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0" r:id="rId1"/>
    <p:sldMasterId id="2147483681" r:id="rId2"/>
  </p:sldMasterIdLst>
  <p:notesMasterIdLst>
    <p:notesMasterId r:id="rId23"/>
  </p:notesMasterIdLst>
  <p:sldIdLst>
    <p:sldId id="256" r:id="rId3"/>
    <p:sldId id="261" r:id="rId4"/>
    <p:sldId id="294" r:id="rId5"/>
    <p:sldId id="258" r:id="rId6"/>
    <p:sldId id="293" r:id="rId7"/>
    <p:sldId id="257" r:id="rId8"/>
    <p:sldId id="295" r:id="rId9"/>
    <p:sldId id="259" r:id="rId10"/>
    <p:sldId id="260" r:id="rId11"/>
    <p:sldId id="263" r:id="rId12"/>
    <p:sldId id="296" r:id="rId13"/>
    <p:sldId id="298" r:id="rId14"/>
    <p:sldId id="297" r:id="rId15"/>
    <p:sldId id="304" r:id="rId16"/>
    <p:sldId id="299" r:id="rId17"/>
    <p:sldId id="301" r:id="rId18"/>
    <p:sldId id="300" r:id="rId19"/>
    <p:sldId id="302" r:id="rId20"/>
    <p:sldId id="303" r:id="rId21"/>
    <p:sldId id="285" r:id="rId22"/>
  </p:sldIdLst>
  <p:sldSz cx="9144000" cy="5143500" type="screen16x9"/>
  <p:notesSz cx="6858000" cy="9144000"/>
  <p:embeddedFontLst>
    <p:embeddedFont>
      <p:font typeface="Bebas Neue" panose="020B0604020202020204" charset="0"/>
      <p:regular r:id="rId24"/>
    </p:embeddedFont>
    <p:embeddedFont>
      <p:font typeface="Calibri" panose="020F0502020204030204" pitchFamily="34" charset="0"/>
      <p:regular r:id="rId25"/>
      <p:bold r:id="rId26"/>
      <p:italic r:id="rId27"/>
      <p:boldItalic r:id="rId28"/>
    </p:embeddedFont>
    <p:embeddedFont>
      <p:font typeface="Calibri Light" panose="020F0302020204030204" pitchFamily="34" charset="0"/>
      <p:regular r:id="rId29"/>
      <p:italic r:id="rId30"/>
    </p:embeddedFont>
    <p:embeddedFont>
      <p:font typeface="Gwendolyn" panose="020B0604020202020204" charset="0"/>
      <p:regular r:id="rId31"/>
      <p:bold r:id="rId32"/>
    </p:embeddedFont>
    <p:embeddedFont>
      <p:font typeface="Nunito Light" panose="00000400000000000000" pitchFamily="2" charset="0"/>
      <p:regular r:id="rId33"/>
      <p:italic r:id="rId34"/>
    </p:embeddedFont>
    <p:embeddedFont>
      <p:font typeface="Pattaya" panose="020B0604020202020204" charset="-34"/>
      <p:regular r:id="rId35"/>
    </p:embeddedFont>
    <p:embeddedFont>
      <p:font typeface="Roboto Condensed Light" panose="02000000000000000000" pitchFamily="2" charset="0"/>
      <p:regular r:id="rId36"/>
      <p:italic r:id="rId37"/>
    </p:embeddedFont>
    <p:embeddedFont>
      <p:font typeface="Rubik" panose="020B0604020202020204" charset="-79"/>
      <p:regular r:id="rId38"/>
      <p:bold r:id="rId39"/>
      <p:italic r:id="rId40"/>
      <p:boldItalic r:id="rId41"/>
    </p:embeddedFont>
    <p:embeddedFont>
      <p:font typeface="Ultra" panose="020B0604020202020204" charset="0"/>
      <p:regular r:id="rId42"/>
    </p:embeddedFont>
  </p:embeddedFontLst>
  <p:custDataLst>
    <p:tags r:id="rId43"/>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66"/>
    <a:srgbClr val="FF0066"/>
    <a:srgbClr val="B4DE86"/>
    <a:srgbClr val="A2C946"/>
    <a:srgbClr val="B9D57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61D9E03-9D4F-4811-B735-7835E63BAF4D}">
  <a:tblStyle styleId="{561D9E03-9D4F-4811-B735-7835E63BAF4D}"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6BDCA0B0-D354-4312-9042-AF9A6EA4B54E}" styleName="Table_1">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09" autoAdjust="0"/>
    <p:restoredTop sz="81786" autoAdjust="0"/>
  </p:normalViewPr>
  <p:slideViewPr>
    <p:cSldViewPr snapToGrid="0">
      <p:cViewPr varScale="1">
        <p:scale>
          <a:sx n="72" d="100"/>
          <a:sy n="72" d="100"/>
        </p:scale>
        <p:origin x="1112" y="36"/>
      </p:cViewPr>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3.fntdata"/><Relationship Id="rId39" Type="http://schemas.openxmlformats.org/officeDocument/2006/relationships/font" Target="fonts/font16.fntdata"/><Relationship Id="rId21" Type="http://schemas.openxmlformats.org/officeDocument/2006/relationships/slide" Target="slides/slide19.xml"/><Relationship Id="rId34" Type="http://schemas.openxmlformats.org/officeDocument/2006/relationships/font" Target="fonts/font11.fntdata"/><Relationship Id="rId42" Type="http://schemas.openxmlformats.org/officeDocument/2006/relationships/font" Target="fonts/font19.fntdata"/><Relationship Id="rId47"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font" Target="fonts/font14.fntdata"/><Relationship Id="rId40" Type="http://schemas.openxmlformats.org/officeDocument/2006/relationships/font" Target="fonts/font17.fntdata"/><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font" Target="fonts/font13.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8.fntdata"/><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43" Type="http://schemas.openxmlformats.org/officeDocument/2006/relationships/tags" Target="tags/tag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font" Target="fonts/font15.fntdata"/><Relationship Id="rId46"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font" Target="fonts/font1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4"/>
        <p:cNvGrpSpPr/>
        <p:nvPr/>
      </p:nvGrpSpPr>
      <p:grpSpPr>
        <a:xfrm>
          <a:off x="0" y="0"/>
          <a:ext cx="0" cy="0"/>
          <a:chOff x="0" y="0"/>
          <a:chExt cx="0" cy="0"/>
        </a:xfrm>
      </p:grpSpPr>
      <p:sp>
        <p:nvSpPr>
          <p:cNvPr id="2605" name="Google Shape;2605;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6" name="Google Shape;2606;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vi-VN" dirty="0"/>
              <a:t>6 chặng</a:t>
            </a:r>
            <a:r>
              <a:rPr lang="vi-VN" baseline="0" dirty="0"/>
              <a:t> tương tứng với 6 câu hỏi. Thầy cô bấm cho nhân vật di chuyển, nhân vật di chuyển đến địa điểm nào thì thầy cô bấm vào “tên địa điểm ấy” để sang slide câu hỏi ạ!</a:t>
            </a:r>
            <a:endParaRPr lang="en-US" dirty="0"/>
          </a:p>
        </p:txBody>
      </p:sp>
    </p:spTree>
    <p:extLst>
      <p:ext uri="{BB962C8B-B14F-4D97-AF65-F5344CB8AC3E}">
        <p14:creationId xmlns:p14="http://schemas.microsoft.com/office/powerpoint/2010/main" val="19514637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1"/>
        <p:cNvGrpSpPr/>
        <p:nvPr/>
      </p:nvGrpSpPr>
      <p:grpSpPr>
        <a:xfrm>
          <a:off x="0" y="0"/>
          <a:ext cx="0" cy="0"/>
          <a:chOff x="0" y="0"/>
          <a:chExt cx="0" cy="0"/>
        </a:xfrm>
      </p:grpSpPr>
      <p:sp>
        <p:nvSpPr>
          <p:cNvPr id="2762" name="Google Shape;2762;g1032b93a584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63" name="Google Shape;2763;g1032b93a584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287010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4"/>
        <p:cNvGrpSpPr/>
        <p:nvPr/>
      </p:nvGrpSpPr>
      <p:grpSpPr>
        <a:xfrm>
          <a:off x="0" y="0"/>
          <a:ext cx="0" cy="0"/>
          <a:chOff x="0" y="0"/>
          <a:chExt cx="0" cy="0"/>
        </a:xfrm>
      </p:grpSpPr>
      <p:sp>
        <p:nvSpPr>
          <p:cNvPr id="2695" name="Google Shape;2695;ge9cbdaa8c9_0_12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96" name="Google Shape;2696;ge9cbdaa8c9_0_12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98708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132020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259474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233524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323968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100138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8"/>
        <p:cNvGrpSpPr/>
        <p:nvPr/>
      </p:nvGrpSpPr>
      <p:grpSpPr>
        <a:xfrm>
          <a:off x="0" y="0"/>
          <a:ext cx="0" cy="0"/>
          <a:chOff x="0" y="0"/>
          <a:chExt cx="0" cy="0"/>
        </a:xfrm>
      </p:grpSpPr>
      <p:sp>
        <p:nvSpPr>
          <p:cNvPr id="4409" name="Google Shape;4409;g1032b93a584_0_2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10" name="Google Shape;4410;g1032b93a584_0_2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1"/>
        <p:cNvGrpSpPr/>
        <p:nvPr/>
      </p:nvGrpSpPr>
      <p:grpSpPr>
        <a:xfrm>
          <a:off x="0" y="0"/>
          <a:ext cx="0" cy="0"/>
          <a:chOff x="0" y="0"/>
          <a:chExt cx="0" cy="0"/>
        </a:xfrm>
      </p:grpSpPr>
      <p:sp>
        <p:nvSpPr>
          <p:cNvPr id="2762" name="Google Shape;2762;g1032b93a584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63" name="Google Shape;2763;g1032b93a584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7"/>
        <p:cNvGrpSpPr/>
        <p:nvPr/>
      </p:nvGrpSpPr>
      <p:grpSpPr>
        <a:xfrm>
          <a:off x="0" y="0"/>
          <a:ext cx="0" cy="0"/>
          <a:chOff x="0" y="0"/>
          <a:chExt cx="0" cy="0"/>
        </a:xfrm>
      </p:grpSpPr>
      <p:sp>
        <p:nvSpPr>
          <p:cNvPr id="2718" name="Google Shape;2718;gd431007ba2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9" name="Google Shape;2719;gd431007ba2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1"/>
        <p:cNvGrpSpPr/>
        <p:nvPr/>
      </p:nvGrpSpPr>
      <p:grpSpPr>
        <a:xfrm>
          <a:off x="0" y="0"/>
          <a:ext cx="0" cy="0"/>
          <a:chOff x="0" y="0"/>
          <a:chExt cx="0" cy="0"/>
        </a:xfrm>
      </p:grpSpPr>
      <p:sp>
        <p:nvSpPr>
          <p:cNvPr id="2682" name="Google Shape;2682;ge9cbdaa8c9_0_4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3" name="Google Shape;2683;ge9cbdaa8c9_0_4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6853982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0"/>
        <p:cNvGrpSpPr/>
        <p:nvPr/>
      </p:nvGrpSpPr>
      <p:grpSpPr>
        <a:xfrm>
          <a:off x="0" y="0"/>
          <a:ext cx="0" cy="0"/>
          <a:chOff x="0" y="0"/>
          <a:chExt cx="0" cy="0"/>
        </a:xfrm>
      </p:grpSpPr>
      <p:sp>
        <p:nvSpPr>
          <p:cNvPr id="2711" name="Google Shape;2711;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2" name="Google Shape;2712;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2"/>
        <p:cNvGrpSpPr/>
        <p:nvPr/>
      </p:nvGrpSpPr>
      <p:grpSpPr>
        <a:xfrm>
          <a:off x="0" y="0"/>
          <a:ext cx="0" cy="0"/>
          <a:chOff x="0" y="0"/>
          <a:chExt cx="0" cy="0"/>
        </a:xfrm>
      </p:grpSpPr>
      <p:sp>
        <p:nvSpPr>
          <p:cNvPr id="2743" name="Google Shape;2743;g1032b93a584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44" name="Google Shape;2744;g1032b93a584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0"/>
        <p:cNvGrpSpPr/>
        <p:nvPr/>
      </p:nvGrpSpPr>
      <p:grpSpPr>
        <a:xfrm>
          <a:off x="0" y="0"/>
          <a:ext cx="0" cy="0"/>
          <a:chOff x="0" y="0"/>
          <a:chExt cx="0" cy="0"/>
        </a:xfrm>
      </p:grpSpPr>
      <p:sp>
        <p:nvSpPr>
          <p:cNvPr id="2751" name="Google Shape;2751;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2" name="Google Shape;2752;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1"/>
        <p:cNvGrpSpPr/>
        <p:nvPr/>
      </p:nvGrpSpPr>
      <p:grpSpPr>
        <a:xfrm>
          <a:off x="0" y="0"/>
          <a:ext cx="0" cy="0"/>
          <a:chOff x="0" y="0"/>
          <a:chExt cx="0" cy="0"/>
        </a:xfrm>
      </p:grpSpPr>
      <p:sp>
        <p:nvSpPr>
          <p:cNvPr id="2922" name="Google Shape;2922;g1032b93a584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23" name="Google Shape;2923;g1032b93a584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0"/>
        <p:cNvGrpSpPr/>
        <p:nvPr/>
      </p:nvGrpSpPr>
      <p:grpSpPr>
        <a:xfrm>
          <a:off x="0" y="0"/>
          <a:ext cx="0" cy="0"/>
          <a:chOff x="0" y="0"/>
          <a:chExt cx="0" cy="0"/>
        </a:xfrm>
      </p:grpSpPr>
      <p:sp>
        <p:nvSpPr>
          <p:cNvPr id="2751" name="Google Shape;2751;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2" name="Google Shape;2752;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481825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pic>
        <p:nvPicPr>
          <p:cNvPr id="9" name="Google Shape;9;p2"/>
          <p:cNvPicPr preferRelativeResize="0"/>
          <p:nvPr/>
        </p:nvPicPr>
        <p:blipFill>
          <a:blip r:embed="rId2">
            <a:alphaModFix amt="20000"/>
          </a:blip>
          <a:stretch>
            <a:fillRect/>
          </a:stretch>
        </p:blipFill>
        <p:spPr>
          <a:xfrm>
            <a:off x="0" y="0"/>
            <a:ext cx="9144000" cy="5143511"/>
          </a:xfrm>
          <a:prstGeom prst="rect">
            <a:avLst/>
          </a:prstGeom>
          <a:noFill/>
          <a:ln>
            <a:noFill/>
          </a:ln>
        </p:spPr>
      </p:pic>
      <p:sp>
        <p:nvSpPr>
          <p:cNvPr id="10" name="Google Shape;10;p2"/>
          <p:cNvSpPr txBox="1">
            <a:spLocks noGrp="1"/>
          </p:cNvSpPr>
          <p:nvPr>
            <p:ph type="ctrTitle"/>
          </p:nvPr>
        </p:nvSpPr>
        <p:spPr>
          <a:xfrm>
            <a:off x="711150" y="1482746"/>
            <a:ext cx="6350100" cy="1610100"/>
          </a:xfrm>
          <a:prstGeom prst="rect">
            <a:avLst/>
          </a:prstGeom>
        </p:spPr>
        <p:txBody>
          <a:bodyPr spcFirstLastPara="1" wrap="square" lIns="91425" tIns="91425" rIns="91425" bIns="91425" anchor="b" anchorCtr="0">
            <a:noAutofit/>
          </a:bodyPr>
          <a:lstStyle>
            <a:lvl1pPr lvl="0" algn="l">
              <a:lnSpc>
                <a:spcPct val="80000"/>
              </a:lnSpc>
              <a:spcBef>
                <a:spcPts val="0"/>
              </a:spcBef>
              <a:spcAft>
                <a:spcPts val="0"/>
              </a:spcAft>
              <a:buSzPts val="5200"/>
              <a:buNone/>
              <a:defRPr sz="96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1" name="Google Shape;11;p2"/>
          <p:cNvSpPr/>
          <p:nvPr/>
        </p:nvSpPr>
        <p:spPr>
          <a:xfrm>
            <a:off x="1375521" y="173453"/>
            <a:ext cx="194681" cy="209601"/>
          </a:xfrm>
          <a:custGeom>
            <a:avLst/>
            <a:gdLst/>
            <a:ahLst/>
            <a:cxnLst/>
            <a:rect l="l" t="t" r="r" b="b"/>
            <a:pathLst>
              <a:path w="43071" h="46372" extrusionOk="0">
                <a:moveTo>
                  <a:pt x="22082" y="1"/>
                </a:moveTo>
                <a:lnTo>
                  <a:pt x="22008" y="38"/>
                </a:lnTo>
                <a:lnTo>
                  <a:pt x="21953" y="94"/>
                </a:lnTo>
                <a:lnTo>
                  <a:pt x="21878" y="168"/>
                </a:lnTo>
                <a:lnTo>
                  <a:pt x="21804" y="261"/>
                </a:lnTo>
                <a:lnTo>
                  <a:pt x="21749" y="372"/>
                </a:lnTo>
                <a:lnTo>
                  <a:pt x="21637" y="650"/>
                </a:lnTo>
                <a:lnTo>
                  <a:pt x="21526" y="1002"/>
                </a:lnTo>
                <a:lnTo>
                  <a:pt x="21434" y="1410"/>
                </a:lnTo>
                <a:lnTo>
                  <a:pt x="21341" y="1892"/>
                </a:lnTo>
                <a:lnTo>
                  <a:pt x="21267" y="2411"/>
                </a:lnTo>
                <a:lnTo>
                  <a:pt x="21118" y="3635"/>
                </a:lnTo>
                <a:lnTo>
                  <a:pt x="20989" y="5007"/>
                </a:lnTo>
                <a:lnTo>
                  <a:pt x="20710" y="8122"/>
                </a:lnTo>
                <a:lnTo>
                  <a:pt x="20562" y="9772"/>
                </a:lnTo>
                <a:lnTo>
                  <a:pt x="20377" y="11441"/>
                </a:lnTo>
                <a:lnTo>
                  <a:pt x="20284" y="12275"/>
                </a:lnTo>
                <a:lnTo>
                  <a:pt x="20173" y="13091"/>
                </a:lnTo>
                <a:lnTo>
                  <a:pt x="20043" y="13888"/>
                </a:lnTo>
                <a:lnTo>
                  <a:pt x="19913" y="14667"/>
                </a:lnTo>
                <a:lnTo>
                  <a:pt x="19765" y="15427"/>
                </a:lnTo>
                <a:lnTo>
                  <a:pt x="19598" y="16150"/>
                </a:lnTo>
                <a:lnTo>
                  <a:pt x="19413" y="16836"/>
                </a:lnTo>
                <a:lnTo>
                  <a:pt x="19227" y="17504"/>
                </a:lnTo>
                <a:lnTo>
                  <a:pt x="19005" y="18115"/>
                </a:lnTo>
                <a:lnTo>
                  <a:pt x="18764" y="18672"/>
                </a:lnTo>
                <a:lnTo>
                  <a:pt x="18652" y="18931"/>
                </a:lnTo>
                <a:lnTo>
                  <a:pt x="18523" y="19172"/>
                </a:lnTo>
                <a:lnTo>
                  <a:pt x="18374" y="19413"/>
                </a:lnTo>
                <a:lnTo>
                  <a:pt x="18244" y="19636"/>
                </a:lnTo>
                <a:lnTo>
                  <a:pt x="18078" y="19840"/>
                </a:lnTo>
                <a:lnTo>
                  <a:pt x="17911" y="20025"/>
                </a:lnTo>
                <a:lnTo>
                  <a:pt x="17725" y="20211"/>
                </a:lnTo>
                <a:lnTo>
                  <a:pt x="17521" y="20396"/>
                </a:lnTo>
                <a:lnTo>
                  <a:pt x="17299" y="20563"/>
                </a:lnTo>
                <a:lnTo>
                  <a:pt x="17076" y="20711"/>
                </a:lnTo>
                <a:lnTo>
                  <a:pt x="16835" y="20878"/>
                </a:lnTo>
                <a:lnTo>
                  <a:pt x="16576" y="21008"/>
                </a:lnTo>
                <a:lnTo>
                  <a:pt x="16298" y="21156"/>
                </a:lnTo>
                <a:lnTo>
                  <a:pt x="16020" y="21286"/>
                </a:lnTo>
                <a:lnTo>
                  <a:pt x="15408" y="21508"/>
                </a:lnTo>
                <a:lnTo>
                  <a:pt x="14777" y="21731"/>
                </a:lnTo>
                <a:lnTo>
                  <a:pt x="14091" y="21916"/>
                </a:lnTo>
                <a:lnTo>
                  <a:pt x="13387" y="22083"/>
                </a:lnTo>
                <a:lnTo>
                  <a:pt x="12664" y="22213"/>
                </a:lnTo>
                <a:lnTo>
                  <a:pt x="11903" y="22343"/>
                </a:lnTo>
                <a:lnTo>
                  <a:pt x="11125" y="22435"/>
                </a:lnTo>
                <a:lnTo>
                  <a:pt x="10346" y="22528"/>
                </a:lnTo>
                <a:lnTo>
                  <a:pt x="9567" y="22602"/>
                </a:lnTo>
                <a:lnTo>
                  <a:pt x="7991" y="22732"/>
                </a:lnTo>
                <a:lnTo>
                  <a:pt x="6452" y="22806"/>
                </a:lnTo>
                <a:lnTo>
                  <a:pt x="4988" y="22880"/>
                </a:lnTo>
                <a:lnTo>
                  <a:pt x="3634" y="22955"/>
                </a:lnTo>
                <a:lnTo>
                  <a:pt x="2448" y="23047"/>
                </a:lnTo>
                <a:lnTo>
                  <a:pt x="1910" y="23103"/>
                </a:lnTo>
                <a:lnTo>
                  <a:pt x="1446" y="23177"/>
                </a:lnTo>
                <a:lnTo>
                  <a:pt x="1020" y="23251"/>
                </a:lnTo>
                <a:lnTo>
                  <a:pt x="668" y="23344"/>
                </a:lnTo>
                <a:lnTo>
                  <a:pt x="390" y="23437"/>
                </a:lnTo>
                <a:lnTo>
                  <a:pt x="278" y="23511"/>
                </a:lnTo>
                <a:lnTo>
                  <a:pt x="186" y="23566"/>
                </a:lnTo>
                <a:lnTo>
                  <a:pt x="111" y="23641"/>
                </a:lnTo>
                <a:lnTo>
                  <a:pt x="56" y="23715"/>
                </a:lnTo>
                <a:lnTo>
                  <a:pt x="19" y="23789"/>
                </a:lnTo>
                <a:lnTo>
                  <a:pt x="0" y="23882"/>
                </a:lnTo>
                <a:lnTo>
                  <a:pt x="0" y="23993"/>
                </a:lnTo>
                <a:lnTo>
                  <a:pt x="37" y="24104"/>
                </a:lnTo>
                <a:lnTo>
                  <a:pt x="74" y="24215"/>
                </a:lnTo>
                <a:lnTo>
                  <a:pt x="148" y="24308"/>
                </a:lnTo>
                <a:lnTo>
                  <a:pt x="223" y="24419"/>
                </a:lnTo>
                <a:lnTo>
                  <a:pt x="334" y="24512"/>
                </a:lnTo>
                <a:lnTo>
                  <a:pt x="464" y="24605"/>
                </a:lnTo>
                <a:lnTo>
                  <a:pt x="593" y="24697"/>
                </a:lnTo>
                <a:lnTo>
                  <a:pt x="909" y="24864"/>
                </a:lnTo>
                <a:lnTo>
                  <a:pt x="1298" y="25031"/>
                </a:lnTo>
                <a:lnTo>
                  <a:pt x="1743" y="25180"/>
                </a:lnTo>
                <a:lnTo>
                  <a:pt x="2225" y="25328"/>
                </a:lnTo>
                <a:lnTo>
                  <a:pt x="2763" y="25458"/>
                </a:lnTo>
                <a:lnTo>
                  <a:pt x="3356" y="25587"/>
                </a:lnTo>
                <a:lnTo>
                  <a:pt x="3968" y="25717"/>
                </a:lnTo>
                <a:lnTo>
                  <a:pt x="4617" y="25847"/>
                </a:lnTo>
                <a:lnTo>
                  <a:pt x="6007" y="26070"/>
                </a:lnTo>
                <a:lnTo>
                  <a:pt x="7472" y="26292"/>
                </a:lnTo>
                <a:lnTo>
                  <a:pt x="8993" y="26515"/>
                </a:lnTo>
                <a:lnTo>
                  <a:pt x="10494" y="26737"/>
                </a:lnTo>
                <a:lnTo>
                  <a:pt x="11996" y="26997"/>
                </a:lnTo>
                <a:lnTo>
                  <a:pt x="12701" y="27126"/>
                </a:lnTo>
                <a:lnTo>
                  <a:pt x="13405" y="27256"/>
                </a:lnTo>
                <a:lnTo>
                  <a:pt x="14091" y="27404"/>
                </a:lnTo>
                <a:lnTo>
                  <a:pt x="14722" y="27571"/>
                </a:lnTo>
                <a:lnTo>
                  <a:pt x="15334" y="27738"/>
                </a:lnTo>
                <a:lnTo>
                  <a:pt x="15908" y="27905"/>
                </a:lnTo>
                <a:lnTo>
                  <a:pt x="16427" y="28109"/>
                </a:lnTo>
                <a:lnTo>
                  <a:pt x="16910" y="28294"/>
                </a:lnTo>
                <a:lnTo>
                  <a:pt x="17336" y="28517"/>
                </a:lnTo>
                <a:lnTo>
                  <a:pt x="17521" y="28628"/>
                </a:lnTo>
                <a:lnTo>
                  <a:pt x="17707" y="28739"/>
                </a:lnTo>
                <a:lnTo>
                  <a:pt x="17855" y="28869"/>
                </a:lnTo>
                <a:lnTo>
                  <a:pt x="18022" y="29018"/>
                </a:lnTo>
                <a:lnTo>
                  <a:pt x="18189" y="29184"/>
                </a:lnTo>
                <a:lnTo>
                  <a:pt x="18337" y="29370"/>
                </a:lnTo>
                <a:lnTo>
                  <a:pt x="18486" y="29555"/>
                </a:lnTo>
                <a:lnTo>
                  <a:pt x="18615" y="29759"/>
                </a:lnTo>
                <a:lnTo>
                  <a:pt x="18893" y="30223"/>
                </a:lnTo>
                <a:lnTo>
                  <a:pt x="19134" y="30742"/>
                </a:lnTo>
                <a:lnTo>
                  <a:pt x="19375" y="31317"/>
                </a:lnTo>
                <a:lnTo>
                  <a:pt x="19598" y="31910"/>
                </a:lnTo>
                <a:lnTo>
                  <a:pt x="19802" y="32559"/>
                </a:lnTo>
                <a:lnTo>
                  <a:pt x="19987" y="33245"/>
                </a:lnTo>
                <a:lnTo>
                  <a:pt x="20173" y="33949"/>
                </a:lnTo>
                <a:lnTo>
                  <a:pt x="20340" y="34673"/>
                </a:lnTo>
                <a:lnTo>
                  <a:pt x="20488" y="35433"/>
                </a:lnTo>
                <a:lnTo>
                  <a:pt x="20766" y="36953"/>
                </a:lnTo>
                <a:lnTo>
                  <a:pt x="21026" y="38492"/>
                </a:lnTo>
                <a:lnTo>
                  <a:pt x="21248" y="40012"/>
                </a:lnTo>
                <a:lnTo>
                  <a:pt x="21452" y="41440"/>
                </a:lnTo>
                <a:lnTo>
                  <a:pt x="21656" y="42775"/>
                </a:lnTo>
                <a:lnTo>
                  <a:pt x="21860" y="43962"/>
                </a:lnTo>
                <a:lnTo>
                  <a:pt x="21953" y="44481"/>
                </a:lnTo>
                <a:lnTo>
                  <a:pt x="22045" y="44944"/>
                </a:lnTo>
                <a:lnTo>
                  <a:pt x="22157" y="45352"/>
                </a:lnTo>
                <a:lnTo>
                  <a:pt x="22268" y="45704"/>
                </a:lnTo>
                <a:lnTo>
                  <a:pt x="22379" y="45983"/>
                </a:lnTo>
                <a:lnTo>
                  <a:pt x="22490" y="46205"/>
                </a:lnTo>
                <a:lnTo>
                  <a:pt x="22565" y="46279"/>
                </a:lnTo>
                <a:lnTo>
                  <a:pt x="22620" y="46335"/>
                </a:lnTo>
                <a:lnTo>
                  <a:pt x="22694" y="46372"/>
                </a:lnTo>
                <a:lnTo>
                  <a:pt x="22843" y="46372"/>
                </a:lnTo>
                <a:lnTo>
                  <a:pt x="22935" y="46353"/>
                </a:lnTo>
                <a:lnTo>
                  <a:pt x="23028" y="46316"/>
                </a:lnTo>
                <a:lnTo>
                  <a:pt x="23102" y="46261"/>
                </a:lnTo>
                <a:lnTo>
                  <a:pt x="23176" y="46186"/>
                </a:lnTo>
                <a:lnTo>
                  <a:pt x="23269" y="46094"/>
                </a:lnTo>
                <a:lnTo>
                  <a:pt x="23417" y="45871"/>
                </a:lnTo>
                <a:lnTo>
                  <a:pt x="23566" y="45612"/>
                </a:lnTo>
                <a:lnTo>
                  <a:pt x="23696" y="45278"/>
                </a:lnTo>
                <a:lnTo>
                  <a:pt x="23825" y="44907"/>
                </a:lnTo>
                <a:lnTo>
                  <a:pt x="23937" y="44481"/>
                </a:lnTo>
                <a:lnTo>
                  <a:pt x="24066" y="44017"/>
                </a:lnTo>
                <a:lnTo>
                  <a:pt x="24159" y="43517"/>
                </a:lnTo>
                <a:lnTo>
                  <a:pt x="24382" y="42423"/>
                </a:lnTo>
                <a:lnTo>
                  <a:pt x="24567" y="41199"/>
                </a:lnTo>
                <a:lnTo>
                  <a:pt x="24734" y="39901"/>
                </a:lnTo>
                <a:lnTo>
                  <a:pt x="25068" y="37176"/>
                </a:lnTo>
                <a:lnTo>
                  <a:pt x="25420" y="34432"/>
                </a:lnTo>
                <a:lnTo>
                  <a:pt x="25587" y="33134"/>
                </a:lnTo>
                <a:lnTo>
                  <a:pt x="25791" y="31910"/>
                </a:lnTo>
                <a:lnTo>
                  <a:pt x="25995" y="30797"/>
                </a:lnTo>
                <a:lnTo>
                  <a:pt x="26106" y="30297"/>
                </a:lnTo>
                <a:lnTo>
                  <a:pt x="26217" y="29833"/>
                </a:lnTo>
                <a:lnTo>
                  <a:pt x="26310" y="29537"/>
                </a:lnTo>
                <a:lnTo>
                  <a:pt x="26421" y="29277"/>
                </a:lnTo>
                <a:lnTo>
                  <a:pt x="26551" y="29018"/>
                </a:lnTo>
                <a:lnTo>
                  <a:pt x="26681" y="28758"/>
                </a:lnTo>
                <a:lnTo>
                  <a:pt x="26847" y="28517"/>
                </a:lnTo>
                <a:lnTo>
                  <a:pt x="27033" y="28276"/>
                </a:lnTo>
                <a:lnTo>
                  <a:pt x="27218" y="28053"/>
                </a:lnTo>
                <a:lnTo>
                  <a:pt x="27422" y="27849"/>
                </a:lnTo>
                <a:lnTo>
                  <a:pt x="27645" y="27646"/>
                </a:lnTo>
                <a:lnTo>
                  <a:pt x="27886" y="27442"/>
                </a:lnTo>
                <a:lnTo>
                  <a:pt x="28145" y="27256"/>
                </a:lnTo>
                <a:lnTo>
                  <a:pt x="28405" y="27071"/>
                </a:lnTo>
                <a:lnTo>
                  <a:pt x="28683" y="26904"/>
                </a:lnTo>
                <a:lnTo>
                  <a:pt x="28961" y="26737"/>
                </a:lnTo>
                <a:lnTo>
                  <a:pt x="29573" y="26422"/>
                </a:lnTo>
                <a:lnTo>
                  <a:pt x="30222" y="26144"/>
                </a:lnTo>
                <a:lnTo>
                  <a:pt x="30889" y="25884"/>
                </a:lnTo>
                <a:lnTo>
                  <a:pt x="31594" y="25643"/>
                </a:lnTo>
                <a:lnTo>
                  <a:pt x="32317" y="25439"/>
                </a:lnTo>
                <a:lnTo>
                  <a:pt x="33040" y="25235"/>
                </a:lnTo>
                <a:lnTo>
                  <a:pt x="33800" y="25068"/>
                </a:lnTo>
                <a:lnTo>
                  <a:pt x="34561" y="24920"/>
                </a:lnTo>
                <a:lnTo>
                  <a:pt x="35302" y="24772"/>
                </a:lnTo>
                <a:lnTo>
                  <a:pt x="36804" y="24531"/>
                </a:lnTo>
                <a:lnTo>
                  <a:pt x="38213" y="24327"/>
                </a:lnTo>
                <a:lnTo>
                  <a:pt x="39548" y="24141"/>
                </a:lnTo>
                <a:lnTo>
                  <a:pt x="40716" y="23974"/>
                </a:lnTo>
                <a:lnTo>
                  <a:pt x="41235" y="23900"/>
                </a:lnTo>
                <a:lnTo>
                  <a:pt x="41699" y="23808"/>
                </a:lnTo>
                <a:lnTo>
                  <a:pt x="42107" y="23715"/>
                </a:lnTo>
                <a:lnTo>
                  <a:pt x="42440" y="23604"/>
                </a:lnTo>
                <a:lnTo>
                  <a:pt x="42719" y="23511"/>
                </a:lnTo>
                <a:lnTo>
                  <a:pt x="42830" y="23437"/>
                </a:lnTo>
                <a:lnTo>
                  <a:pt x="42922" y="23381"/>
                </a:lnTo>
                <a:lnTo>
                  <a:pt x="42978" y="23325"/>
                </a:lnTo>
                <a:lnTo>
                  <a:pt x="43034" y="23251"/>
                </a:lnTo>
                <a:lnTo>
                  <a:pt x="43071" y="23177"/>
                </a:lnTo>
                <a:lnTo>
                  <a:pt x="43071" y="23103"/>
                </a:lnTo>
                <a:lnTo>
                  <a:pt x="43052" y="22992"/>
                </a:lnTo>
                <a:lnTo>
                  <a:pt x="43015" y="22862"/>
                </a:lnTo>
                <a:lnTo>
                  <a:pt x="42960" y="22751"/>
                </a:lnTo>
                <a:lnTo>
                  <a:pt x="42885" y="22658"/>
                </a:lnTo>
                <a:lnTo>
                  <a:pt x="42774" y="22547"/>
                </a:lnTo>
                <a:lnTo>
                  <a:pt x="42663" y="22454"/>
                </a:lnTo>
                <a:lnTo>
                  <a:pt x="42533" y="22361"/>
                </a:lnTo>
                <a:lnTo>
                  <a:pt x="42385" y="22269"/>
                </a:lnTo>
                <a:lnTo>
                  <a:pt x="42033" y="22102"/>
                </a:lnTo>
                <a:lnTo>
                  <a:pt x="41625" y="21953"/>
                </a:lnTo>
                <a:lnTo>
                  <a:pt x="41161" y="21824"/>
                </a:lnTo>
                <a:lnTo>
                  <a:pt x="40642" y="21694"/>
                </a:lnTo>
                <a:lnTo>
                  <a:pt x="40086" y="21583"/>
                </a:lnTo>
                <a:lnTo>
                  <a:pt x="39492" y="21490"/>
                </a:lnTo>
                <a:lnTo>
                  <a:pt x="38843" y="21397"/>
                </a:lnTo>
                <a:lnTo>
                  <a:pt x="38176" y="21323"/>
                </a:lnTo>
                <a:lnTo>
                  <a:pt x="36785" y="21175"/>
                </a:lnTo>
                <a:lnTo>
                  <a:pt x="35302" y="21045"/>
                </a:lnTo>
                <a:lnTo>
                  <a:pt x="32354" y="20804"/>
                </a:lnTo>
                <a:lnTo>
                  <a:pt x="30926" y="20656"/>
                </a:lnTo>
                <a:lnTo>
                  <a:pt x="30259" y="20581"/>
                </a:lnTo>
                <a:lnTo>
                  <a:pt x="29610" y="20489"/>
                </a:lnTo>
                <a:lnTo>
                  <a:pt x="28998" y="20396"/>
                </a:lnTo>
                <a:lnTo>
                  <a:pt x="28423" y="20285"/>
                </a:lnTo>
                <a:lnTo>
                  <a:pt x="27886" y="20155"/>
                </a:lnTo>
                <a:lnTo>
                  <a:pt x="27404" y="20025"/>
                </a:lnTo>
                <a:lnTo>
                  <a:pt x="26977" y="19877"/>
                </a:lnTo>
                <a:lnTo>
                  <a:pt x="26606" y="19729"/>
                </a:lnTo>
                <a:lnTo>
                  <a:pt x="26458" y="19636"/>
                </a:lnTo>
                <a:lnTo>
                  <a:pt x="26310" y="19543"/>
                </a:lnTo>
                <a:lnTo>
                  <a:pt x="26180" y="19450"/>
                </a:lnTo>
                <a:lnTo>
                  <a:pt x="26069" y="19339"/>
                </a:lnTo>
                <a:lnTo>
                  <a:pt x="25976" y="19228"/>
                </a:lnTo>
                <a:lnTo>
                  <a:pt x="25883" y="19098"/>
                </a:lnTo>
                <a:lnTo>
                  <a:pt x="25791" y="18931"/>
                </a:lnTo>
                <a:lnTo>
                  <a:pt x="25698" y="18764"/>
                </a:lnTo>
                <a:lnTo>
                  <a:pt x="25513" y="18356"/>
                </a:lnTo>
                <a:lnTo>
                  <a:pt x="25346" y="17874"/>
                </a:lnTo>
                <a:lnTo>
                  <a:pt x="25179" y="17337"/>
                </a:lnTo>
                <a:lnTo>
                  <a:pt x="25030" y="16743"/>
                </a:lnTo>
                <a:lnTo>
                  <a:pt x="24882" y="16094"/>
                </a:lnTo>
                <a:lnTo>
                  <a:pt x="24734" y="15390"/>
                </a:lnTo>
                <a:lnTo>
                  <a:pt x="24604" y="14648"/>
                </a:lnTo>
                <a:lnTo>
                  <a:pt x="24474" y="13888"/>
                </a:lnTo>
                <a:lnTo>
                  <a:pt x="24215" y="12257"/>
                </a:lnTo>
                <a:lnTo>
                  <a:pt x="23992" y="10569"/>
                </a:lnTo>
                <a:lnTo>
                  <a:pt x="23788" y="8845"/>
                </a:lnTo>
                <a:lnTo>
                  <a:pt x="23380" y="5545"/>
                </a:lnTo>
                <a:lnTo>
                  <a:pt x="23195" y="4061"/>
                </a:lnTo>
                <a:lnTo>
                  <a:pt x="22991" y="2726"/>
                </a:lnTo>
                <a:lnTo>
                  <a:pt x="22898" y="2133"/>
                </a:lnTo>
                <a:lnTo>
                  <a:pt x="22806" y="1614"/>
                </a:lnTo>
                <a:lnTo>
                  <a:pt x="22694" y="1150"/>
                </a:lnTo>
                <a:lnTo>
                  <a:pt x="22602" y="761"/>
                </a:lnTo>
                <a:lnTo>
                  <a:pt x="22490" y="427"/>
                </a:lnTo>
                <a:lnTo>
                  <a:pt x="22398" y="205"/>
                </a:lnTo>
                <a:lnTo>
                  <a:pt x="22342" y="112"/>
                </a:lnTo>
                <a:lnTo>
                  <a:pt x="22286" y="57"/>
                </a:lnTo>
                <a:lnTo>
                  <a:pt x="22231" y="19"/>
                </a:lnTo>
                <a:lnTo>
                  <a:pt x="221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3820800" y="202000"/>
            <a:ext cx="283192" cy="304896"/>
          </a:xfrm>
          <a:custGeom>
            <a:avLst/>
            <a:gdLst/>
            <a:ahLst/>
            <a:cxnLst/>
            <a:rect l="l" t="t" r="r" b="b"/>
            <a:pathLst>
              <a:path w="43071" h="46372" extrusionOk="0">
                <a:moveTo>
                  <a:pt x="22082" y="1"/>
                </a:moveTo>
                <a:lnTo>
                  <a:pt x="22008" y="38"/>
                </a:lnTo>
                <a:lnTo>
                  <a:pt x="21953" y="94"/>
                </a:lnTo>
                <a:lnTo>
                  <a:pt x="21878" y="168"/>
                </a:lnTo>
                <a:lnTo>
                  <a:pt x="21804" y="261"/>
                </a:lnTo>
                <a:lnTo>
                  <a:pt x="21749" y="372"/>
                </a:lnTo>
                <a:lnTo>
                  <a:pt x="21637" y="650"/>
                </a:lnTo>
                <a:lnTo>
                  <a:pt x="21526" y="1002"/>
                </a:lnTo>
                <a:lnTo>
                  <a:pt x="21434" y="1410"/>
                </a:lnTo>
                <a:lnTo>
                  <a:pt x="21341" y="1892"/>
                </a:lnTo>
                <a:lnTo>
                  <a:pt x="21267" y="2411"/>
                </a:lnTo>
                <a:lnTo>
                  <a:pt x="21118" y="3635"/>
                </a:lnTo>
                <a:lnTo>
                  <a:pt x="20989" y="5007"/>
                </a:lnTo>
                <a:lnTo>
                  <a:pt x="20710" y="8122"/>
                </a:lnTo>
                <a:lnTo>
                  <a:pt x="20562" y="9772"/>
                </a:lnTo>
                <a:lnTo>
                  <a:pt x="20377" y="11441"/>
                </a:lnTo>
                <a:lnTo>
                  <a:pt x="20284" y="12275"/>
                </a:lnTo>
                <a:lnTo>
                  <a:pt x="20173" y="13091"/>
                </a:lnTo>
                <a:lnTo>
                  <a:pt x="20043" y="13888"/>
                </a:lnTo>
                <a:lnTo>
                  <a:pt x="19913" y="14667"/>
                </a:lnTo>
                <a:lnTo>
                  <a:pt x="19765" y="15427"/>
                </a:lnTo>
                <a:lnTo>
                  <a:pt x="19598" y="16150"/>
                </a:lnTo>
                <a:lnTo>
                  <a:pt x="19413" y="16836"/>
                </a:lnTo>
                <a:lnTo>
                  <a:pt x="19227" y="17504"/>
                </a:lnTo>
                <a:lnTo>
                  <a:pt x="19005" y="18115"/>
                </a:lnTo>
                <a:lnTo>
                  <a:pt x="18764" y="18672"/>
                </a:lnTo>
                <a:lnTo>
                  <a:pt x="18652" y="18931"/>
                </a:lnTo>
                <a:lnTo>
                  <a:pt x="18523" y="19172"/>
                </a:lnTo>
                <a:lnTo>
                  <a:pt x="18374" y="19413"/>
                </a:lnTo>
                <a:lnTo>
                  <a:pt x="18244" y="19636"/>
                </a:lnTo>
                <a:lnTo>
                  <a:pt x="18078" y="19840"/>
                </a:lnTo>
                <a:lnTo>
                  <a:pt x="17911" y="20025"/>
                </a:lnTo>
                <a:lnTo>
                  <a:pt x="17725" y="20211"/>
                </a:lnTo>
                <a:lnTo>
                  <a:pt x="17521" y="20396"/>
                </a:lnTo>
                <a:lnTo>
                  <a:pt x="17299" y="20563"/>
                </a:lnTo>
                <a:lnTo>
                  <a:pt x="17076" y="20711"/>
                </a:lnTo>
                <a:lnTo>
                  <a:pt x="16835" y="20878"/>
                </a:lnTo>
                <a:lnTo>
                  <a:pt x="16576" y="21008"/>
                </a:lnTo>
                <a:lnTo>
                  <a:pt x="16298" y="21156"/>
                </a:lnTo>
                <a:lnTo>
                  <a:pt x="16020" y="21286"/>
                </a:lnTo>
                <a:lnTo>
                  <a:pt x="15408" y="21508"/>
                </a:lnTo>
                <a:lnTo>
                  <a:pt x="14777" y="21731"/>
                </a:lnTo>
                <a:lnTo>
                  <a:pt x="14091" y="21916"/>
                </a:lnTo>
                <a:lnTo>
                  <a:pt x="13387" y="22083"/>
                </a:lnTo>
                <a:lnTo>
                  <a:pt x="12664" y="22213"/>
                </a:lnTo>
                <a:lnTo>
                  <a:pt x="11903" y="22343"/>
                </a:lnTo>
                <a:lnTo>
                  <a:pt x="11125" y="22435"/>
                </a:lnTo>
                <a:lnTo>
                  <a:pt x="10346" y="22528"/>
                </a:lnTo>
                <a:lnTo>
                  <a:pt x="9567" y="22602"/>
                </a:lnTo>
                <a:lnTo>
                  <a:pt x="7991" y="22732"/>
                </a:lnTo>
                <a:lnTo>
                  <a:pt x="6452" y="22806"/>
                </a:lnTo>
                <a:lnTo>
                  <a:pt x="4988" y="22880"/>
                </a:lnTo>
                <a:lnTo>
                  <a:pt x="3634" y="22955"/>
                </a:lnTo>
                <a:lnTo>
                  <a:pt x="2448" y="23047"/>
                </a:lnTo>
                <a:lnTo>
                  <a:pt x="1910" y="23103"/>
                </a:lnTo>
                <a:lnTo>
                  <a:pt x="1446" y="23177"/>
                </a:lnTo>
                <a:lnTo>
                  <a:pt x="1020" y="23251"/>
                </a:lnTo>
                <a:lnTo>
                  <a:pt x="668" y="23344"/>
                </a:lnTo>
                <a:lnTo>
                  <a:pt x="390" y="23437"/>
                </a:lnTo>
                <a:lnTo>
                  <a:pt x="278" y="23511"/>
                </a:lnTo>
                <a:lnTo>
                  <a:pt x="186" y="23566"/>
                </a:lnTo>
                <a:lnTo>
                  <a:pt x="111" y="23641"/>
                </a:lnTo>
                <a:lnTo>
                  <a:pt x="56" y="23715"/>
                </a:lnTo>
                <a:lnTo>
                  <a:pt x="19" y="23789"/>
                </a:lnTo>
                <a:lnTo>
                  <a:pt x="0" y="23882"/>
                </a:lnTo>
                <a:lnTo>
                  <a:pt x="0" y="23993"/>
                </a:lnTo>
                <a:lnTo>
                  <a:pt x="37" y="24104"/>
                </a:lnTo>
                <a:lnTo>
                  <a:pt x="74" y="24215"/>
                </a:lnTo>
                <a:lnTo>
                  <a:pt x="148" y="24308"/>
                </a:lnTo>
                <a:lnTo>
                  <a:pt x="223" y="24419"/>
                </a:lnTo>
                <a:lnTo>
                  <a:pt x="334" y="24512"/>
                </a:lnTo>
                <a:lnTo>
                  <a:pt x="464" y="24605"/>
                </a:lnTo>
                <a:lnTo>
                  <a:pt x="593" y="24697"/>
                </a:lnTo>
                <a:lnTo>
                  <a:pt x="909" y="24864"/>
                </a:lnTo>
                <a:lnTo>
                  <a:pt x="1298" y="25031"/>
                </a:lnTo>
                <a:lnTo>
                  <a:pt x="1743" y="25180"/>
                </a:lnTo>
                <a:lnTo>
                  <a:pt x="2225" y="25328"/>
                </a:lnTo>
                <a:lnTo>
                  <a:pt x="2763" y="25458"/>
                </a:lnTo>
                <a:lnTo>
                  <a:pt x="3356" y="25587"/>
                </a:lnTo>
                <a:lnTo>
                  <a:pt x="3968" y="25717"/>
                </a:lnTo>
                <a:lnTo>
                  <a:pt x="4617" y="25847"/>
                </a:lnTo>
                <a:lnTo>
                  <a:pt x="6007" y="26070"/>
                </a:lnTo>
                <a:lnTo>
                  <a:pt x="7472" y="26292"/>
                </a:lnTo>
                <a:lnTo>
                  <a:pt x="8993" y="26515"/>
                </a:lnTo>
                <a:lnTo>
                  <a:pt x="10494" y="26737"/>
                </a:lnTo>
                <a:lnTo>
                  <a:pt x="11996" y="26997"/>
                </a:lnTo>
                <a:lnTo>
                  <a:pt x="12701" y="27126"/>
                </a:lnTo>
                <a:lnTo>
                  <a:pt x="13405" y="27256"/>
                </a:lnTo>
                <a:lnTo>
                  <a:pt x="14091" y="27404"/>
                </a:lnTo>
                <a:lnTo>
                  <a:pt x="14722" y="27571"/>
                </a:lnTo>
                <a:lnTo>
                  <a:pt x="15334" y="27738"/>
                </a:lnTo>
                <a:lnTo>
                  <a:pt x="15908" y="27905"/>
                </a:lnTo>
                <a:lnTo>
                  <a:pt x="16427" y="28109"/>
                </a:lnTo>
                <a:lnTo>
                  <a:pt x="16910" y="28294"/>
                </a:lnTo>
                <a:lnTo>
                  <a:pt x="17336" y="28517"/>
                </a:lnTo>
                <a:lnTo>
                  <a:pt x="17521" y="28628"/>
                </a:lnTo>
                <a:lnTo>
                  <a:pt x="17707" y="28739"/>
                </a:lnTo>
                <a:lnTo>
                  <a:pt x="17855" y="28869"/>
                </a:lnTo>
                <a:lnTo>
                  <a:pt x="18022" y="29018"/>
                </a:lnTo>
                <a:lnTo>
                  <a:pt x="18189" y="29184"/>
                </a:lnTo>
                <a:lnTo>
                  <a:pt x="18337" y="29370"/>
                </a:lnTo>
                <a:lnTo>
                  <a:pt x="18486" y="29555"/>
                </a:lnTo>
                <a:lnTo>
                  <a:pt x="18615" y="29759"/>
                </a:lnTo>
                <a:lnTo>
                  <a:pt x="18893" y="30223"/>
                </a:lnTo>
                <a:lnTo>
                  <a:pt x="19134" y="30742"/>
                </a:lnTo>
                <a:lnTo>
                  <a:pt x="19375" y="31317"/>
                </a:lnTo>
                <a:lnTo>
                  <a:pt x="19598" y="31910"/>
                </a:lnTo>
                <a:lnTo>
                  <a:pt x="19802" y="32559"/>
                </a:lnTo>
                <a:lnTo>
                  <a:pt x="19987" y="33245"/>
                </a:lnTo>
                <a:lnTo>
                  <a:pt x="20173" y="33949"/>
                </a:lnTo>
                <a:lnTo>
                  <a:pt x="20340" y="34673"/>
                </a:lnTo>
                <a:lnTo>
                  <a:pt x="20488" y="35433"/>
                </a:lnTo>
                <a:lnTo>
                  <a:pt x="20766" y="36953"/>
                </a:lnTo>
                <a:lnTo>
                  <a:pt x="21026" y="38492"/>
                </a:lnTo>
                <a:lnTo>
                  <a:pt x="21248" y="40012"/>
                </a:lnTo>
                <a:lnTo>
                  <a:pt x="21452" y="41440"/>
                </a:lnTo>
                <a:lnTo>
                  <a:pt x="21656" y="42775"/>
                </a:lnTo>
                <a:lnTo>
                  <a:pt x="21860" y="43962"/>
                </a:lnTo>
                <a:lnTo>
                  <a:pt x="21953" y="44481"/>
                </a:lnTo>
                <a:lnTo>
                  <a:pt x="22045" y="44944"/>
                </a:lnTo>
                <a:lnTo>
                  <a:pt x="22157" y="45352"/>
                </a:lnTo>
                <a:lnTo>
                  <a:pt x="22268" y="45704"/>
                </a:lnTo>
                <a:lnTo>
                  <a:pt x="22379" y="45983"/>
                </a:lnTo>
                <a:lnTo>
                  <a:pt x="22490" y="46205"/>
                </a:lnTo>
                <a:lnTo>
                  <a:pt x="22565" y="46279"/>
                </a:lnTo>
                <a:lnTo>
                  <a:pt x="22620" y="46335"/>
                </a:lnTo>
                <a:lnTo>
                  <a:pt x="22694" y="46372"/>
                </a:lnTo>
                <a:lnTo>
                  <a:pt x="22843" y="46372"/>
                </a:lnTo>
                <a:lnTo>
                  <a:pt x="22935" y="46353"/>
                </a:lnTo>
                <a:lnTo>
                  <a:pt x="23028" y="46316"/>
                </a:lnTo>
                <a:lnTo>
                  <a:pt x="23102" y="46261"/>
                </a:lnTo>
                <a:lnTo>
                  <a:pt x="23176" y="46186"/>
                </a:lnTo>
                <a:lnTo>
                  <a:pt x="23269" y="46094"/>
                </a:lnTo>
                <a:lnTo>
                  <a:pt x="23417" y="45871"/>
                </a:lnTo>
                <a:lnTo>
                  <a:pt x="23566" y="45612"/>
                </a:lnTo>
                <a:lnTo>
                  <a:pt x="23696" y="45278"/>
                </a:lnTo>
                <a:lnTo>
                  <a:pt x="23825" y="44907"/>
                </a:lnTo>
                <a:lnTo>
                  <a:pt x="23937" y="44481"/>
                </a:lnTo>
                <a:lnTo>
                  <a:pt x="24066" y="44017"/>
                </a:lnTo>
                <a:lnTo>
                  <a:pt x="24159" y="43517"/>
                </a:lnTo>
                <a:lnTo>
                  <a:pt x="24382" y="42423"/>
                </a:lnTo>
                <a:lnTo>
                  <a:pt x="24567" y="41199"/>
                </a:lnTo>
                <a:lnTo>
                  <a:pt x="24734" y="39901"/>
                </a:lnTo>
                <a:lnTo>
                  <a:pt x="25068" y="37176"/>
                </a:lnTo>
                <a:lnTo>
                  <a:pt x="25420" y="34432"/>
                </a:lnTo>
                <a:lnTo>
                  <a:pt x="25587" y="33134"/>
                </a:lnTo>
                <a:lnTo>
                  <a:pt x="25791" y="31910"/>
                </a:lnTo>
                <a:lnTo>
                  <a:pt x="25995" y="30797"/>
                </a:lnTo>
                <a:lnTo>
                  <a:pt x="26106" y="30297"/>
                </a:lnTo>
                <a:lnTo>
                  <a:pt x="26217" y="29833"/>
                </a:lnTo>
                <a:lnTo>
                  <a:pt x="26310" y="29537"/>
                </a:lnTo>
                <a:lnTo>
                  <a:pt x="26421" y="29277"/>
                </a:lnTo>
                <a:lnTo>
                  <a:pt x="26551" y="29018"/>
                </a:lnTo>
                <a:lnTo>
                  <a:pt x="26681" y="28758"/>
                </a:lnTo>
                <a:lnTo>
                  <a:pt x="26847" y="28517"/>
                </a:lnTo>
                <a:lnTo>
                  <a:pt x="27033" y="28276"/>
                </a:lnTo>
                <a:lnTo>
                  <a:pt x="27218" y="28053"/>
                </a:lnTo>
                <a:lnTo>
                  <a:pt x="27422" y="27849"/>
                </a:lnTo>
                <a:lnTo>
                  <a:pt x="27645" y="27646"/>
                </a:lnTo>
                <a:lnTo>
                  <a:pt x="27886" y="27442"/>
                </a:lnTo>
                <a:lnTo>
                  <a:pt x="28145" y="27256"/>
                </a:lnTo>
                <a:lnTo>
                  <a:pt x="28405" y="27071"/>
                </a:lnTo>
                <a:lnTo>
                  <a:pt x="28683" y="26904"/>
                </a:lnTo>
                <a:lnTo>
                  <a:pt x="28961" y="26737"/>
                </a:lnTo>
                <a:lnTo>
                  <a:pt x="29573" y="26422"/>
                </a:lnTo>
                <a:lnTo>
                  <a:pt x="30222" y="26144"/>
                </a:lnTo>
                <a:lnTo>
                  <a:pt x="30889" y="25884"/>
                </a:lnTo>
                <a:lnTo>
                  <a:pt x="31594" y="25643"/>
                </a:lnTo>
                <a:lnTo>
                  <a:pt x="32317" y="25439"/>
                </a:lnTo>
                <a:lnTo>
                  <a:pt x="33040" y="25235"/>
                </a:lnTo>
                <a:lnTo>
                  <a:pt x="33800" y="25068"/>
                </a:lnTo>
                <a:lnTo>
                  <a:pt x="34561" y="24920"/>
                </a:lnTo>
                <a:lnTo>
                  <a:pt x="35302" y="24772"/>
                </a:lnTo>
                <a:lnTo>
                  <a:pt x="36804" y="24531"/>
                </a:lnTo>
                <a:lnTo>
                  <a:pt x="38213" y="24327"/>
                </a:lnTo>
                <a:lnTo>
                  <a:pt x="39548" y="24141"/>
                </a:lnTo>
                <a:lnTo>
                  <a:pt x="40716" y="23974"/>
                </a:lnTo>
                <a:lnTo>
                  <a:pt x="41235" y="23900"/>
                </a:lnTo>
                <a:lnTo>
                  <a:pt x="41699" y="23808"/>
                </a:lnTo>
                <a:lnTo>
                  <a:pt x="42107" y="23715"/>
                </a:lnTo>
                <a:lnTo>
                  <a:pt x="42440" y="23604"/>
                </a:lnTo>
                <a:lnTo>
                  <a:pt x="42719" y="23511"/>
                </a:lnTo>
                <a:lnTo>
                  <a:pt x="42830" y="23437"/>
                </a:lnTo>
                <a:lnTo>
                  <a:pt x="42922" y="23381"/>
                </a:lnTo>
                <a:lnTo>
                  <a:pt x="42978" y="23325"/>
                </a:lnTo>
                <a:lnTo>
                  <a:pt x="43034" y="23251"/>
                </a:lnTo>
                <a:lnTo>
                  <a:pt x="43071" y="23177"/>
                </a:lnTo>
                <a:lnTo>
                  <a:pt x="43071" y="23103"/>
                </a:lnTo>
                <a:lnTo>
                  <a:pt x="43052" y="22992"/>
                </a:lnTo>
                <a:lnTo>
                  <a:pt x="43015" y="22862"/>
                </a:lnTo>
                <a:lnTo>
                  <a:pt x="42960" y="22751"/>
                </a:lnTo>
                <a:lnTo>
                  <a:pt x="42885" y="22658"/>
                </a:lnTo>
                <a:lnTo>
                  <a:pt x="42774" y="22547"/>
                </a:lnTo>
                <a:lnTo>
                  <a:pt x="42663" y="22454"/>
                </a:lnTo>
                <a:lnTo>
                  <a:pt x="42533" y="22361"/>
                </a:lnTo>
                <a:lnTo>
                  <a:pt x="42385" y="22269"/>
                </a:lnTo>
                <a:lnTo>
                  <a:pt x="42033" y="22102"/>
                </a:lnTo>
                <a:lnTo>
                  <a:pt x="41625" y="21953"/>
                </a:lnTo>
                <a:lnTo>
                  <a:pt x="41161" y="21824"/>
                </a:lnTo>
                <a:lnTo>
                  <a:pt x="40642" y="21694"/>
                </a:lnTo>
                <a:lnTo>
                  <a:pt x="40086" y="21583"/>
                </a:lnTo>
                <a:lnTo>
                  <a:pt x="39492" y="21490"/>
                </a:lnTo>
                <a:lnTo>
                  <a:pt x="38843" y="21397"/>
                </a:lnTo>
                <a:lnTo>
                  <a:pt x="38176" y="21323"/>
                </a:lnTo>
                <a:lnTo>
                  <a:pt x="36785" y="21175"/>
                </a:lnTo>
                <a:lnTo>
                  <a:pt x="35302" y="21045"/>
                </a:lnTo>
                <a:lnTo>
                  <a:pt x="32354" y="20804"/>
                </a:lnTo>
                <a:lnTo>
                  <a:pt x="30926" y="20656"/>
                </a:lnTo>
                <a:lnTo>
                  <a:pt x="30259" y="20581"/>
                </a:lnTo>
                <a:lnTo>
                  <a:pt x="29610" y="20489"/>
                </a:lnTo>
                <a:lnTo>
                  <a:pt x="28998" y="20396"/>
                </a:lnTo>
                <a:lnTo>
                  <a:pt x="28423" y="20285"/>
                </a:lnTo>
                <a:lnTo>
                  <a:pt x="27886" y="20155"/>
                </a:lnTo>
                <a:lnTo>
                  <a:pt x="27404" y="20025"/>
                </a:lnTo>
                <a:lnTo>
                  <a:pt x="26977" y="19877"/>
                </a:lnTo>
                <a:lnTo>
                  <a:pt x="26606" y="19729"/>
                </a:lnTo>
                <a:lnTo>
                  <a:pt x="26458" y="19636"/>
                </a:lnTo>
                <a:lnTo>
                  <a:pt x="26310" y="19543"/>
                </a:lnTo>
                <a:lnTo>
                  <a:pt x="26180" y="19450"/>
                </a:lnTo>
                <a:lnTo>
                  <a:pt x="26069" y="19339"/>
                </a:lnTo>
                <a:lnTo>
                  <a:pt x="25976" y="19228"/>
                </a:lnTo>
                <a:lnTo>
                  <a:pt x="25883" y="19098"/>
                </a:lnTo>
                <a:lnTo>
                  <a:pt x="25791" y="18931"/>
                </a:lnTo>
                <a:lnTo>
                  <a:pt x="25698" y="18764"/>
                </a:lnTo>
                <a:lnTo>
                  <a:pt x="25513" y="18356"/>
                </a:lnTo>
                <a:lnTo>
                  <a:pt x="25346" y="17874"/>
                </a:lnTo>
                <a:lnTo>
                  <a:pt x="25179" y="17337"/>
                </a:lnTo>
                <a:lnTo>
                  <a:pt x="25030" y="16743"/>
                </a:lnTo>
                <a:lnTo>
                  <a:pt x="24882" y="16094"/>
                </a:lnTo>
                <a:lnTo>
                  <a:pt x="24734" y="15390"/>
                </a:lnTo>
                <a:lnTo>
                  <a:pt x="24604" y="14648"/>
                </a:lnTo>
                <a:lnTo>
                  <a:pt x="24474" y="13888"/>
                </a:lnTo>
                <a:lnTo>
                  <a:pt x="24215" y="12257"/>
                </a:lnTo>
                <a:lnTo>
                  <a:pt x="23992" y="10569"/>
                </a:lnTo>
                <a:lnTo>
                  <a:pt x="23788" y="8845"/>
                </a:lnTo>
                <a:lnTo>
                  <a:pt x="23380" y="5545"/>
                </a:lnTo>
                <a:lnTo>
                  <a:pt x="23195" y="4061"/>
                </a:lnTo>
                <a:lnTo>
                  <a:pt x="22991" y="2726"/>
                </a:lnTo>
                <a:lnTo>
                  <a:pt x="22898" y="2133"/>
                </a:lnTo>
                <a:lnTo>
                  <a:pt x="22806" y="1614"/>
                </a:lnTo>
                <a:lnTo>
                  <a:pt x="22694" y="1150"/>
                </a:lnTo>
                <a:lnTo>
                  <a:pt x="22602" y="761"/>
                </a:lnTo>
                <a:lnTo>
                  <a:pt x="22490" y="427"/>
                </a:lnTo>
                <a:lnTo>
                  <a:pt x="22398" y="205"/>
                </a:lnTo>
                <a:lnTo>
                  <a:pt x="22342" y="112"/>
                </a:lnTo>
                <a:lnTo>
                  <a:pt x="22286" y="57"/>
                </a:lnTo>
                <a:lnTo>
                  <a:pt x="22231" y="19"/>
                </a:lnTo>
                <a:lnTo>
                  <a:pt x="221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217513" y="2787963"/>
            <a:ext cx="283192" cy="304896"/>
          </a:xfrm>
          <a:custGeom>
            <a:avLst/>
            <a:gdLst/>
            <a:ahLst/>
            <a:cxnLst/>
            <a:rect l="l" t="t" r="r" b="b"/>
            <a:pathLst>
              <a:path w="43071" h="46372" extrusionOk="0">
                <a:moveTo>
                  <a:pt x="22082" y="1"/>
                </a:moveTo>
                <a:lnTo>
                  <a:pt x="22008" y="38"/>
                </a:lnTo>
                <a:lnTo>
                  <a:pt x="21953" y="94"/>
                </a:lnTo>
                <a:lnTo>
                  <a:pt x="21878" y="168"/>
                </a:lnTo>
                <a:lnTo>
                  <a:pt x="21804" y="261"/>
                </a:lnTo>
                <a:lnTo>
                  <a:pt x="21749" y="372"/>
                </a:lnTo>
                <a:lnTo>
                  <a:pt x="21637" y="650"/>
                </a:lnTo>
                <a:lnTo>
                  <a:pt x="21526" y="1002"/>
                </a:lnTo>
                <a:lnTo>
                  <a:pt x="21434" y="1410"/>
                </a:lnTo>
                <a:lnTo>
                  <a:pt x="21341" y="1892"/>
                </a:lnTo>
                <a:lnTo>
                  <a:pt x="21267" y="2411"/>
                </a:lnTo>
                <a:lnTo>
                  <a:pt x="21118" y="3635"/>
                </a:lnTo>
                <a:lnTo>
                  <a:pt x="20989" y="5007"/>
                </a:lnTo>
                <a:lnTo>
                  <a:pt x="20710" y="8122"/>
                </a:lnTo>
                <a:lnTo>
                  <a:pt x="20562" y="9772"/>
                </a:lnTo>
                <a:lnTo>
                  <a:pt x="20377" y="11441"/>
                </a:lnTo>
                <a:lnTo>
                  <a:pt x="20284" y="12275"/>
                </a:lnTo>
                <a:lnTo>
                  <a:pt x="20173" y="13091"/>
                </a:lnTo>
                <a:lnTo>
                  <a:pt x="20043" y="13888"/>
                </a:lnTo>
                <a:lnTo>
                  <a:pt x="19913" y="14667"/>
                </a:lnTo>
                <a:lnTo>
                  <a:pt x="19765" y="15427"/>
                </a:lnTo>
                <a:lnTo>
                  <a:pt x="19598" y="16150"/>
                </a:lnTo>
                <a:lnTo>
                  <a:pt x="19413" y="16836"/>
                </a:lnTo>
                <a:lnTo>
                  <a:pt x="19227" y="17504"/>
                </a:lnTo>
                <a:lnTo>
                  <a:pt x="19005" y="18115"/>
                </a:lnTo>
                <a:lnTo>
                  <a:pt x="18764" y="18672"/>
                </a:lnTo>
                <a:lnTo>
                  <a:pt x="18652" y="18931"/>
                </a:lnTo>
                <a:lnTo>
                  <a:pt x="18523" y="19172"/>
                </a:lnTo>
                <a:lnTo>
                  <a:pt x="18374" y="19413"/>
                </a:lnTo>
                <a:lnTo>
                  <a:pt x="18244" y="19636"/>
                </a:lnTo>
                <a:lnTo>
                  <a:pt x="18078" y="19840"/>
                </a:lnTo>
                <a:lnTo>
                  <a:pt x="17911" y="20025"/>
                </a:lnTo>
                <a:lnTo>
                  <a:pt x="17725" y="20211"/>
                </a:lnTo>
                <a:lnTo>
                  <a:pt x="17521" y="20396"/>
                </a:lnTo>
                <a:lnTo>
                  <a:pt x="17299" y="20563"/>
                </a:lnTo>
                <a:lnTo>
                  <a:pt x="17076" y="20711"/>
                </a:lnTo>
                <a:lnTo>
                  <a:pt x="16835" y="20878"/>
                </a:lnTo>
                <a:lnTo>
                  <a:pt x="16576" y="21008"/>
                </a:lnTo>
                <a:lnTo>
                  <a:pt x="16298" y="21156"/>
                </a:lnTo>
                <a:lnTo>
                  <a:pt x="16020" y="21286"/>
                </a:lnTo>
                <a:lnTo>
                  <a:pt x="15408" y="21508"/>
                </a:lnTo>
                <a:lnTo>
                  <a:pt x="14777" y="21731"/>
                </a:lnTo>
                <a:lnTo>
                  <a:pt x="14091" y="21916"/>
                </a:lnTo>
                <a:lnTo>
                  <a:pt x="13387" y="22083"/>
                </a:lnTo>
                <a:lnTo>
                  <a:pt x="12664" y="22213"/>
                </a:lnTo>
                <a:lnTo>
                  <a:pt x="11903" y="22343"/>
                </a:lnTo>
                <a:lnTo>
                  <a:pt x="11125" y="22435"/>
                </a:lnTo>
                <a:lnTo>
                  <a:pt x="10346" y="22528"/>
                </a:lnTo>
                <a:lnTo>
                  <a:pt x="9567" y="22602"/>
                </a:lnTo>
                <a:lnTo>
                  <a:pt x="7991" y="22732"/>
                </a:lnTo>
                <a:lnTo>
                  <a:pt x="6452" y="22806"/>
                </a:lnTo>
                <a:lnTo>
                  <a:pt x="4988" y="22880"/>
                </a:lnTo>
                <a:lnTo>
                  <a:pt x="3634" y="22955"/>
                </a:lnTo>
                <a:lnTo>
                  <a:pt x="2448" y="23047"/>
                </a:lnTo>
                <a:lnTo>
                  <a:pt x="1910" y="23103"/>
                </a:lnTo>
                <a:lnTo>
                  <a:pt x="1446" y="23177"/>
                </a:lnTo>
                <a:lnTo>
                  <a:pt x="1020" y="23251"/>
                </a:lnTo>
                <a:lnTo>
                  <a:pt x="668" y="23344"/>
                </a:lnTo>
                <a:lnTo>
                  <a:pt x="390" y="23437"/>
                </a:lnTo>
                <a:lnTo>
                  <a:pt x="278" y="23511"/>
                </a:lnTo>
                <a:lnTo>
                  <a:pt x="186" y="23566"/>
                </a:lnTo>
                <a:lnTo>
                  <a:pt x="111" y="23641"/>
                </a:lnTo>
                <a:lnTo>
                  <a:pt x="56" y="23715"/>
                </a:lnTo>
                <a:lnTo>
                  <a:pt x="19" y="23789"/>
                </a:lnTo>
                <a:lnTo>
                  <a:pt x="0" y="23882"/>
                </a:lnTo>
                <a:lnTo>
                  <a:pt x="0" y="23993"/>
                </a:lnTo>
                <a:lnTo>
                  <a:pt x="37" y="24104"/>
                </a:lnTo>
                <a:lnTo>
                  <a:pt x="74" y="24215"/>
                </a:lnTo>
                <a:lnTo>
                  <a:pt x="148" y="24308"/>
                </a:lnTo>
                <a:lnTo>
                  <a:pt x="223" y="24419"/>
                </a:lnTo>
                <a:lnTo>
                  <a:pt x="334" y="24512"/>
                </a:lnTo>
                <a:lnTo>
                  <a:pt x="464" y="24605"/>
                </a:lnTo>
                <a:lnTo>
                  <a:pt x="593" y="24697"/>
                </a:lnTo>
                <a:lnTo>
                  <a:pt x="909" y="24864"/>
                </a:lnTo>
                <a:lnTo>
                  <a:pt x="1298" y="25031"/>
                </a:lnTo>
                <a:lnTo>
                  <a:pt x="1743" y="25180"/>
                </a:lnTo>
                <a:lnTo>
                  <a:pt x="2225" y="25328"/>
                </a:lnTo>
                <a:lnTo>
                  <a:pt x="2763" y="25458"/>
                </a:lnTo>
                <a:lnTo>
                  <a:pt x="3356" y="25587"/>
                </a:lnTo>
                <a:lnTo>
                  <a:pt x="3968" y="25717"/>
                </a:lnTo>
                <a:lnTo>
                  <a:pt x="4617" y="25847"/>
                </a:lnTo>
                <a:lnTo>
                  <a:pt x="6007" y="26070"/>
                </a:lnTo>
                <a:lnTo>
                  <a:pt x="7472" y="26292"/>
                </a:lnTo>
                <a:lnTo>
                  <a:pt x="8993" y="26515"/>
                </a:lnTo>
                <a:lnTo>
                  <a:pt x="10494" y="26737"/>
                </a:lnTo>
                <a:lnTo>
                  <a:pt x="11996" y="26997"/>
                </a:lnTo>
                <a:lnTo>
                  <a:pt x="12701" y="27126"/>
                </a:lnTo>
                <a:lnTo>
                  <a:pt x="13405" y="27256"/>
                </a:lnTo>
                <a:lnTo>
                  <a:pt x="14091" y="27404"/>
                </a:lnTo>
                <a:lnTo>
                  <a:pt x="14722" y="27571"/>
                </a:lnTo>
                <a:lnTo>
                  <a:pt x="15334" y="27738"/>
                </a:lnTo>
                <a:lnTo>
                  <a:pt x="15908" y="27905"/>
                </a:lnTo>
                <a:lnTo>
                  <a:pt x="16427" y="28109"/>
                </a:lnTo>
                <a:lnTo>
                  <a:pt x="16910" y="28294"/>
                </a:lnTo>
                <a:lnTo>
                  <a:pt x="17336" y="28517"/>
                </a:lnTo>
                <a:lnTo>
                  <a:pt x="17521" y="28628"/>
                </a:lnTo>
                <a:lnTo>
                  <a:pt x="17707" y="28739"/>
                </a:lnTo>
                <a:lnTo>
                  <a:pt x="17855" y="28869"/>
                </a:lnTo>
                <a:lnTo>
                  <a:pt x="18022" y="29018"/>
                </a:lnTo>
                <a:lnTo>
                  <a:pt x="18189" y="29184"/>
                </a:lnTo>
                <a:lnTo>
                  <a:pt x="18337" y="29370"/>
                </a:lnTo>
                <a:lnTo>
                  <a:pt x="18486" y="29555"/>
                </a:lnTo>
                <a:lnTo>
                  <a:pt x="18615" y="29759"/>
                </a:lnTo>
                <a:lnTo>
                  <a:pt x="18893" y="30223"/>
                </a:lnTo>
                <a:lnTo>
                  <a:pt x="19134" y="30742"/>
                </a:lnTo>
                <a:lnTo>
                  <a:pt x="19375" y="31317"/>
                </a:lnTo>
                <a:lnTo>
                  <a:pt x="19598" y="31910"/>
                </a:lnTo>
                <a:lnTo>
                  <a:pt x="19802" y="32559"/>
                </a:lnTo>
                <a:lnTo>
                  <a:pt x="19987" y="33245"/>
                </a:lnTo>
                <a:lnTo>
                  <a:pt x="20173" y="33949"/>
                </a:lnTo>
                <a:lnTo>
                  <a:pt x="20340" y="34673"/>
                </a:lnTo>
                <a:lnTo>
                  <a:pt x="20488" y="35433"/>
                </a:lnTo>
                <a:lnTo>
                  <a:pt x="20766" y="36953"/>
                </a:lnTo>
                <a:lnTo>
                  <a:pt x="21026" y="38492"/>
                </a:lnTo>
                <a:lnTo>
                  <a:pt x="21248" y="40012"/>
                </a:lnTo>
                <a:lnTo>
                  <a:pt x="21452" y="41440"/>
                </a:lnTo>
                <a:lnTo>
                  <a:pt x="21656" y="42775"/>
                </a:lnTo>
                <a:lnTo>
                  <a:pt x="21860" y="43962"/>
                </a:lnTo>
                <a:lnTo>
                  <a:pt x="21953" y="44481"/>
                </a:lnTo>
                <a:lnTo>
                  <a:pt x="22045" y="44944"/>
                </a:lnTo>
                <a:lnTo>
                  <a:pt x="22157" y="45352"/>
                </a:lnTo>
                <a:lnTo>
                  <a:pt x="22268" y="45704"/>
                </a:lnTo>
                <a:lnTo>
                  <a:pt x="22379" y="45983"/>
                </a:lnTo>
                <a:lnTo>
                  <a:pt x="22490" y="46205"/>
                </a:lnTo>
                <a:lnTo>
                  <a:pt x="22565" y="46279"/>
                </a:lnTo>
                <a:lnTo>
                  <a:pt x="22620" y="46335"/>
                </a:lnTo>
                <a:lnTo>
                  <a:pt x="22694" y="46372"/>
                </a:lnTo>
                <a:lnTo>
                  <a:pt x="22843" y="46372"/>
                </a:lnTo>
                <a:lnTo>
                  <a:pt x="22935" y="46353"/>
                </a:lnTo>
                <a:lnTo>
                  <a:pt x="23028" y="46316"/>
                </a:lnTo>
                <a:lnTo>
                  <a:pt x="23102" y="46261"/>
                </a:lnTo>
                <a:lnTo>
                  <a:pt x="23176" y="46186"/>
                </a:lnTo>
                <a:lnTo>
                  <a:pt x="23269" y="46094"/>
                </a:lnTo>
                <a:lnTo>
                  <a:pt x="23417" y="45871"/>
                </a:lnTo>
                <a:lnTo>
                  <a:pt x="23566" y="45612"/>
                </a:lnTo>
                <a:lnTo>
                  <a:pt x="23696" y="45278"/>
                </a:lnTo>
                <a:lnTo>
                  <a:pt x="23825" y="44907"/>
                </a:lnTo>
                <a:lnTo>
                  <a:pt x="23937" y="44481"/>
                </a:lnTo>
                <a:lnTo>
                  <a:pt x="24066" y="44017"/>
                </a:lnTo>
                <a:lnTo>
                  <a:pt x="24159" y="43517"/>
                </a:lnTo>
                <a:lnTo>
                  <a:pt x="24382" y="42423"/>
                </a:lnTo>
                <a:lnTo>
                  <a:pt x="24567" y="41199"/>
                </a:lnTo>
                <a:lnTo>
                  <a:pt x="24734" y="39901"/>
                </a:lnTo>
                <a:lnTo>
                  <a:pt x="25068" y="37176"/>
                </a:lnTo>
                <a:lnTo>
                  <a:pt x="25420" y="34432"/>
                </a:lnTo>
                <a:lnTo>
                  <a:pt x="25587" y="33134"/>
                </a:lnTo>
                <a:lnTo>
                  <a:pt x="25791" y="31910"/>
                </a:lnTo>
                <a:lnTo>
                  <a:pt x="25995" y="30797"/>
                </a:lnTo>
                <a:lnTo>
                  <a:pt x="26106" y="30297"/>
                </a:lnTo>
                <a:lnTo>
                  <a:pt x="26217" y="29833"/>
                </a:lnTo>
                <a:lnTo>
                  <a:pt x="26310" y="29537"/>
                </a:lnTo>
                <a:lnTo>
                  <a:pt x="26421" y="29277"/>
                </a:lnTo>
                <a:lnTo>
                  <a:pt x="26551" y="29018"/>
                </a:lnTo>
                <a:lnTo>
                  <a:pt x="26681" y="28758"/>
                </a:lnTo>
                <a:lnTo>
                  <a:pt x="26847" y="28517"/>
                </a:lnTo>
                <a:lnTo>
                  <a:pt x="27033" y="28276"/>
                </a:lnTo>
                <a:lnTo>
                  <a:pt x="27218" y="28053"/>
                </a:lnTo>
                <a:lnTo>
                  <a:pt x="27422" y="27849"/>
                </a:lnTo>
                <a:lnTo>
                  <a:pt x="27645" y="27646"/>
                </a:lnTo>
                <a:lnTo>
                  <a:pt x="27886" y="27442"/>
                </a:lnTo>
                <a:lnTo>
                  <a:pt x="28145" y="27256"/>
                </a:lnTo>
                <a:lnTo>
                  <a:pt x="28405" y="27071"/>
                </a:lnTo>
                <a:lnTo>
                  <a:pt x="28683" y="26904"/>
                </a:lnTo>
                <a:lnTo>
                  <a:pt x="28961" y="26737"/>
                </a:lnTo>
                <a:lnTo>
                  <a:pt x="29573" y="26422"/>
                </a:lnTo>
                <a:lnTo>
                  <a:pt x="30222" y="26144"/>
                </a:lnTo>
                <a:lnTo>
                  <a:pt x="30889" y="25884"/>
                </a:lnTo>
                <a:lnTo>
                  <a:pt x="31594" y="25643"/>
                </a:lnTo>
                <a:lnTo>
                  <a:pt x="32317" y="25439"/>
                </a:lnTo>
                <a:lnTo>
                  <a:pt x="33040" y="25235"/>
                </a:lnTo>
                <a:lnTo>
                  <a:pt x="33800" y="25068"/>
                </a:lnTo>
                <a:lnTo>
                  <a:pt x="34561" y="24920"/>
                </a:lnTo>
                <a:lnTo>
                  <a:pt x="35302" y="24772"/>
                </a:lnTo>
                <a:lnTo>
                  <a:pt x="36804" y="24531"/>
                </a:lnTo>
                <a:lnTo>
                  <a:pt x="38213" y="24327"/>
                </a:lnTo>
                <a:lnTo>
                  <a:pt x="39548" y="24141"/>
                </a:lnTo>
                <a:lnTo>
                  <a:pt x="40716" y="23974"/>
                </a:lnTo>
                <a:lnTo>
                  <a:pt x="41235" y="23900"/>
                </a:lnTo>
                <a:lnTo>
                  <a:pt x="41699" y="23808"/>
                </a:lnTo>
                <a:lnTo>
                  <a:pt x="42107" y="23715"/>
                </a:lnTo>
                <a:lnTo>
                  <a:pt x="42440" y="23604"/>
                </a:lnTo>
                <a:lnTo>
                  <a:pt x="42719" y="23511"/>
                </a:lnTo>
                <a:lnTo>
                  <a:pt x="42830" y="23437"/>
                </a:lnTo>
                <a:lnTo>
                  <a:pt x="42922" y="23381"/>
                </a:lnTo>
                <a:lnTo>
                  <a:pt x="42978" y="23325"/>
                </a:lnTo>
                <a:lnTo>
                  <a:pt x="43034" y="23251"/>
                </a:lnTo>
                <a:lnTo>
                  <a:pt x="43071" y="23177"/>
                </a:lnTo>
                <a:lnTo>
                  <a:pt x="43071" y="23103"/>
                </a:lnTo>
                <a:lnTo>
                  <a:pt x="43052" y="22992"/>
                </a:lnTo>
                <a:lnTo>
                  <a:pt x="43015" y="22862"/>
                </a:lnTo>
                <a:lnTo>
                  <a:pt x="42960" y="22751"/>
                </a:lnTo>
                <a:lnTo>
                  <a:pt x="42885" y="22658"/>
                </a:lnTo>
                <a:lnTo>
                  <a:pt x="42774" y="22547"/>
                </a:lnTo>
                <a:lnTo>
                  <a:pt x="42663" y="22454"/>
                </a:lnTo>
                <a:lnTo>
                  <a:pt x="42533" y="22361"/>
                </a:lnTo>
                <a:lnTo>
                  <a:pt x="42385" y="22269"/>
                </a:lnTo>
                <a:lnTo>
                  <a:pt x="42033" y="22102"/>
                </a:lnTo>
                <a:lnTo>
                  <a:pt x="41625" y="21953"/>
                </a:lnTo>
                <a:lnTo>
                  <a:pt x="41161" y="21824"/>
                </a:lnTo>
                <a:lnTo>
                  <a:pt x="40642" y="21694"/>
                </a:lnTo>
                <a:lnTo>
                  <a:pt x="40086" y="21583"/>
                </a:lnTo>
                <a:lnTo>
                  <a:pt x="39492" y="21490"/>
                </a:lnTo>
                <a:lnTo>
                  <a:pt x="38843" y="21397"/>
                </a:lnTo>
                <a:lnTo>
                  <a:pt x="38176" y="21323"/>
                </a:lnTo>
                <a:lnTo>
                  <a:pt x="36785" y="21175"/>
                </a:lnTo>
                <a:lnTo>
                  <a:pt x="35302" y="21045"/>
                </a:lnTo>
                <a:lnTo>
                  <a:pt x="32354" y="20804"/>
                </a:lnTo>
                <a:lnTo>
                  <a:pt x="30926" y="20656"/>
                </a:lnTo>
                <a:lnTo>
                  <a:pt x="30259" y="20581"/>
                </a:lnTo>
                <a:lnTo>
                  <a:pt x="29610" y="20489"/>
                </a:lnTo>
                <a:lnTo>
                  <a:pt x="28998" y="20396"/>
                </a:lnTo>
                <a:lnTo>
                  <a:pt x="28423" y="20285"/>
                </a:lnTo>
                <a:lnTo>
                  <a:pt x="27886" y="20155"/>
                </a:lnTo>
                <a:lnTo>
                  <a:pt x="27404" y="20025"/>
                </a:lnTo>
                <a:lnTo>
                  <a:pt x="26977" y="19877"/>
                </a:lnTo>
                <a:lnTo>
                  <a:pt x="26606" y="19729"/>
                </a:lnTo>
                <a:lnTo>
                  <a:pt x="26458" y="19636"/>
                </a:lnTo>
                <a:lnTo>
                  <a:pt x="26310" y="19543"/>
                </a:lnTo>
                <a:lnTo>
                  <a:pt x="26180" y="19450"/>
                </a:lnTo>
                <a:lnTo>
                  <a:pt x="26069" y="19339"/>
                </a:lnTo>
                <a:lnTo>
                  <a:pt x="25976" y="19228"/>
                </a:lnTo>
                <a:lnTo>
                  <a:pt x="25883" y="19098"/>
                </a:lnTo>
                <a:lnTo>
                  <a:pt x="25791" y="18931"/>
                </a:lnTo>
                <a:lnTo>
                  <a:pt x="25698" y="18764"/>
                </a:lnTo>
                <a:lnTo>
                  <a:pt x="25513" y="18356"/>
                </a:lnTo>
                <a:lnTo>
                  <a:pt x="25346" y="17874"/>
                </a:lnTo>
                <a:lnTo>
                  <a:pt x="25179" y="17337"/>
                </a:lnTo>
                <a:lnTo>
                  <a:pt x="25030" y="16743"/>
                </a:lnTo>
                <a:lnTo>
                  <a:pt x="24882" y="16094"/>
                </a:lnTo>
                <a:lnTo>
                  <a:pt x="24734" y="15390"/>
                </a:lnTo>
                <a:lnTo>
                  <a:pt x="24604" y="14648"/>
                </a:lnTo>
                <a:lnTo>
                  <a:pt x="24474" y="13888"/>
                </a:lnTo>
                <a:lnTo>
                  <a:pt x="24215" y="12257"/>
                </a:lnTo>
                <a:lnTo>
                  <a:pt x="23992" y="10569"/>
                </a:lnTo>
                <a:lnTo>
                  <a:pt x="23788" y="8845"/>
                </a:lnTo>
                <a:lnTo>
                  <a:pt x="23380" y="5545"/>
                </a:lnTo>
                <a:lnTo>
                  <a:pt x="23195" y="4061"/>
                </a:lnTo>
                <a:lnTo>
                  <a:pt x="22991" y="2726"/>
                </a:lnTo>
                <a:lnTo>
                  <a:pt x="22898" y="2133"/>
                </a:lnTo>
                <a:lnTo>
                  <a:pt x="22806" y="1614"/>
                </a:lnTo>
                <a:lnTo>
                  <a:pt x="22694" y="1150"/>
                </a:lnTo>
                <a:lnTo>
                  <a:pt x="22602" y="761"/>
                </a:lnTo>
                <a:lnTo>
                  <a:pt x="22490" y="427"/>
                </a:lnTo>
                <a:lnTo>
                  <a:pt x="22398" y="205"/>
                </a:lnTo>
                <a:lnTo>
                  <a:pt x="22342" y="112"/>
                </a:lnTo>
                <a:lnTo>
                  <a:pt x="22286" y="57"/>
                </a:lnTo>
                <a:lnTo>
                  <a:pt x="22231" y="19"/>
                </a:lnTo>
                <a:lnTo>
                  <a:pt x="221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5054000" y="751033"/>
            <a:ext cx="869767" cy="411416"/>
          </a:xfrm>
          <a:custGeom>
            <a:avLst/>
            <a:gdLst/>
            <a:ahLst/>
            <a:cxnLst/>
            <a:rect l="l" t="t" r="r" b="b"/>
            <a:pathLst>
              <a:path w="70086" h="33152" extrusionOk="0">
                <a:moveTo>
                  <a:pt x="28795" y="0"/>
                </a:moveTo>
                <a:lnTo>
                  <a:pt x="28053" y="19"/>
                </a:lnTo>
                <a:lnTo>
                  <a:pt x="27330" y="74"/>
                </a:lnTo>
                <a:lnTo>
                  <a:pt x="26644" y="148"/>
                </a:lnTo>
                <a:lnTo>
                  <a:pt x="25977" y="278"/>
                </a:lnTo>
                <a:lnTo>
                  <a:pt x="25328" y="427"/>
                </a:lnTo>
                <a:lnTo>
                  <a:pt x="24716" y="593"/>
                </a:lnTo>
                <a:lnTo>
                  <a:pt x="24123" y="797"/>
                </a:lnTo>
                <a:lnTo>
                  <a:pt x="23548" y="1020"/>
                </a:lnTo>
                <a:lnTo>
                  <a:pt x="23010" y="1279"/>
                </a:lnTo>
                <a:lnTo>
                  <a:pt x="22491" y="1558"/>
                </a:lnTo>
                <a:lnTo>
                  <a:pt x="21990" y="1854"/>
                </a:lnTo>
                <a:lnTo>
                  <a:pt x="21527" y="2151"/>
                </a:lnTo>
                <a:lnTo>
                  <a:pt x="21082" y="2485"/>
                </a:lnTo>
                <a:lnTo>
                  <a:pt x="20655" y="2837"/>
                </a:lnTo>
                <a:lnTo>
                  <a:pt x="20247" y="3189"/>
                </a:lnTo>
                <a:lnTo>
                  <a:pt x="19877" y="3560"/>
                </a:lnTo>
                <a:lnTo>
                  <a:pt x="19524" y="3931"/>
                </a:lnTo>
                <a:lnTo>
                  <a:pt x="19191" y="4320"/>
                </a:lnTo>
                <a:lnTo>
                  <a:pt x="18894" y="4709"/>
                </a:lnTo>
                <a:lnTo>
                  <a:pt x="18616" y="5117"/>
                </a:lnTo>
                <a:lnTo>
                  <a:pt x="18338" y="5507"/>
                </a:lnTo>
                <a:lnTo>
                  <a:pt x="18097" y="5915"/>
                </a:lnTo>
                <a:lnTo>
                  <a:pt x="17893" y="6304"/>
                </a:lnTo>
                <a:lnTo>
                  <a:pt x="17689" y="6712"/>
                </a:lnTo>
                <a:lnTo>
                  <a:pt x="17503" y="7101"/>
                </a:lnTo>
                <a:lnTo>
                  <a:pt x="17355" y="7491"/>
                </a:lnTo>
                <a:lnTo>
                  <a:pt x="17225" y="7861"/>
                </a:lnTo>
                <a:lnTo>
                  <a:pt x="17096" y="8232"/>
                </a:lnTo>
                <a:lnTo>
                  <a:pt x="17003" y="8585"/>
                </a:lnTo>
                <a:lnTo>
                  <a:pt x="17003" y="8603"/>
                </a:lnTo>
                <a:lnTo>
                  <a:pt x="16984" y="8863"/>
                </a:lnTo>
                <a:lnTo>
                  <a:pt x="16966" y="9437"/>
                </a:lnTo>
                <a:lnTo>
                  <a:pt x="16947" y="10235"/>
                </a:lnTo>
                <a:lnTo>
                  <a:pt x="16966" y="11217"/>
                </a:lnTo>
                <a:lnTo>
                  <a:pt x="17003" y="11755"/>
                </a:lnTo>
                <a:lnTo>
                  <a:pt x="17040" y="12311"/>
                </a:lnTo>
                <a:lnTo>
                  <a:pt x="17096" y="12886"/>
                </a:lnTo>
                <a:lnTo>
                  <a:pt x="17188" y="13479"/>
                </a:lnTo>
                <a:lnTo>
                  <a:pt x="17281" y="14054"/>
                </a:lnTo>
                <a:lnTo>
                  <a:pt x="17411" y="14629"/>
                </a:lnTo>
                <a:lnTo>
                  <a:pt x="17559" y="15185"/>
                </a:lnTo>
                <a:lnTo>
                  <a:pt x="17744" y="15723"/>
                </a:lnTo>
                <a:lnTo>
                  <a:pt x="17782" y="15834"/>
                </a:lnTo>
                <a:lnTo>
                  <a:pt x="17782" y="15927"/>
                </a:lnTo>
                <a:lnTo>
                  <a:pt x="17763" y="16038"/>
                </a:lnTo>
                <a:lnTo>
                  <a:pt x="17726" y="16131"/>
                </a:lnTo>
                <a:lnTo>
                  <a:pt x="17670" y="16205"/>
                </a:lnTo>
                <a:lnTo>
                  <a:pt x="17596" y="16279"/>
                </a:lnTo>
                <a:lnTo>
                  <a:pt x="17503" y="16335"/>
                </a:lnTo>
                <a:lnTo>
                  <a:pt x="17411" y="16372"/>
                </a:lnTo>
                <a:lnTo>
                  <a:pt x="17299" y="16390"/>
                </a:lnTo>
                <a:lnTo>
                  <a:pt x="17207" y="16390"/>
                </a:lnTo>
                <a:lnTo>
                  <a:pt x="17096" y="16372"/>
                </a:lnTo>
                <a:lnTo>
                  <a:pt x="17021" y="16335"/>
                </a:lnTo>
                <a:lnTo>
                  <a:pt x="16929" y="16261"/>
                </a:lnTo>
                <a:lnTo>
                  <a:pt x="16873" y="16186"/>
                </a:lnTo>
                <a:lnTo>
                  <a:pt x="16817" y="16112"/>
                </a:lnTo>
                <a:lnTo>
                  <a:pt x="16780" y="16001"/>
                </a:lnTo>
                <a:lnTo>
                  <a:pt x="16651" y="15408"/>
                </a:lnTo>
                <a:lnTo>
                  <a:pt x="16502" y="14610"/>
                </a:lnTo>
                <a:lnTo>
                  <a:pt x="16335" y="13683"/>
                </a:lnTo>
                <a:lnTo>
                  <a:pt x="16187" y="12645"/>
                </a:lnTo>
                <a:lnTo>
                  <a:pt x="16057" y="11551"/>
                </a:lnTo>
                <a:lnTo>
                  <a:pt x="16020" y="10995"/>
                </a:lnTo>
                <a:lnTo>
                  <a:pt x="15983" y="10457"/>
                </a:lnTo>
                <a:lnTo>
                  <a:pt x="15965" y="9901"/>
                </a:lnTo>
                <a:lnTo>
                  <a:pt x="15965" y="9363"/>
                </a:lnTo>
                <a:lnTo>
                  <a:pt x="15983" y="8844"/>
                </a:lnTo>
                <a:lnTo>
                  <a:pt x="16039" y="8344"/>
                </a:lnTo>
                <a:lnTo>
                  <a:pt x="15501" y="8195"/>
                </a:lnTo>
                <a:lnTo>
                  <a:pt x="14852" y="8065"/>
                </a:lnTo>
                <a:lnTo>
                  <a:pt x="14129" y="7936"/>
                </a:lnTo>
                <a:lnTo>
                  <a:pt x="13332" y="7824"/>
                </a:lnTo>
                <a:lnTo>
                  <a:pt x="12905" y="7787"/>
                </a:lnTo>
                <a:lnTo>
                  <a:pt x="12460" y="7750"/>
                </a:lnTo>
                <a:lnTo>
                  <a:pt x="12015" y="7732"/>
                </a:lnTo>
                <a:lnTo>
                  <a:pt x="11552" y="7713"/>
                </a:lnTo>
                <a:lnTo>
                  <a:pt x="11070" y="7732"/>
                </a:lnTo>
                <a:lnTo>
                  <a:pt x="10588" y="7750"/>
                </a:lnTo>
                <a:lnTo>
                  <a:pt x="10087" y="7806"/>
                </a:lnTo>
                <a:lnTo>
                  <a:pt x="9605" y="7861"/>
                </a:lnTo>
                <a:lnTo>
                  <a:pt x="9104" y="7954"/>
                </a:lnTo>
                <a:lnTo>
                  <a:pt x="8585" y="8047"/>
                </a:lnTo>
                <a:lnTo>
                  <a:pt x="8085" y="8177"/>
                </a:lnTo>
                <a:lnTo>
                  <a:pt x="7584" y="8344"/>
                </a:lnTo>
                <a:lnTo>
                  <a:pt x="7083" y="8529"/>
                </a:lnTo>
                <a:lnTo>
                  <a:pt x="6583" y="8733"/>
                </a:lnTo>
                <a:lnTo>
                  <a:pt x="6082" y="8974"/>
                </a:lnTo>
                <a:lnTo>
                  <a:pt x="5582" y="9252"/>
                </a:lnTo>
                <a:lnTo>
                  <a:pt x="5100" y="9567"/>
                </a:lnTo>
                <a:lnTo>
                  <a:pt x="4617" y="9901"/>
                </a:lnTo>
                <a:lnTo>
                  <a:pt x="4154" y="10290"/>
                </a:lnTo>
                <a:lnTo>
                  <a:pt x="3709" y="10698"/>
                </a:lnTo>
                <a:lnTo>
                  <a:pt x="3264" y="11162"/>
                </a:lnTo>
                <a:lnTo>
                  <a:pt x="2838" y="11644"/>
                </a:lnTo>
                <a:lnTo>
                  <a:pt x="2411" y="12200"/>
                </a:lnTo>
                <a:lnTo>
                  <a:pt x="2022" y="12775"/>
                </a:lnTo>
                <a:lnTo>
                  <a:pt x="1799" y="13146"/>
                </a:lnTo>
                <a:lnTo>
                  <a:pt x="1577" y="13516"/>
                </a:lnTo>
                <a:lnTo>
                  <a:pt x="1373" y="13906"/>
                </a:lnTo>
                <a:lnTo>
                  <a:pt x="1187" y="14277"/>
                </a:lnTo>
                <a:lnTo>
                  <a:pt x="1021" y="14666"/>
                </a:lnTo>
                <a:lnTo>
                  <a:pt x="854" y="15037"/>
                </a:lnTo>
                <a:lnTo>
                  <a:pt x="724" y="15426"/>
                </a:lnTo>
                <a:lnTo>
                  <a:pt x="594" y="15797"/>
                </a:lnTo>
                <a:lnTo>
                  <a:pt x="464" y="16186"/>
                </a:lnTo>
                <a:lnTo>
                  <a:pt x="372" y="16557"/>
                </a:lnTo>
                <a:lnTo>
                  <a:pt x="279" y="16928"/>
                </a:lnTo>
                <a:lnTo>
                  <a:pt x="205" y="17317"/>
                </a:lnTo>
                <a:lnTo>
                  <a:pt x="131" y="17688"/>
                </a:lnTo>
                <a:lnTo>
                  <a:pt x="93" y="18059"/>
                </a:lnTo>
                <a:lnTo>
                  <a:pt x="56" y="18430"/>
                </a:lnTo>
                <a:lnTo>
                  <a:pt x="19" y="18819"/>
                </a:lnTo>
                <a:lnTo>
                  <a:pt x="1" y="19171"/>
                </a:lnTo>
                <a:lnTo>
                  <a:pt x="1" y="19542"/>
                </a:lnTo>
                <a:lnTo>
                  <a:pt x="19" y="19913"/>
                </a:lnTo>
                <a:lnTo>
                  <a:pt x="38" y="20265"/>
                </a:lnTo>
                <a:lnTo>
                  <a:pt x="75" y="20618"/>
                </a:lnTo>
                <a:lnTo>
                  <a:pt x="112" y="20988"/>
                </a:lnTo>
                <a:lnTo>
                  <a:pt x="223" y="21674"/>
                </a:lnTo>
                <a:lnTo>
                  <a:pt x="390" y="22360"/>
                </a:lnTo>
                <a:lnTo>
                  <a:pt x="576" y="23009"/>
                </a:lnTo>
                <a:lnTo>
                  <a:pt x="817" y="23658"/>
                </a:lnTo>
                <a:lnTo>
                  <a:pt x="1095" y="24270"/>
                </a:lnTo>
                <a:lnTo>
                  <a:pt x="1391" y="24864"/>
                </a:lnTo>
                <a:lnTo>
                  <a:pt x="1725" y="25420"/>
                </a:lnTo>
                <a:lnTo>
                  <a:pt x="2096" y="25957"/>
                </a:lnTo>
                <a:lnTo>
                  <a:pt x="2485" y="26458"/>
                </a:lnTo>
                <a:lnTo>
                  <a:pt x="2912" y="26922"/>
                </a:lnTo>
                <a:lnTo>
                  <a:pt x="3375" y="27367"/>
                </a:lnTo>
                <a:lnTo>
                  <a:pt x="3598" y="27552"/>
                </a:lnTo>
                <a:lnTo>
                  <a:pt x="3839" y="27756"/>
                </a:lnTo>
                <a:lnTo>
                  <a:pt x="4098" y="27941"/>
                </a:lnTo>
                <a:lnTo>
                  <a:pt x="4339" y="28108"/>
                </a:lnTo>
                <a:lnTo>
                  <a:pt x="4599" y="28275"/>
                </a:lnTo>
                <a:lnTo>
                  <a:pt x="4858" y="28423"/>
                </a:lnTo>
                <a:lnTo>
                  <a:pt x="5137" y="28572"/>
                </a:lnTo>
                <a:lnTo>
                  <a:pt x="5396" y="28702"/>
                </a:lnTo>
                <a:lnTo>
                  <a:pt x="5674" y="28813"/>
                </a:lnTo>
                <a:lnTo>
                  <a:pt x="5952" y="28924"/>
                </a:lnTo>
                <a:lnTo>
                  <a:pt x="6231" y="29017"/>
                </a:lnTo>
                <a:lnTo>
                  <a:pt x="6527" y="29091"/>
                </a:lnTo>
                <a:lnTo>
                  <a:pt x="6824" y="29165"/>
                </a:lnTo>
                <a:lnTo>
                  <a:pt x="7102" y="29221"/>
                </a:lnTo>
                <a:lnTo>
                  <a:pt x="7417" y="29258"/>
                </a:lnTo>
                <a:lnTo>
                  <a:pt x="7714" y="29295"/>
                </a:lnTo>
                <a:lnTo>
                  <a:pt x="8010" y="29313"/>
                </a:lnTo>
                <a:lnTo>
                  <a:pt x="8622" y="29313"/>
                </a:lnTo>
                <a:lnTo>
                  <a:pt x="8938" y="29276"/>
                </a:lnTo>
                <a:lnTo>
                  <a:pt x="9531" y="29221"/>
                </a:lnTo>
                <a:lnTo>
                  <a:pt x="10106" y="29146"/>
                </a:lnTo>
                <a:lnTo>
                  <a:pt x="11181" y="28980"/>
                </a:lnTo>
                <a:lnTo>
                  <a:pt x="12127" y="28776"/>
                </a:lnTo>
                <a:lnTo>
                  <a:pt x="12979" y="28572"/>
                </a:lnTo>
                <a:lnTo>
                  <a:pt x="13721" y="28349"/>
                </a:lnTo>
                <a:lnTo>
                  <a:pt x="14370" y="28127"/>
                </a:lnTo>
                <a:lnTo>
                  <a:pt x="14926" y="27904"/>
                </a:lnTo>
                <a:lnTo>
                  <a:pt x="15408" y="27682"/>
                </a:lnTo>
                <a:lnTo>
                  <a:pt x="15816" y="27478"/>
                </a:lnTo>
                <a:lnTo>
                  <a:pt x="16150" y="27292"/>
                </a:lnTo>
                <a:lnTo>
                  <a:pt x="16632" y="26996"/>
                </a:lnTo>
                <a:lnTo>
                  <a:pt x="16780" y="26903"/>
                </a:lnTo>
                <a:lnTo>
                  <a:pt x="16892" y="26847"/>
                </a:lnTo>
                <a:lnTo>
                  <a:pt x="16984" y="26847"/>
                </a:lnTo>
                <a:lnTo>
                  <a:pt x="17003" y="26884"/>
                </a:lnTo>
                <a:lnTo>
                  <a:pt x="17096" y="27218"/>
                </a:lnTo>
                <a:lnTo>
                  <a:pt x="17188" y="27515"/>
                </a:lnTo>
                <a:lnTo>
                  <a:pt x="17318" y="27867"/>
                </a:lnTo>
                <a:lnTo>
                  <a:pt x="17522" y="28275"/>
                </a:lnTo>
                <a:lnTo>
                  <a:pt x="17763" y="28702"/>
                </a:lnTo>
                <a:lnTo>
                  <a:pt x="17911" y="28943"/>
                </a:lnTo>
                <a:lnTo>
                  <a:pt x="18078" y="29184"/>
                </a:lnTo>
                <a:lnTo>
                  <a:pt x="18264" y="29425"/>
                </a:lnTo>
                <a:lnTo>
                  <a:pt x="18468" y="29666"/>
                </a:lnTo>
                <a:lnTo>
                  <a:pt x="18690" y="29888"/>
                </a:lnTo>
                <a:lnTo>
                  <a:pt x="18950" y="30129"/>
                </a:lnTo>
                <a:lnTo>
                  <a:pt x="19209" y="30370"/>
                </a:lnTo>
                <a:lnTo>
                  <a:pt x="19487" y="30593"/>
                </a:lnTo>
                <a:lnTo>
                  <a:pt x="19803" y="30815"/>
                </a:lnTo>
                <a:lnTo>
                  <a:pt x="20155" y="31038"/>
                </a:lnTo>
                <a:lnTo>
                  <a:pt x="20507" y="31242"/>
                </a:lnTo>
                <a:lnTo>
                  <a:pt x="20896" y="31427"/>
                </a:lnTo>
                <a:lnTo>
                  <a:pt x="21304" y="31612"/>
                </a:lnTo>
                <a:lnTo>
                  <a:pt x="21749" y="31779"/>
                </a:lnTo>
                <a:lnTo>
                  <a:pt x="22231" y="31928"/>
                </a:lnTo>
                <a:lnTo>
                  <a:pt x="22732" y="32057"/>
                </a:lnTo>
                <a:lnTo>
                  <a:pt x="23270" y="32169"/>
                </a:lnTo>
                <a:lnTo>
                  <a:pt x="23826" y="32243"/>
                </a:lnTo>
                <a:lnTo>
                  <a:pt x="24438" y="32317"/>
                </a:lnTo>
                <a:lnTo>
                  <a:pt x="25068" y="32354"/>
                </a:lnTo>
                <a:lnTo>
                  <a:pt x="25902" y="32373"/>
                </a:lnTo>
                <a:lnTo>
                  <a:pt x="26700" y="32373"/>
                </a:lnTo>
                <a:lnTo>
                  <a:pt x="27460" y="32336"/>
                </a:lnTo>
                <a:lnTo>
                  <a:pt x="28183" y="32261"/>
                </a:lnTo>
                <a:lnTo>
                  <a:pt x="28888" y="32187"/>
                </a:lnTo>
                <a:lnTo>
                  <a:pt x="29537" y="32076"/>
                </a:lnTo>
                <a:lnTo>
                  <a:pt x="30167" y="31946"/>
                </a:lnTo>
                <a:lnTo>
                  <a:pt x="30760" y="31816"/>
                </a:lnTo>
                <a:lnTo>
                  <a:pt x="31316" y="31668"/>
                </a:lnTo>
                <a:lnTo>
                  <a:pt x="31854" y="31520"/>
                </a:lnTo>
                <a:lnTo>
                  <a:pt x="32355" y="31353"/>
                </a:lnTo>
                <a:lnTo>
                  <a:pt x="32800" y="31186"/>
                </a:lnTo>
                <a:lnTo>
                  <a:pt x="33634" y="30852"/>
                </a:lnTo>
                <a:lnTo>
                  <a:pt x="34339" y="30556"/>
                </a:lnTo>
                <a:lnTo>
                  <a:pt x="34116" y="30519"/>
                </a:lnTo>
                <a:lnTo>
                  <a:pt x="34209" y="30426"/>
                </a:lnTo>
                <a:lnTo>
                  <a:pt x="34487" y="30148"/>
                </a:lnTo>
                <a:lnTo>
                  <a:pt x="34672" y="29944"/>
                </a:lnTo>
                <a:lnTo>
                  <a:pt x="34895" y="29703"/>
                </a:lnTo>
                <a:lnTo>
                  <a:pt x="35117" y="29388"/>
                </a:lnTo>
                <a:lnTo>
                  <a:pt x="35340" y="29035"/>
                </a:lnTo>
                <a:lnTo>
                  <a:pt x="35562" y="28646"/>
                </a:lnTo>
                <a:lnTo>
                  <a:pt x="35785" y="28201"/>
                </a:lnTo>
                <a:lnTo>
                  <a:pt x="35989" y="27700"/>
                </a:lnTo>
                <a:lnTo>
                  <a:pt x="36156" y="27163"/>
                </a:lnTo>
                <a:lnTo>
                  <a:pt x="36248" y="26866"/>
                </a:lnTo>
                <a:lnTo>
                  <a:pt x="36304" y="26551"/>
                </a:lnTo>
                <a:lnTo>
                  <a:pt x="36378" y="26236"/>
                </a:lnTo>
                <a:lnTo>
                  <a:pt x="36415" y="25902"/>
                </a:lnTo>
                <a:lnTo>
                  <a:pt x="36452" y="25568"/>
                </a:lnTo>
                <a:lnTo>
                  <a:pt x="36489" y="25216"/>
                </a:lnTo>
                <a:lnTo>
                  <a:pt x="36489" y="24845"/>
                </a:lnTo>
                <a:lnTo>
                  <a:pt x="36489" y="24456"/>
                </a:lnTo>
                <a:lnTo>
                  <a:pt x="36471" y="24085"/>
                </a:lnTo>
                <a:lnTo>
                  <a:pt x="36415" y="23733"/>
                </a:lnTo>
                <a:lnTo>
                  <a:pt x="36341" y="23399"/>
                </a:lnTo>
                <a:lnTo>
                  <a:pt x="36248" y="23084"/>
                </a:lnTo>
                <a:lnTo>
                  <a:pt x="36119" y="22787"/>
                </a:lnTo>
                <a:lnTo>
                  <a:pt x="35970" y="22527"/>
                </a:lnTo>
                <a:lnTo>
                  <a:pt x="35803" y="22286"/>
                </a:lnTo>
                <a:lnTo>
                  <a:pt x="35636" y="22064"/>
                </a:lnTo>
                <a:lnTo>
                  <a:pt x="35433" y="21841"/>
                </a:lnTo>
                <a:lnTo>
                  <a:pt x="35210" y="21656"/>
                </a:lnTo>
                <a:lnTo>
                  <a:pt x="34988" y="21489"/>
                </a:lnTo>
                <a:lnTo>
                  <a:pt x="34747" y="21341"/>
                </a:lnTo>
                <a:lnTo>
                  <a:pt x="34505" y="21211"/>
                </a:lnTo>
                <a:lnTo>
                  <a:pt x="34246" y="21100"/>
                </a:lnTo>
                <a:lnTo>
                  <a:pt x="33968" y="21007"/>
                </a:lnTo>
                <a:lnTo>
                  <a:pt x="33690" y="20933"/>
                </a:lnTo>
                <a:lnTo>
                  <a:pt x="33412" y="20877"/>
                </a:lnTo>
                <a:lnTo>
                  <a:pt x="33133" y="20822"/>
                </a:lnTo>
                <a:lnTo>
                  <a:pt x="32855" y="20803"/>
                </a:lnTo>
                <a:lnTo>
                  <a:pt x="32577" y="20785"/>
                </a:lnTo>
                <a:lnTo>
                  <a:pt x="32299" y="20785"/>
                </a:lnTo>
                <a:lnTo>
                  <a:pt x="32021" y="20803"/>
                </a:lnTo>
                <a:lnTo>
                  <a:pt x="31743" y="20840"/>
                </a:lnTo>
                <a:lnTo>
                  <a:pt x="31465" y="20877"/>
                </a:lnTo>
                <a:lnTo>
                  <a:pt x="31205" y="20933"/>
                </a:lnTo>
                <a:lnTo>
                  <a:pt x="30964" y="21007"/>
                </a:lnTo>
                <a:lnTo>
                  <a:pt x="30723" y="21100"/>
                </a:lnTo>
                <a:lnTo>
                  <a:pt x="30482" y="21192"/>
                </a:lnTo>
                <a:lnTo>
                  <a:pt x="30278" y="21304"/>
                </a:lnTo>
                <a:lnTo>
                  <a:pt x="30074" y="21415"/>
                </a:lnTo>
                <a:lnTo>
                  <a:pt x="29889" y="21545"/>
                </a:lnTo>
                <a:lnTo>
                  <a:pt x="29722" y="21693"/>
                </a:lnTo>
                <a:lnTo>
                  <a:pt x="29574" y="21841"/>
                </a:lnTo>
                <a:lnTo>
                  <a:pt x="29444" y="22008"/>
                </a:lnTo>
                <a:lnTo>
                  <a:pt x="29314" y="22175"/>
                </a:lnTo>
                <a:lnTo>
                  <a:pt x="29203" y="22342"/>
                </a:lnTo>
                <a:lnTo>
                  <a:pt x="29110" y="22509"/>
                </a:lnTo>
                <a:lnTo>
                  <a:pt x="29036" y="22694"/>
                </a:lnTo>
                <a:lnTo>
                  <a:pt x="28962" y="22880"/>
                </a:lnTo>
                <a:lnTo>
                  <a:pt x="28925" y="23065"/>
                </a:lnTo>
                <a:lnTo>
                  <a:pt x="28869" y="23250"/>
                </a:lnTo>
                <a:lnTo>
                  <a:pt x="28850" y="23436"/>
                </a:lnTo>
                <a:lnTo>
                  <a:pt x="28832" y="23621"/>
                </a:lnTo>
                <a:lnTo>
                  <a:pt x="28813" y="23807"/>
                </a:lnTo>
                <a:lnTo>
                  <a:pt x="28832" y="24178"/>
                </a:lnTo>
                <a:lnTo>
                  <a:pt x="28888" y="24530"/>
                </a:lnTo>
                <a:lnTo>
                  <a:pt x="28999" y="24864"/>
                </a:lnTo>
                <a:lnTo>
                  <a:pt x="29129" y="25160"/>
                </a:lnTo>
                <a:lnTo>
                  <a:pt x="29203" y="25290"/>
                </a:lnTo>
                <a:lnTo>
                  <a:pt x="29295" y="25420"/>
                </a:lnTo>
                <a:lnTo>
                  <a:pt x="29388" y="25550"/>
                </a:lnTo>
                <a:lnTo>
                  <a:pt x="29481" y="25661"/>
                </a:lnTo>
                <a:lnTo>
                  <a:pt x="29592" y="25753"/>
                </a:lnTo>
                <a:lnTo>
                  <a:pt x="29703" y="25846"/>
                </a:lnTo>
                <a:lnTo>
                  <a:pt x="29833" y="25902"/>
                </a:lnTo>
                <a:lnTo>
                  <a:pt x="29963" y="25957"/>
                </a:lnTo>
                <a:lnTo>
                  <a:pt x="30093" y="26013"/>
                </a:lnTo>
                <a:lnTo>
                  <a:pt x="30241" y="26032"/>
                </a:lnTo>
                <a:lnTo>
                  <a:pt x="30389" y="26050"/>
                </a:lnTo>
                <a:lnTo>
                  <a:pt x="30538" y="26032"/>
                </a:lnTo>
                <a:lnTo>
                  <a:pt x="31075" y="25976"/>
                </a:lnTo>
                <a:lnTo>
                  <a:pt x="31520" y="25939"/>
                </a:lnTo>
                <a:lnTo>
                  <a:pt x="31854" y="25920"/>
                </a:lnTo>
                <a:lnTo>
                  <a:pt x="32095" y="25957"/>
                </a:lnTo>
                <a:lnTo>
                  <a:pt x="32188" y="25976"/>
                </a:lnTo>
                <a:lnTo>
                  <a:pt x="32262" y="25995"/>
                </a:lnTo>
                <a:lnTo>
                  <a:pt x="32318" y="26032"/>
                </a:lnTo>
                <a:lnTo>
                  <a:pt x="32373" y="26087"/>
                </a:lnTo>
                <a:lnTo>
                  <a:pt x="32410" y="26143"/>
                </a:lnTo>
                <a:lnTo>
                  <a:pt x="32429" y="26198"/>
                </a:lnTo>
                <a:lnTo>
                  <a:pt x="32447" y="26365"/>
                </a:lnTo>
                <a:lnTo>
                  <a:pt x="32447" y="26551"/>
                </a:lnTo>
                <a:lnTo>
                  <a:pt x="32429" y="26755"/>
                </a:lnTo>
                <a:lnTo>
                  <a:pt x="32392" y="26866"/>
                </a:lnTo>
                <a:lnTo>
                  <a:pt x="32355" y="26959"/>
                </a:lnTo>
                <a:lnTo>
                  <a:pt x="32318" y="27051"/>
                </a:lnTo>
                <a:lnTo>
                  <a:pt x="32243" y="27144"/>
                </a:lnTo>
                <a:lnTo>
                  <a:pt x="32151" y="27218"/>
                </a:lnTo>
                <a:lnTo>
                  <a:pt x="32040" y="27274"/>
                </a:lnTo>
                <a:lnTo>
                  <a:pt x="31910" y="27329"/>
                </a:lnTo>
                <a:lnTo>
                  <a:pt x="31743" y="27385"/>
                </a:lnTo>
                <a:lnTo>
                  <a:pt x="31539" y="27404"/>
                </a:lnTo>
                <a:lnTo>
                  <a:pt x="31298" y="27422"/>
                </a:lnTo>
                <a:lnTo>
                  <a:pt x="31038" y="27404"/>
                </a:lnTo>
                <a:lnTo>
                  <a:pt x="30723" y="27367"/>
                </a:lnTo>
                <a:lnTo>
                  <a:pt x="30389" y="27311"/>
                </a:lnTo>
                <a:lnTo>
                  <a:pt x="30056" y="27218"/>
                </a:lnTo>
                <a:lnTo>
                  <a:pt x="29740" y="27107"/>
                </a:lnTo>
                <a:lnTo>
                  <a:pt x="29425" y="26977"/>
                </a:lnTo>
                <a:lnTo>
                  <a:pt x="29129" y="26810"/>
                </a:lnTo>
                <a:lnTo>
                  <a:pt x="28850" y="26606"/>
                </a:lnTo>
                <a:lnTo>
                  <a:pt x="28572" y="26384"/>
                </a:lnTo>
                <a:lnTo>
                  <a:pt x="28331" y="26143"/>
                </a:lnTo>
                <a:lnTo>
                  <a:pt x="28127" y="25846"/>
                </a:lnTo>
                <a:lnTo>
                  <a:pt x="27942" y="25531"/>
                </a:lnTo>
                <a:lnTo>
                  <a:pt x="27868" y="25364"/>
                </a:lnTo>
                <a:lnTo>
                  <a:pt x="27794" y="25179"/>
                </a:lnTo>
                <a:lnTo>
                  <a:pt x="27738" y="24993"/>
                </a:lnTo>
                <a:lnTo>
                  <a:pt x="27682" y="24808"/>
                </a:lnTo>
                <a:lnTo>
                  <a:pt x="27645" y="24604"/>
                </a:lnTo>
                <a:lnTo>
                  <a:pt x="27608" y="24381"/>
                </a:lnTo>
                <a:lnTo>
                  <a:pt x="27590" y="24159"/>
                </a:lnTo>
                <a:lnTo>
                  <a:pt x="27571" y="23936"/>
                </a:lnTo>
                <a:lnTo>
                  <a:pt x="27590" y="23695"/>
                </a:lnTo>
                <a:lnTo>
                  <a:pt x="27608" y="23454"/>
                </a:lnTo>
                <a:lnTo>
                  <a:pt x="27627" y="23195"/>
                </a:lnTo>
                <a:lnTo>
                  <a:pt x="27664" y="22935"/>
                </a:lnTo>
                <a:lnTo>
                  <a:pt x="27719" y="22676"/>
                </a:lnTo>
                <a:lnTo>
                  <a:pt x="27794" y="22416"/>
                </a:lnTo>
                <a:lnTo>
                  <a:pt x="27886" y="22157"/>
                </a:lnTo>
                <a:lnTo>
                  <a:pt x="27979" y="21916"/>
                </a:lnTo>
                <a:lnTo>
                  <a:pt x="28090" y="21674"/>
                </a:lnTo>
                <a:lnTo>
                  <a:pt x="28220" y="21433"/>
                </a:lnTo>
                <a:lnTo>
                  <a:pt x="28350" y="21211"/>
                </a:lnTo>
                <a:lnTo>
                  <a:pt x="28498" y="21007"/>
                </a:lnTo>
                <a:lnTo>
                  <a:pt x="28665" y="20803"/>
                </a:lnTo>
                <a:lnTo>
                  <a:pt x="28832" y="20599"/>
                </a:lnTo>
                <a:lnTo>
                  <a:pt x="29017" y="20414"/>
                </a:lnTo>
                <a:lnTo>
                  <a:pt x="29221" y="20247"/>
                </a:lnTo>
                <a:lnTo>
                  <a:pt x="29425" y="20080"/>
                </a:lnTo>
                <a:lnTo>
                  <a:pt x="29629" y="19932"/>
                </a:lnTo>
                <a:lnTo>
                  <a:pt x="29852" y="19783"/>
                </a:lnTo>
                <a:lnTo>
                  <a:pt x="30093" y="19672"/>
                </a:lnTo>
                <a:lnTo>
                  <a:pt x="30334" y="19561"/>
                </a:lnTo>
                <a:lnTo>
                  <a:pt x="30575" y="19450"/>
                </a:lnTo>
                <a:lnTo>
                  <a:pt x="30834" y="19375"/>
                </a:lnTo>
                <a:lnTo>
                  <a:pt x="31094" y="19301"/>
                </a:lnTo>
                <a:lnTo>
                  <a:pt x="31354" y="19246"/>
                </a:lnTo>
                <a:lnTo>
                  <a:pt x="31632" y="19209"/>
                </a:lnTo>
                <a:lnTo>
                  <a:pt x="31928" y="19190"/>
                </a:lnTo>
                <a:lnTo>
                  <a:pt x="32206" y="19190"/>
                </a:lnTo>
                <a:lnTo>
                  <a:pt x="32503" y="19209"/>
                </a:lnTo>
                <a:lnTo>
                  <a:pt x="32800" y="19227"/>
                </a:lnTo>
                <a:lnTo>
                  <a:pt x="33115" y="19283"/>
                </a:lnTo>
                <a:lnTo>
                  <a:pt x="33412" y="19357"/>
                </a:lnTo>
                <a:lnTo>
                  <a:pt x="33727" y="19450"/>
                </a:lnTo>
                <a:lnTo>
                  <a:pt x="34042" y="19561"/>
                </a:lnTo>
                <a:lnTo>
                  <a:pt x="34357" y="19691"/>
                </a:lnTo>
                <a:lnTo>
                  <a:pt x="34672" y="19839"/>
                </a:lnTo>
                <a:lnTo>
                  <a:pt x="34988" y="20006"/>
                </a:lnTo>
                <a:lnTo>
                  <a:pt x="35284" y="20173"/>
                </a:lnTo>
                <a:lnTo>
                  <a:pt x="35562" y="20340"/>
                </a:lnTo>
                <a:lnTo>
                  <a:pt x="35840" y="20543"/>
                </a:lnTo>
                <a:lnTo>
                  <a:pt x="36081" y="20729"/>
                </a:lnTo>
                <a:lnTo>
                  <a:pt x="36304" y="20933"/>
                </a:lnTo>
                <a:lnTo>
                  <a:pt x="36526" y="21137"/>
                </a:lnTo>
                <a:lnTo>
                  <a:pt x="36712" y="21341"/>
                </a:lnTo>
                <a:lnTo>
                  <a:pt x="36897" y="21563"/>
                </a:lnTo>
                <a:lnTo>
                  <a:pt x="37064" y="21786"/>
                </a:lnTo>
                <a:lnTo>
                  <a:pt x="37231" y="22008"/>
                </a:lnTo>
                <a:lnTo>
                  <a:pt x="37361" y="22231"/>
                </a:lnTo>
                <a:lnTo>
                  <a:pt x="37491" y="22472"/>
                </a:lnTo>
                <a:lnTo>
                  <a:pt x="37602" y="22713"/>
                </a:lnTo>
                <a:lnTo>
                  <a:pt x="37695" y="22972"/>
                </a:lnTo>
                <a:lnTo>
                  <a:pt x="37787" y="23213"/>
                </a:lnTo>
                <a:lnTo>
                  <a:pt x="37861" y="23473"/>
                </a:lnTo>
                <a:lnTo>
                  <a:pt x="37917" y="23733"/>
                </a:lnTo>
                <a:lnTo>
                  <a:pt x="37954" y="23992"/>
                </a:lnTo>
                <a:lnTo>
                  <a:pt x="37991" y="24252"/>
                </a:lnTo>
                <a:lnTo>
                  <a:pt x="38010" y="24511"/>
                </a:lnTo>
                <a:lnTo>
                  <a:pt x="38028" y="24789"/>
                </a:lnTo>
                <a:lnTo>
                  <a:pt x="38028" y="25327"/>
                </a:lnTo>
                <a:lnTo>
                  <a:pt x="37973" y="25883"/>
                </a:lnTo>
                <a:lnTo>
                  <a:pt x="37880" y="26440"/>
                </a:lnTo>
                <a:lnTo>
                  <a:pt x="37750" y="26996"/>
                </a:lnTo>
                <a:lnTo>
                  <a:pt x="37583" y="27552"/>
                </a:lnTo>
                <a:lnTo>
                  <a:pt x="37398" y="28127"/>
                </a:lnTo>
                <a:lnTo>
                  <a:pt x="37231" y="28609"/>
                </a:lnTo>
                <a:lnTo>
                  <a:pt x="37046" y="29035"/>
                </a:lnTo>
                <a:lnTo>
                  <a:pt x="36879" y="29406"/>
                </a:lnTo>
                <a:lnTo>
                  <a:pt x="36730" y="29721"/>
                </a:lnTo>
                <a:lnTo>
                  <a:pt x="36582" y="29981"/>
                </a:lnTo>
                <a:lnTo>
                  <a:pt x="36452" y="30203"/>
                </a:lnTo>
                <a:lnTo>
                  <a:pt x="36323" y="30370"/>
                </a:lnTo>
                <a:lnTo>
                  <a:pt x="36545" y="30593"/>
                </a:lnTo>
                <a:lnTo>
                  <a:pt x="36805" y="30852"/>
                </a:lnTo>
                <a:lnTo>
                  <a:pt x="37120" y="31112"/>
                </a:lnTo>
                <a:lnTo>
                  <a:pt x="37491" y="31408"/>
                </a:lnTo>
                <a:lnTo>
                  <a:pt x="37898" y="31705"/>
                </a:lnTo>
                <a:lnTo>
                  <a:pt x="38381" y="31983"/>
                </a:lnTo>
                <a:lnTo>
                  <a:pt x="38918" y="32261"/>
                </a:lnTo>
                <a:lnTo>
                  <a:pt x="39215" y="32391"/>
                </a:lnTo>
                <a:lnTo>
                  <a:pt x="39512" y="32502"/>
                </a:lnTo>
                <a:lnTo>
                  <a:pt x="39827" y="32632"/>
                </a:lnTo>
                <a:lnTo>
                  <a:pt x="40179" y="32725"/>
                </a:lnTo>
                <a:lnTo>
                  <a:pt x="40531" y="32836"/>
                </a:lnTo>
                <a:lnTo>
                  <a:pt x="40902" y="32910"/>
                </a:lnTo>
                <a:lnTo>
                  <a:pt x="41291" y="32984"/>
                </a:lnTo>
                <a:lnTo>
                  <a:pt x="41699" y="33059"/>
                </a:lnTo>
                <a:lnTo>
                  <a:pt x="42126" y="33096"/>
                </a:lnTo>
                <a:lnTo>
                  <a:pt x="42571" y="33133"/>
                </a:lnTo>
                <a:lnTo>
                  <a:pt x="43034" y="33151"/>
                </a:lnTo>
                <a:lnTo>
                  <a:pt x="43516" y="33151"/>
                </a:lnTo>
                <a:lnTo>
                  <a:pt x="44036" y="33133"/>
                </a:lnTo>
                <a:lnTo>
                  <a:pt x="44555" y="33096"/>
                </a:lnTo>
                <a:lnTo>
                  <a:pt x="45092" y="33040"/>
                </a:lnTo>
                <a:lnTo>
                  <a:pt x="45649" y="32966"/>
                </a:lnTo>
                <a:lnTo>
                  <a:pt x="46242" y="32873"/>
                </a:lnTo>
                <a:lnTo>
                  <a:pt x="46854" y="32743"/>
                </a:lnTo>
                <a:lnTo>
                  <a:pt x="47336" y="32632"/>
                </a:lnTo>
                <a:lnTo>
                  <a:pt x="47799" y="32502"/>
                </a:lnTo>
                <a:lnTo>
                  <a:pt x="48244" y="32373"/>
                </a:lnTo>
                <a:lnTo>
                  <a:pt x="48671" y="32224"/>
                </a:lnTo>
                <a:lnTo>
                  <a:pt x="49097" y="32057"/>
                </a:lnTo>
                <a:lnTo>
                  <a:pt x="49487" y="31909"/>
                </a:lnTo>
                <a:lnTo>
                  <a:pt x="49857" y="31724"/>
                </a:lnTo>
                <a:lnTo>
                  <a:pt x="50210" y="31557"/>
                </a:lnTo>
                <a:lnTo>
                  <a:pt x="50543" y="31371"/>
                </a:lnTo>
                <a:lnTo>
                  <a:pt x="50859" y="31167"/>
                </a:lnTo>
                <a:lnTo>
                  <a:pt x="51174" y="30982"/>
                </a:lnTo>
                <a:lnTo>
                  <a:pt x="51470" y="30778"/>
                </a:lnTo>
                <a:lnTo>
                  <a:pt x="51730" y="30574"/>
                </a:lnTo>
                <a:lnTo>
                  <a:pt x="52008" y="30370"/>
                </a:lnTo>
                <a:lnTo>
                  <a:pt x="52249" y="30148"/>
                </a:lnTo>
                <a:lnTo>
                  <a:pt x="52472" y="29944"/>
                </a:lnTo>
                <a:lnTo>
                  <a:pt x="52898" y="29499"/>
                </a:lnTo>
                <a:lnTo>
                  <a:pt x="53287" y="29072"/>
                </a:lnTo>
                <a:lnTo>
                  <a:pt x="53621" y="28627"/>
                </a:lnTo>
                <a:lnTo>
                  <a:pt x="53899" y="28201"/>
                </a:lnTo>
                <a:lnTo>
                  <a:pt x="54159" y="27793"/>
                </a:lnTo>
                <a:lnTo>
                  <a:pt x="54381" y="27404"/>
                </a:lnTo>
                <a:lnTo>
                  <a:pt x="54567" y="27033"/>
                </a:lnTo>
                <a:lnTo>
                  <a:pt x="54734" y="26681"/>
                </a:lnTo>
                <a:lnTo>
                  <a:pt x="54641" y="25809"/>
                </a:lnTo>
                <a:lnTo>
                  <a:pt x="54585" y="25309"/>
                </a:lnTo>
                <a:lnTo>
                  <a:pt x="54511" y="24789"/>
                </a:lnTo>
                <a:lnTo>
                  <a:pt x="54400" y="24233"/>
                </a:lnTo>
                <a:lnTo>
                  <a:pt x="54270" y="23658"/>
                </a:lnTo>
                <a:lnTo>
                  <a:pt x="54103" y="23084"/>
                </a:lnTo>
                <a:lnTo>
                  <a:pt x="53918" y="22527"/>
                </a:lnTo>
                <a:lnTo>
                  <a:pt x="53695" y="21990"/>
                </a:lnTo>
                <a:lnTo>
                  <a:pt x="53566" y="21730"/>
                </a:lnTo>
                <a:lnTo>
                  <a:pt x="53436" y="21471"/>
                </a:lnTo>
                <a:lnTo>
                  <a:pt x="53287" y="21229"/>
                </a:lnTo>
                <a:lnTo>
                  <a:pt x="53139" y="20988"/>
                </a:lnTo>
                <a:lnTo>
                  <a:pt x="52972" y="20766"/>
                </a:lnTo>
                <a:lnTo>
                  <a:pt x="52787" y="20562"/>
                </a:lnTo>
                <a:lnTo>
                  <a:pt x="52601" y="20358"/>
                </a:lnTo>
                <a:lnTo>
                  <a:pt x="52398" y="20191"/>
                </a:lnTo>
                <a:lnTo>
                  <a:pt x="52194" y="20024"/>
                </a:lnTo>
                <a:lnTo>
                  <a:pt x="51971" y="19876"/>
                </a:lnTo>
                <a:lnTo>
                  <a:pt x="51730" y="19746"/>
                </a:lnTo>
                <a:lnTo>
                  <a:pt x="51489" y="19635"/>
                </a:lnTo>
                <a:lnTo>
                  <a:pt x="51229" y="19561"/>
                </a:lnTo>
                <a:lnTo>
                  <a:pt x="50951" y="19505"/>
                </a:lnTo>
                <a:lnTo>
                  <a:pt x="50581" y="19450"/>
                </a:lnTo>
                <a:lnTo>
                  <a:pt x="50247" y="19412"/>
                </a:lnTo>
                <a:lnTo>
                  <a:pt x="49913" y="19375"/>
                </a:lnTo>
                <a:lnTo>
                  <a:pt x="49579" y="19357"/>
                </a:lnTo>
                <a:lnTo>
                  <a:pt x="49264" y="19375"/>
                </a:lnTo>
                <a:lnTo>
                  <a:pt x="48967" y="19375"/>
                </a:lnTo>
                <a:lnTo>
                  <a:pt x="48671" y="19412"/>
                </a:lnTo>
                <a:lnTo>
                  <a:pt x="48393" y="19450"/>
                </a:lnTo>
                <a:lnTo>
                  <a:pt x="48115" y="19505"/>
                </a:lnTo>
                <a:lnTo>
                  <a:pt x="47855" y="19561"/>
                </a:lnTo>
                <a:lnTo>
                  <a:pt x="47595" y="19635"/>
                </a:lnTo>
                <a:lnTo>
                  <a:pt x="47373" y="19728"/>
                </a:lnTo>
                <a:lnTo>
                  <a:pt x="47132" y="19820"/>
                </a:lnTo>
                <a:lnTo>
                  <a:pt x="46928" y="19932"/>
                </a:lnTo>
                <a:lnTo>
                  <a:pt x="46724" y="20061"/>
                </a:lnTo>
                <a:lnTo>
                  <a:pt x="46520" y="20191"/>
                </a:lnTo>
                <a:lnTo>
                  <a:pt x="46353" y="20321"/>
                </a:lnTo>
                <a:lnTo>
                  <a:pt x="46186" y="20469"/>
                </a:lnTo>
                <a:lnTo>
                  <a:pt x="46019" y="20618"/>
                </a:lnTo>
                <a:lnTo>
                  <a:pt x="45871" y="20785"/>
                </a:lnTo>
                <a:lnTo>
                  <a:pt x="45741" y="20951"/>
                </a:lnTo>
                <a:lnTo>
                  <a:pt x="45612" y="21137"/>
                </a:lnTo>
                <a:lnTo>
                  <a:pt x="45500" y="21322"/>
                </a:lnTo>
                <a:lnTo>
                  <a:pt x="45408" y="21526"/>
                </a:lnTo>
                <a:lnTo>
                  <a:pt x="45333" y="21712"/>
                </a:lnTo>
                <a:lnTo>
                  <a:pt x="45259" y="21916"/>
                </a:lnTo>
                <a:lnTo>
                  <a:pt x="45185" y="22138"/>
                </a:lnTo>
                <a:lnTo>
                  <a:pt x="45148" y="22360"/>
                </a:lnTo>
                <a:lnTo>
                  <a:pt x="45111" y="22583"/>
                </a:lnTo>
                <a:lnTo>
                  <a:pt x="45092" y="22805"/>
                </a:lnTo>
                <a:lnTo>
                  <a:pt x="45074" y="23028"/>
                </a:lnTo>
                <a:lnTo>
                  <a:pt x="45074" y="23269"/>
                </a:lnTo>
                <a:lnTo>
                  <a:pt x="45111" y="23733"/>
                </a:lnTo>
                <a:lnTo>
                  <a:pt x="45167" y="24178"/>
                </a:lnTo>
                <a:lnTo>
                  <a:pt x="45241" y="24585"/>
                </a:lnTo>
                <a:lnTo>
                  <a:pt x="45352" y="24993"/>
                </a:lnTo>
                <a:lnTo>
                  <a:pt x="45482" y="25346"/>
                </a:lnTo>
                <a:lnTo>
                  <a:pt x="45630" y="25698"/>
                </a:lnTo>
                <a:lnTo>
                  <a:pt x="45797" y="25995"/>
                </a:lnTo>
                <a:lnTo>
                  <a:pt x="45982" y="26273"/>
                </a:lnTo>
                <a:lnTo>
                  <a:pt x="46186" y="26514"/>
                </a:lnTo>
                <a:lnTo>
                  <a:pt x="46409" y="26736"/>
                </a:lnTo>
                <a:lnTo>
                  <a:pt x="46650" y="26903"/>
                </a:lnTo>
                <a:lnTo>
                  <a:pt x="46909" y="27051"/>
                </a:lnTo>
                <a:lnTo>
                  <a:pt x="47169" y="27144"/>
                </a:lnTo>
                <a:lnTo>
                  <a:pt x="47447" y="27200"/>
                </a:lnTo>
                <a:lnTo>
                  <a:pt x="47744" y="27200"/>
                </a:lnTo>
                <a:lnTo>
                  <a:pt x="48040" y="27181"/>
                </a:lnTo>
                <a:lnTo>
                  <a:pt x="48319" y="27126"/>
                </a:lnTo>
                <a:lnTo>
                  <a:pt x="48578" y="27051"/>
                </a:lnTo>
                <a:lnTo>
                  <a:pt x="48819" y="26977"/>
                </a:lnTo>
                <a:lnTo>
                  <a:pt x="49042" y="26903"/>
                </a:lnTo>
                <a:lnTo>
                  <a:pt x="49394" y="26736"/>
                </a:lnTo>
                <a:lnTo>
                  <a:pt x="49672" y="26588"/>
                </a:lnTo>
                <a:lnTo>
                  <a:pt x="49913" y="26477"/>
                </a:lnTo>
                <a:lnTo>
                  <a:pt x="50024" y="26440"/>
                </a:lnTo>
                <a:lnTo>
                  <a:pt x="50117" y="26421"/>
                </a:lnTo>
                <a:lnTo>
                  <a:pt x="50210" y="26402"/>
                </a:lnTo>
                <a:lnTo>
                  <a:pt x="50284" y="26421"/>
                </a:lnTo>
                <a:lnTo>
                  <a:pt x="50377" y="26458"/>
                </a:lnTo>
                <a:lnTo>
                  <a:pt x="50469" y="26514"/>
                </a:lnTo>
                <a:lnTo>
                  <a:pt x="50543" y="26588"/>
                </a:lnTo>
                <a:lnTo>
                  <a:pt x="50618" y="26699"/>
                </a:lnTo>
                <a:lnTo>
                  <a:pt x="50673" y="26829"/>
                </a:lnTo>
                <a:lnTo>
                  <a:pt x="50710" y="26959"/>
                </a:lnTo>
                <a:lnTo>
                  <a:pt x="50729" y="27126"/>
                </a:lnTo>
                <a:lnTo>
                  <a:pt x="50729" y="27292"/>
                </a:lnTo>
                <a:lnTo>
                  <a:pt x="50692" y="27459"/>
                </a:lnTo>
                <a:lnTo>
                  <a:pt x="50636" y="27626"/>
                </a:lnTo>
                <a:lnTo>
                  <a:pt x="50543" y="27812"/>
                </a:lnTo>
                <a:lnTo>
                  <a:pt x="50414" y="27978"/>
                </a:lnTo>
                <a:lnTo>
                  <a:pt x="50247" y="28145"/>
                </a:lnTo>
                <a:lnTo>
                  <a:pt x="50043" y="28294"/>
                </a:lnTo>
                <a:lnTo>
                  <a:pt x="49802" y="28442"/>
                </a:lnTo>
                <a:lnTo>
                  <a:pt x="49524" y="28553"/>
                </a:lnTo>
                <a:lnTo>
                  <a:pt x="49190" y="28664"/>
                </a:lnTo>
                <a:lnTo>
                  <a:pt x="48801" y="28757"/>
                </a:lnTo>
                <a:lnTo>
                  <a:pt x="48597" y="28776"/>
                </a:lnTo>
                <a:lnTo>
                  <a:pt x="48374" y="28794"/>
                </a:lnTo>
                <a:lnTo>
                  <a:pt x="48152" y="28794"/>
                </a:lnTo>
                <a:lnTo>
                  <a:pt x="47948" y="28776"/>
                </a:lnTo>
                <a:lnTo>
                  <a:pt x="47725" y="28739"/>
                </a:lnTo>
                <a:lnTo>
                  <a:pt x="47484" y="28702"/>
                </a:lnTo>
                <a:lnTo>
                  <a:pt x="47262" y="28646"/>
                </a:lnTo>
                <a:lnTo>
                  <a:pt x="47039" y="28572"/>
                </a:lnTo>
                <a:lnTo>
                  <a:pt x="46817" y="28479"/>
                </a:lnTo>
                <a:lnTo>
                  <a:pt x="46594" y="28368"/>
                </a:lnTo>
                <a:lnTo>
                  <a:pt x="46372" y="28257"/>
                </a:lnTo>
                <a:lnTo>
                  <a:pt x="46168" y="28127"/>
                </a:lnTo>
                <a:lnTo>
                  <a:pt x="45945" y="27997"/>
                </a:lnTo>
                <a:lnTo>
                  <a:pt x="45741" y="27849"/>
                </a:lnTo>
                <a:lnTo>
                  <a:pt x="45537" y="27682"/>
                </a:lnTo>
                <a:lnTo>
                  <a:pt x="45352" y="27496"/>
                </a:lnTo>
                <a:lnTo>
                  <a:pt x="45167" y="27311"/>
                </a:lnTo>
                <a:lnTo>
                  <a:pt x="44981" y="27107"/>
                </a:lnTo>
                <a:lnTo>
                  <a:pt x="44814" y="26903"/>
                </a:lnTo>
                <a:lnTo>
                  <a:pt x="44647" y="26681"/>
                </a:lnTo>
                <a:lnTo>
                  <a:pt x="44499" y="26440"/>
                </a:lnTo>
                <a:lnTo>
                  <a:pt x="44369" y="26198"/>
                </a:lnTo>
                <a:lnTo>
                  <a:pt x="44239" y="25939"/>
                </a:lnTo>
                <a:lnTo>
                  <a:pt x="44128" y="25661"/>
                </a:lnTo>
                <a:lnTo>
                  <a:pt x="44017" y="25383"/>
                </a:lnTo>
                <a:lnTo>
                  <a:pt x="43943" y="25105"/>
                </a:lnTo>
                <a:lnTo>
                  <a:pt x="43869" y="24808"/>
                </a:lnTo>
                <a:lnTo>
                  <a:pt x="43813" y="24493"/>
                </a:lnTo>
                <a:lnTo>
                  <a:pt x="43776" y="24178"/>
                </a:lnTo>
                <a:lnTo>
                  <a:pt x="43776" y="23844"/>
                </a:lnTo>
                <a:lnTo>
                  <a:pt x="43776" y="23510"/>
                </a:lnTo>
                <a:lnTo>
                  <a:pt x="43795" y="23176"/>
                </a:lnTo>
                <a:lnTo>
                  <a:pt x="43832" y="22824"/>
                </a:lnTo>
                <a:lnTo>
                  <a:pt x="43887" y="22490"/>
                </a:lnTo>
                <a:lnTo>
                  <a:pt x="43961" y="22175"/>
                </a:lnTo>
                <a:lnTo>
                  <a:pt x="44036" y="21860"/>
                </a:lnTo>
                <a:lnTo>
                  <a:pt x="44128" y="21563"/>
                </a:lnTo>
                <a:lnTo>
                  <a:pt x="44239" y="21285"/>
                </a:lnTo>
                <a:lnTo>
                  <a:pt x="44369" y="21007"/>
                </a:lnTo>
                <a:lnTo>
                  <a:pt x="44499" y="20747"/>
                </a:lnTo>
                <a:lnTo>
                  <a:pt x="44647" y="20488"/>
                </a:lnTo>
                <a:lnTo>
                  <a:pt x="44814" y="20265"/>
                </a:lnTo>
                <a:lnTo>
                  <a:pt x="45000" y="20024"/>
                </a:lnTo>
                <a:lnTo>
                  <a:pt x="45167" y="19820"/>
                </a:lnTo>
                <a:lnTo>
                  <a:pt x="45370" y="19598"/>
                </a:lnTo>
                <a:lnTo>
                  <a:pt x="45574" y="19412"/>
                </a:lnTo>
                <a:lnTo>
                  <a:pt x="45797" y="19227"/>
                </a:lnTo>
                <a:lnTo>
                  <a:pt x="46019" y="19060"/>
                </a:lnTo>
                <a:lnTo>
                  <a:pt x="46242" y="18893"/>
                </a:lnTo>
                <a:lnTo>
                  <a:pt x="46483" y="18745"/>
                </a:lnTo>
                <a:lnTo>
                  <a:pt x="46743" y="18615"/>
                </a:lnTo>
                <a:lnTo>
                  <a:pt x="47002" y="18485"/>
                </a:lnTo>
                <a:lnTo>
                  <a:pt x="47262" y="18374"/>
                </a:lnTo>
                <a:lnTo>
                  <a:pt x="47540" y="18263"/>
                </a:lnTo>
                <a:lnTo>
                  <a:pt x="47818" y="18189"/>
                </a:lnTo>
                <a:lnTo>
                  <a:pt x="48096" y="18096"/>
                </a:lnTo>
                <a:lnTo>
                  <a:pt x="48393" y="18040"/>
                </a:lnTo>
                <a:lnTo>
                  <a:pt x="48689" y="17985"/>
                </a:lnTo>
                <a:lnTo>
                  <a:pt x="48986" y="17929"/>
                </a:lnTo>
                <a:lnTo>
                  <a:pt x="49301" y="17892"/>
                </a:lnTo>
                <a:lnTo>
                  <a:pt x="49616" y="17874"/>
                </a:lnTo>
                <a:lnTo>
                  <a:pt x="50562" y="17874"/>
                </a:lnTo>
                <a:lnTo>
                  <a:pt x="50877" y="17911"/>
                </a:lnTo>
                <a:lnTo>
                  <a:pt x="51174" y="17948"/>
                </a:lnTo>
                <a:lnTo>
                  <a:pt x="51470" y="18022"/>
                </a:lnTo>
                <a:lnTo>
                  <a:pt x="51749" y="18096"/>
                </a:lnTo>
                <a:lnTo>
                  <a:pt x="52008" y="18207"/>
                </a:lnTo>
                <a:lnTo>
                  <a:pt x="52268" y="18319"/>
                </a:lnTo>
                <a:lnTo>
                  <a:pt x="52509" y="18448"/>
                </a:lnTo>
                <a:lnTo>
                  <a:pt x="52731" y="18597"/>
                </a:lnTo>
                <a:lnTo>
                  <a:pt x="52954" y="18745"/>
                </a:lnTo>
                <a:lnTo>
                  <a:pt x="53158" y="18912"/>
                </a:lnTo>
                <a:lnTo>
                  <a:pt x="53343" y="19097"/>
                </a:lnTo>
                <a:lnTo>
                  <a:pt x="53529" y="19283"/>
                </a:lnTo>
                <a:lnTo>
                  <a:pt x="53714" y="19487"/>
                </a:lnTo>
                <a:lnTo>
                  <a:pt x="53881" y="19691"/>
                </a:lnTo>
                <a:lnTo>
                  <a:pt x="54177" y="20136"/>
                </a:lnTo>
                <a:lnTo>
                  <a:pt x="54456" y="20581"/>
                </a:lnTo>
                <a:lnTo>
                  <a:pt x="54697" y="21063"/>
                </a:lnTo>
                <a:lnTo>
                  <a:pt x="54901" y="21526"/>
                </a:lnTo>
                <a:lnTo>
                  <a:pt x="55086" y="22008"/>
                </a:lnTo>
                <a:lnTo>
                  <a:pt x="55253" y="22472"/>
                </a:lnTo>
                <a:lnTo>
                  <a:pt x="55383" y="22917"/>
                </a:lnTo>
                <a:lnTo>
                  <a:pt x="55624" y="23751"/>
                </a:lnTo>
                <a:lnTo>
                  <a:pt x="55753" y="24307"/>
                </a:lnTo>
                <a:lnTo>
                  <a:pt x="55846" y="24826"/>
                </a:lnTo>
                <a:lnTo>
                  <a:pt x="55920" y="25309"/>
                </a:lnTo>
                <a:lnTo>
                  <a:pt x="55957" y="25753"/>
                </a:lnTo>
                <a:lnTo>
                  <a:pt x="56273" y="25957"/>
                </a:lnTo>
                <a:lnTo>
                  <a:pt x="56643" y="26161"/>
                </a:lnTo>
                <a:lnTo>
                  <a:pt x="57070" y="26384"/>
                </a:lnTo>
                <a:lnTo>
                  <a:pt x="57533" y="26606"/>
                </a:lnTo>
                <a:lnTo>
                  <a:pt x="58071" y="26810"/>
                </a:lnTo>
                <a:lnTo>
                  <a:pt x="58646" y="27014"/>
                </a:lnTo>
                <a:lnTo>
                  <a:pt x="59258" y="27181"/>
                </a:lnTo>
                <a:lnTo>
                  <a:pt x="59573" y="27255"/>
                </a:lnTo>
                <a:lnTo>
                  <a:pt x="59907" y="27311"/>
                </a:lnTo>
                <a:lnTo>
                  <a:pt x="60240" y="27348"/>
                </a:lnTo>
                <a:lnTo>
                  <a:pt x="60593" y="27385"/>
                </a:lnTo>
                <a:lnTo>
                  <a:pt x="60945" y="27404"/>
                </a:lnTo>
                <a:lnTo>
                  <a:pt x="61297" y="27422"/>
                </a:lnTo>
                <a:lnTo>
                  <a:pt x="61668" y="27404"/>
                </a:lnTo>
                <a:lnTo>
                  <a:pt x="62039" y="27367"/>
                </a:lnTo>
                <a:lnTo>
                  <a:pt x="62428" y="27329"/>
                </a:lnTo>
                <a:lnTo>
                  <a:pt x="62799" y="27255"/>
                </a:lnTo>
                <a:lnTo>
                  <a:pt x="63188" y="27163"/>
                </a:lnTo>
                <a:lnTo>
                  <a:pt x="63578" y="27051"/>
                </a:lnTo>
                <a:lnTo>
                  <a:pt x="63967" y="26922"/>
                </a:lnTo>
                <a:lnTo>
                  <a:pt x="64356" y="26755"/>
                </a:lnTo>
                <a:lnTo>
                  <a:pt x="64764" y="26569"/>
                </a:lnTo>
                <a:lnTo>
                  <a:pt x="65154" y="26347"/>
                </a:lnTo>
                <a:lnTo>
                  <a:pt x="65543" y="26106"/>
                </a:lnTo>
                <a:lnTo>
                  <a:pt x="65951" y="25828"/>
                </a:lnTo>
                <a:lnTo>
                  <a:pt x="66396" y="25494"/>
                </a:lnTo>
                <a:lnTo>
                  <a:pt x="66804" y="25142"/>
                </a:lnTo>
                <a:lnTo>
                  <a:pt x="67193" y="24771"/>
                </a:lnTo>
                <a:lnTo>
                  <a:pt x="67545" y="24400"/>
                </a:lnTo>
                <a:lnTo>
                  <a:pt x="67861" y="24011"/>
                </a:lnTo>
                <a:lnTo>
                  <a:pt x="68157" y="23621"/>
                </a:lnTo>
                <a:lnTo>
                  <a:pt x="68435" y="23213"/>
                </a:lnTo>
                <a:lnTo>
                  <a:pt x="68676" y="22805"/>
                </a:lnTo>
                <a:lnTo>
                  <a:pt x="68899" y="22398"/>
                </a:lnTo>
                <a:lnTo>
                  <a:pt x="69084" y="21990"/>
                </a:lnTo>
                <a:lnTo>
                  <a:pt x="69270" y="21582"/>
                </a:lnTo>
                <a:lnTo>
                  <a:pt x="69418" y="21192"/>
                </a:lnTo>
                <a:lnTo>
                  <a:pt x="69566" y="20785"/>
                </a:lnTo>
                <a:lnTo>
                  <a:pt x="69678" y="20395"/>
                </a:lnTo>
                <a:lnTo>
                  <a:pt x="69770" y="19987"/>
                </a:lnTo>
                <a:lnTo>
                  <a:pt x="69863" y="19616"/>
                </a:lnTo>
                <a:lnTo>
                  <a:pt x="69937" y="19246"/>
                </a:lnTo>
                <a:lnTo>
                  <a:pt x="69993" y="18875"/>
                </a:lnTo>
                <a:lnTo>
                  <a:pt x="70067" y="18189"/>
                </a:lnTo>
                <a:lnTo>
                  <a:pt x="70086" y="17577"/>
                </a:lnTo>
                <a:lnTo>
                  <a:pt x="70086" y="17021"/>
                </a:lnTo>
                <a:lnTo>
                  <a:pt x="70049" y="16576"/>
                </a:lnTo>
                <a:lnTo>
                  <a:pt x="69993" y="16205"/>
                </a:lnTo>
                <a:lnTo>
                  <a:pt x="69937" y="15964"/>
                </a:lnTo>
                <a:lnTo>
                  <a:pt x="69919" y="15890"/>
                </a:lnTo>
                <a:lnTo>
                  <a:pt x="69882" y="15853"/>
                </a:lnTo>
                <a:lnTo>
                  <a:pt x="69845" y="15834"/>
                </a:lnTo>
                <a:lnTo>
                  <a:pt x="69770" y="15871"/>
                </a:lnTo>
                <a:lnTo>
                  <a:pt x="69548" y="16001"/>
                </a:lnTo>
                <a:lnTo>
                  <a:pt x="69233" y="16261"/>
                </a:lnTo>
                <a:lnTo>
                  <a:pt x="68825" y="16594"/>
                </a:lnTo>
                <a:lnTo>
                  <a:pt x="68343" y="16984"/>
                </a:lnTo>
                <a:lnTo>
                  <a:pt x="67768" y="17410"/>
                </a:lnTo>
                <a:lnTo>
                  <a:pt x="67156" y="17836"/>
                </a:lnTo>
                <a:lnTo>
                  <a:pt x="66822" y="18059"/>
                </a:lnTo>
                <a:lnTo>
                  <a:pt x="66489" y="18263"/>
                </a:lnTo>
                <a:lnTo>
                  <a:pt x="66136" y="18467"/>
                </a:lnTo>
                <a:lnTo>
                  <a:pt x="65784" y="18671"/>
                </a:lnTo>
                <a:lnTo>
                  <a:pt x="65413" y="18838"/>
                </a:lnTo>
                <a:lnTo>
                  <a:pt x="65042" y="19005"/>
                </a:lnTo>
                <a:lnTo>
                  <a:pt x="64672" y="19134"/>
                </a:lnTo>
                <a:lnTo>
                  <a:pt x="64301" y="19264"/>
                </a:lnTo>
                <a:lnTo>
                  <a:pt x="63911" y="19338"/>
                </a:lnTo>
                <a:lnTo>
                  <a:pt x="63522" y="19412"/>
                </a:lnTo>
                <a:lnTo>
                  <a:pt x="63151" y="19450"/>
                </a:lnTo>
                <a:lnTo>
                  <a:pt x="62762" y="19431"/>
                </a:lnTo>
                <a:lnTo>
                  <a:pt x="62391" y="19394"/>
                </a:lnTo>
                <a:lnTo>
                  <a:pt x="62020" y="19320"/>
                </a:lnTo>
                <a:lnTo>
                  <a:pt x="61835" y="19264"/>
                </a:lnTo>
                <a:lnTo>
                  <a:pt x="61649" y="19190"/>
                </a:lnTo>
                <a:lnTo>
                  <a:pt x="61464" y="19116"/>
                </a:lnTo>
                <a:lnTo>
                  <a:pt x="61279" y="19023"/>
                </a:lnTo>
                <a:lnTo>
                  <a:pt x="61093" y="18912"/>
                </a:lnTo>
                <a:lnTo>
                  <a:pt x="60926" y="18801"/>
                </a:lnTo>
                <a:lnTo>
                  <a:pt x="60741" y="18671"/>
                </a:lnTo>
                <a:lnTo>
                  <a:pt x="60574" y="18541"/>
                </a:lnTo>
                <a:lnTo>
                  <a:pt x="60240" y="18226"/>
                </a:lnTo>
                <a:lnTo>
                  <a:pt x="59944" y="17892"/>
                </a:lnTo>
                <a:lnTo>
                  <a:pt x="59666" y="17540"/>
                </a:lnTo>
                <a:lnTo>
                  <a:pt x="59387" y="17150"/>
                </a:lnTo>
                <a:lnTo>
                  <a:pt x="59146" y="16761"/>
                </a:lnTo>
                <a:lnTo>
                  <a:pt x="58905" y="16353"/>
                </a:lnTo>
                <a:lnTo>
                  <a:pt x="58683" y="15927"/>
                </a:lnTo>
                <a:lnTo>
                  <a:pt x="58479" y="15500"/>
                </a:lnTo>
                <a:lnTo>
                  <a:pt x="58090" y="14592"/>
                </a:lnTo>
                <a:lnTo>
                  <a:pt x="57700" y="13665"/>
                </a:lnTo>
                <a:lnTo>
                  <a:pt x="57311" y="12719"/>
                </a:lnTo>
                <a:lnTo>
                  <a:pt x="56903" y="11792"/>
                </a:lnTo>
                <a:lnTo>
                  <a:pt x="56680" y="11329"/>
                </a:lnTo>
                <a:lnTo>
                  <a:pt x="56458" y="10884"/>
                </a:lnTo>
                <a:lnTo>
                  <a:pt x="56217" y="10439"/>
                </a:lnTo>
                <a:lnTo>
                  <a:pt x="55957" y="9994"/>
                </a:lnTo>
                <a:lnTo>
                  <a:pt x="55679" y="9586"/>
                </a:lnTo>
                <a:lnTo>
                  <a:pt x="55383" y="9178"/>
                </a:lnTo>
                <a:lnTo>
                  <a:pt x="55067" y="8789"/>
                </a:lnTo>
                <a:lnTo>
                  <a:pt x="54715" y="8418"/>
                </a:lnTo>
                <a:lnTo>
                  <a:pt x="54344" y="8065"/>
                </a:lnTo>
                <a:lnTo>
                  <a:pt x="53936" y="7732"/>
                </a:lnTo>
                <a:lnTo>
                  <a:pt x="53510" y="7435"/>
                </a:lnTo>
                <a:lnTo>
                  <a:pt x="53046" y="7157"/>
                </a:lnTo>
                <a:lnTo>
                  <a:pt x="52527" y="6897"/>
                </a:lnTo>
                <a:lnTo>
                  <a:pt x="51990" y="6675"/>
                </a:lnTo>
                <a:lnTo>
                  <a:pt x="51712" y="6582"/>
                </a:lnTo>
                <a:lnTo>
                  <a:pt x="51415" y="6489"/>
                </a:lnTo>
                <a:lnTo>
                  <a:pt x="51100" y="6415"/>
                </a:lnTo>
                <a:lnTo>
                  <a:pt x="50784" y="6341"/>
                </a:lnTo>
                <a:lnTo>
                  <a:pt x="50265" y="6248"/>
                </a:lnTo>
                <a:lnTo>
                  <a:pt x="49746" y="6156"/>
                </a:lnTo>
                <a:lnTo>
                  <a:pt x="49246" y="6100"/>
                </a:lnTo>
                <a:lnTo>
                  <a:pt x="48745" y="6063"/>
                </a:lnTo>
                <a:lnTo>
                  <a:pt x="48263" y="6044"/>
                </a:lnTo>
                <a:lnTo>
                  <a:pt x="47799" y="6044"/>
                </a:lnTo>
                <a:lnTo>
                  <a:pt x="47354" y="6063"/>
                </a:lnTo>
                <a:lnTo>
                  <a:pt x="46909" y="6082"/>
                </a:lnTo>
                <a:lnTo>
                  <a:pt x="46483" y="6119"/>
                </a:lnTo>
                <a:lnTo>
                  <a:pt x="46057" y="6174"/>
                </a:lnTo>
                <a:lnTo>
                  <a:pt x="45649" y="6248"/>
                </a:lnTo>
                <a:lnTo>
                  <a:pt x="45259" y="6341"/>
                </a:lnTo>
                <a:lnTo>
                  <a:pt x="44888" y="6434"/>
                </a:lnTo>
                <a:lnTo>
                  <a:pt x="44518" y="6527"/>
                </a:lnTo>
                <a:lnTo>
                  <a:pt x="44147" y="6638"/>
                </a:lnTo>
                <a:lnTo>
                  <a:pt x="43813" y="6768"/>
                </a:lnTo>
                <a:lnTo>
                  <a:pt x="43164" y="7027"/>
                </a:lnTo>
                <a:lnTo>
                  <a:pt x="42552" y="7305"/>
                </a:lnTo>
                <a:lnTo>
                  <a:pt x="41996" y="7602"/>
                </a:lnTo>
                <a:lnTo>
                  <a:pt x="41477" y="7917"/>
                </a:lnTo>
                <a:lnTo>
                  <a:pt x="41013" y="8214"/>
                </a:lnTo>
                <a:lnTo>
                  <a:pt x="40605" y="8529"/>
                </a:lnTo>
                <a:lnTo>
                  <a:pt x="40235" y="8807"/>
                </a:lnTo>
                <a:lnTo>
                  <a:pt x="39919" y="9067"/>
                </a:lnTo>
                <a:lnTo>
                  <a:pt x="39790" y="9530"/>
                </a:lnTo>
                <a:lnTo>
                  <a:pt x="39623" y="10031"/>
                </a:lnTo>
                <a:lnTo>
                  <a:pt x="39419" y="10587"/>
                </a:lnTo>
                <a:lnTo>
                  <a:pt x="39178" y="11162"/>
                </a:lnTo>
                <a:lnTo>
                  <a:pt x="39029" y="11440"/>
                </a:lnTo>
                <a:lnTo>
                  <a:pt x="38863" y="11755"/>
                </a:lnTo>
                <a:lnTo>
                  <a:pt x="38677" y="12052"/>
                </a:lnTo>
                <a:lnTo>
                  <a:pt x="38492" y="12348"/>
                </a:lnTo>
                <a:lnTo>
                  <a:pt x="38288" y="12645"/>
                </a:lnTo>
                <a:lnTo>
                  <a:pt x="38047" y="12942"/>
                </a:lnTo>
                <a:lnTo>
                  <a:pt x="37806" y="13238"/>
                </a:lnTo>
                <a:lnTo>
                  <a:pt x="37546" y="13535"/>
                </a:lnTo>
                <a:lnTo>
                  <a:pt x="37305" y="13757"/>
                </a:lnTo>
                <a:lnTo>
                  <a:pt x="37064" y="13980"/>
                </a:lnTo>
                <a:lnTo>
                  <a:pt x="36805" y="14184"/>
                </a:lnTo>
                <a:lnTo>
                  <a:pt x="36526" y="14351"/>
                </a:lnTo>
                <a:lnTo>
                  <a:pt x="36230" y="14518"/>
                </a:lnTo>
                <a:lnTo>
                  <a:pt x="35933" y="14666"/>
                </a:lnTo>
                <a:lnTo>
                  <a:pt x="35618" y="14796"/>
                </a:lnTo>
                <a:lnTo>
                  <a:pt x="35284" y="14907"/>
                </a:lnTo>
                <a:lnTo>
                  <a:pt x="34950" y="15000"/>
                </a:lnTo>
                <a:lnTo>
                  <a:pt x="34617" y="15092"/>
                </a:lnTo>
                <a:lnTo>
                  <a:pt x="34283" y="15148"/>
                </a:lnTo>
                <a:lnTo>
                  <a:pt x="33931" y="15204"/>
                </a:lnTo>
                <a:lnTo>
                  <a:pt x="33578" y="15222"/>
                </a:lnTo>
                <a:lnTo>
                  <a:pt x="33226" y="15241"/>
                </a:lnTo>
                <a:lnTo>
                  <a:pt x="32874" y="15241"/>
                </a:lnTo>
                <a:lnTo>
                  <a:pt x="32522" y="15204"/>
                </a:lnTo>
                <a:lnTo>
                  <a:pt x="32169" y="15167"/>
                </a:lnTo>
                <a:lnTo>
                  <a:pt x="31836" y="15111"/>
                </a:lnTo>
                <a:lnTo>
                  <a:pt x="31483" y="15037"/>
                </a:lnTo>
                <a:lnTo>
                  <a:pt x="31150" y="14963"/>
                </a:lnTo>
                <a:lnTo>
                  <a:pt x="30816" y="14851"/>
                </a:lnTo>
                <a:lnTo>
                  <a:pt x="30501" y="14722"/>
                </a:lnTo>
                <a:lnTo>
                  <a:pt x="30185" y="14573"/>
                </a:lnTo>
                <a:lnTo>
                  <a:pt x="29889" y="14425"/>
                </a:lnTo>
                <a:lnTo>
                  <a:pt x="29592" y="14240"/>
                </a:lnTo>
                <a:lnTo>
                  <a:pt x="29314" y="14036"/>
                </a:lnTo>
                <a:lnTo>
                  <a:pt x="29054" y="13832"/>
                </a:lnTo>
                <a:lnTo>
                  <a:pt x="28813" y="13591"/>
                </a:lnTo>
                <a:lnTo>
                  <a:pt x="28572" y="13350"/>
                </a:lnTo>
                <a:lnTo>
                  <a:pt x="28368" y="13071"/>
                </a:lnTo>
                <a:lnTo>
                  <a:pt x="28183" y="12793"/>
                </a:lnTo>
                <a:lnTo>
                  <a:pt x="27998" y="12497"/>
                </a:lnTo>
                <a:lnTo>
                  <a:pt x="27849" y="12182"/>
                </a:lnTo>
                <a:lnTo>
                  <a:pt x="27719" y="11866"/>
                </a:lnTo>
                <a:lnTo>
                  <a:pt x="27608" y="11570"/>
                </a:lnTo>
                <a:lnTo>
                  <a:pt x="27516" y="11273"/>
                </a:lnTo>
                <a:lnTo>
                  <a:pt x="27441" y="10976"/>
                </a:lnTo>
                <a:lnTo>
                  <a:pt x="27386" y="10680"/>
                </a:lnTo>
                <a:lnTo>
                  <a:pt x="27330" y="10402"/>
                </a:lnTo>
                <a:lnTo>
                  <a:pt x="27312" y="10123"/>
                </a:lnTo>
                <a:lnTo>
                  <a:pt x="27293" y="9864"/>
                </a:lnTo>
                <a:lnTo>
                  <a:pt x="27293" y="9586"/>
                </a:lnTo>
                <a:lnTo>
                  <a:pt x="27293" y="9326"/>
                </a:lnTo>
                <a:lnTo>
                  <a:pt x="27312" y="9067"/>
                </a:lnTo>
                <a:lnTo>
                  <a:pt x="27349" y="8826"/>
                </a:lnTo>
                <a:lnTo>
                  <a:pt x="27386" y="8585"/>
                </a:lnTo>
                <a:lnTo>
                  <a:pt x="27516" y="8121"/>
                </a:lnTo>
                <a:lnTo>
                  <a:pt x="27664" y="7695"/>
                </a:lnTo>
                <a:lnTo>
                  <a:pt x="27831" y="7287"/>
                </a:lnTo>
                <a:lnTo>
                  <a:pt x="28016" y="6916"/>
                </a:lnTo>
                <a:lnTo>
                  <a:pt x="28220" y="6582"/>
                </a:lnTo>
                <a:lnTo>
                  <a:pt x="28443" y="6285"/>
                </a:lnTo>
                <a:lnTo>
                  <a:pt x="28647" y="6026"/>
                </a:lnTo>
                <a:lnTo>
                  <a:pt x="28850" y="5803"/>
                </a:lnTo>
                <a:lnTo>
                  <a:pt x="29054" y="5618"/>
                </a:lnTo>
                <a:lnTo>
                  <a:pt x="29240" y="5488"/>
                </a:lnTo>
                <a:lnTo>
                  <a:pt x="29388" y="5377"/>
                </a:lnTo>
                <a:lnTo>
                  <a:pt x="29518" y="5321"/>
                </a:lnTo>
                <a:lnTo>
                  <a:pt x="29648" y="5303"/>
                </a:lnTo>
                <a:lnTo>
                  <a:pt x="29740" y="5303"/>
                </a:lnTo>
                <a:lnTo>
                  <a:pt x="29833" y="5340"/>
                </a:lnTo>
                <a:lnTo>
                  <a:pt x="29889" y="5396"/>
                </a:lnTo>
                <a:lnTo>
                  <a:pt x="29944" y="5470"/>
                </a:lnTo>
                <a:lnTo>
                  <a:pt x="29981" y="5562"/>
                </a:lnTo>
                <a:lnTo>
                  <a:pt x="30000" y="5674"/>
                </a:lnTo>
                <a:lnTo>
                  <a:pt x="30000" y="5785"/>
                </a:lnTo>
                <a:lnTo>
                  <a:pt x="30000" y="5896"/>
                </a:lnTo>
                <a:lnTo>
                  <a:pt x="29981" y="6026"/>
                </a:lnTo>
                <a:lnTo>
                  <a:pt x="29944" y="6137"/>
                </a:lnTo>
                <a:lnTo>
                  <a:pt x="29907" y="6248"/>
                </a:lnTo>
                <a:lnTo>
                  <a:pt x="29870" y="6341"/>
                </a:lnTo>
                <a:lnTo>
                  <a:pt x="29481" y="6990"/>
                </a:lnTo>
                <a:lnTo>
                  <a:pt x="29277" y="7361"/>
                </a:lnTo>
                <a:lnTo>
                  <a:pt x="29092" y="7750"/>
                </a:lnTo>
                <a:lnTo>
                  <a:pt x="28906" y="8158"/>
                </a:lnTo>
                <a:lnTo>
                  <a:pt x="28758" y="8585"/>
                </a:lnTo>
                <a:lnTo>
                  <a:pt x="28628" y="9030"/>
                </a:lnTo>
                <a:lnTo>
                  <a:pt x="28535" y="9493"/>
                </a:lnTo>
                <a:lnTo>
                  <a:pt x="28498" y="9716"/>
                </a:lnTo>
                <a:lnTo>
                  <a:pt x="28480" y="9938"/>
                </a:lnTo>
                <a:lnTo>
                  <a:pt x="28480" y="10179"/>
                </a:lnTo>
                <a:lnTo>
                  <a:pt x="28480" y="10420"/>
                </a:lnTo>
                <a:lnTo>
                  <a:pt x="28517" y="10643"/>
                </a:lnTo>
                <a:lnTo>
                  <a:pt x="28554" y="10884"/>
                </a:lnTo>
                <a:lnTo>
                  <a:pt x="28609" y="11125"/>
                </a:lnTo>
                <a:lnTo>
                  <a:pt x="28684" y="11347"/>
                </a:lnTo>
                <a:lnTo>
                  <a:pt x="28776" y="11588"/>
                </a:lnTo>
                <a:lnTo>
                  <a:pt x="28888" y="11811"/>
                </a:lnTo>
                <a:lnTo>
                  <a:pt x="29036" y="12052"/>
                </a:lnTo>
                <a:lnTo>
                  <a:pt x="29184" y="12274"/>
                </a:lnTo>
                <a:lnTo>
                  <a:pt x="29370" y="12497"/>
                </a:lnTo>
                <a:lnTo>
                  <a:pt x="29574" y="12719"/>
                </a:lnTo>
                <a:lnTo>
                  <a:pt x="29796" y="12942"/>
                </a:lnTo>
                <a:lnTo>
                  <a:pt x="30056" y="13164"/>
                </a:lnTo>
                <a:lnTo>
                  <a:pt x="30334" y="13350"/>
                </a:lnTo>
                <a:lnTo>
                  <a:pt x="30612" y="13535"/>
                </a:lnTo>
                <a:lnTo>
                  <a:pt x="30890" y="13702"/>
                </a:lnTo>
                <a:lnTo>
                  <a:pt x="31187" y="13832"/>
                </a:lnTo>
                <a:lnTo>
                  <a:pt x="31483" y="13943"/>
                </a:lnTo>
                <a:lnTo>
                  <a:pt x="31799" y="14036"/>
                </a:lnTo>
                <a:lnTo>
                  <a:pt x="32114" y="14091"/>
                </a:lnTo>
                <a:lnTo>
                  <a:pt x="32410" y="14147"/>
                </a:lnTo>
                <a:lnTo>
                  <a:pt x="32726" y="14165"/>
                </a:lnTo>
                <a:lnTo>
                  <a:pt x="33059" y="14184"/>
                </a:lnTo>
                <a:lnTo>
                  <a:pt x="33374" y="14165"/>
                </a:lnTo>
                <a:lnTo>
                  <a:pt x="33690" y="14128"/>
                </a:lnTo>
                <a:lnTo>
                  <a:pt x="34005" y="14073"/>
                </a:lnTo>
                <a:lnTo>
                  <a:pt x="34320" y="13999"/>
                </a:lnTo>
                <a:lnTo>
                  <a:pt x="34635" y="13906"/>
                </a:lnTo>
                <a:lnTo>
                  <a:pt x="34950" y="13776"/>
                </a:lnTo>
                <a:lnTo>
                  <a:pt x="35266" y="13646"/>
                </a:lnTo>
                <a:lnTo>
                  <a:pt x="35562" y="13498"/>
                </a:lnTo>
                <a:lnTo>
                  <a:pt x="35878" y="13331"/>
                </a:lnTo>
                <a:lnTo>
                  <a:pt x="36174" y="13146"/>
                </a:lnTo>
                <a:lnTo>
                  <a:pt x="36452" y="12942"/>
                </a:lnTo>
                <a:lnTo>
                  <a:pt x="36730" y="12719"/>
                </a:lnTo>
                <a:lnTo>
                  <a:pt x="37009" y="12478"/>
                </a:lnTo>
                <a:lnTo>
                  <a:pt x="37268" y="12219"/>
                </a:lnTo>
                <a:lnTo>
                  <a:pt x="37528" y="11940"/>
                </a:lnTo>
                <a:lnTo>
                  <a:pt x="37769" y="11662"/>
                </a:lnTo>
                <a:lnTo>
                  <a:pt x="38010" y="11347"/>
                </a:lnTo>
                <a:lnTo>
                  <a:pt x="38214" y="11032"/>
                </a:lnTo>
                <a:lnTo>
                  <a:pt x="38436" y="10698"/>
                </a:lnTo>
                <a:lnTo>
                  <a:pt x="38622" y="10346"/>
                </a:lnTo>
                <a:lnTo>
                  <a:pt x="38807" y="9975"/>
                </a:lnTo>
                <a:lnTo>
                  <a:pt x="38974" y="9586"/>
                </a:lnTo>
                <a:lnTo>
                  <a:pt x="38937" y="9475"/>
                </a:lnTo>
                <a:lnTo>
                  <a:pt x="38900" y="9326"/>
                </a:lnTo>
                <a:lnTo>
                  <a:pt x="38863" y="8918"/>
                </a:lnTo>
                <a:lnTo>
                  <a:pt x="38807" y="8418"/>
                </a:lnTo>
                <a:lnTo>
                  <a:pt x="38733" y="7824"/>
                </a:lnTo>
                <a:lnTo>
                  <a:pt x="38622" y="7175"/>
                </a:lnTo>
                <a:lnTo>
                  <a:pt x="38547" y="6823"/>
                </a:lnTo>
                <a:lnTo>
                  <a:pt x="38455" y="6452"/>
                </a:lnTo>
                <a:lnTo>
                  <a:pt x="38362" y="6082"/>
                </a:lnTo>
                <a:lnTo>
                  <a:pt x="38251" y="5711"/>
                </a:lnTo>
                <a:lnTo>
                  <a:pt x="38102" y="5321"/>
                </a:lnTo>
                <a:lnTo>
                  <a:pt x="37954" y="4932"/>
                </a:lnTo>
                <a:lnTo>
                  <a:pt x="37769" y="4543"/>
                </a:lnTo>
                <a:lnTo>
                  <a:pt x="37565" y="4172"/>
                </a:lnTo>
                <a:lnTo>
                  <a:pt x="37342" y="3782"/>
                </a:lnTo>
                <a:lnTo>
                  <a:pt x="37083" y="3412"/>
                </a:lnTo>
                <a:lnTo>
                  <a:pt x="36805" y="3041"/>
                </a:lnTo>
                <a:lnTo>
                  <a:pt x="36489" y="2689"/>
                </a:lnTo>
                <a:lnTo>
                  <a:pt x="36137" y="2336"/>
                </a:lnTo>
                <a:lnTo>
                  <a:pt x="35748" y="2021"/>
                </a:lnTo>
                <a:lnTo>
                  <a:pt x="35321" y="1706"/>
                </a:lnTo>
                <a:lnTo>
                  <a:pt x="34858" y="1409"/>
                </a:lnTo>
                <a:lnTo>
                  <a:pt x="34357" y="1150"/>
                </a:lnTo>
                <a:lnTo>
                  <a:pt x="33819" y="909"/>
                </a:lnTo>
                <a:lnTo>
                  <a:pt x="33245" y="686"/>
                </a:lnTo>
                <a:lnTo>
                  <a:pt x="32614" y="482"/>
                </a:lnTo>
                <a:lnTo>
                  <a:pt x="31928" y="334"/>
                </a:lnTo>
                <a:lnTo>
                  <a:pt x="31205" y="204"/>
                </a:lnTo>
                <a:lnTo>
                  <a:pt x="30371" y="93"/>
                </a:lnTo>
                <a:lnTo>
                  <a:pt x="29574" y="37"/>
                </a:lnTo>
                <a:lnTo>
                  <a:pt x="2879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8081911" y="457299"/>
            <a:ext cx="62349" cy="220270"/>
          </a:xfrm>
          <a:custGeom>
            <a:avLst/>
            <a:gdLst/>
            <a:ahLst/>
            <a:cxnLst/>
            <a:rect l="l" t="t" r="r" b="b"/>
            <a:pathLst>
              <a:path w="3821" h="13499" extrusionOk="0">
                <a:moveTo>
                  <a:pt x="1706" y="1"/>
                </a:moveTo>
                <a:lnTo>
                  <a:pt x="1187" y="20"/>
                </a:lnTo>
                <a:lnTo>
                  <a:pt x="779" y="75"/>
                </a:lnTo>
                <a:lnTo>
                  <a:pt x="557" y="112"/>
                </a:lnTo>
                <a:lnTo>
                  <a:pt x="353" y="168"/>
                </a:lnTo>
                <a:lnTo>
                  <a:pt x="297" y="205"/>
                </a:lnTo>
                <a:lnTo>
                  <a:pt x="260" y="279"/>
                </a:lnTo>
                <a:lnTo>
                  <a:pt x="223" y="390"/>
                </a:lnTo>
                <a:lnTo>
                  <a:pt x="186" y="539"/>
                </a:lnTo>
                <a:lnTo>
                  <a:pt x="112" y="928"/>
                </a:lnTo>
                <a:lnTo>
                  <a:pt x="75" y="1447"/>
                </a:lnTo>
                <a:lnTo>
                  <a:pt x="38" y="2059"/>
                </a:lnTo>
                <a:lnTo>
                  <a:pt x="19" y="2764"/>
                </a:lnTo>
                <a:lnTo>
                  <a:pt x="1" y="4358"/>
                </a:lnTo>
                <a:lnTo>
                  <a:pt x="1" y="6101"/>
                </a:lnTo>
                <a:lnTo>
                  <a:pt x="38" y="7862"/>
                </a:lnTo>
                <a:lnTo>
                  <a:pt x="112" y="10847"/>
                </a:lnTo>
                <a:lnTo>
                  <a:pt x="130" y="11163"/>
                </a:lnTo>
                <a:lnTo>
                  <a:pt x="186" y="12275"/>
                </a:lnTo>
                <a:lnTo>
                  <a:pt x="3820" y="13499"/>
                </a:lnTo>
                <a:lnTo>
                  <a:pt x="3616" y="12127"/>
                </a:lnTo>
                <a:lnTo>
                  <a:pt x="191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 name="Google Shape;16;p2"/>
          <p:cNvGrpSpPr/>
          <p:nvPr/>
        </p:nvGrpSpPr>
        <p:grpSpPr>
          <a:xfrm rot="9836571">
            <a:off x="6946048" y="-143539"/>
            <a:ext cx="3261636" cy="1631393"/>
            <a:chOff x="-449225" y="436955"/>
            <a:chExt cx="3261590" cy="1631370"/>
          </a:xfrm>
        </p:grpSpPr>
        <p:sp>
          <p:nvSpPr>
            <p:cNvPr id="17" name="Google Shape;17;p2"/>
            <p:cNvSpPr/>
            <p:nvPr/>
          </p:nvSpPr>
          <p:spPr>
            <a:xfrm>
              <a:off x="-449225" y="486275"/>
              <a:ext cx="3150350" cy="1522575"/>
            </a:xfrm>
            <a:custGeom>
              <a:avLst/>
              <a:gdLst/>
              <a:ahLst/>
              <a:cxnLst/>
              <a:rect l="l" t="t" r="r" b="b"/>
              <a:pathLst>
                <a:path w="126014" h="60903" extrusionOk="0">
                  <a:moveTo>
                    <a:pt x="70605" y="1"/>
                  </a:moveTo>
                  <a:lnTo>
                    <a:pt x="70511" y="1133"/>
                  </a:lnTo>
                  <a:lnTo>
                    <a:pt x="70398" y="2417"/>
                  </a:lnTo>
                  <a:lnTo>
                    <a:pt x="70322" y="3116"/>
                  </a:lnTo>
                  <a:lnTo>
                    <a:pt x="70209" y="3852"/>
                  </a:lnTo>
                  <a:lnTo>
                    <a:pt x="70096" y="4626"/>
                  </a:lnTo>
                  <a:lnTo>
                    <a:pt x="69926" y="5438"/>
                  </a:lnTo>
                  <a:lnTo>
                    <a:pt x="69737" y="6268"/>
                  </a:lnTo>
                  <a:lnTo>
                    <a:pt x="69492" y="7137"/>
                  </a:lnTo>
                  <a:lnTo>
                    <a:pt x="69208" y="8043"/>
                  </a:lnTo>
                  <a:lnTo>
                    <a:pt x="68869" y="8968"/>
                  </a:lnTo>
                  <a:lnTo>
                    <a:pt x="68472" y="9931"/>
                  </a:lnTo>
                  <a:lnTo>
                    <a:pt x="68264" y="10421"/>
                  </a:lnTo>
                  <a:lnTo>
                    <a:pt x="68019" y="10931"/>
                  </a:lnTo>
                  <a:lnTo>
                    <a:pt x="67774" y="11422"/>
                  </a:lnTo>
                  <a:lnTo>
                    <a:pt x="67509" y="11932"/>
                  </a:lnTo>
                  <a:lnTo>
                    <a:pt x="67226" y="12460"/>
                  </a:lnTo>
                  <a:lnTo>
                    <a:pt x="66924" y="12989"/>
                  </a:lnTo>
                  <a:lnTo>
                    <a:pt x="66603" y="13518"/>
                  </a:lnTo>
                  <a:lnTo>
                    <a:pt x="66263" y="14046"/>
                  </a:lnTo>
                  <a:lnTo>
                    <a:pt x="65905" y="14594"/>
                  </a:lnTo>
                  <a:lnTo>
                    <a:pt x="65508" y="15141"/>
                  </a:lnTo>
                  <a:lnTo>
                    <a:pt x="65112" y="15689"/>
                  </a:lnTo>
                  <a:lnTo>
                    <a:pt x="64696" y="16255"/>
                  </a:lnTo>
                  <a:lnTo>
                    <a:pt x="64243" y="16821"/>
                  </a:lnTo>
                  <a:lnTo>
                    <a:pt x="63771" y="17388"/>
                  </a:lnTo>
                  <a:lnTo>
                    <a:pt x="63281" y="17973"/>
                  </a:lnTo>
                  <a:lnTo>
                    <a:pt x="62752" y="18558"/>
                  </a:lnTo>
                  <a:lnTo>
                    <a:pt x="62223" y="19143"/>
                  </a:lnTo>
                  <a:lnTo>
                    <a:pt x="61638" y="19729"/>
                  </a:lnTo>
                  <a:lnTo>
                    <a:pt x="61053" y="20333"/>
                  </a:lnTo>
                  <a:lnTo>
                    <a:pt x="60430" y="20937"/>
                  </a:lnTo>
                  <a:lnTo>
                    <a:pt x="59788" y="21541"/>
                  </a:lnTo>
                  <a:lnTo>
                    <a:pt x="59109" y="22145"/>
                  </a:lnTo>
                  <a:lnTo>
                    <a:pt x="58410" y="22768"/>
                  </a:lnTo>
                  <a:lnTo>
                    <a:pt x="57674" y="23391"/>
                  </a:lnTo>
                  <a:lnTo>
                    <a:pt x="56900" y="24014"/>
                  </a:lnTo>
                  <a:lnTo>
                    <a:pt x="56107" y="24637"/>
                  </a:lnTo>
                  <a:lnTo>
                    <a:pt x="55276" y="25260"/>
                  </a:lnTo>
                  <a:lnTo>
                    <a:pt x="54427" y="25902"/>
                  </a:lnTo>
                  <a:lnTo>
                    <a:pt x="53539" y="26544"/>
                  </a:lnTo>
                  <a:lnTo>
                    <a:pt x="52614" y="27185"/>
                  </a:lnTo>
                  <a:lnTo>
                    <a:pt x="51670" y="27827"/>
                  </a:lnTo>
                  <a:lnTo>
                    <a:pt x="50670" y="28469"/>
                  </a:lnTo>
                  <a:lnTo>
                    <a:pt x="49650" y="29130"/>
                  </a:lnTo>
                  <a:lnTo>
                    <a:pt x="48593" y="29772"/>
                  </a:lnTo>
                  <a:lnTo>
                    <a:pt x="47498" y="30433"/>
                  </a:lnTo>
                  <a:lnTo>
                    <a:pt x="46366" y="31093"/>
                  </a:lnTo>
                  <a:lnTo>
                    <a:pt x="45195" y="31754"/>
                  </a:lnTo>
                  <a:lnTo>
                    <a:pt x="44006" y="32415"/>
                  </a:lnTo>
                  <a:lnTo>
                    <a:pt x="43156" y="33396"/>
                  </a:lnTo>
                  <a:lnTo>
                    <a:pt x="42175" y="34510"/>
                  </a:lnTo>
                  <a:lnTo>
                    <a:pt x="40853" y="35983"/>
                  </a:lnTo>
                  <a:lnTo>
                    <a:pt x="39230" y="37757"/>
                  </a:lnTo>
                  <a:lnTo>
                    <a:pt x="37323" y="39758"/>
                  </a:lnTo>
                  <a:lnTo>
                    <a:pt x="36304" y="40816"/>
                  </a:lnTo>
                  <a:lnTo>
                    <a:pt x="35209" y="41930"/>
                  </a:lnTo>
                  <a:lnTo>
                    <a:pt x="34076" y="43062"/>
                  </a:lnTo>
                  <a:lnTo>
                    <a:pt x="32905" y="44214"/>
                  </a:lnTo>
                  <a:lnTo>
                    <a:pt x="32377" y="44667"/>
                  </a:lnTo>
                  <a:lnTo>
                    <a:pt x="31829" y="45101"/>
                  </a:lnTo>
                  <a:lnTo>
                    <a:pt x="31263" y="45535"/>
                  </a:lnTo>
                  <a:lnTo>
                    <a:pt x="30697" y="45932"/>
                  </a:lnTo>
                  <a:lnTo>
                    <a:pt x="30111" y="46328"/>
                  </a:lnTo>
                  <a:lnTo>
                    <a:pt x="29526" y="46706"/>
                  </a:lnTo>
                  <a:lnTo>
                    <a:pt x="28922" y="47083"/>
                  </a:lnTo>
                  <a:lnTo>
                    <a:pt x="28299" y="47423"/>
                  </a:lnTo>
                  <a:lnTo>
                    <a:pt x="27676" y="47763"/>
                  </a:lnTo>
                  <a:lnTo>
                    <a:pt x="27034" y="48084"/>
                  </a:lnTo>
                  <a:lnTo>
                    <a:pt x="26392" y="48405"/>
                  </a:lnTo>
                  <a:lnTo>
                    <a:pt x="25732" y="48688"/>
                  </a:lnTo>
                  <a:lnTo>
                    <a:pt x="25071" y="48971"/>
                  </a:lnTo>
                  <a:lnTo>
                    <a:pt x="24410" y="49254"/>
                  </a:lnTo>
                  <a:lnTo>
                    <a:pt x="23749" y="49519"/>
                  </a:lnTo>
                  <a:lnTo>
                    <a:pt x="23070" y="49764"/>
                  </a:lnTo>
                  <a:lnTo>
                    <a:pt x="22390" y="50009"/>
                  </a:lnTo>
                  <a:lnTo>
                    <a:pt x="21711" y="50236"/>
                  </a:lnTo>
                  <a:lnTo>
                    <a:pt x="20351" y="50651"/>
                  </a:lnTo>
                  <a:lnTo>
                    <a:pt x="18973" y="51029"/>
                  </a:lnTo>
                  <a:lnTo>
                    <a:pt x="17595" y="51369"/>
                  </a:lnTo>
                  <a:lnTo>
                    <a:pt x="16236" y="51671"/>
                  </a:lnTo>
                  <a:lnTo>
                    <a:pt x="14896" y="51935"/>
                  </a:lnTo>
                  <a:lnTo>
                    <a:pt x="13574" y="52180"/>
                  </a:lnTo>
                  <a:lnTo>
                    <a:pt x="12271" y="52369"/>
                  </a:lnTo>
                  <a:lnTo>
                    <a:pt x="11007" y="52558"/>
                  </a:lnTo>
                  <a:lnTo>
                    <a:pt x="9779" y="52709"/>
                  </a:lnTo>
                  <a:lnTo>
                    <a:pt x="8609" y="52822"/>
                  </a:lnTo>
                  <a:lnTo>
                    <a:pt x="7476" y="52917"/>
                  </a:lnTo>
                  <a:lnTo>
                    <a:pt x="6400" y="53011"/>
                  </a:lnTo>
                  <a:lnTo>
                    <a:pt x="5381" y="53068"/>
                  </a:lnTo>
                  <a:lnTo>
                    <a:pt x="4437" y="53106"/>
                  </a:lnTo>
                  <a:lnTo>
                    <a:pt x="3569" y="53143"/>
                  </a:lnTo>
                  <a:lnTo>
                    <a:pt x="2077" y="53181"/>
                  </a:lnTo>
                  <a:lnTo>
                    <a:pt x="944" y="53181"/>
                  </a:lnTo>
                  <a:lnTo>
                    <a:pt x="1" y="53162"/>
                  </a:lnTo>
                  <a:lnTo>
                    <a:pt x="3512" y="60902"/>
                  </a:lnTo>
                  <a:lnTo>
                    <a:pt x="3738" y="60883"/>
                  </a:lnTo>
                  <a:lnTo>
                    <a:pt x="4418" y="60827"/>
                  </a:lnTo>
                  <a:lnTo>
                    <a:pt x="5475" y="60713"/>
                  </a:lnTo>
                  <a:lnTo>
                    <a:pt x="6872" y="60525"/>
                  </a:lnTo>
                  <a:lnTo>
                    <a:pt x="7684" y="60393"/>
                  </a:lnTo>
                  <a:lnTo>
                    <a:pt x="8571" y="60260"/>
                  </a:lnTo>
                  <a:lnTo>
                    <a:pt x="9534" y="60072"/>
                  </a:lnTo>
                  <a:lnTo>
                    <a:pt x="10535" y="59883"/>
                  </a:lnTo>
                  <a:lnTo>
                    <a:pt x="11611" y="59656"/>
                  </a:lnTo>
                  <a:lnTo>
                    <a:pt x="12725" y="59392"/>
                  </a:lnTo>
                  <a:lnTo>
                    <a:pt x="13895" y="59109"/>
                  </a:lnTo>
                  <a:lnTo>
                    <a:pt x="15084" y="58788"/>
                  </a:lnTo>
                  <a:lnTo>
                    <a:pt x="16311" y="58429"/>
                  </a:lnTo>
                  <a:lnTo>
                    <a:pt x="17576" y="58033"/>
                  </a:lnTo>
                  <a:lnTo>
                    <a:pt x="18860" y="57617"/>
                  </a:lnTo>
                  <a:lnTo>
                    <a:pt x="20144" y="57145"/>
                  </a:lnTo>
                  <a:lnTo>
                    <a:pt x="21446" y="56617"/>
                  </a:lnTo>
                  <a:lnTo>
                    <a:pt x="22768" y="56069"/>
                  </a:lnTo>
                  <a:lnTo>
                    <a:pt x="24070" y="55465"/>
                  </a:lnTo>
                  <a:lnTo>
                    <a:pt x="24731" y="55144"/>
                  </a:lnTo>
                  <a:lnTo>
                    <a:pt x="25392" y="54823"/>
                  </a:lnTo>
                  <a:lnTo>
                    <a:pt x="26034" y="54484"/>
                  </a:lnTo>
                  <a:lnTo>
                    <a:pt x="26676" y="54125"/>
                  </a:lnTo>
                  <a:lnTo>
                    <a:pt x="27317" y="53766"/>
                  </a:lnTo>
                  <a:lnTo>
                    <a:pt x="27959" y="53370"/>
                  </a:lnTo>
                  <a:lnTo>
                    <a:pt x="28582" y="52992"/>
                  </a:lnTo>
                  <a:lnTo>
                    <a:pt x="29205" y="52577"/>
                  </a:lnTo>
                  <a:lnTo>
                    <a:pt x="29828" y="52162"/>
                  </a:lnTo>
                  <a:lnTo>
                    <a:pt x="30451" y="51727"/>
                  </a:lnTo>
                  <a:lnTo>
                    <a:pt x="31036" y="51274"/>
                  </a:lnTo>
                  <a:lnTo>
                    <a:pt x="31641" y="50821"/>
                  </a:lnTo>
                  <a:lnTo>
                    <a:pt x="32226" y="50349"/>
                  </a:lnTo>
                  <a:lnTo>
                    <a:pt x="32792" y="49858"/>
                  </a:lnTo>
                  <a:lnTo>
                    <a:pt x="33358" y="49349"/>
                  </a:lnTo>
                  <a:lnTo>
                    <a:pt x="33906" y="48839"/>
                  </a:lnTo>
                  <a:lnTo>
                    <a:pt x="34453" y="48292"/>
                  </a:lnTo>
                  <a:lnTo>
                    <a:pt x="34982" y="47744"/>
                  </a:lnTo>
                  <a:lnTo>
                    <a:pt x="35492" y="47215"/>
                  </a:lnTo>
                  <a:lnTo>
                    <a:pt x="36020" y="46687"/>
                  </a:lnTo>
                  <a:lnTo>
                    <a:pt x="36549" y="46177"/>
                  </a:lnTo>
                  <a:lnTo>
                    <a:pt x="37115" y="45667"/>
                  </a:lnTo>
                  <a:lnTo>
                    <a:pt x="37682" y="45177"/>
                  </a:lnTo>
                  <a:lnTo>
                    <a:pt x="38248" y="44686"/>
                  </a:lnTo>
                  <a:lnTo>
                    <a:pt x="38833" y="44214"/>
                  </a:lnTo>
                  <a:lnTo>
                    <a:pt x="39437" y="43761"/>
                  </a:lnTo>
                  <a:lnTo>
                    <a:pt x="40060" y="43308"/>
                  </a:lnTo>
                  <a:lnTo>
                    <a:pt x="40683" y="42855"/>
                  </a:lnTo>
                  <a:lnTo>
                    <a:pt x="41325" y="42439"/>
                  </a:lnTo>
                  <a:lnTo>
                    <a:pt x="41967" y="42005"/>
                  </a:lnTo>
                  <a:lnTo>
                    <a:pt x="42628" y="41590"/>
                  </a:lnTo>
                  <a:lnTo>
                    <a:pt x="43307" y="41193"/>
                  </a:lnTo>
                  <a:lnTo>
                    <a:pt x="43987" y="40816"/>
                  </a:lnTo>
                  <a:lnTo>
                    <a:pt x="44667" y="40419"/>
                  </a:lnTo>
                  <a:lnTo>
                    <a:pt x="45384" y="40061"/>
                  </a:lnTo>
                  <a:lnTo>
                    <a:pt x="46082" y="39702"/>
                  </a:lnTo>
                  <a:lnTo>
                    <a:pt x="46800" y="39343"/>
                  </a:lnTo>
                  <a:lnTo>
                    <a:pt x="47536" y="39003"/>
                  </a:lnTo>
                  <a:lnTo>
                    <a:pt x="48272" y="38682"/>
                  </a:lnTo>
                  <a:lnTo>
                    <a:pt x="49027" y="38361"/>
                  </a:lnTo>
                  <a:lnTo>
                    <a:pt x="49783" y="38059"/>
                  </a:lnTo>
                  <a:lnTo>
                    <a:pt x="50538" y="37757"/>
                  </a:lnTo>
                  <a:lnTo>
                    <a:pt x="51312" y="37474"/>
                  </a:lnTo>
                  <a:lnTo>
                    <a:pt x="52086" y="37191"/>
                  </a:lnTo>
                  <a:lnTo>
                    <a:pt x="52879" y="36927"/>
                  </a:lnTo>
                  <a:lnTo>
                    <a:pt x="53672" y="36681"/>
                  </a:lnTo>
                  <a:lnTo>
                    <a:pt x="54483" y="36436"/>
                  </a:lnTo>
                  <a:lnTo>
                    <a:pt x="55276" y="36190"/>
                  </a:lnTo>
                  <a:lnTo>
                    <a:pt x="56107" y="35964"/>
                  </a:lnTo>
                  <a:lnTo>
                    <a:pt x="56919" y="35756"/>
                  </a:lnTo>
                  <a:lnTo>
                    <a:pt x="57749" y="35719"/>
                  </a:lnTo>
                  <a:lnTo>
                    <a:pt x="58618" y="35700"/>
                  </a:lnTo>
                  <a:lnTo>
                    <a:pt x="59543" y="35737"/>
                  </a:lnTo>
                  <a:lnTo>
                    <a:pt x="60487" y="35813"/>
                  </a:lnTo>
                  <a:lnTo>
                    <a:pt x="61449" y="35926"/>
                  </a:lnTo>
                  <a:lnTo>
                    <a:pt x="62450" y="36077"/>
                  </a:lnTo>
                  <a:lnTo>
                    <a:pt x="63469" y="36247"/>
                  </a:lnTo>
                  <a:lnTo>
                    <a:pt x="64508" y="36455"/>
                  </a:lnTo>
                  <a:lnTo>
                    <a:pt x="65565" y="36700"/>
                  </a:lnTo>
                  <a:lnTo>
                    <a:pt x="66622" y="36983"/>
                  </a:lnTo>
                  <a:lnTo>
                    <a:pt x="67698" y="37285"/>
                  </a:lnTo>
                  <a:lnTo>
                    <a:pt x="68774" y="37625"/>
                  </a:lnTo>
                  <a:lnTo>
                    <a:pt x="69850" y="37984"/>
                  </a:lnTo>
                  <a:lnTo>
                    <a:pt x="70907" y="38380"/>
                  </a:lnTo>
                  <a:lnTo>
                    <a:pt x="71984" y="38796"/>
                  </a:lnTo>
                  <a:lnTo>
                    <a:pt x="73041" y="39249"/>
                  </a:lnTo>
                  <a:lnTo>
                    <a:pt x="73399" y="39834"/>
                  </a:lnTo>
                  <a:lnTo>
                    <a:pt x="73758" y="40457"/>
                  </a:lnTo>
                  <a:lnTo>
                    <a:pt x="74117" y="41118"/>
                  </a:lnTo>
                  <a:lnTo>
                    <a:pt x="74475" y="41816"/>
                  </a:lnTo>
                  <a:lnTo>
                    <a:pt x="74796" y="42534"/>
                  </a:lnTo>
                  <a:lnTo>
                    <a:pt x="75117" y="43289"/>
                  </a:lnTo>
                  <a:lnTo>
                    <a:pt x="75382" y="44044"/>
                  </a:lnTo>
                  <a:lnTo>
                    <a:pt x="75627" y="44818"/>
                  </a:lnTo>
                  <a:lnTo>
                    <a:pt x="75740" y="45214"/>
                  </a:lnTo>
                  <a:lnTo>
                    <a:pt x="75835" y="45592"/>
                  </a:lnTo>
                  <a:lnTo>
                    <a:pt x="75929" y="45988"/>
                  </a:lnTo>
                  <a:lnTo>
                    <a:pt x="75986" y="46385"/>
                  </a:lnTo>
                  <a:lnTo>
                    <a:pt x="76042" y="46781"/>
                  </a:lnTo>
                  <a:lnTo>
                    <a:pt x="76080" y="47159"/>
                  </a:lnTo>
                  <a:lnTo>
                    <a:pt x="76118" y="47555"/>
                  </a:lnTo>
                  <a:lnTo>
                    <a:pt x="76118" y="47933"/>
                  </a:lnTo>
                  <a:lnTo>
                    <a:pt x="76118" y="48310"/>
                  </a:lnTo>
                  <a:lnTo>
                    <a:pt x="76099" y="48707"/>
                  </a:lnTo>
                  <a:lnTo>
                    <a:pt x="76061" y="49066"/>
                  </a:lnTo>
                  <a:lnTo>
                    <a:pt x="75986" y="49443"/>
                  </a:lnTo>
                  <a:lnTo>
                    <a:pt x="75910" y="49802"/>
                  </a:lnTo>
                  <a:lnTo>
                    <a:pt x="75797" y="50160"/>
                  </a:lnTo>
                  <a:lnTo>
                    <a:pt x="75684" y="50519"/>
                  </a:lnTo>
                  <a:lnTo>
                    <a:pt x="75533" y="50859"/>
                  </a:lnTo>
                  <a:lnTo>
                    <a:pt x="75646" y="50670"/>
                  </a:lnTo>
                  <a:lnTo>
                    <a:pt x="75759" y="50444"/>
                  </a:lnTo>
                  <a:lnTo>
                    <a:pt x="75910" y="50142"/>
                  </a:lnTo>
                  <a:lnTo>
                    <a:pt x="76061" y="49745"/>
                  </a:lnTo>
                  <a:lnTo>
                    <a:pt x="76212" y="49254"/>
                  </a:lnTo>
                  <a:lnTo>
                    <a:pt x="76288" y="48971"/>
                  </a:lnTo>
                  <a:lnTo>
                    <a:pt x="76344" y="48688"/>
                  </a:lnTo>
                  <a:lnTo>
                    <a:pt x="76401" y="48367"/>
                  </a:lnTo>
                  <a:lnTo>
                    <a:pt x="76439" y="48027"/>
                  </a:lnTo>
                  <a:lnTo>
                    <a:pt x="76477" y="47669"/>
                  </a:lnTo>
                  <a:lnTo>
                    <a:pt x="76495" y="47291"/>
                  </a:lnTo>
                  <a:lnTo>
                    <a:pt x="76495" y="46895"/>
                  </a:lnTo>
                  <a:lnTo>
                    <a:pt x="76495" y="46460"/>
                  </a:lnTo>
                  <a:lnTo>
                    <a:pt x="76458" y="46026"/>
                  </a:lnTo>
                  <a:lnTo>
                    <a:pt x="76420" y="45573"/>
                  </a:lnTo>
                  <a:lnTo>
                    <a:pt x="76344" y="45082"/>
                  </a:lnTo>
                  <a:lnTo>
                    <a:pt x="76250" y="44572"/>
                  </a:lnTo>
                  <a:lnTo>
                    <a:pt x="76118" y="44063"/>
                  </a:lnTo>
                  <a:lnTo>
                    <a:pt x="75986" y="43515"/>
                  </a:lnTo>
                  <a:lnTo>
                    <a:pt x="75797" y="42968"/>
                  </a:lnTo>
                  <a:lnTo>
                    <a:pt x="75589" y="42383"/>
                  </a:lnTo>
                  <a:lnTo>
                    <a:pt x="75344" y="41778"/>
                  </a:lnTo>
                  <a:lnTo>
                    <a:pt x="75080" y="41174"/>
                  </a:lnTo>
                  <a:lnTo>
                    <a:pt x="74759" y="40533"/>
                  </a:lnTo>
                  <a:lnTo>
                    <a:pt x="74419" y="39872"/>
                  </a:lnTo>
                  <a:lnTo>
                    <a:pt x="75325" y="40325"/>
                  </a:lnTo>
                  <a:lnTo>
                    <a:pt x="76250" y="40778"/>
                  </a:lnTo>
                  <a:lnTo>
                    <a:pt x="77175" y="41269"/>
                  </a:lnTo>
                  <a:lnTo>
                    <a:pt x="78081" y="41797"/>
                  </a:lnTo>
                  <a:lnTo>
                    <a:pt x="78987" y="42345"/>
                  </a:lnTo>
                  <a:lnTo>
                    <a:pt x="79875" y="42930"/>
                  </a:lnTo>
                  <a:lnTo>
                    <a:pt x="80724" y="43553"/>
                  </a:lnTo>
                  <a:lnTo>
                    <a:pt x="81158" y="43874"/>
                  </a:lnTo>
                  <a:lnTo>
                    <a:pt x="81555" y="44195"/>
                  </a:lnTo>
                  <a:lnTo>
                    <a:pt x="81970" y="44535"/>
                  </a:lnTo>
                  <a:lnTo>
                    <a:pt x="82367" y="44893"/>
                  </a:lnTo>
                  <a:lnTo>
                    <a:pt x="82744" y="45252"/>
                  </a:lnTo>
                  <a:lnTo>
                    <a:pt x="83122" y="45611"/>
                  </a:lnTo>
                  <a:lnTo>
                    <a:pt x="83480" y="45988"/>
                  </a:lnTo>
                  <a:lnTo>
                    <a:pt x="83820" y="46366"/>
                  </a:lnTo>
                  <a:lnTo>
                    <a:pt x="84160" y="46762"/>
                  </a:lnTo>
                  <a:lnTo>
                    <a:pt x="84481" y="47178"/>
                  </a:lnTo>
                  <a:lnTo>
                    <a:pt x="84783" y="47593"/>
                  </a:lnTo>
                  <a:lnTo>
                    <a:pt x="85066" y="48008"/>
                  </a:lnTo>
                  <a:lnTo>
                    <a:pt x="85349" y="48461"/>
                  </a:lnTo>
                  <a:lnTo>
                    <a:pt x="85595" y="48896"/>
                  </a:lnTo>
                  <a:lnTo>
                    <a:pt x="85840" y="49368"/>
                  </a:lnTo>
                  <a:lnTo>
                    <a:pt x="86067" y="49840"/>
                  </a:lnTo>
                  <a:lnTo>
                    <a:pt x="86256" y="50312"/>
                  </a:lnTo>
                  <a:lnTo>
                    <a:pt x="86444" y="50802"/>
                  </a:lnTo>
                  <a:lnTo>
                    <a:pt x="86709" y="51557"/>
                  </a:lnTo>
                  <a:lnTo>
                    <a:pt x="87011" y="52294"/>
                  </a:lnTo>
                  <a:lnTo>
                    <a:pt x="87162" y="52634"/>
                  </a:lnTo>
                  <a:lnTo>
                    <a:pt x="87332" y="52973"/>
                  </a:lnTo>
                  <a:lnTo>
                    <a:pt x="87501" y="53313"/>
                  </a:lnTo>
                  <a:lnTo>
                    <a:pt x="87690" y="53634"/>
                  </a:lnTo>
                  <a:lnTo>
                    <a:pt x="87898" y="53955"/>
                  </a:lnTo>
                  <a:lnTo>
                    <a:pt x="88106" y="54257"/>
                  </a:lnTo>
                  <a:lnTo>
                    <a:pt x="88351" y="54559"/>
                  </a:lnTo>
                  <a:lnTo>
                    <a:pt x="88596" y="54842"/>
                  </a:lnTo>
                  <a:lnTo>
                    <a:pt x="88842" y="55144"/>
                  </a:lnTo>
                  <a:lnTo>
                    <a:pt x="89125" y="55409"/>
                  </a:lnTo>
                  <a:lnTo>
                    <a:pt x="89427" y="55673"/>
                  </a:lnTo>
                  <a:lnTo>
                    <a:pt x="89748" y="55937"/>
                  </a:lnTo>
                  <a:lnTo>
                    <a:pt x="89748" y="55937"/>
                  </a:lnTo>
                  <a:lnTo>
                    <a:pt x="89333" y="55163"/>
                  </a:lnTo>
                  <a:lnTo>
                    <a:pt x="88936" y="54351"/>
                  </a:lnTo>
                  <a:lnTo>
                    <a:pt x="88559" y="53502"/>
                  </a:lnTo>
                  <a:lnTo>
                    <a:pt x="88181" y="52634"/>
                  </a:lnTo>
                  <a:lnTo>
                    <a:pt x="88181" y="52615"/>
                  </a:lnTo>
                  <a:lnTo>
                    <a:pt x="87879" y="51841"/>
                  </a:lnTo>
                  <a:lnTo>
                    <a:pt x="87841" y="51709"/>
                  </a:lnTo>
                  <a:lnTo>
                    <a:pt x="87577" y="50991"/>
                  </a:lnTo>
                  <a:lnTo>
                    <a:pt x="87520" y="50783"/>
                  </a:lnTo>
                  <a:lnTo>
                    <a:pt x="87218" y="49858"/>
                  </a:lnTo>
                  <a:lnTo>
                    <a:pt x="87048" y="49292"/>
                  </a:lnTo>
                  <a:lnTo>
                    <a:pt x="87011" y="49235"/>
                  </a:lnTo>
                  <a:lnTo>
                    <a:pt x="86841" y="48782"/>
                  </a:lnTo>
                  <a:lnTo>
                    <a:pt x="86633" y="48329"/>
                  </a:lnTo>
                  <a:lnTo>
                    <a:pt x="86407" y="47838"/>
                  </a:lnTo>
                  <a:lnTo>
                    <a:pt x="86142" y="47348"/>
                  </a:lnTo>
                  <a:lnTo>
                    <a:pt x="87426" y="48027"/>
                  </a:lnTo>
                  <a:lnTo>
                    <a:pt x="88691" y="48688"/>
                  </a:lnTo>
                  <a:lnTo>
                    <a:pt x="89937" y="49311"/>
                  </a:lnTo>
                  <a:lnTo>
                    <a:pt x="91164" y="49896"/>
                  </a:lnTo>
                  <a:lnTo>
                    <a:pt x="92372" y="50463"/>
                  </a:lnTo>
                  <a:lnTo>
                    <a:pt x="93543" y="51010"/>
                  </a:lnTo>
                  <a:lnTo>
                    <a:pt x="94713" y="51520"/>
                  </a:lnTo>
                  <a:lnTo>
                    <a:pt x="95846" y="51992"/>
                  </a:lnTo>
                  <a:lnTo>
                    <a:pt x="96960" y="52464"/>
                  </a:lnTo>
                  <a:lnTo>
                    <a:pt x="98036" y="52898"/>
                  </a:lnTo>
                  <a:lnTo>
                    <a:pt x="99112" y="53294"/>
                  </a:lnTo>
                  <a:lnTo>
                    <a:pt x="100150" y="53691"/>
                  </a:lnTo>
                  <a:lnTo>
                    <a:pt x="101169" y="54049"/>
                  </a:lnTo>
                  <a:lnTo>
                    <a:pt x="102170" y="54389"/>
                  </a:lnTo>
                  <a:lnTo>
                    <a:pt x="103152" y="54710"/>
                  </a:lnTo>
                  <a:lnTo>
                    <a:pt x="104114" y="54993"/>
                  </a:lnTo>
                  <a:lnTo>
                    <a:pt x="105039" y="55277"/>
                  </a:lnTo>
                  <a:lnTo>
                    <a:pt x="105946" y="55522"/>
                  </a:lnTo>
                  <a:lnTo>
                    <a:pt x="106852" y="55767"/>
                  </a:lnTo>
                  <a:lnTo>
                    <a:pt x="107720" y="55975"/>
                  </a:lnTo>
                  <a:lnTo>
                    <a:pt x="108570" y="56183"/>
                  </a:lnTo>
                  <a:lnTo>
                    <a:pt x="109381" y="56353"/>
                  </a:lnTo>
                  <a:lnTo>
                    <a:pt x="110193" y="56522"/>
                  </a:lnTo>
                  <a:lnTo>
                    <a:pt x="110986" y="56674"/>
                  </a:lnTo>
                  <a:lnTo>
                    <a:pt x="111741" y="56806"/>
                  </a:lnTo>
                  <a:lnTo>
                    <a:pt x="112496" y="56919"/>
                  </a:lnTo>
                  <a:lnTo>
                    <a:pt x="113214" y="57013"/>
                  </a:lnTo>
                  <a:lnTo>
                    <a:pt x="113912" y="57108"/>
                  </a:lnTo>
                  <a:lnTo>
                    <a:pt x="115253" y="57240"/>
                  </a:lnTo>
                  <a:lnTo>
                    <a:pt x="116499" y="57315"/>
                  </a:lnTo>
                  <a:lnTo>
                    <a:pt x="117688" y="57372"/>
                  </a:lnTo>
                  <a:lnTo>
                    <a:pt x="118783" y="57372"/>
                  </a:lnTo>
                  <a:lnTo>
                    <a:pt x="119802" y="57334"/>
                  </a:lnTo>
                  <a:lnTo>
                    <a:pt x="120727" y="57278"/>
                  </a:lnTo>
                  <a:lnTo>
                    <a:pt x="121596" y="57202"/>
                  </a:lnTo>
                  <a:lnTo>
                    <a:pt x="122370" y="57089"/>
                  </a:lnTo>
                  <a:lnTo>
                    <a:pt x="123068" y="56976"/>
                  </a:lnTo>
                  <a:lnTo>
                    <a:pt x="123691" y="56862"/>
                  </a:lnTo>
                  <a:lnTo>
                    <a:pt x="124239" y="56730"/>
                  </a:lnTo>
                  <a:lnTo>
                    <a:pt x="124711" y="56598"/>
                  </a:lnTo>
                  <a:lnTo>
                    <a:pt x="125107" y="56485"/>
                  </a:lnTo>
                  <a:lnTo>
                    <a:pt x="125428" y="56371"/>
                  </a:lnTo>
                  <a:lnTo>
                    <a:pt x="125862" y="56202"/>
                  </a:lnTo>
                  <a:lnTo>
                    <a:pt x="126013" y="56145"/>
                  </a:lnTo>
                  <a:lnTo>
                    <a:pt x="125069" y="56296"/>
                  </a:lnTo>
                  <a:lnTo>
                    <a:pt x="124125" y="56428"/>
                  </a:lnTo>
                  <a:lnTo>
                    <a:pt x="123144" y="56504"/>
                  </a:lnTo>
                  <a:lnTo>
                    <a:pt x="122143" y="56560"/>
                  </a:lnTo>
                  <a:lnTo>
                    <a:pt x="121143" y="56579"/>
                  </a:lnTo>
                  <a:lnTo>
                    <a:pt x="120123" y="56579"/>
                  </a:lnTo>
                  <a:lnTo>
                    <a:pt x="119104" y="56541"/>
                  </a:lnTo>
                  <a:lnTo>
                    <a:pt x="118047" y="56466"/>
                  </a:lnTo>
                  <a:lnTo>
                    <a:pt x="116989" y="56371"/>
                  </a:lnTo>
                  <a:lnTo>
                    <a:pt x="115932" y="56258"/>
                  </a:lnTo>
                  <a:lnTo>
                    <a:pt x="114875" y="56107"/>
                  </a:lnTo>
                  <a:lnTo>
                    <a:pt x="113799" y="55937"/>
                  </a:lnTo>
                  <a:lnTo>
                    <a:pt x="112723" y="55748"/>
                  </a:lnTo>
                  <a:lnTo>
                    <a:pt x="111647" y="55541"/>
                  </a:lnTo>
                  <a:lnTo>
                    <a:pt x="110571" y="55295"/>
                  </a:lnTo>
                  <a:lnTo>
                    <a:pt x="109476" y="55050"/>
                  </a:lnTo>
                  <a:lnTo>
                    <a:pt x="108400" y="54786"/>
                  </a:lnTo>
                  <a:lnTo>
                    <a:pt x="107343" y="54503"/>
                  </a:lnTo>
                  <a:lnTo>
                    <a:pt x="106267" y="54200"/>
                  </a:lnTo>
                  <a:lnTo>
                    <a:pt x="105209" y="53880"/>
                  </a:lnTo>
                  <a:lnTo>
                    <a:pt x="104152" y="53559"/>
                  </a:lnTo>
                  <a:lnTo>
                    <a:pt x="103114" y="53219"/>
                  </a:lnTo>
                  <a:lnTo>
                    <a:pt x="102076" y="52860"/>
                  </a:lnTo>
                  <a:lnTo>
                    <a:pt x="101056" y="52501"/>
                  </a:lnTo>
                  <a:lnTo>
                    <a:pt x="100037" y="52143"/>
                  </a:lnTo>
                  <a:lnTo>
                    <a:pt x="99055" y="51765"/>
                  </a:lnTo>
                  <a:lnTo>
                    <a:pt x="97111" y="51010"/>
                  </a:lnTo>
                  <a:lnTo>
                    <a:pt x="95260" y="50236"/>
                  </a:lnTo>
                  <a:lnTo>
                    <a:pt x="93486" y="49481"/>
                  </a:lnTo>
                  <a:lnTo>
                    <a:pt x="94864" y="49481"/>
                  </a:lnTo>
                  <a:lnTo>
                    <a:pt x="96186" y="49462"/>
                  </a:lnTo>
                  <a:lnTo>
                    <a:pt x="97450" y="49405"/>
                  </a:lnTo>
                  <a:lnTo>
                    <a:pt x="98677" y="49330"/>
                  </a:lnTo>
                  <a:lnTo>
                    <a:pt x="99848" y="49235"/>
                  </a:lnTo>
                  <a:lnTo>
                    <a:pt x="100981" y="49122"/>
                  </a:lnTo>
                  <a:lnTo>
                    <a:pt x="102057" y="48990"/>
                  </a:lnTo>
                  <a:lnTo>
                    <a:pt x="103076" y="48839"/>
                  </a:lnTo>
                  <a:lnTo>
                    <a:pt x="104058" y="48688"/>
                  </a:lnTo>
                  <a:lnTo>
                    <a:pt x="105002" y="48499"/>
                  </a:lnTo>
                  <a:lnTo>
                    <a:pt x="105889" y="48310"/>
                  </a:lnTo>
                  <a:lnTo>
                    <a:pt x="106720" y="48103"/>
                  </a:lnTo>
                  <a:lnTo>
                    <a:pt x="107513" y="47895"/>
                  </a:lnTo>
                  <a:lnTo>
                    <a:pt x="108268" y="47687"/>
                  </a:lnTo>
                  <a:lnTo>
                    <a:pt x="108985" y="47461"/>
                  </a:lnTo>
                  <a:lnTo>
                    <a:pt x="109646" y="47253"/>
                  </a:lnTo>
                  <a:lnTo>
                    <a:pt x="110269" y="47027"/>
                  </a:lnTo>
                  <a:lnTo>
                    <a:pt x="110835" y="46800"/>
                  </a:lnTo>
                  <a:lnTo>
                    <a:pt x="111364" y="46574"/>
                  </a:lnTo>
                  <a:lnTo>
                    <a:pt x="111855" y="46366"/>
                  </a:lnTo>
                  <a:lnTo>
                    <a:pt x="112723" y="45969"/>
                  </a:lnTo>
                  <a:lnTo>
                    <a:pt x="113403" y="45592"/>
                  </a:lnTo>
                  <a:lnTo>
                    <a:pt x="113950" y="45290"/>
                  </a:lnTo>
                  <a:lnTo>
                    <a:pt x="114309" y="45063"/>
                  </a:lnTo>
                  <a:lnTo>
                    <a:pt x="114611" y="44837"/>
                  </a:lnTo>
                  <a:lnTo>
                    <a:pt x="114611" y="44837"/>
                  </a:lnTo>
                  <a:lnTo>
                    <a:pt x="113988" y="45195"/>
                  </a:lnTo>
                  <a:lnTo>
                    <a:pt x="113327" y="45535"/>
                  </a:lnTo>
                  <a:lnTo>
                    <a:pt x="112629" y="45856"/>
                  </a:lnTo>
                  <a:lnTo>
                    <a:pt x="111911" y="46139"/>
                  </a:lnTo>
                  <a:lnTo>
                    <a:pt x="111194" y="46423"/>
                  </a:lnTo>
                  <a:lnTo>
                    <a:pt x="110439" y="46668"/>
                  </a:lnTo>
                  <a:lnTo>
                    <a:pt x="109665" y="46913"/>
                  </a:lnTo>
                  <a:lnTo>
                    <a:pt x="108872" y="47121"/>
                  </a:lnTo>
                  <a:lnTo>
                    <a:pt x="108079" y="47329"/>
                  </a:lnTo>
                  <a:lnTo>
                    <a:pt x="107267" y="47499"/>
                  </a:lnTo>
                  <a:lnTo>
                    <a:pt x="106455" y="47669"/>
                  </a:lnTo>
                  <a:lnTo>
                    <a:pt x="105625" y="47820"/>
                  </a:lnTo>
                  <a:lnTo>
                    <a:pt x="104794" y="47952"/>
                  </a:lnTo>
                  <a:lnTo>
                    <a:pt x="103963" y="48084"/>
                  </a:lnTo>
                  <a:lnTo>
                    <a:pt x="103152" y="48178"/>
                  </a:lnTo>
                  <a:lnTo>
                    <a:pt x="102321" y="48273"/>
                  </a:lnTo>
                  <a:lnTo>
                    <a:pt x="101490" y="48348"/>
                  </a:lnTo>
                  <a:lnTo>
                    <a:pt x="100679" y="48424"/>
                  </a:lnTo>
                  <a:lnTo>
                    <a:pt x="99093" y="48537"/>
                  </a:lnTo>
                  <a:lnTo>
                    <a:pt x="97564" y="48594"/>
                  </a:lnTo>
                  <a:lnTo>
                    <a:pt x="96110" y="48631"/>
                  </a:lnTo>
                  <a:lnTo>
                    <a:pt x="94732" y="48631"/>
                  </a:lnTo>
                  <a:lnTo>
                    <a:pt x="93486" y="48612"/>
                  </a:lnTo>
                  <a:lnTo>
                    <a:pt x="92372" y="48556"/>
                  </a:lnTo>
                  <a:lnTo>
                    <a:pt x="91390" y="48499"/>
                  </a:lnTo>
                  <a:lnTo>
                    <a:pt x="90239" y="47952"/>
                  </a:lnTo>
                  <a:lnTo>
                    <a:pt x="89144" y="47404"/>
                  </a:lnTo>
                  <a:lnTo>
                    <a:pt x="88124" y="46895"/>
                  </a:lnTo>
                  <a:lnTo>
                    <a:pt x="87199" y="46385"/>
                  </a:lnTo>
                  <a:lnTo>
                    <a:pt x="86350" y="45932"/>
                  </a:lnTo>
                  <a:lnTo>
                    <a:pt x="85595" y="45498"/>
                  </a:lnTo>
                  <a:lnTo>
                    <a:pt x="84934" y="45101"/>
                  </a:lnTo>
                  <a:lnTo>
                    <a:pt x="84387" y="44742"/>
                  </a:lnTo>
                  <a:lnTo>
                    <a:pt x="83745" y="43968"/>
                  </a:lnTo>
                  <a:lnTo>
                    <a:pt x="83046" y="43175"/>
                  </a:lnTo>
                  <a:lnTo>
                    <a:pt x="82914" y="43043"/>
                  </a:lnTo>
                  <a:lnTo>
                    <a:pt x="82291" y="42401"/>
                  </a:lnTo>
                  <a:lnTo>
                    <a:pt x="82159" y="42269"/>
                  </a:lnTo>
                  <a:lnTo>
                    <a:pt x="81423" y="41571"/>
                  </a:lnTo>
                  <a:lnTo>
                    <a:pt x="81140" y="41325"/>
                  </a:lnTo>
                  <a:lnTo>
                    <a:pt x="80630" y="40872"/>
                  </a:lnTo>
                  <a:lnTo>
                    <a:pt x="80271" y="40570"/>
                  </a:lnTo>
                  <a:lnTo>
                    <a:pt x="79686" y="40098"/>
                  </a:lnTo>
                  <a:lnTo>
                    <a:pt x="79157" y="39683"/>
                  </a:lnTo>
                  <a:lnTo>
                    <a:pt x="78610" y="39305"/>
                  </a:lnTo>
                  <a:lnTo>
                    <a:pt x="78176" y="38984"/>
                  </a:lnTo>
                  <a:lnTo>
                    <a:pt x="77647" y="38626"/>
                  </a:lnTo>
                  <a:lnTo>
                    <a:pt x="77213" y="38343"/>
                  </a:lnTo>
                  <a:lnTo>
                    <a:pt x="76307" y="37795"/>
                  </a:lnTo>
                  <a:lnTo>
                    <a:pt x="75854" y="37531"/>
                  </a:lnTo>
                  <a:lnTo>
                    <a:pt x="75231" y="37191"/>
                  </a:lnTo>
                  <a:lnTo>
                    <a:pt x="74759" y="36946"/>
                  </a:lnTo>
                  <a:lnTo>
                    <a:pt x="73909" y="36511"/>
                  </a:lnTo>
                  <a:lnTo>
                    <a:pt x="73437" y="36304"/>
                  </a:lnTo>
                  <a:lnTo>
                    <a:pt x="72569" y="35907"/>
                  </a:lnTo>
                  <a:lnTo>
                    <a:pt x="72116" y="35737"/>
                  </a:lnTo>
                  <a:lnTo>
                    <a:pt x="71247" y="35398"/>
                  </a:lnTo>
                  <a:lnTo>
                    <a:pt x="70889" y="35265"/>
                  </a:lnTo>
                  <a:lnTo>
                    <a:pt x="70266" y="35058"/>
                  </a:lnTo>
                  <a:lnTo>
                    <a:pt x="69643" y="34850"/>
                  </a:lnTo>
                  <a:lnTo>
                    <a:pt x="69303" y="34756"/>
                  </a:lnTo>
                  <a:lnTo>
                    <a:pt x="68283" y="34473"/>
                  </a:lnTo>
                  <a:lnTo>
                    <a:pt x="67887" y="34359"/>
                  </a:lnTo>
                  <a:lnTo>
                    <a:pt x="67207" y="34208"/>
                  </a:lnTo>
                  <a:lnTo>
                    <a:pt x="66528" y="34057"/>
                  </a:lnTo>
                  <a:lnTo>
                    <a:pt x="66509" y="34057"/>
                  </a:lnTo>
                  <a:lnTo>
                    <a:pt x="67566" y="33944"/>
                  </a:lnTo>
                  <a:lnTo>
                    <a:pt x="68642" y="33868"/>
                  </a:lnTo>
                  <a:lnTo>
                    <a:pt x="69850" y="33774"/>
                  </a:lnTo>
                  <a:lnTo>
                    <a:pt x="71058" y="33717"/>
                  </a:lnTo>
                  <a:lnTo>
                    <a:pt x="72267" y="33680"/>
                  </a:lnTo>
                  <a:lnTo>
                    <a:pt x="73475" y="33661"/>
                  </a:lnTo>
                  <a:lnTo>
                    <a:pt x="74702" y="33642"/>
                  </a:lnTo>
                  <a:lnTo>
                    <a:pt x="75910" y="33661"/>
                  </a:lnTo>
                  <a:lnTo>
                    <a:pt x="77137" y="33699"/>
                  </a:lnTo>
                  <a:lnTo>
                    <a:pt x="78364" y="33755"/>
                  </a:lnTo>
                  <a:lnTo>
                    <a:pt x="79573" y="33831"/>
                  </a:lnTo>
                  <a:lnTo>
                    <a:pt x="80800" y="33925"/>
                  </a:lnTo>
                  <a:lnTo>
                    <a:pt x="82008" y="34038"/>
                  </a:lnTo>
                  <a:lnTo>
                    <a:pt x="83235" y="34170"/>
                  </a:lnTo>
                  <a:lnTo>
                    <a:pt x="84443" y="34322"/>
                  </a:lnTo>
                  <a:lnTo>
                    <a:pt x="85651" y="34491"/>
                  </a:lnTo>
                  <a:lnTo>
                    <a:pt x="86860" y="34680"/>
                  </a:lnTo>
                  <a:lnTo>
                    <a:pt x="88049" y="34888"/>
                  </a:lnTo>
                  <a:lnTo>
                    <a:pt x="89540" y="35152"/>
                  </a:lnTo>
                  <a:lnTo>
                    <a:pt x="90994" y="35379"/>
                  </a:lnTo>
                  <a:lnTo>
                    <a:pt x="92391" y="35567"/>
                  </a:lnTo>
                  <a:lnTo>
                    <a:pt x="93750" y="35737"/>
                  </a:lnTo>
                  <a:lnTo>
                    <a:pt x="95072" y="35851"/>
                  </a:lnTo>
                  <a:lnTo>
                    <a:pt x="96355" y="35945"/>
                  </a:lnTo>
                  <a:lnTo>
                    <a:pt x="97601" y="36002"/>
                  </a:lnTo>
                  <a:lnTo>
                    <a:pt x="98810" y="36039"/>
                  </a:lnTo>
                  <a:lnTo>
                    <a:pt x="99980" y="36039"/>
                  </a:lnTo>
                  <a:lnTo>
                    <a:pt x="101113" y="36021"/>
                  </a:lnTo>
                  <a:lnTo>
                    <a:pt x="102227" y="35964"/>
                  </a:lnTo>
                  <a:lnTo>
                    <a:pt x="103284" y="35888"/>
                  </a:lnTo>
                  <a:lnTo>
                    <a:pt x="104322" y="35794"/>
                  </a:lnTo>
                  <a:lnTo>
                    <a:pt x="105304" y="35662"/>
                  </a:lnTo>
                  <a:lnTo>
                    <a:pt x="106267" y="35511"/>
                  </a:lnTo>
                  <a:lnTo>
                    <a:pt x="107192" y="35341"/>
                  </a:lnTo>
                  <a:lnTo>
                    <a:pt x="108098" y="35152"/>
                  </a:lnTo>
                  <a:lnTo>
                    <a:pt x="108966" y="34945"/>
                  </a:lnTo>
                  <a:lnTo>
                    <a:pt x="109797" y="34718"/>
                  </a:lnTo>
                  <a:lnTo>
                    <a:pt x="110590" y="34473"/>
                  </a:lnTo>
                  <a:lnTo>
                    <a:pt x="111364" y="34208"/>
                  </a:lnTo>
                  <a:lnTo>
                    <a:pt x="112100" y="33925"/>
                  </a:lnTo>
                  <a:lnTo>
                    <a:pt x="112817" y="33642"/>
                  </a:lnTo>
                  <a:lnTo>
                    <a:pt x="113497" y="33340"/>
                  </a:lnTo>
                  <a:lnTo>
                    <a:pt x="114158" y="33019"/>
                  </a:lnTo>
                  <a:lnTo>
                    <a:pt x="114781" y="32679"/>
                  </a:lnTo>
                  <a:lnTo>
                    <a:pt x="115385" y="32339"/>
                  </a:lnTo>
                  <a:lnTo>
                    <a:pt x="115951" y="31999"/>
                  </a:lnTo>
                  <a:lnTo>
                    <a:pt x="116499" y="31641"/>
                  </a:lnTo>
                  <a:lnTo>
                    <a:pt x="117027" y="31263"/>
                  </a:lnTo>
                  <a:lnTo>
                    <a:pt x="117537" y="30905"/>
                  </a:lnTo>
                  <a:lnTo>
                    <a:pt x="118009" y="30527"/>
                  </a:lnTo>
                  <a:lnTo>
                    <a:pt x="118462" y="30131"/>
                  </a:lnTo>
                  <a:lnTo>
                    <a:pt x="118877" y="29753"/>
                  </a:lnTo>
                  <a:lnTo>
                    <a:pt x="119293" y="29357"/>
                  </a:lnTo>
                  <a:lnTo>
                    <a:pt x="119670" y="28979"/>
                  </a:lnTo>
                  <a:lnTo>
                    <a:pt x="120029" y="28582"/>
                  </a:lnTo>
                  <a:lnTo>
                    <a:pt x="120388" y="28186"/>
                  </a:lnTo>
                  <a:lnTo>
                    <a:pt x="120708" y="27808"/>
                  </a:lnTo>
                  <a:lnTo>
                    <a:pt x="121010" y="27431"/>
                  </a:lnTo>
                  <a:lnTo>
                    <a:pt x="121294" y="27034"/>
                  </a:lnTo>
                  <a:lnTo>
                    <a:pt x="121558" y="26657"/>
                  </a:lnTo>
                  <a:lnTo>
                    <a:pt x="122030" y="25940"/>
                  </a:lnTo>
                  <a:lnTo>
                    <a:pt x="122445" y="25222"/>
                  </a:lnTo>
                  <a:lnTo>
                    <a:pt x="122785" y="24561"/>
                  </a:lnTo>
                  <a:lnTo>
                    <a:pt x="123087" y="23957"/>
                  </a:lnTo>
                  <a:lnTo>
                    <a:pt x="123314" y="23391"/>
                  </a:lnTo>
                  <a:lnTo>
                    <a:pt x="123502" y="22900"/>
                  </a:lnTo>
                  <a:lnTo>
                    <a:pt x="123653" y="22466"/>
                  </a:lnTo>
                  <a:lnTo>
                    <a:pt x="123748" y="22126"/>
                  </a:lnTo>
                  <a:lnTo>
                    <a:pt x="123823" y="21881"/>
                  </a:lnTo>
                  <a:lnTo>
                    <a:pt x="123880" y="21654"/>
                  </a:lnTo>
                  <a:lnTo>
                    <a:pt x="122974" y="23032"/>
                  </a:lnTo>
                  <a:lnTo>
                    <a:pt x="122521" y="23693"/>
                  </a:lnTo>
                  <a:lnTo>
                    <a:pt x="122049" y="24373"/>
                  </a:lnTo>
                  <a:lnTo>
                    <a:pt x="121577" y="25033"/>
                  </a:lnTo>
                  <a:lnTo>
                    <a:pt x="121067" y="25675"/>
                  </a:lnTo>
                  <a:lnTo>
                    <a:pt x="120539" y="26298"/>
                  </a:lnTo>
                  <a:lnTo>
                    <a:pt x="119972" y="26921"/>
                  </a:lnTo>
                  <a:lnTo>
                    <a:pt x="119387" y="27525"/>
                  </a:lnTo>
                  <a:lnTo>
                    <a:pt x="118783" y="28111"/>
                  </a:lnTo>
                  <a:lnTo>
                    <a:pt x="118122" y="28677"/>
                  </a:lnTo>
                  <a:lnTo>
                    <a:pt x="117424" y="29224"/>
                  </a:lnTo>
                  <a:lnTo>
                    <a:pt x="117065" y="29470"/>
                  </a:lnTo>
                  <a:lnTo>
                    <a:pt x="116687" y="29734"/>
                  </a:lnTo>
                  <a:lnTo>
                    <a:pt x="116291" y="29979"/>
                  </a:lnTo>
                  <a:lnTo>
                    <a:pt x="115894" y="30225"/>
                  </a:lnTo>
                  <a:lnTo>
                    <a:pt x="115479" y="30451"/>
                  </a:lnTo>
                  <a:lnTo>
                    <a:pt x="115064" y="30697"/>
                  </a:lnTo>
                  <a:lnTo>
                    <a:pt x="114611" y="30905"/>
                  </a:lnTo>
                  <a:lnTo>
                    <a:pt x="114158" y="31131"/>
                  </a:lnTo>
                  <a:lnTo>
                    <a:pt x="113705" y="31339"/>
                  </a:lnTo>
                  <a:lnTo>
                    <a:pt x="113214" y="31528"/>
                  </a:lnTo>
                  <a:lnTo>
                    <a:pt x="112723" y="31716"/>
                  </a:lnTo>
                  <a:lnTo>
                    <a:pt x="112194" y="31905"/>
                  </a:lnTo>
                  <a:lnTo>
                    <a:pt x="111666" y="32075"/>
                  </a:lnTo>
                  <a:lnTo>
                    <a:pt x="111118" y="32245"/>
                  </a:lnTo>
                  <a:lnTo>
                    <a:pt x="110571" y="32396"/>
                  </a:lnTo>
                  <a:lnTo>
                    <a:pt x="109986" y="32528"/>
                  </a:lnTo>
                  <a:lnTo>
                    <a:pt x="109381" y="32679"/>
                  </a:lnTo>
                  <a:lnTo>
                    <a:pt x="108758" y="32792"/>
                  </a:lnTo>
                  <a:lnTo>
                    <a:pt x="108135" y="32906"/>
                  </a:lnTo>
                  <a:lnTo>
                    <a:pt x="107475" y="33019"/>
                  </a:lnTo>
                  <a:lnTo>
                    <a:pt x="106795" y="33113"/>
                  </a:lnTo>
                  <a:lnTo>
                    <a:pt x="106116" y="33208"/>
                  </a:lnTo>
                  <a:lnTo>
                    <a:pt x="105398" y="33283"/>
                  </a:lnTo>
                  <a:lnTo>
                    <a:pt x="104662" y="33340"/>
                  </a:lnTo>
                  <a:lnTo>
                    <a:pt x="103907" y="33396"/>
                  </a:lnTo>
                  <a:lnTo>
                    <a:pt x="103133" y="33434"/>
                  </a:lnTo>
                  <a:lnTo>
                    <a:pt x="102321" y="33453"/>
                  </a:lnTo>
                  <a:lnTo>
                    <a:pt x="101490" y="33472"/>
                  </a:lnTo>
                  <a:lnTo>
                    <a:pt x="99791" y="33472"/>
                  </a:lnTo>
                  <a:lnTo>
                    <a:pt x="98885" y="33453"/>
                  </a:lnTo>
                  <a:lnTo>
                    <a:pt x="97979" y="33415"/>
                  </a:lnTo>
                  <a:lnTo>
                    <a:pt x="97035" y="33359"/>
                  </a:lnTo>
                  <a:lnTo>
                    <a:pt x="96053" y="33302"/>
                  </a:lnTo>
                  <a:lnTo>
                    <a:pt x="95072" y="33227"/>
                  </a:lnTo>
                  <a:lnTo>
                    <a:pt x="94052" y="33151"/>
                  </a:lnTo>
                  <a:lnTo>
                    <a:pt x="92995" y="33038"/>
                  </a:lnTo>
                  <a:lnTo>
                    <a:pt x="91938" y="32925"/>
                  </a:lnTo>
                  <a:lnTo>
                    <a:pt x="89691" y="32641"/>
                  </a:lnTo>
                  <a:lnTo>
                    <a:pt x="89144" y="32566"/>
                  </a:lnTo>
                  <a:lnTo>
                    <a:pt x="88596" y="32471"/>
                  </a:lnTo>
                  <a:lnTo>
                    <a:pt x="87483" y="32302"/>
                  </a:lnTo>
                  <a:lnTo>
                    <a:pt x="86841" y="32207"/>
                  </a:lnTo>
                  <a:lnTo>
                    <a:pt x="85217" y="31981"/>
                  </a:lnTo>
                  <a:lnTo>
                    <a:pt x="84594" y="31905"/>
                  </a:lnTo>
                  <a:lnTo>
                    <a:pt x="82499" y="31660"/>
                  </a:lnTo>
                  <a:lnTo>
                    <a:pt x="82140" y="31622"/>
                  </a:lnTo>
                  <a:lnTo>
                    <a:pt x="80403" y="31471"/>
                  </a:lnTo>
                  <a:lnTo>
                    <a:pt x="79724" y="31414"/>
                  </a:lnTo>
                  <a:lnTo>
                    <a:pt x="78232" y="31301"/>
                  </a:lnTo>
                  <a:lnTo>
                    <a:pt x="77628" y="31263"/>
                  </a:lnTo>
                  <a:lnTo>
                    <a:pt x="75703" y="31169"/>
                  </a:lnTo>
                  <a:lnTo>
                    <a:pt x="75098" y="31150"/>
                  </a:lnTo>
                  <a:lnTo>
                    <a:pt x="73739" y="31131"/>
                  </a:lnTo>
                  <a:lnTo>
                    <a:pt x="72984" y="31112"/>
                  </a:lnTo>
                  <a:lnTo>
                    <a:pt x="71700" y="31112"/>
                  </a:lnTo>
                  <a:lnTo>
                    <a:pt x="71040" y="31131"/>
                  </a:lnTo>
                  <a:lnTo>
                    <a:pt x="69322" y="31169"/>
                  </a:lnTo>
                  <a:lnTo>
                    <a:pt x="68548" y="31207"/>
                  </a:lnTo>
                  <a:lnTo>
                    <a:pt x="67490" y="31263"/>
                  </a:lnTo>
                  <a:lnTo>
                    <a:pt x="66660" y="31301"/>
                  </a:lnTo>
                  <a:lnTo>
                    <a:pt x="65640" y="31395"/>
                  </a:lnTo>
                  <a:lnTo>
                    <a:pt x="64338" y="31509"/>
                  </a:lnTo>
                  <a:lnTo>
                    <a:pt x="63356" y="31603"/>
                  </a:lnTo>
                  <a:lnTo>
                    <a:pt x="62431" y="31716"/>
                  </a:lnTo>
                  <a:lnTo>
                    <a:pt x="61676" y="31811"/>
                  </a:lnTo>
                  <a:lnTo>
                    <a:pt x="60732" y="31943"/>
                  </a:lnTo>
                  <a:lnTo>
                    <a:pt x="60128" y="32037"/>
                  </a:lnTo>
                  <a:lnTo>
                    <a:pt x="59184" y="32188"/>
                  </a:lnTo>
                  <a:lnTo>
                    <a:pt x="58278" y="32358"/>
                  </a:lnTo>
                  <a:lnTo>
                    <a:pt x="57787" y="32453"/>
                  </a:lnTo>
                  <a:lnTo>
                    <a:pt x="56768" y="32660"/>
                  </a:lnTo>
                  <a:lnTo>
                    <a:pt x="56296" y="32755"/>
                  </a:lnTo>
                  <a:lnTo>
                    <a:pt x="55427" y="32962"/>
                  </a:lnTo>
                  <a:lnTo>
                    <a:pt x="54559" y="33170"/>
                  </a:lnTo>
                  <a:lnTo>
                    <a:pt x="53690" y="33378"/>
                  </a:lnTo>
                  <a:lnTo>
                    <a:pt x="52860" y="33604"/>
                  </a:lnTo>
                  <a:lnTo>
                    <a:pt x="52633" y="33661"/>
                  </a:lnTo>
                  <a:lnTo>
                    <a:pt x="51538" y="33982"/>
                  </a:lnTo>
                  <a:lnTo>
                    <a:pt x="51331" y="34057"/>
                  </a:lnTo>
                  <a:lnTo>
                    <a:pt x="50462" y="34322"/>
                  </a:lnTo>
                  <a:lnTo>
                    <a:pt x="49613" y="34605"/>
                  </a:lnTo>
                  <a:lnTo>
                    <a:pt x="48782" y="34907"/>
                  </a:lnTo>
                  <a:lnTo>
                    <a:pt x="47951" y="35209"/>
                  </a:lnTo>
                  <a:lnTo>
                    <a:pt x="47876" y="35228"/>
                  </a:lnTo>
                  <a:lnTo>
                    <a:pt x="46743" y="35662"/>
                  </a:lnTo>
                  <a:lnTo>
                    <a:pt x="45648" y="36134"/>
                  </a:lnTo>
                  <a:lnTo>
                    <a:pt x="44553" y="36606"/>
                  </a:lnTo>
                  <a:lnTo>
                    <a:pt x="43496" y="37116"/>
                  </a:lnTo>
                  <a:lnTo>
                    <a:pt x="44025" y="36398"/>
                  </a:lnTo>
                  <a:lnTo>
                    <a:pt x="44591" y="35681"/>
                  </a:lnTo>
                  <a:lnTo>
                    <a:pt x="45157" y="34982"/>
                  </a:lnTo>
                  <a:lnTo>
                    <a:pt x="45743" y="34322"/>
                  </a:lnTo>
                  <a:lnTo>
                    <a:pt x="46309" y="33699"/>
                  </a:lnTo>
                  <a:lnTo>
                    <a:pt x="46592" y="33434"/>
                  </a:lnTo>
                  <a:lnTo>
                    <a:pt x="46875" y="33189"/>
                  </a:lnTo>
                  <a:lnTo>
                    <a:pt x="47140" y="32962"/>
                  </a:lnTo>
                  <a:lnTo>
                    <a:pt x="47385" y="32773"/>
                  </a:lnTo>
                  <a:lnTo>
                    <a:pt x="47649" y="32604"/>
                  </a:lnTo>
                  <a:lnTo>
                    <a:pt x="47876" y="32490"/>
                  </a:lnTo>
                  <a:lnTo>
                    <a:pt x="48461" y="32207"/>
                  </a:lnTo>
                  <a:lnTo>
                    <a:pt x="49046" y="31924"/>
                  </a:lnTo>
                  <a:lnTo>
                    <a:pt x="49613" y="31622"/>
                  </a:lnTo>
                  <a:lnTo>
                    <a:pt x="50198" y="31320"/>
                  </a:lnTo>
                  <a:lnTo>
                    <a:pt x="50783" y="30999"/>
                  </a:lnTo>
                  <a:lnTo>
                    <a:pt x="51350" y="30659"/>
                  </a:lnTo>
                  <a:lnTo>
                    <a:pt x="52501" y="29942"/>
                  </a:lnTo>
                  <a:lnTo>
                    <a:pt x="53634" y="29187"/>
                  </a:lnTo>
                  <a:lnTo>
                    <a:pt x="54748" y="28394"/>
                  </a:lnTo>
                  <a:lnTo>
                    <a:pt x="55861" y="27563"/>
                  </a:lnTo>
                  <a:lnTo>
                    <a:pt x="56938" y="26676"/>
                  </a:lnTo>
                  <a:lnTo>
                    <a:pt x="58014" y="25770"/>
                  </a:lnTo>
                  <a:lnTo>
                    <a:pt x="59052" y="24826"/>
                  </a:lnTo>
                  <a:lnTo>
                    <a:pt x="60071" y="23844"/>
                  </a:lnTo>
                  <a:lnTo>
                    <a:pt x="61053" y="22843"/>
                  </a:lnTo>
                  <a:lnTo>
                    <a:pt x="62016" y="21805"/>
                  </a:lnTo>
                  <a:lnTo>
                    <a:pt x="62941" y="20748"/>
                  </a:lnTo>
                  <a:lnTo>
                    <a:pt x="63809" y="19653"/>
                  </a:lnTo>
                  <a:lnTo>
                    <a:pt x="64659" y="18558"/>
                  </a:lnTo>
                  <a:lnTo>
                    <a:pt x="65074" y="17992"/>
                  </a:lnTo>
                  <a:lnTo>
                    <a:pt x="65452" y="17444"/>
                  </a:lnTo>
                  <a:lnTo>
                    <a:pt x="65848" y="16878"/>
                  </a:lnTo>
                  <a:lnTo>
                    <a:pt x="66226" y="16293"/>
                  </a:lnTo>
                  <a:lnTo>
                    <a:pt x="66584" y="15726"/>
                  </a:lnTo>
                  <a:lnTo>
                    <a:pt x="66924" y="15141"/>
                  </a:lnTo>
                  <a:lnTo>
                    <a:pt x="67264" y="14575"/>
                  </a:lnTo>
                  <a:lnTo>
                    <a:pt x="67585" y="13990"/>
                  </a:lnTo>
                  <a:lnTo>
                    <a:pt x="67887" y="13404"/>
                  </a:lnTo>
                  <a:lnTo>
                    <a:pt x="68189" y="12819"/>
                  </a:lnTo>
                  <a:lnTo>
                    <a:pt x="68472" y="12234"/>
                  </a:lnTo>
                  <a:lnTo>
                    <a:pt x="68736" y="11649"/>
                  </a:lnTo>
                  <a:lnTo>
                    <a:pt x="69001" y="11044"/>
                  </a:lnTo>
                  <a:lnTo>
                    <a:pt x="69227" y="10459"/>
                  </a:lnTo>
                  <a:lnTo>
                    <a:pt x="69454" y="9874"/>
                  </a:lnTo>
                  <a:lnTo>
                    <a:pt x="69661" y="9270"/>
                  </a:lnTo>
                  <a:lnTo>
                    <a:pt x="69850" y="8685"/>
                  </a:lnTo>
                  <a:lnTo>
                    <a:pt x="70039" y="8099"/>
                  </a:lnTo>
                  <a:lnTo>
                    <a:pt x="70190" y="7495"/>
                  </a:lnTo>
                  <a:lnTo>
                    <a:pt x="70341" y="6910"/>
                  </a:lnTo>
                  <a:lnTo>
                    <a:pt x="70454" y="6325"/>
                  </a:lnTo>
                  <a:lnTo>
                    <a:pt x="70568" y="5740"/>
                  </a:lnTo>
                  <a:lnTo>
                    <a:pt x="70662" y="5154"/>
                  </a:lnTo>
                  <a:lnTo>
                    <a:pt x="70719" y="4569"/>
                  </a:lnTo>
                  <a:lnTo>
                    <a:pt x="70775" y="3984"/>
                  </a:lnTo>
                  <a:lnTo>
                    <a:pt x="70813" y="3399"/>
                  </a:lnTo>
                  <a:lnTo>
                    <a:pt x="70832" y="2832"/>
                  </a:lnTo>
                  <a:lnTo>
                    <a:pt x="70832" y="2247"/>
                  </a:lnTo>
                  <a:lnTo>
                    <a:pt x="70794" y="1681"/>
                  </a:lnTo>
                  <a:lnTo>
                    <a:pt x="70756" y="1114"/>
                  </a:lnTo>
                  <a:lnTo>
                    <a:pt x="70700" y="548"/>
                  </a:lnTo>
                  <a:lnTo>
                    <a:pt x="7060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 name="Google Shape;18;p2"/>
            <p:cNvGrpSpPr/>
            <p:nvPr/>
          </p:nvGrpSpPr>
          <p:grpSpPr>
            <a:xfrm>
              <a:off x="2464214" y="951103"/>
              <a:ext cx="314426" cy="304947"/>
              <a:chOff x="5013725" y="2633775"/>
              <a:chExt cx="422900" cy="410150"/>
            </a:xfrm>
          </p:grpSpPr>
          <p:sp>
            <p:nvSpPr>
              <p:cNvPr id="19" name="Google Shape;19;p2"/>
              <p:cNvSpPr/>
              <p:nvPr/>
            </p:nvSpPr>
            <p:spPr>
              <a:xfrm>
                <a:off x="5013725" y="2633775"/>
                <a:ext cx="422900" cy="410150"/>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5179850" y="2778200"/>
                <a:ext cx="79300" cy="78850"/>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 name="Google Shape;21;p2"/>
            <p:cNvGrpSpPr/>
            <p:nvPr/>
          </p:nvGrpSpPr>
          <p:grpSpPr>
            <a:xfrm>
              <a:off x="2497939" y="1763378"/>
              <a:ext cx="314426" cy="304947"/>
              <a:chOff x="5013725" y="2633775"/>
              <a:chExt cx="422900" cy="410150"/>
            </a:xfrm>
          </p:grpSpPr>
          <p:sp>
            <p:nvSpPr>
              <p:cNvPr id="22" name="Google Shape;22;p2"/>
              <p:cNvSpPr/>
              <p:nvPr/>
            </p:nvSpPr>
            <p:spPr>
              <a:xfrm>
                <a:off x="5013725" y="2633775"/>
                <a:ext cx="422900" cy="410150"/>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5179850" y="2778200"/>
                <a:ext cx="79300" cy="78850"/>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 name="Google Shape;24;p2"/>
            <p:cNvSpPr/>
            <p:nvPr/>
          </p:nvSpPr>
          <p:spPr>
            <a:xfrm rot="5209801">
              <a:off x="1218720" y="419375"/>
              <a:ext cx="192106" cy="240257"/>
            </a:xfrm>
            <a:custGeom>
              <a:avLst/>
              <a:gdLst/>
              <a:ahLst/>
              <a:cxnLst/>
              <a:rect l="l" t="t" r="r" b="b"/>
              <a:pathLst>
                <a:path w="7684" h="9610" extrusionOk="0">
                  <a:moveTo>
                    <a:pt x="5097" y="1"/>
                  </a:moveTo>
                  <a:lnTo>
                    <a:pt x="4588" y="114"/>
                  </a:lnTo>
                  <a:lnTo>
                    <a:pt x="4399" y="2096"/>
                  </a:lnTo>
                  <a:lnTo>
                    <a:pt x="3889" y="246"/>
                  </a:lnTo>
                  <a:lnTo>
                    <a:pt x="2889" y="869"/>
                  </a:lnTo>
                  <a:lnTo>
                    <a:pt x="3681" y="2568"/>
                  </a:lnTo>
                  <a:lnTo>
                    <a:pt x="4229" y="3814"/>
                  </a:lnTo>
                  <a:lnTo>
                    <a:pt x="4399" y="4248"/>
                  </a:lnTo>
                  <a:lnTo>
                    <a:pt x="4512" y="4569"/>
                  </a:lnTo>
                  <a:lnTo>
                    <a:pt x="4550" y="4777"/>
                  </a:lnTo>
                  <a:lnTo>
                    <a:pt x="4550" y="4834"/>
                  </a:lnTo>
                  <a:lnTo>
                    <a:pt x="4531" y="4871"/>
                  </a:lnTo>
                  <a:lnTo>
                    <a:pt x="4512" y="4871"/>
                  </a:lnTo>
                  <a:lnTo>
                    <a:pt x="4455" y="4834"/>
                  </a:lnTo>
                  <a:lnTo>
                    <a:pt x="4304" y="4664"/>
                  </a:lnTo>
                  <a:lnTo>
                    <a:pt x="4097" y="4399"/>
                  </a:lnTo>
                  <a:lnTo>
                    <a:pt x="3832" y="4003"/>
                  </a:lnTo>
                  <a:lnTo>
                    <a:pt x="3077" y="2832"/>
                  </a:lnTo>
                  <a:lnTo>
                    <a:pt x="2077" y="1190"/>
                  </a:lnTo>
                  <a:lnTo>
                    <a:pt x="1322" y="1662"/>
                  </a:lnTo>
                  <a:lnTo>
                    <a:pt x="1548" y="2228"/>
                  </a:lnTo>
                  <a:lnTo>
                    <a:pt x="925" y="2134"/>
                  </a:lnTo>
                  <a:lnTo>
                    <a:pt x="680" y="2436"/>
                  </a:lnTo>
                  <a:lnTo>
                    <a:pt x="548" y="2625"/>
                  </a:lnTo>
                  <a:lnTo>
                    <a:pt x="434" y="2832"/>
                  </a:lnTo>
                  <a:lnTo>
                    <a:pt x="302" y="3116"/>
                  </a:lnTo>
                  <a:lnTo>
                    <a:pt x="208" y="3380"/>
                  </a:lnTo>
                  <a:lnTo>
                    <a:pt x="132" y="3625"/>
                  </a:lnTo>
                  <a:lnTo>
                    <a:pt x="76" y="3833"/>
                  </a:lnTo>
                  <a:lnTo>
                    <a:pt x="1529" y="4362"/>
                  </a:lnTo>
                  <a:lnTo>
                    <a:pt x="0" y="4645"/>
                  </a:lnTo>
                  <a:lnTo>
                    <a:pt x="95" y="5532"/>
                  </a:lnTo>
                  <a:lnTo>
                    <a:pt x="1963" y="5192"/>
                  </a:lnTo>
                  <a:lnTo>
                    <a:pt x="3304" y="4985"/>
                  </a:lnTo>
                  <a:lnTo>
                    <a:pt x="3776" y="4928"/>
                  </a:lnTo>
                  <a:lnTo>
                    <a:pt x="4116" y="4890"/>
                  </a:lnTo>
                  <a:lnTo>
                    <a:pt x="4323" y="4890"/>
                  </a:lnTo>
                  <a:lnTo>
                    <a:pt x="4361" y="4909"/>
                  </a:lnTo>
                  <a:lnTo>
                    <a:pt x="4380" y="4909"/>
                  </a:lnTo>
                  <a:lnTo>
                    <a:pt x="4380" y="4947"/>
                  </a:lnTo>
                  <a:lnTo>
                    <a:pt x="4323" y="4966"/>
                  </a:lnTo>
                  <a:lnTo>
                    <a:pt x="4134" y="5060"/>
                  </a:lnTo>
                  <a:lnTo>
                    <a:pt x="3814" y="5173"/>
                  </a:lnTo>
                  <a:lnTo>
                    <a:pt x="3342" y="5306"/>
                  </a:lnTo>
                  <a:lnTo>
                    <a:pt x="2020" y="5683"/>
                  </a:lnTo>
                  <a:lnTo>
                    <a:pt x="151" y="6174"/>
                  </a:lnTo>
                  <a:lnTo>
                    <a:pt x="378" y="6797"/>
                  </a:lnTo>
                  <a:lnTo>
                    <a:pt x="1322" y="6627"/>
                  </a:lnTo>
                  <a:lnTo>
                    <a:pt x="623" y="7269"/>
                  </a:lnTo>
                  <a:lnTo>
                    <a:pt x="736" y="7458"/>
                  </a:lnTo>
                  <a:lnTo>
                    <a:pt x="869" y="7646"/>
                  </a:lnTo>
                  <a:lnTo>
                    <a:pt x="1038" y="7854"/>
                  </a:lnTo>
                  <a:lnTo>
                    <a:pt x="1208" y="8062"/>
                  </a:lnTo>
                  <a:lnTo>
                    <a:pt x="1378" y="8232"/>
                  </a:lnTo>
                  <a:lnTo>
                    <a:pt x="1548" y="8383"/>
                  </a:lnTo>
                  <a:lnTo>
                    <a:pt x="1869" y="8647"/>
                  </a:lnTo>
                  <a:lnTo>
                    <a:pt x="2851" y="7797"/>
                  </a:lnTo>
                  <a:lnTo>
                    <a:pt x="2473" y="9025"/>
                  </a:lnTo>
                  <a:lnTo>
                    <a:pt x="3115" y="9308"/>
                  </a:lnTo>
                  <a:lnTo>
                    <a:pt x="3644" y="8118"/>
                  </a:lnTo>
                  <a:lnTo>
                    <a:pt x="3946" y="9459"/>
                  </a:lnTo>
                  <a:lnTo>
                    <a:pt x="4739" y="9610"/>
                  </a:lnTo>
                  <a:lnTo>
                    <a:pt x="4569" y="5003"/>
                  </a:lnTo>
                  <a:lnTo>
                    <a:pt x="7684" y="1096"/>
                  </a:lnTo>
                  <a:lnTo>
                    <a:pt x="7684" y="1096"/>
                  </a:lnTo>
                  <a:lnTo>
                    <a:pt x="6475" y="1719"/>
                  </a:lnTo>
                  <a:lnTo>
                    <a:pt x="7117" y="718"/>
                  </a:lnTo>
                  <a:lnTo>
                    <a:pt x="6098" y="76"/>
                  </a:lnTo>
                  <a:lnTo>
                    <a:pt x="5154" y="1228"/>
                  </a:lnTo>
                  <a:lnTo>
                    <a:pt x="509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 name="Google Shape;25;p2"/>
            <p:cNvGrpSpPr/>
            <p:nvPr/>
          </p:nvGrpSpPr>
          <p:grpSpPr>
            <a:xfrm>
              <a:off x="1357005" y="1640480"/>
              <a:ext cx="174066" cy="168818"/>
              <a:chOff x="5013725" y="2633775"/>
              <a:chExt cx="422900" cy="410150"/>
            </a:xfrm>
          </p:grpSpPr>
          <p:sp>
            <p:nvSpPr>
              <p:cNvPr id="26" name="Google Shape;26;p2"/>
              <p:cNvSpPr/>
              <p:nvPr/>
            </p:nvSpPr>
            <p:spPr>
              <a:xfrm>
                <a:off x="5013725" y="2633775"/>
                <a:ext cx="422900" cy="410150"/>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5179850" y="2778200"/>
                <a:ext cx="79300" cy="78850"/>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 name="Google Shape;28;p2"/>
            <p:cNvSpPr/>
            <p:nvPr/>
          </p:nvSpPr>
          <p:spPr>
            <a:xfrm rot="6625155">
              <a:off x="2279667" y="1485809"/>
              <a:ext cx="192107" cy="240259"/>
            </a:xfrm>
            <a:custGeom>
              <a:avLst/>
              <a:gdLst/>
              <a:ahLst/>
              <a:cxnLst/>
              <a:rect l="l" t="t" r="r" b="b"/>
              <a:pathLst>
                <a:path w="7684" h="9610" extrusionOk="0">
                  <a:moveTo>
                    <a:pt x="5097" y="1"/>
                  </a:moveTo>
                  <a:lnTo>
                    <a:pt x="4588" y="114"/>
                  </a:lnTo>
                  <a:lnTo>
                    <a:pt x="4399" y="2096"/>
                  </a:lnTo>
                  <a:lnTo>
                    <a:pt x="3889" y="246"/>
                  </a:lnTo>
                  <a:lnTo>
                    <a:pt x="2889" y="869"/>
                  </a:lnTo>
                  <a:lnTo>
                    <a:pt x="3681" y="2568"/>
                  </a:lnTo>
                  <a:lnTo>
                    <a:pt x="4229" y="3814"/>
                  </a:lnTo>
                  <a:lnTo>
                    <a:pt x="4399" y="4248"/>
                  </a:lnTo>
                  <a:lnTo>
                    <a:pt x="4512" y="4569"/>
                  </a:lnTo>
                  <a:lnTo>
                    <a:pt x="4550" y="4777"/>
                  </a:lnTo>
                  <a:lnTo>
                    <a:pt x="4550" y="4834"/>
                  </a:lnTo>
                  <a:lnTo>
                    <a:pt x="4531" y="4871"/>
                  </a:lnTo>
                  <a:lnTo>
                    <a:pt x="4512" y="4871"/>
                  </a:lnTo>
                  <a:lnTo>
                    <a:pt x="4455" y="4834"/>
                  </a:lnTo>
                  <a:lnTo>
                    <a:pt x="4304" y="4664"/>
                  </a:lnTo>
                  <a:lnTo>
                    <a:pt x="4097" y="4399"/>
                  </a:lnTo>
                  <a:lnTo>
                    <a:pt x="3832" y="4003"/>
                  </a:lnTo>
                  <a:lnTo>
                    <a:pt x="3077" y="2832"/>
                  </a:lnTo>
                  <a:lnTo>
                    <a:pt x="2077" y="1190"/>
                  </a:lnTo>
                  <a:lnTo>
                    <a:pt x="1322" y="1662"/>
                  </a:lnTo>
                  <a:lnTo>
                    <a:pt x="1548" y="2228"/>
                  </a:lnTo>
                  <a:lnTo>
                    <a:pt x="925" y="2134"/>
                  </a:lnTo>
                  <a:lnTo>
                    <a:pt x="680" y="2436"/>
                  </a:lnTo>
                  <a:lnTo>
                    <a:pt x="548" y="2625"/>
                  </a:lnTo>
                  <a:lnTo>
                    <a:pt x="434" y="2832"/>
                  </a:lnTo>
                  <a:lnTo>
                    <a:pt x="302" y="3116"/>
                  </a:lnTo>
                  <a:lnTo>
                    <a:pt x="208" y="3380"/>
                  </a:lnTo>
                  <a:lnTo>
                    <a:pt x="132" y="3625"/>
                  </a:lnTo>
                  <a:lnTo>
                    <a:pt x="76" y="3833"/>
                  </a:lnTo>
                  <a:lnTo>
                    <a:pt x="1529" y="4362"/>
                  </a:lnTo>
                  <a:lnTo>
                    <a:pt x="0" y="4645"/>
                  </a:lnTo>
                  <a:lnTo>
                    <a:pt x="95" y="5532"/>
                  </a:lnTo>
                  <a:lnTo>
                    <a:pt x="1963" y="5192"/>
                  </a:lnTo>
                  <a:lnTo>
                    <a:pt x="3304" y="4985"/>
                  </a:lnTo>
                  <a:lnTo>
                    <a:pt x="3776" y="4928"/>
                  </a:lnTo>
                  <a:lnTo>
                    <a:pt x="4116" y="4890"/>
                  </a:lnTo>
                  <a:lnTo>
                    <a:pt x="4323" y="4890"/>
                  </a:lnTo>
                  <a:lnTo>
                    <a:pt x="4361" y="4909"/>
                  </a:lnTo>
                  <a:lnTo>
                    <a:pt x="4380" y="4909"/>
                  </a:lnTo>
                  <a:lnTo>
                    <a:pt x="4380" y="4947"/>
                  </a:lnTo>
                  <a:lnTo>
                    <a:pt x="4323" y="4966"/>
                  </a:lnTo>
                  <a:lnTo>
                    <a:pt x="4134" y="5060"/>
                  </a:lnTo>
                  <a:lnTo>
                    <a:pt x="3814" y="5173"/>
                  </a:lnTo>
                  <a:lnTo>
                    <a:pt x="3342" y="5306"/>
                  </a:lnTo>
                  <a:lnTo>
                    <a:pt x="2020" y="5683"/>
                  </a:lnTo>
                  <a:lnTo>
                    <a:pt x="151" y="6174"/>
                  </a:lnTo>
                  <a:lnTo>
                    <a:pt x="378" y="6797"/>
                  </a:lnTo>
                  <a:lnTo>
                    <a:pt x="1322" y="6627"/>
                  </a:lnTo>
                  <a:lnTo>
                    <a:pt x="623" y="7269"/>
                  </a:lnTo>
                  <a:lnTo>
                    <a:pt x="736" y="7458"/>
                  </a:lnTo>
                  <a:lnTo>
                    <a:pt x="869" y="7646"/>
                  </a:lnTo>
                  <a:lnTo>
                    <a:pt x="1038" y="7854"/>
                  </a:lnTo>
                  <a:lnTo>
                    <a:pt x="1208" y="8062"/>
                  </a:lnTo>
                  <a:lnTo>
                    <a:pt x="1378" y="8232"/>
                  </a:lnTo>
                  <a:lnTo>
                    <a:pt x="1548" y="8383"/>
                  </a:lnTo>
                  <a:lnTo>
                    <a:pt x="1869" y="8647"/>
                  </a:lnTo>
                  <a:lnTo>
                    <a:pt x="2851" y="7797"/>
                  </a:lnTo>
                  <a:lnTo>
                    <a:pt x="2473" y="9025"/>
                  </a:lnTo>
                  <a:lnTo>
                    <a:pt x="3115" y="9308"/>
                  </a:lnTo>
                  <a:lnTo>
                    <a:pt x="3644" y="8118"/>
                  </a:lnTo>
                  <a:lnTo>
                    <a:pt x="3946" y="9459"/>
                  </a:lnTo>
                  <a:lnTo>
                    <a:pt x="4739" y="9610"/>
                  </a:lnTo>
                  <a:lnTo>
                    <a:pt x="4569" y="5003"/>
                  </a:lnTo>
                  <a:lnTo>
                    <a:pt x="7684" y="1096"/>
                  </a:lnTo>
                  <a:lnTo>
                    <a:pt x="7684" y="1096"/>
                  </a:lnTo>
                  <a:lnTo>
                    <a:pt x="6475" y="1719"/>
                  </a:lnTo>
                  <a:lnTo>
                    <a:pt x="7117" y="718"/>
                  </a:lnTo>
                  <a:lnTo>
                    <a:pt x="6098" y="76"/>
                  </a:lnTo>
                  <a:lnTo>
                    <a:pt x="5154" y="1228"/>
                  </a:lnTo>
                  <a:lnTo>
                    <a:pt x="509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 name="Google Shape;29;p2"/>
          <p:cNvSpPr/>
          <p:nvPr/>
        </p:nvSpPr>
        <p:spPr>
          <a:xfrm>
            <a:off x="8757138" y="1787538"/>
            <a:ext cx="283192" cy="304896"/>
          </a:xfrm>
          <a:custGeom>
            <a:avLst/>
            <a:gdLst/>
            <a:ahLst/>
            <a:cxnLst/>
            <a:rect l="l" t="t" r="r" b="b"/>
            <a:pathLst>
              <a:path w="43071" h="46372" extrusionOk="0">
                <a:moveTo>
                  <a:pt x="22082" y="1"/>
                </a:moveTo>
                <a:lnTo>
                  <a:pt x="22008" y="38"/>
                </a:lnTo>
                <a:lnTo>
                  <a:pt x="21953" y="94"/>
                </a:lnTo>
                <a:lnTo>
                  <a:pt x="21878" y="168"/>
                </a:lnTo>
                <a:lnTo>
                  <a:pt x="21804" y="261"/>
                </a:lnTo>
                <a:lnTo>
                  <a:pt x="21749" y="372"/>
                </a:lnTo>
                <a:lnTo>
                  <a:pt x="21637" y="650"/>
                </a:lnTo>
                <a:lnTo>
                  <a:pt x="21526" y="1002"/>
                </a:lnTo>
                <a:lnTo>
                  <a:pt x="21434" y="1410"/>
                </a:lnTo>
                <a:lnTo>
                  <a:pt x="21341" y="1892"/>
                </a:lnTo>
                <a:lnTo>
                  <a:pt x="21267" y="2411"/>
                </a:lnTo>
                <a:lnTo>
                  <a:pt x="21118" y="3635"/>
                </a:lnTo>
                <a:lnTo>
                  <a:pt x="20989" y="5007"/>
                </a:lnTo>
                <a:lnTo>
                  <a:pt x="20710" y="8122"/>
                </a:lnTo>
                <a:lnTo>
                  <a:pt x="20562" y="9772"/>
                </a:lnTo>
                <a:lnTo>
                  <a:pt x="20377" y="11441"/>
                </a:lnTo>
                <a:lnTo>
                  <a:pt x="20284" y="12275"/>
                </a:lnTo>
                <a:lnTo>
                  <a:pt x="20173" y="13091"/>
                </a:lnTo>
                <a:lnTo>
                  <a:pt x="20043" y="13888"/>
                </a:lnTo>
                <a:lnTo>
                  <a:pt x="19913" y="14667"/>
                </a:lnTo>
                <a:lnTo>
                  <a:pt x="19765" y="15427"/>
                </a:lnTo>
                <a:lnTo>
                  <a:pt x="19598" y="16150"/>
                </a:lnTo>
                <a:lnTo>
                  <a:pt x="19413" y="16836"/>
                </a:lnTo>
                <a:lnTo>
                  <a:pt x="19227" y="17504"/>
                </a:lnTo>
                <a:lnTo>
                  <a:pt x="19005" y="18115"/>
                </a:lnTo>
                <a:lnTo>
                  <a:pt x="18764" y="18672"/>
                </a:lnTo>
                <a:lnTo>
                  <a:pt x="18652" y="18931"/>
                </a:lnTo>
                <a:lnTo>
                  <a:pt x="18523" y="19172"/>
                </a:lnTo>
                <a:lnTo>
                  <a:pt x="18374" y="19413"/>
                </a:lnTo>
                <a:lnTo>
                  <a:pt x="18244" y="19636"/>
                </a:lnTo>
                <a:lnTo>
                  <a:pt x="18078" y="19840"/>
                </a:lnTo>
                <a:lnTo>
                  <a:pt x="17911" y="20025"/>
                </a:lnTo>
                <a:lnTo>
                  <a:pt x="17725" y="20211"/>
                </a:lnTo>
                <a:lnTo>
                  <a:pt x="17521" y="20396"/>
                </a:lnTo>
                <a:lnTo>
                  <a:pt x="17299" y="20563"/>
                </a:lnTo>
                <a:lnTo>
                  <a:pt x="17076" y="20711"/>
                </a:lnTo>
                <a:lnTo>
                  <a:pt x="16835" y="20878"/>
                </a:lnTo>
                <a:lnTo>
                  <a:pt x="16576" y="21008"/>
                </a:lnTo>
                <a:lnTo>
                  <a:pt x="16298" y="21156"/>
                </a:lnTo>
                <a:lnTo>
                  <a:pt x="16020" y="21286"/>
                </a:lnTo>
                <a:lnTo>
                  <a:pt x="15408" y="21508"/>
                </a:lnTo>
                <a:lnTo>
                  <a:pt x="14777" y="21731"/>
                </a:lnTo>
                <a:lnTo>
                  <a:pt x="14091" y="21916"/>
                </a:lnTo>
                <a:lnTo>
                  <a:pt x="13387" y="22083"/>
                </a:lnTo>
                <a:lnTo>
                  <a:pt x="12664" y="22213"/>
                </a:lnTo>
                <a:lnTo>
                  <a:pt x="11903" y="22343"/>
                </a:lnTo>
                <a:lnTo>
                  <a:pt x="11125" y="22435"/>
                </a:lnTo>
                <a:lnTo>
                  <a:pt x="10346" y="22528"/>
                </a:lnTo>
                <a:lnTo>
                  <a:pt x="9567" y="22602"/>
                </a:lnTo>
                <a:lnTo>
                  <a:pt x="7991" y="22732"/>
                </a:lnTo>
                <a:lnTo>
                  <a:pt x="6452" y="22806"/>
                </a:lnTo>
                <a:lnTo>
                  <a:pt x="4988" y="22880"/>
                </a:lnTo>
                <a:lnTo>
                  <a:pt x="3634" y="22955"/>
                </a:lnTo>
                <a:lnTo>
                  <a:pt x="2448" y="23047"/>
                </a:lnTo>
                <a:lnTo>
                  <a:pt x="1910" y="23103"/>
                </a:lnTo>
                <a:lnTo>
                  <a:pt x="1446" y="23177"/>
                </a:lnTo>
                <a:lnTo>
                  <a:pt x="1020" y="23251"/>
                </a:lnTo>
                <a:lnTo>
                  <a:pt x="668" y="23344"/>
                </a:lnTo>
                <a:lnTo>
                  <a:pt x="390" y="23437"/>
                </a:lnTo>
                <a:lnTo>
                  <a:pt x="278" y="23511"/>
                </a:lnTo>
                <a:lnTo>
                  <a:pt x="186" y="23566"/>
                </a:lnTo>
                <a:lnTo>
                  <a:pt x="111" y="23641"/>
                </a:lnTo>
                <a:lnTo>
                  <a:pt x="56" y="23715"/>
                </a:lnTo>
                <a:lnTo>
                  <a:pt x="19" y="23789"/>
                </a:lnTo>
                <a:lnTo>
                  <a:pt x="0" y="23882"/>
                </a:lnTo>
                <a:lnTo>
                  <a:pt x="0" y="23993"/>
                </a:lnTo>
                <a:lnTo>
                  <a:pt x="37" y="24104"/>
                </a:lnTo>
                <a:lnTo>
                  <a:pt x="74" y="24215"/>
                </a:lnTo>
                <a:lnTo>
                  <a:pt x="148" y="24308"/>
                </a:lnTo>
                <a:lnTo>
                  <a:pt x="223" y="24419"/>
                </a:lnTo>
                <a:lnTo>
                  <a:pt x="334" y="24512"/>
                </a:lnTo>
                <a:lnTo>
                  <a:pt x="464" y="24605"/>
                </a:lnTo>
                <a:lnTo>
                  <a:pt x="593" y="24697"/>
                </a:lnTo>
                <a:lnTo>
                  <a:pt x="909" y="24864"/>
                </a:lnTo>
                <a:lnTo>
                  <a:pt x="1298" y="25031"/>
                </a:lnTo>
                <a:lnTo>
                  <a:pt x="1743" y="25180"/>
                </a:lnTo>
                <a:lnTo>
                  <a:pt x="2225" y="25328"/>
                </a:lnTo>
                <a:lnTo>
                  <a:pt x="2763" y="25458"/>
                </a:lnTo>
                <a:lnTo>
                  <a:pt x="3356" y="25587"/>
                </a:lnTo>
                <a:lnTo>
                  <a:pt x="3968" y="25717"/>
                </a:lnTo>
                <a:lnTo>
                  <a:pt x="4617" y="25847"/>
                </a:lnTo>
                <a:lnTo>
                  <a:pt x="6007" y="26070"/>
                </a:lnTo>
                <a:lnTo>
                  <a:pt x="7472" y="26292"/>
                </a:lnTo>
                <a:lnTo>
                  <a:pt x="8993" y="26515"/>
                </a:lnTo>
                <a:lnTo>
                  <a:pt x="10494" y="26737"/>
                </a:lnTo>
                <a:lnTo>
                  <a:pt x="11996" y="26997"/>
                </a:lnTo>
                <a:lnTo>
                  <a:pt x="12701" y="27126"/>
                </a:lnTo>
                <a:lnTo>
                  <a:pt x="13405" y="27256"/>
                </a:lnTo>
                <a:lnTo>
                  <a:pt x="14091" y="27404"/>
                </a:lnTo>
                <a:lnTo>
                  <a:pt x="14722" y="27571"/>
                </a:lnTo>
                <a:lnTo>
                  <a:pt x="15334" y="27738"/>
                </a:lnTo>
                <a:lnTo>
                  <a:pt x="15908" y="27905"/>
                </a:lnTo>
                <a:lnTo>
                  <a:pt x="16427" y="28109"/>
                </a:lnTo>
                <a:lnTo>
                  <a:pt x="16910" y="28294"/>
                </a:lnTo>
                <a:lnTo>
                  <a:pt x="17336" y="28517"/>
                </a:lnTo>
                <a:lnTo>
                  <a:pt x="17521" y="28628"/>
                </a:lnTo>
                <a:lnTo>
                  <a:pt x="17707" y="28739"/>
                </a:lnTo>
                <a:lnTo>
                  <a:pt x="17855" y="28869"/>
                </a:lnTo>
                <a:lnTo>
                  <a:pt x="18022" y="29018"/>
                </a:lnTo>
                <a:lnTo>
                  <a:pt x="18189" y="29184"/>
                </a:lnTo>
                <a:lnTo>
                  <a:pt x="18337" y="29370"/>
                </a:lnTo>
                <a:lnTo>
                  <a:pt x="18486" y="29555"/>
                </a:lnTo>
                <a:lnTo>
                  <a:pt x="18615" y="29759"/>
                </a:lnTo>
                <a:lnTo>
                  <a:pt x="18893" y="30223"/>
                </a:lnTo>
                <a:lnTo>
                  <a:pt x="19134" y="30742"/>
                </a:lnTo>
                <a:lnTo>
                  <a:pt x="19375" y="31317"/>
                </a:lnTo>
                <a:lnTo>
                  <a:pt x="19598" y="31910"/>
                </a:lnTo>
                <a:lnTo>
                  <a:pt x="19802" y="32559"/>
                </a:lnTo>
                <a:lnTo>
                  <a:pt x="19987" y="33245"/>
                </a:lnTo>
                <a:lnTo>
                  <a:pt x="20173" y="33949"/>
                </a:lnTo>
                <a:lnTo>
                  <a:pt x="20340" y="34673"/>
                </a:lnTo>
                <a:lnTo>
                  <a:pt x="20488" y="35433"/>
                </a:lnTo>
                <a:lnTo>
                  <a:pt x="20766" y="36953"/>
                </a:lnTo>
                <a:lnTo>
                  <a:pt x="21026" y="38492"/>
                </a:lnTo>
                <a:lnTo>
                  <a:pt x="21248" y="40012"/>
                </a:lnTo>
                <a:lnTo>
                  <a:pt x="21452" y="41440"/>
                </a:lnTo>
                <a:lnTo>
                  <a:pt x="21656" y="42775"/>
                </a:lnTo>
                <a:lnTo>
                  <a:pt x="21860" y="43962"/>
                </a:lnTo>
                <a:lnTo>
                  <a:pt x="21953" y="44481"/>
                </a:lnTo>
                <a:lnTo>
                  <a:pt x="22045" y="44944"/>
                </a:lnTo>
                <a:lnTo>
                  <a:pt x="22157" y="45352"/>
                </a:lnTo>
                <a:lnTo>
                  <a:pt x="22268" y="45704"/>
                </a:lnTo>
                <a:lnTo>
                  <a:pt x="22379" y="45983"/>
                </a:lnTo>
                <a:lnTo>
                  <a:pt x="22490" y="46205"/>
                </a:lnTo>
                <a:lnTo>
                  <a:pt x="22565" y="46279"/>
                </a:lnTo>
                <a:lnTo>
                  <a:pt x="22620" y="46335"/>
                </a:lnTo>
                <a:lnTo>
                  <a:pt x="22694" y="46372"/>
                </a:lnTo>
                <a:lnTo>
                  <a:pt x="22843" y="46372"/>
                </a:lnTo>
                <a:lnTo>
                  <a:pt x="22935" y="46353"/>
                </a:lnTo>
                <a:lnTo>
                  <a:pt x="23028" y="46316"/>
                </a:lnTo>
                <a:lnTo>
                  <a:pt x="23102" y="46261"/>
                </a:lnTo>
                <a:lnTo>
                  <a:pt x="23176" y="46186"/>
                </a:lnTo>
                <a:lnTo>
                  <a:pt x="23269" y="46094"/>
                </a:lnTo>
                <a:lnTo>
                  <a:pt x="23417" y="45871"/>
                </a:lnTo>
                <a:lnTo>
                  <a:pt x="23566" y="45612"/>
                </a:lnTo>
                <a:lnTo>
                  <a:pt x="23696" y="45278"/>
                </a:lnTo>
                <a:lnTo>
                  <a:pt x="23825" y="44907"/>
                </a:lnTo>
                <a:lnTo>
                  <a:pt x="23937" y="44481"/>
                </a:lnTo>
                <a:lnTo>
                  <a:pt x="24066" y="44017"/>
                </a:lnTo>
                <a:lnTo>
                  <a:pt x="24159" y="43517"/>
                </a:lnTo>
                <a:lnTo>
                  <a:pt x="24382" y="42423"/>
                </a:lnTo>
                <a:lnTo>
                  <a:pt x="24567" y="41199"/>
                </a:lnTo>
                <a:lnTo>
                  <a:pt x="24734" y="39901"/>
                </a:lnTo>
                <a:lnTo>
                  <a:pt x="25068" y="37176"/>
                </a:lnTo>
                <a:lnTo>
                  <a:pt x="25420" y="34432"/>
                </a:lnTo>
                <a:lnTo>
                  <a:pt x="25587" y="33134"/>
                </a:lnTo>
                <a:lnTo>
                  <a:pt x="25791" y="31910"/>
                </a:lnTo>
                <a:lnTo>
                  <a:pt x="25995" y="30797"/>
                </a:lnTo>
                <a:lnTo>
                  <a:pt x="26106" y="30297"/>
                </a:lnTo>
                <a:lnTo>
                  <a:pt x="26217" y="29833"/>
                </a:lnTo>
                <a:lnTo>
                  <a:pt x="26310" y="29537"/>
                </a:lnTo>
                <a:lnTo>
                  <a:pt x="26421" y="29277"/>
                </a:lnTo>
                <a:lnTo>
                  <a:pt x="26551" y="29018"/>
                </a:lnTo>
                <a:lnTo>
                  <a:pt x="26681" y="28758"/>
                </a:lnTo>
                <a:lnTo>
                  <a:pt x="26847" y="28517"/>
                </a:lnTo>
                <a:lnTo>
                  <a:pt x="27033" y="28276"/>
                </a:lnTo>
                <a:lnTo>
                  <a:pt x="27218" y="28053"/>
                </a:lnTo>
                <a:lnTo>
                  <a:pt x="27422" y="27849"/>
                </a:lnTo>
                <a:lnTo>
                  <a:pt x="27645" y="27646"/>
                </a:lnTo>
                <a:lnTo>
                  <a:pt x="27886" y="27442"/>
                </a:lnTo>
                <a:lnTo>
                  <a:pt x="28145" y="27256"/>
                </a:lnTo>
                <a:lnTo>
                  <a:pt x="28405" y="27071"/>
                </a:lnTo>
                <a:lnTo>
                  <a:pt x="28683" y="26904"/>
                </a:lnTo>
                <a:lnTo>
                  <a:pt x="28961" y="26737"/>
                </a:lnTo>
                <a:lnTo>
                  <a:pt x="29573" y="26422"/>
                </a:lnTo>
                <a:lnTo>
                  <a:pt x="30222" y="26144"/>
                </a:lnTo>
                <a:lnTo>
                  <a:pt x="30889" y="25884"/>
                </a:lnTo>
                <a:lnTo>
                  <a:pt x="31594" y="25643"/>
                </a:lnTo>
                <a:lnTo>
                  <a:pt x="32317" y="25439"/>
                </a:lnTo>
                <a:lnTo>
                  <a:pt x="33040" y="25235"/>
                </a:lnTo>
                <a:lnTo>
                  <a:pt x="33800" y="25068"/>
                </a:lnTo>
                <a:lnTo>
                  <a:pt x="34561" y="24920"/>
                </a:lnTo>
                <a:lnTo>
                  <a:pt x="35302" y="24772"/>
                </a:lnTo>
                <a:lnTo>
                  <a:pt x="36804" y="24531"/>
                </a:lnTo>
                <a:lnTo>
                  <a:pt x="38213" y="24327"/>
                </a:lnTo>
                <a:lnTo>
                  <a:pt x="39548" y="24141"/>
                </a:lnTo>
                <a:lnTo>
                  <a:pt x="40716" y="23974"/>
                </a:lnTo>
                <a:lnTo>
                  <a:pt x="41235" y="23900"/>
                </a:lnTo>
                <a:lnTo>
                  <a:pt x="41699" y="23808"/>
                </a:lnTo>
                <a:lnTo>
                  <a:pt x="42107" y="23715"/>
                </a:lnTo>
                <a:lnTo>
                  <a:pt x="42440" y="23604"/>
                </a:lnTo>
                <a:lnTo>
                  <a:pt x="42719" y="23511"/>
                </a:lnTo>
                <a:lnTo>
                  <a:pt x="42830" y="23437"/>
                </a:lnTo>
                <a:lnTo>
                  <a:pt x="42922" y="23381"/>
                </a:lnTo>
                <a:lnTo>
                  <a:pt x="42978" y="23325"/>
                </a:lnTo>
                <a:lnTo>
                  <a:pt x="43034" y="23251"/>
                </a:lnTo>
                <a:lnTo>
                  <a:pt x="43071" y="23177"/>
                </a:lnTo>
                <a:lnTo>
                  <a:pt x="43071" y="23103"/>
                </a:lnTo>
                <a:lnTo>
                  <a:pt x="43052" y="22992"/>
                </a:lnTo>
                <a:lnTo>
                  <a:pt x="43015" y="22862"/>
                </a:lnTo>
                <a:lnTo>
                  <a:pt x="42960" y="22751"/>
                </a:lnTo>
                <a:lnTo>
                  <a:pt x="42885" y="22658"/>
                </a:lnTo>
                <a:lnTo>
                  <a:pt x="42774" y="22547"/>
                </a:lnTo>
                <a:lnTo>
                  <a:pt x="42663" y="22454"/>
                </a:lnTo>
                <a:lnTo>
                  <a:pt x="42533" y="22361"/>
                </a:lnTo>
                <a:lnTo>
                  <a:pt x="42385" y="22269"/>
                </a:lnTo>
                <a:lnTo>
                  <a:pt x="42033" y="22102"/>
                </a:lnTo>
                <a:lnTo>
                  <a:pt x="41625" y="21953"/>
                </a:lnTo>
                <a:lnTo>
                  <a:pt x="41161" y="21824"/>
                </a:lnTo>
                <a:lnTo>
                  <a:pt x="40642" y="21694"/>
                </a:lnTo>
                <a:lnTo>
                  <a:pt x="40086" y="21583"/>
                </a:lnTo>
                <a:lnTo>
                  <a:pt x="39492" y="21490"/>
                </a:lnTo>
                <a:lnTo>
                  <a:pt x="38843" y="21397"/>
                </a:lnTo>
                <a:lnTo>
                  <a:pt x="38176" y="21323"/>
                </a:lnTo>
                <a:lnTo>
                  <a:pt x="36785" y="21175"/>
                </a:lnTo>
                <a:lnTo>
                  <a:pt x="35302" y="21045"/>
                </a:lnTo>
                <a:lnTo>
                  <a:pt x="32354" y="20804"/>
                </a:lnTo>
                <a:lnTo>
                  <a:pt x="30926" y="20656"/>
                </a:lnTo>
                <a:lnTo>
                  <a:pt x="30259" y="20581"/>
                </a:lnTo>
                <a:lnTo>
                  <a:pt x="29610" y="20489"/>
                </a:lnTo>
                <a:lnTo>
                  <a:pt x="28998" y="20396"/>
                </a:lnTo>
                <a:lnTo>
                  <a:pt x="28423" y="20285"/>
                </a:lnTo>
                <a:lnTo>
                  <a:pt x="27886" y="20155"/>
                </a:lnTo>
                <a:lnTo>
                  <a:pt x="27404" y="20025"/>
                </a:lnTo>
                <a:lnTo>
                  <a:pt x="26977" y="19877"/>
                </a:lnTo>
                <a:lnTo>
                  <a:pt x="26606" y="19729"/>
                </a:lnTo>
                <a:lnTo>
                  <a:pt x="26458" y="19636"/>
                </a:lnTo>
                <a:lnTo>
                  <a:pt x="26310" y="19543"/>
                </a:lnTo>
                <a:lnTo>
                  <a:pt x="26180" y="19450"/>
                </a:lnTo>
                <a:lnTo>
                  <a:pt x="26069" y="19339"/>
                </a:lnTo>
                <a:lnTo>
                  <a:pt x="25976" y="19228"/>
                </a:lnTo>
                <a:lnTo>
                  <a:pt x="25883" y="19098"/>
                </a:lnTo>
                <a:lnTo>
                  <a:pt x="25791" y="18931"/>
                </a:lnTo>
                <a:lnTo>
                  <a:pt x="25698" y="18764"/>
                </a:lnTo>
                <a:lnTo>
                  <a:pt x="25513" y="18356"/>
                </a:lnTo>
                <a:lnTo>
                  <a:pt x="25346" y="17874"/>
                </a:lnTo>
                <a:lnTo>
                  <a:pt x="25179" y="17337"/>
                </a:lnTo>
                <a:lnTo>
                  <a:pt x="25030" y="16743"/>
                </a:lnTo>
                <a:lnTo>
                  <a:pt x="24882" y="16094"/>
                </a:lnTo>
                <a:lnTo>
                  <a:pt x="24734" y="15390"/>
                </a:lnTo>
                <a:lnTo>
                  <a:pt x="24604" y="14648"/>
                </a:lnTo>
                <a:lnTo>
                  <a:pt x="24474" y="13888"/>
                </a:lnTo>
                <a:lnTo>
                  <a:pt x="24215" y="12257"/>
                </a:lnTo>
                <a:lnTo>
                  <a:pt x="23992" y="10569"/>
                </a:lnTo>
                <a:lnTo>
                  <a:pt x="23788" y="8845"/>
                </a:lnTo>
                <a:lnTo>
                  <a:pt x="23380" y="5545"/>
                </a:lnTo>
                <a:lnTo>
                  <a:pt x="23195" y="4061"/>
                </a:lnTo>
                <a:lnTo>
                  <a:pt x="22991" y="2726"/>
                </a:lnTo>
                <a:lnTo>
                  <a:pt x="22898" y="2133"/>
                </a:lnTo>
                <a:lnTo>
                  <a:pt x="22806" y="1614"/>
                </a:lnTo>
                <a:lnTo>
                  <a:pt x="22694" y="1150"/>
                </a:lnTo>
                <a:lnTo>
                  <a:pt x="22602" y="761"/>
                </a:lnTo>
                <a:lnTo>
                  <a:pt x="22490" y="427"/>
                </a:lnTo>
                <a:lnTo>
                  <a:pt x="22398" y="205"/>
                </a:lnTo>
                <a:lnTo>
                  <a:pt x="22342" y="112"/>
                </a:lnTo>
                <a:lnTo>
                  <a:pt x="22286" y="57"/>
                </a:lnTo>
                <a:lnTo>
                  <a:pt x="22231" y="19"/>
                </a:lnTo>
                <a:lnTo>
                  <a:pt x="221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 name="Google Shape;30;p2"/>
          <p:cNvGrpSpPr/>
          <p:nvPr/>
        </p:nvGrpSpPr>
        <p:grpSpPr>
          <a:xfrm>
            <a:off x="-50" y="4276932"/>
            <a:ext cx="9144100" cy="860150"/>
            <a:chOff x="0" y="4327950"/>
            <a:chExt cx="9144100" cy="860150"/>
          </a:xfrm>
        </p:grpSpPr>
        <p:grpSp>
          <p:nvGrpSpPr>
            <p:cNvPr id="31" name="Google Shape;31;p2"/>
            <p:cNvGrpSpPr/>
            <p:nvPr/>
          </p:nvGrpSpPr>
          <p:grpSpPr>
            <a:xfrm>
              <a:off x="0" y="4327950"/>
              <a:ext cx="4552475" cy="860150"/>
              <a:chOff x="1262800" y="4616725"/>
              <a:chExt cx="4552475" cy="860150"/>
            </a:xfrm>
          </p:grpSpPr>
          <p:sp>
            <p:nvSpPr>
              <p:cNvPr id="32" name="Google Shape;32;p2"/>
              <p:cNvSpPr/>
              <p:nvPr/>
            </p:nvSpPr>
            <p:spPr>
              <a:xfrm>
                <a:off x="1413150" y="5126825"/>
                <a:ext cx="65050" cy="350050"/>
              </a:xfrm>
              <a:custGeom>
                <a:avLst/>
                <a:gdLst/>
                <a:ahLst/>
                <a:cxnLst/>
                <a:rect l="l" t="t" r="r" b="b"/>
                <a:pathLst>
                  <a:path w="2602" h="14002" extrusionOk="0">
                    <a:moveTo>
                      <a:pt x="2601" y="0"/>
                    </a:moveTo>
                    <a:lnTo>
                      <a:pt x="2343" y="849"/>
                    </a:lnTo>
                    <a:lnTo>
                      <a:pt x="2085" y="1697"/>
                    </a:lnTo>
                    <a:lnTo>
                      <a:pt x="1845" y="2546"/>
                    </a:lnTo>
                    <a:lnTo>
                      <a:pt x="1623" y="3413"/>
                    </a:lnTo>
                    <a:lnTo>
                      <a:pt x="1402" y="4280"/>
                    </a:lnTo>
                    <a:lnTo>
                      <a:pt x="1199" y="5147"/>
                    </a:lnTo>
                    <a:lnTo>
                      <a:pt x="1015" y="6014"/>
                    </a:lnTo>
                    <a:lnTo>
                      <a:pt x="849" y="6900"/>
                    </a:lnTo>
                    <a:lnTo>
                      <a:pt x="701" y="7785"/>
                    </a:lnTo>
                    <a:lnTo>
                      <a:pt x="553" y="8671"/>
                    </a:lnTo>
                    <a:lnTo>
                      <a:pt x="424" y="9556"/>
                    </a:lnTo>
                    <a:lnTo>
                      <a:pt x="314" y="10442"/>
                    </a:lnTo>
                    <a:lnTo>
                      <a:pt x="221" y="11327"/>
                    </a:lnTo>
                    <a:lnTo>
                      <a:pt x="129" y="12213"/>
                    </a:lnTo>
                    <a:lnTo>
                      <a:pt x="55" y="13117"/>
                    </a:lnTo>
                    <a:lnTo>
                      <a:pt x="0" y="14002"/>
                    </a:lnTo>
                    <a:lnTo>
                      <a:pt x="701" y="14002"/>
                    </a:lnTo>
                    <a:lnTo>
                      <a:pt x="701" y="13117"/>
                    </a:lnTo>
                    <a:lnTo>
                      <a:pt x="719" y="12231"/>
                    </a:lnTo>
                    <a:lnTo>
                      <a:pt x="756" y="11346"/>
                    </a:lnTo>
                    <a:lnTo>
                      <a:pt x="793" y="10460"/>
                    </a:lnTo>
                    <a:lnTo>
                      <a:pt x="867" y="9575"/>
                    </a:lnTo>
                    <a:lnTo>
                      <a:pt x="941" y="8689"/>
                    </a:lnTo>
                    <a:lnTo>
                      <a:pt x="1033" y="7804"/>
                    </a:lnTo>
                    <a:lnTo>
                      <a:pt x="1144" y="6936"/>
                    </a:lnTo>
                    <a:lnTo>
                      <a:pt x="1273" y="6051"/>
                    </a:lnTo>
                    <a:lnTo>
                      <a:pt x="1420" y="5184"/>
                    </a:lnTo>
                    <a:lnTo>
                      <a:pt x="1568" y="4317"/>
                    </a:lnTo>
                    <a:lnTo>
                      <a:pt x="1753" y="3431"/>
                    </a:lnTo>
                    <a:lnTo>
                      <a:pt x="1937" y="2564"/>
                    </a:lnTo>
                    <a:lnTo>
                      <a:pt x="2140" y="1716"/>
                    </a:lnTo>
                    <a:lnTo>
                      <a:pt x="2361" y="849"/>
                    </a:lnTo>
                    <a:lnTo>
                      <a:pt x="26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1504450" y="5271625"/>
                <a:ext cx="59050" cy="205250"/>
              </a:xfrm>
              <a:custGeom>
                <a:avLst/>
                <a:gdLst/>
                <a:ahLst/>
                <a:cxnLst/>
                <a:rect l="l" t="t" r="r" b="b"/>
                <a:pathLst>
                  <a:path w="2362" h="8210" extrusionOk="0">
                    <a:moveTo>
                      <a:pt x="2362" y="1"/>
                    </a:moveTo>
                    <a:lnTo>
                      <a:pt x="1200" y="4096"/>
                    </a:lnTo>
                    <a:lnTo>
                      <a:pt x="1" y="8210"/>
                    </a:lnTo>
                    <a:lnTo>
                      <a:pt x="1384" y="8210"/>
                    </a:lnTo>
                    <a:lnTo>
                      <a:pt x="1716" y="6088"/>
                    </a:lnTo>
                    <a:lnTo>
                      <a:pt x="1845" y="5037"/>
                    </a:lnTo>
                    <a:lnTo>
                      <a:pt x="1975" y="4004"/>
                    </a:lnTo>
                    <a:lnTo>
                      <a:pt x="2104" y="2971"/>
                    </a:lnTo>
                    <a:lnTo>
                      <a:pt x="2196" y="1956"/>
                    </a:lnTo>
                    <a:lnTo>
                      <a:pt x="2288" y="978"/>
                    </a:lnTo>
                    <a:lnTo>
                      <a:pt x="236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3274975" y="4808125"/>
                <a:ext cx="176225" cy="668750"/>
              </a:xfrm>
              <a:custGeom>
                <a:avLst/>
                <a:gdLst/>
                <a:ahLst/>
                <a:cxnLst/>
                <a:rect l="l" t="t" r="r" b="b"/>
                <a:pathLst>
                  <a:path w="7049" h="26750" extrusionOk="0">
                    <a:moveTo>
                      <a:pt x="1" y="1"/>
                    </a:moveTo>
                    <a:lnTo>
                      <a:pt x="278" y="738"/>
                    </a:lnTo>
                    <a:lnTo>
                      <a:pt x="554" y="1476"/>
                    </a:lnTo>
                    <a:lnTo>
                      <a:pt x="831" y="2214"/>
                    </a:lnTo>
                    <a:lnTo>
                      <a:pt x="1089" y="2989"/>
                    </a:lnTo>
                    <a:lnTo>
                      <a:pt x="1329" y="3764"/>
                    </a:lnTo>
                    <a:lnTo>
                      <a:pt x="1551" y="4539"/>
                    </a:lnTo>
                    <a:lnTo>
                      <a:pt x="1772" y="5332"/>
                    </a:lnTo>
                    <a:lnTo>
                      <a:pt x="1975" y="6144"/>
                    </a:lnTo>
                    <a:lnTo>
                      <a:pt x="2159" y="6955"/>
                    </a:lnTo>
                    <a:lnTo>
                      <a:pt x="2344" y="7786"/>
                    </a:lnTo>
                    <a:lnTo>
                      <a:pt x="2510" y="8616"/>
                    </a:lnTo>
                    <a:lnTo>
                      <a:pt x="2657" y="9446"/>
                    </a:lnTo>
                    <a:lnTo>
                      <a:pt x="2787" y="10294"/>
                    </a:lnTo>
                    <a:lnTo>
                      <a:pt x="2916" y="11143"/>
                    </a:lnTo>
                    <a:lnTo>
                      <a:pt x="3026" y="11992"/>
                    </a:lnTo>
                    <a:lnTo>
                      <a:pt x="3137" y="12859"/>
                    </a:lnTo>
                    <a:lnTo>
                      <a:pt x="3211" y="13726"/>
                    </a:lnTo>
                    <a:lnTo>
                      <a:pt x="3285" y="14593"/>
                    </a:lnTo>
                    <a:lnTo>
                      <a:pt x="3359" y="15460"/>
                    </a:lnTo>
                    <a:lnTo>
                      <a:pt x="3414" y="16327"/>
                    </a:lnTo>
                    <a:lnTo>
                      <a:pt x="3451" y="17212"/>
                    </a:lnTo>
                    <a:lnTo>
                      <a:pt x="3469" y="18079"/>
                    </a:lnTo>
                    <a:lnTo>
                      <a:pt x="3488" y="18965"/>
                    </a:lnTo>
                    <a:lnTo>
                      <a:pt x="3469" y="19832"/>
                    </a:lnTo>
                    <a:lnTo>
                      <a:pt x="3469" y="20718"/>
                    </a:lnTo>
                    <a:lnTo>
                      <a:pt x="3432" y="21585"/>
                    </a:lnTo>
                    <a:lnTo>
                      <a:pt x="3395" y="22452"/>
                    </a:lnTo>
                    <a:lnTo>
                      <a:pt x="3340" y="23319"/>
                    </a:lnTo>
                    <a:lnTo>
                      <a:pt x="3285" y="24186"/>
                    </a:lnTo>
                    <a:lnTo>
                      <a:pt x="3211" y="25053"/>
                    </a:lnTo>
                    <a:lnTo>
                      <a:pt x="3119" y="25901"/>
                    </a:lnTo>
                    <a:lnTo>
                      <a:pt x="3008" y="26750"/>
                    </a:lnTo>
                    <a:lnTo>
                      <a:pt x="7048" y="26750"/>
                    </a:lnTo>
                    <a:lnTo>
                      <a:pt x="7011" y="25422"/>
                    </a:lnTo>
                    <a:lnTo>
                      <a:pt x="6974" y="24075"/>
                    </a:lnTo>
                    <a:lnTo>
                      <a:pt x="6919" y="22728"/>
                    </a:lnTo>
                    <a:lnTo>
                      <a:pt x="6845" y="21400"/>
                    </a:lnTo>
                    <a:lnTo>
                      <a:pt x="6734" y="20053"/>
                    </a:lnTo>
                    <a:lnTo>
                      <a:pt x="6605" y="18725"/>
                    </a:lnTo>
                    <a:lnTo>
                      <a:pt x="6439" y="17397"/>
                    </a:lnTo>
                    <a:lnTo>
                      <a:pt x="6255" y="16069"/>
                    </a:lnTo>
                    <a:lnTo>
                      <a:pt x="6089" y="14980"/>
                    </a:lnTo>
                    <a:lnTo>
                      <a:pt x="5886" y="13910"/>
                    </a:lnTo>
                    <a:lnTo>
                      <a:pt x="5646" y="12840"/>
                    </a:lnTo>
                    <a:lnTo>
                      <a:pt x="5388" y="11789"/>
                    </a:lnTo>
                    <a:lnTo>
                      <a:pt x="5111" y="10737"/>
                    </a:lnTo>
                    <a:lnTo>
                      <a:pt x="4816" y="9686"/>
                    </a:lnTo>
                    <a:lnTo>
                      <a:pt x="4465" y="8653"/>
                    </a:lnTo>
                    <a:lnTo>
                      <a:pt x="4096" y="7620"/>
                    </a:lnTo>
                    <a:lnTo>
                      <a:pt x="3709" y="6605"/>
                    </a:lnTo>
                    <a:lnTo>
                      <a:pt x="3266" y="5609"/>
                    </a:lnTo>
                    <a:lnTo>
                      <a:pt x="2805" y="4631"/>
                    </a:lnTo>
                    <a:lnTo>
                      <a:pt x="2325" y="3672"/>
                    </a:lnTo>
                    <a:lnTo>
                      <a:pt x="1790" y="2712"/>
                    </a:lnTo>
                    <a:lnTo>
                      <a:pt x="1219" y="1790"/>
                    </a:lnTo>
                    <a:lnTo>
                      <a:pt x="628" y="886"/>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3477925" y="5041950"/>
                <a:ext cx="70575" cy="434925"/>
              </a:xfrm>
              <a:custGeom>
                <a:avLst/>
                <a:gdLst/>
                <a:ahLst/>
                <a:cxnLst/>
                <a:rect l="l" t="t" r="r" b="b"/>
                <a:pathLst>
                  <a:path w="2823" h="17397" extrusionOk="0">
                    <a:moveTo>
                      <a:pt x="2823" y="1"/>
                    </a:moveTo>
                    <a:lnTo>
                      <a:pt x="0" y="17397"/>
                    </a:lnTo>
                    <a:lnTo>
                      <a:pt x="1255" y="17397"/>
                    </a:lnTo>
                    <a:lnTo>
                      <a:pt x="1365" y="15220"/>
                    </a:lnTo>
                    <a:lnTo>
                      <a:pt x="1513" y="13043"/>
                    </a:lnTo>
                    <a:lnTo>
                      <a:pt x="1679" y="10866"/>
                    </a:lnTo>
                    <a:lnTo>
                      <a:pt x="1863" y="8690"/>
                    </a:lnTo>
                    <a:lnTo>
                      <a:pt x="2066" y="6513"/>
                    </a:lnTo>
                    <a:lnTo>
                      <a:pt x="2306" y="4336"/>
                    </a:lnTo>
                    <a:lnTo>
                      <a:pt x="2546" y="2159"/>
                    </a:lnTo>
                    <a:lnTo>
                      <a:pt x="282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3529100" y="5081625"/>
                <a:ext cx="184975" cy="395250"/>
              </a:xfrm>
              <a:custGeom>
                <a:avLst/>
                <a:gdLst/>
                <a:ahLst/>
                <a:cxnLst/>
                <a:rect l="l" t="t" r="r" b="b"/>
                <a:pathLst>
                  <a:path w="7399" h="15810" extrusionOk="0">
                    <a:moveTo>
                      <a:pt x="7398" y="0"/>
                    </a:moveTo>
                    <a:lnTo>
                      <a:pt x="6753" y="886"/>
                    </a:lnTo>
                    <a:lnTo>
                      <a:pt x="6144" y="1790"/>
                    </a:lnTo>
                    <a:lnTo>
                      <a:pt x="5535" y="2712"/>
                    </a:lnTo>
                    <a:lnTo>
                      <a:pt x="4963" y="3653"/>
                    </a:lnTo>
                    <a:lnTo>
                      <a:pt x="4410" y="4594"/>
                    </a:lnTo>
                    <a:lnTo>
                      <a:pt x="3875" y="5553"/>
                    </a:lnTo>
                    <a:lnTo>
                      <a:pt x="3377" y="6531"/>
                    </a:lnTo>
                    <a:lnTo>
                      <a:pt x="2897" y="7527"/>
                    </a:lnTo>
                    <a:lnTo>
                      <a:pt x="2436" y="8523"/>
                    </a:lnTo>
                    <a:lnTo>
                      <a:pt x="2012" y="9538"/>
                    </a:lnTo>
                    <a:lnTo>
                      <a:pt x="1606" y="10571"/>
                    </a:lnTo>
                    <a:lnTo>
                      <a:pt x="1237" y="11604"/>
                    </a:lnTo>
                    <a:lnTo>
                      <a:pt x="886" y="12637"/>
                    </a:lnTo>
                    <a:lnTo>
                      <a:pt x="554" y="13688"/>
                    </a:lnTo>
                    <a:lnTo>
                      <a:pt x="259" y="14758"/>
                    </a:lnTo>
                    <a:lnTo>
                      <a:pt x="1" y="15810"/>
                    </a:lnTo>
                    <a:lnTo>
                      <a:pt x="3063" y="15810"/>
                    </a:lnTo>
                    <a:lnTo>
                      <a:pt x="3211" y="14795"/>
                    </a:lnTo>
                    <a:lnTo>
                      <a:pt x="3377" y="13781"/>
                    </a:lnTo>
                    <a:lnTo>
                      <a:pt x="3561" y="12766"/>
                    </a:lnTo>
                    <a:lnTo>
                      <a:pt x="3764" y="11770"/>
                    </a:lnTo>
                    <a:lnTo>
                      <a:pt x="3986" y="10755"/>
                    </a:lnTo>
                    <a:lnTo>
                      <a:pt x="4207" y="9759"/>
                    </a:lnTo>
                    <a:lnTo>
                      <a:pt x="4465" y="8763"/>
                    </a:lnTo>
                    <a:lnTo>
                      <a:pt x="4723" y="7767"/>
                    </a:lnTo>
                    <a:lnTo>
                      <a:pt x="5000" y="6771"/>
                    </a:lnTo>
                    <a:lnTo>
                      <a:pt x="5295" y="5793"/>
                    </a:lnTo>
                    <a:lnTo>
                      <a:pt x="5609" y="4815"/>
                    </a:lnTo>
                    <a:lnTo>
                      <a:pt x="5941" y="3837"/>
                    </a:lnTo>
                    <a:lnTo>
                      <a:pt x="6291" y="2878"/>
                    </a:lnTo>
                    <a:lnTo>
                      <a:pt x="6642" y="1900"/>
                    </a:lnTo>
                    <a:lnTo>
                      <a:pt x="7011" y="941"/>
                    </a:lnTo>
                    <a:lnTo>
                      <a:pt x="739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3676225" y="5004125"/>
                <a:ext cx="182650" cy="472750"/>
              </a:xfrm>
              <a:custGeom>
                <a:avLst/>
                <a:gdLst/>
                <a:ahLst/>
                <a:cxnLst/>
                <a:rect l="l" t="t" r="r" b="b"/>
                <a:pathLst>
                  <a:path w="7306" h="18910" extrusionOk="0">
                    <a:moveTo>
                      <a:pt x="1" y="1"/>
                    </a:moveTo>
                    <a:lnTo>
                      <a:pt x="296" y="481"/>
                    </a:lnTo>
                    <a:lnTo>
                      <a:pt x="573" y="979"/>
                    </a:lnTo>
                    <a:lnTo>
                      <a:pt x="849" y="1495"/>
                    </a:lnTo>
                    <a:lnTo>
                      <a:pt x="1108" y="2012"/>
                    </a:lnTo>
                    <a:lnTo>
                      <a:pt x="1624" y="3063"/>
                    </a:lnTo>
                    <a:lnTo>
                      <a:pt x="2104" y="4170"/>
                    </a:lnTo>
                    <a:lnTo>
                      <a:pt x="2565" y="5295"/>
                    </a:lnTo>
                    <a:lnTo>
                      <a:pt x="2989" y="6458"/>
                    </a:lnTo>
                    <a:lnTo>
                      <a:pt x="3395" y="7638"/>
                    </a:lnTo>
                    <a:lnTo>
                      <a:pt x="3764" y="8837"/>
                    </a:lnTo>
                    <a:lnTo>
                      <a:pt x="4096" y="10073"/>
                    </a:lnTo>
                    <a:lnTo>
                      <a:pt x="4410" y="11309"/>
                    </a:lnTo>
                    <a:lnTo>
                      <a:pt x="4686" y="12564"/>
                    </a:lnTo>
                    <a:lnTo>
                      <a:pt x="4945" y="13837"/>
                    </a:lnTo>
                    <a:lnTo>
                      <a:pt x="5166" y="15091"/>
                    </a:lnTo>
                    <a:lnTo>
                      <a:pt x="5351" y="16364"/>
                    </a:lnTo>
                    <a:lnTo>
                      <a:pt x="5517" y="17637"/>
                    </a:lnTo>
                    <a:lnTo>
                      <a:pt x="5646" y="18910"/>
                    </a:lnTo>
                    <a:lnTo>
                      <a:pt x="7306" y="18910"/>
                    </a:lnTo>
                    <a:lnTo>
                      <a:pt x="7066" y="17176"/>
                    </a:lnTo>
                    <a:lnTo>
                      <a:pt x="6937" y="16309"/>
                    </a:lnTo>
                    <a:lnTo>
                      <a:pt x="6789" y="15442"/>
                    </a:lnTo>
                    <a:lnTo>
                      <a:pt x="6623" y="14575"/>
                    </a:lnTo>
                    <a:lnTo>
                      <a:pt x="6439" y="13708"/>
                    </a:lnTo>
                    <a:lnTo>
                      <a:pt x="6254" y="12841"/>
                    </a:lnTo>
                    <a:lnTo>
                      <a:pt x="6052" y="11992"/>
                    </a:lnTo>
                    <a:lnTo>
                      <a:pt x="5830" y="11180"/>
                    </a:lnTo>
                    <a:lnTo>
                      <a:pt x="5590" y="10350"/>
                    </a:lnTo>
                    <a:lnTo>
                      <a:pt x="5332" y="9538"/>
                    </a:lnTo>
                    <a:lnTo>
                      <a:pt x="5055" y="8745"/>
                    </a:lnTo>
                    <a:lnTo>
                      <a:pt x="4760" y="7952"/>
                    </a:lnTo>
                    <a:lnTo>
                      <a:pt x="4447" y="7159"/>
                    </a:lnTo>
                    <a:lnTo>
                      <a:pt x="4096" y="6384"/>
                    </a:lnTo>
                    <a:lnTo>
                      <a:pt x="3746" y="5609"/>
                    </a:lnTo>
                    <a:lnTo>
                      <a:pt x="3358" y="4853"/>
                    </a:lnTo>
                    <a:lnTo>
                      <a:pt x="2952" y="4115"/>
                    </a:lnTo>
                    <a:lnTo>
                      <a:pt x="2528" y="3377"/>
                    </a:lnTo>
                    <a:lnTo>
                      <a:pt x="2067" y="2676"/>
                    </a:lnTo>
                    <a:lnTo>
                      <a:pt x="1587" y="1975"/>
                    </a:lnTo>
                    <a:lnTo>
                      <a:pt x="1089" y="1292"/>
                    </a:lnTo>
                    <a:lnTo>
                      <a:pt x="554" y="647"/>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2913400" y="4695600"/>
                <a:ext cx="286425" cy="781275"/>
              </a:xfrm>
              <a:custGeom>
                <a:avLst/>
                <a:gdLst/>
                <a:ahLst/>
                <a:cxnLst/>
                <a:rect l="l" t="t" r="r" b="b"/>
                <a:pathLst>
                  <a:path w="11457" h="31251" extrusionOk="0">
                    <a:moveTo>
                      <a:pt x="8487" y="0"/>
                    </a:moveTo>
                    <a:lnTo>
                      <a:pt x="7860" y="1716"/>
                    </a:lnTo>
                    <a:lnTo>
                      <a:pt x="7269" y="3450"/>
                    </a:lnTo>
                    <a:lnTo>
                      <a:pt x="6716" y="5203"/>
                    </a:lnTo>
                    <a:lnTo>
                      <a:pt x="6199" y="6955"/>
                    </a:lnTo>
                    <a:lnTo>
                      <a:pt x="5738" y="8726"/>
                    </a:lnTo>
                    <a:lnTo>
                      <a:pt x="5314" y="10497"/>
                    </a:lnTo>
                    <a:lnTo>
                      <a:pt x="4926" y="12287"/>
                    </a:lnTo>
                    <a:lnTo>
                      <a:pt x="4576" y="14094"/>
                    </a:lnTo>
                    <a:lnTo>
                      <a:pt x="4262" y="15902"/>
                    </a:lnTo>
                    <a:lnTo>
                      <a:pt x="4004" y="17710"/>
                    </a:lnTo>
                    <a:lnTo>
                      <a:pt x="3783" y="19518"/>
                    </a:lnTo>
                    <a:lnTo>
                      <a:pt x="3598" y="21344"/>
                    </a:lnTo>
                    <a:lnTo>
                      <a:pt x="3451" y="23171"/>
                    </a:lnTo>
                    <a:lnTo>
                      <a:pt x="3358" y="24997"/>
                    </a:lnTo>
                    <a:lnTo>
                      <a:pt x="3285" y="26824"/>
                    </a:lnTo>
                    <a:lnTo>
                      <a:pt x="3266" y="28668"/>
                    </a:lnTo>
                    <a:lnTo>
                      <a:pt x="1" y="23466"/>
                    </a:lnTo>
                    <a:lnTo>
                      <a:pt x="1" y="23466"/>
                    </a:lnTo>
                    <a:lnTo>
                      <a:pt x="204" y="23872"/>
                    </a:lnTo>
                    <a:lnTo>
                      <a:pt x="388" y="24278"/>
                    </a:lnTo>
                    <a:lnTo>
                      <a:pt x="776" y="25145"/>
                    </a:lnTo>
                    <a:lnTo>
                      <a:pt x="1126" y="26086"/>
                    </a:lnTo>
                    <a:lnTo>
                      <a:pt x="1477" y="27045"/>
                    </a:lnTo>
                    <a:lnTo>
                      <a:pt x="1790" y="28060"/>
                    </a:lnTo>
                    <a:lnTo>
                      <a:pt x="2104" y="29111"/>
                    </a:lnTo>
                    <a:lnTo>
                      <a:pt x="2381" y="30181"/>
                    </a:lnTo>
                    <a:lnTo>
                      <a:pt x="2639" y="31251"/>
                    </a:lnTo>
                    <a:lnTo>
                      <a:pt x="8524" y="31251"/>
                    </a:lnTo>
                    <a:lnTo>
                      <a:pt x="8561" y="30144"/>
                    </a:lnTo>
                    <a:lnTo>
                      <a:pt x="8598" y="29037"/>
                    </a:lnTo>
                    <a:lnTo>
                      <a:pt x="8671" y="27912"/>
                    </a:lnTo>
                    <a:lnTo>
                      <a:pt x="8764" y="26805"/>
                    </a:lnTo>
                    <a:lnTo>
                      <a:pt x="8874" y="25698"/>
                    </a:lnTo>
                    <a:lnTo>
                      <a:pt x="9003" y="24591"/>
                    </a:lnTo>
                    <a:lnTo>
                      <a:pt x="9169" y="23503"/>
                    </a:lnTo>
                    <a:lnTo>
                      <a:pt x="9335" y="22396"/>
                    </a:lnTo>
                    <a:lnTo>
                      <a:pt x="9520" y="21308"/>
                    </a:lnTo>
                    <a:lnTo>
                      <a:pt x="9741" y="20201"/>
                    </a:lnTo>
                    <a:lnTo>
                      <a:pt x="9981" y="19131"/>
                    </a:lnTo>
                    <a:lnTo>
                      <a:pt x="10239" y="18042"/>
                    </a:lnTo>
                    <a:lnTo>
                      <a:pt x="10516" y="16954"/>
                    </a:lnTo>
                    <a:lnTo>
                      <a:pt x="10811" y="15884"/>
                    </a:lnTo>
                    <a:lnTo>
                      <a:pt x="11125" y="14814"/>
                    </a:lnTo>
                    <a:lnTo>
                      <a:pt x="11457" y="13762"/>
                    </a:lnTo>
                    <a:lnTo>
                      <a:pt x="11070" y="14519"/>
                    </a:lnTo>
                    <a:lnTo>
                      <a:pt x="10701" y="15275"/>
                    </a:lnTo>
                    <a:lnTo>
                      <a:pt x="10350" y="16031"/>
                    </a:lnTo>
                    <a:lnTo>
                      <a:pt x="10000" y="16806"/>
                    </a:lnTo>
                    <a:lnTo>
                      <a:pt x="9649" y="17581"/>
                    </a:lnTo>
                    <a:lnTo>
                      <a:pt x="9317" y="18356"/>
                    </a:lnTo>
                    <a:lnTo>
                      <a:pt x="9003" y="19149"/>
                    </a:lnTo>
                    <a:lnTo>
                      <a:pt x="8690" y="19924"/>
                    </a:lnTo>
                    <a:lnTo>
                      <a:pt x="8395" y="20717"/>
                    </a:lnTo>
                    <a:lnTo>
                      <a:pt x="8099" y="21511"/>
                    </a:lnTo>
                    <a:lnTo>
                      <a:pt x="7823" y="22304"/>
                    </a:lnTo>
                    <a:lnTo>
                      <a:pt x="7564" y="23115"/>
                    </a:lnTo>
                    <a:lnTo>
                      <a:pt x="7306" y="23927"/>
                    </a:lnTo>
                    <a:lnTo>
                      <a:pt x="7066" y="24739"/>
                    </a:lnTo>
                    <a:lnTo>
                      <a:pt x="6845" y="25551"/>
                    </a:lnTo>
                    <a:lnTo>
                      <a:pt x="6624" y="26362"/>
                    </a:lnTo>
                    <a:lnTo>
                      <a:pt x="6550" y="24702"/>
                    </a:lnTo>
                    <a:lnTo>
                      <a:pt x="6513" y="23060"/>
                    </a:lnTo>
                    <a:lnTo>
                      <a:pt x="6476" y="21400"/>
                    </a:lnTo>
                    <a:lnTo>
                      <a:pt x="6495" y="19740"/>
                    </a:lnTo>
                    <a:lnTo>
                      <a:pt x="6513" y="18079"/>
                    </a:lnTo>
                    <a:lnTo>
                      <a:pt x="6568" y="16419"/>
                    </a:lnTo>
                    <a:lnTo>
                      <a:pt x="6661" y="14777"/>
                    </a:lnTo>
                    <a:lnTo>
                      <a:pt x="6753" y="13117"/>
                    </a:lnTo>
                    <a:lnTo>
                      <a:pt x="6882" y="11475"/>
                    </a:lnTo>
                    <a:lnTo>
                      <a:pt x="7048" y="9815"/>
                    </a:lnTo>
                    <a:lnTo>
                      <a:pt x="7214" y="8173"/>
                    </a:lnTo>
                    <a:lnTo>
                      <a:pt x="7417" y="6531"/>
                    </a:lnTo>
                    <a:lnTo>
                      <a:pt x="7657" y="4889"/>
                    </a:lnTo>
                    <a:lnTo>
                      <a:pt x="7897" y="3247"/>
                    </a:lnTo>
                    <a:lnTo>
                      <a:pt x="8173" y="1624"/>
                    </a:lnTo>
                    <a:lnTo>
                      <a:pt x="848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3135250" y="5282225"/>
                <a:ext cx="44300" cy="194650"/>
              </a:xfrm>
              <a:custGeom>
                <a:avLst/>
                <a:gdLst/>
                <a:ahLst/>
                <a:cxnLst/>
                <a:rect l="l" t="t" r="r" b="b"/>
                <a:pathLst>
                  <a:path w="1772" h="7786" extrusionOk="0">
                    <a:moveTo>
                      <a:pt x="1771" y="1"/>
                    </a:moveTo>
                    <a:lnTo>
                      <a:pt x="0" y="7786"/>
                    </a:lnTo>
                    <a:lnTo>
                      <a:pt x="960" y="7786"/>
                    </a:lnTo>
                    <a:lnTo>
                      <a:pt x="1126" y="5720"/>
                    </a:lnTo>
                    <a:lnTo>
                      <a:pt x="1329" y="3709"/>
                    </a:lnTo>
                    <a:lnTo>
                      <a:pt x="1531" y="1790"/>
                    </a:lnTo>
                    <a:lnTo>
                      <a:pt x="177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3881450" y="4722800"/>
                <a:ext cx="1014675" cy="754075"/>
              </a:xfrm>
              <a:custGeom>
                <a:avLst/>
                <a:gdLst/>
                <a:ahLst/>
                <a:cxnLst/>
                <a:rect l="l" t="t" r="r" b="b"/>
                <a:pathLst>
                  <a:path w="40587" h="30163" extrusionOk="0">
                    <a:moveTo>
                      <a:pt x="7841" y="10682"/>
                    </a:moveTo>
                    <a:lnTo>
                      <a:pt x="8247" y="11586"/>
                    </a:lnTo>
                    <a:lnTo>
                      <a:pt x="8616" y="12508"/>
                    </a:lnTo>
                    <a:lnTo>
                      <a:pt x="8967" y="13431"/>
                    </a:lnTo>
                    <a:lnTo>
                      <a:pt x="9299" y="14353"/>
                    </a:lnTo>
                    <a:lnTo>
                      <a:pt x="9594" y="15294"/>
                    </a:lnTo>
                    <a:lnTo>
                      <a:pt x="9871" y="16253"/>
                    </a:lnTo>
                    <a:lnTo>
                      <a:pt x="10110" y="17213"/>
                    </a:lnTo>
                    <a:lnTo>
                      <a:pt x="10332" y="18172"/>
                    </a:lnTo>
                    <a:lnTo>
                      <a:pt x="10516" y="19131"/>
                    </a:lnTo>
                    <a:lnTo>
                      <a:pt x="10682" y="20109"/>
                    </a:lnTo>
                    <a:lnTo>
                      <a:pt x="10811" y="21087"/>
                    </a:lnTo>
                    <a:lnTo>
                      <a:pt x="10922" y="22083"/>
                    </a:lnTo>
                    <a:lnTo>
                      <a:pt x="11014" y="23061"/>
                    </a:lnTo>
                    <a:lnTo>
                      <a:pt x="11070" y="24038"/>
                    </a:lnTo>
                    <a:lnTo>
                      <a:pt x="11088" y="25034"/>
                    </a:lnTo>
                    <a:lnTo>
                      <a:pt x="11088" y="26031"/>
                    </a:lnTo>
                    <a:lnTo>
                      <a:pt x="10904" y="25440"/>
                    </a:lnTo>
                    <a:lnTo>
                      <a:pt x="10701" y="24868"/>
                    </a:lnTo>
                    <a:lnTo>
                      <a:pt x="10479" y="24297"/>
                    </a:lnTo>
                    <a:lnTo>
                      <a:pt x="10239" y="23743"/>
                    </a:lnTo>
                    <a:lnTo>
                      <a:pt x="9981" y="23190"/>
                    </a:lnTo>
                    <a:lnTo>
                      <a:pt x="9704" y="22655"/>
                    </a:lnTo>
                    <a:lnTo>
                      <a:pt x="9409" y="22120"/>
                    </a:lnTo>
                    <a:lnTo>
                      <a:pt x="9096" y="21585"/>
                    </a:lnTo>
                    <a:lnTo>
                      <a:pt x="8764" y="21068"/>
                    </a:lnTo>
                    <a:lnTo>
                      <a:pt x="8432" y="20570"/>
                    </a:lnTo>
                    <a:lnTo>
                      <a:pt x="8081" y="20072"/>
                    </a:lnTo>
                    <a:lnTo>
                      <a:pt x="7712" y="19592"/>
                    </a:lnTo>
                    <a:lnTo>
                      <a:pt x="7325" y="19113"/>
                    </a:lnTo>
                    <a:lnTo>
                      <a:pt x="6919" y="18652"/>
                    </a:lnTo>
                    <a:lnTo>
                      <a:pt x="6495" y="18209"/>
                    </a:lnTo>
                    <a:lnTo>
                      <a:pt x="6070" y="17784"/>
                    </a:lnTo>
                    <a:lnTo>
                      <a:pt x="6255" y="16862"/>
                    </a:lnTo>
                    <a:lnTo>
                      <a:pt x="6439" y="15958"/>
                    </a:lnTo>
                    <a:lnTo>
                      <a:pt x="6642" y="15054"/>
                    </a:lnTo>
                    <a:lnTo>
                      <a:pt x="6864" y="14169"/>
                    </a:lnTo>
                    <a:lnTo>
                      <a:pt x="7085" y="13283"/>
                    </a:lnTo>
                    <a:lnTo>
                      <a:pt x="7325" y="12398"/>
                    </a:lnTo>
                    <a:lnTo>
                      <a:pt x="7583" y="11531"/>
                    </a:lnTo>
                    <a:lnTo>
                      <a:pt x="7841" y="10682"/>
                    </a:lnTo>
                    <a:close/>
                    <a:moveTo>
                      <a:pt x="17250" y="1"/>
                    </a:moveTo>
                    <a:lnTo>
                      <a:pt x="17822" y="978"/>
                    </a:lnTo>
                    <a:lnTo>
                      <a:pt x="18393" y="1956"/>
                    </a:lnTo>
                    <a:lnTo>
                      <a:pt x="18947" y="2952"/>
                    </a:lnTo>
                    <a:lnTo>
                      <a:pt x="19482" y="3949"/>
                    </a:lnTo>
                    <a:lnTo>
                      <a:pt x="19998" y="4945"/>
                    </a:lnTo>
                    <a:lnTo>
                      <a:pt x="20515" y="5959"/>
                    </a:lnTo>
                    <a:lnTo>
                      <a:pt x="21013" y="6974"/>
                    </a:lnTo>
                    <a:lnTo>
                      <a:pt x="21511" y="7989"/>
                    </a:lnTo>
                    <a:lnTo>
                      <a:pt x="21972" y="9003"/>
                    </a:lnTo>
                    <a:lnTo>
                      <a:pt x="22452" y="10036"/>
                    </a:lnTo>
                    <a:lnTo>
                      <a:pt x="22895" y="11069"/>
                    </a:lnTo>
                    <a:lnTo>
                      <a:pt x="23337" y="12121"/>
                    </a:lnTo>
                    <a:lnTo>
                      <a:pt x="23762" y="13154"/>
                    </a:lnTo>
                    <a:lnTo>
                      <a:pt x="24186" y="14206"/>
                    </a:lnTo>
                    <a:lnTo>
                      <a:pt x="24592" y="15276"/>
                    </a:lnTo>
                    <a:lnTo>
                      <a:pt x="24979" y="16327"/>
                    </a:lnTo>
                    <a:lnTo>
                      <a:pt x="24721" y="17268"/>
                    </a:lnTo>
                    <a:lnTo>
                      <a:pt x="24463" y="18227"/>
                    </a:lnTo>
                    <a:lnTo>
                      <a:pt x="24002" y="20146"/>
                    </a:lnTo>
                    <a:lnTo>
                      <a:pt x="23559" y="22064"/>
                    </a:lnTo>
                    <a:lnTo>
                      <a:pt x="23153" y="24001"/>
                    </a:lnTo>
                    <a:lnTo>
                      <a:pt x="22563" y="23393"/>
                    </a:lnTo>
                    <a:lnTo>
                      <a:pt x="22766" y="22747"/>
                    </a:lnTo>
                    <a:lnTo>
                      <a:pt x="22987" y="22101"/>
                    </a:lnTo>
                    <a:lnTo>
                      <a:pt x="23208" y="21456"/>
                    </a:lnTo>
                    <a:lnTo>
                      <a:pt x="23448" y="20810"/>
                    </a:lnTo>
                    <a:lnTo>
                      <a:pt x="23098" y="21345"/>
                    </a:lnTo>
                    <a:lnTo>
                      <a:pt x="22766" y="21880"/>
                    </a:lnTo>
                    <a:lnTo>
                      <a:pt x="22434" y="22415"/>
                    </a:lnTo>
                    <a:lnTo>
                      <a:pt x="22120" y="22968"/>
                    </a:lnTo>
                    <a:lnTo>
                      <a:pt x="21677" y="22544"/>
                    </a:lnTo>
                    <a:lnTo>
                      <a:pt x="21216" y="22120"/>
                    </a:lnTo>
                    <a:lnTo>
                      <a:pt x="20755" y="21732"/>
                    </a:lnTo>
                    <a:lnTo>
                      <a:pt x="20275" y="21326"/>
                    </a:lnTo>
                    <a:lnTo>
                      <a:pt x="19795" y="20939"/>
                    </a:lnTo>
                    <a:lnTo>
                      <a:pt x="19297" y="20570"/>
                    </a:lnTo>
                    <a:lnTo>
                      <a:pt x="18799" y="20201"/>
                    </a:lnTo>
                    <a:lnTo>
                      <a:pt x="18301" y="19832"/>
                    </a:lnTo>
                    <a:lnTo>
                      <a:pt x="18449" y="18412"/>
                    </a:lnTo>
                    <a:lnTo>
                      <a:pt x="18633" y="16973"/>
                    </a:lnTo>
                    <a:lnTo>
                      <a:pt x="18172" y="18209"/>
                    </a:lnTo>
                    <a:lnTo>
                      <a:pt x="17729" y="19445"/>
                    </a:lnTo>
                    <a:lnTo>
                      <a:pt x="16825" y="18854"/>
                    </a:lnTo>
                    <a:lnTo>
                      <a:pt x="15866" y="18301"/>
                    </a:lnTo>
                    <a:lnTo>
                      <a:pt x="14907" y="17766"/>
                    </a:lnTo>
                    <a:lnTo>
                      <a:pt x="13929" y="17268"/>
                    </a:lnTo>
                    <a:lnTo>
                      <a:pt x="14815" y="18061"/>
                    </a:lnTo>
                    <a:lnTo>
                      <a:pt x="15700" y="18891"/>
                    </a:lnTo>
                    <a:lnTo>
                      <a:pt x="16549" y="19721"/>
                    </a:lnTo>
                    <a:lnTo>
                      <a:pt x="17360" y="20589"/>
                    </a:lnTo>
                    <a:lnTo>
                      <a:pt x="17010" y="21751"/>
                    </a:lnTo>
                    <a:lnTo>
                      <a:pt x="16678" y="22913"/>
                    </a:lnTo>
                    <a:lnTo>
                      <a:pt x="16364" y="24075"/>
                    </a:lnTo>
                    <a:lnTo>
                      <a:pt x="16069" y="25237"/>
                    </a:lnTo>
                    <a:lnTo>
                      <a:pt x="15792" y="26418"/>
                    </a:lnTo>
                    <a:lnTo>
                      <a:pt x="15552" y="27599"/>
                    </a:lnTo>
                    <a:lnTo>
                      <a:pt x="15331" y="28798"/>
                    </a:lnTo>
                    <a:lnTo>
                      <a:pt x="15110" y="29979"/>
                    </a:lnTo>
                    <a:lnTo>
                      <a:pt x="15202" y="29314"/>
                    </a:lnTo>
                    <a:lnTo>
                      <a:pt x="15276" y="28632"/>
                    </a:lnTo>
                    <a:lnTo>
                      <a:pt x="15313" y="27949"/>
                    </a:lnTo>
                    <a:lnTo>
                      <a:pt x="15331" y="27267"/>
                    </a:lnTo>
                    <a:lnTo>
                      <a:pt x="15331" y="26584"/>
                    </a:lnTo>
                    <a:lnTo>
                      <a:pt x="15294" y="25920"/>
                    </a:lnTo>
                    <a:lnTo>
                      <a:pt x="15257" y="25237"/>
                    </a:lnTo>
                    <a:lnTo>
                      <a:pt x="15184" y="24555"/>
                    </a:lnTo>
                    <a:lnTo>
                      <a:pt x="15110" y="23891"/>
                    </a:lnTo>
                    <a:lnTo>
                      <a:pt x="14999" y="23208"/>
                    </a:lnTo>
                    <a:lnTo>
                      <a:pt x="14870" y="22544"/>
                    </a:lnTo>
                    <a:lnTo>
                      <a:pt x="14722" y="21880"/>
                    </a:lnTo>
                    <a:lnTo>
                      <a:pt x="14556" y="21216"/>
                    </a:lnTo>
                    <a:lnTo>
                      <a:pt x="14372" y="20570"/>
                    </a:lnTo>
                    <a:lnTo>
                      <a:pt x="14169" y="19906"/>
                    </a:lnTo>
                    <a:lnTo>
                      <a:pt x="13948" y="19279"/>
                    </a:lnTo>
                    <a:lnTo>
                      <a:pt x="13708" y="18633"/>
                    </a:lnTo>
                    <a:lnTo>
                      <a:pt x="13449" y="18006"/>
                    </a:lnTo>
                    <a:lnTo>
                      <a:pt x="13173" y="17379"/>
                    </a:lnTo>
                    <a:lnTo>
                      <a:pt x="12878" y="16770"/>
                    </a:lnTo>
                    <a:lnTo>
                      <a:pt x="12545" y="16161"/>
                    </a:lnTo>
                    <a:lnTo>
                      <a:pt x="12213" y="15571"/>
                    </a:lnTo>
                    <a:lnTo>
                      <a:pt x="11863" y="14999"/>
                    </a:lnTo>
                    <a:lnTo>
                      <a:pt x="11494" y="14427"/>
                    </a:lnTo>
                    <a:lnTo>
                      <a:pt x="11125" y="13855"/>
                    </a:lnTo>
                    <a:lnTo>
                      <a:pt x="10719" y="13302"/>
                    </a:lnTo>
                    <a:lnTo>
                      <a:pt x="10295" y="12767"/>
                    </a:lnTo>
                    <a:lnTo>
                      <a:pt x="9871" y="12250"/>
                    </a:lnTo>
                    <a:lnTo>
                      <a:pt x="9409" y="11734"/>
                    </a:lnTo>
                    <a:lnTo>
                      <a:pt x="8948" y="11254"/>
                    </a:lnTo>
                    <a:lnTo>
                      <a:pt x="8468" y="10774"/>
                    </a:lnTo>
                    <a:lnTo>
                      <a:pt x="7970" y="10295"/>
                    </a:lnTo>
                    <a:lnTo>
                      <a:pt x="8395" y="9040"/>
                    </a:lnTo>
                    <a:lnTo>
                      <a:pt x="8837" y="7804"/>
                    </a:lnTo>
                    <a:lnTo>
                      <a:pt x="9317" y="6605"/>
                    </a:lnTo>
                    <a:lnTo>
                      <a:pt x="9834" y="5443"/>
                    </a:lnTo>
                    <a:lnTo>
                      <a:pt x="9372" y="5978"/>
                    </a:lnTo>
                    <a:lnTo>
                      <a:pt x="8930" y="6513"/>
                    </a:lnTo>
                    <a:lnTo>
                      <a:pt x="8487" y="7048"/>
                    </a:lnTo>
                    <a:lnTo>
                      <a:pt x="8063" y="7601"/>
                    </a:lnTo>
                    <a:lnTo>
                      <a:pt x="7657" y="8173"/>
                    </a:lnTo>
                    <a:lnTo>
                      <a:pt x="7251" y="8745"/>
                    </a:lnTo>
                    <a:lnTo>
                      <a:pt x="6864" y="9335"/>
                    </a:lnTo>
                    <a:lnTo>
                      <a:pt x="6476" y="9926"/>
                    </a:lnTo>
                    <a:lnTo>
                      <a:pt x="6126" y="10516"/>
                    </a:lnTo>
                    <a:lnTo>
                      <a:pt x="5775" y="11125"/>
                    </a:lnTo>
                    <a:lnTo>
                      <a:pt x="5425" y="11734"/>
                    </a:lnTo>
                    <a:lnTo>
                      <a:pt x="5111" y="12361"/>
                    </a:lnTo>
                    <a:lnTo>
                      <a:pt x="4797" y="12988"/>
                    </a:lnTo>
                    <a:lnTo>
                      <a:pt x="4502" y="13615"/>
                    </a:lnTo>
                    <a:lnTo>
                      <a:pt x="4207" y="14261"/>
                    </a:lnTo>
                    <a:lnTo>
                      <a:pt x="3949" y="14907"/>
                    </a:lnTo>
                    <a:lnTo>
                      <a:pt x="4023" y="14113"/>
                    </a:lnTo>
                    <a:lnTo>
                      <a:pt x="4078" y="13338"/>
                    </a:lnTo>
                    <a:lnTo>
                      <a:pt x="4115" y="12564"/>
                    </a:lnTo>
                    <a:lnTo>
                      <a:pt x="4152" y="11770"/>
                    </a:lnTo>
                    <a:lnTo>
                      <a:pt x="4170" y="10996"/>
                    </a:lnTo>
                    <a:lnTo>
                      <a:pt x="4170" y="10202"/>
                    </a:lnTo>
                    <a:lnTo>
                      <a:pt x="4152" y="9428"/>
                    </a:lnTo>
                    <a:lnTo>
                      <a:pt x="4133" y="8653"/>
                    </a:lnTo>
                    <a:lnTo>
                      <a:pt x="4078" y="7859"/>
                    </a:lnTo>
                    <a:lnTo>
                      <a:pt x="4041" y="7085"/>
                    </a:lnTo>
                    <a:lnTo>
                      <a:pt x="3967" y="6310"/>
                    </a:lnTo>
                    <a:lnTo>
                      <a:pt x="3875" y="5535"/>
                    </a:lnTo>
                    <a:lnTo>
                      <a:pt x="3783" y="4760"/>
                    </a:lnTo>
                    <a:lnTo>
                      <a:pt x="3672" y="3985"/>
                    </a:lnTo>
                    <a:lnTo>
                      <a:pt x="3561" y="3211"/>
                    </a:lnTo>
                    <a:lnTo>
                      <a:pt x="3432" y="2436"/>
                    </a:lnTo>
                    <a:lnTo>
                      <a:pt x="3395" y="3727"/>
                    </a:lnTo>
                    <a:lnTo>
                      <a:pt x="3358" y="5000"/>
                    </a:lnTo>
                    <a:lnTo>
                      <a:pt x="3303" y="6291"/>
                    </a:lnTo>
                    <a:lnTo>
                      <a:pt x="3248" y="7583"/>
                    </a:lnTo>
                    <a:lnTo>
                      <a:pt x="3156" y="8856"/>
                    </a:lnTo>
                    <a:lnTo>
                      <a:pt x="3063" y="10147"/>
                    </a:lnTo>
                    <a:lnTo>
                      <a:pt x="2971" y="11420"/>
                    </a:lnTo>
                    <a:lnTo>
                      <a:pt x="2842" y="12711"/>
                    </a:lnTo>
                    <a:lnTo>
                      <a:pt x="2713" y="13984"/>
                    </a:lnTo>
                    <a:lnTo>
                      <a:pt x="2584" y="15257"/>
                    </a:lnTo>
                    <a:lnTo>
                      <a:pt x="2418" y="16530"/>
                    </a:lnTo>
                    <a:lnTo>
                      <a:pt x="2252" y="17821"/>
                    </a:lnTo>
                    <a:lnTo>
                      <a:pt x="2067" y="19094"/>
                    </a:lnTo>
                    <a:lnTo>
                      <a:pt x="1883" y="20349"/>
                    </a:lnTo>
                    <a:lnTo>
                      <a:pt x="1680" y="21622"/>
                    </a:lnTo>
                    <a:lnTo>
                      <a:pt x="1458" y="22895"/>
                    </a:lnTo>
                    <a:lnTo>
                      <a:pt x="1" y="13006"/>
                    </a:lnTo>
                    <a:lnTo>
                      <a:pt x="149" y="15146"/>
                    </a:lnTo>
                    <a:lnTo>
                      <a:pt x="241" y="17286"/>
                    </a:lnTo>
                    <a:lnTo>
                      <a:pt x="315" y="19426"/>
                    </a:lnTo>
                    <a:lnTo>
                      <a:pt x="351" y="21585"/>
                    </a:lnTo>
                    <a:lnTo>
                      <a:pt x="370" y="23725"/>
                    </a:lnTo>
                    <a:lnTo>
                      <a:pt x="351" y="25883"/>
                    </a:lnTo>
                    <a:lnTo>
                      <a:pt x="296" y="28023"/>
                    </a:lnTo>
                    <a:lnTo>
                      <a:pt x="204" y="30163"/>
                    </a:lnTo>
                    <a:lnTo>
                      <a:pt x="4779" y="30163"/>
                    </a:lnTo>
                    <a:lnTo>
                      <a:pt x="4816" y="28687"/>
                    </a:lnTo>
                    <a:lnTo>
                      <a:pt x="4908" y="27211"/>
                    </a:lnTo>
                    <a:lnTo>
                      <a:pt x="5019" y="25717"/>
                    </a:lnTo>
                    <a:lnTo>
                      <a:pt x="5148" y="24223"/>
                    </a:lnTo>
                    <a:lnTo>
                      <a:pt x="5314" y="22710"/>
                    </a:lnTo>
                    <a:lnTo>
                      <a:pt x="5517" y="21216"/>
                    </a:lnTo>
                    <a:lnTo>
                      <a:pt x="5738" y="19740"/>
                    </a:lnTo>
                    <a:lnTo>
                      <a:pt x="5978" y="18264"/>
                    </a:lnTo>
                    <a:lnTo>
                      <a:pt x="6292" y="18910"/>
                    </a:lnTo>
                    <a:lnTo>
                      <a:pt x="6605" y="19574"/>
                    </a:lnTo>
                    <a:lnTo>
                      <a:pt x="6882" y="20275"/>
                    </a:lnTo>
                    <a:lnTo>
                      <a:pt x="7159" y="20976"/>
                    </a:lnTo>
                    <a:lnTo>
                      <a:pt x="7435" y="21677"/>
                    </a:lnTo>
                    <a:lnTo>
                      <a:pt x="7675" y="22415"/>
                    </a:lnTo>
                    <a:lnTo>
                      <a:pt x="7915" y="23153"/>
                    </a:lnTo>
                    <a:lnTo>
                      <a:pt x="8155" y="23909"/>
                    </a:lnTo>
                    <a:lnTo>
                      <a:pt x="8358" y="24666"/>
                    </a:lnTo>
                    <a:lnTo>
                      <a:pt x="8561" y="25440"/>
                    </a:lnTo>
                    <a:lnTo>
                      <a:pt x="8764" y="26215"/>
                    </a:lnTo>
                    <a:lnTo>
                      <a:pt x="8930" y="27008"/>
                    </a:lnTo>
                    <a:lnTo>
                      <a:pt x="9096" y="27783"/>
                    </a:lnTo>
                    <a:lnTo>
                      <a:pt x="9243" y="28576"/>
                    </a:lnTo>
                    <a:lnTo>
                      <a:pt x="9372" y="29370"/>
                    </a:lnTo>
                    <a:lnTo>
                      <a:pt x="9502" y="30163"/>
                    </a:lnTo>
                    <a:lnTo>
                      <a:pt x="17803" y="30163"/>
                    </a:lnTo>
                    <a:lnTo>
                      <a:pt x="17803" y="29075"/>
                    </a:lnTo>
                    <a:lnTo>
                      <a:pt x="17822" y="27986"/>
                    </a:lnTo>
                    <a:lnTo>
                      <a:pt x="17840" y="26898"/>
                    </a:lnTo>
                    <a:lnTo>
                      <a:pt x="17877" y="25809"/>
                    </a:lnTo>
                    <a:lnTo>
                      <a:pt x="17932" y="24721"/>
                    </a:lnTo>
                    <a:lnTo>
                      <a:pt x="17988" y="23632"/>
                    </a:lnTo>
                    <a:lnTo>
                      <a:pt x="18061" y="22544"/>
                    </a:lnTo>
                    <a:lnTo>
                      <a:pt x="18154" y="21456"/>
                    </a:lnTo>
                    <a:lnTo>
                      <a:pt x="18910" y="22323"/>
                    </a:lnTo>
                    <a:lnTo>
                      <a:pt x="19648" y="23208"/>
                    </a:lnTo>
                    <a:lnTo>
                      <a:pt x="20367" y="24112"/>
                    </a:lnTo>
                    <a:lnTo>
                      <a:pt x="21050" y="25034"/>
                    </a:lnTo>
                    <a:lnTo>
                      <a:pt x="20773" y="25662"/>
                    </a:lnTo>
                    <a:lnTo>
                      <a:pt x="20496" y="26289"/>
                    </a:lnTo>
                    <a:lnTo>
                      <a:pt x="20238" y="26916"/>
                    </a:lnTo>
                    <a:lnTo>
                      <a:pt x="19998" y="27562"/>
                    </a:lnTo>
                    <a:lnTo>
                      <a:pt x="19759" y="28208"/>
                    </a:lnTo>
                    <a:lnTo>
                      <a:pt x="19556" y="28853"/>
                    </a:lnTo>
                    <a:lnTo>
                      <a:pt x="19353" y="29517"/>
                    </a:lnTo>
                    <a:lnTo>
                      <a:pt x="19150" y="30163"/>
                    </a:lnTo>
                    <a:lnTo>
                      <a:pt x="21179" y="30163"/>
                    </a:lnTo>
                    <a:lnTo>
                      <a:pt x="21308" y="29167"/>
                    </a:lnTo>
                    <a:lnTo>
                      <a:pt x="21456" y="28152"/>
                    </a:lnTo>
                    <a:lnTo>
                      <a:pt x="21640" y="27156"/>
                    </a:lnTo>
                    <a:lnTo>
                      <a:pt x="21843" y="26160"/>
                    </a:lnTo>
                    <a:lnTo>
                      <a:pt x="22194" y="26676"/>
                    </a:lnTo>
                    <a:lnTo>
                      <a:pt x="22544" y="27211"/>
                    </a:lnTo>
                    <a:lnTo>
                      <a:pt x="22286" y="28687"/>
                    </a:lnTo>
                    <a:lnTo>
                      <a:pt x="22028" y="30163"/>
                    </a:lnTo>
                    <a:lnTo>
                      <a:pt x="27802" y="30163"/>
                    </a:lnTo>
                    <a:lnTo>
                      <a:pt x="27304" y="29370"/>
                    </a:lnTo>
                    <a:lnTo>
                      <a:pt x="26806" y="28576"/>
                    </a:lnTo>
                    <a:lnTo>
                      <a:pt x="26271" y="27783"/>
                    </a:lnTo>
                    <a:lnTo>
                      <a:pt x="25717" y="27027"/>
                    </a:lnTo>
                    <a:lnTo>
                      <a:pt x="25846" y="25348"/>
                    </a:lnTo>
                    <a:lnTo>
                      <a:pt x="25976" y="23669"/>
                    </a:lnTo>
                    <a:lnTo>
                      <a:pt x="26142" y="21991"/>
                    </a:lnTo>
                    <a:lnTo>
                      <a:pt x="26326" y="20312"/>
                    </a:lnTo>
                    <a:lnTo>
                      <a:pt x="26695" y="21529"/>
                    </a:lnTo>
                    <a:lnTo>
                      <a:pt x="27064" y="22747"/>
                    </a:lnTo>
                    <a:lnTo>
                      <a:pt x="27396" y="23965"/>
                    </a:lnTo>
                    <a:lnTo>
                      <a:pt x="27728" y="25201"/>
                    </a:lnTo>
                    <a:lnTo>
                      <a:pt x="28042" y="26437"/>
                    </a:lnTo>
                    <a:lnTo>
                      <a:pt x="28337" y="27673"/>
                    </a:lnTo>
                    <a:lnTo>
                      <a:pt x="28614" y="28927"/>
                    </a:lnTo>
                    <a:lnTo>
                      <a:pt x="28872" y="30163"/>
                    </a:lnTo>
                    <a:lnTo>
                      <a:pt x="33650" y="30163"/>
                    </a:lnTo>
                    <a:lnTo>
                      <a:pt x="32893" y="28318"/>
                    </a:lnTo>
                    <a:lnTo>
                      <a:pt x="32119" y="26492"/>
                    </a:lnTo>
                    <a:lnTo>
                      <a:pt x="31307" y="24666"/>
                    </a:lnTo>
                    <a:lnTo>
                      <a:pt x="30477" y="22839"/>
                    </a:lnTo>
                    <a:lnTo>
                      <a:pt x="29628" y="21050"/>
                    </a:lnTo>
                    <a:lnTo>
                      <a:pt x="28743" y="19242"/>
                    </a:lnTo>
                    <a:lnTo>
                      <a:pt x="27857" y="17471"/>
                    </a:lnTo>
                    <a:lnTo>
                      <a:pt x="26916" y="15700"/>
                    </a:lnTo>
                    <a:lnTo>
                      <a:pt x="27248" y="13541"/>
                    </a:lnTo>
                    <a:lnTo>
                      <a:pt x="27617" y="11401"/>
                    </a:lnTo>
                    <a:lnTo>
                      <a:pt x="28392" y="12435"/>
                    </a:lnTo>
                    <a:lnTo>
                      <a:pt x="29130" y="13486"/>
                    </a:lnTo>
                    <a:lnTo>
                      <a:pt x="29831" y="14575"/>
                    </a:lnTo>
                    <a:lnTo>
                      <a:pt x="30495" y="15681"/>
                    </a:lnTo>
                    <a:lnTo>
                      <a:pt x="31141" y="16807"/>
                    </a:lnTo>
                    <a:lnTo>
                      <a:pt x="31731" y="17932"/>
                    </a:lnTo>
                    <a:lnTo>
                      <a:pt x="32303" y="19094"/>
                    </a:lnTo>
                    <a:lnTo>
                      <a:pt x="32820" y="20275"/>
                    </a:lnTo>
                    <a:lnTo>
                      <a:pt x="33318" y="21474"/>
                    </a:lnTo>
                    <a:lnTo>
                      <a:pt x="33760" y="22673"/>
                    </a:lnTo>
                    <a:lnTo>
                      <a:pt x="34185" y="23909"/>
                    </a:lnTo>
                    <a:lnTo>
                      <a:pt x="34554" y="25127"/>
                    </a:lnTo>
                    <a:lnTo>
                      <a:pt x="34904" y="26381"/>
                    </a:lnTo>
                    <a:lnTo>
                      <a:pt x="35199" y="27636"/>
                    </a:lnTo>
                    <a:lnTo>
                      <a:pt x="35458" y="28890"/>
                    </a:lnTo>
                    <a:lnTo>
                      <a:pt x="35679" y="30163"/>
                    </a:lnTo>
                    <a:lnTo>
                      <a:pt x="40586" y="30163"/>
                    </a:lnTo>
                    <a:lnTo>
                      <a:pt x="40383" y="29462"/>
                    </a:lnTo>
                    <a:lnTo>
                      <a:pt x="40162" y="28779"/>
                    </a:lnTo>
                    <a:lnTo>
                      <a:pt x="39922" y="28097"/>
                    </a:lnTo>
                    <a:lnTo>
                      <a:pt x="39664" y="27414"/>
                    </a:lnTo>
                    <a:lnTo>
                      <a:pt x="39406" y="26732"/>
                    </a:lnTo>
                    <a:lnTo>
                      <a:pt x="39129" y="26049"/>
                    </a:lnTo>
                    <a:lnTo>
                      <a:pt x="38834" y="25385"/>
                    </a:lnTo>
                    <a:lnTo>
                      <a:pt x="38538" y="24721"/>
                    </a:lnTo>
                    <a:lnTo>
                      <a:pt x="38225" y="24075"/>
                    </a:lnTo>
                    <a:lnTo>
                      <a:pt x="37893" y="23430"/>
                    </a:lnTo>
                    <a:lnTo>
                      <a:pt x="37542" y="22784"/>
                    </a:lnTo>
                    <a:lnTo>
                      <a:pt x="37192" y="22157"/>
                    </a:lnTo>
                    <a:lnTo>
                      <a:pt x="36823" y="21529"/>
                    </a:lnTo>
                    <a:lnTo>
                      <a:pt x="36435" y="20902"/>
                    </a:lnTo>
                    <a:lnTo>
                      <a:pt x="36048" y="20293"/>
                    </a:lnTo>
                    <a:lnTo>
                      <a:pt x="35642" y="19685"/>
                    </a:lnTo>
                    <a:lnTo>
                      <a:pt x="35218" y="19094"/>
                    </a:lnTo>
                    <a:lnTo>
                      <a:pt x="34794" y="18504"/>
                    </a:lnTo>
                    <a:lnTo>
                      <a:pt x="34351" y="17932"/>
                    </a:lnTo>
                    <a:lnTo>
                      <a:pt x="33908" y="17360"/>
                    </a:lnTo>
                    <a:lnTo>
                      <a:pt x="33447" y="16807"/>
                    </a:lnTo>
                    <a:lnTo>
                      <a:pt x="32967" y="16253"/>
                    </a:lnTo>
                    <a:lnTo>
                      <a:pt x="32469" y="15700"/>
                    </a:lnTo>
                    <a:lnTo>
                      <a:pt x="31971" y="15183"/>
                    </a:lnTo>
                    <a:lnTo>
                      <a:pt x="31473" y="14648"/>
                    </a:lnTo>
                    <a:lnTo>
                      <a:pt x="30956" y="14150"/>
                    </a:lnTo>
                    <a:lnTo>
                      <a:pt x="30421" y="13652"/>
                    </a:lnTo>
                    <a:lnTo>
                      <a:pt x="29886" y="13154"/>
                    </a:lnTo>
                    <a:lnTo>
                      <a:pt x="29333" y="12693"/>
                    </a:lnTo>
                    <a:lnTo>
                      <a:pt x="28780" y="12213"/>
                    </a:lnTo>
                    <a:lnTo>
                      <a:pt x="28208" y="11770"/>
                    </a:lnTo>
                    <a:lnTo>
                      <a:pt x="27636" y="11328"/>
                    </a:lnTo>
                    <a:lnTo>
                      <a:pt x="27857" y="10073"/>
                    </a:lnTo>
                    <a:lnTo>
                      <a:pt x="28097" y="8819"/>
                    </a:lnTo>
                    <a:lnTo>
                      <a:pt x="28577" y="6365"/>
                    </a:lnTo>
                    <a:lnTo>
                      <a:pt x="28189" y="7251"/>
                    </a:lnTo>
                    <a:lnTo>
                      <a:pt x="27802" y="8136"/>
                    </a:lnTo>
                    <a:lnTo>
                      <a:pt x="27433" y="9040"/>
                    </a:lnTo>
                    <a:lnTo>
                      <a:pt x="27082" y="9944"/>
                    </a:lnTo>
                    <a:lnTo>
                      <a:pt x="26732" y="10866"/>
                    </a:lnTo>
                    <a:lnTo>
                      <a:pt x="26400" y="11770"/>
                    </a:lnTo>
                    <a:lnTo>
                      <a:pt x="26086" y="12693"/>
                    </a:lnTo>
                    <a:lnTo>
                      <a:pt x="25791" y="13615"/>
                    </a:lnTo>
                    <a:lnTo>
                      <a:pt x="24813" y="11863"/>
                    </a:lnTo>
                    <a:lnTo>
                      <a:pt x="23799" y="10129"/>
                    </a:lnTo>
                    <a:lnTo>
                      <a:pt x="22766" y="8413"/>
                    </a:lnTo>
                    <a:lnTo>
                      <a:pt x="21714" y="6697"/>
                    </a:lnTo>
                    <a:lnTo>
                      <a:pt x="20626" y="5000"/>
                    </a:lnTo>
                    <a:lnTo>
                      <a:pt x="19537" y="3321"/>
                    </a:lnTo>
                    <a:lnTo>
                      <a:pt x="18412" y="1661"/>
                    </a:lnTo>
                    <a:lnTo>
                      <a:pt x="1725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4584325" y="4669300"/>
                <a:ext cx="686750" cy="807575"/>
              </a:xfrm>
              <a:custGeom>
                <a:avLst/>
                <a:gdLst/>
                <a:ahLst/>
                <a:cxnLst/>
                <a:rect l="l" t="t" r="r" b="b"/>
                <a:pathLst>
                  <a:path w="27470" h="32303" extrusionOk="0">
                    <a:moveTo>
                      <a:pt x="0" y="1"/>
                    </a:moveTo>
                    <a:lnTo>
                      <a:pt x="812" y="794"/>
                    </a:lnTo>
                    <a:lnTo>
                      <a:pt x="1587" y="1606"/>
                    </a:lnTo>
                    <a:lnTo>
                      <a:pt x="2362" y="2436"/>
                    </a:lnTo>
                    <a:lnTo>
                      <a:pt x="3100" y="3284"/>
                    </a:lnTo>
                    <a:lnTo>
                      <a:pt x="3819" y="4151"/>
                    </a:lnTo>
                    <a:lnTo>
                      <a:pt x="4502" y="5037"/>
                    </a:lnTo>
                    <a:lnTo>
                      <a:pt x="5184" y="5941"/>
                    </a:lnTo>
                    <a:lnTo>
                      <a:pt x="5830" y="6863"/>
                    </a:lnTo>
                    <a:lnTo>
                      <a:pt x="6457" y="7786"/>
                    </a:lnTo>
                    <a:lnTo>
                      <a:pt x="7066" y="8745"/>
                    </a:lnTo>
                    <a:lnTo>
                      <a:pt x="7638" y="9723"/>
                    </a:lnTo>
                    <a:lnTo>
                      <a:pt x="8191" y="10700"/>
                    </a:lnTo>
                    <a:lnTo>
                      <a:pt x="8708" y="11697"/>
                    </a:lnTo>
                    <a:lnTo>
                      <a:pt x="9224" y="12693"/>
                    </a:lnTo>
                    <a:lnTo>
                      <a:pt x="9704" y="13726"/>
                    </a:lnTo>
                    <a:lnTo>
                      <a:pt x="10147" y="14759"/>
                    </a:lnTo>
                    <a:lnTo>
                      <a:pt x="10571" y="15792"/>
                    </a:lnTo>
                    <a:lnTo>
                      <a:pt x="10977" y="16862"/>
                    </a:lnTo>
                    <a:lnTo>
                      <a:pt x="11346" y="17914"/>
                    </a:lnTo>
                    <a:lnTo>
                      <a:pt x="11696" y="18984"/>
                    </a:lnTo>
                    <a:lnTo>
                      <a:pt x="12028" y="20072"/>
                    </a:lnTo>
                    <a:lnTo>
                      <a:pt x="12324" y="21160"/>
                    </a:lnTo>
                    <a:lnTo>
                      <a:pt x="12582" y="22249"/>
                    </a:lnTo>
                    <a:lnTo>
                      <a:pt x="12822" y="23356"/>
                    </a:lnTo>
                    <a:lnTo>
                      <a:pt x="13043" y="24463"/>
                    </a:lnTo>
                    <a:lnTo>
                      <a:pt x="13228" y="25570"/>
                    </a:lnTo>
                    <a:lnTo>
                      <a:pt x="13375" y="26695"/>
                    </a:lnTo>
                    <a:lnTo>
                      <a:pt x="13504" y="27802"/>
                    </a:lnTo>
                    <a:lnTo>
                      <a:pt x="13615" y="28927"/>
                    </a:lnTo>
                    <a:lnTo>
                      <a:pt x="13670" y="30052"/>
                    </a:lnTo>
                    <a:lnTo>
                      <a:pt x="13726" y="31178"/>
                    </a:lnTo>
                    <a:lnTo>
                      <a:pt x="13726" y="32303"/>
                    </a:lnTo>
                    <a:lnTo>
                      <a:pt x="26639" y="32303"/>
                    </a:lnTo>
                    <a:lnTo>
                      <a:pt x="26639" y="30661"/>
                    </a:lnTo>
                    <a:lnTo>
                      <a:pt x="26676" y="29001"/>
                    </a:lnTo>
                    <a:lnTo>
                      <a:pt x="26750" y="27341"/>
                    </a:lnTo>
                    <a:lnTo>
                      <a:pt x="26842" y="25699"/>
                    </a:lnTo>
                    <a:lnTo>
                      <a:pt x="26953" y="24057"/>
                    </a:lnTo>
                    <a:lnTo>
                      <a:pt x="27100" y="22396"/>
                    </a:lnTo>
                    <a:lnTo>
                      <a:pt x="27266" y="20755"/>
                    </a:lnTo>
                    <a:lnTo>
                      <a:pt x="27469" y="19113"/>
                    </a:lnTo>
                    <a:lnTo>
                      <a:pt x="26879" y="20699"/>
                    </a:lnTo>
                    <a:lnTo>
                      <a:pt x="26344" y="22286"/>
                    </a:lnTo>
                    <a:lnTo>
                      <a:pt x="25846" y="23909"/>
                    </a:lnTo>
                    <a:lnTo>
                      <a:pt x="25385" y="25533"/>
                    </a:lnTo>
                    <a:lnTo>
                      <a:pt x="24960" y="27156"/>
                    </a:lnTo>
                    <a:lnTo>
                      <a:pt x="24591" y="28816"/>
                    </a:lnTo>
                    <a:lnTo>
                      <a:pt x="24241" y="30458"/>
                    </a:lnTo>
                    <a:lnTo>
                      <a:pt x="23964" y="32119"/>
                    </a:lnTo>
                    <a:lnTo>
                      <a:pt x="24038" y="31418"/>
                    </a:lnTo>
                    <a:lnTo>
                      <a:pt x="24112" y="30735"/>
                    </a:lnTo>
                    <a:lnTo>
                      <a:pt x="24149" y="30034"/>
                    </a:lnTo>
                    <a:lnTo>
                      <a:pt x="24167" y="29314"/>
                    </a:lnTo>
                    <a:lnTo>
                      <a:pt x="24167" y="28613"/>
                    </a:lnTo>
                    <a:lnTo>
                      <a:pt x="24130" y="27912"/>
                    </a:lnTo>
                    <a:lnTo>
                      <a:pt x="24075" y="27211"/>
                    </a:lnTo>
                    <a:lnTo>
                      <a:pt x="24020" y="26529"/>
                    </a:lnTo>
                    <a:lnTo>
                      <a:pt x="23909" y="25828"/>
                    </a:lnTo>
                    <a:lnTo>
                      <a:pt x="23798" y="25127"/>
                    </a:lnTo>
                    <a:lnTo>
                      <a:pt x="23669" y="24444"/>
                    </a:lnTo>
                    <a:lnTo>
                      <a:pt x="23503" y="23762"/>
                    </a:lnTo>
                    <a:lnTo>
                      <a:pt x="23319" y="23079"/>
                    </a:lnTo>
                    <a:lnTo>
                      <a:pt x="23134" y="22415"/>
                    </a:lnTo>
                    <a:lnTo>
                      <a:pt x="22913" y="21732"/>
                    </a:lnTo>
                    <a:lnTo>
                      <a:pt x="22673" y="21087"/>
                    </a:lnTo>
                    <a:lnTo>
                      <a:pt x="22396" y="20423"/>
                    </a:lnTo>
                    <a:lnTo>
                      <a:pt x="22119" y="19777"/>
                    </a:lnTo>
                    <a:lnTo>
                      <a:pt x="21824" y="19150"/>
                    </a:lnTo>
                    <a:lnTo>
                      <a:pt x="21511" y="18522"/>
                    </a:lnTo>
                    <a:lnTo>
                      <a:pt x="21160" y="17895"/>
                    </a:lnTo>
                    <a:lnTo>
                      <a:pt x="20810" y="17305"/>
                    </a:lnTo>
                    <a:lnTo>
                      <a:pt x="20441" y="16696"/>
                    </a:lnTo>
                    <a:lnTo>
                      <a:pt x="20035" y="16124"/>
                    </a:lnTo>
                    <a:lnTo>
                      <a:pt x="19629" y="15552"/>
                    </a:lnTo>
                    <a:lnTo>
                      <a:pt x="19205" y="14999"/>
                    </a:lnTo>
                    <a:lnTo>
                      <a:pt x="18762" y="14464"/>
                    </a:lnTo>
                    <a:lnTo>
                      <a:pt x="18301" y="13929"/>
                    </a:lnTo>
                    <a:lnTo>
                      <a:pt x="17821" y="13412"/>
                    </a:lnTo>
                    <a:lnTo>
                      <a:pt x="17323" y="12914"/>
                    </a:lnTo>
                    <a:lnTo>
                      <a:pt x="16806" y="12435"/>
                    </a:lnTo>
                    <a:lnTo>
                      <a:pt x="16271" y="11973"/>
                    </a:lnTo>
                    <a:lnTo>
                      <a:pt x="16271" y="11973"/>
                    </a:lnTo>
                    <a:lnTo>
                      <a:pt x="16714" y="12933"/>
                    </a:lnTo>
                    <a:lnTo>
                      <a:pt x="17139" y="13892"/>
                    </a:lnTo>
                    <a:lnTo>
                      <a:pt x="17544" y="14851"/>
                    </a:lnTo>
                    <a:lnTo>
                      <a:pt x="17895" y="15829"/>
                    </a:lnTo>
                    <a:lnTo>
                      <a:pt x="18245" y="16825"/>
                    </a:lnTo>
                    <a:lnTo>
                      <a:pt x="18541" y="17821"/>
                    </a:lnTo>
                    <a:lnTo>
                      <a:pt x="18817" y="18836"/>
                    </a:lnTo>
                    <a:lnTo>
                      <a:pt x="19057" y="19851"/>
                    </a:lnTo>
                    <a:lnTo>
                      <a:pt x="19278" y="20884"/>
                    </a:lnTo>
                    <a:lnTo>
                      <a:pt x="19463" y="21917"/>
                    </a:lnTo>
                    <a:lnTo>
                      <a:pt x="19611" y="22950"/>
                    </a:lnTo>
                    <a:lnTo>
                      <a:pt x="19740" y="23983"/>
                    </a:lnTo>
                    <a:lnTo>
                      <a:pt x="19832" y="25035"/>
                    </a:lnTo>
                    <a:lnTo>
                      <a:pt x="19906" y="26068"/>
                    </a:lnTo>
                    <a:lnTo>
                      <a:pt x="19924" y="27119"/>
                    </a:lnTo>
                    <a:lnTo>
                      <a:pt x="19924" y="28171"/>
                    </a:lnTo>
                    <a:lnTo>
                      <a:pt x="19647" y="27341"/>
                    </a:lnTo>
                    <a:lnTo>
                      <a:pt x="19352" y="26529"/>
                    </a:lnTo>
                    <a:lnTo>
                      <a:pt x="19002" y="25736"/>
                    </a:lnTo>
                    <a:lnTo>
                      <a:pt x="18614" y="24961"/>
                    </a:lnTo>
                    <a:lnTo>
                      <a:pt x="18208" y="24186"/>
                    </a:lnTo>
                    <a:lnTo>
                      <a:pt x="17747" y="23448"/>
                    </a:lnTo>
                    <a:lnTo>
                      <a:pt x="17268" y="22729"/>
                    </a:lnTo>
                    <a:lnTo>
                      <a:pt x="16770" y="22028"/>
                    </a:lnTo>
                    <a:lnTo>
                      <a:pt x="16493" y="21179"/>
                    </a:lnTo>
                    <a:lnTo>
                      <a:pt x="16198" y="20349"/>
                    </a:lnTo>
                    <a:lnTo>
                      <a:pt x="15884" y="19537"/>
                    </a:lnTo>
                    <a:lnTo>
                      <a:pt x="15552" y="18707"/>
                    </a:lnTo>
                    <a:lnTo>
                      <a:pt x="15201" y="17895"/>
                    </a:lnTo>
                    <a:lnTo>
                      <a:pt x="14833" y="17102"/>
                    </a:lnTo>
                    <a:lnTo>
                      <a:pt x="14445" y="16309"/>
                    </a:lnTo>
                    <a:lnTo>
                      <a:pt x="14058" y="15515"/>
                    </a:lnTo>
                    <a:lnTo>
                      <a:pt x="13633" y="14741"/>
                    </a:lnTo>
                    <a:lnTo>
                      <a:pt x="13209" y="13966"/>
                    </a:lnTo>
                    <a:lnTo>
                      <a:pt x="12748" y="13209"/>
                    </a:lnTo>
                    <a:lnTo>
                      <a:pt x="12287" y="12453"/>
                    </a:lnTo>
                    <a:lnTo>
                      <a:pt x="11807" y="11715"/>
                    </a:lnTo>
                    <a:lnTo>
                      <a:pt x="11309" y="10996"/>
                    </a:lnTo>
                    <a:lnTo>
                      <a:pt x="10811" y="10276"/>
                    </a:lnTo>
                    <a:lnTo>
                      <a:pt x="10276" y="9557"/>
                    </a:lnTo>
                    <a:lnTo>
                      <a:pt x="9741" y="8874"/>
                    </a:lnTo>
                    <a:lnTo>
                      <a:pt x="9187" y="8173"/>
                    </a:lnTo>
                    <a:lnTo>
                      <a:pt x="8616" y="7509"/>
                    </a:lnTo>
                    <a:lnTo>
                      <a:pt x="8025" y="6845"/>
                    </a:lnTo>
                    <a:lnTo>
                      <a:pt x="7435" y="6199"/>
                    </a:lnTo>
                    <a:lnTo>
                      <a:pt x="6826" y="5554"/>
                    </a:lnTo>
                    <a:lnTo>
                      <a:pt x="6199" y="4945"/>
                    </a:lnTo>
                    <a:lnTo>
                      <a:pt x="5553" y="4336"/>
                    </a:lnTo>
                    <a:lnTo>
                      <a:pt x="4908" y="3746"/>
                    </a:lnTo>
                    <a:lnTo>
                      <a:pt x="4243" y="3155"/>
                    </a:lnTo>
                    <a:lnTo>
                      <a:pt x="3561" y="2602"/>
                    </a:lnTo>
                    <a:lnTo>
                      <a:pt x="2878" y="2048"/>
                    </a:lnTo>
                    <a:lnTo>
                      <a:pt x="2177" y="1513"/>
                    </a:lnTo>
                    <a:lnTo>
                      <a:pt x="1458" y="997"/>
                    </a:lnTo>
                    <a:lnTo>
                      <a:pt x="738" y="499"/>
                    </a:ln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2620550" y="5243025"/>
                <a:ext cx="107025" cy="233850"/>
              </a:xfrm>
              <a:custGeom>
                <a:avLst/>
                <a:gdLst/>
                <a:ahLst/>
                <a:cxnLst/>
                <a:rect l="l" t="t" r="r" b="b"/>
                <a:pathLst>
                  <a:path w="4281" h="9354" extrusionOk="0">
                    <a:moveTo>
                      <a:pt x="4280" y="1"/>
                    </a:moveTo>
                    <a:lnTo>
                      <a:pt x="3930" y="536"/>
                    </a:lnTo>
                    <a:lnTo>
                      <a:pt x="3579" y="1089"/>
                    </a:lnTo>
                    <a:lnTo>
                      <a:pt x="3247" y="1643"/>
                    </a:lnTo>
                    <a:lnTo>
                      <a:pt x="2934" y="2196"/>
                    </a:lnTo>
                    <a:lnTo>
                      <a:pt x="2620" y="2768"/>
                    </a:lnTo>
                    <a:lnTo>
                      <a:pt x="2325" y="3340"/>
                    </a:lnTo>
                    <a:lnTo>
                      <a:pt x="2030" y="3912"/>
                    </a:lnTo>
                    <a:lnTo>
                      <a:pt x="1753" y="4502"/>
                    </a:lnTo>
                    <a:lnTo>
                      <a:pt x="1495" y="5093"/>
                    </a:lnTo>
                    <a:lnTo>
                      <a:pt x="1255" y="5683"/>
                    </a:lnTo>
                    <a:lnTo>
                      <a:pt x="1015" y="6292"/>
                    </a:lnTo>
                    <a:lnTo>
                      <a:pt x="775" y="6900"/>
                    </a:lnTo>
                    <a:lnTo>
                      <a:pt x="572" y="7509"/>
                    </a:lnTo>
                    <a:lnTo>
                      <a:pt x="369" y="8118"/>
                    </a:lnTo>
                    <a:lnTo>
                      <a:pt x="185" y="8745"/>
                    </a:lnTo>
                    <a:lnTo>
                      <a:pt x="0" y="9354"/>
                    </a:lnTo>
                    <a:lnTo>
                      <a:pt x="2011" y="9354"/>
                    </a:lnTo>
                    <a:lnTo>
                      <a:pt x="2159" y="8155"/>
                    </a:lnTo>
                    <a:lnTo>
                      <a:pt x="2362" y="6974"/>
                    </a:lnTo>
                    <a:lnTo>
                      <a:pt x="2583" y="5794"/>
                    </a:lnTo>
                    <a:lnTo>
                      <a:pt x="2860" y="4613"/>
                    </a:lnTo>
                    <a:lnTo>
                      <a:pt x="3155" y="3432"/>
                    </a:lnTo>
                    <a:lnTo>
                      <a:pt x="3487" y="2288"/>
                    </a:lnTo>
                    <a:lnTo>
                      <a:pt x="3875" y="1126"/>
                    </a:lnTo>
                    <a:lnTo>
                      <a:pt x="428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2692500" y="4881925"/>
                <a:ext cx="163750" cy="594950"/>
              </a:xfrm>
              <a:custGeom>
                <a:avLst/>
                <a:gdLst/>
                <a:ahLst/>
                <a:cxnLst/>
                <a:rect l="l" t="t" r="r" b="b"/>
                <a:pathLst>
                  <a:path w="6550" h="23798" extrusionOk="0">
                    <a:moveTo>
                      <a:pt x="6549" y="0"/>
                    </a:moveTo>
                    <a:lnTo>
                      <a:pt x="5922" y="1402"/>
                    </a:lnTo>
                    <a:lnTo>
                      <a:pt x="5332" y="2841"/>
                    </a:lnTo>
                    <a:lnTo>
                      <a:pt x="4778" y="4280"/>
                    </a:lnTo>
                    <a:lnTo>
                      <a:pt x="4262" y="5737"/>
                    </a:lnTo>
                    <a:lnTo>
                      <a:pt x="3764" y="7195"/>
                    </a:lnTo>
                    <a:lnTo>
                      <a:pt x="3321" y="8671"/>
                    </a:lnTo>
                    <a:lnTo>
                      <a:pt x="2878" y="10147"/>
                    </a:lnTo>
                    <a:lnTo>
                      <a:pt x="2491" y="11641"/>
                    </a:lnTo>
                    <a:lnTo>
                      <a:pt x="2103" y="13154"/>
                    </a:lnTo>
                    <a:lnTo>
                      <a:pt x="1753" y="14648"/>
                    </a:lnTo>
                    <a:lnTo>
                      <a:pt x="1421" y="16161"/>
                    </a:lnTo>
                    <a:lnTo>
                      <a:pt x="1107" y="17692"/>
                    </a:lnTo>
                    <a:lnTo>
                      <a:pt x="812" y="19204"/>
                    </a:lnTo>
                    <a:lnTo>
                      <a:pt x="517" y="20736"/>
                    </a:lnTo>
                    <a:lnTo>
                      <a:pt x="259" y="22267"/>
                    </a:lnTo>
                    <a:lnTo>
                      <a:pt x="0" y="23798"/>
                    </a:lnTo>
                    <a:lnTo>
                      <a:pt x="3505" y="23798"/>
                    </a:lnTo>
                    <a:lnTo>
                      <a:pt x="3579" y="22304"/>
                    </a:lnTo>
                    <a:lnTo>
                      <a:pt x="3671" y="20791"/>
                    </a:lnTo>
                    <a:lnTo>
                      <a:pt x="3782" y="19260"/>
                    </a:lnTo>
                    <a:lnTo>
                      <a:pt x="3893" y="17747"/>
                    </a:lnTo>
                    <a:lnTo>
                      <a:pt x="4040" y="16234"/>
                    </a:lnTo>
                    <a:lnTo>
                      <a:pt x="4206" y="14722"/>
                    </a:lnTo>
                    <a:lnTo>
                      <a:pt x="4372" y="13209"/>
                    </a:lnTo>
                    <a:lnTo>
                      <a:pt x="4557" y="11696"/>
                    </a:lnTo>
                    <a:lnTo>
                      <a:pt x="4760" y="10202"/>
                    </a:lnTo>
                    <a:lnTo>
                      <a:pt x="4981" y="8708"/>
                    </a:lnTo>
                    <a:lnTo>
                      <a:pt x="5203" y="7213"/>
                    </a:lnTo>
                    <a:lnTo>
                      <a:pt x="5442" y="5756"/>
                    </a:lnTo>
                    <a:lnTo>
                      <a:pt x="5701" y="4280"/>
                    </a:lnTo>
                    <a:lnTo>
                      <a:pt x="5977" y="2841"/>
                    </a:lnTo>
                    <a:lnTo>
                      <a:pt x="6254" y="1402"/>
                    </a:lnTo>
                    <a:lnTo>
                      <a:pt x="654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1262800" y="4616725"/>
                <a:ext cx="515175" cy="860150"/>
              </a:xfrm>
              <a:custGeom>
                <a:avLst/>
                <a:gdLst/>
                <a:ahLst/>
                <a:cxnLst/>
                <a:rect l="l" t="t" r="r" b="b"/>
                <a:pathLst>
                  <a:path w="20607" h="34406" extrusionOk="0">
                    <a:moveTo>
                      <a:pt x="6567" y="1"/>
                    </a:moveTo>
                    <a:lnTo>
                      <a:pt x="5977" y="1513"/>
                    </a:lnTo>
                    <a:lnTo>
                      <a:pt x="5424" y="3026"/>
                    </a:lnTo>
                    <a:lnTo>
                      <a:pt x="4870" y="4557"/>
                    </a:lnTo>
                    <a:lnTo>
                      <a:pt x="4354" y="6088"/>
                    </a:lnTo>
                    <a:lnTo>
                      <a:pt x="3856" y="7638"/>
                    </a:lnTo>
                    <a:lnTo>
                      <a:pt x="3394" y="9206"/>
                    </a:lnTo>
                    <a:lnTo>
                      <a:pt x="2952" y="10756"/>
                    </a:lnTo>
                    <a:lnTo>
                      <a:pt x="2527" y="12324"/>
                    </a:lnTo>
                    <a:lnTo>
                      <a:pt x="2122" y="13910"/>
                    </a:lnTo>
                    <a:lnTo>
                      <a:pt x="1753" y="15478"/>
                    </a:lnTo>
                    <a:lnTo>
                      <a:pt x="1402" y="17065"/>
                    </a:lnTo>
                    <a:lnTo>
                      <a:pt x="1070" y="18651"/>
                    </a:lnTo>
                    <a:lnTo>
                      <a:pt x="775" y="20256"/>
                    </a:lnTo>
                    <a:lnTo>
                      <a:pt x="498" y="21861"/>
                    </a:lnTo>
                    <a:lnTo>
                      <a:pt x="240" y="23466"/>
                    </a:lnTo>
                    <a:lnTo>
                      <a:pt x="0" y="25071"/>
                    </a:lnTo>
                    <a:lnTo>
                      <a:pt x="0" y="34406"/>
                    </a:lnTo>
                    <a:lnTo>
                      <a:pt x="5497" y="34406"/>
                    </a:lnTo>
                    <a:lnTo>
                      <a:pt x="5479" y="33410"/>
                    </a:lnTo>
                    <a:lnTo>
                      <a:pt x="5461" y="32414"/>
                    </a:lnTo>
                    <a:lnTo>
                      <a:pt x="5461" y="31436"/>
                    </a:lnTo>
                    <a:lnTo>
                      <a:pt x="5497" y="30440"/>
                    </a:lnTo>
                    <a:lnTo>
                      <a:pt x="5534" y="29444"/>
                    </a:lnTo>
                    <a:lnTo>
                      <a:pt x="5571" y="28447"/>
                    </a:lnTo>
                    <a:lnTo>
                      <a:pt x="5645" y="27451"/>
                    </a:lnTo>
                    <a:lnTo>
                      <a:pt x="5737" y="26473"/>
                    </a:lnTo>
                    <a:lnTo>
                      <a:pt x="5830" y="25477"/>
                    </a:lnTo>
                    <a:lnTo>
                      <a:pt x="5940" y="24481"/>
                    </a:lnTo>
                    <a:lnTo>
                      <a:pt x="6088" y="23503"/>
                    </a:lnTo>
                    <a:lnTo>
                      <a:pt x="6217" y="22526"/>
                    </a:lnTo>
                    <a:lnTo>
                      <a:pt x="6383" y="21529"/>
                    </a:lnTo>
                    <a:lnTo>
                      <a:pt x="6567" y="20552"/>
                    </a:lnTo>
                    <a:lnTo>
                      <a:pt x="6752" y="19592"/>
                    </a:lnTo>
                    <a:lnTo>
                      <a:pt x="6973" y="18615"/>
                    </a:lnTo>
                    <a:lnTo>
                      <a:pt x="7342" y="18984"/>
                    </a:lnTo>
                    <a:lnTo>
                      <a:pt x="7730" y="19371"/>
                    </a:lnTo>
                    <a:lnTo>
                      <a:pt x="8468" y="20164"/>
                    </a:lnTo>
                    <a:lnTo>
                      <a:pt x="9205" y="21013"/>
                    </a:lnTo>
                    <a:lnTo>
                      <a:pt x="9906" y="21898"/>
                    </a:lnTo>
                    <a:lnTo>
                      <a:pt x="10589" y="22821"/>
                    </a:lnTo>
                    <a:lnTo>
                      <a:pt x="11235" y="23762"/>
                    </a:lnTo>
                    <a:lnTo>
                      <a:pt x="11880" y="24739"/>
                    </a:lnTo>
                    <a:lnTo>
                      <a:pt x="12489" y="25754"/>
                    </a:lnTo>
                    <a:lnTo>
                      <a:pt x="13080" y="26787"/>
                    </a:lnTo>
                    <a:lnTo>
                      <a:pt x="13633" y="27820"/>
                    </a:lnTo>
                    <a:lnTo>
                      <a:pt x="14168" y="28890"/>
                    </a:lnTo>
                    <a:lnTo>
                      <a:pt x="14684" y="29979"/>
                    </a:lnTo>
                    <a:lnTo>
                      <a:pt x="15183" y="31085"/>
                    </a:lnTo>
                    <a:lnTo>
                      <a:pt x="15644" y="32174"/>
                    </a:lnTo>
                    <a:lnTo>
                      <a:pt x="16068" y="33299"/>
                    </a:lnTo>
                    <a:lnTo>
                      <a:pt x="16474" y="34406"/>
                    </a:lnTo>
                    <a:lnTo>
                      <a:pt x="20606" y="34406"/>
                    </a:lnTo>
                    <a:lnTo>
                      <a:pt x="20366" y="33779"/>
                    </a:lnTo>
                    <a:lnTo>
                      <a:pt x="20127" y="33152"/>
                    </a:lnTo>
                    <a:lnTo>
                      <a:pt x="19868" y="32524"/>
                    </a:lnTo>
                    <a:lnTo>
                      <a:pt x="19592" y="31916"/>
                    </a:lnTo>
                    <a:lnTo>
                      <a:pt x="19296" y="31307"/>
                    </a:lnTo>
                    <a:lnTo>
                      <a:pt x="19001" y="30698"/>
                    </a:lnTo>
                    <a:lnTo>
                      <a:pt x="18688" y="30089"/>
                    </a:lnTo>
                    <a:lnTo>
                      <a:pt x="18356" y="29499"/>
                    </a:lnTo>
                    <a:lnTo>
                      <a:pt x="18005" y="28927"/>
                    </a:lnTo>
                    <a:lnTo>
                      <a:pt x="17655" y="28355"/>
                    </a:lnTo>
                    <a:lnTo>
                      <a:pt x="17286" y="27783"/>
                    </a:lnTo>
                    <a:lnTo>
                      <a:pt x="16917" y="27230"/>
                    </a:lnTo>
                    <a:lnTo>
                      <a:pt x="16529" y="26676"/>
                    </a:lnTo>
                    <a:lnTo>
                      <a:pt x="16123" y="26123"/>
                    </a:lnTo>
                    <a:lnTo>
                      <a:pt x="15699" y="25588"/>
                    </a:lnTo>
                    <a:lnTo>
                      <a:pt x="15275" y="25071"/>
                    </a:lnTo>
                    <a:lnTo>
                      <a:pt x="14851" y="24555"/>
                    </a:lnTo>
                    <a:lnTo>
                      <a:pt x="14389" y="24038"/>
                    </a:lnTo>
                    <a:lnTo>
                      <a:pt x="13928" y="23559"/>
                    </a:lnTo>
                    <a:lnTo>
                      <a:pt x="13467" y="23061"/>
                    </a:lnTo>
                    <a:lnTo>
                      <a:pt x="12987" y="22581"/>
                    </a:lnTo>
                    <a:lnTo>
                      <a:pt x="12489" y="22120"/>
                    </a:lnTo>
                    <a:lnTo>
                      <a:pt x="11991" y="21658"/>
                    </a:lnTo>
                    <a:lnTo>
                      <a:pt x="11493" y="21216"/>
                    </a:lnTo>
                    <a:lnTo>
                      <a:pt x="10958" y="20791"/>
                    </a:lnTo>
                    <a:lnTo>
                      <a:pt x="10441" y="20367"/>
                    </a:lnTo>
                    <a:lnTo>
                      <a:pt x="9906" y="19961"/>
                    </a:lnTo>
                    <a:lnTo>
                      <a:pt x="9353" y="19574"/>
                    </a:lnTo>
                    <a:lnTo>
                      <a:pt x="8800" y="19186"/>
                    </a:lnTo>
                    <a:lnTo>
                      <a:pt x="8228" y="18818"/>
                    </a:lnTo>
                    <a:lnTo>
                      <a:pt x="7656" y="18449"/>
                    </a:lnTo>
                    <a:lnTo>
                      <a:pt x="7084" y="18098"/>
                    </a:lnTo>
                    <a:lnTo>
                      <a:pt x="7398" y="16825"/>
                    </a:lnTo>
                    <a:lnTo>
                      <a:pt x="7730" y="15534"/>
                    </a:lnTo>
                    <a:lnTo>
                      <a:pt x="8099" y="14279"/>
                    </a:lnTo>
                    <a:lnTo>
                      <a:pt x="8486" y="13006"/>
                    </a:lnTo>
                    <a:lnTo>
                      <a:pt x="7490" y="15386"/>
                    </a:lnTo>
                    <a:lnTo>
                      <a:pt x="7010" y="16585"/>
                    </a:lnTo>
                    <a:lnTo>
                      <a:pt x="6531" y="17784"/>
                    </a:lnTo>
                    <a:lnTo>
                      <a:pt x="5866" y="17434"/>
                    </a:lnTo>
                    <a:lnTo>
                      <a:pt x="5202" y="17102"/>
                    </a:lnTo>
                    <a:lnTo>
                      <a:pt x="5811" y="17581"/>
                    </a:lnTo>
                    <a:lnTo>
                      <a:pt x="6401" y="18098"/>
                    </a:lnTo>
                    <a:lnTo>
                      <a:pt x="6032" y="19076"/>
                    </a:lnTo>
                    <a:lnTo>
                      <a:pt x="5682" y="20072"/>
                    </a:lnTo>
                    <a:lnTo>
                      <a:pt x="5331" y="21068"/>
                    </a:lnTo>
                    <a:lnTo>
                      <a:pt x="4999" y="22046"/>
                    </a:lnTo>
                    <a:lnTo>
                      <a:pt x="4686" y="23061"/>
                    </a:lnTo>
                    <a:lnTo>
                      <a:pt x="4391" y="24057"/>
                    </a:lnTo>
                    <a:lnTo>
                      <a:pt x="4114" y="25053"/>
                    </a:lnTo>
                    <a:lnTo>
                      <a:pt x="3856" y="26068"/>
                    </a:lnTo>
                    <a:lnTo>
                      <a:pt x="3634" y="27082"/>
                    </a:lnTo>
                    <a:lnTo>
                      <a:pt x="3413" y="28097"/>
                    </a:lnTo>
                    <a:lnTo>
                      <a:pt x="3247" y="29111"/>
                    </a:lnTo>
                    <a:lnTo>
                      <a:pt x="3081" y="30108"/>
                    </a:lnTo>
                    <a:lnTo>
                      <a:pt x="2970" y="31122"/>
                    </a:lnTo>
                    <a:lnTo>
                      <a:pt x="2878" y="32137"/>
                    </a:lnTo>
                    <a:lnTo>
                      <a:pt x="2823" y="33152"/>
                    </a:lnTo>
                    <a:lnTo>
                      <a:pt x="2786" y="34148"/>
                    </a:lnTo>
                    <a:lnTo>
                      <a:pt x="2693" y="33096"/>
                    </a:lnTo>
                    <a:lnTo>
                      <a:pt x="2620" y="32026"/>
                    </a:lnTo>
                    <a:lnTo>
                      <a:pt x="2546" y="30956"/>
                    </a:lnTo>
                    <a:lnTo>
                      <a:pt x="2509" y="29886"/>
                    </a:lnTo>
                    <a:lnTo>
                      <a:pt x="2472" y="28816"/>
                    </a:lnTo>
                    <a:lnTo>
                      <a:pt x="2454" y="27728"/>
                    </a:lnTo>
                    <a:lnTo>
                      <a:pt x="2454" y="26658"/>
                    </a:lnTo>
                    <a:lnTo>
                      <a:pt x="2472" y="25588"/>
                    </a:lnTo>
                    <a:lnTo>
                      <a:pt x="2509" y="24499"/>
                    </a:lnTo>
                    <a:lnTo>
                      <a:pt x="2546" y="23429"/>
                    </a:lnTo>
                    <a:lnTo>
                      <a:pt x="2620" y="22341"/>
                    </a:lnTo>
                    <a:lnTo>
                      <a:pt x="2693" y="21271"/>
                    </a:lnTo>
                    <a:lnTo>
                      <a:pt x="2786" y="20183"/>
                    </a:lnTo>
                    <a:lnTo>
                      <a:pt x="2878" y="19113"/>
                    </a:lnTo>
                    <a:lnTo>
                      <a:pt x="3007" y="18024"/>
                    </a:lnTo>
                    <a:lnTo>
                      <a:pt x="3136" y="16954"/>
                    </a:lnTo>
                    <a:lnTo>
                      <a:pt x="3265" y="15866"/>
                    </a:lnTo>
                    <a:lnTo>
                      <a:pt x="3413" y="14796"/>
                    </a:lnTo>
                    <a:lnTo>
                      <a:pt x="3579" y="13726"/>
                    </a:lnTo>
                    <a:lnTo>
                      <a:pt x="3763" y="12656"/>
                    </a:lnTo>
                    <a:lnTo>
                      <a:pt x="4132" y="10516"/>
                    </a:lnTo>
                    <a:lnTo>
                      <a:pt x="4557" y="8376"/>
                    </a:lnTo>
                    <a:lnTo>
                      <a:pt x="5018" y="6254"/>
                    </a:lnTo>
                    <a:lnTo>
                      <a:pt x="5497" y="4151"/>
                    </a:lnTo>
                    <a:lnTo>
                      <a:pt x="6032" y="2067"/>
                    </a:lnTo>
                    <a:lnTo>
                      <a:pt x="656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1498450" y="4664700"/>
                <a:ext cx="372675" cy="812175"/>
              </a:xfrm>
              <a:custGeom>
                <a:avLst/>
                <a:gdLst/>
                <a:ahLst/>
                <a:cxnLst/>
                <a:rect l="l" t="t" r="r" b="b"/>
                <a:pathLst>
                  <a:path w="14907" h="32487" extrusionOk="0">
                    <a:moveTo>
                      <a:pt x="1" y="0"/>
                    </a:moveTo>
                    <a:lnTo>
                      <a:pt x="536" y="960"/>
                    </a:lnTo>
                    <a:lnTo>
                      <a:pt x="1052" y="1900"/>
                    </a:lnTo>
                    <a:lnTo>
                      <a:pt x="1569" y="2860"/>
                    </a:lnTo>
                    <a:lnTo>
                      <a:pt x="2067" y="3819"/>
                    </a:lnTo>
                    <a:lnTo>
                      <a:pt x="2547" y="4797"/>
                    </a:lnTo>
                    <a:lnTo>
                      <a:pt x="3026" y="5756"/>
                    </a:lnTo>
                    <a:lnTo>
                      <a:pt x="3488" y="6734"/>
                    </a:lnTo>
                    <a:lnTo>
                      <a:pt x="3949" y="7711"/>
                    </a:lnTo>
                    <a:lnTo>
                      <a:pt x="4391" y="8708"/>
                    </a:lnTo>
                    <a:lnTo>
                      <a:pt x="4816" y="9704"/>
                    </a:lnTo>
                    <a:lnTo>
                      <a:pt x="5240" y="10700"/>
                    </a:lnTo>
                    <a:lnTo>
                      <a:pt x="5664" y="11696"/>
                    </a:lnTo>
                    <a:lnTo>
                      <a:pt x="6052" y="12711"/>
                    </a:lnTo>
                    <a:lnTo>
                      <a:pt x="6439" y="13707"/>
                    </a:lnTo>
                    <a:lnTo>
                      <a:pt x="6827" y="14722"/>
                    </a:lnTo>
                    <a:lnTo>
                      <a:pt x="7196" y="15736"/>
                    </a:lnTo>
                    <a:lnTo>
                      <a:pt x="7546" y="16769"/>
                    </a:lnTo>
                    <a:lnTo>
                      <a:pt x="7897" y="17802"/>
                    </a:lnTo>
                    <a:lnTo>
                      <a:pt x="8229" y="18817"/>
                    </a:lnTo>
                    <a:lnTo>
                      <a:pt x="8542" y="19850"/>
                    </a:lnTo>
                    <a:lnTo>
                      <a:pt x="8856" y="20902"/>
                    </a:lnTo>
                    <a:lnTo>
                      <a:pt x="9151" y="21935"/>
                    </a:lnTo>
                    <a:lnTo>
                      <a:pt x="9446" y="22986"/>
                    </a:lnTo>
                    <a:lnTo>
                      <a:pt x="9723" y="24019"/>
                    </a:lnTo>
                    <a:lnTo>
                      <a:pt x="9981" y="25071"/>
                    </a:lnTo>
                    <a:lnTo>
                      <a:pt x="10239" y="26122"/>
                    </a:lnTo>
                    <a:lnTo>
                      <a:pt x="10479" y="27174"/>
                    </a:lnTo>
                    <a:lnTo>
                      <a:pt x="10719" y="28244"/>
                    </a:lnTo>
                    <a:lnTo>
                      <a:pt x="10940" y="29296"/>
                    </a:lnTo>
                    <a:lnTo>
                      <a:pt x="11143" y="30365"/>
                    </a:lnTo>
                    <a:lnTo>
                      <a:pt x="11346" y="31417"/>
                    </a:lnTo>
                    <a:lnTo>
                      <a:pt x="11531" y="32487"/>
                    </a:lnTo>
                    <a:lnTo>
                      <a:pt x="14907" y="32487"/>
                    </a:lnTo>
                    <a:lnTo>
                      <a:pt x="14261" y="30329"/>
                    </a:lnTo>
                    <a:lnTo>
                      <a:pt x="13597" y="28152"/>
                    </a:lnTo>
                    <a:lnTo>
                      <a:pt x="12914" y="25993"/>
                    </a:lnTo>
                    <a:lnTo>
                      <a:pt x="12213" y="23853"/>
                    </a:lnTo>
                    <a:lnTo>
                      <a:pt x="11475" y="21713"/>
                    </a:lnTo>
                    <a:lnTo>
                      <a:pt x="10701" y="19573"/>
                    </a:lnTo>
                    <a:lnTo>
                      <a:pt x="10295" y="18522"/>
                    </a:lnTo>
                    <a:lnTo>
                      <a:pt x="9889" y="17470"/>
                    </a:lnTo>
                    <a:lnTo>
                      <a:pt x="9465" y="16437"/>
                    </a:lnTo>
                    <a:lnTo>
                      <a:pt x="9040" y="15404"/>
                    </a:lnTo>
                    <a:lnTo>
                      <a:pt x="8579" y="14371"/>
                    </a:lnTo>
                    <a:lnTo>
                      <a:pt x="8118" y="13338"/>
                    </a:lnTo>
                    <a:lnTo>
                      <a:pt x="7657" y="12323"/>
                    </a:lnTo>
                    <a:lnTo>
                      <a:pt x="7159" y="11327"/>
                    </a:lnTo>
                    <a:lnTo>
                      <a:pt x="6661" y="10313"/>
                    </a:lnTo>
                    <a:lnTo>
                      <a:pt x="6144" y="9335"/>
                    </a:lnTo>
                    <a:lnTo>
                      <a:pt x="5609" y="8339"/>
                    </a:lnTo>
                    <a:lnTo>
                      <a:pt x="5074" y="7379"/>
                    </a:lnTo>
                    <a:lnTo>
                      <a:pt x="4502" y="6420"/>
                    </a:lnTo>
                    <a:lnTo>
                      <a:pt x="3912" y="5461"/>
                    </a:lnTo>
                    <a:lnTo>
                      <a:pt x="3321" y="4520"/>
                    </a:lnTo>
                    <a:lnTo>
                      <a:pt x="2694" y="3598"/>
                    </a:lnTo>
                    <a:lnTo>
                      <a:pt x="2049" y="2675"/>
                    </a:lnTo>
                    <a:lnTo>
                      <a:pt x="1384" y="1771"/>
                    </a:lnTo>
                    <a:lnTo>
                      <a:pt x="720" y="886"/>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1759025" y="5134200"/>
                <a:ext cx="178050" cy="342675"/>
              </a:xfrm>
              <a:custGeom>
                <a:avLst/>
                <a:gdLst/>
                <a:ahLst/>
                <a:cxnLst/>
                <a:rect l="l" t="t" r="r" b="b"/>
                <a:pathLst>
                  <a:path w="7122" h="13707" extrusionOk="0">
                    <a:moveTo>
                      <a:pt x="1" y="0"/>
                    </a:moveTo>
                    <a:lnTo>
                      <a:pt x="554" y="757"/>
                    </a:lnTo>
                    <a:lnTo>
                      <a:pt x="1071" y="1531"/>
                    </a:lnTo>
                    <a:lnTo>
                      <a:pt x="1551" y="2325"/>
                    </a:lnTo>
                    <a:lnTo>
                      <a:pt x="2030" y="3136"/>
                    </a:lnTo>
                    <a:lnTo>
                      <a:pt x="2454" y="3948"/>
                    </a:lnTo>
                    <a:lnTo>
                      <a:pt x="2860" y="4778"/>
                    </a:lnTo>
                    <a:lnTo>
                      <a:pt x="3248" y="5627"/>
                    </a:lnTo>
                    <a:lnTo>
                      <a:pt x="3598" y="6494"/>
                    </a:lnTo>
                    <a:lnTo>
                      <a:pt x="3912" y="7379"/>
                    </a:lnTo>
                    <a:lnTo>
                      <a:pt x="4207" y="8246"/>
                    </a:lnTo>
                    <a:lnTo>
                      <a:pt x="4465" y="9150"/>
                    </a:lnTo>
                    <a:lnTo>
                      <a:pt x="4705" y="10054"/>
                    </a:lnTo>
                    <a:lnTo>
                      <a:pt x="4908" y="10958"/>
                    </a:lnTo>
                    <a:lnTo>
                      <a:pt x="5074" y="11862"/>
                    </a:lnTo>
                    <a:lnTo>
                      <a:pt x="5222" y="12785"/>
                    </a:lnTo>
                    <a:lnTo>
                      <a:pt x="5332" y="13707"/>
                    </a:lnTo>
                    <a:lnTo>
                      <a:pt x="7122" y="13707"/>
                    </a:lnTo>
                    <a:lnTo>
                      <a:pt x="6900" y="12766"/>
                    </a:lnTo>
                    <a:lnTo>
                      <a:pt x="6661" y="11807"/>
                    </a:lnTo>
                    <a:lnTo>
                      <a:pt x="6384" y="10884"/>
                    </a:lnTo>
                    <a:lnTo>
                      <a:pt x="6070" y="9962"/>
                    </a:lnTo>
                    <a:lnTo>
                      <a:pt x="5720" y="9040"/>
                    </a:lnTo>
                    <a:lnTo>
                      <a:pt x="5332" y="8136"/>
                    </a:lnTo>
                    <a:lnTo>
                      <a:pt x="4926" y="7250"/>
                    </a:lnTo>
                    <a:lnTo>
                      <a:pt x="4502" y="6383"/>
                    </a:lnTo>
                    <a:lnTo>
                      <a:pt x="4041" y="5516"/>
                    </a:lnTo>
                    <a:lnTo>
                      <a:pt x="3543" y="4668"/>
                    </a:lnTo>
                    <a:lnTo>
                      <a:pt x="3008" y="3837"/>
                    </a:lnTo>
                    <a:lnTo>
                      <a:pt x="2473" y="3044"/>
                    </a:lnTo>
                    <a:lnTo>
                      <a:pt x="1883" y="2251"/>
                    </a:lnTo>
                    <a:lnTo>
                      <a:pt x="1292" y="1476"/>
                    </a:lnTo>
                    <a:lnTo>
                      <a:pt x="665" y="738"/>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1689850" y="4921125"/>
                <a:ext cx="343150" cy="555750"/>
              </a:xfrm>
              <a:custGeom>
                <a:avLst/>
                <a:gdLst/>
                <a:ahLst/>
                <a:cxnLst/>
                <a:rect l="l" t="t" r="r" b="b"/>
                <a:pathLst>
                  <a:path w="13726" h="22230" extrusionOk="0">
                    <a:moveTo>
                      <a:pt x="1" y="0"/>
                    </a:moveTo>
                    <a:lnTo>
                      <a:pt x="517" y="591"/>
                    </a:lnTo>
                    <a:lnTo>
                      <a:pt x="1034" y="1162"/>
                    </a:lnTo>
                    <a:lnTo>
                      <a:pt x="1513" y="1771"/>
                    </a:lnTo>
                    <a:lnTo>
                      <a:pt x="2012" y="2362"/>
                    </a:lnTo>
                    <a:lnTo>
                      <a:pt x="2473" y="2989"/>
                    </a:lnTo>
                    <a:lnTo>
                      <a:pt x="2934" y="3616"/>
                    </a:lnTo>
                    <a:lnTo>
                      <a:pt x="3377" y="4243"/>
                    </a:lnTo>
                    <a:lnTo>
                      <a:pt x="3819" y="4889"/>
                    </a:lnTo>
                    <a:lnTo>
                      <a:pt x="4225" y="5535"/>
                    </a:lnTo>
                    <a:lnTo>
                      <a:pt x="4631" y="6199"/>
                    </a:lnTo>
                    <a:lnTo>
                      <a:pt x="5037" y="6863"/>
                    </a:lnTo>
                    <a:lnTo>
                      <a:pt x="5406" y="7545"/>
                    </a:lnTo>
                    <a:lnTo>
                      <a:pt x="5775" y="8228"/>
                    </a:lnTo>
                    <a:lnTo>
                      <a:pt x="6125" y="8911"/>
                    </a:lnTo>
                    <a:lnTo>
                      <a:pt x="6476" y="9612"/>
                    </a:lnTo>
                    <a:lnTo>
                      <a:pt x="6790" y="10313"/>
                    </a:lnTo>
                    <a:lnTo>
                      <a:pt x="7103" y="11014"/>
                    </a:lnTo>
                    <a:lnTo>
                      <a:pt x="7398" y="11733"/>
                    </a:lnTo>
                    <a:lnTo>
                      <a:pt x="7675" y="12453"/>
                    </a:lnTo>
                    <a:lnTo>
                      <a:pt x="7952" y="13191"/>
                    </a:lnTo>
                    <a:lnTo>
                      <a:pt x="8210" y="13928"/>
                    </a:lnTo>
                    <a:lnTo>
                      <a:pt x="8450" y="14666"/>
                    </a:lnTo>
                    <a:lnTo>
                      <a:pt x="8671" y="15404"/>
                    </a:lnTo>
                    <a:lnTo>
                      <a:pt x="8874" y="16142"/>
                    </a:lnTo>
                    <a:lnTo>
                      <a:pt x="9077" y="16899"/>
                    </a:lnTo>
                    <a:lnTo>
                      <a:pt x="9243" y="17655"/>
                    </a:lnTo>
                    <a:lnTo>
                      <a:pt x="9409" y="18411"/>
                    </a:lnTo>
                    <a:lnTo>
                      <a:pt x="9557" y="19168"/>
                    </a:lnTo>
                    <a:lnTo>
                      <a:pt x="9686" y="19924"/>
                    </a:lnTo>
                    <a:lnTo>
                      <a:pt x="9815" y="20699"/>
                    </a:lnTo>
                    <a:lnTo>
                      <a:pt x="9907" y="21474"/>
                    </a:lnTo>
                    <a:lnTo>
                      <a:pt x="9999" y="22230"/>
                    </a:lnTo>
                    <a:lnTo>
                      <a:pt x="13726" y="22230"/>
                    </a:lnTo>
                    <a:lnTo>
                      <a:pt x="13339" y="20754"/>
                    </a:lnTo>
                    <a:lnTo>
                      <a:pt x="12914" y="19278"/>
                    </a:lnTo>
                    <a:lnTo>
                      <a:pt x="12471" y="17821"/>
                    </a:lnTo>
                    <a:lnTo>
                      <a:pt x="12010" y="16382"/>
                    </a:lnTo>
                    <a:lnTo>
                      <a:pt x="11752" y="15663"/>
                    </a:lnTo>
                    <a:lnTo>
                      <a:pt x="11494" y="14943"/>
                    </a:lnTo>
                    <a:lnTo>
                      <a:pt x="11217" y="14242"/>
                    </a:lnTo>
                    <a:lnTo>
                      <a:pt x="10922" y="13523"/>
                    </a:lnTo>
                    <a:lnTo>
                      <a:pt x="10627" y="12822"/>
                    </a:lnTo>
                    <a:lnTo>
                      <a:pt x="10313" y="12139"/>
                    </a:lnTo>
                    <a:lnTo>
                      <a:pt x="9981" y="11438"/>
                    </a:lnTo>
                    <a:lnTo>
                      <a:pt x="9649" y="10755"/>
                    </a:lnTo>
                    <a:lnTo>
                      <a:pt x="9225" y="9944"/>
                    </a:lnTo>
                    <a:lnTo>
                      <a:pt x="8763" y="9150"/>
                    </a:lnTo>
                    <a:lnTo>
                      <a:pt x="8302" y="8357"/>
                    </a:lnTo>
                    <a:lnTo>
                      <a:pt x="7804" y="7582"/>
                    </a:lnTo>
                    <a:lnTo>
                      <a:pt x="7288" y="6826"/>
                    </a:lnTo>
                    <a:lnTo>
                      <a:pt x="6734" y="6088"/>
                    </a:lnTo>
                    <a:lnTo>
                      <a:pt x="6162" y="5369"/>
                    </a:lnTo>
                    <a:lnTo>
                      <a:pt x="5572" y="4668"/>
                    </a:lnTo>
                    <a:lnTo>
                      <a:pt x="4963" y="3985"/>
                    </a:lnTo>
                    <a:lnTo>
                      <a:pt x="4318" y="3339"/>
                    </a:lnTo>
                    <a:lnTo>
                      <a:pt x="3672" y="2712"/>
                    </a:lnTo>
                    <a:lnTo>
                      <a:pt x="2971" y="2103"/>
                    </a:lnTo>
                    <a:lnTo>
                      <a:pt x="2270" y="1531"/>
                    </a:lnTo>
                    <a:lnTo>
                      <a:pt x="1532" y="996"/>
                    </a:lnTo>
                    <a:lnTo>
                      <a:pt x="776" y="480"/>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1798225" y="4645325"/>
                <a:ext cx="363450" cy="831550"/>
              </a:xfrm>
              <a:custGeom>
                <a:avLst/>
                <a:gdLst/>
                <a:ahLst/>
                <a:cxnLst/>
                <a:rect l="l" t="t" r="r" b="b"/>
                <a:pathLst>
                  <a:path w="14538" h="33262" extrusionOk="0">
                    <a:moveTo>
                      <a:pt x="1" y="0"/>
                    </a:moveTo>
                    <a:lnTo>
                      <a:pt x="610" y="904"/>
                    </a:lnTo>
                    <a:lnTo>
                      <a:pt x="1200" y="1845"/>
                    </a:lnTo>
                    <a:lnTo>
                      <a:pt x="1790" y="2768"/>
                    </a:lnTo>
                    <a:lnTo>
                      <a:pt x="2344" y="3727"/>
                    </a:lnTo>
                    <a:lnTo>
                      <a:pt x="2879" y="4686"/>
                    </a:lnTo>
                    <a:lnTo>
                      <a:pt x="3414" y="5664"/>
                    </a:lnTo>
                    <a:lnTo>
                      <a:pt x="3912" y="6642"/>
                    </a:lnTo>
                    <a:lnTo>
                      <a:pt x="4392" y="7638"/>
                    </a:lnTo>
                    <a:lnTo>
                      <a:pt x="4853" y="8634"/>
                    </a:lnTo>
                    <a:lnTo>
                      <a:pt x="5314" y="9649"/>
                    </a:lnTo>
                    <a:lnTo>
                      <a:pt x="5738" y="10663"/>
                    </a:lnTo>
                    <a:lnTo>
                      <a:pt x="6144" y="11678"/>
                    </a:lnTo>
                    <a:lnTo>
                      <a:pt x="6532" y="12711"/>
                    </a:lnTo>
                    <a:lnTo>
                      <a:pt x="6900" y="13763"/>
                    </a:lnTo>
                    <a:lnTo>
                      <a:pt x="7251" y="14814"/>
                    </a:lnTo>
                    <a:lnTo>
                      <a:pt x="7583" y="15866"/>
                    </a:lnTo>
                    <a:lnTo>
                      <a:pt x="7878" y="16917"/>
                    </a:lnTo>
                    <a:lnTo>
                      <a:pt x="8173" y="17987"/>
                    </a:lnTo>
                    <a:lnTo>
                      <a:pt x="8450" y="19057"/>
                    </a:lnTo>
                    <a:lnTo>
                      <a:pt x="8690" y="20127"/>
                    </a:lnTo>
                    <a:lnTo>
                      <a:pt x="8930" y="21216"/>
                    </a:lnTo>
                    <a:lnTo>
                      <a:pt x="9133" y="22285"/>
                    </a:lnTo>
                    <a:lnTo>
                      <a:pt x="9317" y="23374"/>
                    </a:lnTo>
                    <a:lnTo>
                      <a:pt x="9483" y="24462"/>
                    </a:lnTo>
                    <a:lnTo>
                      <a:pt x="9631" y="25569"/>
                    </a:lnTo>
                    <a:lnTo>
                      <a:pt x="9760" y="26658"/>
                    </a:lnTo>
                    <a:lnTo>
                      <a:pt x="9852" y="27765"/>
                    </a:lnTo>
                    <a:lnTo>
                      <a:pt x="9944" y="28853"/>
                    </a:lnTo>
                    <a:lnTo>
                      <a:pt x="10000" y="29960"/>
                    </a:lnTo>
                    <a:lnTo>
                      <a:pt x="10037" y="31067"/>
                    </a:lnTo>
                    <a:lnTo>
                      <a:pt x="10055" y="32155"/>
                    </a:lnTo>
                    <a:lnTo>
                      <a:pt x="10055" y="33262"/>
                    </a:lnTo>
                    <a:lnTo>
                      <a:pt x="14538" y="33262"/>
                    </a:lnTo>
                    <a:lnTo>
                      <a:pt x="14353" y="31067"/>
                    </a:lnTo>
                    <a:lnTo>
                      <a:pt x="14132" y="28871"/>
                    </a:lnTo>
                    <a:lnTo>
                      <a:pt x="14003" y="27765"/>
                    </a:lnTo>
                    <a:lnTo>
                      <a:pt x="13874" y="26676"/>
                    </a:lnTo>
                    <a:lnTo>
                      <a:pt x="13726" y="25588"/>
                    </a:lnTo>
                    <a:lnTo>
                      <a:pt x="13560" y="24499"/>
                    </a:lnTo>
                    <a:lnTo>
                      <a:pt x="13394" y="23411"/>
                    </a:lnTo>
                    <a:lnTo>
                      <a:pt x="13191" y="22322"/>
                    </a:lnTo>
                    <a:lnTo>
                      <a:pt x="12970" y="21234"/>
                    </a:lnTo>
                    <a:lnTo>
                      <a:pt x="12748" y="20164"/>
                    </a:lnTo>
                    <a:lnTo>
                      <a:pt x="12490" y="19094"/>
                    </a:lnTo>
                    <a:lnTo>
                      <a:pt x="12213" y="18024"/>
                    </a:lnTo>
                    <a:lnTo>
                      <a:pt x="11918" y="16972"/>
                    </a:lnTo>
                    <a:lnTo>
                      <a:pt x="11586" y="15921"/>
                    </a:lnTo>
                    <a:lnTo>
                      <a:pt x="11180" y="14740"/>
                    </a:lnTo>
                    <a:lnTo>
                      <a:pt x="10719" y="13541"/>
                    </a:lnTo>
                    <a:lnTo>
                      <a:pt x="10240" y="12379"/>
                    </a:lnTo>
                    <a:lnTo>
                      <a:pt x="9963" y="11807"/>
                    </a:lnTo>
                    <a:lnTo>
                      <a:pt x="9705" y="11235"/>
                    </a:lnTo>
                    <a:lnTo>
                      <a:pt x="9409" y="10663"/>
                    </a:lnTo>
                    <a:lnTo>
                      <a:pt x="9133" y="10110"/>
                    </a:lnTo>
                    <a:lnTo>
                      <a:pt x="8819" y="9556"/>
                    </a:lnTo>
                    <a:lnTo>
                      <a:pt x="8505" y="9003"/>
                    </a:lnTo>
                    <a:lnTo>
                      <a:pt x="8192" y="8468"/>
                    </a:lnTo>
                    <a:lnTo>
                      <a:pt x="7860" y="7933"/>
                    </a:lnTo>
                    <a:lnTo>
                      <a:pt x="7509" y="7398"/>
                    </a:lnTo>
                    <a:lnTo>
                      <a:pt x="7159" y="6881"/>
                    </a:lnTo>
                    <a:lnTo>
                      <a:pt x="6790" y="6365"/>
                    </a:lnTo>
                    <a:lnTo>
                      <a:pt x="6421" y="5867"/>
                    </a:lnTo>
                    <a:lnTo>
                      <a:pt x="6033" y="5369"/>
                    </a:lnTo>
                    <a:lnTo>
                      <a:pt x="5628" y="4889"/>
                    </a:lnTo>
                    <a:lnTo>
                      <a:pt x="5222" y="4409"/>
                    </a:lnTo>
                    <a:lnTo>
                      <a:pt x="4797" y="3948"/>
                    </a:lnTo>
                    <a:lnTo>
                      <a:pt x="4373" y="3506"/>
                    </a:lnTo>
                    <a:lnTo>
                      <a:pt x="3930" y="3063"/>
                    </a:lnTo>
                    <a:lnTo>
                      <a:pt x="3469" y="2638"/>
                    </a:lnTo>
                    <a:lnTo>
                      <a:pt x="3008" y="2214"/>
                    </a:lnTo>
                    <a:lnTo>
                      <a:pt x="2528" y="1808"/>
                    </a:lnTo>
                    <a:lnTo>
                      <a:pt x="2049" y="1421"/>
                    </a:lnTo>
                    <a:lnTo>
                      <a:pt x="1551" y="1033"/>
                    </a:lnTo>
                    <a:lnTo>
                      <a:pt x="1052" y="683"/>
                    </a:lnTo>
                    <a:lnTo>
                      <a:pt x="518" y="332"/>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2163500" y="4830725"/>
                <a:ext cx="129175" cy="646150"/>
              </a:xfrm>
              <a:custGeom>
                <a:avLst/>
                <a:gdLst/>
                <a:ahLst/>
                <a:cxnLst/>
                <a:rect l="l" t="t" r="r" b="b"/>
                <a:pathLst>
                  <a:path w="5167" h="25846" extrusionOk="0">
                    <a:moveTo>
                      <a:pt x="5166" y="0"/>
                    </a:moveTo>
                    <a:lnTo>
                      <a:pt x="4834" y="757"/>
                    </a:lnTo>
                    <a:lnTo>
                      <a:pt x="4520" y="1495"/>
                    </a:lnTo>
                    <a:lnTo>
                      <a:pt x="4207" y="2251"/>
                    </a:lnTo>
                    <a:lnTo>
                      <a:pt x="3930" y="3026"/>
                    </a:lnTo>
                    <a:lnTo>
                      <a:pt x="3672" y="3782"/>
                    </a:lnTo>
                    <a:lnTo>
                      <a:pt x="3432" y="4557"/>
                    </a:lnTo>
                    <a:lnTo>
                      <a:pt x="3211" y="5350"/>
                    </a:lnTo>
                    <a:lnTo>
                      <a:pt x="3008" y="6125"/>
                    </a:lnTo>
                    <a:lnTo>
                      <a:pt x="2823" y="6918"/>
                    </a:lnTo>
                    <a:lnTo>
                      <a:pt x="2657" y="7712"/>
                    </a:lnTo>
                    <a:lnTo>
                      <a:pt x="2491" y="8505"/>
                    </a:lnTo>
                    <a:lnTo>
                      <a:pt x="2362" y="9317"/>
                    </a:lnTo>
                    <a:lnTo>
                      <a:pt x="2233" y="10110"/>
                    </a:lnTo>
                    <a:lnTo>
                      <a:pt x="2122" y="10922"/>
                    </a:lnTo>
                    <a:lnTo>
                      <a:pt x="2030" y="11733"/>
                    </a:lnTo>
                    <a:lnTo>
                      <a:pt x="1938" y="12545"/>
                    </a:lnTo>
                    <a:lnTo>
                      <a:pt x="1864" y="13375"/>
                    </a:lnTo>
                    <a:lnTo>
                      <a:pt x="1809" y="14187"/>
                    </a:lnTo>
                    <a:lnTo>
                      <a:pt x="1698" y="15829"/>
                    </a:lnTo>
                    <a:lnTo>
                      <a:pt x="1643" y="17489"/>
                    </a:lnTo>
                    <a:lnTo>
                      <a:pt x="1606" y="19149"/>
                    </a:lnTo>
                    <a:lnTo>
                      <a:pt x="1606" y="20791"/>
                    </a:lnTo>
                    <a:lnTo>
                      <a:pt x="1606" y="22452"/>
                    </a:lnTo>
                    <a:lnTo>
                      <a:pt x="1661" y="25735"/>
                    </a:lnTo>
                    <a:lnTo>
                      <a:pt x="1" y="9575"/>
                    </a:lnTo>
                    <a:lnTo>
                      <a:pt x="111" y="25846"/>
                    </a:lnTo>
                    <a:lnTo>
                      <a:pt x="3506" y="25846"/>
                    </a:lnTo>
                    <a:lnTo>
                      <a:pt x="3487" y="24223"/>
                    </a:lnTo>
                    <a:lnTo>
                      <a:pt x="3506" y="22581"/>
                    </a:lnTo>
                    <a:lnTo>
                      <a:pt x="3506" y="20920"/>
                    </a:lnTo>
                    <a:lnTo>
                      <a:pt x="3543" y="19279"/>
                    </a:lnTo>
                    <a:lnTo>
                      <a:pt x="3598" y="17618"/>
                    </a:lnTo>
                    <a:lnTo>
                      <a:pt x="3653" y="15958"/>
                    </a:lnTo>
                    <a:lnTo>
                      <a:pt x="3727" y="14298"/>
                    </a:lnTo>
                    <a:lnTo>
                      <a:pt x="3819" y="12656"/>
                    </a:lnTo>
                    <a:lnTo>
                      <a:pt x="3930" y="11014"/>
                    </a:lnTo>
                    <a:lnTo>
                      <a:pt x="4059" y="9390"/>
                    </a:lnTo>
                    <a:lnTo>
                      <a:pt x="4207" y="7767"/>
                    </a:lnTo>
                    <a:lnTo>
                      <a:pt x="4373" y="6181"/>
                    </a:lnTo>
                    <a:lnTo>
                      <a:pt x="4539" y="4594"/>
                    </a:lnTo>
                    <a:lnTo>
                      <a:pt x="4742" y="3044"/>
                    </a:lnTo>
                    <a:lnTo>
                      <a:pt x="4945" y="1513"/>
                    </a:lnTo>
                    <a:lnTo>
                      <a:pt x="516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5375725" y="4808125"/>
                <a:ext cx="176225" cy="668750"/>
              </a:xfrm>
              <a:custGeom>
                <a:avLst/>
                <a:gdLst/>
                <a:ahLst/>
                <a:cxnLst/>
                <a:rect l="l" t="t" r="r" b="b"/>
                <a:pathLst>
                  <a:path w="7049" h="26750" extrusionOk="0">
                    <a:moveTo>
                      <a:pt x="1" y="1"/>
                    </a:moveTo>
                    <a:lnTo>
                      <a:pt x="278" y="738"/>
                    </a:lnTo>
                    <a:lnTo>
                      <a:pt x="573" y="1476"/>
                    </a:lnTo>
                    <a:lnTo>
                      <a:pt x="831" y="2214"/>
                    </a:lnTo>
                    <a:lnTo>
                      <a:pt x="1089" y="2989"/>
                    </a:lnTo>
                    <a:lnTo>
                      <a:pt x="1329" y="3764"/>
                    </a:lnTo>
                    <a:lnTo>
                      <a:pt x="1551" y="4539"/>
                    </a:lnTo>
                    <a:lnTo>
                      <a:pt x="1772" y="5332"/>
                    </a:lnTo>
                    <a:lnTo>
                      <a:pt x="1975" y="6144"/>
                    </a:lnTo>
                    <a:lnTo>
                      <a:pt x="2159" y="6955"/>
                    </a:lnTo>
                    <a:lnTo>
                      <a:pt x="2344" y="7786"/>
                    </a:lnTo>
                    <a:lnTo>
                      <a:pt x="2510" y="8616"/>
                    </a:lnTo>
                    <a:lnTo>
                      <a:pt x="2657" y="9446"/>
                    </a:lnTo>
                    <a:lnTo>
                      <a:pt x="2787" y="10294"/>
                    </a:lnTo>
                    <a:lnTo>
                      <a:pt x="2916" y="11143"/>
                    </a:lnTo>
                    <a:lnTo>
                      <a:pt x="3026" y="11992"/>
                    </a:lnTo>
                    <a:lnTo>
                      <a:pt x="3137" y="12859"/>
                    </a:lnTo>
                    <a:lnTo>
                      <a:pt x="3211" y="13726"/>
                    </a:lnTo>
                    <a:lnTo>
                      <a:pt x="3303" y="14593"/>
                    </a:lnTo>
                    <a:lnTo>
                      <a:pt x="3358" y="15460"/>
                    </a:lnTo>
                    <a:lnTo>
                      <a:pt x="3414" y="16327"/>
                    </a:lnTo>
                    <a:lnTo>
                      <a:pt x="3451" y="17212"/>
                    </a:lnTo>
                    <a:lnTo>
                      <a:pt x="3469" y="18079"/>
                    </a:lnTo>
                    <a:lnTo>
                      <a:pt x="3488" y="18965"/>
                    </a:lnTo>
                    <a:lnTo>
                      <a:pt x="3469" y="19832"/>
                    </a:lnTo>
                    <a:lnTo>
                      <a:pt x="3469" y="20718"/>
                    </a:lnTo>
                    <a:lnTo>
                      <a:pt x="3432" y="21585"/>
                    </a:lnTo>
                    <a:lnTo>
                      <a:pt x="3395" y="22452"/>
                    </a:lnTo>
                    <a:lnTo>
                      <a:pt x="3340" y="23319"/>
                    </a:lnTo>
                    <a:lnTo>
                      <a:pt x="3285" y="24186"/>
                    </a:lnTo>
                    <a:lnTo>
                      <a:pt x="3211" y="25053"/>
                    </a:lnTo>
                    <a:lnTo>
                      <a:pt x="3119" y="25901"/>
                    </a:lnTo>
                    <a:lnTo>
                      <a:pt x="3008" y="26750"/>
                    </a:lnTo>
                    <a:lnTo>
                      <a:pt x="7048" y="26750"/>
                    </a:lnTo>
                    <a:lnTo>
                      <a:pt x="7030" y="25403"/>
                    </a:lnTo>
                    <a:lnTo>
                      <a:pt x="6974" y="24075"/>
                    </a:lnTo>
                    <a:lnTo>
                      <a:pt x="6919" y="22728"/>
                    </a:lnTo>
                    <a:lnTo>
                      <a:pt x="6845" y="21400"/>
                    </a:lnTo>
                    <a:lnTo>
                      <a:pt x="6734" y="20053"/>
                    </a:lnTo>
                    <a:lnTo>
                      <a:pt x="6605" y="18725"/>
                    </a:lnTo>
                    <a:lnTo>
                      <a:pt x="6458" y="17397"/>
                    </a:lnTo>
                    <a:lnTo>
                      <a:pt x="6255" y="16069"/>
                    </a:lnTo>
                    <a:lnTo>
                      <a:pt x="6089" y="14980"/>
                    </a:lnTo>
                    <a:lnTo>
                      <a:pt x="5886" y="13910"/>
                    </a:lnTo>
                    <a:lnTo>
                      <a:pt x="5646" y="12840"/>
                    </a:lnTo>
                    <a:lnTo>
                      <a:pt x="5406" y="11789"/>
                    </a:lnTo>
                    <a:lnTo>
                      <a:pt x="5111" y="10737"/>
                    </a:lnTo>
                    <a:lnTo>
                      <a:pt x="4816" y="9686"/>
                    </a:lnTo>
                    <a:lnTo>
                      <a:pt x="4465" y="8653"/>
                    </a:lnTo>
                    <a:lnTo>
                      <a:pt x="4096" y="7620"/>
                    </a:lnTo>
                    <a:lnTo>
                      <a:pt x="3709" y="6605"/>
                    </a:lnTo>
                    <a:lnTo>
                      <a:pt x="3285" y="5609"/>
                    </a:lnTo>
                    <a:lnTo>
                      <a:pt x="2823" y="4631"/>
                    </a:lnTo>
                    <a:lnTo>
                      <a:pt x="2325" y="3672"/>
                    </a:lnTo>
                    <a:lnTo>
                      <a:pt x="1790" y="2712"/>
                    </a:lnTo>
                    <a:lnTo>
                      <a:pt x="1237" y="1790"/>
                    </a:lnTo>
                    <a:lnTo>
                      <a:pt x="628" y="886"/>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5578675" y="5041950"/>
                <a:ext cx="70575" cy="434925"/>
              </a:xfrm>
              <a:custGeom>
                <a:avLst/>
                <a:gdLst/>
                <a:ahLst/>
                <a:cxnLst/>
                <a:rect l="l" t="t" r="r" b="b"/>
                <a:pathLst>
                  <a:path w="2823" h="17397" extrusionOk="0">
                    <a:moveTo>
                      <a:pt x="2823" y="1"/>
                    </a:moveTo>
                    <a:lnTo>
                      <a:pt x="0" y="17397"/>
                    </a:lnTo>
                    <a:lnTo>
                      <a:pt x="1254" y="17397"/>
                    </a:lnTo>
                    <a:lnTo>
                      <a:pt x="1365" y="15220"/>
                    </a:lnTo>
                    <a:lnTo>
                      <a:pt x="1513" y="13043"/>
                    </a:lnTo>
                    <a:lnTo>
                      <a:pt x="1679" y="10866"/>
                    </a:lnTo>
                    <a:lnTo>
                      <a:pt x="1863" y="8690"/>
                    </a:lnTo>
                    <a:lnTo>
                      <a:pt x="2066" y="6513"/>
                    </a:lnTo>
                    <a:lnTo>
                      <a:pt x="2306" y="4336"/>
                    </a:lnTo>
                    <a:lnTo>
                      <a:pt x="2546" y="2159"/>
                    </a:lnTo>
                    <a:lnTo>
                      <a:pt x="282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5629850" y="5081625"/>
                <a:ext cx="185425" cy="395250"/>
              </a:xfrm>
              <a:custGeom>
                <a:avLst/>
                <a:gdLst/>
                <a:ahLst/>
                <a:cxnLst/>
                <a:rect l="l" t="t" r="r" b="b"/>
                <a:pathLst>
                  <a:path w="7417" h="15810" extrusionOk="0">
                    <a:moveTo>
                      <a:pt x="7417" y="0"/>
                    </a:moveTo>
                    <a:lnTo>
                      <a:pt x="6974" y="590"/>
                    </a:lnTo>
                    <a:lnTo>
                      <a:pt x="6365" y="1439"/>
                    </a:lnTo>
                    <a:lnTo>
                      <a:pt x="5775" y="2325"/>
                    </a:lnTo>
                    <a:lnTo>
                      <a:pt x="5221" y="3210"/>
                    </a:lnTo>
                    <a:lnTo>
                      <a:pt x="4686" y="4114"/>
                    </a:lnTo>
                    <a:lnTo>
                      <a:pt x="4152" y="5036"/>
                    </a:lnTo>
                    <a:lnTo>
                      <a:pt x="3672" y="5959"/>
                    </a:lnTo>
                    <a:lnTo>
                      <a:pt x="3192" y="6900"/>
                    </a:lnTo>
                    <a:lnTo>
                      <a:pt x="2749" y="7859"/>
                    </a:lnTo>
                    <a:lnTo>
                      <a:pt x="2307" y="8818"/>
                    </a:lnTo>
                    <a:lnTo>
                      <a:pt x="1919" y="9796"/>
                    </a:lnTo>
                    <a:lnTo>
                      <a:pt x="1532" y="10774"/>
                    </a:lnTo>
                    <a:lnTo>
                      <a:pt x="1181" y="11770"/>
                    </a:lnTo>
                    <a:lnTo>
                      <a:pt x="849" y="12766"/>
                    </a:lnTo>
                    <a:lnTo>
                      <a:pt x="536" y="13781"/>
                    </a:lnTo>
                    <a:lnTo>
                      <a:pt x="259" y="14795"/>
                    </a:lnTo>
                    <a:lnTo>
                      <a:pt x="1" y="15810"/>
                    </a:lnTo>
                    <a:lnTo>
                      <a:pt x="3063" y="15810"/>
                    </a:lnTo>
                    <a:lnTo>
                      <a:pt x="3211" y="14869"/>
                    </a:lnTo>
                    <a:lnTo>
                      <a:pt x="3358" y="13928"/>
                    </a:lnTo>
                    <a:lnTo>
                      <a:pt x="3524" y="12987"/>
                    </a:lnTo>
                    <a:lnTo>
                      <a:pt x="3709" y="12047"/>
                    </a:lnTo>
                    <a:lnTo>
                      <a:pt x="3912" y="11106"/>
                    </a:lnTo>
                    <a:lnTo>
                      <a:pt x="4115" y="10165"/>
                    </a:lnTo>
                    <a:lnTo>
                      <a:pt x="4336" y="9243"/>
                    </a:lnTo>
                    <a:lnTo>
                      <a:pt x="4576" y="8320"/>
                    </a:lnTo>
                    <a:lnTo>
                      <a:pt x="4834" y="7398"/>
                    </a:lnTo>
                    <a:lnTo>
                      <a:pt x="5092" y="6475"/>
                    </a:lnTo>
                    <a:lnTo>
                      <a:pt x="5369" y="5553"/>
                    </a:lnTo>
                    <a:lnTo>
                      <a:pt x="5664" y="4649"/>
                    </a:lnTo>
                    <a:lnTo>
                      <a:pt x="5978" y="3745"/>
                    </a:lnTo>
                    <a:lnTo>
                      <a:pt x="6291" y="2841"/>
                    </a:lnTo>
                    <a:lnTo>
                      <a:pt x="6624" y="1956"/>
                    </a:lnTo>
                    <a:lnTo>
                      <a:pt x="6974" y="1052"/>
                    </a:lnTo>
                    <a:lnTo>
                      <a:pt x="741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 name="Google Shape;53;p2"/>
            <p:cNvGrpSpPr/>
            <p:nvPr/>
          </p:nvGrpSpPr>
          <p:grpSpPr>
            <a:xfrm>
              <a:off x="4591625" y="4327950"/>
              <a:ext cx="4552475" cy="860150"/>
              <a:chOff x="1262800" y="4616725"/>
              <a:chExt cx="4552475" cy="860150"/>
            </a:xfrm>
          </p:grpSpPr>
          <p:sp>
            <p:nvSpPr>
              <p:cNvPr id="54" name="Google Shape;54;p2"/>
              <p:cNvSpPr/>
              <p:nvPr/>
            </p:nvSpPr>
            <p:spPr>
              <a:xfrm>
                <a:off x="1413150" y="5126825"/>
                <a:ext cx="65050" cy="350050"/>
              </a:xfrm>
              <a:custGeom>
                <a:avLst/>
                <a:gdLst/>
                <a:ahLst/>
                <a:cxnLst/>
                <a:rect l="l" t="t" r="r" b="b"/>
                <a:pathLst>
                  <a:path w="2602" h="14002" extrusionOk="0">
                    <a:moveTo>
                      <a:pt x="2601" y="0"/>
                    </a:moveTo>
                    <a:lnTo>
                      <a:pt x="2343" y="849"/>
                    </a:lnTo>
                    <a:lnTo>
                      <a:pt x="2085" y="1697"/>
                    </a:lnTo>
                    <a:lnTo>
                      <a:pt x="1845" y="2546"/>
                    </a:lnTo>
                    <a:lnTo>
                      <a:pt x="1623" y="3413"/>
                    </a:lnTo>
                    <a:lnTo>
                      <a:pt x="1402" y="4280"/>
                    </a:lnTo>
                    <a:lnTo>
                      <a:pt x="1199" y="5147"/>
                    </a:lnTo>
                    <a:lnTo>
                      <a:pt x="1015" y="6014"/>
                    </a:lnTo>
                    <a:lnTo>
                      <a:pt x="849" y="6900"/>
                    </a:lnTo>
                    <a:lnTo>
                      <a:pt x="701" y="7785"/>
                    </a:lnTo>
                    <a:lnTo>
                      <a:pt x="553" y="8671"/>
                    </a:lnTo>
                    <a:lnTo>
                      <a:pt x="424" y="9556"/>
                    </a:lnTo>
                    <a:lnTo>
                      <a:pt x="314" y="10442"/>
                    </a:lnTo>
                    <a:lnTo>
                      <a:pt x="221" y="11327"/>
                    </a:lnTo>
                    <a:lnTo>
                      <a:pt x="129" y="12213"/>
                    </a:lnTo>
                    <a:lnTo>
                      <a:pt x="55" y="13117"/>
                    </a:lnTo>
                    <a:lnTo>
                      <a:pt x="0" y="14002"/>
                    </a:lnTo>
                    <a:lnTo>
                      <a:pt x="701" y="14002"/>
                    </a:lnTo>
                    <a:lnTo>
                      <a:pt x="701" y="13117"/>
                    </a:lnTo>
                    <a:lnTo>
                      <a:pt x="719" y="12231"/>
                    </a:lnTo>
                    <a:lnTo>
                      <a:pt x="756" y="11346"/>
                    </a:lnTo>
                    <a:lnTo>
                      <a:pt x="793" y="10460"/>
                    </a:lnTo>
                    <a:lnTo>
                      <a:pt x="867" y="9575"/>
                    </a:lnTo>
                    <a:lnTo>
                      <a:pt x="941" y="8689"/>
                    </a:lnTo>
                    <a:lnTo>
                      <a:pt x="1033" y="7804"/>
                    </a:lnTo>
                    <a:lnTo>
                      <a:pt x="1144" y="6936"/>
                    </a:lnTo>
                    <a:lnTo>
                      <a:pt x="1273" y="6051"/>
                    </a:lnTo>
                    <a:lnTo>
                      <a:pt x="1420" y="5184"/>
                    </a:lnTo>
                    <a:lnTo>
                      <a:pt x="1568" y="4317"/>
                    </a:lnTo>
                    <a:lnTo>
                      <a:pt x="1753" y="3431"/>
                    </a:lnTo>
                    <a:lnTo>
                      <a:pt x="1937" y="2564"/>
                    </a:lnTo>
                    <a:lnTo>
                      <a:pt x="2140" y="1716"/>
                    </a:lnTo>
                    <a:lnTo>
                      <a:pt x="2361" y="849"/>
                    </a:lnTo>
                    <a:lnTo>
                      <a:pt x="26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1504450" y="5271625"/>
                <a:ext cx="59050" cy="205250"/>
              </a:xfrm>
              <a:custGeom>
                <a:avLst/>
                <a:gdLst/>
                <a:ahLst/>
                <a:cxnLst/>
                <a:rect l="l" t="t" r="r" b="b"/>
                <a:pathLst>
                  <a:path w="2362" h="8210" extrusionOk="0">
                    <a:moveTo>
                      <a:pt x="2362" y="1"/>
                    </a:moveTo>
                    <a:lnTo>
                      <a:pt x="1200" y="4096"/>
                    </a:lnTo>
                    <a:lnTo>
                      <a:pt x="1" y="8210"/>
                    </a:lnTo>
                    <a:lnTo>
                      <a:pt x="1384" y="8210"/>
                    </a:lnTo>
                    <a:lnTo>
                      <a:pt x="1716" y="6088"/>
                    </a:lnTo>
                    <a:lnTo>
                      <a:pt x="1845" y="5037"/>
                    </a:lnTo>
                    <a:lnTo>
                      <a:pt x="1975" y="4004"/>
                    </a:lnTo>
                    <a:lnTo>
                      <a:pt x="2104" y="2971"/>
                    </a:lnTo>
                    <a:lnTo>
                      <a:pt x="2196" y="1956"/>
                    </a:lnTo>
                    <a:lnTo>
                      <a:pt x="2288" y="978"/>
                    </a:lnTo>
                    <a:lnTo>
                      <a:pt x="236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3274975" y="4808125"/>
                <a:ext cx="176225" cy="668750"/>
              </a:xfrm>
              <a:custGeom>
                <a:avLst/>
                <a:gdLst/>
                <a:ahLst/>
                <a:cxnLst/>
                <a:rect l="l" t="t" r="r" b="b"/>
                <a:pathLst>
                  <a:path w="7049" h="26750" extrusionOk="0">
                    <a:moveTo>
                      <a:pt x="1" y="1"/>
                    </a:moveTo>
                    <a:lnTo>
                      <a:pt x="278" y="738"/>
                    </a:lnTo>
                    <a:lnTo>
                      <a:pt x="554" y="1476"/>
                    </a:lnTo>
                    <a:lnTo>
                      <a:pt x="831" y="2214"/>
                    </a:lnTo>
                    <a:lnTo>
                      <a:pt x="1089" y="2989"/>
                    </a:lnTo>
                    <a:lnTo>
                      <a:pt x="1329" y="3764"/>
                    </a:lnTo>
                    <a:lnTo>
                      <a:pt x="1551" y="4539"/>
                    </a:lnTo>
                    <a:lnTo>
                      <a:pt x="1772" y="5332"/>
                    </a:lnTo>
                    <a:lnTo>
                      <a:pt x="1975" y="6144"/>
                    </a:lnTo>
                    <a:lnTo>
                      <a:pt x="2159" y="6955"/>
                    </a:lnTo>
                    <a:lnTo>
                      <a:pt x="2344" y="7786"/>
                    </a:lnTo>
                    <a:lnTo>
                      <a:pt x="2510" y="8616"/>
                    </a:lnTo>
                    <a:lnTo>
                      <a:pt x="2657" y="9446"/>
                    </a:lnTo>
                    <a:lnTo>
                      <a:pt x="2787" y="10294"/>
                    </a:lnTo>
                    <a:lnTo>
                      <a:pt x="2916" y="11143"/>
                    </a:lnTo>
                    <a:lnTo>
                      <a:pt x="3026" y="11992"/>
                    </a:lnTo>
                    <a:lnTo>
                      <a:pt x="3137" y="12859"/>
                    </a:lnTo>
                    <a:lnTo>
                      <a:pt x="3211" y="13726"/>
                    </a:lnTo>
                    <a:lnTo>
                      <a:pt x="3285" y="14593"/>
                    </a:lnTo>
                    <a:lnTo>
                      <a:pt x="3359" y="15460"/>
                    </a:lnTo>
                    <a:lnTo>
                      <a:pt x="3414" y="16327"/>
                    </a:lnTo>
                    <a:lnTo>
                      <a:pt x="3451" y="17212"/>
                    </a:lnTo>
                    <a:lnTo>
                      <a:pt x="3469" y="18079"/>
                    </a:lnTo>
                    <a:lnTo>
                      <a:pt x="3488" y="18965"/>
                    </a:lnTo>
                    <a:lnTo>
                      <a:pt x="3469" y="19832"/>
                    </a:lnTo>
                    <a:lnTo>
                      <a:pt x="3469" y="20718"/>
                    </a:lnTo>
                    <a:lnTo>
                      <a:pt x="3432" y="21585"/>
                    </a:lnTo>
                    <a:lnTo>
                      <a:pt x="3395" y="22452"/>
                    </a:lnTo>
                    <a:lnTo>
                      <a:pt x="3340" y="23319"/>
                    </a:lnTo>
                    <a:lnTo>
                      <a:pt x="3285" y="24186"/>
                    </a:lnTo>
                    <a:lnTo>
                      <a:pt x="3211" y="25053"/>
                    </a:lnTo>
                    <a:lnTo>
                      <a:pt x="3119" y="25901"/>
                    </a:lnTo>
                    <a:lnTo>
                      <a:pt x="3008" y="26750"/>
                    </a:lnTo>
                    <a:lnTo>
                      <a:pt x="7048" y="26750"/>
                    </a:lnTo>
                    <a:lnTo>
                      <a:pt x="7011" y="25422"/>
                    </a:lnTo>
                    <a:lnTo>
                      <a:pt x="6974" y="24075"/>
                    </a:lnTo>
                    <a:lnTo>
                      <a:pt x="6919" y="22728"/>
                    </a:lnTo>
                    <a:lnTo>
                      <a:pt x="6845" y="21400"/>
                    </a:lnTo>
                    <a:lnTo>
                      <a:pt x="6734" y="20053"/>
                    </a:lnTo>
                    <a:lnTo>
                      <a:pt x="6605" y="18725"/>
                    </a:lnTo>
                    <a:lnTo>
                      <a:pt x="6439" y="17397"/>
                    </a:lnTo>
                    <a:lnTo>
                      <a:pt x="6255" y="16069"/>
                    </a:lnTo>
                    <a:lnTo>
                      <a:pt x="6089" y="14980"/>
                    </a:lnTo>
                    <a:lnTo>
                      <a:pt x="5886" y="13910"/>
                    </a:lnTo>
                    <a:lnTo>
                      <a:pt x="5646" y="12840"/>
                    </a:lnTo>
                    <a:lnTo>
                      <a:pt x="5388" y="11789"/>
                    </a:lnTo>
                    <a:lnTo>
                      <a:pt x="5111" y="10737"/>
                    </a:lnTo>
                    <a:lnTo>
                      <a:pt x="4816" y="9686"/>
                    </a:lnTo>
                    <a:lnTo>
                      <a:pt x="4465" y="8653"/>
                    </a:lnTo>
                    <a:lnTo>
                      <a:pt x="4096" y="7620"/>
                    </a:lnTo>
                    <a:lnTo>
                      <a:pt x="3709" y="6605"/>
                    </a:lnTo>
                    <a:lnTo>
                      <a:pt x="3266" y="5609"/>
                    </a:lnTo>
                    <a:lnTo>
                      <a:pt x="2805" y="4631"/>
                    </a:lnTo>
                    <a:lnTo>
                      <a:pt x="2325" y="3672"/>
                    </a:lnTo>
                    <a:lnTo>
                      <a:pt x="1790" y="2712"/>
                    </a:lnTo>
                    <a:lnTo>
                      <a:pt x="1219" y="1790"/>
                    </a:lnTo>
                    <a:lnTo>
                      <a:pt x="628" y="886"/>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3477925" y="5041950"/>
                <a:ext cx="70575" cy="434925"/>
              </a:xfrm>
              <a:custGeom>
                <a:avLst/>
                <a:gdLst/>
                <a:ahLst/>
                <a:cxnLst/>
                <a:rect l="l" t="t" r="r" b="b"/>
                <a:pathLst>
                  <a:path w="2823" h="17397" extrusionOk="0">
                    <a:moveTo>
                      <a:pt x="2823" y="1"/>
                    </a:moveTo>
                    <a:lnTo>
                      <a:pt x="0" y="17397"/>
                    </a:lnTo>
                    <a:lnTo>
                      <a:pt x="1255" y="17397"/>
                    </a:lnTo>
                    <a:lnTo>
                      <a:pt x="1365" y="15220"/>
                    </a:lnTo>
                    <a:lnTo>
                      <a:pt x="1513" y="13043"/>
                    </a:lnTo>
                    <a:lnTo>
                      <a:pt x="1679" y="10866"/>
                    </a:lnTo>
                    <a:lnTo>
                      <a:pt x="1863" y="8690"/>
                    </a:lnTo>
                    <a:lnTo>
                      <a:pt x="2066" y="6513"/>
                    </a:lnTo>
                    <a:lnTo>
                      <a:pt x="2306" y="4336"/>
                    </a:lnTo>
                    <a:lnTo>
                      <a:pt x="2546" y="2159"/>
                    </a:lnTo>
                    <a:lnTo>
                      <a:pt x="282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3529100" y="5081625"/>
                <a:ext cx="184975" cy="395250"/>
              </a:xfrm>
              <a:custGeom>
                <a:avLst/>
                <a:gdLst/>
                <a:ahLst/>
                <a:cxnLst/>
                <a:rect l="l" t="t" r="r" b="b"/>
                <a:pathLst>
                  <a:path w="7399" h="15810" extrusionOk="0">
                    <a:moveTo>
                      <a:pt x="7398" y="0"/>
                    </a:moveTo>
                    <a:lnTo>
                      <a:pt x="6753" y="886"/>
                    </a:lnTo>
                    <a:lnTo>
                      <a:pt x="6144" y="1790"/>
                    </a:lnTo>
                    <a:lnTo>
                      <a:pt x="5535" y="2712"/>
                    </a:lnTo>
                    <a:lnTo>
                      <a:pt x="4963" y="3653"/>
                    </a:lnTo>
                    <a:lnTo>
                      <a:pt x="4410" y="4594"/>
                    </a:lnTo>
                    <a:lnTo>
                      <a:pt x="3875" y="5553"/>
                    </a:lnTo>
                    <a:lnTo>
                      <a:pt x="3377" y="6531"/>
                    </a:lnTo>
                    <a:lnTo>
                      <a:pt x="2897" y="7527"/>
                    </a:lnTo>
                    <a:lnTo>
                      <a:pt x="2436" y="8523"/>
                    </a:lnTo>
                    <a:lnTo>
                      <a:pt x="2012" y="9538"/>
                    </a:lnTo>
                    <a:lnTo>
                      <a:pt x="1606" y="10571"/>
                    </a:lnTo>
                    <a:lnTo>
                      <a:pt x="1237" y="11604"/>
                    </a:lnTo>
                    <a:lnTo>
                      <a:pt x="886" y="12637"/>
                    </a:lnTo>
                    <a:lnTo>
                      <a:pt x="554" y="13688"/>
                    </a:lnTo>
                    <a:lnTo>
                      <a:pt x="259" y="14758"/>
                    </a:lnTo>
                    <a:lnTo>
                      <a:pt x="1" y="15810"/>
                    </a:lnTo>
                    <a:lnTo>
                      <a:pt x="3063" y="15810"/>
                    </a:lnTo>
                    <a:lnTo>
                      <a:pt x="3211" y="14795"/>
                    </a:lnTo>
                    <a:lnTo>
                      <a:pt x="3377" y="13781"/>
                    </a:lnTo>
                    <a:lnTo>
                      <a:pt x="3561" y="12766"/>
                    </a:lnTo>
                    <a:lnTo>
                      <a:pt x="3764" y="11770"/>
                    </a:lnTo>
                    <a:lnTo>
                      <a:pt x="3986" y="10755"/>
                    </a:lnTo>
                    <a:lnTo>
                      <a:pt x="4207" y="9759"/>
                    </a:lnTo>
                    <a:lnTo>
                      <a:pt x="4465" y="8763"/>
                    </a:lnTo>
                    <a:lnTo>
                      <a:pt x="4723" y="7767"/>
                    </a:lnTo>
                    <a:lnTo>
                      <a:pt x="5000" y="6771"/>
                    </a:lnTo>
                    <a:lnTo>
                      <a:pt x="5295" y="5793"/>
                    </a:lnTo>
                    <a:lnTo>
                      <a:pt x="5609" y="4815"/>
                    </a:lnTo>
                    <a:lnTo>
                      <a:pt x="5941" y="3837"/>
                    </a:lnTo>
                    <a:lnTo>
                      <a:pt x="6291" y="2878"/>
                    </a:lnTo>
                    <a:lnTo>
                      <a:pt x="6642" y="1900"/>
                    </a:lnTo>
                    <a:lnTo>
                      <a:pt x="7011" y="941"/>
                    </a:lnTo>
                    <a:lnTo>
                      <a:pt x="739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3676225" y="5004125"/>
                <a:ext cx="182650" cy="472750"/>
              </a:xfrm>
              <a:custGeom>
                <a:avLst/>
                <a:gdLst/>
                <a:ahLst/>
                <a:cxnLst/>
                <a:rect l="l" t="t" r="r" b="b"/>
                <a:pathLst>
                  <a:path w="7306" h="18910" extrusionOk="0">
                    <a:moveTo>
                      <a:pt x="1" y="1"/>
                    </a:moveTo>
                    <a:lnTo>
                      <a:pt x="296" y="481"/>
                    </a:lnTo>
                    <a:lnTo>
                      <a:pt x="573" y="979"/>
                    </a:lnTo>
                    <a:lnTo>
                      <a:pt x="849" y="1495"/>
                    </a:lnTo>
                    <a:lnTo>
                      <a:pt x="1108" y="2012"/>
                    </a:lnTo>
                    <a:lnTo>
                      <a:pt x="1624" y="3063"/>
                    </a:lnTo>
                    <a:lnTo>
                      <a:pt x="2104" y="4170"/>
                    </a:lnTo>
                    <a:lnTo>
                      <a:pt x="2565" y="5295"/>
                    </a:lnTo>
                    <a:lnTo>
                      <a:pt x="2989" y="6458"/>
                    </a:lnTo>
                    <a:lnTo>
                      <a:pt x="3395" y="7638"/>
                    </a:lnTo>
                    <a:lnTo>
                      <a:pt x="3764" y="8837"/>
                    </a:lnTo>
                    <a:lnTo>
                      <a:pt x="4096" y="10073"/>
                    </a:lnTo>
                    <a:lnTo>
                      <a:pt x="4410" y="11309"/>
                    </a:lnTo>
                    <a:lnTo>
                      <a:pt x="4686" y="12564"/>
                    </a:lnTo>
                    <a:lnTo>
                      <a:pt x="4945" y="13837"/>
                    </a:lnTo>
                    <a:lnTo>
                      <a:pt x="5166" y="15091"/>
                    </a:lnTo>
                    <a:lnTo>
                      <a:pt x="5351" y="16364"/>
                    </a:lnTo>
                    <a:lnTo>
                      <a:pt x="5517" y="17637"/>
                    </a:lnTo>
                    <a:lnTo>
                      <a:pt x="5646" y="18910"/>
                    </a:lnTo>
                    <a:lnTo>
                      <a:pt x="7306" y="18910"/>
                    </a:lnTo>
                    <a:lnTo>
                      <a:pt x="7066" y="17176"/>
                    </a:lnTo>
                    <a:lnTo>
                      <a:pt x="6937" y="16309"/>
                    </a:lnTo>
                    <a:lnTo>
                      <a:pt x="6789" y="15442"/>
                    </a:lnTo>
                    <a:lnTo>
                      <a:pt x="6623" y="14575"/>
                    </a:lnTo>
                    <a:lnTo>
                      <a:pt x="6439" y="13708"/>
                    </a:lnTo>
                    <a:lnTo>
                      <a:pt x="6254" y="12841"/>
                    </a:lnTo>
                    <a:lnTo>
                      <a:pt x="6052" y="11992"/>
                    </a:lnTo>
                    <a:lnTo>
                      <a:pt x="5830" y="11180"/>
                    </a:lnTo>
                    <a:lnTo>
                      <a:pt x="5590" y="10350"/>
                    </a:lnTo>
                    <a:lnTo>
                      <a:pt x="5332" y="9538"/>
                    </a:lnTo>
                    <a:lnTo>
                      <a:pt x="5055" y="8745"/>
                    </a:lnTo>
                    <a:lnTo>
                      <a:pt x="4760" y="7952"/>
                    </a:lnTo>
                    <a:lnTo>
                      <a:pt x="4447" y="7159"/>
                    </a:lnTo>
                    <a:lnTo>
                      <a:pt x="4096" y="6384"/>
                    </a:lnTo>
                    <a:lnTo>
                      <a:pt x="3746" y="5609"/>
                    </a:lnTo>
                    <a:lnTo>
                      <a:pt x="3358" y="4853"/>
                    </a:lnTo>
                    <a:lnTo>
                      <a:pt x="2952" y="4115"/>
                    </a:lnTo>
                    <a:lnTo>
                      <a:pt x="2528" y="3377"/>
                    </a:lnTo>
                    <a:lnTo>
                      <a:pt x="2067" y="2676"/>
                    </a:lnTo>
                    <a:lnTo>
                      <a:pt x="1587" y="1975"/>
                    </a:lnTo>
                    <a:lnTo>
                      <a:pt x="1089" y="1292"/>
                    </a:lnTo>
                    <a:lnTo>
                      <a:pt x="554" y="647"/>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2913400" y="4695600"/>
                <a:ext cx="286425" cy="781275"/>
              </a:xfrm>
              <a:custGeom>
                <a:avLst/>
                <a:gdLst/>
                <a:ahLst/>
                <a:cxnLst/>
                <a:rect l="l" t="t" r="r" b="b"/>
                <a:pathLst>
                  <a:path w="11457" h="31251" extrusionOk="0">
                    <a:moveTo>
                      <a:pt x="8487" y="0"/>
                    </a:moveTo>
                    <a:lnTo>
                      <a:pt x="7860" y="1716"/>
                    </a:lnTo>
                    <a:lnTo>
                      <a:pt x="7269" y="3450"/>
                    </a:lnTo>
                    <a:lnTo>
                      <a:pt x="6716" y="5203"/>
                    </a:lnTo>
                    <a:lnTo>
                      <a:pt x="6199" y="6955"/>
                    </a:lnTo>
                    <a:lnTo>
                      <a:pt x="5738" y="8726"/>
                    </a:lnTo>
                    <a:lnTo>
                      <a:pt x="5314" y="10497"/>
                    </a:lnTo>
                    <a:lnTo>
                      <a:pt x="4926" y="12287"/>
                    </a:lnTo>
                    <a:lnTo>
                      <a:pt x="4576" y="14094"/>
                    </a:lnTo>
                    <a:lnTo>
                      <a:pt x="4262" y="15902"/>
                    </a:lnTo>
                    <a:lnTo>
                      <a:pt x="4004" y="17710"/>
                    </a:lnTo>
                    <a:lnTo>
                      <a:pt x="3783" y="19518"/>
                    </a:lnTo>
                    <a:lnTo>
                      <a:pt x="3598" y="21344"/>
                    </a:lnTo>
                    <a:lnTo>
                      <a:pt x="3451" y="23171"/>
                    </a:lnTo>
                    <a:lnTo>
                      <a:pt x="3358" y="24997"/>
                    </a:lnTo>
                    <a:lnTo>
                      <a:pt x="3285" y="26824"/>
                    </a:lnTo>
                    <a:lnTo>
                      <a:pt x="3266" y="28668"/>
                    </a:lnTo>
                    <a:lnTo>
                      <a:pt x="1" y="23466"/>
                    </a:lnTo>
                    <a:lnTo>
                      <a:pt x="1" y="23466"/>
                    </a:lnTo>
                    <a:lnTo>
                      <a:pt x="204" y="23872"/>
                    </a:lnTo>
                    <a:lnTo>
                      <a:pt x="388" y="24278"/>
                    </a:lnTo>
                    <a:lnTo>
                      <a:pt x="776" y="25145"/>
                    </a:lnTo>
                    <a:lnTo>
                      <a:pt x="1126" y="26086"/>
                    </a:lnTo>
                    <a:lnTo>
                      <a:pt x="1477" y="27045"/>
                    </a:lnTo>
                    <a:lnTo>
                      <a:pt x="1790" y="28060"/>
                    </a:lnTo>
                    <a:lnTo>
                      <a:pt x="2104" y="29111"/>
                    </a:lnTo>
                    <a:lnTo>
                      <a:pt x="2381" y="30181"/>
                    </a:lnTo>
                    <a:lnTo>
                      <a:pt x="2639" y="31251"/>
                    </a:lnTo>
                    <a:lnTo>
                      <a:pt x="8524" y="31251"/>
                    </a:lnTo>
                    <a:lnTo>
                      <a:pt x="8561" y="30144"/>
                    </a:lnTo>
                    <a:lnTo>
                      <a:pt x="8598" y="29037"/>
                    </a:lnTo>
                    <a:lnTo>
                      <a:pt x="8671" y="27912"/>
                    </a:lnTo>
                    <a:lnTo>
                      <a:pt x="8764" y="26805"/>
                    </a:lnTo>
                    <a:lnTo>
                      <a:pt x="8874" y="25698"/>
                    </a:lnTo>
                    <a:lnTo>
                      <a:pt x="9003" y="24591"/>
                    </a:lnTo>
                    <a:lnTo>
                      <a:pt x="9169" y="23503"/>
                    </a:lnTo>
                    <a:lnTo>
                      <a:pt x="9335" y="22396"/>
                    </a:lnTo>
                    <a:lnTo>
                      <a:pt x="9520" y="21308"/>
                    </a:lnTo>
                    <a:lnTo>
                      <a:pt x="9741" y="20201"/>
                    </a:lnTo>
                    <a:lnTo>
                      <a:pt x="9981" y="19131"/>
                    </a:lnTo>
                    <a:lnTo>
                      <a:pt x="10239" y="18042"/>
                    </a:lnTo>
                    <a:lnTo>
                      <a:pt x="10516" y="16954"/>
                    </a:lnTo>
                    <a:lnTo>
                      <a:pt x="10811" y="15884"/>
                    </a:lnTo>
                    <a:lnTo>
                      <a:pt x="11125" y="14814"/>
                    </a:lnTo>
                    <a:lnTo>
                      <a:pt x="11457" y="13762"/>
                    </a:lnTo>
                    <a:lnTo>
                      <a:pt x="11070" y="14519"/>
                    </a:lnTo>
                    <a:lnTo>
                      <a:pt x="10701" y="15275"/>
                    </a:lnTo>
                    <a:lnTo>
                      <a:pt x="10350" y="16031"/>
                    </a:lnTo>
                    <a:lnTo>
                      <a:pt x="10000" y="16806"/>
                    </a:lnTo>
                    <a:lnTo>
                      <a:pt x="9649" y="17581"/>
                    </a:lnTo>
                    <a:lnTo>
                      <a:pt x="9317" y="18356"/>
                    </a:lnTo>
                    <a:lnTo>
                      <a:pt x="9003" y="19149"/>
                    </a:lnTo>
                    <a:lnTo>
                      <a:pt x="8690" y="19924"/>
                    </a:lnTo>
                    <a:lnTo>
                      <a:pt x="8395" y="20717"/>
                    </a:lnTo>
                    <a:lnTo>
                      <a:pt x="8099" y="21511"/>
                    </a:lnTo>
                    <a:lnTo>
                      <a:pt x="7823" y="22304"/>
                    </a:lnTo>
                    <a:lnTo>
                      <a:pt x="7564" y="23115"/>
                    </a:lnTo>
                    <a:lnTo>
                      <a:pt x="7306" y="23927"/>
                    </a:lnTo>
                    <a:lnTo>
                      <a:pt x="7066" y="24739"/>
                    </a:lnTo>
                    <a:lnTo>
                      <a:pt x="6845" y="25551"/>
                    </a:lnTo>
                    <a:lnTo>
                      <a:pt x="6624" y="26362"/>
                    </a:lnTo>
                    <a:lnTo>
                      <a:pt x="6550" y="24702"/>
                    </a:lnTo>
                    <a:lnTo>
                      <a:pt x="6513" y="23060"/>
                    </a:lnTo>
                    <a:lnTo>
                      <a:pt x="6476" y="21400"/>
                    </a:lnTo>
                    <a:lnTo>
                      <a:pt x="6495" y="19740"/>
                    </a:lnTo>
                    <a:lnTo>
                      <a:pt x="6513" y="18079"/>
                    </a:lnTo>
                    <a:lnTo>
                      <a:pt x="6568" y="16419"/>
                    </a:lnTo>
                    <a:lnTo>
                      <a:pt x="6661" y="14777"/>
                    </a:lnTo>
                    <a:lnTo>
                      <a:pt x="6753" y="13117"/>
                    </a:lnTo>
                    <a:lnTo>
                      <a:pt x="6882" y="11475"/>
                    </a:lnTo>
                    <a:lnTo>
                      <a:pt x="7048" y="9815"/>
                    </a:lnTo>
                    <a:lnTo>
                      <a:pt x="7214" y="8173"/>
                    </a:lnTo>
                    <a:lnTo>
                      <a:pt x="7417" y="6531"/>
                    </a:lnTo>
                    <a:lnTo>
                      <a:pt x="7657" y="4889"/>
                    </a:lnTo>
                    <a:lnTo>
                      <a:pt x="7897" y="3247"/>
                    </a:lnTo>
                    <a:lnTo>
                      <a:pt x="8173" y="1624"/>
                    </a:lnTo>
                    <a:lnTo>
                      <a:pt x="848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3135250" y="5282225"/>
                <a:ext cx="44300" cy="194650"/>
              </a:xfrm>
              <a:custGeom>
                <a:avLst/>
                <a:gdLst/>
                <a:ahLst/>
                <a:cxnLst/>
                <a:rect l="l" t="t" r="r" b="b"/>
                <a:pathLst>
                  <a:path w="1772" h="7786" extrusionOk="0">
                    <a:moveTo>
                      <a:pt x="1771" y="1"/>
                    </a:moveTo>
                    <a:lnTo>
                      <a:pt x="0" y="7786"/>
                    </a:lnTo>
                    <a:lnTo>
                      <a:pt x="960" y="7786"/>
                    </a:lnTo>
                    <a:lnTo>
                      <a:pt x="1126" y="5720"/>
                    </a:lnTo>
                    <a:lnTo>
                      <a:pt x="1329" y="3709"/>
                    </a:lnTo>
                    <a:lnTo>
                      <a:pt x="1531" y="1790"/>
                    </a:lnTo>
                    <a:lnTo>
                      <a:pt x="177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3881450" y="4722800"/>
                <a:ext cx="1014675" cy="754075"/>
              </a:xfrm>
              <a:custGeom>
                <a:avLst/>
                <a:gdLst/>
                <a:ahLst/>
                <a:cxnLst/>
                <a:rect l="l" t="t" r="r" b="b"/>
                <a:pathLst>
                  <a:path w="40587" h="30163" extrusionOk="0">
                    <a:moveTo>
                      <a:pt x="7841" y="10682"/>
                    </a:moveTo>
                    <a:lnTo>
                      <a:pt x="8247" y="11586"/>
                    </a:lnTo>
                    <a:lnTo>
                      <a:pt x="8616" y="12508"/>
                    </a:lnTo>
                    <a:lnTo>
                      <a:pt x="8967" y="13431"/>
                    </a:lnTo>
                    <a:lnTo>
                      <a:pt x="9299" y="14353"/>
                    </a:lnTo>
                    <a:lnTo>
                      <a:pt x="9594" y="15294"/>
                    </a:lnTo>
                    <a:lnTo>
                      <a:pt x="9871" y="16253"/>
                    </a:lnTo>
                    <a:lnTo>
                      <a:pt x="10110" y="17213"/>
                    </a:lnTo>
                    <a:lnTo>
                      <a:pt x="10332" y="18172"/>
                    </a:lnTo>
                    <a:lnTo>
                      <a:pt x="10516" y="19131"/>
                    </a:lnTo>
                    <a:lnTo>
                      <a:pt x="10682" y="20109"/>
                    </a:lnTo>
                    <a:lnTo>
                      <a:pt x="10811" y="21087"/>
                    </a:lnTo>
                    <a:lnTo>
                      <a:pt x="10922" y="22083"/>
                    </a:lnTo>
                    <a:lnTo>
                      <a:pt x="11014" y="23061"/>
                    </a:lnTo>
                    <a:lnTo>
                      <a:pt x="11070" y="24038"/>
                    </a:lnTo>
                    <a:lnTo>
                      <a:pt x="11088" y="25034"/>
                    </a:lnTo>
                    <a:lnTo>
                      <a:pt x="11088" y="26031"/>
                    </a:lnTo>
                    <a:lnTo>
                      <a:pt x="10904" y="25440"/>
                    </a:lnTo>
                    <a:lnTo>
                      <a:pt x="10701" y="24868"/>
                    </a:lnTo>
                    <a:lnTo>
                      <a:pt x="10479" y="24297"/>
                    </a:lnTo>
                    <a:lnTo>
                      <a:pt x="10239" y="23743"/>
                    </a:lnTo>
                    <a:lnTo>
                      <a:pt x="9981" y="23190"/>
                    </a:lnTo>
                    <a:lnTo>
                      <a:pt x="9704" y="22655"/>
                    </a:lnTo>
                    <a:lnTo>
                      <a:pt x="9409" y="22120"/>
                    </a:lnTo>
                    <a:lnTo>
                      <a:pt x="9096" y="21585"/>
                    </a:lnTo>
                    <a:lnTo>
                      <a:pt x="8764" y="21068"/>
                    </a:lnTo>
                    <a:lnTo>
                      <a:pt x="8432" y="20570"/>
                    </a:lnTo>
                    <a:lnTo>
                      <a:pt x="8081" y="20072"/>
                    </a:lnTo>
                    <a:lnTo>
                      <a:pt x="7712" y="19592"/>
                    </a:lnTo>
                    <a:lnTo>
                      <a:pt x="7325" y="19113"/>
                    </a:lnTo>
                    <a:lnTo>
                      <a:pt x="6919" y="18652"/>
                    </a:lnTo>
                    <a:lnTo>
                      <a:pt x="6495" y="18209"/>
                    </a:lnTo>
                    <a:lnTo>
                      <a:pt x="6070" y="17784"/>
                    </a:lnTo>
                    <a:lnTo>
                      <a:pt x="6255" y="16862"/>
                    </a:lnTo>
                    <a:lnTo>
                      <a:pt x="6439" y="15958"/>
                    </a:lnTo>
                    <a:lnTo>
                      <a:pt x="6642" y="15054"/>
                    </a:lnTo>
                    <a:lnTo>
                      <a:pt x="6864" y="14169"/>
                    </a:lnTo>
                    <a:lnTo>
                      <a:pt x="7085" y="13283"/>
                    </a:lnTo>
                    <a:lnTo>
                      <a:pt x="7325" y="12398"/>
                    </a:lnTo>
                    <a:lnTo>
                      <a:pt x="7583" y="11531"/>
                    </a:lnTo>
                    <a:lnTo>
                      <a:pt x="7841" y="10682"/>
                    </a:lnTo>
                    <a:close/>
                    <a:moveTo>
                      <a:pt x="17250" y="1"/>
                    </a:moveTo>
                    <a:lnTo>
                      <a:pt x="17822" y="978"/>
                    </a:lnTo>
                    <a:lnTo>
                      <a:pt x="18393" y="1956"/>
                    </a:lnTo>
                    <a:lnTo>
                      <a:pt x="18947" y="2952"/>
                    </a:lnTo>
                    <a:lnTo>
                      <a:pt x="19482" y="3949"/>
                    </a:lnTo>
                    <a:lnTo>
                      <a:pt x="19998" y="4945"/>
                    </a:lnTo>
                    <a:lnTo>
                      <a:pt x="20515" y="5959"/>
                    </a:lnTo>
                    <a:lnTo>
                      <a:pt x="21013" y="6974"/>
                    </a:lnTo>
                    <a:lnTo>
                      <a:pt x="21511" y="7989"/>
                    </a:lnTo>
                    <a:lnTo>
                      <a:pt x="21972" y="9003"/>
                    </a:lnTo>
                    <a:lnTo>
                      <a:pt x="22452" y="10036"/>
                    </a:lnTo>
                    <a:lnTo>
                      <a:pt x="22895" y="11069"/>
                    </a:lnTo>
                    <a:lnTo>
                      <a:pt x="23337" y="12121"/>
                    </a:lnTo>
                    <a:lnTo>
                      <a:pt x="23762" y="13154"/>
                    </a:lnTo>
                    <a:lnTo>
                      <a:pt x="24186" y="14206"/>
                    </a:lnTo>
                    <a:lnTo>
                      <a:pt x="24592" y="15276"/>
                    </a:lnTo>
                    <a:lnTo>
                      <a:pt x="24979" y="16327"/>
                    </a:lnTo>
                    <a:lnTo>
                      <a:pt x="24721" y="17268"/>
                    </a:lnTo>
                    <a:lnTo>
                      <a:pt x="24463" y="18227"/>
                    </a:lnTo>
                    <a:lnTo>
                      <a:pt x="24002" y="20146"/>
                    </a:lnTo>
                    <a:lnTo>
                      <a:pt x="23559" y="22064"/>
                    </a:lnTo>
                    <a:lnTo>
                      <a:pt x="23153" y="24001"/>
                    </a:lnTo>
                    <a:lnTo>
                      <a:pt x="22563" y="23393"/>
                    </a:lnTo>
                    <a:lnTo>
                      <a:pt x="22766" y="22747"/>
                    </a:lnTo>
                    <a:lnTo>
                      <a:pt x="22987" y="22101"/>
                    </a:lnTo>
                    <a:lnTo>
                      <a:pt x="23208" y="21456"/>
                    </a:lnTo>
                    <a:lnTo>
                      <a:pt x="23448" y="20810"/>
                    </a:lnTo>
                    <a:lnTo>
                      <a:pt x="23098" y="21345"/>
                    </a:lnTo>
                    <a:lnTo>
                      <a:pt x="22766" y="21880"/>
                    </a:lnTo>
                    <a:lnTo>
                      <a:pt x="22434" y="22415"/>
                    </a:lnTo>
                    <a:lnTo>
                      <a:pt x="22120" y="22968"/>
                    </a:lnTo>
                    <a:lnTo>
                      <a:pt x="21677" y="22544"/>
                    </a:lnTo>
                    <a:lnTo>
                      <a:pt x="21216" y="22120"/>
                    </a:lnTo>
                    <a:lnTo>
                      <a:pt x="20755" y="21732"/>
                    </a:lnTo>
                    <a:lnTo>
                      <a:pt x="20275" y="21326"/>
                    </a:lnTo>
                    <a:lnTo>
                      <a:pt x="19795" y="20939"/>
                    </a:lnTo>
                    <a:lnTo>
                      <a:pt x="19297" y="20570"/>
                    </a:lnTo>
                    <a:lnTo>
                      <a:pt x="18799" y="20201"/>
                    </a:lnTo>
                    <a:lnTo>
                      <a:pt x="18301" y="19832"/>
                    </a:lnTo>
                    <a:lnTo>
                      <a:pt x="18449" y="18412"/>
                    </a:lnTo>
                    <a:lnTo>
                      <a:pt x="18633" y="16973"/>
                    </a:lnTo>
                    <a:lnTo>
                      <a:pt x="18172" y="18209"/>
                    </a:lnTo>
                    <a:lnTo>
                      <a:pt x="17729" y="19445"/>
                    </a:lnTo>
                    <a:lnTo>
                      <a:pt x="16825" y="18854"/>
                    </a:lnTo>
                    <a:lnTo>
                      <a:pt x="15866" y="18301"/>
                    </a:lnTo>
                    <a:lnTo>
                      <a:pt x="14907" y="17766"/>
                    </a:lnTo>
                    <a:lnTo>
                      <a:pt x="13929" y="17268"/>
                    </a:lnTo>
                    <a:lnTo>
                      <a:pt x="14815" y="18061"/>
                    </a:lnTo>
                    <a:lnTo>
                      <a:pt x="15700" y="18891"/>
                    </a:lnTo>
                    <a:lnTo>
                      <a:pt x="16549" y="19721"/>
                    </a:lnTo>
                    <a:lnTo>
                      <a:pt x="17360" y="20589"/>
                    </a:lnTo>
                    <a:lnTo>
                      <a:pt x="17010" y="21751"/>
                    </a:lnTo>
                    <a:lnTo>
                      <a:pt x="16678" y="22913"/>
                    </a:lnTo>
                    <a:lnTo>
                      <a:pt x="16364" y="24075"/>
                    </a:lnTo>
                    <a:lnTo>
                      <a:pt x="16069" y="25237"/>
                    </a:lnTo>
                    <a:lnTo>
                      <a:pt x="15792" y="26418"/>
                    </a:lnTo>
                    <a:lnTo>
                      <a:pt x="15552" y="27599"/>
                    </a:lnTo>
                    <a:lnTo>
                      <a:pt x="15331" y="28798"/>
                    </a:lnTo>
                    <a:lnTo>
                      <a:pt x="15110" y="29979"/>
                    </a:lnTo>
                    <a:lnTo>
                      <a:pt x="15202" y="29314"/>
                    </a:lnTo>
                    <a:lnTo>
                      <a:pt x="15276" y="28632"/>
                    </a:lnTo>
                    <a:lnTo>
                      <a:pt x="15313" y="27949"/>
                    </a:lnTo>
                    <a:lnTo>
                      <a:pt x="15331" y="27267"/>
                    </a:lnTo>
                    <a:lnTo>
                      <a:pt x="15331" y="26584"/>
                    </a:lnTo>
                    <a:lnTo>
                      <a:pt x="15294" y="25920"/>
                    </a:lnTo>
                    <a:lnTo>
                      <a:pt x="15257" y="25237"/>
                    </a:lnTo>
                    <a:lnTo>
                      <a:pt x="15184" y="24555"/>
                    </a:lnTo>
                    <a:lnTo>
                      <a:pt x="15110" y="23891"/>
                    </a:lnTo>
                    <a:lnTo>
                      <a:pt x="14999" y="23208"/>
                    </a:lnTo>
                    <a:lnTo>
                      <a:pt x="14870" y="22544"/>
                    </a:lnTo>
                    <a:lnTo>
                      <a:pt x="14722" y="21880"/>
                    </a:lnTo>
                    <a:lnTo>
                      <a:pt x="14556" y="21216"/>
                    </a:lnTo>
                    <a:lnTo>
                      <a:pt x="14372" y="20570"/>
                    </a:lnTo>
                    <a:lnTo>
                      <a:pt x="14169" y="19906"/>
                    </a:lnTo>
                    <a:lnTo>
                      <a:pt x="13948" y="19279"/>
                    </a:lnTo>
                    <a:lnTo>
                      <a:pt x="13708" y="18633"/>
                    </a:lnTo>
                    <a:lnTo>
                      <a:pt x="13449" y="18006"/>
                    </a:lnTo>
                    <a:lnTo>
                      <a:pt x="13173" y="17379"/>
                    </a:lnTo>
                    <a:lnTo>
                      <a:pt x="12878" y="16770"/>
                    </a:lnTo>
                    <a:lnTo>
                      <a:pt x="12545" y="16161"/>
                    </a:lnTo>
                    <a:lnTo>
                      <a:pt x="12213" y="15571"/>
                    </a:lnTo>
                    <a:lnTo>
                      <a:pt x="11863" y="14999"/>
                    </a:lnTo>
                    <a:lnTo>
                      <a:pt x="11494" y="14427"/>
                    </a:lnTo>
                    <a:lnTo>
                      <a:pt x="11125" y="13855"/>
                    </a:lnTo>
                    <a:lnTo>
                      <a:pt x="10719" y="13302"/>
                    </a:lnTo>
                    <a:lnTo>
                      <a:pt x="10295" y="12767"/>
                    </a:lnTo>
                    <a:lnTo>
                      <a:pt x="9871" y="12250"/>
                    </a:lnTo>
                    <a:lnTo>
                      <a:pt x="9409" y="11734"/>
                    </a:lnTo>
                    <a:lnTo>
                      <a:pt x="8948" y="11254"/>
                    </a:lnTo>
                    <a:lnTo>
                      <a:pt x="8468" y="10774"/>
                    </a:lnTo>
                    <a:lnTo>
                      <a:pt x="7970" y="10295"/>
                    </a:lnTo>
                    <a:lnTo>
                      <a:pt x="8395" y="9040"/>
                    </a:lnTo>
                    <a:lnTo>
                      <a:pt x="8837" y="7804"/>
                    </a:lnTo>
                    <a:lnTo>
                      <a:pt x="9317" y="6605"/>
                    </a:lnTo>
                    <a:lnTo>
                      <a:pt x="9834" y="5443"/>
                    </a:lnTo>
                    <a:lnTo>
                      <a:pt x="9372" y="5978"/>
                    </a:lnTo>
                    <a:lnTo>
                      <a:pt x="8930" y="6513"/>
                    </a:lnTo>
                    <a:lnTo>
                      <a:pt x="8487" y="7048"/>
                    </a:lnTo>
                    <a:lnTo>
                      <a:pt x="8063" y="7601"/>
                    </a:lnTo>
                    <a:lnTo>
                      <a:pt x="7657" y="8173"/>
                    </a:lnTo>
                    <a:lnTo>
                      <a:pt x="7251" y="8745"/>
                    </a:lnTo>
                    <a:lnTo>
                      <a:pt x="6864" y="9335"/>
                    </a:lnTo>
                    <a:lnTo>
                      <a:pt x="6476" y="9926"/>
                    </a:lnTo>
                    <a:lnTo>
                      <a:pt x="6126" y="10516"/>
                    </a:lnTo>
                    <a:lnTo>
                      <a:pt x="5775" y="11125"/>
                    </a:lnTo>
                    <a:lnTo>
                      <a:pt x="5425" y="11734"/>
                    </a:lnTo>
                    <a:lnTo>
                      <a:pt x="5111" y="12361"/>
                    </a:lnTo>
                    <a:lnTo>
                      <a:pt x="4797" y="12988"/>
                    </a:lnTo>
                    <a:lnTo>
                      <a:pt x="4502" y="13615"/>
                    </a:lnTo>
                    <a:lnTo>
                      <a:pt x="4207" y="14261"/>
                    </a:lnTo>
                    <a:lnTo>
                      <a:pt x="3949" y="14907"/>
                    </a:lnTo>
                    <a:lnTo>
                      <a:pt x="4023" y="14113"/>
                    </a:lnTo>
                    <a:lnTo>
                      <a:pt x="4078" y="13338"/>
                    </a:lnTo>
                    <a:lnTo>
                      <a:pt x="4115" y="12564"/>
                    </a:lnTo>
                    <a:lnTo>
                      <a:pt x="4152" y="11770"/>
                    </a:lnTo>
                    <a:lnTo>
                      <a:pt x="4170" y="10996"/>
                    </a:lnTo>
                    <a:lnTo>
                      <a:pt x="4170" y="10202"/>
                    </a:lnTo>
                    <a:lnTo>
                      <a:pt x="4152" y="9428"/>
                    </a:lnTo>
                    <a:lnTo>
                      <a:pt x="4133" y="8653"/>
                    </a:lnTo>
                    <a:lnTo>
                      <a:pt x="4078" y="7859"/>
                    </a:lnTo>
                    <a:lnTo>
                      <a:pt x="4041" y="7085"/>
                    </a:lnTo>
                    <a:lnTo>
                      <a:pt x="3967" y="6310"/>
                    </a:lnTo>
                    <a:lnTo>
                      <a:pt x="3875" y="5535"/>
                    </a:lnTo>
                    <a:lnTo>
                      <a:pt x="3783" y="4760"/>
                    </a:lnTo>
                    <a:lnTo>
                      <a:pt x="3672" y="3985"/>
                    </a:lnTo>
                    <a:lnTo>
                      <a:pt x="3561" y="3211"/>
                    </a:lnTo>
                    <a:lnTo>
                      <a:pt x="3432" y="2436"/>
                    </a:lnTo>
                    <a:lnTo>
                      <a:pt x="3395" y="3727"/>
                    </a:lnTo>
                    <a:lnTo>
                      <a:pt x="3358" y="5000"/>
                    </a:lnTo>
                    <a:lnTo>
                      <a:pt x="3303" y="6291"/>
                    </a:lnTo>
                    <a:lnTo>
                      <a:pt x="3248" y="7583"/>
                    </a:lnTo>
                    <a:lnTo>
                      <a:pt x="3156" y="8856"/>
                    </a:lnTo>
                    <a:lnTo>
                      <a:pt x="3063" y="10147"/>
                    </a:lnTo>
                    <a:lnTo>
                      <a:pt x="2971" y="11420"/>
                    </a:lnTo>
                    <a:lnTo>
                      <a:pt x="2842" y="12711"/>
                    </a:lnTo>
                    <a:lnTo>
                      <a:pt x="2713" y="13984"/>
                    </a:lnTo>
                    <a:lnTo>
                      <a:pt x="2584" y="15257"/>
                    </a:lnTo>
                    <a:lnTo>
                      <a:pt x="2418" y="16530"/>
                    </a:lnTo>
                    <a:lnTo>
                      <a:pt x="2252" y="17821"/>
                    </a:lnTo>
                    <a:lnTo>
                      <a:pt x="2067" y="19094"/>
                    </a:lnTo>
                    <a:lnTo>
                      <a:pt x="1883" y="20349"/>
                    </a:lnTo>
                    <a:lnTo>
                      <a:pt x="1680" y="21622"/>
                    </a:lnTo>
                    <a:lnTo>
                      <a:pt x="1458" y="22895"/>
                    </a:lnTo>
                    <a:lnTo>
                      <a:pt x="1" y="13006"/>
                    </a:lnTo>
                    <a:lnTo>
                      <a:pt x="149" y="15146"/>
                    </a:lnTo>
                    <a:lnTo>
                      <a:pt x="241" y="17286"/>
                    </a:lnTo>
                    <a:lnTo>
                      <a:pt x="315" y="19426"/>
                    </a:lnTo>
                    <a:lnTo>
                      <a:pt x="351" y="21585"/>
                    </a:lnTo>
                    <a:lnTo>
                      <a:pt x="370" y="23725"/>
                    </a:lnTo>
                    <a:lnTo>
                      <a:pt x="351" y="25883"/>
                    </a:lnTo>
                    <a:lnTo>
                      <a:pt x="296" y="28023"/>
                    </a:lnTo>
                    <a:lnTo>
                      <a:pt x="204" y="30163"/>
                    </a:lnTo>
                    <a:lnTo>
                      <a:pt x="4779" y="30163"/>
                    </a:lnTo>
                    <a:lnTo>
                      <a:pt x="4816" y="28687"/>
                    </a:lnTo>
                    <a:lnTo>
                      <a:pt x="4908" y="27211"/>
                    </a:lnTo>
                    <a:lnTo>
                      <a:pt x="5019" y="25717"/>
                    </a:lnTo>
                    <a:lnTo>
                      <a:pt x="5148" y="24223"/>
                    </a:lnTo>
                    <a:lnTo>
                      <a:pt x="5314" y="22710"/>
                    </a:lnTo>
                    <a:lnTo>
                      <a:pt x="5517" y="21216"/>
                    </a:lnTo>
                    <a:lnTo>
                      <a:pt x="5738" y="19740"/>
                    </a:lnTo>
                    <a:lnTo>
                      <a:pt x="5978" y="18264"/>
                    </a:lnTo>
                    <a:lnTo>
                      <a:pt x="6292" y="18910"/>
                    </a:lnTo>
                    <a:lnTo>
                      <a:pt x="6605" y="19574"/>
                    </a:lnTo>
                    <a:lnTo>
                      <a:pt x="6882" y="20275"/>
                    </a:lnTo>
                    <a:lnTo>
                      <a:pt x="7159" y="20976"/>
                    </a:lnTo>
                    <a:lnTo>
                      <a:pt x="7435" y="21677"/>
                    </a:lnTo>
                    <a:lnTo>
                      <a:pt x="7675" y="22415"/>
                    </a:lnTo>
                    <a:lnTo>
                      <a:pt x="7915" y="23153"/>
                    </a:lnTo>
                    <a:lnTo>
                      <a:pt x="8155" y="23909"/>
                    </a:lnTo>
                    <a:lnTo>
                      <a:pt x="8358" y="24666"/>
                    </a:lnTo>
                    <a:lnTo>
                      <a:pt x="8561" y="25440"/>
                    </a:lnTo>
                    <a:lnTo>
                      <a:pt x="8764" y="26215"/>
                    </a:lnTo>
                    <a:lnTo>
                      <a:pt x="8930" y="27008"/>
                    </a:lnTo>
                    <a:lnTo>
                      <a:pt x="9096" y="27783"/>
                    </a:lnTo>
                    <a:lnTo>
                      <a:pt x="9243" y="28576"/>
                    </a:lnTo>
                    <a:lnTo>
                      <a:pt x="9372" y="29370"/>
                    </a:lnTo>
                    <a:lnTo>
                      <a:pt x="9502" y="30163"/>
                    </a:lnTo>
                    <a:lnTo>
                      <a:pt x="17803" y="30163"/>
                    </a:lnTo>
                    <a:lnTo>
                      <a:pt x="17803" y="29075"/>
                    </a:lnTo>
                    <a:lnTo>
                      <a:pt x="17822" y="27986"/>
                    </a:lnTo>
                    <a:lnTo>
                      <a:pt x="17840" y="26898"/>
                    </a:lnTo>
                    <a:lnTo>
                      <a:pt x="17877" y="25809"/>
                    </a:lnTo>
                    <a:lnTo>
                      <a:pt x="17932" y="24721"/>
                    </a:lnTo>
                    <a:lnTo>
                      <a:pt x="17988" y="23632"/>
                    </a:lnTo>
                    <a:lnTo>
                      <a:pt x="18061" y="22544"/>
                    </a:lnTo>
                    <a:lnTo>
                      <a:pt x="18154" y="21456"/>
                    </a:lnTo>
                    <a:lnTo>
                      <a:pt x="18910" y="22323"/>
                    </a:lnTo>
                    <a:lnTo>
                      <a:pt x="19648" y="23208"/>
                    </a:lnTo>
                    <a:lnTo>
                      <a:pt x="20367" y="24112"/>
                    </a:lnTo>
                    <a:lnTo>
                      <a:pt x="21050" y="25034"/>
                    </a:lnTo>
                    <a:lnTo>
                      <a:pt x="20773" y="25662"/>
                    </a:lnTo>
                    <a:lnTo>
                      <a:pt x="20496" y="26289"/>
                    </a:lnTo>
                    <a:lnTo>
                      <a:pt x="20238" y="26916"/>
                    </a:lnTo>
                    <a:lnTo>
                      <a:pt x="19998" y="27562"/>
                    </a:lnTo>
                    <a:lnTo>
                      <a:pt x="19759" y="28208"/>
                    </a:lnTo>
                    <a:lnTo>
                      <a:pt x="19556" y="28853"/>
                    </a:lnTo>
                    <a:lnTo>
                      <a:pt x="19353" y="29517"/>
                    </a:lnTo>
                    <a:lnTo>
                      <a:pt x="19150" y="30163"/>
                    </a:lnTo>
                    <a:lnTo>
                      <a:pt x="21179" y="30163"/>
                    </a:lnTo>
                    <a:lnTo>
                      <a:pt x="21308" y="29167"/>
                    </a:lnTo>
                    <a:lnTo>
                      <a:pt x="21456" y="28152"/>
                    </a:lnTo>
                    <a:lnTo>
                      <a:pt x="21640" y="27156"/>
                    </a:lnTo>
                    <a:lnTo>
                      <a:pt x="21843" y="26160"/>
                    </a:lnTo>
                    <a:lnTo>
                      <a:pt x="22194" y="26676"/>
                    </a:lnTo>
                    <a:lnTo>
                      <a:pt x="22544" y="27211"/>
                    </a:lnTo>
                    <a:lnTo>
                      <a:pt x="22286" y="28687"/>
                    </a:lnTo>
                    <a:lnTo>
                      <a:pt x="22028" y="30163"/>
                    </a:lnTo>
                    <a:lnTo>
                      <a:pt x="27802" y="30163"/>
                    </a:lnTo>
                    <a:lnTo>
                      <a:pt x="27304" y="29370"/>
                    </a:lnTo>
                    <a:lnTo>
                      <a:pt x="26806" y="28576"/>
                    </a:lnTo>
                    <a:lnTo>
                      <a:pt x="26271" y="27783"/>
                    </a:lnTo>
                    <a:lnTo>
                      <a:pt x="25717" y="27027"/>
                    </a:lnTo>
                    <a:lnTo>
                      <a:pt x="25846" y="25348"/>
                    </a:lnTo>
                    <a:lnTo>
                      <a:pt x="25976" y="23669"/>
                    </a:lnTo>
                    <a:lnTo>
                      <a:pt x="26142" y="21991"/>
                    </a:lnTo>
                    <a:lnTo>
                      <a:pt x="26326" y="20312"/>
                    </a:lnTo>
                    <a:lnTo>
                      <a:pt x="26695" y="21529"/>
                    </a:lnTo>
                    <a:lnTo>
                      <a:pt x="27064" y="22747"/>
                    </a:lnTo>
                    <a:lnTo>
                      <a:pt x="27396" y="23965"/>
                    </a:lnTo>
                    <a:lnTo>
                      <a:pt x="27728" y="25201"/>
                    </a:lnTo>
                    <a:lnTo>
                      <a:pt x="28042" y="26437"/>
                    </a:lnTo>
                    <a:lnTo>
                      <a:pt x="28337" y="27673"/>
                    </a:lnTo>
                    <a:lnTo>
                      <a:pt x="28614" y="28927"/>
                    </a:lnTo>
                    <a:lnTo>
                      <a:pt x="28872" y="30163"/>
                    </a:lnTo>
                    <a:lnTo>
                      <a:pt x="33650" y="30163"/>
                    </a:lnTo>
                    <a:lnTo>
                      <a:pt x="32893" y="28318"/>
                    </a:lnTo>
                    <a:lnTo>
                      <a:pt x="32119" y="26492"/>
                    </a:lnTo>
                    <a:lnTo>
                      <a:pt x="31307" y="24666"/>
                    </a:lnTo>
                    <a:lnTo>
                      <a:pt x="30477" y="22839"/>
                    </a:lnTo>
                    <a:lnTo>
                      <a:pt x="29628" y="21050"/>
                    </a:lnTo>
                    <a:lnTo>
                      <a:pt x="28743" y="19242"/>
                    </a:lnTo>
                    <a:lnTo>
                      <a:pt x="27857" y="17471"/>
                    </a:lnTo>
                    <a:lnTo>
                      <a:pt x="26916" y="15700"/>
                    </a:lnTo>
                    <a:lnTo>
                      <a:pt x="27248" y="13541"/>
                    </a:lnTo>
                    <a:lnTo>
                      <a:pt x="27617" y="11401"/>
                    </a:lnTo>
                    <a:lnTo>
                      <a:pt x="28392" y="12435"/>
                    </a:lnTo>
                    <a:lnTo>
                      <a:pt x="29130" y="13486"/>
                    </a:lnTo>
                    <a:lnTo>
                      <a:pt x="29831" y="14575"/>
                    </a:lnTo>
                    <a:lnTo>
                      <a:pt x="30495" y="15681"/>
                    </a:lnTo>
                    <a:lnTo>
                      <a:pt x="31141" y="16807"/>
                    </a:lnTo>
                    <a:lnTo>
                      <a:pt x="31731" y="17932"/>
                    </a:lnTo>
                    <a:lnTo>
                      <a:pt x="32303" y="19094"/>
                    </a:lnTo>
                    <a:lnTo>
                      <a:pt x="32820" y="20275"/>
                    </a:lnTo>
                    <a:lnTo>
                      <a:pt x="33318" y="21474"/>
                    </a:lnTo>
                    <a:lnTo>
                      <a:pt x="33760" y="22673"/>
                    </a:lnTo>
                    <a:lnTo>
                      <a:pt x="34185" y="23909"/>
                    </a:lnTo>
                    <a:lnTo>
                      <a:pt x="34554" y="25127"/>
                    </a:lnTo>
                    <a:lnTo>
                      <a:pt x="34904" y="26381"/>
                    </a:lnTo>
                    <a:lnTo>
                      <a:pt x="35199" y="27636"/>
                    </a:lnTo>
                    <a:lnTo>
                      <a:pt x="35458" y="28890"/>
                    </a:lnTo>
                    <a:lnTo>
                      <a:pt x="35679" y="30163"/>
                    </a:lnTo>
                    <a:lnTo>
                      <a:pt x="40586" y="30163"/>
                    </a:lnTo>
                    <a:lnTo>
                      <a:pt x="40383" y="29462"/>
                    </a:lnTo>
                    <a:lnTo>
                      <a:pt x="40162" y="28779"/>
                    </a:lnTo>
                    <a:lnTo>
                      <a:pt x="39922" y="28097"/>
                    </a:lnTo>
                    <a:lnTo>
                      <a:pt x="39664" y="27414"/>
                    </a:lnTo>
                    <a:lnTo>
                      <a:pt x="39406" y="26732"/>
                    </a:lnTo>
                    <a:lnTo>
                      <a:pt x="39129" y="26049"/>
                    </a:lnTo>
                    <a:lnTo>
                      <a:pt x="38834" y="25385"/>
                    </a:lnTo>
                    <a:lnTo>
                      <a:pt x="38538" y="24721"/>
                    </a:lnTo>
                    <a:lnTo>
                      <a:pt x="38225" y="24075"/>
                    </a:lnTo>
                    <a:lnTo>
                      <a:pt x="37893" y="23430"/>
                    </a:lnTo>
                    <a:lnTo>
                      <a:pt x="37542" y="22784"/>
                    </a:lnTo>
                    <a:lnTo>
                      <a:pt x="37192" y="22157"/>
                    </a:lnTo>
                    <a:lnTo>
                      <a:pt x="36823" y="21529"/>
                    </a:lnTo>
                    <a:lnTo>
                      <a:pt x="36435" y="20902"/>
                    </a:lnTo>
                    <a:lnTo>
                      <a:pt x="36048" y="20293"/>
                    </a:lnTo>
                    <a:lnTo>
                      <a:pt x="35642" y="19685"/>
                    </a:lnTo>
                    <a:lnTo>
                      <a:pt x="35218" y="19094"/>
                    </a:lnTo>
                    <a:lnTo>
                      <a:pt x="34794" y="18504"/>
                    </a:lnTo>
                    <a:lnTo>
                      <a:pt x="34351" y="17932"/>
                    </a:lnTo>
                    <a:lnTo>
                      <a:pt x="33908" y="17360"/>
                    </a:lnTo>
                    <a:lnTo>
                      <a:pt x="33447" y="16807"/>
                    </a:lnTo>
                    <a:lnTo>
                      <a:pt x="32967" y="16253"/>
                    </a:lnTo>
                    <a:lnTo>
                      <a:pt x="32469" y="15700"/>
                    </a:lnTo>
                    <a:lnTo>
                      <a:pt x="31971" y="15183"/>
                    </a:lnTo>
                    <a:lnTo>
                      <a:pt x="31473" y="14648"/>
                    </a:lnTo>
                    <a:lnTo>
                      <a:pt x="30956" y="14150"/>
                    </a:lnTo>
                    <a:lnTo>
                      <a:pt x="30421" y="13652"/>
                    </a:lnTo>
                    <a:lnTo>
                      <a:pt x="29886" y="13154"/>
                    </a:lnTo>
                    <a:lnTo>
                      <a:pt x="29333" y="12693"/>
                    </a:lnTo>
                    <a:lnTo>
                      <a:pt x="28780" y="12213"/>
                    </a:lnTo>
                    <a:lnTo>
                      <a:pt x="28208" y="11770"/>
                    </a:lnTo>
                    <a:lnTo>
                      <a:pt x="27636" y="11328"/>
                    </a:lnTo>
                    <a:lnTo>
                      <a:pt x="27857" y="10073"/>
                    </a:lnTo>
                    <a:lnTo>
                      <a:pt x="28097" y="8819"/>
                    </a:lnTo>
                    <a:lnTo>
                      <a:pt x="28577" y="6365"/>
                    </a:lnTo>
                    <a:lnTo>
                      <a:pt x="28189" y="7251"/>
                    </a:lnTo>
                    <a:lnTo>
                      <a:pt x="27802" y="8136"/>
                    </a:lnTo>
                    <a:lnTo>
                      <a:pt x="27433" y="9040"/>
                    </a:lnTo>
                    <a:lnTo>
                      <a:pt x="27082" y="9944"/>
                    </a:lnTo>
                    <a:lnTo>
                      <a:pt x="26732" y="10866"/>
                    </a:lnTo>
                    <a:lnTo>
                      <a:pt x="26400" y="11770"/>
                    </a:lnTo>
                    <a:lnTo>
                      <a:pt x="26086" y="12693"/>
                    </a:lnTo>
                    <a:lnTo>
                      <a:pt x="25791" y="13615"/>
                    </a:lnTo>
                    <a:lnTo>
                      <a:pt x="24813" y="11863"/>
                    </a:lnTo>
                    <a:lnTo>
                      <a:pt x="23799" y="10129"/>
                    </a:lnTo>
                    <a:lnTo>
                      <a:pt x="22766" y="8413"/>
                    </a:lnTo>
                    <a:lnTo>
                      <a:pt x="21714" y="6697"/>
                    </a:lnTo>
                    <a:lnTo>
                      <a:pt x="20626" y="5000"/>
                    </a:lnTo>
                    <a:lnTo>
                      <a:pt x="19537" y="3321"/>
                    </a:lnTo>
                    <a:lnTo>
                      <a:pt x="18412" y="1661"/>
                    </a:lnTo>
                    <a:lnTo>
                      <a:pt x="1725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4584325" y="4669300"/>
                <a:ext cx="686750" cy="807575"/>
              </a:xfrm>
              <a:custGeom>
                <a:avLst/>
                <a:gdLst/>
                <a:ahLst/>
                <a:cxnLst/>
                <a:rect l="l" t="t" r="r" b="b"/>
                <a:pathLst>
                  <a:path w="27470" h="32303" extrusionOk="0">
                    <a:moveTo>
                      <a:pt x="0" y="1"/>
                    </a:moveTo>
                    <a:lnTo>
                      <a:pt x="812" y="794"/>
                    </a:lnTo>
                    <a:lnTo>
                      <a:pt x="1587" y="1606"/>
                    </a:lnTo>
                    <a:lnTo>
                      <a:pt x="2362" y="2436"/>
                    </a:lnTo>
                    <a:lnTo>
                      <a:pt x="3100" y="3284"/>
                    </a:lnTo>
                    <a:lnTo>
                      <a:pt x="3819" y="4151"/>
                    </a:lnTo>
                    <a:lnTo>
                      <a:pt x="4502" y="5037"/>
                    </a:lnTo>
                    <a:lnTo>
                      <a:pt x="5184" y="5941"/>
                    </a:lnTo>
                    <a:lnTo>
                      <a:pt x="5830" y="6863"/>
                    </a:lnTo>
                    <a:lnTo>
                      <a:pt x="6457" y="7786"/>
                    </a:lnTo>
                    <a:lnTo>
                      <a:pt x="7066" y="8745"/>
                    </a:lnTo>
                    <a:lnTo>
                      <a:pt x="7638" y="9723"/>
                    </a:lnTo>
                    <a:lnTo>
                      <a:pt x="8191" y="10700"/>
                    </a:lnTo>
                    <a:lnTo>
                      <a:pt x="8708" y="11697"/>
                    </a:lnTo>
                    <a:lnTo>
                      <a:pt x="9224" y="12693"/>
                    </a:lnTo>
                    <a:lnTo>
                      <a:pt x="9704" y="13726"/>
                    </a:lnTo>
                    <a:lnTo>
                      <a:pt x="10147" y="14759"/>
                    </a:lnTo>
                    <a:lnTo>
                      <a:pt x="10571" y="15792"/>
                    </a:lnTo>
                    <a:lnTo>
                      <a:pt x="10977" y="16862"/>
                    </a:lnTo>
                    <a:lnTo>
                      <a:pt x="11346" y="17914"/>
                    </a:lnTo>
                    <a:lnTo>
                      <a:pt x="11696" y="18984"/>
                    </a:lnTo>
                    <a:lnTo>
                      <a:pt x="12028" y="20072"/>
                    </a:lnTo>
                    <a:lnTo>
                      <a:pt x="12324" y="21160"/>
                    </a:lnTo>
                    <a:lnTo>
                      <a:pt x="12582" y="22249"/>
                    </a:lnTo>
                    <a:lnTo>
                      <a:pt x="12822" y="23356"/>
                    </a:lnTo>
                    <a:lnTo>
                      <a:pt x="13043" y="24463"/>
                    </a:lnTo>
                    <a:lnTo>
                      <a:pt x="13228" y="25570"/>
                    </a:lnTo>
                    <a:lnTo>
                      <a:pt x="13375" y="26695"/>
                    </a:lnTo>
                    <a:lnTo>
                      <a:pt x="13504" y="27802"/>
                    </a:lnTo>
                    <a:lnTo>
                      <a:pt x="13615" y="28927"/>
                    </a:lnTo>
                    <a:lnTo>
                      <a:pt x="13670" y="30052"/>
                    </a:lnTo>
                    <a:lnTo>
                      <a:pt x="13726" y="31178"/>
                    </a:lnTo>
                    <a:lnTo>
                      <a:pt x="13726" y="32303"/>
                    </a:lnTo>
                    <a:lnTo>
                      <a:pt x="26639" y="32303"/>
                    </a:lnTo>
                    <a:lnTo>
                      <a:pt x="26639" y="30661"/>
                    </a:lnTo>
                    <a:lnTo>
                      <a:pt x="26676" y="29001"/>
                    </a:lnTo>
                    <a:lnTo>
                      <a:pt x="26750" y="27341"/>
                    </a:lnTo>
                    <a:lnTo>
                      <a:pt x="26842" y="25699"/>
                    </a:lnTo>
                    <a:lnTo>
                      <a:pt x="26953" y="24057"/>
                    </a:lnTo>
                    <a:lnTo>
                      <a:pt x="27100" y="22396"/>
                    </a:lnTo>
                    <a:lnTo>
                      <a:pt x="27266" y="20755"/>
                    </a:lnTo>
                    <a:lnTo>
                      <a:pt x="27469" y="19113"/>
                    </a:lnTo>
                    <a:lnTo>
                      <a:pt x="26879" y="20699"/>
                    </a:lnTo>
                    <a:lnTo>
                      <a:pt x="26344" y="22286"/>
                    </a:lnTo>
                    <a:lnTo>
                      <a:pt x="25846" y="23909"/>
                    </a:lnTo>
                    <a:lnTo>
                      <a:pt x="25385" y="25533"/>
                    </a:lnTo>
                    <a:lnTo>
                      <a:pt x="24960" y="27156"/>
                    </a:lnTo>
                    <a:lnTo>
                      <a:pt x="24591" y="28816"/>
                    </a:lnTo>
                    <a:lnTo>
                      <a:pt x="24241" y="30458"/>
                    </a:lnTo>
                    <a:lnTo>
                      <a:pt x="23964" y="32119"/>
                    </a:lnTo>
                    <a:lnTo>
                      <a:pt x="24038" y="31418"/>
                    </a:lnTo>
                    <a:lnTo>
                      <a:pt x="24112" y="30735"/>
                    </a:lnTo>
                    <a:lnTo>
                      <a:pt x="24149" y="30034"/>
                    </a:lnTo>
                    <a:lnTo>
                      <a:pt x="24167" y="29314"/>
                    </a:lnTo>
                    <a:lnTo>
                      <a:pt x="24167" y="28613"/>
                    </a:lnTo>
                    <a:lnTo>
                      <a:pt x="24130" y="27912"/>
                    </a:lnTo>
                    <a:lnTo>
                      <a:pt x="24075" y="27211"/>
                    </a:lnTo>
                    <a:lnTo>
                      <a:pt x="24020" y="26529"/>
                    </a:lnTo>
                    <a:lnTo>
                      <a:pt x="23909" y="25828"/>
                    </a:lnTo>
                    <a:lnTo>
                      <a:pt x="23798" y="25127"/>
                    </a:lnTo>
                    <a:lnTo>
                      <a:pt x="23669" y="24444"/>
                    </a:lnTo>
                    <a:lnTo>
                      <a:pt x="23503" y="23762"/>
                    </a:lnTo>
                    <a:lnTo>
                      <a:pt x="23319" y="23079"/>
                    </a:lnTo>
                    <a:lnTo>
                      <a:pt x="23134" y="22415"/>
                    </a:lnTo>
                    <a:lnTo>
                      <a:pt x="22913" y="21732"/>
                    </a:lnTo>
                    <a:lnTo>
                      <a:pt x="22673" y="21087"/>
                    </a:lnTo>
                    <a:lnTo>
                      <a:pt x="22396" y="20423"/>
                    </a:lnTo>
                    <a:lnTo>
                      <a:pt x="22119" y="19777"/>
                    </a:lnTo>
                    <a:lnTo>
                      <a:pt x="21824" y="19150"/>
                    </a:lnTo>
                    <a:lnTo>
                      <a:pt x="21511" y="18522"/>
                    </a:lnTo>
                    <a:lnTo>
                      <a:pt x="21160" y="17895"/>
                    </a:lnTo>
                    <a:lnTo>
                      <a:pt x="20810" y="17305"/>
                    </a:lnTo>
                    <a:lnTo>
                      <a:pt x="20441" y="16696"/>
                    </a:lnTo>
                    <a:lnTo>
                      <a:pt x="20035" y="16124"/>
                    </a:lnTo>
                    <a:lnTo>
                      <a:pt x="19629" y="15552"/>
                    </a:lnTo>
                    <a:lnTo>
                      <a:pt x="19205" y="14999"/>
                    </a:lnTo>
                    <a:lnTo>
                      <a:pt x="18762" y="14464"/>
                    </a:lnTo>
                    <a:lnTo>
                      <a:pt x="18301" y="13929"/>
                    </a:lnTo>
                    <a:lnTo>
                      <a:pt x="17821" y="13412"/>
                    </a:lnTo>
                    <a:lnTo>
                      <a:pt x="17323" y="12914"/>
                    </a:lnTo>
                    <a:lnTo>
                      <a:pt x="16806" y="12435"/>
                    </a:lnTo>
                    <a:lnTo>
                      <a:pt x="16271" y="11973"/>
                    </a:lnTo>
                    <a:lnTo>
                      <a:pt x="16271" y="11973"/>
                    </a:lnTo>
                    <a:lnTo>
                      <a:pt x="16714" y="12933"/>
                    </a:lnTo>
                    <a:lnTo>
                      <a:pt x="17139" y="13892"/>
                    </a:lnTo>
                    <a:lnTo>
                      <a:pt x="17544" y="14851"/>
                    </a:lnTo>
                    <a:lnTo>
                      <a:pt x="17895" y="15829"/>
                    </a:lnTo>
                    <a:lnTo>
                      <a:pt x="18245" y="16825"/>
                    </a:lnTo>
                    <a:lnTo>
                      <a:pt x="18541" y="17821"/>
                    </a:lnTo>
                    <a:lnTo>
                      <a:pt x="18817" y="18836"/>
                    </a:lnTo>
                    <a:lnTo>
                      <a:pt x="19057" y="19851"/>
                    </a:lnTo>
                    <a:lnTo>
                      <a:pt x="19278" y="20884"/>
                    </a:lnTo>
                    <a:lnTo>
                      <a:pt x="19463" y="21917"/>
                    </a:lnTo>
                    <a:lnTo>
                      <a:pt x="19611" y="22950"/>
                    </a:lnTo>
                    <a:lnTo>
                      <a:pt x="19740" y="23983"/>
                    </a:lnTo>
                    <a:lnTo>
                      <a:pt x="19832" y="25035"/>
                    </a:lnTo>
                    <a:lnTo>
                      <a:pt x="19906" y="26068"/>
                    </a:lnTo>
                    <a:lnTo>
                      <a:pt x="19924" y="27119"/>
                    </a:lnTo>
                    <a:lnTo>
                      <a:pt x="19924" y="28171"/>
                    </a:lnTo>
                    <a:lnTo>
                      <a:pt x="19647" y="27341"/>
                    </a:lnTo>
                    <a:lnTo>
                      <a:pt x="19352" y="26529"/>
                    </a:lnTo>
                    <a:lnTo>
                      <a:pt x="19002" y="25736"/>
                    </a:lnTo>
                    <a:lnTo>
                      <a:pt x="18614" y="24961"/>
                    </a:lnTo>
                    <a:lnTo>
                      <a:pt x="18208" y="24186"/>
                    </a:lnTo>
                    <a:lnTo>
                      <a:pt x="17747" y="23448"/>
                    </a:lnTo>
                    <a:lnTo>
                      <a:pt x="17268" y="22729"/>
                    </a:lnTo>
                    <a:lnTo>
                      <a:pt x="16770" y="22028"/>
                    </a:lnTo>
                    <a:lnTo>
                      <a:pt x="16493" y="21179"/>
                    </a:lnTo>
                    <a:lnTo>
                      <a:pt x="16198" y="20349"/>
                    </a:lnTo>
                    <a:lnTo>
                      <a:pt x="15884" y="19537"/>
                    </a:lnTo>
                    <a:lnTo>
                      <a:pt x="15552" y="18707"/>
                    </a:lnTo>
                    <a:lnTo>
                      <a:pt x="15201" y="17895"/>
                    </a:lnTo>
                    <a:lnTo>
                      <a:pt x="14833" y="17102"/>
                    </a:lnTo>
                    <a:lnTo>
                      <a:pt x="14445" y="16309"/>
                    </a:lnTo>
                    <a:lnTo>
                      <a:pt x="14058" y="15515"/>
                    </a:lnTo>
                    <a:lnTo>
                      <a:pt x="13633" y="14741"/>
                    </a:lnTo>
                    <a:lnTo>
                      <a:pt x="13209" y="13966"/>
                    </a:lnTo>
                    <a:lnTo>
                      <a:pt x="12748" y="13209"/>
                    </a:lnTo>
                    <a:lnTo>
                      <a:pt x="12287" y="12453"/>
                    </a:lnTo>
                    <a:lnTo>
                      <a:pt x="11807" y="11715"/>
                    </a:lnTo>
                    <a:lnTo>
                      <a:pt x="11309" y="10996"/>
                    </a:lnTo>
                    <a:lnTo>
                      <a:pt x="10811" y="10276"/>
                    </a:lnTo>
                    <a:lnTo>
                      <a:pt x="10276" y="9557"/>
                    </a:lnTo>
                    <a:lnTo>
                      <a:pt x="9741" y="8874"/>
                    </a:lnTo>
                    <a:lnTo>
                      <a:pt x="9187" y="8173"/>
                    </a:lnTo>
                    <a:lnTo>
                      <a:pt x="8616" y="7509"/>
                    </a:lnTo>
                    <a:lnTo>
                      <a:pt x="8025" y="6845"/>
                    </a:lnTo>
                    <a:lnTo>
                      <a:pt x="7435" y="6199"/>
                    </a:lnTo>
                    <a:lnTo>
                      <a:pt x="6826" y="5554"/>
                    </a:lnTo>
                    <a:lnTo>
                      <a:pt x="6199" y="4945"/>
                    </a:lnTo>
                    <a:lnTo>
                      <a:pt x="5553" y="4336"/>
                    </a:lnTo>
                    <a:lnTo>
                      <a:pt x="4908" y="3746"/>
                    </a:lnTo>
                    <a:lnTo>
                      <a:pt x="4243" y="3155"/>
                    </a:lnTo>
                    <a:lnTo>
                      <a:pt x="3561" y="2602"/>
                    </a:lnTo>
                    <a:lnTo>
                      <a:pt x="2878" y="2048"/>
                    </a:lnTo>
                    <a:lnTo>
                      <a:pt x="2177" y="1513"/>
                    </a:lnTo>
                    <a:lnTo>
                      <a:pt x="1458" y="997"/>
                    </a:lnTo>
                    <a:lnTo>
                      <a:pt x="738" y="499"/>
                    </a:ln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2620550" y="5243025"/>
                <a:ext cx="107025" cy="233850"/>
              </a:xfrm>
              <a:custGeom>
                <a:avLst/>
                <a:gdLst/>
                <a:ahLst/>
                <a:cxnLst/>
                <a:rect l="l" t="t" r="r" b="b"/>
                <a:pathLst>
                  <a:path w="4281" h="9354" extrusionOk="0">
                    <a:moveTo>
                      <a:pt x="4280" y="1"/>
                    </a:moveTo>
                    <a:lnTo>
                      <a:pt x="3930" y="536"/>
                    </a:lnTo>
                    <a:lnTo>
                      <a:pt x="3579" y="1089"/>
                    </a:lnTo>
                    <a:lnTo>
                      <a:pt x="3247" y="1643"/>
                    </a:lnTo>
                    <a:lnTo>
                      <a:pt x="2934" y="2196"/>
                    </a:lnTo>
                    <a:lnTo>
                      <a:pt x="2620" y="2768"/>
                    </a:lnTo>
                    <a:lnTo>
                      <a:pt x="2325" y="3340"/>
                    </a:lnTo>
                    <a:lnTo>
                      <a:pt x="2030" y="3912"/>
                    </a:lnTo>
                    <a:lnTo>
                      <a:pt x="1753" y="4502"/>
                    </a:lnTo>
                    <a:lnTo>
                      <a:pt x="1495" y="5093"/>
                    </a:lnTo>
                    <a:lnTo>
                      <a:pt x="1255" y="5683"/>
                    </a:lnTo>
                    <a:lnTo>
                      <a:pt x="1015" y="6292"/>
                    </a:lnTo>
                    <a:lnTo>
                      <a:pt x="775" y="6900"/>
                    </a:lnTo>
                    <a:lnTo>
                      <a:pt x="572" y="7509"/>
                    </a:lnTo>
                    <a:lnTo>
                      <a:pt x="369" y="8118"/>
                    </a:lnTo>
                    <a:lnTo>
                      <a:pt x="185" y="8745"/>
                    </a:lnTo>
                    <a:lnTo>
                      <a:pt x="0" y="9354"/>
                    </a:lnTo>
                    <a:lnTo>
                      <a:pt x="2011" y="9354"/>
                    </a:lnTo>
                    <a:lnTo>
                      <a:pt x="2159" y="8155"/>
                    </a:lnTo>
                    <a:lnTo>
                      <a:pt x="2362" y="6974"/>
                    </a:lnTo>
                    <a:lnTo>
                      <a:pt x="2583" y="5794"/>
                    </a:lnTo>
                    <a:lnTo>
                      <a:pt x="2860" y="4613"/>
                    </a:lnTo>
                    <a:lnTo>
                      <a:pt x="3155" y="3432"/>
                    </a:lnTo>
                    <a:lnTo>
                      <a:pt x="3487" y="2288"/>
                    </a:lnTo>
                    <a:lnTo>
                      <a:pt x="3875" y="1126"/>
                    </a:lnTo>
                    <a:lnTo>
                      <a:pt x="428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2692500" y="4881925"/>
                <a:ext cx="163750" cy="594950"/>
              </a:xfrm>
              <a:custGeom>
                <a:avLst/>
                <a:gdLst/>
                <a:ahLst/>
                <a:cxnLst/>
                <a:rect l="l" t="t" r="r" b="b"/>
                <a:pathLst>
                  <a:path w="6550" h="23798" extrusionOk="0">
                    <a:moveTo>
                      <a:pt x="6549" y="0"/>
                    </a:moveTo>
                    <a:lnTo>
                      <a:pt x="5922" y="1402"/>
                    </a:lnTo>
                    <a:lnTo>
                      <a:pt x="5332" y="2841"/>
                    </a:lnTo>
                    <a:lnTo>
                      <a:pt x="4778" y="4280"/>
                    </a:lnTo>
                    <a:lnTo>
                      <a:pt x="4262" y="5737"/>
                    </a:lnTo>
                    <a:lnTo>
                      <a:pt x="3764" y="7195"/>
                    </a:lnTo>
                    <a:lnTo>
                      <a:pt x="3321" y="8671"/>
                    </a:lnTo>
                    <a:lnTo>
                      <a:pt x="2878" y="10147"/>
                    </a:lnTo>
                    <a:lnTo>
                      <a:pt x="2491" y="11641"/>
                    </a:lnTo>
                    <a:lnTo>
                      <a:pt x="2103" y="13154"/>
                    </a:lnTo>
                    <a:lnTo>
                      <a:pt x="1753" y="14648"/>
                    </a:lnTo>
                    <a:lnTo>
                      <a:pt x="1421" y="16161"/>
                    </a:lnTo>
                    <a:lnTo>
                      <a:pt x="1107" y="17692"/>
                    </a:lnTo>
                    <a:lnTo>
                      <a:pt x="812" y="19204"/>
                    </a:lnTo>
                    <a:lnTo>
                      <a:pt x="517" y="20736"/>
                    </a:lnTo>
                    <a:lnTo>
                      <a:pt x="259" y="22267"/>
                    </a:lnTo>
                    <a:lnTo>
                      <a:pt x="0" y="23798"/>
                    </a:lnTo>
                    <a:lnTo>
                      <a:pt x="3505" y="23798"/>
                    </a:lnTo>
                    <a:lnTo>
                      <a:pt x="3579" y="22304"/>
                    </a:lnTo>
                    <a:lnTo>
                      <a:pt x="3671" y="20791"/>
                    </a:lnTo>
                    <a:lnTo>
                      <a:pt x="3782" y="19260"/>
                    </a:lnTo>
                    <a:lnTo>
                      <a:pt x="3893" y="17747"/>
                    </a:lnTo>
                    <a:lnTo>
                      <a:pt x="4040" y="16234"/>
                    </a:lnTo>
                    <a:lnTo>
                      <a:pt x="4206" y="14722"/>
                    </a:lnTo>
                    <a:lnTo>
                      <a:pt x="4372" y="13209"/>
                    </a:lnTo>
                    <a:lnTo>
                      <a:pt x="4557" y="11696"/>
                    </a:lnTo>
                    <a:lnTo>
                      <a:pt x="4760" y="10202"/>
                    </a:lnTo>
                    <a:lnTo>
                      <a:pt x="4981" y="8708"/>
                    </a:lnTo>
                    <a:lnTo>
                      <a:pt x="5203" y="7213"/>
                    </a:lnTo>
                    <a:lnTo>
                      <a:pt x="5442" y="5756"/>
                    </a:lnTo>
                    <a:lnTo>
                      <a:pt x="5701" y="4280"/>
                    </a:lnTo>
                    <a:lnTo>
                      <a:pt x="5977" y="2841"/>
                    </a:lnTo>
                    <a:lnTo>
                      <a:pt x="6254" y="1402"/>
                    </a:lnTo>
                    <a:lnTo>
                      <a:pt x="654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1262800" y="4616725"/>
                <a:ext cx="515175" cy="860150"/>
              </a:xfrm>
              <a:custGeom>
                <a:avLst/>
                <a:gdLst/>
                <a:ahLst/>
                <a:cxnLst/>
                <a:rect l="l" t="t" r="r" b="b"/>
                <a:pathLst>
                  <a:path w="20607" h="34406" extrusionOk="0">
                    <a:moveTo>
                      <a:pt x="6567" y="1"/>
                    </a:moveTo>
                    <a:lnTo>
                      <a:pt x="5977" y="1513"/>
                    </a:lnTo>
                    <a:lnTo>
                      <a:pt x="5424" y="3026"/>
                    </a:lnTo>
                    <a:lnTo>
                      <a:pt x="4870" y="4557"/>
                    </a:lnTo>
                    <a:lnTo>
                      <a:pt x="4354" y="6088"/>
                    </a:lnTo>
                    <a:lnTo>
                      <a:pt x="3856" y="7638"/>
                    </a:lnTo>
                    <a:lnTo>
                      <a:pt x="3394" y="9206"/>
                    </a:lnTo>
                    <a:lnTo>
                      <a:pt x="2952" y="10756"/>
                    </a:lnTo>
                    <a:lnTo>
                      <a:pt x="2527" y="12324"/>
                    </a:lnTo>
                    <a:lnTo>
                      <a:pt x="2122" y="13910"/>
                    </a:lnTo>
                    <a:lnTo>
                      <a:pt x="1753" y="15478"/>
                    </a:lnTo>
                    <a:lnTo>
                      <a:pt x="1402" y="17065"/>
                    </a:lnTo>
                    <a:lnTo>
                      <a:pt x="1070" y="18651"/>
                    </a:lnTo>
                    <a:lnTo>
                      <a:pt x="775" y="20256"/>
                    </a:lnTo>
                    <a:lnTo>
                      <a:pt x="498" y="21861"/>
                    </a:lnTo>
                    <a:lnTo>
                      <a:pt x="240" y="23466"/>
                    </a:lnTo>
                    <a:lnTo>
                      <a:pt x="0" y="25071"/>
                    </a:lnTo>
                    <a:lnTo>
                      <a:pt x="0" y="34406"/>
                    </a:lnTo>
                    <a:lnTo>
                      <a:pt x="5497" y="34406"/>
                    </a:lnTo>
                    <a:lnTo>
                      <a:pt x="5479" y="33410"/>
                    </a:lnTo>
                    <a:lnTo>
                      <a:pt x="5461" y="32414"/>
                    </a:lnTo>
                    <a:lnTo>
                      <a:pt x="5461" y="31436"/>
                    </a:lnTo>
                    <a:lnTo>
                      <a:pt x="5497" y="30440"/>
                    </a:lnTo>
                    <a:lnTo>
                      <a:pt x="5534" y="29444"/>
                    </a:lnTo>
                    <a:lnTo>
                      <a:pt x="5571" y="28447"/>
                    </a:lnTo>
                    <a:lnTo>
                      <a:pt x="5645" y="27451"/>
                    </a:lnTo>
                    <a:lnTo>
                      <a:pt x="5737" y="26473"/>
                    </a:lnTo>
                    <a:lnTo>
                      <a:pt x="5830" y="25477"/>
                    </a:lnTo>
                    <a:lnTo>
                      <a:pt x="5940" y="24481"/>
                    </a:lnTo>
                    <a:lnTo>
                      <a:pt x="6088" y="23503"/>
                    </a:lnTo>
                    <a:lnTo>
                      <a:pt x="6217" y="22526"/>
                    </a:lnTo>
                    <a:lnTo>
                      <a:pt x="6383" y="21529"/>
                    </a:lnTo>
                    <a:lnTo>
                      <a:pt x="6567" y="20552"/>
                    </a:lnTo>
                    <a:lnTo>
                      <a:pt x="6752" y="19592"/>
                    </a:lnTo>
                    <a:lnTo>
                      <a:pt x="6973" y="18615"/>
                    </a:lnTo>
                    <a:lnTo>
                      <a:pt x="7342" y="18984"/>
                    </a:lnTo>
                    <a:lnTo>
                      <a:pt x="7730" y="19371"/>
                    </a:lnTo>
                    <a:lnTo>
                      <a:pt x="8468" y="20164"/>
                    </a:lnTo>
                    <a:lnTo>
                      <a:pt x="9205" y="21013"/>
                    </a:lnTo>
                    <a:lnTo>
                      <a:pt x="9906" y="21898"/>
                    </a:lnTo>
                    <a:lnTo>
                      <a:pt x="10589" y="22821"/>
                    </a:lnTo>
                    <a:lnTo>
                      <a:pt x="11235" y="23762"/>
                    </a:lnTo>
                    <a:lnTo>
                      <a:pt x="11880" y="24739"/>
                    </a:lnTo>
                    <a:lnTo>
                      <a:pt x="12489" y="25754"/>
                    </a:lnTo>
                    <a:lnTo>
                      <a:pt x="13080" y="26787"/>
                    </a:lnTo>
                    <a:lnTo>
                      <a:pt x="13633" y="27820"/>
                    </a:lnTo>
                    <a:lnTo>
                      <a:pt x="14168" y="28890"/>
                    </a:lnTo>
                    <a:lnTo>
                      <a:pt x="14684" y="29979"/>
                    </a:lnTo>
                    <a:lnTo>
                      <a:pt x="15183" y="31085"/>
                    </a:lnTo>
                    <a:lnTo>
                      <a:pt x="15644" y="32174"/>
                    </a:lnTo>
                    <a:lnTo>
                      <a:pt x="16068" y="33299"/>
                    </a:lnTo>
                    <a:lnTo>
                      <a:pt x="16474" y="34406"/>
                    </a:lnTo>
                    <a:lnTo>
                      <a:pt x="20606" y="34406"/>
                    </a:lnTo>
                    <a:lnTo>
                      <a:pt x="20366" y="33779"/>
                    </a:lnTo>
                    <a:lnTo>
                      <a:pt x="20127" y="33152"/>
                    </a:lnTo>
                    <a:lnTo>
                      <a:pt x="19868" y="32524"/>
                    </a:lnTo>
                    <a:lnTo>
                      <a:pt x="19592" y="31916"/>
                    </a:lnTo>
                    <a:lnTo>
                      <a:pt x="19296" y="31307"/>
                    </a:lnTo>
                    <a:lnTo>
                      <a:pt x="19001" y="30698"/>
                    </a:lnTo>
                    <a:lnTo>
                      <a:pt x="18688" y="30089"/>
                    </a:lnTo>
                    <a:lnTo>
                      <a:pt x="18356" y="29499"/>
                    </a:lnTo>
                    <a:lnTo>
                      <a:pt x="18005" y="28927"/>
                    </a:lnTo>
                    <a:lnTo>
                      <a:pt x="17655" y="28355"/>
                    </a:lnTo>
                    <a:lnTo>
                      <a:pt x="17286" y="27783"/>
                    </a:lnTo>
                    <a:lnTo>
                      <a:pt x="16917" y="27230"/>
                    </a:lnTo>
                    <a:lnTo>
                      <a:pt x="16529" y="26676"/>
                    </a:lnTo>
                    <a:lnTo>
                      <a:pt x="16123" y="26123"/>
                    </a:lnTo>
                    <a:lnTo>
                      <a:pt x="15699" y="25588"/>
                    </a:lnTo>
                    <a:lnTo>
                      <a:pt x="15275" y="25071"/>
                    </a:lnTo>
                    <a:lnTo>
                      <a:pt x="14851" y="24555"/>
                    </a:lnTo>
                    <a:lnTo>
                      <a:pt x="14389" y="24038"/>
                    </a:lnTo>
                    <a:lnTo>
                      <a:pt x="13928" y="23559"/>
                    </a:lnTo>
                    <a:lnTo>
                      <a:pt x="13467" y="23061"/>
                    </a:lnTo>
                    <a:lnTo>
                      <a:pt x="12987" y="22581"/>
                    </a:lnTo>
                    <a:lnTo>
                      <a:pt x="12489" y="22120"/>
                    </a:lnTo>
                    <a:lnTo>
                      <a:pt x="11991" y="21658"/>
                    </a:lnTo>
                    <a:lnTo>
                      <a:pt x="11493" y="21216"/>
                    </a:lnTo>
                    <a:lnTo>
                      <a:pt x="10958" y="20791"/>
                    </a:lnTo>
                    <a:lnTo>
                      <a:pt x="10441" y="20367"/>
                    </a:lnTo>
                    <a:lnTo>
                      <a:pt x="9906" y="19961"/>
                    </a:lnTo>
                    <a:lnTo>
                      <a:pt x="9353" y="19574"/>
                    </a:lnTo>
                    <a:lnTo>
                      <a:pt x="8800" y="19186"/>
                    </a:lnTo>
                    <a:lnTo>
                      <a:pt x="8228" y="18818"/>
                    </a:lnTo>
                    <a:lnTo>
                      <a:pt x="7656" y="18449"/>
                    </a:lnTo>
                    <a:lnTo>
                      <a:pt x="7084" y="18098"/>
                    </a:lnTo>
                    <a:lnTo>
                      <a:pt x="7398" y="16825"/>
                    </a:lnTo>
                    <a:lnTo>
                      <a:pt x="7730" y="15534"/>
                    </a:lnTo>
                    <a:lnTo>
                      <a:pt x="8099" y="14279"/>
                    </a:lnTo>
                    <a:lnTo>
                      <a:pt x="8486" y="13006"/>
                    </a:lnTo>
                    <a:lnTo>
                      <a:pt x="7490" y="15386"/>
                    </a:lnTo>
                    <a:lnTo>
                      <a:pt x="7010" y="16585"/>
                    </a:lnTo>
                    <a:lnTo>
                      <a:pt x="6531" y="17784"/>
                    </a:lnTo>
                    <a:lnTo>
                      <a:pt x="5866" y="17434"/>
                    </a:lnTo>
                    <a:lnTo>
                      <a:pt x="5202" y="17102"/>
                    </a:lnTo>
                    <a:lnTo>
                      <a:pt x="5811" y="17581"/>
                    </a:lnTo>
                    <a:lnTo>
                      <a:pt x="6401" y="18098"/>
                    </a:lnTo>
                    <a:lnTo>
                      <a:pt x="6032" y="19076"/>
                    </a:lnTo>
                    <a:lnTo>
                      <a:pt x="5682" y="20072"/>
                    </a:lnTo>
                    <a:lnTo>
                      <a:pt x="5331" y="21068"/>
                    </a:lnTo>
                    <a:lnTo>
                      <a:pt x="4999" y="22046"/>
                    </a:lnTo>
                    <a:lnTo>
                      <a:pt x="4686" y="23061"/>
                    </a:lnTo>
                    <a:lnTo>
                      <a:pt x="4391" y="24057"/>
                    </a:lnTo>
                    <a:lnTo>
                      <a:pt x="4114" y="25053"/>
                    </a:lnTo>
                    <a:lnTo>
                      <a:pt x="3856" y="26068"/>
                    </a:lnTo>
                    <a:lnTo>
                      <a:pt x="3634" y="27082"/>
                    </a:lnTo>
                    <a:lnTo>
                      <a:pt x="3413" y="28097"/>
                    </a:lnTo>
                    <a:lnTo>
                      <a:pt x="3247" y="29111"/>
                    </a:lnTo>
                    <a:lnTo>
                      <a:pt x="3081" y="30108"/>
                    </a:lnTo>
                    <a:lnTo>
                      <a:pt x="2970" y="31122"/>
                    </a:lnTo>
                    <a:lnTo>
                      <a:pt x="2878" y="32137"/>
                    </a:lnTo>
                    <a:lnTo>
                      <a:pt x="2823" y="33152"/>
                    </a:lnTo>
                    <a:lnTo>
                      <a:pt x="2786" y="34148"/>
                    </a:lnTo>
                    <a:lnTo>
                      <a:pt x="2693" y="33096"/>
                    </a:lnTo>
                    <a:lnTo>
                      <a:pt x="2620" y="32026"/>
                    </a:lnTo>
                    <a:lnTo>
                      <a:pt x="2546" y="30956"/>
                    </a:lnTo>
                    <a:lnTo>
                      <a:pt x="2509" y="29886"/>
                    </a:lnTo>
                    <a:lnTo>
                      <a:pt x="2472" y="28816"/>
                    </a:lnTo>
                    <a:lnTo>
                      <a:pt x="2454" y="27728"/>
                    </a:lnTo>
                    <a:lnTo>
                      <a:pt x="2454" y="26658"/>
                    </a:lnTo>
                    <a:lnTo>
                      <a:pt x="2472" y="25588"/>
                    </a:lnTo>
                    <a:lnTo>
                      <a:pt x="2509" y="24499"/>
                    </a:lnTo>
                    <a:lnTo>
                      <a:pt x="2546" y="23429"/>
                    </a:lnTo>
                    <a:lnTo>
                      <a:pt x="2620" y="22341"/>
                    </a:lnTo>
                    <a:lnTo>
                      <a:pt x="2693" y="21271"/>
                    </a:lnTo>
                    <a:lnTo>
                      <a:pt x="2786" y="20183"/>
                    </a:lnTo>
                    <a:lnTo>
                      <a:pt x="2878" y="19113"/>
                    </a:lnTo>
                    <a:lnTo>
                      <a:pt x="3007" y="18024"/>
                    </a:lnTo>
                    <a:lnTo>
                      <a:pt x="3136" y="16954"/>
                    </a:lnTo>
                    <a:lnTo>
                      <a:pt x="3265" y="15866"/>
                    </a:lnTo>
                    <a:lnTo>
                      <a:pt x="3413" y="14796"/>
                    </a:lnTo>
                    <a:lnTo>
                      <a:pt x="3579" y="13726"/>
                    </a:lnTo>
                    <a:lnTo>
                      <a:pt x="3763" y="12656"/>
                    </a:lnTo>
                    <a:lnTo>
                      <a:pt x="4132" y="10516"/>
                    </a:lnTo>
                    <a:lnTo>
                      <a:pt x="4557" y="8376"/>
                    </a:lnTo>
                    <a:lnTo>
                      <a:pt x="5018" y="6254"/>
                    </a:lnTo>
                    <a:lnTo>
                      <a:pt x="5497" y="4151"/>
                    </a:lnTo>
                    <a:lnTo>
                      <a:pt x="6032" y="2067"/>
                    </a:lnTo>
                    <a:lnTo>
                      <a:pt x="656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1498450" y="4664700"/>
                <a:ext cx="372675" cy="812175"/>
              </a:xfrm>
              <a:custGeom>
                <a:avLst/>
                <a:gdLst/>
                <a:ahLst/>
                <a:cxnLst/>
                <a:rect l="l" t="t" r="r" b="b"/>
                <a:pathLst>
                  <a:path w="14907" h="32487" extrusionOk="0">
                    <a:moveTo>
                      <a:pt x="1" y="0"/>
                    </a:moveTo>
                    <a:lnTo>
                      <a:pt x="536" y="960"/>
                    </a:lnTo>
                    <a:lnTo>
                      <a:pt x="1052" y="1900"/>
                    </a:lnTo>
                    <a:lnTo>
                      <a:pt x="1569" y="2860"/>
                    </a:lnTo>
                    <a:lnTo>
                      <a:pt x="2067" y="3819"/>
                    </a:lnTo>
                    <a:lnTo>
                      <a:pt x="2547" y="4797"/>
                    </a:lnTo>
                    <a:lnTo>
                      <a:pt x="3026" y="5756"/>
                    </a:lnTo>
                    <a:lnTo>
                      <a:pt x="3488" y="6734"/>
                    </a:lnTo>
                    <a:lnTo>
                      <a:pt x="3949" y="7711"/>
                    </a:lnTo>
                    <a:lnTo>
                      <a:pt x="4391" y="8708"/>
                    </a:lnTo>
                    <a:lnTo>
                      <a:pt x="4816" y="9704"/>
                    </a:lnTo>
                    <a:lnTo>
                      <a:pt x="5240" y="10700"/>
                    </a:lnTo>
                    <a:lnTo>
                      <a:pt x="5664" y="11696"/>
                    </a:lnTo>
                    <a:lnTo>
                      <a:pt x="6052" y="12711"/>
                    </a:lnTo>
                    <a:lnTo>
                      <a:pt x="6439" y="13707"/>
                    </a:lnTo>
                    <a:lnTo>
                      <a:pt x="6827" y="14722"/>
                    </a:lnTo>
                    <a:lnTo>
                      <a:pt x="7196" y="15736"/>
                    </a:lnTo>
                    <a:lnTo>
                      <a:pt x="7546" y="16769"/>
                    </a:lnTo>
                    <a:lnTo>
                      <a:pt x="7897" y="17802"/>
                    </a:lnTo>
                    <a:lnTo>
                      <a:pt x="8229" y="18817"/>
                    </a:lnTo>
                    <a:lnTo>
                      <a:pt x="8542" y="19850"/>
                    </a:lnTo>
                    <a:lnTo>
                      <a:pt x="8856" y="20902"/>
                    </a:lnTo>
                    <a:lnTo>
                      <a:pt x="9151" y="21935"/>
                    </a:lnTo>
                    <a:lnTo>
                      <a:pt x="9446" y="22986"/>
                    </a:lnTo>
                    <a:lnTo>
                      <a:pt x="9723" y="24019"/>
                    </a:lnTo>
                    <a:lnTo>
                      <a:pt x="9981" y="25071"/>
                    </a:lnTo>
                    <a:lnTo>
                      <a:pt x="10239" y="26122"/>
                    </a:lnTo>
                    <a:lnTo>
                      <a:pt x="10479" y="27174"/>
                    </a:lnTo>
                    <a:lnTo>
                      <a:pt x="10719" y="28244"/>
                    </a:lnTo>
                    <a:lnTo>
                      <a:pt x="10940" y="29296"/>
                    </a:lnTo>
                    <a:lnTo>
                      <a:pt x="11143" y="30365"/>
                    </a:lnTo>
                    <a:lnTo>
                      <a:pt x="11346" y="31417"/>
                    </a:lnTo>
                    <a:lnTo>
                      <a:pt x="11531" y="32487"/>
                    </a:lnTo>
                    <a:lnTo>
                      <a:pt x="14907" y="32487"/>
                    </a:lnTo>
                    <a:lnTo>
                      <a:pt x="14261" y="30329"/>
                    </a:lnTo>
                    <a:lnTo>
                      <a:pt x="13597" y="28152"/>
                    </a:lnTo>
                    <a:lnTo>
                      <a:pt x="12914" y="25993"/>
                    </a:lnTo>
                    <a:lnTo>
                      <a:pt x="12213" y="23853"/>
                    </a:lnTo>
                    <a:lnTo>
                      <a:pt x="11475" y="21713"/>
                    </a:lnTo>
                    <a:lnTo>
                      <a:pt x="10701" y="19573"/>
                    </a:lnTo>
                    <a:lnTo>
                      <a:pt x="10295" y="18522"/>
                    </a:lnTo>
                    <a:lnTo>
                      <a:pt x="9889" y="17470"/>
                    </a:lnTo>
                    <a:lnTo>
                      <a:pt x="9465" y="16437"/>
                    </a:lnTo>
                    <a:lnTo>
                      <a:pt x="9040" y="15404"/>
                    </a:lnTo>
                    <a:lnTo>
                      <a:pt x="8579" y="14371"/>
                    </a:lnTo>
                    <a:lnTo>
                      <a:pt x="8118" y="13338"/>
                    </a:lnTo>
                    <a:lnTo>
                      <a:pt x="7657" y="12323"/>
                    </a:lnTo>
                    <a:lnTo>
                      <a:pt x="7159" y="11327"/>
                    </a:lnTo>
                    <a:lnTo>
                      <a:pt x="6661" y="10313"/>
                    </a:lnTo>
                    <a:lnTo>
                      <a:pt x="6144" y="9335"/>
                    </a:lnTo>
                    <a:lnTo>
                      <a:pt x="5609" y="8339"/>
                    </a:lnTo>
                    <a:lnTo>
                      <a:pt x="5074" y="7379"/>
                    </a:lnTo>
                    <a:lnTo>
                      <a:pt x="4502" y="6420"/>
                    </a:lnTo>
                    <a:lnTo>
                      <a:pt x="3912" y="5461"/>
                    </a:lnTo>
                    <a:lnTo>
                      <a:pt x="3321" y="4520"/>
                    </a:lnTo>
                    <a:lnTo>
                      <a:pt x="2694" y="3598"/>
                    </a:lnTo>
                    <a:lnTo>
                      <a:pt x="2049" y="2675"/>
                    </a:lnTo>
                    <a:lnTo>
                      <a:pt x="1384" y="1771"/>
                    </a:lnTo>
                    <a:lnTo>
                      <a:pt x="720" y="886"/>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1759025" y="5134200"/>
                <a:ext cx="178050" cy="342675"/>
              </a:xfrm>
              <a:custGeom>
                <a:avLst/>
                <a:gdLst/>
                <a:ahLst/>
                <a:cxnLst/>
                <a:rect l="l" t="t" r="r" b="b"/>
                <a:pathLst>
                  <a:path w="7122" h="13707" extrusionOk="0">
                    <a:moveTo>
                      <a:pt x="1" y="0"/>
                    </a:moveTo>
                    <a:lnTo>
                      <a:pt x="554" y="757"/>
                    </a:lnTo>
                    <a:lnTo>
                      <a:pt x="1071" y="1531"/>
                    </a:lnTo>
                    <a:lnTo>
                      <a:pt x="1551" y="2325"/>
                    </a:lnTo>
                    <a:lnTo>
                      <a:pt x="2030" y="3136"/>
                    </a:lnTo>
                    <a:lnTo>
                      <a:pt x="2454" y="3948"/>
                    </a:lnTo>
                    <a:lnTo>
                      <a:pt x="2860" y="4778"/>
                    </a:lnTo>
                    <a:lnTo>
                      <a:pt x="3248" y="5627"/>
                    </a:lnTo>
                    <a:lnTo>
                      <a:pt x="3598" y="6494"/>
                    </a:lnTo>
                    <a:lnTo>
                      <a:pt x="3912" y="7379"/>
                    </a:lnTo>
                    <a:lnTo>
                      <a:pt x="4207" y="8246"/>
                    </a:lnTo>
                    <a:lnTo>
                      <a:pt x="4465" y="9150"/>
                    </a:lnTo>
                    <a:lnTo>
                      <a:pt x="4705" y="10054"/>
                    </a:lnTo>
                    <a:lnTo>
                      <a:pt x="4908" y="10958"/>
                    </a:lnTo>
                    <a:lnTo>
                      <a:pt x="5074" y="11862"/>
                    </a:lnTo>
                    <a:lnTo>
                      <a:pt x="5222" y="12785"/>
                    </a:lnTo>
                    <a:lnTo>
                      <a:pt x="5332" y="13707"/>
                    </a:lnTo>
                    <a:lnTo>
                      <a:pt x="7122" y="13707"/>
                    </a:lnTo>
                    <a:lnTo>
                      <a:pt x="6900" y="12766"/>
                    </a:lnTo>
                    <a:lnTo>
                      <a:pt x="6661" y="11807"/>
                    </a:lnTo>
                    <a:lnTo>
                      <a:pt x="6384" y="10884"/>
                    </a:lnTo>
                    <a:lnTo>
                      <a:pt x="6070" y="9962"/>
                    </a:lnTo>
                    <a:lnTo>
                      <a:pt x="5720" y="9040"/>
                    </a:lnTo>
                    <a:lnTo>
                      <a:pt x="5332" y="8136"/>
                    </a:lnTo>
                    <a:lnTo>
                      <a:pt x="4926" y="7250"/>
                    </a:lnTo>
                    <a:lnTo>
                      <a:pt x="4502" y="6383"/>
                    </a:lnTo>
                    <a:lnTo>
                      <a:pt x="4041" y="5516"/>
                    </a:lnTo>
                    <a:lnTo>
                      <a:pt x="3543" y="4668"/>
                    </a:lnTo>
                    <a:lnTo>
                      <a:pt x="3008" y="3837"/>
                    </a:lnTo>
                    <a:lnTo>
                      <a:pt x="2473" y="3044"/>
                    </a:lnTo>
                    <a:lnTo>
                      <a:pt x="1883" y="2251"/>
                    </a:lnTo>
                    <a:lnTo>
                      <a:pt x="1292" y="1476"/>
                    </a:lnTo>
                    <a:lnTo>
                      <a:pt x="665" y="738"/>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1689850" y="4921125"/>
                <a:ext cx="343150" cy="555750"/>
              </a:xfrm>
              <a:custGeom>
                <a:avLst/>
                <a:gdLst/>
                <a:ahLst/>
                <a:cxnLst/>
                <a:rect l="l" t="t" r="r" b="b"/>
                <a:pathLst>
                  <a:path w="13726" h="22230" extrusionOk="0">
                    <a:moveTo>
                      <a:pt x="1" y="0"/>
                    </a:moveTo>
                    <a:lnTo>
                      <a:pt x="517" y="591"/>
                    </a:lnTo>
                    <a:lnTo>
                      <a:pt x="1034" y="1162"/>
                    </a:lnTo>
                    <a:lnTo>
                      <a:pt x="1513" y="1771"/>
                    </a:lnTo>
                    <a:lnTo>
                      <a:pt x="2012" y="2362"/>
                    </a:lnTo>
                    <a:lnTo>
                      <a:pt x="2473" y="2989"/>
                    </a:lnTo>
                    <a:lnTo>
                      <a:pt x="2934" y="3616"/>
                    </a:lnTo>
                    <a:lnTo>
                      <a:pt x="3377" y="4243"/>
                    </a:lnTo>
                    <a:lnTo>
                      <a:pt x="3819" y="4889"/>
                    </a:lnTo>
                    <a:lnTo>
                      <a:pt x="4225" y="5535"/>
                    </a:lnTo>
                    <a:lnTo>
                      <a:pt x="4631" y="6199"/>
                    </a:lnTo>
                    <a:lnTo>
                      <a:pt x="5037" y="6863"/>
                    </a:lnTo>
                    <a:lnTo>
                      <a:pt x="5406" y="7545"/>
                    </a:lnTo>
                    <a:lnTo>
                      <a:pt x="5775" y="8228"/>
                    </a:lnTo>
                    <a:lnTo>
                      <a:pt x="6125" y="8911"/>
                    </a:lnTo>
                    <a:lnTo>
                      <a:pt x="6476" y="9612"/>
                    </a:lnTo>
                    <a:lnTo>
                      <a:pt x="6790" y="10313"/>
                    </a:lnTo>
                    <a:lnTo>
                      <a:pt x="7103" y="11014"/>
                    </a:lnTo>
                    <a:lnTo>
                      <a:pt x="7398" y="11733"/>
                    </a:lnTo>
                    <a:lnTo>
                      <a:pt x="7675" y="12453"/>
                    </a:lnTo>
                    <a:lnTo>
                      <a:pt x="7952" y="13191"/>
                    </a:lnTo>
                    <a:lnTo>
                      <a:pt x="8210" y="13928"/>
                    </a:lnTo>
                    <a:lnTo>
                      <a:pt x="8450" y="14666"/>
                    </a:lnTo>
                    <a:lnTo>
                      <a:pt x="8671" y="15404"/>
                    </a:lnTo>
                    <a:lnTo>
                      <a:pt x="8874" y="16142"/>
                    </a:lnTo>
                    <a:lnTo>
                      <a:pt x="9077" y="16899"/>
                    </a:lnTo>
                    <a:lnTo>
                      <a:pt x="9243" y="17655"/>
                    </a:lnTo>
                    <a:lnTo>
                      <a:pt x="9409" y="18411"/>
                    </a:lnTo>
                    <a:lnTo>
                      <a:pt x="9557" y="19168"/>
                    </a:lnTo>
                    <a:lnTo>
                      <a:pt x="9686" y="19924"/>
                    </a:lnTo>
                    <a:lnTo>
                      <a:pt x="9815" y="20699"/>
                    </a:lnTo>
                    <a:lnTo>
                      <a:pt x="9907" y="21474"/>
                    </a:lnTo>
                    <a:lnTo>
                      <a:pt x="9999" y="22230"/>
                    </a:lnTo>
                    <a:lnTo>
                      <a:pt x="13726" y="22230"/>
                    </a:lnTo>
                    <a:lnTo>
                      <a:pt x="13339" y="20754"/>
                    </a:lnTo>
                    <a:lnTo>
                      <a:pt x="12914" y="19278"/>
                    </a:lnTo>
                    <a:lnTo>
                      <a:pt x="12471" y="17821"/>
                    </a:lnTo>
                    <a:lnTo>
                      <a:pt x="12010" y="16382"/>
                    </a:lnTo>
                    <a:lnTo>
                      <a:pt x="11752" y="15663"/>
                    </a:lnTo>
                    <a:lnTo>
                      <a:pt x="11494" y="14943"/>
                    </a:lnTo>
                    <a:lnTo>
                      <a:pt x="11217" y="14242"/>
                    </a:lnTo>
                    <a:lnTo>
                      <a:pt x="10922" y="13523"/>
                    </a:lnTo>
                    <a:lnTo>
                      <a:pt x="10627" y="12822"/>
                    </a:lnTo>
                    <a:lnTo>
                      <a:pt x="10313" y="12139"/>
                    </a:lnTo>
                    <a:lnTo>
                      <a:pt x="9981" y="11438"/>
                    </a:lnTo>
                    <a:lnTo>
                      <a:pt x="9649" y="10755"/>
                    </a:lnTo>
                    <a:lnTo>
                      <a:pt x="9225" y="9944"/>
                    </a:lnTo>
                    <a:lnTo>
                      <a:pt x="8763" y="9150"/>
                    </a:lnTo>
                    <a:lnTo>
                      <a:pt x="8302" y="8357"/>
                    </a:lnTo>
                    <a:lnTo>
                      <a:pt x="7804" y="7582"/>
                    </a:lnTo>
                    <a:lnTo>
                      <a:pt x="7288" y="6826"/>
                    </a:lnTo>
                    <a:lnTo>
                      <a:pt x="6734" y="6088"/>
                    </a:lnTo>
                    <a:lnTo>
                      <a:pt x="6162" y="5369"/>
                    </a:lnTo>
                    <a:lnTo>
                      <a:pt x="5572" y="4668"/>
                    </a:lnTo>
                    <a:lnTo>
                      <a:pt x="4963" y="3985"/>
                    </a:lnTo>
                    <a:lnTo>
                      <a:pt x="4318" y="3339"/>
                    </a:lnTo>
                    <a:lnTo>
                      <a:pt x="3672" y="2712"/>
                    </a:lnTo>
                    <a:lnTo>
                      <a:pt x="2971" y="2103"/>
                    </a:lnTo>
                    <a:lnTo>
                      <a:pt x="2270" y="1531"/>
                    </a:lnTo>
                    <a:lnTo>
                      <a:pt x="1532" y="996"/>
                    </a:lnTo>
                    <a:lnTo>
                      <a:pt x="776" y="480"/>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1798225" y="4645325"/>
                <a:ext cx="363450" cy="831550"/>
              </a:xfrm>
              <a:custGeom>
                <a:avLst/>
                <a:gdLst/>
                <a:ahLst/>
                <a:cxnLst/>
                <a:rect l="l" t="t" r="r" b="b"/>
                <a:pathLst>
                  <a:path w="14538" h="33262" extrusionOk="0">
                    <a:moveTo>
                      <a:pt x="1" y="0"/>
                    </a:moveTo>
                    <a:lnTo>
                      <a:pt x="610" y="904"/>
                    </a:lnTo>
                    <a:lnTo>
                      <a:pt x="1200" y="1845"/>
                    </a:lnTo>
                    <a:lnTo>
                      <a:pt x="1790" y="2768"/>
                    </a:lnTo>
                    <a:lnTo>
                      <a:pt x="2344" y="3727"/>
                    </a:lnTo>
                    <a:lnTo>
                      <a:pt x="2879" y="4686"/>
                    </a:lnTo>
                    <a:lnTo>
                      <a:pt x="3414" y="5664"/>
                    </a:lnTo>
                    <a:lnTo>
                      <a:pt x="3912" y="6642"/>
                    </a:lnTo>
                    <a:lnTo>
                      <a:pt x="4392" y="7638"/>
                    </a:lnTo>
                    <a:lnTo>
                      <a:pt x="4853" y="8634"/>
                    </a:lnTo>
                    <a:lnTo>
                      <a:pt x="5314" y="9649"/>
                    </a:lnTo>
                    <a:lnTo>
                      <a:pt x="5738" y="10663"/>
                    </a:lnTo>
                    <a:lnTo>
                      <a:pt x="6144" y="11678"/>
                    </a:lnTo>
                    <a:lnTo>
                      <a:pt x="6532" y="12711"/>
                    </a:lnTo>
                    <a:lnTo>
                      <a:pt x="6900" y="13763"/>
                    </a:lnTo>
                    <a:lnTo>
                      <a:pt x="7251" y="14814"/>
                    </a:lnTo>
                    <a:lnTo>
                      <a:pt x="7583" y="15866"/>
                    </a:lnTo>
                    <a:lnTo>
                      <a:pt x="7878" y="16917"/>
                    </a:lnTo>
                    <a:lnTo>
                      <a:pt x="8173" y="17987"/>
                    </a:lnTo>
                    <a:lnTo>
                      <a:pt x="8450" y="19057"/>
                    </a:lnTo>
                    <a:lnTo>
                      <a:pt x="8690" y="20127"/>
                    </a:lnTo>
                    <a:lnTo>
                      <a:pt x="8930" y="21216"/>
                    </a:lnTo>
                    <a:lnTo>
                      <a:pt x="9133" y="22285"/>
                    </a:lnTo>
                    <a:lnTo>
                      <a:pt x="9317" y="23374"/>
                    </a:lnTo>
                    <a:lnTo>
                      <a:pt x="9483" y="24462"/>
                    </a:lnTo>
                    <a:lnTo>
                      <a:pt x="9631" y="25569"/>
                    </a:lnTo>
                    <a:lnTo>
                      <a:pt x="9760" y="26658"/>
                    </a:lnTo>
                    <a:lnTo>
                      <a:pt x="9852" y="27765"/>
                    </a:lnTo>
                    <a:lnTo>
                      <a:pt x="9944" y="28853"/>
                    </a:lnTo>
                    <a:lnTo>
                      <a:pt x="10000" y="29960"/>
                    </a:lnTo>
                    <a:lnTo>
                      <a:pt x="10037" y="31067"/>
                    </a:lnTo>
                    <a:lnTo>
                      <a:pt x="10055" y="32155"/>
                    </a:lnTo>
                    <a:lnTo>
                      <a:pt x="10055" y="33262"/>
                    </a:lnTo>
                    <a:lnTo>
                      <a:pt x="14538" y="33262"/>
                    </a:lnTo>
                    <a:lnTo>
                      <a:pt x="14353" y="31067"/>
                    </a:lnTo>
                    <a:lnTo>
                      <a:pt x="14132" y="28871"/>
                    </a:lnTo>
                    <a:lnTo>
                      <a:pt x="14003" y="27765"/>
                    </a:lnTo>
                    <a:lnTo>
                      <a:pt x="13874" y="26676"/>
                    </a:lnTo>
                    <a:lnTo>
                      <a:pt x="13726" y="25588"/>
                    </a:lnTo>
                    <a:lnTo>
                      <a:pt x="13560" y="24499"/>
                    </a:lnTo>
                    <a:lnTo>
                      <a:pt x="13394" y="23411"/>
                    </a:lnTo>
                    <a:lnTo>
                      <a:pt x="13191" y="22322"/>
                    </a:lnTo>
                    <a:lnTo>
                      <a:pt x="12970" y="21234"/>
                    </a:lnTo>
                    <a:lnTo>
                      <a:pt x="12748" y="20164"/>
                    </a:lnTo>
                    <a:lnTo>
                      <a:pt x="12490" y="19094"/>
                    </a:lnTo>
                    <a:lnTo>
                      <a:pt x="12213" y="18024"/>
                    </a:lnTo>
                    <a:lnTo>
                      <a:pt x="11918" y="16972"/>
                    </a:lnTo>
                    <a:lnTo>
                      <a:pt x="11586" y="15921"/>
                    </a:lnTo>
                    <a:lnTo>
                      <a:pt x="11180" y="14740"/>
                    </a:lnTo>
                    <a:lnTo>
                      <a:pt x="10719" y="13541"/>
                    </a:lnTo>
                    <a:lnTo>
                      <a:pt x="10240" y="12379"/>
                    </a:lnTo>
                    <a:lnTo>
                      <a:pt x="9963" y="11807"/>
                    </a:lnTo>
                    <a:lnTo>
                      <a:pt x="9705" y="11235"/>
                    </a:lnTo>
                    <a:lnTo>
                      <a:pt x="9409" y="10663"/>
                    </a:lnTo>
                    <a:lnTo>
                      <a:pt x="9133" y="10110"/>
                    </a:lnTo>
                    <a:lnTo>
                      <a:pt x="8819" y="9556"/>
                    </a:lnTo>
                    <a:lnTo>
                      <a:pt x="8505" y="9003"/>
                    </a:lnTo>
                    <a:lnTo>
                      <a:pt x="8192" y="8468"/>
                    </a:lnTo>
                    <a:lnTo>
                      <a:pt x="7860" y="7933"/>
                    </a:lnTo>
                    <a:lnTo>
                      <a:pt x="7509" y="7398"/>
                    </a:lnTo>
                    <a:lnTo>
                      <a:pt x="7159" y="6881"/>
                    </a:lnTo>
                    <a:lnTo>
                      <a:pt x="6790" y="6365"/>
                    </a:lnTo>
                    <a:lnTo>
                      <a:pt x="6421" y="5867"/>
                    </a:lnTo>
                    <a:lnTo>
                      <a:pt x="6033" y="5369"/>
                    </a:lnTo>
                    <a:lnTo>
                      <a:pt x="5628" y="4889"/>
                    </a:lnTo>
                    <a:lnTo>
                      <a:pt x="5222" y="4409"/>
                    </a:lnTo>
                    <a:lnTo>
                      <a:pt x="4797" y="3948"/>
                    </a:lnTo>
                    <a:lnTo>
                      <a:pt x="4373" y="3506"/>
                    </a:lnTo>
                    <a:lnTo>
                      <a:pt x="3930" y="3063"/>
                    </a:lnTo>
                    <a:lnTo>
                      <a:pt x="3469" y="2638"/>
                    </a:lnTo>
                    <a:lnTo>
                      <a:pt x="3008" y="2214"/>
                    </a:lnTo>
                    <a:lnTo>
                      <a:pt x="2528" y="1808"/>
                    </a:lnTo>
                    <a:lnTo>
                      <a:pt x="2049" y="1421"/>
                    </a:lnTo>
                    <a:lnTo>
                      <a:pt x="1551" y="1033"/>
                    </a:lnTo>
                    <a:lnTo>
                      <a:pt x="1052" y="683"/>
                    </a:lnTo>
                    <a:lnTo>
                      <a:pt x="518" y="332"/>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2163500" y="4830725"/>
                <a:ext cx="129175" cy="646150"/>
              </a:xfrm>
              <a:custGeom>
                <a:avLst/>
                <a:gdLst/>
                <a:ahLst/>
                <a:cxnLst/>
                <a:rect l="l" t="t" r="r" b="b"/>
                <a:pathLst>
                  <a:path w="5167" h="25846" extrusionOk="0">
                    <a:moveTo>
                      <a:pt x="5166" y="0"/>
                    </a:moveTo>
                    <a:lnTo>
                      <a:pt x="4834" y="757"/>
                    </a:lnTo>
                    <a:lnTo>
                      <a:pt x="4520" y="1495"/>
                    </a:lnTo>
                    <a:lnTo>
                      <a:pt x="4207" y="2251"/>
                    </a:lnTo>
                    <a:lnTo>
                      <a:pt x="3930" y="3026"/>
                    </a:lnTo>
                    <a:lnTo>
                      <a:pt x="3672" y="3782"/>
                    </a:lnTo>
                    <a:lnTo>
                      <a:pt x="3432" y="4557"/>
                    </a:lnTo>
                    <a:lnTo>
                      <a:pt x="3211" y="5350"/>
                    </a:lnTo>
                    <a:lnTo>
                      <a:pt x="3008" y="6125"/>
                    </a:lnTo>
                    <a:lnTo>
                      <a:pt x="2823" y="6918"/>
                    </a:lnTo>
                    <a:lnTo>
                      <a:pt x="2657" y="7712"/>
                    </a:lnTo>
                    <a:lnTo>
                      <a:pt x="2491" y="8505"/>
                    </a:lnTo>
                    <a:lnTo>
                      <a:pt x="2362" y="9317"/>
                    </a:lnTo>
                    <a:lnTo>
                      <a:pt x="2233" y="10110"/>
                    </a:lnTo>
                    <a:lnTo>
                      <a:pt x="2122" y="10922"/>
                    </a:lnTo>
                    <a:lnTo>
                      <a:pt x="2030" y="11733"/>
                    </a:lnTo>
                    <a:lnTo>
                      <a:pt x="1938" y="12545"/>
                    </a:lnTo>
                    <a:lnTo>
                      <a:pt x="1864" y="13375"/>
                    </a:lnTo>
                    <a:lnTo>
                      <a:pt x="1809" y="14187"/>
                    </a:lnTo>
                    <a:lnTo>
                      <a:pt x="1698" y="15829"/>
                    </a:lnTo>
                    <a:lnTo>
                      <a:pt x="1643" y="17489"/>
                    </a:lnTo>
                    <a:lnTo>
                      <a:pt x="1606" y="19149"/>
                    </a:lnTo>
                    <a:lnTo>
                      <a:pt x="1606" y="20791"/>
                    </a:lnTo>
                    <a:lnTo>
                      <a:pt x="1606" y="22452"/>
                    </a:lnTo>
                    <a:lnTo>
                      <a:pt x="1661" y="25735"/>
                    </a:lnTo>
                    <a:lnTo>
                      <a:pt x="1" y="9575"/>
                    </a:lnTo>
                    <a:lnTo>
                      <a:pt x="111" y="25846"/>
                    </a:lnTo>
                    <a:lnTo>
                      <a:pt x="3506" y="25846"/>
                    </a:lnTo>
                    <a:lnTo>
                      <a:pt x="3487" y="24223"/>
                    </a:lnTo>
                    <a:lnTo>
                      <a:pt x="3506" y="22581"/>
                    </a:lnTo>
                    <a:lnTo>
                      <a:pt x="3506" y="20920"/>
                    </a:lnTo>
                    <a:lnTo>
                      <a:pt x="3543" y="19279"/>
                    </a:lnTo>
                    <a:lnTo>
                      <a:pt x="3598" y="17618"/>
                    </a:lnTo>
                    <a:lnTo>
                      <a:pt x="3653" y="15958"/>
                    </a:lnTo>
                    <a:lnTo>
                      <a:pt x="3727" y="14298"/>
                    </a:lnTo>
                    <a:lnTo>
                      <a:pt x="3819" y="12656"/>
                    </a:lnTo>
                    <a:lnTo>
                      <a:pt x="3930" y="11014"/>
                    </a:lnTo>
                    <a:lnTo>
                      <a:pt x="4059" y="9390"/>
                    </a:lnTo>
                    <a:lnTo>
                      <a:pt x="4207" y="7767"/>
                    </a:lnTo>
                    <a:lnTo>
                      <a:pt x="4373" y="6181"/>
                    </a:lnTo>
                    <a:lnTo>
                      <a:pt x="4539" y="4594"/>
                    </a:lnTo>
                    <a:lnTo>
                      <a:pt x="4742" y="3044"/>
                    </a:lnTo>
                    <a:lnTo>
                      <a:pt x="4945" y="1513"/>
                    </a:lnTo>
                    <a:lnTo>
                      <a:pt x="516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5375725" y="4808125"/>
                <a:ext cx="176225" cy="668750"/>
              </a:xfrm>
              <a:custGeom>
                <a:avLst/>
                <a:gdLst/>
                <a:ahLst/>
                <a:cxnLst/>
                <a:rect l="l" t="t" r="r" b="b"/>
                <a:pathLst>
                  <a:path w="7049" h="26750" extrusionOk="0">
                    <a:moveTo>
                      <a:pt x="1" y="1"/>
                    </a:moveTo>
                    <a:lnTo>
                      <a:pt x="278" y="738"/>
                    </a:lnTo>
                    <a:lnTo>
                      <a:pt x="573" y="1476"/>
                    </a:lnTo>
                    <a:lnTo>
                      <a:pt x="831" y="2214"/>
                    </a:lnTo>
                    <a:lnTo>
                      <a:pt x="1089" y="2989"/>
                    </a:lnTo>
                    <a:lnTo>
                      <a:pt x="1329" y="3764"/>
                    </a:lnTo>
                    <a:lnTo>
                      <a:pt x="1551" y="4539"/>
                    </a:lnTo>
                    <a:lnTo>
                      <a:pt x="1772" y="5332"/>
                    </a:lnTo>
                    <a:lnTo>
                      <a:pt x="1975" y="6144"/>
                    </a:lnTo>
                    <a:lnTo>
                      <a:pt x="2159" y="6955"/>
                    </a:lnTo>
                    <a:lnTo>
                      <a:pt x="2344" y="7786"/>
                    </a:lnTo>
                    <a:lnTo>
                      <a:pt x="2510" y="8616"/>
                    </a:lnTo>
                    <a:lnTo>
                      <a:pt x="2657" y="9446"/>
                    </a:lnTo>
                    <a:lnTo>
                      <a:pt x="2787" y="10294"/>
                    </a:lnTo>
                    <a:lnTo>
                      <a:pt x="2916" y="11143"/>
                    </a:lnTo>
                    <a:lnTo>
                      <a:pt x="3026" y="11992"/>
                    </a:lnTo>
                    <a:lnTo>
                      <a:pt x="3137" y="12859"/>
                    </a:lnTo>
                    <a:lnTo>
                      <a:pt x="3211" y="13726"/>
                    </a:lnTo>
                    <a:lnTo>
                      <a:pt x="3303" y="14593"/>
                    </a:lnTo>
                    <a:lnTo>
                      <a:pt x="3358" y="15460"/>
                    </a:lnTo>
                    <a:lnTo>
                      <a:pt x="3414" y="16327"/>
                    </a:lnTo>
                    <a:lnTo>
                      <a:pt x="3451" y="17212"/>
                    </a:lnTo>
                    <a:lnTo>
                      <a:pt x="3469" y="18079"/>
                    </a:lnTo>
                    <a:lnTo>
                      <a:pt x="3488" y="18965"/>
                    </a:lnTo>
                    <a:lnTo>
                      <a:pt x="3469" y="19832"/>
                    </a:lnTo>
                    <a:lnTo>
                      <a:pt x="3469" y="20718"/>
                    </a:lnTo>
                    <a:lnTo>
                      <a:pt x="3432" y="21585"/>
                    </a:lnTo>
                    <a:lnTo>
                      <a:pt x="3395" y="22452"/>
                    </a:lnTo>
                    <a:lnTo>
                      <a:pt x="3340" y="23319"/>
                    </a:lnTo>
                    <a:lnTo>
                      <a:pt x="3285" y="24186"/>
                    </a:lnTo>
                    <a:lnTo>
                      <a:pt x="3211" y="25053"/>
                    </a:lnTo>
                    <a:lnTo>
                      <a:pt x="3119" y="25901"/>
                    </a:lnTo>
                    <a:lnTo>
                      <a:pt x="3008" y="26750"/>
                    </a:lnTo>
                    <a:lnTo>
                      <a:pt x="7048" y="26750"/>
                    </a:lnTo>
                    <a:lnTo>
                      <a:pt x="7030" y="25403"/>
                    </a:lnTo>
                    <a:lnTo>
                      <a:pt x="6974" y="24075"/>
                    </a:lnTo>
                    <a:lnTo>
                      <a:pt x="6919" y="22728"/>
                    </a:lnTo>
                    <a:lnTo>
                      <a:pt x="6845" y="21400"/>
                    </a:lnTo>
                    <a:lnTo>
                      <a:pt x="6734" y="20053"/>
                    </a:lnTo>
                    <a:lnTo>
                      <a:pt x="6605" y="18725"/>
                    </a:lnTo>
                    <a:lnTo>
                      <a:pt x="6458" y="17397"/>
                    </a:lnTo>
                    <a:lnTo>
                      <a:pt x="6255" y="16069"/>
                    </a:lnTo>
                    <a:lnTo>
                      <a:pt x="6089" y="14980"/>
                    </a:lnTo>
                    <a:lnTo>
                      <a:pt x="5886" y="13910"/>
                    </a:lnTo>
                    <a:lnTo>
                      <a:pt x="5646" y="12840"/>
                    </a:lnTo>
                    <a:lnTo>
                      <a:pt x="5406" y="11789"/>
                    </a:lnTo>
                    <a:lnTo>
                      <a:pt x="5111" y="10737"/>
                    </a:lnTo>
                    <a:lnTo>
                      <a:pt x="4816" y="9686"/>
                    </a:lnTo>
                    <a:lnTo>
                      <a:pt x="4465" y="8653"/>
                    </a:lnTo>
                    <a:lnTo>
                      <a:pt x="4096" y="7620"/>
                    </a:lnTo>
                    <a:lnTo>
                      <a:pt x="3709" y="6605"/>
                    </a:lnTo>
                    <a:lnTo>
                      <a:pt x="3285" y="5609"/>
                    </a:lnTo>
                    <a:lnTo>
                      <a:pt x="2823" y="4631"/>
                    </a:lnTo>
                    <a:lnTo>
                      <a:pt x="2325" y="3672"/>
                    </a:lnTo>
                    <a:lnTo>
                      <a:pt x="1790" y="2712"/>
                    </a:lnTo>
                    <a:lnTo>
                      <a:pt x="1237" y="1790"/>
                    </a:lnTo>
                    <a:lnTo>
                      <a:pt x="628" y="886"/>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5578675" y="5041950"/>
                <a:ext cx="70575" cy="434925"/>
              </a:xfrm>
              <a:custGeom>
                <a:avLst/>
                <a:gdLst/>
                <a:ahLst/>
                <a:cxnLst/>
                <a:rect l="l" t="t" r="r" b="b"/>
                <a:pathLst>
                  <a:path w="2823" h="17397" extrusionOk="0">
                    <a:moveTo>
                      <a:pt x="2823" y="1"/>
                    </a:moveTo>
                    <a:lnTo>
                      <a:pt x="0" y="17397"/>
                    </a:lnTo>
                    <a:lnTo>
                      <a:pt x="1254" y="17397"/>
                    </a:lnTo>
                    <a:lnTo>
                      <a:pt x="1365" y="15220"/>
                    </a:lnTo>
                    <a:lnTo>
                      <a:pt x="1513" y="13043"/>
                    </a:lnTo>
                    <a:lnTo>
                      <a:pt x="1679" y="10866"/>
                    </a:lnTo>
                    <a:lnTo>
                      <a:pt x="1863" y="8690"/>
                    </a:lnTo>
                    <a:lnTo>
                      <a:pt x="2066" y="6513"/>
                    </a:lnTo>
                    <a:lnTo>
                      <a:pt x="2306" y="4336"/>
                    </a:lnTo>
                    <a:lnTo>
                      <a:pt x="2546" y="2159"/>
                    </a:lnTo>
                    <a:lnTo>
                      <a:pt x="282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5629850" y="5081625"/>
                <a:ext cx="185425" cy="395250"/>
              </a:xfrm>
              <a:custGeom>
                <a:avLst/>
                <a:gdLst/>
                <a:ahLst/>
                <a:cxnLst/>
                <a:rect l="l" t="t" r="r" b="b"/>
                <a:pathLst>
                  <a:path w="7417" h="15810" extrusionOk="0">
                    <a:moveTo>
                      <a:pt x="7417" y="0"/>
                    </a:moveTo>
                    <a:lnTo>
                      <a:pt x="6974" y="590"/>
                    </a:lnTo>
                    <a:lnTo>
                      <a:pt x="6365" y="1439"/>
                    </a:lnTo>
                    <a:lnTo>
                      <a:pt x="5775" y="2325"/>
                    </a:lnTo>
                    <a:lnTo>
                      <a:pt x="5221" y="3210"/>
                    </a:lnTo>
                    <a:lnTo>
                      <a:pt x="4686" y="4114"/>
                    </a:lnTo>
                    <a:lnTo>
                      <a:pt x="4152" y="5036"/>
                    </a:lnTo>
                    <a:lnTo>
                      <a:pt x="3672" y="5959"/>
                    </a:lnTo>
                    <a:lnTo>
                      <a:pt x="3192" y="6900"/>
                    </a:lnTo>
                    <a:lnTo>
                      <a:pt x="2749" y="7859"/>
                    </a:lnTo>
                    <a:lnTo>
                      <a:pt x="2307" y="8818"/>
                    </a:lnTo>
                    <a:lnTo>
                      <a:pt x="1919" y="9796"/>
                    </a:lnTo>
                    <a:lnTo>
                      <a:pt x="1532" y="10774"/>
                    </a:lnTo>
                    <a:lnTo>
                      <a:pt x="1181" y="11770"/>
                    </a:lnTo>
                    <a:lnTo>
                      <a:pt x="849" y="12766"/>
                    </a:lnTo>
                    <a:lnTo>
                      <a:pt x="536" y="13781"/>
                    </a:lnTo>
                    <a:lnTo>
                      <a:pt x="259" y="14795"/>
                    </a:lnTo>
                    <a:lnTo>
                      <a:pt x="1" y="15810"/>
                    </a:lnTo>
                    <a:lnTo>
                      <a:pt x="3063" y="15810"/>
                    </a:lnTo>
                    <a:lnTo>
                      <a:pt x="3211" y="14869"/>
                    </a:lnTo>
                    <a:lnTo>
                      <a:pt x="3358" y="13928"/>
                    </a:lnTo>
                    <a:lnTo>
                      <a:pt x="3524" y="12987"/>
                    </a:lnTo>
                    <a:lnTo>
                      <a:pt x="3709" y="12047"/>
                    </a:lnTo>
                    <a:lnTo>
                      <a:pt x="3912" y="11106"/>
                    </a:lnTo>
                    <a:lnTo>
                      <a:pt x="4115" y="10165"/>
                    </a:lnTo>
                    <a:lnTo>
                      <a:pt x="4336" y="9243"/>
                    </a:lnTo>
                    <a:lnTo>
                      <a:pt x="4576" y="8320"/>
                    </a:lnTo>
                    <a:lnTo>
                      <a:pt x="4834" y="7398"/>
                    </a:lnTo>
                    <a:lnTo>
                      <a:pt x="5092" y="6475"/>
                    </a:lnTo>
                    <a:lnTo>
                      <a:pt x="5369" y="5553"/>
                    </a:lnTo>
                    <a:lnTo>
                      <a:pt x="5664" y="4649"/>
                    </a:lnTo>
                    <a:lnTo>
                      <a:pt x="5978" y="3745"/>
                    </a:lnTo>
                    <a:lnTo>
                      <a:pt x="6291" y="2841"/>
                    </a:lnTo>
                    <a:lnTo>
                      <a:pt x="6624" y="1956"/>
                    </a:lnTo>
                    <a:lnTo>
                      <a:pt x="6974" y="1052"/>
                    </a:lnTo>
                    <a:lnTo>
                      <a:pt x="741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75" name="Google Shape;75;p2"/>
          <p:cNvSpPr txBox="1">
            <a:spLocks noGrp="1"/>
          </p:cNvSpPr>
          <p:nvPr>
            <p:ph type="subTitle" idx="1"/>
          </p:nvPr>
        </p:nvSpPr>
        <p:spPr>
          <a:xfrm>
            <a:off x="875618" y="3184738"/>
            <a:ext cx="4528800" cy="3657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600"/>
              <a:buNone/>
              <a:defRPr sz="18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grpSp>
        <p:nvGrpSpPr>
          <p:cNvPr id="76" name="Google Shape;76;p2"/>
          <p:cNvGrpSpPr/>
          <p:nvPr/>
        </p:nvGrpSpPr>
        <p:grpSpPr>
          <a:xfrm flipH="1">
            <a:off x="-104560" y="3744300"/>
            <a:ext cx="1571958" cy="1610184"/>
            <a:chOff x="-3128300" y="3184750"/>
            <a:chExt cx="1745650" cy="1788100"/>
          </a:xfrm>
        </p:grpSpPr>
        <p:sp>
          <p:nvSpPr>
            <p:cNvPr id="77" name="Google Shape;77;p2"/>
            <p:cNvSpPr/>
            <p:nvPr/>
          </p:nvSpPr>
          <p:spPr>
            <a:xfrm>
              <a:off x="-3128300" y="3184750"/>
              <a:ext cx="1745650" cy="1788100"/>
            </a:xfrm>
            <a:custGeom>
              <a:avLst/>
              <a:gdLst/>
              <a:ahLst/>
              <a:cxnLst/>
              <a:rect l="l" t="t" r="r" b="b"/>
              <a:pathLst>
                <a:path w="69826" h="71524" extrusionOk="0">
                  <a:moveTo>
                    <a:pt x="62244" y="1"/>
                  </a:moveTo>
                  <a:lnTo>
                    <a:pt x="61580" y="19"/>
                  </a:lnTo>
                  <a:lnTo>
                    <a:pt x="60934" y="56"/>
                  </a:lnTo>
                  <a:lnTo>
                    <a:pt x="60270" y="130"/>
                  </a:lnTo>
                  <a:lnTo>
                    <a:pt x="59624" y="222"/>
                  </a:lnTo>
                  <a:lnTo>
                    <a:pt x="59034" y="333"/>
                  </a:lnTo>
                  <a:lnTo>
                    <a:pt x="58462" y="481"/>
                  </a:lnTo>
                  <a:lnTo>
                    <a:pt x="57890" y="647"/>
                  </a:lnTo>
                  <a:lnTo>
                    <a:pt x="57337" y="813"/>
                  </a:lnTo>
                  <a:lnTo>
                    <a:pt x="56783" y="1016"/>
                  </a:lnTo>
                  <a:lnTo>
                    <a:pt x="56248" y="1255"/>
                  </a:lnTo>
                  <a:lnTo>
                    <a:pt x="55695" y="1495"/>
                  </a:lnTo>
                  <a:lnTo>
                    <a:pt x="55178" y="1754"/>
                  </a:lnTo>
                  <a:lnTo>
                    <a:pt x="54662" y="2030"/>
                  </a:lnTo>
                  <a:lnTo>
                    <a:pt x="54145" y="2325"/>
                  </a:lnTo>
                  <a:lnTo>
                    <a:pt x="53647" y="2639"/>
                  </a:lnTo>
                  <a:lnTo>
                    <a:pt x="53167" y="2971"/>
                  </a:lnTo>
                  <a:lnTo>
                    <a:pt x="52688" y="3322"/>
                  </a:lnTo>
                  <a:lnTo>
                    <a:pt x="52226" y="3691"/>
                  </a:lnTo>
                  <a:lnTo>
                    <a:pt x="51784" y="4078"/>
                  </a:lnTo>
                  <a:lnTo>
                    <a:pt x="51341" y="4465"/>
                  </a:lnTo>
                  <a:lnTo>
                    <a:pt x="50917" y="4871"/>
                  </a:lnTo>
                  <a:lnTo>
                    <a:pt x="50492" y="5296"/>
                  </a:lnTo>
                  <a:lnTo>
                    <a:pt x="50087" y="5738"/>
                  </a:lnTo>
                  <a:lnTo>
                    <a:pt x="49699" y="6199"/>
                  </a:lnTo>
                  <a:lnTo>
                    <a:pt x="49330" y="6661"/>
                  </a:lnTo>
                  <a:lnTo>
                    <a:pt x="48980" y="7122"/>
                  </a:lnTo>
                  <a:lnTo>
                    <a:pt x="48629" y="7620"/>
                  </a:lnTo>
                  <a:lnTo>
                    <a:pt x="48316" y="8118"/>
                  </a:lnTo>
                  <a:lnTo>
                    <a:pt x="48002" y="8616"/>
                  </a:lnTo>
                  <a:lnTo>
                    <a:pt x="47707" y="9133"/>
                  </a:lnTo>
                  <a:lnTo>
                    <a:pt x="47430" y="9668"/>
                  </a:lnTo>
                  <a:lnTo>
                    <a:pt x="47172" y="10203"/>
                  </a:lnTo>
                  <a:lnTo>
                    <a:pt x="46932" y="10738"/>
                  </a:lnTo>
                  <a:lnTo>
                    <a:pt x="46711" y="11291"/>
                  </a:lnTo>
                  <a:lnTo>
                    <a:pt x="46508" y="11845"/>
                  </a:lnTo>
                  <a:lnTo>
                    <a:pt x="46323" y="12398"/>
                  </a:lnTo>
                  <a:lnTo>
                    <a:pt x="46176" y="12933"/>
                  </a:lnTo>
                  <a:lnTo>
                    <a:pt x="46046" y="13450"/>
                  </a:lnTo>
                  <a:lnTo>
                    <a:pt x="45917" y="13966"/>
                  </a:lnTo>
                  <a:lnTo>
                    <a:pt x="45807" y="14501"/>
                  </a:lnTo>
                  <a:lnTo>
                    <a:pt x="45714" y="15036"/>
                  </a:lnTo>
                  <a:lnTo>
                    <a:pt x="45641" y="15571"/>
                  </a:lnTo>
                  <a:lnTo>
                    <a:pt x="45585" y="16106"/>
                  </a:lnTo>
                  <a:lnTo>
                    <a:pt x="45548" y="16641"/>
                  </a:lnTo>
                  <a:lnTo>
                    <a:pt x="45511" y="17176"/>
                  </a:lnTo>
                  <a:lnTo>
                    <a:pt x="45493" y="17711"/>
                  </a:lnTo>
                  <a:lnTo>
                    <a:pt x="45493" y="18264"/>
                  </a:lnTo>
                  <a:lnTo>
                    <a:pt x="45493" y="18799"/>
                  </a:lnTo>
                  <a:lnTo>
                    <a:pt x="45530" y="19334"/>
                  </a:lnTo>
                  <a:lnTo>
                    <a:pt x="45567" y="19869"/>
                  </a:lnTo>
                  <a:lnTo>
                    <a:pt x="45622" y="20404"/>
                  </a:lnTo>
                  <a:lnTo>
                    <a:pt x="45677" y="20958"/>
                  </a:lnTo>
                  <a:lnTo>
                    <a:pt x="45770" y="21493"/>
                  </a:lnTo>
                  <a:lnTo>
                    <a:pt x="45862" y="22009"/>
                  </a:lnTo>
                  <a:lnTo>
                    <a:pt x="45973" y="22544"/>
                  </a:lnTo>
                  <a:lnTo>
                    <a:pt x="46083" y="23079"/>
                  </a:lnTo>
                  <a:lnTo>
                    <a:pt x="46212" y="23596"/>
                  </a:lnTo>
                  <a:lnTo>
                    <a:pt x="46360" y="24131"/>
                  </a:lnTo>
                  <a:lnTo>
                    <a:pt x="46526" y="24647"/>
                  </a:lnTo>
                  <a:lnTo>
                    <a:pt x="46692" y="25164"/>
                  </a:lnTo>
                  <a:lnTo>
                    <a:pt x="46877" y="25680"/>
                  </a:lnTo>
                  <a:lnTo>
                    <a:pt x="47061" y="26179"/>
                  </a:lnTo>
                  <a:lnTo>
                    <a:pt x="47282" y="26677"/>
                  </a:lnTo>
                  <a:lnTo>
                    <a:pt x="47485" y="27175"/>
                  </a:lnTo>
                  <a:lnTo>
                    <a:pt x="47725" y="27673"/>
                  </a:lnTo>
                  <a:lnTo>
                    <a:pt x="47965" y="28153"/>
                  </a:lnTo>
                  <a:lnTo>
                    <a:pt x="48223" y="28632"/>
                  </a:lnTo>
                  <a:lnTo>
                    <a:pt x="48482" y="29112"/>
                  </a:lnTo>
                  <a:lnTo>
                    <a:pt x="48223" y="28872"/>
                  </a:lnTo>
                  <a:lnTo>
                    <a:pt x="47947" y="28669"/>
                  </a:lnTo>
                  <a:lnTo>
                    <a:pt x="47651" y="28485"/>
                  </a:lnTo>
                  <a:lnTo>
                    <a:pt x="47319" y="28319"/>
                  </a:lnTo>
                  <a:lnTo>
                    <a:pt x="46987" y="28189"/>
                  </a:lnTo>
                  <a:lnTo>
                    <a:pt x="46655" y="28079"/>
                  </a:lnTo>
                  <a:lnTo>
                    <a:pt x="46305" y="27986"/>
                  </a:lnTo>
                  <a:lnTo>
                    <a:pt x="45936" y="27931"/>
                  </a:lnTo>
                  <a:lnTo>
                    <a:pt x="45585" y="27894"/>
                  </a:lnTo>
                  <a:lnTo>
                    <a:pt x="45216" y="27894"/>
                  </a:lnTo>
                  <a:lnTo>
                    <a:pt x="44847" y="27913"/>
                  </a:lnTo>
                  <a:lnTo>
                    <a:pt x="44478" y="27950"/>
                  </a:lnTo>
                  <a:lnTo>
                    <a:pt x="44128" y="28023"/>
                  </a:lnTo>
                  <a:lnTo>
                    <a:pt x="43777" y="28134"/>
                  </a:lnTo>
                  <a:lnTo>
                    <a:pt x="43445" y="28263"/>
                  </a:lnTo>
                  <a:lnTo>
                    <a:pt x="43113" y="28411"/>
                  </a:lnTo>
                  <a:lnTo>
                    <a:pt x="42726" y="28651"/>
                  </a:lnTo>
                  <a:lnTo>
                    <a:pt x="42338" y="28927"/>
                  </a:lnTo>
                  <a:lnTo>
                    <a:pt x="41988" y="29223"/>
                  </a:lnTo>
                  <a:lnTo>
                    <a:pt x="41674" y="29555"/>
                  </a:lnTo>
                  <a:lnTo>
                    <a:pt x="41361" y="29905"/>
                  </a:lnTo>
                  <a:lnTo>
                    <a:pt x="41102" y="30274"/>
                  </a:lnTo>
                  <a:lnTo>
                    <a:pt x="40844" y="30661"/>
                  </a:lnTo>
                  <a:lnTo>
                    <a:pt x="40623" y="31067"/>
                  </a:lnTo>
                  <a:lnTo>
                    <a:pt x="40420" y="31492"/>
                  </a:lnTo>
                  <a:lnTo>
                    <a:pt x="40254" y="31934"/>
                  </a:lnTo>
                  <a:lnTo>
                    <a:pt x="40106" y="32396"/>
                  </a:lnTo>
                  <a:lnTo>
                    <a:pt x="39977" y="32857"/>
                  </a:lnTo>
                  <a:lnTo>
                    <a:pt x="39885" y="33318"/>
                  </a:lnTo>
                  <a:lnTo>
                    <a:pt x="39811" y="33779"/>
                  </a:lnTo>
                  <a:lnTo>
                    <a:pt x="39756" y="34259"/>
                  </a:lnTo>
                  <a:lnTo>
                    <a:pt x="39737" y="34720"/>
                  </a:lnTo>
                  <a:lnTo>
                    <a:pt x="39737" y="35200"/>
                  </a:lnTo>
                  <a:lnTo>
                    <a:pt x="39737" y="35661"/>
                  </a:lnTo>
                  <a:lnTo>
                    <a:pt x="39774" y="36122"/>
                  </a:lnTo>
                  <a:lnTo>
                    <a:pt x="39829" y="36583"/>
                  </a:lnTo>
                  <a:lnTo>
                    <a:pt x="39903" y="37044"/>
                  </a:lnTo>
                  <a:lnTo>
                    <a:pt x="39977" y="37506"/>
                  </a:lnTo>
                  <a:lnTo>
                    <a:pt x="40069" y="37967"/>
                  </a:lnTo>
                  <a:lnTo>
                    <a:pt x="40180" y="38428"/>
                  </a:lnTo>
                  <a:lnTo>
                    <a:pt x="40420" y="39332"/>
                  </a:lnTo>
                  <a:lnTo>
                    <a:pt x="40678" y="40236"/>
                  </a:lnTo>
                  <a:lnTo>
                    <a:pt x="40973" y="41140"/>
                  </a:lnTo>
                  <a:lnTo>
                    <a:pt x="41268" y="42025"/>
                  </a:lnTo>
                  <a:lnTo>
                    <a:pt x="41047" y="41472"/>
                  </a:lnTo>
                  <a:lnTo>
                    <a:pt x="40789" y="40918"/>
                  </a:lnTo>
                  <a:lnTo>
                    <a:pt x="40512" y="40402"/>
                  </a:lnTo>
                  <a:lnTo>
                    <a:pt x="40198" y="39904"/>
                  </a:lnTo>
                  <a:lnTo>
                    <a:pt x="39866" y="39424"/>
                  </a:lnTo>
                  <a:lnTo>
                    <a:pt x="39497" y="38963"/>
                  </a:lnTo>
                  <a:lnTo>
                    <a:pt x="39110" y="38520"/>
                  </a:lnTo>
                  <a:lnTo>
                    <a:pt x="38686" y="38096"/>
                  </a:lnTo>
                  <a:lnTo>
                    <a:pt x="38243" y="37690"/>
                  </a:lnTo>
                  <a:lnTo>
                    <a:pt x="37782" y="37321"/>
                  </a:lnTo>
                  <a:lnTo>
                    <a:pt x="37302" y="36971"/>
                  </a:lnTo>
                  <a:lnTo>
                    <a:pt x="36804" y="36639"/>
                  </a:lnTo>
                  <a:lnTo>
                    <a:pt x="36288" y="36343"/>
                  </a:lnTo>
                  <a:lnTo>
                    <a:pt x="35771" y="36067"/>
                  </a:lnTo>
                  <a:lnTo>
                    <a:pt x="35218" y="35808"/>
                  </a:lnTo>
                  <a:lnTo>
                    <a:pt x="34664" y="35587"/>
                  </a:lnTo>
                  <a:lnTo>
                    <a:pt x="34111" y="35384"/>
                  </a:lnTo>
                  <a:lnTo>
                    <a:pt x="33520" y="35218"/>
                  </a:lnTo>
                  <a:lnTo>
                    <a:pt x="32948" y="35070"/>
                  </a:lnTo>
                  <a:lnTo>
                    <a:pt x="32358" y="34960"/>
                  </a:lnTo>
                  <a:lnTo>
                    <a:pt x="31768" y="34868"/>
                  </a:lnTo>
                  <a:lnTo>
                    <a:pt x="31177" y="34812"/>
                  </a:lnTo>
                  <a:lnTo>
                    <a:pt x="30587" y="34794"/>
                  </a:lnTo>
                  <a:lnTo>
                    <a:pt x="29997" y="34794"/>
                  </a:lnTo>
                  <a:lnTo>
                    <a:pt x="29406" y="34831"/>
                  </a:lnTo>
                  <a:lnTo>
                    <a:pt x="28816" y="34904"/>
                  </a:lnTo>
                  <a:lnTo>
                    <a:pt x="28226" y="35015"/>
                  </a:lnTo>
                  <a:lnTo>
                    <a:pt x="27654" y="35144"/>
                  </a:lnTo>
                  <a:lnTo>
                    <a:pt x="27100" y="35310"/>
                  </a:lnTo>
                  <a:lnTo>
                    <a:pt x="26529" y="35513"/>
                  </a:lnTo>
                  <a:lnTo>
                    <a:pt x="25994" y="35753"/>
                  </a:lnTo>
                  <a:lnTo>
                    <a:pt x="25459" y="36030"/>
                  </a:lnTo>
                  <a:lnTo>
                    <a:pt x="24961" y="36343"/>
                  </a:lnTo>
                  <a:lnTo>
                    <a:pt x="24481" y="36675"/>
                  </a:lnTo>
                  <a:lnTo>
                    <a:pt x="24020" y="37026"/>
                  </a:lnTo>
                  <a:lnTo>
                    <a:pt x="23595" y="37413"/>
                  </a:lnTo>
                  <a:lnTo>
                    <a:pt x="23190" y="37819"/>
                  </a:lnTo>
                  <a:lnTo>
                    <a:pt x="22802" y="38244"/>
                  </a:lnTo>
                  <a:lnTo>
                    <a:pt x="22433" y="38686"/>
                  </a:lnTo>
                  <a:lnTo>
                    <a:pt x="22101" y="39166"/>
                  </a:lnTo>
                  <a:lnTo>
                    <a:pt x="21787" y="39646"/>
                  </a:lnTo>
                  <a:lnTo>
                    <a:pt x="21492" y="40162"/>
                  </a:lnTo>
                  <a:lnTo>
                    <a:pt x="21234" y="40679"/>
                  </a:lnTo>
                  <a:lnTo>
                    <a:pt x="20994" y="41214"/>
                  </a:lnTo>
                  <a:lnTo>
                    <a:pt x="20791" y="41749"/>
                  </a:lnTo>
                  <a:lnTo>
                    <a:pt x="20607" y="42302"/>
                  </a:lnTo>
                  <a:lnTo>
                    <a:pt x="20441" y="42856"/>
                  </a:lnTo>
                  <a:lnTo>
                    <a:pt x="20312" y="43427"/>
                  </a:lnTo>
                  <a:lnTo>
                    <a:pt x="20201" y="43999"/>
                  </a:lnTo>
                  <a:lnTo>
                    <a:pt x="20127" y="44590"/>
                  </a:lnTo>
                  <a:lnTo>
                    <a:pt x="20072" y="45162"/>
                  </a:lnTo>
                  <a:lnTo>
                    <a:pt x="20053" y="45752"/>
                  </a:lnTo>
                  <a:lnTo>
                    <a:pt x="20053" y="46342"/>
                  </a:lnTo>
                  <a:lnTo>
                    <a:pt x="20090" y="46914"/>
                  </a:lnTo>
                  <a:lnTo>
                    <a:pt x="20146" y="47486"/>
                  </a:lnTo>
                  <a:lnTo>
                    <a:pt x="20238" y="48058"/>
                  </a:lnTo>
                  <a:lnTo>
                    <a:pt x="20349" y="48630"/>
                  </a:lnTo>
                  <a:lnTo>
                    <a:pt x="20515" y="49183"/>
                  </a:lnTo>
                  <a:lnTo>
                    <a:pt x="20681" y="49737"/>
                  </a:lnTo>
                  <a:lnTo>
                    <a:pt x="20902" y="50272"/>
                  </a:lnTo>
                  <a:lnTo>
                    <a:pt x="21142" y="50807"/>
                  </a:lnTo>
                  <a:lnTo>
                    <a:pt x="21400" y="51305"/>
                  </a:lnTo>
                  <a:lnTo>
                    <a:pt x="21695" y="51803"/>
                  </a:lnTo>
                  <a:lnTo>
                    <a:pt x="22027" y="52282"/>
                  </a:lnTo>
                  <a:lnTo>
                    <a:pt x="21677" y="51877"/>
                  </a:lnTo>
                  <a:lnTo>
                    <a:pt x="21308" y="51489"/>
                  </a:lnTo>
                  <a:lnTo>
                    <a:pt x="20920" y="51102"/>
                  </a:lnTo>
                  <a:lnTo>
                    <a:pt x="20515" y="50751"/>
                  </a:lnTo>
                  <a:lnTo>
                    <a:pt x="20090" y="50419"/>
                  </a:lnTo>
                  <a:lnTo>
                    <a:pt x="19648" y="50106"/>
                  </a:lnTo>
                  <a:lnTo>
                    <a:pt x="19186" y="49792"/>
                  </a:lnTo>
                  <a:lnTo>
                    <a:pt x="18725" y="49515"/>
                  </a:lnTo>
                  <a:lnTo>
                    <a:pt x="18246" y="49257"/>
                  </a:lnTo>
                  <a:lnTo>
                    <a:pt x="17766" y="49017"/>
                  </a:lnTo>
                  <a:lnTo>
                    <a:pt x="17268" y="48814"/>
                  </a:lnTo>
                  <a:lnTo>
                    <a:pt x="16770" y="48611"/>
                  </a:lnTo>
                  <a:lnTo>
                    <a:pt x="16253" y="48427"/>
                  </a:lnTo>
                  <a:lnTo>
                    <a:pt x="15718" y="48279"/>
                  </a:lnTo>
                  <a:lnTo>
                    <a:pt x="15202" y="48150"/>
                  </a:lnTo>
                  <a:lnTo>
                    <a:pt x="14667" y="48021"/>
                  </a:lnTo>
                  <a:lnTo>
                    <a:pt x="14132" y="47929"/>
                  </a:lnTo>
                  <a:lnTo>
                    <a:pt x="13597" y="47873"/>
                  </a:lnTo>
                  <a:lnTo>
                    <a:pt x="13043" y="47818"/>
                  </a:lnTo>
                  <a:lnTo>
                    <a:pt x="12508" y="47800"/>
                  </a:lnTo>
                  <a:lnTo>
                    <a:pt x="11955" y="47800"/>
                  </a:lnTo>
                  <a:lnTo>
                    <a:pt x="11420" y="47818"/>
                  </a:lnTo>
                  <a:lnTo>
                    <a:pt x="10885" y="47855"/>
                  </a:lnTo>
                  <a:lnTo>
                    <a:pt x="10331" y="47910"/>
                  </a:lnTo>
                  <a:lnTo>
                    <a:pt x="9796" y="48002"/>
                  </a:lnTo>
                  <a:lnTo>
                    <a:pt x="9280" y="48113"/>
                  </a:lnTo>
                  <a:lnTo>
                    <a:pt x="8745" y="48242"/>
                  </a:lnTo>
                  <a:lnTo>
                    <a:pt x="8228" y="48408"/>
                  </a:lnTo>
                  <a:lnTo>
                    <a:pt x="7730" y="48593"/>
                  </a:lnTo>
                  <a:lnTo>
                    <a:pt x="7214" y="48796"/>
                  </a:lnTo>
                  <a:lnTo>
                    <a:pt x="6734" y="49036"/>
                  </a:lnTo>
                  <a:lnTo>
                    <a:pt x="6254" y="49294"/>
                  </a:lnTo>
                  <a:lnTo>
                    <a:pt x="5775" y="49571"/>
                  </a:lnTo>
                  <a:lnTo>
                    <a:pt x="5314" y="49884"/>
                  </a:lnTo>
                  <a:lnTo>
                    <a:pt x="4852" y="50216"/>
                  </a:lnTo>
                  <a:lnTo>
                    <a:pt x="4428" y="50567"/>
                  </a:lnTo>
                  <a:lnTo>
                    <a:pt x="4022" y="50936"/>
                  </a:lnTo>
                  <a:lnTo>
                    <a:pt x="3635" y="51342"/>
                  </a:lnTo>
                  <a:lnTo>
                    <a:pt x="3247" y="51747"/>
                  </a:lnTo>
                  <a:lnTo>
                    <a:pt x="2897" y="52172"/>
                  </a:lnTo>
                  <a:lnTo>
                    <a:pt x="2565" y="52614"/>
                  </a:lnTo>
                  <a:lnTo>
                    <a:pt x="2233" y="53057"/>
                  </a:lnTo>
                  <a:lnTo>
                    <a:pt x="1938" y="53537"/>
                  </a:lnTo>
                  <a:lnTo>
                    <a:pt x="1661" y="54017"/>
                  </a:lnTo>
                  <a:lnTo>
                    <a:pt x="1403" y="54515"/>
                  </a:lnTo>
                  <a:lnTo>
                    <a:pt x="1163" y="55013"/>
                  </a:lnTo>
                  <a:lnTo>
                    <a:pt x="941" y="55529"/>
                  </a:lnTo>
                  <a:lnTo>
                    <a:pt x="757" y="56064"/>
                  </a:lnTo>
                  <a:lnTo>
                    <a:pt x="572" y="56581"/>
                  </a:lnTo>
                  <a:lnTo>
                    <a:pt x="425" y="57116"/>
                  </a:lnTo>
                  <a:lnTo>
                    <a:pt x="296" y="57669"/>
                  </a:lnTo>
                  <a:lnTo>
                    <a:pt x="185" y="58223"/>
                  </a:lnTo>
                  <a:lnTo>
                    <a:pt x="111" y="58758"/>
                  </a:lnTo>
                  <a:lnTo>
                    <a:pt x="37" y="59311"/>
                  </a:lnTo>
                  <a:lnTo>
                    <a:pt x="1" y="59883"/>
                  </a:lnTo>
                  <a:lnTo>
                    <a:pt x="1" y="60436"/>
                  </a:lnTo>
                  <a:lnTo>
                    <a:pt x="19" y="60990"/>
                  </a:lnTo>
                  <a:lnTo>
                    <a:pt x="56" y="61543"/>
                  </a:lnTo>
                  <a:lnTo>
                    <a:pt x="111" y="62097"/>
                  </a:lnTo>
                  <a:lnTo>
                    <a:pt x="204" y="62632"/>
                  </a:lnTo>
                  <a:lnTo>
                    <a:pt x="314" y="63185"/>
                  </a:lnTo>
                  <a:lnTo>
                    <a:pt x="462" y="63720"/>
                  </a:lnTo>
                  <a:lnTo>
                    <a:pt x="628" y="64255"/>
                  </a:lnTo>
                  <a:lnTo>
                    <a:pt x="831" y="64772"/>
                  </a:lnTo>
                  <a:lnTo>
                    <a:pt x="10590" y="65731"/>
                  </a:lnTo>
                  <a:lnTo>
                    <a:pt x="20994" y="66746"/>
                  </a:lnTo>
                  <a:lnTo>
                    <a:pt x="69826" y="71524"/>
                  </a:lnTo>
                  <a:lnTo>
                    <a:pt x="69826" y="2049"/>
                  </a:lnTo>
                  <a:lnTo>
                    <a:pt x="69254" y="1735"/>
                  </a:lnTo>
                  <a:lnTo>
                    <a:pt x="68645" y="1440"/>
                  </a:lnTo>
                  <a:lnTo>
                    <a:pt x="68055" y="1182"/>
                  </a:lnTo>
                  <a:lnTo>
                    <a:pt x="67427" y="942"/>
                  </a:lnTo>
                  <a:lnTo>
                    <a:pt x="66800" y="720"/>
                  </a:lnTo>
                  <a:lnTo>
                    <a:pt x="66173" y="536"/>
                  </a:lnTo>
                  <a:lnTo>
                    <a:pt x="65527" y="388"/>
                  </a:lnTo>
                  <a:lnTo>
                    <a:pt x="64882" y="241"/>
                  </a:lnTo>
                  <a:lnTo>
                    <a:pt x="64218" y="149"/>
                  </a:lnTo>
                  <a:lnTo>
                    <a:pt x="63572" y="75"/>
                  </a:lnTo>
                  <a:lnTo>
                    <a:pt x="62908" y="19"/>
                  </a:lnTo>
                  <a:lnTo>
                    <a:pt x="6224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2670849" y="3653325"/>
              <a:ext cx="1288115" cy="1319439"/>
            </a:xfrm>
            <a:custGeom>
              <a:avLst/>
              <a:gdLst/>
              <a:ahLst/>
              <a:cxnLst/>
              <a:rect l="l" t="t" r="r" b="b"/>
              <a:pathLst>
                <a:path w="69826" h="71524" extrusionOk="0">
                  <a:moveTo>
                    <a:pt x="62244" y="1"/>
                  </a:moveTo>
                  <a:lnTo>
                    <a:pt x="61580" y="19"/>
                  </a:lnTo>
                  <a:lnTo>
                    <a:pt x="60934" y="56"/>
                  </a:lnTo>
                  <a:lnTo>
                    <a:pt x="60270" y="130"/>
                  </a:lnTo>
                  <a:lnTo>
                    <a:pt x="59624" y="222"/>
                  </a:lnTo>
                  <a:lnTo>
                    <a:pt x="59034" y="333"/>
                  </a:lnTo>
                  <a:lnTo>
                    <a:pt x="58462" y="481"/>
                  </a:lnTo>
                  <a:lnTo>
                    <a:pt x="57890" y="647"/>
                  </a:lnTo>
                  <a:lnTo>
                    <a:pt x="57337" y="813"/>
                  </a:lnTo>
                  <a:lnTo>
                    <a:pt x="56783" y="1016"/>
                  </a:lnTo>
                  <a:lnTo>
                    <a:pt x="56248" y="1255"/>
                  </a:lnTo>
                  <a:lnTo>
                    <a:pt x="55695" y="1495"/>
                  </a:lnTo>
                  <a:lnTo>
                    <a:pt x="55178" y="1754"/>
                  </a:lnTo>
                  <a:lnTo>
                    <a:pt x="54662" y="2030"/>
                  </a:lnTo>
                  <a:lnTo>
                    <a:pt x="54145" y="2325"/>
                  </a:lnTo>
                  <a:lnTo>
                    <a:pt x="53647" y="2639"/>
                  </a:lnTo>
                  <a:lnTo>
                    <a:pt x="53167" y="2971"/>
                  </a:lnTo>
                  <a:lnTo>
                    <a:pt x="52688" y="3322"/>
                  </a:lnTo>
                  <a:lnTo>
                    <a:pt x="52226" y="3691"/>
                  </a:lnTo>
                  <a:lnTo>
                    <a:pt x="51784" y="4078"/>
                  </a:lnTo>
                  <a:lnTo>
                    <a:pt x="51341" y="4465"/>
                  </a:lnTo>
                  <a:lnTo>
                    <a:pt x="50917" y="4871"/>
                  </a:lnTo>
                  <a:lnTo>
                    <a:pt x="50492" y="5296"/>
                  </a:lnTo>
                  <a:lnTo>
                    <a:pt x="50087" y="5738"/>
                  </a:lnTo>
                  <a:lnTo>
                    <a:pt x="49699" y="6199"/>
                  </a:lnTo>
                  <a:lnTo>
                    <a:pt x="49330" y="6661"/>
                  </a:lnTo>
                  <a:lnTo>
                    <a:pt x="48980" y="7122"/>
                  </a:lnTo>
                  <a:lnTo>
                    <a:pt x="48629" y="7620"/>
                  </a:lnTo>
                  <a:lnTo>
                    <a:pt x="48316" y="8118"/>
                  </a:lnTo>
                  <a:lnTo>
                    <a:pt x="48002" y="8616"/>
                  </a:lnTo>
                  <a:lnTo>
                    <a:pt x="47707" y="9133"/>
                  </a:lnTo>
                  <a:lnTo>
                    <a:pt x="47430" y="9668"/>
                  </a:lnTo>
                  <a:lnTo>
                    <a:pt x="47172" y="10203"/>
                  </a:lnTo>
                  <a:lnTo>
                    <a:pt x="46932" y="10738"/>
                  </a:lnTo>
                  <a:lnTo>
                    <a:pt x="46711" y="11291"/>
                  </a:lnTo>
                  <a:lnTo>
                    <a:pt x="46508" y="11845"/>
                  </a:lnTo>
                  <a:lnTo>
                    <a:pt x="46323" y="12398"/>
                  </a:lnTo>
                  <a:lnTo>
                    <a:pt x="46176" y="12933"/>
                  </a:lnTo>
                  <a:lnTo>
                    <a:pt x="46046" y="13450"/>
                  </a:lnTo>
                  <a:lnTo>
                    <a:pt x="45917" y="13966"/>
                  </a:lnTo>
                  <a:lnTo>
                    <a:pt x="45807" y="14501"/>
                  </a:lnTo>
                  <a:lnTo>
                    <a:pt x="45714" y="15036"/>
                  </a:lnTo>
                  <a:lnTo>
                    <a:pt x="45641" y="15571"/>
                  </a:lnTo>
                  <a:lnTo>
                    <a:pt x="45585" y="16106"/>
                  </a:lnTo>
                  <a:lnTo>
                    <a:pt x="45548" y="16641"/>
                  </a:lnTo>
                  <a:lnTo>
                    <a:pt x="45511" y="17176"/>
                  </a:lnTo>
                  <a:lnTo>
                    <a:pt x="45493" y="17711"/>
                  </a:lnTo>
                  <a:lnTo>
                    <a:pt x="45493" y="18264"/>
                  </a:lnTo>
                  <a:lnTo>
                    <a:pt x="45493" y="18799"/>
                  </a:lnTo>
                  <a:lnTo>
                    <a:pt x="45530" y="19334"/>
                  </a:lnTo>
                  <a:lnTo>
                    <a:pt x="45567" y="19869"/>
                  </a:lnTo>
                  <a:lnTo>
                    <a:pt x="45622" y="20404"/>
                  </a:lnTo>
                  <a:lnTo>
                    <a:pt x="45677" y="20958"/>
                  </a:lnTo>
                  <a:lnTo>
                    <a:pt x="45770" y="21493"/>
                  </a:lnTo>
                  <a:lnTo>
                    <a:pt x="45862" y="22009"/>
                  </a:lnTo>
                  <a:lnTo>
                    <a:pt x="45973" y="22544"/>
                  </a:lnTo>
                  <a:lnTo>
                    <a:pt x="46083" y="23079"/>
                  </a:lnTo>
                  <a:lnTo>
                    <a:pt x="46212" y="23596"/>
                  </a:lnTo>
                  <a:lnTo>
                    <a:pt x="46360" y="24131"/>
                  </a:lnTo>
                  <a:lnTo>
                    <a:pt x="46526" y="24647"/>
                  </a:lnTo>
                  <a:lnTo>
                    <a:pt x="46692" y="25164"/>
                  </a:lnTo>
                  <a:lnTo>
                    <a:pt x="46877" y="25680"/>
                  </a:lnTo>
                  <a:lnTo>
                    <a:pt x="47061" y="26179"/>
                  </a:lnTo>
                  <a:lnTo>
                    <a:pt x="47282" y="26677"/>
                  </a:lnTo>
                  <a:lnTo>
                    <a:pt x="47485" y="27175"/>
                  </a:lnTo>
                  <a:lnTo>
                    <a:pt x="47725" y="27673"/>
                  </a:lnTo>
                  <a:lnTo>
                    <a:pt x="47965" y="28153"/>
                  </a:lnTo>
                  <a:lnTo>
                    <a:pt x="48223" y="28632"/>
                  </a:lnTo>
                  <a:lnTo>
                    <a:pt x="48482" y="29112"/>
                  </a:lnTo>
                  <a:lnTo>
                    <a:pt x="48223" y="28872"/>
                  </a:lnTo>
                  <a:lnTo>
                    <a:pt x="47947" y="28669"/>
                  </a:lnTo>
                  <a:lnTo>
                    <a:pt x="47651" y="28485"/>
                  </a:lnTo>
                  <a:lnTo>
                    <a:pt x="47319" y="28319"/>
                  </a:lnTo>
                  <a:lnTo>
                    <a:pt x="46987" y="28189"/>
                  </a:lnTo>
                  <a:lnTo>
                    <a:pt x="46655" y="28079"/>
                  </a:lnTo>
                  <a:lnTo>
                    <a:pt x="46305" y="27986"/>
                  </a:lnTo>
                  <a:lnTo>
                    <a:pt x="45936" y="27931"/>
                  </a:lnTo>
                  <a:lnTo>
                    <a:pt x="45585" y="27894"/>
                  </a:lnTo>
                  <a:lnTo>
                    <a:pt x="45216" y="27894"/>
                  </a:lnTo>
                  <a:lnTo>
                    <a:pt x="44847" y="27913"/>
                  </a:lnTo>
                  <a:lnTo>
                    <a:pt x="44478" y="27950"/>
                  </a:lnTo>
                  <a:lnTo>
                    <a:pt x="44128" y="28023"/>
                  </a:lnTo>
                  <a:lnTo>
                    <a:pt x="43777" y="28134"/>
                  </a:lnTo>
                  <a:lnTo>
                    <a:pt x="43445" y="28263"/>
                  </a:lnTo>
                  <a:lnTo>
                    <a:pt x="43113" y="28411"/>
                  </a:lnTo>
                  <a:lnTo>
                    <a:pt x="42726" y="28651"/>
                  </a:lnTo>
                  <a:lnTo>
                    <a:pt x="42338" y="28927"/>
                  </a:lnTo>
                  <a:lnTo>
                    <a:pt x="41988" y="29223"/>
                  </a:lnTo>
                  <a:lnTo>
                    <a:pt x="41674" y="29555"/>
                  </a:lnTo>
                  <a:lnTo>
                    <a:pt x="41361" y="29905"/>
                  </a:lnTo>
                  <a:lnTo>
                    <a:pt x="41102" y="30274"/>
                  </a:lnTo>
                  <a:lnTo>
                    <a:pt x="40844" y="30661"/>
                  </a:lnTo>
                  <a:lnTo>
                    <a:pt x="40623" y="31067"/>
                  </a:lnTo>
                  <a:lnTo>
                    <a:pt x="40420" y="31492"/>
                  </a:lnTo>
                  <a:lnTo>
                    <a:pt x="40254" y="31934"/>
                  </a:lnTo>
                  <a:lnTo>
                    <a:pt x="40106" y="32396"/>
                  </a:lnTo>
                  <a:lnTo>
                    <a:pt x="39977" y="32857"/>
                  </a:lnTo>
                  <a:lnTo>
                    <a:pt x="39885" y="33318"/>
                  </a:lnTo>
                  <a:lnTo>
                    <a:pt x="39811" y="33779"/>
                  </a:lnTo>
                  <a:lnTo>
                    <a:pt x="39756" y="34259"/>
                  </a:lnTo>
                  <a:lnTo>
                    <a:pt x="39737" y="34720"/>
                  </a:lnTo>
                  <a:lnTo>
                    <a:pt x="39737" y="35200"/>
                  </a:lnTo>
                  <a:lnTo>
                    <a:pt x="39737" y="35661"/>
                  </a:lnTo>
                  <a:lnTo>
                    <a:pt x="39774" y="36122"/>
                  </a:lnTo>
                  <a:lnTo>
                    <a:pt x="39829" y="36583"/>
                  </a:lnTo>
                  <a:lnTo>
                    <a:pt x="39903" y="37044"/>
                  </a:lnTo>
                  <a:lnTo>
                    <a:pt x="39977" y="37506"/>
                  </a:lnTo>
                  <a:lnTo>
                    <a:pt x="40069" y="37967"/>
                  </a:lnTo>
                  <a:lnTo>
                    <a:pt x="40180" y="38428"/>
                  </a:lnTo>
                  <a:lnTo>
                    <a:pt x="40420" y="39332"/>
                  </a:lnTo>
                  <a:lnTo>
                    <a:pt x="40678" y="40236"/>
                  </a:lnTo>
                  <a:lnTo>
                    <a:pt x="40973" y="41140"/>
                  </a:lnTo>
                  <a:lnTo>
                    <a:pt x="41268" y="42025"/>
                  </a:lnTo>
                  <a:lnTo>
                    <a:pt x="41047" y="41472"/>
                  </a:lnTo>
                  <a:lnTo>
                    <a:pt x="40789" y="40918"/>
                  </a:lnTo>
                  <a:lnTo>
                    <a:pt x="40512" y="40402"/>
                  </a:lnTo>
                  <a:lnTo>
                    <a:pt x="40198" y="39904"/>
                  </a:lnTo>
                  <a:lnTo>
                    <a:pt x="39866" y="39424"/>
                  </a:lnTo>
                  <a:lnTo>
                    <a:pt x="39497" y="38963"/>
                  </a:lnTo>
                  <a:lnTo>
                    <a:pt x="39110" y="38520"/>
                  </a:lnTo>
                  <a:lnTo>
                    <a:pt x="38686" y="38096"/>
                  </a:lnTo>
                  <a:lnTo>
                    <a:pt x="38243" y="37690"/>
                  </a:lnTo>
                  <a:lnTo>
                    <a:pt x="37782" y="37321"/>
                  </a:lnTo>
                  <a:lnTo>
                    <a:pt x="37302" y="36971"/>
                  </a:lnTo>
                  <a:lnTo>
                    <a:pt x="36804" y="36639"/>
                  </a:lnTo>
                  <a:lnTo>
                    <a:pt x="36288" y="36343"/>
                  </a:lnTo>
                  <a:lnTo>
                    <a:pt x="35771" y="36067"/>
                  </a:lnTo>
                  <a:lnTo>
                    <a:pt x="35218" y="35808"/>
                  </a:lnTo>
                  <a:lnTo>
                    <a:pt x="34664" y="35587"/>
                  </a:lnTo>
                  <a:lnTo>
                    <a:pt x="34111" y="35384"/>
                  </a:lnTo>
                  <a:lnTo>
                    <a:pt x="33520" y="35218"/>
                  </a:lnTo>
                  <a:lnTo>
                    <a:pt x="32948" y="35070"/>
                  </a:lnTo>
                  <a:lnTo>
                    <a:pt x="32358" y="34960"/>
                  </a:lnTo>
                  <a:lnTo>
                    <a:pt x="31768" y="34868"/>
                  </a:lnTo>
                  <a:lnTo>
                    <a:pt x="31177" y="34812"/>
                  </a:lnTo>
                  <a:lnTo>
                    <a:pt x="30587" y="34794"/>
                  </a:lnTo>
                  <a:lnTo>
                    <a:pt x="29997" y="34794"/>
                  </a:lnTo>
                  <a:lnTo>
                    <a:pt x="29406" y="34831"/>
                  </a:lnTo>
                  <a:lnTo>
                    <a:pt x="28816" y="34904"/>
                  </a:lnTo>
                  <a:lnTo>
                    <a:pt x="28226" y="35015"/>
                  </a:lnTo>
                  <a:lnTo>
                    <a:pt x="27654" y="35144"/>
                  </a:lnTo>
                  <a:lnTo>
                    <a:pt x="27100" y="35310"/>
                  </a:lnTo>
                  <a:lnTo>
                    <a:pt x="26529" y="35513"/>
                  </a:lnTo>
                  <a:lnTo>
                    <a:pt x="25994" y="35753"/>
                  </a:lnTo>
                  <a:lnTo>
                    <a:pt x="25459" y="36030"/>
                  </a:lnTo>
                  <a:lnTo>
                    <a:pt x="24961" y="36343"/>
                  </a:lnTo>
                  <a:lnTo>
                    <a:pt x="24481" y="36675"/>
                  </a:lnTo>
                  <a:lnTo>
                    <a:pt x="24020" y="37026"/>
                  </a:lnTo>
                  <a:lnTo>
                    <a:pt x="23595" y="37413"/>
                  </a:lnTo>
                  <a:lnTo>
                    <a:pt x="23190" y="37819"/>
                  </a:lnTo>
                  <a:lnTo>
                    <a:pt x="22802" y="38244"/>
                  </a:lnTo>
                  <a:lnTo>
                    <a:pt x="22433" y="38686"/>
                  </a:lnTo>
                  <a:lnTo>
                    <a:pt x="22101" y="39166"/>
                  </a:lnTo>
                  <a:lnTo>
                    <a:pt x="21787" y="39646"/>
                  </a:lnTo>
                  <a:lnTo>
                    <a:pt x="21492" y="40162"/>
                  </a:lnTo>
                  <a:lnTo>
                    <a:pt x="21234" y="40679"/>
                  </a:lnTo>
                  <a:lnTo>
                    <a:pt x="20994" y="41214"/>
                  </a:lnTo>
                  <a:lnTo>
                    <a:pt x="20791" y="41749"/>
                  </a:lnTo>
                  <a:lnTo>
                    <a:pt x="20607" y="42302"/>
                  </a:lnTo>
                  <a:lnTo>
                    <a:pt x="20441" y="42856"/>
                  </a:lnTo>
                  <a:lnTo>
                    <a:pt x="20312" y="43427"/>
                  </a:lnTo>
                  <a:lnTo>
                    <a:pt x="20201" y="43999"/>
                  </a:lnTo>
                  <a:lnTo>
                    <a:pt x="20127" y="44590"/>
                  </a:lnTo>
                  <a:lnTo>
                    <a:pt x="20072" y="45162"/>
                  </a:lnTo>
                  <a:lnTo>
                    <a:pt x="20053" y="45752"/>
                  </a:lnTo>
                  <a:lnTo>
                    <a:pt x="20053" y="46342"/>
                  </a:lnTo>
                  <a:lnTo>
                    <a:pt x="20090" y="46914"/>
                  </a:lnTo>
                  <a:lnTo>
                    <a:pt x="20146" y="47486"/>
                  </a:lnTo>
                  <a:lnTo>
                    <a:pt x="20238" y="48058"/>
                  </a:lnTo>
                  <a:lnTo>
                    <a:pt x="20349" y="48630"/>
                  </a:lnTo>
                  <a:lnTo>
                    <a:pt x="20515" y="49183"/>
                  </a:lnTo>
                  <a:lnTo>
                    <a:pt x="20681" y="49737"/>
                  </a:lnTo>
                  <a:lnTo>
                    <a:pt x="20902" y="50272"/>
                  </a:lnTo>
                  <a:lnTo>
                    <a:pt x="21142" y="50807"/>
                  </a:lnTo>
                  <a:lnTo>
                    <a:pt x="21400" y="51305"/>
                  </a:lnTo>
                  <a:lnTo>
                    <a:pt x="21695" y="51803"/>
                  </a:lnTo>
                  <a:lnTo>
                    <a:pt x="22027" y="52282"/>
                  </a:lnTo>
                  <a:lnTo>
                    <a:pt x="21677" y="51877"/>
                  </a:lnTo>
                  <a:lnTo>
                    <a:pt x="21308" y="51489"/>
                  </a:lnTo>
                  <a:lnTo>
                    <a:pt x="20920" y="51102"/>
                  </a:lnTo>
                  <a:lnTo>
                    <a:pt x="20515" y="50751"/>
                  </a:lnTo>
                  <a:lnTo>
                    <a:pt x="20090" y="50419"/>
                  </a:lnTo>
                  <a:lnTo>
                    <a:pt x="19648" y="50106"/>
                  </a:lnTo>
                  <a:lnTo>
                    <a:pt x="19186" y="49792"/>
                  </a:lnTo>
                  <a:lnTo>
                    <a:pt x="18725" y="49515"/>
                  </a:lnTo>
                  <a:lnTo>
                    <a:pt x="18246" y="49257"/>
                  </a:lnTo>
                  <a:lnTo>
                    <a:pt x="17766" y="49017"/>
                  </a:lnTo>
                  <a:lnTo>
                    <a:pt x="17268" y="48814"/>
                  </a:lnTo>
                  <a:lnTo>
                    <a:pt x="16770" y="48611"/>
                  </a:lnTo>
                  <a:lnTo>
                    <a:pt x="16253" y="48427"/>
                  </a:lnTo>
                  <a:lnTo>
                    <a:pt x="15718" y="48279"/>
                  </a:lnTo>
                  <a:lnTo>
                    <a:pt x="15202" y="48150"/>
                  </a:lnTo>
                  <a:lnTo>
                    <a:pt x="14667" y="48021"/>
                  </a:lnTo>
                  <a:lnTo>
                    <a:pt x="14132" y="47929"/>
                  </a:lnTo>
                  <a:lnTo>
                    <a:pt x="13597" y="47873"/>
                  </a:lnTo>
                  <a:lnTo>
                    <a:pt x="13043" y="47818"/>
                  </a:lnTo>
                  <a:lnTo>
                    <a:pt x="12508" y="47800"/>
                  </a:lnTo>
                  <a:lnTo>
                    <a:pt x="11955" y="47800"/>
                  </a:lnTo>
                  <a:lnTo>
                    <a:pt x="11420" y="47818"/>
                  </a:lnTo>
                  <a:lnTo>
                    <a:pt x="10885" y="47855"/>
                  </a:lnTo>
                  <a:lnTo>
                    <a:pt x="10331" y="47910"/>
                  </a:lnTo>
                  <a:lnTo>
                    <a:pt x="9796" y="48002"/>
                  </a:lnTo>
                  <a:lnTo>
                    <a:pt x="9280" y="48113"/>
                  </a:lnTo>
                  <a:lnTo>
                    <a:pt x="8745" y="48242"/>
                  </a:lnTo>
                  <a:lnTo>
                    <a:pt x="8228" y="48408"/>
                  </a:lnTo>
                  <a:lnTo>
                    <a:pt x="7730" y="48593"/>
                  </a:lnTo>
                  <a:lnTo>
                    <a:pt x="7214" y="48796"/>
                  </a:lnTo>
                  <a:lnTo>
                    <a:pt x="6734" y="49036"/>
                  </a:lnTo>
                  <a:lnTo>
                    <a:pt x="6254" y="49294"/>
                  </a:lnTo>
                  <a:lnTo>
                    <a:pt x="5775" y="49571"/>
                  </a:lnTo>
                  <a:lnTo>
                    <a:pt x="5314" y="49884"/>
                  </a:lnTo>
                  <a:lnTo>
                    <a:pt x="4852" y="50216"/>
                  </a:lnTo>
                  <a:lnTo>
                    <a:pt x="4428" y="50567"/>
                  </a:lnTo>
                  <a:lnTo>
                    <a:pt x="4022" y="50936"/>
                  </a:lnTo>
                  <a:lnTo>
                    <a:pt x="3635" y="51342"/>
                  </a:lnTo>
                  <a:lnTo>
                    <a:pt x="3247" y="51747"/>
                  </a:lnTo>
                  <a:lnTo>
                    <a:pt x="2897" y="52172"/>
                  </a:lnTo>
                  <a:lnTo>
                    <a:pt x="2565" y="52614"/>
                  </a:lnTo>
                  <a:lnTo>
                    <a:pt x="2233" y="53057"/>
                  </a:lnTo>
                  <a:lnTo>
                    <a:pt x="1938" y="53537"/>
                  </a:lnTo>
                  <a:lnTo>
                    <a:pt x="1661" y="54017"/>
                  </a:lnTo>
                  <a:lnTo>
                    <a:pt x="1403" y="54515"/>
                  </a:lnTo>
                  <a:lnTo>
                    <a:pt x="1163" y="55013"/>
                  </a:lnTo>
                  <a:lnTo>
                    <a:pt x="941" y="55529"/>
                  </a:lnTo>
                  <a:lnTo>
                    <a:pt x="757" y="56064"/>
                  </a:lnTo>
                  <a:lnTo>
                    <a:pt x="572" y="56581"/>
                  </a:lnTo>
                  <a:lnTo>
                    <a:pt x="425" y="57116"/>
                  </a:lnTo>
                  <a:lnTo>
                    <a:pt x="296" y="57669"/>
                  </a:lnTo>
                  <a:lnTo>
                    <a:pt x="185" y="58223"/>
                  </a:lnTo>
                  <a:lnTo>
                    <a:pt x="111" y="58758"/>
                  </a:lnTo>
                  <a:lnTo>
                    <a:pt x="37" y="59311"/>
                  </a:lnTo>
                  <a:lnTo>
                    <a:pt x="1" y="59883"/>
                  </a:lnTo>
                  <a:lnTo>
                    <a:pt x="1" y="60436"/>
                  </a:lnTo>
                  <a:lnTo>
                    <a:pt x="19" y="60990"/>
                  </a:lnTo>
                  <a:lnTo>
                    <a:pt x="56" y="61543"/>
                  </a:lnTo>
                  <a:lnTo>
                    <a:pt x="111" y="62097"/>
                  </a:lnTo>
                  <a:lnTo>
                    <a:pt x="204" y="62632"/>
                  </a:lnTo>
                  <a:lnTo>
                    <a:pt x="314" y="63185"/>
                  </a:lnTo>
                  <a:lnTo>
                    <a:pt x="462" y="63720"/>
                  </a:lnTo>
                  <a:lnTo>
                    <a:pt x="628" y="64255"/>
                  </a:lnTo>
                  <a:lnTo>
                    <a:pt x="831" y="64772"/>
                  </a:lnTo>
                  <a:lnTo>
                    <a:pt x="10590" y="65731"/>
                  </a:lnTo>
                  <a:lnTo>
                    <a:pt x="20994" y="66746"/>
                  </a:lnTo>
                  <a:lnTo>
                    <a:pt x="69826" y="71524"/>
                  </a:lnTo>
                  <a:lnTo>
                    <a:pt x="69826" y="2049"/>
                  </a:lnTo>
                  <a:lnTo>
                    <a:pt x="69254" y="1735"/>
                  </a:lnTo>
                  <a:lnTo>
                    <a:pt x="68645" y="1440"/>
                  </a:lnTo>
                  <a:lnTo>
                    <a:pt x="68055" y="1182"/>
                  </a:lnTo>
                  <a:lnTo>
                    <a:pt x="67427" y="942"/>
                  </a:lnTo>
                  <a:lnTo>
                    <a:pt x="66800" y="720"/>
                  </a:lnTo>
                  <a:lnTo>
                    <a:pt x="66173" y="536"/>
                  </a:lnTo>
                  <a:lnTo>
                    <a:pt x="65527" y="388"/>
                  </a:lnTo>
                  <a:lnTo>
                    <a:pt x="64882" y="241"/>
                  </a:lnTo>
                  <a:lnTo>
                    <a:pt x="64218" y="149"/>
                  </a:lnTo>
                  <a:lnTo>
                    <a:pt x="63572" y="75"/>
                  </a:lnTo>
                  <a:lnTo>
                    <a:pt x="62908" y="19"/>
                  </a:lnTo>
                  <a:lnTo>
                    <a:pt x="62244" y="1"/>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08"/>
        <p:cNvGrpSpPr/>
        <p:nvPr/>
      </p:nvGrpSpPr>
      <p:grpSpPr>
        <a:xfrm>
          <a:off x="0" y="0"/>
          <a:ext cx="0" cy="0"/>
          <a:chOff x="0" y="0"/>
          <a:chExt cx="0" cy="0"/>
        </a:xfrm>
      </p:grpSpPr>
      <p:pic>
        <p:nvPicPr>
          <p:cNvPr id="409" name="Google Shape;409;p6"/>
          <p:cNvPicPr preferRelativeResize="0"/>
          <p:nvPr/>
        </p:nvPicPr>
        <p:blipFill>
          <a:blip r:embed="rId2">
            <a:alphaModFix amt="20000"/>
          </a:blip>
          <a:stretch>
            <a:fillRect/>
          </a:stretch>
        </p:blipFill>
        <p:spPr>
          <a:xfrm>
            <a:off x="0" y="0"/>
            <a:ext cx="9144000" cy="5143511"/>
          </a:xfrm>
          <a:prstGeom prst="rect">
            <a:avLst/>
          </a:prstGeom>
          <a:noFill/>
          <a:ln>
            <a:noFill/>
          </a:ln>
        </p:spPr>
      </p:pic>
      <p:sp>
        <p:nvSpPr>
          <p:cNvPr id="410" name="Google Shape;410;p6"/>
          <p:cNvSpPr txBox="1">
            <a:spLocks noGrp="1"/>
          </p:cNvSpPr>
          <p:nvPr>
            <p:ph type="title"/>
          </p:nvPr>
        </p:nvSpPr>
        <p:spPr>
          <a:xfrm>
            <a:off x="720000" y="539500"/>
            <a:ext cx="7704000" cy="45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sz="28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grpSp>
        <p:nvGrpSpPr>
          <p:cNvPr id="411" name="Google Shape;411;p6"/>
          <p:cNvGrpSpPr/>
          <p:nvPr/>
        </p:nvGrpSpPr>
        <p:grpSpPr>
          <a:xfrm flipH="1">
            <a:off x="-104560" y="3744300"/>
            <a:ext cx="1571958" cy="1610184"/>
            <a:chOff x="-3128300" y="3184750"/>
            <a:chExt cx="1745650" cy="1788100"/>
          </a:xfrm>
        </p:grpSpPr>
        <p:sp>
          <p:nvSpPr>
            <p:cNvPr id="412" name="Google Shape;412;p6"/>
            <p:cNvSpPr/>
            <p:nvPr/>
          </p:nvSpPr>
          <p:spPr>
            <a:xfrm>
              <a:off x="-3128300" y="3184750"/>
              <a:ext cx="1745650" cy="1788100"/>
            </a:xfrm>
            <a:custGeom>
              <a:avLst/>
              <a:gdLst/>
              <a:ahLst/>
              <a:cxnLst/>
              <a:rect l="l" t="t" r="r" b="b"/>
              <a:pathLst>
                <a:path w="69826" h="71524" extrusionOk="0">
                  <a:moveTo>
                    <a:pt x="62244" y="1"/>
                  </a:moveTo>
                  <a:lnTo>
                    <a:pt x="61580" y="19"/>
                  </a:lnTo>
                  <a:lnTo>
                    <a:pt x="60934" y="56"/>
                  </a:lnTo>
                  <a:lnTo>
                    <a:pt x="60270" y="130"/>
                  </a:lnTo>
                  <a:lnTo>
                    <a:pt x="59624" y="222"/>
                  </a:lnTo>
                  <a:lnTo>
                    <a:pt x="59034" y="333"/>
                  </a:lnTo>
                  <a:lnTo>
                    <a:pt x="58462" y="481"/>
                  </a:lnTo>
                  <a:lnTo>
                    <a:pt x="57890" y="647"/>
                  </a:lnTo>
                  <a:lnTo>
                    <a:pt x="57337" y="813"/>
                  </a:lnTo>
                  <a:lnTo>
                    <a:pt x="56783" y="1016"/>
                  </a:lnTo>
                  <a:lnTo>
                    <a:pt x="56248" y="1255"/>
                  </a:lnTo>
                  <a:lnTo>
                    <a:pt x="55695" y="1495"/>
                  </a:lnTo>
                  <a:lnTo>
                    <a:pt x="55178" y="1754"/>
                  </a:lnTo>
                  <a:lnTo>
                    <a:pt x="54662" y="2030"/>
                  </a:lnTo>
                  <a:lnTo>
                    <a:pt x="54145" y="2325"/>
                  </a:lnTo>
                  <a:lnTo>
                    <a:pt x="53647" y="2639"/>
                  </a:lnTo>
                  <a:lnTo>
                    <a:pt x="53167" y="2971"/>
                  </a:lnTo>
                  <a:lnTo>
                    <a:pt x="52688" y="3322"/>
                  </a:lnTo>
                  <a:lnTo>
                    <a:pt x="52226" y="3691"/>
                  </a:lnTo>
                  <a:lnTo>
                    <a:pt x="51784" y="4078"/>
                  </a:lnTo>
                  <a:lnTo>
                    <a:pt x="51341" y="4465"/>
                  </a:lnTo>
                  <a:lnTo>
                    <a:pt x="50917" y="4871"/>
                  </a:lnTo>
                  <a:lnTo>
                    <a:pt x="50492" y="5296"/>
                  </a:lnTo>
                  <a:lnTo>
                    <a:pt x="50087" y="5738"/>
                  </a:lnTo>
                  <a:lnTo>
                    <a:pt x="49699" y="6199"/>
                  </a:lnTo>
                  <a:lnTo>
                    <a:pt x="49330" y="6661"/>
                  </a:lnTo>
                  <a:lnTo>
                    <a:pt x="48980" y="7122"/>
                  </a:lnTo>
                  <a:lnTo>
                    <a:pt x="48629" y="7620"/>
                  </a:lnTo>
                  <a:lnTo>
                    <a:pt x="48316" y="8118"/>
                  </a:lnTo>
                  <a:lnTo>
                    <a:pt x="48002" y="8616"/>
                  </a:lnTo>
                  <a:lnTo>
                    <a:pt x="47707" y="9133"/>
                  </a:lnTo>
                  <a:lnTo>
                    <a:pt x="47430" y="9668"/>
                  </a:lnTo>
                  <a:lnTo>
                    <a:pt x="47172" y="10203"/>
                  </a:lnTo>
                  <a:lnTo>
                    <a:pt x="46932" y="10738"/>
                  </a:lnTo>
                  <a:lnTo>
                    <a:pt x="46711" y="11291"/>
                  </a:lnTo>
                  <a:lnTo>
                    <a:pt x="46508" y="11845"/>
                  </a:lnTo>
                  <a:lnTo>
                    <a:pt x="46323" y="12398"/>
                  </a:lnTo>
                  <a:lnTo>
                    <a:pt x="46176" y="12933"/>
                  </a:lnTo>
                  <a:lnTo>
                    <a:pt x="46046" y="13450"/>
                  </a:lnTo>
                  <a:lnTo>
                    <a:pt x="45917" y="13966"/>
                  </a:lnTo>
                  <a:lnTo>
                    <a:pt x="45807" y="14501"/>
                  </a:lnTo>
                  <a:lnTo>
                    <a:pt x="45714" y="15036"/>
                  </a:lnTo>
                  <a:lnTo>
                    <a:pt x="45641" y="15571"/>
                  </a:lnTo>
                  <a:lnTo>
                    <a:pt x="45585" y="16106"/>
                  </a:lnTo>
                  <a:lnTo>
                    <a:pt x="45548" y="16641"/>
                  </a:lnTo>
                  <a:lnTo>
                    <a:pt x="45511" y="17176"/>
                  </a:lnTo>
                  <a:lnTo>
                    <a:pt x="45493" y="17711"/>
                  </a:lnTo>
                  <a:lnTo>
                    <a:pt x="45493" y="18264"/>
                  </a:lnTo>
                  <a:lnTo>
                    <a:pt x="45493" y="18799"/>
                  </a:lnTo>
                  <a:lnTo>
                    <a:pt x="45530" y="19334"/>
                  </a:lnTo>
                  <a:lnTo>
                    <a:pt x="45567" y="19869"/>
                  </a:lnTo>
                  <a:lnTo>
                    <a:pt x="45622" y="20404"/>
                  </a:lnTo>
                  <a:lnTo>
                    <a:pt x="45677" y="20958"/>
                  </a:lnTo>
                  <a:lnTo>
                    <a:pt x="45770" y="21493"/>
                  </a:lnTo>
                  <a:lnTo>
                    <a:pt x="45862" y="22009"/>
                  </a:lnTo>
                  <a:lnTo>
                    <a:pt x="45973" y="22544"/>
                  </a:lnTo>
                  <a:lnTo>
                    <a:pt x="46083" y="23079"/>
                  </a:lnTo>
                  <a:lnTo>
                    <a:pt x="46212" y="23596"/>
                  </a:lnTo>
                  <a:lnTo>
                    <a:pt x="46360" y="24131"/>
                  </a:lnTo>
                  <a:lnTo>
                    <a:pt x="46526" y="24647"/>
                  </a:lnTo>
                  <a:lnTo>
                    <a:pt x="46692" y="25164"/>
                  </a:lnTo>
                  <a:lnTo>
                    <a:pt x="46877" y="25680"/>
                  </a:lnTo>
                  <a:lnTo>
                    <a:pt x="47061" y="26179"/>
                  </a:lnTo>
                  <a:lnTo>
                    <a:pt x="47282" y="26677"/>
                  </a:lnTo>
                  <a:lnTo>
                    <a:pt x="47485" y="27175"/>
                  </a:lnTo>
                  <a:lnTo>
                    <a:pt x="47725" y="27673"/>
                  </a:lnTo>
                  <a:lnTo>
                    <a:pt x="47965" y="28153"/>
                  </a:lnTo>
                  <a:lnTo>
                    <a:pt x="48223" y="28632"/>
                  </a:lnTo>
                  <a:lnTo>
                    <a:pt x="48482" y="29112"/>
                  </a:lnTo>
                  <a:lnTo>
                    <a:pt x="48223" y="28872"/>
                  </a:lnTo>
                  <a:lnTo>
                    <a:pt x="47947" y="28669"/>
                  </a:lnTo>
                  <a:lnTo>
                    <a:pt x="47651" y="28485"/>
                  </a:lnTo>
                  <a:lnTo>
                    <a:pt x="47319" y="28319"/>
                  </a:lnTo>
                  <a:lnTo>
                    <a:pt x="46987" y="28189"/>
                  </a:lnTo>
                  <a:lnTo>
                    <a:pt x="46655" y="28079"/>
                  </a:lnTo>
                  <a:lnTo>
                    <a:pt x="46305" y="27986"/>
                  </a:lnTo>
                  <a:lnTo>
                    <a:pt x="45936" y="27931"/>
                  </a:lnTo>
                  <a:lnTo>
                    <a:pt x="45585" y="27894"/>
                  </a:lnTo>
                  <a:lnTo>
                    <a:pt x="45216" y="27894"/>
                  </a:lnTo>
                  <a:lnTo>
                    <a:pt x="44847" y="27913"/>
                  </a:lnTo>
                  <a:lnTo>
                    <a:pt x="44478" y="27950"/>
                  </a:lnTo>
                  <a:lnTo>
                    <a:pt x="44128" y="28023"/>
                  </a:lnTo>
                  <a:lnTo>
                    <a:pt x="43777" y="28134"/>
                  </a:lnTo>
                  <a:lnTo>
                    <a:pt x="43445" y="28263"/>
                  </a:lnTo>
                  <a:lnTo>
                    <a:pt x="43113" y="28411"/>
                  </a:lnTo>
                  <a:lnTo>
                    <a:pt x="42726" y="28651"/>
                  </a:lnTo>
                  <a:lnTo>
                    <a:pt x="42338" y="28927"/>
                  </a:lnTo>
                  <a:lnTo>
                    <a:pt x="41988" y="29223"/>
                  </a:lnTo>
                  <a:lnTo>
                    <a:pt x="41674" y="29555"/>
                  </a:lnTo>
                  <a:lnTo>
                    <a:pt x="41361" y="29905"/>
                  </a:lnTo>
                  <a:lnTo>
                    <a:pt x="41102" y="30274"/>
                  </a:lnTo>
                  <a:lnTo>
                    <a:pt x="40844" y="30661"/>
                  </a:lnTo>
                  <a:lnTo>
                    <a:pt x="40623" y="31067"/>
                  </a:lnTo>
                  <a:lnTo>
                    <a:pt x="40420" y="31492"/>
                  </a:lnTo>
                  <a:lnTo>
                    <a:pt x="40254" y="31934"/>
                  </a:lnTo>
                  <a:lnTo>
                    <a:pt x="40106" y="32396"/>
                  </a:lnTo>
                  <a:lnTo>
                    <a:pt x="39977" y="32857"/>
                  </a:lnTo>
                  <a:lnTo>
                    <a:pt x="39885" y="33318"/>
                  </a:lnTo>
                  <a:lnTo>
                    <a:pt x="39811" y="33779"/>
                  </a:lnTo>
                  <a:lnTo>
                    <a:pt x="39756" y="34259"/>
                  </a:lnTo>
                  <a:lnTo>
                    <a:pt x="39737" y="34720"/>
                  </a:lnTo>
                  <a:lnTo>
                    <a:pt x="39737" y="35200"/>
                  </a:lnTo>
                  <a:lnTo>
                    <a:pt x="39737" y="35661"/>
                  </a:lnTo>
                  <a:lnTo>
                    <a:pt x="39774" y="36122"/>
                  </a:lnTo>
                  <a:lnTo>
                    <a:pt x="39829" y="36583"/>
                  </a:lnTo>
                  <a:lnTo>
                    <a:pt x="39903" y="37044"/>
                  </a:lnTo>
                  <a:lnTo>
                    <a:pt x="39977" y="37506"/>
                  </a:lnTo>
                  <a:lnTo>
                    <a:pt x="40069" y="37967"/>
                  </a:lnTo>
                  <a:lnTo>
                    <a:pt x="40180" y="38428"/>
                  </a:lnTo>
                  <a:lnTo>
                    <a:pt x="40420" y="39332"/>
                  </a:lnTo>
                  <a:lnTo>
                    <a:pt x="40678" y="40236"/>
                  </a:lnTo>
                  <a:lnTo>
                    <a:pt x="40973" y="41140"/>
                  </a:lnTo>
                  <a:lnTo>
                    <a:pt x="41268" y="42025"/>
                  </a:lnTo>
                  <a:lnTo>
                    <a:pt x="41047" y="41472"/>
                  </a:lnTo>
                  <a:lnTo>
                    <a:pt x="40789" y="40918"/>
                  </a:lnTo>
                  <a:lnTo>
                    <a:pt x="40512" y="40402"/>
                  </a:lnTo>
                  <a:lnTo>
                    <a:pt x="40198" y="39904"/>
                  </a:lnTo>
                  <a:lnTo>
                    <a:pt x="39866" y="39424"/>
                  </a:lnTo>
                  <a:lnTo>
                    <a:pt x="39497" y="38963"/>
                  </a:lnTo>
                  <a:lnTo>
                    <a:pt x="39110" y="38520"/>
                  </a:lnTo>
                  <a:lnTo>
                    <a:pt x="38686" y="38096"/>
                  </a:lnTo>
                  <a:lnTo>
                    <a:pt x="38243" y="37690"/>
                  </a:lnTo>
                  <a:lnTo>
                    <a:pt x="37782" y="37321"/>
                  </a:lnTo>
                  <a:lnTo>
                    <a:pt x="37302" y="36971"/>
                  </a:lnTo>
                  <a:lnTo>
                    <a:pt x="36804" y="36639"/>
                  </a:lnTo>
                  <a:lnTo>
                    <a:pt x="36288" y="36343"/>
                  </a:lnTo>
                  <a:lnTo>
                    <a:pt x="35771" y="36067"/>
                  </a:lnTo>
                  <a:lnTo>
                    <a:pt x="35218" y="35808"/>
                  </a:lnTo>
                  <a:lnTo>
                    <a:pt x="34664" y="35587"/>
                  </a:lnTo>
                  <a:lnTo>
                    <a:pt x="34111" y="35384"/>
                  </a:lnTo>
                  <a:lnTo>
                    <a:pt x="33520" y="35218"/>
                  </a:lnTo>
                  <a:lnTo>
                    <a:pt x="32948" y="35070"/>
                  </a:lnTo>
                  <a:lnTo>
                    <a:pt x="32358" y="34960"/>
                  </a:lnTo>
                  <a:lnTo>
                    <a:pt x="31768" y="34868"/>
                  </a:lnTo>
                  <a:lnTo>
                    <a:pt x="31177" y="34812"/>
                  </a:lnTo>
                  <a:lnTo>
                    <a:pt x="30587" y="34794"/>
                  </a:lnTo>
                  <a:lnTo>
                    <a:pt x="29997" y="34794"/>
                  </a:lnTo>
                  <a:lnTo>
                    <a:pt x="29406" y="34831"/>
                  </a:lnTo>
                  <a:lnTo>
                    <a:pt x="28816" y="34904"/>
                  </a:lnTo>
                  <a:lnTo>
                    <a:pt x="28226" y="35015"/>
                  </a:lnTo>
                  <a:lnTo>
                    <a:pt x="27654" y="35144"/>
                  </a:lnTo>
                  <a:lnTo>
                    <a:pt x="27100" y="35310"/>
                  </a:lnTo>
                  <a:lnTo>
                    <a:pt x="26529" y="35513"/>
                  </a:lnTo>
                  <a:lnTo>
                    <a:pt x="25994" y="35753"/>
                  </a:lnTo>
                  <a:lnTo>
                    <a:pt x="25459" y="36030"/>
                  </a:lnTo>
                  <a:lnTo>
                    <a:pt x="24961" y="36343"/>
                  </a:lnTo>
                  <a:lnTo>
                    <a:pt x="24481" y="36675"/>
                  </a:lnTo>
                  <a:lnTo>
                    <a:pt x="24020" y="37026"/>
                  </a:lnTo>
                  <a:lnTo>
                    <a:pt x="23595" y="37413"/>
                  </a:lnTo>
                  <a:lnTo>
                    <a:pt x="23190" y="37819"/>
                  </a:lnTo>
                  <a:lnTo>
                    <a:pt x="22802" y="38244"/>
                  </a:lnTo>
                  <a:lnTo>
                    <a:pt x="22433" y="38686"/>
                  </a:lnTo>
                  <a:lnTo>
                    <a:pt x="22101" y="39166"/>
                  </a:lnTo>
                  <a:lnTo>
                    <a:pt x="21787" y="39646"/>
                  </a:lnTo>
                  <a:lnTo>
                    <a:pt x="21492" y="40162"/>
                  </a:lnTo>
                  <a:lnTo>
                    <a:pt x="21234" y="40679"/>
                  </a:lnTo>
                  <a:lnTo>
                    <a:pt x="20994" y="41214"/>
                  </a:lnTo>
                  <a:lnTo>
                    <a:pt x="20791" y="41749"/>
                  </a:lnTo>
                  <a:lnTo>
                    <a:pt x="20607" y="42302"/>
                  </a:lnTo>
                  <a:lnTo>
                    <a:pt x="20441" y="42856"/>
                  </a:lnTo>
                  <a:lnTo>
                    <a:pt x="20312" y="43427"/>
                  </a:lnTo>
                  <a:lnTo>
                    <a:pt x="20201" y="43999"/>
                  </a:lnTo>
                  <a:lnTo>
                    <a:pt x="20127" y="44590"/>
                  </a:lnTo>
                  <a:lnTo>
                    <a:pt x="20072" y="45162"/>
                  </a:lnTo>
                  <a:lnTo>
                    <a:pt x="20053" y="45752"/>
                  </a:lnTo>
                  <a:lnTo>
                    <a:pt x="20053" y="46342"/>
                  </a:lnTo>
                  <a:lnTo>
                    <a:pt x="20090" y="46914"/>
                  </a:lnTo>
                  <a:lnTo>
                    <a:pt x="20146" y="47486"/>
                  </a:lnTo>
                  <a:lnTo>
                    <a:pt x="20238" y="48058"/>
                  </a:lnTo>
                  <a:lnTo>
                    <a:pt x="20349" y="48630"/>
                  </a:lnTo>
                  <a:lnTo>
                    <a:pt x="20515" y="49183"/>
                  </a:lnTo>
                  <a:lnTo>
                    <a:pt x="20681" y="49737"/>
                  </a:lnTo>
                  <a:lnTo>
                    <a:pt x="20902" y="50272"/>
                  </a:lnTo>
                  <a:lnTo>
                    <a:pt x="21142" y="50807"/>
                  </a:lnTo>
                  <a:lnTo>
                    <a:pt x="21400" y="51305"/>
                  </a:lnTo>
                  <a:lnTo>
                    <a:pt x="21695" y="51803"/>
                  </a:lnTo>
                  <a:lnTo>
                    <a:pt x="22027" y="52282"/>
                  </a:lnTo>
                  <a:lnTo>
                    <a:pt x="21677" y="51877"/>
                  </a:lnTo>
                  <a:lnTo>
                    <a:pt x="21308" y="51489"/>
                  </a:lnTo>
                  <a:lnTo>
                    <a:pt x="20920" y="51102"/>
                  </a:lnTo>
                  <a:lnTo>
                    <a:pt x="20515" y="50751"/>
                  </a:lnTo>
                  <a:lnTo>
                    <a:pt x="20090" y="50419"/>
                  </a:lnTo>
                  <a:lnTo>
                    <a:pt x="19648" y="50106"/>
                  </a:lnTo>
                  <a:lnTo>
                    <a:pt x="19186" y="49792"/>
                  </a:lnTo>
                  <a:lnTo>
                    <a:pt x="18725" y="49515"/>
                  </a:lnTo>
                  <a:lnTo>
                    <a:pt x="18246" y="49257"/>
                  </a:lnTo>
                  <a:lnTo>
                    <a:pt x="17766" y="49017"/>
                  </a:lnTo>
                  <a:lnTo>
                    <a:pt x="17268" y="48814"/>
                  </a:lnTo>
                  <a:lnTo>
                    <a:pt x="16770" y="48611"/>
                  </a:lnTo>
                  <a:lnTo>
                    <a:pt x="16253" y="48427"/>
                  </a:lnTo>
                  <a:lnTo>
                    <a:pt x="15718" y="48279"/>
                  </a:lnTo>
                  <a:lnTo>
                    <a:pt x="15202" y="48150"/>
                  </a:lnTo>
                  <a:lnTo>
                    <a:pt x="14667" y="48021"/>
                  </a:lnTo>
                  <a:lnTo>
                    <a:pt x="14132" y="47929"/>
                  </a:lnTo>
                  <a:lnTo>
                    <a:pt x="13597" y="47873"/>
                  </a:lnTo>
                  <a:lnTo>
                    <a:pt x="13043" y="47818"/>
                  </a:lnTo>
                  <a:lnTo>
                    <a:pt x="12508" y="47800"/>
                  </a:lnTo>
                  <a:lnTo>
                    <a:pt x="11955" y="47800"/>
                  </a:lnTo>
                  <a:lnTo>
                    <a:pt x="11420" y="47818"/>
                  </a:lnTo>
                  <a:lnTo>
                    <a:pt x="10885" y="47855"/>
                  </a:lnTo>
                  <a:lnTo>
                    <a:pt x="10331" y="47910"/>
                  </a:lnTo>
                  <a:lnTo>
                    <a:pt x="9796" y="48002"/>
                  </a:lnTo>
                  <a:lnTo>
                    <a:pt x="9280" y="48113"/>
                  </a:lnTo>
                  <a:lnTo>
                    <a:pt x="8745" y="48242"/>
                  </a:lnTo>
                  <a:lnTo>
                    <a:pt x="8228" y="48408"/>
                  </a:lnTo>
                  <a:lnTo>
                    <a:pt x="7730" y="48593"/>
                  </a:lnTo>
                  <a:lnTo>
                    <a:pt x="7214" y="48796"/>
                  </a:lnTo>
                  <a:lnTo>
                    <a:pt x="6734" y="49036"/>
                  </a:lnTo>
                  <a:lnTo>
                    <a:pt x="6254" y="49294"/>
                  </a:lnTo>
                  <a:lnTo>
                    <a:pt x="5775" y="49571"/>
                  </a:lnTo>
                  <a:lnTo>
                    <a:pt x="5314" y="49884"/>
                  </a:lnTo>
                  <a:lnTo>
                    <a:pt x="4852" y="50216"/>
                  </a:lnTo>
                  <a:lnTo>
                    <a:pt x="4428" y="50567"/>
                  </a:lnTo>
                  <a:lnTo>
                    <a:pt x="4022" y="50936"/>
                  </a:lnTo>
                  <a:lnTo>
                    <a:pt x="3635" y="51342"/>
                  </a:lnTo>
                  <a:lnTo>
                    <a:pt x="3247" y="51747"/>
                  </a:lnTo>
                  <a:lnTo>
                    <a:pt x="2897" y="52172"/>
                  </a:lnTo>
                  <a:lnTo>
                    <a:pt x="2565" y="52614"/>
                  </a:lnTo>
                  <a:lnTo>
                    <a:pt x="2233" y="53057"/>
                  </a:lnTo>
                  <a:lnTo>
                    <a:pt x="1938" y="53537"/>
                  </a:lnTo>
                  <a:lnTo>
                    <a:pt x="1661" y="54017"/>
                  </a:lnTo>
                  <a:lnTo>
                    <a:pt x="1403" y="54515"/>
                  </a:lnTo>
                  <a:lnTo>
                    <a:pt x="1163" y="55013"/>
                  </a:lnTo>
                  <a:lnTo>
                    <a:pt x="941" y="55529"/>
                  </a:lnTo>
                  <a:lnTo>
                    <a:pt x="757" y="56064"/>
                  </a:lnTo>
                  <a:lnTo>
                    <a:pt x="572" y="56581"/>
                  </a:lnTo>
                  <a:lnTo>
                    <a:pt x="425" y="57116"/>
                  </a:lnTo>
                  <a:lnTo>
                    <a:pt x="296" y="57669"/>
                  </a:lnTo>
                  <a:lnTo>
                    <a:pt x="185" y="58223"/>
                  </a:lnTo>
                  <a:lnTo>
                    <a:pt x="111" y="58758"/>
                  </a:lnTo>
                  <a:lnTo>
                    <a:pt x="37" y="59311"/>
                  </a:lnTo>
                  <a:lnTo>
                    <a:pt x="1" y="59883"/>
                  </a:lnTo>
                  <a:lnTo>
                    <a:pt x="1" y="60436"/>
                  </a:lnTo>
                  <a:lnTo>
                    <a:pt x="19" y="60990"/>
                  </a:lnTo>
                  <a:lnTo>
                    <a:pt x="56" y="61543"/>
                  </a:lnTo>
                  <a:lnTo>
                    <a:pt x="111" y="62097"/>
                  </a:lnTo>
                  <a:lnTo>
                    <a:pt x="204" y="62632"/>
                  </a:lnTo>
                  <a:lnTo>
                    <a:pt x="314" y="63185"/>
                  </a:lnTo>
                  <a:lnTo>
                    <a:pt x="462" y="63720"/>
                  </a:lnTo>
                  <a:lnTo>
                    <a:pt x="628" y="64255"/>
                  </a:lnTo>
                  <a:lnTo>
                    <a:pt x="831" y="64772"/>
                  </a:lnTo>
                  <a:lnTo>
                    <a:pt x="10590" y="65731"/>
                  </a:lnTo>
                  <a:lnTo>
                    <a:pt x="20994" y="66746"/>
                  </a:lnTo>
                  <a:lnTo>
                    <a:pt x="69826" y="71524"/>
                  </a:lnTo>
                  <a:lnTo>
                    <a:pt x="69826" y="2049"/>
                  </a:lnTo>
                  <a:lnTo>
                    <a:pt x="69254" y="1735"/>
                  </a:lnTo>
                  <a:lnTo>
                    <a:pt x="68645" y="1440"/>
                  </a:lnTo>
                  <a:lnTo>
                    <a:pt x="68055" y="1182"/>
                  </a:lnTo>
                  <a:lnTo>
                    <a:pt x="67427" y="942"/>
                  </a:lnTo>
                  <a:lnTo>
                    <a:pt x="66800" y="720"/>
                  </a:lnTo>
                  <a:lnTo>
                    <a:pt x="66173" y="536"/>
                  </a:lnTo>
                  <a:lnTo>
                    <a:pt x="65527" y="388"/>
                  </a:lnTo>
                  <a:lnTo>
                    <a:pt x="64882" y="241"/>
                  </a:lnTo>
                  <a:lnTo>
                    <a:pt x="64218" y="149"/>
                  </a:lnTo>
                  <a:lnTo>
                    <a:pt x="63572" y="75"/>
                  </a:lnTo>
                  <a:lnTo>
                    <a:pt x="62908" y="19"/>
                  </a:lnTo>
                  <a:lnTo>
                    <a:pt x="6224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6"/>
            <p:cNvSpPr/>
            <p:nvPr/>
          </p:nvSpPr>
          <p:spPr>
            <a:xfrm>
              <a:off x="-2670849" y="3653325"/>
              <a:ext cx="1288115" cy="1319439"/>
            </a:xfrm>
            <a:custGeom>
              <a:avLst/>
              <a:gdLst/>
              <a:ahLst/>
              <a:cxnLst/>
              <a:rect l="l" t="t" r="r" b="b"/>
              <a:pathLst>
                <a:path w="69826" h="71524" extrusionOk="0">
                  <a:moveTo>
                    <a:pt x="62244" y="1"/>
                  </a:moveTo>
                  <a:lnTo>
                    <a:pt x="61580" y="19"/>
                  </a:lnTo>
                  <a:lnTo>
                    <a:pt x="60934" y="56"/>
                  </a:lnTo>
                  <a:lnTo>
                    <a:pt x="60270" y="130"/>
                  </a:lnTo>
                  <a:lnTo>
                    <a:pt x="59624" y="222"/>
                  </a:lnTo>
                  <a:lnTo>
                    <a:pt x="59034" y="333"/>
                  </a:lnTo>
                  <a:lnTo>
                    <a:pt x="58462" y="481"/>
                  </a:lnTo>
                  <a:lnTo>
                    <a:pt x="57890" y="647"/>
                  </a:lnTo>
                  <a:lnTo>
                    <a:pt x="57337" y="813"/>
                  </a:lnTo>
                  <a:lnTo>
                    <a:pt x="56783" y="1016"/>
                  </a:lnTo>
                  <a:lnTo>
                    <a:pt x="56248" y="1255"/>
                  </a:lnTo>
                  <a:lnTo>
                    <a:pt x="55695" y="1495"/>
                  </a:lnTo>
                  <a:lnTo>
                    <a:pt x="55178" y="1754"/>
                  </a:lnTo>
                  <a:lnTo>
                    <a:pt x="54662" y="2030"/>
                  </a:lnTo>
                  <a:lnTo>
                    <a:pt x="54145" y="2325"/>
                  </a:lnTo>
                  <a:lnTo>
                    <a:pt x="53647" y="2639"/>
                  </a:lnTo>
                  <a:lnTo>
                    <a:pt x="53167" y="2971"/>
                  </a:lnTo>
                  <a:lnTo>
                    <a:pt x="52688" y="3322"/>
                  </a:lnTo>
                  <a:lnTo>
                    <a:pt x="52226" y="3691"/>
                  </a:lnTo>
                  <a:lnTo>
                    <a:pt x="51784" y="4078"/>
                  </a:lnTo>
                  <a:lnTo>
                    <a:pt x="51341" y="4465"/>
                  </a:lnTo>
                  <a:lnTo>
                    <a:pt x="50917" y="4871"/>
                  </a:lnTo>
                  <a:lnTo>
                    <a:pt x="50492" y="5296"/>
                  </a:lnTo>
                  <a:lnTo>
                    <a:pt x="50087" y="5738"/>
                  </a:lnTo>
                  <a:lnTo>
                    <a:pt x="49699" y="6199"/>
                  </a:lnTo>
                  <a:lnTo>
                    <a:pt x="49330" y="6661"/>
                  </a:lnTo>
                  <a:lnTo>
                    <a:pt x="48980" y="7122"/>
                  </a:lnTo>
                  <a:lnTo>
                    <a:pt x="48629" y="7620"/>
                  </a:lnTo>
                  <a:lnTo>
                    <a:pt x="48316" y="8118"/>
                  </a:lnTo>
                  <a:lnTo>
                    <a:pt x="48002" y="8616"/>
                  </a:lnTo>
                  <a:lnTo>
                    <a:pt x="47707" y="9133"/>
                  </a:lnTo>
                  <a:lnTo>
                    <a:pt x="47430" y="9668"/>
                  </a:lnTo>
                  <a:lnTo>
                    <a:pt x="47172" y="10203"/>
                  </a:lnTo>
                  <a:lnTo>
                    <a:pt x="46932" y="10738"/>
                  </a:lnTo>
                  <a:lnTo>
                    <a:pt x="46711" y="11291"/>
                  </a:lnTo>
                  <a:lnTo>
                    <a:pt x="46508" y="11845"/>
                  </a:lnTo>
                  <a:lnTo>
                    <a:pt x="46323" y="12398"/>
                  </a:lnTo>
                  <a:lnTo>
                    <a:pt x="46176" y="12933"/>
                  </a:lnTo>
                  <a:lnTo>
                    <a:pt x="46046" y="13450"/>
                  </a:lnTo>
                  <a:lnTo>
                    <a:pt x="45917" y="13966"/>
                  </a:lnTo>
                  <a:lnTo>
                    <a:pt x="45807" y="14501"/>
                  </a:lnTo>
                  <a:lnTo>
                    <a:pt x="45714" y="15036"/>
                  </a:lnTo>
                  <a:lnTo>
                    <a:pt x="45641" y="15571"/>
                  </a:lnTo>
                  <a:lnTo>
                    <a:pt x="45585" y="16106"/>
                  </a:lnTo>
                  <a:lnTo>
                    <a:pt x="45548" y="16641"/>
                  </a:lnTo>
                  <a:lnTo>
                    <a:pt x="45511" y="17176"/>
                  </a:lnTo>
                  <a:lnTo>
                    <a:pt x="45493" y="17711"/>
                  </a:lnTo>
                  <a:lnTo>
                    <a:pt x="45493" y="18264"/>
                  </a:lnTo>
                  <a:lnTo>
                    <a:pt x="45493" y="18799"/>
                  </a:lnTo>
                  <a:lnTo>
                    <a:pt x="45530" y="19334"/>
                  </a:lnTo>
                  <a:lnTo>
                    <a:pt x="45567" y="19869"/>
                  </a:lnTo>
                  <a:lnTo>
                    <a:pt x="45622" y="20404"/>
                  </a:lnTo>
                  <a:lnTo>
                    <a:pt x="45677" y="20958"/>
                  </a:lnTo>
                  <a:lnTo>
                    <a:pt x="45770" y="21493"/>
                  </a:lnTo>
                  <a:lnTo>
                    <a:pt x="45862" y="22009"/>
                  </a:lnTo>
                  <a:lnTo>
                    <a:pt x="45973" y="22544"/>
                  </a:lnTo>
                  <a:lnTo>
                    <a:pt x="46083" y="23079"/>
                  </a:lnTo>
                  <a:lnTo>
                    <a:pt x="46212" y="23596"/>
                  </a:lnTo>
                  <a:lnTo>
                    <a:pt x="46360" y="24131"/>
                  </a:lnTo>
                  <a:lnTo>
                    <a:pt x="46526" y="24647"/>
                  </a:lnTo>
                  <a:lnTo>
                    <a:pt x="46692" y="25164"/>
                  </a:lnTo>
                  <a:lnTo>
                    <a:pt x="46877" y="25680"/>
                  </a:lnTo>
                  <a:lnTo>
                    <a:pt x="47061" y="26179"/>
                  </a:lnTo>
                  <a:lnTo>
                    <a:pt x="47282" y="26677"/>
                  </a:lnTo>
                  <a:lnTo>
                    <a:pt x="47485" y="27175"/>
                  </a:lnTo>
                  <a:lnTo>
                    <a:pt x="47725" y="27673"/>
                  </a:lnTo>
                  <a:lnTo>
                    <a:pt x="47965" y="28153"/>
                  </a:lnTo>
                  <a:lnTo>
                    <a:pt x="48223" y="28632"/>
                  </a:lnTo>
                  <a:lnTo>
                    <a:pt x="48482" y="29112"/>
                  </a:lnTo>
                  <a:lnTo>
                    <a:pt x="48223" y="28872"/>
                  </a:lnTo>
                  <a:lnTo>
                    <a:pt x="47947" y="28669"/>
                  </a:lnTo>
                  <a:lnTo>
                    <a:pt x="47651" y="28485"/>
                  </a:lnTo>
                  <a:lnTo>
                    <a:pt x="47319" y="28319"/>
                  </a:lnTo>
                  <a:lnTo>
                    <a:pt x="46987" y="28189"/>
                  </a:lnTo>
                  <a:lnTo>
                    <a:pt x="46655" y="28079"/>
                  </a:lnTo>
                  <a:lnTo>
                    <a:pt x="46305" y="27986"/>
                  </a:lnTo>
                  <a:lnTo>
                    <a:pt x="45936" y="27931"/>
                  </a:lnTo>
                  <a:lnTo>
                    <a:pt x="45585" y="27894"/>
                  </a:lnTo>
                  <a:lnTo>
                    <a:pt x="45216" y="27894"/>
                  </a:lnTo>
                  <a:lnTo>
                    <a:pt x="44847" y="27913"/>
                  </a:lnTo>
                  <a:lnTo>
                    <a:pt x="44478" y="27950"/>
                  </a:lnTo>
                  <a:lnTo>
                    <a:pt x="44128" y="28023"/>
                  </a:lnTo>
                  <a:lnTo>
                    <a:pt x="43777" y="28134"/>
                  </a:lnTo>
                  <a:lnTo>
                    <a:pt x="43445" y="28263"/>
                  </a:lnTo>
                  <a:lnTo>
                    <a:pt x="43113" y="28411"/>
                  </a:lnTo>
                  <a:lnTo>
                    <a:pt x="42726" y="28651"/>
                  </a:lnTo>
                  <a:lnTo>
                    <a:pt x="42338" y="28927"/>
                  </a:lnTo>
                  <a:lnTo>
                    <a:pt x="41988" y="29223"/>
                  </a:lnTo>
                  <a:lnTo>
                    <a:pt x="41674" y="29555"/>
                  </a:lnTo>
                  <a:lnTo>
                    <a:pt x="41361" y="29905"/>
                  </a:lnTo>
                  <a:lnTo>
                    <a:pt x="41102" y="30274"/>
                  </a:lnTo>
                  <a:lnTo>
                    <a:pt x="40844" y="30661"/>
                  </a:lnTo>
                  <a:lnTo>
                    <a:pt x="40623" y="31067"/>
                  </a:lnTo>
                  <a:lnTo>
                    <a:pt x="40420" y="31492"/>
                  </a:lnTo>
                  <a:lnTo>
                    <a:pt x="40254" y="31934"/>
                  </a:lnTo>
                  <a:lnTo>
                    <a:pt x="40106" y="32396"/>
                  </a:lnTo>
                  <a:lnTo>
                    <a:pt x="39977" y="32857"/>
                  </a:lnTo>
                  <a:lnTo>
                    <a:pt x="39885" y="33318"/>
                  </a:lnTo>
                  <a:lnTo>
                    <a:pt x="39811" y="33779"/>
                  </a:lnTo>
                  <a:lnTo>
                    <a:pt x="39756" y="34259"/>
                  </a:lnTo>
                  <a:lnTo>
                    <a:pt x="39737" y="34720"/>
                  </a:lnTo>
                  <a:lnTo>
                    <a:pt x="39737" y="35200"/>
                  </a:lnTo>
                  <a:lnTo>
                    <a:pt x="39737" y="35661"/>
                  </a:lnTo>
                  <a:lnTo>
                    <a:pt x="39774" y="36122"/>
                  </a:lnTo>
                  <a:lnTo>
                    <a:pt x="39829" y="36583"/>
                  </a:lnTo>
                  <a:lnTo>
                    <a:pt x="39903" y="37044"/>
                  </a:lnTo>
                  <a:lnTo>
                    <a:pt x="39977" y="37506"/>
                  </a:lnTo>
                  <a:lnTo>
                    <a:pt x="40069" y="37967"/>
                  </a:lnTo>
                  <a:lnTo>
                    <a:pt x="40180" y="38428"/>
                  </a:lnTo>
                  <a:lnTo>
                    <a:pt x="40420" y="39332"/>
                  </a:lnTo>
                  <a:lnTo>
                    <a:pt x="40678" y="40236"/>
                  </a:lnTo>
                  <a:lnTo>
                    <a:pt x="40973" y="41140"/>
                  </a:lnTo>
                  <a:lnTo>
                    <a:pt x="41268" y="42025"/>
                  </a:lnTo>
                  <a:lnTo>
                    <a:pt x="41047" y="41472"/>
                  </a:lnTo>
                  <a:lnTo>
                    <a:pt x="40789" y="40918"/>
                  </a:lnTo>
                  <a:lnTo>
                    <a:pt x="40512" y="40402"/>
                  </a:lnTo>
                  <a:lnTo>
                    <a:pt x="40198" y="39904"/>
                  </a:lnTo>
                  <a:lnTo>
                    <a:pt x="39866" y="39424"/>
                  </a:lnTo>
                  <a:lnTo>
                    <a:pt x="39497" y="38963"/>
                  </a:lnTo>
                  <a:lnTo>
                    <a:pt x="39110" y="38520"/>
                  </a:lnTo>
                  <a:lnTo>
                    <a:pt x="38686" y="38096"/>
                  </a:lnTo>
                  <a:lnTo>
                    <a:pt x="38243" y="37690"/>
                  </a:lnTo>
                  <a:lnTo>
                    <a:pt x="37782" y="37321"/>
                  </a:lnTo>
                  <a:lnTo>
                    <a:pt x="37302" y="36971"/>
                  </a:lnTo>
                  <a:lnTo>
                    <a:pt x="36804" y="36639"/>
                  </a:lnTo>
                  <a:lnTo>
                    <a:pt x="36288" y="36343"/>
                  </a:lnTo>
                  <a:lnTo>
                    <a:pt x="35771" y="36067"/>
                  </a:lnTo>
                  <a:lnTo>
                    <a:pt x="35218" y="35808"/>
                  </a:lnTo>
                  <a:lnTo>
                    <a:pt x="34664" y="35587"/>
                  </a:lnTo>
                  <a:lnTo>
                    <a:pt x="34111" y="35384"/>
                  </a:lnTo>
                  <a:lnTo>
                    <a:pt x="33520" y="35218"/>
                  </a:lnTo>
                  <a:lnTo>
                    <a:pt x="32948" y="35070"/>
                  </a:lnTo>
                  <a:lnTo>
                    <a:pt x="32358" y="34960"/>
                  </a:lnTo>
                  <a:lnTo>
                    <a:pt x="31768" y="34868"/>
                  </a:lnTo>
                  <a:lnTo>
                    <a:pt x="31177" y="34812"/>
                  </a:lnTo>
                  <a:lnTo>
                    <a:pt x="30587" y="34794"/>
                  </a:lnTo>
                  <a:lnTo>
                    <a:pt x="29997" y="34794"/>
                  </a:lnTo>
                  <a:lnTo>
                    <a:pt x="29406" y="34831"/>
                  </a:lnTo>
                  <a:lnTo>
                    <a:pt x="28816" y="34904"/>
                  </a:lnTo>
                  <a:lnTo>
                    <a:pt x="28226" y="35015"/>
                  </a:lnTo>
                  <a:lnTo>
                    <a:pt x="27654" y="35144"/>
                  </a:lnTo>
                  <a:lnTo>
                    <a:pt x="27100" y="35310"/>
                  </a:lnTo>
                  <a:lnTo>
                    <a:pt x="26529" y="35513"/>
                  </a:lnTo>
                  <a:lnTo>
                    <a:pt x="25994" y="35753"/>
                  </a:lnTo>
                  <a:lnTo>
                    <a:pt x="25459" y="36030"/>
                  </a:lnTo>
                  <a:lnTo>
                    <a:pt x="24961" y="36343"/>
                  </a:lnTo>
                  <a:lnTo>
                    <a:pt x="24481" y="36675"/>
                  </a:lnTo>
                  <a:lnTo>
                    <a:pt x="24020" y="37026"/>
                  </a:lnTo>
                  <a:lnTo>
                    <a:pt x="23595" y="37413"/>
                  </a:lnTo>
                  <a:lnTo>
                    <a:pt x="23190" y="37819"/>
                  </a:lnTo>
                  <a:lnTo>
                    <a:pt x="22802" y="38244"/>
                  </a:lnTo>
                  <a:lnTo>
                    <a:pt x="22433" y="38686"/>
                  </a:lnTo>
                  <a:lnTo>
                    <a:pt x="22101" y="39166"/>
                  </a:lnTo>
                  <a:lnTo>
                    <a:pt x="21787" y="39646"/>
                  </a:lnTo>
                  <a:lnTo>
                    <a:pt x="21492" y="40162"/>
                  </a:lnTo>
                  <a:lnTo>
                    <a:pt x="21234" y="40679"/>
                  </a:lnTo>
                  <a:lnTo>
                    <a:pt x="20994" y="41214"/>
                  </a:lnTo>
                  <a:lnTo>
                    <a:pt x="20791" y="41749"/>
                  </a:lnTo>
                  <a:lnTo>
                    <a:pt x="20607" y="42302"/>
                  </a:lnTo>
                  <a:lnTo>
                    <a:pt x="20441" y="42856"/>
                  </a:lnTo>
                  <a:lnTo>
                    <a:pt x="20312" y="43427"/>
                  </a:lnTo>
                  <a:lnTo>
                    <a:pt x="20201" y="43999"/>
                  </a:lnTo>
                  <a:lnTo>
                    <a:pt x="20127" y="44590"/>
                  </a:lnTo>
                  <a:lnTo>
                    <a:pt x="20072" y="45162"/>
                  </a:lnTo>
                  <a:lnTo>
                    <a:pt x="20053" y="45752"/>
                  </a:lnTo>
                  <a:lnTo>
                    <a:pt x="20053" y="46342"/>
                  </a:lnTo>
                  <a:lnTo>
                    <a:pt x="20090" y="46914"/>
                  </a:lnTo>
                  <a:lnTo>
                    <a:pt x="20146" y="47486"/>
                  </a:lnTo>
                  <a:lnTo>
                    <a:pt x="20238" y="48058"/>
                  </a:lnTo>
                  <a:lnTo>
                    <a:pt x="20349" y="48630"/>
                  </a:lnTo>
                  <a:lnTo>
                    <a:pt x="20515" y="49183"/>
                  </a:lnTo>
                  <a:lnTo>
                    <a:pt x="20681" y="49737"/>
                  </a:lnTo>
                  <a:lnTo>
                    <a:pt x="20902" y="50272"/>
                  </a:lnTo>
                  <a:lnTo>
                    <a:pt x="21142" y="50807"/>
                  </a:lnTo>
                  <a:lnTo>
                    <a:pt x="21400" y="51305"/>
                  </a:lnTo>
                  <a:lnTo>
                    <a:pt x="21695" y="51803"/>
                  </a:lnTo>
                  <a:lnTo>
                    <a:pt x="22027" y="52282"/>
                  </a:lnTo>
                  <a:lnTo>
                    <a:pt x="21677" y="51877"/>
                  </a:lnTo>
                  <a:lnTo>
                    <a:pt x="21308" y="51489"/>
                  </a:lnTo>
                  <a:lnTo>
                    <a:pt x="20920" y="51102"/>
                  </a:lnTo>
                  <a:lnTo>
                    <a:pt x="20515" y="50751"/>
                  </a:lnTo>
                  <a:lnTo>
                    <a:pt x="20090" y="50419"/>
                  </a:lnTo>
                  <a:lnTo>
                    <a:pt x="19648" y="50106"/>
                  </a:lnTo>
                  <a:lnTo>
                    <a:pt x="19186" y="49792"/>
                  </a:lnTo>
                  <a:lnTo>
                    <a:pt x="18725" y="49515"/>
                  </a:lnTo>
                  <a:lnTo>
                    <a:pt x="18246" y="49257"/>
                  </a:lnTo>
                  <a:lnTo>
                    <a:pt x="17766" y="49017"/>
                  </a:lnTo>
                  <a:lnTo>
                    <a:pt x="17268" y="48814"/>
                  </a:lnTo>
                  <a:lnTo>
                    <a:pt x="16770" y="48611"/>
                  </a:lnTo>
                  <a:lnTo>
                    <a:pt x="16253" y="48427"/>
                  </a:lnTo>
                  <a:lnTo>
                    <a:pt x="15718" y="48279"/>
                  </a:lnTo>
                  <a:lnTo>
                    <a:pt x="15202" y="48150"/>
                  </a:lnTo>
                  <a:lnTo>
                    <a:pt x="14667" y="48021"/>
                  </a:lnTo>
                  <a:lnTo>
                    <a:pt x="14132" y="47929"/>
                  </a:lnTo>
                  <a:lnTo>
                    <a:pt x="13597" y="47873"/>
                  </a:lnTo>
                  <a:lnTo>
                    <a:pt x="13043" y="47818"/>
                  </a:lnTo>
                  <a:lnTo>
                    <a:pt x="12508" y="47800"/>
                  </a:lnTo>
                  <a:lnTo>
                    <a:pt x="11955" y="47800"/>
                  </a:lnTo>
                  <a:lnTo>
                    <a:pt x="11420" y="47818"/>
                  </a:lnTo>
                  <a:lnTo>
                    <a:pt x="10885" y="47855"/>
                  </a:lnTo>
                  <a:lnTo>
                    <a:pt x="10331" y="47910"/>
                  </a:lnTo>
                  <a:lnTo>
                    <a:pt x="9796" y="48002"/>
                  </a:lnTo>
                  <a:lnTo>
                    <a:pt x="9280" y="48113"/>
                  </a:lnTo>
                  <a:lnTo>
                    <a:pt x="8745" y="48242"/>
                  </a:lnTo>
                  <a:lnTo>
                    <a:pt x="8228" y="48408"/>
                  </a:lnTo>
                  <a:lnTo>
                    <a:pt x="7730" y="48593"/>
                  </a:lnTo>
                  <a:lnTo>
                    <a:pt x="7214" y="48796"/>
                  </a:lnTo>
                  <a:lnTo>
                    <a:pt x="6734" y="49036"/>
                  </a:lnTo>
                  <a:lnTo>
                    <a:pt x="6254" y="49294"/>
                  </a:lnTo>
                  <a:lnTo>
                    <a:pt x="5775" y="49571"/>
                  </a:lnTo>
                  <a:lnTo>
                    <a:pt x="5314" y="49884"/>
                  </a:lnTo>
                  <a:lnTo>
                    <a:pt x="4852" y="50216"/>
                  </a:lnTo>
                  <a:lnTo>
                    <a:pt x="4428" y="50567"/>
                  </a:lnTo>
                  <a:lnTo>
                    <a:pt x="4022" y="50936"/>
                  </a:lnTo>
                  <a:lnTo>
                    <a:pt x="3635" y="51342"/>
                  </a:lnTo>
                  <a:lnTo>
                    <a:pt x="3247" y="51747"/>
                  </a:lnTo>
                  <a:lnTo>
                    <a:pt x="2897" y="52172"/>
                  </a:lnTo>
                  <a:lnTo>
                    <a:pt x="2565" y="52614"/>
                  </a:lnTo>
                  <a:lnTo>
                    <a:pt x="2233" y="53057"/>
                  </a:lnTo>
                  <a:lnTo>
                    <a:pt x="1938" y="53537"/>
                  </a:lnTo>
                  <a:lnTo>
                    <a:pt x="1661" y="54017"/>
                  </a:lnTo>
                  <a:lnTo>
                    <a:pt x="1403" y="54515"/>
                  </a:lnTo>
                  <a:lnTo>
                    <a:pt x="1163" y="55013"/>
                  </a:lnTo>
                  <a:lnTo>
                    <a:pt x="941" y="55529"/>
                  </a:lnTo>
                  <a:lnTo>
                    <a:pt x="757" y="56064"/>
                  </a:lnTo>
                  <a:lnTo>
                    <a:pt x="572" y="56581"/>
                  </a:lnTo>
                  <a:lnTo>
                    <a:pt x="425" y="57116"/>
                  </a:lnTo>
                  <a:lnTo>
                    <a:pt x="296" y="57669"/>
                  </a:lnTo>
                  <a:lnTo>
                    <a:pt x="185" y="58223"/>
                  </a:lnTo>
                  <a:lnTo>
                    <a:pt x="111" y="58758"/>
                  </a:lnTo>
                  <a:lnTo>
                    <a:pt x="37" y="59311"/>
                  </a:lnTo>
                  <a:lnTo>
                    <a:pt x="1" y="59883"/>
                  </a:lnTo>
                  <a:lnTo>
                    <a:pt x="1" y="60436"/>
                  </a:lnTo>
                  <a:lnTo>
                    <a:pt x="19" y="60990"/>
                  </a:lnTo>
                  <a:lnTo>
                    <a:pt x="56" y="61543"/>
                  </a:lnTo>
                  <a:lnTo>
                    <a:pt x="111" y="62097"/>
                  </a:lnTo>
                  <a:lnTo>
                    <a:pt x="204" y="62632"/>
                  </a:lnTo>
                  <a:lnTo>
                    <a:pt x="314" y="63185"/>
                  </a:lnTo>
                  <a:lnTo>
                    <a:pt x="462" y="63720"/>
                  </a:lnTo>
                  <a:lnTo>
                    <a:pt x="628" y="64255"/>
                  </a:lnTo>
                  <a:lnTo>
                    <a:pt x="831" y="64772"/>
                  </a:lnTo>
                  <a:lnTo>
                    <a:pt x="10590" y="65731"/>
                  </a:lnTo>
                  <a:lnTo>
                    <a:pt x="20994" y="66746"/>
                  </a:lnTo>
                  <a:lnTo>
                    <a:pt x="69826" y="71524"/>
                  </a:lnTo>
                  <a:lnTo>
                    <a:pt x="69826" y="2049"/>
                  </a:lnTo>
                  <a:lnTo>
                    <a:pt x="69254" y="1735"/>
                  </a:lnTo>
                  <a:lnTo>
                    <a:pt x="68645" y="1440"/>
                  </a:lnTo>
                  <a:lnTo>
                    <a:pt x="68055" y="1182"/>
                  </a:lnTo>
                  <a:lnTo>
                    <a:pt x="67427" y="942"/>
                  </a:lnTo>
                  <a:lnTo>
                    <a:pt x="66800" y="720"/>
                  </a:lnTo>
                  <a:lnTo>
                    <a:pt x="66173" y="536"/>
                  </a:lnTo>
                  <a:lnTo>
                    <a:pt x="65527" y="388"/>
                  </a:lnTo>
                  <a:lnTo>
                    <a:pt x="64882" y="241"/>
                  </a:lnTo>
                  <a:lnTo>
                    <a:pt x="64218" y="149"/>
                  </a:lnTo>
                  <a:lnTo>
                    <a:pt x="63572" y="75"/>
                  </a:lnTo>
                  <a:lnTo>
                    <a:pt x="62908" y="19"/>
                  </a:lnTo>
                  <a:lnTo>
                    <a:pt x="62244" y="1"/>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4" name="Google Shape;414;p6"/>
          <p:cNvGrpSpPr/>
          <p:nvPr/>
        </p:nvGrpSpPr>
        <p:grpSpPr>
          <a:xfrm>
            <a:off x="222796" y="-2527"/>
            <a:ext cx="657640" cy="1217404"/>
            <a:chOff x="144023" y="-1757"/>
            <a:chExt cx="959497" cy="1776195"/>
          </a:xfrm>
        </p:grpSpPr>
        <p:cxnSp>
          <p:nvCxnSpPr>
            <p:cNvPr id="415" name="Google Shape;415;p6"/>
            <p:cNvCxnSpPr/>
            <p:nvPr/>
          </p:nvCxnSpPr>
          <p:spPr>
            <a:xfrm rot="10800000">
              <a:off x="608975" y="-1757"/>
              <a:ext cx="0" cy="505800"/>
            </a:xfrm>
            <a:prstGeom prst="straightConnector1">
              <a:avLst/>
            </a:prstGeom>
            <a:noFill/>
            <a:ln w="19050" cap="flat" cmpd="sng">
              <a:solidFill>
                <a:schemeClr val="lt1"/>
              </a:solidFill>
              <a:prstDash val="solid"/>
              <a:round/>
              <a:headEnd type="none" w="med" len="med"/>
              <a:tailEnd type="none" w="med" len="med"/>
            </a:ln>
          </p:spPr>
        </p:cxnSp>
        <p:grpSp>
          <p:nvGrpSpPr>
            <p:cNvPr id="416" name="Google Shape;416;p6"/>
            <p:cNvGrpSpPr/>
            <p:nvPr/>
          </p:nvGrpSpPr>
          <p:grpSpPr>
            <a:xfrm>
              <a:off x="144023" y="386441"/>
              <a:ext cx="959497" cy="1387997"/>
              <a:chOff x="5304550" y="274025"/>
              <a:chExt cx="1135500" cy="1642600"/>
            </a:xfrm>
          </p:grpSpPr>
          <p:sp>
            <p:nvSpPr>
              <p:cNvPr id="417" name="Google Shape;417;p6"/>
              <p:cNvSpPr/>
              <p:nvPr/>
            </p:nvSpPr>
            <p:spPr>
              <a:xfrm>
                <a:off x="5669450" y="1374075"/>
                <a:ext cx="362500" cy="542550"/>
              </a:xfrm>
              <a:custGeom>
                <a:avLst/>
                <a:gdLst/>
                <a:ahLst/>
                <a:cxnLst/>
                <a:rect l="l" t="t" r="r" b="b"/>
                <a:pathLst>
                  <a:path w="14500" h="21702" extrusionOk="0">
                    <a:moveTo>
                      <a:pt x="4717" y="1"/>
                    </a:moveTo>
                    <a:lnTo>
                      <a:pt x="4795" y="583"/>
                    </a:lnTo>
                    <a:lnTo>
                      <a:pt x="4872" y="1243"/>
                    </a:lnTo>
                    <a:lnTo>
                      <a:pt x="4950" y="2136"/>
                    </a:lnTo>
                    <a:lnTo>
                      <a:pt x="5027" y="3223"/>
                    </a:lnTo>
                    <a:lnTo>
                      <a:pt x="5047" y="3824"/>
                    </a:lnTo>
                    <a:lnTo>
                      <a:pt x="5066" y="4465"/>
                    </a:lnTo>
                    <a:lnTo>
                      <a:pt x="5066" y="5144"/>
                    </a:lnTo>
                    <a:lnTo>
                      <a:pt x="5047" y="5863"/>
                    </a:lnTo>
                    <a:lnTo>
                      <a:pt x="5027" y="6600"/>
                    </a:lnTo>
                    <a:lnTo>
                      <a:pt x="4969" y="7357"/>
                    </a:lnTo>
                    <a:lnTo>
                      <a:pt x="4911" y="8134"/>
                    </a:lnTo>
                    <a:lnTo>
                      <a:pt x="4814" y="8949"/>
                    </a:lnTo>
                    <a:lnTo>
                      <a:pt x="4697" y="9764"/>
                    </a:lnTo>
                    <a:lnTo>
                      <a:pt x="4562" y="10579"/>
                    </a:lnTo>
                    <a:lnTo>
                      <a:pt x="4387" y="11414"/>
                    </a:lnTo>
                    <a:lnTo>
                      <a:pt x="4193" y="12248"/>
                    </a:lnTo>
                    <a:lnTo>
                      <a:pt x="3960" y="13083"/>
                    </a:lnTo>
                    <a:lnTo>
                      <a:pt x="3688" y="13937"/>
                    </a:lnTo>
                    <a:lnTo>
                      <a:pt x="3378" y="14752"/>
                    </a:lnTo>
                    <a:lnTo>
                      <a:pt x="3028" y="15587"/>
                    </a:lnTo>
                    <a:lnTo>
                      <a:pt x="2640" y="16383"/>
                    </a:lnTo>
                    <a:lnTo>
                      <a:pt x="2427" y="16790"/>
                    </a:lnTo>
                    <a:lnTo>
                      <a:pt x="2213" y="17179"/>
                    </a:lnTo>
                    <a:lnTo>
                      <a:pt x="1980" y="17567"/>
                    </a:lnTo>
                    <a:lnTo>
                      <a:pt x="1728" y="17955"/>
                    </a:lnTo>
                    <a:lnTo>
                      <a:pt x="1475" y="18324"/>
                    </a:lnTo>
                    <a:lnTo>
                      <a:pt x="1204" y="18693"/>
                    </a:lnTo>
                    <a:lnTo>
                      <a:pt x="932" y="19061"/>
                    </a:lnTo>
                    <a:lnTo>
                      <a:pt x="641" y="19430"/>
                    </a:lnTo>
                    <a:lnTo>
                      <a:pt x="330" y="19779"/>
                    </a:lnTo>
                    <a:lnTo>
                      <a:pt x="0" y="20109"/>
                    </a:lnTo>
                    <a:lnTo>
                      <a:pt x="272" y="20226"/>
                    </a:lnTo>
                    <a:lnTo>
                      <a:pt x="1029" y="20498"/>
                    </a:lnTo>
                    <a:lnTo>
                      <a:pt x="1534" y="20672"/>
                    </a:lnTo>
                    <a:lnTo>
                      <a:pt x="2135" y="20866"/>
                    </a:lnTo>
                    <a:lnTo>
                      <a:pt x="2815" y="21041"/>
                    </a:lnTo>
                    <a:lnTo>
                      <a:pt x="3533" y="21235"/>
                    </a:lnTo>
                    <a:lnTo>
                      <a:pt x="4309" y="21391"/>
                    </a:lnTo>
                    <a:lnTo>
                      <a:pt x="5124" y="21526"/>
                    </a:lnTo>
                    <a:lnTo>
                      <a:pt x="5940" y="21643"/>
                    </a:lnTo>
                    <a:lnTo>
                      <a:pt x="6367" y="21662"/>
                    </a:lnTo>
                    <a:lnTo>
                      <a:pt x="6774" y="21682"/>
                    </a:lnTo>
                    <a:lnTo>
                      <a:pt x="7201" y="21701"/>
                    </a:lnTo>
                    <a:lnTo>
                      <a:pt x="7609" y="21682"/>
                    </a:lnTo>
                    <a:lnTo>
                      <a:pt x="8036" y="21662"/>
                    </a:lnTo>
                    <a:lnTo>
                      <a:pt x="8444" y="21623"/>
                    </a:lnTo>
                    <a:lnTo>
                      <a:pt x="8832" y="21565"/>
                    </a:lnTo>
                    <a:lnTo>
                      <a:pt x="9220" y="21468"/>
                    </a:lnTo>
                    <a:lnTo>
                      <a:pt x="9608" y="21371"/>
                    </a:lnTo>
                    <a:lnTo>
                      <a:pt x="9977" y="21255"/>
                    </a:lnTo>
                    <a:lnTo>
                      <a:pt x="10171" y="21177"/>
                    </a:lnTo>
                    <a:lnTo>
                      <a:pt x="10346" y="21080"/>
                    </a:lnTo>
                    <a:lnTo>
                      <a:pt x="10520" y="20963"/>
                    </a:lnTo>
                    <a:lnTo>
                      <a:pt x="10695" y="20828"/>
                    </a:lnTo>
                    <a:lnTo>
                      <a:pt x="10850" y="20692"/>
                    </a:lnTo>
                    <a:lnTo>
                      <a:pt x="11025" y="20517"/>
                    </a:lnTo>
                    <a:lnTo>
                      <a:pt x="11180" y="20342"/>
                    </a:lnTo>
                    <a:lnTo>
                      <a:pt x="11336" y="20148"/>
                    </a:lnTo>
                    <a:lnTo>
                      <a:pt x="11646" y="19721"/>
                    </a:lnTo>
                    <a:lnTo>
                      <a:pt x="11937" y="19236"/>
                    </a:lnTo>
                    <a:lnTo>
                      <a:pt x="12209" y="18712"/>
                    </a:lnTo>
                    <a:lnTo>
                      <a:pt x="12481" y="18130"/>
                    </a:lnTo>
                    <a:lnTo>
                      <a:pt x="12733" y="17528"/>
                    </a:lnTo>
                    <a:lnTo>
                      <a:pt x="12966" y="16868"/>
                    </a:lnTo>
                    <a:lnTo>
                      <a:pt x="13180" y="16169"/>
                    </a:lnTo>
                    <a:lnTo>
                      <a:pt x="13393" y="15451"/>
                    </a:lnTo>
                    <a:lnTo>
                      <a:pt x="13568" y="14713"/>
                    </a:lnTo>
                    <a:lnTo>
                      <a:pt x="13742" y="13957"/>
                    </a:lnTo>
                    <a:lnTo>
                      <a:pt x="13898" y="13180"/>
                    </a:lnTo>
                    <a:lnTo>
                      <a:pt x="14034" y="12384"/>
                    </a:lnTo>
                    <a:lnTo>
                      <a:pt x="14150" y="11588"/>
                    </a:lnTo>
                    <a:lnTo>
                      <a:pt x="14267" y="10793"/>
                    </a:lnTo>
                    <a:lnTo>
                      <a:pt x="14344" y="9997"/>
                    </a:lnTo>
                    <a:lnTo>
                      <a:pt x="14422" y="9201"/>
                    </a:lnTo>
                    <a:lnTo>
                      <a:pt x="14461" y="8405"/>
                    </a:lnTo>
                    <a:lnTo>
                      <a:pt x="14499" y="7629"/>
                    </a:lnTo>
                    <a:lnTo>
                      <a:pt x="14499" y="6872"/>
                    </a:lnTo>
                    <a:lnTo>
                      <a:pt x="14499" y="6134"/>
                    </a:lnTo>
                    <a:lnTo>
                      <a:pt x="14480" y="5416"/>
                    </a:lnTo>
                    <a:lnTo>
                      <a:pt x="14422" y="4737"/>
                    </a:lnTo>
                    <a:lnTo>
                      <a:pt x="14364" y="4077"/>
                    </a:lnTo>
                    <a:lnTo>
                      <a:pt x="14267" y="3475"/>
                    </a:lnTo>
                    <a:lnTo>
                      <a:pt x="14170" y="2893"/>
                    </a:lnTo>
                    <a:lnTo>
                      <a:pt x="14034" y="2369"/>
                    </a:lnTo>
                    <a:lnTo>
                      <a:pt x="13878" y="1884"/>
                    </a:lnTo>
                    <a:lnTo>
                      <a:pt x="13704" y="1456"/>
                    </a:lnTo>
                    <a:lnTo>
                      <a:pt x="4717" y="1"/>
                    </a:lnTo>
                    <a:close/>
                  </a:path>
                </a:pathLst>
              </a:custGeom>
              <a:solidFill>
                <a:srgbClr val="F4C5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6"/>
              <p:cNvSpPr/>
              <p:nvPr/>
            </p:nvSpPr>
            <p:spPr>
              <a:xfrm>
                <a:off x="5873725" y="1248400"/>
                <a:ext cx="32050" cy="160150"/>
              </a:xfrm>
              <a:custGeom>
                <a:avLst/>
                <a:gdLst/>
                <a:ahLst/>
                <a:cxnLst/>
                <a:rect l="l" t="t" r="r" b="b"/>
                <a:pathLst>
                  <a:path w="1282" h="6406" extrusionOk="0">
                    <a:moveTo>
                      <a:pt x="1030" y="1"/>
                    </a:moveTo>
                    <a:lnTo>
                      <a:pt x="991" y="913"/>
                    </a:lnTo>
                    <a:lnTo>
                      <a:pt x="913" y="1883"/>
                    </a:lnTo>
                    <a:lnTo>
                      <a:pt x="816" y="2893"/>
                    </a:lnTo>
                    <a:lnTo>
                      <a:pt x="680" y="3844"/>
                    </a:lnTo>
                    <a:lnTo>
                      <a:pt x="544" y="4717"/>
                    </a:lnTo>
                    <a:lnTo>
                      <a:pt x="467" y="5086"/>
                    </a:lnTo>
                    <a:lnTo>
                      <a:pt x="389" y="5416"/>
                    </a:lnTo>
                    <a:lnTo>
                      <a:pt x="292" y="5707"/>
                    </a:lnTo>
                    <a:lnTo>
                      <a:pt x="195" y="5921"/>
                    </a:lnTo>
                    <a:lnTo>
                      <a:pt x="98" y="6076"/>
                    </a:lnTo>
                    <a:lnTo>
                      <a:pt x="59" y="6134"/>
                    </a:lnTo>
                    <a:lnTo>
                      <a:pt x="1" y="6154"/>
                    </a:lnTo>
                    <a:lnTo>
                      <a:pt x="98" y="6406"/>
                    </a:lnTo>
                    <a:lnTo>
                      <a:pt x="176" y="6348"/>
                    </a:lnTo>
                    <a:lnTo>
                      <a:pt x="253" y="6289"/>
                    </a:lnTo>
                    <a:lnTo>
                      <a:pt x="331" y="6192"/>
                    </a:lnTo>
                    <a:lnTo>
                      <a:pt x="389" y="6076"/>
                    </a:lnTo>
                    <a:lnTo>
                      <a:pt x="525" y="5765"/>
                    </a:lnTo>
                    <a:lnTo>
                      <a:pt x="641" y="5397"/>
                    </a:lnTo>
                    <a:lnTo>
                      <a:pt x="758" y="4970"/>
                    </a:lnTo>
                    <a:lnTo>
                      <a:pt x="855" y="4484"/>
                    </a:lnTo>
                    <a:lnTo>
                      <a:pt x="933" y="3980"/>
                    </a:lnTo>
                    <a:lnTo>
                      <a:pt x="1010" y="3456"/>
                    </a:lnTo>
                    <a:lnTo>
                      <a:pt x="1127" y="2388"/>
                    </a:lnTo>
                    <a:lnTo>
                      <a:pt x="1204" y="1379"/>
                    </a:lnTo>
                    <a:lnTo>
                      <a:pt x="1262" y="563"/>
                    </a:lnTo>
                    <a:lnTo>
                      <a:pt x="12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6"/>
              <p:cNvSpPr/>
              <p:nvPr/>
            </p:nvSpPr>
            <p:spPr>
              <a:xfrm>
                <a:off x="5304550" y="274025"/>
                <a:ext cx="1135500" cy="988000"/>
              </a:xfrm>
              <a:custGeom>
                <a:avLst/>
                <a:gdLst/>
                <a:ahLst/>
                <a:cxnLst/>
                <a:rect l="l" t="t" r="r" b="b"/>
                <a:pathLst>
                  <a:path w="45420" h="39520" extrusionOk="0">
                    <a:moveTo>
                      <a:pt x="14616" y="0"/>
                    </a:moveTo>
                    <a:lnTo>
                      <a:pt x="0" y="12636"/>
                    </a:lnTo>
                    <a:lnTo>
                      <a:pt x="0" y="27524"/>
                    </a:lnTo>
                    <a:lnTo>
                      <a:pt x="14616" y="39519"/>
                    </a:lnTo>
                    <a:lnTo>
                      <a:pt x="30804" y="39519"/>
                    </a:lnTo>
                    <a:lnTo>
                      <a:pt x="45419" y="27524"/>
                    </a:lnTo>
                    <a:lnTo>
                      <a:pt x="45419" y="12636"/>
                    </a:lnTo>
                    <a:lnTo>
                      <a:pt x="3080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6"/>
              <p:cNvSpPr/>
              <p:nvPr/>
            </p:nvSpPr>
            <p:spPr>
              <a:xfrm>
                <a:off x="5304550" y="274025"/>
                <a:ext cx="1135500" cy="988000"/>
              </a:xfrm>
              <a:custGeom>
                <a:avLst/>
                <a:gdLst/>
                <a:ahLst/>
                <a:cxnLst/>
                <a:rect l="l" t="t" r="r" b="b"/>
                <a:pathLst>
                  <a:path w="45420" h="39520" fill="none" extrusionOk="0">
                    <a:moveTo>
                      <a:pt x="45419" y="12636"/>
                    </a:moveTo>
                    <a:lnTo>
                      <a:pt x="45419" y="27524"/>
                    </a:lnTo>
                    <a:lnTo>
                      <a:pt x="30804" y="39519"/>
                    </a:lnTo>
                    <a:lnTo>
                      <a:pt x="14616" y="39519"/>
                    </a:lnTo>
                    <a:lnTo>
                      <a:pt x="0" y="27524"/>
                    </a:lnTo>
                    <a:lnTo>
                      <a:pt x="0" y="12636"/>
                    </a:lnTo>
                    <a:lnTo>
                      <a:pt x="14616" y="0"/>
                    </a:lnTo>
                    <a:lnTo>
                      <a:pt x="30804" y="0"/>
                    </a:lnTo>
                    <a:lnTo>
                      <a:pt x="45419" y="1263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6"/>
              <p:cNvSpPr/>
              <p:nvPr/>
            </p:nvSpPr>
            <p:spPr>
              <a:xfrm>
                <a:off x="5669450" y="274025"/>
                <a:ext cx="25" cy="25"/>
              </a:xfrm>
              <a:custGeom>
                <a:avLst/>
                <a:gdLst/>
                <a:ahLst/>
                <a:cxnLst/>
                <a:rect l="l" t="t" r="r" b="b"/>
                <a:pathLst>
                  <a:path w="1" h="1" extrusionOk="0">
                    <a:moveTo>
                      <a:pt x="0" y="0"/>
                    </a:moveTo>
                    <a:lnTo>
                      <a:pt x="0" y="0"/>
                    </a:lnTo>
                    <a:lnTo>
                      <a:pt x="0" y="0"/>
                    </a:lnTo>
                    <a:lnTo>
                      <a:pt x="0" y="0"/>
                    </a:lnTo>
                    <a:close/>
                  </a:path>
                </a:pathLst>
              </a:custGeom>
              <a:solidFill>
                <a:srgbClr val="FFDA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6"/>
              <p:cNvSpPr/>
              <p:nvPr/>
            </p:nvSpPr>
            <p:spPr>
              <a:xfrm>
                <a:off x="5669450" y="274025"/>
                <a:ext cx="25" cy="25"/>
              </a:xfrm>
              <a:custGeom>
                <a:avLst/>
                <a:gdLst/>
                <a:ahLst/>
                <a:cxnLst/>
                <a:rect l="l" t="t" r="r" b="b"/>
                <a:pathLst>
                  <a:path w="1" h="1" fill="none" extrusionOk="0">
                    <a:moveTo>
                      <a:pt x="0" y="0"/>
                    </a:move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6"/>
              <p:cNvSpPr/>
              <p:nvPr/>
            </p:nvSpPr>
            <p:spPr>
              <a:xfrm>
                <a:off x="5470500" y="274025"/>
                <a:ext cx="198975" cy="988000"/>
              </a:xfrm>
              <a:custGeom>
                <a:avLst/>
                <a:gdLst/>
                <a:ahLst/>
                <a:cxnLst/>
                <a:rect l="l" t="t" r="r" b="b"/>
                <a:pathLst>
                  <a:path w="7959" h="39520" extrusionOk="0">
                    <a:moveTo>
                      <a:pt x="7958" y="0"/>
                    </a:moveTo>
                    <a:lnTo>
                      <a:pt x="388" y="13548"/>
                    </a:lnTo>
                    <a:lnTo>
                      <a:pt x="602" y="13587"/>
                    </a:lnTo>
                    <a:lnTo>
                      <a:pt x="1087" y="13587"/>
                    </a:lnTo>
                    <a:lnTo>
                      <a:pt x="7958" y="0"/>
                    </a:lnTo>
                    <a:close/>
                    <a:moveTo>
                      <a:pt x="97" y="14073"/>
                    </a:moveTo>
                    <a:lnTo>
                      <a:pt x="58" y="14170"/>
                    </a:lnTo>
                    <a:lnTo>
                      <a:pt x="39" y="14267"/>
                    </a:lnTo>
                    <a:lnTo>
                      <a:pt x="0" y="14461"/>
                    </a:lnTo>
                    <a:lnTo>
                      <a:pt x="0" y="14635"/>
                    </a:lnTo>
                    <a:lnTo>
                      <a:pt x="0" y="14830"/>
                    </a:lnTo>
                    <a:lnTo>
                      <a:pt x="20" y="15781"/>
                    </a:lnTo>
                    <a:lnTo>
                      <a:pt x="20" y="17702"/>
                    </a:lnTo>
                    <a:lnTo>
                      <a:pt x="58" y="21526"/>
                    </a:lnTo>
                    <a:lnTo>
                      <a:pt x="136" y="25194"/>
                    </a:lnTo>
                    <a:lnTo>
                      <a:pt x="175" y="27038"/>
                    </a:lnTo>
                    <a:lnTo>
                      <a:pt x="233" y="28882"/>
                    </a:lnTo>
                    <a:lnTo>
                      <a:pt x="602" y="28960"/>
                    </a:lnTo>
                    <a:lnTo>
                      <a:pt x="912" y="28960"/>
                    </a:lnTo>
                    <a:lnTo>
                      <a:pt x="990" y="27097"/>
                    </a:lnTo>
                    <a:lnTo>
                      <a:pt x="1029" y="25233"/>
                    </a:lnTo>
                    <a:lnTo>
                      <a:pt x="1107" y="21526"/>
                    </a:lnTo>
                    <a:lnTo>
                      <a:pt x="1126" y="17702"/>
                    </a:lnTo>
                    <a:lnTo>
                      <a:pt x="1145" y="15781"/>
                    </a:lnTo>
                    <a:lnTo>
                      <a:pt x="1145" y="14830"/>
                    </a:lnTo>
                    <a:lnTo>
                      <a:pt x="1145" y="14500"/>
                    </a:lnTo>
                    <a:lnTo>
                      <a:pt x="1126" y="14325"/>
                    </a:lnTo>
                    <a:lnTo>
                      <a:pt x="1087" y="14170"/>
                    </a:lnTo>
                    <a:lnTo>
                      <a:pt x="583" y="14150"/>
                    </a:lnTo>
                    <a:lnTo>
                      <a:pt x="524" y="14150"/>
                    </a:lnTo>
                    <a:lnTo>
                      <a:pt x="97" y="14073"/>
                    </a:lnTo>
                    <a:close/>
                    <a:moveTo>
                      <a:pt x="272" y="29290"/>
                    </a:moveTo>
                    <a:lnTo>
                      <a:pt x="311" y="29348"/>
                    </a:lnTo>
                    <a:lnTo>
                      <a:pt x="7958" y="39519"/>
                    </a:lnTo>
                    <a:lnTo>
                      <a:pt x="1126" y="29387"/>
                    </a:lnTo>
                    <a:lnTo>
                      <a:pt x="583" y="29368"/>
                    </a:lnTo>
                    <a:lnTo>
                      <a:pt x="544" y="29368"/>
                    </a:lnTo>
                    <a:lnTo>
                      <a:pt x="272" y="2929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6"/>
              <p:cNvSpPr/>
              <p:nvPr/>
            </p:nvSpPr>
            <p:spPr>
              <a:xfrm>
                <a:off x="6076075" y="274025"/>
                <a:ext cx="2450" cy="988000"/>
              </a:xfrm>
              <a:custGeom>
                <a:avLst/>
                <a:gdLst/>
                <a:ahLst/>
                <a:cxnLst/>
                <a:rect l="l" t="t" r="r" b="b"/>
                <a:pathLst>
                  <a:path w="98" h="39520" extrusionOk="0">
                    <a:moveTo>
                      <a:pt x="1" y="0"/>
                    </a:moveTo>
                    <a:lnTo>
                      <a:pt x="40" y="97"/>
                    </a:lnTo>
                    <a:lnTo>
                      <a:pt x="59" y="97"/>
                    </a:lnTo>
                    <a:lnTo>
                      <a:pt x="1" y="0"/>
                    </a:lnTo>
                    <a:close/>
                    <a:moveTo>
                      <a:pt x="98" y="39383"/>
                    </a:moveTo>
                    <a:lnTo>
                      <a:pt x="78" y="39403"/>
                    </a:lnTo>
                    <a:lnTo>
                      <a:pt x="1" y="39519"/>
                    </a:lnTo>
                    <a:lnTo>
                      <a:pt x="98" y="39383"/>
                    </a:lnTo>
                    <a:close/>
                  </a:path>
                </a:pathLst>
              </a:custGeom>
              <a:solidFill>
                <a:srgbClr val="FFDA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6"/>
              <p:cNvSpPr/>
              <p:nvPr/>
            </p:nvSpPr>
            <p:spPr>
              <a:xfrm>
                <a:off x="6076075" y="1258600"/>
                <a:ext cx="2450" cy="3425"/>
              </a:xfrm>
              <a:custGeom>
                <a:avLst/>
                <a:gdLst/>
                <a:ahLst/>
                <a:cxnLst/>
                <a:rect l="l" t="t" r="r" b="b"/>
                <a:pathLst>
                  <a:path w="98" h="137" fill="none" extrusionOk="0">
                    <a:moveTo>
                      <a:pt x="98" y="0"/>
                    </a:moveTo>
                    <a:lnTo>
                      <a:pt x="78" y="20"/>
                    </a:lnTo>
                    <a:lnTo>
                      <a:pt x="1" y="136"/>
                    </a:lnTo>
                    <a:lnTo>
                      <a:pt x="9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6"/>
              <p:cNvSpPr/>
              <p:nvPr/>
            </p:nvSpPr>
            <p:spPr>
              <a:xfrm>
                <a:off x="6076075" y="274025"/>
                <a:ext cx="1475" cy="2450"/>
              </a:xfrm>
              <a:custGeom>
                <a:avLst/>
                <a:gdLst/>
                <a:ahLst/>
                <a:cxnLst/>
                <a:rect l="l" t="t" r="r" b="b"/>
                <a:pathLst>
                  <a:path w="59" h="98" fill="none" extrusionOk="0">
                    <a:moveTo>
                      <a:pt x="1" y="0"/>
                    </a:moveTo>
                    <a:lnTo>
                      <a:pt x="40" y="97"/>
                    </a:lnTo>
                    <a:lnTo>
                      <a:pt x="59" y="97"/>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6"/>
              <p:cNvSpPr/>
              <p:nvPr/>
            </p:nvSpPr>
            <p:spPr>
              <a:xfrm>
                <a:off x="6077050" y="276450"/>
                <a:ext cx="200425" cy="982650"/>
              </a:xfrm>
              <a:custGeom>
                <a:avLst/>
                <a:gdLst/>
                <a:ahLst/>
                <a:cxnLst/>
                <a:rect l="l" t="t" r="r" b="b"/>
                <a:pathLst>
                  <a:path w="8017" h="39306" extrusionOk="0">
                    <a:moveTo>
                      <a:pt x="1" y="0"/>
                    </a:moveTo>
                    <a:lnTo>
                      <a:pt x="6852" y="13510"/>
                    </a:lnTo>
                    <a:lnTo>
                      <a:pt x="7318" y="13510"/>
                    </a:lnTo>
                    <a:lnTo>
                      <a:pt x="7551" y="13471"/>
                    </a:lnTo>
                    <a:lnTo>
                      <a:pt x="20" y="0"/>
                    </a:lnTo>
                    <a:close/>
                    <a:moveTo>
                      <a:pt x="7706" y="13976"/>
                    </a:moveTo>
                    <a:lnTo>
                      <a:pt x="7396" y="14034"/>
                    </a:lnTo>
                    <a:lnTo>
                      <a:pt x="7357" y="14034"/>
                    </a:lnTo>
                    <a:lnTo>
                      <a:pt x="6969" y="14053"/>
                    </a:lnTo>
                    <a:lnTo>
                      <a:pt x="6891" y="14480"/>
                    </a:lnTo>
                    <a:lnTo>
                      <a:pt x="6833" y="14927"/>
                    </a:lnTo>
                    <a:lnTo>
                      <a:pt x="6755" y="15820"/>
                    </a:lnTo>
                    <a:lnTo>
                      <a:pt x="6697" y="16712"/>
                    </a:lnTo>
                    <a:lnTo>
                      <a:pt x="6678" y="17605"/>
                    </a:lnTo>
                    <a:lnTo>
                      <a:pt x="6678" y="19507"/>
                    </a:lnTo>
                    <a:lnTo>
                      <a:pt x="6697" y="21429"/>
                    </a:lnTo>
                    <a:lnTo>
                      <a:pt x="6716" y="22380"/>
                    </a:lnTo>
                    <a:lnTo>
                      <a:pt x="6755" y="23331"/>
                    </a:lnTo>
                    <a:lnTo>
                      <a:pt x="6813" y="25253"/>
                    </a:lnTo>
                    <a:lnTo>
                      <a:pt x="6852" y="26126"/>
                    </a:lnTo>
                    <a:lnTo>
                      <a:pt x="6891" y="27019"/>
                    </a:lnTo>
                    <a:lnTo>
                      <a:pt x="7008" y="28785"/>
                    </a:lnTo>
                    <a:lnTo>
                      <a:pt x="7318" y="28785"/>
                    </a:lnTo>
                    <a:lnTo>
                      <a:pt x="7706" y="28708"/>
                    </a:lnTo>
                    <a:lnTo>
                      <a:pt x="7803" y="26980"/>
                    </a:lnTo>
                    <a:lnTo>
                      <a:pt x="7842" y="26107"/>
                    </a:lnTo>
                    <a:lnTo>
                      <a:pt x="7881" y="25253"/>
                    </a:lnTo>
                    <a:lnTo>
                      <a:pt x="7939" y="23331"/>
                    </a:lnTo>
                    <a:lnTo>
                      <a:pt x="7978" y="22380"/>
                    </a:lnTo>
                    <a:lnTo>
                      <a:pt x="7997" y="21429"/>
                    </a:lnTo>
                    <a:lnTo>
                      <a:pt x="8017" y="19507"/>
                    </a:lnTo>
                    <a:lnTo>
                      <a:pt x="8017" y="17605"/>
                    </a:lnTo>
                    <a:lnTo>
                      <a:pt x="7997" y="16693"/>
                    </a:lnTo>
                    <a:lnTo>
                      <a:pt x="7939" y="15800"/>
                    </a:lnTo>
                    <a:lnTo>
                      <a:pt x="7862" y="14888"/>
                    </a:lnTo>
                    <a:lnTo>
                      <a:pt x="7784" y="14441"/>
                    </a:lnTo>
                    <a:lnTo>
                      <a:pt x="7706" y="13976"/>
                    </a:lnTo>
                    <a:close/>
                    <a:moveTo>
                      <a:pt x="7590" y="29290"/>
                    </a:moveTo>
                    <a:lnTo>
                      <a:pt x="7415" y="29348"/>
                    </a:lnTo>
                    <a:lnTo>
                      <a:pt x="6755" y="29348"/>
                    </a:lnTo>
                    <a:lnTo>
                      <a:pt x="39" y="39306"/>
                    </a:lnTo>
                    <a:lnTo>
                      <a:pt x="59" y="39286"/>
                    </a:lnTo>
                    <a:lnTo>
                      <a:pt x="7590" y="2929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6"/>
              <p:cNvSpPr/>
              <p:nvPr/>
            </p:nvSpPr>
            <p:spPr>
              <a:xfrm>
                <a:off x="6439525" y="589925"/>
                <a:ext cx="525" cy="25"/>
              </a:xfrm>
              <a:custGeom>
                <a:avLst/>
                <a:gdLst/>
                <a:ahLst/>
                <a:cxnLst/>
                <a:rect l="l" t="t" r="r" b="b"/>
                <a:pathLst>
                  <a:path w="21" h="1" fill="none" extrusionOk="0">
                    <a:moveTo>
                      <a:pt x="1" y="0"/>
                    </a:moveTo>
                    <a:lnTo>
                      <a:pt x="1" y="0"/>
                    </a:lnTo>
                    <a:lnTo>
                      <a:pt x="1" y="0"/>
                    </a:lnTo>
                    <a:lnTo>
                      <a:pt x="20"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6"/>
              <p:cNvSpPr/>
              <p:nvPr/>
            </p:nvSpPr>
            <p:spPr>
              <a:xfrm>
                <a:off x="5304550" y="589425"/>
                <a:ext cx="1135500" cy="39825"/>
              </a:xfrm>
              <a:custGeom>
                <a:avLst/>
                <a:gdLst/>
                <a:ahLst/>
                <a:cxnLst/>
                <a:rect l="l" t="t" r="r" b="b"/>
                <a:pathLst>
                  <a:path w="45420" h="1593" extrusionOk="0">
                    <a:moveTo>
                      <a:pt x="19" y="1"/>
                    </a:moveTo>
                    <a:lnTo>
                      <a:pt x="0" y="20"/>
                    </a:lnTo>
                    <a:lnTo>
                      <a:pt x="0" y="59"/>
                    </a:lnTo>
                    <a:lnTo>
                      <a:pt x="427" y="214"/>
                    </a:lnTo>
                    <a:lnTo>
                      <a:pt x="873" y="370"/>
                    </a:lnTo>
                    <a:lnTo>
                      <a:pt x="1320" y="486"/>
                    </a:lnTo>
                    <a:lnTo>
                      <a:pt x="1766" y="583"/>
                    </a:lnTo>
                    <a:lnTo>
                      <a:pt x="2659" y="758"/>
                    </a:lnTo>
                    <a:lnTo>
                      <a:pt x="3552" y="913"/>
                    </a:lnTo>
                    <a:lnTo>
                      <a:pt x="6735" y="1457"/>
                    </a:lnTo>
                    <a:lnTo>
                      <a:pt x="6813" y="1360"/>
                    </a:lnTo>
                    <a:lnTo>
                      <a:pt x="6891" y="1262"/>
                    </a:lnTo>
                    <a:lnTo>
                      <a:pt x="6929" y="1107"/>
                    </a:lnTo>
                    <a:lnTo>
                      <a:pt x="7026" y="932"/>
                    </a:lnTo>
                    <a:lnTo>
                      <a:pt x="3649" y="370"/>
                    </a:lnTo>
                    <a:lnTo>
                      <a:pt x="2853" y="234"/>
                    </a:lnTo>
                    <a:lnTo>
                      <a:pt x="2038" y="117"/>
                    </a:lnTo>
                    <a:lnTo>
                      <a:pt x="1630" y="59"/>
                    </a:lnTo>
                    <a:lnTo>
                      <a:pt x="1223" y="20"/>
                    </a:lnTo>
                    <a:lnTo>
                      <a:pt x="815" y="1"/>
                    </a:lnTo>
                    <a:close/>
                    <a:moveTo>
                      <a:pt x="45400" y="20"/>
                    </a:moveTo>
                    <a:lnTo>
                      <a:pt x="44488" y="59"/>
                    </a:lnTo>
                    <a:lnTo>
                      <a:pt x="43595" y="156"/>
                    </a:lnTo>
                    <a:lnTo>
                      <a:pt x="42682" y="273"/>
                    </a:lnTo>
                    <a:lnTo>
                      <a:pt x="41790" y="389"/>
                    </a:lnTo>
                    <a:lnTo>
                      <a:pt x="38451" y="952"/>
                    </a:lnTo>
                    <a:lnTo>
                      <a:pt x="38529" y="1107"/>
                    </a:lnTo>
                    <a:lnTo>
                      <a:pt x="38548" y="1127"/>
                    </a:lnTo>
                    <a:lnTo>
                      <a:pt x="38568" y="1262"/>
                    </a:lnTo>
                    <a:lnTo>
                      <a:pt x="38606" y="1457"/>
                    </a:lnTo>
                    <a:lnTo>
                      <a:pt x="41867" y="894"/>
                    </a:lnTo>
                    <a:lnTo>
                      <a:pt x="42760" y="719"/>
                    </a:lnTo>
                    <a:lnTo>
                      <a:pt x="43653" y="525"/>
                    </a:lnTo>
                    <a:lnTo>
                      <a:pt x="44526" y="292"/>
                    </a:lnTo>
                    <a:lnTo>
                      <a:pt x="45419" y="40"/>
                    </a:lnTo>
                    <a:lnTo>
                      <a:pt x="45419" y="20"/>
                    </a:lnTo>
                    <a:close/>
                    <a:moveTo>
                      <a:pt x="22729" y="932"/>
                    </a:moveTo>
                    <a:lnTo>
                      <a:pt x="7725" y="971"/>
                    </a:lnTo>
                    <a:lnTo>
                      <a:pt x="7570" y="1282"/>
                    </a:lnTo>
                    <a:lnTo>
                      <a:pt x="7667" y="1418"/>
                    </a:lnTo>
                    <a:lnTo>
                      <a:pt x="7725" y="1554"/>
                    </a:lnTo>
                    <a:lnTo>
                      <a:pt x="22729" y="1592"/>
                    </a:lnTo>
                    <a:lnTo>
                      <a:pt x="37869" y="1534"/>
                    </a:lnTo>
                    <a:lnTo>
                      <a:pt x="37908" y="1321"/>
                    </a:lnTo>
                    <a:lnTo>
                      <a:pt x="37752" y="991"/>
                    </a:lnTo>
                    <a:lnTo>
                      <a:pt x="22729" y="932"/>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6"/>
              <p:cNvSpPr/>
              <p:nvPr/>
            </p:nvSpPr>
            <p:spPr>
              <a:xfrm>
                <a:off x="5472925" y="612725"/>
                <a:ext cx="24775" cy="15550"/>
              </a:xfrm>
              <a:custGeom>
                <a:avLst/>
                <a:gdLst/>
                <a:ahLst/>
                <a:cxnLst/>
                <a:rect l="l" t="t" r="r" b="b"/>
                <a:pathLst>
                  <a:path w="991" h="622" extrusionOk="0">
                    <a:moveTo>
                      <a:pt x="291" y="0"/>
                    </a:moveTo>
                    <a:lnTo>
                      <a:pt x="194" y="175"/>
                    </a:lnTo>
                    <a:lnTo>
                      <a:pt x="156" y="330"/>
                    </a:lnTo>
                    <a:lnTo>
                      <a:pt x="78" y="428"/>
                    </a:lnTo>
                    <a:lnTo>
                      <a:pt x="0" y="525"/>
                    </a:lnTo>
                    <a:lnTo>
                      <a:pt x="427" y="602"/>
                    </a:lnTo>
                    <a:lnTo>
                      <a:pt x="486" y="602"/>
                    </a:lnTo>
                    <a:lnTo>
                      <a:pt x="990" y="622"/>
                    </a:lnTo>
                    <a:lnTo>
                      <a:pt x="932" y="486"/>
                    </a:lnTo>
                    <a:lnTo>
                      <a:pt x="835" y="350"/>
                    </a:lnTo>
                    <a:lnTo>
                      <a:pt x="990" y="39"/>
                    </a:lnTo>
                    <a:lnTo>
                      <a:pt x="505" y="39"/>
                    </a:lnTo>
                    <a:lnTo>
                      <a:pt x="291" y="0"/>
                    </a:lnTo>
                    <a:close/>
                  </a:path>
                </a:pathLst>
              </a:custGeom>
              <a:solidFill>
                <a:srgbClr val="FFA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6"/>
              <p:cNvSpPr/>
              <p:nvPr/>
            </p:nvSpPr>
            <p:spPr>
              <a:xfrm>
                <a:off x="5472925" y="612725"/>
                <a:ext cx="24775" cy="15550"/>
              </a:xfrm>
              <a:custGeom>
                <a:avLst/>
                <a:gdLst/>
                <a:ahLst/>
                <a:cxnLst/>
                <a:rect l="l" t="t" r="r" b="b"/>
                <a:pathLst>
                  <a:path w="991" h="622" fill="none" extrusionOk="0">
                    <a:moveTo>
                      <a:pt x="291" y="0"/>
                    </a:moveTo>
                    <a:lnTo>
                      <a:pt x="194" y="175"/>
                    </a:lnTo>
                    <a:lnTo>
                      <a:pt x="156" y="330"/>
                    </a:lnTo>
                    <a:lnTo>
                      <a:pt x="156" y="330"/>
                    </a:lnTo>
                    <a:lnTo>
                      <a:pt x="78" y="428"/>
                    </a:lnTo>
                    <a:lnTo>
                      <a:pt x="0" y="525"/>
                    </a:lnTo>
                    <a:lnTo>
                      <a:pt x="427" y="602"/>
                    </a:lnTo>
                    <a:lnTo>
                      <a:pt x="466" y="602"/>
                    </a:lnTo>
                    <a:lnTo>
                      <a:pt x="486" y="602"/>
                    </a:lnTo>
                    <a:lnTo>
                      <a:pt x="990" y="622"/>
                    </a:lnTo>
                    <a:lnTo>
                      <a:pt x="990" y="622"/>
                    </a:lnTo>
                    <a:lnTo>
                      <a:pt x="932" y="486"/>
                    </a:lnTo>
                    <a:lnTo>
                      <a:pt x="835" y="350"/>
                    </a:lnTo>
                    <a:lnTo>
                      <a:pt x="990" y="39"/>
                    </a:lnTo>
                    <a:lnTo>
                      <a:pt x="505" y="39"/>
                    </a:lnTo>
                    <a:lnTo>
                      <a:pt x="29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6"/>
              <p:cNvSpPr/>
              <p:nvPr/>
            </p:nvSpPr>
            <p:spPr>
              <a:xfrm>
                <a:off x="6248350" y="613200"/>
                <a:ext cx="21375" cy="14600"/>
              </a:xfrm>
              <a:custGeom>
                <a:avLst/>
                <a:gdLst/>
                <a:ahLst/>
                <a:cxnLst/>
                <a:rect l="l" t="t" r="r" b="b"/>
                <a:pathLst>
                  <a:path w="855" h="584" extrusionOk="0">
                    <a:moveTo>
                      <a:pt x="699" y="1"/>
                    </a:moveTo>
                    <a:lnTo>
                      <a:pt x="466" y="40"/>
                    </a:lnTo>
                    <a:lnTo>
                      <a:pt x="0" y="40"/>
                    </a:lnTo>
                    <a:lnTo>
                      <a:pt x="156" y="370"/>
                    </a:lnTo>
                    <a:lnTo>
                      <a:pt x="117" y="583"/>
                    </a:lnTo>
                    <a:lnTo>
                      <a:pt x="505" y="564"/>
                    </a:lnTo>
                    <a:lnTo>
                      <a:pt x="544" y="564"/>
                    </a:lnTo>
                    <a:lnTo>
                      <a:pt x="854" y="506"/>
                    </a:lnTo>
                    <a:lnTo>
                      <a:pt x="816" y="311"/>
                    </a:lnTo>
                    <a:lnTo>
                      <a:pt x="796" y="176"/>
                    </a:lnTo>
                    <a:lnTo>
                      <a:pt x="777" y="156"/>
                    </a:lnTo>
                    <a:lnTo>
                      <a:pt x="699" y="1"/>
                    </a:lnTo>
                    <a:close/>
                  </a:path>
                </a:pathLst>
              </a:custGeom>
              <a:solidFill>
                <a:srgbClr val="FFA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6"/>
              <p:cNvSpPr/>
              <p:nvPr/>
            </p:nvSpPr>
            <p:spPr>
              <a:xfrm>
                <a:off x="6248350" y="613200"/>
                <a:ext cx="21375" cy="14600"/>
              </a:xfrm>
              <a:custGeom>
                <a:avLst/>
                <a:gdLst/>
                <a:ahLst/>
                <a:cxnLst/>
                <a:rect l="l" t="t" r="r" b="b"/>
                <a:pathLst>
                  <a:path w="855" h="584" fill="none" extrusionOk="0">
                    <a:moveTo>
                      <a:pt x="699" y="1"/>
                    </a:moveTo>
                    <a:lnTo>
                      <a:pt x="466" y="40"/>
                    </a:lnTo>
                    <a:lnTo>
                      <a:pt x="0" y="40"/>
                    </a:lnTo>
                    <a:lnTo>
                      <a:pt x="156" y="370"/>
                    </a:lnTo>
                    <a:lnTo>
                      <a:pt x="156" y="370"/>
                    </a:lnTo>
                    <a:lnTo>
                      <a:pt x="117" y="583"/>
                    </a:lnTo>
                    <a:lnTo>
                      <a:pt x="505" y="564"/>
                    </a:lnTo>
                    <a:lnTo>
                      <a:pt x="524" y="564"/>
                    </a:lnTo>
                    <a:lnTo>
                      <a:pt x="544" y="564"/>
                    </a:lnTo>
                    <a:lnTo>
                      <a:pt x="854" y="506"/>
                    </a:lnTo>
                    <a:lnTo>
                      <a:pt x="854" y="506"/>
                    </a:lnTo>
                    <a:lnTo>
                      <a:pt x="816" y="311"/>
                    </a:lnTo>
                    <a:lnTo>
                      <a:pt x="796" y="176"/>
                    </a:lnTo>
                    <a:lnTo>
                      <a:pt x="777" y="156"/>
                    </a:lnTo>
                    <a:lnTo>
                      <a:pt x="69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6"/>
              <p:cNvSpPr/>
              <p:nvPr/>
            </p:nvSpPr>
            <p:spPr>
              <a:xfrm>
                <a:off x="5304550" y="962100"/>
                <a:ext cx="1135500" cy="49050"/>
              </a:xfrm>
              <a:custGeom>
                <a:avLst/>
                <a:gdLst/>
                <a:ahLst/>
                <a:cxnLst/>
                <a:rect l="l" t="t" r="r" b="b"/>
                <a:pathLst>
                  <a:path w="45420" h="1962" extrusionOk="0">
                    <a:moveTo>
                      <a:pt x="0" y="1"/>
                    </a:moveTo>
                    <a:lnTo>
                      <a:pt x="3571" y="932"/>
                    </a:lnTo>
                    <a:lnTo>
                      <a:pt x="5241" y="1359"/>
                    </a:lnTo>
                    <a:lnTo>
                      <a:pt x="6891" y="1762"/>
                    </a:lnTo>
                    <a:lnTo>
                      <a:pt x="6891" y="1651"/>
                    </a:lnTo>
                    <a:lnTo>
                      <a:pt x="6871" y="1359"/>
                    </a:lnTo>
                    <a:lnTo>
                      <a:pt x="5260" y="1029"/>
                    </a:lnTo>
                    <a:lnTo>
                      <a:pt x="3630" y="699"/>
                    </a:lnTo>
                    <a:lnTo>
                      <a:pt x="0" y="1"/>
                    </a:lnTo>
                    <a:close/>
                    <a:moveTo>
                      <a:pt x="6891" y="1762"/>
                    </a:moveTo>
                    <a:lnTo>
                      <a:pt x="6891" y="1767"/>
                    </a:lnTo>
                    <a:lnTo>
                      <a:pt x="6910" y="1767"/>
                    </a:lnTo>
                    <a:lnTo>
                      <a:pt x="6891" y="1762"/>
                    </a:lnTo>
                    <a:close/>
                    <a:moveTo>
                      <a:pt x="45419" y="1"/>
                    </a:moveTo>
                    <a:lnTo>
                      <a:pt x="44507" y="137"/>
                    </a:lnTo>
                    <a:lnTo>
                      <a:pt x="43595" y="272"/>
                    </a:lnTo>
                    <a:lnTo>
                      <a:pt x="42682" y="428"/>
                    </a:lnTo>
                    <a:lnTo>
                      <a:pt x="41790" y="602"/>
                    </a:lnTo>
                    <a:lnTo>
                      <a:pt x="40179" y="932"/>
                    </a:lnTo>
                    <a:lnTo>
                      <a:pt x="38606" y="1282"/>
                    </a:lnTo>
                    <a:lnTo>
                      <a:pt x="38568" y="1651"/>
                    </a:lnTo>
                    <a:lnTo>
                      <a:pt x="38568" y="1767"/>
                    </a:lnTo>
                    <a:lnTo>
                      <a:pt x="38509" y="1825"/>
                    </a:lnTo>
                    <a:lnTo>
                      <a:pt x="38490" y="1864"/>
                    </a:lnTo>
                    <a:lnTo>
                      <a:pt x="38490" y="1864"/>
                    </a:lnTo>
                    <a:lnTo>
                      <a:pt x="40179" y="1476"/>
                    </a:lnTo>
                    <a:lnTo>
                      <a:pt x="41887" y="1049"/>
                    </a:lnTo>
                    <a:lnTo>
                      <a:pt x="42760" y="816"/>
                    </a:lnTo>
                    <a:lnTo>
                      <a:pt x="43653" y="564"/>
                    </a:lnTo>
                    <a:lnTo>
                      <a:pt x="44526" y="292"/>
                    </a:lnTo>
                    <a:lnTo>
                      <a:pt x="45419" y="1"/>
                    </a:lnTo>
                    <a:close/>
                    <a:moveTo>
                      <a:pt x="30493" y="1321"/>
                    </a:moveTo>
                    <a:lnTo>
                      <a:pt x="22729" y="1340"/>
                    </a:lnTo>
                    <a:lnTo>
                      <a:pt x="14984" y="1379"/>
                    </a:lnTo>
                    <a:lnTo>
                      <a:pt x="11258" y="1398"/>
                    </a:lnTo>
                    <a:lnTo>
                      <a:pt x="9414" y="1418"/>
                    </a:lnTo>
                    <a:lnTo>
                      <a:pt x="7550" y="1437"/>
                    </a:lnTo>
                    <a:lnTo>
                      <a:pt x="7550" y="1553"/>
                    </a:lnTo>
                    <a:lnTo>
                      <a:pt x="7764" y="1864"/>
                    </a:lnTo>
                    <a:lnTo>
                      <a:pt x="9569" y="1883"/>
                    </a:lnTo>
                    <a:lnTo>
                      <a:pt x="11374" y="1883"/>
                    </a:lnTo>
                    <a:lnTo>
                      <a:pt x="14984" y="1903"/>
                    </a:lnTo>
                    <a:lnTo>
                      <a:pt x="22729" y="1942"/>
                    </a:lnTo>
                    <a:lnTo>
                      <a:pt x="30493" y="1961"/>
                    </a:lnTo>
                    <a:lnTo>
                      <a:pt x="37655" y="1922"/>
                    </a:lnTo>
                    <a:lnTo>
                      <a:pt x="37908" y="1553"/>
                    </a:lnTo>
                    <a:lnTo>
                      <a:pt x="37908" y="1359"/>
                    </a:lnTo>
                    <a:lnTo>
                      <a:pt x="30493" y="132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6"/>
              <p:cNvSpPr/>
              <p:nvPr/>
            </p:nvSpPr>
            <p:spPr>
              <a:xfrm>
                <a:off x="5476325" y="996075"/>
                <a:ext cx="22325" cy="12650"/>
              </a:xfrm>
              <a:custGeom>
                <a:avLst/>
                <a:gdLst/>
                <a:ahLst/>
                <a:cxnLst/>
                <a:rect l="l" t="t" r="r" b="b"/>
                <a:pathLst>
                  <a:path w="893" h="506" extrusionOk="0">
                    <a:moveTo>
                      <a:pt x="0" y="0"/>
                    </a:moveTo>
                    <a:lnTo>
                      <a:pt x="20" y="292"/>
                    </a:lnTo>
                    <a:lnTo>
                      <a:pt x="20" y="408"/>
                    </a:lnTo>
                    <a:lnTo>
                      <a:pt x="39" y="408"/>
                    </a:lnTo>
                    <a:lnTo>
                      <a:pt x="311" y="486"/>
                    </a:lnTo>
                    <a:lnTo>
                      <a:pt x="350" y="486"/>
                    </a:lnTo>
                    <a:lnTo>
                      <a:pt x="893" y="505"/>
                    </a:lnTo>
                    <a:lnTo>
                      <a:pt x="679" y="194"/>
                    </a:lnTo>
                    <a:lnTo>
                      <a:pt x="679" y="78"/>
                    </a:lnTo>
                    <a:lnTo>
                      <a:pt x="369" y="78"/>
                    </a:lnTo>
                    <a:lnTo>
                      <a:pt x="0" y="0"/>
                    </a:lnTo>
                    <a:close/>
                  </a:path>
                </a:pathLst>
              </a:custGeom>
              <a:solidFill>
                <a:srgbClr val="FFA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6"/>
              <p:cNvSpPr/>
              <p:nvPr/>
            </p:nvSpPr>
            <p:spPr>
              <a:xfrm>
                <a:off x="5476325" y="996075"/>
                <a:ext cx="22325" cy="12650"/>
              </a:xfrm>
              <a:custGeom>
                <a:avLst/>
                <a:gdLst/>
                <a:ahLst/>
                <a:cxnLst/>
                <a:rect l="l" t="t" r="r" b="b"/>
                <a:pathLst>
                  <a:path w="893" h="506" fill="none" extrusionOk="0">
                    <a:moveTo>
                      <a:pt x="0" y="0"/>
                    </a:moveTo>
                    <a:lnTo>
                      <a:pt x="0" y="0"/>
                    </a:lnTo>
                    <a:lnTo>
                      <a:pt x="20" y="292"/>
                    </a:lnTo>
                    <a:lnTo>
                      <a:pt x="20" y="408"/>
                    </a:lnTo>
                    <a:lnTo>
                      <a:pt x="39" y="408"/>
                    </a:lnTo>
                    <a:lnTo>
                      <a:pt x="39" y="408"/>
                    </a:lnTo>
                    <a:lnTo>
                      <a:pt x="311" y="486"/>
                    </a:lnTo>
                    <a:lnTo>
                      <a:pt x="330" y="486"/>
                    </a:lnTo>
                    <a:lnTo>
                      <a:pt x="350" y="486"/>
                    </a:lnTo>
                    <a:lnTo>
                      <a:pt x="350" y="486"/>
                    </a:lnTo>
                    <a:lnTo>
                      <a:pt x="893" y="505"/>
                    </a:lnTo>
                    <a:lnTo>
                      <a:pt x="679" y="194"/>
                    </a:lnTo>
                    <a:lnTo>
                      <a:pt x="679" y="194"/>
                    </a:lnTo>
                    <a:lnTo>
                      <a:pt x="679" y="78"/>
                    </a:lnTo>
                    <a:lnTo>
                      <a:pt x="679" y="78"/>
                    </a:lnTo>
                    <a:lnTo>
                      <a:pt x="369" y="78"/>
                    </a:lnTo>
                    <a:lnTo>
                      <a:pt x="369" y="7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6"/>
              <p:cNvSpPr/>
              <p:nvPr/>
            </p:nvSpPr>
            <p:spPr>
              <a:xfrm>
                <a:off x="6245925" y="994125"/>
                <a:ext cx="23800" cy="16050"/>
              </a:xfrm>
              <a:custGeom>
                <a:avLst/>
                <a:gdLst/>
                <a:ahLst/>
                <a:cxnLst/>
                <a:rect l="l" t="t" r="r" b="b"/>
                <a:pathLst>
                  <a:path w="952" h="642" extrusionOk="0">
                    <a:moveTo>
                      <a:pt x="951" y="1"/>
                    </a:moveTo>
                    <a:lnTo>
                      <a:pt x="563" y="78"/>
                    </a:lnTo>
                    <a:lnTo>
                      <a:pt x="253" y="78"/>
                    </a:lnTo>
                    <a:lnTo>
                      <a:pt x="253" y="272"/>
                    </a:lnTo>
                    <a:lnTo>
                      <a:pt x="0" y="641"/>
                    </a:lnTo>
                    <a:lnTo>
                      <a:pt x="660" y="641"/>
                    </a:lnTo>
                    <a:lnTo>
                      <a:pt x="835" y="583"/>
                    </a:lnTo>
                    <a:lnTo>
                      <a:pt x="854" y="544"/>
                    </a:lnTo>
                    <a:lnTo>
                      <a:pt x="913" y="486"/>
                    </a:lnTo>
                    <a:lnTo>
                      <a:pt x="913" y="370"/>
                    </a:lnTo>
                    <a:lnTo>
                      <a:pt x="951" y="1"/>
                    </a:lnTo>
                    <a:close/>
                  </a:path>
                </a:pathLst>
              </a:custGeom>
              <a:solidFill>
                <a:srgbClr val="FFA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6"/>
              <p:cNvSpPr/>
              <p:nvPr/>
            </p:nvSpPr>
            <p:spPr>
              <a:xfrm>
                <a:off x="6254175" y="998500"/>
                <a:ext cx="25" cy="25"/>
              </a:xfrm>
              <a:custGeom>
                <a:avLst/>
                <a:gdLst/>
                <a:ahLst/>
                <a:cxnLst/>
                <a:rect l="l" t="t" r="r" b="b"/>
                <a:pathLst>
                  <a:path w="1" h="1" fill="none" extrusionOk="0">
                    <a:moveTo>
                      <a:pt x="0" y="0"/>
                    </a:move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6"/>
              <p:cNvSpPr/>
              <p:nvPr/>
            </p:nvSpPr>
            <p:spPr>
              <a:xfrm>
                <a:off x="6245925" y="994125"/>
                <a:ext cx="23800" cy="16050"/>
              </a:xfrm>
              <a:custGeom>
                <a:avLst/>
                <a:gdLst/>
                <a:ahLst/>
                <a:cxnLst/>
                <a:rect l="l" t="t" r="r" b="b"/>
                <a:pathLst>
                  <a:path w="952" h="642" fill="none" extrusionOk="0">
                    <a:moveTo>
                      <a:pt x="951" y="1"/>
                    </a:moveTo>
                    <a:lnTo>
                      <a:pt x="951" y="1"/>
                    </a:lnTo>
                    <a:lnTo>
                      <a:pt x="563" y="78"/>
                    </a:lnTo>
                    <a:lnTo>
                      <a:pt x="253" y="78"/>
                    </a:lnTo>
                    <a:lnTo>
                      <a:pt x="253" y="78"/>
                    </a:lnTo>
                    <a:lnTo>
                      <a:pt x="253" y="272"/>
                    </a:lnTo>
                    <a:lnTo>
                      <a:pt x="0" y="641"/>
                    </a:lnTo>
                    <a:lnTo>
                      <a:pt x="602" y="641"/>
                    </a:lnTo>
                    <a:lnTo>
                      <a:pt x="621" y="641"/>
                    </a:lnTo>
                    <a:lnTo>
                      <a:pt x="660" y="641"/>
                    </a:lnTo>
                    <a:lnTo>
                      <a:pt x="660" y="641"/>
                    </a:lnTo>
                    <a:lnTo>
                      <a:pt x="835" y="583"/>
                    </a:lnTo>
                    <a:lnTo>
                      <a:pt x="854" y="544"/>
                    </a:lnTo>
                    <a:lnTo>
                      <a:pt x="913" y="486"/>
                    </a:lnTo>
                    <a:lnTo>
                      <a:pt x="913" y="370"/>
                    </a:lnTo>
                    <a:lnTo>
                      <a:pt x="913" y="370"/>
                    </a:lnTo>
                    <a:lnTo>
                      <a:pt x="95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40" name="Google Shape;440;p6"/>
          <p:cNvGrpSpPr/>
          <p:nvPr/>
        </p:nvGrpSpPr>
        <p:grpSpPr>
          <a:xfrm>
            <a:off x="8773445" y="3165676"/>
            <a:ext cx="216102" cy="209587"/>
            <a:chOff x="375445" y="3222151"/>
            <a:chExt cx="216102" cy="209587"/>
          </a:xfrm>
        </p:grpSpPr>
        <p:sp>
          <p:nvSpPr>
            <p:cNvPr id="441" name="Google Shape;441;p6"/>
            <p:cNvSpPr/>
            <p:nvPr/>
          </p:nvSpPr>
          <p:spPr>
            <a:xfrm rot="10800000" flipH="1">
              <a:off x="375445" y="3222151"/>
              <a:ext cx="216102" cy="209587"/>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6"/>
            <p:cNvSpPr/>
            <p:nvPr/>
          </p:nvSpPr>
          <p:spPr>
            <a:xfrm rot="10800000" flipH="1">
              <a:off x="460336" y="3317643"/>
              <a:ext cx="40522" cy="40292"/>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3" name="Google Shape;443;p6"/>
          <p:cNvGrpSpPr/>
          <p:nvPr/>
        </p:nvGrpSpPr>
        <p:grpSpPr>
          <a:xfrm>
            <a:off x="8424012" y="4004108"/>
            <a:ext cx="156307" cy="151594"/>
            <a:chOff x="375445" y="3222151"/>
            <a:chExt cx="216102" cy="209587"/>
          </a:xfrm>
        </p:grpSpPr>
        <p:sp>
          <p:nvSpPr>
            <p:cNvPr id="444" name="Google Shape;444;p6"/>
            <p:cNvSpPr/>
            <p:nvPr/>
          </p:nvSpPr>
          <p:spPr>
            <a:xfrm rot="10800000" flipH="1">
              <a:off x="375445" y="3222151"/>
              <a:ext cx="216102" cy="209587"/>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6"/>
            <p:cNvSpPr/>
            <p:nvPr/>
          </p:nvSpPr>
          <p:spPr>
            <a:xfrm rot="10800000" flipH="1">
              <a:off x="460336" y="3317643"/>
              <a:ext cx="40522" cy="40292"/>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6" name="Google Shape;446;p6"/>
          <p:cNvGrpSpPr/>
          <p:nvPr/>
        </p:nvGrpSpPr>
        <p:grpSpPr>
          <a:xfrm>
            <a:off x="8727556" y="3677958"/>
            <a:ext cx="156328" cy="151594"/>
            <a:chOff x="375445" y="3222151"/>
            <a:chExt cx="216102" cy="209587"/>
          </a:xfrm>
        </p:grpSpPr>
        <p:sp>
          <p:nvSpPr>
            <p:cNvPr id="447" name="Google Shape;447;p6"/>
            <p:cNvSpPr/>
            <p:nvPr/>
          </p:nvSpPr>
          <p:spPr>
            <a:xfrm rot="10800000" flipH="1">
              <a:off x="375445" y="3222151"/>
              <a:ext cx="216102" cy="209587"/>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6"/>
            <p:cNvSpPr/>
            <p:nvPr/>
          </p:nvSpPr>
          <p:spPr>
            <a:xfrm rot="10800000" flipH="1">
              <a:off x="460336" y="3317643"/>
              <a:ext cx="40522" cy="40292"/>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9" name="Google Shape;449;p6"/>
          <p:cNvSpPr/>
          <p:nvPr/>
        </p:nvSpPr>
        <p:spPr>
          <a:xfrm>
            <a:off x="8119775" y="665308"/>
            <a:ext cx="869767" cy="411416"/>
          </a:xfrm>
          <a:custGeom>
            <a:avLst/>
            <a:gdLst/>
            <a:ahLst/>
            <a:cxnLst/>
            <a:rect l="l" t="t" r="r" b="b"/>
            <a:pathLst>
              <a:path w="70086" h="33152" extrusionOk="0">
                <a:moveTo>
                  <a:pt x="28795" y="0"/>
                </a:moveTo>
                <a:lnTo>
                  <a:pt x="28053" y="19"/>
                </a:lnTo>
                <a:lnTo>
                  <a:pt x="27330" y="74"/>
                </a:lnTo>
                <a:lnTo>
                  <a:pt x="26644" y="148"/>
                </a:lnTo>
                <a:lnTo>
                  <a:pt x="25977" y="278"/>
                </a:lnTo>
                <a:lnTo>
                  <a:pt x="25328" y="427"/>
                </a:lnTo>
                <a:lnTo>
                  <a:pt x="24716" y="593"/>
                </a:lnTo>
                <a:lnTo>
                  <a:pt x="24123" y="797"/>
                </a:lnTo>
                <a:lnTo>
                  <a:pt x="23548" y="1020"/>
                </a:lnTo>
                <a:lnTo>
                  <a:pt x="23010" y="1279"/>
                </a:lnTo>
                <a:lnTo>
                  <a:pt x="22491" y="1558"/>
                </a:lnTo>
                <a:lnTo>
                  <a:pt x="21990" y="1854"/>
                </a:lnTo>
                <a:lnTo>
                  <a:pt x="21527" y="2151"/>
                </a:lnTo>
                <a:lnTo>
                  <a:pt x="21082" y="2485"/>
                </a:lnTo>
                <a:lnTo>
                  <a:pt x="20655" y="2837"/>
                </a:lnTo>
                <a:lnTo>
                  <a:pt x="20247" y="3189"/>
                </a:lnTo>
                <a:lnTo>
                  <a:pt x="19877" y="3560"/>
                </a:lnTo>
                <a:lnTo>
                  <a:pt x="19524" y="3931"/>
                </a:lnTo>
                <a:lnTo>
                  <a:pt x="19191" y="4320"/>
                </a:lnTo>
                <a:lnTo>
                  <a:pt x="18894" y="4709"/>
                </a:lnTo>
                <a:lnTo>
                  <a:pt x="18616" y="5117"/>
                </a:lnTo>
                <a:lnTo>
                  <a:pt x="18338" y="5507"/>
                </a:lnTo>
                <a:lnTo>
                  <a:pt x="18097" y="5915"/>
                </a:lnTo>
                <a:lnTo>
                  <a:pt x="17893" y="6304"/>
                </a:lnTo>
                <a:lnTo>
                  <a:pt x="17689" y="6712"/>
                </a:lnTo>
                <a:lnTo>
                  <a:pt x="17503" y="7101"/>
                </a:lnTo>
                <a:lnTo>
                  <a:pt x="17355" y="7491"/>
                </a:lnTo>
                <a:lnTo>
                  <a:pt x="17225" y="7861"/>
                </a:lnTo>
                <a:lnTo>
                  <a:pt x="17096" y="8232"/>
                </a:lnTo>
                <a:lnTo>
                  <a:pt x="17003" y="8585"/>
                </a:lnTo>
                <a:lnTo>
                  <a:pt x="17003" y="8603"/>
                </a:lnTo>
                <a:lnTo>
                  <a:pt x="16984" y="8863"/>
                </a:lnTo>
                <a:lnTo>
                  <a:pt x="16966" y="9437"/>
                </a:lnTo>
                <a:lnTo>
                  <a:pt x="16947" y="10235"/>
                </a:lnTo>
                <a:lnTo>
                  <a:pt x="16966" y="11217"/>
                </a:lnTo>
                <a:lnTo>
                  <a:pt x="17003" y="11755"/>
                </a:lnTo>
                <a:lnTo>
                  <a:pt x="17040" y="12311"/>
                </a:lnTo>
                <a:lnTo>
                  <a:pt x="17096" y="12886"/>
                </a:lnTo>
                <a:lnTo>
                  <a:pt x="17188" y="13479"/>
                </a:lnTo>
                <a:lnTo>
                  <a:pt x="17281" y="14054"/>
                </a:lnTo>
                <a:lnTo>
                  <a:pt x="17411" y="14629"/>
                </a:lnTo>
                <a:lnTo>
                  <a:pt x="17559" y="15185"/>
                </a:lnTo>
                <a:lnTo>
                  <a:pt x="17744" y="15723"/>
                </a:lnTo>
                <a:lnTo>
                  <a:pt x="17782" y="15834"/>
                </a:lnTo>
                <a:lnTo>
                  <a:pt x="17782" y="15927"/>
                </a:lnTo>
                <a:lnTo>
                  <a:pt x="17763" y="16038"/>
                </a:lnTo>
                <a:lnTo>
                  <a:pt x="17726" y="16131"/>
                </a:lnTo>
                <a:lnTo>
                  <a:pt x="17670" y="16205"/>
                </a:lnTo>
                <a:lnTo>
                  <a:pt x="17596" y="16279"/>
                </a:lnTo>
                <a:lnTo>
                  <a:pt x="17503" y="16335"/>
                </a:lnTo>
                <a:lnTo>
                  <a:pt x="17411" y="16372"/>
                </a:lnTo>
                <a:lnTo>
                  <a:pt x="17299" y="16390"/>
                </a:lnTo>
                <a:lnTo>
                  <a:pt x="17207" y="16390"/>
                </a:lnTo>
                <a:lnTo>
                  <a:pt x="17096" y="16372"/>
                </a:lnTo>
                <a:lnTo>
                  <a:pt x="17021" y="16335"/>
                </a:lnTo>
                <a:lnTo>
                  <a:pt x="16929" y="16261"/>
                </a:lnTo>
                <a:lnTo>
                  <a:pt x="16873" y="16186"/>
                </a:lnTo>
                <a:lnTo>
                  <a:pt x="16817" y="16112"/>
                </a:lnTo>
                <a:lnTo>
                  <a:pt x="16780" y="16001"/>
                </a:lnTo>
                <a:lnTo>
                  <a:pt x="16651" y="15408"/>
                </a:lnTo>
                <a:lnTo>
                  <a:pt x="16502" y="14610"/>
                </a:lnTo>
                <a:lnTo>
                  <a:pt x="16335" y="13683"/>
                </a:lnTo>
                <a:lnTo>
                  <a:pt x="16187" y="12645"/>
                </a:lnTo>
                <a:lnTo>
                  <a:pt x="16057" y="11551"/>
                </a:lnTo>
                <a:lnTo>
                  <a:pt x="16020" y="10995"/>
                </a:lnTo>
                <a:lnTo>
                  <a:pt x="15983" y="10457"/>
                </a:lnTo>
                <a:lnTo>
                  <a:pt x="15965" y="9901"/>
                </a:lnTo>
                <a:lnTo>
                  <a:pt x="15965" y="9363"/>
                </a:lnTo>
                <a:lnTo>
                  <a:pt x="15983" y="8844"/>
                </a:lnTo>
                <a:lnTo>
                  <a:pt x="16039" y="8344"/>
                </a:lnTo>
                <a:lnTo>
                  <a:pt x="15501" y="8195"/>
                </a:lnTo>
                <a:lnTo>
                  <a:pt x="14852" y="8065"/>
                </a:lnTo>
                <a:lnTo>
                  <a:pt x="14129" y="7936"/>
                </a:lnTo>
                <a:lnTo>
                  <a:pt x="13332" y="7824"/>
                </a:lnTo>
                <a:lnTo>
                  <a:pt x="12905" y="7787"/>
                </a:lnTo>
                <a:lnTo>
                  <a:pt x="12460" y="7750"/>
                </a:lnTo>
                <a:lnTo>
                  <a:pt x="12015" y="7732"/>
                </a:lnTo>
                <a:lnTo>
                  <a:pt x="11552" y="7713"/>
                </a:lnTo>
                <a:lnTo>
                  <a:pt x="11070" y="7732"/>
                </a:lnTo>
                <a:lnTo>
                  <a:pt x="10588" y="7750"/>
                </a:lnTo>
                <a:lnTo>
                  <a:pt x="10087" y="7806"/>
                </a:lnTo>
                <a:lnTo>
                  <a:pt x="9605" y="7861"/>
                </a:lnTo>
                <a:lnTo>
                  <a:pt x="9104" y="7954"/>
                </a:lnTo>
                <a:lnTo>
                  <a:pt x="8585" y="8047"/>
                </a:lnTo>
                <a:lnTo>
                  <a:pt x="8085" y="8177"/>
                </a:lnTo>
                <a:lnTo>
                  <a:pt x="7584" y="8344"/>
                </a:lnTo>
                <a:lnTo>
                  <a:pt x="7083" y="8529"/>
                </a:lnTo>
                <a:lnTo>
                  <a:pt x="6583" y="8733"/>
                </a:lnTo>
                <a:lnTo>
                  <a:pt x="6082" y="8974"/>
                </a:lnTo>
                <a:lnTo>
                  <a:pt x="5582" y="9252"/>
                </a:lnTo>
                <a:lnTo>
                  <a:pt x="5100" y="9567"/>
                </a:lnTo>
                <a:lnTo>
                  <a:pt x="4617" y="9901"/>
                </a:lnTo>
                <a:lnTo>
                  <a:pt x="4154" y="10290"/>
                </a:lnTo>
                <a:lnTo>
                  <a:pt x="3709" y="10698"/>
                </a:lnTo>
                <a:lnTo>
                  <a:pt x="3264" y="11162"/>
                </a:lnTo>
                <a:lnTo>
                  <a:pt x="2838" y="11644"/>
                </a:lnTo>
                <a:lnTo>
                  <a:pt x="2411" y="12200"/>
                </a:lnTo>
                <a:lnTo>
                  <a:pt x="2022" y="12775"/>
                </a:lnTo>
                <a:lnTo>
                  <a:pt x="1799" y="13146"/>
                </a:lnTo>
                <a:lnTo>
                  <a:pt x="1577" y="13516"/>
                </a:lnTo>
                <a:lnTo>
                  <a:pt x="1373" y="13906"/>
                </a:lnTo>
                <a:lnTo>
                  <a:pt x="1187" y="14277"/>
                </a:lnTo>
                <a:lnTo>
                  <a:pt x="1021" y="14666"/>
                </a:lnTo>
                <a:lnTo>
                  <a:pt x="854" y="15037"/>
                </a:lnTo>
                <a:lnTo>
                  <a:pt x="724" y="15426"/>
                </a:lnTo>
                <a:lnTo>
                  <a:pt x="594" y="15797"/>
                </a:lnTo>
                <a:lnTo>
                  <a:pt x="464" y="16186"/>
                </a:lnTo>
                <a:lnTo>
                  <a:pt x="372" y="16557"/>
                </a:lnTo>
                <a:lnTo>
                  <a:pt x="279" y="16928"/>
                </a:lnTo>
                <a:lnTo>
                  <a:pt x="205" y="17317"/>
                </a:lnTo>
                <a:lnTo>
                  <a:pt x="131" y="17688"/>
                </a:lnTo>
                <a:lnTo>
                  <a:pt x="93" y="18059"/>
                </a:lnTo>
                <a:lnTo>
                  <a:pt x="56" y="18430"/>
                </a:lnTo>
                <a:lnTo>
                  <a:pt x="19" y="18819"/>
                </a:lnTo>
                <a:lnTo>
                  <a:pt x="1" y="19171"/>
                </a:lnTo>
                <a:lnTo>
                  <a:pt x="1" y="19542"/>
                </a:lnTo>
                <a:lnTo>
                  <a:pt x="19" y="19913"/>
                </a:lnTo>
                <a:lnTo>
                  <a:pt x="38" y="20265"/>
                </a:lnTo>
                <a:lnTo>
                  <a:pt x="75" y="20618"/>
                </a:lnTo>
                <a:lnTo>
                  <a:pt x="112" y="20988"/>
                </a:lnTo>
                <a:lnTo>
                  <a:pt x="223" y="21674"/>
                </a:lnTo>
                <a:lnTo>
                  <a:pt x="390" y="22360"/>
                </a:lnTo>
                <a:lnTo>
                  <a:pt x="576" y="23009"/>
                </a:lnTo>
                <a:lnTo>
                  <a:pt x="817" y="23658"/>
                </a:lnTo>
                <a:lnTo>
                  <a:pt x="1095" y="24270"/>
                </a:lnTo>
                <a:lnTo>
                  <a:pt x="1391" y="24864"/>
                </a:lnTo>
                <a:lnTo>
                  <a:pt x="1725" y="25420"/>
                </a:lnTo>
                <a:lnTo>
                  <a:pt x="2096" y="25957"/>
                </a:lnTo>
                <a:lnTo>
                  <a:pt x="2485" y="26458"/>
                </a:lnTo>
                <a:lnTo>
                  <a:pt x="2912" y="26922"/>
                </a:lnTo>
                <a:lnTo>
                  <a:pt x="3375" y="27367"/>
                </a:lnTo>
                <a:lnTo>
                  <a:pt x="3598" y="27552"/>
                </a:lnTo>
                <a:lnTo>
                  <a:pt x="3839" y="27756"/>
                </a:lnTo>
                <a:lnTo>
                  <a:pt x="4098" y="27941"/>
                </a:lnTo>
                <a:lnTo>
                  <a:pt x="4339" y="28108"/>
                </a:lnTo>
                <a:lnTo>
                  <a:pt x="4599" y="28275"/>
                </a:lnTo>
                <a:lnTo>
                  <a:pt x="4858" y="28423"/>
                </a:lnTo>
                <a:lnTo>
                  <a:pt x="5137" y="28572"/>
                </a:lnTo>
                <a:lnTo>
                  <a:pt x="5396" y="28702"/>
                </a:lnTo>
                <a:lnTo>
                  <a:pt x="5674" y="28813"/>
                </a:lnTo>
                <a:lnTo>
                  <a:pt x="5952" y="28924"/>
                </a:lnTo>
                <a:lnTo>
                  <a:pt x="6231" y="29017"/>
                </a:lnTo>
                <a:lnTo>
                  <a:pt x="6527" y="29091"/>
                </a:lnTo>
                <a:lnTo>
                  <a:pt x="6824" y="29165"/>
                </a:lnTo>
                <a:lnTo>
                  <a:pt x="7102" y="29221"/>
                </a:lnTo>
                <a:lnTo>
                  <a:pt x="7417" y="29258"/>
                </a:lnTo>
                <a:lnTo>
                  <a:pt x="7714" y="29295"/>
                </a:lnTo>
                <a:lnTo>
                  <a:pt x="8010" y="29313"/>
                </a:lnTo>
                <a:lnTo>
                  <a:pt x="8622" y="29313"/>
                </a:lnTo>
                <a:lnTo>
                  <a:pt x="8938" y="29276"/>
                </a:lnTo>
                <a:lnTo>
                  <a:pt x="9531" y="29221"/>
                </a:lnTo>
                <a:lnTo>
                  <a:pt x="10106" y="29146"/>
                </a:lnTo>
                <a:lnTo>
                  <a:pt x="11181" y="28980"/>
                </a:lnTo>
                <a:lnTo>
                  <a:pt x="12127" y="28776"/>
                </a:lnTo>
                <a:lnTo>
                  <a:pt x="12979" y="28572"/>
                </a:lnTo>
                <a:lnTo>
                  <a:pt x="13721" y="28349"/>
                </a:lnTo>
                <a:lnTo>
                  <a:pt x="14370" y="28127"/>
                </a:lnTo>
                <a:lnTo>
                  <a:pt x="14926" y="27904"/>
                </a:lnTo>
                <a:lnTo>
                  <a:pt x="15408" y="27682"/>
                </a:lnTo>
                <a:lnTo>
                  <a:pt x="15816" y="27478"/>
                </a:lnTo>
                <a:lnTo>
                  <a:pt x="16150" y="27292"/>
                </a:lnTo>
                <a:lnTo>
                  <a:pt x="16632" y="26996"/>
                </a:lnTo>
                <a:lnTo>
                  <a:pt x="16780" y="26903"/>
                </a:lnTo>
                <a:lnTo>
                  <a:pt x="16892" y="26847"/>
                </a:lnTo>
                <a:lnTo>
                  <a:pt x="16984" y="26847"/>
                </a:lnTo>
                <a:lnTo>
                  <a:pt x="17003" y="26884"/>
                </a:lnTo>
                <a:lnTo>
                  <a:pt x="17096" y="27218"/>
                </a:lnTo>
                <a:lnTo>
                  <a:pt x="17188" y="27515"/>
                </a:lnTo>
                <a:lnTo>
                  <a:pt x="17318" y="27867"/>
                </a:lnTo>
                <a:lnTo>
                  <a:pt x="17522" y="28275"/>
                </a:lnTo>
                <a:lnTo>
                  <a:pt x="17763" y="28702"/>
                </a:lnTo>
                <a:lnTo>
                  <a:pt x="17911" y="28943"/>
                </a:lnTo>
                <a:lnTo>
                  <a:pt x="18078" y="29184"/>
                </a:lnTo>
                <a:lnTo>
                  <a:pt x="18264" y="29425"/>
                </a:lnTo>
                <a:lnTo>
                  <a:pt x="18468" y="29666"/>
                </a:lnTo>
                <a:lnTo>
                  <a:pt x="18690" y="29888"/>
                </a:lnTo>
                <a:lnTo>
                  <a:pt x="18950" y="30129"/>
                </a:lnTo>
                <a:lnTo>
                  <a:pt x="19209" y="30370"/>
                </a:lnTo>
                <a:lnTo>
                  <a:pt x="19487" y="30593"/>
                </a:lnTo>
                <a:lnTo>
                  <a:pt x="19803" y="30815"/>
                </a:lnTo>
                <a:lnTo>
                  <a:pt x="20155" y="31038"/>
                </a:lnTo>
                <a:lnTo>
                  <a:pt x="20507" y="31242"/>
                </a:lnTo>
                <a:lnTo>
                  <a:pt x="20896" y="31427"/>
                </a:lnTo>
                <a:lnTo>
                  <a:pt x="21304" y="31612"/>
                </a:lnTo>
                <a:lnTo>
                  <a:pt x="21749" y="31779"/>
                </a:lnTo>
                <a:lnTo>
                  <a:pt x="22231" y="31928"/>
                </a:lnTo>
                <a:lnTo>
                  <a:pt x="22732" y="32057"/>
                </a:lnTo>
                <a:lnTo>
                  <a:pt x="23270" y="32169"/>
                </a:lnTo>
                <a:lnTo>
                  <a:pt x="23826" y="32243"/>
                </a:lnTo>
                <a:lnTo>
                  <a:pt x="24438" y="32317"/>
                </a:lnTo>
                <a:lnTo>
                  <a:pt x="25068" y="32354"/>
                </a:lnTo>
                <a:lnTo>
                  <a:pt x="25902" y="32373"/>
                </a:lnTo>
                <a:lnTo>
                  <a:pt x="26700" y="32373"/>
                </a:lnTo>
                <a:lnTo>
                  <a:pt x="27460" y="32336"/>
                </a:lnTo>
                <a:lnTo>
                  <a:pt x="28183" y="32261"/>
                </a:lnTo>
                <a:lnTo>
                  <a:pt x="28888" y="32187"/>
                </a:lnTo>
                <a:lnTo>
                  <a:pt x="29537" y="32076"/>
                </a:lnTo>
                <a:lnTo>
                  <a:pt x="30167" y="31946"/>
                </a:lnTo>
                <a:lnTo>
                  <a:pt x="30760" y="31816"/>
                </a:lnTo>
                <a:lnTo>
                  <a:pt x="31316" y="31668"/>
                </a:lnTo>
                <a:lnTo>
                  <a:pt x="31854" y="31520"/>
                </a:lnTo>
                <a:lnTo>
                  <a:pt x="32355" y="31353"/>
                </a:lnTo>
                <a:lnTo>
                  <a:pt x="32800" y="31186"/>
                </a:lnTo>
                <a:lnTo>
                  <a:pt x="33634" y="30852"/>
                </a:lnTo>
                <a:lnTo>
                  <a:pt x="34339" y="30556"/>
                </a:lnTo>
                <a:lnTo>
                  <a:pt x="34116" y="30519"/>
                </a:lnTo>
                <a:lnTo>
                  <a:pt x="34209" y="30426"/>
                </a:lnTo>
                <a:lnTo>
                  <a:pt x="34487" y="30148"/>
                </a:lnTo>
                <a:lnTo>
                  <a:pt x="34672" y="29944"/>
                </a:lnTo>
                <a:lnTo>
                  <a:pt x="34895" y="29703"/>
                </a:lnTo>
                <a:lnTo>
                  <a:pt x="35117" y="29388"/>
                </a:lnTo>
                <a:lnTo>
                  <a:pt x="35340" y="29035"/>
                </a:lnTo>
                <a:lnTo>
                  <a:pt x="35562" y="28646"/>
                </a:lnTo>
                <a:lnTo>
                  <a:pt x="35785" y="28201"/>
                </a:lnTo>
                <a:lnTo>
                  <a:pt x="35989" y="27700"/>
                </a:lnTo>
                <a:lnTo>
                  <a:pt x="36156" y="27163"/>
                </a:lnTo>
                <a:lnTo>
                  <a:pt x="36248" y="26866"/>
                </a:lnTo>
                <a:lnTo>
                  <a:pt x="36304" y="26551"/>
                </a:lnTo>
                <a:lnTo>
                  <a:pt x="36378" y="26236"/>
                </a:lnTo>
                <a:lnTo>
                  <a:pt x="36415" y="25902"/>
                </a:lnTo>
                <a:lnTo>
                  <a:pt x="36452" y="25568"/>
                </a:lnTo>
                <a:lnTo>
                  <a:pt x="36489" y="25216"/>
                </a:lnTo>
                <a:lnTo>
                  <a:pt x="36489" y="24845"/>
                </a:lnTo>
                <a:lnTo>
                  <a:pt x="36489" y="24456"/>
                </a:lnTo>
                <a:lnTo>
                  <a:pt x="36471" y="24085"/>
                </a:lnTo>
                <a:lnTo>
                  <a:pt x="36415" y="23733"/>
                </a:lnTo>
                <a:lnTo>
                  <a:pt x="36341" y="23399"/>
                </a:lnTo>
                <a:lnTo>
                  <a:pt x="36248" y="23084"/>
                </a:lnTo>
                <a:lnTo>
                  <a:pt x="36119" y="22787"/>
                </a:lnTo>
                <a:lnTo>
                  <a:pt x="35970" y="22527"/>
                </a:lnTo>
                <a:lnTo>
                  <a:pt x="35803" y="22286"/>
                </a:lnTo>
                <a:lnTo>
                  <a:pt x="35636" y="22064"/>
                </a:lnTo>
                <a:lnTo>
                  <a:pt x="35433" y="21841"/>
                </a:lnTo>
                <a:lnTo>
                  <a:pt x="35210" y="21656"/>
                </a:lnTo>
                <a:lnTo>
                  <a:pt x="34988" y="21489"/>
                </a:lnTo>
                <a:lnTo>
                  <a:pt x="34747" y="21341"/>
                </a:lnTo>
                <a:lnTo>
                  <a:pt x="34505" y="21211"/>
                </a:lnTo>
                <a:lnTo>
                  <a:pt x="34246" y="21100"/>
                </a:lnTo>
                <a:lnTo>
                  <a:pt x="33968" y="21007"/>
                </a:lnTo>
                <a:lnTo>
                  <a:pt x="33690" y="20933"/>
                </a:lnTo>
                <a:lnTo>
                  <a:pt x="33412" y="20877"/>
                </a:lnTo>
                <a:lnTo>
                  <a:pt x="33133" y="20822"/>
                </a:lnTo>
                <a:lnTo>
                  <a:pt x="32855" y="20803"/>
                </a:lnTo>
                <a:lnTo>
                  <a:pt x="32577" y="20785"/>
                </a:lnTo>
                <a:lnTo>
                  <a:pt x="32299" y="20785"/>
                </a:lnTo>
                <a:lnTo>
                  <a:pt x="32021" y="20803"/>
                </a:lnTo>
                <a:lnTo>
                  <a:pt x="31743" y="20840"/>
                </a:lnTo>
                <a:lnTo>
                  <a:pt x="31465" y="20877"/>
                </a:lnTo>
                <a:lnTo>
                  <a:pt x="31205" y="20933"/>
                </a:lnTo>
                <a:lnTo>
                  <a:pt x="30964" y="21007"/>
                </a:lnTo>
                <a:lnTo>
                  <a:pt x="30723" y="21100"/>
                </a:lnTo>
                <a:lnTo>
                  <a:pt x="30482" y="21192"/>
                </a:lnTo>
                <a:lnTo>
                  <a:pt x="30278" y="21304"/>
                </a:lnTo>
                <a:lnTo>
                  <a:pt x="30074" y="21415"/>
                </a:lnTo>
                <a:lnTo>
                  <a:pt x="29889" y="21545"/>
                </a:lnTo>
                <a:lnTo>
                  <a:pt x="29722" y="21693"/>
                </a:lnTo>
                <a:lnTo>
                  <a:pt x="29574" y="21841"/>
                </a:lnTo>
                <a:lnTo>
                  <a:pt x="29444" y="22008"/>
                </a:lnTo>
                <a:lnTo>
                  <a:pt x="29314" y="22175"/>
                </a:lnTo>
                <a:lnTo>
                  <a:pt x="29203" y="22342"/>
                </a:lnTo>
                <a:lnTo>
                  <a:pt x="29110" y="22509"/>
                </a:lnTo>
                <a:lnTo>
                  <a:pt x="29036" y="22694"/>
                </a:lnTo>
                <a:lnTo>
                  <a:pt x="28962" y="22880"/>
                </a:lnTo>
                <a:lnTo>
                  <a:pt x="28925" y="23065"/>
                </a:lnTo>
                <a:lnTo>
                  <a:pt x="28869" y="23250"/>
                </a:lnTo>
                <a:lnTo>
                  <a:pt x="28850" y="23436"/>
                </a:lnTo>
                <a:lnTo>
                  <a:pt x="28832" y="23621"/>
                </a:lnTo>
                <a:lnTo>
                  <a:pt x="28813" y="23807"/>
                </a:lnTo>
                <a:lnTo>
                  <a:pt x="28832" y="24178"/>
                </a:lnTo>
                <a:lnTo>
                  <a:pt x="28888" y="24530"/>
                </a:lnTo>
                <a:lnTo>
                  <a:pt x="28999" y="24864"/>
                </a:lnTo>
                <a:lnTo>
                  <a:pt x="29129" y="25160"/>
                </a:lnTo>
                <a:lnTo>
                  <a:pt x="29203" y="25290"/>
                </a:lnTo>
                <a:lnTo>
                  <a:pt x="29295" y="25420"/>
                </a:lnTo>
                <a:lnTo>
                  <a:pt x="29388" y="25550"/>
                </a:lnTo>
                <a:lnTo>
                  <a:pt x="29481" y="25661"/>
                </a:lnTo>
                <a:lnTo>
                  <a:pt x="29592" y="25753"/>
                </a:lnTo>
                <a:lnTo>
                  <a:pt x="29703" y="25846"/>
                </a:lnTo>
                <a:lnTo>
                  <a:pt x="29833" y="25902"/>
                </a:lnTo>
                <a:lnTo>
                  <a:pt x="29963" y="25957"/>
                </a:lnTo>
                <a:lnTo>
                  <a:pt x="30093" y="26013"/>
                </a:lnTo>
                <a:lnTo>
                  <a:pt x="30241" y="26032"/>
                </a:lnTo>
                <a:lnTo>
                  <a:pt x="30389" y="26050"/>
                </a:lnTo>
                <a:lnTo>
                  <a:pt x="30538" y="26032"/>
                </a:lnTo>
                <a:lnTo>
                  <a:pt x="31075" y="25976"/>
                </a:lnTo>
                <a:lnTo>
                  <a:pt x="31520" y="25939"/>
                </a:lnTo>
                <a:lnTo>
                  <a:pt x="31854" y="25920"/>
                </a:lnTo>
                <a:lnTo>
                  <a:pt x="32095" y="25957"/>
                </a:lnTo>
                <a:lnTo>
                  <a:pt x="32188" y="25976"/>
                </a:lnTo>
                <a:lnTo>
                  <a:pt x="32262" y="25995"/>
                </a:lnTo>
                <a:lnTo>
                  <a:pt x="32318" y="26032"/>
                </a:lnTo>
                <a:lnTo>
                  <a:pt x="32373" y="26087"/>
                </a:lnTo>
                <a:lnTo>
                  <a:pt x="32410" y="26143"/>
                </a:lnTo>
                <a:lnTo>
                  <a:pt x="32429" y="26198"/>
                </a:lnTo>
                <a:lnTo>
                  <a:pt x="32447" y="26365"/>
                </a:lnTo>
                <a:lnTo>
                  <a:pt x="32447" y="26551"/>
                </a:lnTo>
                <a:lnTo>
                  <a:pt x="32429" y="26755"/>
                </a:lnTo>
                <a:lnTo>
                  <a:pt x="32392" y="26866"/>
                </a:lnTo>
                <a:lnTo>
                  <a:pt x="32355" y="26959"/>
                </a:lnTo>
                <a:lnTo>
                  <a:pt x="32318" y="27051"/>
                </a:lnTo>
                <a:lnTo>
                  <a:pt x="32243" y="27144"/>
                </a:lnTo>
                <a:lnTo>
                  <a:pt x="32151" y="27218"/>
                </a:lnTo>
                <a:lnTo>
                  <a:pt x="32040" y="27274"/>
                </a:lnTo>
                <a:lnTo>
                  <a:pt x="31910" y="27329"/>
                </a:lnTo>
                <a:lnTo>
                  <a:pt x="31743" y="27385"/>
                </a:lnTo>
                <a:lnTo>
                  <a:pt x="31539" y="27404"/>
                </a:lnTo>
                <a:lnTo>
                  <a:pt x="31298" y="27422"/>
                </a:lnTo>
                <a:lnTo>
                  <a:pt x="31038" y="27404"/>
                </a:lnTo>
                <a:lnTo>
                  <a:pt x="30723" y="27367"/>
                </a:lnTo>
                <a:lnTo>
                  <a:pt x="30389" y="27311"/>
                </a:lnTo>
                <a:lnTo>
                  <a:pt x="30056" y="27218"/>
                </a:lnTo>
                <a:lnTo>
                  <a:pt x="29740" y="27107"/>
                </a:lnTo>
                <a:lnTo>
                  <a:pt x="29425" y="26977"/>
                </a:lnTo>
                <a:lnTo>
                  <a:pt x="29129" y="26810"/>
                </a:lnTo>
                <a:lnTo>
                  <a:pt x="28850" y="26606"/>
                </a:lnTo>
                <a:lnTo>
                  <a:pt x="28572" y="26384"/>
                </a:lnTo>
                <a:lnTo>
                  <a:pt x="28331" y="26143"/>
                </a:lnTo>
                <a:lnTo>
                  <a:pt x="28127" y="25846"/>
                </a:lnTo>
                <a:lnTo>
                  <a:pt x="27942" y="25531"/>
                </a:lnTo>
                <a:lnTo>
                  <a:pt x="27868" y="25364"/>
                </a:lnTo>
                <a:lnTo>
                  <a:pt x="27794" y="25179"/>
                </a:lnTo>
                <a:lnTo>
                  <a:pt x="27738" y="24993"/>
                </a:lnTo>
                <a:lnTo>
                  <a:pt x="27682" y="24808"/>
                </a:lnTo>
                <a:lnTo>
                  <a:pt x="27645" y="24604"/>
                </a:lnTo>
                <a:lnTo>
                  <a:pt x="27608" y="24381"/>
                </a:lnTo>
                <a:lnTo>
                  <a:pt x="27590" y="24159"/>
                </a:lnTo>
                <a:lnTo>
                  <a:pt x="27571" y="23936"/>
                </a:lnTo>
                <a:lnTo>
                  <a:pt x="27590" y="23695"/>
                </a:lnTo>
                <a:lnTo>
                  <a:pt x="27608" y="23454"/>
                </a:lnTo>
                <a:lnTo>
                  <a:pt x="27627" y="23195"/>
                </a:lnTo>
                <a:lnTo>
                  <a:pt x="27664" y="22935"/>
                </a:lnTo>
                <a:lnTo>
                  <a:pt x="27719" y="22676"/>
                </a:lnTo>
                <a:lnTo>
                  <a:pt x="27794" y="22416"/>
                </a:lnTo>
                <a:lnTo>
                  <a:pt x="27886" y="22157"/>
                </a:lnTo>
                <a:lnTo>
                  <a:pt x="27979" y="21916"/>
                </a:lnTo>
                <a:lnTo>
                  <a:pt x="28090" y="21674"/>
                </a:lnTo>
                <a:lnTo>
                  <a:pt x="28220" y="21433"/>
                </a:lnTo>
                <a:lnTo>
                  <a:pt x="28350" y="21211"/>
                </a:lnTo>
                <a:lnTo>
                  <a:pt x="28498" y="21007"/>
                </a:lnTo>
                <a:lnTo>
                  <a:pt x="28665" y="20803"/>
                </a:lnTo>
                <a:lnTo>
                  <a:pt x="28832" y="20599"/>
                </a:lnTo>
                <a:lnTo>
                  <a:pt x="29017" y="20414"/>
                </a:lnTo>
                <a:lnTo>
                  <a:pt x="29221" y="20247"/>
                </a:lnTo>
                <a:lnTo>
                  <a:pt x="29425" y="20080"/>
                </a:lnTo>
                <a:lnTo>
                  <a:pt x="29629" y="19932"/>
                </a:lnTo>
                <a:lnTo>
                  <a:pt x="29852" y="19783"/>
                </a:lnTo>
                <a:lnTo>
                  <a:pt x="30093" y="19672"/>
                </a:lnTo>
                <a:lnTo>
                  <a:pt x="30334" y="19561"/>
                </a:lnTo>
                <a:lnTo>
                  <a:pt x="30575" y="19450"/>
                </a:lnTo>
                <a:lnTo>
                  <a:pt x="30834" y="19375"/>
                </a:lnTo>
                <a:lnTo>
                  <a:pt x="31094" y="19301"/>
                </a:lnTo>
                <a:lnTo>
                  <a:pt x="31354" y="19246"/>
                </a:lnTo>
                <a:lnTo>
                  <a:pt x="31632" y="19209"/>
                </a:lnTo>
                <a:lnTo>
                  <a:pt x="31928" y="19190"/>
                </a:lnTo>
                <a:lnTo>
                  <a:pt x="32206" y="19190"/>
                </a:lnTo>
                <a:lnTo>
                  <a:pt x="32503" y="19209"/>
                </a:lnTo>
                <a:lnTo>
                  <a:pt x="32800" y="19227"/>
                </a:lnTo>
                <a:lnTo>
                  <a:pt x="33115" y="19283"/>
                </a:lnTo>
                <a:lnTo>
                  <a:pt x="33412" y="19357"/>
                </a:lnTo>
                <a:lnTo>
                  <a:pt x="33727" y="19450"/>
                </a:lnTo>
                <a:lnTo>
                  <a:pt x="34042" y="19561"/>
                </a:lnTo>
                <a:lnTo>
                  <a:pt x="34357" y="19691"/>
                </a:lnTo>
                <a:lnTo>
                  <a:pt x="34672" y="19839"/>
                </a:lnTo>
                <a:lnTo>
                  <a:pt x="34988" y="20006"/>
                </a:lnTo>
                <a:lnTo>
                  <a:pt x="35284" y="20173"/>
                </a:lnTo>
                <a:lnTo>
                  <a:pt x="35562" y="20340"/>
                </a:lnTo>
                <a:lnTo>
                  <a:pt x="35840" y="20543"/>
                </a:lnTo>
                <a:lnTo>
                  <a:pt x="36081" y="20729"/>
                </a:lnTo>
                <a:lnTo>
                  <a:pt x="36304" y="20933"/>
                </a:lnTo>
                <a:lnTo>
                  <a:pt x="36526" y="21137"/>
                </a:lnTo>
                <a:lnTo>
                  <a:pt x="36712" y="21341"/>
                </a:lnTo>
                <a:lnTo>
                  <a:pt x="36897" y="21563"/>
                </a:lnTo>
                <a:lnTo>
                  <a:pt x="37064" y="21786"/>
                </a:lnTo>
                <a:lnTo>
                  <a:pt x="37231" y="22008"/>
                </a:lnTo>
                <a:lnTo>
                  <a:pt x="37361" y="22231"/>
                </a:lnTo>
                <a:lnTo>
                  <a:pt x="37491" y="22472"/>
                </a:lnTo>
                <a:lnTo>
                  <a:pt x="37602" y="22713"/>
                </a:lnTo>
                <a:lnTo>
                  <a:pt x="37695" y="22972"/>
                </a:lnTo>
                <a:lnTo>
                  <a:pt x="37787" y="23213"/>
                </a:lnTo>
                <a:lnTo>
                  <a:pt x="37861" y="23473"/>
                </a:lnTo>
                <a:lnTo>
                  <a:pt x="37917" y="23733"/>
                </a:lnTo>
                <a:lnTo>
                  <a:pt x="37954" y="23992"/>
                </a:lnTo>
                <a:lnTo>
                  <a:pt x="37991" y="24252"/>
                </a:lnTo>
                <a:lnTo>
                  <a:pt x="38010" y="24511"/>
                </a:lnTo>
                <a:lnTo>
                  <a:pt x="38028" y="24789"/>
                </a:lnTo>
                <a:lnTo>
                  <a:pt x="38028" y="25327"/>
                </a:lnTo>
                <a:lnTo>
                  <a:pt x="37973" y="25883"/>
                </a:lnTo>
                <a:lnTo>
                  <a:pt x="37880" y="26440"/>
                </a:lnTo>
                <a:lnTo>
                  <a:pt x="37750" y="26996"/>
                </a:lnTo>
                <a:lnTo>
                  <a:pt x="37583" y="27552"/>
                </a:lnTo>
                <a:lnTo>
                  <a:pt x="37398" y="28127"/>
                </a:lnTo>
                <a:lnTo>
                  <a:pt x="37231" y="28609"/>
                </a:lnTo>
                <a:lnTo>
                  <a:pt x="37046" y="29035"/>
                </a:lnTo>
                <a:lnTo>
                  <a:pt x="36879" y="29406"/>
                </a:lnTo>
                <a:lnTo>
                  <a:pt x="36730" y="29721"/>
                </a:lnTo>
                <a:lnTo>
                  <a:pt x="36582" y="29981"/>
                </a:lnTo>
                <a:lnTo>
                  <a:pt x="36452" y="30203"/>
                </a:lnTo>
                <a:lnTo>
                  <a:pt x="36323" y="30370"/>
                </a:lnTo>
                <a:lnTo>
                  <a:pt x="36545" y="30593"/>
                </a:lnTo>
                <a:lnTo>
                  <a:pt x="36805" y="30852"/>
                </a:lnTo>
                <a:lnTo>
                  <a:pt x="37120" y="31112"/>
                </a:lnTo>
                <a:lnTo>
                  <a:pt x="37491" y="31408"/>
                </a:lnTo>
                <a:lnTo>
                  <a:pt x="37898" y="31705"/>
                </a:lnTo>
                <a:lnTo>
                  <a:pt x="38381" y="31983"/>
                </a:lnTo>
                <a:lnTo>
                  <a:pt x="38918" y="32261"/>
                </a:lnTo>
                <a:lnTo>
                  <a:pt x="39215" y="32391"/>
                </a:lnTo>
                <a:lnTo>
                  <a:pt x="39512" y="32502"/>
                </a:lnTo>
                <a:lnTo>
                  <a:pt x="39827" y="32632"/>
                </a:lnTo>
                <a:lnTo>
                  <a:pt x="40179" y="32725"/>
                </a:lnTo>
                <a:lnTo>
                  <a:pt x="40531" y="32836"/>
                </a:lnTo>
                <a:lnTo>
                  <a:pt x="40902" y="32910"/>
                </a:lnTo>
                <a:lnTo>
                  <a:pt x="41291" y="32984"/>
                </a:lnTo>
                <a:lnTo>
                  <a:pt x="41699" y="33059"/>
                </a:lnTo>
                <a:lnTo>
                  <a:pt x="42126" y="33096"/>
                </a:lnTo>
                <a:lnTo>
                  <a:pt x="42571" y="33133"/>
                </a:lnTo>
                <a:lnTo>
                  <a:pt x="43034" y="33151"/>
                </a:lnTo>
                <a:lnTo>
                  <a:pt x="43516" y="33151"/>
                </a:lnTo>
                <a:lnTo>
                  <a:pt x="44036" y="33133"/>
                </a:lnTo>
                <a:lnTo>
                  <a:pt x="44555" y="33096"/>
                </a:lnTo>
                <a:lnTo>
                  <a:pt x="45092" y="33040"/>
                </a:lnTo>
                <a:lnTo>
                  <a:pt x="45649" y="32966"/>
                </a:lnTo>
                <a:lnTo>
                  <a:pt x="46242" y="32873"/>
                </a:lnTo>
                <a:lnTo>
                  <a:pt x="46854" y="32743"/>
                </a:lnTo>
                <a:lnTo>
                  <a:pt x="47336" y="32632"/>
                </a:lnTo>
                <a:lnTo>
                  <a:pt x="47799" y="32502"/>
                </a:lnTo>
                <a:lnTo>
                  <a:pt x="48244" y="32373"/>
                </a:lnTo>
                <a:lnTo>
                  <a:pt x="48671" y="32224"/>
                </a:lnTo>
                <a:lnTo>
                  <a:pt x="49097" y="32057"/>
                </a:lnTo>
                <a:lnTo>
                  <a:pt x="49487" y="31909"/>
                </a:lnTo>
                <a:lnTo>
                  <a:pt x="49857" y="31724"/>
                </a:lnTo>
                <a:lnTo>
                  <a:pt x="50210" y="31557"/>
                </a:lnTo>
                <a:lnTo>
                  <a:pt x="50543" y="31371"/>
                </a:lnTo>
                <a:lnTo>
                  <a:pt x="50859" y="31167"/>
                </a:lnTo>
                <a:lnTo>
                  <a:pt x="51174" y="30982"/>
                </a:lnTo>
                <a:lnTo>
                  <a:pt x="51470" y="30778"/>
                </a:lnTo>
                <a:lnTo>
                  <a:pt x="51730" y="30574"/>
                </a:lnTo>
                <a:lnTo>
                  <a:pt x="52008" y="30370"/>
                </a:lnTo>
                <a:lnTo>
                  <a:pt x="52249" y="30148"/>
                </a:lnTo>
                <a:lnTo>
                  <a:pt x="52472" y="29944"/>
                </a:lnTo>
                <a:lnTo>
                  <a:pt x="52898" y="29499"/>
                </a:lnTo>
                <a:lnTo>
                  <a:pt x="53287" y="29072"/>
                </a:lnTo>
                <a:lnTo>
                  <a:pt x="53621" y="28627"/>
                </a:lnTo>
                <a:lnTo>
                  <a:pt x="53899" y="28201"/>
                </a:lnTo>
                <a:lnTo>
                  <a:pt x="54159" y="27793"/>
                </a:lnTo>
                <a:lnTo>
                  <a:pt x="54381" y="27404"/>
                </a:lnTo>
                <a:lnTo>
                  <a:pt x="54567" y="27033"/>
                </a:lnTo>
                <a:lnTo>
                  <a:pt x="54734" y="26681"/>
                </a:lnTo>
                <a:lnTo>
                  <a:pt x="54641" y="25809"/>
                </a:lnTo>
                <a:lnTo>
                  <a:pt x="54585" y="25309"/>
                </a:lnTo>
                <a:lnTo>
                  <a:pt x="54511" y="24789"/>
                </a:lnTo>
                <a:lnTo>
                  <a:pt x="54400" y="24233"/>
                </a:lnTo>
                <a:lnTo>
                  <a:pt x="54270" y="23658"/>
                </a:lnTo>
                <a:lnTo>
                  <a:pt x="54103" y="23084"/>
                </a:lnTo>
                <a:lnTo>
                  <a:pt x="53918" y="22527"/>
                </a:lnTo>
                <a:lnTo>
                  <a:pt x="53695" y="21990"/>
                </a:lnTo>
                <a:lnTo>
                  <a:pt x="53566" y="21730"/>
                </a:lnTo>
                <a:lnTo>
                  <a:pt x="53436" y="21471"/>
                </a:lnTo>
                <a:lnTo>
                  <a:pt x="53287" y="21229"/>
                </a:lnTo>
                <a:lnTo>
                  <a:pt x="53139" y="20988"/>
                </a:lnTo>
                <a:lnTo>
                  <a:pt x="52972" y="20766"/>
                </a:lnTo>
                <a:lnTo>
                  <a:pt x="52787" y="20562"/>
                </a:lnTo>
                <a:lnTo>
                  <a:pt x="52601" y="20358"/>
                </a:lnTo>
                <a:lnTo>
                  <a:pt x="52398" y="20191"/>
                </a:lnTo>
                <a:lnTo>
                  <a:pt x="52194" y="20024"/>
                </a:lnTo>
                <a:lnTo>
                  <a:pt x="51971" y="19876"/>
                </a:lnTo>
                <a:lnTo>
                  <a:pt x="51730" y="19746"/>
                </a:lnTo>
                <a:lnTo>
                  <a:pt x="51489" y="19635"/>
                </a:lnTo>
                <a:lnTo>
                  <a:pt x="51229" y="19561"/>
                </a:lnTo>
                <a:lnTo>
                  <a:pt x="50951" y="19505"/>
                </a:lnTo>
                <a:lnTo>
                  <a:pt x="50581" y="19450"/>
                </a:lnTo>
                <a:lnTo>
                  <a:pt x="50247" y="19412"/>
                </a:lnTo>
                <a:lnTo>
                  <a:pt x="49913" y="19375"/>
                </a:lnTo>
                <a:lnTo>
                  <a:pt x="49579" y="19357"/>
                </a:lnTo>
                <a:lnTo>
                  <a:pt x="49264" y="19375"/>
                </a:lnTo>
                <a:lnTo>
                  <a:pt x="48967" y="19375"/>
                </a:lnTo>
                <a:lnTo>
                  <a:pt x="48671" y="19412"/>
                </a:lnTo>
                <a:lnTo>
                  <a:pt x="48393" y="19450"/>
                </a:lnTo>
                <a:lnTo>
                  <a:pt x="48115" y="19505"/>
                </a:lnTo>
                <a:lnTo>
                  <a:pt x="47855" y="19561"/>
                </a:lnTo>
                <a:lnTo>
                  <a:pt x="47595" y="19635"/>
                </a:lnTo>
                <a:lnTo>
                  <a:pt x="47373" y="19728"/>
                </a:lnTo>
                <a:lnTo>
                  <a:pt x="47132" y="19820"/>
                </a:lnTo>
                <a:lnTo>
                  <a:pt x="46928" y="19932"/>
                </a:lnTo>
                <a:lnTo>
                  <a:pt x="46724" y="20061"/>
                </a:lnTo>
                <a:lnTo>
                  <a:pt x="46520" y="20191"/>
                </a:lnTo>
                <a:lnTo>
                  <a:pt x="46353" y="20321"/>
                </a:lnTo>
                <a:lnTo>
                  <a:pt x="46186" y="20469"/>
                </a:lnTo>
                <a:lnTo>
                  <a:pt x="46019" y="20618"/>
                </a:lnTo>
                <a:lnTo>
                  <a:pt x="45871" y="20785"/>
                </a:lnTo>
                <a:lnTo>
                  <a:pt x="45741" y="20951"/>
                </a:lnTo>
                <a:lnTo>
                  <a:pt x="45612" y="21137"/>
                </a:lnTo>
                <a:lnTo>
                  <a:pt x="45500" y="21322"/>
                </a:lnTo>
                <a:lnTo>
                  <a:pt x="45408" y="21526"/>
                </a:lnTo>
                <a:lnTo>
                  <a:pt x="45333" y="21712"/>
                </a:lnTo>
                <a:lnTo>
                  <a:pt x="45259" y="21916"/>
                </a:lnTo>
                <a:lnTo>
                  <a:pt x="45185" y="22138"/>
                </a:lnTo>
                <a:lnTo>
                  <a:pt x="45148" y="22360"/>
                </a:lnTo>
                <a:lnTo>
                  <a:pt x="45111" y="22583"/>
                </a:lnTo>
                <a:lnTo>
                  <a:pt x="45092" y="22805"/>
                </a:lnTo>
                <a:lnTo>
                  <a:pt x="45074" y="23028"/>
                </a:lnTo>
                <a:lnTo>
                  <a:pt x="45074" y="23269"/>
                </a:lnTo>
                <a:lnTo>
                  <a:pt x="45111" y="23733"/>
                </a:lnTo>
                <a:lnTo>
                  <a:pt x="45167" y="24178"/>
                </a:lnTo>
                <a:lnTo>
                  <a:pt x="45241" y="24585"/>
                </a:lnTo>
                <a:lnTo>
                  <a:pt x="45352" y="24993"/>
                </a:lnTo>
                <a:lnTo>
                  <a:pt x="45482" y="25346"/>
                </a:lnTo>
                <a:lnTo>
                  <a:pt x="45630" y="25698"/>
                </a:lnTo>
                <a:lnTo>
                  <a:pt x="45797" y="25995"/>
                </a:lnTo>
                <a:lnTo>
                  <a:pt x="45982" y="26273"/>
                </a:lnTo>
                <a:lnTo>
                  <a:pt x="46186" y="26514"/>
                </a:lnTo>
                <a:lnTo>
                  <a:pt x="46409" y="26736"/>
                </a:lnTo>
                <a:lnTo>
                  <a:pt x="46650" y="26903"/>
                </a:lnTo>
                <a:lnTo>
                  <a:pt x="46909" y="27051"/>
                </a:lnTo>
                <a:lnTo>
                  <a:pt x="47169" y="27144"/>
                </a:lnTo>
                <a:lnTo>
                  <a:pt x="47447" y="27200"/>
                </a:lnTo>
                <a:lnTo>
                  <a:pt x="47744" y="27200"/>
                </a:lnTo>
                <a:lnTo>
                  <a:pt x="48040" y="27181"/>
                </a:lnTo>
                <a:lnTo>
                  <a:pt x="48319" y="27126"/>
                </a:lnTo>
                <a:lnTo>
                  <a:pt x="48578" y="27051"/>
                </a:lnTo>
                <a:lnTo>
                  <a:pt x="48819" y="26977"/>
                </a:lnTo>
                <a:lnTo>
                  <a:pt x="49042" y="26903"/>
                </a:lnTo>
                <a:lnTo>
                  <a:pt x="49394" y="26736"/>
                </a:lnTo>
                <a:lnTo>
                  <a:pt x="49672" y="26588"/>
                </a:lnTo>
                <a:lnTo>
                  <a:pt x="49913" y="26477"/>
                </a:lnTo>
                <a:lnTo>
                  <a:pt x="50024" y="26440"/>
                </a:lnTo>
                <a:lnTo>
                  <a:pt x="50117" y="26421"/>
                </a:lnTo>
                <a:lnTo>
                  <a:pt x="50210" y="26402"/>
                </a:lnTo>
                <a:lnTo>
                  <a:pt x="50284" y="26421"/>
                </a:lnTo>
                <a:lnTo>
                  <a:pt x="50377" y="26458"/>
                </a:lnTo>
                <a:lnTo>
                  <a:pt x="50469" y="26514"/>
                </a:lnTo>
                <a:lnTo>
                  <a:pt x="50543" y="26588"/>
                </a:lnTo>
                <a:lnTo>
                  <a:pt x="50618" y="26699"/>
                </a:lnTo>
                <a:lnTo>
                  <a:pt x="50673" y="26829"/>
                </a:lnTo>
                <a:lnTo>
                  <a:pt x="50710" y="26959"/>
                </a:lnTo>
                <a:lnTo>
                  <a:pt x="50729" y="27126"/>
                </a:lnTo>
                <a:lnTo>
                  <a:pt x="50729" y="27292"/>
                </a:lnTo>
                <a:lnTo>
                  <a:pt x="50692" y="27459"/>
                </a:lnTo>
                <a:lnTo>
                  <a:pt x="50636" y="27626"/>
                </a:lnTo>
                <a:lnTo>
                  <a:pt x="50543" y="27812"/>
                </a:lnTo>
                <a:lnTo>
                  <a:pt x="50414" y="27978"/>
                </a:lnTo>
                <a:lnTo>
                  <a:pt x="50247" y="28145"/>
                </a:lnTo>
                <a:lnTo>
                  <a:pt x="50043" y="28294"/>
                </a:lnTo>
                <a:lnTo>
                  <a:pt x="49802" y="28442"/>
                </a:lnTo>
                <a:lnTo>
                  <a:pt x="49524" y="28553"/>
                </a:lnTo>
                <a:lnTo>
                  <a:pt x="49190" y="28664"/>
                </a:lnTo>
                <a:lnTo>
                  <a:pt x="48801" y="28757"/>
                </a:lnTo>
                <a:lnTo>
                  <a:pt x="48597" y="28776"/>
                </a:lnTo>
                <a:lnTo>
                  <a:pt x="48374" y="28794"/>
                </a:lnTo>
                <a:lnTo>
                  <a:pt x="48152" y="28794"/>
                </a:lnTo>
                <a:lnTo>
                  <a:pt x="47948" y="28776"/>
                </a:lnTo>
                <a:lnTo>
                  <a:pt x="47725" y="28739"/>
                </a:lnTo>
                <a:lnTo>
                  <a:pt x="47484" y="28702"/>
                </a:lnTo>
                <a:lnTo>
                  <a:pt x="47262" y="28646"/>
                </a:lnTo>
                <a:lnTo>
                  <a:pt x="47039" y="28572"/>
                </a:lnTo>
                <a:lnTo>
                  <a:pt x="46817" y="28479"/>
                </a:lnTo>
                <a:lnTo>
                  <a:pt x="46594" y="28368"/>
                </a:lnTo>
                <a:lnTo>
                  <a:pt x="46372" y="28257"/>
                </a:lnTo>
                <a:lnTo>
                  <a:pt x="46168" y="28127"/>
                </a:lnTo>
                <a:lnTo>
                  <a:pt x="45945" y="27997"/>
                </a:lnTo>
                <a:lnTo>
                  <a:pt x="45741" y="27849"/>
                </a:lnTo>
                <a:lnTo>
                  <a:pt x="45537" y="27682"/>
                </a:lnTo>
                <a:lnTo>
                  <a:pt x="45352" y="27496"/>
                </a:lnTo>
                <a:lnTo>
                  <a:pt x="45167" y="27311"/>
                </a:lnTo>
                <a:lnTo>
                  <a:pt x="44981" y="27107"/>
                </a:lnTo>
                <a:lnTo>
                  <a:pt x="44814" y="26903"/>
                </a:lnTo>
                <a:lnTo>
                  <a:pt x="44647" y="26681"/>
                </a:lnTo>
                <a:lnTo>
                  <a:pt x="44499" y="26440"/>
                </a:lnTo>
                <a:lnTo>
                  <a:pt x="44369" y="26198"/>
                </a:lnTo>
                <a:lnTo>
                  <a:pt x="44239" y="25939"/>
                </a:lnTo>
                <a:lnTo>
                  <a:pt x="44128" y="25661"/>
                </a:lnTo>
                <a:lnTo>
                  <a:pt x="44017" y="25383"/>
                </a:lnTo>
                <a:lnTo>
                  <a:pt x="43943" y="25105"/>
                </a:lnTo>
                <a:lnTo>
                  <a:pt x="43869" y="24808"/>
                </a:lnTo>
                <a:lnTo>
                  <a:pt x="43813" y="24493"/>
                </a:lnTo>
                <a:lnTo>
                  <a:pt x="43776" y="24178"/>
                </a:lnTo>
                <a:lnTo>
                  <a:pt x="43776" y="23844"/>
                </a:lnTo>
                <a:lnTo>
                  <a:pt x="43776" y="23510"/>
                </a:lnTo>
                <a:lnTo>
                  <a:pt x="43795" y="23176"/>
                </a:lnTo>
                <a:lnTo>
                  <a:pt x="43832" y="22824"/>
                </a:lnTo>
                <a:lnTo>
                  <a:pt x="43887" y="22490"/>
                </a:lnTo>
                <a:lnTo>
                  <a:pt x="43961" y="22175"/>
                </a:lnTo>
                <a:lnTo>
                  <a:pt x="44036" y="21860"/>
                </a:lnTo>
                <a:lnTo>
                  <a:pt x="44128" y="21563"/>
                </a:lnTo>
                <a:lnTo>
                  <a:pt x="44239" y="21285"/>
                </a:lnTo>
                <a:lnTo>
                  <a:pt x="44369" y="21007"/>
                </a:lnTo>
                <a:lnTo>
                  <a:pt x="44499" y="20747"/>
                </a:lnTo>
                <a:lnTo>
                  <a:pt x="44647" y="20488"/>
                </a:lnTo>
                <a:lnTo>
                  <a:pt x="44814" y="20265"/>
                </a:lnTo>
                <a:lnTo>
                  <a:pt x="45000" y="20024"/>
                </a:lnTo>
                <a:lnTo>
                  <a:pt x="45167" y="19820"/>
                </a:lnTo>
                <a:lnTo>
                  <a:pt x="45370" y="19598"/>
                </a:lnTo>
                <a:lnTo>
                  <a:pt x="45574" y="19412"/>
                </a:lnTo>
                <a:lnTo>
                  <a:pt x="45797" y="19227"/>
                </a:lnTo>
                <a:lnTo>
                  <a:pt x="46019" y="19060"/>
                </a:lnTo>
                <a:lnTo>
                  <a:pt x="46242" y="18893"/>
                </a:lnTo>
                <a:lnTo>
                  <a:pt x="46483" y="18745"/>
                </a:lnTo>
                <a:lnTo>
                  <a:pt x="46743" y="18615"/>
                </a:lnTo>
                <a:lnTo>
                  <a:pt x="47002" y="18485"/>
                </a:lnTo>
                <a:lnTo>
                  <a:pt x="47262" y="18374"/>
                </a:lnTo>
                <a:lnTo>
                  <a:pt x="47540" y="18263"/>
                </a:lnTo>
                <a:lnTo>
                  <a:pt x="47818" y="18189"/>
                </a:lnTo>
                <a:lnTo>
                  <a:pt x="48096" y="18096"/>
                </a:lnTo>
                <a:lnTo>
                  <a:pt x="48393" y="18040"/>
                </a:lnTo>
                <a:lnTo>
                  <a:pt x="48689" y="17985"/>
                </a:lnTo>
                <a:lnTo>
                  <a:pt x="48986" y="17929"/>
                </a:lnTo>
                <a:lnTo>
                  <a:pt x="49301" y="17892"/>
                </a:lnTo>
                <a:lnTo>
                  <a:pt x="49616" y="17874"/>
                </a:lnTo>
                <a:lnTo>
                  <a:pt x="50562" y="17874"/>
                </a:lnTo>
                <a:lnTo>
                  <a:pt x="50877" y="17911"/>
                </a:lnTo>
                <a:lnTo>
                  <a:pt x="51174" y="17948"/>
                </a:lnTo>
                <a:lnTo>
                  <a:pt x="51470" y="18022"/>
                </a:lnTo>
                <a:lnTo>
                  <a:pt x="51749" y="18096"/>
                </a:lnTo>
                <a:lnTo>
                  <a:pt x="52008" y="18207"/>
                </a:lnTo>
                <a:lnTo>
                  <a:pt x="52268" y="18319"/>
                </a:lnTo>
                <a:lnTo>
                  <a:pt x="52509" y="18448"/>
                </a:lnTo>
                <a:lnTo>
                  <a:pt x="52731" y="18597"/>
                </a:lnTo>
                <a:lnTo>
                  <a:pt x="52954" y="18745"/>
                </a:lnTo>
                <a:lnTo>
                  <a:pt x="53158" y="18912"/>
                </a:lnTo>
                <a:lnTo>
                  <a:pt x="53343" y="19097"/>
                </a:lnTo>
                <a:lnTo>
                  <a:pt x="53529" y="19283"/>
                </a:lnTo>
                <a:lnTo>
                  <a:pt x="53714" y="19487"/>
                </a:lnTo>
                <a:lnTo>
                  <a:pt x="53881" y="19691"/>
                </a:lnTo>
                <a:lnTo>
                  <a:pt x="54177" y="20136"/>
                </a:lnTo>
                <a:lnTo>
                  <a:pt x="54456" y="20581"/>
                </a:lnTo>
                <a:lnTo>
                  <a:pt x="54697" y="21063"/>
                </a:lnTo>
                <a:lnTo>
                  <a:pt x="54901" y="21526"/>
                </a:lnTo>
                <a:lnTo>
                  <a:pt x="55086" y="22008"/>
                </a:lnTo>
                <a:lnTo>
                  <a:pt x="55253" y="22472"/>
                </a:lnTo>
                <a:lnTo>
                  <a:pt x="55383" y="22917"/>
                </a:lnTo>
                <a:lnTo>
                  <a:pt x="55624" y="23751"/>
                </a:lnTo>
                <a:lnTo>
                  <a:pt x="55753" y="24307"/>
                </a:lnTo>
                <a:lnTo>
                  <a:pt x="55846" y="24826"/>
                </a:lnTo>
                <a:lnTo>
                  <a:pt x="55920" y="25309"/>
                </a:lnTo>
                <a:lnTo>
                  <a:pt x="55957" y="25753"/>
                </a:lnTo>
                <a:lnTo>
                  <a:pt x="56273" y="25957"/>
                </a:lnTo>
                <a:lnTo>
                  <a:pt x="56643" y="26161"/>
                </a:lnTo>
                <a:lnTo>
                  <a:pt x="57070" y="26384"/>
                </a:lnTo>
                <a:lnTo>
                  <a:pt x="57533" y="26606"/>
                </a:lnTo>
                <a:lnTo>
                  <a:pt x="58071" y="26810"/>
                </a:lnTo>
                <a:lnTo>
                  <a:pt x="58646" y="27014"/>
                </a:lnTo>
                <a:lnTo>
                  <a:pt x="59258" y="27181"/>
                </a:lnTo>
                <a:lnTo>
                  <a:pt x="59573" y="27255"/>
                </a:lnTo>
                <a:lnTo>
                  <a:pt x="59907" y="27311"/>
                </a:lnTo>
                <a:lnTo>
                  <a:pt x="60240" y="27348"/>
                </a:lnTo>
                <a:lnTo>
                  <a:pt x="60593" y="27385"/>
                </a:lnTo>
                <a:lnTo>
                  <a:pt x="60945" y="27404"/>
                </a:lnTo>
                <a:lnTo>
                  <a:pt x="61297" y="27422"/>
                </a:lnTo>
                <a:lnTo>
                  <a:pt x="61668" y="27404"/>
                </a:lnTo>
                <a:lnTo>
                  <a:pt x="62039" y="27367"/>
                </a:lnTo>
                <a:lnTo>
                  <a:pt x="62428" y="27329"/>
                </a:lnTo>
                <a:lnTo>
                  <a:pt x="62799" y="27255"/>
                </a:lnTo>
                <a:lnTo>
                  <a:pt x="63188" y="27163"/>
                </a:lnTo>
                <a:lnTo>
                  <a:pt x="63578" y="27051"/>
                </a:lnTo>
                <a:lnTo>
                  <a:pt x="63967" y="26922"/>
                </a:lnTo>
                <a:lnTo>
                  <a:pt x="64356" y="26755"/>
                </a:lnTo>
                <a:lnTo>
                  <a:pt x="64764" y="26569"/>
                </a:lnTo>
                <a:lnTo>
                  <a:pt x="65154" y="26347"/>
                </a:lnTo>
                <a:lnTo>
                  <a:pt x="65543" y="26106"/>
                </a:lnTo>
                <a:lnTo>
                  <a:pt x="65951" y="25828"/>
                </a:lnTo>
                <a:lnTo>
                  <a:pt x="66396" y="25494"/>
                </a:lnTo>
                <a:lnTo>
                  <a:pt x="66804" y="25142"/>
                </a:lnTo>
                <a:lnTo>
                  <a:pt x="67193" y="24771"/>
                </a:lnTo>
                <a:lnTo>
                  <a:pt x="67545" y="24400"/>
                </a:lnTo>
                <a:lnTo>
                  <a:pt x="67861" y="24011"/>
                </a:lnTo>
                <a:lnTo>
                  <a:pt x="68157" y="23621"/>
                </a:lnTo>
                <a:lnTo>
                  <a:pt x="68435" y="23213"/>
                </a:lnTo>
                <a:lnTo>
                  <a:pt x="68676" y="22805"/>
                </a:lnTo>
                <a:lnTo>
                  <a:pt x="68899" y="22398"/>
                </a:lnTo>
                <a:lnTo>
                  <a:pt x="69084" y="21990"/>
                </a:lnTo>
                <a:lnTo>
                  <a:pt x="69270" y="21582"/>
                </a:lnTo>
                <a:lnTo>
                  <a:pt x="69418" y="21192"/>
                </a:lnTo>
                <a:lnTo>
                  <a:pt x="69566" y="20785"/>
                </a:lnTo>
                <a:lnTo>
                  <a:pt x="69678" y="20395"/>
                </a:lnTo>
                <a:lnTo>
                  <a:pt x="69770" y="19987"/>
                </a:lnTo>
                <a:lnTo>
                  <a:pt x="69863" y="19616"/>
                </a:lnTo>
                <a:lnTo>
                  <a:pt x="69937" y="19246"/>
                </a:lnTo>
                <a:lnTo>
                  <a:pt x="69993" y="18875"/>
                </a:lnTo>
                <a:lnTo>
                  <a:pt x="70067" y="18189"/>
                </a:lnTo>
                <a:lnTo>
                  <a:pt x="70086" y="17577"/>
                </a:lnTo>
                <a:lnTo>
                  <a:pt x="70086" y="17021"/>
                </a:lnTo>
                <a:lnTo>
                  <a:pt x="70049" y="16576"/>
                </a:lnTo>
                <a:lnTo>
                  <a:pt x="69993" y="16205"/>
                </a:lnTo>
                <a:lnTo>
                  <a:pt x="69937" y="15964"/>
                </a:lnTo>
                <a:lnTo>
                  <a:pt x="69919" y="15890"/>
                </a:lnTo>
                <a:lnTo>
                  <a:pt x="69882" y="15853"/>
                </a:lnTo>
                <a:lnTo>
                  <a:pt x="69845" y="15834"/>
                </a:lnTo>
                <a:lnTo>
                  <a:pt x="69770" y="15871"/>
                </a:lnTo>
                <a:lnTo>
                  <a:pt x="69548" y="16001"/>
                </a:lnTo>
                <a:lnTo>
                  <a:pt x="69233" y="16261"/>
                </a:lnTo>
                <a:lnTo>
                  <a:pt x="68825" y="16594"/>
                </a:lnTo>
                <a:lnTo>
                  <a:pt x="68343" y="16984"/>
                </a:lnTo>
                <a:lnTo>
                  <a:pt x="67768" y="17410"/>
                </a:lnTo>
                <a:lnTo>
                  <a:pt x="67156" y="17836"/>
                </a:lnTo>
                <a:lnTo>
                  <a:pt x="66822" y="18059"/>
                </a:lnTo>
                <a:lnTo>
                  <a:pt x="66489" y="18263"/>
                </a:lnTo>
                <a:lnTo>
                  <a:pt x="66136" y="18467"/>
                </a:lnTo>
                <a:lnTo>
                  <a:pt x="65784" y="18671"/>
                </a:lnTo>
                <a:lnTo>
                  <a:pt x="65413" y="18838"/>
                </a:lnTo>
                <a:lnTo>
                  <a:pt x="65042" y="19005"/>
                </a:lnTo>
                <a:lnTo>
                  <a:pt x="64672" y="19134"/>
                </a:lnTo>
                <a:lnTo>
                  <a:pt x="64301" y="19264"/>
                </a:lnTo>
                <a:lnTo>
                  <a:pt x="63911" y="19338"/>
                </a:lnTo>
                <a:lnTo>
                  <a:pt x="63522" y="19412"/>
                </a:lnTo>
                <a:lnTo>
                  <a:pt x="63151" y="19450"/>
                </a:lnTo>
                <a:lnTo>
                  <a:pt x="62762" y="19431"/>
                </a:lnTo>
                <a:lnTo>
                  <a:pt x="62391" y="19394"/>
                </a:lnTo>
                <a:lnTo>
                  <a:pt x="62020" y="19320"/>
                </a:lnTo>
                <a:lnTo>
                  <a:pt x="61835" y="19264"/>
                </a:lnTo>
                <a:lnTo>
                  <a:pt x="61649" y="19190"/>
                </a:lnTo>
                <a:lnTo>
                  <a:pt x="61464" y="19116"/>
                </a:lnTo>
                <a:lnTo>
                  <a:pt x="61279" y="19023"/>
                </a:lnTo>
                <a:lnTo>
                  <a:pt x="61093" y="18912"/>
                </a:lnTo>
                <a:lnTo>
                  <a:pt x="60926" y="18801"/>
                </a:lnTo>
                <a:lnTo>
                  <a:pt x="60741" y="18671"/>
                </a:lnTo>
                <a:lnTo>
                  <a:pt x="60574" y="18541"/>
                </a:lnTo>
                <a:lnTo>
                  <a:pt x="60240" y="18226"/>
                </a:lnTo>
                <a:lnTo>
                  <a:pt x="59944" y="17892"/>
                </a:lnTo>
                <a:lnTo>
                  <a:pt x="59666" y="17540"/>
                </a:lnTo>
                <a:lnTo>
                  <a:pt x="59387" y="17150"/>
                </a:lnTo>
                <a:lnTo>
                  <a:pt x="59146" y="16761"/>
                </a:lnTo>
                <a:lnTo>
                  <a:pt x="58905" y="16353"/>
                </a:lnTo>
                <a:lnTo>
                  <a:pt x="58683" y="15927"/>
                </a:lnTo>
                <a:lnTo>
                  <a:pt x="58479" y="15500"/>
                </a:lnTo>
                <a:lnTo>
                  <a:pt x="58090" y="14592"/>
                </a:lnTo>
                <a:lnTo>
                  <a:pt x="57700" y="13665"/>
                </a:lnTo>
                <a:lnTo>
                  <a:pt x="57311" y="12719"/>
                </a:lnTo>
                <a:lnTo>
                  <a:pt x="56903" y="11792"/>
                </a:lnTo>
                <a:lnTo>
                  <a:pt x="56680" y="11329"/>
                </a:lnTo>
                <a:lnTo>
                  <a:pt x="56458" y="10884"/>
                </a:lnTo>
                <a:lnTo>
                  <a:pt x="56217" y="10439"/>
                </a:lnTo>
                <a:lnTo>
                  <a:pt x="55957" y="9994"/>
                </a:lnTo>
                <a:lnTo>
                  <a:pt x="55679" y="9586"/>
                </a:lnTo>
                <a:lnTo>
                  <a:pt x="55383" y="9178"/>
                </a:lnTo>
                <a:lnTo>
                  <a:pt x="55067" y="8789"/>
                </a:lnTo>
                <a:lnTo>
                  <a:pt x="54715" y="8418"/>
                </a:lnTo>
                <a:lnTo>
                  <a:pt x="54344" y="8065"/>
                </a:lnTo>
                <a:lnTo>
                  <a:pt x="53936" y="7732"/>
                </a:lnTo>
                <a:lnTo>
                  <a:pt x="53510" y="7435"/>
                </a:lnTo>
                <a:lnTo>
                  <a:pt x="53046" y="7157"/>
                </a:lnTo>
                <a:lnTo>
                  <a:pt x="52527" y="6897"/>
                </a:lnTo>
                <a:lnTo>
                  <a:pt x="51990" y="6675"/>
                </a:lnTo>
                <a:lnTo>
                  <a:pt x="51712" y="6582"/>
                </a:lnTo>
                <a:lnTo>
                  <a:pt x="51415" y="6489"/>
                </a:lnTo>
                <a:lnTo>
                  <a:pt x="51100" y="6415"/>
                </a:lnTo>
                <a:lnTo>
                  <a:pt x="50784" y="6341"/>
                </a:lnTo>
                <a:lnTo>
                  <a:pt x="50265" y="6248"/>
                </a:lnTo>
                <a:lnTo>
                  <a:pt x="49746" y="6156"/>
                </a:lnTo>
                <a:lnTo>
                  <a:pt x="49246" y="6100"/>
                </a:lnTo>
                <a:lnTo>
                  <a:pt x="48745" y="6063"/>
                </a:lnTo>
                <a:lnTo>
                  <a:pt x="48263" y="6044"/>
                </a:lnTo>
                <a:lnTo>
                  <a:pt x="47799" y="6044"/>
                </a:lnTo>
                <a:lnTo>
                  <a:pt x="47354" y="6063"/>
                </a:lnTo>
                <a:lnTo>
                  <a:pt x="46909" y="6082"/>
                </a:lnTo>
                <a:lnTo>
                  <a:pt x="46483" y="6119"/>
                </a:lnTo>
                <a:lnTo>
                  <a:pt x="46057" y="6174"/>
                </a:lnTo>
                <a:lnTo>
                  <a:pt x="45649" y="6248"/>
                </a:lnTo>
                <a:lnTo>
                  <a:pt x="45259" y="6341"/>
                </a:lnTo>
                <a:lnTo>
                  <a:pt x="44888" y="6434"/>
                </a:lnTo>
                <a:lnTo>
                  <a:pt x="44518" y="6527"/>
                </a:lnTo>
                <a:lnTo>
                  <a:pt x="44147" y="6638"/>
                </a:lnTo>
                <a:lnTo>
                  <a:pt x="43813" y="6768"/>
                </a:lnTo>
                <a:lnTo>
                  <a:pt x="43164" y="7027"/>
                </a:lnTo>
                <a:lnTo>
                  <a:pt x="42552" y="7305"/>
                </a:lnTo>
                <a:lnTo>
                  <a:pt x="41996" y="7602"/>
                </a:lnTo>
                <a:lnTo>
                  <a:pt x="41477" y="7917"/>
                </a:lnTo>
                <a:lnTo>
                  <a:pt x="41013" y="8214"/>
                </a:lnTo>
                <a:lnTo>
                  <a:pt x="40605" y="8529"/>
                </a:lnTo>
                <a:lnTo>
                  <a:pt x="40235" y="8807"/>
                </a:lnTo>
                <a:lnTo>
                  <a:pt x="39919" y="9067"/>
                </a:lnTo>
                <a:lnTo>
                  <a:pt x="39790" y="9530"/>
                </a:lnTo>
                <a:lnTo>
                  <a:pt x="39623" y="10031"/>
                </a:lnTo>
                <a:lnTo>
                  <a:pt x="39419" y="10587"/>
                </a:lnTo>
                <a:lnTo>
                  <a:pt x="39178" y="11162"/>
                </a:lnTo>
                <a:lnTo>
                  <a:pt x="39029" y="11440"/>
                </a:lnTo>
                <a:lnTo>
                  <a:pt x="38863" y="11755"/>
                </a:lnTo>
                <a:lnTo>
                  <a:pt x="38677" y="12052"/>
                </a:lnTo>
                <a:lnTo>
                  <a:pt x="38492" y="12348"/>
                </a:lnTo>
                <a:lnTo>
                  <a:pt x="38288" y="12645"/>
                </a:lnTo>
                <a:lnTo>
                  <a:pt x="38047" y="12942"/>
                </a:lnTo>
                <a:lnTo>
                  <a:pt x="37806" y="13238"/>
                </a:lnTo>
                <a:lnTo>
                  <a:pt x="37546" y="13535"/>
                </a:lnTo>
                <a:lnTo>
                  <a:pt x="37305" y="13757"/>
                </a:lnTo>
                <a:lnTo>
                  <a:pt x="37064" y="13980"/>
                </a:lnTo>
                <a:lnTo>
                  <a:pt x="36805" y="14184"/>
                </a:lnTo>
                <a:lnTo>
                  <a:pt x="36526" y="14351"/>
                </a:lnTo>
                <a:lnTo>
                  <a:pt x="36230" y="14518"/>
                </a:lnTo>
                <a:lnTo>
                  <a:pt x="35933" y="14666"/>
                </a:lnTo>
                <a:lnTo>
                  <a:pt x="35618" y="14796"/>
                </a:lnTo>
                <a:lnTo>
                  <a:pt x="35284" y="14907"/>
                </a:lnTo>
                <a:lnTo>
                  <a:pt x="34950" y="15000"/>
                </a:lnTo>
                <a:lnTo>
                  <a:pt x="34617" y="15092"/>
                </a:lnTo>
                <a:lnTo>
                  <a:pt x="34283" y="15148"/>
                </a:lnTo>
                <a:lnTo>
                  <a:pt x="33931" y="15204"/>
                </a:lnTo>
                <a:lnTo>
                  <a:pt x="33578" y="15222"/>
                </a:lnTo>
                <a:lnTo>
                  <a:pt x="33226" y="15241"/>
                </a:lnTo>
                <a:lnTo>
                  <a:pt x="32874" y="15241"/>
                </a:lnTo>
                <a:lnTo>
                  <a:pt x="32522" y="15204"/>
                </a:lnTo>
                <a:lnTo>
                  <a:pt x="32169" y="15167"/>
                </a:lnTo>
                <a:lnTo>
                  <a:pt x="31836" y="15111"/>
                </a:lnTo>
                <a:lnTo>
                  <a:pt x="31483" y="15037"/>
                </a:lnTo>
                <a:lnTo>
                  <a:pt x="31150" y="14963"/>
                </a:lnTo>
                <a:lnTo>
                  <a:pt x="30816" y="14851"/>
                </a:lnTo>
                <a:lnTo>
                  <a:pt x="30501" y="14722"/>
                </a:lnTo>
                <a:lnTo>
                  <a:pt x="30185" y="14573"/>
                </a:lnTo>
                <a:lnTo>
                  <a:pt x="29889" y="14425"/>
                </a:lnTo>
                <a:lnTo>
                  <a:pt x="29592" y="14240"/>
                </a:lnTo>
                <a:lnTo>
                  <a:pt x="29314" y="14036"/>
                </a:lnTo>
                <a:lnTo>
                  <a:pt x="29054" y="13832"/>
                </a:lnTo>
                <a:lnTo>
                  <a:pt x="28813" y="13591"/>
                </a:lnTo>
                <a:lnTo>
                  <a:pt x="28572" y="13350"/>
                </a:lnTo>
                <a:lnTo>
                  <a:pt x="28368" y="13071"/>
                </a:lnTo>
                <a:lnTo>
                  <a:pt x="28183" y="12793"/>
                </a:lnTo>
                <a:lnTo>
                  <a:pt x="27998" y="12497"/>
                </a:lnTo>
                <a:lnTo>
                  <a:pt x="27849" y="12182"/>
                </a:lnTo>
                <a:lnTo>
                  <a:pt x="27719" y="11866"/>
                </a:lnTo>
                <a:lnTo>
                  <a:pt x="27608" y="11570"/>
                </a:lnTo>
                <a:lnTo>
                  <a:pt x="27516" y="11273"/>
                </a:lnTo>
                <a:lnTo>
                  <a:pt x="27441" y="10976"/>
                </a:lnTo>
                <a:lnTo>
                  <a:pt x="27386" y="10680"/>
                </a:lnTo>
                <a:lnTo>
                  <a:pt x="27330" y="10402"/>
                </a:lnTo>
                <a:lnTo>
                  <a:pt x="27312" y="10123"/>
                </a:lnTo>
                <a:lnTo>
                  <a:pt x="27293" y="9864"/>
                </a:lnTo>
                <a:lnTo>
                  <a:pt x="27293" y="9586"/>
                </a:lnTo>
                <a:lnTo>
                  <a:pt x="27293" y="9326"/>
                </a:lnTo>
                <a:lnTo>
                  <a:pt x="27312" y="9067"/>
                </a:lnTo>
                <a:lnTo>
                  <a:pt x="27349" y="8826"/>
                </a:lnTo>
                <a:lnTo>
                  <a:pt x="27386" y="8585"/>
                </a:lnTo>
                <a:lnTo>
                  <a:pt x="27516" y="8121"/>
                </a:lnTo>
                <a:lnTo>
                  <a:pt x="27664" y="7695"/>
                </a:lnTo>
                <a:lnTo>
                  <a:pt x="27831" y="7287"/>
                </a:lnTo>
                <a:lnTo>
                  <a:pt x="28016" y="6916"/>
                </a:lnTo>
                <a:lnTo>
                  <a:pt x="28220" y="6582"/>
                </a:lnTo>
                <a:lnTo>
                  <a:pt x="28443" y="6285"/>
                </a:lnTo>
                <a:lnTo>
                  <a:pt x="28647" y="6026"/>
                </a:lnTo>
                <a:lnTo>
                  <a:pt x="28850" y="5803"/>
                </a:lnTo>
                <a:lnTo>
                  <a:pt x="29054" y="5618"/>
                </a:lnTo>
                <a:lnTo>
                  <a:pt x="29240" y="5488"/>
                </a:lnTo>
                <a:lnTo>
                  <a:pt x="29388" y="5377"/>
                </a:lnTo>
                <a:lnTo>
                  <a:pt x="29518" y="5321"/>
                </a:lnTo>
                <a:lnTo>
                  <a:pt x="29648" y="5303"/>
                </a:lnTo>
                <a:lnTo>
                  <a:pt x="29740" y="5303"/>
                </a:lnTo>
                <a:lnTo>
                  <a:pt x="29833" y="5340"/>
                </a:lnTo>
                <a:lnTo>
                  <a:pt x="29889" y="5396"/>
                </a:lnTo>
                <a:lnTo>
                  <a:pt x="29944" y="5470"/>
                </a:lnTo>
                <a:lnTo>
                  <a:pt x="29981" y="5562"/>
                </a:lnTo>
                <a:lnTo>
                  <a:pt x="30000" y="5674"/>
                </a:lnTo>
                <a:lnTo>
                  <a:pt x="30000" y="5785"/>
                </a:lnTo>
                <a:lnTo>
                  <a:pt x="30000" y="5896"/>
                </a:lnTo>
                <a:lnTo>
                  <a:pt x="29981" y="6026"/>
                </a:lnTo>
                <a:lnTo>
                  <a:pt x="29944" y="6137"/>
                </a:lnTo>
                <a:lnTo>
                  <a:pt x="29907" y="6248"/>
                </a:lnTo>
                <a:lnTo>
                  <a:pt x="29870" y="6341"/>
                </a:lnTo>
                <a:lnTo>
                  <a:pt x="29481" y="6990"/>
                </a:lnTo>
                <a:lnTo>
                  <a:pt x="29277" y="7361"/>
                </a:lnTo>
                <a:lnTo>
                  <a:pt x="29092" y="7750"/>
                </a:lnTo>
                <a:lnTo>
                  <a:pt x="28906" y="8158"/>
                </a:lnTo>
                <a:lnTo>
                  <a:pt x="28758" y="8585"/>
                </a:lnTo>
                <a:lnTo>
                  <a:pt x="28628" y="9030"/>
                </a:lnTo>
                <a:lnTo>
                  <a:pt x="28535" y="9493"/>
                </a:lnTo>
                <a:lnTo>
                  <a:pt x="28498" y="9716"/>
                </a:lnTo>
                <a:lnTo>
                  <a:pt x="28480" y="9938"/>
                </a:lnTo>
                <a:lnTo>
                  <a:pt x="28480" y="10179"/>
                </a:lnTo>
                <a:lnTo>
                  <a:pt x="28480" y="10420"/>
                </a:lnTo>
                <a:lnTo>
                  <a:pt x="28517" y="10643"/>
                </a:lnTo>
                <a:lnTo>
                  <a:pt x="28554" y="10884"/>
                </a:lnTo>
                <a:lnTo>
                  <a:pt x="28609" y="11125"/>
                </a:lnTo>
                <a:lnTo>
                  <a:pt x="28684" y="11347"/>
                </a:lnTo>
                <a:lnTo>
                  <a:pt x="28776" y="11588"/>
                </a:lnTo>
                <a:lnTo>
                  <a:pt x="28888" y="11811"/>
                </a:lnTo>
                <a:lnTo>
                  <a:pt x="29036" y="12052"/>
                </a:lnTo>
                <a:lnTo>
                  <a:pt x="29184" y="12274"/>
                </a:lnTo>
                <a:lnTo>
                  <a:pt x="29370" y="12497"/>
                </a:lnTo>
                <a:lnTo>
                  <a:pt x="29574" y="12719"/>
                </a:lnTo>
                <a:lnTo>
                  <a:pt x="29796" y="12942"/>
                </a:lnTo>
                <a:lnTo>
                  <a:pt x="30056" y="13164"/>
                </a:lnTo>
                <a:lnTo>
                  <a:pt x="30334" y="13350"/>
                </a:lnTo>
                <a:lnTo>
                  <a:pt x="30612" y="13535"/>
                </a:lnTo>
                <a:lnTo>
                  <a:pt x="30890" y="13702"/>
                </a:lnTo>
                <a:lnTo>
                  <a:pt x="31187" y="13832"/>
                </a:lnTo>
                <a:lnTo>
                  <a:pt x="31483" y="13943"/>
                </a:lnTo>
                <a:lnTo>
                  <a:pt x="31799" y="14036"/>
                </a:lnTo>
                <a:lnTo>
                  <a:pt x="32114" y="14091"/>
                </a:lnTo>
                <a:lnTo>
                  <a:pt x="32410" y="14147"/>
                </a:lnTo>
                <a:lnTo>
                  <a:pt x="32726" y="14165"/>
                </a:lnTo>
                <a:lnTo>
                  <a:pt x="33059" y="14184"/>
                </a:lnTo>
                <a:lnTo>
                  <a:pt x="33374" y="14165"/>
                </a:lnTo>
                <a:lnTo>
                  <a:pt x="33690" y="14128"/>
                </a:lnTo>
                <a:lnTo>
                  <a:pt x="34005" y="14073"/>
                </a:lnTo>
                <a:lnTo>
                  <a:pt x="34320" y="13999"/>
                </a:lnTo>
                <a:lnTo>
                  <a:pt x="34635" y="13906"/>
                </a:lnTo>
                <a:lnTo>
                  <a:pt x="34950" y="13776"/>
                </a:lnTo>
                <a:lnTo>
                  <a:pt x="35266" y="13646"/>
                </a:lnTo>
                <a:lnTo>
                  <a:pt x="35562" y="13498"/>
                </a:lnTo>
                <a:lnTo>
                  <a:pt x="35878" y="13331"/>
                </a:lnTo>
                <a:lnTo>
                  <a:pt x="36174" y="13146"/>
                </a:lnTo>
                <a:lnTo>
                  <a:pt x="36452" y="12942"/>
                </a:lnTo>
                <a:lnTo>
                  <a:pt x="36730" y="12719"/>
                </a:lnTo>
                <a:lnTo>
                  <a:pt x="37009" y="12478"/>
                </a:lnTo>
                <a:lnTo>
                  <a:pt x="37268" y="12219"/>
                </a:lnTo>
                <a:lnTo>
                  <a:pt x="37528" y="11940"/>
                </a:lnTo>
                <a:lnTo>
                  <a:pt x="37769" y="11662"/>
                </a:lnTo>
                <a:lnTo>
                  <a:pt x="38010" y="11347"/>
                </a:lnTo>
                <a:lnTo>
                  <a:pt x="38214" y="11032"/>
                </a:lnTo>
                <a:lnTo>
                  <a:pt x="38436" y="10698"/>
                </a:lnTo>
                <a:lnTo>
                  <a:pt x="38622" y="10346"/>
                </a:lnTo>
                <a:lnTo>
                  <a:pt x="38807" y="9975"/>
                </a:lnTo>
                <a:lnTo>
                  <a:pt x="38974" y="9586"/>
                </a:lnTo>
                <a:lnTo>
                  <a:pt x="38937" y="9475"/>
                </a:lnTo>
                <a:lnTo>
                  <a:pt x="38900" y="9326"/>
                </a:lnTo>
                <a:lnTo>
                  <a:pt x="38863" y="8918"/>
                </a:lnTo>
                <a:lnTo>
                  <a:pt x="38807" y="8418"/>
                </a:lnTo>
                <a:lnTo>
                  <a:pt x="38733" y="7824"/>
                </a:lnTo>
                <a:lnTo>
                  <a:pt x="38622" y="7175"/>
                </a:lnTo>
                <a:lnTo>
                  <a:pt x="38547" y="6823"/>
                </a:lnTo>
                <a:lnTo>
                  <a:pt x="38455" y="6452"/>
                </a:lnTo>
                <a:lnTo>
                  <a:pt x="38362" y="6082"/>
                </a:lnTo>
                <a:lnTo>
                  <a:pt x="38251" y="5711"/>
                </a:lnTo>
                <a:lnTo>
                  <a:pt x="38102" y="5321"/>
                </a:lnTo>
                <a:lnTo>
                  <a:pt x="37954" y="4932"/>
                </a:lnTo>
                <a:lnTo>
                  <a:pt x="37769" y="4543"/>
                </a:lnTo>
                <a:lnTo>
                  <a:pt x="37565" y="4172"/>
                </a:lnTo>
                <a:lnTo>
                  <a:pt x="37342" y="3782"/>
                </a:lnTo>
                <a:lnTo>
                  <a:pt x="37083" y="3412"/>
                </a:lnTo>
                <a:lnTo>
                  <a:pt x="36805" y="3041"/>
                </a:lnTo>
                <a:lnTo>
                  <a:pt x="36489" y="2689"/>
                </a:lnTo>
                <a:lnTo>
                  <a:pt x="36137" y="2336"/>
                </a:lnTo>
                <a:lnTo>
                  <a:pt x="35748" y="2021"/>
                </a:lnTo>
                <a:lnTo>
                  <a:pt x="35321" y="1706"/>
                </a:lnTo>
                <a:lnTo>
                  <a:pt x="34858" y="1409"/>
                </a:lnTo>
                <a:lnTo>
                  <a:pt x="34357" y="1150"/>
                </a:lnTo>
                <a:lnTo>
                  <a:pt x="33819" y="909"/>
                </a:lnTo>
                <a:lnTo>
                  <a:pt x="33245" y="686"/>
                </a:lnTo>
                <a:lnTo>
                  <a:pt x="32614" y="482"/>
                </a:lnTo>
                <a:lnTo>
                  <a:pt x="31928" y="334"/>
                </a:lnTo>
                <a:lnTo>
                  <a:pt x="31205" y="204"/>
                </a:lnTo>
                <a:lnTo>
                  <a:pt x="30371" y="93"/>
                </a:lnTo>
                <a:lnTo>
                  <a:pt x="29574" y="37"/>
                </a:lnTo>
                <a:lnTo>
                  <a:pt x="2879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0" name="Google Shape;450;p6"/>
          <p:cNvGrpSpPr/>
          <p:nvPr/>
        </p:nvGrpSpPr>
        <p:grpSpPr>
          <a:xfrm rot="10450454" flipH="1">
            <a:off x="-2549130" y="2231841"/>
            <a:ext cx="3261474" cy="1631312"/>
            <a:chOff x="-449225" y="436955"/>
            <a:chExt cx="3261590" cy="1631370"/>
          </a:xfrm>
        </p:grpSpPr>
        <p:sp>
          <p:nvSpPr>
            <p:cNvPr id="451" name="Google Shape;451;p6"/>
            <p:cNvSpPr/>
            <p:nvPr/>
          </p:nvSpPr>
          <p:spPr>
            <a:xfrm>
              <a:off x="-449225" y="486275"/>
              <a:ext cx="3150350" cy="1522575"/>
            </a:xfrm>
            <a:custGeom>
              <a:avLst/>
              <a:gdLst/>
              <a:ahLst/>
              <a:cxnLst/>
              <a:rect l="l" t="t" r="r" b="b"/>
              <a:pathLst>
                <a:path w="126014" h="60903" extrusionOk="0">
                  <a:moveTo>
                    <a:pt x="70605" y="1"/>
                  </a:moveTo>
                  <a:lnTo>
                    <a:pt x="70511" y="1133"/>
                  </a:lnTo>
                  <a:lnTo>
                    <a:pt x="70398" y="2417"/>
                  </a:lnTo>
                  <a:lnTo>
                    <a:pt x="70322" y="3116"/>
                  </a:lnTo>
                  <a:lnTo>
                    <a:pt x="70209" y="3852"/>
                  </a:lnTo>
                  <a:lnTo>
                    <a:pt x="70096" y="4626"/>
                  </a:lnTo>
                  <a:lnTo>
                    <a:pt x="69926" y="5438"/>
                  </a:lnTo>
                  <a:lnTo>
                    <a:pt x="69737" y="6268"/>
                  </a:lnTo>
                  <a:lnTo>
                    <a:pt x="69492" y="7137"/>
                  </a:lnTo>
                  <a:lnTo>
                    <a:pt x="69208" y="8043"/>
                  </a:lnTo>
                  <a:lnTo>
                    <a:pt x="68869" y="8968"/>
                  </a:lnTo>
                  <a:lnTo>
                    <a:pt x="68472" y="9931"/>
                  </a:lnTo>
                  <a:lnTo>
                    <a:pt x="68264" y="10421"/>
                  </a:lnTo>
                  <a:lnTo>
                    <a:pt x="68019" y="10931"/>
                  </a:lnTo>
                  <a:lnTo>
                    <a:pt x="67774" y="11422"/>
                  </a:lnTo>
                  <a:lnTo>
                    <a:pt x="67509" y="11932"/>
                  </a:lnTo>
                  <a:lnTo>
                    <a:pt x="67226" y="12460"/>
                  </a:lnTo>
                  <a:lnTo>
                    <a:pt x="66924" y="12989"/>
                  </a:lnTo>
                  <a:lnTo>
                    <a:pt x="66603" y="13518"/>
                  </a:lnTo>
                  <a:lnTo>
                    <a:pt x="66263" y="14046"/>
                  </a:lnTo>
                  <a:lnTo>
                    <a:pt x="65905" y="14594"/>
                  </a:lnTo>
                  <a:lnTo>
                    <a:pt x="65508" y="15141"/>
                  </a:lnTo>
                  <a:lnTo>
                    <a:pt x="65112" y="15689"/>
                  </a:lnTo>
                  <a:lnTo>
                    <a:pt x="64696" y="16255"/>
                  </a:lnTo>
                  <a:lnTo>
                    <a:pt x="64243" y="16821"/>
                  </a:lnTo>
                  <a:lnTo>
                    <a:pt x="63771" y="17388"/>
                  </a:lnTo>
                  <a:lnTo>
                    <a:pt x="63281" y="17973"/>
                  </a:lnTo>
                  <a:lnTo>
                    <a:pt x="62752" y="18558"/>
                  </a:lnTo>
                  <a:lnTo>
                    <a:pt x="62223" y="19143"/>
                  </a:lnTo>
                  <a:lnTo>
                    <a:pt x="61638" y="19729"/>
                  </a:lnTo>
                  <a:lnTo>
                    <a:pt x="61053" y="20333"/>
                  </a:lnTo>
                  <a:lnTo>
                    <a:pt x="60430" y="20937"/>
                  </a:lnTo>
                  <a:lnTo>
                    <a:pt x="59788" y="21541"/>
                  </a:lnTo>
                  <a:lnTo>
                    <a:pt x="59109" y="22145"/>
                  </a:lnTo>
                  <a:lnTo>
                    <a:pt x="58410" y="22768"/>
                  </a:lnTo>
                  <a:lnTo>
                    <a:pt x="57674" y="23391"/>
                  </a:lnTo>
                  <a:lnTo>
                    <a:pt x="56900" y="24014"/>
                  </a:lnTo>
                  <a:lnTo>
                    <a:pt x="56107" y="24637"/>
                  </a:lnTo>
                  <a:lnTo>
                    <a:pt x="55276" y="25260"/>
                  </a:lnTo>
                  <a:lnTo>
                    <a:pt x="54427" y="25902"/>
                  </a:lnTo>
                  <a:lnTo>
                    <a:pt x="53539" y="26544"/>
                  </a:lnTo>
                  <a:lnTo>
                    <a:pt x="52614" y="27185"/>
                  </a:lnTo>
                  <a:lnTo>
                    <a:pt x="51670" y="27827"/>
                  </a:lnTo>
                  <a:lnTo>
                    <a:pt x="50670" y="28469"/>
                  </a:lnTo>
                  <a:lnTo>
                    <a:pt x="49650" y="29130"/>
                  </a:lnTo>
                  <a:lnTo>
                    <a:pt x="48593" y="29772"/>
                  </a:lnTo>
                  <a:lnTo>
                    <a:pt x="47498" y="30433"/>
                  </a:lnTo>
                  <a:lnTo>
                    <a:pt x="46366" y="31093"/>
                  </a:lnTo>
                  <a:lnTo>
                    <a:pt x="45195" y="31754"/>
                  </a:lnTo>
                  <a:lnTo>
                    <a:pt x="44006" y="32415"/>
                  </a:lnTo>
                  <a:lnTo>
                    <a:pt x="43156" y="33396"/>
                  </a:lnTo>
                  <a:lnTo>
                    <a:pt x="42175" y="34510"/>
                  </a:lnTo>
                  <a:lnTo>
                    <a:pt x="40853" y="35983"/>
                  </a:lnTo>
                  <a:lnTo>
                    <a:pt x="39230" y="37757"/>
                  </a:lnTo>
                  <a:lnTo>
                    <a:pt x="37323" y="39758"/>
                  </a:lnTo>
                  <a:lnTo>
                    <a:pt x="36304" y="40816"/>
                  </a:lnTo>
                  <a:lnTo>
                    <a:pt x="35209" y="41930"/>
                  </a:lnTo>
                  <a:lnTo>
                    <a:pt x="34076" y="43062"/>
                  </a:lnTo>
                  <a:lnTo>
                    <a:pt x="32905" y="44214"/>
                  </a:lnTo>
                  <a:lnTo>
                    <a:pt x="32377" y="44667"/>
                  </a:lnTo>
                  <a:lnTo>
                    <a:pt x="31829" y="45101"/>
                  </a:lnTo>
                  <a:lnTo>
                    <a:pt x="31263" y="45535"/>
                  </a:lnTo>
                  <a:lnTo>
                    <a:pt x="30697" y="45932"/>
                  </a:lnTo>
                  <a:lnTo>
                    <a:pt x="30111" y="46328"/>
                  </a:lnTo>
                  <a:lnTo>
                    <a:pt x="29526" y="46706"/>
                  </a:lnTo>
                  <a:lnTo>
                    <a:pt x="28922" y="47083"/>
                  </a:lnTo>
                  <a:lnTo>
                    <a:pt x="28299" y="47423"/>
                  </a:lnTo>
                  <a:lnTo>
                    <a:pt x="27676" y="47763"/>
                  </a:lnTo>
                  <a:lnTo>
                    <a:pt x="27034" y="48084"/>
                  </a:lnTo>
                  <a:lnTo>
                    <a:pt x="26392" y="48405"/>
                  </a:lnTo>
                  <a:lnTo>
                    <a:pt x="25732" y="48688"/>
                  </a:lnTo>
                  <a:lnTo>
                    <a:pt x="25071" y="48971"/>
                  </a:lnTo>
                  <a:lnTo>
                    <a:pt x="24410" y="49254"/>
                  </a:lnTo>
                  <a:lnTo>
                    <a:pt x="23749" y="49519"/>
                  </a:lnTo>
                  <a:lnTo>
                    <a:pt x="23070" y="49764"/>
                  </a:lnTo>
                  <a:lnTo>
                    <a:pt x="22390" y="50009"/>
                  </a:lnTo>
                  <a:lnTo>
                    <a:pt x="21711" y="50236"/>
                  </a:lnTo>
                  <a:lnTo>
                    <a:pt x="20351" y="50651"/>
                  </a:lnTo>
                  <a:lnTo>
                    <a:pt x="18973" y="51029"/>
                  </a:lnTo>
                  <a:lnTo>
                    <a:pt x="17595" y="51369"/>
                  </a:lnTo>
                  <a:lnTo>
                    <a:pt x="16236" y="51671"/>
                  </a:lnTo>
                  <a:lnTo>
                    <a:pt x="14896" y="51935"/>
                  </a:lnTo>
                  <a:lnTo>
                    <a:pt x="13574" y="52180"/>
                  </a:lnTo>
                  <a:lnTo>
                    <a:pt x="12271" y="52369"/>
                  </a:lnTo>
                  <a:lnTo>
                    <a:pt x="11007" y="52558"/>
                  </a:lnTo>
                  <a:lnTo>
                    <a:pt x="9779" y="52709"/>
                  </a:lnTo>
                  <a:lnTo>
                    <a:pt x="8609" y="52822"/>
                  </a:lnTo>
                  <a:lnTo>
                    <a:pt x="7476" y="52917"/>
                  </a:lnTo>
                  <a:lnTo>
                    <a:pt x="6400" y="53011"/>
                  </a:lnTo>
                  <a:lnTo>
                    <a:pt x="5381" y="53068"/>
                  </a:lnTo>
                  <a:lnTo>
                    <a:pt x="4437" y="53106"/>
                  </a:lnTo>
                  <a:lnTo>
                    <a:pt x="3569" y="53143"/>
                  </a:lnTo>
                  <a:lnTo>
                    <a:pt x="2077" y="53181"/>
                  </a:lnTo>
                  <a:lnTo>
                    <a:pt x="944" y="53181"/>
                  </a:lnTo>
                  <a:lnTo>
                    <a:pt x="1" y="53162"/>
                  </a:lnTo>
                  <a:lnTo>
                    <a:pt x="3512" y="60902"/>
                  </a:lnTo>
                  <a:lnTo>
                    <a:pt x="3738" y="60883"/>
                  </a:lnTo>
                  <a:lnTo>
                    <a:pt x="4418" y="60827"/>
                  </a:lnTo>
                  <a:lnTo>
                    <a:pt x="5475" y="60713"/>
                  </a:lnTo>
                  <a:lnTo>
                    <a:pt x="6872" y="60525"/>
                  </a:lnTo>
                  <a:lnTo>
                    <a:pt x="7684" y="60393"/>
                  </a:lnTo>
                  <a:lnTo>
                    <a:pt x="8571" y="60260"/>
                  </a:lnTo>
                  <a:lnTo>
                    <a:pt x="9534" y="60072"/>
                  </a:lnTo>
                  <a:lnTo>
                    <a:pt x="10535" y="59883"/>
                  </a:lnTo>
                  <a:lnTo>
                    <a:pt x="11611" y="59656"/>
                  </a:lnTo>
                  <a:lnTo>
                    <a:pt x="12725" y="59392"/>
                  </a:lnTo>
                  <a:lnTo>
                    <a:pt x="13895" y="59109"/>
                  </a:lnTo>
                  <a:lnTo>
                    <a:pt x="15084" y="58788"/>
                  </a:lnTo>
                  <a:lnTo>
                    <a:pt x="16311" y="58429"/>
                  </a:lnTo>
                  <a:lnTo>
                    <a:pt x="17576" y="58033"/>
                  </a:lnTo>
                  <a:lnTo>
                    <a:pt x="18860" y="57617"/>
                  </a:lnTo>
                  <a:lnTo>
                    <a:pt x="20144" y="57145"/>
                  </a:lnTo>
                  <a:lnTo>
                    <a:pt x="21446" y="56617"/>
                  </a:lnTo>
                  <a:lnTo>
                    <a:pt x="22768" y="56069"/>
                  </a:lnTo>
                  <a:lnTo>
                    <a:pt x="24070" y="55465"/>
                  </a:lnTo>
                  <a:lnTo>
                    <a:pt x="24731" y="55144"/>
                  </a:lnTo>
                  <a:lnTo>
                    <a:pt x="25392" y="54823"/>
                  </a:lnTo>
                  <a:lnTo>
                    <a:pt x="26034" y="54484"/>
                  </a:lnTo>
                  <a:lnTo>
                    <a:pt x="26676" y="54125"/>
                  </a:lnTo>
                  <a:lnTo>
                    <a:pt x="27317" y="53766"/>
                  </a:lnTo>
                  <a:lnTo>
                    <a:pt x="27959" y="53370"/>
                  </a:lnTo>
                  <a:lnTo>
                    <a:pt x="28582" y="52992"/>
                  </a:lnTo>
                  <a:lnTo>
                    <a:pt x="29205" y="52577"/>
                  </a:lnTo>
                  <a:lnTo>
                    <a:pt x="29828" y="52162"/>
                  </a:lnTo>
                  <a:lnTo>
                    <a:pt x="30451" y="51727"/>
                  </a:lnTo>
                  <a:lnTo>
                    <a:pt x="31036" y="51274"/>
                  </a:lnTo>
                  <a:lnTo>
                    <a:pt x="31641" y="50821"/>
                  </a:lnTo>
                  <a:lnTo>
                    <a:pt x="32226" y="50349"/>
                  </a:lnTo>
                  <a:lnTo>
                    <a:pt x="32792" y="49858"/>
                  </a:lnTo>
                  <a:lnTo>
                    <a:pt x="33358" y="49349"/>
                  </a:lnTo>
                  <a:lnTo>
                    <a:pt x="33906" y="48839"/>
                  </a:lnTo>
                  <a:lnTo>
                    <a:pt x="34453" y="48292"/>
                  </a:lnTo>
                  <a:lnTo>
                    <a:pt x="34982" y="47744"/>
                  </a:lnTo>
                  <a:lnTo>
                    <a:pt x="35492" y="47215"/>
                  </a:lnTo>
                  <a:lnTo>
                    <a:pt x="36020" y="46687"/>
                  </a:lnTo>
                  <a:lnTo>
                    <a:pt x="36549" y="46177"/>
                  </a:lnTo>
                  <a:lnTo>
                    <a:pt x="37115" y="45667"/>
                  </a:lnTo>
                  <a:lnTo>
                    <a:pt x="37682" y="45177"/>
                  </a:lnTo>
                  <a:lnTo>
                    <a:pt x="38248" y="44686"/>
                  </a:lnTo>
                  <a:lnTo>
                    <a:pt x="38833" y="44214"/>
                  </a:lnTo>
                  <a:lnTo>
                    <a:pt x="39437" y="43761"/>
                  </a:lnTo>
                  <a:lnTo>
                    <a:pt x="40060" y="43308"/>
                  </a:lnTo>
                  <a:lnTo>
                    <a:pt x="40683" y="42855"/>
                  </a:lnTo>
                  <a:lnTo>
                    <a:pt x="41325" y="42439"/>
                  </a:lnTo>
                  <a:lnTo>
                    <a:pt x="41967" y="42005"/>
                  </a:lnTo>
                  <a:lnTo>
                    <a:pt x="42628" y="41590"/>
                  </a:lnTo>
                  <a:lnTo>
                    <a:pt x="43307" y="41193"/>
                  </a:lnTo>
                  <a:lnTo>
                    <a:pt x="43987" y="40816"/>
                  </a:lnTo>
                  <a:lnTo>
                    <a:pt x="44667" y="40419"/>
                  </a:lnTo>
                  <a:lnTo>
                    <a:pt x="45384" y="40061"/>
                  </a:lnTo>
                  <a:lnTo>
                    <a:pt x="46082" y="39702"/>
                  </a:lnTo>
                  <a:lnTo>
                    <a:pt x="46800" y="39343"/>
                  </a:lnTo>
                  <a:lnTo>
                    <a:pt x="47536" y="39003"/>
                  </a:lnTo>
                  <a:lnTo>
                    <a:pt x="48272" y="38682"/>
                  </a:lnTo>
                  <a:lnTo>
                    <a:pt x="49027" y="38361"/>
                  </a:lnTo>
                  <a:lnTo>
                    <a:pt x="49783" y="38059"/>
                  </a:lnTo>
                  <a:lnTo>
                    <a:pt x="50538" y="37757"/>
                  </a:lnTo>
                  <a:lnTo>
                    <a:pt x="51312" y="37474"/>
                  </a:lnTo>
                  <a:lnTo>
                    <a:pt x="52086" y="37191"/>
                  </a:lnTo>
                  <a:lnTo>
                    <a:pt x="52879" y="36927"/>
                  </a:lnTo>
                  <a:lnTo>
                    <a:pt x="53672" y="36681"/>
                  </a:lnTo>
                  <a:lnTo>
                    <a:pt x="54483" y="36436"/>
                  </a:lnTo>
                  <a:lnTo>
                    <a:pt x="55276" y="36190"/>
                  </a:lnTo>
                  <a:lnTo>
                    <a:pt x="56107" y="35964"/>
                  </a:lnTo>
                  <a:lnTo>
                    <a:pt x="56919" y="35756"/>
                  </a:lnTo>
                  <a:lnTo>
                    <a:pt x="57749" y="35719"/>
                  </a:lnTo>
                  <a:lnTo>
                    <a:pt x="58618" y="35700"/>
                  </a:lnTo>
                  <a:lnTo>
                    <a:pt x="59543" y="35737"/>
                  </a:lnTo>
                  <a:lnTo>
                    <a:pt x="60487" y="35813"/>
                  </a:lnTo>
                  <a:lnTo>
                    <a:pt x="61449" y="35926"/>
                  </a:lnTo>
                  <a:lnTo>
                    <a:pt x="62450" y="36077"/>
                  </a:lnTo>
                  <a:lnTo>
                    <a:pt x="63469" y="36247"/>
                  </a:lnTo>
                  <a:lnTo>
                    <a:pt x="64508" y="36455"/>
                  </a:lnTo>
                  <a:lnTo>
                    <a:pt x="65565" y="36700"/>
                  </a:lnTo>
                  <a:lnTo>
                    <a:pt x="66622" y="36983"/>
                  </a:lnTo>
                  <a:lnTo>
                    <a:pt x="67698" y="37285"/>
                  </a:lnTo>
                  <a:lnTo>
                    <a:pt x="68774" y="37625"/>
                  </a:lnTo>
                  <a:lnTo>
                    <a:pt x="69850" y="37984"/>
                  </a:lnTo>
                  <a:lnTo>
                    <a:pt x="70907" y="38380"/>
                  </a:lnTo>
                  <a:lnTo>
                    <a:pt x="71984" y="38796"/>
                  </a:lnTo>
                  <a:lnTo>
                    <a:pt x="73041" y="39249"/>
                  </a:lnTo>
                  <a:lnTo>
                    <a:pt x="73399" y="39834"/>
                  </a:lnTo>
                  <a:lnTo>
                    <a:pt x="73758" y="40457"/>
                  </a:lnTo>
                  <a:lnTo>
                    <a:pt x="74117" y="41118"/>
                  </a:lnTo>
                  <a:lnTo>
                    <a:pt x="74475" y="41816"/>
                  </a:lnTo>
                  <a:lnTo>
                    <a:pt x="74796" y="42534"/>
                  </a:lnTo>
                  <a:lnTo>
                    <a:pt x="75117" y="43289"/>
                  </a:lnTo>
                  <a:lnTo>
                    <a:pt x="75382" y="44044"/>
                  </a:lnTo>
                  <a:lnTo>
                    <a:pt x="75627" y="44818"/>
                  </a:lnTo>
                  <a:lnTo>
                    <a:pt x="75740" y="45214"/>
                  </a:lnTo>
                  <a:lnTo>
                    <a:pt x="75835" y="45592"/>
                  </a:lnTo>
                  <a:lnTo>
                    <a:pt x="75929" y="45988"/>
                  </a:lnTo>
                  <a:lnTo>
                    <a:pt x="75986" y="46385"/>
                  </a:lnTo>
                  <a:lnTo>
                    <a:pt x="76042" y="46781"/>
                  </a:lnTo>
                  <a:lnTo>
                    <a:pt x="76080" y="47159"/>
                  </a:lnTo>
                  <a:lnTo>
                    <a:pt x="76118" y="47555"/>
                  </a:lnTo>
                  <a:lnTo>
                    <a:pt x="76118" y="47933"/>
                  </a:lnTo>
                  <a:lnTo>
                    <a:pt x="76118" y="48310"/>
                  </a:lnTo>
                  <a:lnTo>
                    <a:pt x="76099" y="48707"/>
                  </a:lnTo>
                  <a:lnTo>
                    <a:pt x="76061" y="49066"/>
                  </a:lnTo>
                  <a:lnTo>
                    <a:pt x="75986" y="49443"/>
                  </a:lnTo>
                  <a:lnTo>
                    <a:pt x="75910" y="49802"/>
                  </a:lnTo>
                  <a:lnTo>
                    <a:pt x="75797" y="50160"/>
                  </a:lnTo>
                  <a:lnTo>
                    <a:pt x="75684" y="50519"/>
                  </a:lnTo>
                  <a:lnTo>
                    <a:pt x="75533" y="50859"/>
                  </a:lnTo>
                  <a:lnTo>
                    <a:pt x="75646" y="50670"/>
                  </a:lnTo>
                  <a:lnTo>
                    <a:pt x="75759" y="50444"/>
                  </a:lnTo>
                  <a:lnTo>
                    <a:pt x="75910" y="50142"/>
                  </a:lnTo>
                  <a:lnTo>
                    <a:pt x="76061" y="49745"/>
                  </a:lnTo>
                  <a:lnTo>
                    <a:pt x="76212" y="49254"/>
                  </a:lnTo>
                  <a:lnTo>
                    <a:pt x="76288" y="48971"/>
                  </a:lnTo>
                  <a:lnTo>
                    <a:pt x="76344" y="48688"/>
                  </a:lnTo>
                  <a:lnTo>
                    <a:pt x="76401" y="48367"/>
                  </a:lnTo>
                  <a:lnTo>
                    <a:pt x="76439" y="48027"/>
                  </a:lnTo>
                  <a:lnTo>
                    <a:pt x="76477" y="47669"/>
                  </a:lnTo>
                  <a:lnTo>
                    <a:pt x="76495" y="47291"/>
                  </a:lnTo>
                  <a:lnTo>
                    <a:pt x="76495" y="46895"/>
                  </a:lnTo>
                  <a:lnTo>
                    <a:pt x="76495" y="46460"/>
                  </a:lnTo>
                  <a:lnTo>
                    <a:pt x="76458" y="46026"/>
                  </a:lnTo>
                  <a:lnTo>
                    <a:pt x="76420" y="45573"/>
                  </a:lnTo>
                  <a:lnTo>
                    <a:pt x="76344" y="45082"/>
                  </a:lnTo>
                  <a:lnTo>
                    <a:pt x="76250" y="44572"/>
                  </a:lnTo>
                  <a:lnTo>
                    <a:pt x="76118" y="44063"/>
                  </a:lnTo>
                  <a:lnTo>
                    <a:pt x="75986" y="43515"/>
                  </a:lnTo>
                  <a:lnTo>
                    <a:pt x="75797" y="42968"/>
                  </a:lnTo>
                  <a:lnTo>
                    <a:pt x="75589" y="42383"/>
                  </a:lnTo>
                  <a:lnTo>
                    <a:pt x="75344" y="41778"/>
                  </a:lnTo>
                  <a:lnTo>
                    <a:pt x="75080" y="41174"/>
                  </a:lnTo>
                  <a:lnTo>
                    <a:pt x="74759" y="40533"/>
                  </a:lnTo>
                  <a:lnTo>
                    <a:pt x="74419" y="39872"/>
                  </a:lnTo>
                  <a:lnTo>
                    <a:pt x="75325" y="40325"/>
                  </a:lnTo>
                  <a:lnTo>
                    <a:pt x="76250" y="40778"/>
                  </a:lnTo>
                  <a:lnTo>
                    <a:pt x="77175" y="41269"/>
                  </a:lnTo>
                  <a:lnTo>
                    <a:pt x="78081" y="41797"/>
                  </a:lnTo>
                  <a:lnTo>
                    <a:pt x="78987" y="42345"/>
                  </a:lnTo>
                  <a:lnTo>
                    <a:pt x="79875" y="42930"/>
                  </a:lnTo>
                  <a:lnTo>
                    <a:pt x="80724" y="43553"/>
                  </a:lnTo>
                  <a:lnTo>
                    <a:pt x="81158" y="43874"/>
                  </a:lnTo>
                  <a:lnTo>
                    <a:pt x="81555" y="44195"/>
                  </a:lnTo>
                  <a:lnTo>
                    <a:pt x="81970" y="44535"/>
                  </a:lnTo>
                  <a:lnTo>
                    <a:pt x="82367" y="44893"/>
                  </a:lnTo>
                  <a:lnTo>
                    <a:pt x="82744" y="45252"/>
                  </a:lnTo>
                  <a:lnTo>
                    <a:pt x="83122" y="45611"/>
                  </a:lnTo>
                  <a:lnTo>
                    <a:pt x="83480" y="45988"/>
                  </a:lnTo>
                  <a:lnTo>
                    <a:pt x="83820" y="46366"/>
                  </a:lnTo>
                  <a:lnTo>
                    <a:pt x="84160" y="46762"/>
                  </a:lnTo>
                  <a:lnTo>
                    <a:pt x="84481" y="47178"/>
                  </a:lnTo>
                  <a:lnTo>
                    <a:pt x="84783" y="47593"/>
                  </a:lnTo>
                  <a:lnTo>
                    <a:pt x="85066" y="48008"/>
                  </a:lnTo>
                  <a:lnTo>
                    <a:pt x="85349" y="48461"/>
                  </a:lnTo>
                  <a:lnTo>
                    <a:pt x="85595" y="48896"/>
                  </a:lnTo>
                  <a:lnTo>
                    <a:pt x="85840" y="49368"/>
                  </a:lnTo>
                  <a:lnTo>
                    <a:pt x="86067" y="49840"/>
                  </a:lnTo>
                  <a:lnTo>
                    <a:pt x="86256" y="50312"/>
                  </a:lnTo>
                  <a:lnTo>
                    <a:pt x="86444" y="50802"/>
                  </a:lnTo>
                  <a:lnTo>
                    <a:pt x="86709" y="51557"/>
                  </a:lnTo>
                  <a:lnTo>
                    <a:pt x="87011" y="52294"/>
                  </a:lnTo>
                  <a:lnTo>
                    <a:pt x="87162" y="52634"/>
                  </a:lnTo>
                  <a:lnTo>
                    <a:pt x="87332" y="52973"/>
                  </a:lnTo>
                  <a:lnTo>
                    <a:pt x="87501" y="53313"/>
                  </a:lnTo>
                  <a:lnTo>
                    <a:pt x="87690" y="53634"/>
                  </a:lnTo>
                  <a:lnTo>
                    <a:pt x="87898" y="53955"/>
                  </a:lnTo>
                  <a:lnTo>
                    <a:pt x="88106" y="54257"/>
                  </a:lnTo>
                  <a:lnTo>
                    <a:pt x="88351" y="54559"/>
                  </a:lnTo>
                  <a:lnTo>
                    <a:pt x="88596" y="54842"/>
                  </a:lnTo>
                  <a:lnTo>
                    <a:pt x="88842" y="55144"/>
                  </a:lnTo>
                  <a:lnTo>
                    <a:pt x="89125" y="55409"/>
                  </a:lnTo>
                  <a:lnTo>
                    <a:pt x="89427" y="55673"/>
                  </a:lnTo>
                  <a:lnTo>
                    <a:pt x="89748" y="55937"/>
                  </a:lnTo>
                  <a:lnTo>
                    <a:pt x="89748" y="55937"/>
                  </a:lnTo>
                  <a:lnTo>
                    <a:pt x="89333" y="55163"/>
                  </a:lnTo>
                  <a:lnTo>
                    <a:pt x="88936" y="54351"/>
                  </a:lnTo>
                  <a:lnTo>
                    <a:pt x="88559" y="53502"/>
                  </a:lnTo>
                  <a:lnTo>
                    <a:pt x="88181" y="52634"/>
                  </a:lnTo>
                  <a:lnTo>
                    <a:pt x="88181" y="52615"/>
                  </a:lnTo>
                  <a:lnTo>
                    <a:pt x="87879" y="51841"/>
                  </a:lnTo>
                  <a:lnTo>
                    <a:pt x="87841" y="51709"/>
                  </a:lnTo>
                  <a:lnTo>
                    <a:pt x="87577" y="50991"/>
                  </a:lnTo>
                  <a:lnTo>
                    <a:pt x="87520" y="50783"/>
                  </a:lnTo>
                  <a:lnTo>
                    <a:pt x="87218" y="49858"/>
                  </a:lnTo>
                  <a:lnTo>
                    <a:pt x="87048" y="49292"/>
                  </a:lnTo>
                  <a:lnTo>
                    <a:pt x="87011" y="49235"/>
                  </a:lnTo>
                  <a:lnTo>
                    <a:pt x="86841" y="48782"/>
                  </a:lnTo>
                  <a:lnTo>
                    <a:pt x="86633" y="48329"/>
                  </a:lnTo>
                  <a:lnTo>
                    <a:pt x="86407" y="47838"/>
                  </a:lnTo>
                  <a:lnTo>
                    <a:pt x="86142" y="47348"/>
                  </a:lnTo>
                  <a:lnTo>
                    <a:pt x="87426" y="48027"/>
                  </a:lnTo>
                  <a:lnTo>
                    <a:pt x="88691" y="48688"/>
                  </a:lnTo>
                  <a:lnTo>
                    <a:pt x="89937" y="49311"/>
                  </a:lnTo>
                  <a:lnTo>
                    <a:pt x="91164" y="49896"/>
                  </a:lnTo>
                  <a:lnTo>
                    <a:pt x="92372" y="50463"/>
                  </a:lnTo>
                  <a:lnTo>
                    <a:pt x="93543" y="51010"/>
                  </a:lnTo>
                  <a:lnTo>
                    <a:pt x="94713" y="51520"/>
                  </a:lnTo>
                  <a:lnTo>
                    <a:pt x="95846" y="51992"/>
                  </a:lnTo>
                  <a:lnTo>
                    <a:pt x="96960" y="52464"/>
                  </a:lnTo>
                  <a:lnTo>
                    <a:pt x="98036" y="52898"/>
                  </a:lnTo>
                  <a:lnTo>
                    <a:pt x="99112" y="53294"/>
                  </a:lnTo>
                  <a:lnTo>
                    <a:pt x="100150" y="53691"/>
                  </a:lnTo>
                  <a:lnTo>
                    <a:pt x="101169" y="54049"/>
                  </a:lnTo>
                  <a:lnTo>
                    <a:pt x="102170" y="54389"/>
                  </a:lnTo>
                  <a:lnTo>
                    <a:pt x="103152" y="54710"/>
                  </a:lnTo>
                  <a:lnTo>
                    <a:pt x="104114" y="54993"/>
                  </a:lnTo>
                  <a:lnTo>
                    <a:pt x="105039" y="55277"/>
                  </a:lnTo>
                  <a:lnTo>
                    <a:pt x="105946" y="55522"/>
                  </a:lnTo>
                  <a:lnTo>
                    <a:pt x="106852" y="55767"/>
                  </a:lnTo>
                  <a:lnTo>
                    <a:pt x="107720" y="55975"/>
                  </a:lnTo>
                  <a:lnTo>
                    <a:pt x="108570" y="56183"/>
                  </a:lnTo>
                  <a:lnTo>
                    <a:pt x="109381" y="56353"/>
                  </a:lnTo>
                  <a:lnTo>
                    <a:pt x="110193" y="56522"/>
                  </a:lnTo>
                  <a:lnTo>
                    <a:pt x="110986" y="56674"/>
                  </a:lnTo>
                  <a:lnTo>
                    <a:pt x="111741" y="56806"/>
                  </a:lnTo>
                  <a:lnTo>
                    <a:pt x="112496" y="56919"/>
                  </a:lnTo>
                  <a:lnTo>
                    <a:pt x="113214" y="57013"/>
                  </a:lnTo>
                  <a:lnTo>
                    <a:pt x="113912" y="57108"/>
                  </a:lnTo>
                  <a:lnTo>
                    <a:pt x="115253" y="57240"/>
                  </a:lnTo>
                  <a:lnTo>
                    <a:pt x="116499" y="57315"/>
                  </a:lnTo>
                  <a:lnTo>
                    <a:pt x="117688" y="57372"/>
                  </a:lnTo>
                  <a:lnTo>
                    <a:pt x="118783" y="57372"/>
                  </a:lnTo>
                  <a:lnTo>
                    <a:pt x="119802" y="57334"/>
                  </a:lnTo>
                  <a:lnTo>
                    <a:pt x="120727" y="57278"/>
                  </a:lnTo>
                  <a:lnTo>
                    <a:pt x="121596" y="57202"/>
                  </a:lnTo>
                  <a:lnTo>
                    <a:pt x="122370" y="57089"/>
                  </a:lnTo>
                  <a:lnTo>
                    <a:pt x="123068" y="56976"/>
                  </a:lnTo>
                  <a:lnTo>
                    <a:pt x="123691" y="56862"/>
                  </a:lnTo>
                  <a:lnTo>
                    <a:pt x="124239" y="56730"/>
                  </a:lnTo>
                  <a:lnTo>
                    <a:pt x="124711" y="56598"/>
                  </a:lnTo>
                  <a:lnTo>
                    <a:pt x="125107" y="56485"/>
                  </a:lnTo>
                  <a:lnTo>
                    <a:pt x="125428" y="56371"/>
                  </a:lnTo>
                  <a:lnTo>
                    <a:pt x="125862" y="56202"/>
                  </a:lnTo>
                  <a:lnTo>
                    <a:pt x="126013" y="56145"/>
                  </a:lnTo>
                  <a:lnTo>
                    <a:pt x="125069" y="56296"/>
                  </a:lnTo>
                  <a:lnTo>
                    <a:pt x="124125" y="56428"/>
                  </a:lnTo>
                  <a:lnTo>
                    <a:pt x="123144" y="56504"/>
                  </a:lnTo>
                  <a:lnTo>
                    <a:pt x="122143" y="56560"/>
                  </a:lnTo>
                  <a:lnTo>
                    <a:pt x="121143" y="56579"/>
                  </a:lnTo>
                  <a:lnTo>
                    <a:pt x="120123" y="56579"/>
                  </a:lnTo>
                  <a:lnTo>
                    <a:pt x="119104" y="56541"/>
                  </a:lnTo>
                  <a:lnTo>
                    <a:pt x="118047" y="56466"/>
                  </a:lnTo>
                  <a:lnTo>
                    <a:pt x="116989" y="56371"/>
                  </a:lnTo>
                  <a:lnTo>
                    <a:pt x="115932" y="56258"/>
                  </a:lnTo>
                  <a:lnTo>
                    <a:pt x="114875" y="56107"/>
                  </a:lnTo>
                  <a:lnTo>
                    <a:pt x="113799" y="55937"/>
                  </a:lnTo>
                  <a:lnTo>
                    <a:pt x="112723" y="55748"/>
                  </a:lnTo>
                  <a:lnTo>
                    <a:pt x="111647" y="55541"/>
                  </a:lnTo>
                  <a:lnTo>
                    <a:pt x="110571" y="55295"/>
                  </a:lnTo>
                  <a:lnTo>
                    <a:pt x="109476" y="55050"/>
                  </a:lnTo>
                  <a:lnTo>
                    <a:pt x="108400" y="54786"/>
                  </a:lnTo>
                  <a:lnTo>
                    <a:pt x="107343" y="54503"/>
                  </a:lnTo>
                  <a:lnTo>
                    <a:pt x="106267" y="54200"/>
                  </a:lnTo>
                  <a:lnTo>
                    <a:pt x="105209" y="53880"/>
                  </a:lnTo>
                  <a:lnTo>
                    <a:pt x="104152" y="53559"/>
                  </a:lnTo>
                  <a:lnTo>
                    <a:pt x="103114" y="53219"/>
                  </a:lnTo>
                  <a:lnTo>
                    <a:pt x="102076" y="52860"/>
                  </a:lnTo>
                  <a:lnTo>
                    <a:pt x="101056" y="52501"/>
                  </a:lnTo>
                  <a:lnTo>
                    <a:pt x="100037" y="52143"/>
                  </a:lnTo>
                  <a:lnTo>
                    <a:pt x="99055" y="51765"/>
                  </a:lnTo>
                  <a:lnTo>
                    <a:pt x="97111" y="51010"/>
                  </a:lnTo>
                  <a:lnTo>
                    <a:pt x="95260" y="50236"/>
                  </a:lnTo>
                  <a:lnTo>
                    <a:pt x="93486" y="49481"/>
                  </a:lnTo>
                  <a:lnTo>
                    <a:pt x="94864" y="49481"/>
                  </a:lnTo>
                  <a:lnTo>
                    <a:pt x="96186" y="49462"/>
                  </a:lnTo>
                  <a:lnTo>
                    <a:pt x="97450" y="49405"/>
                  </a:lnTo>
                  <a:lnTo>
                    <a:pt x="98677" y="49330"/>
                  </a:lnTo>
                  <a:lnTo>
                    <a:pt x="99848" y="49235"/>
                  </a:lnTo>
                  <a:lnTo>
                    <a:pt x="100981" y="49122"/>
                  </a:lnTo>
                  <a:lnTo>
                    <a:pt x="102057" y="48990"/>
                  </a:lnTo>
                  <a:lnTo>
                    <a:pt x="103076" y="48839"/>
                  </a:lnTo>
                  <a:lnTo>
                    <a:pt x="104058" y="48688"/>
                  </a:lnTo>
                  <a:lnTo>
                    <a:pt x="105002" y="48499"/>
                  </a:lnTo>
                  <a:lnTo>
                    <a:pt x="105889" y="48310"/>
                  </a:lnTo>
                  <a:lnTo>
                    <a:pt x="106720" y="48103"/>
                  </a:lnTo>
                  <a:lnTo>
                    <a:pt x="107513" y="47895"/>
                  </a:lnTo>
                  <a:lnTo>
                    <a:pt x="108268" y="47687"/>
                  </a:lnTo>
                  <a:lnTo>
                    <a:pt x="108985" y="47461"/>
                  </a:lnTo>
                  <a:lnTo>
                    <a:pt x="109646" y="47253"/>
                  </a:lnTo>
                  <a:lnTo>
                    <a:pt x="110269" y="47027"/>
                  </a:lnTo>
                  <a:lnTo>
                    <a:pt x="110835" y="46800"/>
                  </a:lnTo>
                  <a:lnTo>
                    <a:pt x="111364" y="46574"/>
                  </a:lnTo>
                  <a:lnTo>
                    <a:pt x="111855" y="46366"/>
                  </a:lnTo>
                  <a:lnTo>
                    <a:pt x="112723" y="45969"/>
                  </a:lnTo>
                  <a:lnTo>
                    <a:pt x="113403" y="45592"/>
                  </a:lnTo>
                  <a:lnTo>
                    <a:pt x="113950" y="45290"/>
                  </a:lnTo>
                  <a:lnTo>
                    <a:pt x="114309" y="45063"/>
                  </a:lnTo>
                  <a:lnTo>
                    <a:pt x="114611" y="44837"/>
                  </a:lnTo>
                  <a:lnTo>
                    <a:pt x="114611" y="44837"/>
                  </a:lnTo>
                  <a:lnTo>
                    <a:pt x="113988" y="45195"/>
                  </a:lnTo>
                  <a:lnTo>
                    <a:pt x="113327" y="45535"/>
                  </a:lnTo>
                  <a:lnTo>
                    <a:pt x="112629" y="45856"/>
                  </a:lnTo>
                  <a:lnTo>
                    <a:pt x="111911" y="46139"/>
                  </a:lnTo>
                  <a:lnTo>
                    <a:pt x="111194" y="46423"/>
                  </a:lnTo>
                  <a:lnTo>
                    <a:pt x="110439" y="46668"/>
                  </a:lnTo>
                  <a:lnTo>
                    <a:pt x="109665" y="46913"/>
                  </a:lnTo>
                  <a:lnTo>
                    <a:pt x="108872" y="47121"/>
                  </a:lnTo>
                  <a:lnTo>
                    <a:pt x="108079" y="47329"/>
                  </a:lnTo>
                  <a:lnTo>
                    <a:pt x="107267" y="47499"/>
                  </a:lnTo>
                  <a:lnTo>
                    <a:pt x="106455" y="47669"/>
                  </a:lnTo>
                  <a:lnTo>
                    <a:pt x="105625" y="47820"/>
                  </a:lnTo>
                  <a:lnTo>
                    <a:pt x="104794" y="47952"/>
                  </a:lnTo>
                  <a:lnTo>
                    <a:pt x="103963" y="48084"/>
                  </a:lnTo>
                  <a:lnTo>
                    <a:pt x="103152" y="48178"/>
                  </a:lnTo>
                  <a:lnTo>
                    <a:pt x="102321" y="48273"/>
                  </a:lnTo>
                  <a:lnTo>
                    <a:pt x="101490" y="48348"/>
                  </a:lnTo>
                  <a:lnTo>
                    <a:pt x="100679" y="48424"/>
                  </a:lnTo>
                  <a:lnTo>
                    <a:pt x="99093" y="48537"/>
                  </a:lnTo>
                  <a:lnTo>
                    <a:pt x="97564" y="48594"/>
                  </a:lnTo>
                  <a:lnTo>
                    <a:pt x="96110" y="48631"/>
                  </a:lnTo>
                  <a:lnTo>
                    <a:pt x="94732" y="48631"/>
                  </a:lnTo>
                  <a:lnTo>
                    <a:pt x="93486" y="48612"/>
                  </a:lnTo>
                  <a:lnTo>
                    <a:pt x="92372" y="48556"/>
                  </a:lnTo>
                  <a:lnTo>
                    <a:pt x="91390" y="48499"/>
                  </a:lnTo>
                  <a:lnTo>
                    <a:pt x="90239" y="47952"/>
                  </a:lnTo>
                  <a:lnTo>
                    <a:pt x="89144" y="47404"/>
                  </a:lnTo>
                  <a:lnTo>
                    <a:pt x="88124" y="46895"/>
                  </a:lnTo>
                  <a:lnTo>
                    <a:pt x="87199" y="46385"/>
                  </a:lnTo>
                  <a:lnTo>
                    <a:pt x="86350" y="45932"/>
                  </a:lnTo>
                  <a:lnTo>
                    <a:pt x="85595" y="45498"/>
                  </a:lnTo>
                  <a:lnTo>
                    <a:pt x="84934" y="45101"/>
                  </a:lnTo>
                  <a:lnTo>
                    <a:pt x="84387" y="44742"/>
                  </a:lnTo>
                  <a:lnTo>
                    <a:pt x="83745" y="43968"/>
                  </a:lnTo>
                  <a:lnTo>
                    <a:pt x="83046" y="43175"/>
                  </a:lnTo>
                  <a:lnTo>
                    <a:pt x="82914" y="43043"/>
                  </a:lnTo>
                  <a:lnTo>
                    <a:pt x="82291" y="42401"/>
                  </a:lnTo>
                  <a:lnTo>
                    <a:pt x="82159" y="42269"/>
                  </a:lnTo>
                  <a:lnTo>
                    <a:pt x="81423" y="41571"/>
                  </a:lnTo>
                  <a:lnTo>
                    <a:pt x="81140" y="41325"/>
                  </a:lnTo>
                  <a:lnTo>
                    <a:pt x="80630" y="40872"/>
                  </a:lnTo>
                  <a:lnTo>
                    <a:pt x="80271" y="40570"/>
                  </a:lnTo>
                  <a:lnTo>
                    <a:pt x="79686" y="40098"/>
                  </a:lnTo>
                  <a:lnTo>
                    <a:pt x="79157" y="39683"/>
                  </a:lnTo>
                  <a:lnTo>
                    <a:pt x="78610" y="39305"/>
                  </a:lnTo>
                  <a:lnTo>
                    <a:pt x="78176" y="38984"/>
                  </a:lnTo>
                  <a:lnTo>
                    <a:pt x="77647" y="38626"/>
                  </a:lnTo>
                  <a:lnTo>
                    <a:pt x="77213" y="38343"/>
                  </a:lnTo>
                  <a:lnTo>
                    <a:pt x="76307" y="37795"/>
                  </a:lnTo>
                  <a:lnTo>
                    <a:pt x="75854" y="37531"/>
                  </a:lnTo>
                  <a:lnTo>
                    <a:pt x="75231" y="37191"/>
                  </a:lnTo>
                  <a:lnTo>
                    <a:pt x="74759" y="36946"/>
                  </a:lnTo>
                  <a:lnTo>
                    <a:pt x="73909" y="36511"/>
                  </a:lnTo>
                  <a:lnTo>
                    <a:pt x="73437" y="36304"/>
                  </a:lnTo>
                  <a:lnTo>
                    <a:pt x="72569" y="35907"/>
                  </a:lnTo>
                  <a:lnTo>
                    <a:pt x="72116" y="35737"/>
                  </a:lnTo>
                  <a:lnTo>
                    <a:pt x="71247" y="35398"/>
                  </a:lnTo>
                  <a:lnTo>
                    <a:pt x="70889" y="35265"/>
                  </a:lnTo>
                  <a:lnTo>
                    <a:pt x="70266" y="35058"/>
                  </a:lnTo>
                  <a:lnTo>
                    <a:pt x="69643" y="34850"/>
                  </a:lnTo>
                  <a:lnTo>
                    <a:pt x="69303" y="34756"/>
                  </a:lnTo>
                  <a:lnTo>
                    <a:pt x="68283" y="34473"/>
                  </a:lnTo>
                  <a:lnTo>
                    <a:pt x="67887" y="34359"/>
                  </a:lnTo>
                  <a:lnTo>
                    <a:pt x="67207" y="34208"/>
                  </a:lnTo>
                  <a:lnTo>
                    <a:pt x="66528" y="34057"/>
                  </a:lnTo>
                  <a:lnTo>
                    <a:pt x="66509" y="34057"/>
                  </a:lnTo>
                  <a:lnTo>
                    <a:pt x="67566" y="33944"/>
                  </a:lnTo>
                  <a:lnTo>
                    <a:pt x="68642" y="33868"/>
                  </a:lnTo>
                  <a:lnTo>
                    <a:pt x="69850" y="33774"/>
                  </a:lnTo>
                  <a:lnTo>
                    <a:pt x="71058" y="33717"/>
                  </a:lnTo>
                  <a:lnTo>
                    <a:pt x="72267" y="33680"/>
                  </a:lnTo>
                  <a:lnTo>
                    <a:pt x="73475" y="33661"/>
                  </a:lnTo>
                  <a:lnTo>
                    <a:pt x="74702" y="33642"/>
                  </a:lnTo>
                  <a:lnTo>
                    <a:pt x="75910" y="33661"/>
                  </a:lnTo>
                  <a:lnTo>
                    <a:pt x="77137" y="33699"/>
                  </a:lnTo>
                  <a:lnTo>
                    <a:pt x="78364" y="33755"/>
                  </a:lnTo>
                  <a:lnTo>
                    <a:pt x="79573" y="33831"/>
                  </a:lnTo>
                  <a:lnTo>
                    <a:pt x="80800" y="33925"/>
                  </a:lnTo>
                  <a:lnTo>
                    <a:pt x="82008" y="34038"/>
                  </a:lnTo>
                  <a:lnTo>
                    <a:pt x="83235" y="34170"/>
                  </a:lnTo>
                  <a:lnTo>
                    <a:pt x="84443" y="34322"/>
                  </a:lnTo>
                  <a:lnTo>
                    <a:pt x="85651" y="34491"/>
                  </a:lnTo>
                  <a:lnTo>
                    <a:pt x="86860" y="34680"/>
                  </a:lnTo>
                  <a:lnTo>
                    <a:pt x="88049" y="34888"/>
                  </a:lnTo>
                  <a:lnTo>
                    <a:pt x="89540" y="35152"/>
                  </a:lnTo>
                  <a:lnTo>
                    <a:pt x="90994" y="35379"/>
                  </a:lnTo>
                  <a:lnTo>
                    <a:pt x="92391" y="35567"/>
                  </a:lnTo>
                  <a:lnTo>
                    <a:pt x="93750" y="35737"/>
                  </a:lnTo>
                  <a:lnTo>
                    <a:pt x="95072" y="35851"/>
                  </a:lnTo>
                  <a:lnTo>
                    <a:pt x="96355" y="35945"/>
                  </a:lnTo>
                  <a:lnTo>
                    <a:pt x="97601" y="36002"/>
                  </a:lnTo>
                  <a:lnTo>
                    <a:pt x="98810" y="36039"/>
                  </a:lnTo>
                  <a:lnTo>
                    <a:pt x="99980" y="36039"/>
                  </a:lnTo>
                  <a:lnTo>
                    <a:pt x="101113" y="36021"/>
                  </a:lnTo>
                  <a:lnTo>
                    <a:pt x="102227" y="35964"/>
                  </a:lnTo>
                  <a:lnTo>
                    <a:pt x="103284" y="35888"/>
                  </a:lnTo>
                  <a:lnTo>
                    <a:pt x="104322" y="35794"/>
                  </a:lnTo>
                  <a:lnTo>
                    <a:pt x="105304" y="35662"/>
                  </a:lnTo>
                  <a:lnTo>
                    <a:pt x="106267" y="35511"/>
                  </a:lnTo>
                  <a:lnTo>
                    <a:pt x="107192" y="35341"/>
                  </a:lnTo>
                  <a:lnTo>
                    <a:pt x="108098" y="35152"/>
                  </a:lnTo>
                  <a:lnTo>
                    <a:pt x="108966" y="34945"/>
                  </a:lnTo>
                  <a:lnTo>
                    <a:pt x="109797" y="34718"/>
                  </a:lnTo>
                  <a:lnTo>
                    <a:pt x="110590" y="34473"/>
                  </a:lnTo>
                  <a:lnTo>
                    <a:pt x="111364" y="34208"/>
                  </a:lnTo>
                  <a:lnTo>
                    <a:pt x="112100" y="33925"/>
                  </a:lnTo>
                  <a:lnTo>
                    <a:pt x="112817" y="33642"/>
                  </a:lnTo>
                  <a:lnTo>
                    <a:pt x="113497" y="33340"/>
                  </a:lnTo>
                  <a:lnTo>
                    <a:pt x="114158" y="33019"/>
                  </a:lnTo>
                  <a:lnTo>
                    <a:pt x="114781" y="32679"/>
                  </a:lnTo>
                  <a:lnTo>
                    <a:pt x="115385" y="32339"/>
                  </a:lnTo>
                  <a:lnTo>
                    <a:pt x="115951" y="31999"/>
                  </a:lnTo>
                  <a:lnTo>
                    <a:pt x="116499" y="31641"/>
                  </a:lnTo>
                  <a:lnTo>
                    <a:pt x="117027" y="31263"/>
                  </a:lnTo>
                  <a:lnTo>
                    <a:pt x="117537" y="30905"/>
                  </a:lnTo>
                  <a:lnTo>
                    <a:pt x="118009" y="30527"/>
                  </a:lnTo>
                  <a:lnTo>
                    <a:pt x="118462" y="30131"/>
                  </a:lnTo>
                  <a:lnTo>
                    <a:pt x="118877" y="29753"/>
                  </a:lnTo>
                  <a:lnTo>
                    <a:pt x="119293" y="29357"/>
                  </a:lnTo>
                  <a:lnTo>
                    <a:pt x="119670" y="28979"/>
                  </a:lnTo>
                  <a:lnTo>
                    <a:pt x="120029" y="28582"/>
                  </a:lnTo>
                  <a:lnTo>
                    <a:pt x="120388" y="28186"/>
                  </a:lnTo>
                  <a:lnTo>
                    <a:pt x="120708" y="27808"/>
                  </a:lnTo>
                  <a:lnTo>
                    <a:pt x="121010" y="27431"/>
                  </a:lnTo>
                  <a:lnTo>
                    <a:pt x="121294" y="27034"/>
                  </a:lnTo>
                  <a:lnTo>
                    <a:pt x="121558" y="26657"/>
                  </a:lnTo>
                  <a:lnTo>
                    <a:pt x="122030" y="25940"/>
                  </a:lnTo>
                  <a:lnTo>
                    <a:pt x="122445" y="25222"/>
                  </a:lnTo>
                  <a:lnTo>
                    <a:pt x="122785" y="24561"/>
                  </a:lnTo>
                  <a:lnTo>
                    <a:pt x="123087" y="23957"/>
                  </a:lnTo>
                  <a:lnTo>
                    <a:pt x="123314" y="23391"/>
                  </a:lnTo>
                  <a:lnTo>
                    <a:pt x="123502" y="22900"/>
                  </a:lnTo>
                  <a:lnTo>
                    <a:pt x="123653" y="22466"/>
                  </a:lnTo>
                  <a:lnTo>
                    <a:pt x="123748" y="22126"/>
                  </a:lnTo>
                  <a:lnTo>
                    <a:pt x="123823" y="21881"/>
                  </a:lnTo>
                  <a:lnTo>
                    <a:pt x="123880" y="21654"/>
                  </a:lnTo>
                  <a:lnTo>
                    <a:pt x="122974" y="23032"/>
                  </a:lnTo>
                  <a:lnTo>
                    <a:pt x="122521" y="23693"/>
                  </a:lnTo>
                  <a:lnTo>
                    <a:pt x="122049" y="24373"/>
                  </a:lnTo>
                  <a:lnTo>
                    <a:pt x="121577" y="25033"/>
                  </a:lnTo>
                  <a:lnTo>
                    <a:pt x="121067" y="25675"/>
                  </a:lnTo>
                  <a:lnTo>
                    <a:pt x="120539" y="26298"/>
                  </a:lnTo>
                  <a:lnTo>
                    <a:pt x="119972" y="26921"/>
                  </a:lnTo>
                  <a:lnTo>
                    <a:pt x="119387" y="27525"/>
                  </a:lnTo>
                  <a:lnTo>
                    <a:pt x="118783" y="28111"/>
                  </a:lnTo>
                  <a:lnTo>
                    <a:pt x="118122" y="28677"/>
                  </a:lnTo>
                  <a:lnTo>
                    <a:pt x="117424" y="29224"/>
                  </a:lnTo>
                  <a:lnTo>
                    <a:pt x="117065" y="29470"/>
                  </a:lnTo>
                  <a:lnTo>
                    <a:pt x="116687" y="29734"/>
                  </a:lnTo>
                  <a:lnTo>
                    <a:pt x="116291" y="29979"/>
                  </a:lnTo>
                  <a:lnTo>
                    <a:pt x="115894" y="30225"/>
                  </a:lnTo>
                  <a:lnTo>
                    <a:pt x="115479" y="30451"/>
                  </a:lnTo>
                  <a:lnTo>
                    <a:pt x="115064" y="30697"/>
                  </a:lnTo>
                  <a:lnTo>
                    <a:pt x="114611" y="30905"/>
                  </a:lnTo>
                  <a:lnTo>
                    <a:pt x="114158" y="31131"/>
                  </a:lnTo>
                  <a:lnTo>
                    <a:pt x="113705" y="31339"/>
                  </a:lnTo>
                  <a:lnTo>
                    <a:pt x="113214" y="31528"/>
                  </a:lnTo>
                  <a:lnTo>
                    <a:pt x="112723" y="31716"/>
                  </a:lnTo>
                  <a:lnTo>
                    <a:pt x="112194" y="31905"/>
                  </a:lnTo>
                  <a:lnTo>
                    <a:pt x="111666" y="32075"/>
                  </a:lnTo>
                  <a:lnTo>
                    <a:pt x="111118" y="32245"/>
                  </a:lnTo>
                  <a:lnTo>
                    <a:pt x="110571" y="32396"/>
                  </a:lnTo>
                  <a:lnTo>
                    <a:pt x="109986" y="32528"/>
                  </a:lnTo>
                  <a:lnTo>
                    <a:pt x="109381" y="32679"/>
                  </a:lnTo>
                  <a:lnTo>
                    <a:pt x="108758" y="32792"/>
                  </a:lnTo>
                  <a:lnTo>
                    <a:pt x="108135" y="32906"/>
                  </a:lnTo>
                  <a:lnTo>
                    <a:pt x="107475" y="33019"/>
                  </a:lnTo>
                  <a:lnTo>
                    <a:pt x="106795" y="33113"/>
                  </a:lnTo>
                  <a:lnTo>
                    <a:pt x="106116" y="33208"/>
                  </a:lnTo>
                  <a:lnTo>
                    <a:pt x="105398" y="33283"/>
                  </a:lnTo>
                  <a:lnTo>
                    <a:pt x="104662" y="33340"/>
                  </a:lnTo>
                  <a:lnTo>
                    <a:pt x="103907" y="33396"/>
                  </a:lnTo>
                  <a:lnTo>
                    <a:pt x="103133" y="33434"/>
                  </a:lnTo>
                  <a:lnTo>
                    <a:pt x="102321" y="33453"/>
                  </a:lnTo>
                  <a:lnTo>
                    <a:pt x="101490" y="33472"/>
                  </a:lnTo>
                  <a:lnTo>
                    <a:pt x="99791" y="33472"/>
                  </a:lnTo>
                  <a:lnTo>
                    <a:pt x="98885" y="33453"/>
                  </a:lnTo>
                  <a:lnTo>
                    <a:pt x="97979" y="33415"/>
                  </a:lnTo>
                  <a:lnTo>
                    <a:pt x="97035" y="33359"/>
                  </a:lnTo>
                  <a:lnTo>
                    <a:pt x="96053" y="33302"/>
                  </a:lnTo>
                  <a:lnTo>
                    <a:pt x="95072" y="33227"/>
                  </a:lnTo>
                  <a:lnTo>
                    <a:pt x="94052" y="33151"/>
                  </a:lnTo>
                  <a:lnTo>
                    <a:pt x="92995" y="33038"/>
                  </a:lnTo>
                  <a:lnTo>
                    <a:pt x="91938" y="32925"/>
                  </a:lnTo>
                  <a:lnTo>
                    <a:pt x="89691" y="32641"/>
                  </a:lnTo>
                  <a:lnTo>
                    <a:pt x="89144" y="32566"/>
                  </a:lnTo>
                  <a:lnTo>
                    <a:pt x="88596" y="32471"/>
                  </a:lnTo>
                  <a:lnTo>
                    <a:pt x="87483" y="32302"/>
                  </a:lnTo>
                  <a:lnTo>
                    <a:pt x="86841" y="32207"/>
                  </a:lnTo>
                  <a:lnTo>
                    <a:pt x="85217" y="31981"/>
                  </a:lnTo>
                  <a:lnTo>
                    <a:pt x="84594" y="31905"/>
                  </a:lnTo>
                  <a:lnTo>
                    <a:pt x="82499" y="31660"/>
                  </a:lnTo>
                  <a:lnTo>
                    <a:pt x="82140" y="31622"/>
                  </a:lnTo>
                  <a:lnTo>
                    <a:pt x="80403" y="31471"/>
                  </a:lnTo>
                  <a:lnTo>
                    <a:pt x="79724" y="31414"/>
                  </a:lnTo>
                  <a:lnTo>
                    <a:pt x="78232" y="31301"/>
                  </a:lnTo>
                  <a:lnTo>
                    <a:pt x="77628" y="31263"/>
                  </a:lnTo>
                  <a:lnTo>
                    <a:pt x="75703" y="31169"/>
                  </a:lnTo>
                  <a:lnTo>
                    <a:pt x="75098" y="31150"/>
                  </a:lnTo>
                  <a:lnTo>
                    <a:pt x="73739" y="31131"/>
                  </a:lnTo>
                  <a:lnTo>
                    <a:pt x="72984" y="31112"/>
                  </a:lnTo>
                  <a:lnTo>
                    <a:pt x="71700" y="31112"/>
                  </a:lnTo>
                  <a:lnTo>
                    <a:pt x="71040" y="31131"/>
                  </a:lnTo>
                  <a:lnTo>
                    <a:pt x="69322" y="31169"/>
                  </a:lnTo>
                  <a:lnTo>
                    <a:pt x="68548" y="31207"/>
                  </a:lnTo>
                  <a:lnTo>
                    <a:pt x="67490" y="31263"/>
                  </a:lnTo>
                  <a:lnTo>
                    <a:pt x="66660" y="31301"/>
                  </a:lnTo>
                  <a:lnTo>
                    <a:pt x="65640" y="31395"/>
                  </a:lnTo>
                  <a:lnTo>
                    <a:pt x="64338" y="31509"/>
                  </a:lnTo>
                  <a:lnTo>
                    <a:pt x="63356" y="31603"/>
                  </a:lnTo>
                  <a:lnTo>
                    <a:pt x="62431" y="31716"/>
                  </a:lnTo>
                  <a:lnTo>
                    <a:pt x="61676" y="31811"/>
                  </a:lnTo>
                  <a:lnTo>
                    <a:pt x="60732" y="31943"/>
                  </a:lnTo>
                  <a:lnTo>
                    <a:pt x="60128" y="32037"/>
                  </a:lnTo>
                  <a:lnTo>
                    <a:pt x="59184" y="32188"/>
                  </a:lnTo>
                  <a:lnTo>
                    <a:pt x="58278" y="32358"/>
                  </a:lnTo>
                  <a:lnTo>
                    <a:pt x="57787" y="32453"/>
                  </a:lnTo>
                  <a:lnTo>
                    <a:pt x="56768" y="32660"/>
                  </a:lnTo>
                  <a:lnTo>
                    <a:pt x="56296" y="32755"/>
                  </a:lnTo>
                  <a:lnTo>
                    <a:pt x="55427" y="32962"/>
                  </a:lnTo>
                  <a:lnTo>
                    <a:pt x="54559" y="33170"/>
                  </a:lnTo>
                  <a:lnTo>
                    <a:pt x="53690" y="33378"/>
                  </a:lnTo>
                  <a:lnTo>
                    <a:pt x="52860" y="33604"/>
                  </a:lnTo>
                  <a:lnTo>
                    <a:pt x="52633" y="33661"/>
                  </a:lnTo>
                  <a:lnTo>
                    <a:pt x="51538" y="33982"/>
                  </a:lnTo>
                  <a:lnTo>
                    <a:pt x="51331" y="34057"/>
                  </a:lnTo>
                  <a:lnTo>
                    <a:pt x="50462" y="34322"/>
                  </a:lnTo>
                  <a:lnTo>
                    <a:pt x="49613" y="34605"/>
                  </a:lnTo>
                  <a:lnTo>
                    <a:pt x="48782" y="34907"/>
                  </a:lnTo>
                  <a:lnTo>
                    <a:pt x="47951" y="35209"/>
                  </a:lnTo>
                  <a:lnTo>
                    <a:pt x="47876" y="35228"/>
                  </a:lnTo>
                  <a:lnTo>
                    <a:pt x="46743" y="35662"/>
                  </a:lnTo>
                  <a:lnTo>
                    <a:pt x="45648" y="36134"/>
                  </a:lnTo>
                  <a:lnTo>
                    <a:pt x="44553" y="36606"/>
                  </a:lnTo>
                  <a:lnTo>
                    <a:pt x="43496" y="37116"/>
                  </a:lnTo>
                  <a:lnTo>
                    <a:pt x="44025" y="36398"/>
                  </a:lnTo>
                  <a:lnTo>
                    <a:pt x="44591" y="35681"/>
                  </a:lnTo>
                  <a:lnTo>
                    <a:pt x="45157" y="34982"/>
                  </a:lnTo>
                  <a:lnTo>
                    <a:pt x="45743" y="34322"/>
                  </a:lnTo>
                  <a:lnTo>
                    <a:pt x="46309" y="33699"/>
                  </a:lnTo>
                  <a:lnTo>
                    <a:pt x="46592" y="33434"/>
                  </a:lnTo>
                  <a:lnTo>
                    <a:pt x="46875" y="33189"/>
                  </a:lnTo>
                  <a:lnTo>
                    <a:pt x="47140" y="32962"/>
                  </a:lnTo>
                  <a:lnTo>
                    <a:pt x="47385" y="32773"/>
                  </a:lnTo>
                  <a:lnTo>
                    <a:pt x="47649" y="32604"/>
                  </a:lnTo>
                  <a:lnTo>
                    <a:pt x="47876" y="32490"/>
                  </a:lnTo>
                  <a:lnTo>
                    <a:pt x="48461" y="32207"/>
                  </a:lnTo>
                  <a:lnTo>
                    <a:pt x="49046" y="31924"/>
                  </a:lnTo>
                  <a:lnTo>
                    <a:pt x="49613" y="31622"/>
                  </a:lnTo>
                  <a:lnTo>
                    <a:pt x="50198" y="31320"/>
                  </a:lnTo>
                  <a:lnTo>
                    <a:pt x="50783" y="30999"/>
                  </a:lnTo>
                  <a:lnTo>
                    <a:pt x="51350" y="30659"/>
                  </a:lnTo>
                  <a:lnTo>
                    <a:pt x="52501" y="29942"/>
                  </a:lnTo>
                  <a:lnTo>
                    <a:pt x="53634" y="29187"/>
                  </a:lnTo>
                  <a:lnTo>
                    <a:pt x="54748" y="28394"/>
                  </a:lnTo>
                  <a:lnTo>
                    <a:pt x="55861" y="27563"/>
                  </a:lnTo>
                  <a:lnTo>
                    <a:pt x="56938" y="26676"/>
                  </a:lnTo>
                  <a:lnTo>
                    <a:pt x="58014" y="25770"/>
                  </a:lnTo>
                  <a:lnTo>
                    <a:pt x="59052" y="24826"/>
                  </a:lnTo>
                  <a:lnTo>
                    <a:pt x="60071" y="23844"/>
                  </a:lnTo>
                  <a:lnTo>
                    <a:pt x="61053" y="22843"/>
                  </a:lnTo>
                  <a:lnTo>
                    <a:pt x="62016" y="21805"/>
                  </a:lnTo>
                  <a:lnTo>
                    <a:pt x="62941" y="20748"/>
                  </a:lnTo>
                  <a:lnTo>
                    <a:pt x="63809" y="19653"/>
                  </a:lnTo>
                  <a:lnTo>
                    <a:pt x="64659" y="18558"/>
                  </a:lnTo>
                  <a:lnTo>
                    <a:pt x="65074" y="17992"/>
                  </a:lnTo>
                  <a:lnTo>
                    <a:pt x="65452" y="17444"/>
                  </a:lnTo>
                  <a:lnTo>
                    <a:pt x="65848" y="16878"/>
                  </a:lnTo>
                  <a:lnTo>
                    <a:pt x="66226" y="16293"/>
                  </a:lnTo>
                  <a:lnTo>
                    <a:pt x="66584" y="15726"/>
                  </a:lnTo>
                  <a:lnTo>
                    <a:pt x="66924" y="15141"/>
                  </a:lnTo>
                  <a:lnTo>
                    <a:pt x="67264" y="14575"/>
                  </a:lnTo>
                  <a:lnTo>
                    <a:pt x="67585" y="13990"/>
                  </a:lnTo>
                  <a:lnTo>
                    <a:pt x="67887" y="13404"/>
                  </a:lnTo>
                  <a:lnTo>
                    <a:pt x="68189" y="12819"/>
                  </a:lnTo>
                  <a:lnTo>
                    <a:pt x="68472" y="12234"/>
                  </a:lnTo>
                  <a:lnTo>
                    <a:pt x="68736" y="11649"/>
                  </a:lnTo>
                  <a:lnTo>
                    <a:pt x="69001" y="11044"/>
                  </a:lnTo>
                  <a:lnTo>
                    <a:pt x="69227" y="10459"/>
                  </a:lnTo>
                  <a:lnTo>
                    <a:pt x="69454" y="9874"/>
                  </a:lnTo>
                  <a:lnTo>
                    <a:pt x="69661" y="9270"/>
                  </a:lnTo>
                  <a:lnTo>
                    <a:pt x="69850" y="8685"/>
                  </a:lnTo>
                  <a:lnTo>
                    <a:pt x="70039" y="8099"/>
                  </a:lnTo>
                  <a:lnTo>
                    <a:pt x="70190" y="7495"/>
                  </a:lnTo>
                  <a:lnTo>
                    <a:pt x="70341" y="6910"/>
                  </a:lnTo>
                  <a:lnTo>
                    <a:pt x="70454" y="6325"/>
                  </a:lnTo>
                  <a:lnTo>
                    <a:pt x="70568" y="5740"/>
                  </a:lnTo>
                  <a:lnTo>
                    <a:pt x="70662" y="5154"/>
                  </a:lnTo>
                  <a:lnTo>
                    <a:pt x="70719" y="4569"/>
                  </a:lnTo>
                  <a:lnTo>
                    <a:pt x="70775" y="3984"/>
                  </a:lnTo>
                  <a:lnTo>
                    <a:pt x="70813" y="3399"/>
                  </a:lnTo>
                  <a:lnTo>
                    <a:pt x="70832" y="2832"/>
                  </a:lnTo>
                  <a:lnTo>
                    <a:pt x="70832" y="2247"/>
                  </a:lnTo>
                  <a:lnTo>
                    <a:pt x="70794" y="1681"/>
                  </a:lnTo>
                  <a:lnTo>
                    <a:pt x="70756" y="1114"/>
                  </a:lnTo>
                  <a:lnTo>
                    <a:pt x="70700" y="548"/>
                  </a:lnTo>
                  <a:lnTo>
                    <a:pt x="7060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2" name="Google Shape;452;p6"/>
            <p:cNvGrpSpPr/>
            <p:nvPr/>
          </p:nvGrpSpPr>
          <p:grpSpPr>
            <a:xfrm>
              <a:off x="2464214" y="951103"/>
              <a:ext cx="314426" cy="304947"/>
              <a:chOff x="5013725" y="2633775"/>
              <a:chExt cx="422900" cy="410150"/>
            </a:xfrm>
          </p:grpSpPr>
          <p:sp>
            <p:nvSpPr>
              <p:cNvPr id="453" name="Google Shape;453;p6"/>
              <p:cNvSpPr/>
              <p:nvPr/>
            </p:nvSpPr>
            <p:spPr>
              <a:xfrm>
                <a:off x="5013725" y="2633775"/>
                <a:ext cx="422900" cy="410150"/>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6"/>
              <p:cNvSpPr/>
              <p:nvPr/>
            </p:nvSpPr>
            <p:spPr>
              <a:xfrm>
                <a:off x="5179850" y="2778200"/>
                <a:ext cx="79300" cy="78850"/>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5" name="Google Shape;455;p6"/>
            <p:cNvGrpSpPr/>
            <p:nvPr/>
          </p:nvGrpSpPr>
          <p:grpSpPr>
            <a:xfrm>
              <a:off x="2497939" y="1763378"/>
              <a:ext cx="314426" cy="304947"/>
              <a:chOff x="5013725" y="2633775"/>
              <a:chExt cx="422900" cy="410150"/>
            </a:xfrm>
          </p:grpSpPr>
          <p:sp>
            <p:nvSpPr>
              <p:cNvPr id="456" name="Google Shape;456;p6"/>
              <p:cNvSpPr/>
              <p:nvPr/>
            </p:nvSpPr>
            <p:spPr>
              <a:xfrm>
                <a:off x="5013725" y="2633775"/>
                <a:ext cx="422900" cy="410150"/>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6"/>
              <p:cNvSpPr/>
              <p:nvPr/>
            </p:nvSpPr>
            <p:spPr>
              <a:xfrm>
                <a:off x="5179850" y="2778200"/>
                <a:ext cx="79300" cy="78850"/>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8" name="Google Shape;458;p6"/>
            <p:cNvSpPr/>
            <p:nvPr/>
          </p:nvSpPr>
          <p:spPr>
            <a:xfrm rot="5209801">
              <a:off x="1218720" y="419375"/>
              <a:ext cx="192106" cy="240257"/>
            </a:xfrm>
            <a:custGeom>
              <a:avLst/>
              <a:gdLst/>
              <a:ahLst/>
              <a:cxnLst/>
              <a:rect l="l" t="t" r="r" b="b"/>
              <a:pathLst>
                <a:path w="7684" h="9610" extrusionOk="0">
                  <a:moveTo>
                    <a:pt x="5097" y="1"/>
                  </a:moveTo>
                  <a:lnTo>
                    <a:pt x="4588" y="114"/>
                  </a:lnTo>
                  <a:lnTo>
                    <a:pt x="4399" y="2096"/>
                  </a:lnTo>
                  <a:lnTo>
                    <a:pt x="3889" y="246"/>
                  </a:lnTo>
                  <a:lnTo>
                    <a:pt x="2889" y="869"/>
                  </a:lnTo>
                  <a:lnTo>
                    <a:pt x="3681" y="2568"/>
                  </a:lnTo>
                  <a:lnTo>
                    <a:pt x="4229" y="3814"/>
                  </a:lnTo>
                  <a:lnTo>
                    <a:pt x="4399" y="4248"/>
                  </a:lnTo>
                  <a:lnTo>
                    <a:pt x="4512" y="4569"/>
                  </a:lnTo>
                  <a:lnTo>
                    <a:pt x="4550" y="4777"/>
                  </a:lnTo>
                  <a:lnTo>
                    <a:pt x="4550" y="4834"/>
                  </a:lnTo>
                  <a:lnTo>
                    <a:pt x="4531" y="4871"/>
                  </a:lnTo>
                  <a:lnTo>
                    <a:pt x="4512" y="4871"/>
                  </a:lnTo>
                  <a:lnTo>
                    <a:pt x="4455" y="4834"/>
                  </a:lnTo>
                  <a:lnTo>
                    <a:pt x="4304" y="4664"/>
                  </a:lnTo>
                  <a:lnTo>
                    <a:pt x="4097" y="4399"/>
                  </a:lnTo>
                  <a:lnTo>
                    <a:pt x="3832" y="4003"/>
                  </a:lnTo>
                  <a:lnTo>
                    <a:pt x="3077" y="2832"/>
                  </a:lnTo>
                  <a:lnTo>
                    <a:pt x="2077" y="1190"/>
                  </a:lnTo>
                  <a:lnTo>
                    <a:pt x="1322" y="1662"/>
                  </a:lnTo>
                  <a:lnTo>
                    <a:pt x="1548" y="2228"/>
                  </a:lnTo>
                  <a:lnTo>
                    <a:pt x="925" y="2134"/>
                  </a:lnTo>
                  <a:lnTo>
                    <a:pt x="680" y="2436"/>
                  </a:lnTo>
                  <a:lnTo>
                    <a:pt x="548" y="2625"/>
                  </a:lnTo>
                  <a:lnTo>
                    <a:pt x="434" y="2832"/>
                  </a:lnTo>
                  <a:lnTo>
                    <a:pt x="302" y="3116"/>
                  </a:lnTo>
                  <a:lnTo>
                    <a:pt x="208" y="3380"/>
                  </a:lnTo>
                  <a:lnTo>
                    <a:pt x="132" y="3625"/>
                  </a:lnTo>
                  <a:lnTo>
                    <a:pt x="76" y="3833"/>
                  </a:lnTo>
                  <a:lnTo>
                    <a:pt x="1529" y="4362"/>
                  </a:lnTo>
                  <a:lnTo>
                    <a:pt x="0" y="4645"/>
                  </a:lnTo>
                  <a:lnTo>
                    <a:pt x="95" y="5532"/>
                  </a:lnTo>
                  <a:lnTo>
                    <a:pt x="1963" y="5192"/>
                  </a:lnTo>
                  <a:lnTo>
                    <a:pt x="3304" y="4985"/>
                  </a:lnTo>
                  <a:lnTo>
                    <a:pt x="3776" y="4928"/>
                  </a:lnTo>
                  <a:lnTo>
                    <a:pt x="4116" y="4890"/>
                  </a:lnTo>
                  <a:lnTo>
                    <a:pt x="4323" y="4890"/>
                  </a:lnTo>
                  <a:lnTo>
                    <a:pt x="4361" y="4909"/>
                  </a:lnTo>
                  <a:lnTo>
                    <a:pt x="4380" y="4909"/>
                  </a:lnTo>
                  <a:lnTo>
                    <a:pt x="4380" y="4947"/>
                  </a:lnTo>
                  <a:lnTo>
                    <a:pt x="4323" y="4966"/>
                  </a:lnTo>
                  <a:lnTo>
                    <a:pt x="4134" y="5060"/>
                  </a:lnTo>
                  <a:lnTo>
                    <a:pt x="3814" y="5173"/>
                  </a:lnTo>
                  <a:lnTo>
                    <a:pt x="3342" y="5306"/>
                  </a:lnTo>
                  <a:lnTo>
                    <a:pt x="2020" y="5683"/>
                  </a:lnTo>
                  <a:lnTo>
                    <a:pt x="151" y="6174"/>
                  </a:lnTo>
                  <a:lnTo>
                    <a:pt x="378" y="6797"/>
                  </a:lnTo>
                  <a:lnTo>
                    <a:pt x="1322" y="6627"/>
                  </a:lnTo>
                  <a:lnTo>
                    <a:pt x="623" y="7269"/>
                  </a:lnTo>
                  <a:lnTo>
                    <a:pt x="736" y="7458"/>
                  </a:lnTo>
                  <a:lnTo>
                    <a:pt x="869" y="7646"/>
                  </a:lnTo>
                  <a:lnTo>
                    <a:pt x="1038" y="7854"/>
                  </a:lnTo>
                  <a:lnTo>
                    <a:pt x="1208" y="8062"/>
                  </a:lnTo>
                  <a:lnTo>
                    <a:pt x="1378" y="8232"/>
                  </a:lnTo>
                  <a:lnTo>
                    <a:pt x="1548" y="8383"/>
                  </a:lnTo>
                  <a:lnTo>
                    <a:pt x="1869" y="8647"/>
                  </a:lnTo>
                  <a:lnTo>
                    <a:pt x="2851" y="7797"/>
                  </a:lnTo>
                  <a:lnTo>
                    <a:pt x="2473" y="9025"/>
                  </a:lnTo>
                  <a:lnTo>
                    <a:pt x="3115" y="9308"/>
                  </a:lnTo>
                  <a:lnTo>
                    <a:pt x="3644" y="8118"/>
                  </a:lnTo>
                  <a:lnTo>
                    <a:pt x="3946" y="9459"/>
                  </a:lnTo>
                  <a:lnTo>
                    <a:pt x="4739" y="9610"/>
                  </a:lnTo>
                  <a:lnTo>
                    <a:pt x="4569" y="5003"/>
                  </a:lnTo>
                  <a:lnTo>
                    <a:pt x="7684" y="1096"/>
                  </a:lnTo>
                  <a:lnTo>
                    <a:pt x="7684" y="1096"/>
                  </a:lnTo>
                  <a:lnTo>
                    <a:pt x="6475" y="1719"/>
                  </a:lnTo>
                  <a:lnTo>
                    <a:pt x="7117" y="718"/>
                  </a:lnTo>
                  <a:lnTo>
                    <a:pt x="6098" y="76"/>
                  </a:lnTo>
                  <a:lnTo>
                    <a:pt x="5154" y="1228"/>
                  </a:lnTo>
                  <a:lnTo>
                    <a:pt x="509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9" name="Google Shape;459;p6"/>
            <p:cNvGrpSpPr/>
            <p:nvPr/>
          </p:nvGrpSpPr>
          <p:grpSpPr>
            <a:xfrm>
              <a:off x="1357005" y="1640480"/>
              <a:ext cx="174066" cy="168818"/>
              <a:chOff x="5013725" y="2633775"/>
              <a:chExt cx="422900" cy="410150"/>
            </a:xfrm>
          </p:grpSpPr>
          <p:sp>
            <p:nvSpPr>
              <p:cNvPr id="460" name="Google Shape;460;p6"/>
              <p:cNvSpPr/>
              <p:nvPr/>
            </p:nvSpPr>
            <p:spPr>
              <a:xfrm>
                <a:off x="5013725" y="2633775"/>
                <a:ext cx="422900" cy="410150"/>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6"/>
              <p:cNvSpPr/>
              <p:nvPr/>
            </p:nvSpPr>
            <p:spPr>
              <a:xfrm>
                <a:off x="5179850" y="2778200"/>
                <a:ext cx="79300" cy="78850"/>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2" name="Google Shape;462;p6"/>
            <p:cNvSpPr/>
            <p:nvPr/>
          </p:nvSpPr>
          <p:spPr>
            <a:xfrm rot="6625155">
              <a:off x="2279667" y="1485809"/>
              <a:ext cx="192107" cy="240259"/>
            </a:xfrm>
            <a:custGeom>
              <a:avLst/>
              <a:gdLst/>
              <a:ahLst/>
              <a:cxnLst/>
              <a:rect l="l" t="t" r="r" b="b"/>
              <a:pathLst>
                <a:path w="7684" h="9610" extrusionOk="0">
                  <a:moveTo>
                    <a:pt x="5097" y="1"/>
                  </a:moveTo>
                  <a:lnTo>
                    <a:pt x="4588" y="114"/>
                  </a:lnTo>
                  <a:lnTo>
                    <a:pt x="4399" y="2096"/>
                  </a:lnTo>
                  <a:lnTo>
                    <a:pt x="3889" y="246"/>
                  </a:lnTo>
                  <a:lnTo>
                    <a:pt x="2889" y="869"/>
                  </a:lnTo>
                  <a:lnTo>
                    <a:pt x="3681" y="2568"/>
                  </a:lnTo>
                  <a:lnTo>
                    <a:pt x="4229" y="3814"/>
                  </a:lnTo>
                  <a:lnTo>
                    <a:pt x="4399" y="4248"/>
                  </a:lnTo>
                  <a:lnTo>
                    <a:pt x="4512" y="4569"/>
                  </a:lnTo>
                  <a:lnTo>
                    <a:pt x="4550" y="4777"/>
                  </a:lnTo>
                  <a:lnTo>
                    <a:pt x="4550" y="4834"/>
                  </a:lnTo>
                  <a:lnTo>
                    <a:pt x="4531" y="4871"/>
                  </a:lnTo>
                  <a:lnTo>
                    <a:pt x="4512" y="4871"/>
                  </a:lnTo>
                  <a:lnTo>
                    <a:pt x="4455" y="4834"/>
                  </a:lnTo>
                  <a:lnTo>
                    <a:pt x="4304" y="4664"/>
                  </a:lnTo>
                  <a:lnTo>
                    <a:pt x="4097" y="4399"/>
                  </a:lnTo>
                  <a:lnTo>
                    <a:pt x="3832" y="4003"/>
                  </a:lnTo>
                  <a:lnTo>
                    <a:pt x="3077" y="2832"/>
                  </a:lnTo>
                  <a:lnTo>
                    <a:pt x="2077" y="1190"/>
                  </a:lnTo>
                  <a:lnTo>
                    <a:pt x="1322" y="1662"/>
                  </a:lnTo>
                  <a:lnTo>
                    <a:pt x="1548" y="2228"/>
                  </a:lnTo>
                  <a:lnTo>
                    <a:pt x="925" y="2134"/>
                  </a:lnTo>
                  <a:lnTo>
                    <a:pt x="680" y="2436"/>
                  </a:lnTo>
                  <a:lnTo>
                    <a:pt x="548" y="2625"/>
                  </a:lnTo>
                  <a:lnTo>
                    <a:pt x="434" y="2832"/>
                  </a:lnTo>
                  <a:lnTo>
                    <a:pt x="302" y="3116"/>
                  </a:lnTo>
                  <a:lnTo>
                    <a:pt x="208" y="3380"/>
                  </a:lnTo>
                  <a:lnTo>
                    <a:pt x="132" y="3625"/>
                  </a:lnTo>
                  <a:lnTo>
                    <a:pt x="76" y="3833"/>
                  </a:lnTo>
                  <a:lnTo>
                    <a:pt x="1529" y="4362"/>
                  </a:lnTo>
                  <a:lnTo>
                    <a:pt x="0" y="4645"/>
                  </a:lnTo>
                  <a:lnTo>
                    <a:pt x="95" y="5532"/>
                  </a:lnTo>
                  <a:lnTo>
                    <a:pt x="1963" y="5192"/>
                  </a:lnTo>
                  <a:lnTo>
                    <a:pt x="3304" y="4985"/>
                  </a:lnTo>
                  <a:lnTo>
                    <a:pt x="3776" y="4928"/>
                  </a:lnTo>
                  <a:lnTo>
                    <a:pt x="4116" y="4890"/>
                  </a:lnTo>
                  <a:lnTo>
                    <a:pt x="4323" y="4890"/>
                  </a:lnTo>
                  <a:lnTo>
                    <a:pt x="4361" y="4909"/>
                  </a:lnTo>
                  <a:lnTo>
                    <a:pt x="4380" y="4909"/>
                  </a:lnTo>
                  <a:lnTo>
                    <a:pt x="4380" y="4947"/>
                  </a:lnTo>
                  <a:lnTo>
                    <a:pt x="4323" y="4966"/>
                  </a:lnTo>
                  <a:lnTo>
                    <a:pt x="4134" y="5060"/>
                  </a:lnTo>
                  <a:lnTo>
                    <a:pt x="3814" y="5173"/>
                  </a:lnTo>
                  <a:lnTo>
                    <a:pt x="3342" y="5306"/>
                  </a:lnTo>
                  <a:lnTo>
                    <a:pt x="2020" y="5683"/>
                  </a:lnTo>
                  <a:lnTo>
                    <a:pt x="151" y="6174"/>
                  </a:lnTo>
                  <a:lnTo>
                    <a:pt x="378" y="6797"/>
                  </a:lnTo>
                  <a:lnTo>
                    <a:pt x="1322" y="6627"/>
                  </a:lnTo>
                  <a:lnTo>
                    <a:pt x="623" y="7269"/>
                  </a:lnTo>
                  <a:lnTo>
                    <a:pt x="736" y="7458"/>
                  </a:lnTo>
                  <a:lnTo>
                    <a:pt x="869" y="7646"/>
                  </a:lnTo>
                  <a:lnTo>
                    <a:pt x="1038" y="7854"/>
                  </a:lnTo>
                  <a:lnTo>
                    <a:pt x="1208" y="8062"/>
                  </a:lnTo>
                  <a:lnTo>
                    <a:pt x="1378" y="8232"/>
                  </a:lnTo>
                  <a:lnTo>
                    <a:pt x="1548" y="8383"/>
                  </a:lnTo>
                  <a:lnTo>
                    <a:pt x="1869" y="8647"/>
                  </a:lnTo>
                  <a:lnTo>
                    <a:pt x="2851" y="7797"/>
                  </a:lnTo>
                  <a:lnTo>
                    <a:pt x="2473" y="9025"/>
                  </a:lnTo>
                  <a:lnTo>
                    <a:pt x="3115" y="9308"/>
                  </a:lnTo>
                  <a:lnTo>
                    <a:pt x="3644" y="8118"/>
                  </a:lnTo>
                  <a:lnTo>
                    <a:pt x="3946" y="9459"/>
                  </a:lnTo>
                  <a:lnTo>
                    <a:pt x="4739" y="9610"/>
                  </a:lnTo>
                  <a:lnTo>
                    <a:pt x="4569" y="5003"/>
                  </a:lnTo>
                  <a:lnTo>
                    <a:pt x="7684" y="1096"/>
                  </a:lnTo>
                  <a:lnTo>
                    <a:pt x="7684" y="1096"/>
                  </a:lnTo>
                  <a:lnTo>
                    <a:pt x="6475" y="1719"/>
                  </a:lnTo>
                  <a:lnTo>
                    <a:pt x="7117" y="718"/>
                  </a:lnTo>
                  <a:lnTo>
                    <a:pt x="6098" y="76"/>
                  </a:lnTo>
                  <a:lnTo>
                    <a:pt x="5154" y="1228"/>
                  </a:lnTo>
                  <a:lnTo>
                    <a:pt x="509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3" name="Google Shape;463;p6"/>
          <p:cNvSpPr/>
          <p:nvPr/>
        </p:nvSpPr>
        <p:spPr>
          <a:xfrm>
            <a:off x="2513038" y="95475"/>
            <a:ext cx="283192" cy="304896"/>
          </a:xfrm>
          <a:custGeom>
            <a:avLst/>
            <a:gdLst/>
            <a:ahLst/>
            <a:cxnLst/>
            <a:rect l="l" t="t" r="r" b="b"/>
            <a:pathLst>
              <a:path w="43071" h="46372" extrusionOk="0">
                <a:moveTo>
                  <a:pt x="22082" y="1"/>
                </a:moveTo>
                <a:lnTo>
                  <a:pt x="22008" y="38"/>
                </a:lnTo>
                <a:lnTo>
                  <a:pt x="21953" y="94"/>
                </a:lnTo>
                <a:lnTo>
                  <a:pt x="21878" y="168"/>
                </a:lnTo>
                <a:lnTo>
                  <a:pt x="21804" y="261"/>
                </a:lnTo>
                <a:lnTo>
                  <a:pt x="21749" y="372"/>
                </a:lnTo>
                <a:lnTo>
                  <a:pt x="21637" y="650"/>
                </a:lnTo>
                <a:lnTo>
                  <a:pt x="21526" y="1002"/>
                </a:lnTo>
                <a:lnTo>
                  <a:pt x="21434" y="1410"/>
                </a:lnTo>
                <a:lnTo>
                  <a:pt x="21341" y="1892"/>
                </a:lnTo>
                <a:lnTo>
                  <a:pt x="21267" y="2411"/>
                </a:lnTo>
                <a:lnTo>
                  <a:pt x="21118" y="3635"/>
                </a:lnTo>
                <a:lnTo>
                  <a:pt x="20989" y="5007"/>
                </a:lnTo>
                <a:lnTo>
                  <a:pt x="20710" y="8122"/>
                </a:lnTo>
                <a:lnTo>
                  <a:pt x="20562" y="9772"/>
                </a:lnTo>
                <a:lnTo>
                  <a:pt x="20377" y="11441"/>
                </a:lnTo>
                <a:lnTo>
                  <a:pt x="20284" y="12275"/>
                </a:lnTo>
                <a:lnTo>
                  <a:pt x="20173" y="13091"/>
                </a:lnTo>
                <a:lnTo>
                  <a:pt x="20043" y="13888"/>
                </a:lnTo>
                <a:lnTo>
                  <a:pt x="19913" y="14667"/>
                </a:lnTo>
                <a:lnTo>
                  <a:pt x="19765" y="15427"/>
                </a:lnTo>
                <a:lnTo>
                  <a:pt x="19598" y="16150"/>
                </a:lnTo>
                <a:lnTo>
                  <a:pt x="19413" y="16836"/>
                </a:lnTo>
                <a:lnTo>
                  <a:pt x="19227" y="17504"/>
                </a:lnTo>
                <a:lnTo>
                  <a:pt x="19005" y="18115"/>
                </a:lnTo>
                <a:lnTo>
                  <a:pt x="18764" y="18672"/>
                </a:lnTo>
                <a:lnTo>
                  <a:pt x="18652" y="18931"/>
                </a:lnTo>
                <a:lnTo>
                  <a:pt x="18523" y="19172"/>
                </a:lnTo>
                <a:lnTo>
                  <a:pt x="18374" y="19413"/>
                </a:lnTo>
                <a:lnTo>
                  <a:pt x="18244" y="19636"/>
                </a:lnTo>
                <a:lnTo>
                  <a:pt x="18078" y="19840"/>
                </a:lnTo>
                <a:lnTo>
                  <a:pt x="17911" y="20025"/>
                </a:lnTo>
                <a:lnTo>
                  <a:pt x="17725" y="20211"/>
                </a:lnTo>
                <a:lnTo>
                  <a:pt x="17521" y="20396"/>
                </a:lnTo>
                <a:lnTo>
                  <a:pt x="17299" y="20563"/>
                </a:lnTo>
                <a:lnTo>
                  <a:pt x="17076" y="20711"/>
                </a:lnTo>
                <a:lnTo>
                  <a:pt x="16835" y="20878"/>
                </a:lnTo>
                <a:lnTo>
                  <a:pt x="16576" y="21008"/>
                </a:lnTo>
                <a:lnTo>
                  <a:pt x="16298" y="21156"/>
                </a:lnTo>
                <a:lnTo>
                  <a:pt x="16020" y="21286"/>
                </a:lnTo>
                <a:lnTo>
                  <a:pt x="15408" y="21508"/>
                </a:lnTo>
                <a:lnTo>
                  <a:pt x="14777" y="21731"/>
                </a:lnTo>
                <a:lnTo>
                  <a:pt x="14091" y="21916"/>
                </a:lnTo>
                <a:lnTo>
                  <a:pt x="13387" y="22083"/>
                </a:lnTo>
                <a:lnTo>
                  <a:pt x="12664" y="22213"/>
                </a:lnTo>
                <a:lnTo>
                  <a:pt x="11903" y="22343"/>
                </a:lnTo>
                <a:lnTo>
                  <a:pt x="11125" y="22435"/>
                </a:lnTo>
                <a:lnTo>
                  <a:pt x="10346" y="22528"/>
                </a:lnTo>
                <a:lnTo>
                  <a:pt x="9567" y="22602"/>
                </a:lnTo>
                <a:lnTo>
                  <a:pt x="7991" y="22732"/>
                </a:lnTo>
                <a:lnTo>
                  <a:pt x="6452" y="22806"/>
                </a:lnTo>
                <a:lnTo>
                  <a:pt x="4988" y="22880"/>
                </a:lnTo>
                <a:lnTo>
                  <a:pt x="3634" y="22955"/>
                </a:lnTo>
                <a:lnTo>
                  <a:pt x="2448" y="23047"/>
                </a:lnTo>
                <a:lnTo>
                  <a:pt x="1910" y="23103"/>
                </a:lnTo>
                <a:lnTo>
                  <a:pt x="1446" y="23177"/>
                </a:lnTo>
                <a:lnTo>
                  <a:pt x="1020" y="23251"/>
                </a:lnTo>
                <a:lnTo>
                  <a:pt x="668" y="23344"/>
                </a:lnTo>
                <a:lnTo>
                  <a:pt x="390" y="23437"/>
                </a:lnTo>
                <a:lnTo>
                  <a:pt x="278" y="23511"/>
                </a:lnTo>
                <a:lnTo>
                  <a:pt x="186" y="23566"/>
                </a:lnTo>
                <a:lnTo>
                  <a:pt x="111" y="23641"/>
                </a:lnTo>
                <a:lnTo>
                  <a:pt x="56" y="23715"/>
                </a:lnTo>
                <a:lnTo>
                  <a:pt x="19" y="23789"/>
                </a:lnTo>
                <a:lnTo>
                  <a:pt x="0" y="23882"/>
                </a:lnTo>
                <a:lnTo>
                  <a:pt x="0" y="23993"/>
                </a:lnTo>
                <a:lnTo>
                  <a:pt x="37" y="24104"/>
                </a:lnTo>
                <a:lnTo>
                  <a:pt x="74" y="24215"/>
                </a:lnTo>
                <a:lnTo>
                  <a:pt x="148" y="24308"/>
                </a:lnTo>
                <a:lnTo>
                  <a:pt x="223" y="24419"/>
                </a:lnTo>
                <a:lnTo>
                  <a:pt x="334" y="24512"/>
                </a:lnTo>
                <a:lnTo>
                  <a:pt x="464" y="24605"/>
                </a:lnTo>
                <a:lnTo>
                  <a:pt x="593" y="24697"/>
                </a:lnTo>
                <a:lnTo>
                  <a:pt x="909" y="24864"/>
                </a:lnTo>
                <a:lnTo>
                  <a:pt x="1298" y="25031"/>
                </a:lnTo>
                <a:lnTo>
                  <a:pt x="1743" y="25180"/>
                </a:lnTo>
                <a:lnTo>
                  <a:pt x="2225" y="25328"/>
                </a:lnTo>
                <a:lnTo>
                  <a:pt x="2763" y="25458"/>
                </a:lnTo>
                <a:lnTo>
                  <a:pt x="3356" y="25587"/>
                </a:lnTo>
                <a:lnTo>
                  <a:pt x="3968" y="25717"/>
                </a:lnTo>
                <a:lnTo>
                  <a:pt x="4617" y="25847"/>
                </a:lnTo>
                <a:lnTo>
                  <a:pt x="6007" y="26070"/>
                </a:lnTo>
                <a:lnTo>
                  <a:pt x="7472" y="26292"/>
                </a:lnTo>
                <a:lnTo>
                  <a:pt x="8993" y="26515"/>
                </a:lnTo>
                <a:lnTo>
                  <a:pt x="10494" y="26737"/>
                </a:lnTo>
                <a:lnTo>
                  <a:pt x="11996" y="26997"/>
                </a:lnTo>
                <a:lnTo>
                  <a:pt x="12701" y="27126"/>
                </a:lnTo>
                <a:lnTo>
                  <a:pt x="13405" y="27256"/>
                </a:lnTo>
                <a:lnTo>
                  <a:pt x="14091" y="27404"/>
                </a:lnTo>
                <a:lnTo>
                  <a:pt x="14722" y="27571"/>
                </a:lnTo>
                <a:lnTo>
                  <a:pt x="15334" y="27738"/>
                </a:lnTo>
                <a:lnTo>
                  <a:pt x="15908" y="27905"/>
                </a:lnTo>
                <a:lnTo>
                  <a:pt x="16427" y="28109"/>
                </a:lnTo>
                <a:lnTo>
                  <a:pt x="16910" y="28294"/>
                </a:lnTo>
                <a:lnTo>
                  <a:pt x="17336" y="28517"/>
                </a:lnTo>
                <a:lnTo>
                  <a:pt x="17521" y="28628"/>
                </a:lnTo>
                <a:lnTo>
                  <a:pt x="17707" y="28739"/>
                </a:lnTo>
                <a:lnTo>
                  <a:pt x="17855" y="28869"/>
                </a:lnTo>
                <a:lnTo>
                  <a:pt x="18022" y="29018"/>
                </a:lnTo>
                <a:lnTo>
                  <a:pt x="18189" y="29184"/>
                </a:lnTo>
                <a:lnTo>
                  <a:pt x="18337" y="29370"/>
                </a:lnTo>
                <a:lnTo>
                  <a:pt x="18486" y="29555"/>
                </a:lnTo>
                <a:lnTo>
                  <a:pt x="18615" y="29759"/>
                </a:lnTo>
                <a:lnTo>
                  <a:pt x="18893" y="30223"/>
                </a:lnTo>
                <a:lnTo>
                  <a:pt x="19134" y="30742"/>
                </a:lnTo>
                <a:lnTo>
                  <a:pt x="19375" y="31317"/>
                </a:lnTo>
                <a:lnTo>
                  <a:pt x="19598" y="31910"/>
                </a:lnTo>
                <a:lnTo>
                  <a:pt x="19802" y="32559"/>
                </a:lnTo>
                <a:lnTo>
                  <a:pt x="19987" y="33245"/>
                </a:lnTo>
                <a:lnTo>
                  <a:pt x="20173" y="33949"/>
                </a:lnTo>
                <a:lnTo>
                  <a:pt x="20340" y="34673"/>
                </a:lnTo>
                <a:lnTo>
                  <a:pt x="20488" y="35433"/>
                </a:lnTo>
                <a:lnTo>
                  <a:pt x="20766" y="36953"/>
                </a:lnTo>
                <a:lnTo>
                  <a:pt x="21026" y="38492"/>
                </a:lnTo>
                <a:lnTo>
                  <a:pt x="21248" y="40012"/>
                </a:lnTo>
                <a:lnTo>
                  <a:pt x="21452" y="41440"/>
                </a:lnTo>
                <a:lnTo>
                  <a:pt x="21656" y="42775"/>
                </a:lnTo>
                <a:lnTo>
                  <a:pt x="21860" y="43962"/>
                </a:lnTo>
                <a:lnTo>
                  <a:pt x="21953" y="44481"/>
                </a:lnTo>
                <a:lnTo>
                  <a:pt x="22045" y="44944"/>
                </a:lnTo>
                <a:lnTo>
                  <a:pt x="22157" y="45352"/>
                </a:lnTo>
                <a:lnTo>
                  <a:pt x="22268" y="45704"/>
                </a:lnTo>
                <a:lnTo>
                  <a:pt x="22379" y="45983"/>
                </a:lnTo>
                <a:lnTo>
                  <a:pt x="22490" y="46205"/>
                </a:lnTo>
                <a:lnTo>
                  <a:pt x="22565" y="46279"/>
                </a:lnTo>
                <a:lnTo>
                  <a:pt x="22620" y="46335"/>
                </a:lnTo>
                <a:lnTo>
                  <a:pt x="22694" y="46372"/>
                </a:lnTo>
                <a:lnTo>
                  <a:pt x="22843" y="46372"/>
                </a:lnTo>
                <a:lnTo>
                  <a:pt x="22935" y="46353"/>
                </a:lnTo>
                <a:lnTo>
                  <a:pt x="23028" y="46316"/>
                </a:lnTo>
                <a:lnTo>
                  <a:pt x="23102" y="46261"/>
                </a:lnTo>
                <a:lnTo>
                  <a:pt x="23176" y="46186"/>
                </a:lnTo>
                <a:lnTo>
                  <a:pt x="23269" y="46094"/>
                </a:lnTo>
                <a:lnTo>
                  <a:pt x="23417" y="45871"/>
                </a:lnTo>
                <a:lnTo>
                  <a:pt x="23566" y="45612"/>
                </a:lnTo>
                <a:lnTo>
                  <a:pt x="23696" y="45278"/>
                </a:lnTo>
                <a:lnTo>
                  <a:pt x="23825" y="44907"/>
                </a:lnTo>
                <a:lnTo>
                  <a:pt x="23937" y="44481"/>
                </a:lnTo>
                <a:lnTo>
                  <a:pt x="24066" y="44017"/>
                </a:lnTo>
                <a:lnTo>
                  <a:pt x="24159" y="43517"/>
                </a:lnTo>
                <a:lnTo>
                  <a:pt x="24382" y="42423"/>
                </a:lnTo>
                <a:lnTo>
                  <a:pt x="24567" y="41199"/>
                </a:lnTo>
                <a:lnTo>
                  <a:pt x="24734" y="39901"/>
                </a:lnTo>
                <a:lnTo>
                  <a:pt x="25068" y="37176"/>
                </a:lnTo>
                <a:lnTo>
                  <a:pt x="25420" y="34432"/>
                </a:lnTo>
                <a:lnTo>
                  <a:pt x="25587" y="33134"/>
                </a:lnTo>
                <a:lnTo>
                  <a:pt x="25791" y="31910"/>
                </a:lnTo>
                <a:lnTo>
                  <a:pt x="25995" y="30797"/>
                </a:lnTo>
                <a:lnTo>
                  <a:pt x="26106" y="30297"/>
                </a:lnTo>
                <a:lnTo>
                  <a:pt x="26217" y="29833"/>
                </a:lnTo>
                <a:lnTo>
                  <a:pt x="26310" y="29537"/>
                </a:lnTo>
                <a:lnTo>
                  <a:pt x="26421" y="29277"/>
                </a:lnTo>
                <a:lnTo>
                  <a:pt x="26551" y="29018"/>
                </a:lnTo>
                <a:lnTo>
                  <a:pt x="26681" y="28758"/>
                </a:lnTo>
                <a:lnTo>
                  <a:pt x="26847" y="28517"/>
                </a:lnTo>
                <a:lnTo>
                  <a:pt x="27033" y="28276"/>
                </a:lnTo>
                <a:lnTo>
                  <a:pt x="27218" y="28053"/>
                </a:lnTo>
                <a:lnTo>
                  <a:pt x="27422" y="27849"/>
                </a:lnTo>
                <a:lnTo>
                  <a:pt x="27645" y="27646"/>
                </a:lnTo>
                <a:lnTo>
                  <a:pt x="27886" y="27442"/>
                </a:lnTo>
                <a:lnTo>
                  <a:pt x="28145" y="27256"/>
                </a:lnTo>
                <a:lnTo>
                  <a:pt x="28405" y="27071"/>
                </a:lnTo>
                <a:lnTo>
                  <a:pt x="28683" y="26904"/>
                </a:lnTo>
                <a:lnTo>
                  <a:pt x="28961" y="26737"/>
                </a:lnTo>
                <a:lnTo>
                  <a:pt x="29573" y="26422"/>
                </a:lnTo>
                <a:lnTo>
                  <a:pt x="30222" y="26144"/>
                </a:lnTo>
                <a:lnTo>
                  <a:pt x="30889" y="25884"/>
                </a:lnTo>
                <a:lnTo>
                  <a:pt x="31594" y="25643"/>
                </a:lnTo>
                <a:lnTo>
                  <a:pt x="32317" y="25439"/>
                </a:lnTo>
                <a:lnTo>
                  <a:pt x="33040" y="25235"/>
                </a:lnTo>
                <a:lnTo>
                  <a:pt x="33800" y="25068"/>
                </a:lnTo>
                <a:lnTo>
                  <a:pt x="34561" y="24920"/>
                </a:lnTo>
                <a:lnTo>
                  <a:pt x="35302" y="24772"/>
                </a:lnTo>
                <a:lnTo>
                  <a:pt x="36804" y="24531"/>
                </a:lnTo>
                <a:lnTo>
                  <a:pt x="38213" y="24327"/>
                </a:lnTo>
                <a:lnTo>
                  <a:pt x="39548" y="24141"/>
                </a:lnTo>
                <a:lnTo>
                  <a:pt x="40716" y="23974"/>
                </a:lnTo>
                <a:lnTo>
                  <a:pt x="41235" y="23900"/>
                </a:lnTo>
                <a:lnTo>
                  <a:pt x="41699" y="23808"/>
                </a:lnTo>
                <a:lnTo>
                  <a:pt x="42107" y="23715"/>
                </a:lnTo>
                <a:lnTo>
                  <a:pt x="42440" y="23604"/>
                </a:lnTo>
                <a:lnTo>
                  <a:pt x="42719" y="23511"/>
                </a:lnTo>
                <a:lnTo>
                  <a:pt x="42830" y="23437"/>
                </a:lnTo>
                <a:lnTo>
                  <a:pt x="42922" y="23381"/>
                </a:lnTo>
                <a:lnTo>
                  <a:pt x="42978" y="23325"/>
                </a:lnTo>
                <a:lnTo>
                  <a:pt x="43034" y="23251"/>
                </a:lnTo>
                <a:lnTo>
                  <a:pt x="43071" y="23177"/>
                </a:lnTo>
                <a:lnTo>
                  <a:pt x="43071" y="23103"/>
                </a:lnTo>
                <a:lnTo>
                  <a:pt x="43052" y="22992"/>
                </a:lnTo>
                <a:lnTo>
                  <a:pt x="43015" y="22862"/>
                </a:lnTo>
                <a:lnTo>
                  <a:pt x="42960" y="22751"/>
                </a:lnTo>
                <a:lnTo>
                  <a:pt x="42885" y="22658"/>
                </a:lnTo>
                <a:lnTo>
                  <a:pt x="42774" y="22547"/>
                </a:lnTo>
                <a:lnTo>
                  <a:pt x="42663" y="22454"/>
                </a:lnTo>
                <a:lnTo>
                  <a:pt x="42533" y="22361"/>
                </a:lnTo>
                <a:lnTo>
                  <a:pt x="42385" y="22269"/>
                </a:lnTo>
                <a:lnTo>
                  <a:pt x="42033" y="22102"/>
                </a:lnTo>
                <a:lnTo>
                  <a:pt x="41625" y="21953"/>
                </a:lnTo>
                <a:lnTo>
                  <a:pt x="41161" y="21824"/>
                </a:lnTo>
                <a:lnTo>
                  <a:pt x="40642" y="21694"/>
                </a:lnTo>
                <a:lnTo>
                  <a:pt x="40086" y="21583"/>
                </a:lnTo>
                <a:lnTo>
                  <a:pt x="39492" y="21490"/>
                </a:lnTo>
                <a:lnTo>
                  <a:pt x="38843" y="21397"/>
                </a:lnTo>
                <a:lnTo>
                  <a:pt x="38176" y="21323"/>
                </a:lnTo>
                <a:lnTo>
                  <a:pt x="36785" y="21175"/>
                </a:lnTo>
                <a:lnTo>
                  <a:pt x="35302" y="21045"/>
                </a:lnTo>
                <a:lnTo>
                  <a:pt x="32354" y="20804"/>
                </a:lnTo>
                <a:lnTo>
                  <a:pt x="30926" y="20656"/>
                </a:lnTo>
                <a:lnTo>
                  <a:pt x="30259" y="20581"/>
                </a:lnTo>
                <a:lnTo>
                  <a:pt x="29610" y="20489"/>
                </a:lnTo>
                <a:lnTo>
                  <a:pt x="28998" y="20396"/>
                </a:lnTo>
                <a:lnTo>
                  <a:pt x="28423" y="20285"/>
                </a:lnTo>
                <a:lnTo>
                  <a:pt x="27886" y="20155"/>
                </a:lnTo>
                <a:lnTo>
                  <a:pt x="27404" y="20025"/>
                </a:lnTo>
                <a:lnTo>
                  <a:pt x="26977" y="19877"/>
                </a:lnTo>
                <a:lnTo>
                  <a:pt x="26606" y="19729"/>
                </a:lnTo>
                <a:lnTo>
                  <a:pt x="26458" y="19636"/>
                </a:lnTo>
                <a:lnTo>
                  <a:pt x="26310" y="19543"/>
                </a:lnTo>
                <a:lnTo>
                  <a:pt x="26180" y="19450"/>
                </a:lnTo>
                <a:lnTo>
                  <a:pt x="26069" y="19339"/>
                </a:lnTo>
                <a:lnTo>
                  <a:pt x="25976" y="19228"/>
                </a:lnTo>
                <a:lnTo>
                  <a:pt x="25883" y="19098"/>
                </a:lnTo>
                <a:lnTo>
                  <a:pt x="25791" y="18931"/>
                </a:lnTo>
                <a:lnTo>
                  <a:pt x="25698" y="18764"/>
                </a:lnTo>
                <a:lnTo>
                  <a:pt x="25513" y="18356"/>
                </a:lnTo>
                <a:lnTo>
                  <a:pt x="25346" y="17874"/>
                </a:lnTo>
                <a:lnTo>
                  <a:pt x="25179" y="17337"/>
                </a:lnTo>
                <a:lnTo>
                  <a:pt x="25030" y="16743"/>
                </a:lnTo>
                <a:lnTo>
                  <a:pt x="24882" y="16094"/>
                </a:lnTo>
                <a:lnTo>
                  <a:pt x="24734" y="15390"/>
                </a:lnTo>
                <a:lnTo>
                  <a:pt x="24604" y="14648"/>
                </a:lnTo>
                <a:lnTo>
                  <a:pt x="24474" y="13888"/>
                </a:lnTo>
                <a:lnTo>
                  <a:pt x="24215" y="12257"/>
                </a:lnTo>
                <a:lnTo>
                  <a:pt x="23992" y="10569"/>
                </a:lnTo>
                <a:lnTo>
                  <a:pt x="23788" y="8845"/>
                </a:lnTo>
                <a:lnTo>
                  <a:pt x="23380" y="5545"/>
                </a:lnTo>
                <a:lnTo>
                  <a:pt x="23195" y="4061"/>
                </a:lnTo>
                <a:lnTo>
                  <a:pt x="22991" y="2726"/>
                </a:lnTo>
                <a:lnTo>
                  <a:pt x="22898" y="2133"/>
                </a:lnTo>
                <a:lnTo>
                  <a:pt x="22806" y="1614"/>
                </a:lnTo>
                <a:lnTo>
                  <a:pt x="22694" y="1150"/>
                </a:lnTo>
                <a:lnTo>
                  <a:pt x="22602" y="761"/>
                </a:lnTo>
                <a:lnTo>
                  <a:pt x="22490" y="427"/>
                </a:lnTo>
                <a:lnTo>
                  <a:pt x="22398" y="205"/>
                </a:lnTo>
                <a:lnTo>
                  <a:pt x="22342" y="112"/>
                </a:lnTo>
                <a:lnTo>
                  <a:pt x="22286" y="57"/>
                </a:lnTo>
                <a:lnTo>
                  <a:pt x="22231" y="19"/>
                </a:lnTo>
                <a:lnTo>
                  <a:pt x="221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6"/>
          <p:cNvSpPr/>
          <p:nvPr/>
        </p:nvSpPr>
        <p:spPr>
          <a:xfrm>
            <a:off x="8704300" y="163758"/>
            <a:ext cx="156348" cy="168330"/>
          </a:xfrm>
          <a:custGeom>
            <a:avLst/>
            <a:gdLst/>
            <a:ahLst/>
            <a:cxnLst/>
            <a:rect l="l" t="t" r="r" b="b"/>
            <a:pathLst>
              <a:path w="43071" h="46372" extrusionOk="0">
                <a:moveTo>
                  <a:pt x="22082" y="1"/>
                </a:moveTo>
                <a:lnTo>
                  <a:pt x="22008" y="38"/>
                </a:lnTo>
                <a:lnTo>
                  <a:pt x="21953" y="94"/>
                </a:lnTo>
                <a:lnTo>
                  <a:pt x="21878" y="168"/>
                </a:lnTo>
                <a:lnTo>
                  <a:pt x="21804" y="261"/>
                </a:lnTo>
                <a:lnTo>
                  <a:pt x="21749" y="372"/>
                </a:lnTo>
                <a:lnTo>
                  <a:pt x="21637" y="650"/>
                </a:lnTo>
                <a:lnTo>
                  <a:pt x="21526" y="1002"/>
                </a:lnTo>
                <a:lnTo>
                  <a:pt x="21434" y="1410"/>
                </a:lnTo>
                <a:lnTo>
                  <a:pt x="21341" y="1892"/>
                </a:lnTo>
                <a:lnTo>
                  <a:pt x="21267" y="2411"/>
                </a:lnTo>
                <a:lnTo>
                  <a:pt x="21118" y="3635"/>
                </a:lnTo>
                <a:lnTo>
                  <a:pt x="20989" y="5007"/>
                </a:lnTo>
                <a:lnTo>
                  <a:pt x="20710" y="8122"/>
                </a:lnTo>
                <a:lnTo>
                  <a:pt x="20562" y="9772"/>
                </a:lnTo>
                <a:lnTo>
                  <a:pt x="20377" y="11441"/>
                </a:lnTo>
                <a:lnTo>
                  <a:pt x="20284" y="12275"/>
                </a:lnTo>
                <a:lnTo>
                  <a:pt x="20173" y="13091"/>
                </a:lnTo>
                <a:lnTo>
                  <a:pt x="20043" y="13888"/>
                </a:lnTo>
                <a:lnTo>
                  <a:pt x="19913" y="14667"/>
                </a:lnTo>
                <a:lnTo>
                  <a:pt x="19765" y="15427"/>
                </a:lnTo>
                <a:lnTo>
                  <a:pt x="19598" y="16150"/>
                </a:lnTo>
                <a:lnTo>
                  <a:pt x="19413" y="16836"/>
                </a:lnTo>
                <a:lnTo>
                  <a:pt x="19227" y="17504"/>
                </a:lnTo>
                <a:lnTo>
                  <a:pt x="19005" y="18115"/>
                </a:lnTo>
                <a:lnTo>
                  <a:pt x="18764" y="18672"/>
                </a:lnTo>
                <a:lnTo>
                  <a:pt x="18652" y="18931"/>
                </a:lnTo>
                <a:lnTo>
                  <a:pt x="18523" y="19172"/>
                </a:lnTo>
                <a:lnTo>
                  <a:pt x="18374" y="19413"/>
                </a:lnTo>
                <a:lnTo>
                  <a:pt x="18244" y="19636"/>
                </a:lnTo>
                <a:lnTo>
                  <a:pt x="18078" y="19840"/>
                </a:lnTo>
                <a:lnTo>
                  <a:pt x="17911" y="20025"/>
                </a:lnTo>
                <a:lnTo>
                  <a:pt x="17725" y="20211"/>
                </a:lnTo>
                <a:lnTo>
                  <a:pt x="17521" y="20396"/>
                </a:lnTo>
                <a:lnTo>
                  <a:pt x="17299" y="20563"/>
                </a:lnTo>
                <a:lnTo>
                  <a:pt x="17076" y="20711"/>
                </a:lnTo>
                <a:lnTo>
                  <a:pt x="16835" y="20878"/>
                </a:lnTo>
                <a:lnTo>
                  <a:pt x="16576" y="21008"/>
                </a:lnTo>
                <a:lnTo>
                  <a:pt x="16298" y="21156"/>
                </a:lnTo>
                <a:lnTo>
                  <a:pt x="16020" y="21286"/>
                </a:lnTo>
                <a:lnTo>
                  <a:pt x="15408" y="21508"/>
                </a:lnTo>
                <a:lnTo>
                  <a:pt x="14777" y="21731"/>
                </a:lnTo>
                <a:lnTo>
                  <a:pt x="14091" y="21916"/>
                </a:lnTo>
                <a:lnTo>
                  <a:pt x="13387" y="22083"/>
                </a:lnTo>
                <a:lnTo>
                  <a:pt x="12664" y="22213"/>
                </a:lnTo>
                <a:lnTo>
                  <a:pt x="11903" y="22343"/>
                </a:lnTo>
                <a:lnTo>
                  <a:pt x="11125" y="22435"/>
                </a:lnTo>
                <a:lnTo>
                  <a:pt x="10346" y="22528"/>
                </a:lnTo>
                <a:lnTo>
                  <a:pt x="9567" y="22602"/>
                </a:lnTo>
                <a:lnTo>
                  <a:pt x="7991" y="22732"/>
                </a:lnTo>
                <a:lnTo>
                  <a:pt x="6452" y="22806"/>
                </a:lnTo>
                <a:lnTo>
                  <a:pt x="4988" y="22880"/>
                </a:lnTo>
                <a:lnTo>
                  <a:pt x="3634" y="22955"/>
                </a:lnTo>
                <a:lnTo>
                  <a:pt x="2448" y="23047"/>
                </a:lnTo>
                <a:lnTo>
                  <a:pt x="1910" y="23103"/>
                </a:lnTo>
                <a:lnTo>
                  <a:pt x="1446" y="23177"/>
                </a:lnTo>
                <a:lnTo>
                  <a:pt x="1020" y="23251"/>
                </a:lnTo>
                <a:lnTo>
                  <a:pt x="668" y="23344"/>
                </a:lnTo>
                <a:lnTo>
                  <a:pt x="390" y="23437"/>
                </a:lnTo>
                <a:lnTo>
                  <a:pt x="278" y="23511"/>
                </a:lnTo>
                <a:lnTo>
                  <a:pt x="186" y="23566"/>
                </a:lnTo>
                <a:lnTo>
                  <a:pt x="111" y="23641"/>
                </a:lnTo>
                <a:lnTo>
                  <a:pt x="56" y="23715"/>
                </a:lnTo>
                <a:lnTo>
                  <a:pt x="19" y="23789"/>
                </a:lnTo>
                <a:lnTo>
                  <a:pt x="0" y="23882"/>
                </a:lnTo>
                <a:lnTo>
                  <a:pt x="0" y="23993"/>
                </a:lnTo>
                <a:lnTo>
                  <a:pt x="37" y="24104"/>
                </a:lnTo>
                <a:lnTo>
                  <a:pt x="74" y="24215"/>
                </a:lnTo>
                <a:lnTo>
                  <a:pt x="148" y="24308"/>
                </a:lnTo>
                <a:lnTo>
                  <a:pt x="223" y="24419"/>
                </a:lnTo>
                <a:lnTo>
                  <a:pt x="334" y="24512"/>
                </a:lnTo>
                <a:lnTo>
                  <a:pt x="464" y="24605"/>
                </a:lnTo>
                <a:lnTo>
                  <a:pt x="593" y="24697"/>
                </a:lnTo>
                <a:lnTo>
                  <a:pt x="909" y="24864"/>
                </a:lnTo>
                <a:lnTo>
                  <a:pt x="1298" y="25031"/>
                </a:lnTo>
                <a:lnTo>
                  <a:pt x="1743" y="25180"/>
                </a:lnTo>
                <a:lnTo>
                  <a:pt x="2225" y="25328"/>
                </a:lnTo>
                <a:lnTo>
                  <a:pt x="2763" y="25458"/>
                </a:lnTo>
                <a:lnTo>
                  <a:pt x="3356" y="25587"/>
                </a:lnTo>
                <a:lnTo>
                  <a:pt x="3968" y="25717"/>
                </a:lnTo>
                <a:lnTo>
                  <a:pt x="4617" y="25847"/>
                </a:lnTo>
                <a:lnTo>
                  <a:pt x="6007" y="26070"/>
                </a:lnTo>
                <a:lnTo>
                  <a:pt x="7472" y="26292"/>
                </a:lnTo>
                <a:lnTo>
                  <a:pt x="8993" y="26515"/>
                </a:lnTo>
                <a:lnTo>
                  <a:pt x="10494" y="26737"/>
                </a:lnTo>
                <a:lnTo>
                  <a:pt x="11996" y="26997"/>
                </a:lnTo>
                <a:lnTo>
                  <a:pt x="12701" y="27126"/>
                </a:lnTo>
                <a:lnTo>
                  <a:pt x="13405" y="27256"/>
                </a:lnTo>
                <a:lnTo>
                  <a:pt x="14091" y="27404"/>
                </a:lnTo>
                <a:lnTo>
                  <a:pt x="14722" y="27571"/>
                </a:lnTo>
                <a:lnTo>
                  <a:pt x="15334" y="27738"/>
                </a:lnTo>
                <a:lnTo>
                  <a:pt x="15908" y="27905"/>
                </a:lnTo>
                <a:lnTo>
                  <a:pt x="16427" y="28109"/>
                </a:lnTo>
                <a:lnTo>
                  <a:pt x="16910" y="28294"/>
                </a:lnTo>
                <a:lnTo>
                  <a:pt x="17336" y="28517"/>
                </a:lnTo>
                <a:lnTo>
                  <a:pt x="17521" y="28628"/>
                </a:lnTo>
                <a:lnTo>
                  <a:pt x="17707" y="28739"/>
                </a:lnTo>
                <a:lnTo>
                  <a:pt x="17855" y="28869"/>
                </a:lnTo>
                <a:lnTo>
                  <a:pt x="18022" y="29018"/>
                </a:lnTo>
                <a:lnTo>
                  <a:pt x="18189" y="29184"/>
                </a:lnTo>
                <a:lnTo>
                  <a:pt x="18337" y="29370"/>
                </a:lnTo>
                <a:lnTo>
                  <a:pt x="18486" y="29555"/>
                </a:lnTo>
                <a:lnTo>
                  <a:pt x="18615" y="29759"/>
                </a:lnTo>
                <a:lnTo>
                  <a:pt x="18893" y="30223"/>
                </a:lnTo>
                <a:lnTo>
                  <a:pt x="19134" y="30742"/>
                </a:lnTo>
                <a:lnTo>
                  <a:pt x="19375" y="31317"/>
                </a:lnTo>
                <a:lnTo>
                  <a:pt x="19598" y="31910"/>
                </a:lnTo>
                <a:lnTo>
                  <a:pt x="19802" y="32559"/>
                </a:lnTo>
                <a:lnTo>
                  <a:pt x="19987" y="33245"/>
                </a:lnTo>
                <a:lnTo>
                  <a:pt x="20173" y="33949"/>
                </a:lnTo>
                <a:lnTo>
                  <a:pt x="20340" y="34673"/>
                </a:lnTo>
                <a:lnTo>
                  <a:pt x="20488" y="35433"/>
                </a:lnTo>
                <a:lnTo>
                  <a:pt x="20766" y="36953"/>
                </a:lnTo>
                <a:lnTo>
                  <a:pt x="21026" y="38492"/>
                </a:lnTo>
                <a:lnTo>
                  <a:pt x="21248" y="40012"/>
                </a:lnTo>
                <a:lnTo>
                  <a:pt x="21452" y="41440"/>
                </a:lnTo>
                <a:lnTo>
                  <a:pt x="21656" y="42775"/>
                </a:lnTo>
                <a:lnTo>
                  <a:pt x="21860" y="43962"/>
                </a:lnTo>
                <a:lnTo>
                  <a:pt x="21953" y="44481"/>
                </a:lnTo>
                <a:lnTo>
                  <a:pt x="22045" y="44944"/>
                </a:lnTo>
                <a:lnTo>
                  <a:pt x="22157" y="45352"/>
                </a:lnTo>
                <a:lnTo>
                  <a:pt x="22268" y="45704"/>
                </a:lnTo>
                <a:lnTo>
                  <a:pt x="22379" y="45983"/>
                </a:lnTo>
                <a:lnTo>
                  <a:pt x="22490" y="46205"/>
                </a:lnTo>
                <a:lnTo>
                  <a:pt x="22565" y="46279"/>
                </a:lnTo>
                <a:lnTo>
                  <a:pt x="22620" y="46335"/>
                </a:lnTo>
                <a:lnTo>
                  <a:pt x="22694" y="46372"/>
                </a:lnTo>
                <a:lnTo>
                  <a:pt x="22843" y="46372"/>
                </a:lnTo>
                <a:lnTo>
                  <a:pt x="22935" y="46353"/>
                </a:lnTo>
                <a:lnTo>
                  <a:pt x="23028" y="46316"/>
                </a:lnTo>
                <a:lnTo>
                  <a:pt x="23102" y="46261"/>
                </a:lnTo>
                <a:lnTo>
                  <a:pt x="23176" y="46186"/>
                </a:lnTo>
                <a:lnTo>
                  <a:pt x="23269" y="46094"/>
                </a:lnTo>
                <a:lnTo>
                  <a:pt x="23417" y="45871"/>
                </a:lnTo>
                <a:lnTo>
                  <a:pt x="23566" y="45612"/>
                </a:lnTo>
                <a:lnTo>
                  <a:pt x="23696" y="45278"/>
                </a:lnTo>
                <a:lnTo>
                  <a:pt x="23825" y="44907"/>
                </a:lnTo>
                <a:lnTo>
                  <a:pt x="23937" y="44481"/>
                </a:lnTo>
                <a:lnTo>
                  <a:pt x="24066" y="44017"/>
                </a:lnTo>
                <a:lnTo>
                  <a:pt x="24159" y="43517"/>
                </a:lnTo>
                <a:lnTo>
                  <a:pt x="24382" y="42423"/>
                </a:lnTo>
                <a:lnTo>
                  <a:pt x="24567" y="41199"/>
                </a:lnTo>
                <a:lnTo>
                  <a:pt x="24734" y="39901"/>
                </a:lnTo>
                <a:lnTo>
                  <a:pt x="25068" y="37176"/>
                </a:lnTo>
                <a:lnTo>
                  <a:pt x="25420" y="34432"/>
                </a:lnTo>
                <a:lnTo>
                  <a:pt x="25587" y="33134"/>
                </a:lnTo>
                <a:lnTo>
                  <a:pt x="25791" y="31910"/>
                </a:lnTo>
                <a:lnTo>
                  <a:pt x="25995" y="30797"/>
                </a:lnTo>
                <a:lnTo>
                  <a:pt x="26106" y="30297"/>
                </a:lnTo>
                <a:lnTo>
                  <a:pt x="26217" y="29833"/>
                </a:lnTo>
                <a:lnTo>
                  <a:pt x="26310" y="29537"/>
                </a:lnTo>
                <a:lnTo>
                  <a:pt x="26421" y="29277"/>
                </a:lnTo>
                <a:lnTo>
                  <a:pt x="26551" y="29018"/>
                </a:lnTo>
                <a:lnTo>
                  <a:pt x="26681" y="28758"/>
                </a:lnTo>
                <a:lnTo>
                  <a:pt x="26847" y="28517"/>
                </a:lnTo>
                <a:lnTo>
                  <a:pt x="27033" y="28276"/>
                </a:lnTo>
                <a:lnTo>
                  <a:pt x="27218" y="28053"/>
                </a:lnTo>
                <a:lnTo>
                  <a:pt x="27422" y="27849"/>
                </a:lnTo>
                <a:lnTo>
                  <a:pt x="27645" y="27646"/>
                </a:lnTo>
                <a:lnTo>
                  <a:pt x="27886" y="27442"/>
                </a:lnTo>
                <a:lnTo>
                  <a:pt x="28145" y="27256"/>
                </a:lnTo>
                <a:lnTo>
                  <a:pt x="28405" y="27071"/>
                </a:lnTo>
                <a:lnTo>
                  <a:pt x="28683" y="26904"/>
                </a:lnTo>
                <a:lnTo>
                  <a:pt x="28961" y="26737"/>
                </a:lnTo>
                <a:lnTo>
                  <a:pt x="29573" y="26422"/>
                </a:lnTo>
                <a:lnTo>
                  <a:pt x="30222" y="26144"/>
                </a:lnTo>
                <a:lnTo>
                  <a:pt x="30889" y="25884"/>
                </a:lnTo>
                <a:lnTo>
                  <a:pt x="31594" y="25643"/>
                </a:lnTo>
                <a:lnTo>
                  <a:pt x="32317" y="25439"/>
                </a:lnTo>
                <a:lnTo>
                  <a:pt x="33040" y="25235"/>
                </a:lnTo>
                <a:lnTo>
                  <a:pt x="33800" y="25068"/>
                </a:lnTo>
                <a:lnTo>
                  <a:pt x="34561" y="24920"/>
                </a:lnTo>
                <a:lnTo>
                  <a:pt x="35302" y="24772"/>
                </a:lnTo>
                <a:lnTo>
                  <a:pt x="36804" y="24531"/>
                </a:lnTo>
                <a:lnTo>
                  <a:pt x="38213" y="24327"/>
                </a:lnTo>
                <a:lnTo>
                  <a:pt x="39548" y="24141"/>
                </a:lnTo>
                <a:lnTo>
                  <a:pt x="40716" y="23974"/>
                </a:lnTo>
                <a:lnTo>
                  <a:pt x="41235" y="23900"/>
                </a:lnTo>
                <a:lnTo>
                  <a:pt x="41699" y="23808"/>
                </a:lnTo>
                <a:lnTo>
                  <a:pt x="42107" y="23715"/>
                </a:lnTo>
                <a:lnTo>
                  <a:pt x="42440" y="23604"/>
                </a:lnTo>
                <a:lnTo>
                  <a:pt x="42719" y="23511"/>
                </a:lnTo>
                <a:lnTo>
                  <a:pt x="42830" y="23437"/>
                </a:lnTo>
                <a:lnTo>
                  <a:pt x="42922" y="23381"/>
                </a:lnTo>
                <a:lnTo>
                  <a:pt x="42978" y="23325"/>
                </a:lnTo>
                <a:lnTo>
                  <a:pt x="43034" y="23251"/>
                </a:lnTo>
                <a:lnTo>
                  <a:pt x="43071" y="23177"/>
                </a:lnTo>
                <a:lnTo>
                  <a:pt x="43071" y="23103"/>
                </a:lnTo>
                <a:lnTo>
                  <a:pt x="43052" y="22992"/>
                </a:lnTo>
                <a:lnTo>
                  <a:pt x="43015" y="22862"/>
                </a:lnTo>
                <a:lnTo>
                  <a:pt x="42960" y="22751"/>
                </a:lnTo>
                <a:lnTo>
                  <a:pt x="42885" y="22658"/>
                </a:lnTo>
                <a:lnTo>
                  <a:pt x="42774" y="22547"/>
                </a:lnTo>
                <a:lnTo>
                  <a:pt x="42663" y="22454"/>
                </a:lnTo>
                <a:lnTo>
                  <a:pt x="42533" y="22361"/>
                </a:lnTo>
                <a:lnTo>
                  <a:pt x="42385" y="22269"/>
                </a:lnTo>
                <a:lnTo>
                  <a:pt x="42033" y="22102"/>
                </a:lnTo>
                <a:lnTo>
                  <a:pt x="41625" y="21953"/>
                </a:lnTo>
                <a:lnTo>
                  <a:pt x="41161" y="21824"/>
                </a:lnTo>
                <a:lnTo>
                  <a:pt x="40642" y="21694"/>
                </a:lnTo>
                <a:lnTo>
                  <a:pt x="40086" y="21583"/>
                </a:lnTo>
                <a:lnTo>
                  <a:pt x="39492" y="21490"/>
                </a:lnTo>
                <a:lnTo>
                  <a:pt x="38843" y="21397"/>
                </a:lnTo>
                <a:lnTo>
                  <a:pt x="38176" y="21323"/>
                </a:lnTo>
                <a:lnTo>
                  <a:pt x="36785" y="21175"/>
                </a:lnTo>
                <a:lnTo>
                  <a:pt x="35302" y="21045"/>
                </a:lnTo>
                <a:lnTo>
                  <a:pt x="32354" y="20804"/>
                </a:lnTo>
                <a:lnTo>
                  <a:pt x="30926" y="20656"/>
                </a:lnTo>
                <a:lnTo>
                  <a:pt x="30259" y="20581"/>
                </a:lnTo>
                <a:lnTo>
                  <a:pt x="29610" y="20489"/>
                </a:lnTo>
                <a:lnTo>
                  <a:pt x="28998" y="20396"/>
                </a:lnTo>
                <a:lnTo>
                  <a:pt x="28423" y="20285"/>
                </a:lnTo>
                <a:lnTo>
                  <a:pt x="27886" y="20155"/>
                </a:lnTo>
                <a:lnTo>
                  <a:pt x="27404" y="20025"/>
                </a:lnTo>
                <a:lnTo>
                  <a:pt x="26977" y="19877"/>
                </a:lnTo>
                <a:lnTo>
                  <a:pt x="26606" y="19729"/>
                </a:lnTo>
                <a:lnTo>
                  <a:pt x="26458" y="19636"/>
                </a:lnTo>
                <a:lnTo>
                  <a:pt x="26310" y="19543"/>
                </a:lnTo>
                <a:lnTo>
                  <a:pt x="26180" y="19450"/>
                </a:lnTo>
                <a:lnTo>
                  <a:pt x="26069" y="19339"/>
                </a:lnTo>
                <a:lnTo>
                  <a:pt x="25976" y="19228"/>
                </a:lnTo>
                <a:lnTo>
                  <a:pt x="25883" y="19098"/>
                </a:lnTo>
                <a:lnTo>
                  <a:pt x="25791" y="18931"/>
                </a:lnTo>
                <a:lnTo>
                  <a:pt x="25698" y="18764"/>
                </a:lnTo>
                <a:lnTo>
                  <a:pt x="25513" y="18356"/>
                </a:lnTo>
                <a:lnTo>
                  <a:pt x="25346" y="17874"/>
                </a:lnTo>
                <a:lnTo>
                  <a:pt x="25179" y="17337"/>
                </a:lnTo>
                <a:lnTo>
                  <a:pt x="25030" y="16743"/>
                </a:lnTo>
                <a:lnTo>
                  <a:pt x="24882" y="16094"/>
                </a:lnTo>
                <a:lnTo>
                  <a:pt x="24734" y="15390"/>
                </a:lnTo>
                <a:lnTo>
                  <a:pt x="24604" y="14648"/>
                </a:lnTo>
                <a:lnTo>
                  <a:pt x="24474" y="13888"/>
                </a:lnTo>
                <a:lnTo>
                  <a:pt x="24215" y="12257"/>
                </a:lnTo>
                <a:lnTo>
                  <a:pt x="23992" y="10569"/>
                </a:lnTo>
                <a:lnTo>
                  <a:pt x="23788" y="8845"/>
                </a:lnTo>
                <a:lnTo>
                  <a:pt x="23380" y="5545"/>
                </a:lnTo>
                <a:lnTo>
                  <a:pt x="23195" y="4061"/>
                </a:lnTo>
                <a:lnTo>
                  <a:pt x="22991" y="2726"/>
                </a:lnTo>
                <a:lnTo>
                  <a:pt x="22898" y="2133"/>
                </a:lnTo>
                <a:lnTo>
                  <a:pt x="22806" y="1614"/>
                </a:lnTo>
                <a:lnTo>
                  <a:pt x="22694" y="1150"/>
                </a:lnTo>
                <a:lnTo>
                  <a:pt x="22602" y="761"/>
                </a:lnTo>
                <a:lnTo>
                  <a:pt x="22490" y="427"/>
                </a:lnTo>
                <a:lnTo>
                  <a:pt x="22398" y="205"/>
                </a:lnTo>
                <a:lnTo>
                  <a:pt x="22342" y="112"/>
                </a:lnTo>
                <a:lnTo>
                  <a:pt x="22286" y="57"/>
                </a:lnTo>
                <a:lnTo>
                  <a:pt x="22231" y="19"/>
                </a:lnTo>
                <a:lnTo>
                  <a:pt x="221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6"/>
          <p:cNvSpPr/>
          <p:nvPr/>
        </p:nvSpPr>
        <p:spPr>
          <a:xfrm>
            <a:off x="8547950" y="1680108"/>
            <a:ext cx="156348" cy="168330"/>
          </a:xfrm>
          <a:custGeom>
            <a:avLst/>
            <a:gdLst/>
            <a:ahLst/>
            <a:cxnLst/>
            <a:rect l="l" t="t" r="r" b="b"/>
            <a:pathLst>
              <a:path w="43071" h="46372" extrusionOk="0">
                <a:moveTo>
                  <a:pt x="22082" y="1"/>
                </a:moveTo>
                <a:lnTo>
                  <a:pt x="22008" y="38"/>
                </a:lnTo>
                <a:lnTo>
                  <a:pt x="21953" y="94"/>
                </a:lnTo>
                <a:lnTo>
                  <a:pt x="21878" y="168"/>
                </a:lnTo>
                <a:lnTo>
                  <a:pt x="21804" y="261"/>
                </a:lnTo>
                <a:lnTo>
                  <a:pt x="21749" y="372"/>
                </a:lnTo>
                <a:lnTo>
                  <a:pt x="21637" y="650"/>
                </a:lnTo>
                <a:lnTo>
                  <a:pt x="21526" y="1002"/>
                </a:lnTo>
                <a:lnTo>
                  <a:pt x="21434" y="1410"/>
                </a:lnTo>
                <a:lnTo>
                  <a:pt x="21341" y="1892"/>
                </a:lnTo>
                <a:lnTo>
                  <a:pt x="21267" y="2411"/>
                </a:lnTo>
                <a:lnTo>
                  <a:pt x="21118" y="3635"/>
                </a:lnTo>
                <a:lnTo>
                  <a:pt x="20989" y="5007"/>
                </a:lnTo>
                <a:lnTo>
                  <a:pt x="20710" y="8122"/>
                </a:lnTo>
                <a:lnTo>
                  <a:pt x="20562" y="9772"/>
                </a:lnTo>
                <a:lnTo>
                  <a:pt x="20377" y="11441"/>
                </a:lnTo>
                <a:lnTo>
                  <a:pt x="20284" y="12275"/>
                </a:lnTo>
                <a:lnTo>
                  <a:pt x="20173" y="13091"/>
                </a:lnTo>
                <a:lnTo>
                  <a:pt x="20043" y="13888"/>
                </a:lnTo>
                <a:lnTo>
                  <a:pt x="19913" y="14667"/>
                </a:lnTo>
                <a:lnTo>
                  <a:pt x="19765" y="15427"/>
                </a:lnTo>
                <a:lnTo>
                  <a:pt x="19598" y="16150"/>
                </a:lnTo>
                <a:lnTo>
                  <a:pt x="19413" y="16836"/>
                </a:lnTo>
                <a:lnTo>
                  <a:pt x="19227" y="17504"/>
                </a:lnTo>
                <a:lnTo>
                  <a:pt x="19005" y="18115"/>
                </a:lnTo>
                <a:lnTo>
                  <a:pt x="18764" y="18672"/>
                </a:lnTo>
                <a:lnTo>
                  <a:pt x="18652" y="18931"/>
                </a:lnTo>
                <a:lnTo>
                  <a:pt x="18523" y="19172"/>
                </a:lnTo>
                <a:lnTo>
                  <a:pt x="18374" y="19413"/>
                </a:lnTo>
                <a:lnTo>
                  <a:pt x="18244" y="19636"/>
                </a:lnTo>
                <a:lnTo>
                  <a:pt x="18078" y="19840"/>
                </a:lnTo>
                <a:lnTo>
                  <a:pt x="17911" y="20025"/>
                </a:lnTo>
                <a:lnTo>
                  <a:pt x="17725" y="20211"/>
                </a:lnTo>
                <a:lnTo>
                  <a:pt x="17521" y="20396"/>
                </a:lnTo>
                <a:lnTo>
                  <a:pt x="17299" y="20563"/>
                </a:lnTo>
                <a:lnTo>
                  <a:pt x="17076" y="20711"/>
                </a:lnTo>
                <a:lnTo>
                  <a:pt x="16835" y="20878"/>
                </a:lnTo>
                <a:lnTo>
                  <a:pt x="16576" y="21008"/>
                </a:lnTo>
                <a:lnTo>
                  <a:pt x="16298" y="21156"/>
                </a:lnTo>
                <a:lnTo>
                  <a:pt x="16020" y="21286"/>
                </a:lnTo>
                <a:lnTo>
                  <a:pt x="15408" y="21508"/>
                </a:lnTo>
                <a:lnTo>
                  <a:pt x="14777" y="21731"/>
                </a:lnTo>
                <a:lnTo>
                  <a:pt x="14091" y="21916"/>
                </a:lnTo>
                <a:lnTo>
                  <a:pt x="13387" y="22083"/>
                </a:lnTo>
                <a:lnTo>
                  <a:pt x="12664" y="22213"/>
                </a:lnTo>
                <a:lnTo>
                  <a:pt x="11903" y="22343"/>
                </a:lnTo>
                <a:lnTo>
                  <a:pt x="11125" y="22435"/>
                </a:lnTo>
                <a:lnTo>
                  <a:pt x="10346" y="22528"/>
                </a:lnTo>
                <a:lnTo>
                  <a:pt x="9567" y="22602"/>
                </a:lnTo>
                <a:lnTo>
                  <a:pt x="7991" y="22732"/>
                </a:lnTo>
                <a:lnTo>
                  <a:pt x="6452" y="22806"/>
                </a:lnTo>
                <a:lnTo>
                  <a:pt x="4988" y="22880"/>
                </a:lnTo>
                <a:lnTo>
                  <a:pt x="3634" y="22955"/>
                </a:lnTo>
                <a:lnTo>
                  <a:pt x="2448" y="23047"/>
                </a:lnTo>
                <a:lnTo>
                  <a:pt x="1910" y="23103"/>
                </a:lnTo>
                <a:lnTo>
                  <a:pt x="1446" y="23177"/>
                </a:lnTo>
                <a:lnTo>
                  <a:pt x="1020" y="23251"/>
                </a:lnTo>
                <a:lnTo>
                  <a:pt x="668" y="23344"/>
                </a:lnTo>
                <a:lnTo>
                  <a:pt x="390" y="23437"/>
                </a:lnTo>
                <a:lnTo>
                  <a:pt x="278" y="23511"/>
                </a:lnTo>
                <a:lnTo>
                  <a:pt x="186" y="23566"/>
                </a:lnTo>
                <a:lnTo>
                  <a:pt x="111" y="23641"/>
                </a:lnTo>
                <a:lnTo>
                  <a:pt x="56" y="23715"/>
                </a:lnTo>
                <a:lnTo>
                  <a:pt x="19" y="23789"/>
                </a:lnTo>
                <a:lnTo>
                  <a:pt x="0" y="23882"/>
                </a:lnTo>
                <a:lnTo>
                  <a:pt x="0" y="23993"/>
                </a:lnTo>
                <a:lnTo>
                  <a:pt x="37" y="24104"/>
                </a:lnTo>
                <a:lnTo>
                  <a:pt x="74" y="24215"/>
                </a:lnTo>
                <a:lnTo>
                  <a:pt x="148" y="24308"/>
                </a:lnTo>
                <a:lnTo>
                  <a:pt x="223" y="24419"/>
                </a:lnTo>
                <a:lnTo>
                  <a:pt x="334" y="24512"/>
                </a:lnTo>
                <a:lnTo>
                  <a:pt x="464" y="24605"/>
                </a:lnTo>
                <a:lnTo>
                  <a:pt x="593" y="24697"/>
                </a:lnTo>
                <a:lnTo>
                  <a:pt x="909" y="24864"/>
                </a:lnTo>
                <a:lnTo>
                  <a:pt x="1298" y="25031"/>
                </a:lnTo>
                <a:lnTo>
                  <a:pt x="1743" y="25180"/>
                </a:lnTo>
                <a:lnTo>
                  <a:pt x="2225" y="25328"/>
                </a:lnTo>
                <a:lnTo>
                  <a:pt x="2763" y="25458"/>
                </a:lnTo>
                <a:lnTo>
                  <a:pt x="3356" y="25587"/>
                </a:lnTo>
                <a:lnTo>
                  <a:pt x="3968" y="25717"/>
                </a:lnTo>
                <a:lnTo>
                  <a:pt x="4617" y="25847"/>
                </a:lnTo>
                <a:lnTo>
                  <a:pt x="6007" y="26070"/>
                </a:lnTo>
                <a:lnTo>
                  <a:pt x="7472" y="26292"/>
                </a:lnTo>
                <a:lnTo>
                  <a:pt x="8993" y="26515"/>
                </a:lnTo>
                <a:lnTo>
                  <a:pt x="10494" y="26737"/>
                </a:lnTo>
                <a:lnTo>
                  <a:pt x="11996" y="26997"/>
                </a:lnTo>
                <a:lnTo>
                  <a:pt x="12701" y="27126"/>
                </a:lnTo>
                <a:lnTo>
                  <a:pt x="13405" y="27256"/>
                </a:lnTo>
                <a:lnTo>
                  <a:pt x="14091" y="27404"/>
                </a:lnTo>
                <a:lnTo>
                  <a:pt x="14722" y="27571"/>
                </a:lnTo>
                <a:lnTo>
                  <a:pt x="15334" y="27738"/>
                </a:lnTo>
                <a:lnTo>
                  <a:pt x="15908" y="27905"/>
                </a:lnTo>
                <a:lnTo>
                  <a:pt x="16427" y="28109"/>
                </a:lnTo>
                <a:lnTo>
                  <a:pt x="16910" y="28294"/>
                </a:lnTo>
                <a:lnTo>
                  <a:pt x="17336" y="28517"/>
                </a:lnTo>
                <a:lnTo>
                  <a:pt x="17521" y="28628"/>
                </a:lnTo>
                <a:lnTo>
                  <a:pt x="17707" y="28739"/>
                </a:lnTo>
                <a:lnTo>
                  <a:pt x="17855" y="28869"/>
                </a:lnTo>
                <a:lnTo>
                  <a:pt x="18022" y="29018"/>
                </a:lnTo>
                <a:lnTo>
                  <a:pt x="18189" y="29184"/>
                </a:lnTo>
                <a:lnTo>
                  <a:pt x="18337" y="29370"/>
                </a:lnTo>
                <a:lnTo>
                  <a:pt x="18486" y="29555"/>
                </a:lnTo>
                <a:lnTo>
                  <a:pt x="18615" y="29759"/>
                </a:lnTo>
                <a:lnTo>
                  <a:pt x="18893" y="30223"/>
                </a:lnTo>
                <a:lnTo>
                  <a:pt x="19134" y="30742"/>
                </a:lnTo>
                <a:lnTo>
                  <a:pt x="19375" y="31317"/>
                </a:lnTo>
                <a:lnTo>
                  <a:pt x="19598" y="31910"/>
                </a:lnTo>
                <a:lnTo>
                  <a:pt x="19802" y="32559"/>
                </a:lnTo>
                <a:lnTo>
                  <a:pt x="19987" y="33245"/>
                </a:lnTo>
                <a:lnTo>
                  <a:pt x="20173" y="33949"/>
                </a:lnTo>
                <a:lnTo>
                  <a:pt x="20340" y="34673"/>
                </a:lnTo>
                <a:lnTo>
                  <a:pt x="20488" y="35433"/>
                </a:lnTo>
                <a:lnTo>
                  <a:pt x="20766" y="36953"/>
                </a:lnTo>
                <a:lnTo>
                  <a:pt x="21026" y="38492"/>
                </a:lnTo>
                <a:lnTo>
                  <a:pt x="21248" y="40012"/>
                </a:lnTo>
                <a:lnTo>
                  <a:pt x="21452" y="41440"/>
                </a:lnTo>
                <a:lnTo>
                  <a:pt x="21656" y="42775"/>
                </a:lnTo>
                <a:lnTo>
                  <a:pt x="21860" y="43962"/>
                </a:lnTo>
                <a:lnTo>
                  <a:pt x="21953" y="44481"/>
                </a:lnTo>
                <a:lnTo>
                  <a:pt x="22045" y="44944"/>
                </a:lnTo>
                <a:lnTo>
                  <a:pt x="22157" y="45352"/>
                </a:lnTo>
                <a:lnTo>
                  <a:pt x="22268" y="45704"/>
                </a:lnTo>
                <a:lnTo>
                  <a:pt x="22379" y="45983"/>
                </a:lnTo>
                <a:lnTo>
                  <a:pt x="22490" y="46205"/>
                </a:lnTo>
                <a:lnTo>
                  <a:pt x="22565" y="46279"/>
                </a:lnTo>
                <a:lnTo>
                  <a:pt x="22620" y="46335"/>
                </a:lnTo>
                <a:lnTo>
                  <a:pt x="22694" y="46372"/>
                </a:lnTo>
                <a:lnTo>
                  <a:pt x="22843" y="46372"/>
                </a:lnTo>
                <a:lnTo>
                  <a:pt x="22935" y="46353"/>
                </a:lnTo>
                <a:lnTo>
                  <a:pt x="23028" y="46316"/>
                </a:lnTo>
                <a:lnTo>
                  <a:pt x="23102" y="46261"/>
                </a:lnTo>
                <a:lnTo>
                  <a:pt x="23176" y="46186"/>
                </a:lnTo>
                <a:lnTo>
                  <a:pt x="23269" y="46094"/>
                </a:lnTo>
                <a:lnTo>
                  <a:pt x="23417" y="45871"/>
                </a:lnTo>
                <a:lnTo>
                  <a:pt x="23566" y="45612"/>
                </a:lnTo>
                <a:lnTo>
                  <a:pt x="23696" y="45278"/>
                </a:lnTo>
                <a:lnTo>
                  <a:pt x="23825" y="44907"/>
                </a:lnTo>
                <a:lnTo>
                  <a:pt x="23937" y="44481"/>
                </a:lnTo>
                <a:lnTo>
                  <a:pt x="24066" y="44017"/>
                </a:lnTo>
                <a:lnTo>
                  <a:pt x="24159" y="43517"/>
                </a:lnTo>
                <a:lnTo>
                  <a:pt x="24382" y="42423"/>
                </a:lnTo>
                <a:lnTo>
                  <a:pt x="24567" y="41199"/>
                </a:lnTo>
                <a:lnTo>
                  <a:pt x="24734" y="39901"/>
                </a:lnTo>
                <a:lnTo>
                  <a:pt x="25068" y="37176"/>
                </a:lnTo>
                <a:lnTo>
                  <a:pt x="25420" y="34432"/>
                </a:lnTo>
                <a:lnTo>
                  <a:pt x="25587" y="33134"/>
                </a:lnTo>
                <a:lnTo>
                  <a:pt x="25791" y="31910"/>
                </a:lnTo>
                <a:lnTo>
                  <a:pt x="25995" y="30797"/>
                </a:lnTo>
                <a:lnTo>
                  <a:pt x="26106" y="30297"/>
                </a:lnTo>
                <a:lnTo>
                  <a:pt x="26217" y="29833"/>
                </a:lnTo>
                <a:lnTo>
                  <a:pt x="26310" y="29537"/>
                </a:lnTo>
                <a:lnTo>
                  <a:pt x="26421" y="29277"/>
                </a:lnTo>
                <a:lnTo>
                  <a:pt x="26551" y="29018"/>
                </a:lnTo>
                <a:lnTo>
                  <a:pt x="26681" y="28758"/>
                </a:lnTo>
                <a:lnTo>
                  <a:pt x="26847" y="28517"/>
                </a:lnTo>
                <a:lnTo>
                  <a:pt x="27033" y="28276"/>
                </a:lnTo>
                <a:lnTo>
                  <a:pt x="27218" y="28053"/>
                </a:lnTo>
                <a:lnTo>
                  <a:pt x="27422" y="27849"/>
                </a:lnTo>
                <a:lnTo>
                  <a:pt x="27645" y="27646"/>
                </a:lnTo>
                <a:lnTo>
                  <a:pt x="27886" y="27442"/>
                </a:lnTo>
                <a:lnTo>
                  <a:pt x="28145" y="27256"/>
                </a:lnTo>
                <a:lnTo>
                  <a:pt x="28405" y="27071"/>
                </a:lnTo>
                <a:lnTo>
                  <a:pt x="28683" y="26904"/>
                </a:lnTo>
                <a:lnTo>
                  <a:pt x="28961" y="26737"/>
                </a:lnTo>
                <a:lnTo>
                  <a:pt x="29573" y="26422"/>
                </a:lnTo>
                <a:lnTo>
                  <a:pt x="30222" y="26144"/>
                </a:lnTo>
                <a:lnTo>
                  <a:pt x="30889" y="25884"/>
                </a:lnTo>
                <a:lnTo>
                  <a:pt x="31594" y="25643"/>
                </a:lnTo>
                <a:lnTo>
                  <a:pt x="32317" y="25439"/>
                </a:lnTo>
                <a:lnTo>
                  <a:pt x="33040" y="25235"/>
                </a:lnTo>
                <a:lnTo>
                  <a:pt x="33800" y="25068"/>
                </a:lnTo>
                <a:lnTo>
                  <a:pt x="34561" y="24920"/>
                </a:lnTo>
                <a:lnTo>
                  <a:pt x="35302" y="24772"/>
                </a:lnTo>
                <a:lnTo>
                  <a:pt x="36804" y="24531"/>
                </a:lnTo>
                <a:lnTo>
                  <a:pt x="38213" y="24327"/>
                </a:lnTo>
                <a:lnTo>
                  <a:pt x="39548" y="24141"/>
                </a:lnTo>
                <a:lnTo>
                  <a:pt x="40716" y="23974"/>
                </a:lnTo>
                <a:lnTo>
                  <a:pt x="41235" y="23900"/>
                </a:lnTo>
                <a:lnTo>
                  <a:pt x="41699" y="23808"/>
                </a:lnTo>
                <a:lnTo>
                  <a:pt x="42107" y="23715"/>
                </a:lnTo>
                <a:lnTo>
                  <a:pt x="42440" y="23604"/>
                </a:lnTo>
                <a:lnTo>
                  <a:pt x="42719" y="23511"/>
                </a:lnTo>
                <a:lnTo>
                  <a:pt x="42830" y="23437"/>
                </a:lnTo>
                <a:lnTo>
                  <a:pt x="42922" y="23381"/>
                </a:lnTo>
                <a:lnTo>
                  <a:pt x="42978" y="23325"/>
                </a:lnTo>
                <a:lnTo>
                  <a:pt x="43034" y="23251"/>
                </a:lnTo>
                <a:lnTo>
                  <a:pt x="43071" y="23177"/>
                </a:lnTo>
                <a:lnTo>
                  <a:pt x="43071" y="23103"/>
                </a:lnTo>
                <a:lnTo>
                  <a:pt x="43052" y="22992"/>
                </a:lnTo>
                <a:lnTo>
                  <a:pt x="43015" y="22862"/>
                </a:lnTo>
                <a:lnTo>
                  <a:pt x="42960" y="22751"/>
                </a:lnTo>
                <a:lnTo>
                  <a:pt x="42885" y="22658"/>
                </a:lnTo>
                <a:lnTo>
                  <a:pt x="42774" y="22547"/>
                </a:lnTo>
                <a:lnTo>
                  <a:pt x="42663" y="22454"/>
                </a:lnTo>
                <a:lnTo>
                  <a:pt x="42533" y="22361"/>
                </a:lnTo>
                <a:lnTo>
                  <a:pt x="42385" y="22269"/>
                </a:lnTo>
                <a:lnTo>
                  <a:pt x="42033" y="22102"/>
                </a:lnTo>
                <a:lnTo>
                  <a:pt x="41625" y="21953"/>
                </a:lnTo>
                <a:lnTo>
                  <a:pt x="41161" y="21824"/>
                </a:lnTo>
                <a:lnTo>
                  <a:pt x="40642" y="21694"/>
                </a:lnTo>
                <a:lnTo>
                  <a:pt x="40086" y="21583"/>
                </a:lnTo>
                <a:lnTo>
                  <a:pt x="39492" y="21490"/>
                </a:lnTo>
                <a:lnTo>
                  <a:pt x="38843" y="21397"/>
                </a:lnTo>
                <a:lnTo>
                  <a:pt x="38176" y="21323"/>
                </a:lnTo>
                <a:lnTo>
                  <a:pt x="36785" y="21175"/>
                </a:lnTo>
                <a:lnTo>
                  <a:pt x="35302" y="21045"/>
                </a:lnTo>
                <a:lnTo>
                  <a:pt x="32354" y="20804"/>
                </a:lnTo>
                <a:lnTo>
                  <a:pt x="30926" y="20656"/>
                </a:lnTo>
                <a:lnTo>
                  <a:pt x="30259" y="20581"/>
                </a:lnTo>
                <a:lnTo>
                  <a:pt x="29610" y="20489"/>
                </a:lnTo>
                <a:lnTo>
                  <a:pt x="28998" y="20396"/>
                </a:lnTo>
                <a:lnTo>
                  <a:pt x="28423" y="20285"/>
                </a:lnTo>
                <a:lnTo>
                  <a:pt x="27886" y="20155"/>
                </a:lnTo>
                <a:lnTo>
                  <a:pt x="27404" y="20025"/>
                </a:lnTo>
                <a:lnTo>
                  <a:pt x="26977" y="19877"/>
                </a:lnTo>
                <a:lnTo>
                  <a:pt x="26606" y="19729"/>
                </a:lnTo>
                <a:lnTo>
                  <a:pt x="26458" y="19636"/>
                </a:lnTo>
                <a:lnTo>
                  <a:pt x="26310" y="19543"/>
                </a:lnTo>
                <a:lnTo>
                  <a:pt x="26180" y="19450"/>
                </a:lnTo>
                <a:lnTo>
                  <a:pt x="26069" y="19339"/>
                </a:lnTo>
                <a:lnTo>
                  <a:pt x="25976" y="19228"/>
                </a:lnTo>
                <a:lnTo>
                  <a:pt x="25883" y="19098"/>
                </a:lnTo>
                <a:lnTo>
                  <a:pt x="25791" y="18931"/>
                </a:lnTo>
                <a:lnTo>
                  <a:pt x="25698" y="18764"/>
                </a:lnTo>
                <a:lnTo>
                  <a:pt x="25513" y="18356"/>
                </a:lnTo>
                <a:lnTo>
                  <a:pt x="25346" y="17874"/>
                </a:lnTo>
                <a:lnTo>
                  <a:pt x="25179" y="17337"/>
                </a:lnTo>
                <a:lnTo>
                  <a:pt x="25030" y="16743"/>
                </a:lnTo>
                <a:lnTo>
                  <a:pt x="24882" y="16094"/>
                </a:lnTo>
                <a:lnTo>
                  <a:pt x="24734" y="15390"/>
                </a:lnTo>
                <a:lnTo>
                  <a:pt x="24604" y="14648"/>
                </a:lnTo>
                <a:lnTo>
                  <a:pt x="24474" y="13888"/>
                </a:lnTo>
                <a:lnTo>
                  <a:pt x="24215" y="12257"/>
                </a:lnTo>
                <a:lnTo>
                  <a:pt x="23992" y="10569"/>
                </a:lnTo>
                <a:lnTo>
                  <a:pt x="23788" y="8845"/>
                </a:lnTo>
                <a:lnTo>
                  <a:pt x="23380" y="5545"/>
                </a:lnTo>
                <a:lnTo>
                  <a:pt x="23195" y="4061"/>
                </a:lnTo>
                <a:lnTo>
                  <a:pt x="22991" y="2726"/>
                </a:lnTo>
                <a:lnTo>
                  <a:pt x="22898" y="2133"/>
                </a:lnTo>
                <a:lnTo>
                  <a:pt x="22806" y="1614"/>
                </a:lnTo>
                <a:lnTo>
                  <a:pt x="22694" y="1150"/>
                </a:lnTo>
                <a:lnTo>
                  <a:pt x="22602" y="761"/>
                </a:lnTo>
                <a:lnTo>
                  <a:pt x="22490" y="427"/>
                </a:lnTo>
                <a:lnTo>
                  <a:pt x="22398" y="205"/>
                </a:lnTo>
                <a:lnTo>
                  <a:pt x="22342" y="112"/>
                </a:lnTo>
                <a:lnTo>
                  <a:pt x="22286" y="57"/>
                </a:lnTo>
                <a:lnTo>
                  <a:pt x="22231" y="19"/>
                </a:lnTo>
                <a:lnTo>
                  <a:pt x="221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6"/>
          <p:cNvSpPr/>
          <p:nvPr/>
        </p:nvSpPr>
        <p:spPr>
          <a:xfrm>
            <a:off x="255625" y="1582983"/>
            <a:ext cx="156348" cy="168330"/>
          </a:xfrm>
          <a:custGeom>
            <a:avLst/>
            <a:gdLst/>
            <a:ahLst/>
            <a:cxnLst/>
            <a:rect l="l" t="t" r="r" b="b"/>
            <a:pathLst>
              <a:path w="43071" h="46372" extrusionOk="0">
                <a:moveTo>
                  <a:pt x="22082" y="1"/>
                </a:moveTo>
                <a:lnTo>
                  <a:pt x="22008" y="38"/>
                </a:lnTo>
                <a:lnTo>
                  <a:pt x="21953" y="94"/>
                </a:lnTo>
                <a:lnTo>
                  <a:pt x="21878" y="168"/>
                </a:lnTo>
                <a:lnTo>
                  <a:pt x="21804" y="261"/>
                </a:lnTo>
                <a:lnTo>
                  <a:pt x="21749" y="372"/>
                </a:lnTo>
                <a:lnTo>
                  <a:pt x="21637" y="650"/>
                </a:lnTo>
                <a:lnTo>
                  <a:pt x="21526" y="1002"/>
                </a:lnTo>
                <a:lnTo>
                  <a:pt x="21434" y="1410"/>
                </a:lnTo>
                <a:lnTo>
                  <a:pt x="21341" y="1892"/>
                </a:lnTo>
                <a:lnTo>
                  <a:pt x="21267" y="2411"/>
                </a:lnTo>
                <a:lnTo>
                  <a:pt x="21118" y="3635"/>
                </a:lnTo>
                <a:lnTo>
                  <a:pt x="20989" y="5007"/>
                </a:lnTo>
                <a:lnTo>
                  <a:pt x="20710" y="8122"/>
                </a:lnTo>
                <a:lnTo>
                  <a:pt x="20562" y="9772"/>
                </a:lnTo>
                <a:lnTo>
                  <a:pt x="20377" y="11441"/>
                </a:lnTo>
                <a:lnTo>
                  <a:pt x="20284" y="12275"/>
                </a:lnTo>
                <a:lnTo>
                  <a:pt x="20173" y="13091"/>
                </a:lnTo>
                <a:lnTo>
                  <a:pt x="20043" y="13888"/>
                </a:lnTo>
                <a:lnTo>
                  <a:pt x="19913" y="14667"/>
                </a:lnTo>
                <a:lnTo>
                  <a:pt x="19765" y="15427"/>
                </a:lnTo>
                <a:lnTo>
                  <a:pt x="19598" y="16150"/>
                </a:lnTo>
                <a:lnTo>
                  <a:pt x="19413" y="16836"/>
                </a:lnTo>
                <a:lnTo>
                  <a:pt x="19227" y="17504"/>
                </a:lnTo>
                <a:lnTo>
                  <a:pt x="19005" y="18115"/>
                </a:lnTo>
                <a:lnTo>
                  <a:pt x="18764" y="18672"/>
                </a:lnTo>
                <a:lnTo>
                  <a:pt x="18652" y="18931"/>
                </a:lnTo>
                <a:lnTo>
                  <a:pt x="18523" y="19172"/>
                </a:lnTo>
                <a:lnTo>
                  <a:pt x="18374" y="19413"/>
                </a:lnTo>
                <a:lnTo>
                  <a:pt x="18244" y="19636"/>
                </a:lnTo>
                <a:lnTo>
                  <a:pt x="18078" y="19840"/>
                </a:lnTo>
                <a:lnTo>
                  <a:pt x="17911" y="20025"/>
                </a:lnTo>
                <a:lnTo>
                  <a:pt x="17725" y="20211"/>
                </a:lnTo>
                <a:lnTo>
                  <a:pt x="17521" y="20396"/>
                </a:lnTo>
                <a:lnTo>
                  <a:pt x="17299" y="20563"/>
                </a:lnTo>
                <a:lnTo>
                  <a:pt x="17076" y="20711"/>
                </a:lnTo>
                <a:lnTo>
                  <a:pt x="16835" y="20878"/>
                </a:lnTo>
                <a:lnTo>
                  <a:pt x="16576" y="21008"/>
                </a:lnTo>
                <a:lnTo>
                  <a:pt x="16298" y="21156"/>
                </a:lnTo>
                <a:lnTo>
                  <a:pt x="16020" y="21286"/>
                </a:lnTo>
                <a:lnTo>
                  <a:pt x="15408" y="21508"/>
                </a:lnTo>
                <a:lnTo>
                  <a:pt x="14777" y="21731"/>
                </a:lnTo>
                <a:lnTo>
                  <a:pt x="14091" y="21916"/>
                </a:lnTo>
                <a:lnTo>
                  <a:pt x="13387" y="22083"/>
                </a:lnTo>
                <a:lnTo>
                  <a:pt x="12664" y="22213"/>
                </a:lnTo>
                <a:lnTo>
                  <a:pt x="11903" y="22343"/>
                </a:lnTo>
                <a:lnTo>
                  <a:pt x="11125" y="22435"/>
                </a:lnTo>
                <a:lnTo>
                  <a:pt x="10346" y="22528"/>
                </a:lnTo>
                <a:lnTo>
                  <a:pt x="9567" y="22602"/>
                </a:lnTo>
                <a:lnTo>
                  <a:pt x="7991" y="22732"/>
                </a:lnTo>
                <a:lnTo>
                  <a:pt x="6452" y="22806"/>
                </a:lnTo>
                <a:lnTo>
                  <a:pt x="4988" y="22880"/>
                </a:lnTo>
                <a:lnTo>
                  <a:pt x="3634" y="22955"/>
                </a:lnTo>
                <a:lnTo>
                  <a:pt x="2448" y="23047"/>
                </a:lnTo>
                <a:lnTo>
                  <a:pt x="1910" y="23103"/>
                </a:lnTo>
                <a:lnTo>
                  <a:pt x="1446" y="23177"/>
                </a:lnTo>
                <a:lnTo>
                  <a:pt x="1020" y="23251"/>
                </a:lnTo>
                <a:lnTo>
                  <a:pt x="668" y="23344"/>
                </a:lnTo>
                <a:lnTo>
                  <a:pt x="390" y="23437"/>
                </a:lnTo>
                <a:lnTo>
                  <a:pt x="278" y="23511"/>
                </a:lnTo>
                <a:lnTo>
                  <a:pt x="186" y="23566"/>
                </a:lnTo>
                <a:lnTo>
                  <a:pt x="111" y="23641"/>
                </a:lnTo>
                <a:lnTo>
                  <a:pt x="56" y="23715"/>
                </a:lnTo>
                <a:lnTo>
                  <a:pt x="19" y="23789"/>
                </a:lnTo>
                <a:lnTo>
                  <a:pt x="0" y="23882"/>
                </a:lnTo>
                <a:lnTo>
                  <a:pt x="0" y="23993"/>
                </a:lnTo>
                <a:lnTo>
                  <a:pt x="37" y="24104"/>
                </a:lnTo>
                <a:lnTo>
                  <a:pt x="74" y="24215"/>
                </a:lnTo>
                <a:lnTo>
                  <a:pt x="148" y="24308"/>
                </a:lnTo>
                <a:lnTo>
                  <a:pt x="223" y="24419"/>
                </a:lnTo>
                <a:lnTo>
                  <a:pt x="334" y="24512"/>
                </a:lnTo>
                <a:lnTo>
                  <a:pt x="464" y="24605"/>
                </a:lnTo>
                <a:lnTo>
                  <a:pt x="593" y="24697"/>
                </a:lnTo>
                <a:lnTo>
                  <a:pt x="909" y="24864"/>
                </a:lnTo>
                <a:lnTo>
                  <a:pt x="1298" y="25031"/>
                </a:lnTo>
                <a:lnTo>
                  <a:pt x="1743" y="25180"/>
                </a:lnTo>
                <a:lnTo>
                  <a:pt x="2225" y="25328"/>
                </a:lnTo>
                <a:lnTo>
                  <a:pt x="2763" y="25458"/>
                </a:lnTo>
                <a:lnTo>
                  <a:pt x="3356" y="25587"/>
                </a:lnTo>
                <a:lnTo>
                  <a:pt x="3968" y="25717"/>
                </a:lnTo>
                <a:lnTo>
                  <a:pt x="4617" y="25847"/>
                </a:lnTo>
                <a:lnTo>
                  <a:pt x="6007" y="26070"/>
                </a:lnTo>
                <a:lnTo>
                  <a:pt x="7472" y="26292"/>
                </a:lnTo>
                <a:lnTo>
                  <a:pt x="8993" y="26515"/>
                </a:lnTo>
                <a:lnTo>
                  <a:pt x="10494" y="26737"/>
                </a:lnTo>
                <a:lnTo>
                  <a:pt x="11996" y="26997"/>
                </a:lnTo>
                <a:lnTo>
                  <a:pt x="12701" y="27126"/>
                </a:lnTo>
                <a:lnTo>
                  <a:pt x="13405" y="27256"/>
                </a:lnTo>
                <a:lnTo>
                  <a:pt x="14091" y="27404"/>
                </a:lnTo>
                <a:lnTo>
                  <a:pt x="14722" y="27571"/>
                </a:lnTo>
                <a:lnTo>
                  <a:pt x="15334" y="27738"/>
                </a:lnTo>
                <a:lnTo>
                  <a:pt x="15908" y="27905"/>
                </a:lnTo>
                <a:lnTo>
                  <a:pt x="16427" y="28109"/>
                </a:lnTo>
                <a:lnTo>
                  <a:pt x="16910" y="28294"/>
                </a:lnTo>
                <a:lnTo>
                  <a:pt x="17336" y="28517"/>
                </a:lnTo>
                <a:lnTo>
                  <a:pt x="17521" y="28628"/>
                </a:lnTo>
                <a:lnTo>
                  <a:pt x="17707" y="28739"/>
                </a:lnTo>
                <a:lnTo>
                  <a:pt x="17855" y="28869"/>
                </a:lnTo>
                <a:lnTo>
                  <a:pt x="18022" y="29018"/>
                </a:lnTo>
                <a:lnTo>
                  <a:pt x="18189" y="29184"/>
                </a:lnTo>
                <a:lnTo>
                  <a:pt x="18337" y="29370"/>
                </a:lnTo>
                <a:lnTo>
                  <a:pt x="18486" y="29555"/>
                </a:lnTo>
                <a:lnTo>
                  <a:pt x="18615" y="29759"/>
                </a:lnTo>
                <a:lnTo>
                  <a:pt x="18893" y="30223"/>
                </a:lnTo>
                <a:lnTo>
                  <a:pt x="19134" y="30742"/>
                </a:lnTo>
                <a:lnTo>
                  <a:pt x="19375" y="31317"/>
                </a:lnTo>
                <a:lnTo>
                  <a:pt x="19598" y="31910"/>
                </a:lnTo>
                <a:lnTo>
                  <a:pt x="19802" y="32559"/>
                </a:lnTo>
                <a:lnTo>
                  <a:pt x="19987" y="33245"/>
                </a:lnTo>
                <a:lnTo>
                  <a:pt x="20173" y="33949"/>
                </a:lnTo>
                <a:lnTo>
                  <a:pt x="20340" y="34673"/>
                </a:lnTo>
                <a:lnTo>
                  <a:pt x="20488" y="35433"/>
                </a:lnTo>
                <a:lnTo>
                  <a:pt x="20766" y="36953"/>
                </a:lnTo>
                <a:lnTo>
                  <a:pt x="21026" y="38492"/>
                </a:lnTo>
                <a:lnTo>
                  <a:pt x="21248" y="40012"/>
                </a:lnTo>
                <a:lnTo>
                  <a:pt x="21452" y="41440"/>
                </a:lnTo>
                <a:lnTo>
                  <a:pt x="21656" y="42775"/>
                </a:lnTo>
                <a:lnTo>
                  <a:pt x="21860" y="43962"/>
                </a:lnTo>
                <a:lnTo>
                  <a:pt x="21953" y="44481"/>
                </a:lnTo>
                <a:lnTo>
                  <a:pt x="22045" y="44944"/>
                </a:lnTo>
                <a:lnTo>
                  <a:pt x="22157" y="45352"/>
                </a:lnTo>
                <a:lnTo>
                  <a:pt x="22268" y="45704"/>
                </a:lnTo>
                <a:lnTo>
                  <a:pt x="22379" y="45983"/>
                </a:lnTo>
                <a:lnTo>
                  <a:pt x="22490" y="46205"/>
                </a:lnTo>
                <a:lnTo>
                  <a:pt x="22565" y="46279"/>
                </a:lnTo>
                <a:lnTo>
                  <a:pt x="22620" y="46335"/>
                </a:lnTo>
                <a:lnTo>
                  <a:pt x="22694" y="46372"/>
                </a:lnTo>
                <a:lnTo>
                  <a:pt x="22843" y="46372"/>
                </a:lnTo>
                <a:lnTo>
                  <a:pt x="22935" y="46353"/>
                </a:lnTo>
                <a:lnTo>
                  <a:pt x="23028" y="46316"/>
                </a:lnTo>
                <a:lnTo>
                  <a:pt x="23102" y="46261"/>
                </a:lnTo>
                <a:lnTo>
                  <a:pt x="23176" y="46186"/>
                </a:lnTo>
                <a:lnTo>
                  <a:pt x="23269" y="46094"/>
                </a:lnTo>
                <a:lnTo>
                  <a:pt x="23417" y="45871"/>
                </a:lnTo>
                <a:lnTo>
                  <a:pt x="23566" y="45612"/>
                </a:lnTo>
                <a:lnTo>
                  <a:pt x="23696" y="45278"/>
                </a:lnTo>
                <a:lnTo>
                  <a:pt x="23825" y="44907"/>
                </a:lnTo>
                <a:lnTo>
                  <a:pt x="23937" y="44481"/>
                </a:lnTo>
                <a:lnTo>
                  <a:pt x="24066" y="44017"/>
                </a:lnTo>
                <a:lnTo>
                  <a:pt x="24159" y="43517"/>
                </a:lnTo>
                <a:lnTo>
                  <a:pt x="24382" y="42423"/>
                </a:lnTo>
                <a:lnTo>
                  <a:pt x="24567" y="41199"/>
                </a:lnTo>
                <a:lnTo>
                  <a:pt x="24734" y="39901"/>
                </a:lnTo>
                <a:lnTo>
                  <a:pt x="25068" y="37176"/>
                </a:lnTo>
                <a:lnTo>
                  <a:pt x="25420" y="34432"/>
                </a:lnTo>
                <a:lnTo>
                  <a:pt x="25587" y="33134"/>
                </a:lnTo>
                <a:lnTo>
                  <a:pt x="25791" y="31910"/>
                </a:lnTo>
                <a:lnTo>
                  <a:pt x="25995" y="30797"/>
                </a:lnTo>
                <a:lnTo>
                  <a:pt x="26106" y="30297"/>
                </a:lnTo>
                <a:lnTo>
                  <a:pt x="26217" y="29833"/>
                </a:lnTo>
                <a:lnTo>
                  <a:pt x="26310" y="29537"/>
                </a:lnTo>
                <a:lnTo>
                  <a:pt x="26421" y="29277"/>
                </a:lnTo>
                <a:lnTo>
                  <a:pt x="26551" y="29018"/>
                </a:lnTo>
                <a:lnTo>
                  <a:pt x="26681" y="28758"/>
                </a:lnTo>
                <a:lnTo>
                  <a:pt x="26847" y="28517"/>
                </a:lnTo>
                <a:lnTo>
                  <a:pt x="27033" y="28276"/>
                </a:lnTo>
                <a:lnTo>
                  <a:pt x="27218" y="28053"/>
                </a:lnTo>
                <a:lnTo>
                  <a:pt x="27422" y="27849"/>
                </a:lnTo>
                <a:lnTo>
                  <a:pt x="27645" y="27646"/>
                </a:lnTo>
                <a:lnTo>
                  <a:pt x="27886" y="27442"/>
                </a:lnTo>
                <a:lnTo>
                  <a:pt x="28145" y="27256"/>
                </a:lnTo>
                <a:lnTo>
                  <a:pt x="28405" y="27071"/>
                </a:lnTo>
                <a:lnTo>
                  <a:pt x="28683" y="26904"/>
                </a:lnTo>
                <a:lnTo>
                  <a:pt x="28961" y="26737"/>
                </a:lnTo>
                <a:lnTo>
                  <a:pt x="29573" y="26422"/>
                </a:lnTo>
                <a:lnTo>
                  <a:pt x="30222" y="26144"/>
                </a:lnTo>
                <a:lnTo>
                  <a:pt x="30889" y="25884"/>
                </a:lnTo>
                <a:lnTo>
                  <a:pt x="31594" y="25643"/>
                </a:lnTo>
                <a:lnTo>
                  <a:pt x="32317" y="25439"/>
                </a:lnTo>
                <a:lnTo>
                  <a:pt x="33040" y="25235"/>
                </a:lnTo>
                <a:lnTo>
                  <a:pt x="33800" y="25068"/>
                </a:lnTo>
                <a:lnTo>
                  <a:pt x="34561" y="24920"/>
                </a:lnTo>
                <a:lnTo>
                  <a:pt x="35302" y="24772"/>
                </a:lnTo>
                <a:lnTo>
                  <a:pt x="36804" y="24531"/>
                </a:lnTo>
                <a:lnTo>
                  <a:pt x="38213" y="24327"/>
                </a:lnTo>
                <a:lnTo>
                  <a:pt x="39548" y="24141"/>
                </a:lnTo>
                <a:lnTo>
                  <a:pt x="40716" y="23974"/>
                </a:lnTo>
                <a:lnTo>
                  <a:pt x="41235" y="23900"/>
                </a:lnTo>
                <a:lnTo>
                  <a:pt x="41699" y="23808"/>
                </a:lnTo>
                <a:lnTo>
                  <a:pt x="42107" y="23715"/>
                </a:lnTo>
                <a:lnTo>
                  <a:pt x="42440" y="23604"/>
                </a:lnTo>
                <a:lnTo>
                  <a:pt x="42719" y="23511"/>
                </a:lnTo>
                <a:lnTo>
                  <a:pt x="42830" y="23437"/>
                </a:lnTo>
                <a:lnTo>
                  <a:pt x="42922" y="23381"/>
                </a:lnTo>
                <a:lnTo>
                  <a:pt x="42978" y="23325"/>
                </a:lnTo>
                <a:lnTo>
                  <a:pt x="43034" y="23251"/>
                </a:lnTo>
                <a:lnTo>
                  <a:pt x="43071" y="23177"/>
                </a:lnTo>
                <a:lnTo>
                  <a:pt x="43071" y="23103"/>
                </a:lnTo>
                <a:lnTo>
                  <a:pt x="43052" y="22992"/>
                </a:lnTo>
                <a:lnTo>
                  <a:pt x="43015" y="22862"/>
                </a:lnTo>
                <a:lnTo>
                  <a:pt x="42960" y="22751"/>
                </a:lnTo>
                <a:lnTo>
                  <a:pt x="42885" y="22658"/>
                </a:lnTo>
                <a:lnTo>
                  <a:pt x="42774" y="22547"/>
                </a:lnTo>
                <a:lnTo>
                  <a:pt x="42663" y="22454"/>
                </a:lnTo>
                <a:lnTo>
                  <a:pt x="42533" y="22361"/>
                </a:lnTo>
                <a:lnTo>
                  <a:pt x="42385" y="22269"/>
                </a:lnTo>
                <a:lnTo>
                  <a:pt x="42033" y="22102"/>
                </a:lnTo>
                <a:lnTo>
                  <a:pt x="41625" y="21953"/>
                </a:lnTo>
                <a:lnTo>
                  <a:pt x="41161" y="21824"/>
                </a:lnTo>
                <a:lnTo>
                  <a:pt x="40642" y="21694"/>
                </a:lnTo>
                <a:lnTo>
                  <a:pt x="40086" y="21583"/>
                </a:lnTo>
                <a:lnTo>
                  <a:pt x="39492" y="21490"/>
                </a:lnTo>
                <a:lnTo>
                  <a:pt x="38843" y="21397"/>
                </a:lnTo>
                <a:lnTo>
                  <a:pt x="38176" y="21323"/>
                </a:lnTo>
                <a:lnTo>
                  <a:pt x="36785" y="21175"/>
                </a:lnTo>
                <a:lnTo>
                  <a:pt x="35302" y="21045"/>
                </a:lnTo>
                <a:lnTo>
                  <a:pt x="32354" y="20804"/>
                </a:lnTo>
                <a:lnTo>
                  <a:pt x="30926" y="20656"/>
                </a:lnTo>
                <a:lnTo>
                  <a:pt x="30259" y="20581"/>
                </a:lnTo>
                <a:lnTo>
                  <a:pt x="29610" y="20489"/>
                </a:lnTo>
                <a:lnTo>
                  <a:pt x="28998" y="20396"/>
                </a:lnTo>
                <a:lnTo>
                  <a:pt x="28423" y="20285"/>
                </a:lnTo>
                <a:lnTo>
                  <a:pt x="27886" y="20155"/>
                </a:lnTo>
                <a:lnTo>
                  <a:pt x="27404" y="20025"/>
                </a:lnTo>
                <a:lnTo>
                  <a:pt x="26977" y="19877"/>
                </a:lnTo>
                <a:lnTo>
                  <a:pt x="26606" y="19729"/>
                </a:lnTo>
                <a:lnTo>
                  <a:pt x="26458" y="19636"/>
                </a:lnTo>
                <a:lnTo>
                  <a:pt x="26310" y="19543"/>
                </a:lnTo>
                <a:lnTo>
                  <a:pt x="26180" y="19450"/>
                </a:lnTo>
                <a:lnTo>
                  <a:pt x="26069" y="19339"/>
                </a:lnTo>
                <a:lnTo>
                  <a:pt x="25976" y="19228"/>
                </a:lnTo>
                <a:lnTo>
                  <a:pt x="25883" y="19098"/>
                </a:lnTo>
                <a:lnTo>
                  <a:pt x="25791" y="18931"/>
                </a:lnTo>
                <a:lnTo>
                  <a:pt x="25698" y="18764"/>
                </a:lnTo>
                <a:lnTo>
                  <a:pt x="25513" y="18356"/>
                </a:lnTo>
                <a:lnTo>
                  <a:pt x="25346" y="17874"/>
                </a:lnTo>
                <a:lnTo>
                  <a:pt x="25179" y="17337"/>
                </a:lnTo>
                <a:lnTo>
                  <a:pt x="25030" y="16743"/>
                </a:lnTo>
                <a:lnTo>
                  <a:pt x="24882" y="16094"/>
                </a:lnTo>
                <a:lnTo>
                  <a:pt x="24734" y="15390"/>
                </a:lnTo>
                <a:lnTo>
                  <a:pt x="24604" y="14648"/>
                </a:lnTo>
                <a:lnTo>
                  <a:pt x="24474" y="13888"/>
                </a:lnTo>
                <a:lnTo>
                  <a:pt x="24215" y="12257"/>
                </a:lnTo>
                <a:lnTo>
                  <a:pt x="23992" y="10569"/>
                </a:lnTo>
                <a:lnTo>
                  <a:pt x="23788" y="8845"/>
                </a:lnTo>
                <a:lnTo>
                  <a:pt x="23380" y="5545"/>
                </a:lnTo>
                <a:lnTo>
                  <a:pt x="23195" y="4061"/>
                </a:lnTo>
                <a:lnTo>
                  <a:pt x="22991" y="2726"/>
                </a:lnTo>
                <a:lnTo>
                  <a:pt x="22898" y="2133"/>
                </a:lnTo>
                <a:lnTo>
                  <a:pt x="22806" y="1614"/>
                </a:lnTo>
                <a:lnTo>
                  <a:pt x="22694" y="1150"/>
                </a:lnTo>
                <a:lnTo>
                  <a:pt x="22602" y="761"/>
                </a:lnTo>
                <a:lnTo>
                  <a:pt x="22490" y="427"/>
                </a:lnTo>
                <a:lnTo>
                  <a:pt x="22398" y="205"/>
                </a:lnTo>
                <a:lnTo>
                  <a:pt x="22342" y="112"/>
                </a:lnTo>
                <a:lnTo>
                  <a:pt x="22286" y="57"/>
                </a:lnTo>
                <a:lnTo>
                  <a:pt x="22231" y="19"/>
                </a:lnTo>
                <a:lnTo>
                  <a:pt x="221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67"/>
        <p:cNvGrpSpPr/>
        <p:nvPr/>
      </p:nvGrpSpPr>
      <p:grpSpPr>
        <a:xfrm>
          <a:off x="0" y="0"/>
          <a:ext cx="0" cy="0"/>
          <a:chOff x="0" y="0"/>
          <a:chExt cx="0" cy="0"/>
        </a:xfrm>
      </p:grpSpPr>
      <p:pic>
        <p:nvPicPr>
          <p:cNvPr id="468" name="Google Shape;468;p7"/>
          <p:cNvPicPr preferRelativeResize="0"/>
          <p:nvPr/>
        </p:nvPicPr>
        <p:blipFill>
          <a:blip r:embed="rId2">
            <a:alphaModFix amt="20000"/>
          </a:blip>
          <a:stretch>
            <a:fillRect/>
          </a:stretch>
        </p:blipFill>
        <p:spPr>
          <a:xfrm>
            <a:off x="0" y="0"/>
            <a:ext cx="9144000" cy="5143511"/>
          </a:xfrm>
          <a:prstGeom prst="rect">
            <a:avLst/>
          </a:prstGeom>
          <a:noFill/>
          <a:ln>
            <a:noFill/>
          </a:ln>
        </p:spPr>
      </p:pic>
      <p:sp>
        <p:nvSpPr>
          <p:cNvPr id="469" name="Google Shape;469;p7"/>
          <p:cNvSpPr txBox="1">
            <a:spLocks noGrp="1"/>
          </p:cNvSpPr>
          <p:nvPr>
            <p:ph type="body" idx="1"/>
          </p:nvPr>
        </p:nvSpPr>
        <p:spPr>
          <a:xfrm>
            <a:off x="720000" y="1574275"/>
            <a:ext cx="5077500" cy="2520600"/>
          </a:xfrm>
          <a:prstGeom prst="rect">
            <a:avLst/>
          </a:prstGeom>
        </p:spPr>
        <p:txBody>
          <a:bodyPr spcFirstLastPara="1" wrap="square" lIns="91425" tIns="91425" rIns="91425" bIns="91425" anchor="ctr" anchorCtr="0">
            <a:noAutofit/>
          </a:bodyPr>
          <a:lstStyle>
            <a:lvl1pPr marL="457200" lvl="0" indent="-330200" rtl="0">
              <a:lnSpc>
                <a:spcPct val="100000"/>
              </a:lnSpc>
              <a:spcBef>
                <a:spcPts val="0"/>
              </a:spcBef>
              <a:spcAft>
                <a:spcPts val="0"/>
              </a:spcAft>
              <a:buSzPts val="1600"/>
              <a:buFont typeface="Nunito Light"/>
              <a:buChar char="●"/>
              <a:defRPr sz="1600"/>
            </a:lvl1pPr>
            <a:lvl2pPr marL="914400" lvl="1" indent="-330200" rtl="0">
              <a:lnSpc>
                <a:spcPct val="100000"/>
              </a:lnSpc>
              <a:spcBef>
                <a:spcPts val="0"/>
              </a:spcBef>
              <a:spcAft>
                <a:spcPts val="0"/>
              </a:spcAft>
              <a:buSzPts val="1600"/>
              <a:buFont typeface="Nunito Light"/>
              <a:buChar char="○"/>
              <a:defRPr/>
            </a:lvl2pPr>
            <a:lvl3pPr marL="1371600" lvl="2" indent="-323850" rtl="0">
              <a:lnSpc>
                <a:spcPct val="100000"/>
              </a:lnSpc>
              <a:spcBef>
                <a:spcPts val="1600"/>
              </a:spcBef>
              <a:spcAft>
                <a:spcPts val="0"/>
              </a:spcAft>
              <a:buSzPts val="1500"/>
              <a:buFont typeface="Nunito Light"/>
              <a:buChar char="■"/>
              <a:defRPr/>
            </a:lvl3pPr>
            <a:lvl4pPr marL="1828800" lvl="3" indent="-323850" rtl="0">
              <a:lnSpc>
                <a:spcPct val="100000"/>
              </a:lnSpc>
              <a:spcBef>
                <a:spcPts val="1600"/>
              </a:spcBef>
              <a:spcAft>
                <a:spcPts val="0"/>
              </a:spcAft>
              <a:buSzPts val="1500"/>
              <a:buFont typeface="Nunito Light"/>
              <a:buChar char="●"/>
              <a:defRPr/>
            </a:lvl4pPr>
            <a:lvl5pPr marL="2286000" lvl="4" indent="-330200" rtl="0">
              <a:lnSpc>
                <a:spcPct val="100000"/>
              </a:lnSpc>
              <a:spcBef>
                <a:spcPts val="1600"/>
              </a:spcBef>
              <a:spcAft>
                <a:spcPts val="0"/>
              </a:spcAft>
              <a:buSzPts val="1600"/>
              <a:buFont typeface="Nunito Light"/>
              <a:buChar char="○"/>
              <a:defRPr/>
            </a:lvl5pPr>
            <a:lvl6pPr marL="2743200" lvl="5" indent="-330200" rtl="0">
              <a:lnSpc>
                <a:spcPct val="100000"/>
              </a:lnSpc>
              <a:spcBef>
                <a:spcPts val="1600"/>
              </a:spcBef>
              <a:spcAft>
                <a:spcPts val="0"/>
              </a:spcAft>
              <a:buSzPts val="1600"/>
              <a:buFont typeface="Nunito Light"/>
              <a:buChar char="■"/>
              <a:defRPr/>
            </a:lvl6pPr>
            <a:lvl7pPr marL="3200400" lvl="6" indent="-311150" rtl="0">
              <a:lnSpc>
                <a:spcPct val="100000"/>
              </a:lnSpc>
              <a:spcBef>
                <a:spcPts val="1600"/>
              </a:spcBef>
              <a:spcAft>
                <a:spcPts val="0"/>
              </a:spcAft>
              <a:buSzPts val="1300"/>
              <a:buFont typeface="Nunito Light"/>
              <a:buChar char="●"/>
              <a:defRPr/>
            </a:lvl7pPr>
            <a:lvl8pPr marL="3657600" lvl="7" indent="-311150" rtl="0">
              <a:lnSpc>
                <a:spcPct val="100000"/>
              </a:lnSpc>
              <a:spcBef>
                <a:spcPts val="1600"/>
              </a:spcBef>
              <a:spcAft>
                <a:spcPts val="0"/>
              </a:spcAft>
              <a:buSzPts val="1300"/>
              <a:buFont typeface="Nunito Light"/>
              <a:buChar char="○"/>
              <a:defRPr/>
            </a:lvl8pPr>
            <a:lvl9pPr marL="4114800" lvl="8" indent="-330200" rtl="0">
              <a:lnSpc>
                <a:spcPct val="100000"/>
              </a:lnSpc>
              <a:spcBef>
                <a:spcPts val="1600"/>
              </a:spcBef>
              <a:spcAft>
                <a:spcPts val="1600"/>
              </a:spcAft>
              <a:buSzPts val="1600"/>
              <a:buFont typeface="Nunito Light"/>
              <a:buChar char="■"/>
              <a:defRPr/>
            </a:lvl9pPr>
          </a:lstStyle>
          <a:p>
            <a:endParaRPr/>
          </a:p>
        </p:txBody>
      </p:sp>
      <p:sp>
        <p:nvSpPr>
          <p:cNvPr id="470" name="Google Shape;470;p7"/>
          <p:cNvSpPr txBox="1">
            <a:spLocks noGrp="1"/>
          </p:cNvSpPr>
          <p:nvPr>
            <p:ph type="title"/>
          </p:nvPr>
        </p:nvSpPr>
        <p:spPr>
          <a:xfrm>
            <a:off x="720000" y="539500"/>
            <a:ext cx="7704000" cy="45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sz="28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grpSp>
        <p:nvGrpSpPr>
          <p:cNvPr id="471" name="Google Shape;471;p7"/>
          <p:cNvGrpSpPr/>
          <p:nvPr/>
        </p:nvGrpSpPr>
        <p:grpSpPr>
          <a:xfrm>
            <a:off x="-50" y="4276932"/>
            <a:ext cx="4552475" cy="860150"/>
            <a:chOff x="1262800" y="4616725"/>
            <a:chExt cx="4552475" cy="860150"/>
          </a:xfrm>
        </p:grpSpPr>
        <p:sp>
          <p:nvSpPr>
            <p:cNvPr id="472" name="Google Shape;472;p7"/>
            <p:cNvSpPr/>
            <p:nvPr/>
          </p:nvSpPr>
          <p:spPr>
            <a:xfrm>
              <a:off x="1413150" y="5126825"/>
              <a:ext cx="65050" cy="350050"/>
            </a:xfrm>
            <a:custGeom>
              <a:avLst/>
              <a:gdLst/>
              <a:ahLst/>
              <a:cxnLst/>
              <a:rect l="l" t="t" r="r" b="b"/>
              <a:pathLst>
                <a:path w="2602" h="14002" extrusionOk="0">
                  <a:moveTo>
                    <a:pt x="2601" y="0"/>
                  </a:moveTo>
                  <a:lnTo>
                    <a:pt x="2343" y="849"/>
                  </a:lnTo>
                  <a:lnTo>
                    <a:pt x="2085" y="1697"/>
                  </a:lnTo>
                  <a:lnTo>
                    <a:pt x="1845" y="2546"/>
                  </a:lnTo>
                  <a:lnTo>
                    <a:pt x="1623" y="3413"/>
                  </a:lnTo>
                  <a:lnTo>
                    <a:pt x="1402" y="4280"/>
                  </a:lnTo>
                  <a:lnTo>
                    <a:pt x="1199" y="5147"/>
                  </a:lnTo>
                  <a:lnTo>
                    <a:pt x="1015" y="6014"/>
                  </a:lnTo>
                  <a:lnTo>
                    <a:pt x="849" y="6900"/>
                  </a:lnTo>
                  <a:lnTo>
                    <a:pt x="701" y="7785"/>
                  </a:lnTo>
                  <a:lnTo>
                    <a:pt x="553" y="8671"/>
                  </a:lnTo>
                  <a:lnTo>
                    <a:pt x="424" y="9556"/>
                  </a:lnTo>
                  <a:lnTo>
                    <a:pt x="314" y="10442"/>
                  </a:lnTo>
                  <a:lnTo>
                    <a:pt x="221" y="11327"/>
                  </a:lnTo>
                  <a:lnTo>
                    <a:pt x="129" y="12213"/>
                  </a:lnTo>
                  <a:lnTo>
                    <a:pt x="55" y="13117"/>
                  </a:lnTo>
                  <a:lnTo>
                    <a:pt x="0" y="14002"/>
                  </a:lnTo>
                  <a:lnTo>
                    <a:pt x="701" y="14002"/>
                  </a:lnTo>
                  <a:lnTo>
                    <a:pt x="701" y="13117"/>
                  </a:lnTo>
                  <a:lnTo>
                    <a:pt x="719" y="12231"/>
                  </a:lnTo>
                  <a:lnTo>
                    <a:pt x="756" y="11346"/>
                  </a:lnTo>
                  <a:lnTo>
                    <a:pt x="793" y="10460"/>
                  </a:lnTo>
                  <a:lnTo>
                    <a:pt x="867" y="9575"/>
                  </a:lnTo>
                  <a:lnTo>
                    <a:pt x="941" y="8689"/>
                  </a:lnTo>
                  <a:lnTo>
                    <a:pt x="1033" y="7804"/>
                  </a:lnTo>
                  <a:lnTo>
                    <a:pt x="1144" y="6936"/>
                  </a:lnTo>
                  <a:lnTo>
                    <a:pt x="1273" y="6051"/>
                  </a:lnTo>
                  <a:lnTo>
                    <a:pt x="1420" y="5184"/>
                  </a:lnTo>
                  <a:lnTo>
                    <a:pt x="1568" y="4317"/>
                  </a:lnTo>
                  <a:lnTo>
                    <a:pt x="1753" y="3431"/>
                  </a:lnTo>
                  <a:lnTo>
                    <a:pt x="1937" y="2564"/>
                  </a:lnTo>
                  <a:lnTo>
                    <a:pt x="2140" y="1716"/>
                  </a:lnTo>
                  <a:lnTo>
                    <a:pt x="2361" y="849"/>
                  </a:lnTo>
                  <a:lnTo>
                    <a:pt x="26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7"/>
            <p:cNvSpPr/>
            <p:nvPr/>
          </p:nvSpPr>
          <p:spPr>
            <a:xfrm>
              <a:off x="1504450" y="5271625"/>
              <a:ext cx="59050" cy="205250"/>
            </a:xfrm>
            <a:custGeom>
              <a:avLst/>
              <a:gdLst/>
              <a:ahLst/>
              <a:cxnLst/>
              <a:rect l="l" t="t" r="r" b="b"/>
              <a:pathLst>
                <a:path w="2362" h="8210" extrusionOk="0">
                  <a:moveTo>
                    <a:pt x="2362" y="1"/>
                  </a:moveTo>
                  <a:lnTo>
                    <a:pt x="1200" y="4096"/>
                  </a:lnTo>
                  <a:lnTo>
                    <a:pt x="1" y="8210"/>
                  </a:lnTo>
                  <a:lnTo>
                    <a:pt x="1384" y="8210"/>
                  </a:lnTo>
                  <a:lnTo>
                    <a:pt x="1716" y="6088"/>
                  </a:lnTo>
                  <a:lnTo>
                    <a:pt x="1845" y="5037"/>
                  </a:lnTo>
                  <a:lnTo>
                    <a:pt x="1975" y="4004"/>
                  </a:lnTo>
                  <a:lnTo>
                    <a:pt x="2104" y="2971"/>
                  </a:lnTo>
                  <a:lnTo>
                    <a:pt x="2196" y="1956"/>
                  </a:lnTo>
                  <a:lnTo>
                    <a:pt x="2288" y="978"/>
                  </a:lnTo>
                  <a:lnTo>
                    <a:pt x="236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7"/>
            <p:cNvSpPr/>
            <p:nvPr/>
          </p:nvSpPr>
          <p:spPr>
            <a:xfrm>
              <a:off x="3274975" y="4808125"/>
              <a:ext cx="176225" cy="668750"/>
            </a:xfrm>
            <a:custGeom>
              <a:avLst/>
              <a:gdLst/>
              <a:ahLst/>
              <a:cxnLst/>
              <a:rect l="l" t="t" r="r" b="b"/>
              <a:pathLst>
                <a:path w="7049" h="26750" extrusionOk="0">
                  <a:moveTo>
                    <a:pt x="1" y="1"/>
                  </a:moveTo>
                  <a:lnTo>
                    <a:pt x="278" y="738"/>
                  </a:lnTo>
                  <a:lnTo>
                    <a:pt x="554" y="1476"/>
                  </a:lnTo>
                  <a:lnTo>
                    <a:pt x="831" y="2214"/>
                  </a:lnTo>
                  <a:lnTo>
                    <a:pt x="1089" y="2989"/>
                  </a:lnTo>
                  <a:lnTo>
                    <a:pt x="1329" y="3764"/>
                  </a:lnTo>
                  <a:lnTo>
                    <a:pt x="1551" y="4539"/>
                  </a:lnTo>
                  <a:lnTo>
                    <a:pt x="1772" y="5332"/>
                  </a:lnTo>
                  <a:lnTo>
                    <a:pt x="1975" y="6144"/>
                  </a:lnTo>
                  <a:lnTo>
                    <a:pt x="2159" y="6955"/>
                  </a:lnTo>
                  <a:lnTo>
                    <a:pt x="2344" y="7786"/>
                  </a:lnTo>
                  <a:lnTo>
                    <a:pt x="2510" y="8616"/>
                  </a:lnTo>
                  <a:lnTo>
                    <a:pt x="2657" y="9446"/>
                  </a:lnTo>
                  <a:lnTo>
                    <a:pt x="2787" y="10294"/>
                  </a:lnTo>
                  <a:lnTo>
                    <a:pt x="2916" y="11143"/>
                  </a:lnTo>
                  <a:lnTo>
                    <a:pt x="3026" y="11992"/>
                  </a:lnTo>
                  <a:lnTo>
                    <a:pt x="3137" y="12859"/>
                  </a:lnTo>
                  <a:lnTo>
                    <a:pt x="3211" y="13726"/>
                  </a:lnTo>
                  <a:lnTo>
                    <a:pt x="3285" y="14593"/>
                  </a:lnTo>
                  <a:lnTo>
                    <a:pt x="3359" y="15460"/>
                  </a:lnTo>
                  <a:lnTo>
                    <a:pt x="3414" y="16327"/>
                  </a:lnTo>
                  <a:lnTo>
                    <a:pt x="3451" y="17212"/>
                  </a:lnTo>
                  <a:lnTo>
                    <a:pt x="3469" y="18079"/>
                  </a:lnTo>
                  <a:lnTo>
                    <a:pt x="3488" y="18965"/>
                  </a:lnTo>
                  <a:lnTo>
                    <a:pt x="3469" y="19832"/>
                  </a:lnTo>
                  <a:lnTo>
                    <a:pt x="3469" y="20718"/>
                  </a:lnTo>
                  <a:lnTo>
                    <a:pt x="3432" y="21585"/>
                  </a:lnTo>
                  <a:lnTo>
                    <a:pt x="3395" y="22452"/>
                  </a:lnTo>
                  <a:lnTo>
                    <a:pt x="3340" y="23319"/>
                  </a:lnTo>
                  <a:lnTo>
                    <a:pt x="3285" y="24186"/>
                  </a:lnTo>
                  <a:lnTo>
                    <a:pt x="3211" y="25053"/>
                  </a:lnTo>
                  <a:lnTo>
                    <a:pt x="3119" y="25901"/>
                  </a:lnTo>
                  <a:lnTo>
                    <a:pt x="3008" y="26750"/>
                  </a:lnTo>
                  <a:lnTo>
                    <a:pt x="7048" y="26750"/>
                  </a:lnTo>
                  <a:lnTo>
                    <a:pt x="7011" y="25422"/>
                  </a:lnTo>
                  <a:lnTo>
                    <a:pt x="6974" y="24075"/>
                  </a:lnTo>
                  <a:lnTo>
                    <a:pt x="6919" y="22728"/>
                  </a:lnTo>
                  <a:lnTo>
                    <a:pt x="6845" y="21400"/>
                  </a:lnTo>
                  <a:lnTo>
                    <a:pt x="6734" y="20053"/>
                  </a:lnTo>
                  <a:lnTo>
                    <a:pt x="6605" y="18725"/>
                  </a:lnTo>
                  <a:lnTo>
                    <a:pt x="6439" y="17397"/>
                  </a:lnTo>
                  <a:lnTo>
                    <a:pt x="6255" y="16069"/>
                  </a:lnTo>
                  <a:lnTo>
                    <a:pt x="6089" y="14980"/>
                  </a:lnTo>
                  <a:lnTo>
                    <a:pt x="5886" y="13910"/>
                  </a:lnTo>
                  <a:lnTo>
                    <a:pt x="5646" y="12840"/>
                  </a:lnTo>
                  <a:lnTo>
                    <a:pt x="5388" y="11789"/>
                  </a:lnTo>
                  <a:lnTo>
                    <a:pt x="5111" y="10737"/>
                  </a:lnTo>
                  <a:lnTo>
                    <a:pt x="4816" y="9686"/>
                  </a:lnTo>
                  <a:lnTo>
                    <a:pt x="4465" y="8653"/>
                  </a:lnTo>
                  <a:lnTo>
                    <a:pt x="4096" y="7620"/>
                  </a:lnTo>
                  <a:lnTo>
                    <a:pt x="3709" y="6605"/>
                  </a:lnTo>
                  <a:lnTo>
                    <a:pt x="3266" y="5609"/>
                  </a:lnTo>
                  <a:lnTo>
                    <a:pt x="2805" y="4631"/>
                  </a:lnTo>
                  <a:lnTo>
                    <a:pt x="2325" y="3672"/>
                  </a:lnTo>
                  <a:lnTo>
                    <a:pt x="1790" y="2712"/>
                  </a:lnTo>
                  <a:lnTo>
                    <a:pt x="1219" y="1790"/>
                  </a:lnTo>
                  <a:lnTo>
                    <a:pt x="628" y="886"/>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7"/>
            <p:cNvSpPr/>
            <p:nvPr/>
          </p:nvSpPr>
          <p:spPr>
            <a:xfrm>
              <a:off x="3477925" y="5041950"/>
              <a:ext cx="70575" cy="434925"/>
            </a:xfrm>
            <a:custGeom>
              <a:avLst/>
              <a:gdLst/>
              <a:ahLst/>
              <a:cxnLst/>
              <a:rect l="l" t="t" r="r" b="b"/>
              <a:pathLst>
                <a:path w="2823" h="17397" extrusionOk="0">
                  <a:moveTo>
                    <a:pt x="2823" y="1"/>
                  </a:moveTo>
                  <a:lnTo>
                    <a:pt x="0" y="17397"/>
                  </a:lnTo>
                  <a:lnTo>
                    <a:pt x="1255" y="17397"/>
                  </a:lnTo>
                  <a:lnTo>
                    <a:pt x="1365" y="15220"/>
                  </a:lnTo>
                  <a:lnTo>
                    <a:pt x="1513" y="13043"/>
                  </a:lnTo>
                  <a:lnTo>
                    <a:pt x="1679" y="10866"/>
                  </a:lnTo>
                  <a:lnTo>
                    <a:pt x="1863" y="8690"/>
                  </a:lnTo>
                  <a:lnTo>
                    <a:pt x="2066" y="6513"/>
                  </a:lnTo>
                  <a:lnTo>
                    <a:pt x="2306" y="4336"/>
                  </a:lnTo>
                  <a:lnTo>
                    <a:pt x="2546" y="2159"/>
                  </a:lnTo>
                  <a:lnTo>
                    <a:pt x="282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7"/>
            <p:cNvSpPr/>
            <p:nvPr/>
          </p:nvSpPr>
          <p:spPr>
            <a:xfrm>
              <a:off x="3529100" y="5081625"/>
              <a:ext cx="184975" cy="395250"/>
            </a:xfrm>
            <a:custGeom>
              <a:avLst/>
              <a:gdLst/>
              <a:ahLst/>
              <a:cxnLst/>
              <a:rect l="l" t="t" r="r" b="b"/>
              <a:pathLst>
                <a:path w="7399" h="15810" extrusionOk="0">
                  <a:moveTo>
                    <a:pt x="7398" y="0"/>
                  </a:moveTo>
                  <a:lnTo>
                    <a:pt x="6753" y="886"/>
                  </a:lnTo>
                  <a:lnTo>
                    <a:pt x="6144" y="1790"/>
                  </a:lnTo>
                  <a:lnTo>
                    <a:pt x="5535" y="2712"/>
                  </a:lnTo>
                  <a:lnTo>
                    <a:pt x="4963" y="3653"/>
                  </a:lnTo>
                  <a:lnTo>
                    <a:pt x="4410" y="4594"/>
                  </a:lnTo>
                  <a:lnTo>
                    <a:pt x="3875" y="5553"/>
                  </a:lnTo>
                  <a:lnTo>
                    <a:pt x="3377" y="6531"/>
                  </a:lnTo>
                  <a:lnTo>
                    <a:pt x="2897" y="7527"/>
                  </a:lnTo>
                  <a:lnTo>
                    <a:pt x="2436" y="8523"/>
                  </a:lnTo>
                  <a:lnTo>
                    <a:pt x="2012" y="9538"/>
                  </a:lnTo>
                  <a:lnTo>
                    <a:pt x="1606" y="10571"/>
                  </a:lnTo>
                  <a:lnTo>
                    <a:pt x="1237" y="11604"/>
                  </a:lnTo>
                  <a:lnTo>
                    <a:pt x="886" y="12637"/>
                  </a:lnTo>
                  <a:lnTo>
                    <a:pt x="554" y="13688"/>
                  </a:lnTo>
                  <a:lnTo>
                    <a:pt x="259" y="14758"/>
                  </a:lnTo>
                  <a:lnTo>
                    <a:pt x="1" y="15810"/>
                  </a:lnTo>
                  <a:lnTo>
                    <a:pt x="3063" y="15810"/>
                  </a:lnTo>
                  <a:lnTo>
                    <a:pt x="3211" y="14795"/>
                  </a:lnTo>
                  <a:lnTo>
                    <a:pt x="3377" y="13781"/>
                  </a:lnTo>
                  <a:lnTo>
                    <a:pt x="3561" y="12766"/>
                  </a:lnTo>
                  <a:lnTo>
                    <a:pt x="3764" y="11770"/>
                  </a:lnTo>
                  <a:lnTo>
                    <a:pt x="3986" y="10755"/>
                  </a:lnTo>
                  <a:lnTo>
                    <a:pt x="4207" y="9759"/>
                  </a:lnTo>
                  <a:lnTo>
                    <a:pt x="4465" y="8763"/>
                  </a:lnTo>
                  <a:lnTo>
                    <a:pt x="4723" y="7767"/>
                  </a:lnTo>
                  <a:lnTo>
                    <a:pt x="5000" y="6771"/>
                  </a:lnTo>
                  <a:lnTo>
                    <a:pt x="5295" y="5793"/>
                  </a:lnTo>
                  <a:lnTo>
                    <a:pt x="5609" y="4815"/>
                  </a:lnTo>
                  <a:lnTo>
                    <a:pt x="5941" y="3837"/>
                  </a:lnTo>
                  <a:lnTo>
                    <a:pt x="6291" y="2878"/>
                  </a:lnTo>
                  <a:lnTo>
                    <a:pt x="6642" y="1900"/>
                  </a:lnTo>
                  <a:lnTo>
                    <a:pt x="7011" y="941"/>
                  </a:lnTo>
                  <a:lnTo>
                    <a:pt x="739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7"/>
            <p:cNvSpPr/>
            <p:nvPr/>
          </p:nvSpPr>
          <p:spPr>
            <a:xfrm>
              <a:off x="3676225" y="5004125"/>
              <a:ext cx="182650" cy="472750"/>
            </a:xfrm>
            <a:custGeom>
              <a:avLst/>
              <a:gdLst/>
              <a:ahLst/>
              <a:cxnLst/>
              <a:rect l="l" t="t" r="r" b="b"/>
              <a:pathLst>
                <a:path w="7306" h="18910" extrusionOk="0">
                  <a:moveTo>
                    <a:pt x="1" y="1"/>
                  </a:moveTo>
                  <a:lnTo>
                    <a:pt x="296" y="481"/>
                  </a:lnTo>
                  <a:lnTo>
                    <a:pt x="573" y="979"/>
                  </a:lnTo>
                  <a:lnTo>
                    <a:pt x="849" y="1495"/>
                  </a:lnTo>
                  <a:lnTo>
                    <a:pt x="1108" y="2012"/>
                  </a:lnTo>
                  <a:lnTo>
                    <a:pt x="1624" y="3063"/>
                  </a:lnTo>
                  <a:lnTo>
                    <a:pt x="2104" y="4170"/>
                  </a:lnTo>
                  <a:lnTo>
                    <a:pt x="2565" y="5295"/>
                  </a:lnTo>
                  <a:lnTo>
                    <a:pt x="2989" y="6458"/>
                  </a:lnTo>
                  <a:lnTo>
                    <a:pt x="3395" y="7638"/>
                  </a:lnTo>
                  <a:lnTo>
                    <a:pt x="3764" y="8837"/>
                  </a:lnTo>
                  <a:lnTo>
                    <a:pt x="4096" y="10073"/>
                  </a:lnTo>
                  <a:lnTo>
                    <a:pt x="4410" y="11309"/>
                  </a:lnTo>
                  <a:lnTo>
                    <a:pt x="4686" y="12564"/>
                  </a:lnTo>
                  <a:lnTo>
                    <a:pt x="4945" y="13837"/>
                  </a:lnTo>
                  <a:lnTo>
                    <a:pt x="5166" y="15091"/>
                  </a:lnTo>
                  <a:lnTo>
                    <a:pt x="5351" y="16364"/>
                  </a:lnTo>
                  <a:lnTo>
                    <a:pt x="5517" y="17637"/>
                  </a:lnTo>
                  <a:lnTo>
                    <a:pt x="5646" y="18910"/>
                  </a:lnTo>
                  <a:lnTo>
                    <a:pt x="7306" y="18910"/>
                  </a:lnTo>
                  <a:lnTo>
                    <a:pt x="7066" y="17176"/>
                  </a:lnTo>
                  <a:lnTo>
                    <a:pt x="6937" y="16309"/>
                  </a:lnTo>
                  <a:lnTo>
                    <a:pt x="6789" y="15442"/>
                  </a:lnTo>
                  <a:lnTo>
                    <a:pt x="6623" y="14575"/>
                  </a:lnTo>
                  <a:lnTo>
                    <a:pt x="6439" y="13708"/>
                  </a:lnTo>
                  <a:lnTo>
                    <a:pt x="6254" y="12841"/>
                  </a:lnTo>
                  <a:lnTo>
                    <a:pt x="6052" y="11992"/>
                  </a:lnTo>
                  <a:lnTo>
                    <a:pt x="5830" y="11180"/>
                  </a:lnTo>
                  <a:lnTo>
                    <a:pt x="5590" y="10350"/>
                  </a:lnTo>
                  <a:lnTo>
                    <a:pt x="5332" y="9538"/>
                  </a:lnTo>
                  <a:lnTo>
                    <a:pt x="5055" y="8745"/>
                  </a:lnTo>
                  <a:lnTo>
                    <a:pt x="4760" y="7952"/>
                  </a:lnTo>
                  <a:lnTo>
                    <a:pt x="4447" y="7159"/>
                  </a:lnTo>
                  <a:lnTo>
                    <a:pt x="4096" y="6384"/>
                  </a:lnTo>
                  <a:lnTo>
                    <a:pt x="3746" y="5609"/>
                  </a:lnTo>
                  <a:lnTo>
                    <a:pt x="3358" y="4853"/>
                  </a:lnTo>
                  <a:lnTo>
                    <a:pt x="2952" y="4115"/>
                  </a:lnTo>
                  <a:lnTo>
                    <a:pt x="2528" y="3377"/>
                  </a:lnTo>
                  <a:lnTo>
                    <a:pt x="2067" y="2676"/>
                  </a:lnTo>
                  <a:lnTo>
                    <a:pt x="1587" y="1975"/>
                  </a:lnTo>
                  <a:lnTo>
                    <a:pt x="1089" y="1292"/>
                  </a:lnTo>
                  <a:lnTo>
                    <a:pt x="554" y="647"/>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7"/>
            <p:cNvSpPr/>
            <p:nvPr/>
          </p:nvSpPr>
          <p:spPr>
            <a:xfrm>
              <a:off x="2913400" y="4695600"/>
              <a:ext cx="286425" cy="781275"/>
            </a:xfrm>
            <a:custGeom>
              <a:avLst/>
              <a:gdLst/>
              <a:ahLst/>
              <a:cxnLst/>
              <a:rect l="l" t="t" r="r" b="b"/>
              <a:pathLst>
                <a:path w="11457" h="31251" extrusionOk="0">
                  <a:moveTo>
                    <a:pt x="8487" y="0"/>
                  </a:moveTo>
                  <a:lnTo>
                    <a:pt x="7860" y="1716"/>
                  </a:lnTo>
                  <a:lnTo>
                    <a:pt x="7269" y="3450"/>
                  </a:lnTo>
                  <a:lnTo>
                    <a:pt x="6716" y="5203"/>
                  </a:lnTo>
                  <a:lnTo>
                    <a:pt x="6199" y="6955"/>
                  </a:lnTo>
                  <a:lnTo>
                    <a:pt x="5738" y="8726"/>
                  </a:lnTo>
                  <a:lnTo>
                    <a:pt x="5314" y="10497"/>
                  </a:lnTo>
                  <a:lnTo>
                    <a:pt x="4926" y="12287"/>
                  </a:lnTo>
                  <a:lnTo>
                    <a:pt x="4576" y="14094"/>
                  </a:lnTo>
                  <a:lnTo>
                    <a:pt x="4262" y="15902"/>
                  </a:lnTo>
                  <a:lnTo>
                    <a:pt x="4004" y="17710"/>
                  </a:lnTo>
                  <a:lnTo>
                    <a:pt x="3783" y="19518"/>
                  </a:lnTo>
                  <a:lnTo>
                    <a:pt x="3598" y="21344"/>
                  </a:lnTo>
                  <a:lnTo>
                    <a:pt x="3451" y="23171"/>
                  </a:lnTo>
                  <a:lnTo>
                    <a:pt x="3358" y="24997"/>
                  </a:lnTo>
                  <a:lnTo>
                    <a:pt x="3285" y="26824"/>
                  </a:lnTo>
                  <a:lnTo>
                    <a:pt x="3266" y="28668"/>
                  </a:lnTo>
                  <a:lnTo>
                    <a:pt x="1" y="23466"/>
                  </a:lnTo>
                  <a:lnTo>
                    <a:pt x="1" y="23466"/>
                  </a:lnTo>
                  <a:lnTo>
                    <a:pt x="204" y="23872"/>
                  </a:lnTo>
                  <a:lnTo>
                    <a:pt x="388" y="24278"/>
                  </a:lnTo>
                  <a:lnTo>
                    <a:pt x="776" y="25145"/>
                  </a:lnTo>
                  <a:lnTo>
                    <a:pt x="1126" y="26086"/>
                  </a:lnTo>
                  <a:lnTo>
                    <a:pt x="1477" y="27045"/>
                  </a:lnTo>
                  <a:lnTo>
                    <a:pt x="1790" y="28060"/>
                  </a:lnTo>
                  <a:lnTo>
                    <a:pt x="2104" y="29111"/>
                  </a:lnTo>
                  <a:lnTo>
                    <a:pt x="2381" y="30181"/>
                  </a:lnTo>
                  <a:lnTo>
                    <a:pt x="2639" y="31251"/>
                  </a:lnTo>
                  <a:lnTo>
                    <a:pt x="8524" y="31251"/>
                  </a:lnTo>
                  <a:lnTo>
                    <a:pt x="8561" y="30144"/>
                  </a:lnTo>
                  <a:lnTo>
                    <a:pt x="8598" y="29037"/>
                  </a:lnTo>
                  <a:lnTo>
                    <a:pt x="8671" y="27912"/>
                  </a:lnTo>
                  <a:lnTo>
                    <a:pt x="8764" y="26805"/>
                  </a:lnTo>
                  <a:lnTo>
                    <a:pt x="8874" y="25698"/>
                  </a:lnTo>
                  <a:lnTo>
                    <a:pt x="9003" y="24591"/>
                  </a:lnTo>
                  <a:lnTo>
                    <a:pt x="9169" y="23503"/>
                  </a:lnTo>
                  <a:lnTo>
                    <a:pt x="9335" y="22396"/>
                  </a:lnTo>
                  <a:lnTo>
                    <a:pt x="9520" y="21308"/>
                  </a:lnTo>
                  <a:lnTo>
                    <a:pt x="9741" y="20201"/>
                  </a:lnTo>
                  <a:lnTo>
                    <a:pt x="9981" y="19131"/>
                  </a:lnTo>
                  <a:lnTo>
                    <a:pt x="10239" y="18042"/>
                  </a:lnTo>
                  <a:lnTo>
                    <a:pt x="10516" y="16954"/>
                  </a:lnTo>
                  <a:lnTo>
                    <a:pt x="10811" y="15884"/>
                  </a:lnTo>
                  <a:lnTo>
                    <a:pt x="11125" y="14814"/>
                  </a:lnTo>
                  <a:lnTo>
                    <a:pt x="11457" y="13762"/>
                  </a:lnTo>
                  <a:lnTo>
                    <a:pt x="11070" y="14519"/>
                  </a:lnTo>
                  <a:lnTo>
                    <a:pt x="10701" y="15275"/>
                  </a:lnTo>
                  <a:lnTo>
                    <a:pt x="10350" y="16031"/>
                  </a:lnTo>
                  <a:lnTo>
                    <a:pt x="10000" y="16806"/>
                  </a:lnTo>
                  <a:lnTo>
                    <a:pt x="9649" y="17581"/>
                  </a:lnTo>
                  <a:lnTo>
                    <a:pt x="9317" y="18356"/>
                  </a:lnTo>
                  <a:lnTo>
                    <a:pt x="9003" y="19149"/>
                  </a:lnTo>
                  <a:lnTo>
                    <a:pt x="8690" y="19924"/>
                  </a:lnTo>
                  <a:lnTo>
                    <a:pt x="8395" y="20717"/>
                  </a:lnTo>
                  <a:lnTo>
                    <a:pt x="8099" y="21511"/>
                  </a:lnTo>
                  <a:lnTo>
                    <a:pt x="7823" y="22304"/>
                  </a:lnTo>
                  <a:lnTo>
                    <a:pt x="7564" y="23115"/>
                  </a:lnTo>
                  <a:lnTo>
                    <a:pt x="7306" y="23927"/>
                  </a:lnTo>
                  <a:lnTo>
                    <a:pt x="7066" y="24739"/>
                  </a:lnTo>
                  <a:lnTo>
                    <a:pt x="6845" y="25551"/>
                  </a:lnTo>
                  <a:lnTo>
                    <a:pt x="6624" y="26362"/>
                  </a:lnTo>
                  <a:lnTo>
                    <a:pt x="6550" y="24702"/>
                  </a:lnTo>
                  <a:lnTo>
                    <a:pt x="6513" y="23060"/>
                  </a:lnTo>
                  <a:lnTo>
                    <a:pt x="6476" y="21400"/>
                  </a:lnTo>
                  <a:lnTo>
                    <a:pt x="6495" y="19740"/>
                  </a:lnTo>
                  <a:lnTo>
                    <a:pt x="6513" y="18079"/>
                  </a:lnTo>
                  <a:lnTo>
                    <a:pt x="6568" y="16419"/>
                  </a:lnTo>
                  <a:lnTo>
                    <a:pt x="6661" y="14777"/>
                  </a:lnTo>
                  <a:lnTo>
                    <a:pt x="6753" y="13117"/>
                  </a:lnTo>
                  <a:lnTo>
                    <a:pt x="6882" y="11475"/>
                  </a:lnTo>
                  <a:lnTo>
                    <a:pt x="7048" y="9815"/>
                  </a:lnTo>
                  <a:lnTo>
                    <a:pt x="7214" y="8173"/>
                  </a:lnTo>
                  <a:lnTo>
                    <a:pt x="7417" y="6531"/>
                  </a:lnTo>
                  <a:lnTo>
                    <a:pt x="7657" y="4889"/>
                  </a:lnTo>
                  <a:lnTo>
                    <a:pt x="7897" y="3247"/>
                  </a:lnTo>
                  <a:lnTo>
                    <a:pt x="8173" y="1624"/>
                  </a:lnTo>
                  <a:lnTo>
                    <a:pt x="848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7"/>
            <p:cNvSpPr/>
            <p:nvPr/>
          </p:nvSpPr>
          <p:spPr>
            <a:xfrm>
              <a:off x="3135250" y="5282225"/>
              <a:ext cx="44300" cy="194650"/>
            </a:xfrm>
            <a:custGeom>
              <a:avLst/>
              <a:gdLst/>
              <a:ahLst/>
              <a:cxnLst/>
              <a:rect l="l" t="t" r="r" b="b"/>
              <a:pathLst>
                <a:path w="1772" h="7786" extrusionOk="0">
                  <a:moveTo>
                    <a:pt x="1771" y="1"/>
                  </a:moveTo>
                  <a:lnTo>
                    <a:pt x="0" y="7786"/>
                  </a:lnTo>
                  <a:lnTo>
                    <a:pt x="960" y="7786"/>
                  </a:lnTo>
                  <a:lnTo>
                    <a:pt x="1126" y="5720"/>
                  </a:lnTo>
                  <a:lnTo>
                    <a:pt x="1329" y="3709"/>
                  </a:lnTo>
                  <a:lnTo>
                    <a:pt x="1531" y="1790"/>
                  </a:lnTo>
                  <a:lnTo>
                    <a:pt x="177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7"/>
            <p:cNvSpPr/>
            <p:nvPr/>
          </p:nvSpPr>
          <p:spPr>
            <a:xfrm>
              <a:off x="3881450" y="4722800"/>
              <a:ext cx="1014675" cy="754075"/>
            </a:xfrm>
            <a:custGeom>
              <a:avLst/>
              <a:gdLst/>
              <a:ahLst/>
              <a:cxnLst/>
              <a:rect l="l" t="t" r="r" b="b"/>
              <a:pathLst>
                <a:path w="40587" h="30163" extrusionOk="0">
                  <a:moveTo>
                    <a:pt x="7841" y="10682"/>
                  </a:moveTo>
                  <a:lnTo>
                    <a:pt x="8247" y="11586"/>
                  </a:lnTo>
                  <a:lnTo>
                    <a:pt x="8616" y="12508"/>
                  </a:lnTo>
                  <a:lnTo>
                    <a:pt x="8967" y="13431"/>
                  </a:lnTo>
                  <a:lnTo>
                    <a:pt x="9299" y="14353"/>
                  </a:lnTo>
                  <a:lnTo>
                    <a:pt x="9594" y="15294"/>
                  </a:lnTo>
                  <a:lnTo>
                    <a:pt x="9871" y="16253"/>
                  </a:lnTo>
                  <a:lnTo>
                    <a:pt x="10110" y="17213"/>
                  </a:lnTo>
                  <a:lnTo>
                    <a:pt x="10332" y="18172"/>
                  </a:lnTo>
                  <a:lnTo>
                    <a:pt x="10516" y="19131"/>
                  </a:lnTo>
                  <a:lnTo>
                    <a:pt x="10682" y="20109"/>
                  </a:lnTo>
                  <a:lnTo>
                    <a:pt x="10811" y="21087"/>
                  </a:lnTo>
                  <a:lnTo>
                    <a:pt x="10922" y="22083"/>
                  </a:lnTo>
                  <a:lnTo>
                    <a:pt x="11014" y="23061"/>
                  </a:lnTo>
                  <a:lnTo>
                    <a:pt x="11070" y="24038"/>
                  </a:lnTo>
                  <a:lnTo>
                    <a:pt x="11088" y="25034"/>
                  </a:lnTo>
                  <a:lnTo>
                    <a:pt x="11088" y="26031"/>
                  </a:lnTo>
                  <a:lnTo>
                    <a:pt x="10904" y="25440"/>
                  </a:lnTo>
                  <a:lnTo>
                    <a:pt x="10701" y="24868"/>
                  </a:lnTo>
                  <a:lnTo>
                    <a:pt x="10479" y="24297"/>
                  </a:lnTo>
                  <a:lnTo>
                    <a:pt x="10239" y="23743"/>
                  </a:lnTo>
                  <a:lnTo>
                    <a:pt x="9981" y="23190"/>
                  </a:lnTo>
                  <a:lnTo>
                    <a:pt x="9704" y="22655"/>
                  </a:lnTo>
                  <a:lnTo>
                    <a:pt x="9409" y="22120"/>
                  </a:lnTo>
                  <a:lnTo>
                    <a:pt x="9096" y="21585"/>
                  </a:lnTo>
                  <a:lnTo>
                    <a:pt x="8764" y="21068"/>
                  </a:lnTo>
                  <a:lnTo>
                    <a:pt x="8432" y="20570"/>
                  </a:lnTo>
                  <a:lnTo>
                    <a:pt x="8081" y="20072"/>
                  </a:lnTo>
                  <a:lnTo>
                    <a:pt x="7712" y="19592"/>
                  </a:lnTo>
                  <a:lnTo>
                    <a:pt x="7325" y="19113"/>
                  </a:lnTo>
                  <a:lnTo>
                    <a:pt x="6919" y="18652"/>
                  </a:lnTo>
                  <a:lnTo>
                    <a:pt x="6495" y="18209"/>
                  </a:lnTo>
                  <a:lnTo>
                    <a:pt x="6070" y="17784"/>
                  </a:lnTo>
                  <a:lnTo>
                    <a:pt x="6255" y="16862"/>
                  </a:lnTo>
                  <a:lnTo>
                    <a:pt x="6439" y="15958"/>
                  </a:lnTo>
                  <a:lnTo>
                    <a:pt x="6642" y="15054"/>
                  </a:lnTo>
                  <a:lnTo>
                    <a:pt x="6864" y="14169"/>
                  </a:lnTo>
                  <a:lnTo>
                    <a:pt x="7085" y="13283"/>
                  </a:lnTo>
                  <a:lnTo>
                    <a:pt x="7325" y="12398"/>
                  </a:lnTo>
                  <a:lnTo>
                    <a:pt x="7583" y="11531"/>
                  </a:lnTo>
                  <a:lnTo>
                    <a:pt x="7841" y="10682"/>
                  </a:lnTo>
                  <a:close/>
                  <a:moveTo>
                    <a:pt x="17250" y="1"/>
                  </a:moveTo>
                  <a:lnTo>
                    <a:pt x="17822" y="978"/>
                  </a:lnTo>
                  <a:lnTo>
                    <a:pt x="18393" y="1956"/>
                  </a:lnTo>
                  <a:lnTo>
                    <a:pt x="18947" y="2952"/>
                  </a:lnTo>
                  <a:lnTo>
                    <a:pt x="19482" y="3949"/>
                  </a:lnTo>
                  <a:lnTo>
                    <a:pt x="19998" y="4945"/>
                  </a:lnTo>
                  <a:lnTo>
                    <a:pt x="20515" y="5959"/>
                  </a:lnTo>
                  <a:lnTo>
                    <a:pt x="21013" y="6974"/>
                  </a:lnTo>
                  <a:lnTo>
                    <a:pt x="21511" y="7989"/>
                  </a:lnTo>
                  <a:lnTo>
                    <a:pt x="21972" y="9003"/>
                  </a:lnTo>
                  <a:lnTo>
                    <a:pt x="22452" y="10036"/>
                  </a:lnTo>
                  <a:lnTo>
                    <a:pt x="22895" y="11069"/>
                  </a:lnTo>
                  <a:lnTo>
                    <a:pt x="23337" y="12121"/>
                  </a:lnTo>
                  <a:lnTo>
                    <a:pt x="23762" y="13154"/>
                  </a:lnTo>
                  <a:lnTo>
                    <a:pt x="24186" y="14206"/>
                  </a:lnTo>
                  <a:lnTo>
                    <a:pt x="24592" y="15276"/>
                  </a:lnTo>
                  <a:lnTo>
                    <a:pt x="24979" y="16327"/>
                  </a:lnTo>
                  <a:lnTo>
                    <a:pt x="24721" y="17268"/>
                  </a:lnTo>
                  <a:lnTo>
                    <a:pt x="24463" y="18227"/>
                  </a:lnTo>
                  <a:lnTo>
                    <a:pt x="24002" y="20146"/>
                  </a:lnTo>
                  <a:lnTo>
                    <a:pt x="23559" y="22064"/>
                  </a:lnTo>
                  <a:lnTo>
                    <a:pt x="23153" y="24001"/>
                  </a:lnTo>
                  <a:lnTo>
                    <a:pt x="22563" y="23393"/>
                  </a:lnTo>
                  <a:lnTo>
                    <a:pt x="22766" y="22747"/>
                  </a:lnTo>
                  <a:lnTo>
                    <a:pt x="22987" y="22101"/>
                  </a:lnTo>
                  <a:lnTo>
                    <a:pt x="23208" y="21456"/>
                  </a:lnTo>
                  <a:lnTo>
                    <a:pt x="23448" y="20810"/>
                  </a:lnTo>
                  <a:lnTo>
                    <a:pt x="23098" y="21345"/>
                  </a:lnTo>
                  <a:lnTo>
                    <a:pt x="22766" y="21880"/>
                  </a:lnTo>
                  <a:lnTo>
                    <a:pt x="22434" y="22415"/>
                  </a:lnTo>
                  <a:lnTo>
                    <a:pt x="22120" y="22968"/>
                  </a:lnTo>
                  <a:lnTo>
                    <a:pt x="21677" y="22544"/>
                  </a:lnTo>
                  <a:lnTo>
                    <a:pt x="21216" y="22120"/>
                  </a:lnTo>
                  <a:lnTo>
                    <a:pt x="20755" y="21732"/>
                  </a:lnTo>
                  <a:lnTo>
                    <a:pt x="20275" y="21326"/>
                  </a:lnTo>
                  <a:lnTo>
                    <a:pt x="19795" y="20939"/>
                  </a:lnTo>
                  <a:lnTo>
                    <a:pt x="19297" y="20570"/>
                  </a:lnTo>
                  <a:lnTo>
                    <a:pt x="18799" y="20201"/>
                  </a:lnTo>
                  <a:lnTo>
                    <a:pt x="18301" y="19832"/>
                  </a:lnTo>
                  <a:lnTo>
                    <a:pt x="18449" y="18412"/>
                  </a:lnTo>
                  <a:lnTo>
                    <a:pt x="18633" y="16973"/>
                  </a:lnTo>
                  <a:lnTo>
                    <a:pt x="18172" y="18209"/>
                  </a:lnTo>
                  <a:lnTo>
                    <a:pt x="17729" y="19445"/>
                  </a:lnTo>
                  <a:lnTo>
                    <a:pt x="16825" y="18854"/>
                  </a:lnTo>
                  <a:lnTo>
                    <a:pt x="15866" y="18301"/>
                  </a:lnTo>
                  <a:lnTo>
                    <a:pt x="14907" y="17766"/>
                  </a:lnTo>
                  <a:lnTo>
                    <a:pt x="13929" y="17268"/>
                  </a:lnTo>
                  <a:lnTo>
                    <a:pt x="14815" y="18061"/>
                  </a:lnTo>
                  <a:lnTo>
                    <a:pt x="15700" y="18891"/>
                  </a:lnTo>
                  <a:lnTo>
                    <a:pt x="16549" y="19721"/>
                  </a:lnTo>
                  <a:lnTo>
                    <a:pt x="17360" y="20589"/>
                  </a:lnTo>
                  <a:lnTo>
                    <a:pt x="17010" y="21751"/>
                  </a:lnTo>
                  <a:lnTo>
                    <a:pt x="16678" y="22913"/>
                  </a:lnTo>
                  <a:lnTo>
                    <a:pt x="16364" y="24075"/>
                  </a:lnTo>
                  <a:lnTo>
                    <a:pt x="16069" y="25237"/>
                  </a:lnTo>
                  <a:lnTo>
                    <a:pt x="15792" y="26418"/>
                  </a:lnTo>
                  <a:lnTo>
                    <a:pt x="15552" y="27599"/>
                  </a:lnTo>
                  <a:lnTo>
                    <a:pt x="15331" y="28798"/>
                  </a:lnTo>
                  <a:lnTo>
                    <a:pt x="15110" y="29979"/>
                  </a:lnTo>
                  <a:lnTo>
                    <a:pt x="15202" y="29314"/>
                  </a:lnTo>
                  <a:lnTo>
                    <a:pt x="15276" y="28632"/>
                  </a:lnTo>
                  <a:lnTo>
                    <a:pt x="15313" y="27949"/>
                  </a:lnTo>
                  <a:lnTo>
                    <a:pt x="15331" y="27267"/>
                  </a:lnTo>
                  <a:lnTo>
                    <a:pt x="15331" y="26584"/>
                  </a:lnTo>
                  <a:lnTo>
                    <a:pt x="15294" y="25920"/>
                  </a:lnTo>
                  <a:lnTo>
                    <a:pt x="15257" y="25237"/>
                  </a:lnTo>
                  <a:lnTo>
                    <a:pt x="15184" y="24555"/>
                  </a:lnTo>
                  <a:lnTo>
                    <a:pt x="15110" y="23891"/>
                  </a:lnTo>
                  <a:lnTo>
                    <a:pt x="14999" y="23208"/>
                  </a:lnTo>
                  <a:lnTo>
                    <a:pt x="14870" y="22544"/>
                  </a:lnTo>
                  <a:lnTo>
                    <a:pt x="14722" y="21880"/>
                  </a:lnTo>
                  <a:lnTo>
                    <a:pt x="14556" y="21216"/>
                  </a:lnTo>
                  <a:lnTo>
                    <a:pt x="14372" y="20570"/>
                  </a:lnTo>
                  <a:lnTo>
                    <a:pt x="14169" y="19906"/>
                  </a:lnTo>
                  <a:lnTo>
                    <a:pt x="13948" y="19279"/>
                  </a:lnTo>
                  <a:lnTo>
                    <a:pt x="13708" y="18633"/>
                  </a:lnTo>
                  <a:lnTo>
                    <a:pt x="13449" y="18006"/>
                  </a:lnTo>
                  <a:lnTo>
                    <a:pt x="13173" y="17379"/>
                  </a:lnTo>
                  <a:lnTo>
                    <a:pt x="12878" y="16770"/>
                  </a:lnTo>
                  <a:lnTo>
                    <a:pt x="12545" y="16161"/>
                  </a:lnTo>
                  <a:lnTo>
                    <a:pt x="12213" y="15571"/>
                  </a:lnTo>
                  <a:lnTo>
                    <a:pt x="11863" y="14999"/>
                  </a:lnTo>
                  <a:lnTo>
                    <a:pt x="11494" y="14427"/>
                  </a:lnTo>
                  <a:lnTo>
                    <a:pt x="11125" y="13855"/>
                  </a:lnTo>
                  <a:lnTo>
                    <a:pt x="10719" y="13302"/>
                  </a:lnTo>
                  <a:lnTo>
                    <a:pt x="10295" y="12767"/>
                  </a:lnTo>
                  <a:lnTo>
                    <a:pt x="9871" y="12250"/>
                  </a:lnTo>
                  <a:lnTo>
                    <a:pt x="9409" y="11734"/>
                  </a:lnTo>
                  <a:lnTo>
                    <a:pt x="8948" y="11254"/>
                  </a:lnTo>
                  <a:lnTo>
                    <a:pt x="8468" y="10774"/>
                  </a:lnTo>
                  <a:lnTo>
                    <a:pt x="7970" y="10295"/>
                  </a:lnTo>
                  <a:lnTo>
                    <a:pt x="8395" y="9040"/>
                  </a:lnTo>
                  <a:lnTo>
                    <a:pt x="8837" y="7804"/>
                  </a:lnTo>
                  <a:lnTo>
                    <a:pt x="9317" y="6605"/>
                  </a:lnTo>
                  <a:lnTo>
                    <a:pt x="9834" y="5443"/>
                  </a:lnTo>
                  <a:lnTo>
                    <a:pt x="9372" y="5978"/>
                  </a:lnTo>
                  <a:lnTo>
                    <a:pt x="8930" y="6513"/>
                  </a:lnTo>
                  <a:lnTo>
                    <a:pt x="8487" y="7048"/>
                  </a:lnTo>
                  <a:lnTo>
                    <a:pt x="8063" y="7601"/>
                  </a:lnTo>
                  <a:lnTo>
                    <a:pt x="7657" y="8173"/>
                  </a:lnTo>
                  <a:lnTo>
                    <a:pt x="7251" y="8745"/>
                  </a:lnTo>
                  <a:lnTo>
                    <a:pt x="6864" y="9335"/>
                  </a:lnTo>
                  <a:lnTo>
                    <a:pt x="6476" y="9926"/>
                  </a:lnTo>
                  <a:lnTo>
                    <a:pt x="6126" y="10516"/>
                  </a:lnTo>
                  <a:lnTo>
                    <a:pt x="5775" y="11125"/>
                  </a:lnTo>
                  <a:lnTo>
                    <a:pt x="5425" y="11734"/>
                  </a:lnTo>
                  <a:lnTo>
                    <a:pt x="5111" y="12361"/>
                  </a:lnTo>
                  <a:lnTo>
                    <a:pt x="4797" y="12988"/>
                  </a:lnTo>
                  <a:lnTo>
                    <a:pt x="4502" y="13615"/>
                  </a:lnTo>
                  <a:lnTo>
                    <a:pt x="4207" y="14261"/>
                  </a:lnTo>
                  <a:lnTo>
                    <a:pt x="3949" y="14907"/>
                  </a:lnTo>
                  <a:lnTo>
                    <a:pt x="4023" y="14113"/>
                  </a:lnTo>
                  <a:lnTo>
                    <a:pt x="4078" y="13338"/>
                  </a:lnTo>
                  <a:lnTo>
                    <a:pt x="4115" y="12564"/>
                  </a:lnTo>
                  <a:lnTo>
                    <a:pt x="4152" y="11770"/>
                  </a:lnTo>
                  <a:lnTo>
                    <a:pt x="4170" y="10996"/>
                  </a:lnTo>
                  <a:lnTo>
                    <a:pt x="4170" y="10202"/>
                  </a:lnTo>
                  <a:lnTo>
                    <a:pt x="4152" y="9428"/>
                  </a:lnTo>
                  <a:lnTo>
                    <a:pt x="4133" y="8653"/>
                  </a:lnTo>
                  <a:lnTo>
                    <a:pt x="4078" y="7859"/>
                  </a:lnTo>
                  <a:lnTo>
                    <a:pt x="4041" y="7085"/>
                  </a:lnTo>
                  <a:lnTo>
                    <a:pt x="3967" y="6310"/>
                  </a:lnTo>
                  <a:lnTo>
                    <a:pt x="3875" y="5535"/>
                  </a:lnTo>
                  <a:lnTo>
                    <a:pt x="3783" y="4760"/>
                  </a:lnTo>
                  <a:lnTo>
                    <a:pt x="3672" y="3985"/>
                  </a:lnTo>
                  <a:lnTo>
                    <a:pt x="3561" y="3211"/>
                  </a:lnTo>
                  <a:lnTo>
                    <a:pt x="3432" y="2436"/>
                  </a:lnTo>
                  <a:lnTo>
                    <a:pt x="3395" y="3727"/>
                  </a:lnTo>
                  <a:lnTo>
                    <a:pt x="3358" y="5000"/>
                  </a:lnTo>
                  <a:lnTo>
                    <a:pt x="3303" y="6291"/>
                  </a:lnTo>
                  <a:lnTo>
                    <a:pt x="3248" y="7583"/>
                  </a:lnTo>
                  <a:lnTo>
                    <a:pt x="3156" y="8856"/>
                  </a:lnTo>
                  <a:lnTo>
                    <a:pt x="3063" y="10147"/>
                  </a:lnTo>
                  <a:lnTo>
                    <a:pt x="2971" y="11420"/>
                  </a:lnTo>
                  <a:lnTo>
                    <a:pt x="2842" y="12711"/>
                  </a:lnTo>
                  <a:lnTo>
                    <a:pt x="2713" y="13984"/>
                  </a:lnTo>
                  <a:lnTo>
                    <a:pt x="2584" y="15257"/>
                  </a:lnTo>
                  <a:lnTo>
                    <a:pt x="2418" y="16530"/>
                  </a:lnTo>
                  <a:lnTo>
                    <a:pt x="2252" y="17821"/>
                  </a:lnTo>
                  <a:lnTo>
                    <a:pt x="2067" y="19094"/>
                  </a:lnTo>
                  <a:lnTo>
                    <a:pt x="1883" y="20349"/>
                  </a:lnTo>
                  <a:lnTo>
                    <a:pt x="1680" y="21622"/>
                  </a:lnTo>
                  <a:lnTo>
                    <a:pt x="1458" y="22895"/>
                  </a:lnTo>
                  <a:lnTo>
                    <a:pt x="1" y="13006"/>
                  </a:lnTo>
                  <a:lnTo>
                    <a:pt x="149" y="15146"/>
                  </a:lnTo>
                  <a:lnTo>
                    <a:pt x="241" y="17286"/>
                  </a:lnTo>
                  <a:lnTo>
                    <a:pt x="315" y="19426"/>
                  </a:lnTo>
                  <a:lnTo>
                    <a:pt x="351" y="21585"/>
                  </a:lnTo>
                  <a:lnTo>
                    <a:pt x="370" y="23725"/>
                  </a:lnTo>
                  <a:lnTo>
                    <a:pt x="351" y="25883"/>
                  </a:lnTo>
                  <a:lnTo>
                    <a:pt x="296" y="28023"/>
                  </a:lnTo>
                  <a:lnTo>
                    <a:pt x="204" y="30163"/>
                  </a:lnTo>
                  <a:lnTo>
                    <a:pt x="4779" y="30163"/>
                  </a:lnTo>
                  <a:lnTo>
                    <a:pt x="4816" y="28687"/>
                  </a:lnTo>
                  <a:lnTo>
                    <a:pt x="4908" y="27211"/>
                  </a:lnTo>
                  <a:lnTo>
                    <a:pt x="5019" y="25717"/>
                  </a:lnTo>
                  <a:lnTo>
                    <a:pt x="5148" y="24223"/>
                  </a:lnTo>
                  <a:lnTo>
                    <a:pt x="5314" y="22710"/>
                  </a:lnTo>
                  <a:lnTo>
                    <a:pt x="5517" y="21216"/>
                  </a:lnTo>
                  <a:lnTo>
                    <a:pt x="5738" y="19740"/>
                  </a:lnTo>
                  <a:lnTo>
                    <a:pt x="5978" y="18264"/>
                  </a:lnTo>
                  <a:lnTo>
                    <a:pt x="6292" y="18910"/>
                  </a:lnTo>
                  <a:lnTo>
                    <a:pt x="6605" y="19574"/>
                  </a:lnTo>
                  <a:lnTo>
                    <a:pt x="6882" y="20275"/>
                  </a:lnTo>
                  <a:lnTo>
                    <a:pt x="7159" y="20976"/>
                  </a:lnTo>
                  <a:lnTo>
                    <a:pt x="7435" y="21677"/>
                  </a:lnTo>
                  <a:lnTo>
                    <a:pt x="7675" y="22415"/>
                  </a:lnTo>
                  <a:lnTo>
                    <a:pt x="7915" y="23153"/>
                  </a:lnTo>
                  <a:lnTo>
                    <a:pt x="8155" y="23909"/>
                  </a:lnTo>
                  <a:lnTo>
                    <a:pt x="8358" y="24666"/>
                  </a:lnTo>
                  <a:lnTo>
                    <a:pt x="8561" y="25440"/>
                  </a:lnTo>
                  <a:lnTo>
                    <a:pt x="8764" y="26215"/>
                  </a:lnTo>
                  <a:lnTo>
                    <a:pt x="8930" y="27008"/>
                  </a:lnTo>
                  <a:lnTo>
                    <a:pt x="9096" y="27783"/>
                  </a:lnTo>
                  <a:lnTo>
                    <a:pt x="9243" y="28576"/>
                  </a:lnTo>
                  <a:lnTo>
                    <a:pt x="9372" y="29370"/>
                  </a:lnTo>
                  <a:lnTo>
                    <a:pt x="9502" y="30163"/>
                  </a:lnTo>
                  <a:lnTo>
                    <a:pt x="17803" y="30163"/>
                  </a:lnTo>
                  <a:lnTo>
                    <a:pt x="17803" y="29075"/>
                  </a:lnTo>
                  <a:lnTo>
                    <a:pt x="17822" y="27986"/>
                  </a:lnTo>
                  <a:lnTo>
                    <a:pt x="17840" y="26898"/>
                  </a:lnTo>
                  <a:lnTo>
                    <a:pt x="17877" y="25809"/>
                  </a:lnTo>
                  <a:lnTo>
                    <a:pt x="17932" y="24721"/>
                  </a:lnTo>
                  <a:lnTo>
                    <a:pt x="17988" y="23632"/>
                  </a:lnTo>
                  <a:lnTo>
                    <a:pt x="18061" y="22544"/>
                  </a:lnTo>
                  <a:lnTo>
                    <a:pt x="18154" y="21456"/>
                  </a:lnTo>
                  <a:lnTo>
                    <a:pt x="18910" y="22323"/>
                  </a:lnTo>
                  <a:lnTo>
                    <a:pt x="19648" y="23208"/>
                  </a:lnTo>
                  <a:lnTo>
                    <a:pt x="20367" y="24112"/>
                  </a:lnTo>
                  <a:lnTo>
                    <a:pt x="21050" y="25034"/>
                  </a:lnTo>
                  <a:lnTo>
                    <a:pt x="20773" y="25662"/>
                  </a:lnTo>
                  <a:lnTo>
                    <a:pt x="20496" y="26289"/>
                  </a:lnTo>
                  <a:lnTo>
                    <a:pt x="20238" y="26916"/>
                  </a:lnTo>
                  <a:lnTo>
                    <a:pt x="19998" y="27562"/>
                  </a:lnTo>
                  <a:lnTo>
                    <a:pt x="19759" y="28208"/>
                  </a:lnTo>
                  <a:lnTo>
                    <a:pt x="19556" y="28853"/>
                  </a:lnTo>
                  <a:lnTo>
                    <a:pt x="19353" y="29517"/>
                  </a:lnTo>
                  <a:lnTo>
                    <a:pt x="19150" y="30163"/>
                  </a:lnTo>
                  <a:lnTo>
                    <a:pt x="21179" y="30163"/>
                  </a:lnTo>
                  <a:lnTo>
                    <a:pt x="21308" y="29167"/>
                  </a:lnTo>
                  <a:lnTo>
                    <a:pt x="21456" y="28152"/>
                  </a:lnTo>
                  <a:lnTo>
                    <a:pt x="21640" y="27156"/>
                  </a:lnTo>
                  <a:lnTo>
                    <a:pt x="21843" y="26160"/>
                  </a:lnTo>
                  <a:lnTo>
                    <a:pt x="22194" y="26676"/>
                  </a:lnTo>
                  <a:lnTo>
                    <a:pt x="22544" y="27211"/>
                  </a:lnTo>
                  <a:lnTo>
                    <a:pt x="22286" y="28687"/>
                  </a:lnTo>
                  <a:lnTo>
                    <a:pt x="22028" y="30163"/>
                  </a:lnTo>
                  <a:lnTo>
                    <a:pt x="27802" y="30163"/>
                  </a:lnTo>
                  <a:lnTo>
                    <a:pt x="27304" y="29370"/>
                  </a:lnTo>
                  <a:lnTo>
                    <a:pt x="26806" y="28576"/>
                  </a:lnTo>
                  <a:lnTo>
                    <a:pt x="26271" y="27783"/>
                  </a:lnTo>
                  <a:lnTo>
                    <a:pt x="25717" y="27027"/>
                  </a:lnTo>
                  <a:lnTo>
                    <a:pt x="25846" y="25348"/>
                  </a:lnTo>
                  <a:lnTo>
                    <a:pt x="25976" y="23669"/>
                  </a:lnTo>
                  <a:lnTo>
                    <a:pt x="26142" y="21991"/>
                  </a:lnTo>
                  <a:lnTo>
                    <a:pt x="26326" y="20312"/>
                  </a:lnTo>
                  <a:lnTo>
                    <a:pt x="26695" y="21529"/>
                  </a:lnTo>
                  <a:lnTo>
                    <a:pt x="27064" y="22747"/>
                  </a:lnTo>
                  <a:lnTo>
                    <a:pt x="27396" y="23965"/>
                  </a:lnTo>
                  <a:lnTo>
                    <a:pt x="27728" y="25201"/>
                  </a:lnTo>
                  <a:lnTo>
                    <a:pt x="28042" y="26437"/>
                  </a:lnTo>
                  <a:lnTo>
                    <a:pt x="28337" y="27673"/>
                  </a:lnTo>
                  <a:lnTo>
                    <a:pt x="28614" y="28927"/>
                  </a:lnTo>
                  <a:lnTo>
                    <a:pt x="28872" y="30163"/>
                  </a:lnTo>
                  <a:lnTo>
                    <a:pt x="33650" y="30163"/>
                  </a:lnTo>
                  <a:lnTo>
                    <a:pt x="32893" y="28318"/>
                  </a:lnTo>
                  <a:lnTo>
                    <a:pt x="32119" y="26492"/>
                  </a:lnTo>
                  <a:lnTo>
                    <a:pt x="31307" y="24666"/>
                  </a:lnTo>
                  <a:lnTo>
                    <a:pt x="30477" y="22839"/>
                  </a:lnTo>
                  <a:lnTo>
                    <a:pt x="29628" y="21050"/>
                  </a:lnTo>
                  <a:lnTo>
                    <a:pt x="28743" y="19242"/>
                  </a:lnTo>
                  <a:lnTo>
                    <a:pt x="27857" y="17471"/>
                  </a:lnTo>
                  <a:lnTo>
                    <a:pt x="26916" y="15700"/>
                  </a:lnTo>
                  <a:lnTo>
                    <a:pt x="27248" y="13541"/>
                  </a:lnTo>
                  <a:lnTo>
                    <a:pt x="27617" y="11401"/>
                  </a:lnTo>
                  <a:lnTo>
                    <a:pt x="28392" y="12435"/>
                  </a:lnTo>
                  <a:lnTo>
                    <a:pt x="29130" y="13486"/>
                  </a:lnTo>
                  <a:lnTo>
                    <a:pt x="29831" y="14575"/>
                  </a:lnTo>
                  <a:lnTo>
                    <a:pt x="30495" y="15681"/>
                  </a:lnTo>
                  <a:lnTo>
                    <a:pt x="31141" y="16807"/>
                  </a:lnTo>
                  <a:lnTo>
                    <a:pt x="31731" y="17932"/>
                  </a:lnTo>
                  <a:lnTo>
                    <a:pt x="32303" y="19094"/>
                  </a:lnTo>
                  <a:lnTo>
                    <a:pt x="32820" y="20275"/>
                  </a:lnTo>
                  <a:lnTo>
                    <a:pt x="33318" y="21474"/>
                  </a:lnTo>
                  <a:lnTo>
                    <a:pt x="33760" y="22673"/>
                  </a:lnTo>
                  <a:lnTo>
                    <a:pt x="34185" y="23909"/>
                  </a:lnTo>
                  <a:lnTo>
                    <a:pt x="34554" y="25127"/>
                  </a:lnTo>
                  <a:lnTo>
                    <a:pt x="34904" y="26381"/>
                  </a:lnTo>
                  <a:lnTo>
                    <a:pt x="35199" y="27636"/>
                  </a:lnTo>
                  <a:lnTo>
                    <a:pt x="35458" y="28890"/>
                  </a:lnTo>
                  <a:lnTo>
                    <a:pt x="35679" y="30163"/>
                  </a:lnTo>
                  <a:lnTo>
                    <a:pt x="40586" y="30163"/>
                  </a:lnTo>
                  <a:lnTo>
                    <a:pt x="40383" y="29462"/>
                  </a:lnTo>
                  <a:lnTo>
                    <a:pt x="40162" y="28779"/>
                  </a:lnTo>
                  <a:lnTo>
                    <a:pt x="39922" y="28097"/>
                  </a:lnTo>
                  <a:lnTo>
                    <a:pt x="39664" y="27414"/>
                  </a:lnTo>
                  <a:lnTo>
                    <a:pt x="39406" y="26732"/>
                  </a:lnTo>
                  <a:lnTo>
                    <a:pt x="39129" y="26049"/>
                  </a:lnTo>
                  <a:lnTo>
                    <a:pt x="38834" y="25385"/>
                  </a:lnTo>
                  <a:lnTo>
                    <a:pt x="38538" y="24721"/>
                  </a:lnTo>
                  <a:lnTo>
                    <a:pt x="38225" y="24075"/>
                  </a:lnTo>
                  <a:lnTo>
                    <a:pt x="37893" y="23430"/>
                  </a:lnTo>
                  <a:lnTo>
                    <a:pt x="37542" y="22784"/>
                  </a:lnTo>
                  <a:lnTo>
                    <a:pt x="37192" y="22157"/>
                  </a:lnTo>
                  <a:lnTo>
                    <a:pt x="36823" y="21529"/>
                  </a:lnTo>
                  <a:lnTo>
                    <a:pt x="36435" y="20902"/>
                  </a:lnTo>
                  <a:lnTo>
                    <a:pt x="36048" y="20293"/>
                  </a:lnTo>
                  <a:lnTo>
                    <a:pt x="35642" y="19685"/>
                  </a:lnTo>
                  <a:lnTo>
                    <a:pt x="35218" y="19094"/>
                  </a:lnTo>
                  <a:lnTo>
                    <a:pt x="34794" y="18504"/>
                  </a:lnTo>
                  <a:lnTo>
                    <a:pt x="34351" y="17932"/>
                  </a:lnTo>
                  <a:lnTo>
                    <a:pt x="33908" y="17360"/>
                  </a:lnTo>
                  <a:lnTo>
                    <a:pt x="33447" y="16807"/>
                  </a:lnTo>
                  <a:lnTo>
                    <a:pt x="32967" y="16253"/>
                  </a:lnTo>
                  <a:lnTo>
                    <a:pt x="32469" y="15700"/>
                  </a:lnTo>
                  <a:lnTo>
                    <a:pt x="31971" y="15183"/>
                  </a:lnTo>
                  <a:lnTo>
                    <a:pt x="31473" y="14648"/>
                  </a:lnTo>
                  <a:lnTo>
                    <a:pt x="30956" y="14150"/>
                  </a:lnTo>
                  <a:lnTo>
                    <a:pt x="30421" y="13652"/>
                  </a:lnTo>
                  <a:lnTo>
                    <a:pt x="29886" y="13154"/>
                  </a:lnTo>
                  <a:lnTo>
                    <a:pt x="29333" y="12693"/>
                  </a:lnTo>
                  <a:lnTo>
                    <a:pt x="28780" y="12213"/>
                  </a:lnTo>
                  <a:lnTo>
                    <a:pt x="28208" y="11770"/>
                  </a:lnTo>
                  <a:lnTo>
                    <a:pt x="27636" y="11328"/>
                  </a:lnTo>
                  <a:lnTo>
                    <a:pt x="27857" y="10073"/>
                  </a:lnTo>
                  <a:lnTo>
                    <a:pt x="28097" y="8819"/>
                  </a:lnTo>
                  <a:lnTo>
                    <a:pt x="28577" y="6365"/>
                  </a:lnTo>
                  <a:lnTo>
                    <a:pt x="28189" y="7251"/>
                  </a:lnTo>
                  <a:lnTo>
                    <a:pt x="27802" y="8136"/>
                  </a:lnTo>
                  <a:lnTo>
                    <a:pt x="27433" y="9040"/>
                  </a:lnTo>
                  <a:lnTo>
                    <a:pt x="27082" y="9944"/>
                  </a:lnTo>
                  <a:lnTo>
                    <a:pt x="26732" y="10866"/>
                  </a:lnTo>
                  <a:lnTo>
                    <a:pt x="26400" y="11770"/>
                  </a:lnTo>
                  <a:lnTo>
                    <a:pt x="26086" y="12693"/>
                  </a:lnTo>
                  <a:lnTo>
                    <a:pt x="25791" y="13615"/>
                  </a:lnTo>
                  <a:lnTo>
                    <a:pt x="24813" y="11863"/>
                  </a:lnTo>
                  <a:lnTo>
                    <a:pt x="23799" y="10129"/>
                  </a:lnTo>
                  <a:lnTo>
                    <a:pt x="22766" y="8413"/>
                  </a:lnTo>
                  <a:lnTo>
                    <a:pt x="21714" y="6697"/>
                  </a:lnTo>
                  <a:lnTo>
                    <a:pt x="20626" y="5000"/>
                  </a:lnTo>
                  <a:lnTo>
                    <a:pt x="19537" y="3321"/>
                  </a:lnTo>
                  <a:lnTo>
                    <a:pt x="18412" y="1661"/>
                  </a:lnTo>
                  <a:lnTo>
                    <a:pt x="1725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7"/>
            <p:cNvSpPr/>
            <p:nvPr/>
          </p:nvSpPr>
          <p:spPr>
            <a:xfrm>
              <a:off x="4584325" y="4669300"/>
              <a:ext cx="686750" cy="807575"/>
            </a:xfrm>
            <a:custGeom>
              <a:avLst/>
              <a:gdLst/>
              <a:ahLst/>
              <a:cxnLst/>
              <a:rect l="l" t="t" r="r" b="b"/>
              <a:pathLst>
                <a:path w="27470" h="32303" extrusionOk="0">
                  <a:moveTo>
                    <a:pt x="0" y="1"/>
                  </a:moveTo>
                  <a:lnTo>
                    <a:pt x="812" y="794"/>
                  </a:lnTo>
                  <a:lnTo>
                    <a:pt x="1587" y="1606"/>
                  </a:lnTo>
                  <a:lnTo>
                    <a:pt x="2362" y="2436"/>
                  </a:lnTo>
                  <a:lnTo>
                    <a:pt x="3100" y="3284"/>
                  </a:lnTo>
                  <a:lnTo>
                    <a:pt x="3819" y="4151"/>
                  </a:lnTo>
                  <a:lnTo>
                    <a:pt x="4502" y="5037"/>
                  </a:lnTo>
                  <a:lnTo>
                    <a:pt x="5184" y="5941"/>
                  </a:lnTo>
                  <a:lnTo>
                    <a:pt x="5830" y="6863"/>
                  </a:lnTo>
                  <a:lnTo>
                    <a:pt x="6457" y="7786"/>
                  </a:lnTo>
                  <a:lnTo>
                    <a:pt x="7066" y="8745"/>
                  </a:lnTo>
                  <a:lnTo>
                    <a:pt x="7638" y="9723"/>
                  </a:lnTo>
                  <a:lnTo>
                    <a:pt x="8191" y="10700"/>
                  </a:lnTo>
                  <a:lnTo>
                    <a:pt x="8708" y="11697"/>
                  </a:lnTo>
                  <a:lnTo>
                    <a:pt x="9224" y="12693"/>
                  </a:lnTo>
                  <a:lnTo>
                    <a:pt x="9704" y="13726"/>
                  </a:lnTo>
                  <a:lnTo>
                    <a:pt x="10147" y="14759"/>
                  </a:lnTo>
                  <a:lnTo>
                    <a:pt x="10571" y="15792"/>
                  </a:lnTo>
                  <a:lnTo>
                    <a:pt x="10977" y="16862"/>
                  </a:lnTo>
                  <a:lnTo>
                    <a:pt x="11346" y="17914"/>
                  </a:lnTo>
                  <a:lnTo>
                    <a:pt x="11696" y="18984"/>
                  </a:lnTo>
                  <a:lnTo>
                    <a:pt x="12028" y="20072"/>
                  </a:lnTo>
                  <a:lnTo>
                    <a:pt x="12324" y="21160"/>
                  </a:lnTo>
                  <a:lnTo>
                    <a:pt x="12582" y="22249"/>
                  </a:lnTo>
                  <a:lnTo>
                    <a:pt x="12822" y="23356"/>
                  </a:lnTo>
                  <a:lnTo>
                    <a:pt x="13043" y="24463"/>
                  </a:lnTo>
                  <a:lnTo>
                    <a:pt x="13228" y="25570"/>
                  </a:lnTo>
                  <a:lnTo>
                    <a:pt x="13375" y="26695"/>
                  </a:lnTo>
                  <a:lnTo>
                    <a:pt x="13504" y="27802"/>
                  </a:lnTo>
                  <a:lnTo>
                    <a:pt x="13615" y="28927"/>
                  </a:lnTo>
                  <a:lnTo>
                    <a:pt x="13670" y="30052"/>
                  </a:lnTo>
                  <a:lnTo>
                    <a:pt x="13726" y="31178"/>
                  </a:lnTo>
                  <a:lnTo>
                    <a:pt x="13726" y="32303"/>
                  </a:lnTo>
                  <a:lnTo>
                    <a:pt x="26639" y="32303"/>
                  </a:lnTo>
                  <a:lnTo>
                    <a:pt x="26639" y="30661"/>
                  </a:lnTo>
                  <a:lnTo>
                    <a:pt x="26676" y="29001"/>
                  </a:lnTo>
                  <a:lnTo>
                    <a:pt x="26750" y="27341"/>
                  </a:lnTo>
                  <a:lnTo>
                    <a:pt x="26842" y="25699"/>
                  </a:lnTo>
                  <a:lnTo>
                    <a:pt x="26953" y="24057"/>
                  </a:lnTo>
                  <a:lnTo>
                    <a:pt x="27100" y="22396"/>
                  </a:lnTo>
                  <a:lnTo>
                    <a:pt x="27266" y="20755"/>
                  </a:lnTo>
                  <a:lnTo>
                    <a:pt x="27469" y="19113"/>
                  </a:lnTo>
                  <a:lnTo>
                    <a:pt x="26879" y="20699"/>
                  </a:lnTo>
                  <a:lnTo>
                    <a:pt x="26344" y="22286"/>
                  </a:lnTo>
                  <a:lnTo>
                    <a:pt x="25846" y="23909"/>
                  </a:lnTo>
                  <a:lnTo>
                    <a:pt x="25385" y="25533"/>
                  </a:lnTo>
                  <a:lnTo>
                    <a:pt x="24960" y="27156"/>
                  </a:lnTo>
                  <a:lnTo>
                    <a:pt x="24591" y="28816"/>
                  </a:lnTo>
                  <a:lnTo>
                    <a:pt x="24241" y="30458"/>
                  </a:lnTo>
                  <a:lnTo>
                    <a:pt x="23964" y="32119"/>
                  </a:lnTo>
                  <a:lnTo>
                    <a:pt x="24038" y="31418"/>
                  </a:lnTo>
                  <a:lnTo>
                    <a:pt x="24112" y="30735"/>
                  </a:lnTo>
                  <a:lnTo>
                    <a:pt x="24149" y="30034"/>
                  </a:lnTo>
                  <a:lnTo>
                    <a:pt x="24167" y="29314"/>
                  </a:lnTo>
                  <a:lnTo>
                    <a:pt x="24167" y="28613"/>
                  </a:lnTo>
                  <a:lnTo>
                    <a:pt x="24130" y="27912"/>
                  </a:lnTo>
                  <a:lnTo>
                    <a:pt x="24075" y="27211"/>
                  </a:lnTo>
                  <a:lnTo>
                    <a:pt x="24020" y="26529"/>
                  </a:lnTo>
                  <a:lnTo>
                    <a:pt x="23909" y="25828"/>
                  </a:lnTo>
                  <a:lnTo>
                    <a:pt x="23798" y="25127"/>
                  </a:lnTo>
                  <a:lnTo>
                    <a:pt x="23669" y="24444"/>
                  </a:lnTo>
                  <a:lnTo>
                    <a:pt x="23503" y="23762"/>
                  </a:lnTo>
                  <a:lnTo>
                    <a:pt x="23319" y="23079"/>
                  </a:lnTo>
                  <a:lnTo>
                    <a:pt x="23134" y="22415"/>
                  </a:lnTo>
                  <a:lnTo>
                    <a:pt x="22913" y="21732"/>
                  </a:lnTo>
                  <a:lnTo>
                    <a:pt x="22673" y="21087"/>
                  </a:lnTo>
                  <a:lnTo>
                    <a:pt x="22396" y="20423"/>
                  </a:lnTo>
                  <a:lnTo>
                    <a:pt x="22119" y="19777"/>
                  </a:lnTo>
                  <a:lnTo>
                    <a:pt x="21824" y="19150"/>
                  </a:lnTo>
                  <a:lnTo>
                    <a:pt x="21511" y="18522"/>
                  </a:lnTo>
                  <a:lnTo>
                    <a:pt x="21160" y="17895"/>
                  </a:lnTo>
                  <a:lnTo>
                    <a:pt x="20810" y="17305"/>
                  </a:lnTo>
                  <a:lnTo>
                    <a:pt x="20441" y="16696"/>
                  </a:lnTo>
                  <a:lnTo>
                    <a:pt x="20035" y="16124"/>
                  </a:lnTo>
                  <a:lnTo>
                    <a:pt x="19629" y="15552"/>
                  </a:lnTo>
                  <a:lnTo>
                    <a:pt x="19205" y="14999"/>
                  </a:lnTo>
                  <a:lnTo>
                    <a:pt x="18762" y="14464"/>
                  </a:lnTo>
                  <a:lnTo>
                    <a:pt x="18301" y="13929"/>
                  </a:lnTo>
                  <a:lnTo>
                    <a:pt x="17821" y="13412"/>
                  </a:lnTo>
                  <a:lnTo>
                    <a:pt x="17323" y="12914"/>
                  </a:lnTo>
                  <a:lnTo>
                    <a:pt x="16806" y="12435"/>
                  </a:lnTo>
                  <a:lnTo>
                    <a:pt x="16271" y="11973"/>
                  </a:lnTo>
                  <a:lnTo>
                    <a:pt x="16271" y="11973"/>
                  </a:lnTo>
                  <a:lnTo>
                    <a:pt x="16714" y="12933"/>
                  </a:lnTo>
                  <a:lnTo>
                    <a:pt x="17139" y="13892"/>
                  </a:lnTo>
                  <a:lnTo>
                    <a:pt x="17544" y="14851"/>
                  </a:lnTo>
                  <a:lnTo>
                    <a:pt x="17895" y="15829"/>
                  </a:lnTo>
                  <a:lnTo>
                    <a:pt x="18245" y="16825"/>
                  </a:lnTo>
                  <a:lnTo>
                    <a:pt x="18541" y="17821"/>
                  </a:lnTo>
                  <a:lnTo>
                    <a:pt x="18817" y="18836"/>
                  </a:lnTo>
                  <a:lnTo>
                    <a:pt x="19057" y="19851"/>
                  </a:lnTo>
                  <a:lnTo>
                    <a:pt x="19278" y="20884"/>
                  </a:lnTo>
                  <a:lnTo>
                    <a:pt x="19463" y="21917"/>
                  </a:lnTo>
                  <a:lnTo>
                    <a:pt x="19611" y="22950"/>
                  </a:lnTo>
                  <a:lnTo>
                    <a:pt x="19740" y="23983"/>
                  </a:lnTo>
                  <a:lnTo>
                    <a:pt x="19832" y="25035"/>
                  </a:lnTo>
                  <a:lnTo>
                    <a:pt x="19906" y="26068"/>
                  </a:lnTo>
                  <a:lnTo>
                    <a:pt x="19924" y="27119"/>
                  </a:lnTo>
                  <a:lnTo>
                    <a:pt x="19924" y="28171"/>
                  </a:lnTo>
                  <a:lnTo>
                    <a:pt x="19647" y="27341"/>
                  </a:lnTo>
                  <a:lnTo>
                    <a:pt x="19352" y="26529"/>
                  </a:lnTo>
                  <a:lnTo>
                    <a:pt x="19002" y="25736"/>
                  </a:lnTo>
                  <a:lnTo>
                    <a:pt x="18614" y="24961"/>
                  </a:lnTo>
                  <a:lnTo>
                    <a:pt x="18208" y="24186"/>
                  </a:lnTo>
                  <a:lnTo>
                    <a:pt x="17747" y="23448"/>
                  </a:lnTo>
                  <a:lnTo>
                    <a:pt x="17268" y="22729"/>
                  </a:lnTo>
                  <a:lnTo>
                    <a:pt x="16770" y="22028"/>
                  </a:lnTo>
                  <a:lnTo>
                    <a:pt x="16493" y="21179"/>
                  </a:lnTo>
                  <a:lnTo>
                    <a:pt x="16198" y="20349"/>
                  </a:lnTo>
                  <a:lnTo>
                    <a:pt x="15884" y="19537"/>
                  </a:lnTo>
                  <a:lnTo>
                    <a:pt x="15552" y="18707"/>
                  </a:lnTo>
                  <a:lnTo>
                    <a:pt x="15201" y="17895"/>
                  </a:lnTo>
                  <a:lnTo>
                    <a:pt x="14833" y="17102"/>
                  </a:lnTo>
                  <a:lnTo>
                    <a:pt x="14445" y="16309"/>
                  </a:lnTo>
                  <a:lnTo>
                    <a:pt x="14058" y="15515"/>
                  </a:lnTo>
                  <a:lnTo>
                    <a:pt x="13633" y="14741"/>
                  </a:lnTo>
                  <a:lnTo>
                    <a:pt x="13209" y="13966"/>
                  </a:lnTo>
                  <a:lnTo>
                    <a:pt x="12748" y="13209"/>
                  </a:lnTo>
                  <a:lnTo>
                    <a:pt x="12287" y="12453"/>
                  </a:lnTo>
                  <a:lnTo>
                    <a:pt x="11807" y="11715"/>
                  </a:lnTo>
                  <a:lnTo>
                    <a:pt x="11309" y="10996"/>
                  </a:lnTo>
                  <a:lnTo>
                    <a:pt x="10811" y="10276"/>
                  </a:lnTo>
                  <a:lnTo>
                    <a:pt x="10276" y="9557"/>
                  </a:lnTo>
                  <a:lnTo>
                    <a:pt x="9741" y="8874"/>
                  </a:lnTo>
                  <a:lnTo>
                    <a:pt x="9187" y="8173"/>
                  </a:lnTo>
                  <a:lnTo>
                    <a:pt x="8616" y="7509"/>
                  </a:lnTo>
                  <a:lnTo>
                    <a:pt x="8025" y="6845"/>
                  </a:lnTo>
                  <a:lnTo>
                    <a:pt x="7435" y="6199"/>
                  </a:lnTo>
                  <a:lnTo>
                    <a:pt x="6826" y="5554"/>
                  </a:lnTo>
                  <a:lnTo>
                    <a:pt x="6199" y="4945"/>
                  </a:lnTo>
                  <a:lnTo>
                    <a:pt x="5553" y="4336"/>
                  </a:lnTo>
                  <a:lnTo>
                    <a:pt x="4908" y="3746"/>
                  </a:lnTo>
                  <a:lnTo>
                    <a:pt x="4243" y="3155"/>
                  </a:lnTo>
                  <a:lnTo>
                    <a:pt x="3561" y="2602"/>
                  </a:lnTo>
                  <a:lnTo>
                    <a:pt x="2878" y="2048"/>
                  </a:lnTo>
                  <a:lnTo>
                    <a:pt x="2177" y="1513"/>
                  </a:lnTo>
                  <a:lnTo>
                    <a:pt x="1458" y="997"/>
                  </a:lnTo>
                  <a:lnTo>
                    <a:pt x="738" y="499"/>
                  </a:ln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7"/>
            <p:cNvSpPr/>
            <p:nvPr/>
          </p:nvSpPr>
          <p:spPr>
            <a:xfrm>
              <a:off x="2620550" y="5243025"/>
              <a:ext cx="107025" cy="233850"/>
            </a:xfrm>
            <a:custGeom>
              <a:avLst/>
              <a:gdLst/>
              <a:ahLst/>
              <a:cxnLst/>
              <a:rect l="l" t="t" r="r" b="b"/>
              <a:pathLst>
                <a:path w="4281" h="9354" extrusionOk="0">
                  <a:moveTo>
                    <a:pt x="4280" y="1"/>
                  </a:moveTo>
                  <a:lnTo>
                    <a:pt x="3930" y="536"/>
                  </a:lnTo>
                  <a:lnTo>
                    <a:pt x="3579" y="1089"/>
                  </a:lnTo>
                  <a:lnTo>
                    <a:pt x="3247" y="1643"/>
                  </a:lnTo>
                  <a:lnTo>
                    <a:pt x="2934" y="2196"/>
                  </a:lnTo>
                  <a:lnTo>
                    <a:pt x="2620" y="2768"/>
                  </a:lnTo>
                  <a:lnTo>
                    <a:pt x="2325" y="3340"/>
                  </a:lnTo>
                  <a:lnTo>
                    <a:pt x="2030" y="3912"/>
                  </a:lnTo>
                  <a:lnTo>
                    <a:pt x="1753" y="4502"/>
                  </a:lnTo>
                  <a:lnTo>
                    <a:pt x="1495" y="5093"/>
                  </a:lnTo>
                  <a:lnTo>
                    <a:pt x="1255" y="5683"/>
                  </a:lnTo>
                  <a:lnTo>
                    <a:pt x="1015" y="6292"/>
                  </a:lnTo>
                  <a:lnTo>
                    <a:pt x="775" y="6900"/>
                  </a:lnTo>
                  <a:lnTo>
                    <a:pt x="572" y="7509"/>
                  </a:lnTo>
                  <a:lnTo>
                    <a:pt x="369" y="8118"/>
                  </a:lnTo>
                  <a:lnTo>
                    <a:pt x="185" y="8745"/>
                  </a:lnTo>
                  <a:lnTo>
                    <a:pt x="0" y="9354"/>
                  </a:lnTo>
                  <a:lnTo>
                    <a:pt x="2011" y="9354"/>
                  </a:lnTo>
                  <a:lnTo>
                    <a:pt x="2159" y="8155"/>
                  </a:lnTo>
                  <a:lnTo>
                    <a:pt x="2362" y="6974"/>
                  </a:lnTo>
                  <a:lnTo>
                    <a:pt x="2583" y="5794"/>
                  </a:lnTo>
                  <a:lnTo>
                    <a:pt x="2860" y="4613"/>
                  </a:lnTo>
                  <a:lnTo>
                    <a:pt x="3155" y="3432"/>
                  </a:lnTo>
                  <a:lnTo>
                    <a:pt x="3487" y="2288"/>
                  </a:lnTo>
                  <a:lnTo>
                    <a:pt x="3875" y="1126"/>
                  </a:lnTo>
                  <a:lnTo>
                    <a:pt x="428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7"/>
            <p:cNvSpPr/>
            <p:nvPr/>
          </p:nvSpPr>
          <p:spPr>
            <a:xfrm>
              <a:off x="2692500" y="4881925"/>
              <a:ext cx="163750" cy="594950"/>
            </a:xfrm>
            <a:custGeom>
              <a:avLst/>
              <a:gdLst/>
              <a:ahLst/>
              <a:cxnLst/>
              <a:rect l="l" t="t" r="r" b="b"/>
              <a:pathLst>
                <a:path w="6550" h="23798" extrusionOk="0">
                  <a:moveTo>
                    <a:pt x="6549" y="0"/>
                  </a:moveTo>
                  <a:lnTo>
                    <a:pt x="5922" y="1402"/>
                  </a:lnTo>
                  <a:lnTo>
                    <a:pt x="5332" y="2841"/>
                  </a:lnTo>
                  <a:lnTo>
                    <a:pt x="4778" y="4280"/>
                  </a:lnTo>
                  <a:lnTo>
                    <a:pt x="4262" y="5737"/>
                  </a:lnTo>
                  <a:lnTo>
                    <a:pt x="3764" y="7195"/>
                  </a:lnTo>
                  <a:lnTo>
                    <a:pt x="3321" y="8671"/>
                  </a:lnTo>
                  <a:lnTo>
                    <a:pt x="2878" y="10147"/>
                  </a:lnTo>
                  <a:lnTo>
                    <a:pt x="2491" y="11641"/>
                  </a:lnTo>
                  <a:lnTo>
                    <a:pt x="2103" y="13154"/>
                  </a:lnTo>
                  <a:lnTo>
                    <a:pt x="1753" y="14648"/>
                  </a:lnTo>
                  <a:lnTo>
                    <a:pt x="1421" y="16161"/>
                  </a:lnTo>
                  <a:lnTo>
                    <a:pt x="1107" y="17692"/>
                  </a:lnTo>
                  <a:lnTo>
                    <a:pt x="812" y="19204"/>
                  </a:lnTo>
                  <a:lnTo>
                    <a:pt x="517" y="20736"/>
                  </a:lnTo>
                  <a:lnTo>
                    <a:pt x="259" y="22267"/>
                  </a:lnTo>
                  <a:lnTo>
                    <a:pt x="0" y="23798"/>
                  </a:lnTo>
                  <a:lnTo>
                    <a:pt x="3505" y="23798"/>
                  </a:lnTo>
                  <a:lnTo>
                    <a:pt x="3579" y="22304"/>
                  </a:lnTo>
                  <a:lnTo>
                    <a:pt x="3671" y="20791"/>
                  </a:lnTo>
                  <a:lnTo>
                    <a:pt x="3782" y="19260"/>
                  </a:lnTo>
                  <a:lnTo>
                    <a:pt x="3893" y="17747"/>
                  </a:lnTo>
                  <a:lnTo>
                    <a:pt x="4040" y="16234"/>
                  </a:lnTo>
                  <a:lnTo>
                    <a:pt x="4206" y="14722"/>
                  </a:lnTo>
                  <a:lnTo>
                    <a:pt x="4372" y="13209"/>
                  </a:lnTo>
                  <a:lnTo>
                    <a:pt x="4557" y="11696"/>
                  </a:lnTo>
                  <a:lnTo>
                    <a:pt x="4760" y="10202"/>
                  </a:lnTo>
                  <a:lnTo>
                    <a:pt x="4981" y="8708"/>
                  </a:lnTo>
                  <a:lnTo>
                    <a:pt x="5203" y="7213"/>
                  </a:lnTo>
                  <a:lnTo>
                    <a:pt x="5442" y="5756"/>
                  </a:lnTo>
                  <a:lnTo>
                    <a:pt x="5701" y="4280"/>
                  </a:lnTo>
                  <a:lnTo>
                    <a:pt x="5977" y="2841"/>
                  </a:lnTo>
                  <a:lnTo>
                    <a:pt x="6254" y="1402"/>
                  </a:lnTo>
                  <a:lnTo>
                    <a:pt x="654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7"/>
            <p:cNvSpPr/>
            <p:nvPr/>
          </p:nvSpPr>
          <p:spPr>
            <a:xfrm>
              <a:off x="1262800" y="4616725"/>
              <a:ext cx="515175" cy="860150"/>
            </a:xfrm>
            <a:custGeom>
              <a:avLst/>
              <a:gdLst/>
              <a:ahLst/>
              <a:cxnLst/>
              <a:rect l="l" t="t" r="r" b="b"/>
              <a:pathLst>
                <a:path w="20607" h="34406" extrusionOk="0">
                  <a:moveTo>
                    <a:pt x="6567" y="1"/>
                  </a:moveTo>
                  <a:lnTo>
                    <a:pt x="5977" y="1513"/>
                  </a:lnTo>
                  <a:lnTo>
                    <a:pt x="5424" y="3026"/>
                  </a:lnTo>
                  <a:lnTo>
                    <a:pt x="4870" y="4557"/>
                  </a:lnTo>
                  <a:lnTo>
                    <a:pt x="4354" y="6088"/>
                  </a:lnTo>
                  <a:lnTo>
                    <a:pt x="3856" y="7638"/>
                  </a:lnTo>
                  <a:lnTo>
                    <a:pt x="3394" y="9206"/>
                  </a:lnTo>
                  <a:lnTo>
                    <a:pt x="2952" y="10756"/>
                  </a:lnTo>
                  <a:lnTo>
                    <a:pt x="2527" y="12324"/>
                  </a:lnTo>
                  <a:lnTo>
                    <a:pt x="2122" y="13910"/>
                  </a:lnTo>
                  <a:lnTo>
                    <a:pt x="1753" y="15478"/>
                  </a:lnTo>
                  <a:lnTo>
                    <a:pt x="1402" y="17065"/>
                  </a:lnTo>
                  <a:lnTo>
                    <a:pt x="1070" y="18651"/>
                  </a:lnTo>
                  <a:lnTo>
                    <a:pt x="775" y="20256"/>
                  </a:lnTo>
                  <a:lnTo>
                    <a:pt x="498" y="21861"/>
                  </a:lnTo>
                  <a:lnTo>
                    <a:pt x="240" y="23466"/>
                  </a:lnTo>
                  <a:lnTo>
                    <a:pt x="0" y="25071"/>
                  </a:lnTo>
                  <a:lnTo>
                    <a:pt x="0" y="34406"/>
                  </a:lnTo>
                  <a:lnTo>
                    <a:pt x="5497" y="34406"/>
                  </a:lnTo>
                  <a:lnTo>
                    <a:pt x="5479" y="33410"/>
                  </a:lnTo>
                  <a:lnTo>
                    <a:pt x="5461" y="32414"/>
                  </a:lnTo>
                  <a:lnTo>
                    <a:pt x="5461" y="31436"/>
                  </a:lnTo>
                  <a:lnTo>
                    <a:pt x="5497" y="30440"/>
                  </a:lnTo>
                  <a:lnTo>
                    <a:pt x="5534" y="29444"/>
                  </a:lnTo>
                  <a:lnTo>
                    <a:pt x="5571" y="28447"/>
                  </a:lnTo>
                  <a:lnTo>
                    <a:pt x="5645" y="27451"/>
                  </a:lnTo>
                  <a:lnTo>
                    <a:pt x="5737" y="26473"/>
                  </a:lnTo>
                  <a:lnTo>
                    <a:pt x="5830" y="25477"/>
                  </a:lnTo>
                  <a:lnTo>
                    <a:pt x="5940" y="24481"/>
                  </a:lnTo>
                  <a:lnTo>
                    <a:pt x="6088" y="23503"/>
                  </a:lnTo>
                  <a:lnTo>
                    <a:pt x="6217" y="22526"/>
                  </a:lnTo>
                  <a:lnTo>
                    <a:pt x="6383" y="21529"/>
                  </a:lnTo>
                  <a:lnTo>
                    <a:pt x="6567" y="20552"/>
                  </a:lnTo>
                  <a:lnTo>
                    <a:pt x="6752" y="19592"/>
                  </a:lnTo>
                  <a:lnTo>
                    <a:pt x="6973" y="18615"/>
                  </a:lnTo>
                  <a:lnTo>
                    <a:pt x="7342" y="18984"/>
                  </a:lnTo>
                  <a:lnTo>
                    <a:pt x="7730" y="19371"/>
                  </a:lnTo>
                  <a:lnTo>
                    <a:pt x="8468" y="20164"/>
                  </a:lnTo>
                  <a:lnTo>
                    <a:pt x="9205" y="21013"/>
                  </a:lnTo>
                  <a:lnTo>
                    <a:pt x="9906" y="21898"/>
                  </a:lnTo>
                  <a:lnTo>
                    <a:pt x="10589" y="22821"/>
                  </a:lnTo>
                  <a:lnTo>
                    <a:pt x="11235" y="23762"/>
                  </a:lnTo>
                  <a:lnTo>
                    <a:pt x="11880" y="24739"/>
                  </a:lnTo>
                  <a:lnTo>
                    <a:pt x="12489" y="25754"/>
                  </a:lnTo>
                  <a:lnTo>
                    <a:pt x="13080" y="26787"/>
                  </a:lnTo>
                  <a:lnTo>
                    <a:pt x="13633" y="27820"/>
                  </a:lnTo>
                  <a:lnTo>
                    <a:pt x="14168" y="28890"/>
                  </a:lnTo>
                  <a:lnTo>
                    <a:pt x="14684" y="29979"/>
                  </a:lnTo>
                  <a:lnTo>
                    <a:pt x="15183" y="31085"/>
                  </a:lnTo>
                  <a:lnTo>
                    <a:pt x="15644" y="32174"/>
                  </a:lnTo>
                  <a:lnTo>
                    <a:pt x="16068" y="33299"/>
                  </a:lnTo>
                  <a:lnTo>
                    <a:pt x="16474" y="34406"/>
                  </a:lnTo>
                  <a:lnTo>
                    <a:pt x="20606" y="34406"/>
                  </a:lnTo>
                  <a:lnTo>
                    <a:pt x="20366" y="33779"/>
                  </a:lnTo>
                  <a:lnTo>
                    <a:pt x="20127" y="33152"/>
                  </a:lnTo>
                  <a:lnTo>
                    <a:pt x="19868" y="32524"/>
                  </a:lnTo>
                  <a:lnTo>
                    <a:pt x="19592" y="31916"/>
                  </a:lnTo>
                  <a:lnTo>
                    <a:pt x="19296" y="31307"/>
                  </a:lnTo>
                  <a:lnTo>
                    <a:pt x="19001" y="30698"/>
                  </a:lnTo>
                  <a:lnTo>
                    <a:pt x="18688" y="30089"/>
                  </a:lnTo>
                  <a:lnTo>
                    <a:pt x="18356" y="29499"/>
                  </a:lnTo>
                  <a:lnTo>
                    <a:pt x="18005" y="28927"/>
                  </a:lnTo>
                  <a:lnTo>
                    <a:pt x="17655" y="28355"/>
                  </a:lnTo>
                  <a:lnTo>
                    <a:pt x="17286" y="27783"/>
                  </a:lnTo>
                  <a:lnTo>
                    <a:pt x="16917" y="27230"/>
                  </a:lnTo>
                  <a:lnTo>
                    <a:pt x="16529" y="26676"/>
                  </a:lnTo>
                  <a:lnTo>
                    <a:pt x="16123" y="26123"/>
                  </a:lnTo>
                  <a:lnTo>
                    <a:pt x="15699" y="25588"/>
                  </a:lnTo>
                  <a:lnTo>
                    <a:pt x="15275" y="25071"/>
                  </a:lnTo>
                  <a:lnTo>
                    <a:pt x="14851" y="24555"/>
                  </a:lnTo>
                  <a:lnTo>
                    <a:pt x="14389" y="24038"/>
                  </a:lnTo>
                  <a:lnTo>
                    <a:pt x="13928" y="23559"/>
                  </a:lnTo>
                  <a:lnTo>
                    <a:pt x="13467" y="23061"/>
                  </a:lnTo>
                  <a:lnTo>
                    <a:pt x="12987" y="22581"/>
                  </a:lnTo>
                  <a:lnTo>
                    <a:pt x="12489" y="22120"/>
                  </a:lnTo>
                  <a:lnTo>
                    <a:pt x="11991" y="21658"/>
                  </a:lnTo>
                  <a:lnTo>
                    <a:pt x="11493" y="21216"/>
                  </a:lnTo>
                  <a:lnTo>
                    <a:pt x="10958" y="20791"/>
                  </a:lnTo>
                  <a:lnTo>
                    <a:pt x="10441" y="20367"/>
                  </a:lnTo>
                  <a:lnTo>
                    <a:pt x="9906" y="19961"/>
                  </a:lnTo>
                  <a:lnTo>
                    <a:pt x="9353" y="19574"/>
                  </a:lnTo>
                  <a:lnTo>
                    <a:pt x="8800" y="19186"/>
                  </a:lnTo>
                  <a:lnTo>
                    <a:pt x="8228" y="18818"/>
                  </a:lnTo>
                  <a:lnTo>
                    <a:pt x="7656" y="18449"/>
                  </a:lnTo>
                  <a:lnTo>
                    <a:pt x="7084" y="18098"/>
                  </a:lnTo>
                  <a:lnTo>
                    <a:pt x="7398" y="16825"/>
                  </a:lnTo>
                  <a:lnTo>
                    <a:pt x="7730" y="15534"/>
                  </a:lnTo>
                  <a:lnTo>
                    <a:pt x="8099" y="14279"/>
                  </a:lnTo>
                  <a:lnTo>
                    <a:pt x="8486" y="13006"/>
                  </a:lnTo>
                  <a:lnTo>
                    <a:pt x="7490" y="15386"/>
                  </a:lnTo>
                  <a:lnTo>
                    <a:pt x="7010" y="16585"/>
                  </a:lnTo>
                  <a:lnTo>
                    <a:pt x="6531" y="17784"/>
                  </a:lnTo>
                  <a:lnTo>
                    <a:pt x="5866" y="17434"/>
                  </a:lnTo>
                  <a:lnTo>
                    <a:pt x="5202" y="17102"/>
                  </a:lnTo>
                  <a:lnTo>
                    <a:pt x="5811" y="17581"/>
                  </a:lnTo>
                  <a:lnTo>
                    <a:pt x="6401" y="18098"/>
                  </a:lnTo>
                  <a:lnTo>
                    <a:pt x="6032" y="19076"/>
                  </a:lnTo>
                  <a:lnTo>
                    <a:pt x="5682" y="20072"/>
                  </a:lnTo>
                  <a:lnTo>
                    <a:pt x="5331" y="21068"/>
                  </a:lnTo>
                  <a:lnTo>
                    <a:pt x="4999" y="22046"/>
                  </a:lnTo>
                  <a:lnTo>
                    <a:pt x="4686" y="23061"/>
                  </a:lnTo>
                  <a:lnTo>
                    <a:pt x="4391" y="24057"/>
                  </a:lnTo>
                  <a:lnTo>
                    <a:pt x="4114" y="25053"/>
                  </a:lnTo>
                  <a:lnTo>
                    <a:pt x="3856" y="26068"/>
                  </a:lnTo>
                  <a:lnTo>
                    <a:pt x="3634" y="27082"/>
                  </a:lnTo>
                  <a:lnTo>
                    <a:pt x="3413" y="28097"/>
                  </a:lnTo>
                  <a:lnTo>
                    <a:pt x="3247" y="29111"/>
                  </a:lnTo>
                  <a:lnTo>
                    <a:pt x="3081" y="30108"/>
                  </a:lnTo>
                  <a:lnTo>
                    <a:pt x="2970" y="31122"/>
                  </a:lnTo>
                  <a:lnTo>
                    <a:pt x="2878" y="32137"/>
                  </a:lnTo>
                  <a:lnTo>
                    <a:pt x="2823" y="33152"/>
                  </a:lnTo>
                  <a:lnTo>
                    <a:pt x="2786" y="34148"/>
                  </a:lnTo>
                  <a:lnTo>
                    <a:pt x="2693" y="33096"/>
                  </a:lnTo>
                  <a:lnTo>
                    <a:pt x="2620" y="32026"/>
                  </a:lnTo>
                  <a:lnTo>
                    <a:pt x="2546" y="30956"/>
                  </a:lnTo>
                  <a:lnTo>
                    <a:pt x="2509" y="29886"/>
                  </a:lnTo>
                  <a:lnTo>
                    <a:pt x="2472" y="28816"/>
                  </a:lnTo>
                  <a:lnTo>
                    <a:pt x="2454" y="27728"/>
                  </a:lnTo>
                  <a:lnTo>
                    <a:pt x="2454" y="26658"/>
                  </a:lnTo>
                  <a:lnTo>
                    <a:pt x="2472" y="25588"/>
                  </a:lnTo>
                  <a:lnTo>
                    <a:pt x="2509" y="24499"/>
                  </a:lnTo>
                  <a:lnTo>
                    <a:pt x="2546" y="23429"/>
                  </a:lnTo>
                  <a:lnTo>
                    <a:pt x="2620" y="22341"/>
                  </a:lnTo>
                  <a:lnTo>
                    <a:pt x="2693" y="21271"/>
                  </a:lnTo>
                  <a:lnTo>
                    <a:pt x="2786" y="20183"/>
                  </a:lnTo>
                  <a:lnTo>
                    <a:pt x="2878" y="19113"/>
                  </a:lnTo>
                  <a:lnTo>
                    <a:pt x="3007" y="18024"/>
                  </a:lnTo>
                  <a:lnTo>
                    <a:pt x="3136" y="16954"/>
                  </a:lnTo>
                  <a:lnTo>
                    <a:pt x="3265" y="15866"/>
                  </a:lnTo>
                  <a:lnTo>
                    <a:pt x="3413" y="14796"/>
                  </a:lnTo>
                  <a:lnTo>
                    <a:pt x="3579" y="13726"/>
                  </a:lnTo>
                  <a:lnTo>
                    <a:pt x="3763" y="12656"/>
                  </a:lnTo>
                  <a:lnTo>
                    <a:pt x="4132" y="10516"/>
                  </a:lnTo>
                  <a:lnTo>
                    <a:pt x="4557" y="8376"/>
                  </a:lnTo>
                  <a:lnTo>
                    <a:pt x="5018" y="6254"/>
                  </a:lnTo>
                  <a:lnTo>
                    <a:pt x="5497" y="4151"/>
                  </a:lnTo>
                  <a:lnTo>
                    <a:pt x="6032" y="2067"/>
                  </a:lnTo>
                  <a:lnTo>
                    <a:pt x="656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7"/>
            <p:cNvSpPr/>
            <p:nvPr/>
          </p:nvSpPr>
          <p:spPr>
            <a:xfrm>
              <a:off x="1498450" y="4664700"/>
              <a:ext cx="372675" cy="812175"/>
            </a:xfrm>
            <a:custGeom>
              <a:avLst/>
              <a:gdLst/>
              <a:ahLst/>
              <a:cxnLst/>
              <a:rect l="l" t="t" r="r" b="b"/>
              <a:pathLst>
                <a:path w="14907" h="32487" extrusionOk="0">
                  <a:moveTo>
                    <a:pt x="1" y="0"/>
                  </a:moveTo>
                  <a:lnTo>
                    <a:pt x="536" y="960"/>
                  </a:lnTo>
                  <a:lnTo>
                    <a:pt x="1052" y="1900"/>
                  </a:lnTo>
                  <a:lnTo>
                    <a:pt x="1569" y="2860"/>
                  </a:lnTo>
                  <a:lnTo>
                    <a:pt x="2067" y="3819"/>
                  </a:lnTo>
                  <a:lnTo>
                    <a:pt x="2547" y="4797"/>
                  </a:lnTo>
                  <a:lnTo>
                    <a:pt x="3026" y="5756"/>
                  </a:lnTo>
                  <a:lnTo>
                    <a:pt x="3488" y="6734"/>
                  </a:lnTo>
                  <a:lnTo>
                    <a:pt x="3949" y="7711"/>
                  </a:lnTo>
                  <a:lnTo>
                    <a:pt x="4391" y="8708"/>
                  </a:lnTo>
                  <a:lnTo>
                    <a:pt x="4816" y="9704"/>
                  </a:lnTo>
                  <a:lnTo>
                    <a:pt x="5240" y="10700"/>
                  </a:lnTo>
                  <a:lnTo>
                    <a:pt x="5664" y="11696"/>
                  </a:lnTo>
                  <a:lnTo>
                    <a:pt x="6052" y="12711"/>
                  </a:lnTo>
                  <a:lnTo>
                    <a:pt x="6439" y="13707"/>
                  </a:lnTo>
                  <a:lnTo>
                    <a:pt x="6827" y="14722"/>
                  </a:lnTo>
                  <a:lnTo>
                    <a:pt x="7196" y="15736"/>
                  </a:lnTo>
                  <a:lnTo>
                    <a:pt x="7546" y="16769"/>
                  </a:lnTo>
                  <a:lnTo>
                    <a:pt x="7897" y="17802"/>
                  </a:lnTo>
                  <a:lnTo>
                    <a:pt x="8229" y="18817"/>
                  </a:lnTo>
                  <a:lnTo>
                    <a:pt x="8542" y="19850"/>
                  </a:lnTo>
                  <a:lnTo>
                    <a:pt x="8856" y="20902"/>
                  </a:lnTo>
                  <a:lnTo>
                    <a:pt x="9151" y="21935"/>
                  </a:lnTo>
                  <a:lnTo>
                    <a:pt x="9446" y="22986"/>
                  </a:lnTo>
                  <a:lnTo>
                    <a:pt x="9723" y="24019"/>
                  </a:lnTo>
                  <a:lnTo>
                    <a:pt x="9981" y="25071"/>
                  </a:lnTo>
                  <a:lnTo>
                    <a:pt x="10239" y="26122"/>
                  </a:lnTo>
                  <a:lnTo>
                    <a:pt x="10479" y="27174"/>
                  </a:lnTo>
                  <a:lnTo>
                    <a:pt x="10719" y="28244"/>
                  </a:lnTo>
                  <a:lnTo>
                    <a:pt x="10940" y="29296"/>
                  </a:lnTo>
                  <a:lnTo>
                    <a:pt x="11143" y="30365"/>
                  </a:lnTo>
                  <a:lnTo>
                    <a:pt x="11346" y="31417"/>
                  </a:lnTo>
                  <a:lnTo>
                    <a:pt x="11531" y="32487"/>
                  </a:lnTo>
                  <a:lnTo>
                    <a:pt x="14907" y="32487"/>
                  </a:lnTo>
                  <a:lnTo>
                    <a:pt x="14261" y="30329"/>
                  </a:lnTo>
                  <a:lnTo>
                    <a:pt x="13597" y="28152"/>
                  </a:lnTo>
                  <a:lnTo>
                    <a:pt x="12914" y="25993"/>
                  </a:lnTo>
                  <a:lnTo>
                    <a:pt x="12213" y="23853"/>
                  </a:lnTo>
                  <a:lnTo>
                    <a:pt x="11475" y="21713"/>
                  </a:lnTo>
                  <a:lnTo>
                    <a:pt x="10701" y="19573"/>
                  </a:lnTo>
                  <a:lnTo>
                    <a:pt x="10295" y="18522"/>
                  </a:lnTo>
                  <a:lnTo>
                    <a:pt x="9889" y="17470"/>
                  </a:lnTo>
                  <a:lnTo>
                    <a:pt x="9465" y="16437"/>
                  </a:lnTo>
                  <a:lnTo>
                    <a:pt x="9040" y="15404"/>
                  </a:lnTo>
                  <a:lnTo>
                    <a:pt x="8579" y="14371"/>
                  </a:lnTo>
                  <a:lnTo>
                    <a:pt x="8118" y="13338"/>
                  </a:lnTo>
                  <a:lnTo>
                    <a:pt x="7657" y="12323"/>
                  </a:lnTo>
                  <a:lnTo>
                    <a:pt x="7159" y="11327"/>
                  </a:lnTo>
                  <a:lnTo>
                    <a:pt x="6661" y="10313"/>
                  </a:lnTo>
                  <a:lnTo>
                    <a:pt x="6144" y="9335"/>
                  </a:lnTo>
                  <a:lnTo>
                    <a:pt x="5609" y="8339"/>
                  </a:lnTo>
                  <a:lnTo>
                    <a:pt x="5074" y="7379"/>
                  </a:lnTo>
                  <a:lnTo>
                    <a:pt x="4502" y="6420"/>
                  </a:lnTo>
                  <a:lnTo>
                    <a:pt x="3912" y="5461"/>
                  </a:lnTo>
                  <a:lnTo>
                    <a:pt x="3321" y="4520"/>
                  </a:lnTo>
                  <a:lnTo>
                    <a:pt x="2694" y="3598"/>
                  </a:lnTo>
                  <a:lnTo>
                    <a:pt x="2049" y="2675"/>
                  </a:lnTo>
                  <a:lnTo>
                    <a:pt x="1384" y="1771"/>
                  </a:lnTo>
                  <a:lnTo>
                    <a:pt x="720" y="886"/>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7"/>
            <p:cNvSpPr/>
            <p:nvPr/>
          </p:nvSpPr>
          <p:spPr>
            <a:xfrm>
              <a:off x="1759025" y="5134200"/>
              <a:ext cx="178050" cy="342675"/>
            </a:xfrm>
            <a:custGeom>
              <a:avLst/>
              <a:gdLst/>
              <a:ahLst/>
              <a:cxnLst/>
              <a:rect l="l" t="t" r="r" b="b"/>
              <a:pathLst>
                <a:path w="7122" h="13707" extrusionOk="0">
                  <a:moveTo>
                    <a:pt x="1" y="0"/>
                  </a:moveTo>
                  <a:lnTo>
                    <a:pt x="554" y="757"/>
                  </a:lnTo>
                  <a:lnTo>
                    <a:pt x="1071" y="1531"/>
                  </a:lnTo>
                  <a:lnTo>
                    <a:pt x="1551" y="2325"/>
                  </a:lnTo>
                  <a:lnTo>
                    <a:pt x="2030" y="3136"/>
                  </a:lnTo>
                  <a:lnTo>
                    <a:pt x="2454" y="3948"/>
                  </a:lnTo>
                  <a:lnTo>
                    <a:pt x="2860" y="4778"/>
                  </a:lnTo>
                  <a:lnTo>
                    <a:pt x="3248" y="5627"/>
                  </a:lnTo>
                  <a:lnTo>
                    <a:pt x="3598" y="6494"/>
                  </a:lnTo>
                  <a:lnTo>
                    <a:pt x="3912" y="7379"/>
                  </a:lnTo>
                  <a:lnTo>
                    <a:pt x="4207" y="8246"/>
                  </a:lnTo>
                  <a:lnTo>
                    <a:pt x="4465" y="9150"/>
                  </a:lnTo>
                  <a:lnTo>
                    <a:pt x="4705" y="10054"/>
                  </a:lnTo>
                  <a:lnTo>
                    <a:pt x="4908" y="10958"/>
                  </a:lnTo>
                  <a:lnTo>
                    <a:pt x="5074" y="11862"/>
                  </a:lnTo>
                  <a:lnTo>
                    <a:pt x="5222" y="12785"/>
                  </a:lnTo>
                  <a:lnTo>
                    <a:pt x="5332" y="13707"/>
                  </a:lnTo>
                  <a:lnTo>
                    <a:pt x="7122" y="13707"/>
                  </a:lnTo>
                  <a:lnTo>
                    <a:pt x="6900" y="12766"/>
                  </a:lnTo>
                  <a:lnTo>
                    <a:pt x="6661" y="11807"/>
                  </a:lnTo>
                  <a:lnTo>
                    <a:pt x="6384" y="10884"/>
                  </a:lnTo>
                  <a:lnTo>
                    <a:pt x="6070" y="9962"/>
                  </a:lnTo>
                  <a:lnTo>
                    <a:pt x="5720" y="9040"/>
                  </a:lnTo>
                  <a:lnTo>
                    <a:pt x="5332" y="8136"/>
                  </a:lnTo>
                  <a:lnTo>
                    <a:pt x="4926" y="7250"/>
                  </a:lnTo>
                  <a:lnTo>
                    <a:pt x="4502" y="6383"/>
                  </a:lnTo>
                  <a:lnTo>
                    <a:pt x="4041" y="5516"/>
                  </a:lnTo>
                  <a:lnTo>
                    <a:pt x="3543" y="4668"/>
                  </a:lnTo>
                  <a:lnTo>
                    <a:pt x="3008" y="3837"/>
                  </a:lnTo>
                  <a:lnTo>
                    <a:pt x="2473" y="3044"/>
                  </a:lnTo>
                  <a:lnTo>
                    <a:pt x="1883" y="2251"/>
                  </a:lnTo>
                  <a:lnTo>
                    <a:pt x="1292" y="1476"/>
                  </a:lnTo>
                  <a:lnTo>
                    <a:pt x="665" y="738"/>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7"/>
            <p:cNvSpPr/>
            <p:nvPr/>
          </p:nvSpPr>
          <p:spPr>
            <a:xfrm>
              <a:off x="1689850" y="4921125"/>
              <a:ext cx="343150" cy="555750"/>
            </a:xfrm>
            <a:custGeom>
              <a:avLst/>
              <a:gdLst/>
              <a:ahLst/>
              <a:cxnLst/>
              <a:rect l="l" t="t" r="r" b="b"/>
              <a:pathLst>
                <a:path w="13726" h="22230" extrusionOk="0">
                  <a:moveTo>
                    <a:pt x="1" y="0"/>
                  </a:moveTo>
                  <a:lnTo>
                    <a:pt x="517" y="591"/>
                  </a:lnTo>
                  <a:lnTo>
                    <a:pt x="1034" y="1162"/>
                  </a:lnTo>
                  <a:lnTo>
                    <a:pt x="1513" y="1771"/>
                  </a:lnTo>
                  <a:lnTo>
                    <a:pt x="2012" y="2362"/>
                  </a:lnTo>
                  <a:lnTo>
                    <a:pt x="2473" y="2989"/>
                  </a:lnTo>
                  <a:lnTo>
                    <a:pt x="2934" y="3616"/>
                  </a:lnTo>
                  <a:lnTo>
                    <a:pt x="3377" y="4243"/>
                  </a:lnTo>
                  <a:lnTo>
                    <a:pt x="3819" y="4889"/>
                  </a:lnTo>
                  <a:lnTo>
                    <a:pt x="4225" y="5535"/>
                  </a:lnTo>
                  <a:lnTo>
                    <a:pt x="4631" y="6199"/>
                  </a:lnTo>
                  <a:lnTo>
                    <a:pt x="5037" y="6863"/>
                  </a:lnTo>
                  <a:lnTo>
                    <a:pt x="5406" y="7545"/>
                  </a:lnTo>
                  <a:lnTo>
                    <a:pt x="5775" y="8228"/>
                  </a:lnTo>
                  <a:lnTo>
                    <a:pt x="6125" y="8911"/>
                  </a:lnTo>
                  <a:lnTo>
                    <a:pt x="6476" y="9612"/>
                  </a:lnTo>
                  <a:lnTo>
                    <a:pt x="6790" y="10313"/>
                  </a:lnTo>
                  <a:lnTo>
                    <a:pt x="7103" y="11014"/>
                  </a:lnTo>
                  <a:lnTo>
                    <a:pt x="7398" y="11733"/>
                  </a:lnTo>
                  <a:lnTo>
                    <a:pt x="7675" y="12453"/>
                  </a:lnTo>
                  <a:lnTo>
                    <a:pt x="7952" y="13191"/>
                  </a:lnTo>
                  <a:lnTo>
                    <a:pt x="8210" y="13928"/>
                  </a:lnTo>
                  <a:lnTo>
                    <a:pt x="8450" y="14666"/>
                  </a:lnTo>
                  <a:lnTo>
                    <a:pt x="8671" y="15404"/>
                  </a:lnTo>
                  <a:lnTo>
                    <a:pt x="8874" y="16142"/>
                  </a:lnTo>
                  <a:lnTo>
                    <a:pt x="9077" y="16899"/>
                  </a:lnTo>
                  <a:lnTo>
                    <a:pt x="9243" y="17655"/>
                  </a:lnTo>
                  <a:lnTo>
                    <a:pt x="9409" y="18411"/>
                  </a:lnTo>
                  <a:lnTo>
                    <a:pt x="9557" y="19168"/>
                  </a:lnTo>
                  <a:lnTo>
                    <a:pt x="9686" y="19924"/>
                  </a:lnTo>
                  <a:lnTo>
                    <a:pt x="9815" y="20699"/>
                  </a:lnTo>
                  <a:lnTo>
                    <a:pt x="9907" y="21474"/>
                  </a:lnTo>
                  <a:lnTo>
                    <a:pt x="9999" y="22230"/>
                  </a:lnTo>
                  <a:lnTo>
                    <a:pt x="13726" y="22230"/>
                  </a:lnTo>
                  <a:lnTo>
                    <a:pt x="13339" y="20754"/>
                  </a:lnTo>
                  <a:lnTo>
                    <a:pt x="12914" y="19278"/>
                  </a:lnTo>
                  <a:lnTo>
                    <a:pt x="12471" y="17821"/>
                  </a:lnTo>
                  <a:lnTo>
                    <a:pt x="12010" y="16382"/>
                  </a:lnTo>
                  <a:lnTo>
                    <a:pt x="11752" y="15663"/>
                  </a:lnTo>
                  <a:lnTo>
                    <a:pt x="11494" y="14943"/>
                  </a:lnTo>
                  <a:lnTo>
                    <a:pt x="11217" y="14242"/>
                  </a:lnTo>
                  <a:lnTo>
                    <a:pt x="10922" y="13523"/>
                  </a:lnTo>
                  <a:lnTo>
                    <a:pt x="10627" y="12822"/>
                  </a:lnTo>
                  <a:lnTo>
                    <a:pt x="10313" y="12139"/>
                  </a:lnTo>
                  <a:lnTo>
                    <a:pt x="9981" y="11438"/>
                  </a:lnTo>
                  <a:lnTo>
                    <a:pt x="9649" y="10755"/>
                  </a:lnTo>
                  <a:lnTo>
                    <a:pt x="9225" y="9944"/>
                  </a:lnTo>
                  <a:lnTo>
                    <a:pt x="8763" y="9150"/>
                  </a:lnTo>
                  <a:lnTo>
                    <a:pt x="8302" y="8357"/>
                  </a:lnTo>
                  <a:lnTo>
                    <a:pt x="7804" y="7582"/>
                  </a:lnTo>
                  <a:lnTo>
                    <a:pt x="7288" y="6826"/>
                  </a:lnTo>
                  <a:lnTo>
                    <a:pt x="6734" y="6088"/>
                  </a:lnTo>
                  <a:lnTo>
                    <a:pt x="6162" y="5369"/>
                  </a:lnTo>
                  <a:lnTo>
                    <a:pt x="5572" y="4668"/>
                  </a:lnTo>
                  <a:lnTo>
                    <a:pt x="4963" y="3985"/>
                  </a:lnTo>
                  <a:lnTo>
                    <a:pt x="4318" y="3339"/>
                  </a:lnTo>
                  <a:lnTo>
                    <a:pt x="3672" y="2712"/>
                  </a:lnTo>
                  <a:lnTo>
                    <a:pt x="2971" y="2103"/>
                  </a:lnTo>
                  <a:lnTo>
                    <a:pt x="2270" y="1531"/>
                  </a:lnTo>
                  <a:lnTo>
                    <a:pt x="1532" y="996"/>
                  </a:lnTo>
                  <a:lnTo>
                    <a:pt x="776" y="480"/>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7"/>
            <p:cNvSpPr/>
            <p:nvPr/>
          </p:nvSpPr>
          <p:spPr>
            <a:xfrm>
              <a:off x="1798225" y="4645325"/>
              <a:ext cx="363450" cy="831550"/>
            </a:xfrm>
            <a:custGeom>
              <a:avLst/>
              <a:gdLst/>
              <a:ahLst/>
              <a:cxnLst/>
              <a:rect l="l" t="t" r="r" b="b"/>
              <a:pathLst>
                <a:path w="14538" h="33262" extrusionOk="0">
                  <a:moveTo>
                    <a:pt x="1" y="0"/>
                  </a:moveTo>
                  <a:lnTo>
                    <a:pt x="610" y="904"/>
                  </a:lnTo>
                  <a:lnTo>
                    <a:pt x="1200" y="1845"/>
                  </a:lnTo>
                  <a:lnTo>
                    <a:pt x="1790" y="2768"/>
                  </a:lnTo>
                  <a:lnTo>
                    <a:pt x="2344" y="3727"/>
                  </a:lnTo>
                  <a:lnTo>
                    <a:pt x="2879" y="4686"/>
                  </a:lnTo>
                  <a:lnTo>
                    <a:pt x="3414" y="5664"/>
                  </a:lnTo>
                  <a:lnTo>
                    <a:pt x="3912" y="6642"/>
                  </a:lnTo>
                  <a:lnTo>
                    <a:pt x="4392" y="7638"/>
                  </a:lnTo>
                  <a:lnTo>
                    <a:pt x="4853" y="8634"/>
                  </a:lnTo>
                  <a:lnTo>
                    <a:pt x="5314" y="9649"/>
                  </a:lnTo>
                  <a:lnTo>
                    <a:pt x="5738" y="10663"/>
                  </a:lnTo>
                  <a:lnTo>
                    <a:pt x="6144" y="11678"/>
                  </a:lnTo>
                  <a:lnTo>
                    <a:pt x="6532" y="12711"/>
                  </a:lnTo>
                  <a:lnTo>
                    <a:pt x="6900" y="13763"/>
                  </a:lnTo>
                  <a:lnTo>
                    <a:pt x="7251" y="14814"/>
                  </a:lnTo>
                  <a:lnTo>
                    <a:pt x="7583" y="15866"/>
                  </a:lnTo>
                  <a:lnTo>
                    <a:pt x="7878" y="16917"/>
                  </a:lnTo>
                  <a:lnTo>
                    <a:pt x="8173" y="17987"/>
                  </a:lnTo>
                  <a:lnTo>
                    <a:pt x="8450" y="19057"/>
                  </a:lnTo>
                  <a:lnTo>
                    <a:pt x="8690" y="20127"/>
                  </a:lnTo>
                  <a:lnTo>
                    <a:pt x="8930" y="21216"/>
                  </a:lnTo>
                  <a:lnTo>
                    <a:pt x="9133" y="22285"/>
                  </a:lnTo>
                  <a:lnTo>
                    <a:pt x="9317" y="23374"/>
                  </a:lnTo>
                  <a:lnTo>
                    <a:pt x="9483" y="24462"/>
                  </a:lnTo>
                  <a:lnTo>
                    <a:pt x="9631" y="25569"/>
                  </a:lnTo>
                  <a:lnTo>
                    <a:pt x="9760" y="26658"/>
                  </a:lnTo>
                  <a:lnTo>
                    <a:pt x="9852" y="27765"/>
                  </a:lnTo>
                  <a:lnTo>
                    <a:pt x="9944" y="28853"/>
                  </a:lnTo>
                  <a:lnTo>
                    <a:pt x="10000" y="29960"/>
                  </a:lnTo>
                  <a:lnTo>
                    <a:pt x="10037" y="31067"/>
                  </a:lnTo>
                  <a:lnTo>
                    <a:pt x="10055" y="32155"/>
                  </a:lnTo>
                  <a:lnTo>
                    <a:pt x="10055" y="33262"/>
                  </a:lnTo>
                  <a:lnTo>
                    <a:pt x="14538" y="33262"/>
                  </a:lnTo>
                  <a:lnTo>
                    <a:pt x="14353" y="31067"/>
                  </a:lnTo>
                  <a:lnTo>
                    <a:pt x="14132" y="28871"/>
                  </a:lnTo>
                  <a:lnTo>
                    <a:pt x="14003" y="27765"/>
                  </a:lnTo>
                  <a:lnTo>
                    <a:pt x="13874" y="26676"/>
                  </a:lnTo>
                  <a:lnTo>
                    <a:pt x="13726" y="25588"/>
                  </a:lnTo>
                  <a:lnTo>
                    <a:pt x="13560" y="24499"/>
                  </a:lnTo>
                  <a:lnTo>
                    <a:pt x="13394" y="23411"/>
                  </a:lnTo>
                  <a:lnTo>
                    <a:pt x="13191" y="22322"/>
                  </a:lnTo>
                  <a:lnTo>
                    <a:pt x="12970" y="21234"/>
                  </a:lnTo>
                  <a:lnTo>
                    <a:pt x="12748" y="20164"/>
                  </a:lnTo>
                  <a:lnTo>
                    <a:pt x="12490" y="19094"/>
                  </a:lnTo>
                  <a:lnTo>
                    <a:pt x="12213" y="18024"/>
                  </a:lnTo>
                  <a:lnTo>
                    <a:pt x="11918" y="16972"/>
                  </a:lnTo>
                  <a:lnTo>
                    <a:pt x="11586" y="15921"/>
                  </a:lnTo>
                  <a:lnTo>
                    <a:pt x="11180" y="14740"/>
                  </a:lnTo>
                  <a:lnTo>
                    <a:pt x="10719" y="13541"/>
                  </a:lnTo>
                  <a:lnTo>
                    <a:pt x="10240" y="12379"/>
                  </a:lnTo>
                  <a:lnTo>
                    <a:pt x="9963" y="11807"/>
                  </a:lnTo>
                  <a:lnTo>
                    <a:pt x="9705" y="11235"/>
                  </a:lnTo>
                  <a:lnTo>
                    <a:pt x="9409" y="10663"/>
                  </a:lnTo>
                  <a:lnTo>
                    <a:pt x="9133" y="10110"/>
                  </a:lnTo>
                  <a:lnTo>
                    <a:pt x="8819" y="9556"/>
                  </a:lnTo>
                  <a:lnTo>
                    <a:pt x="8505" y="9003"/>
                  </a:lnTo>
                  <a:lnTo>
                    <a:pt x="8192" y="8468"/>
                  </a:lnTo>
                  <a:lnTo>
                    <a:pt x="7860" y="7933"/>
                  </a:lnTo>
                  <a:lnTo>
                    <a:pt x="7509" y="7398"/>
                  </a:lnTo>
                  <a:lnTo>
                    <a:pt x="7159" y="6881"/>
                  </a:lnTo>
                  <a:lnTo>
                    <a:pt x="6790" y="6365"/>
                  </a:lnTo>
                  <a:lnTo>
                    <a:pt x="6421" y="5867"/>
                  </a:lnTo>
                  <a:lnTo>
                    <a:pt x="6033" y="5369"/>
                  </a:lnTo>
                  <a:lnTo>
                    <a:pt x="5628" y="4889"/>
                  </a:lnTo>
                  <a:lnTo>
                    <a:pt x="5222" y="4409"/>
                  </a:lnTo>
                  <a:lnTo>
                    <a:pt x="4797" y="3948"/>
                  </a:lnTo>
                  <a:lnTo>
                    <a:pt x="4373" y="3506"/>
                  </a:lnTo>
                  <a:lnTo>
                    <a:pt x="3930" y="3063"/>
                  </a:lnTo>
                  <a:lnTo>
                    <a:pt x="3469" y="2638"/>
                  </a:lnTo>
                  <a:lnTo>
                    <a:pt x="3008" y="2214"/>
                  </a:lnTo>
                  <a:lnTo>
                    <a:pt x="2528" y="1808"/>
                  </a:lnTo>
                  <a:lnTo>
                    <a:pt x="2049" y="1421"/>
                  </a:lnTo>
                  <a:lnTo>
                    <a:pt x="1551" y="1033"/>
                  </a:lnTo>
                  <a:lnTo>
                    <a:pt x="1052" y="683"/>
                  </a:lnTo>
                  <a:lnTo>
                    <a:pt x="518" y="332"/>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7"/>
            <p:cNvSpPr/>
            <p:nvPr/>
          </p:nvSpPr>
          <p:spPr>
            <a:xfrm>
              <a:off x="2163500" y="4830725"/>
              <a:ext cx="129175" cy="646150"/>
            </a:xfrm>
            <a:custGeom>
              <a:avLst/>
              <a:gdLst/>
              <a:ahLst/>
              <a:cxnLst/>
              <a:rect l="l" t="t" r="r" b="b"/>
              <a:pathLst>
                <a:path w="5167" h="25846" extrusionOk="0">
                  <a:moveTo>
                    <a:pt x="5166" y="0"/>
                  </a:moveTo>
                  <a:lnTo>
                    <a:pt x="4834" y="757"/>
                  </a:lnTo>
                  <a:lnTo>
                    <a:pt x="4520" y="1495"/>
                  </a:lnTo>
                  <a:lnTo>
                    <a:pt x="4207" y="2251"/>
                  </a:lnTo>
                  <a:lnTo>
                    <a:pt x="3930" y="3026"/>
                  </a:lnTo>
                  <a:lnTo>
                    <a:pt x="3672" y="3782"/>
                  </a:lnTo>
                  <a:lnTo>
                    <a:pt x="3432" y="4557"/>
                  </a:lnTo>
                  <a:lnTo>
                    <a:pt x="3211" y="5350"/>
                  </a:lnTo>
                  <a:lnTo>
                    <a:pt x="3008" y="6125"/>
                  </a:lnTo>
                  <a:lnTo>
                    <a:pt x="2823" y="6918"/>
                  </a:lnTo>
                  <a:lnTo>
                    <a:pt x="2657" y="7712"/>
                  </a:lnTo>
                  <a:lnTo>
                    <a:pt x="2491" y="8505"/>
                  </a:lnTo>
                  <a:lnTo>
                    <a:pt x="2362" y="9317"/>
                  </a:lnTo>
                  <a:lnTo>
                    <a:pt x="2233" y="10110"/>
                  </a:lnTo>
                  <a:lnTo>
                    <a:pt x="2122" y="10922"/>
                  </a:lnTo>
                  <a:lnTo>
                    <a:pt x="2030" y="11733"/>
                  </a:lnTo>
                  <a:lnTo>
                    <a:pt x="1938" y="12545"/>
                  </a:lnTo>
                  <a:lnTo>
                    <a:pt x="1864" y="13375"/>
                  </a:lnTo>
                  <a:lnTo>
                    <a:pt x="1809" y="14187"/>
                  </a:lnTo>
                  <a:lnTo>
                    <a:pt x="1698" y="15829"/>
                  </a:lnTo>
                  <a:lnTo>
                    <a:pt x="1643" y="17489"/>
                  </a:lnTo>
                  <a:lnTo>
                    <a:pt x="1606" y="19149"/>
                  </a:lnTo>
                  <a:lnTo>
                    <a:pt x="1606" y="20791"/>
                  </a:lnTo>
                  <a:lnTo>
                    <a:pt x="1606" y="22452"/>
                  </a:lnTo>
                  <a:lnTo>
                    <a:pt x="1661" y="25735"/>
                  </a:lnTo>
                  <a:lnTo>
                    <a:pt x="1" y="9575"/>
                  </a:lnTo>
                  <a:lnTo>
                    <a:pt x="111" y="25846"/>
                  </a:lnTo>
                  <a:lnTo>
                    <a:pt x="3506" y="25846"/>
                  </a:lnTo>
                  <a:lnTo>
                    <a:pt x="3487" y="24223"/>
                  </a:lnTo>
                  <a:lnTo>
                    <a:pt x="3506" y="22581"/>
                  </a:lnTo>
                  <a:lnTo>
                    <a:pt x="3506" y="20920"/>
                  </a:lnTo>
                  <a:lnTo>
                    <a:pt x="3543" y="19279"/>
                  </a:lnTo>
                  <a:lnTo>
                    <a:pt x="3598" y="17618"/>
                  </a:lnTo>
                  <a:lnTo>
                    <a:pt x="3653" y="15958"/>
                  </a:lnTo>
                  <a:lnTo>
                    <a:pt x="3727" y="14298"/>
                  </a:lnTo>
                  <a:lnTo>
                    <a:pt x="3819" y="12656"/>
                  </a:lnTo>
                  <a:lnTo>
                    <a:pt x="3930" y="11014"/>
                  </a:lnTo>
                  <a:lnTo>
                    <a:pt x="4059" y="9390"/>
                  </a:lnTo>
                  <a:lnTo>
                    <a:pt x="4207" y="7767"/>
                  </a:lnTo>
                  <a:lnTo>
                    <a:pt x="4373" y="6181"/>
                  </a:lnTo>
                  <a:lnTo>
                    <a:pt x="4539" y="4594"/>
                  </a:lnTo>
                  <a:lnTo>
                    <a:pt x="4742" y="3044"/>
                  </a:lnTo>
                  <a:lnTo>
                    <a:pt x="4945" y="1513"/>
                  </a:lnTo>
                  <a:lnTo>
                    <a:pt x="516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7"/>
            <p:cNvSpPr/>
            <p:nvPr/>
          </p:nvSpPr>
          <p:spPr>
            <a:xfrm>
              <a:off x="5375725" y="4808125"/>
              <a:ext cx="176225" cy="668750"/>
            </a:xfrm>
            <a:custGeom>
              <a:avLst/>
              <a:gdLst/>
              <a:ahLst/>
              <a:cxnLst/>
              <a:rect l="l" t="t" r="r" b="b"/>
              <a:pathLst>
                <a:path w="7049" h="26750" extrusionOk="0">
                  <a:moveTo>
                    <a:pt x="1" y="1"/>
                  </a:moveTo>
                  <a:lnTo>
                    <a:pt x="278" y="738"/>
                  </a:lnTo>
                  <a:lnTo>
                    <a:pt x="573" y="1476"/>
                  </a:lnTo>
                  <a:lnTo>
                    <a:pt x="831" y="2214"/>
                  </a:lnTo>
                  <a:lnTo>
                    <a:pt x="1089" y="2989"/>
                  </a:lnTo>
                  <a:lnTo>
                    <a:pt x="1329" y="3764"/>
                  </a:lnTo>
                  <a:lnTo>
                    <a:pt x="1551" y="4539"/>
                  </a:lnTo>
                  <a:lnTo>
                    <a:pt x="1772" y="5332"/>
                  </a:lnTo>
                  <a:lnTo>
                    <a:pt x="1975" y="6144"/>
                  </a:lnTo>
                  <a:lnTo>
                    <a:pt x="2159" y="6955"/>
                  </a:lnTo>
                  <a:lnTo>
                    <a:pt x="2344" y="7786"/>
                  </a:lnTo>
                  <a:lnTo>
                    <a:pt x="2510" y="8616"/>
                  </a:lnTo>
                  <a:lnTo>
                    <a:pt x="2657" y="9446"/>
                  </a:lnTo>
                  <a:lnTo>
                    <a:pt x="2787" y="10294"/>
                  </a:lnTo>
                  <a:lnTo>
                    <a:pt x="2916" y="11143"/>
                  </a:lnTo>
                  <a:lnTo>
                    <a:pt x="3026" y="11992"/>
                  </a:lnTo>
                  <a:lnTo>
                    <a:pt x="3137" y="12859"/>
                  </a:lnTo>
                  <a:lnTo>
                    <a:pt x="3211" y="13726"/>
                  </a:lnTo>
                  <a:lnTo>
                    <a:pt x="3303" y="14593"/>
                  </a:lnTo>
                  <a:lnTo>
                    <a:pt x="3358" y="15460"/>
                  </a:lnTo>
                  <a:lnTo>
                    <a:pt x="3414" y="16327"/>
                  </a:lnTo>
                  <a:lnTo>
                    <a:pt x="3451" y="17212"/>
                  </a:lnTo>
                  <a:lnTo>
                    <a:pt x="3469" y="18079"/>
                  </a:lnTo>
                  <a:lnTo>
                    <a:pt x="3488" y="18965"/>
                  </a:lnTo>
                  <a:lnTo>
                    <a:pt x="3469" y="19832"/>
                  </a:lnTo>
                  <a:lnTo>
                    <a:pt x="3469" y="20718"/>
                  </a:lnTo>
                  <a:lnTo>
                    <a:pt x="3432" y="21585"/>
                  </a:lnTo>
                  <a:lnTo>
                    <a:pt x="3395" y="22452"/>
                  </a:lnTo>
                  <a:lnTo>
                    <a:pt x="3340" y="23319"/>
                  </a:lnTo>
                  <a:lnTo>
                    <a:pt x="3285" y="24186"/>
                  </a:lnTo>
                  <a:lnTo>
                    <a:pt x="3211" y="25053"/>
                  </a:lnTo>
                  <a:lnTo>
                    <a:pt x="3119" y="25901"/>
                  </a:lnTo>
                  <a:lnTo>
                    <a:pt x="3008" y="26750"/>
                  </a:lnTo>
                  <a:lnTo>
                    <a:pt x="7048" y="26750"/>
                  </a:lnTo>
                  <a:lnTo>
                    <a:pt x="7030" y="25403"/>
                  </a:lnTo>
                  <a:lnTo>
                    <a:pt x="6974" y="24075"/>
                  </a:lnTo>
                  <a:lnTo>
                    <a:pt x="6919" y="22728"/>
                  </a:lnTo>
                  <a:lnTo>
                    <a:pt x="6845" y="21400"/>
                  </a:lnTo>
                  <a:lnTo>
                    <a:pt x="6734" y="20053"/>
                  </a:lnTo>
                  <a:lnTo>
                    <a:pt x="6605" y="18725"/>
                  </a:lnTo>
                  <a:lnTo>
                    <a:pt x="6458" y="17397"/>
                  </a:lnTo>
                  <a:lnTo>
                    <a:pt x="6255" y="16069"/>
                  </a:lnTo>
                  <a:lnTo>
                    <a:pt x="6089" y="14980"/>
                  </a:lnTo>
                  <a:lnTo>
                    <a:pt x="5886" y="13910"/>
                  </a:lnTo>
                  <a:lnTo>
                    <a:pt x="5646" y="12840"/>
                  </a:lnTo>
                  <a:lnTo>
                    <a:pt x="5406" y="11789"/>
                  </a:lnTo>
                  <a:lnTo>
                    <a:pt x="5111" y="10737"/>
                  </a:lnTo>
                  <a:lnTo>
                    <a:pt x="4816" y="9686"/>
                  </a:lnTo>
                  <a:lnTo>
                    <a:pt x="4465" y="8653"/>
                  </a:lnTo>
                  <a:lnTo>
                    <a:pt x="4096" y="7620"/>
                  </a:lnTo>
                  <a:lnTo>
                    <a:pt x="3709" y="6605"/>
                  </a:lnTo>
                  <a:lnTo>
                    <a:pt x="3285" y="5609"/>
                  </a:lnTo>
                  <a:lnTo>
                    <a:pt x="2823" y="4631"/>
                  </a:lnTo>
                  <a:lnTo>
                    <a:pt x="2325" y="3672"/>
                  </a:lnTo>
                  <a:lnTo>
                    <a:pt x="1790" y="2712"/>
                  </a:lnTo>
                  <a:lnTo>
                    <a:pt x="1237" y="1790"/>
                  </a:lnTo>
                  <a:lnTo>
                    <a:pt x="628" y="886"/>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7"/>
            <p:cNvSpPr/>
            <p:nvPr/>
          </p:nvSpPr>
          <p:spPr>
            <a:xfrm>
              <a:off x="5578675" y="5041950"/>
              <a:ext cx="70575" cy="434925"/>
            </a:xfrm>
            <a:custGeom>
              <a:avLst/>
              <a:gdLst/>
              <a:ahLst/>
              <a:cxnLst/>
              <a:rect l="l" t="t" r="r" b="b"/>
              <a:pathLst>
                <a:path w="2823" h="17397" extrusionOk="0">
                  <a:moveTo>
                    <a:pt x="2823" y="1"/>
                  </a:moveTo>
                  <a:lnTo>
                    <a:pt x="0" y="17397"/>
                  </a:lnTo>
                  <a:lnTo>
                    <a:pt x="1254" y="17397"/>
                  </a:lnTo>
                  <a:lnTo>
                    <a:pt x="1365" y="15220"/>
                  </a:lnTo>
                  <a:lnTo>
                    <a:pt x="1513" y="13043"/>
                  </a:lnTo>
                  <a:lnTo>
                    <a:pt x="1679" y="10866"/>
                  </a:lnTo>
                  <a:lnTo>
                    <a:pt x="1863" y="8690"/>
                  </a:lnTo>
                  <a:lnTo>
                    <a:pt x="2066" y="6513"/>
                  </a:lnTo>
                  <a:lnTo>
                    <a:pt x="2306" y="4336"/>
                  </a:lnTo>
                  <a:lnTo>
                    <a:pt x="2546" y="2159"/>
                  </a:lnTo>
                  <a:lnTo>
                    <a:pt x="282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7"/>
            <p:cNvSpPr/>
            <p:nvPr/>
          </p:nvSpPr>
          <p:spPr>
            <a:xfrm>
              <a:off x="5629850" y="5081625"/>
              <a:ext cx="185425" cy="395250"/>
            </a:xfrm>
            <a:custGeom>
              <a:avLst/>
              <a:gdLst/>
              <a:ahLst/>
              <a:cxnLst/>
              <a:rect l="l" t="t" r="r" b="b"/>
              <a:pathLst>
                <a:path w="7417" h="15810" extrusionOk="0">
                  <a:moveTo>
                    <a:pt x="7417" y="0"/>
                  </a:moveTo>
                  <a:lnTo>
                    <a:pt x="6974" y="590"/>
                  </a:lnTo>
                  <a:lnTo>
                    <a:pt x="6365" y="1439"/>
                  </a:lnTo>
                  <a:lnTo>
                    <a:pt x="5775" y="2325"/>
                  </a:lnTo>
                  <a:lnTo>
                    <a:pt x="5221" y="3210"/>
                  </a:lnTo>
                  <a:lnTo>
                    <a:pt x="4686" y="4114"/>
                  </a:lnTo>
                  <a:lnTo>
                    <a:pt x="4152" y="5036"/>
                  </a:lnTo>
                  <a:lnTo>
                    <a:pt x="3672" y="5959"/>
                  </a:lnTo>
                  <a:lnTo>
                    <a:pt x="3192" y="6900"/>
                  </a:lnTo>
                  <a:lnTo>
                    <a:pt x="2749" y="7859"/>
                  </a:lnTo>
                  <a:lnTo>
                    <a:pt x="2307" y="8818"/>
                  </a:lnTo>
                  <a:lnTo>
                    <a:pt x="1919" y="9796"/>
                  </a:lnTo>
                  <a:lnTo>
                    <a:pt x="1532" y="10774"/>
                  </a:lnTo>
                  <a:lnTo>
                    <a:pt x="1181" y="11770"/>
                  </a:lnTo>
                  <a:lnTo>
                    <a:pt x="849" y="12766"/>
                  </a:lnTo>
                  <a:lnTo>
                    <a:pt x="536" y="13781"/>
                  </a:lnTo>
                  <a:lnTo>
                    <a:pt x="259" y="14795"/>
                  </a:lnTo>
                  <a:lnTo>
                    <a:pt x="1" y="15810"/>
                  </a:lnTo>
                  <a:lnTo>
                    <a:pt x="3063" y="15810"/>
                  </a:lnTo>
                  <a:lnTo>
                    <a:pt x="3211" y="14869"/>
                  </a:lnTo>
                  <a:lnTo>
                    <a:pt x="3358" y="13928"/>
                  </a:lnTo>
                  <a:lnTo>
                    <a:pt x="3524" y="12987"/>
                  </a:lnTo>
                  <a:lnTo>
                    <a:pt x="3709" y="12047"/>
                  </a:lnTo>
                  <a:lnTo>
                    <a:pt x="3912" y="11106"/>
                  </a:lnTo>
                  <a:lnTo>
                    <a:pt x="4115" y="10165"/>
                  </a:lnTo>
                  <a:lnTo>
                    <a:pt x="4336" y="9243"/>
                  </a:lnTo>
                  <a:lnTo>
                    <a:pt x="4576" y="8320"/>
                  </a:lnTo>
                  <a:lnTo>
                    <a:pt x="4834" y="7398"/>
                  </a:lnTo>
                  <a:lnTo>
                    <a:pt x="5092" y="6475"/>
                  </a:lnTo>
                  <a:lnTo>
                    <a:pt x="5369" y="5553"/>
                  </a:lnTo>
                  <a:lnTo>
                    <a:pt x="5664" y="4649"/>
                  </a:lnTo>
                  <a:lnTo>
                    <a:pt x="5978" y="3745"/>
                  </a:lnTo>
                  <a:lnTo>
                    <a:pt x="6291" y="2841"/>
                  </a:lnTo>
                  <a:lnTo>
                    <a:pt x="6624" y="1956"/>
                  </a:lnTo>
                  <a:lnTo>
                    <a:pt x="6974" y="1052"/>
                  </a:lnTo>
                  <a:lnTo>
                    <a:pt x="741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3" name="Google Shape;493;p7"/>
          <p:cNvGrpSpPr/>
          <p:nvPr/>
        </p:nvGrpSpPr>
        <p:grpSpPr>
          <a:xfrm>
            <a:off x="7386650" y="3630633"/>
            <a:ext cx="1759549" cy="1514815"/>
            <a:chOff x="-5379400" y="3590150"/>
            <a:chExt cx="1532575" cy="1319525"/>
          </a:xfrm>
        </p:grpSpPr>
        <p:sp>
          <p:nvSpPr>
            <p:cNvPr id="494" name="Google Shape;494;p7"/>
            <p:cNvSpPr/>
            <p:nvPr/>
          </p:nvSpPr>
          <p:spPr>
            <a:xfrm>
              <a:off x="-5379400" y="3590150"/>
              <a:ext cx="1532575" cy="1319525"/>
            </a:xfrm>
            <a:custGeom>
              <a:avLst/>
              <a:gdLst/>
              <a:ahLst/>
              <a:cxnLst/>
              <a:rect l="l" t="t" r="r" b="b"/>
              <a:pathLst>
                <a:path w="61303" h="52781" extrusionOk="0">
                  <a:moveTo>
                    <a:pt x="61303" y="1"/>
                  </a:moveTo>
                  <a:lnTo>
                    <a:pt x="60620" y="314"/>
                  </a:lnTo>
                  <a:lnTo>
                    <a:pt x="59975" y="665"/>
                  </a:lnTo>
                  <a:lnTo>
                    <a:pt x="59329" y="1034"/>
                  </a:lnTo>
                  <a:lnTo>
                    <a:pt x="58683" y="1440"/>
                  </a:lnTo>
                  <a:lnTo>
                    <a:pt x="58074" y="1864"/>
                  </a:lnTo>
                  <a:lnTo>
                    <a:pt x="57484" y="2307"/>
                  </a:lnTo>
                  <a:lnTo>
                    <a:pt x="56912" y="2786"/>
                  </a:lnTo>
                  <a:lnTo>
                    <a:pt x="56340" y="3284"/>
                  </a:lnTo>
                  <a:lnTo>
                    <a:pt x="55805" y="3783"/>
                  </a:lnTo>
                  <a:lnTo>
                    <a:pt x="55289" y="4318"/>
                  </a:lnTo>
                  <a:lnTo>
                    <a:pt x="54791" y="4889"/>
                  </a:lnTo>
                  <a:lnTo>
                    <a:pt x="54330" y="5461"/>
                  </a:lnTo>
                  <a:lnTo>
                    <a:pt x="53887" y="6052"/>
                  </a:lnTo>
                  <a:lnTo>
                    <a:pt x="53462" y="6679"/>
                  </a:lnTo>
                  <a:lnTo>
                    <a:pt x="53075" y="7306"/>
                  </a:lnTo>
                  <a:lnTo>
                    <a:pt x="52706" y="7952"/>
                  </a:lnTo>
                  <a:lnTo>
                    <a:pt x="52411" y="8561"/>
                  </a:lnTo>
                  <a:lnTo>
                    <a:pt x="52134" y="9169"/>
                  </a:lnTo>
                  <a:lnTo>
                    <a:pt x="51894" y="9797"/>
                  </a:lnTo>
                  <a:lnTo>
                    <a:pt x="51673" y="10424"/>
                  </a:lnTo>
                  <a:lnTo>
                    <a:pt x="51470" y="11069"/>
                  </a:lnTo>
                  <a:lnTo>
                    <a:pt x="51286" y="11715"/>
                  </a:lnTo>
                  <a:lnTo>
                    <a:pt x="51138" y="12361"/>
                  </a:lnTo>
                  <a:lnTo>
                    <a:pt x="51009" y="13025"/>
                  </a:lnTo>
                  <a:lnTo>
                    <a:pt x="50917" y="13689"/>
                  </a:lnTo>
                  <a:lnTo>
                    <a:pt x="50824" y="14353"/>
                  </a:lnTo>
                  <a:lnTo>
                    <a:pt x="50769" y="15017"/>
                  </a:lnTo>
                  <a:lnTo>
                    <a:pt x="50751" y="15700"/>
                  </a:lnTo>
                  <a:lnTo>
                    <a:pt x="50732" y="16364"/>
                  </a:lnTo>
                  <a:lnTo>
                    <a:pt x="50751" y="17028"/>
                  </a:lnTo>
                  <a:lnTo>
                    <a:pt x="50806" y="17711"/>
                  </a:lnTo>
                  <a:lnTo>
                    <a:pt x="50861" y="18375"/>
                  </a:lnTo>
                  <a:lnTo>
                    <a:pt x="50954" y="19039"/>
                  </a:lnTo>
                  <a:lnTo>
                    <a:pt x="51064" y="19703"/>
                  </a:lnTo>
                  <a:lnTo>
                    <a:pt x="51193" y="20367"/>
                  </a:lnTo>
                  <a:lnTo>
                    <a:pt x="51341" y="21013"/>
                  </a:lnTo>
                  <a:lnTo>
                    <a:pt x="51525" y="21659"/>
                  </a:lnTo>
                  <a:lnTo>
                    <a:pt x="51728" y="22304"/>
                  </a:lnTo>
                  <a:lnTo>
                    <a:pt x="51950" y="22931"/>
                  </a:lnTo>
                  <a:lnTo>
                    <a:pt x="52208" y="23559"/>
                  </a:lnTo>
                  <a:lnTo>
                    <a:pt x="52466" y="24167"/>
                  </a:lnTo>
                  <a:lnTo>
                    <a:pt x="52761" y="24776"/>
                  </a:lnTo>
                  <a:lnTo>
                    <a:pt x="53075" y="25367"/>
                  </a:lnTo>
                  <a:lnTo>
                    <a:pt x="53407" y="25957"/>
                  </a:lnTo>
                  <a:lnTo>
                    <a:pt x="53758" y="26529"/>
                  </a:lnTo>
                  <a:lnTo>
                    <a:pt x="54145" y="27082"/>
                  </a:lnTo>
                  <a:lnTo>
                    <a:pt x="54532" y="27617"/>
                  </a:lnTo>
                  <a:lnTo>
                    <a:pt x="54957" y="28134"/>
                  </a:lnTo>
                  <a:lnTo>
                    <a:pt x="54957" y="28134"/>
                  </a:lnTo>
                  <a:lnTo>
                    <a:pt x="54385" y="27525"/>
                  </a:lnTo>
                  <a:lnTo>
                    <a:pt x="53813" y="26935"/>
                  </a:lnTo>
                  <a:lnTo>
                    <a:pt x="53204" y="26344"/>
                  </a:lnTo>
                  <a:lnTo>
                    <a:pt x="52577" y="25809"/>
                  </a:lnTo>
                  <a:lnTo>
                    <a:pt x="52263" y="25533"/>
                  </a:lnTo>
                  <a:lnTo>
                    <a:pt x="51931" y="25293"/>
                  </a:lnTo>
                  <a:lnTo>
                    <a:pt x="51599" y="25035"/>
                  </a:lnTo>
                  <a:lnTo>
                    <a:pt x="51267" y="24813"/>
                  </a:lnTo>
                  <a:lnTo>
                    <a:pt x="50917" y="24592"/>
                  </a:lnTo>
                  <a:lnTo>
                    <a:pt x="50566" y="24370"/>
                  </a:lnTo>
                  <a:lnTo>
                    <a:pt x="50197" y="24186"/>
                  </a:lnTo>
                  <a:lnTo>
                    <a:pt x="49828" y="24001"/>
                  </a:lnTo>
                  <a:lnTo>
                    <a:pt x="49367" y="23799"/>
                  </a:lnTo>
                  <a:lnTo>
                    <a:pt x="48887" y="23633"/>
                  </a:lnTo>
                  <a:lnTo>
                    <a:pt x="48408" y="23503"/>
                  </a:lnTo>
                  <a:lnTo>
                    <a:pt x="47910" y="23393"/>
                  </a:lnTo>
                  <a:lnTo>
                    <a:pt x="47412" y="23319"/>
                  </a:lnTo>
                  <a:lnTo>
                    <a:pt x="46913" y="23264"/>
                  </a:lnTo>
                  <a:lnTo>
                    <a:pt x="46415" y="23245"/>
                  </a:lnTo>
                  <a:lnTo>
                    <a:pt x="45917" y="23282"/>
                  </a:lnTo>
                  <a:lnTo>
                    <a:pt x="45419" y="23337"/>
                  </a:lnTo>
                  <a:lnTo>
                    <a:pt x="44940" y="23430"/>
                  </a:lnTo>
                  <a:lnTo>
                    <a:pt x="44460" y="23559"/>
                  </a:lnTo>
                  <a:lnTo>
                    <a:pt x="43999" y="23725"/>
                  </a:lnTo>
                  <a:lnTo>
                    <a:pt x="43777" y="23817"/>
                  </a:lnTo>
                  <a:lnTo>
                    <a:pt x="43574" y="23928"/>
                  </a:lnTo>
                  <a:lnTo>
                    <a:pt x="43353" y="24038"/>
                  </a:lnTo>
                  <a:lnTo>
                    <a:pt x="43150" y="24167"/>
                  </a:lnTo>
                  <a:lnTo>
                    <a:pt x="42947" y="24315"/>
                  </a:lnTo>
                  <a:lnTo>
                    <a:pt x="42763" y="24463"/>
                  </a:lnTo>
                  <a:lnTo>
                    <a:pt x="42560" y="24629"/>
                  </a:lnTo>
                  <a:lnTo>
                    <a:pt x="42394" y="24795"/>
                  </a:lnTo>
                  <a:lnTo>
                    <a:pt x="42117" y="25090"/>
                  </a:lnTo>
                  <a:lnTo>
                    <a:pt x="41859" y="25404"/>
                  </a:lnTo>
                  <a:lnTo>
                    <a:pt x="41637" y="25736"/>
                  </a:lnTo>
                  <a:lnTo>
                    <a:pt x="41453" y="26086"/>
                  </a:lnTo>
                  <a:lnTo>
                    <a:pt x="41287" y="26455"/>
                  </a:lnTo>
                  <a:lnTo>
                    <a:pt x="41139" y="26824"/>
                  </a:lnTo>
                  <a:lnTo>
                    <a:pt x="41010" y="27211"/>
                  </a:lnTo>
                  <a:lnTo>
                    <a:pt x="40918" y="27617"/>
                  </a:lnTo>
                  <a:lnTo>
                    <a:pt x="40844" y="28023"/>
                  </a:lnTo>
                  <a:lnTo>
                    <a:pt x="40807" y="28429"/>
                  </a:lnTo>
                  <a:lnTo>
                    <a:pt x="40770" y="28835"/>
                  </a:lnTo>
                  <a:lnTo>
                    <a:pt x="40770" y="29259"/>
                  </a:lnTo>
                  <a:lnTo>
                    <a:pt x="40789" y="29665"/>
                  </a:lnTo>
                  <a:lnTo>
                    <a:pt x="40826" y="30071"/>
                  </a:lnTo>
                  <a:lnTo>
                    <a:pt x="40881" y="30477"/>
                  </a:lnTo>
                  <a:lnTo>
                    <a:pt x="40955" y="30883"/>
                  </a:lnTo>
                  <a:lnTo>
                    <a:pt x="41047" y="31270"/>
                  </a:lnTo>
                  <a:lnTo>
                    <a:pt x="41158" y="31657"/>
                  </a:lnTo>
                  <a:lnTo>
                    <a:pt x="41268" y="32026"/>
                  </a:lnTo>
                  <a:lnTo>
                    <a:pt x="41398" y="32395"/>
                  </a:lnTo>
                  <a:lnTo>
                    <a:pt x="41545" y="32764"/>
                  </a:lnTo>
                  <a:lnTo>
                    <a:pt x="41693" y="33133"/>
                  </a:lnTo>
                  <a:lnTo>
                    <a:pt x="42025" y="33853"/>
                  </a:lnTo>
                  <a:lnTo>
                    <a:pt x="42394" y="34572"/>
                  </a:lnTo>
                  <a:lnTo>
                    <a:pt x="42763" y="35273"/>
                  </a:lnTo>
                  <a:lnTo>
                    <a:pt x="43538" y="36638"/>
                  </a:lnTo>
                  <a:lnTo>
                    <a:pt x="42966" y="36362"/>
                  </a:lnTo>
                  <a:lnTo>
                    <a:pt x="42412" y="36140"/>
                  </a:lnTo>
                  <a:lnTo>
                    <a:pt x="41896" y="35974"/>
                  </a:lnTo>
                  <a:lnTo>
                    <a:pt x="41416" y="35845"/>
                  </a:lnTo>
                  <a:lnTo>
                    <a:pt x="40973" y="35753"/>
                  </a:lnTo>
                  <a:lnTo>
                    <a:pt x="40567" y="35716"/>
                  </a:lnTo>
                  <a:lnTo>
                    <a:pt x="40198" y="35716"/>
                  </a:lnTo>
                  <a:lnTo>
                    <a:pt x="39848" y="35753"/>
                  </a:lnTo>
                  <a:lnTo>
                    <a:pt x="39534" y="35827"/>
                  </a:lnTo>
                  <a:lnTo>
                    <a:pt x="39258" y="35937"/>
                  </a:lnTo>
                  <a:lnTo>
                    <a:pt x="38999" y="36085"/>
                  </a:lnTo>
                  <a:lnTo>
                    <a:pt x="38778" y="36269"/>
                  </a:lnTo>
                  <a:lnTo>
                    <a:pt x="38575" y="36472"/>
                  </a:lnTo>
                  <a:lnTo>
                    <a:pt x="38409" y="36712"/>
                  </a:lnTo>
                  <a:lnTo>
                    <a:pt x="38261" y="36970"/>
                  </a:lnTo>
                  <a:lnTo>
                    <a:pt x="38151" y="37266"/>
                  </a:lnTo>
                  <a:lnTo>
                    <a:pt x="38059" y="37561"/>
                  </a:lnTo>
                  <a:lnTo>
                    <a:pt x="37985" y="37893"/>
                  </a:lnTo>
                  <a:lnTo>
                    <a:pt x="37948" y="38243"/>
                  </a:lnTo>
                  <a:lnTo>
                    <a:pt x="37911" y="38612"/>
                  </a:lnTo>
                  <a:lnTo>
                    <a:pt x="37911" y="38981"/>
                  </a:lnTo>
                  <a:lnTo>
                    <a:pt x="37929" y="39369"/>
                  </a:lnTo>
                  <a:lnTo>
                    <a:pt x="37966" y="39774"/>
                  </a:lnTo>
                  <a:lnTo>
                    <a:pt x="38040" y="40199"/>
                  </a:lnTo>
                  <a:lnTo>
                    <a:pt x="38114" y="40605"/>
                  </a:lnTo>
                  <a:lnTo>
                    <a:pt x="38206" y="41047"/>
                  </a:lnTo>
                  <a:lnTo>
                    <a:pt x="38317" y="41472"/>
                  </a:lnTo>
                  <a:lnTo>
                    <a:pt x="38446" y="41896"/>
                  </a:lnTo>
                  <a:lnTo>
                    <a:pt x="38594" y="42339"/>
                  </a:lnTo>
                  <a:lnTo>
                    <a:pt x="38760" y="42763"/>
                  </a:lnTo>
                  <a:lnTo>
                    <a:pt x="38926" y="43187"/>
                  </a:lnTo>
                  <a:lnTo>
                    <a:pt x="39110" y="43612"/>
                  </a:lnTo>
                  <a:lnTo>
                    <a:pt x="39110" y="43612"/>
                  </a:lnTo>
                  <a:lnTo>
                    <a:pt x="38095" y="42523"/>
                  </a:lnTo>
                  <a:lnTo>
                    <a:pt x="37062" y="41416"/>
                  </a:lnTo>
                  <a:lnTo>
                    <a:pt x="36011" y="40365"/>
                  </a:lnTo>
                  <a:lnTo>
                    <a:pt x="35457" y="39830"/>
                  </a:lnTo>
                  <a:lnTo>
                    <a:pt x="34922" y="39332"/>
                  </a:lnTo>
                  <a:lnTo>
                    <a:pt x="34350" y="38834"/>
                  </a:lnTo>
                  <a:lnTo>
                    <a:pt x="33779" y="38354"/>
                  </a:lnTo>
                  <a:lnTo>
                    <a:pt x="33207" y="37893"/>
                  </a:lnTo>
                  <a:lnTo>
                    <a:pt x="32616" y="37432"/>
                  </a:lnTo>
                  <a:lnTo>
                    <a:pt x="32008" y="37007"/>
                  </a:lnTo>
                  <a:lnTo>
                    <a:pt x="31380" y="36601"/>
                  </a:lnTo>
                  <a:lnTo>
                    <a:pt x="30735" y="36232"/>
                  </a:lnTo>
                  <a:lnTo>
                    <a:pt x="30089" y="35882"/>
                  </a:lnTo>
                  <a:lnTo>
                    <a:pt x="29406" y="35550"/>
                  </a:lnTo>
                  <a:lnTo>
                    <a:pt x="28724" y="35255"/>
                  </a:lnTo>
                  <a:lnTo>
                    <a:pt x="28004" y="34996"/>
                  </a:lnTo>
                  <a:lnTo>
                    <a:pt x="27285" y="34775"/>
                  </a:lnTo>
                  <a:lnTo>
                    <a:pt x="26547" y="34609"/>
                  </a:lnTo>
                  <a:lnTo>
                    <a:pt x="25809" y="34461"/>
                  </a:lnTo>
                  <a:lnTo>
                    <a:pt x="25422" y="34425"/>
                  </a:lnTo>
                  <a:lnTo>
                    <a:pt x="25053" y="34369"/>
                  </a:lnTo>
                  <a:lnTo>
                    <a:pt x="24684" y="34351"/>
                  </a:lnTo>
                  <a:lnTo>
                    <a:pt x="24315" y="34332"/>
                  </a:lnTo>
                  <a:lnTo>
                    <a:pt x="23927" y="34314"/>
                  </a:lnTo>
                  <a:lnTo>
                    <a:pt x="23559" y="34332"/>
                  </a:lnTo>
                  <a:lnTo>
                    <a:pt x="23190" y="34351"/>
                  </a:lnTo>
                  <a:lnTo>
                    <a:pt x="22821" y="34369"/>
                  </a:lnTo>
                  <a:lnTo>
                    <a:pt x="22452" y="34425"/>
                  </a:lnTo>
                  <a:lnTo>
                    <a:pt x="22101" y="34480"/>
                  </a:lnTo>
                  <a:lnTo>
                    <a:pt x="21732" y="34535"/>
                  </a:lnTo>
                  <a:lnTo>
                    <a:pt x="21382" y="34627"/>
                  </a:lnTo>
                  <a:lnTo>
                    <a:pt x="21013" y="34720"/>
                  </a:lnTo>
                  <a:lnTo>
                    <a:pt x="20662" y="34830"/>
                  </a:lnTo>
                  <a:lnTo>
                    <a:pt x="20330" y="34960"/>
                  </a:lnTo>
                  <a:lnTo>
                    <a:pt x="19980" y="35089"/>
                  </a:lnTo>
                  <a:lnTo>
                    <a:pt x="19648" y="35236"/>
                  </a:lnTo>
                  <a:lnTo>
                    <a:pt x="19315" y="35402"/>
                  </a:lnTo>
                  <a:lnTo>
                    <a:pt x="19002" y="35587"/>
                  </a:lnTo>
                  <a:lnTo>
                    <a:pt x="18688" y="35790"/>
                  </a:lnTo>
                  <a:lnTo>
                    <a:pt x="18375" y="36011"/>
                  </a:lnTo>
                  <a:lnTo>
                    <a:pt x="18079" y="36232"/>
                  </a:lnTo>
                  <a:lnTo>
                    <a:pt x="17803" y="36472"/>
                  </a:lnTo>
                  <a:lnTo>
                    <a:pt x="17526" y="36749"/>
                  </a:lnTo>
                  <a:lnTo>
                    <a:pt x="17286" y="37007"/>
                  </a:lnTo>
                  <a:lnTo>
                    <a:pt x="17046" y="37302"/>
                  </a:lnTo>
                  <a:lnTo>
                    <a:pt x="16807" y="37598"/>
                  </a:lnTo>
                  <a:lnTo>
                    <a:pt x="16604" y="37911"/>
                  </a:lnTo>
                  <a:lnTo>
                    <a:pt x="16401" y="38243"/>
                  </a:lnTo>
                  <a:lnTo>
                    <a:pt x="16235" y="38575"/>
                  </a:lnTo>
                  <a:lnTo>
                    <a:pt x="16069" y="38907"/>
                  </a:lnTo>
                  <a:lnTo>
                    <a:pt x="15921" y="39258"/>
                  </a:lnTo>
                  <a:lnTo>
                    <a:pt x="15792" y="39608"/>
                  </a:lnTo>
                  <a:lnTo>
                    <a:pt x="15663" y="39959"/>
                  </a:lnTo>
                  <a:lnTo>
                    <a:pt x="15571" y="40328"/>
                  </a:lnTo>
                  <a:lnTo>
                    <a:pt x="15497" y="40678"/>
                  </a:lnTo>
                  <a:lnTo>
                    <a:pt x="15423" y="41047"/>
                  </a:lnTo>
                  <a:lnTo>
                    <a:pt x="15386" y="41416"/>
                  </a:lnTo>
                  <a:lnTo>
                    <a:pt x="15349" y="41785"/>
                  </a:lnTo>
                  <a:lnTo>
                    <a:pt x="15349" y="42154"/>
                  </a:lnTo>
                  <a:lnTo>
                    <a:pt x="15368" y="42523"/>
                  </a:lnTo>
                  <a:lnTo>
                    <a:pt x="15386" y="42874"/>
                  </a:lnTo>
                  <a:lnTo>
                    <a:pt x="15441" y="43243"/>
                  </a:lnTo>
                  <a:lnTo>
                    <a:pt x="15515" y="43593"/>
                  </a:lnTo>
                  <a:lnTo>
                    <a:pt x="15607" y="43925"/>
                  </a:lnTo>
                  <a:lnTo>
                    <a:pt x="15718" y="44276"/>
                  </a:lnTo>
                  <a:lnTo>
                    <a:pt x="15866" y="44608"/>
                  </a:lnTo>
                  <a:lnTo>
                    <a:pt x="16013" y="44921"/>
                  </a:lnTo>
                  <a:lnTo>
                    <a:pt x="16198" y="45235"/>
                  </a:lnTo>
                  <a:lnTo>
                    <a:pt x="16401" y="45530"/>
                  </a:lnTo>
                  <a:lnTo>
                    <a:pt x="16622" y="45825"/>
                  </a:lnTo>
                  <a:lnTo>
                    <a:pt x="16862" y="46102"/>
                  </a:lnTo>
                  <a:lnTo>
                    <a:pt x="16327" y="45991"/>
                  </a:lnTo>
                  <a:lnTo>
                    <a:pt x="15810" y="45844"/>
                  </a:lnTo>
                  <a:lnTo>
                    <a:pt x="15294" y="45678"/>
                  </a:lnTo>
                  <a:lnTo>
                    <a:pt x="14796" y="45493"/>
                  </a:lnTo>
                  <a:lnTo>
                    <a:pt x="14298" y="45272"/>
                  </a:lnTo>
                  <a:lnTo>
                    <a:pt x="13800" y="45051"/>
                  </a:lnTo>
                  <a:lnTo>
                    <a:pt x="13320" y="44792"/>
                  </a:lnTo>
                  <a:lnTo>
                    <a:pt x="12840" y="44552"/>
                  </a:lnTo>
                  <a:lnTo>
                    <a:pt x="11881" y="43999"/>
                  </a:lnTo>
                  <a:lnTo>
                    <a:pt x="10922" y="43464"/>
                  </a:lnTo>
                  <a:lnTo>
                    <a:pt x="9944" y="42929"/>
                  </a:lnTo>
                  <a:lnTo>
                    <a:pt x="9464" y="42689"/>
                  </a:lnTo>
                  <a:lnTo>
                    <a:pt x="8966" y="42449"/>
                  </a:lnTo>
                  <a:lnTo>
                    <a:pt x="8468" y="42246"/>
                  </a:lnTo>
                  <a:lnTo>
                    <a:pt x="7933" y="42044"/>
                  </a:lnTo>
                  <a:lnTo>
                    <a:pt x="7398" y="41878"/>
                  </a:lnTo>
                  <a:lnTo>
                    <a:pt x="6845" y="41748"/>
                  </a:lnTo>
                  <a:lnTo>
                    <a:pt x="6291" y="41638"/>
                  </a:lnTo>
                  <a:lnTo>
                    <a:pt x="5738" y="41582"/>
                  </a:lnTo>
                  <a:lnTo>
                    <a:pt x="5166" y="41545"/>
                  </a:lnTo>
                  <a:lnTo>
                    <a:pt x="4631" y="41545"/>
                  </a:lnTo>
                  <a:lnTo>
                    <a:pt x="4078" y="41601"/>
                  </a:lnTo>
                  <a:lnTo>
                    <a:pt x="3819" y="41638"/>
                  </a:lnTo>
                  <a:lnTo>
                    <a:pt x="3561" y="41693"/>
                  </a:lnTo>
                  <a:lnTo>
                    <a:pt x="3303" y="41748"/>
                  </a:lnTo>
                  <a:lnTo>
                    <a:pt x="3044" y="41822"/>
                  </a:lnTo>
                  <a:lnTo>
                    <a:pt x="2805" y="41914"/>
                  </a:lnTo>
                  <a:lnTo>
                    <a:pt x="2565" y="42007"/>
                  </a:lnTo>
                  <a:lnTo>
                    <a:pt x="2325" y="42117"/>
                  </a:lnTo>
                  <a:lnTo>
                    <a:pt x="2104" y="42246"/>
                  </a:lnTo>
                  <a:lnTo>
                    <a:pt x="1882" y="42394"/>
                  </a:lnTo>
                  <a:lnTo>
                    <a:pt x="1679" y="42542"/>
                  </a:lnTo>
                  <a:lnTo>
                    <a:pt x="1476" y="42708"/>
                  </a:lnTo>
                  <a:lnTo>
                    <a:pt x="1273" y="42874"/>
                  </a:lnTo>
                  <a:lnTo>
                    <a:pt x="1089" y="43077"/>
                  </a:lnTo>
                  <a:lnTo>
                    <a:pt x="923" y="43280"/>
                  </a:lnTo>
                  <a:lnTo>
                    <a:pt x="757" y="43519"/>
                  </a:lnTo>
                  <a:lnTo>
                    <a:pt x="609" y="43741"/>
                  </a:lnTo>
                  <a:lnTo>
                    <a:pt x="480" y="43981"/>
                  </a:lnTo>
                  <a:lnTo>
                    <a:pt x="351" y="44239"/>
                  </a:lnTo>
                  <a:lnTo>
                    <a:pt x="259" y="44479"/>
                  </a:lnTo>
                  <a:lnTo>
                    <a:pt x="185" y="44737"/>
                  </a:lnTo>
                  <a:lnTo>
                    <a:pt x="111" y="44977"/>
                  </a:lnTo>
                  <a:lnTo>
                    <a:pt x="56" y="45253"/>
                  </a:lnTo>
                  <a:lnTo>
                    <a:pt x="19" y="45512"/>
                  </a:lnTo>
                  <a:lnTo>
                    <a:pt x="1" y="45770"/>
                  </a:lnTo>
                  <a:lnTo>
                    <a:pt x="1" y="46047"/>
                  </a:lnTo>
                  <a:lnTo>
                    <a:pt x="1" y="46305"/>
                  </a:lnTo>
                  <a:lnTo>
                    <a:pt x="19" y="46582"/>
                  </a:lnTo>
                  <a:lnTo>
                    <a:pt x="56" y="46858"/>
                  </a:lnTo>
                  <a:lnTo>
                    <a:pt x="148" y="47412"/>
                  </a:lnTo>
                  <a:lnTo>
                    <a:pt x="277" y="47965"/>
                  </a:lnTo>
                  <a:lnTo>
                    <a:pt x="462" y="48519"/>
                  </a:lnTo>
                  <a:lnTo>
                    <a:pt x="665" y="49072"/>
                  </a:lnTo>
                  <a:lnTo>
                    <a:pt x="905" y="49626"/>
                  </a:lnTo>
                  <a:lnTo>
                    <a:pt x="1163" y="50179"/>
                  </a:lnTo>
                  <a:lnTo>
                    <a:pt x="1440" y="50714"/>
                  </a:lnTo>
                  <a:lnTo>
                    <a:pt x="1753" y="51249"/>
                  </a:lnTo>
                  <a:lnTo>
                    <a:pt x="2067" y="51747"/>
                  </a:lnTo>
                  <a:lnTo>
                    <a:pt x="2399" y="52282"/>
                  </a:lnTo>
                  <a:lnTo>
                    <a:pt x="2731" y="52780"/>
                  </a:lnTo>
                  <a:lnTo>
                    <a:pt x="61303" y="52780"/>
                  </a:lnTo>
                  <a:lnTo>
                    <a:pt x="6130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7"/>
            <p:cNvSpPr/>
            <p:nvPr/>
          </p:nvSpPr>
          <p:spPr>
            <a:xfrm>
              <a:off x="-5000725" y="3916175"/>
              <a:ext cx="1153876" cy="993470"/>
            </a:xfrm>
            <a:custGeom>
              <a:avLst/>
              <a:gdLst/>
              <a:ahLst/>
              <a:cxnLst/>
              <a:rect l="l" t="t" r="r" b="b"/>
              <a:pathLst>
                <a:path w="61303" h="52781" extrusionOk="0">
                  <a:moveTo>
                    <a:pt x="61303" y="1"/>
                  </a:moveTo>
                  <a:lnTo>
                    <a:pt x="60620" y="314"/>
                  </a:lnTo>
                  <a:lnTo>
                    <a:pt x="59975" y="665"/>
                  </a:lnTo>
                  <a:lnTo>
                    <a:pt x="59329" y="1034"/>
                  </a:lnTo>
                  <a:lnTo>
                    <a:pt x="58683" y="1440"/>
                  </a:lnTo>
                  <a:lnTo>
                    <a:pt x="58074" y="1864"/>
                  </a:lnTo>
                  <a:lnTo>
                    <a:pt x="57484" y="2307"/>
                  </a:lnTo>
                  <a:lnTo>
                    <a:pt x="56912" y="2786"/>
                  </a:lnTo>
                  <a:lnTo>
                    <a:pt x="56340" y="3284"/>
                  </a:lnTo>
                  <a:lnTo>
                    <a:pt x="55805" y="3783"/>
                  </a:lnTo>
                  <a:lnTo>
                    <a:pt x="55289" y="4318"/>
                  </a:lnTo>
                  <a:lnTo>
                    <a:pt x="54791" y="4889"/>
                  </a:lnTo>
                  <a:lnTo>
                    <a:pt x="54330" y="5461"/>
                  </a:lnTo>
                  <a:lnTo>
                    <a:pt x="53887" y="6052"/>
                  </a:lnTo>
                  <a:lnTo>
                    <a:pt x="53462" y="6679"/>
                  </a:lnTo>
                  <a:lnTo>
                    <a:pt x="53075" y="7306"/>
                  </a:lnTo>
                  <a:lnTo>
                    <a:pt x="52706" y="7952"/>
                  </a:lnTo>
                  <a:lnTo>
                    <a:pt x="52411" y="8561"/>
                  </a:lnTo>
                  <a:lnTo>
                    <a:pt x="52134" y="9169"/>
                  </a:lnTo>
                  <a:lnTo>
                    <a:pt x="51894" y="9797"/>
                  </a:lnTo>
                  <a:lnTo>
                    <a:pt x="51673" y="10424"/>
                  </a:lnTo>
                  <a:lnTo>
                    <a:pt x="51470" y="11069"/>
                  </a:lnTo>
                  <a:lnTo>
                    <a:pt x="51286" y="11715"/>
                  </a:lnTo>
                  <a:lnTo>
                    <a:pt x="51138" y="12361"/>
                  </a:lnTo>
                  <a:lnTo>
                    <a:pt x="51009" y="13025"/>
                  </a:lnTo>
                  <a:lnTo>
                    <a:pt x="50917" y="13689"/>
                  </a:lnTo>
                  <a:lnTo>
                    <a:pt x="50824" y="14353"/>
                  </a:lnTo>
                  <a:lnTo>
                    <a:pt x="50769" y="15017"/>
                  </a:lnTo>
                  <a:lnTo>
                    <a:pt x="50751" y="15700"/>
                  </a:lnTo>
                  <a:lnTo>
                    <a:pt x="50732" y="16364"/>
                  </a:lnTo>
                  <a:lnTo>
                    <a:pt x="50751" y="17028"/>
                  </a:lnTo>
                  <a:lnTo>
                    <a:pt x="50806" y="17711"/>
                  </a:lnTo>
                  <a:lnTo>
                    <a:pt x="50861" y="18375"/>
                  </a:lnTo>
                  <a:lnTo>
                    <a:pt x="50954" y="19039"/>
                  </a:lnTo>
                  <a:lnTo>
                    <a:pt x="51064" y="19703"/>
                  </a:lnTo>
                  <a:lnTo>
                    <a:pt x="51193" y="20367"/>
                  </a:lnTo>
                  <a:lnTo>
                    <a:pt x="51341" y="21013"/>
                  </a:lnTo>
                  <a:lnTo>
                    <a:pt x="51525" y="21659"/>
                  </a:lnTo>
                  <a:lnTo>
                    <a:pt x="51728" y="22304"/>
                  </a:lnTo>
                  <a:lnTo>
                    <a:pt x="51950" y="22931"/>
                  </a:lnTo>
                  <a:lnTo>
                    <a:pt x="52208" y="23559"/>
                  </a:lnTo>
                  <a:lnTo>
                    <a:pt x="52466" y="24167"/>
                  </a:lnTo>
                  <a:lnTo>
                    <a:pt x="52761" y="24776"/>
                  </a:lnTo>
                  <a:lnTo>
                    <a:pt x="53075" y="25367"/>
                  </a:lnTo>
                  <a:lnTo>
                    <a:pt x="53407" y="25957"/>
                  </a:lnTo>
                  <a:lnTo>
                    <a:pt x="53758" y="26529"/>
                  </a:lnTo>
                  <a:lnTo>
                    <a:pt x="54145" y="27082"/>
                  </a:lnTo>
                  <a:lnTo>
                    <a:pt x="54532" y="27617"/>
                  </a:lnTo>
                  <a:lnTo>
                    <a:pt x="54957" y="28134"/>
                  </a:lnTo>
                  <a:lnTo>
                    <a:pt x="54957" y="28134"/>
                  </a:lnTo>
                  <a:lnTo>
                    <a:pt x="54385" y="27525"/>
                  </a:lnTo>
                  <a:lnTo>
                    <a:pt x="53813" y="26935"/>
                  </a:lnTo>
                  <a:lnTo>
                    <a:pt x="53204" y="26344"/>
                  </a:lnTo>
                  <a:lnTo>
                    <a:pt x="52577" y="25809"/>
                  </a:lnTo>
                  <a:lnTo>
                    <a:pt x="52263" y="25533"/>
                  </a:lnTo>
                  <a:lnTo>
                    <a:pt x="51931" y="25293"/>
                  </a:lnTo>
                  <a:lnTo>
                    <a:pt x="51599" y="25035"/>
                  </a:lnTo>
                  <a:lnTo>
                    <a:pt x="51267" y="24813"/>
                  </a:lnTo>
                  <a:lnTo>
                    <a:pt x="50917" y="24592"/>
                  </a:lnTo>
                  <a:lnTo>
                    <a:pt x="50566" y="24370"/>
                  </a:lnTo>
                  <a:lnTo>
                    <a:pt x="50197" y="24186"/>
                  </a:lnTo>
                  <a:lnTo>
                    <a:pt x="49828" y="24001"/>
                  </a:lnTo>
                  <a:lnTo>
                    <a:pt x="49367" y="23799"/>
                  </a:lnTo>
                  <a:lnTo>
                    <a:pt x="48887" y="23633"/>
                  </a:lnTo>
                  <a:lnTo>
                    <a:pt x="48408" y="23503"/>
                  </a:lnTo>
                  <a:lnTo>
                    <a:pt x="47910" y="23393"/>
                  </a:lnTo>
                  <a:lnTo>
                    <a:pt x="47412" y="23319"/>
                  </a:lnTo>
                  <a:lnTo>
                    <a:pt x="46913" y="23264"/>
                  </a:lnTo>
                  <a:lnTo>
                    <a:pt x="46415" y="23245"/>
                  </a:lnTo>
                  <a:lnTo>
                    <a:pt x="45917" y="23282"/>
                  </a:lnTo>
                  <a:lnTo>
                    <a:pt x="45419" y="23337"/>
                  </a:lnTo>
                  <a:lnTo>
                    <a:pt x="44940" y="23430"/>
                  </a:lnTo>
                  <a:lnTo>
                    <a:pt x="44460" y="23559"/>
                  </a:lnTo>
                  <a:lnTo>
                    <a:pt x="43999" y="23725"/>
                  </a:lnTo>
                  <a:lnTo>
                    <a:pt x="43777" y="23817"/>
                  </a:lnTo>
                  <a:lnTo>
                    <a:pt x="43574" y="23928"/>
                  </a:lnTo>
                  <a:lnTo>
                    <a:pt x="43353" y="24038"/>
                  </a:lnTo>
                  <a:lnTo>
                    <a:pt x="43150" y="24167"/>
                  </a:lnTo>
                  <a:lnTo>
                    <a:pt x="42947" y="24315"/>
                  </a:lnTo>
                  <a:lnTo>
                    <a:pt x="42763" y="24463"/>
                  </a:lnTo>
                  <a:lnTo>
                    <a:pt x="42560" y="24629"/>
                  </a:lnTo>
                  <a:lnTo>
                    <a:pt x="42394" y="24795"/>
                  </a:lnTo>
                  <a:lnTo>
                    <a:pt x="42117" y="25090"/>
                  </a:lnTo>
                  <a:lnTo>
                    <a:pt x="41859" y="25404"/>
                  </a:lnTo>
                  <a:lnTo>
                    <a:pt x="41637" y="25736"/>
                  </a:lnTo>
                  <a:lnTo>
                    <a:pt x="41453" y="26086"/>
                  </a:lnTo>
                  <a:lnTo>
                    <a:pt x="41287" y="26455"/>
                  </a:lnTo>
                  <a:lnTo>
                    <a:pt x="41139" y="26824"/>
                  </a:lnTo>
                  <a:lnTo>
                    <a:pt x="41010" y="27211"/>
                  </a:lnTo>
                  <a:lnTo>
                    <a:pt x="40918" y="27617"/>
                  </a:lnTo>
                  <a:lnTo>
                    <a:pt x="40844" y="28023"/>
                  </a:lnTo>
                  <a:lnTo>
                    <a:pt x="40807" y="28429"/>
                  </a:lnTo>
                  <a:lnTo>
                    <a:pt x="40770" y="28835"/>
                  </a:lnTo>
                  <a:lnTo>
                    <a:pt x="40770" y="29259"/>
                  </a:lnTo>
                  <a:lnTo>
                    <a:pt x="40789" y="29665"/>
                  </a:lnTo>
                  <a:lnTo>
                    <a:pt x="40826" y="30071"/>
                  </a:lnTo>
                  <a:lnTo>
                    <a:pt x="40881" y="30477"/>
                  </a:lnTo>
                  <a:lnTo>
                    <a:pt x="40955" y="30883"/>
                  </a:lnTo>
                  <a:lnTo>
                    <a:pt x="41047" y="31270"/>
                  </a:lnTo>
                  <a:lnTo>
                    <a:pt x="41158" y="31657"/>
                  </a:lnTo>
                  <a:lnTo>
                    <a:pt x="41268" y="32026"/>
                  </a:lnTo>
                  <a:lnTo>
                    <a:pt x="41398" y="32395"/>
                  </a:lnTo>
                  <a:lnTo>
                    <a:pt x="41545" y="32764"/>
                  </a:lnTo>
                  <a:lnTo>
                    <a:pt x="41693" y="33133"/>
                  </a:lnTo>
                  <a:lnTo>
                    <a:pt x="42025" y="33853"/>
                  </a:lnTo>
                  <a:lnTo>
                    <a:pt x="42394" y="34572"/>
                  </a:lnTo>
                  <a:lnTo>
                    <a:pt x="42763" y="35273"/>
                  </a:lnTo>
                  <a:lnTo>
                    <a:pt x="43538" y="36638"/>
                  </a:lnTo>
                  <a:lnTo>
                    <a:pt x="42966" y="36362"/>
                  </a:lnTo>
                  <a:lnTo>
                    <a:pt x="42412" y="36140"/>
                  </a:lnTo>
                  <a:lnTo>
                    <a:pt x="41896" y="35974"/>
                  </a:lnTo>
                  <a:lnTo>
                    <a:pt x="41416" y="35845"/>
                  </a:lnTo>
                  <a:lnTo>
                    <a:pt x="40973" y="35753"/>
                  </a:lnTo>
                  <a:lnTo>
                    <a:pt x="40567" y="35716"/>
                  </a:lnTo>
                  <a:lnTo>
                    <a:pt x="40198" y="35716"/>
                  </a:lnTo>
                  <a:lnTo>
                    <a:pt x="39848" y="35753"/>
                  </a:lnTo>
                  <a:lnTo>
                    <a:pt x="39534" y="35827"/>
                  </a:lnTo>
                  <a:lnTo>
                    <a:pt x="39258" y="35937"/>
                  </a:lnTo>
                  <a:lnTo>
                    <a:pt x="38999" y="36085"/>
                  </a:lnTo>
                  <a:lnTo>
                    <a:pt x="38778" y="36269"/>
                  </a:lnTo>
                  <a:lnTo>
                    <a:pt x="38575" y="36472"/>
                  </a:lnTo>
                  <a:lnTo>
                    <a:pt x="38409" y="36712"/>
                  </a:lnTo>
                  <a:lnTo>
                    <a:pt x="38261" y="36970"/>
                  </a:lnTo>
                  <a:lnTo>
                    <a:pt x="38151" y="37266"/>
                  </a:lnTo>
                  <a:lnTo>
                    <a:pt x="38059" y="37561"/>
                  </a:lnTo>
                  <a:lnTo>
                    <a:pt x="37985" y="37893"/>
                  </a:lnTo>
                  <a:lnTo>
                    <a:pt x="37948" y="38243"/>
                  </a:lnTo>
                  <a:lnTo>
                    <a:pt x="37911" y="38612"/>
                  </a:lnTo>
                  <a:lnTo>
                    <a:pt x="37911" y="38981"/>
                  </a:lnTo>
                  <a:lnTo>
                    <a:pt x="37929" y="39369"/>
                  </a:lnTo>
                  <a:lnTo>
                    <a:pt x="37966" y="39774"/>
                  </a:lnTo>
                  <a:lnTo>
                    <a:pt x="38040" y="40199"/>
                  </a:lnTo>
                  <a:lnTo>
                    <a:pt x="38114" y="40605"/>
                  </a:lnTo>
                  <a:lnTo>
                    <a:pt x="38206" y="41047"/>
                  </a:lnTo>
                  <a:lnTo>
                    <a:pt x="38317" y="41472"/>
                  </a:lnTo>
                  <a:lnTo>
                    <a:pt x="38446" y="41896"/>
                  </a:lnTo>
                  <a:lnTo>
                    <a:pt x="38594" y="42339"/>
                  </a:lnTo>
                  <a:lnTo>
                    <a:pt x="38760" y="42763"/>
                  </a:lnTo>
                  <a:lnTo>
                    <a:pt x="38926" y="43187"/>
                  </a:lnTo>
                  <a:lnTo>
                    <a:pt x="39110" y="43612"/>
                  </a:lnTo>
                  <a:lnTo>
                    <a:pt x="39110" y="43612"/>
                  </a:lnTo>
                  <a:lnTo>
                    <a:pt x="38095" y="42523"/>
                  </a:lnTo>
                  <a:lnTo>
                    <a:pt x="37062" y="41416"/>
                  </a:lnTo>
                  <a:lnTo>
                    <a:pt x="36011" y="40365"/>
                  </a:lnTo>
                  <a:lnTo>
                    <a:pt x="35457" y="39830"/>
                  </a:lnTo>
                  <a:lnTo>
                    <a:pt x="34922" y="39332"/>
                  </a:lnTo>
                  <a:lnTo>
                    <a:pt x="34350" y="38834"/>
                  </a:lnTo>
                  <a:lnTo>
                    <a:pt x="33779" y="38354"/>
                  </a:lnTo>
                  <a:lnTo>
                    <a:pt x="33207" y="37893"/>
                  </a:lnTo>
                  <a:lnTo>
                    <a:pt x="32616" y="37432"/>
                  </a:lnTo>
                  <a:lnTo>
                    <a:pt x="32008" y="37007"/>
                  </a:lnTo>
                  <a:lnTo>
                    <a:pt x="31380" y="36601"/>
                  </a:lnTo>
                  <a:lnTo>
                    <a:pt x="30735" y="36232"/>
                  </a:lnTo>
                  <a:lnTo>
                    <a:pt x="30089" y="35882"/>
                  </a:lnTo>
                  <a:lnTo>
                    <a:pt x="29406" y="35550"/>
                  </a:lnTo>
                  <a:lnTo>
                    <a:pt x="28724" y="35255"/>
                  </a:lnTo>
                  <a:lnTo>
                    <a:pt x="28004" y="34996"/>
                  </a:lnTo>
                  <a:lnTo>
                    <a:pt x="27285" y="34775"/>
                  </a:lnTo>
                  <a:lnTo>
                    <a:pt x="26547" y="34609"/>
                  </a:lnTo>
                  <a:lnTo>
                    <a:pt x="25809" y="34461"/>
                  </a:lnTo>
                  <a:lnTo>
                    <a:pt x="25422" y="34425"/>
                  </a:lnTo>
                  <a:lnTo>
                    <a:pt x="25053" y="34369"/>
                  </a:lnTo>
                  <a:lnTo>
                    <a:pt x="24684" y="34351"/>
                  </a:lnTo>
                  <a:lnTo>
                    <a:pt x="24315" y="34332"/>
                  </a:lnTo>
                  <a:lnTo>
                    <a:pt x="23927" y="34314"/>
                  </a:lnTo>
                  <a:lnTo>
                    <a:pt x="23559" y="34332"/>
                  </a:lnTo>
                  <a:lnTo>
                    <a:pt x="23190" y="34351"/>
                  </a:lnTo>
                  <a:lnTo>
                    <a:pt x="22821" y="34369"/>
                  </a:lnTo>
                  <a:lnTo>
                    <a:pt x="22452" y="34425"/>
                  </a:lnTo>
                  <a:lnTo>
                    <a:pt x="22101" y="34480"/>
                  </a:lnTo>
                  <a:lnTo>
                    <a:pt x="21732" y="34535"/>
                  </a:lnTo>
                  <a:lnTo>
                    <a:pt x="21382" y="34627"/>
                  </a:lnTo>
                  <a:lnTo>
                    <a:pt x="21013" y="34720"/>
                  </a:lnTo>
                  <a:lnTo>
                    <a:pt x="20662" y="34830"/>
                  </a:lnTo>
                  <a:lnTo>
                    <a:pt x="20330" y="34960"/>
                  </a:lnTo>
                  <a:lnTo>
                    <a:pt x="19980" y="35089"/>
                  </a:lnTo>
                  <a:lnTo>
                    <a:pt x="19648" y="35236"/>
                  </a:lnTo>
                  <a:lnTo>
                    <a:pt x="19315" y="35402"/>
                  </a:lnTo>
                  <a:lnTo>
                    <a:pt x="19002" y="35587"/>
                  </a:lnTo>
                  <a:lnTo>
                    <a:pt x="18688" y="35790"/>
                  </a:lnTo>
                  <a:lnTo>
                    <a:pt x="18375" y="36011"/>
                  </a:lnTo>
                  <a:lnTo>
                    <a:pt x="18079" y="36232"/>
                  </a:lnTo>
                  <a:lnTo>
                    <a:pt x="17803" y="36472"/>
                  </a:lnTo>
                  <a:lnTo>
                    <a:pt x="17526" y="36749"/>
                  </a:lnTo>
                  <a:lnTo>
                    <a:pt x="17286" y="37007"/>
                  </a:lnTo>
                  <a:lnTo>
                    <a:pt x="17046" y="37302"/>
                  </a:lnTo>
                  <a:lnTo>
                    <a:pt x="16807" y="37598"/>
                  </a:lnTo>
                  <a:lnTo>
                    <a:pt x="16604" y="37911"/>
                  </a:lnTo>
                  <a:lnTo>
                    <a:pt x="16401" y="38243"/>
                  </a:lnTo>
                  <a:lnTo>
                    <a:pt x="16235" y="38575"/>
                  </a:lnTo>
                  <a:lnTo>
                    <a:pt x="16069" y="38907"/>
                  </a:lnTo>
                  <a:lnTo>
                    <a:pt x="15921" y="39258"/>
                  </a:lnTo>
                  <a:lnTo>
                    <a:pt x="15792" y="39608"/>
                  </a:lnTo>
                  <a:lnTo>
                    <a:pt x="15663" y="39959"/>
                  </a:lnTo>
                  <a:lnTo>
                    <a:pt x="15571" y="40328"/>
                  </a:lnTo>
                  <a:lnTo>
                    <a:pt x="15497" y="40678"/>
                  </a:lnTo>
                  <a:lnTo>
                    <a:pt x="15423" y="41047"/>
                  </a:lnTo>
                  <a:lnTo>
                    <a:pt x="15386" y="41416"/>
                  </a:lnTo>
                  <a:lnTo>
                    <a:pt x="15349" y="41785"/>
                  </a:lnTo>
                  <a:lnTo>
                    <a:pt x="15349" y="42154"/>
                  </a:lnTo>
                  <a:lnTo>
                    <a:pt x="15368" y="42523"/>
                  </a:lnTo>
                  <a:lnTo>
                    <a:pt x="15386" y="42874"/>
                  </a:lnTo>
                  <a:lnTo>
                    <a:pt x="15441" y="43243"/>
                  </a:lnTo>
                  <a:lnTo>
                    <a:pt x="15515" y="43593"/>
                  </a:lnTo>
                  <a:lnTo>
                    <a:pt x="15607" y="43925"/>
                  </a:lnTo>
                  <a:lnTo>
                    <a:pt x="15718" y="44276"/>
                  </a:lnTo>
                  <a:lnTo>
                    <a:pt x="15866" y="44608"/>
                  </a:lnTo>
                  <a:lnTo>
                    <a:pt x="16013" y="44921"/>
                  </a:lnTo>
                  <a:lnTo>
                    <a:pt x="16198" y="45235"/>
                  </a:lnTo>
                  <a:lnTo>
                    <a:pt x="16401" y="45530"/>
                  </a:lnTo>
                  <a:lnTo>
                    <a:pt x="16622" y="45825"/>
                  </a:lnTo>
                  <a:lnTo>
                    <a:pt x="16862" y="46102"/>
                  </a:lnTo>
                  <a:lnTo>
                    <a:pt x="16327" y="45991"/>
                  </a:lnTo>
                  <a:lnTo>
                    <a:pt x="15810" y="45844"/>
                  </a:lnTo>
                  <a:lnTo>
                    <a:pt x="15294" y="45678"/>
                  </a:lnTo>
                  <a:lnTo>
                    <a:pt x="14796" y="45493"/>
                  </a:lnTo>
                  <a:lnTo>
                    <a:pt x="14298" y="45272"/>
                  </a:lnTo>
                  <a:lnTo>
                    <a:pt x="13800" y="45051"/>
                  </a:lnTo>
                  <a:lnTo>
                    <a:pt x="13320" y="44792"/>
                  </a:lnTo>
                  <a:lnTo>
                    <a:pt x="12840" y="44552"/>
                  </a:lnTo>
                  <a:lnTo>
                    <a:pt x="11881" y="43999"/>
                  </a:lnTo>
                  <a:lnTo>
                    <a:pt x="10922" y="43464"/>
                  </a:lnTo>
                  <a:lnTo>
                    <a:pt x="9944" y="42929"/>
                  </a:lnTo>
                  <a:lnTo>
                    <a:pt x="9464" y="42689"/>
                  </a:lnTo>
                  <a:lnTo>
                    <a:pt x="8966" y="42449"/>
                  </a:lnTo>
                  <a:lnTo>
                    <a:pt x="8468" y="42246"/>
                  </a:lnTo>
                  <a:lnTo>
                    <a:pt x="7933" y="42044"/>
                  </a:lnTo>
                  <a:lnTo>
                    <a:pt x="7398" y="41878"/>
                  </a:lnTo>
                  <a:lnTo>
                    <a:pt x="6845" y="41748"/>
                  </a:lnTo>
                  <a:lnTo>
                    <a:pt x="6291" y="41638"/>
                  </a:lnTo>
                  <a:lnTo>
                    <a:pt x="5738" y="41582"/>
                  </a:lnTo>
                  <a:lnTo>
                    <a:pt x="5166" y="41545"/>
                  </a:lnTo>
                  <a:lnTo>
                    <a:pt x="4631" y="41545"/>
                  </a:lnTo>
                  <a:lnTo>
                    <a:pt x="4078" y="41601"/>
                  </a:lnTo>
                  <a:lnTo>
                    <a:pt x="3819" y="41638"/>
                  </a:lnTo>
                  <a:lnTo>
                    <a:pt x="3561" y="41693"/>
                  </a:lnTo>
                  <a:lnTo>
                    <a:pt x="3303" y="41748"/>
                  </a:lnTo>
                  <a:lnTo>
                    <a:pt x="3044" y="41822"/>
                  </a:lnTo>
                  <a:lnTo>
                    <a:pt x="2805" y="41914"/>
                  </a:lnTo>
                  <a:lnTo>
                    <a:pt x="2565" y="42007"/>
                  </a:lnTo>
                  <a:lnTo>
                    <a:pt x="2325" y="42117"/>
                  </a:lnTo>
                  <a:lnTo>
                    <a:pt x="2104" y="42246"/>
                  </a:lnTo>
                  <a:lnTo>
                    <a:pt x="1882" y="42394"/>
                  </a:lnTo>
                  <a:lnTo>
                    <a:pt x="1679" y="42542"/>
                  </a:lnTo>
                  <a:lnTo>
                    <a:pt x="1476" y="42708"/>
                  </a:lnTo>
                  <a:lnTo>
                    <a:pt x="1273" y="42874"/>
                  </a:lnTo>
                  <a:lnTo>
                    <a:pt x="1089" y="43077"/>
                  </a:lnTo>
                  <a:lnTo>
                    <a:pt x="923" y="43280"/>
                  </a:lnTo>
                  <a:lnTo>
                    <a:pt x="757" y="43519"/>
                  </a:lnTo>
                  <a:lnTo>
                    <a:pt x="609" y="43741"/>
                  </a:lnTo>
                  <a:lnTo>
                    <a:pt x="480" y="43981"/>
                  </a:lnTo>
                  <a:lnTo>
                    <a:pt x="351" y="44239"/>
                  </a:lnTo>
                  <a:lnTo>
                    <a:pt x="259" y="44479"/>
                  </a:lnTo>
                  <a:lnTo>
                    <a:pt x="185" y="44737"/>
                  </a:lnTo>
                  <a:lnTo>
                    <a:pt x="111" y="44977"/>
                  </a:lnTo>
                  <a:lnTo>
                    <a:pt x="56" y="45253"/>
                  </a:lnTo>
                  <a:lnTo>
                    <a:pt x="19" y="45512"/>
                  </a:lnTo>
                  <a:lnTo>
                    <a:pt x="1" y="45770"/>
                  </a:lnTo>
                  <a:lnTo>
                    <a:pt x="1" y="46047"/>
                  </a:lnTo>
                  <a:lnTo>
                    <a:pt x="1" y="46305"/>
                  </a:lnTo>
                  <a:lnTo>
                    <a:pt x="19" y="46582"/>
                  </a:lnTo>
                  <a:lnTo>
                    <a:pt x="56" y="46858"/>
                  </a:lnTo>
                  <a:lnTo>
                    <a:pt x="148" y="47412"/>
                  </a:lnTo>
                  <a:lnTo>
                    <a:pt x="277" y="47965"/>
                  </a:lnTo>
                  <a:lnTo>
                    <a:pt x="462" y="48519"/>
                  </a:lnTo>
                  <a:lnTo>
                    <a:pt x="665" y="49072"/>
                  </a:lnTo>
                  <a:lnTo>
                    <a:pt x="905" y="49626"/>
                  </a:lnTo>
                  <a:lnTo>
                    <a:pt x="1163" y="50179"/>
                  </a:lnTo>
                  <a:lnTo>
                    <a:pt x="1440" y="50714"/>
                  </a:lnTo>
                  <a:lnTo>
                    <a:pt x="1753" y="51249"/>
                  </a:lnTo>
                  <a:lnTo>
                    <a:pt x="2067" y="51747"/>
                  </a:lnTo>
                  <a:lnTo>
                    <a:pt x="2399" y="52282"/>
                  </a:lnTo>
                  <a:lnTo>
                    <a:pt x="2731" y="52780"/>
                  </a:lnTo>
                  <a:lnTo>
                    <a:pt x="61303" y="52780"/>
                  </a:lnTo>
                  <a:lnTo>
                    <a:pt x="61303" y="1"/>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6" name="Google Shape;496;p7"/>
          <p:cNvGrpSpPr/>
          <p:nvPr/>
        </p:nvGrpSpPr>
        <p:grpSpPr>
          <a:xfrm>
            <a:off x="448920" y="813001"/>
            <a:ext cx="216102" cy="209587"/>
            <a:chOff x="375445" y="3222151"/>
            <a:chExt cx="216102" cy="209587"/>
          </a:xfrm>
        </p:grpSpPr>
        <p:sp>
          <p:nvSpPr>
            <p:cNvPr id="497" name="Google Shape;497;p7"/>
            <p:cNvSpPr/>
            <p:nvPr/>
          </p:nvSpPr>
          <p:spPr>
            <a:xfrm rot="10800000" flipH="1">
              <a:off x="375445" y="3222151"/>
              <a:ext cx="216102" cy="209587"/>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7"/>
            <p:cNvSpPr/>
            <p:nvPr/>
          </p:nvSpPr>
          <p:spPr>
            <a:xfrm rot="10800000" flipH="1">
              <a:off x="460336" y="3317643"/>
              <a:ext cx="40522" cy="40292"/>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9" name="Google Shape;499;p7"/>
          <p:cNvGrpSpPr/>
          <p:nvPr/>
        </p:nvGrpSpPr>
        <p:grpSpPr>
          <a:xfrm>
            <a:off x="99487" y="1651433"/>
            <a:ext cx="156307" cy="151594"/>
            <a:chOff x="375445" y="3222151"/>
            <a:chExt cx="216102" cy="209587"/>
          </a:xfrm>
        </p:grpSpPr>
        <p:sp>
          <p:nvSpPr>
            <p:cNvPr id="500" name="Google Shape;500;p7"/>
            <p:cNvSpPr/>
            <p:nvPr/>
          </p:nvSpPr>
          <p:spPr>
            <a:xfrm rot="10800000" flipH="1">
              <a:off x="375445" y="3222151"/>
              <a:ext cx="216102" cy="209587"/>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7"/>
            <p:cNvSpPr/>
            <p:nvPr/>
          </p:nvSpPr>
          <p:spPr>
            <a:xfrm rot="10800000" flipH="1">
              <a:off x="460336" y="3317643"/>
              <a:ext cx="40522" cy="40292"/>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2" name="Google Shape;502;p7"/>
          <p:cNvGrpSpPr/>
          <p:nvPr/>
        </p:nvGrpSpPr>
        <p:grpSpPr>
          <a:xfrm>
            <a:off x="403031" y="1325283"/>
            <a:ext cx="156328" cy="151594"/>
            <a:chOff x="375445" y="3222151"/>
            <a:chExt cx="216102" cy="209587"/>
          </a:xfrm>
        </p:grpSpPr>
        <p:sp>
          <p:nvSpPr>
            <p:cNvPr id="503" name="Google Shape;503;p7"/>
            <p:cNvSpPr/>
            <p:nvPr/>
          </p:nvSpPr>
          <p:spPr>
            <a:xfrm rot="10800000" flipH="1">
              <a:off x="375445" y="3222151"/>
              <a:ext cx="216102" cy="209587"/>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7"/>
            <p:cNvSpPr/>
            <p:nvPr/>
          </p:nvSpPr>
          <p:spPr>
            <a:xfrm rot="10800000" flipH="1">
              <a:off x="460336" y="3317643"/>
              <a:ext cx="40522" cy="40292"/>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5" name="Google Shape;505;p7"/>
          <p:cNvGrpSpPr/>
          <p:nvPr/>
        </p:nvGrpSpPr>
        <p:grpSpPr>
          <a:xfrm>
            <a:off x="8423989" y="-533405"/>
            <a:ext cx="591491" cy="2037135"/>
            <a:chOff x="1395700" y="238125"/>
            <a:chExt cx="1034075" cy="3561425"/>
          </a:xfrm>
        </p:grpSpPr>
        <p:sp>
          <p:nvSpPr>
            <p:cNvPr id="506" name="Google Shape;506;p7"/>
            <p:cNvSpPr/>
            <p:nvPr/>
          </p:nvSpPr>
          <p:spPr>
            <a:xfrm>
              <a:off x="1566525" y="238125"/>
              <a:ext cx="688150" cy="1740125"/>
            </a:xfrm>
            <a:custGeom>
              <a:avLst/>
              <a:gdLst/>
              <a:ahLst/>
              <a:cxnLst/>
              <a:rect l="l" t="t" r="r" b="b"/>
              <a:pathLst>
                <a:path w="27526" h="69605" extrusionOk="0">
                  <a:moveTo>
                    <a:pt x="13763" y="54502"/>
                  </a:moveTo>
                  <a:lnTo>
                    <a:pt x="26242" y="69019"/>
                  </a:lnTo>
                  <a:lnTo>
                    <a:pt x="1304" y="69019"/>
                  </a:lnTo>
                  <a:lnTo>
                    <a:pt x="13763" y="54502"/>
                  </a:lnTo>
                  <a:close/>
                  <a:moveTo>
                    <a:pt x="13405" y="0"/>
                  </a:moveTo>
                  <a:lnTo>
                    <a:pt x="13405" y="54030"/>
                  </a:lnTo>
                  <a:lnTo>
                    <a:pt x="1" y="69605"/>
                  </a:lnTo>
                  <a:lnTo>
                    <a:pt x="27526" y="69605"/>
                  </a:lnTo>
                  <a:lnTo>
                    <a:pt x="14575" y="54426"/>
                  </a:lnTo>
                  <a:lnTo>
                    <a:pt x="14499"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7"/>
            <p:cNvSpPr/>
            <p:nvPr/>
          </p:nvSpPr>
          <p:spPr>
            <a:xfrm>
              <a:off x="1904925" y="3321425"/>
              <a:ext cx="15600" cy="435650"/>
            </a:xfrm>
            <a:custGeom>
              <a:avLst/>
              <a:gdLst/>
              <a:ahLst/>
              <a:cxnLst/>
              <a:rect l="l" t="t" r="r" b="b"/>
              <a:pathLst>
                <a:path w="624" h="17426" extrusionOk="0">
                  <a:moveTo>
                    <a:pt x="1" y="0"/>
                  </a:moveTo>
                  <a:lnTo>
                    <a:pt x="1" y="17425"/>
                  </a:lnTo>
                  <a:lnTo>
                    <a:pt x="624" y="17425"/>
                  </a:lnTo>
                  <a:lnTo>
                    <a:pt x="624" y="0"/>
                  </a:lnTo>
                  <a:close/>
                </a:path>
              </a:pathLst>
            </a:custGeom>
            <a:solidFill>
              <a:srgbClr val="D70C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7"/>
            <p:cNvSpPr/>
            <p:nvPr/>
          </p:nvSpPr>
          <p:spPr>
            <a:xfrm>
              <a:off x="1904925" y="3321425"/>
              <a:ext cx="15600" cy="435650"/>
            </a:xfrm>
            <a:custGeom>
              <a:avLst/>
              <a:gdLst/>
              <a:ahLst/>
              <a:cxnLst/>
              <a:rect l="l" t="t" r="r" b="b"/>
              <a:pathLst>
                <a:path w="624" h="17426" fill="none" extrusionOk="0">
                  <a:moveTo>
                    <a:pt x="1" y="17425"/>
                  </a:moveTo>
                  <a:lnTo>
                    <a:pt x="624" y="17425"/>
                  </a:lnTo>
                  <a:lnTo>
                    <a:pt x="624" y="0"/>
                  </a:lnTo>
                  <a:lnTo>
                    <a:pt x="1" y="0"/>
                  </a:lnTo>
                  <a:lnTo>
                    <a:pt x="1" y="1742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7"/>
            <p:cNvSpPr/>
            <p:nvPr/>
          </p:nvSpPr>
          <p:spPr>
            <a:xfrm>
              <a:off x="1896900" y="3313400"/>
              <a:ext cx="31650" cy="451700"/>
            </a:xfrm>
            <a:custGeom>
              <a:avLst/>
              <a:gdLst/>
              <a:ahLst/>
              <a:cxnLst/>
              <a:rect l="l" t="t" r="r" b="b"/>
              <a:pathLst>
                <a:path w="1266" h="18068" extrusionOk="0">
                  <a:moveTo>
                    <a:pt x="1" y="1"/>
                  </a:moveTo>
                  <a:lnTo>
                    <a:pt x="1" y="18067"/>
                  </a:lnTo>
                  <a:lnTo>
                    <a:pt x="1266" y="18067"/>
                  </a:lnTo>
                  <a:lnTo>
                    <a:pt x="126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7"/>
            <p:cNvSpPr/>
            <p:nvPr/>
          </p:nvSpPr>
          <p:spPr>
            <a:xfrm>
              <a:off x="1896900" y="3313400"/>
              <a:ext cx="31650" cy="451700"/>
            </a:xfrm>
            <a:custGeom>
              <a:avLst/>
              <a:gdLst/>
              <a:ahLst/>
              <a:cxnLst/>
              <a:rect l="l" t="t" r="r" b="b"/>
              <a:pathLst>
                <a:path w="1266" h="18068" fill="none" extrusionOk="0">
                  <a:moveTo>
                    <a:pt x="1266" y="18067"/>
                  </a:moveTo>
                  <a:lnTo>
                    <a:pt x="1" y="18067"/>
                  </a:lnTo>
                  <a:lnTo>
                    <a:pt x="1" y="1"/>
                  </a:lnTo>
                  <a:lnTo>
                    <a:pt x="1266" y="1"/>
                  </a:lnTo>
                  <a:lnTo>
                    <a:pt x="1266" y="1806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7"/>
            <p:cNvSpPr/>
            <p:nvPr/>
          </p:nvSpPr>
          <p:spPr>
            <a:xfrm>
              <a:off x="1864825" y="3704175"/>
              <a:ext cx="95825" cy="95375"/>
            </a:xfrm>
            <a:custGeom>
              <a:avLst/>
              <a:gdLst/>
              <a:ahLst/>
              <a:cxnLst/>
              <a:rect l="l" t="t" r="r" b="b"/>
              <a:pathLst>
                <a:path w="3833" h="3815" extrusionOk="0">
                  <a:moveTo>
                    <a:pt x="1718" y="1"/>
                  </a:moveTo>
                  <a:lnTo>
                    <a:pt x="1529" y="39"/>
                  </a:lnTo>
                  <a:lnTo>
                    <a:pt x="1340" y="76"/>
                  </a:lnTo>
                  <a:lnTo>
                    <a:pt x="1171" y="152"/>
                  </a:lnTo>
                  <a:lnTo>
                    <a:pt x="1001" y="227"/>
                  </a:lnTo>
                  <a:lnTo>
                    <a:pt x="850" y="322"/>
                  </a:lnTo>
                  <a:lnTo>
                    <a:pt x="699" y="435"/>
                  </a:lnTo>
                  <a:lnTo>
                    <a:pt x="566" y="548"/>
                  </a:lnTo>
                  <a:lnTo>
                    <a:pt x="434" y="699"/>
                  </a:lnTo>
                  <a:lnTo>
                    <a:pt x="321" y="831"/>
                  </a:lnTo>
                  <a:lnTo>
                    <a:pt x="227" y="1001"/>
                  </a:lnTo>
                  <a:lnTo>
                    <a:pt x="151" y="1171"/>
                  </a:lnTo>
                  <a:lnTo>
                    <a:pt x="94" y="1341"/>
                  </a:lnTo>
                  <a:lnTo>
                    <a:pt x="38" y="1530"/>
                  </a:lnTo>
                  <a:lnTo>
                    <a:pt x="19" y="1719"/>
                  </a:lnTo>
                  <a:lnTo>
                    <a:pt x="0" y="1908"/>
                  </a:lnTo>
                  <a:lnTo>
                    <a:pt x="19" y="2096"/>
                  </a:lnTo>
                  <a:lnTo>
                    <a:pt x="38" y="2304"/>
                  </a:lnTo>
                  <a:lnTo>
                    <a:pt x="94" y="2474"/>
                  </a:lnTo>
                  <a:lnTo>
                    <a:pt x="151" y="2663"/>
                  </a:lnTo>
                  <a:lnTo>
                    <a:pt x="227" y="2814"/>
                  </a:lnTo>
                  <a:lnTo>
                    <a:pt x="321" y="2984"/>
                  </a:lnTo>
                  <a:lnTo>
                    <a:pt x="434" y="3135"/>
                  </a:lnTo>
                  <a:lnTo>
                    <a:pt x="566" y="3267"/>
                  </a:lnTo>
                  <a:lnTo>
                    <a:pt x="699" y="3380"/>
                  </a:lnTo>
                  <a:lnTo>
                    <a:pt x="850" y="3493"/>
                  </a:lnTo>
                  <a:lnTo>
                    <a:pt x="1001" y="3588"/>
                  </a:lnTo>
                  <a:lnTo>
                    <a:pt x="1171" y="3663"/>
                  </a:lnTo>
                  <a:lnTo>
                    <a:pt x="1340" y="3739"/>
                  </a:lnTo>
                  <a:lnTo>
                    <a:pt x="1529" y="3776"/>
                  </a:lnTo>
                  <a:lnTo>
                    <a:pt x="1718" y="3814"/>
                  </a:lnTo>
                  <a:lnTo>
                    <a:pt x="2114" y="3814"/>
                  </a:lnTo>
                  <a:lnTo>
                    <a:pt x="2303" y="3776"/>
                  </a:lnTo>
                  <a:lnTo>
                    <a:pt x="2492" y="3739"/>
                  </a:lnTo>
                  <a:lnTo>
                    <a:pt x="2662" y="3663"/>
                  </a:lnTo>
                  <a:lnTo>
                    <a:pt x="2832" y="3588"/>
                  </a:lnTo>
                  <a:lnTo>
                    <a:pt x="2983" y="3493"/>
                  </a:lnTo>
                  <a:lnTo>
                    <a:pt x="3134" y="3380"/>
                  </a:lnTo>
                  <a:lnTo>
                    <a:pt x="3266" y="3267"/>
                  </a:lnTo>
                  <a:lnTo>
                    <a:pt x="3398" y="3135"/>
                  </a:lnTo>
                  <a:lnTo>
                    <a:pt x="3493" y="2984"/>
                  </a:lnTo>
                  <a:lnTo>
                    <a:pt x="3606" y="2814"/>
                  </a:lnTo>
                  <a:lnTo>
                    <a:pt x="3681" y="2663"/>
                  </a:lnTo>
                  <a:lnTo>
                    <a:pt x="3738" y="2474"/>
                  </a:lnTo>
                  <a:lnTo>
                    <a:pt x="3795" y="2304"/>
                  </a:lnTo>
                  <a:lnTo>
                    <a:pt x="3813" y="2096"/>
                  </a:lnTo>
                  <a:lnTo>
                    <a:pt x="3832" y="1908"/>
                  </a:lnTo>
                  <a:lnTo>
                    <a:pt x="3813" y="1719"/>
                  </a:lnTo>
                  <a:lnTo>
                    <a:pt x="3795" y="1530"/>
                  </a:lnTo>
                  <a:lnTo>
                    <a:pt x="3738" y="1341"/>
                  </a:lnTo>
                  <a:lnTo>
                    <a:pt x="3681" y="1171"/>
                  </a:lnTo>
                  <a:lnTo>
                    <a:pt x="3606" y="1001"/>
                  </a:lnTo>
                  <a:lnTo>
                    <a:pt x="3493" y="831"/>
                  </a:lnTo>
                  <a:lnTo>
                    <a:pt x="3398" y="699"/>
                  </a:lnTo>
                  <a:lnTo>
                    <a:pt x="3266" y="548"/>
                  </a:lnTo>
                  <a:lnTo>
                    <a:pt x="3134" y="435"/>
                  </a:lnTo>
                  <a:lnTo>
                    <a:pt x="2983" y="322"/>
                  </a:lnTo>
                  <a:lnTo>
                    <a:pt x="2832" y="227"/>
                  </a:lnTo>
                  <a:lnTo>
                    <a:pt x="2662" y="152"/>
                  </a:lnTo>
                  <a:lnTo>
                    <a:pt x="2492" y="76"/>
                  </a:lnTo>
                  <a:lnTo>
                    <a:pt x="2303" y="39"/>
                  </a:lnTo>
                  <a:lnTo>
                    <a:pt x="211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7"/>
            <p:cNvSpPr/>
            <p:nvPr/>
          </p:nvSpPr>
          <p:spPr>
            <a:xfrm>
              <a:off x="1395700" y="1923475"/>
              <a:ext cx="1034075" cy="1174725"/>
            </a:xfrm>
            <a:custGeom>
              <a:avLst/>
              <a:gdLst/>
              <a:ahLst/>
              <a:cxnLst/>
              <a:rect l="l" t="t" r="r" b="b"/>
              <a:pathLst>
                <a:path w="41363" h="46989" extrusionOk="0">
                  <a:moveTo>
                    <a:pt x="3455" y="1"/>
                  </a:moveTo>
                  <a:lnTo>
                    <a:pt x="0" y="3909"/>
                  </a:lnTo>
                  <a:lnTo>
                    <a:pt x="3455" y="7816"/>
                  </a:lnTo>
                  <a:lnTo>
                    <a:pt x="0" y="11743"/>
                  </a:lnTo>
                  <a:lnTo>
                    <a:pt x="3455" y="15651"/>
                  </a:lnTo>
                  <a:lnTo>
                    <a:pt x="0" y="19578"/>
                  </a:lnTo>
                  <a:lnTo>
                    <a:pt x="3455" y="23485"/>
                  </a:lnTo>
                  <a:lnTo>
                    <a:pt x="0" y="27393"/>
                  </a:lnTo>
                  <a:lnTo>
                    <a:pt x="3455" y="31320"/>
                  </a:lnTo>
                  <a:lnTo>
                    <a:pt x="0" y="35228"/>
                  </a:lnTo>
                  <a:lnTo>
                    <a:pt x="3455" y="39154"/>
                  </a:lnTo>
                  <a:lnTo>
                    <a:pt x="0" y="43062"/>
                  </a:lnTo>
                  <a:lnTo>
                    <a:pt x="3455" y="46989"/>
                  </a:lnTo>
                  <a:lnTo>
                    <a:pt x="37908" y="46989"/>
                  </a:lnTo>
                  <a:lnTo>
                    <a:pt x="41362" y="43062"/>
                  </a:lnTo>
                  <a:lnTo>
                    <a:pt x="37908" y="39154"/>
                  </a:lnTo>
                  <a:lnTo>
                    <a:pt x="41362" y="35228"/>
                  </a:lnTo>
                  <a:lnTo>
                    <a:pt x="37908" y="31320"/>
                  </a:lnTo>
                  <a:lnTo>
                    <a:pt x="41362" y="27393"/>
                  </a:lnTo>
                  <a:lnTo>
                    <a:pt x="37908" y="23485"/>
                  </a:lnTo>
                  <a:lnTo>
                    <a:pt x="41362" y="19578"/>
                  </a:lnTo>
                  <a:lnTo>
                    <a:pt x="37908" y="15651"/>
                  </a:lnTo>
                  <a:lnTo>
                    <a:pt x="41362" y="11743"/>
                  </a:lnTo>
                  <a:lnTo>
                    <a:pt x="37908" y="7816"/>
                  </a:lnTo>
                  <a:lnTo>
                    <a:pt x="41362" y="3909"/>
                  </a:lnTo>
                  <a:lnTo>
                    <a:pt x="3790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7"/>
            <p:cNvSpPr/>
            <p:nvPr/>
          </p:nvSpPr>
          <p:spPr>
            <a:xfrm>
              <a:off x="1395700" y="1923475"/>
              <a:ext cx="1034075" cy="1174725"/>
            </a:xfrm>
            <a:custGeom>
              <a:avLst/>
              <a:gdLst/>
              <a:ahLst/>
              <a:cxnLst/>
              <a:rect l="l" t="t" r="r" b="b"/>
              <a:pathLst>
                <a:path w="41363" h="46989" fill="none" extrusionOk="0">
                  <a:moveTo>
                    <a:pt x="3455" y="1"/>
                  </a:moveTo>
                  <a:lnTo>
                    <a:pt x="0" y="3909"/>
                  </a:lnTo>
                  <a:lnTo>
                    <a:pt x="3455" y="7816"/>
                  </a:lnTo>
                  <a:lnTo>
                    <a:pt x="0" y="11743"/>
                  </a:lnTo>
                  <a:lnTo>
                    <a:pt x="3455" y="15651"/>
                  </a:lnTo>
                  <a:lnTo>
                    <a:pt x="0" y="19578"/>
                  </a:lnTo>
                  <a:lnTo>
                    <a:pt x="3455" y="23485"/>
                  </a:lnTo>
                  <a:lnTo>
                    <a:pt x="0" y="27393"/>
                  </a:lnTo>
                  <a:lnTo>
                    <a:pt x="3455" y="31320"/>
                  </a:lnTo>
                  <a:lnTo>
                    <a:pt x="0" y="35228"/>
                  </a:lnTo>
                  <a:lnTo>
                    <a:pt x="3455" y="39154"/>
                  </a:lnTo>
                  <a:lnTo>
                    <a:pt x="0" y="43062"/>
                  </a:lnTo>
                  <a:lnTo>
                    <a:pt x="3455" y="46989"/>
                  </a:lnTo>
                  <a:lnTo>
                    <a:pt x="37908" y="46989"/>
                  </a:lnTo>
                  <a:lnTo>
                    <a:pt x="41362" y="43062"/>
                  </a:lnTo>
                  <a:lnTo>
                    <a:pt x="37908" y="39154"/>
                  </a:lnTo>
                  <a:lnTo>
                    <a:pt x="41362" y="35228"/>
                  </a:lnTo>
                  <a:lnTo>
                    <a:pt x="37908" y="31320"/>
                  </a:lnTo>
                  <a:lnTo>
                    <a:pt x="41362" y="27393"/>
                  </a:lnTo>
                  <a:lnTo>
                    <a:pt x="37908" y="23485"/>
                  </a:lnTo>
                  <a:lnTo>
                    <a:pt x="41362" y="19578"/>
                  </a:lnTo>
                  <a:lnTo>
                    <a:pt x="37908" y="15651"/>
                  </a:lnTo>
                  <a:lnTo>
                    <a:pt x="41362" y="11743"/>
                  </a:lnTo>
                  <a:lnTo>
                    <a:pt x="37908" y="7816"/>
                  </a:lnTo>
                  <a:lnTo>
                    <a:pt x="41362" y="3909"/>
                  </a:lnTo>
                  <a:lnTo>
                    <a:pt x="37908" y="1"/>
                  </a:lnTo>
                  <a:lnTo>
                    <a:pt x="345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7"/>
            <p:cNvSpPr/>
            <p:nvPr/>
          </p:nvSpPr>
          <p:spPr>
            <a:xfrm>
              <a:off x="2343375" y="2706450"/>
              <a:ext cx="25" cy="25"/>
            </a:xfrm>
            <a:custGeom>
              <a:avLst/>
              <a:gdLst/>
              <a:ahLst/>
              <a:cxnLst/>
              <a:rect l="l" t="t" r="r" b="b"/>
              <a:pathLst>
                <a:path w="1" h="1" extrusionOk="0">
                  <a:moveTo>
                    <a:pt x="1" y="1"/>
                  </a:moveTo>
                  <a:lnTo>
                    <a:pt x="1" y="1"/>
                  </a:lnTo>
                  <a:lnTo>
                    <a:pt x="1" y="1"/>
                  </a:lnTo>
                  <a:lnTo>
                    <a:pt x="1" y="1"/>
                  </a:lnTo>
                  <a:lnTo>
                    <a:pt x="1" y="1"/>
                  </a:lnTo>
                  <a:close/>
                </a:path>
              </a:pathLst>
            </a:custGeom>
            <a:solidFill>
              <a:srgbClr val="D86C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7"/>
            <p:cNvSpPr/>
            <p:nvPr/>
          </p:nvSpPr>
          <p:spPr>
            <a:xfrm>
              <a:off x="2343375" y="2706450"/>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7"/>
            <p:cNvSpPr/>
            <p:nvPr/>
          </p:nvSpPr>
          <p:spPr>
            <a:xfrm>
              <a:off x="1395700" y="2608300"/>
              <a:ext cx="1034075" cy="98175"/>
            </a:xfrm>
            <a:custGeom>
              <a:avLst/>
              <a:gdLst/>
              <a:ahLst/>
              <a:cxnLst/>
              <a:rect l="l" t="t" r="r" b="b"/>
              <a:pathLst>
                <a:path w="41363" h="3927" extrusionOk="0">
                  <a:moveTo>
                    <a:pt x="0" y="0"/>
                  </a:moveTo>
                  <a:lnTo>
                    <a:pt x="3455" y="3927"/>
                  </a:lnTo>
                  <a:lnTo>
                    <a:pt x="37908" y="3927"/>
                  </a:lnTo>
                  <a:lnTo>
                    <a:pt x="41362" y="0"/>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7"/>
            <p:cNvSpPr/>
            <p:nvPr/>
          </p:nvSpPr>
          <p:spPr>
            <a:xfrm>
              <a:off x="1395700" y="2608300"/>
              <a:ext cx="1034075" cy="98175"/>
            </a:xfrm>
            <a:custGeom>
              <a:avLst/>
              <a:gdLst/>
              <a:ahLst/>
              <a:cxnLst/>
              <a:rect l="l" t="t" r="r" b="b"/>
              <a:pathLst>
                <a:path w="41363" h="3927" fill="none" extrusionOk="0">
                  <a:moveTo>
                    <a:pt x="41362" y="0"/>
                  </a:moveTo>
                  <a:lnTo>
                    <a:pt x="0" y="0"/>
                  </a:lnTo>
                  <a:lnTo>
                    <a:pt x="0" y="0"/>
                  </a:lnTo>
                  <a:lnTo>
                    <a:pt x="3455" y="3927"/>
                  </a:lnTo>
                  <a:lnTo>
                    <a:pt x="3455" y="3927"/>
                  </a:lnTo>
                  <a:lnTo>
                    <a:pt x="37908" y="3927"/>
                  </a:lnTo>
                  <a:lnTo>
                    <a:pt x="37908" y="3927"/>
                  </a:lnTo>
                  <a:lnTo>
                    <a:pt x="41362" y="0"/>
                  </a:lnTo>
                  <a:lnTo>
                    <a:pt x="4136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7"/>
            <p:cNvSpPr/>
            <p:nvPr/>
          </p:nvSpPr>
          <p:spPr>
            <a:xfrm>
              <a:off x="1395700" y="2803675"/>
              <a:ext cx="1034075" cy="99150"/>
            </a:xfrm>
            <a:custGeom>
              <a:avLst/>
              <a:gdLst/>
              <a:ahLst/>
              <a:cxnLst/>
              <a:rect l="l" t="t" r="r" b="b"/>
              <a:pathLst>
                <a:path w="41363" h="3966" extrusionOk="0">
                  <a:moveTo>
                    <a:pt x="19" y="1"/>
                  </a:moveTo>
                  <a:lnTo>
                    <a:pt x="0" y="20"/>
                  </a:lnTo>
                  <a:lnTo>
                    <a:pt x="3455" y="3946"/>
                  </a:lnTo>
                  <a:lnTo>
                    <a:pt x="3436" y="3965"/>
                  </a:lnTo>
                  <a:lnTo>
                    <a:pt x="37927" y="3965"/>
                  </a:lnTo>
                  <a:lnTo>
                    <a:pt x="37908" y="3946"/>
                  </a:lnTo>
                  <a:lnTo>
                    <a:pt x="41362" y="20"/>
                  </a:lnTo>
                  <a:lnTo>
                    <a:pt x="41344" y="1"/>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7"/>
            <p:cNvSpPr/>
            <p:nvPr/>
          </p:nvSpPr>
          <p:spPr>
            <a:xfrm>
              <a:off x="1395700" y="2803675"/>
              <a:ext cx="1034075" cy="99150"/>
            </a:xfrm>
            <a:custGeom>
              <a:avLst/>
              <a:gdLst/>
              <a:ahLst/>
              <a:cxnLst/>
              <a:rect l="l" t="t" r="r" b="b"/>
              <a:pathLst>
                <a:path w="41363" h="3966" fill="none" extrusionOk="0">
                  <a:moveTo>
                    <a:pt x="41344" y="1"/>
                  </a:moveTo>
                  <a:lnTo>
                    <a:pt x="19" y="1"/>
                  </a:lnTo>
                  <a:lnTo>
                    <a:pt x="0" y="20"/>
                  </a:lnTo>
                  <a:lnTo>
                    <a:pt x="3455" y="3946"/>
                  </a:lnTo>
                  <a:lnTo>
                    <a:pt x="3436" y="3965"/>
                  </a:lnTo>
                  <a:lnTo>
                    <a:pt x="37927" y="3965"/>
                  </a:lnTo>
                  <a:lnTo>
                    <a:pt x="37908" y="3946"/>
                  </a:lnTo>
                  <a:lnTo>
                    <a:pt x="41362" y="20"/>
                  </a:lnTo>
                  <a:lnTo>
                    <a:pt x="4134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7"/>
            <p:cNvSpPr/>
            <p:nvPr/>
          </p:nvSpPr>
          <p:spPr>
            <a:xfrm>
              <a:off x="1395700" y="2999075"/>
              <a:ext cx="1034075" cy="98200"/>
            </a:xfrm>
            <a:custGeom>
              <a:avLst/>
              <a:gdLst/>
              <a:ahLst/>
              <a:cxnLst/>
              <a:rect l="l" t="t" r="r" b="b"/>
              <a:pathLst>
                <a:path w="41363" h="3928" extrusionOk="0">
                  <a:moveTo>
                    <a:pt x="19" y="1"/>
                  </a:moveTo>
                  <a:lnTo>
                    <a:pt x="0" y="38"/>
                  </a:lnTo>
                  <a:lnTo>
                    <a:pt x="3417" y="3927"/>
                  </a:lnTo>
                  <a:lnTo>
                    <a:pt x="3455" y="3889"/>
                  </a:lnTo>
                  <a:lnTo>
                    <a:pt x="37908" y="3889"/>
                  </a:lnTo>
                  <a:lnTo>
                    <a:pt x="37945" y="3927"/>
                  </a:lnTo>
                  <a:lnTo>
                    <a:pt x="41362" y="38"/>
                  </a:lnTo>
                  <a:lnTo>
                    <a:pt x="41344" y="1"/>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7"/>
            <p:cNvSpPr/>
            <p:nvPr/>
          </p:nvSpPr>
          <p:spPr>
            <a:xfrm>
              <a:off x="1395700" y="2999075"/>
              <a:ext cx="1034075" cy="98200"/>
            </a:xfrm>
            <a:custGeom>
              <a:avLst/>
              <a:gdLst/>
              <a:ahLst/>
              <a:cxnLst/>
              <a:rect l="l" t="t" r="r" b="b"/>
              <a:pathLst>
                <a:path w="41363" h="3928" fill="none" extrusionOk="0">
                  <a:moveTo>
                    <a:pt x="41344" y="1"/>
                  </a:moveTo>
                  <a:lnTo>
                    <a:pt x="19" y="1"/>
                  </a:lnTo>
                  <a:lnTo>
                    <a:pt x="0" y="38"/>
                  </a:lnTo>
                  <a:lnTo>
                    <a:pt x="3417" y="3927"/>
                  </a:lnTo>
                  <a:lnTo>
                    <a:pt x="3455" y="3889"/>
                  </a:lnTo>
                  <a:lnTo>
                    <a:pt x="37908" y="3889"/>
                  </a:lnTo>
                  <a:lnTo>
                    <a:pt x="37945" y="3927"/>
                  </a:lnTo>
                  <a:lnTo>
                    <a:pt x="41362" y="38"/>
                  </a:lnTo>
                  <a:lnTo>
                    <a:pt x="4134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7"/>
            <p:cNvSpPr/>
            <p:nvPr/>
          </p:nvSpPr>
          <p:spPr>
            <a:xfrm>
              <a:off x="1454200" y="2413850"/>
              <a:ext cx="974625" cy="96300"/>
            </a:xfrm>
            <a:custGeom>
              <a:avLst/>
              <a:gdLst/>
              <a:ahLst/>
              <a:cxnLst/>
              <a:rect l="l" t="t" r="r" b="b"/>
              <a:pathLst>
                <a:path w="38985" h="3852" extrusionOk="0">
                  <a:moveTo>
                    <a:pt x="1" y="2606"/>
                  </a:moveTo>
                  <a:lnTo>
                    <a:pt x="1096" y="3852"/>
                  </a:lnTo>
                  <a:lnTo>
                    <a:pt x="1096" y="3852"/>
                  </a:lnTo>
                  <a:lnTo>
                    <a:pt x="1" y="2606"/>
                  </a:lnTo>
                  <a:close/>
                  <a:moveTo>
                    <a:pt x="38985" y="0"/>
                  </a:moveTo>
                  <a:lnTo>
                    <a:pt x="38985" y="0"/>
                  </a:lnTo>
                  <a:lnTo>
                    <a:pt x="38211" y="888"/>
                  </a:lnTo>
                  <a:lnTo>
                    <a:pt x="38985" y="0"/>
                  </a:lnTo>
                  <a:close/>
                </a:path>
              </a:pathLst>
            </a:custGeom>
            <a:solidFill>
              <a:srgbClr val="D86C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7"/>
            <p:cNvSpPr/>
            <p:nvPr/>
          </p:nvSpPr>
          <p:spPr>
            <a:xfrm>
              <a:off x="1454200" y="2478975"/>
              <a:ext cx="27400" cy="31175"/>
            </a:xfrm>
            <a:custGeom>
              <a:avLst/>
              <a:gdLst/>
              <a:ahLst/>
              <a:cxnLst/>
              <a:rect l="l" t="t" r="r" b="b"/>
              <a:pathLst>
                <a:path w="1096" h="1247" fill="none" extrusionOk="0">
                  <a:moveTo>
                    <a:pt x="1" y="1"/>
                  </a:moveTo>
                  <a:lnTo>
                    <a:pt x="1096" y="1247"/>
                  </a:lnTo>
                  <a:lnTo>
                    <a:pt x="1096" y="1247"/>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7"/>
            <p:cNvSpPr/>
            <p:nvPr/>
          </p:nvSpPr>
          <p:spPr>
            <a:xfrm>
              <a:off x="1396625" y="2413850"/>
              <a:ext cx="1032200" cy="96300"/>
            </a:xfrm>
            <a:custGeom>
              <a:avLst/>
              <a:gdLst/>
              <a:ahLst/>
              <a:cxnLst/>
              <a:rect l="l" t="t" r="r" b="b"/>
              <a:pathLst>
                <a:path w="41288" h="3852" extrusionOk="0">
                  <a:moveTo>
                    <a:pt x="1" y="0"/>
                  </a:moveTo>
                  <a:lnTo>
                    <a:pt x="2304" y="2606"/>
                  </a:lnTo>
                  <a:lnTo>
                    <a:pt x="3399" y="3852"/>
                  </a:lnTo>
                  <a:lnTo>
                    <a:pt x="37890" y="3852"/>
                  </a:lnTo>
                  <a:lnTo>
                    <a:pt x="40514" y="888"/>
                  </a:lnTo>
                  <a:lnTo>
                    <a:pt x="41288" y="0"/>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7"/>
            <p:cNvSpPr/>
            <p:nvPr/>
          </p:nvSpPr>
          <p:spPr>
            <a:xfrm>
              <a:off x="1396625" y="2413850"/>
              <a:ext cx="1032200" cy="96300"/>
            </a:xfrm>
            <a:custGeom>
              <a:avLst/>
              <a:gdLst/>
              <a:ahLst/>
              <a:cxnLst/>
              <a:rect l="l" t="t" r="r" b="b"/>
              <a:pathLst>
                <a:path w="41288" h="3852" fill="none" extrusionOk="0">
                  <a:moveTo>
                    <a:pt x="41288" y="0"/>
                  </a:moveTo>
                  <a:lnTo>
                    <a:pt x="1" y="0"/>
                  </a:lnTo>
                  <a:lnTo>
                    <a:pt x="2304" y="2606"/>
                  </a:lnTo>
                  <a:lnTo>
                    <a:pt x="3399" y="3852"/>
                  </a:lnTo>
                  <a:lnTo>
                    <a:pt x="37890" y="3852"/>
                  </a:lnTo>
                  <a:lnTo>
                    <a:pt x="40514" y="888"/>
                  </a:lnTo>
                  <a:lnTo>
                    <a:pt x="4128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7"/>
            <p:cNvSpPr/>
            <p:nvPr/>
          </p:nvSpPr>
          <p:spPr>
            <a:xfrm>
              <a:off x="1395700" y="2021175"/>
              <a:ext cx="1034075" cy="96300"/>
            </a:xfrm>
            <a:custGeom>
              <a:avLst/>
              <a:gdLst/>
              <a:ahLst/>
              <a:cxnLst/>
              <a:rect l="l" t="t" r="r" b="b"/>
              <a:pathLst>
                <a:path w="41363" h="3852" extrusionOk="0">
                  <a:moveTo>
                    <a:pt x="0" y="1"/>
                  </a:moveTo>
                  <a:lnTo>
                    <a:pt x="0" y="1"/>
                  </a:lnTo>
                  <a:lnTo>
                    <a:pt x="3379" y="3852"/>
                  </a:lnTo>
                  <a:lnTo>
                    <a:pt x="3379" y="3852"/>
                  </a:lnTo>
                  <a:lnTo>
                    <a:pt x="0" y="1"/>
                  </a:lnTo>
                  <a:close/>
                  <a:moveTo>
                    <a:pt x="41362" y="1"/>
                  </a:moveTo>
                  <a:lnTo>
                    <a:pt x="41362" y="1"/>
                  </a:lnTo>
                  <a:lnTo>
                    <a:pt x="37983" y="3852"/>
                  </a:lnTo>
                  <a:lnTo>
                    <a:pt x="37983" y="3852"/>
                  </a:lnTo>
                  <a:lnTo>
                    <a:pt x="41362" y="1"/>
                  </a:lnTo>
                  <a:close/>
                </a:path>
              </a:pathLst>
            </a:custGeom>
            <a:solidFill>
              <a:srgbClr val="D86C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7"/>
            <p:cNvSpPr/>
            <p:nvPr/>
          </p:nvSpPr>
          <p:spPr>
            <a:xfrm>
              <a:off x="1395700" y="2021175"/>
              <a:ext cx="84500" cy="96300"/>
            </a:xfrm>
            <a:custGeom>
              <a:avLst/>
              <a:gdLst/>
              <a:ahLst/>
              <a:cxnLst/>
              <a:rect l="l" t="t" r="r" b="b"/>
              <a:pathLst>
                <a:path w="3380" h="3852" fill="none" extrusionOk="0">
                  <a:moveTo>
                    <a:pt x="0" y="1"/>
                  </a:moveTo>
                  <a:lnTo>
                    <a:pt x="0" y="1"/>
                  </a:lnTo>
                  <a:lnTo>
                    <a:pt x="3379" y="3852"/>
                  </a:lnTo>
                  <a:lnTo>
                    <a:pt x="3379" y="3852"/>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7"/>
            <p:cNvSpPr/>
            <p:nvPr/>
          </p:nvSpPr>
          <p:spPr>
            <a:xfrm>
              <a:off x="2345275" y="2021175"/>
              <a:ext cx="84500" cy="96300"/>
            </a:xfrm>
            <a:custGeom>
              <a:avLst/>
              <a:gdLst/>
              <a:ahLst/>
              <a:cxnLst/>
              <a:rect l="l" t="t" r="r" b="b"/>
              <a:pathLst>
                <a:path w="3380" h="3852" fill="none" extrusionOk="0">
                  <a:moveTo>
                    <a:pt x="3379" y="1"/>
                  </a:moveTo>
                  <a:lnTo>
                    <a:pt x="3379" y="1"/>
                  </a:lnTo>
                  <a:lnTo>
                    <a:pt x="0" y="3852"/>
                  </a:lnTo>
                  <a:lnTo>
                    <a:pt x="0" y="3852"/>
                  </a:lnTo>
                  <a:lnTo>
                    <a:pt x="337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7"/>
            <p:cNvSpPr/>
            <p:nvPr/>
          </p:nvSpPr>
          <p:spPr>
            <a:xfrm>
              <a:off x="1395700" y="2021175"/>
              <a:ext cx="1034075" cy="96300"/>
            </a:xfrm>
            <a:custGeom>
              <a:avLst/>
              <a:gdLst/>
              <a:ahLst/>
              <a:cxnLst/>
              <a:rect l="l" t="t" r="r" b="b"/>
              <a:pathLst>
                <a:path w="41363" h="3852" extrusionOk="0">
                  <a:moveTo>
                    <a:pt x="0" y="1"/>
                  </a:moveTo>
                  <a:lnTo>
                    <a:pt x="3379" y="3852"/>
                  </a:lnTo>
                  <a:lnTo>
                    <a:pt x="37983" y="3852"/>
                  </a:lnTo>
                  <a:lnTo>
                    <a:pt x="41362" y="1"/>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7"/>
            <p:cNvSpPr/>
            <p:nvPr/>
          </p:nvSpPr>
          <p:spPr>
            <a:xfrm>
              <a:off x="1395700" y="2021175"/>
              <a:ext cx="1034075" cy="96300"/>
            </a:xfrm>
            <a:custGeom>
              <a:avLst/>
              <a:gdLst/>
              <a:ahLst/>
              <a:cxnLst/>
              <a:rect l="l" t="t" r="r" b="b"/>
              <a:pathLst>
                <a:path w="41363" h="3852" fill="none" extrusionOk="0">
                  <a:moveTo>
                    <a:pt x="41362" y="1"/>
                  </a:moveTo>
                  <a:lnTo>
                    <a:pt x="0" y="1"/>
                  </a:lnTo>
                  <a:lnTo>
                    <a:pt x="3379" y="3852"/>
                  </a:lnTo>
                  <a:lnTo>
                    <a:pt x="37983" y="3852"/>
                  </a:lnTo>
                  <a:lnTo>
                    <a:pt x="41362"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7"/>
            <p:cNvSpPr/>
            <p:nvPr/>
          </p:nvSpPr>
          <p:spPr>
            <a:xfrm>
              <a:off x="1395700" y="2216100"/>
              <a:ext cx="1034075" cy="975"/>
            </a:xfrm>
            <a:custGeom>
              <a:avLst/>
              <a:gdLst/>
              <a:ahLst/>
              <a:cxnLst/>
              <a:rect l="l" t="t" r="r" b="b"/>
              <a:pathLst>
                <a:path w="41363" h="39" extrusionOk="0">
                  <a:moveTo>
                    <a:pt x="19" y="0"/>
                  </a:moveTo>
                  <a:lnTo>
                    <a:pt x="19" y="0"/>
                  </a:lnTo>
                  <a:lnTo>
                    <a:pt x="0" y="38"/>
                  </a:lnTo>
                  <a:lnTo>
                    <a:pt x="19" y="0"/>
                  </a:lnTo>
                  <a:close/>
                  <a:moveTo>
                    <a:pt x="41344" y="0"/>
                  </a:moveTo>
                  <a:lnTo>
                    <a:pt x="41344" y="0"/>
                  </a:lnTo>
                  <a:lnTo>
                    <a:pt x="41362" y="38"/>
                  </a:lnTo>
                  <a:lnTo>
                    <a:pt x="41344" y="0"/>
                  </a:lnTo>
                  <a:close/>
                </a:path>
              </a:pathLst>
            </a:custGeom>
            <a:solidFill>
              <a:srgbClr val="D86C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7"/>
            <p:cNvSpPr/>
            <p:nvPr/>
          </p:nvSpPr>
          <p:spPr>
            <a:xfrm>
              <a:off x="1395700" y="2216100"/>
              <a:ext cx="475" cy="975"/>
            </a:xfrm>
            <a:custGeom>
              <a:avLst/>
              <a:gdLst/>
              <a:ahLst/>
              <a:cxnLst/>
              <a:rect l="l" t="t" r="r" b="b"/>
              <a:pathLst>
                <a:path w="19" h="39" fill="none" extrusionOk="0">
                  <a:moveTo>
                    <a:pt x="19" y="0"/>
                  </a:moveTo>
                  <a:lnTo>
                    <a:pt x="19" y="0"/>
                  </a:lnTo>
                  <a:lnTo>
                    <a:pt x="0" y="38"/>
                  </a:lnTo>
                  <a:lnTo>
                    <a:pt x="1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7"/>
            <p:cNvSpPr/>
            <p:nvPr/>
          </p:nvSpPr>
          <p:spPr>
            <a:xfrm>
              <a:off x="1395700" y="2216100"/>
              <a:ext cx="1034075" cy="98175"/>
            </a:xfrm>
            <a:custGeom>
              <a:avLst/>
              <a:gdLst/>
              <a:ahLst/>
              <a:cxnLst/>
              <a:rect l="l" t="t" r="r" b="b"/>
              <a:pathLst>
                <a:path w="41363" h="3927" extrusionOk="0">
                  <a:moveTo>
                    <a:pt x="19" y="0"/>
                  </a:moveTo>
                  <a:lnTo>
                    <a:pt x="0" y="38"/>
                  </a:lnTo>
                  <a:lnTo>
                    <a:pt x="3436" y="3927"/>
                  </a:lnTo>
                  <a:lnTo>
                    <a:pt x="37927" y="3927"/>
                  </a:lnTo>
                  <a:lnTo>
                    <a:pt x="41362" y="38"/>
                  </a:lnTo>
                  <a:lnTo>
                    <a:pt x="41344" y="0"/>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7"/>
            <p:cNvSpPr/>
            <p:nvPr/>
          </p:nvSpPr>
          <p:spPr>
            <a:xfrm>
              <a:off x="1395700" y="2216100"/>
              <a:ext cx="1034075" cy="98175"/>
            </a:xfrm>
            <a:custGeom>
              <a:avLst/>
              <a:gdLst/>
              <a:ahLst/>
              <a:cxnLst/>
              <a:rect l="l" t="t" r="r" b="b"/>
              <a:pathLst>
                <a:path w="41363" h="3927" fill="none" extrusionOk="0">
                  <a:moveTo>
                    <a:pt x="41344" y="0"/>
                  </a:moveTo>
                  <a:lnTo>
                    <a:pt x="19" y="0"/>
                  </a:lnTo>
                  <a:lnTo>
                    <a:pt x="0" y="38"/>
                  </a:lnTo>
                  <a:lnTo>
                    <a:pt x="3436" y="3927"/>
                  </a:lnTo>
                  <a:lnTo>
                    <a:pt x="37927" y="3927"/>
                  </a:lnTo>
                  <a:lnTo>
                    <a:pt x="41362" y="38"/>
                  </a:lnTo>
                  <a:lnTo>
                    <a:pt x="4134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7"/>
            <p:cNvSpPr/>
            <p:nvPr/>
          </p:nvSpPr>
          <p:spPr>
            <a:xfrm>
              <a:off x="1395700" y="3096300"/>
              <a:ext cx="1034075" cy="387025"/>
            </a:xfrm>
            <a:custGeom>
              <a:avLst/>
              <a:gdLst/>
              <a:ahLst/>
              <a:cxnLst/>
              <a:rect l="l" t="t" r="r" b="b"/>
              <a:pathLst>
                <a:path w="41363" h="15481" extrusionOk="0">
                  <a:moveTo>
                    <a:pt x="3455" y="0"/>
                  </a:moveTo>
                  <a:lnTo>
                    <a:pt x="0" y="3908"/>
                  </a:lnTo>
                  <a:lnTo>
                    <a:pt x="3455" y="7835"/>
                  </a:lnTo>
                  <a:lnTo>
                    <a:pt x="0" y="11743"/>
                  </a:lnTo>
                  <a:lnTo>
                    <a:pt x="3285" y="15481"/>
                  </a:lnTo>
                  <a:lnTo>
                    <a:pt x="38078" y="15481"/>
                  </a:lnTo>
                  <a:lnTo>
                    <a:pt x="41362" y="11743"/>
                  </a:lnTo>
                  <a:lnTo>
                    <a:pt x="37908" y="7835"/>
                  </a:lnTo>
                  <a:lnTo>
                    <a:pt x="41362" y="3908"/>
                  </a:lnTo>
                  <a:lnTo>
                    <a:pt x="3790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7"/>
            <p:cNvSpPr/>
            <p:nvPr/>
          </p:nvSpPr>
          <p:spPr>
            <a:xfrm>
              <a:off x="1395700" y="3096300"/>
              <a:ext cx="1034075" cy="387025"/>
            </a:xfrm>
            <a:custGeom>
              <a:avLst/>
              <a:gdLst/>
              <a:ahLst/>
              <a:cxnLst/>
              <a:rect l="l" t="t" r="r" b="b"/>
              <a:pathLst>
                <a:path w="41363" h="15481" fill="none" extrusionOk="0">
                  <a:moveTo>
                    <a:pt x="38078" y="15481"/>
                  </a:moveTo>
                  <a:lnTo>
                    <a:pt x="3285" y="15481"/>
                  </a:lnTo>
                  <a:lnTo>
                    <a:pt x="0" y="11743"/>
                  </a:lnTo>
                  <a:lnTo>
                    <a:pt x="3455" y="7835"/>
                  </a:lnTo>
                  <a:lnTo>
                    <a:pt x="0" y="3908"/>
                  </a:lnTo>
                  <a:lnTo>
                    <a:pt x="3455" y="0"/>
                  </a:lnTo>
                  <a:lnTo>
                    <a:pt x="37908" y="0"/>
                  </a:lnTo>
                  <a:lnTo>
                    <a:pt x="41362" y="3908"/>
                  </a:lnTo>
                  <a:lnTo>
                    <a:pt x="37908" y="7835"/>
                  </a:lnTo>
                  <a:lnTo>
                    <a:pt x="41362" y="11743"/>
                  </a:lnTo>
                  <a:lnTo>
                    <a:pt x="38078" y="1548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7"/>
            <p:cNvSpPr/>
            <p:nvPr/>
          </p:nvSpPr>
          <p:spPr>
            <a:xfrm>
              <a:off x="1395700" y="3194475"/>
              <a:ext cx="1034075" cy="95825"/>
            </a:xfrm>
            <a:custGeom>
              <a:avLst/>
              <a:gdLst/>
              <a:ahLst/>
              <a:cxnLst/>
              <a:rect l="l" t="t" r="r" b="b"/>
              <a:pathLst>
                <a:path w="41363" h="3833" extrusionOk="0">
                  <a:moveTo>
                    <a:pt x="0" y="0"/>
                  </a:moveTo>
                  <a:lnTo>
                    <a:pt x="0" y="0"/>
                  </a:lnTo>
                  <a:lnTo>
                    <a:pt x="2341" y="2643"/>
                  </a:lnTo>
                  <a:lnTo>
                    <a:pt x="0" y="0"/>
                  </a:lnTo>
                  <a:close/>
                  <a:moveTo>
                    <a:pt x="41362" y="0"/>
                  </a:moveTo>
                  <a:lnTo>
                    <a:pt x="41362" y="0"/>
                  </a:lnTo>
                  <a:lnTo>
                    <a:pt x="37983" y="3832"/>
                  </a:lnTo>
                  <a:lnTo>
                    <a:pt x="37983" y="3832"/>
                  </a:lnTo>
                  <a:lnTo>
                    <a:pt x="41362" y="0"/>
                  </a:lnTo>
                  <a:close/>
                </a:path>
              </a:pathLst>
            </a:custGeom>
            <a:solidFill>
              <a:srgbClr val="D86C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7"/>
            <p:cNvSpPr/>
            <p:nvPr/>
          </p:nvSpPr>
          <p:spPr>
            <a:xfrm>
              <a:off x="1395700" y="3194475"/>
              <a:ext cx="58525" cy="66100"/>
            </a:xfrm>
            <a:custGeom>
              <a:avLst/>
              <a:gdLst/>
              <a:ahLst/>
              <a:cxnLst/>
              <a:rect l="l" t="t" r="r" b="b"/>
              <a:pathLst>
                <a:path w="2341" h="2644" fill="none" extrusionOk="0">
                  <a:moveTo>
                    <a:pt x="0" y="0"/>
                  </a:moveTo>
                  <a:lnTo>
                    <a:pt x="0" y="0"/>
                  </a:lnTo>
                  <a:lnTo>
                    <a:pt x="2341" y="2643"/>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7"/>
            <p:cNvSpPr/>
            <p:nvPr/>
          </p:nvSpPr>
          <p:spPr>
            <a:xfrm>
              <a:off x="2345275" y="3194475"/>
              <a:ext cx="84500" cy="95825"/>
            </a:xfrm>
            <a:custGeom>
              <a:avLst/>
              <a:gdLst/>
              <a:ahLst/>
              <a:cxnLst/>
              <a:rect l="l" t="t" r="r" b="b"/>
              <a:pathLst>
                <a:path w="3380" h="3833" fill="none" extrusionOk="0">
                  <a:moveTo>
                    <a:pt x="3379" y="0"/>
                  </a:moveTo>
                  <a:lnTo>
                    <a:pt x="3379" y="0"/>
                  </a:lnTo>
                  <a:lnTo>
                    <a:pt x="0" y="3832"/>
                  </a:lnTo>
                  <a:lnTo>
                    <a:pt x="0" y="3832"/>
                  </a:lnTo>
                  <a:lnTo>
                    <a:pt x="337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7"/>
            <p:cNvSpPr/>
            <p:nvPr/>
          </p:nvSpPr>
          <p:spPr>
            <a:xfrm>
              <a:off x="1395700" y="3194475"/>
              <a:ext cx="1034075" cy="95825"/>
            </a:xfrm>
            <a:custGeom>
              <a:avLst/>
              <a:gdLst/>
              <a:ahLst/>
              <a:cxnLst/>
              <a:rect l="l" t="t" r="r" b="b"/>
              <a:pathLst>
                <a:path w="41363" h="3833" extrusionOk="0">
                  <a:moveTo>
                    <a:pt x="0" y="0"/>
                  </a:moveTo>
                  <a:lnTo>
                    <a:pt x="2341" y="2643"/>
                  </a:lnTo>
                  <a:lnTo>
                    <a:pt x="3379" y="3832"/>
                  </a:lnTo>
                  <a:lnTo>
                    <a:pt x="37983" y="3832"/>
                  </a:lnTo>
                  <a:lnTo>
                    <a:pt x="41362" y="0"/>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7"/>
            <p:cNvSpPr/>
            <p:nvPr/>
          </p:nvSpPr>
          <p:spPr>
            <a:xfrm>
              <a:off x="1395700" y="3194475"/>
              <a:ext cx="1034075" cy="95825"/>
            </a:xfrm>
            <a:custGeom>
              <a:avLst/>
              <a:gdLst/>
              <a:ahLst/>
              <a:cxnLst/>
              <a:rect l="l" t="t" r="r" b="b"/>
              <a:pathLst>
                <a:path w="41363" h="3833" fill="none" extrusionOk="0">
                  <a:moveTo>
                    <a:pt x="41362" y="0"/>
                  </a:moveTo>
                  <a:lnTo>
                    <a:pt x="0" y="0"/>
                  </a:lnTo>
                  <a:lnTo>
                    <a:pt x="2341" y="2643"/>
                  </a:lnTo>
                  <a:lnTo>
                    <a:pt x="3379" y="3832"/>
                  </a:lnTo>
                  <a:lnTo>
                    <a:pt x="37983" y="3832"/>
                  </a:lnTo>
                  <a:lnTo>
                    <a:pt x="4136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7"/>
            <p:cNvSpPr/>
            <p:nvPr/>
          </p:nvSpPr>
          <p:spPr>
            <a:xfrm>
              <a:off x="1395700" y="3389850"/>
              <a:ext cx="1034075" cy="97250"/>
            </a:xfrm>
            <a:custGeom>
              <a:avLst/>
              <a:gdLst/>
              <a:ahLst/>
              <a:cxnLst/>
              <a:rect l="l" t="t" r="r" b="b"/>
              <a:pathLst>
                <a:path w="41363" h="3890" extrusionOk="0">
                  <a:moveTo>
                    <a:pt x="0" y="1"/>
                  </a:moveTo>
                  <a:lnTo>
                    <a:pt x="3285" y="3739"/>
                  </a:lnTo>
                  <a:lnTo>
                    <a:pt x="3302" y="3739"/>
                  </a:lnTo>
                  <a:lnTo>
                    <a:pt x="0" y="1"/>
                  </a:lnTo>
                  <a:close/>
                  <a:moveTo>
                    <a:pt x="41362" y="1"/>
                  </a:moveTo>
                  <a:lnTo>
                    <a:pt x="38060" y="3739"/>
                  </a:lnTo>
                  <a:lnTo>
                    <a:pt x="38078" y="3739"/>
                  </a:lnTo>
                  <a:lnTo>
                    <a:pt x="41362" y="1"/>
                  </a:lnTo>
                  <a:close/>
                  <a:moveTo>
                    <a:pt x="3302" y="3739"/>
                  </a:moveTo>
                  <a:lnTo>
                    <a:pt x="3436" y="3890"/>
                  </a:lnTo>
                  <a:lnTo>
                    <a:pt x="7230" y="3890"/>
                  </a:lnTo>
                  <a:lnTo>
                    <a:pt x="7098" y="3739"/>
                  </a:lnTo>
                  <a:close/>
                  <a:moveTo>
                    <a:pt x="34094" y="3739"/>
                  </a:moveTo>
                  <a:lnTo>
                    <a:pt x="33943" y="3890"/>
                  </a:lnTo>
                  <a:lnTo>
                    <a:pt x="37927" y="3890"/>
                  </a:lnTo>
                  <a:lnTo>
                    <a:pt x="38060" y="3739"/>
                  </a:lnTo>
                  <a:close/>
                </a:path>
              </a:pathLst>
            </a:custGeom>
            <a:solidFill>
              <a:srgbClr val="D86C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7"/>
            <p:cNvSpPr/>
            <p:nvPr/>
          </p:nvSpPr>
          <p:spPr>
            <a:xfrm>
              <a:off x="1395700" y="3389850"/>
              <a:ext cx="180775" cy="97250"/>
            </a:xfrm>
            <a:custGeom>
              <a:avLst/>
              <a:gdLst/>
              <a:ahLst/>
              <a:cxnLst/>
              <a:rect l="l" t="t" r="r" b="b"/>
              <a:pathLst>
                <a:path w="7231" h="3890" fill="none" extrusionOk="0">
                  <a:moveTo>
                    <a:pt x="0" y="1"/>
                  </a:moveTo>
                  <a:lnTo>
                    <a:pt x="3436" y="3890"/>
                  </a:lnTo>
                  <a:lnTo>
                    <a:pt x="7230" y="3890"/>
                  </a:lnTo>
                  <a:lnTo>
                    <a:pt x="7098" y="3739"/>
                  </a:lnTo>
                  <a:lnTo>
                    <a:pt x="3285" y="3739"/>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7"/>
            <p:cNvSpPr/>
            <p:nvPr/>
          </p:nvSpPr>
          <p:spPr>
            <a:xfrm>
              <a:off x="2244275" y="3389850"/>
              <a:ext cx="185500" cy="97250"/>
            </a:xfrm>
            <a:custGeom>
              <a:avLst/>
              <a:gdLst/>
              <a:ahLst/>
              <a:cxnLst/>
              <a:rect l="l" t="t" r="r" b="b"/>
              <a:pathLst>
                <a:path w="7420" h="3890" fill="none" extrusionOk="0">
                  <a:moveTo>
                    <a:pt x="7419" y="1"/>
                  </a:moveTo>
                  <a:lnTo>
                    <a:pt x="4135" y="3739"/>
                  </a:lnTo>
                  <a:lnTo>
                    <a:pt x="151" y="3739"/>
                  </a:lnTo>
                  <a:lnTo>
                    <a:pt x="0" y="3890"/>
                  </a:lnTo>
                  <a:lnTo>
                    <a:pt x="3984" y="3890"/>
                  </a:lnTo>
                  <a:lnTo>
                    <a:pt x="741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7"/>
            <p:cNvSpPr/>
            <p:nvPr/>
          </p:nvSpPr>
          <p:spPr>
            <a:xfrm>
              <a:off x="1395700" y="3388925"/>
              <a:ext cx="475" cy="950"/>
            </a:xfrm>
            <a:custGeom>
              <a:avLst/>
              <a:gdLst/>
              <a:ahLst/>
              <a:cxnLst/>
              <a:rect l="l" t="t" r="r" b="b"/>
              <a:pathLst>
                <a:path w="19" h="38" fill="none" extrusionOk="0">
                  <a:moveTo>
                    <a:pt x="19" y="0"/>
                  </a:moveTo>
                  <a:lnTo>
                    <a:pt x="19" y="0"/>
                  </a:lnTo>
                  <a:lnTo>
                    <a:pt x="0" y="38"/>
                  </a:lnTo>
                  <a:lnTo>
                    <a:pt x="1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7"/>
            <p:cNvSpPr/>
            <p:nvPr/>
          </p:nvSpPr>
          <p:spPr>
            <a:xfrm>
              <a:off x="1395700" y="3388925"/>
              <a:ext cx="1034075" cy="94400"/>
            </a:xfrm>
            <a:custGeom>
              <a:avLst/>
              <a:gdLst/>
              <a:ahLst/>
              <a:cxnLst/>
              <a:rect l="l" t="t" r="r" b="b"/>
              <a:pathLst>
                <a:path w="41363" h="3776" extrusionOk="0">
                  <a:moveTo>
                    <a:pt x="19" y="0"/>
                  </a:moveTo>
                  <a:lnTo>
                    <a:pt x="0" y="38"/>
                  </a:lnTo>
                  <a:lnTo>
                    <a:pt x="3285" y="3776"/>
                  </a:lnTo>
                  <a:lnTo>
                    <a:pt x="38078" y="3776"/>
                  </a:lnTo>
                  <a:lnTo>
                    <a:pt x="41362" y="38"/>
                  </a:lnTo>
                  <a:lnTo>
                    <a:pt x="41344" y="0"/>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7"/>
            <p:cNvSpPr/>
            <p:nvPr/>
          </p:nvSpPr>
          <p:spPr>
            <a:xfrm>
              <a:off x="1395700" y="3388925"/>
              <a:ext cx="1034075" cy="94400"/>
            </a:xfrm>
            <a:custGeom>
              <a:avLst/>
              <a:gdLst/>
              <a:ahLst/>
              <a:cxnLst/>
              <a:rect l="l" t="t" r="r" b="b"/>
              <a:pathLst>
                <a:path w="41363" h="3776" fill="none" extrusionOk="0">
                  <a:moveTo>
                    <a:pt x="41344" y="0"/>
                  </a:moveTo>
                  <a:lnTo>
                    <a:pt x="19" y="0"/>
                  </a:lnTo>
                  <a:lnTo>
                    <a:pt x="0" y="38"/>
                  </a:lnTo>
                  <a:lnTo>
                    <a:pt x="3285" y="3776"/>
                  </a:lnTo>
                  <a:lnTo>
                    <a:pt x="7098" y="3776"/>
                  </a:lnTo>
                  <a:lnTo>
                    <a:pt x="34094" y="3776"/>
                  </a:lnTo>
                  <a:lnTo>
                    <a:pt x="38078" y="3776"/>
                  </a:lnTo>
                  <a:lnTo>
                    <a:pt x="41362" y="38"/>
                  </a:lnTo>
                  <a:lnTo>
                    <a:pt x="4134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48" name="Google Shape;548;p7"/>
          <p:cNvSpPr/>
          <p:nvPr/>
        </p:nvSpPr>
        <p:spPr>
          <a:xfrm>
            <a:off x="-260950" y="2076858"/>
            <a:ext cx="869767" cy="411416"/>
          </a:xfrm>
          <a:custGeom>
            <a:avLst/>
            <a:gdLst/>
            <a:ahLst/>
            <a:cxnLst/>
            <a:rect l="l" t="t" r="r" b="b"/>
            <a:pathLst>
              <a:path w="70086" h="33152" extrusionOk="0">
                <a:moveTo>
                  <a:pt x="28795" y="0"/>
                </a:moveTo>
                <a:lnTo>
                  <a:pt x="28053" y="19"/>
                </a:lnTo>
                <a:lnTo>
                  <a:pt x="27330" y="74"/>
                </a:lnTo>
                <a:lnTo>
                  <a:pt x="26644" y="148"/>
                </a:lnTo>
                <a:lnTo>
                  <a:pt x="25977" y="278"/>
                </a:lnTo>
                <a:lnTo>
                  <a:pt x="25328" y="427"/>
                </a:lnTo>
                <a:lnTo>
                  <a:pt x="24716" y="593"/>
                </a:lnTo>
                <a:lnTo>
                  <a:pt x="24123" y="797"/>
                </a:lnTo>
                <a:lnTo>
                  <a:pt x="23548" y="1020"/>
                </a:lnTo>
                <a:lnTo>
                  <a:pt x="23010" y="1279"/>
                </a:lnTo>
                <a:lnTo>
                  <a:pt x="22491" y="1558"/>
                </a:lnTo>
                <a:lnTo>
                  <a:pt x="21990" y="1854"/>
                </a:lnTo>
                <a:lnTo>
                  <a:pt x="21527" y="2151"/>
                </a:lnTo>
                <a:lnTo>
                  <a:pt x="21082" y="2485"/>
                </a:lnTo>
                <a:lnTo>
                  <a:pt x="20655" y="2837"/>
                </a:lnTo>
                <a:lnTo>
                  <a:pt x="20247" y="3189"/>
                </a:lnTo>
                <a:lnTo>
                  <a:pt x="19877" y="3560"/>
                </a:lnTo>
                <a:lnTo>
                  <a:pt x="19524" y="3931"/>
                </a:lnTo>
                <a:lnTo>
                  <a:pt x="19191" y="4320"/>
                </a:lnTo>
                <a:lnTo>
                  <a:pt x="18894" y="4709"/>
                </a:lnTo>
                <a:lnTo>
                  <a:pt x="18616" y="5117"/>
                </a:lnTo>
                <a:lnTo>
                  <a:pt x="18338" y="5507"/>
                </a:lnTo>
                <a:lnTo>
                  <a:pt x="18097" y="5915"/>
                </a:lnTo>
                <a:lnTo>
                  <a:pt x="17893" y="6304"/>
                </a:lnTo>
                <a:lnTo>
                  <a:pt x="17689" y="6712"/>
                </a:lnTo>
                <a:lnTo>
                  <a:pt x="17503" y="7101"/>
                </a:lnTo>
                <a:lnTo>
                  <a:pt x="17355" y="7491"/>
                </a:lnTo>
                <a:lnTo>
                  <a:pt x="17225" y="7861"/>
                </a:lnTo>
                <a:lnTo>
                  <a:pt x="17096" y="8232"/>
                </a:lnTo>
                <a:lnTo>
                  <a:pt x="17003" y="8585"/>
                </a:lnTo>
                <a:lnTo>
                  <a:pt x="17003" y="8603"/>
                </a:lnTo>
                <a:lnTo>
                  <a:pt x="16984" y="8863"/>
                </a:lnTo>
                <a:lnTo>
                  <a:pt x="16966" y="9437"/>
                </a:lnTo>
                <a:lnTo>
                  <a:pt x="16947" y="10235"/>
                </a:lnTo>
                <a:lnTo>
                  <a:pt x="16966" y="11217"/>
                </a:lnTo>
                <a:lnTo>
                  <a:pt x="17003" y="11755"/>
                </a:lnTo>
                <a:lnTo>
                  <a:pt x="17040" y="12311"/>
                </a:lnTo>
                <a:lnTo>
                  <a:pt x="17096" y="12886"/>
                </a:lnTo>
                <a:lnTo>
                  <a:pt x="17188" y="13479"/>
                </a:lnTo>
                <a:lnTo>
                  <a:pt x="17281" y="14054"/>
                </a:lnTo>
                <a:lnTo>
                  <a:pt x="17411" y="14629"/>
                </a:lnTo>
                <a:lnTo>
                  <a:pt x="17559" y="15185"/>
                </a:lnTo>
                <a:lnTo>
                  <a:pt x="17744" y="15723"/>
                </a:lnTo>
                <a:lnTo>
                  <a:pt x="17782" y="15834"/>
                </a:lnTo>
                <a:lnTo>
                  <a:pt x="17782" y="15927"/>
                </a:lnTo>
                <a:lnTo>
                  <a:pt x="17763" y="16038"/>
                </a:lnTo>
                <a:lnTo>
                  <a:pt x="17726" y="16131"/>
                </a:lnTo>
                <a:lnTo>
                  <a:pt x="17670" y="16205"/>
                </a:lnTo>
                <a:lnTo>
                  <a:pt x="17596" y="16279"/>
                </a:lnTo>
                <a:lnTo>
                  <a:pt x="17503" y="16335"/>
                </a:lnTo>
                <a:lnTo>
                  <a:pt x="17411" y="16372"/>
                </a:lnTo>
                <a:lnTo>
                  <a:pt x="17299" y="16390"/>
                </a:lnTo>
                <a:lnTo>
                  <a:pt x="17207" y="16390"/>
                </a:lnTo>
                <a:lnTo>
                  <a:pt x="17096" y="16372"/>
                </a:lnTo>
                <a:lnTo>
                  <a:pt x="17021" y="16335"/>
                </a:lnTo>
                <a:lnTo>
                  <a:pt x="16929" y="16261"/>
                </a:lnTo>
                <a:lnTo>
                  <a:pt x="16873" y="16186"/>
                </a:lnTo>
                <a:lnTo>
                  <a:pt x="16817" y="16112"/>
                </a:lnTo>
                <a:lnTo>
                  <a:pt x="16780" y="16001"/>
                </a:lnTo>
                <a:lnTo>
                  <a:pt x="16651" y="15408"/>
                </a:lnTo>
                <a:lnTo>
                  <a:pt x="16502" y="14610"/>
                </a:lnTo>
                <a:lnTo>
                  <a:pt x="16335" y="13683"/>
                </a:lnTo>
                <a:lnTo>
                  <a:pt x="16187" y="12645"/>
                </a:lnTo>
                <a:lnTo>
                  <a:pt x="16057" y="11551"/>
                </a:lnTo>
                <a:lnTo>
                  <a:pt x="16020" y="10995"/>
                </a:lnTo>
                <a:lnTo>
                  <a:pt x="15983" y="10457"/>
                </a:lnTo>
                <a:lnTo>
                  <a:pt x="15965" y="9901"/>
                </a:lnTo>
                <a:lnTo>
                  <a:pt x="15965" y="9363"/>
                </a:lnTo>
                <a:lnTo>
                  <a:pt x="15983" y="8844"/>
                </a:lnTo>
                <a:lnTo>
                  <a:pt x="16039" y="8344"/>
                </a:lnTo>
                <a:lnTo>
                  <a:pt x="15501" y="8195"/>
                </a:lnTo>
                <a:lnTo>
                  <a:pt x="14852" y="8065"/>
                </a:lnTo>
                <a:lnTo>
                  <a:pt x="14129" y="7936"/>
                </a:lnTo>
                <a:lnTo>
                  <a:pt x="13332" y="7824"/>
                </a:lnTo>
                <a:lnTo>
                  <a:pt x="12905" y="7787"/>
                </a:lnTo>
                <a:lnTo>
                  <a:pt x="12460" y="7750"/>
                </a:lnTo>
                <a:lnTo>
                  <a:pt x="12015" y="7732"/>
                </a:lnTo>
                <a:lnTo>
                  <a:pt x="11552" y="7713"/>
                </a:lnTo>
                <a:lnTo>
                  <a:pt x="11070" y="7732"/>
                </a:lnTo>
                <a:lnTo>
                  <a:pt x="10588" y="7750"/>
                </a:lnTo>
                <a:lnTo>
                  <a:pt x="10087" y="7806"/>
                </a:lnTo>
                <a:lnTo>
                  <a:pt x="9605" y="7861"/>
                </a:lnTo>
                <a:lnTo>
                  <a:pt x="9104" y="7954"/>
                </a:lnTo>
                <a:lnTo>
                  <a:pt x="8585" y="8047"/>
                </a:lnTo>
                <a:lnTo>
                  <a:pt x="8085" y="8177"/>
                </a:lnTo>
                <a:lnTo>
                  <a:pt x="7584" y="8344"/>
                </a:lnTo>
                <a:lnTo>
                  <a:pt x="7083" y="8529"/>
                </a:lnTo>
                <a:lnTo>
                  <a:pt x="6583" y="8733"/>
                </a:lnTo>
                <a:lnTo>
                  <a:pt x="6082" y="8974"/>
                </a:lnTo>
                <a:lnTo>
                  <a:pt x="5582" y="9252"/>
                </a:lnTo>
                <a:lnTo>
                  <a:pt x="5100" y="9567"/>
                </a:lnTo>
                <a:lnTo>
                  <a:pt x="4617" y="9901"/>
                </a:lnTo>
                <a:lnTo>
                  <a:pt x="4154" y="10290"/>
                </a:lnTo>
                <a:lnTo>
                  <a:pt x="3709" y="10698"/>
                </a:lnTo>
                <a:lnTo>
                  <a:pt x="3264" y="11162"/>
                </a:lnTo>
                <a:lnTo>
                  <a:pt x="2838" y="11644"/>
                </a:lnTo>
                <a:lnTo>
                  <a:pt x="2411" y="12200"/>
                </a:lnTo>
                <a:lnTo>
                  <a:pt x="2022" y="12775"/>
                </a:lnTo>
                <a:lnTo>
                  <a:pt x="1799" y="13146"/>
                </a:lnTo>
                <a:lnTo>
                  <a:pt x="1577" y="13516"/>
                </a:lnTo>
                <a:lnTo>
                  <a:pt x="1373" y="13906"/>
                </a:lnTo>
                <a:lnTo>
                  <a:pt x="1187" y="14277"/>
                </a:lnTo>
                <a:lnTo>
                  <a:pt x="1021" y="14666"/>
                </a:lnTo>
                <a:lnTo>
                  <a:pt x="854" y="15037"/>
                </a:lnTo>
                <a:lnTo>
                  <a:pt x="724" y="15426"/>
                </a:lnTo>
                <a:lnTo>
                  <a:pt x="594" y="15797"/>
                </a:lnTo>
                <a:lnTo>
                  <a:pt x="464" y="16186"/>
                </a:lnTo>
                <a:lnTo>
                  <a:pt x="372" y="16557"/>
                </a:lnTo>
                <a:lnTo>
                  <a:pt x="279" y="16928"/>
                </a:lnTo>
                <a:lnTo>
                  <a:pt x="205" y="17317"/>
                </a:lnTo>
                <a:lnTo>
                  <a:pt x="131" y="17688"/>
                </a:lnTo>
                <a:lnTo>
                  <a:pt x="93" y="18059"/>
                </a:lnTo>
                <a:lnTo>
                  <a:pt x="56" y="18430"/>
                </a:lnTo>
                <a:lnTo>
                  <a:pt x="19" y="18819"/>
                </a:lnTo>
                <a:lnTo>
                  <a:pt x="1" y="19171"/>
                </a:lnTo>
                <a:lnTo>
                  <a:pt x="1" y="19542"/>
                </a:lnTo>
                <a:lnTo>
                  <a:pt x="19" y="19913"/>
                </a:lnTo>
                <a:lnTo>
                  <a:pt x="38" y="20265"/>
                </a:lnTo>
                <a:lnTo>
                  <a:pt x="75" y="20618"/>
                </a:lnTo>
                <a:lnTo>
                  <a:pt x="112" y="20988"/>
                </a:lnTo>
                <a:lnTo>
                  <a:pt x="223" y="21674"/>
                </a:lnTo>
                <a:lnTo>
                  <a:pt x="390" y="22360"/>
                </a:lnTo>
                <a:lnTo>
                  <a:pt x="576" y="23009"/>
                </a:lnTo>
                <a:lnTo>
                  <a:pt x="817" y="23658"/>
                </a:lnTo>
                <a:lnTo>
                  <a:pt x="1095" y="24270"/>
                </a:lnTo>
                <a:lnTo>
                  <a:pt x="1391" y="24864"/>
                </a:lnTo>
                <a:lnTo>
                  <a:pt x="1725" y="25420"/>
                </a:lnTo>
                <a:lnTo>
                  <a:pt x="2096" y="25957"/>
                </a:lnTo>
                <a:lnTo>
                  <a:pt x="2485" y="26458"/>
                </a:lnTo>
                <a:lnTo>
                  <a:pt x="2912" y="26922"/>
                </a:lnTo>
                <a:lnTo>
                  <a:pt x="3375" y="27367"/>
                </a:lnTo>
                <a:lnTo>
                  <a:pt x="3598" y="27552"/>
                </a:lnTo>
                <a:lnTo>
                  <a:pt x="3839" y="27756"/>
                </a:lnTo>
                <a:lnTo>
                  <a:pt x="4098" y="27941"/>
                </a:lnTo>
                <a:lnTo>
                  <a:pt x="4339" y="28108"/>
                </a:lnTo>
                <a:lnTo>
                  <a:pt x="4599" y="28275"/>
                </a:lnTo>
                <a:lnTo>
                  <a:pt x="4858" y="28423"/>
                </a:lnTo>
                <a:lnTo>
                  <a:pt x="5137" y="28572"/>
                </a:lnTo>
                <a:lnTo>
                  <a:pt x="5396" y="28702"/>
                </a:lnTo>
                <a:lnTo>
                  <a:pt x="5674" y="28813"/>
                </a:lnTo>
                <a:lnTo>
                  <a:pt x="5952" y="28924"/>
                </a:lnTo>
                <a:lnTo>
                  <a:pt x="6231" y="29017"/>
                </a:lnTo>
                <a:lnTo>
                  <a:pt x="6527" y="29091"/>
                </a:lnTo>
                <a:lnTo>
                  <a:pt x="6824" y="29165"/>
                </a:lnTo>
                <a:lnTo>
                  <a:pt x="7102" y="29221"/>
                </a:lnTo>
                <a:lnTo>
                  <a:pt x="7417" y="29258"/>
                </a:lnTo>
                <a:lnTo>
                  <a:pt x="7714" y="29295"/>
                </a:lnTo>
                <a:lnTo>
                  <a:pt x="8010" y="29313"/>
                </a:lnTo>
                <a:lnTo>
                  <a:pt x="8622" y="29313"/>
                </a:lnTo>
                <a:lnTo>
                  <a:pt x="8938" y="29276"/>
                </a:lnTo>
                <a:lnTo>
                  <a:pt x="9531" y="29221"/>
                </a:lnTo>
                <a:lnTo>
                  <a:pt x="10106" y="29146"/>
                </a:lnTo>
                <a:lnTo>
                  <a:pt x="11181" y="28980"/>
                </a:lnTo>
                <a:lnTo>
                  <a:pt x="12127" y="28776"/>
                </a:lnTo>
                <a:lnTo>
                  <a:pt x="12979" y="28572"/>
                </a:lnTo>
                <a:lnTo>
                  <a:pt x="13721" y="28349"/>
                </a:lnTo>
                <a:lnTo>
                  <a:pt x="14370" y="28127"/>
                </a:lnTo>
                <a:lnTo>
                  <a:pt x="14926" y="27904"/>
                </a:lnTo>
                <a:lnTo>
                  <a:pt x="15408" y="27682"/>
                </a:lnTo>
                <a:lnTo>
                  <a:pt x="15816" y="27478"/>
                </a:lnTo>
                <a:lnTo>
                  <a:pt x="16150" y="27292"/>
                </a:lnTo>
                <a:lnTo>
                  <a:pt x="16632" y="26996"/>
                </a:lnTo>
                <a:lnTo>
                  <a:pt x="16780" y="26903"/>
                </a:lnTo>
                <a:lnTo>
                  <a:pt x="16892" y="26847"/>
                </a:lnTo>
                <a:lnTo>
                  <a:pt x="16984" y="26847"/>
                </a:lnTo>
                <a:lnTo>
                  <a:pt x="17003" y="26884"/>
                </a:lnTo>
                <a:lnTo>
                  <a:pt x="17096" y="27218"/>
                </a:lnTo>
                <a:lnTo>
                  <a:pt x="17188" y="27515"/>
                </a:lnTo>
                <a:lnTo>
                  <a:pt x="17318" y="27867"/>
                </a:lnTo>
                <a:lnTo>
                  <a:pt x="17522" y="28275"/>
                </a:lnTo>
                <a:lnTo>
                  <a:pt x="17763" y="28702"/>
                </a:lnTo>
                <a:lnTo>
                  <a:pt x="17911" y="28943"/>
                </a:lnTo>
                <a:lnTo>
                  <a:pt x="18078" y="29184"/>
                </a:lnTo>
                <a:lnTo>
                  <a:pt x="18264" y="29425"/>
                </a:lnTo>
                <a:lnTo>
                  <a:pt x="18468" y="29666"/>
                </a:lnTo>
                <a:lnTo>
                  <a:pt x="18690" y="29888"/>
                </a:lnTo>
                <a:lnTo>
                  <a:pt x="18950" y="30129"/>
                </a:lnTo>
                <a:lnTo>
                  <a:pt x="19209" y="30370"/>
                </a:lnTo>
                <a:lnTo>
                  <a:pt x="19487" y="30593"/>
                </a:lnTo>
                <a:lnTo>
                  <a:pt x="19803" y="30815"/>
                </a:lnTo>
                <a:lnTo>
                  <a:pt x="20155" y="31038"/>
                </a:lnTo>
                <a:lnTo>
                  <a:pt x="20507" y="31242"/>
                </a:lnTo>
                <a:lnTo>
                  <a:pt x="20896" y="31427"/>
                </a:lnTo>
                <a:lnTo>
                  <a:pt x="21304" y="31612"/>
                </a:lnTo>
                <a:lnTo>
                  <a:pt x="21749" y="31779"/>
                </a:lnTo>
                <a:lnTo>
                  <a:pt x="22231" y="31928"/>
                </a:lnTo>
                <a:lnTo>
                  <a:pt x="22732" y="32057"/>
                </a:lnTo>
                <a:lnTo>
                  <a:pt x="23270" y="32169"/>
                </a:lnTo>
                <a:lnTo>
                  <a:pt x="23826" y="32243"/>
                </a:lnTo>
                <a:lnTo>
                  <a:pt x="24438" y="32317"/>
                </a:lnTo>
                <a:lnTo>
                  <a:pt x="25068" y="32354"/>
                </a:lnTo>
                <a:lnTo>
                  <a:pt x="25902" y="32373"/>
                </a:lnTo>
                <a:lnTo>
                  <a:pt x="26700" y="32373"/>
                </a:lnTo>
                <a:lnTo>
                  <a:pt x="27460" y="32336"/>
                </a:lnTo>
                <a:lnTo>
                  <a:pt x="28183" y="32261"/>
                </a:lnTo>
                <a:lnTo>
                  <a:pt x="28888" y="32187"/>
                </a:lnTo>
                <a:lnTo>
                  <a:pt x="29537" y="32076"/>
                </a:lnTo>
                <a:lnTo>
                  <a:pt x="30167" y="31946"/>
                </a:lnTo>
                <a:lnTo>
                  <a:pt x="30760" y="31816"/>
                </a:lnTo>
                <a:lnTo>
                  <a:pt x="31316" y="31668"/>
                </a:lnTo>
                <a:lnTo>
                  <a:pt x="31854" y="31520"/>
                </a:lnTo>
                <a:lnTo>
                  <a:pt x="32355" y="31353"/>
                </a:lnTo>
                <a:lnTo>
                  <a:pt x="32800" y="31186"/>
                </a:lnTo>
                <a:lnTo>
                  <a:pt x="33634" y="30852"/>
                </a:lnTo>
                <a:lnTo>
                  <a:pt x="34339" y="30556"/>
                </a:lnTo>
                <a:lnTo>
                  <a:pt x="34116" y="30519"/>
                </a:lnTo>
                <a:lnTo>
                  <a:pt x="34209" y="30426"/>
                </a:lnTo>
                <a:lnTo>
                  <a:pt x="34487" y="30148"/>
                </a:lnTo>
                <a:lnTo>
                  <a:pt x="34672" y="29944"/>
                </a:lnTo>
                <a:lnTo>
                  <a:pt x="34895" y="29703"/>
                </a:lnTo>
                <a:lnTo>
                  <a:pt x="35117" y="29388"/>
                </a:lnTo>
                <a:lnTo>
                  <a:pt x="35340" y="29035"/>
                </a:lnTo>
                <a:lnTo>
                  <a:pt x="35562" y="28646"/>
                </a:lnTo>
                <a:lnTo>
                  <a:pt x="35785" y="28201"/>
                </a:lnTo>
                <a:lnTo>
                  <a:pt x="35989" y="27700"/>
                </a:lnTo>
                <a:lnTo>
                  <a:pt x="36156" y="27163"/>
                </a:lnTo>
                <a:lnTo>
                  <a:pt x="36248" y="26866"/>
                </a:lnTo>
                <a:lnTo>
                  <a:pt x="36304" y="26551"/>
                </a:lnTo>
                <a:lnTo>
                  <a:pt x="36378" y="26236"/>
                </a:lnTo>
                <a:lnTo>
                  <a:pt x="36415" y="25902"/>
                </a:lnTo>
                <a:lnTo>
                  <a:pt x="36452" y="25568"/>
                </a:lnTo>
                <a:lnTo>
                  <a:pt x="36489" y="25216"/>
                </a:lnTo>
                <a:lnTo>
                  <a:pt x="36489" y="24845"/>
                </a:lnTo>
                <a:lnTo>
                  <a:pt x="36489" y="24456"/>
                </a:lnTo>
                <a:lnTo>
                  <a:pt x="36471" y="24085"/>
                </a:lnTo>
                <a:lnTo>
                  <a:pt x="36415" y="23733"/>
                </a:lnTo>
                <a:lnTo>
                  <a:pt x="36341" y="23399"/>
                </a:lnTo>
                <a:lnTo>
                  <a:pt x="36248" y="23084"/>
                </a:lnTo>
                <a:lnTo>
                  <a:pt x="36119" y="22787"/>
                </a:lnTo>
                <a:lnTo>
                  <a:pt x="35970" y="22527"/>
                </a:lnTo>
                <a:lnTo>
                  <a:pt x="35803" y="22286"/>
                </a:lnTo>
                <a:lnTo>
                  <a:pt x="35636" y="22064"/>
                </a:lnTo>
                <a:lnTo>
                  <a:pt x="35433" y="21841"/>
                </a:lnTo>
                <a:lnTo>
                  <a:pt x="35210" y="21656"/>
                </a:lnTo>
                <a:lnTo>
                  <a:pt x="34988" y="21489"/>
                </a:lnTo>
                <a:lnTo>
                  <a:pt x="34747" y="21341"/>
                </a:lnTo>
                <a:lnTo>
                  <a:pt x="34505" y="21211"/>
                </a:lnTo>
                <a:lnTo>
                  <a:pt x="34246" y="21100"/>
                </a:lnTo>
                <a:lnTo>
                  <a:pt x="33968" y="21007"/>
                </a:lnTo>
                <a:lnTo>
                  <a:pt x="33690" y="20933"/>
                </a:lnTo>
                <a:lnTo>
                  <a:pt x="33412" y="20877"/>
                </a:lnTo>
                <a:lnTo>
                  <a:pt x="33133" y="20822"/>
                </a:lnTo>
                <a:lnTo>
                  <a:pt x="32855" y="20803"/>
                </a:lnTo>
                <a:lnTo>
                  <a:pt x="32577" y="20785"/>
                </a:lnTo>
                <a:lnTo>
                  <a:pt x="32299" y="20785"/>
                </a:lnTo>
                <a:lnTo>
                  <a:pt x="32021" y="20803"/>
                </a:lnTo>
                <a:lnTo>
                  <a:pt x="31743" y="20840"/>
                </a:lnTo>
                <a:lnTo>
                  <a:pt x="31465" y="20877"/>
                </a:lnTo>
                <a:lnTo>
                  <a:pt x="31205" y="20933"/>
                </a:lnTo>
                <a:lnTo>
                  <a:pt x="30964" y="21007"/>
                </a:lnTo>
                <a:lnTo>
                  <a:pt x="30723" y="21100"/>
                </a:lnTo>
                <a:lnTo>
                  <a:pt x="30482" y="21192"/>
                </a:lnTo>
                <a:lnTo>
                  <a:pt x="30278" y="21304"/>
                </a:lnTo>
                <a:lnTo>
                  <a:pt x="30074" y="21415"/>
                </a:lnTo>
                <a:lnTo>
                  <a:pt x="29889" y="21545"/>
                </a:lnTo>
                <a:lnTo>
                  <a:pt x="29722" y="21693"/>
                </a:lnTo>
                <a:lnTo>
                  <a:pt x="29574" y="21841"/>
                </a:lnTo>
                <a:lnTo>
                  <a:pt x="29444" y="22008"/>
                </a:lnTo>
                <a:lnTo>
                  <a:pt x="29314" y="22175"/>
                </a:lnTo>
                <a:lnTo>
                  <a:pt x="29203" y="22342"/>
                </a:lnTo>
                <a:lnTo>
                  <a:pt x="29110" y="22509"/>
                </a:lnTo>
                <a:lnTo>
                  <a:pt x="29036" y="22694"/>
                </a:lnTo>
                <a:lnTo>
                  <a:pt x="28962" y="22880"/>
                </a:lnTo>
                <a:lnTo>
                  <a:pt x="28925" y="23065"/>
                </a:lnTo>
                <a:lnTo>
                  <a:pt x="28869" y="23250"/>
                </a:lnTo>
                <a:lnTo>
                  <a:pt x="28850" y="23436"/>
                </a:lnTo>
                <a:lnTo>
                  <a:pt x="28832" y="23621"/>
                </a:lnTo>
                <a:lnTo>
                  <a:pt x="28813" y="23807"/>
                </a:lnTo>
                <a:lnTo>
                  <a:pt x="28832" y="24178"/>
                </a:lnTo>
                <a:lnTo>
                  <a:pt x="28888" y="24530"/>
                </a:lnTo>
                <a:lnTo>
                  <a:pt x="28999" y="24864"/>
                </a:lnTo>
                <a:lnTo>
                  <a:pt x="29129" y="25160"/>
                </a:lnTo>
                <a:lnTo>
                  <a:pt x="29203" y="25290"/>
                </a:lnTo>
                <a:lnTo>
                  <a:pt x="29295" y="25420"/>
                </a:lnTo>
                <a:lnTo>
                  <a:pt x="29388" y="25550"/>
                </a:lnTo>
                <a:lnTo>
                  <a:pt x="29481" y="25661"/>
                </a:lnTo>
                <a:lnTo>
                  <a:pt x="29592" y="25753"/>
                </a:lnTo>
                <a:lnTo>
                  <a:pt x="29703" y="25846"/>
                </a:lnTo>
                <a:lnTo>
                  <a:pt x="29833" y="25902"/>
                </a:lnTo>
                <a:lnTo>
                  <a:pt x="29963" y="25957"/>
                </a:lnTo>
                <a:lnTo>
                  <a:pt x="30093" y="26013"/>
                </a:lnTo>
                <a:lnTo>
                  <a:pt x="30241" y="26032"/>
                </a:lnTo>
                <a:lnTo>
                  <a:pt x="30389" y="26050"/>
                </a:lnTo>
                <a:lnTo>
                  <a:pt x="30538" y="26032"/>
                </a:lnTo>
                <a:lnTo>
                  <a:pt x="31075" y="25976"/>
                </a:lnTo>
                <a:lnTo>
                  <a:pt x="31520" y="25939"/>
                </a:lnTo>
                <a:lnTo>
                  <a:pt x="31854" y="25920"/>
                </a:lnTo>
                <a:lnTo>
                  <a:pt x="32095" y="25957"/>
                </a:lnTo>
                <a:lnTo>
                  <a:pt x="32188" y="25976"/>
                </a:lnTo>
                <a:lnTo>
                  <a:pt x="32262" y="25995"/>
                </a:lnTo>
                <a:lnTo>
                  <a:pt x="32318" y="26032"/>
                </a:lnTo>
                <a:lnTo>
                  <a:pt x="32373" y="26087"/>
                </a:lnTo>
                <a:lnTo>
                  <a:pt x="32410" y="26143"/>
                </a:lnTo>
                <a:lnTo>
                  <a:pt x="32429" y="26198"/>
                </a:lnTo>
                <a:lnTo>
                  <a:pt x="32447" y="26365"/>
                </a:lnTo>
                <a:lnTo>
                  <a:pt x="32447" y="26551"/>
                </a:lnTo>
                <a:lnTo>
                  <a:pt x="32429" y="26755"/>
                </a:lnTo>
                <a:lnTo>
                  <a:pt x="32392" y="26866"/>
                </a:lnTo>
                <a:lnTo>
                  <a:pt x="32355" y="26959"/>
                </a:lnTo>
                <a:lnTo>
                  <a:pt x="32318" y="27051"/>
                </a:lnTo>
                <a:lnTo>
                  <a:pt x="32243" y="27144"/>
                </a:lnTo>
                <a:lnTo>
                  <a:pt x="32151" y="27218"/>
                </a:lnTo>
                <a:lnTo>
                  <a:pt x="32040" y="27274"/>
                </a:lnTo>
                <a:lnTo>
                  <a:pt x="31910" y="27329"/>
                </a:lnTo>
                <a:lnTo>
                  <a:pt x="31743" y="27385"/>
                </a:lnTo>
                <a:lnTo>
                  <a:pt x="31539" y="27404"/>
                </a:lnTo>
                <a:lnTo>
                  <a:pt x="31298" y="27422"/>
                </a:lnTo>
                <a:lnTo>
                  <a:pt x="31038" y="27404"/>
                </a:lnTo>
                <a:lnTo>
                  <a:pt x="30723" y="27367"/>
                </a:lnTo>
                <a:lnTo>
                  <a:pt x="30389" y="27311"/>
                </a:lnTo>
                <a:lnTo>
                  <a:pt x="30056" y="27218"/>
                </a:lnTo>
                <a:lnTo>
                  <a:pt x="29740" y="27107"/>
                </a:lnTo>
                <a:lnTo>
                  <a:pt x="29425" y="26977"/>
                </a:lnTo>
                <a:lnTo>
                  <a:pt x="29129" y="26810"/>
                </a:lnTo>
                <a:lnTo>
                  <a:pt x="28850" y="26606"/>
                </a:lnTo>
                <a:lnTo>
                  <a:pt x="28572" y="26384"/>
                </a:lnTo>
                <a:lnTo>
                  <a:pt x="28331" y="26143"/>
                </a:lnTo>
                <a:lnTo>
                  <a:pt x="28127" y="25846"/>
                </a:lnTo>
                <a:lnTo>
                  <a:pt x="27942" y="25531"/>
                </a:lnTo>
                <a:lnTo>
                  <a:pt x="27868" y="25364"/>
                </a:lnTo>
                <a:lnTo>
                  <a:pt x="27794" y="25179"/>
                </a:lnTo>
                <a:lnTo>
                  <a:pt x="27738" y="24993"/>
                </a:lnTo>
                <a:lnTo>
                  <a:pt x="27682" y="24808"/>
                </a:lnTo>
                <a:lnTo>
                  <a:pt x="27645" y="24604"/>
                </a:lnTo>
                <a:lnTo>
                  <a:pt x="27608" y="24381"/>
                </a:lnTo>
                <a:lnTo>
                  <a:pt x="27590" y="24159"/>
                </a:lnTo>
                <a:lnTo>
                  <a:pt x="27571" y="23936"/>
                </a:lnTo>
                <a:lnTo>
                  <a:pt x="27590" y="23695"/>
                </a:lnTo>
                <a:lnTo>
                  <a:pt x="27608" y="23454"/>
                </a:lnTo>
                <a:lnTo>
                  <a:pt x="27627" y="23195"/>
                </a:lnTo>
                <a:lnTo>
                  <a:pt x="27664" y="22935"/>
                </a:lnTo>
                <a:lnTo>
                  <a:pt x="27719" y="22676"/>
                </a:lnTo>
                <a:lnTo>
                  <a:pt x="27794" y="22416"/>
                </a:lnTo>
                <a:lnTo>
                  <a:pt x="27886" y="22157"/>
                </a:lnTo>
                <a:lnTo>
                  <a:pt x="27979" y="21916"/>
                </a:lnTo>
                <a:lnTo>
                  <a:pt x="28090" y="21674"/>
                </a:lnTo>
                <a:lnTo>
                  <a:pt x="28220" y="21433"/>
                </a:lnTo>
                <a:lnTo>
                  <a:pt x="28350" y="21211"/>
                </a:lnTo>
                <a:lnTo>
                  <a:pt x="28498" y="21007"/>
                </a:lnTo>
                <a:lnTo>
                  <a:pt x="28665" y="20803"/>
                </a:lnTo>
                <a:lnTo>
                  <a:pt x="28832" y="20599"/>
                </a:lnTo>
                <a:lnTo>
                  <a:pt x="29017" y="20414"/>
                </a:lnTo>
                <a:lnTo>
                  <a:pt x="29221" y="20247"/>
                </a:lnTo>
                <a:lnTo>
                  <a:pt x="29425" y="20080"/>
                </a:lnTo>
                <a:lnTo>
                  <a:pt x="29629" y="19932"/>
                </a:lnTo>
                <a:lnTo>
                  <a:pt x="29852" y="19783"/>
                </a:lnTo>
                <a:lnTo>
                  <a:pt x="30093" y="19672"/>
                </a:lnTo>
                <a:lnTo>
                  <a:pt x="30334" y="19561"/>
                </a:lnTo>
                <a:lnTo>
                  <a:pt x="30575" y="19450"/>
                </a:lnTo>
                <a:lnTo>
                  <a:pt x="30834" y="19375"/>
                </a:lnTo>
                <a:lnTo>
                  <a:pt x="31094" y="19301"/>
                </a:lnTo>
                <a:lnTo>
                  <a:pt x="31354" y="19246"/>
                </a:lnTo>
                <a:lnTo>
                  <a:pt x="31632" y="19209"/>
                </a:lnTo>
                <a:lnTo>
                  <a:pt x="31928" y="19190"/>
                </a:lnTo>
                <a:lnTo>
                  <a:pt x="32206" y="19190"/>
                </a:lnTo>
                <a:lnTo>
                  <a:pt x="32503" y="19209"/>
                </a:lnTo>
                <a:lnTo>
                  <a:pt x="32800" y="19227"/>
                </a:lnTo>
                <a:lnTo>
                  <a:pt x="33115" y="19283"/>
                </a:lnTo>
                <a:lnTo>
                  <a:pt x="33412" y="19357"/>
                </a:lnTo>
                <a:lnTo>
                  <a:pt x="33727" y="19450"/>
                </a:lnTo>
                <a:lnTo>
                  <a:pt x="34042" y="19561"/>
                </a:lnTo>
                <a:lnTo>
                  <a:pt x="34357" y="19691"/>
                </a:lnTo>
                <a:lnTo>
                  <a:pt x="34672" y="19839"/>
                </a:lnTo>
                <a:lnTo>
                  <a:pt x="34988" y="20006"/>
                </a:lnTo>
                <a:lnTo>
                  <a:pt x="35284" y="20173"/>
                </a:lnTo>
                <a:lnTo>
                  <a:pt x="35562" y="20340"/>
                </a:lnTo>
                <a:lnTo>
                  <a:pt x="35840" y="20543"/>
                </a:lnTo>
                <a:lnTo>
                  <a:pt x="36081" y="20729"/>
                </a:lnTo>
                <a:lnTo>
                  <a:pt x="36304" y="20933"/>
                </a:lnTo>
                <a:lnTo>
                  <a:pt x="36526" y="21137"/>
                </a:lnTo>
                <a:lnTo>
                  <a:pt x="36712" y="21341"/>
                </a:lnTo>
                <a:lnTo>
                  <a:pt x="36897" y="21563"/>
                </a:lnTo>
                <a:lnTo>
                  <a:pt x="37064" y="21786"/>
                </a:lnTo>
                <a:lnTo>
                  <a:pt x="37231" y="22008"/>
                </a:lnTo>
                <a:lnTo>
                  <a:pt x="37361" y="22231"/>
                </a:lnTo>
                <a:lnTo>
                  <a:pt x="37491" y="22472"/>
                </a:lnTo>
                <a:lnTo>
                  <a:pt x="37602" y="22713"/>
                </a:lnTo>
                <a:lnTo>
                  <a:pt x="37695" y="22972"/>
                </a:lnTo>
                <a:lnTo>
                  <a:pt x="37787" y="23213"/>
                </a:lnTo>
                <a:lnTo>
                  <a:pt x="37861" y="23473"/>
                </a:lnTo>
                <a:lnTo>
                  <a:pt x="37917" y="23733"/>
                </a:lnTo>
                <a:lnTo>
                  <a:pt x="37954" y="23992"/>
                </a:lnTo>
                <a:lnTo>
                  <a:pt x="37991" y="24252"/>
                </a:lnTo>
                <a:lnTo>
                  <a:pt x="38010" y="24511"/>
                </a:lnTo>
                <a:lnTo>
                  <a:pt x="38028" y="24789"/>
                </a:lnTo>
                <a:lnTo>
                  <a:pt x="38028" y="25327"/>
                </a:lnTo>
                <a:lnTo>
                  <a:pt x="37973" y="25883"/>
                </a:lnTo>
                <a:lnTo>
                  <a:pt x="37880" y="26440"/>
                </a:lnTo>
                <a:lnTo>
                  <a:pt x="37750" y="26996"/>
                </a:lnTo>
                <a:lnTo>
                  <a:pt x="37583" y="27552"/>
                </a:lnTo>
                <a:lnTo>
                  <a:pt x="37398" y="28127"/>
                </a:lnTo>
                <a:lnTo>
                  <a:pt x="37231" y="28609"/>
                </a:lnTo>
                <a:lnTo>
                  <a:pt x="37046" y="29035"/>
                </a:lnTo>
                <a:lnTo>
                  <a:pt x="36879" y="29406"/>
                </a:lnTo>
                <a:lnTo>
                  <a:pt x="36730" y="29721"/>
                </a:lnTo>
                <a:lnTo>
                  <a:pt x="36582" y="29981"/>
                </a:lnTo>
                <a:lnTo>
                  <a:pt x="36452" y="30203"/>
                </a:lnTo>
                <a:lnTo>
                  <a:pt x="36323" y="30370"/>
                </a:lnTo>
                <a:lnTo>
                  <a:pt x="36545" y="30593"/>
                </a:lnTo>
                <a:lnTo>
                  <a:pt x="36805" y="30852"/>
                </a:lnTo>
                <a:lnTo>
                  <a:pt x="37120" y="31112"/>
                </a:lnTo>
                <a:lnTo>
                  <a:pt x="37491" y="31408"/>
                </a:lnTo>
                <a:lnTo>
                  <a:pt x="37898" y="31705"/>
                </a:lnTo>
                <a:lnTo>
                  <a:pt x="38381" y="31983"/>
                </a:lnTo>
                <a:lnTo>
                  <a:pt x="38918" y="32261"/>
                </a:lnTo>
                <a:lnTo>
                  <a:pt x="39215" y="32391"/>
                </a:lnTo>
                <a:lnTo>
                  <a:pt x="39512" y="32502"/>
                </a:lnTo>
                <a:lnTo>
                  <a:pt x="39827" y="32632"/>
                </a:lnTo>
                <a:lnTo>
                  <a:pt x="40179" y="32725"/>
                </a:lnTo>
                <a:lnTo>
                  <a:pt x="40531" y="32836"/>
                </a:lnTo>
                <a:lnTo>
                  <a:pt x="40902" y="32910"/>
                </a:lnTo>
                <a:lnTo>
                  <a:pt x="41291" y="32984"/>
                </a:lnTo>
                <a:lnTo>
                  <a:pt x="41699" y="33059"/>
                </a:lnTo>
                <a:lnTo>
                  <a:pt x="42126" y="33096"/>
                </a:lnTo>
                <a:lnTo>
                  <a:pt x="42571" y="33133"/>
                </a:lnTo>
                <a:lnTo>
                  <a:pt x="43034" y="33151"/>
                </a:lnTo>
                <a:lnTo>
                  <a:pt x="43516" y="33151"/>
                </a:lnTo>
                <a:lnTo>
                  <a:pt x="44036" y="33133"/>
                </a:lnTo>
                <a:lnTo>
                  <a:pt x="44555" y="33096"/>
                </a:lnTo>
                <a:lnTo>
                  <a:pt x="45092" y="33040"/>
                </a:lnTo>
                <a:lnTo>
                  <a:pt x="45649" y="32966"/>
                </a:lnTo>
                <a:lnTo>
                  <a:pt x="46242" y="32873"/>
                </a:lnTo>
                <a:lnTo>
                  <a:pt x="46854" y="32743"/>
                </a:lnTo>
                <a:lnTo>
                  <a:pt x="47336" y="32632"/>
                </a:lnTo>
                <a:lnTo>
                  <a:pt x="47799" y="32502"/>
                </a:lnTo>
                <a:lnTo>
                  <a:pt x="48244" y="32373"/>
                </a:lnTo>
                <a:lnTo>
                  <a:pt x="48671" y="32224"/>
                </a:lnTo>
                <a:lnTo>
                  <a:pt x="49097" y="32057"/>
                </a:lnTo>
                <a:lnTo>
                  <a:pt x="49487" y="31909"/>
                </a:lnTo>
                <a:lnTo>
                  <a:pt x="49857" y="31724"/>
                </a:lnTo>
                <a:lnTo>
                  <a:pt x="50210" y="31557"/>
                </a:lnTo>
                <a:lnTo>
                  <a:pt x="50543" y="31371"/>
                </a:lnTo>
                <a:lnTo>
                  <a:pt x="50859" y="31167"/>
                </a:lnTo>
                <a:lnTo>
                  <a:pt x="51174" y="30982"/>
                </a:lnTo>
                <a:lnTo>
                  <a:pt x="51470" y="30778"/>
                </a:lnTo>
                <a:lnTo>
                  <a:pt x="51730" y="30574"/>
                </a:lnTo>
                <a:lnTo>
                  <a:pt x="52008" y="30370"/>
                </a:lnTo>
                <a:lnTo>
                  <a:pt x="52249" y="30148"/>
                </a:lnTo>
                <a:lnTo>
                  <a:pt x="52472" y="29944"/>
                </a:lnTo>
                <a:lnTo>
                  <a:pt x="52898" y="29499"/>
                </a:lnTo>
                <a:lnTo>
                  <a:pt x="53287" y="29072"/>
                </a:lnTo>
                <a:lnTo>
                  <a:pt x="53621" y="28627"/>
                </a:lnTo>
                <a:lnTo>
                  <a:pt x="53899" y="28201"/>
                </a:lnTo>
                <a:lnTo>
                  <a:pt x="54159" y="27793"/>
                </a:lnTo>
                <a:lnTo>
                  <a:pt x="54381" y="27404"/>
                </a:lnTo>
                <a:lnTo>
                  <a:pt x="54567" y="27033"/>
                </a:lnTo>
                <a:lnTo>
                  <a:pt x="54734" y="26681"/>
                </a:lnTo>
                <a:lnTo>
                  <a:pt x="54641" y="25809"/>
                </a:lnTo>
                <a:lnTo>
                  <a:pt x="54585" y="25309"/>
                </a:lnTo>
                <a:lnTo>
                  <a:pt x="54511" y="24789"/>
                </a:lnTo>
                <a:lnTo>
                  <a:pt x="54400" y="24233"/>
                </a:lnTo>
                <a:lnTo>
                  <a:pt x="54270" y="23658"/>
                </a:lnTo>
                <a:lnTo>
                  <a:pt x="54103" y="23084"/>
                </a:lnTo>
                <a:lnTo>
                  <a:pt x="53918" y="22527"/>
                </a:lnTo>
                <a:lnTo>
                  <a:pt x="53695" y="21990"/>
                </a:lnTo>
                <a:lnTo>
                  <a:pt x="53566" y="21730"/>
                </a:lnTo>
                <a:lnTo>
                  <a:pt x="53436" y="21471"/>
                </a:lnTo>
                <a:lnTo>
                  <a:pt x="53287" y="21229"/>
                </a:lnTo>
                <a:lnTo>
                  <a:pt x="53139" y="20988"/>
                </a:lnTo>
                <a:lnTo>
                  <a:pt x="52972" y="20766"/>
                </a:lnTo>
                <a:lnTo>
                  <a:pt x="52787" y="20562"/>
                </a:lnTo>
                <a:lnTo>
                  <a:pt x="52601" y="20358"/>
                </a:lnTo>
                <a:lnTo>
                  <a:pt x="52398" y="20191"/>
                </a:lnTo>
                <a:lnTo>
                  <a:pt x="52194" y="20024"/>
                </a:lnTo>
                <a:lnTo>
                  <a:pt x="51971" y="19876"/>
                </a:lnTo>
                <a:lnTo>
                  <a:pt x="51730" y="19746"/>
                </a:lnTo>
                <a:lnTo>
                  <a:pt x="51489" y="19635"/>
                </a:lnTo>
                <a:lnTo>
                  <a:pt x="51229" y="19561"/>
                </a:lnTo>
                <a:lnTo>
                  <a:pt x="50951" y="19505"/>
                </a:lnTo>
                <a:lnTo>
                  <a:pt x="50581" y="19450"/>
                </a:lnTo>
                <a:lnTo>
                  <a:pt x="50247" y="19412"/>
                </a:lnTo>
                <a:lnTo>
                  <a:pt x="49913" y="19375"/>
                </a:lnTo>
                <a:lnTo>
                  <a:pt x="49579" y="19357"/>
                </a:lnTo>
                <a:lnTo>
                  <a:pt x="49264" y="19375"/>
                </a:lnTo>
                <a:lnTo>
                  <a:pt x="48967" y="19375"/>
                </a:lnTo>
                <a:lnTo>
                  <a:pt x="48671" y="19412"/>
                </a:lnTo>
                <a:lnTo>
                  <a:pt x="48393" y="19450"/>
                </a:lnTo>
                <a:lnTo>
                  <a:pt x="48115" y="19505"/>
                </a:lnTo>
                <a:lnTo>
                  <a:pt x="47855" y="19561"/>
                </a:lnTo>
                <a:lnTo>
                  <a:pt x="47595" y="19635"/>
                </a:lnTo>
                <a:lnTo>
                  <a:pt x="47373" y="19728"/>
                </a:lnTo>
                <a:lnTo>
                  <a:pt x="47132" y="19820"/>
                </a:lnTo>
                <a:lnTo>
                  <a:pt x="46928" y="19932"/>
                </a:lnTo>
                <a:lnTo>
                  <a:pt x="46724" y="20061"/>
                </a:lnTo>
                <a:lnTo>
                  <a:pt x="46520" y="20191"/>
                </a:lnTo>
                <a:lnTo>
                  <a:pt x="46353" y="20321"/>
                </a:lnTo>
                <a:lnTo>
                  <a:pt x="46186" y="20469"/>
                </a:lnTo>
                <a:lnTo>
                  <a:pt x="46019" y="20618"/>
                </a:lnTo>
                <a:lnTo>
                  <a:pt x="45871" y="20785"/>
                </a:lnTo>
                <a:lnTo>
                  <a:pt x="45741" y="20951"/>
                </a:lnTo>
                <a:lnTo>
                  <a:pt x="45612" y="21137"/>
                </a:lnTo>
                <a:lnTo>
                  <a:pt x="45500" y="21322"/>
                </a:lnTo>
                <a:lnTo>
                  <a:pt x="45408" y="21526"/>
                </a:lnTo>
                <a:lnTo>
                  <a:pt x="45333" y="21712"/>
                </a:lnTo>
                <a:lnTo>
                  <a:pt x="45259" y="21916"/>
                </a:lnTo>
                <a:lnTo>
                  <a:pt x="45185" y="22138"/>
                </a:lnTo>
                <a:lnTo>
                  <a:pt x="45148" y="22360"/>
                </a:lnTo>
                <a:lnTo>
                  <a:pt x="45111" y="22583"/>
                </a:lnTo>
                <a:lnTo>
                  <a:pt x="45092" y="22805"/>
                </a:lnTo>
                <a:lnTo>
                  <a:pt x="45074" y="23028"/>
                </a:lnTo>
                <a:lnTo>
                  <a:pt x="45074" y="23269"/>
                </a:lnTo>
                <a:lnTo>
                  <a:pt x="45111" y="23733"/>
                </a:lnTo>
                <a:lnTo>
                  <a:pt x="45167" y="24178"/>
                </a:lnTo>
                <a:lnTo>
                  <a:pt x="45241" y="24585"/>
                </a:lnTo>
                <a:lnTo>
                  <a:pt x="45352" y="24993"/>
                </a:lnTo>
                <a:lnTo>
                  <a:pt x="45482" y="25346"/>
                </a:lnTo>
                <a:lnTo>
                  <a:pt x="45630" y="25698"/>
                </a:lnTo>
                <a:lnTo>
                  <a:pt x="45797" y="25995"/>
                </a:lnTo>
                <a:lnTo>
                  <a:pt x="45982" y="26273"/>
                </a:lnTo>
                <a:lnTo>
                  <a:pt x="46186" y="26514"/>
                </a:lnTo>
                <a:lnTo>
                  <a:pt x="46409" y="26736"/>
                </a:lnTo>
                <a:lnTo>
                  <a:pt x="46650" y="26903"/>
                </a:lnTo>
                <a:lnTo>
                  <a:pt x="46909" y="27051"/>
                </a:lnTo>
                <a:lnTo>
                  <a:pt x="47169" y="27144"/>
                </a:lnTo>
                <a:lnTo>
                  <a:pt x="47447" y="27200"/>
                </a:lnTo>
                <a:lnTo>
                  <a:pt x="47744" y="27200"/>
                </a:lnTo>
                <a:lnTo>
                  <a:pt x="48040" y="27181"/>
                </a:lnTo>
                <a:lnTo>
                  <a:pt x="48319" y="27126"/>
                </a:lnTo>
                <a:lnTo>
                  <a:pt x="48578" y="27051"/>
                </a:lnTo>
                <a:lnTo>
                  <a:pt x="48819" y="26977"/>
                </a:lnTo>
                <a:lnTo>
                  <a:pt x="49042" y="26903"/>
                </a:lnTo>
                <a:lnTo>
                  <a:pt x="49394" y="26736"/>
                </a:lnTo>
                <a:lnTo>
                  <a:pt x="49672" y="26588"/>
                </a:lnTo>
                <a:lnTo>
                  <a:pt x="49913" y="26477"/>
                </a:lnTo>
                <a:lnTo>
                  <a:pt x="50024" y="26440"/>
                </a:lnTo>
                <a:lnTo>
                  <a:pt x="50117" y="26421"/>
                </a:lnTo>
                <a:lnTo>
                  <a:pt x="50210" y="26402"/>
                </a:lnTo>
                <a:lnTo>
                  <a:pt x="50284" y="26421"/>
                </a:lnTo>
                <a:lnTo>
                  <a:pt x="50377" y="26458"/>
                </a:lnTo>
                <a:lnTo>
                  <a:pt x="50469" y="26514"/>
                </a:lnTo>
                <a:lnTo>
                  <a:pt x="50543" y="26588"/>
                </a:lnTo>
                <a:lnTo>
                  <a:pt x="50618" y="26699"/>
                </a:lnTo>
                <a:lnTo>
                  <a:pt x="50673" y="26829"/>
                </a:lnTo>
                <a:lnTo>
                  <a:pt x="50710" y="26959"/>
                </a:lnTo>
                <a:lnTo>
                  <a:pt x="50729" y="27126"/>
                </a:lnTo>
                <a:lnTo>
                  <a:pt x="50729" y="27292"/>
                </a:lnTo>
                <a:lnTo>
                  <a:pt x="50692" y="27459"/>
                </a:lnTo>
                <a:lnTo>
                  <a:pt x="50636" y="27626"/>
                </a:lnTo>
                <a:lnTo>
                  <a:pt x="50543" y="27812"/>
                </a:lnTo>
                <a:lnTo>
                  <a:pt x="50414" y="27978"/>
                </a:lnTo>
                <a:lnTo>
                  <a:pt x="50247" y="28145"/>
                </a:lnTo>
                <a:lnTo>
                  <a:pt x="50043" y="28294"/>
                </a:lnTo>
                <a:lnTo>
                  <a:pt x="49802" y="28442"/>
                </a:lnTo>
                <a:lnTo>
                  <a:pt x="49524" y="28553"/>
                </a:lnTo>
                <a:lnTo>
                  <a:pt x="49190" y="28664"/>
                </a:lnTo>
                <a:lnTo>
                  <a:pt x="48801" y="28757"/>
                </a:lnTo>
                <a:lnTo>
                  <a:pt x="48597" y="28776"/>
                </a:lnTo>
                <a:lnTo>
                  <a:pt x="48374" y="28794"/>
                </a:lnTo>
                <a:lnTo>
                  <a:pt x="48152" y="28794"/>
                </a:lnTo>
                <a:lnTo>
                  <a:pt x="47948" y="28776"/>
                </a:lnTo>
                <a:lnTo>
                  <a:pt x="47725" y="28739"/>
                </a:lnTo>
                <a:lnTo>
                  <a:pt x="47484" y="28702"/>
                </a:lnTo>
                <a:lnTo>
                  <a:pt x="47262" y="28646"/>
                </a:lnTo>
                <a:lnTo>
                  <a:pt x="47039" y="28572"/>
                </a:lnTo>
                <a:lnTo>
                  <a:pt x="46817" y="28479"/>
                </a:lnTo>
                <a:lnTo>
                  <a:pt x="46594" y="28368"/>
                </a:lnTo>
                <a:lnTo>
                  <a:pt x="46372" y="28257"/>
                </a:lnTo>
                <a:lnTo>
                  <a:pt x="46168" y="28127"/>
                </a:lnTo>
                <a:lnTo>
                  <a:pt x="45945" y="27997"/>
                </a:lnTo>
                <a:lnTo>
                  <a:pt x="45741" y="27849"/>
                </a:lnTo>
                <a:lnTo>
                  <a:pt x="45537" y="27682"/>
                </a:lnTo>
                <a:lnTo>
                  <a:pt x="45352" y="27496"/>
                </a:lnTo>
                <a:lnTo>
                  <a:pt x="45167" y="27311"/>
                </a:lnTo>
                <a:lnTo>
                  <a:pt x="44981" y="27107"/>
                </a:lnTo>
                <a:lnTo>
                  <a:pt x="44814" y="26903"/>
                </a:lnTo>
                <a:lnTo>
                  <a:pt x="44647" y="26681"/>
                </a:lnTo>
                <a:lnTo>
                  <a:pt x="44499" y="26440"/>
                </a:lnTo>
                <a:lnTo>
                  <a:pt x="44369" y="26198"/>
                </a:lnTo>
                <a:lnTo>
                  <a:pt x="44239" y="25939"/>
                </a:lnTo>
                <a:lnTo>
                  <a:pt x="44128" y="25661"/>
                </a:lnTo>
                <a:lnTo>
                  <a:pt x="44017" y="25383"/>
                </a:lnTo>
                <a:lnTo>
                  <a:pt x="43943" y="25105"/>
                </a:lnTo>
                <a:lnTo>
                  <a:pt x="43869" y="24808"/>
                </a:lnTo>
                <a:lnTo>
                  <a:pt x="43813" y="24493"/>
                </a:lnTo>
                <a:lnTo>
                  <a:pt x="43776" y="24178"/>
                </a:lnTo>
                <a:lnTo>
                  <a:pt x="43776" y="23844"/>
                </a:lnTo>
                <a:lnTo>
                  <a:pt x="43776" y="23510"/>
                </a:lnTo>
                <a:lnTo>
                  <a:pt x="43795" y="23176"/>
                </a:lnTo>
                <a:lnTo>
                  <a:pt x="43832" y="22824"/>
                </a:lnTo>
                <a:lnTo>
                  <a:pt x="43887" y="22490"/>
                </a:lnTo>
                <a:lnTo>
                  <a:pt x="43961" y="22175"/>
                </a:lnTo>
                <a:lnTo>
                  <a:pt x="44036" y="21860"/>
                </a:lnTo>
                <a:lnTo>
                  <a:pt x="44128" y="21563"/>
                </a:lnTo>
                <a:lnTo>
                  <a:pt x="44239" y="21285"/>
                </a:lnTo>
                <a:lnTo>
                  <a:pt x="44369" y="21007"/>
                </a:lnTo>
                <a:lnTo>
                  <a:pt x="44499" y="20747"/>
                </a:lnTo>
                <a:lnTo>
                  <a:pt x="44647" y="20488"/>
                </a:lnTo>
                <a:lnTo>
                  <a:pt x="44814" y="20265"/>
                </a:lnTo>
                <a:lnTo>
                  <a:pt x="45000" y="20024"/>
                </a:lnTo>
                <a:lnTo>
                  <a:pt x="45167" y="19820"/>
                </a:lnTo>
                <a:lnTo>
                  <a:pt x="45370" y="19598"/>
                </a:lnTo>
                <a:lnTo>
                  <a:pt x="45574" y="19412"/>
                </a:lnTo>
                <a:lnTo>
                  <a:pt x="45797" y="19227"/>
                </a:lnTo>
                <a:lnTo>
                  <a:pt x="46019" y="19060"/>
                </a:lnTo>
                <a:lnTo>
                  <a:pt x="46242" y="18893"/>
                </a:lnTo>
                <a:lnTo>
                  <a:pt x="46483" y="18745"/>
                </a:lnTo>
                <a:lnTo>
                  <a:pt x="46743" y="18615"/>
                </a:lnTo>
                <a:lnTo>
                  <a:pt x="47002" y="18485"/>
                </a:lnTo>
                <a:lnTo>
                  <a:pt x="47262" y="18374"/>
                </a:lnTo>
                <a:lnTo>
                  <a:pt x="47540" y="18263"/>
                </a:lnTo>
                <a:lnTo>
                  <a:pt x="47818" y="18189"/>
                </a:lnTo>
                <a:lnTo>
                  <a:pt x="48096" y="18096"/>
                </a:lnTo>
                <a:lnTo>
                  <a:pt x="48393" y="18040"/>
                </a:lnTo>
                <a:lnTo>
                  <a:pt x="48689" y="17985"/>
                </a:lnTo>
                <a:lnTo>
                  <a:pt x="48986" y="17929"/>
                </a:lnTo>
                <a:lnTo>
                  <a:pt x="49301" y="17892"/>
                </a:lnTo>
                <a:lnTo>
                  <a:pt x="49616" y="17874"/>
                </a:lnTo>
                <a:lnTo>
                  <a:pt x="50562" y="17874"/>
                </a:lnTo>
                <a:lnTo>
                  <a:pt x="50877" y="17911"/>
                </a:lnTo>
                <a:lnTo>
                  <a:pt x="51174" y="17948"/>
                </a:lnTo>
                <a:lnTo>
                  <a:pt x="51470" y="18022"/>
                </a:lnTo>
                <a:lnTo>
                  <a:pt x="51749" y="18096"/>
                </a:lnTo>
                <a:lnTo>
                  <a:pt x="52008" y="18207"/>
                </a:lnTo>
                <a:lnTo>
                  <a:pt x="52268" y="18319"/>
                </a:lnTo>
                <a:lnTo>
                  <a:pt x="52509" y="18448"/>
                </a:lnTo>
                <a:lnTo>
                  <a:pt x="52731" y="18597"/>
                </a:lnTo>
                <a:lnTo>
                  <a:pt x="52954" y="18745"/>
                </a:lnTo>
                <a:lnTo>
                  <a:pt x="53158" y="18912"/>
                </a:lnTo>
                <a:lnTo>
                  <a:pt x="53343" y="19097"/>
                </a:lnTo>
                <a:lnTo>
                  <a:pt x="53529" y="19283"/>
                </a:lnTo>
                <a:lnTo>
                  <a:pt x="53714" y="19487"/>
                </a:lnTo>
                <a:lnTo>
                  <a:pt x="53881" y="19691"/>
                </a:lnTo>
                <a:lnTo>
                  <a:pt x="54177" y="20136"/>
                </a:lnTo>
                <a:lnTo>
                  <a:pt x="54456" y="20581"/>
                </a:lnTo>
                <a:lnTo>
                  <a:pt x="54697" y="21063"/>
                </a:lnTo>
                <a:lnTo>
                  <a:pt x="54901" y="21526"/>
                </a:lnTo>
                <a:lnTo>
                  <a:pt x="55086" y="22008"/>
                </a:lnTo>
                <a:lnTo>
                  <a:pt x="55253" y="22472"/>
                </a:lnTo>
                <a:lnTo>
                  <a:pt x="55383" y="22917"/>
                </a:lnTo>
                <a:lnTo>
                  <a:pt x="55624" y="23751"/>
                </a:lnTo>
                <a:lnTo>
                  <a:pt x="55753" y="24307"/>
                </a:lnTo>
                <a:lnTo>
                  <a:pt x="55846" y="24826"/>
                </a:lnTo>
                <a:lnTo>
                  <a:pt x="55920" y="25309"/>
                </a:lnTo>
                <a:lnTo>
                  <a:pt x="55957" y="25753"/>
                </a:lnTo>
                <a:lnTo>
                  <a:pt x="56273" y="25957"/>
                </a:lnTo>
                <a:lnTo>
                  <a:pt x="56643" y="26161"/>
                </a:lnTo>
                <a:lnTo>
                  <a:pt x="57070" y="26384"/>
                </a:lnTo>
                <a:lnTo>
                  <a:pt x="57533" y="26606"/>
                </a:lnTo>
                <a:lnTo>
                  <a:pt x="58071" y="26810"/>
                </a:lnTo>
                <a:lnTo>
                  <a:pt x="58646" y="27014"/>
                </a:lnTo>
                <a:lnTo>
                  <a:pt x="59258" y="27181"/>
                </a:lnTo>
                <a:lnTo>
                  <a:pt x="59573" y="27255"/>
                </a:lnTo>
                <a:lnTo>
                  <a:pt x="59907" y="27311"/>
                </a:lnTo>
                <a:lnTo>
                  <a:pt x="60240" y="27348"/>
                </a:lnTo>
                <a:lnTo>
                  <a:pt x="60593" y="27385"/>
                </a:lnTo>
                <a:lnTo>
                  <a:pt x="60945" y="27404"/>
                </a:lnTo>
                <a:lnTo>
                  <a:pt x="61297" y="27422"/>
                </a:lnTo>
                <a:lnTo>
                  <a:pt x="61668" y="27404"/>
                </a:lnTo>
                <a:lnTo>
                  <a:pt x="62039" y="27367"/>
                </a:lnTo>
                <a:lnTo>
                  <a:pt x="62428" y="27329"/>
                </a:lnTo>
                <a:lnTo>
                  <a:pt x="62799" y="27255"/>
                </a:lnTo>
                <a:lnTo>
                  <a:pt x="63188" y="27163"/>
                </a:lnTo>
                <a:lnTo>
                  <a:pt x="63578" y="27051"/>
                </a:lnTo>
                <a:lnTo>
                  <a:pt x="63967" y="26922"/>
                </a:lnTo>
                <a:lnTo>
                  <a:pt x="64356" y="26755"/>
                </a:lnTo>
                <a:lnTo>
                  <a:pt x="64764" y="26569"/>
                </a:lnTo>
                <a:lnTo>
                  <a:pt x="65154" y="26347"/>
                </a:lnTo>
                <a:lnTo>
                  <a:pt x="65543" y="26106"/>
                </a:lnTo>
                <a:lnTo>
                  <a:pt x="65951" y="25828"/>
                </a:lnTo>
                <a:lnTo>
                  <a:pt x="66396" y="25494"/>
                </a:lnTo>
                <a:lnTo>
                  <a:pt x="66804" y="25142"/>
                </a:lnTo>
                <a:lnTo>
                  <a:pt x="67193" y="24771"/>
                </a:lnTo>
                <a:lnTo>
                  <a:pt x="67545" y="24400"/>
                </a:lnTo>
                <a:lnTo>
                  <a:pt x="67861" y="24011"/>
                </a:lnTo>
                <a:lnTo>
                  <a:pt x="68157" y="23621"/>
                </a:lnTo>
                <a:lnTo>
                  <a:pt x="68435" y="23213"/>
                </a:lnTo>
                <a:lnTo>
                  <a:pt x="68676" y="22805"/>
                </a:lnTo>
                <a:lnTo>
                  <a:pt x="68899" y="22398"/>
                </a:lnTo>
                <a:lnTo>
                  <a:pt x="69084" y="21990"/>
                </a:lnTo>
                <a:lnTo>
                  <a:pt x="69270" y="21582"/>
                </a:lnTo>
                <a:lnTo>
                  <a:pt x="69418" y="21192"/>
                </a:lnTo>
                <a:lnTo>
                  <a:pt x="69566" y="20785"/>
                </a:lnTo>
                <a:lnTo>
                  <a:pt x="69678" y="20395"/>
                </a:lnTo>
                <a:lnTo>
                  <a:pt x="69770" y="19987"/>
                </a:lnTo>
                <a:lnTo>
                  <a:pt x="69863" y="19616"/>
                </a:lnTo>
                <a:lnTo>
                  <a:pt x="69937" y="19246"/>
                </a:lnTo>
                <a:lnTo>
                  <a:pt x="69993" y="18875"/>
                </a:lnTo>
                <a:lnTo>
                  <a:pt x="70067" y="18189"/>
                </a:lnTo>
                <a:lnTo>
                  <a:pt x="70086" y="17577"/>
                </a:lnTo>
                <a:lnTo>
                  <a:pt x="70086" y="17021"/>
                </a:lnTo>
                <a:lnTo>
                  <a:pt x="70049" y="16576"/>
                </a:lnTo>
                <a:lnTo>
                  <a:pt x="69993" y="16205"/>
                </a:lnTo>
                <a:lnTo>
                  <a:pt x="69937" y="15964"/>
                </a:lnTo>
                <a:lnTo>
                  <a:pt x="69919" y="15890"/>
                </a:lnTo>
                <a:lnTo>
                  <a:pt x="69882" y="15853"/>
                </a:lnTo>
                <a:lnTo>
                  <a:pt x="69845" y="15834"/>
                </a:lnTo>
                <a:lnTo>
                  <a:pt x="69770" y="15871"/>
                </a:lnTo>
                <a:lnTo>
                  <a:pt x="69548" y="16001"/>
                </a:lnTo>
                <a:lnTo>
                  <a:pt x="69233" y="16261"/>
                </a:lnTo>
                <a:lnTo>
                  <a:pt x="68825" y="16594"/>
                </a:lnTo>
                <a:lnTo>
                  <a:pt x="68343" y="16984"/>
                </a:lnTo>
                <a:lnTo>
                  <a:pt x="67768" y="17410"/>
                </a:lnTo>
                <a:lnTo>
                  <a:pt x="67156" y="17836"/>
                </a:lnTo>
                <a:lnTo>
                  <a:pt x="66822" y="18059"/>
                </a:lnTo>
                <a:lnTo>
                  <a:pt x="66489" y="18263"/>
                </a:lnTo>
                <a:lnTo>
                  <a:pt x="66136" y="18467"/>
                </a:lnTo>
                <a:lnTo>
                  <a:pt x="65784" y="18671"/>
                </a:lnTo>
                <a:lnTo>
                  <a:pt x="65413" y="18838"/>
                </a:lnTo>
                <a:lnTo>
                  <a:pt x="65042" y="19005"/>
                </a:lnTo>
                <a:lnTo>
                  <a:pt x="64672" y="19134"/>
                </a:lnTo>
                <a:lnTo>
                  <a:pt x="64301" y="19264"/>
                </a:lnTo>
                <a:lnTo>
                  <a:pt x="63911" y="19338"/>
                </a:lnTo>
                <a:lnTo>
                  <a:pt x="63522" y="19412"/>
                </a:lnTo>
                <a:lnTo>
                  <a:pt x="63151" y="19450"/>
                </a:lnTo>
                <a:lnTo>
                  <a:pt x="62762" y="19431"/>
                </a:lnTo>
                <a:lnTo>
                  <a:pt x="62391" y="19394"/>
                </a:lnTo>
                <a:lnTo>
                  <a:pt x="62020" y="19320"/>
                </a:lnTo>
                <a:lnTo>
                  <a:pt x="61835" y="19264"/>
                </a:lnTo>
                <a:lnTo>
                  <a:pt x="61649" y="19190"/>
                </a:lnTo>
                <a:lnTo>
                  <a:pt x="61464" y="19116"/>
                </a:lnTo>
                <a:lnTo>
                  <a:pt x="61279" y="19023"/>
                </a:lnTo>
                <a:lnTo>
                  <a:pt x="61093" y="18912"/>
                </a:lnTo>
                <a:lnTo>
                  <a:pt x="60926" y="18801"/>
                </a:lnTo>
                <a:lnTo>
                  <a:pt x="60741" y="18671"/>
                </a:lnTo>
                <a:lnTo>
                  <a:pt x="60574" y="18541"/>
                </a:lnTo>
                <a:lnTo>
                  <a:pt x="60240" y="18226"/>
                </a:lnTo>
                <a:lnTo>
                  <a:pt x="59944" y="17892"/>
                </a:lnTo>
                <a:lnTo>
                  <a:pt x="59666" y="17540"/>
                </a:lnTo>
                <a:lnTo>
                  <a:pt x="59387" y="17150"/>
                </a:lnTo>
                <a:lnTo>
                  <a:pt x="59146" y="16761"/>
                </a:lnTo>
                <a:lnTo>
                  <a:pt x="58905" y="16353"/>
                </a:lnTo>
                <a:lnTo>
                  <a:pt x="58683" y="15927"/>
                </a:lnTo>
                <a:lnTo>
                  <a:pt x="58479" y="15500"/>
                </a:lnTo>
                <a:lnTo>
                  <a:pt x="58090" y="14592"/>
                </a:lnTo>
                <a:lnTo>
                  <a:pt x="57700" y="13665"/>
                </a:lnTo>
                <a:lnTo>
                  <a:pt x="57311" y="12719"/>
                </a:lnTo>
                <a:lnTo>
                  <a:pt x="56903" y="11792"/>
                </a:lnTo>
                <a:lnTo>
                  <a:pt x="56680" y="11329"/>
                </a:lnTo>
                <a:lnTo>
                  <a:pt x="56458" y="10884"/>
                </a:lnTo>
                <a:lnTo>
                  <a:pt x="56217" y="10439"/>
                </a:lnTo>
                <a:lnTo>
                  <a:pt x="55957" y="9994"/>
                </a:lnTo>
                <a:lnTo>
                  <a:pt x="55679" y="9586"/>
                </a:lnTo>
                <a:lnTo>
                  <a:pt x="55383" y="9178"/>
                </a:lnTo>
                <a:lnTo>
                  <a:pt x="55067" y="8789"/>
                </a:lnTo>
                <a:lnTo>
                  <a:pt x="54715" y="8418"/>
                </a:lnTo>
                <a:lnTo>
                  <a:pt x="54344" y="8065"/>
                </a:lnTo>
                <a:lnTo>
                  <a:pt x="53936" y="7732"/>
                </a:lnTo>
                <a:lnTo>
                  <a:pt x="53510" y="7435"/>
                </a:lnTo>
                <a:lnTo>
                  <a:pt x="53046" y="7157"/>
                </a:lnTo>
                <a:lnTo>
                  <a:pt x="52527" y="6897"/>
                </a:lnTo>
                <a:lnTo>
                  <a:pt x="51990" y="6675"/>
                </a:lnTo>
                <a:lnTo>
                  <a:pt x="51712" y="6582"/>
                </a:lnTo>
                <a:lnTo>
                  <a:pt x="51415" y="6489"/>
                </a:lnTo>
                <a:lnTo>
                  <a:pt x="51100" y="6415"/>
                </a:lnTo>
                <a:lnTo>
                  <a:pt x="50784" y="6341"/>
                </a:lnTo>
                <a:lnTo>
                  <a:pt x="50265" y="6248"/>
                </a:lnTo>
                <a:lnTo>
                  <a:pt x="49746" y="6156"/>
                </a:lnTo>
                <a:lnTo>
                  <a:pt x="49246" y="6100"/>
                </a:lnTo>
                <a:lnTo>
                  <a:pt x="48745" y="6063"/>
                </a:lnTo>
                <a:lnTo>
                  <a:pt x="48263" y="6044"/>
                </a:lnTo>
                <a:lnTo>
                  <a:pt x="47799" y="6044"/>
                </a:lnTo>
                <a:lnTo>
                  <a:pt x="47354" y="6063"/>
                </a:lnTo>
                <a:lnTo>
                  <a:pt x="46909" y="6082"/>
                </a:lnTo>
                <a:lnTo>
                  <a:pt x="46483" y="6119"/>
                </a:lnTo>
                <a:lnTo>
                  <a:pt x="46057" y="6174"/>
                </a:lnTo>
                <a:lnTo>
                  <a:pt x="45649" y="6248"/>
                </a:lnTo>
                <a:lnTo>
                  <a:pt x="45259" y="6341"/>
                </a:lnTo>
                <a:lnTo>
                  <a:pt x="44888" y="6434"/>
                </a:lnTo>
                <a:lnTo>
                  <a:pt x="44518" y="6527"/>
                </a:lnTo>
                <a:lnTo>
                  <a:pt x="44147" y="6638"/>
                </a:lnTo>
                <a:lnTo>
                  <a:pt x="43813" y="6768"/>
                </a:lnTo>
                <a:lnTo>
                  <a:pt x="43164" y="7027"/>
                </a:lnTo>
                <a:lnTo>
                  <a:pt x="42552" y="7305"/>
                </a:lnTo>
                <a:lnTo>
                  <a:pt x="41996" y="7602"/>
                </a:lnTo>
                <a:lnTo>
                  <a:pt x="41477" y="7917"/>
                </a:lnTo>
                <a:lnTo>
                  <a:pt x="41013" y="8214"/>
                </a:lnTo>
                <a:lnTo>
                  <a:pt x="40605" y="8529"/>
                </a:lnTo>
                <a:lnTo>
                  <a:pt x="40235" y="8807"/>
                </a:lnTo>
                <a:lnTo>
                  <a:pt x="39919" y="9067"/>
                </a:lnTo>
                <a:lnTo>
                  <a:pt x="39790" y="9530"/>
                </a:lnTo>
                <a:lnTo>
                  <a:pt x="39623" y="10031"/>
                </a:lnTo>
                <a:lnTo>
                  <a:pt x="39419" y="10587"/>
                </a:lnTo>
                <a:lnTo>
                  <a:pt x="39178" y="11162"/>
                </a:lnTo>
                <a:lnTo>
                  <a:pt x="39029" y="11440"/>
                </a:lnTo>
                <a:lnTo>
                  <a:pt x="38863" y="11755"/>
                </a:lnTo>
                <a:lnTo>
                  <a:pt x="38677" y="12052"/>
                </a:lnTo>
                <a:lnTo>
                  <a:pt x="38492" y="12348"/>
                </a:lnTo>
                <a:lnTo>
                  <a:pt x="38288" y="12645"/>
                </a:lnTo>
                <a:lnTo>
                  <a:pt x="38047" y="12942"/>
                </a:lnTo>
                <a:lnTo>
                  <a:pt x="37806" y="13238"/>
                </a:lnTo>
                <a:lnTo>
                  <a:pt x="37546" y="13535"/>
                </a:lnTo>
                <a:lnTo>
                  <a:pt x="37305" y="13757"/>
                </a:lnTo>
                <a:lnTo>
                  <a:pt x="37064" y="13980"/>
                </a:lnTo>
                <a:lnTo>
                  <a:pt x="36805" y="14184"/>
                </a:lnTo>
                <a:lnTo>
                  <a:pt x="36526" y="14351"/>
                </a:lnTo>
                <a:lnTo>
                  <a:pt x="36230" y="14518"/>
                </a:lnTo>
                <a:lnTo>
                  <a:pt x="35933" y="14666"/>
                </a:lnTo>
                <a:lnTo>
                  <a:pt x="35618" y="14796"/>
                </a:lnTo>
                <a:lnTo>
                  <a:pt x="35284" y="14907"/>
                </a:lnTo>
                <a:lnTo>
                  <a:pt x="34950" y="15000"/>
                </a:lnTo>
                <a:lnTo>
                  <a:pt x="34617" y="15092"/>
                </a:lnTo>
                <a:lnTo>
                  <a:pt x="34283" y="15148"/>
                </a:lnTo>
                <a:lnTo>
                  <a:pt x="33931" y="15204"/>
                </a:lnTo>
                <a:lnTo>
                  <a:pt x="33578" y="15222"/>
                </a:lnTo>
                <a:lnTo>
                  <a:pt x="33226" y="15241"/>
                </a:lnTo>
                <a:lnTo>
                  <a:pt x="32874" y="15241"/>
                </a:lnTo>
                <a:lnTo>
                  <a:pt x="32522" y="15204"/>
                </a:lnTo>
                <a:lnTo>
                  <a:pt x="32169" y="15167"/>
                </a:lnTo>
                <a:lnTo>
                  <a:pt x="31836" y="15111"/>
                </a:lnTo>
                <a:lnTo>
                  <a:pt x="31483" y="15037"/>
                </a:lnTo>
                <a:lnTo>
                  <a:pt x="31150" y="14963"/>
                </a:lnTo>
                <a:lnTo>
                  <a:pt x="30816" y="14851"/>
                </a:lnTo>
                <a:lnTo>
                  <a:pt x="30501" y="14722"/>
                </a:lnTo>
                <a:lnTo>
                  <a:pt x="30185" y="14573"/>
                </a:lnTo>
                <a:lnTo>
                  <a:pt x="29889" y="14425"/>
                </a:lnTo>
                <a:lnTo>
                  <a:pt x="29592" y="14240"/>
                </a:lnTo>
                <a:lnTo>
                  <a:pt x="29314" y="14036"/>
                </a:lnTo>
                <a:lnTo>
                  <a:pt x="29054" y="13832"/>
                </a:lnTo>
                <a:lnTo>
                  <a:pt x="28813" y="13591"/>
                </a:lnTo>
                <a:lnTo>
                  <a:pt x="28572" y="13350"/>
                </a:lnTo>
                <a:lnTo>
                  <a:pt x="28368" y="13071"/>
                </a:lnTo>
                <a:lnTo>
                  <a:pt x="28183" y="12793"/>
                </a:lnTo>
                <a:lnTo>
                  <a:pt x="27998" y="12497"/>
                </a:lnTo>
                <a:lnTo>
                  <a:pt x="27849" y="12182"/>
                </a:lnTo>
                <a:lnTo>
                  <a:pt x="27719" y="11866"/>
                </a:lnTo>
                <a:lnTo>
                  <a:pt x="27608" y="11570"/>
                </a:lnTo>
                <a:lnTo>
                  <a:pt x="27516" y="11273"/>
                </a:lnTo>
                <a:lnTo>
                  <a:pt x="27441" y="10976"/>
                </a:lnTo>
                <a:lnTo>
                  <a:pt x="27386" y="10680"/>
                </a:lnTo>
                <a:lnTo>
                  <a:pt x="27330" y="10402"/>
                </a:lnTo>
                <a:lnTo>
                  <a:pt x="27312" y="10123"/>
                </a:lnTo>
                <a:lnTo>
                  <a:pt x="27293" y="9864"/>
                </a:lnTo>
                <a:lnTo>
                  <a:pt x="27293" y="9586"/>
                </a:lnTo>
                <a:lnTo>
                  <a:pt x="27293" y="9326"/>
                </a:lnTo>
                <a:lnTo>
                  <a:pt x="27312" y="9067"/>
                </a:lnTo>
                <a:lnTo>
                  <a:pt x="27349" y="8826"/>
                </a:lnTo>
                <a:lnTo>
                  <a:pt x="27386" y="8585"/>
                </a:lnTo>
                <a:lnTo>
                  <a:pt x="27516" y="8121"/>
                </a:lnTo>
                <a:lnTo>
                  <a:pt x="27664" y="7695"/>
                </a:lnTo>
                <a:lnTo>
                  <a:pt x="27831" y="7287"/>
                </a:lnTo>
                <a:lnTo>
                  <a:pt x="28016" y="6916"/>
                </a:lnTo>
                <a:lnTo>
                  <a:pt x="28220" y="6582"/>
                </a:lnTo>
                <a:lnTo>
                  <a:pt x="28443" y="6285"/>
                </a:lnTo>
                <a:lnTo>
                  <a:pt x="28647" y="6026"/>
                </a:lnTo>
                <a:lnTo>
                  <a:pt x="28850" y="5803"/>
                </a:lnTo>
                <a:lnTo>
                  <a:pt x="29054" y="5618"/>
                </a:lnTo>
                <a:lnTo>
                  <a:pt x="29240" y="5488"/>
                </a:lnTo>
                <a:lnTo>
                  <a:pt x="29388" y="5377"/>
                </a:lnTo>
                <a:lnTo>
                  <a:pt x="29518" y="5321"/>
                </a:lnTo>
                <a:lnTo>
                  <a:pt x="29648" y="5303"/>
                </a:lnTo>
                <a:lnTo>
                  <a:pt x="29740" y="5303"/>
                </a:lnTo>
                <a:lnTo>
                  <a:pt x="29833" y="5340"/>
                </a:lnTo>
                <a:lnTo>
                  <a:pt x="29889" y="5396"/>
                </a:lnTo>
                <a:lnTo>
                  <a:pt x="29944" y="5470"/>
                </a:lnTo>
                <a:lnTo>
                  <a:pt x="29981" y="5562"/>
                </a:lnTo>
                <a:lnTo>
                  <a:pt x="30000" y="5674"/>
                </a:lnTo>
                <a:lnTo>
                  <a:pt x="30000" y="5785"/>
                </a:lnTo>
                <a:lnTo>
                  <a:pt x="30000" y="5896"/>
                </a:lnTo>
                <a:lnTo>
                  <a:pt x="29981" y="6026"/>
                </a:lnTo>
                <a:lnTo>
                  <a:pt x="29944" y="6137"/>
                </a:lnTo>
                <a:lnTo>
                  <a:pt x="29907" y="6248"/>
                </a:lnTo>
                <a:lnTo>
                  <a:pt x="29870" y="6341"/>
                </a:lnTo>
                <a:lnTo>
                  <a:pt x="29481" y="6990"/>
                </a:lnTo>
                <a:lnTo>
                  <a:pt x="29277" y="7361"/>
                </a:lnTo>
                <a:lnTo>
                  <a:pt x="29092" y="7750"/>
                </a:lnTo>
                <a:lnTo>
                  <a:pt x="28906" y="8158"/>
                </a:lnTo>
                <a:lnTo>
                  <a:pt x="28758" y="8585"/>
                </a:lnTo>
                <a:lnTo>
                  <a:pt x="28628" y="9030"/>
                </a:lnTo>
                <a:lnTo>
                  <a:pt x="28535" y="9493"/>
                </a:lnTo>
                <a:lnTo>
                  <a:pt x="28498" y="9716"/>
                </a:lnTo>
                <a:lnTo>
                  <a:pt x="28480" y="9938"/>
                </a:lnTo>
                <a:lnTo>
                  <a:pt x="28480" y="10179"/>
                </a:lnTo>
                <a:lnTo>
                  <a:pt x="28480" y="10420"/>
                </a:lnTo>
                <a:lnTo>
                  <a:pt x="28517" y="10643"/>
                </a:lnTo>
                <a:lnTo>
                  <a:pt x="28554" y="10884"/>
                </a:lnTo>
                <a:lnTo>
                  <a:pt x="28609" y="11125"/>
                </a:lnTo>
                <a:lnTo>
                  <a:pt x="28684" y="11347"/>
                </a:lnTo>
                <a:lnTo>
                  <a:pt x="28776" y="11588"/>
                </a:lnTo>
                <a:lnTo>
                  <a:pt x="28888" y="11811"/>
                </a:lnTo>
                <a:lnTo>
                  <a:pt x="29036" y="12052"/>
                </a:lnTo>
                <a:lnTo>
                  <a:pt x="29184" y="12274"/>
                </a:lnTo>
                <a:lnTo>
                  <a:pt x="29370" y="12497"/>
                </a:lnTo>
                <a:lnTo>
                  <a:pt x="29574" y="12719"/>
                </a:lnTo>
                <a:lnTo>
                  <a:pt x="29796" y="12942"/>
                </a:lnTo>
                <a:lnTo>
                  <a:pt x="30056" y="13164"/>
                </a:lnTo>
                <a:lnTo>
                  <a:pt x="30334" y="13350"/>
                </a:lnTo>
                <a:lnTo>
                  <a:pt x="30612" y="13535"/>
                </a:lnTo>
                <a:lnTo>
                  <a:pt x="30890" y="13702"/>
                </a:lnTo>
                <a:lnTo>
                  <a:pt x="31187" y="13832"/>
                </a:lnTo>
                <a:lnTo>
                  <a:pt x="31483" y="13943"/>
                </a:lnTo>
                <a:lnTo>
                  <a:pt x="31799" y="14036"/>
                </a:lnTo>
                <a:lnTo>
                  <a:pt x="32114" y="14091"/>
                </a:lnTo>
                <a:lnTo>
                  <a:pt x="32410" y="14147"/>
                </a:lnTo>
                <a:lnTo>
                  <a:pt x="32726" y="14165"/>
                </a:lnTo>
                <a:lnTo>
                  <a:pt x="33059" y="14184"/>
                </a:lnTo>
                <a:lnTo>
                  <a:pt x="33374" y="14165"/>
                </a:lnTo>
                <a:lnTo>
                  <a:pt x="33690" y="14128"/>
                </a:lnTo>
                <a:lnTo>
                  <a:pt x="34005" y="14073"/>
                </a:lnTo>
                <a:lnTo>
                  <a:pt x="34320" y="13999"/>
                </a:lnTo>
                <a:lnTo>
                  <a:pt x="34635" y="13906"/>
                </a:lnTo>
                <a:lnTo>
                  <a:pt x="34950" y="13776"/>
                </a:lnTo>
                <a:lnTo>
                  <a:pt x="35266" y="13646"/>
                </a:lnTo>
                <a:lnTo>
                  <a:pt x="35562" y="13498"/>
                </a:lnTo>
                <a:lnTo>
                  <a:pt x="35878" y="13331"/>
                </a:lnTo>
                <a:lnTo>
                  <a:pt x="36174" y="13146"/>
                </a:lnTo>
                <a:lnTo>
                  <a:pt x="36452" y="12942"/>
                </a:lnTo>
                <a:lnTo>
                  <a:pt x="36730" y="12719"/>
                </a:lnTo>
                <a:lnTo>
                  <a:pt x="37009" y="12478"/>
                </a:lnTo>
                <a:lnTo>
                  <a:pt x="37268" y="12219"/>
                </a:lnTo>
                <a:lnTo>
                  <a:pt x="37528" y="11940"/>
                </a:lnTo>
                <a:lnTo>
                  <a:pt x="37769" y="11662"/>
                </a:lnTo>
                <a:lnTo>
                  <a:pt x="38010" y="11347"/>
                </a:lnTo>
                <a:lnTo>
                  <a:pt x="38214" y="11032"/>
                </a:lnTo>
                <a:lnTo>
                  <a:pt x="38436" y="10698"/>
                </a:lnTo>
                <a:lnTo>
                  <a:pt x="38622" y="10346"/>
                </a:lnTo>
                <a:lnTo>
                  <a:pt x="38807" y="9975"/>
                </a:lnTo>
                <a:lnTo>
                  <a:pt x="38974" y="9586"/>
                </a:lnTo>
                <a:lnTo>
                  <a:pt x="38937" y="9475"/>
                </a:lnTo>
                <a:lnTo>
                  <a:pt x="38900" y="9326"/>
                </a:lnTo>
                <a:lnTo>
                  <a:pt x="38863" y="8918"/>
                </a:lnTo>
                <a:lnTo>
                  <a:pt x="38807" y="8418"/>
                </a:lnTo>
                <a:lnTo>
                  <a:pt x="38733" y="7824"/>
                </a:lnTo>
                <a:lnTo>
                  <a:pt x="38622" y="7175"/>
                </a:lnTo>
                <a:lnTo>
                  <a:pt x="38547" y="6823"/>
                </a:lnTo>
                <a:lnTo>
                  <a:pt x="38455" y="6452"/>
                </a:lnTo>
                <a:lnTo>
                  <a:pt x="38362" y="6082"/>
                </a:lnTo>
                <a:lnTo>
                  <a:pt x="38251" y="5711"/>
                </a:lnTo>
                <a:lnTo>
                  <a:pt x="38102" y="5321"/>
                </a:lnTo>
                <a:lnTo>
                  <a:pt x="37954" y="4932"/>
                </a:lnTo>
                <a:lnTo>
                  <a:pt x="37769" y="4543"/>
                </a:lnTo>
                <a:lnTo>
                  <a:pt x="37565" y="4172"/>
                </a:lnTo>
                <a:lnTo>
                  <a:pt x="37342" y="3782"/>
                </a:lnTo>
                <a:lnTo>
                  <a:pt x="37083" y="3412"/>
                </a:lnTo>
                <a:lnTo>
                  <a:pt x="36805" y="3041"/>
                </a:lnTo>
                <a:lnTo>
                  <a:pt x="36489" y="2689"/>
                </a:lnTo>
                <a:lnTo>
                  <a:pt x="36137" y="2336"/>
                </a:lnTo>
                <a:lnTo>
                  <a:pt x="35748" y="2021"/>
                </a:lnTo>
                <a:lnTo>
                  <a:pt x="35321" y="1706"/>
                </a:lnTo>
                <a:lnTo>
                  <a:pt x="34858" y="1409"/>
                </a:lnTo>
                <a:lnTo>
                  <a:pt x="34357" y="1150"/>
                </a:lnTo>
                <a:lnTo>
                  <a:pt x="33819" y="909"/>
                </a:lnTo>
                <a:lnTo>
                  <a:pt x="33245" y="686"/>
                </a:lnTo>
                <a:lnTo>
                  <a:pt x="32614" y="482"/>
                </a:lnTo>
                <a:lnTo>
                  <a:pt x="31928" y="334"/>
                </a:lnTo>
                <a:lnTo>
                  <a:pt x="31205" y="204"/>
                </a:lnTo>
                <a:lnTo>
                  <a:pt x="30371" y="93"/>
                </a:lnTo>
                <a:lnTo>
                  <a:pt x="29574" y="37"/>
                </a:lnTo>
                <a:lnTo>
                  <a:pt x="2879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7"/>
          <p:cNvSpPr/>
          <p:nvPr/>
        </p:nvSpPr>
        <p:spPr>
          <a:xfrm>
            <a:off x="8149625" y="1665433"/>
            <a:ext cx="869767" cy="411416"/>
          </a:xfrm>
          <a:custGeom>
            <a:avLst/>
            <a:gdLst/>
            <a:ahLst/>
            <a:cxnLst/>
            <a:rect l="l" t="t" r="r" b="b"/>
            <a:pathLst>
              <a:path w="70086" h="33152" extrusionOk="0">
                <a:moveTo>
                  <a:pt x="28795" y="0"/>
                </a:moveTo>
                <a:lnTo>
                  <a:pt x="28053" y="19"/>
                </a:lnTo>
                <a:lnTo>
                  <a:pt x="27330" y="74"/>
                </a:lnTo>
                <a:lnTo>
                  <a:pt x="26644" y="148"/>
                </a:lnTo>
                <a:lnTo>
                  <a:pt x="25977" y="278"/>
                </a:lnTo>
                <a:lnTo>
                  <a:pt x="25328" y="427"/>
                </a:lnTo>
                <a:lnTo>
                  <a:pt x="24716" y="593"/>
                </a:lnTo>
                <a:lnTo>
                  <a:pt x="24123" y="797"/>
                </a:lnTo>
                <a:lnTo>
                  <a:pt x="23548" y="1020"/>
                </a:lnTo>
                <a:lnTo>
                  <a:pt x="23010" y="1279"/>
                </a:lnTo>
                <a:lnTo>
                  <a:pt x="22491" y="1558"/>
                </a:lnTo>
                <a:lnTo>
                  <a:pt x="21990" y="1854"/>
                </a:lnTo>
                <a:lnTo>
                  <a:pt x="21527" y="2151"/>
                </a:lnTo>
                <a:lnTo>
                  <a:pt x="21082" y="2485"/>
                </a:lnTo>
                <a:lnTo>
                  <a:pt x="20655" y="2837"/>
                </a:lnTo>
                <a:lnTo>
                  <a:pt x="20247" y="3189"/>
                </a:lnTo>
                <a:lnTo>
                  <a:pt x="19877" y="3560"/>
                </a:lnTo>
                <a:lnTo>
                  <a:pt x="19524" y="3931"/>
                </a:lnTo>
                <a:lnTo>
                  <a:pt x="19191" y="4320"/>
                </a:lnTo>
                <a:lnTo>
                  <a:pt x="18894" y="4709"/>
                </a:lnTo>
                <a:lnTo>
                  <a:pt x="18616" y="5117"/>
                </a:lnTo>
                <a:lnTo>
                  <a:pt x="18338" y="5507"/>
                </a:lnTo>
                <a:lnTo>
                  <a:pt x="18097" y="5915"/>
                </a:lnTo>
                <a:lnTo>
                  <a:pt x="17893" y="6304"/>
                </a:lnTo>
                <a:lnTo>
                  <a:pt x="17689" y="6712"/>
                </a:lnTo>
                <a:lnTo>
                  <a:pt x="17503" y="7101"/>
                </a:lnTo>
                <a:lnTo>
                  <a:pt x="17355" y="7491"/>
                </a:lnTo>
                <a:lnTo>
                  <a:pt x="17225" y="7861"/>
                </a:lnTo>
                <a:lnTo>
                  <a:pt x="17096" y="8232"/>
                </a:lnTo>
                <a:lnTo>
                  <a:pt x="17003" y="8585"/>
                </a:lnTo>
                <a:lnTo>
                  <a:pt x="17003" y="8603"/>
                </a:lnTo>
                <a:lnTo>
                  <a:pt x="16984" y="8863"/>
                </a:lnTo>
                <a:lnTo>
                  <a:pt x="16966" y="9437"/>
                </a:lnTo>
                <a:lnTo>
                  <a:pt x="16947" y="10235"/>
                </a:lnTo>
                <a:lnTo>
                  <a:pt x="16966" y="11217"/>
                </a:lnTo>
                <a:lnTo>
                  <a:pt x="17003" y="11755"/>
                </a:lnTo>
                <a:lnTo>
                  <a:pt x="17040" y="12311"/>
                </a:lnTo>
                <a:lnTo>
                  <a:pt x="17096" y="12886"/>
                </a:lnTo>
                <a:lnTo>
                  <a:pt x="17188" y="13479"/>
                </a:lnTo>
                <a:lnTo>
                  <a:pt x="17281" y="14054"/>
                </a:lnTo>
                <a:lnTo>
                  <a:pt x="17411" y="14629"/>
                </a:lnTo>
                <a:lnTo>
                  <a:pt x="17559" y="15185"/>
                </a:lnTo>
                <a:lnTo>
                  <a:pt x="17744" y="15723"/>
                </a:lnTo>
                <a:lnTo>
                  <a:pt x="17782" y="15834"/>
                </a:lnTo>
                <a:lnTo>
                  <a:pt x="17782" y="15927"/>
                </a:lnTo>
                <a:lnTo>
                  <a:pt x="17763" y="16038"/>
                </a:lnTo>
                <a:lnTo>
                  <a:pt x="17726" y="16131"/>
                </a:lnTo>
                <a:lnTo>
                  <a:pt x="17670" y="16205"/>
                </a:lnTo>
                <a:lnTo>
                  <a:pt x="17596" y="16279"/>
                </a:lnTo>
                <a:lnTo>
                  <a:pt x="17503" y="16335"/>
                </a:lnTo>
                <a:lnTo>
                  <a:pt x="17411" y="16372"/>
                </a:lnTo>
                <a:lnTo>
                  <a:pt x="17299" y="16390"/>
                </a:lnTo>
                <a:lnTo>
                  <a:pt x="17207" y="16390"/>
                </a:lnTo>
                <a:lnTo>
                  <a:pt x="17096" y="16372"/>
                </a:lnTo>
                <a:lnTo>
                  <a:pt x="17021" y="16335"/>
                </a:lnTo>
                <a:lnTo>
                  <a:pt x="16929" y="16261"/>
                </a:lnTo>
                <a:lnTo>
                  <a:pt x="16873" y="16186"/>
                </a:lnTo>
                <a:lnTo>
                  <a:pt x="16817" y="16112"/>
                </a:lnTo>
                <a:lnTo>
                  <a:pt x="16780" y="16001"/>
                </a:lnTo>
                <a:lnTo>
                  <a:pt x="16651" y="15408"/>
                </a:lnTo>
                <a:lnTo>
                  <a:pt x="16502" y="14610"/>
                </a:lnTo>
                <a:lnTo>
                  <a:pt x="16335" y="13683"/>
                </a:lnTo>
                <a:lnTo>
                  <a:pt x="16187" y="12645"/>
                </a:lnTo>
                <a:lnTo>
                  <a:pt x="16057" y="11551"/>
                </a:lnTo>
                <a:lnTo>
                  <a:pt x="16020" y="10995"/>
                </a:lnTo>
                <a:lnTo>
                  <a:pt x="15983" y="10457"/>
                </a:lnTo>
                <a:lnTo>
                  <a:pt x="15965" y="9901"/>
                </a:lnTo>
                <a:lnTo>
                  <a:pt x="15965" y="9363"/>
                </a:lnTo>
                <a:lnTo>
                  <a:pt x="15983" y="8844"/>
                </a:lnTo>
                <a:lnTo>
                  <a:pt x="16039" y="8344"/>
                </a:lnTo>
                <a:lnTo>
                  <a:pt x="15501" y="8195"/>
                </a:lnTo>
                <a:lnTo>
                  <a:pt x="14852" y="8065"/>
                </a:lnTo>
                <a:lnTo>
                  <a:pt x="14129" y="7936"/>
                </a:lnTo>
                <a:lnTo>
                  <a:pt x="13332" y="7824"/>
                </a:lnTo>
                <a:lnTo>
                  <a:pt x="12905" y="7787"/>
                </a:lnTo>
                <a:lnTo>
                  <a:pt x="12460" y="7750"/>
                </a:lnTo>
                <a:lnTo>
                  <a:pt x="12015" y="7732"/>
                </a:lnTo>
                <a:lnTo>
                  <a:pt x="11552" y="7713"/>
                </a:lnTo>
                <a:lnTo>
                  <a:pt x="11070" y="7732"/>
                </a:lnTo>
                <a:lnTo>
                  <a:pt x="10588" y="7750"/>
                </a:lnTo>
                <a:lnTo>
                  <a:pt x="10087" y="7806"/>
                </a:lnTo>
                <a:lnTo>
                  <a:pt x="9605" y="7861"/>
                </a:lnTo>
                <a:lnTo>
                  <a:pt x="9104" y="7954"/>
                </a:lnTo>
                <a:lnTo>
                  <a:pt x="8585" y="8047"/>
                </a:lnTo>
                <a:lnTo>
                  <a:pt x="8085" y="8177"/>
                </a:lnTo>
                <a:lnTo>
                  <a:pt x="7584" y="8344"/>
                </a:lnTo>
                <a:lnTo>
                  <a:pt x="7083" y="8529"/>
                </a:lnTo>
                <a:lnTo>
                  <a:pt x="6583" y="8733"/>
                </a:lnTo>
                <a:lnTo>
                  <a:pt x="6082" y="8974"/>
                </a:lnTo>
                <a:lnTo>
                  <a:pt x="5582" y="9252"/>
                </a:lnTo>
                <a:lnTo>
                  <a:pt x="5100" y="9567"/>
                </a:lnTo>
                <a:lnTo>
                  <a:pt x="4617" y="9901"/>
                </a:lnTo>
                <a:lnTo>
                  <a:pt x="4154" y="10290"/>
                </a:lnTo>
                <a:lnTo>
                  <a:pt x="3709" y="10698"/>
                </a:lnTo>
                <a:lnTo>
                  <a:pt x="3264" y="11162"/>
                </a:lnTo>
                <a:lnTo>
                  <a:pt x="2838" y="11644"/>
                </a:lnTo>
                <a:lnTo>
                  <a:pt x="2411" y="12200"/>
                </a:lnTo>
                <a:lnTo>
                  <a:pt x="2022" y="12775"/>
                </a:lnTo>
                <a:lnTo>
                  <a:pt x="1799" y="13146"/>
                </a:lnTo>
                <a:lnTo>
                  <a:pt x="1577" y="13516"/>
                </a:lnTo>
                <a:lnTo>
                  <a:pt x="1373" y="13906"/>
                </a:lnTo>
                <a:lnTo>
                  <a:pt x="1187" y="14277"/>
                </a:lnTo>
                <a:lnTo>
                  <a:pt x="1021" y="14666"/>
                </a:lnTo>
                <a:lnTo>
                  <a:pt x="854" y="15037"/>
                </a:lnTo>
                <a:lnTo>
                  <a:pt x="724" y="15426"/>
                </a:lnTo>
                <a:lnTo>
                  <a:pt x="594" y="15797"/>
                </a:lnTo>
                <a:lnTo>
                  <a:pt x="464" y="16186"/>
                </a:lnTo>
                <a:lnTo>
                  <a:pt x="372" y="16557"/>
                </a:lnTo>
                <a:lnTo>
                  <a:pt x="279" y="16928"/>
                </a:lnTo>
                <a:lnTo>
                  <a:pt x="205" y="17317"/>
                </a:lnTo>
                <a:lnTo>
                  <a:pt x="131" y="17688"/>
                </a:lnTo>
                <a:lnTo>
                  <a:pt x="93" y="18059"/>
                </a:lnTo>
                <a:lnTo>
                  <a:pt x="56" y="18430"/>
                </a:lnTo>
                <a:lnTo>
                  <a:pt x="19" y="18819"/>
                </a:lnTo>
                <a:lnTo>
                  <a:pt x="1" y="19171"/>
                </a:lnTo>
                <a:lnTo>
                  <a:pt x="1" y="19542"/>
                </a:lnTo>
                <a:lnTo>
                  <a:pt x="19" y="19913"/>
                </a:lnTo>
                <a:lnTo>
                  <a:pt x="38" y="20265"/>
                </a:lnTo>
                <a:lnTo>
                  <a:pt x="75" y="20618"/>
                </a:lnTo>
                <a:lnTo>
                  <a:pt x="112" y="20988"/>
                </a:lnTo>
                <a:lnTo>
                  <a:pt x="223" y="21674"/>
                </a:lnTo>
                <a:lnTo>
                  <a:pt x="390" y="22360"/>
                </a:lnTo>
                <a:lnTo>
                  <a:pt x="576" y="23009"/>
                </a:lnTo>
                <a:lnTo>
                  <a:pt x="817" y="23658"/>
                </a:lnTo>
                <a:lnTo>
                  <a:pt x="1095" y="24270"/>
                </a:lnTo>
                <a:lnTo>
                  <a:pt x="1391" y="24864"/>
                </a:lnTo>
                <a:lnTo>
                  <a:pt x="1725" y="25420"/>
                </a:lnTo>
                <a:lnTo>
                  <a:pt x="2096" y="25957"/>
                </a:lnTo>
                <a:lnTo>
                  <a:pt x="2485" y="26458"/>
                </a:lnTo>
                <a:lnTo>
                  <a:pt x="2912" y="26922"/>
                </a:lnTo>
                <a:lnTo>
                  <a:pt x="3375" y="27367"/>
                </a:lnTo>
                <a:lnTo>
                  <a:pt x="3598" y="27552"/>
                </a:lnTo>
                <a:lnTo>
                  <a:pt x="3839" y="27756"/>
                </a:lnTo>
                <a:lnTo>
                  <a:pt x="4098" y="27941"/>
                </a:lnTo>
                <a:lnTo>
                  <a:pt x="4339" y="28108"/>
                </a:lnTo>
                <a:lnTo>
                  <a:pt x="4599" y="28275"/>
                </a:lnTo>
                <a:lnTo>
                  <a:pt x="4858" y="28423"/>
                </a:lnTo>
                <a:lnTo>
                  <a:pt x="5137" y="28572"/>
                </a:lnTo>
                <a:lnTo>
                  <a:pt x="5396" y="28702"/>
                </a:lnTo>
                <a:lnTo>
                  <a:pt x="5674" y="28813"/>
                </a:lnTo>
                <a:lnTo>
                  <a:pt x="5952" y="28924"/>
                </a:lnTo>
                <a:lnTo>
                  <a:pt x="6231" y="29017"/>
                </a:lnTo>
                <a:lnTo>
                  <a:pt x="6527" y="29091"/>
                </a:lnTo>
                <a:lnTo>
                  <a:pt x="6824" y="29165"/>
                </a:lnTo>
                <a:lnTo>
                  <a:pt x="7102" y="29221"/>
                </a:lnTo>
                <a:lnTo>
                  <a:pt x="7417" y="29258"/>
                </a:lnTo>
                <a:lnTo>
                  <a:pt x="7714" y="29295"/>
                </a:lnTo>
                <a:lnTo>
                  <a:pt x="8010" y="29313"/>
                </a:lnTo>
                <a:lnTo>
                  <a:pt x="8622" y="29313"/>
                </a:lnTo>
                <a:lnTo>
                  <a:pt x="8938" y="29276"/>
                </a:lnTo>
                <a:lnTo>
                  <a:pt x="9531" y="29221"/>
                </a:lnTo>
                <a:lnTo>
                  <a:pt x="10106" y="29146"/>
                </a:lnTo>
                <a:lnTo>
                  <a:pt x="11181" y="28980"/>
                </a:lnTo>
                <a:lnTo>
                  <a:pt x="12127" y="28776"/>
                </a:lnTo>
                <a:lnTo>
                  <a:pt x="12979" y="28572"/>
                </a:lnTo>
                <a:lnTo>
                  <a:pt x="13721" y="28349"/>
                </a:lnTo>
                <a:lnTo>
                  <a:pt x="14370" y="28127"/>
                </a:lnTo>
                <a:lnTo>
                  <a:pt x="14926" y="27904"/>
                </a:lnTo>
                <a:lnTo>
                  <a:pt x="15408" y="27682"/>
                </a:lnTo>
                <a:lnTo>
                  <a:pt x="15816" y="27478"/>
                </a:lnTo>
                <a:lnTo>
                  <a:pt x="16150" y="27292"/>
                </a:lnTo>
                <a:lnTo>
                  <a:pt x="16632" y="26996"/>
                </a:lnTo>
                <a:lnTo>
                  <a:pt x="16780" y="26903"/>
                </a:lnTo>
                <a:lnTo>
                  <a:pt x="16892" y="26847"/>
                </a:lnTo>
                <a:lnTo>
                  <a:pt x="16984" y="26847"/>
                </a:lnTo>
                <a:lnTo>
                  <a:pt x="17003" y="26884"/>
                </a:lnTo>
                <a:lnTo>
                  <a:pt x="17096" y="27218"/>
                </a:lnTo>
                <a:lnTo>
                  <a:pt x="17188" y="27515"/>
                </a:lnTo>
                <a:lnTo>
                  <a:pt x="17318" y="27867"/>
                </a:lnTo>
                <a:lnTo>
                  <a:pt x="17522" y="28275"/>
                </a:lnTo>
                <a:lnTo>
                  <a:pt x="17763" y="28702"/>
                </a:lnTo>
                <a:lnTo>
                  <a:pt x="17911" y="28943"/>
                </a:lnTo>
                <a:lnTo>
                  <a:pt x="18078" y="29184"/>
                </a:lnTo>
                <a:lnTo>
                  <a:pt x="18264" y="29425"/>
                </a:lnTo>
                <a:lnTo>
                  <a:pt x="18468" y="29666"/>
                </a:lnTo>
                <a:lnTo>
                  <a:pt x="18690" y="29888"/>
                </a:lnTo>
                <a:lnTo>
                  <a:pt x="18950" y="30129"/>
                </a:lnTo>
                <a:lnTo>
                  <a:pt x="19209" y="30370"/>
                </a:lnTo>
                <a:lnTo>
                  <a:pt x="19487" y="30593"/>
                </a:lnTo>
                <a:lnTo>
                  <a:pt x="19803" y="30815"/>
                </a:lnTo>
                <a:lnTo>
                  <a:pt x="20155" y="31038"/>
                </a:lnTo>
                <a:lnTo>
                  <a:pt x="20507" y="31242"/>
                </a:lnTo>
                <a:lnTo>
                  <a:pt x="20896" y="31427"/>
                </a:lnTo>
                <a:lnTo>
                  <a:pt x="21304" y="31612"/>
                </a:lnTo>
                <a:lnTo>
                  <a:pt x="21749" y="31779"/>
                </a:lnTo>
                <a:lnTo>
                  <a:pt x="22231" y="31928"/>
                </a:lnTo>
                <a:lnTo>
                  <a:pt x="22732" y="32057"/>
                </a:lnTo>
                <a:lnTo>
                  <a:pt x="23270" y="32169"/>
                </a:lnTo>
                <a:lnTo>
                  <a:pt x="23826" y="32243"/>
                </a:lnTo>
                <a:lnTo>
                  <a:pt x="24438" y="32317"/>
                </a:lnTo>
                <a:lnTo>
                  <a:pt x="25068" y="32354"/>
                </a:lnTo>
                <a:lnTo>
                  <a:pt x="25902" y="32373"/>
                </a:lnTo>
                <a:lnTo>
                  <a:pt x="26700" y="32373"/>
                </a:lnTo>
                <a:lnTo>
                  <a:pt x="27460" y="32336"/>
                </a:lnTo>
                <a:lnTo>
                  <a:pt x="28183" y="32261"/>
                </a:lnTo>
                <a:lnTo>
                  <a:pt x="28888" y="32187"/>
                </a:lnTo>
                <a:lnTo>
                  <a:pt x="29537" y="32076"/>
                </a:lnTo>
                <a:lnTo>
                  <a:pt x="30167" y="31946"/>
                </a:lnTo>
                <a:lnTo>
                  <a:pt x="30760" y="31816"/>
                </a:lnTo>
                <a:lnTo>
                  <a:pt x="31316" y="31668"/>
                </a:lnTo>
                <a:lnTo>
                  <a:pt x="31854" y="31520"/>
                </a:lnTo>
                <a:lnTo>
                  <a:pt x="32355" y="31353"/>
                </a:lnTo>
                <a:lnTo>
                  <a:pt x="32800" y="31186"/>
                </a:lnTo>
                <a:lnTo>
                  <a:pt x="33634" y="30852"/>
                </a:lnTo>
                <a:lnTo>
                  <a:pt x="34339" y="30556"/>
                </a:lnTo>
                <a:lnTo>
                  <a:pt x="34116" y="30519"/>
                </a:lnTo>
                <a:lnTo>
                  <a:pt x="34209" y="30426"/>
                </a:lnTo>
                <a:lnTo>
                  <a:pt x="34487" y="30148"/>
                </a:lnTo>
                <a:lnTo>
                  <a:pt x="34672" y="29944"/>
                </a:lnTo>
                <a:lnTo>
                  <a:pt x="34895" y="29703"/>
                </a:lnTo>
                <a:lnTo>
                  <a:pt x="35117" y="29388"/>
                </a:lnTo>
                <a:lnTo>
                  <a:pt x="35340" y="29035"/>
                </a:lnTo>
                <a:lnTo>
                  <a:pt x="35562" y="28646"/>
                </a:lnTo>
                <a:lnTo>
                  <a:pt x="35785" y="28201"/>
                </a:lnTo>
                <a:lnTo>
                  <a:pt x="35989" y="27700"/>
                </a:lnTo>
                <a:lnTo>
                  <a:pt x="36156" y="27163"/>
                </a:lnTo>
                <a:lnTo>
                  <a:pt x="36248" y="26866"/>
                </a:lnTo>
                <a:lnTo>
                  <a:pt x="36304" y="26551"/>
                </a:lnTo>
                <a:lnTo>
                  <a:pt x="36378" y="26236"/>
                </a:lnTo>
                <a:lnTo>
                  <a:pt x="36415" y="25902"/>
                </a:lnTo>
                <a:lnTo>
                  <a:pt x="36452" y="25568"/>
                </a:lnTo>
                <a:lnTo>
                  <a:pt x="36489" y="25216"/>
                </a:lnTo>
                <a:lnTo>
                  <a:pt x="36489" y="24845"/>
                </a:lnTo>
                <a:lnTo>
                  <a:pt x="36489" y="24456"/>
                </a:lnTo>
                <a:lnTo>
                  <a:pt x="36471" y="24085"/>
                </a:lnTo>
                <a:lnTo>
                  <a:pt x="36415" y="23733"/>
                </a:lnTo>
                <a:lnTo>
                  <a:pt x="36341" y="23399"/>
                </a:lnTo>
                <a:lnTo>
                  <a:pt x="36248" y="23084"/>
                </a:lnTo>
                <a:lnTo>
                  <a:pt x="36119" y="22787"/>
                </a:lnTo>
                <a:lnTo>
                  <a:pt x="35970" y="22527"/>
                </a:lnTo>
                <a:lnTo>
                  <a:pt x="35803" y="22286"/>
                </a:lnTo>
                <a:lnTo>
                  <a:pt x="35636" y="22064"/>
                </a:lnTo>
                <a:lnTo>
                  <a:pt x="35433" y="21841"/>
                </a:lnTo>
                <a:lnTo>
                  <a:pt x="35210" y="21656"/>
                </a:lnTo>
                <a:lnTo>
                  <a:pt x="34988" y="21489"/>
                </a:lnTo>
                <a:lnTo>
                  <a:pt x="34747" y="21341"/>
                </a:lnTo>
                <a:lnTo>
                  <a:pt x="34505" y="21211"/>
                </a:lnTo>
                <a:lnTo>
                  <a:pt x="34246" y="21100"/>
                </a:lnTo>
                <a:lnTo>
                  <a:pt x="33968" y="21007"/>
                </a:lnTo>
                <a:lnTo>
                  <a:pt x="33690" y="20933"/>
                </a:lnTo>
                <a:lnTo>
                  <a:pt x="33412" y="20877"/>
                </a:lnTo>
                <a:lnTo>
                  <a:pt x="33133" y="20822"/>
                </a:lnTo>
                <a:lnTo>
                  <a:pt x="32855" y="20803"/>
                </a:lnTo>
                <a:lnTo>
                  <a:pt x="32577" y="20785"/>
                </a:lnTo>
                <a:lnTo>
                  <a:pt x="32299" y="20785"/>
                </a:lnTo>
                <a:lnTo>
                  <a:pt x="32021" y="20803"/>
                </a:lnTo>
                <a:lnTo>
                  <a:pt x="31743" y="20840"/>
                </a:lnTo>
                <a:lnTo>
                  <a:pt x="31465" y="20877"/>
                </a:lnTo>
                <a:lnTo>
                  <a:pt x="31205" y="20933"/>
                </a:lnTo>
                <a:lnTo>
                  <a:pt x="30964" y="21007"/>
                </a:lnTo>
                <a:lnTo>
                  <a:pt x="30723" y="21100"/>
                </a:lnTo>
                <a:lnTo>
                  <a:pt x="30482" y="21192"/>
                </a:lnTo>
                <a:lnTo>
                  <a:pt x="30278" y="21304"/>
                </a:lnTo>
                <a:lnTo>
                  <a:pt x="30074" y="21415"/>
                </a:lnTo>
                <a:lnTo>
                  <a:pt x="29889" y="21545"/>
                </a:lnTo>
                <a:lnTo>
                  <a:pt x="29722" y="21693"/>
                </a:lnTo>
                <a:lnTo>
                  <a:pt x="29574" y="21841"/>
                </a:lnTo>
                <a:lnTo>
                  <a:pt x="29444" y="22008"/>
                </a:lnTo>
                <a:lnTo>
                  <a:pt x="29314" y="22175"/>
                </a:lnTo>
                <a:lnTo>
                  <a:pt x="29203" y="22342"/>
                </a:lnTo>
                <a:lnTo>
                  <a:pt x="29110" y="22509"/>
                </a:lnTo>
                <a:lnTo>
                  <a:pt x="29036" y="22694"/>
                </a:lnTo>
                <a:lnTo>
                  <a:pt x="28962" y="22880"/>
                </a:lnTo>
                <a:lnTo>
                  <a:pt x="28925" y="23065"/>
                </a:lnTo>
                <a:lnTo>
                  <a:pt x="28869" y="23250"/>
                </a:lnTo>
                <a:lnTo>
                  <a:pt x="28850" y="23436"/>
                </a:lnTo>
                <a:lnTo>
                  <a:pt x="28832" y="23621"/>
                </a:lnTo>
                <a:lnTo>
                  <a:pt x="28813" y="23807"/>
                </a:lnTo>
                <a:lnTo>
                  <a:pt x="28832" y="24178"/>
                </a:lnTo>
                <a:lnTo>
                  <a:pt x="28888" y="24530"/>
                </a:lnTo>
                <a:lnTo>
                  <a:pt x="28999" y="24864"/>
                </a:lnTo>
                <a:lnTo>
                  <a:pt x="29129" y="25160"/>
                </a:lnTo>
                <a:lnTo>
                  <a:pt x="29203" y="25290"/>
                </a:lnTo>
                <a:lnTo>
                  <a:pt x="29295" y="25420"/>
                </a:lnTo>
                <a:lnTo>
                  <a:pt x="29388" y="25550"/>
                </a:lnTo>
                <a:lnTo>
                  <a:pt x="29481" y="25661"/>
                </a:lnTo>
                <a:lnTo>
                  <a:pt x="29592" y="25753"/>
                </a:lnTo>
                <a:lnTo>
                  <a:pt x="29703" y="25846"/>
                </a:lnTo>
                <a:lnTo>
                  <a:pt x="29833" y="25902"/>
                </a:lnTo>
                <a:lnTo>
                  <a:pt x="29963" y="25957"/>
                </a:lnTo>
                <a:lnTo>
                  <a:pt x="30093" y="26013"/>
                </a:lnTo>
                <a:lnTo>
                  <a:pt x="30241" y="26032"/>
                </a:lnTo>
                <a:lnTo>
                  <a:pt x="30389" y="26050"/>
                </a:lnTo>
                <a:lnTo>
                  <a:pt x="30538" y="26032"/>
                </a:lnTo>
                <a:lnTo>
                  <a:pt x="31075" y="25976"/>
                </a:lnTo>
                <a:lnTo>
                  <a:pt x="31520" y="25939"/>
                </a:lnTo>
                <a:lnTo>
                  <a:pt x="31854" y="25920"/>
                </a:lnTo>
                <a:lnTo>
                  <a:pt x="32095" y="25957"/>
                </a:lnTo>
                <a:lnTo>
                  <a:pt x="32188" y="25976"/>
                </a:lnTo>
                <a:lnTo>
                  <a:pt x="32262" y="25995"/>
                </a:lnTo>
                <a:lnTo>
                  <a:pt x="32318" y="26032"/>
                </a:lnTo>
                <a:lnTo>
                  <a:pt x="32373" y="26087"/>
                </a:lnTo>
                <a:lnTo>
                  <a:pt x="32410" y="26143"/>
                </a:lnTo>
                <a:lnTo>
                  <a:pt x="32429" y="26198"/>
                </a:lnTo>
                <a:lnTo>
                  <a:pt x="32447" y="26365"/>
                </a:lnTo>
                <a:lnTo>
                  <a:pt x="32447" y="26551"/>
                </a:lnTo>
                <a:lnTo>
                  <a:pt x="32429" y="26755"/>
                </a:lnTo>
                <a:lnTo>
                  <a:pt x="32392" y="26866"/>
                </a:lnTo>
                <a:lnTo>
                  <a:pt x="32355" y="26959"/>
                </a:lnTo>
                <a:lnTo>
                  <a:pt x="32318" y="27051"/>
                </a:lnTo>
                <a:lnTo>
                  <a:pt x="32243" y="27144"/>
                </a:lnTo>
                <a:lnTo>
                  <a:pt x="32151" y="27218"/>
                </a:lnTo>
                <a:lnTo>
                  <a:pt x="32040" y="27274"/>
                </a:lnTo>
                <a:lnTo>
                  <a:pt x="31910" y="27329"/>
                </a:lnTo>
                <a:lnTo>
                  <a:pt x="31743" y="27385"/>
                </a:lnTo>
                <a:lnTo>
                  <a:pt x="31539" y="27404"/>
                </a:lnTo>
                <a:lnTo>
                  <a:pt x="31298" y="27422"/>
                </a:lnTo>
                <a:lnTo>
                  <a:pt x="31038" y="27404"/>
                </a:lnTo>
                <a:lnTo>
                  <a:pt x="30723" y="27367"/>
                </a:lnTo>
                <a:lnTo>
                  <a:pt x="30389" y="27311"/>
                </a:lnTo>
                <a:lnTo>
                  <a:pt x="30056" y="27218"/>
                </a:lnTo>
                <a:lnTo>
                  <a:pt x="29740" y="27107"/>
                </a:lnTo>
                <a:lnTo>
                  <a:pt x="29425" y="26977"/>
                </a:lnTo>
                <a:lnTo>
                  <a:pt x="29129" y="26810"/>
                </a:lnTo>
                <a:lnTo>
                  <a:pt x="28850" y="26606"/>
                </a:lnTo>
                <a:lnTo>
                  <a:pt x="28572" y="26384"/>
                </a:lnTo>
                <a:lnTo>
                  <a:pt x="28331" y="26143"/>
                </a:lnTo>
                <a:lnTo>
                  <a:pt x="28127" y="25846"/>
                </a:lnTo>
                <a:lnTo>
                  <a:pt x="27942" y="25531"/>
                </a:lnTo>
                <a:lnTo>
                  <a:pt x="27868" y="25364"/>
                </a:lnTo>
                <a:lnTo>
                  <a:pt x="27794" y="25179"/>
                </a:lnTo>
                <a:lnTo>
                  <a:pt x="27738" y="24993"/>
                </a:lnTo>
                <a:lnTo>
                  <a:pt x="27682" y="24808"/>
                </a:lnTo>
                <a:lnTo>
                  <a:pt x="27645" y="24604"/>
                </a:lnTo>
                <a:lnTo>
                  <a:pt x="27608" y="24381"/>
                </a:lnTo>
                <a:lnTo>
                  <a:pt x="27590" y="24159"/>
                </a:lnTo>
                <a:lnTo>
                  <a:pt x="27571" y="23936"/>
                </a:lnTo>
                <a:lnTo>
                  <a:pt x="27590" y="23695"/>
                </a:lnTo>
                <a:lnTo>
                  <a:pt x="27608" y="23454"/>
                </a:lnTo>
                <a:lnTo>
                  <a:pt x="27627" y="23195"/>
                </a:lnTo>
                <a:lnTo>
                  <a:pt x="27664" y="22935"/>
                </a:lnTo>
                <a:lnTo>
                  <a:pt x="27719" y="22676"/>
                </a:lnTo>
                <a:lnTo>
                  <a:pt x="27794" y="22416"/>
                </a:lnTo>
                <a:lnTo>
                  <a:pt x="27886" y="22157"/>
                </a:lnTo>
                <a:lnTo>
                  <a:pt x="27979" y="21916"/>
                </a:lnTo>
                <a:lnTo>
                  <a:pt x="28090" y="21674"/>
                </a:lnTo>
                <a:lnTo>
                  <a:pt x="28220" y="21433"/>
                </a:lnTo>
                <a:lnTo>
                  <a:pt x="28350" y="21211"/>
                </a:lnTo>
                <a:lnTo>
                  <a:pt x="28498" y="21007"/>
                </a:lnTo>
                <a:lnTo>
                  <a:pt x="28665" y="20803"/>
                </a:lnTo>
                <a:lnTo>
                  <a:pt x="28832" y="20599"/>
                </a:lnTo>
                <a:lnTo>
                  <a:pt x="29017" y="20414"/>
                </a:lnTo>
                <a:lnTo>
                  <a:pt x="29221" y="20247"/>
                </a:lnTo>
                <a:lnTo>
                  <a:pt x="29425" y="20080"/>
                </a:lnTo>
                <a:lnTo>
                  <a:pt x="29629" y="19932"/>
                </a:lnTo>
                <a:lnTo>
                  <a:pt x="29852" y="19783"/>
                </a:lnTo>
                <a:lnTo>
                  <a:pt x="30093" y="19672"/>
                </a:lnTo>
                <a:lnTo>
                  <a:pt x="30334" y="19561"/>
                </a:lnTo>
                <a:lnTo>
                  <a:pt x="30575" y="19450"/>
                </a:lnTo>
                <a:lnTo>
                  <a:pt x="30834" y="19375"/>
                </a:lnTo>
                <a:lnTo>
                  <a:pt x="31094" y="19301"/>
                </a:lnTo>
                <a:lnTo>
                  <a:pt x="31354" y="19246"/>
                </a:lnTo>
                <a:lnTo>
                  <a:pt x="31632" y="19209"/>
                </a:lnTo>
                <a:lnTo>
                  <a:pt x="31928" y="19190"/>
                </a:lnTo>
                <a:lnTo>
                  <a:pt x="32206" y="19190"/>
                </a:lnTo>
                <a:lnTo>
                  <a:pt x="32503" y="19209"/>
                </a:lnTo>
                <a:lnTo>
                  <a:pt x="32800" y="19227"/>
                </a:lnTo>
                <a:lnTo>
                  <a:pt x="33115" y="19283"/>
                </a:lnTo>
                <a:lnTo>
                  <a:pt x="33412" y="19357"/>
                </a:lnTo>
                <a:lnTo>
                  <a:pt x="33727" y="19450"/>
                </a:lnTo>
                <a:lnTo>
                  <a:pt x="34042" y="19561"/>
                </a:lnTo>
                <a:lnTo>
                  <a:pt x="34357" y="19691"/>
                </a:lnTo>
                <a:lnTo>
                  <a:pt x="34672" y="19839"/>
                </a:lnTo>
                <a:lnTo>
                  <a:pt x="34988" y="20006"/>
                </a:lnTo>
                <a:lnTo>
                  <a:pt x="35284" y="20173"/>
                </a:lnTo>
                <a:lnTo>
                  <a:pt x="35562" y="20340"/>
                </a:lnTo>
                <a:lnTo>
                  <a:pt x="35840" y="20543"/>
                </a:lnTo>
                <a:lnTo>
                  <a:pt x="36081" y="20729"/>
                </a:lnTo>
                <a:lnTo>
                  <a:pt x="36304" y="20933"/>
                </a:lnTo>
                <a:lnTo>
                  <a:pt x="36526" y="21137"/>
                </a:lnTo>
                <a:lnTo>
                  <a:pt x="36712" y="21341"/>
                </a:lnTo>
                <a:lnTo>
                  <a:pt x="36897" y="21563"/>
                </a:lnTo>
                <a:lnTo>
                  <a:pt x="37064" y="21786"/>
                </a:lnTo>
                <a:lnTo>
                  <a:pt x="37231" y="22008"/>
                </a:lnTo>
                <a:lnTo>
                  <a:pt x="37361" y="22231"/>
                </a:lnTo>
                <a:lnTo>
                  <a:pt x="37491" y="22472"/>
                </a:lnTo>
                <a:lnTo>
                  <a:pt x="37602" y="22713"/>
                </a:lnTo>
                <a:lnTo>
                  <a:pt x="37695" y="22972"/>
                </a:lnTo>
                <a:lnTo>
                  <a:pt x="37787" y="23213"/>
                </a:lnTo>
                <a:lnTo>
                  <a:pt x="37861" y="23473"/>
                </a:lnTo>
                <a:lnTo>
                  <a:pt x="37917" y="23733"/>
                </a:lnTo>
                <a:lnTo>
                  <a:pt x="37954" y="23992"/>
                </a:lnTo>
                <a:lnTo>
                  <a:pt x="37991" y="24252"/>
                </a:lnTo>
                <a:lnTo>
                  <a:pt x="38010" y="24511"/>
                </a:lnTo>
                <a:lnTo>
                  <a:pt x="38028" y="24789"/>
                </a:lnTo>
                <a:lnTo>
                  <a:pt x="38028" y="25327"/>
                </a:lnTo>
                <a:lnTo>
                  <a:pt x="37973" y="25883"/>
                </a:lnTo>
                <a:lnTo>
                  <a:pt x="37880" y="26440"/>
                </a:lnTo>
                <a:lnTo>
                  <a:pt x="37750" y="26996"/>
                </a:lnTo>
                <a:lnTo>
                  <a:pt x="37583" y="27552"/>
                </a:lnTo>
                <a:lnTo>
                  <a:pt x="37398" y="28127"/>
                </a:lnTo>
                <a:lnTo>
                  <a:pt x="37231" y="28609"/>
                </a:lnTo>
                <a:lnTo>
                  <a:pt x="37046" y="29035"/>
                </a:lnTo>
                <a:lnTo>
                  <a:pt x="36879" y="29406"/>
                </a:lnTo>
                <a:lnTo>
                  <a:pt x="36730" y="29721"/>
                </a:lnTo>
                <a:lnTo>
                  <a:pt x="36582" y="29981"/>
                </a:lnTo>
                <a:lnTo>
                  <a:pt x="36452" y="30203"/>
                </a:lnTo>
                <a:lnTo>
                  <a:pt x="36323" y="30370"/>
                </a:lnTo>
                <a:lnTo>
                  <a:pt x="36545" y="30593"/>
                </a:lnTo>
                <a:lnTo>
                  <a:pt x="36805" y="30852"/>
                </a:lnTo>
                <a:lnTo>
                  <a:pt x="37120" y="31112"/>
                </a:lnTo>
                <a:lnTo>
                  <a:pt x="37491" y="31408"/>
                </a:lnTo>
                <a:lnTo>
                  <a:pt x="37898" y="31705"/>
                </a:lnTo>
                <a:lnTo>
                  <a:pt x="38381" y="31983"/>
                </a:lnTo>
                <a:lnTo>
                  <a:pt x="38918" y="32261"/>
                </a:lnTo>
                <a:lnTo>
                  <a:pt x="39215" y="32391"/>
                </a:lnTo>
                <a:lnTo>
                  <a:pt x="39512" y="32502"/>
                </a:lnTo>
                <a:lnTo>
                  <a:pt x="39827" y="32632"/>
                </a:lnTo>
                <a:lnTo>
                  <a:pt x="40179" y="32725"/>
                </a:lnTo>
                <a:lnTo>
                  <a:pt x="40531" y="32836"/>
                </a:lnTo>
                <a:lnTo>
                  <a:pt x="40902" y="32910"/>
                </a:lnTo>
                <a:lnTo>
                  <a:pt x="41291" y="32984"/>
                </a:lnTo>
                <a:lnTo>
                  <a:pt x="41699" y="33059"/>
                </a:lnTo>
                <a:lnTo>
                  <a:pt x="42126" y="33096"/>
                </a:lnTo>
                <a:lnTo>
                  <a:pt x="42571" y="33133"/>
                </a:lnTo>
                <a:lnTo>
                  <a:pt x="43034" y="33151"/>
                </a:lnTo>
                <a:lnTo>
                  <a:pt x="43516" y="33151"/>
                </a:lnTo>
                <a:lnTo>
                  <a:pt x="44036" y="33133"/>
                </a:lnTo>
                <a:lnTo>
                  <a:pt x="44555" y="33096"/>
                </a:lnTo>
                <a:lnTo>
                  <a:pt x="45092" y="33040"/>
                </a:lnTo>
                <a:lnTo>
                  <a:pt x="45649" y="32966"/>
                </a:lnTo>
                <a:lnTo>
                  <a:pt x="46242" y="32873"/>
                </a:lnTo>
                <a:lnTo>
                  <a:pt x="46854" y="32743"/>
                </a:lnTo>
                <a:lnTo>
                  <a:pt x="47336" y="32632"/>
                </a:lnTo>
                <a:lnTo>
                  <a:pt x="47799" y="32502"/>
                </a:lnTo>
                <a:lnTo>
                  <a:pt x="48244" y="32373"/>
                </a:lnTo>
                <a:lnTo>
                  <a:pt x="48671" y="32224"/>
                </a:lnTo>
                <a:lnTo>
                  <a:pt x="49097" y="32057"/>
                </a:lnTo>
                <a:lnTo>
                  <a:pt x="49487" y="31909"/>
                </a:lnTo>
                <a:lnTo>
                  <a:pt x="49857" y="31724"/>
                </a:lnTo>
                <a:lnTo>
                  <a:pt x="50210" y="31557"/>
                </a:lnTo>
                <a:lnTo>
                  <a:pt x="50543" y="31371"/>
                </a:lnTo>
                <a:lnTo>
                  <a:pt x="50859" y="31167"/>
                </a:lnTo>
                <a:lnTo>
                  <a:pt x="51174" y="30982"/>
                </a:lnTo>
                <a:lnTo>
                  <a:pt x="51470" y="30778"/>
                </a:lnTo>
                <a:lnTo>
                  <a:pt x="51730" y="30574"/>
                </a:lnTo>
                <a:lnTo>
                  <a:pt x="52008" y="30370"/>
                </a:lnTo>
                <a:lnTo>
                  <a:pt x="52249" y="30148"/>
                </a:lnTo>
                <a:lnTo>
                  <a:pt x="52472" y="29944"/>
                </a:lnTo>
                <a:lnTo>
                  <a:pt x="52898" y="29499"/>
                </a:lnTo>
                <a:lnTo>
                  <a:pt x="53287" y="29072"/>
                </a:lnTo>
                <a:lnTo>
                  <a:pt x="53621" y="28627"/>
                </a:lnTo>
                <a:lnTo>
                  <a:pt x="53899" y="28201"/>
                </a:lnTo>
                <a:lnTo>
                  <a:pt x="54159" y="27793"/>
                </a:lnTo>
                <a:lnTo>
                  <a:pt x="54381" y="27404"/>
                </a:lnTo>
                <a:lnTo>
                  <a:pt x="54567" y="27033"/>
                </a:lnTo>
                <a:lnTo>
                  <a:pt x="54734" y="26681"/>
                </a:lnTo>
                <a:lnTo>
                  <a:pt x="54641" y="25809"/>
                </a:lnTo>
                <a:lnTo>
                  <a:pt x="54585" y="25309"/>
                </a:lnTo>
                <a:lnTo>
                  <a:pt x="54511" y="24789"/>
                </a:lnTo>
                <a:lnTo>
                  <a:pt x="54400" y="24233"/>
                </a:lnTo>
                <a:lnTo>
                  <a:pt x="54270" y="23658"/>
                </a:lnTo>
                <a:lnTo>
                  <a:pt x="54103" y="23084"/>
                </a:lnTo>
                <a:lnTo>
                  <a:pt x="53918" y="22527"/>
                </a:lnTo>
                <a:lnTo>
                  <a:pt x="53695" y="21990"/>
                </a:lnTo>
                <a:lnTo>
                  <a:pt x="53566" y="21730"/>
                </a:lnTo>
                <a:lnTo>
                  <a:pt x="53436" y="21471"/>
                </a:lnTo>
                <a:lnTo>
                  <a:pt x="53287" y="21229"/>
                </a:lnTo>
                <a:lnTo>
                  <a:pt x="53139" y="20988"/>
                </a:lnTo>
                <a:lnTo>
                  <a:pt x="52972" y="20766"/>
                </a:lnTo>
                <a:lnTo>
                  <a:pt x="52787" y="20562"/>
                </a:lnTo>
                <a:lnTo>
                  <a:pt x="52601" y="20358"/>
                </a:lnTo>
                <a:lnTo>
                  <a:pt x="52398" y="20191"/>
                </a:lnTo>
                <a:lnTo>
                  <a:pt x="52194" y="20024"/>
                </a:lnTo>
                <a:lnTo>
                  <a:pt x="51971" y="19876"/>
                </a:lnTo>
                <a:lnTo>
                  <a:pt x="51730" y="19746"/>
                </a:lnTo>
                <a:lnTo>
                  <a:pt x="51489" y="19635"/>
                </a:lnTo>
                <a:lnTo>
                  <a:pt x="51229" y="19561"/>
                </a:lnTo>
                <a:lnTo>
                  <a:pt x="50951" y="19505"/>
                </a:lnTo>
                <a:lnTo>
                  <a:pt x="50581" y="19450"/>
                </a:lnTo>
                <a:lnTo>
                  <a:pt x="50247" y="19412"/>
                </a:lnTo>
                <a:lnTo>
                  <a:pt x="49913" y="19375"/>
                </a:lnTo>
                <a:lnTo>
                  <a:pt x="49579" y="19357"/>
                </a:lnTo>
                <a:lnTo>
                  <a:pt x="49264" y="19375"/>
                </a:lnTo>
                <a:lnTo>
                  <a:pt x="48967" y="19375"/>
                </a:lnTo>
                <a:lnTo>
                  <a:pt x="48671" y="19412"/>
                </a:lnTo>
                <a:lnTo>
                  <a:pt x="48393" y="19450"/>
                </a:lnTo>
                <a:lnTo>
                  <a:pt x="48115" y="19505"/>
                </a:lnTo>
                <a:lnTo>
                  <a:pt x="47855" y="19561"/>
                </a:lnTo>
                <a:lnTo>
                  <a:pt x="47595" y="19635"/>
                </a:lnTo>
                <a:lnTo>
                  <a:pt x="47373" y="19728"/>
                </a:lnTo>
                <a:lnTo>
                  <a:pt x="47132" y="19820"/>
                </a:lnTo>
                <a:lnTo>
                  <a:pt x="46928" y="19932"/>
                </a:lnTo>
                <a:lnTo>
                  <a:pt x="46724" y="20061"/>
                </a:lnTo>
                <a:lnTo>
                  <a:pt x="46520" y="20191"/>
                </a:lnTo>
                <a:lnTo>
                  <a:pt x="46353" y="20321"/>
                </a:lnTo>
                <a:lnTo>
                  <a:pt x="46186" y="20469"/>
                </a:lnTo>
                <a:lnTo>
                  <a:pt x="46019" y="20618"/>
                </a:lnTo>
                <a:lnTo>
                  <a:pt x="45871" y="20785"/>
                </a:lnTo>
                <a:lnTo>
                  <a:pt x="45741" y="20951"/>
                </a:lnTo>
                <a:lnTo>
                  <a:pt x="45612" y="21137"/>
                </a:lnTo>
                <a:lnTo>
                  <a:pt x="45500" y="21322"/>
                </a:lnTo>
                <a:lnTo>
                  <a:pt x="45408" y="21526"/>
                </a:lnTo>
                <a:lnTo>
                  <a:pt x="45333" y="21712"/>
                </a:lnTo>
                <a:lnTo>
                  <a:pt x="45259" y="21916"/>
                </a:lnTo>
                <a:lnTo>
                  <a:pt x="45185" y="22138"/>
                </a:lnTo>
                <a:lnTo>
                  <a:pt x="45148" y="22360"/>
                </a:lnTo>
                <a:lnTo>
                  <a:pt x="45111" y="22583"/>
                </a:lnTo>
                <a:lnTo>
                  <a:pt x="45092" y="22805"/>
                </a:lnTo>
                <a:lnTo>
                  <a:pt x="45074" y="23028"/>
                </a:lnTo>
                <a:lnTo>
                  <a:pt x="45074" y="23269"/>
                </a:lnTo>
                <a:lnTo>
                  <a:pt x="45111" y="23733"/>
                </a:lnTo>
                <a:lnTo>
                  <a:pt x="45167" y="24178"/>
                </a:lnTo>
                <a:lnTo>
                  <a:pt x="45241" y="24585"/>
                </a:lnTo>
                <a:lnTo>
                  <a:pt x="45352" y="24993"/>
                </a:lnTo>
                <a:lnTo>
                  <a:pt x="45482" y="25346"/>
                </a:lnTo>
                <a:lnTo>
                  <a:pt x="45630" y="25698"/>
                </a:lnTo>
                <a:lnTo>
                  <a:pt x="45797" y="25995"/>
                </a:lnTo>
                <a:lnTo>
                  <a:pt x="45982" y="26273"/>
                </a:lnTo>
                <a:lnTo>
                  <a:pt x="46186" y="26514"/>
                </a:lnTo>
                <a:lnTo>
                  <a:pt x="46409" y="26736"/>
                </a:lnTo>
                <a:lnTo>
                  <a:pt x="46650" y="26903"/>
                </a:lnTo>
                <a:lnTo>
                  <a:pt x="46909" y="27051"/>
                </a:lnTo>
                <a:lnTo>
                  <a:pt x="47169" y="27144"/>
                </a:lnTo>
                <a:lnTo>
                  <a:pt x="47447" y="27200"/>
                </a:lnTo>
                <a:lnTo>
                  <a:pt x="47744" y="27200"/>
                </a:lnTo>
                <a:lnTo>
                  <a:pt x="48040" y="27181"/>
                </a:lnTo>
                <a:lnTo>
                  <a:pt x="48319" y="27126"/>
                </a:lnTo>
                <a:lnTo>
                  <a:pt x="48578" y="27051"/>
                </a:lnTo>
                <a:lnTo>
                  <a:pt x="48819" y="26977"/>
                </a:lnTo>
                <a:lnTo>
                  <a:pt x="49042" y="26903"/>
                </a:lnTo>
                <a:lnTo>
                  <a:pt x="49394" y="26736"/>
                </a:lnTo>
                <a:lnTo>
                  <a:pt x="49672" y="26588"/>
                </a:lnTo>
                <a:lnTo>
                  <a:pt x="49913" y="26477"/>
                </a:lnTo>
                <a:lnTo>
                  <a:pt x="50024" y="26440"/>
                </a:lnTo>
                <a:lnTo>
                  <a:pt x="50117" y="26421"/>
                </a:lnTo>
                <a:lnTo>
                  <a:pt x="50210" y="26402"/>
                </a:lnTo>
                <a:lnTo>
                  <a:pt x="50284" y="26421"/>
                </a:lnTo>
                <a:lnTo>
                  <a:pt x="50377" y="26458"/>
                </a:lnTo>
                <a:lnTo>
                  <a:pt x="50469" y="26514"/>
                </a:lnTo>
                <a:lnTo>
                  <a:pt x="50543" y="26588"/>
                </a:lnTo>
                <a:lnTo>
                  <a:pt x="50618" y="26699"/>
                </a:lnTo>
                <a:lnTo>
                  <a:pt x="50673" y="26829"/>
                </a:lnTo>
                <a:lnTo>
                  <a:pt x="50710" y="26959"/>
                </a:lnTo>
                <a:lnTo>
                  <a:pt x="50729" y="27126"/>
                </a:lnTo>
                <a:lnTo>
                  <a:pt x="50729" y="27292"/>
                </a:lnTo>
                <a:lnTo>
                  <a:pt x="50692" y="27459"/>
                </a:lnTo>
                <a:lnTo>
                  <a:pt x="50636" y="27626"/>
                </a:lnTo>
                <a:lnTo>
                  <a:pt x="50543" y="27812"/>
                </a:lnTo>
                <a:lnTo>
                  <a:pt x="50414" y="27978"/>
                </a:lnTo>
                <a:lnTo>
                  <a:pt x="50247" y="28145"/>
                </a:lnTo>
                <a:lnTo>
                  <a:pt x="50043" y="28294"/>
                </a:lnTo>
                <a:lnTo>
                  <a:pt x="49802" y="28442"/>
                </a:lnTo>
                <a:lnTo>
                  <a:pt x="49524" y="28553"/>
                </a:lnTo>
                <a:lnTo>
                  <a:pt x="49190" y="28664"/>
                </a:lnTo>
                <a:lnTo>
                  <a:pt x="48801" y="28757"/>
                </a:lnTo>
                <a:lnTo>
                  <a:pt x="48597" y="28776"/>
                </a:lnTo>
                <a:lnTo>
                  <a:pt x="48374" y="28794"/>
                </a:lnTo>
                <a:lnTo>
                  <a:pt x="48152" y="28794"/>
                </a:lnTo>
                <a:lnTo>
                  <a:pt x="47948" y="28776"/>
                </a:lnTo>
                <a:lnTo>
                  <a:pt x="47725" y="28739"/>
                </a:lnTo>
                <a:lnTo>
                  <a:pt x="47484" y="28702"/>
                </a:lnTo>
                <a:lnTo>
                  <a:pt x="47262" y="28646"/>
                </a:lnTo>
                <a:lnTo>
                  <a:pt x="47039" y="28572"/>
                </a:lnTo>
                <a:lnTo>
                  <a:pt x="46817" y="28479"/>
                </a:lnTo>
                <a:lnTo>
                  <a:pt x="46594" y="28368"/>
                </a:lnTo>
                <a:lnTo>
                  <a:pt x="46372" y="28257"/>
                </a:lnTo>
                <a:lnTo>
                  <a:pt x="46168" y="28127"/>
                </a:lnTo>
                <a:lnTo>
                  <a:pt x="45945" y="27997"/>
                </a:lnTo>
                <a:lnTo>
                  <a:pt x="45741" y="27849"/>
                </a:lnTo>
                <a:lnTo>
                  <a:pt x="45537" y="27682"/>
                </a:lnTo>
                <a:lnTo>
                  <a:pt x="45352" y="27496"/>
                </a:lnTo>
                <a:lnTo>
                  <a:pt x="45167" y="27311"/>
                </a:lnTo>
                <a:lnTo>
                  <a:pt x="44981" y="27107"/>
                </a:lnTo>
                <a:lnTo>
                  <a:pt x="44814" y="26903"/>
                </a:lnTo>
                <a:lnTo>
                  <a:pt x="44647" y="26681"/>
                </a:lnTo>
                <a:lnTo>
                  <a:pt x="44499" y="26440"/>
                </a:lnTo>
                <a:lnTo>
                  <a:pt x="44369" y="26198"/>
                </a:lnTo>
                <a:lnTo>
                  <a:pt x="44239" y="25939"/>
                </a:lnTo>
                <a:lnTo>
                  <a:pt x="44128" y="25661"/>
                </a:lnTo>
                <a:lnTo>
                  <a:pt x="44017" y="25383"/>
                </a:lnTo>
                <a:lnTo>
                  <a:pt x="43943" y="25105"/>
                </a:lnTo>
                <a:lnTo>
                  <a:pt x="43869" y="24808"/>
                </a:lnTo>
                <a:lnTo>
                  <a:pt x="43813" y="24493"/>
                </a:lnTo>
                <a:lnTo>
                  <a:pt x="43776" y="24178"/>
                </a:lnTo>
                <a:lnTo>
                  <a:pt x="43776" y="23844"/>
                </a:lnTo>
                <a:lnTo>
                  <a:pt x="43776" y="23510"/>
                </a:lnTo>
                <a:lnTo>
                  <a:pt x="43795" y="23176"/>
                </a:lnTo>
                <a:lnTo>
                  <a:pt x="43832" y="22824"/>
                </a:lnTo>
                <a:lnTo>
                  <a:pt x="43887" y="22490"/>
                </a:lnTo>
                <a:lnTo>
                  <a:pt x="43961" y="22175"/>
                </a:lnTo>
                <a:lnTo>
                  <a:pt x="44036" y="21860"/>
                </a:lnTo>
                <a:lnTo>
                  <a:pt x="44128" y="21563"/>
                </a:lnTo>
                <a:lnTo>
                  <a:pt x="44239" y="21285"/>
                </a:lnTo>
                <a:lnTo>
                  <a:pt x="44369" y="21007"/>
                </a:lnTo>
                <a:lnTo>
                  <a:pt x="44499" y="20747"/>
                </a:lnTo>
                <a:lnTo>
                  <a:pt x="44647" y="20488"/>
                </a:lnTo>
                <a:lnTo>
                  <a:pt x="44814" y="20265"/>
                </a:lnTo>
                <a:lnTo>
                  <a:pt x="45000" y="20024"/>
                </a:lnTo>
                <a:lnTo>
                  <a:pt x="45167" y="19820"/>
                </a:lnTo>
                <a:lnTo>
                  <a:pt x="45370" y="19598"/>
                </a:lnTo>
                <a:lnTo>
                  <a:pt x="45574" y="19412"/>
                </a:lnTo>
                <a:lnTo>
                  <a:pt x="45797" y="19227"/>
                </a:lnTo>
                <a:lnTo>
                  <a:pt x="46019" y="19060"/>
                </a:lnTo>
                <a:lnTo>
                  <a:pt x="46242" y="18893"/>
                </a:lnTo>
                <a:lnTo>
                  <a:pt x="46483" y="18745"/>
                </a:lnTo>
                <a:lnTo>
                  <a:pt x="46743" y="18615"/>
                </a:lnTo>
                <a:lnTo>
                  <a:pt x="47002" y="18485"/>
                </a:lnTo>
                <a:lnTo>
                  <a:pt x="47262" y="18374"/>
                </a:lnTo>
                <a:lnTo>
                  <a:pt x="47540" y="18263"/>
                </a:lnTo>
                <a:lnTo>
                  <a:pt x="47818" y="18189"/>
                </a:lnTo>
                <a:lnTo>
                  <a:pt x="48096" y="18096"/>
                </a:lnTo>
                <a:lnTo>
                  <a:pt x="48393" y="18040"/>
                </a:lnTo>
                <a:lnTo>
                  <a:pt x="48689" y="17985"/>
                </a:lnTo>
                <a:lnTo>
                  <a:pt x="48986" y="17929"/>
                </a:lnTo>
                <a:lnTo>
                  <a:pt x="49301" y="17892"/>
                </a:lnTo>
                <a:lnTo>
                  <a:pt x="49616" y="17874"/>
                </a:lnTo>
                <a:lnTo>
                  <a:pt x="50562" y="17874"/>
                </a:lnTo>
                <a:lnTo>
                  <a:pt x="50877" y="17911"/>
                </a:lnTo>
                <a:lnTo>
                  <a:pt x="51174" y="17948"/>
                </a:lnTo>
                <a:lnTo>
                  <a:pt x="51470" y="18022"/>
                </a:lnTo>
                <a:lnTo>
                  <a:pt x="51749" y="18096"/>
                </a:lnTo>
                <a:lnTo>
                  <a:pt x="52008" y="18207"/>
                </a:lnTo>
                <a:lnTo>
                  <a:pt x="52268" y="18319"/>
                </a:lnTo>
                <a:lnTo>
                  <a:pt x="52509" y="18448"/>
                </a:lnTo>
                <a:lnTo>
                  <a:pt x="52731" y="18597"/>
                </a:lnTo>
                <a:lnTo>
                  <a:pt x="52954" y="18745"/>
                </a:lnTo>
                <a:lnTo>
                  <a:pt x="53158" y="18912"/>
                </a:lnTo>
                <a:lnTo>
                  <a:pt x="53343" y="19097"/>
                </a:lnTo>
                <a:lnTo>
                  <a:pt x="53529" y="19283"/>
                </a:lnTo>
                <a:lnTo>
                  <a:pt x="53714" y="19487"/>
                </a:lnTo>
                <a:lnTo>
                  <a:pt x="53881" y="19691"/>
                </a:lnTo>
                <a:lnTo>
                  <a:pt x="54177" y="20136"/>
                </a:lnTo>
                <a:lnTo>
                  <a:pt x="54456" y="20581"/>
                </a:lnTo>
                <a:lnTo>
                  <a:pt x="54697" y="21063"/>
                </a:lnTo>
                <a:lnTo>
                  <a:pt x="54901" y="21526"/>
                </a:lnTo>
                <a:lnTo>
                  <a:pt x="55086" y="22008"/>
                </a:lnTo>
                <a:lnTo>
                  <a:pt x="55253" y="22472"/>
                </a:lnTo>
                <a:lnTo>
                  <a:pt x="55383" y="22917"/>
                </a:lnTo>
                <a:lnTo>
                  <a:pt x="55624" y="23751"/>
                </a:lnTo>
                <a:lnTo>
                  <a:pt x="55753" y="24307"/>
                </a:lnTo>
                <a:lnTo>
                  <a:pt x="55846" y="24826"/>
                </a:lnTo>
                <a:lnTo>
                  <a:pt x="55920" y="25309"/>
                </a:lnTo>
                <a:lnTo>
                  <a:pt x="55957" y="25753"/>
                </a:lnTo>
                <a:lnTo>
                  <a:pt x="56273" y="25957"/>
                </a:lnTo>
                <a:lnTo>
                  <a:pt x="56643" y="26161"/>
                </a:lnTo>
                <a:lnTo>
                  <a:pt x="57070" y="26384"/>
                </a:lnTo>
                <a:lnTo>
                  <a:pt x="57533" y="26606"/>
                </a:lnTo>
                <a:lnTo>
                  <a:pt x="58071" y="26810"/>
                </a:lnTo>
                <a:lnTo>
                  <a:pt x="58646" y="27014"/>
                </a:lnTo>
                <a:lnTo>
                  <a:pt x="59258" y="27181"/>
                </a:lnTo>
                <a:lnTo>
                  <a:pt x="59573" y="27255"/>
                </a:lnTo>
                <a:lnTo>
                  <a:pt x="59907" y="27311"/>
                </a:lnTo>
                <a:lnTo>
                  <a:pt x="60240" y="27348"/>
                </a:lnTo>
                <a:lnTo>
                  <a:pt x="60593" y="27385"/>
                </a:lnTo>
                <a:lnTo>
                  <a:pt x="60945" y="27404"/>
                </a:lnTo>
                <a:lnTo>
                  <a:pt x="61297" y="27422"/>
                </a:lnTo>
                <a:lnTo>
                  <a:pt x="61668" y="27404"/>
                </a:lnTo>
                <a:lnTo>
                  <a:pt x="62039" y="27367"/>
                </a:lnTo>
                <a:lnTo>
                  <a:pt x="62428" y="27329"/>
                </a:lnTo>
                <a:lnTo>
                  <a:pt x="62799" y="27255"/>
                </a:lnTo>
                <a:lnTo>
                  <a:pt x="63188" y="27163"/>
                </a:lnTo>
                <a:lnTo>
                  <a:pt x="63578" y="27051"/>
                </a:lnTo>
                <a:lnTo>
                  <a:pt x="63967" y="26922"/>
                </a:lnTo>
                <a:lnTo>
                  <a:pt x="64356" y="26755"/>
                </a:lnTo>
                <a:lnTo>
                  <a:pt x="64764" y="26569"/>
                </a:lnTo>
                <a:lnTo>
                  <a:pt x="65154" y="26347"/>
                </a:lnTo>
                <a:lnTo>
                  <a:pt x="65543" y="26106"/>
                </a:lnTo>
                <a:lnTo>
                  <a:pt x="65951" y="25828"/>
                </a:lnTo>
                <a:lnTo>
                  <a:pt x="66396" y="25494"/>
                </a:lnTo>
                <a:lnTo>
                  <a:pt x="66804" y="25142"/>
                </a:lnTo>
                <a:lnTo>
                  <a:pt x="67193" y="24771"/>
                </a:lnTo>
                <a:lnTo>
                  <a:pt x="67545" y="24400"/>
                </a:lnTo>
                <a:lnTo>
                  <a:pt x="67861" y="24011"/>
                </a:lnTo>
                <a:lnTo>
                  <a:pt x="68157" y="23621"/>
                </a:lnTo>
                <a:lnTo>
                  <a:pt x="68435" y="23213"/>
                </a:lnTo>
                <a:lnTo>
                  <a:pt x="68676" y="22805"/>
                </a:lnTo>
                <a:lnTo>
                  <a:pt x="68899" y="22398"/>
                </a:lnTo>
                <a:lnTo>
                  <a:pt x="69084" y="21990"/>
                </a:lnTo>
                <a:lnTo>
                  <a:pt x="69270" y="21582"/>
                </a:lnTo>
                <a:lnTo>
                  <a:pt x="69418" y="21192"/>
                </a:lnTo>
                <a:lnTo>
                  <a:pt x="69566" y="20785"/>
                </a:lnTo>
                <a:lnTo>
                  <a:pt x="69678" y="20395"/>
                </a:lnTo>
                <a:lnTo>
                  <a:pt x="69770" y="19987"/>
                </a:lnTo>
                <a:lnTo>
                  <a:pt x="69863" y="19616"/>
                </a:lnTo>
                <a:lnTo>
                  <a:pt x="69937" y="19246"/>
                </a:lnTo>
                <a:lnTo>
                  <a:pt x="69993" y="18875"/>
                </a:lnTo>
                <a:lnTo>
                  <a:pt x="70067" y="18189"/>
                </a:lnTo>
                <a:lnTo>
                  <a:pt x="70086" y="17577"/>
                </a:lnTo>
                <a:lnTo>
                  <a:pt x="70086" y="17021"/>
                </a:lnTo>
                <a:lnTo>
                  <a:pt x="70049" y="16576"/>
                </a:lnTo>
                <a:lnTo>
                  <a:pt x="69993" y="16205"/>
                </a:lnTo>
                <a:lnTo>
                  <a:pt x="69937" y="15964"/>
                </a:lnTo>
                <a:lnTo>
                  <a:pt x="69919" y="15890"/>
                </a:lnTo>
                <a:lnTo>
                  <a:pt x="69882" y="15853"/>
                </a:lnTo>
                <a:lnTo>
                  <a:pt x="69845" y="15834"/>
                </a:lnTo>
                <a:lnTo>
                  <a:pt x="69770" y="15871"/>
                </a:lnTo>
                <a:lnTo>
                  <a:pt x="69548" y="16001"/>
                </a:lnTo>
                <a:lnTo>
                  <a:pt x="69233" y="16261"/>
                </a:lnTo>
                <a:lnTo>
                  <a:pt x="68825" y="16594"/>
                </a:lnTo>
                <a:lnTo>
                  <a:pt x="68343" y="16984"/>
                </a:lnTo>
                <a:lnTo>
                  <a:pt x="67768" y="17410"/>
                </a:lnTo>
                <a:lnTo>
                  <a:pt x="67156" y="17836"/>
                </a:lnTo>
                <a:lnTo>
                  <a:pt x="66822" y="18059"/>
                </a:lnTo>
                <a:lnTo>
                  <a:pt x="66489" y="18263"/>
                </a:lnTo>
                <a:lnTo>
                  <a:pt x="66136" y="18467"/>
                </a:lnTo>
                <a:lnTo>
                  <a:pt x="65784" y="18671"/>
                </a:lnTo>
                <a:lnTo>
                  <a:pt x="65413" y="18838"/>
                </a:lnTo>
                <a:lnTo>
                  <a:pt x="65042" y="19005"/>
                </a:lnTo>
                <a:lnTo>
                  <a:pt x="64672" y="19134"/>
                </a:lnTo>
                <a:lnTo>
                  <a:pt x="64301" y="19264"/>
                </a:lnTo>
                <a:lnTo>
                  <a:pt x="63911" y="19338"/>
                </a:lnTo>
                <a:lnTo>
                  <a:pt x="63522" y="19412"/>
                </a:lnTo>
                <a:lnTo>
                  <a:pt x="63151" y="19450"/>
                </a:lnTo>
                <a:lnTo>
                  <a:pt x="62762" y="19431"/>
                </a:lnTo>
                <a:lnTo>
                  <a:pt x="62391" y="19394"/>
                </a:lnTo>
                <a:lnTo>
                  <a:pt x="62020" y="19320"/>
                </a:lnTo>
                <a:lnTo>
                  <a:pt x="61835" y="19264"/>
                </a:lnTo>
                <a:lnTo>
                  <a:pt x="61649" y="19190"/>
                </a:lnTo>
                <a:lnTo>
                  <a:pt x="61464" y="19116"/>
                </a:lnTo>
                <a:lnTo>
                  <a:pt x="61279" y="19023"/>
                </a:lnTo>
                <a:lnTo>
                  <a:pt x="61093" y="18912"/>
                </a:lnTo>
                <a:lnTo>
                  <a:pt x="60926" y="18801"/>
                </a:lnTo>
                <a:lnTo>
                  <a:pt x="60741" y="18671"/>
                </a:lnTo>
                <a:lnTo>
                  <a:pt x="60574" y="18541"/>
                </a:lnTo>
                <a:lnTo>
                  <a:pt x="60240" y="18226"/>
                </a:lnTo>
                <a:lnTo>
                  <a:pt x="59944" y="17892"/>
                </a:lnTo>
                <a:lnTo>
                  <a:pt x="59666" y="17540"/>
                </a:lnTo>
                <a:lnTo>
                  <a:pt x="59387" y="17150"/>
                </a:lnTo>
                <a:lnTo>
                  <a:pt x="59146" y="16761"/>
                </a:lnTo>
                <a:lnTo>
                  <a:pt x="58905" y="16353"/>
                </a:lnTo>
                <a:lnTo>
                  <a:pt x="58683" y="15927"/>
                </a:lnTo>
                <a:lnTo>
                  <a:pt x="58479" y="15500"/>
                </a:lnTo>
                <a:lnTo>
                  <a:pt x="58090" y="14592"/>
                </a:lnTo>
                <a:lnTo>
                  <a:pt x="57700" y="13665"/>
                </a:lnTo>
                <a:lnTo>
                  <a:pt x="57311" y="12719"/>
                </a:lnTo>
                <a:lnTo>
                  <a:pt x="56903" y="11792"/>
                </a:lnTo>
                <a:lnTo>
                  <a:pt x="56680" y="11329"/>
                </a:lnTo>
                <a:lnTo>
                  <a:pt x="56458" y="10884"/>
                </a:lnTo>
                <a:lnTo>
                  <a:pt x="56217" y="10439"/>
                </a:lnTo>
                <a:lnTo>
                  <a:pt x="55957" y="9994"/>
                </a:lnTo>
                <a:lnTo>
                  <a:pt x="55679" y="9586"/>
                </a:lnTo>
                <a:lnTo>
                  <a:pt x="55383" y="9178"/>
                </a:lnTo>
                <a:lnTo>
                  <a:pt x="55067" y="8789"/>
                </a:lnTo>
                <a:lnTo>
                  <a:pt x="54715" y="8418"/>
                </a:lnTo>
                <a:lnTo>
                  <a:pt x="54344" y="8065"/>
                </a:lnTo>
                <a:lnTo>
                  <a:pt x="53936" y="7732"/>
                </a:lnTo>
                <a:lnTo>
                  <a:pt x="53510" y="7435"/>
                </a:lnTo>
                <a:lnTo>
                  <a:pt x="53046" y="7157"/>
                </a:lnTo>
                <a:lnTo>
                  <a:pt x="52527" y="6897"/>
                </a:lnTo>
                <a:lnTo>
                  <a:pt x="51990" y="6675"/>
                </a:lnTo>
                <a:lnTo>
                  <a:pt x="51712" y="6582"/>
                </a:lnTo>
                <a:lnTo>
                  <a:pt x="51415" y="6489"/>
                </a:lnTo>
                <a:lnTo>
                  <a:pt x="51100" y="6415"/>
                </a:lnTo>
                <a:lnTo>
                  <a:pt x="50784" y="6341"/>
                </a:lnTo>
                <a:lnTo>
                  <a:pt x="50265" y="6248"/>
                </a:lnTo>
                <a:lnTo>
                  <a:pt x="49746" y="6156"/>
                </a:lnTo>
                <a:lnTo>
                  <a:pt x="49246" y="6100"/>
                </a:lnTo>
                <a:lnTo>
                  <a:pt x="48745" y="6063"/>
                </a:lnTo>
                <a:lnTo>
                  <a:pt x="48263" y="6044"/>
                </a:lnTo>
                <a:lnTo>
                  <a:pt x="47799" y="6044"/>
                </a:lnTo>
                <a:lnTo>
                  <a:pt x="47354" y="6063"/>
                </a:lnTo>
                <a:lnTo>
                  <a:pt x="46909" y="6082"/>
                </a:lnTo>
                <a:lnTo>
                  <a:pt x="46483" y="6119"/>
                </a:lnTo>
                <a:lnTo>
                  <a:pt x="46057" y="6174"/>
                </a:lnTo>
                <a:lnTo>
                  <a:pt x="45649" y="6248"/>
                </a:lnTo>
                <a:lnTo>
                  <a:pt x="45259" y="6341"/>
                </a:lnTo>
                <a:lnTo>
                  <a:pt x="44888" y="6434"/>
                </a:lnTo>
                <a:lnTo>
                  <a:pt x="44518" y="6527"/>
                </a:lnTo>
                <a:lnTo>
                  <a:pt x="44147" y="6638"/>
                </a:lnTo>
                <a:lnTo>
                  <a:pt x="43813" y="6768"/>
                </a:lnTo>
                <a:lnTo>
                  <a:pt x="43164" y="7027"/>
                </a:lnTo>
                <a:lnTo>
                  <a:pt x="42552" y="7305"/>
                </a:lnTo>
                <a:lnTo>
                  <a:pt x="41996" y="7602"/>
                </a:lnTo>
                <a:lnTo>
                  <a:pt x="41477" y="7917"/>
                </a:lnTo>
                <a:lnTo>
                  <a:pt x="41013" y="8214"/>
                </a:lnTo>
                <a:lnTo>
                  <a:pt x="40605" y="8529"/>
                </a:lnTo>
                <a:lnTo>
                  <a:pt x="40235" y="8807"/>
                </a:lnTo>
                <a:lnTo>
                  <a:pt x="39919" y="9067"/>
                </a:lnTo>
                <a:lnTo>
                  <a:pt x="39790" y="9530"/>
                </a:lnTo>
                <a:lnTo>
                  <a:pt x="39623" y="10031"/>
                </a:lnTo>
                <a:lnTo>
                  <a:pt x="39419" y="10587"/>
                </a:lnTo>
                <a:lnTo>
                  <a:pt x="39178" y="11162"/>
                </a:lnTo>
                <a:lnTo>
                  <a:pt x="39029" y="11440"/>
                </a:lnTo>
                <a:lnTo>
                  <a:pt x="38863" y="11755"/>
                </a:lnTo>
                <a:lnTo>
                  <a:pt x="38677" y="12052"/>
                </a:lnTo>
                <a:lnTo>
                  <a:pt x="38492" y="12348"/>
                </a:lnTo>
                <a:lnTo>
                  <a:pt x="38288" y="12645"/>
                </a:lnTo>
                <a:lnTo>
                  <a:pt x="38047" y="12942"/>
                </a:lnTo>
                <a:lnTo>
                  <a:pt x="37806" y="13238"/>
                </a:lnTo>
                <a:lnTo>
                  <a:pt x="37546" y="13535"/>
                </a:lnTo>
                <a:lnTo>
                  <a:pt x="37305" y="13757"/>
                </a:lnTo>
                <a:lnTo>
                  <a:pt x="37064" y="13980"/>
                </a:lnTo>
                <a:lnTo>
                  <a:pt x="36805" y="14184"/>
                </a:lnTo>
                <a:lnTo>
                  <a:pt x="36526" y="14351"/>
                </a:lnTo>
                <a:lnTo>
                  <a:pt x="36230" y="14518"/>
                </a:lnTo>
                <a:lnTo>
                  <a:pt x="35933" y="14666"/>
                </a:lnTo>
                <a:lnTo>
                  <a:pt x="35618" y="14796"/>
                </a:lnTo>
                <a:lnTo>
                  <a:pt x="35284" y="14907"/>
                </a:lnTo>
                <a:lnTo>
                  <a:pt x="34950" y="15000"/>
                </a:lnTo>
                <a:lnTo>
                  <a:pt x="34617" y="15092"/>
                </a:lnTo>
                <a:lnTo>
                  <a:pt x="34283" y="15148"/>
                </a:lnTo>
                <a:lnTo>
                  <a:pt x="33931" y="15204"/>
                </a:lnTo>
                <a:lnTo>
                  <a:pt x="33578" y="15222"/>
                </a:lnTo>
                <a:lnTo>
                  <a:pt x="33226" y="15241"/>
                </a:lnTo>
                <a:lnTo>
                  <a:pt x="32874" y="15241"/>
                </a:lnTo>
                <a:lnTo>
                  <a:pt x="32522" y="15204"/>
                </a:lnTo>
                <a:lnTo>
                  <a:pt x="32169" y="15167"/>
                </a:lnTo>
                <a:lnTo>
                  <a:pt x="31836" y="15111"/>
                </a:lnTo>
                <a:lnTo>
                  <a:pt x="31483" y="15037"/>
                </a:lnTo>
                <a:lnTo>
                  <a:pt x="31150" y="14963"/>
                </a:lnTo>
                <a:lnTo>
                  <a:pt x="30816" y="14851"/>
                </a:lnTo>
                <a:lnTo>
                  <a:pt x="30501" y="14722"/>
                </a:lnTo>
                <a:lnTo>
                  <a:pt x="30185" y="14573"/>
                </a:lnTo>
                <a:lnTo>
                  <a:pt x="29889" y="14425"/>
                </a:lnTo>
                <a:lnTo>
                  <a:pt x="29592" y="14240"/>
                </a:lnTo>
                <a:lnTo>
                  <a:pt x="29314" y="14036"/>
                </a:lnTo>
                <a:lnTo>
                  <a:pt x="29054" y="13832"/>
                </a:lnTo>
                <a:lnTo>
                  <a:pt x="28813" y="13591"/>
                </a:lnTo>
                <a:lnTo>
                  <a:pt x="28572" y="13350"/>
                </a:lnTo>
                <a:lnTo>
                  <a:pt x="28368" y="13071"/>
                </a:lnTo>
                <a:lnTo>
                  <a:pt x="28183" y="12793"/>
                </a:lnTo>
                <a:lnTo>
                  <a:pt x="27998" y="12497"/>
                </a:lnTo>
                <a:lnTo>
                  <a:pt x="27849" y="12182"/>
                </a:lnTo>
                <a:lnTo>
                  <a:pt x="27719" y="11866"/>
                </a:lnTo>
                <a:lnTo>
                  <a:pt x="27608" y="11570"/>
                </a:lnTo>
                <a:lnTo>
                  <a:pt x="27516" y="11273"/>
                </a:lnTo>
                <a:lnTo>
                  <a:pt x="27441" y="10976"/>
                </a:lnTo>
                <a:lnTo>
                  <a:pt x="27386" y="10680"/>
                </a:lnTo>
                <a:lnTo>
                  <a:pt x="27330" y="10402"/>
                </a:lnTo>
                <a:lnTo>
                  <a:pt x="27312" y="10123"/>
                </a:lnTo>
                <a:lnTo>
                  <a:pt x="27293" y="9864"/>
                </a:lnTo>
                <a:lnTo>
                  <a:pt x="27293" y="9586"/>
                </a:lnTo>
                <a:lnTo>
                  <a:pt x="27293" y="9326"/>
                </a:lnTo>
                <a:lnTo>
                  <a:pt x="27312" y="9067"/>
                </a:lnTo>
                <a:lnTo>
                  <a:pt x="27349" y="8826"/>
                </a:lnTo>
                <a:lnTo>
                  <a:pt x="27386" y="8585"/>
                </a:lnTo>
                <a:lnTo>
                  <a:pt x="27516" y="8121"/>
                </a:lnTo>
                <a:lnTo>
                  <a:pt x="27664" y="7695"/>
                </a:lnTo>
                <a:lnTo>
                  <a:pt x="27831" y="7287"/>
                </a:lnTo>
                <a:lnTo>
                  <a:pt x="28016" y="6916"/>
                </a:lnTo>
                <a:lnTo>
                  <a:pt x="28220" y="6582"/>
                </a:lnTo>
                <a:lnTo>
                  <a:pt x="28443" y="6285"/>
                </a:lnTo>
                <a:lnTo>
                  <a:pt x="28647" y="6026"/>
                </a:lnTo>
                <a:lnTo>
                  <a:pt x="28850" y="5803"/>
                </a:lnTo>
                <a:lnTo>
                  <a:pt x="29054" y="5618"/>
                </a:lnTo>
                <a:lnTo>
                  <a:pt x="29240" y="5488"/>
                </a:lnTo>
                <a:lnTo>
                  <a:pt x="29388" y="5377"/>
                </a:lnTo>
                <a:lnTo>
                  <a:pt x="29518" y="5321"/>
                </a:lnTo>
                <a:lnTo>
                  <a:pt x="29648" y="5303"/>
                </a:lnTo>
                <a:lnTo>
                  <a:pt x="29740" y="5303"/>
                </a:lnTo>
                <a:lnTo>
                  <a:pt x="29833" y="5340"/>
                </a:lnTo>
                <a:lnTo>
                  <a:pt x="29889" y="5396"/>
                </a:lnTo>
                <a:lnTo>
                  <a:pt x="29944" y="5470"/>
                </a:lnTo>
                <a:lnTo>
                  <a:pt x="29981" y="5562"/>
                </a:lnTo>
                <a:lnTo>
                  <a:pt x="30000" y="5674"/>
                </a:lnTo>
                <a:lnTo>
                  <a:pt x="30000" y="5785"/>
                </a:lnTo>
                <a:lnTo>
                  <a:pt x="30000" y="5896"/>
                </a:lnTo>
                <a:lnTo>
                  <a:pt x="29981" y="6026"/>
                </a:lnTo>
                <a:lnTo>
                  <a:pt x="29944" y="6137"/>
                </a:lnTo>
                <a:lnTo>
                  <a:pt x="29907" y="6248"/>
                </a:lnTo>
                <a:lnTo>
                  <a:pt x="29870" y="6341"/>
                </a:lnTo>
                <a:lnTo>
                  <a:pt x="29481" y="6990"/>
                </a:lnTo>
                <a:lnTo>
                  <a:pt x="29277" y="7361"/>
                </a:lnTo>
                <a:lnTo>
                  <a:pt x="29092" y="7750"/>
                </a:lnTo>
                <a:lnTo>
                  <a:pt x="28906" y="8158"/>
                </a:lnTo>
                <a:lnTo>
                  <a:pt x="28758" y="8585"/>
                </a:lnTo>
                <a:lnTo>
                  <a:pt x="28628" y="9030"/>
                </a:lnTo>
                <a:lnTo>
                  <a:pt x="28535" y="9493"/>
                </a:lnTo>
                <a:lnTo>
                  <a:pt x="28498" y="9716"/>
                </a:lnTo>
                <a:lnTo>
                  <a:pt x="28480" y="9938"/>
                </a:lnTo>
                <a:lnTo>
                  <a:pt x="28480" y="10179"/>
                </a:lnTo>
                <a:lnTo>
                  <a:pt x="28480" y="10420"/>
                </a:lnTo>
                <a:lnTo>
                  <a:pt x="28517" y="10643"/>
                </a:lnTo>
                <a:lnTo>
                  <a:pt x="28554" y="10884"/>
                </a:lnTo>
                <a:lnTo>
                  <a:pt x="28609" y="11125"/>
                </a:lnTo>
                <a:lnTo>
                  <a:pt x="28684" y="11347"/>
                </a:lnTo>
                <a:lnTo>
                  <a:pt x="28776" y="11588"/>
                </a:lnTo>
                <a:lnTo>
                  <a:pt x="28888" y="11811"/>
                </a:lnTo>
                <a:lnTo>
                  <a:pt x="29036" y="12052"/>
                </a:lnTo>
                <a:lnTo>
                  <a:pt x="29184" y="12274"/>
                </a:lnTo>
                <a:lnTo>
                  <a:pt x="29370" y="12497"/>
                </a:lnTo>
                <a:lnTo>
                  <a:pt x="29574" y="12719"/>
                </a:lnTo>
                <a:lnTo>
                  <a:pt x="29796" y="12942"/>
                </a:lnTo>
                <a:lnTo>
                  <a:pt x="30056" y="13164"/>
                </a:lnTo>
                <a:lnTo>
                  <a:pt x="30334" y="13350"/>
                </a:lnTo>
                <a:lnTo>
                  <a:pt x="30612" y="13535"/>
                </a:lnTo>
                <a:lnTo>
                  <a:pt x="30890" y="13702"/>
                </a:lnTo>
                <a:lnTo>
                  <a:pt x="31187" y="13832"/>
                </a:lnTo>
                <a:lnTo>
                  <a:pt x="31483" y="13943"/>
                </a:lnTo>
                <a:lnTo>
                  <a:pt x="31799" y="14036"/>
                </a:lnTo>
                <a:lnTo>
                  <a:pt x="32114" y="14091"/>
                </a:lnTo>
                <a:lnTo>
                  <a:pt x="32410" y="14147"/>
                </a:lnTo>
                <a:lnTo>
                  <a:pt x="32726" y="14165"/>
                </a:lnTo>
                <a:lnTo>
                  <a:pt x="33059" y="14184"/>
                </a:lnTo>
                <a:lnTo>
                  <a:pt x="33374" y="14165"/>
                </a:lnTo>
                <a:lnTo>
                  <a:pt x="33690" y="14128"/>
                </a:lnTo>
                <a:lnTo>
                  <a:pt x="34005" y="14073"/>
                </a:lnTo>
                <a:lnTo>
                  <a:pt x="34320" y="13999"/>
                </a:lnTo>
                <a:lnTo>
                  <a:pt x="34635" y="13906"/>
                </a:lnTo>
                <a:lnTo>
                  <a:pt x="34950" y="13776"/>
                </a:lnTo>
                <a:lnTo>
                  <a:pt x="35266" y="13646"/>
                </a:lnTo>
                <a:lnTo>
                  <a:pt x="35562" y="13498"/>
                </a:lnTo>
                <a:lnTo>
                  <a:pt x="35878" y="13331"/>
                </a:lnTo>
                <a:lnTo>
                  <a:pt x="36174" y="13146"/>
                </a:lnTo>
                <a:lnTo>
                  <a:pt x="36452" y="12942"/>
                </a:lnTo>
                <a:lnTo>
                  <a:pt x="36730" y="12719"/>
                </a:lnTo>
                <a:lnTo>
                  <a:pt x="37009" y="12478"/>
                </a:lnTo>
                <a:lnTo>
                  <a:pt x="37268" y="12219"/>
                </a:lnTo>
                <a:lnTo>
                  <a:pt x="37528" y="11940"/>
                </a:lnTo>
                <a:lnTo>
                  <a:pt x="37769" y="11662"/>
                </a:lnTo>
                <a:lnTo>
                  <a:pt x="38010" y="11347"/>
                </a:lnTo>
                <a:lnTo>
                  <a:pt x="38214" y="11032"/>
                </a:lnTo>
                <a:lnTo>
                  <a:pt x="38436" y="10698"/>
                </a:lnTo>
                <a:lnTo>
                  <a:pt x="38622" y="10346"/>
                </a:lnTo>
                <a:lnTo>
                  <a:pt x="38807" y="9975"/>
                </a:lnTo>
                <a:lnTo>
                  <a:pt x="38974" y="9586"/>
                </a:lnTo>
                <a:lnTo>
                  <a:pt x="38937" y="9475"/>
                </a:lnTo>
                <a:lnTo>
                  <a:pt x="38900" y="9326"/>
                </a:lnTo>
                <a:lnTo>
                  <a:pt x="38863" y="8918"/>
                </a:lnTo>
                <a:lnTo>
                  <a:pt x="38807" y="8418"/>
                </a:lnTo>
                <a:lnTo>
                  <a:pt x="38733" y="7824"/>
                </a:lnTo>
                <a:lnTo>
                  <a:pt x="38622" y="7175"/>
                </a:lnTo>
                <a:lnTo>
                  <a:pt x="38547" y="6823"/>
                </a:lnTo>
                <a:lnTo>
                  <a:pt x="38455" y="6452"/>
                </a:lnTo>
                <a:lnTo>
                  <a:pt x="38362" y="6082"/>
                </a:lnTo>
                <a:lnTo>
                  <a:pt x="38251" y="5711"/>
                </a:lnTo>
                <a:lnTo>
                  <a:pt x="38102" y="5321"/>
                </a:lnTo>
                <a:lnTo>
                  <a:pt x="37954" y="4932"/>
                </a:lnTo>
                <a:lnTo>
                  <a:pt x="37769" y="4543"/>
                </a:lnTo>
                <a:lnTo>
                  <a:pt x="37565" y="4172"/>
                </a:lnTo>
                <a:lnTo>
                  <a:pt x="37342" y="3782"/>
                </a:lnTo>
                <a:lnTo>
                  <a:pt x="37083" y="3412"/>
                </a:lnTo>
                <a:lnTo>
                  <a:pt x="36805" y="3041"/>
                </a:lnTo>
                <a:lnTo>
                  <a:pt x="36489" y="2689"/>
                </a:lnTo>
                <a:lnTo>
                  <a:pt x="36137" y="2336"/>
                </a:lnTo>
                <a:lnTo>
                  <a:pt x="35748" y="2021"/>
                </a:lnTo>
                <a:lnTo>
                  <a:pt x="35321" y="1706"/>
                </a:lnTo>
                <a:lnTo>
                  <a:pt x="34858" y="1409"/>
                </a:lnTo>
                <a:lnTo>
                  <a:pt x="34357" y="1150"/>
                </a:lnTo>
                <a:lnTo>
                  <a:pt x="33819" y="909"/>
                </a:lnTo>
                <a:lnTo>
                  <a:pt x="33245" y="686"/>
                </a:lnTo>
                <a:lnTo>
                  <a:pt x="32614" y="482"/>
                </a:lnTo>
                <a:lnTo>
                  <a:pt x="31928" y="334"/>
                </a:lnTo>
                <a:lnTo>
                  <a:pt x="31205" y="204"/>
                </a:lnTo>
                <a:lnTo>
                  <a:pt x="30371" y="93"/>
                </a:lnTo>
                <a:lnTo>
                  <a:pt x="29574" y="37"/>
                </a:lnTo>
                <a:lnTo>
                  <a:pt x="2879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7"/>
          <p:cNvSpPr/>
          <p:nvPr/>
        </p:nvSpPr>
        <p:spPr>
          <a:xfrm>
            <a:off x="8732875" y="2487583"/>
            <a:ext cx="156348" cy="168330"/>
          </a:xfrm>
          <a:custGeom>
            <a:avLst/>
            <a:gdLst/>
            <a:ahLst/>
            <a:cxnLst/>
            <a:rect l="l" t="t" r="r" b="b"/>
            <a:pathLst>
              <a:path w="43071" h="46372" extrusionOk="0">
                <a:moveTo>
                  <a:pt x="22082" y="1"/>
                </a:moveTo>
                <a:lnTo>
                  <a:pt x="22008" y="38"/>
                </a:lnTo>
                <a:lnTo>
                  <a:pt x="21953" y="94"/>
                </a:lnTo>
                <a:lnTo>
                  <a:pt x="21878" y="168"/>
                </a:lnTo>
                <a:lnTo>
                  <a:pt x="21804" y="261"/>
                </a:lnTo>
                <a:lnTo>
                  <a:pt x="21749" y="372"/>
                </a:lnTo>
                <a:lnTo>
                  <a:pt x="21637" y="650"/>
                </a:lnTo>
                <a:lnTo>
                  <a:pt x="21526" y="1002"/>
                </a:lnTo>
                <a:lnTo>
                  <a:pt x="21434" y="1410"/>
                </a:lnTo>
                <a:lnTo>
                  <a:pt x="21341" y="1892"/>
                </a:lnTo>
                <a:lnTo>
                  <a:pt x="21267" y="2411"/>
                </a:lnTo>
                <a:lnTo>
                  <a:pt x="21118" y="3635"/>
                </a:lnTo>
                <a:lnTo>
                  <a:pt x="20989" y="5007"/>
                </a:lnTo>
                <a:lnTo>
                  <a:pt x="20710" y="8122"/>
                </a:lnTo>
                <a:lnTo>
                  <a:pt x="20562" y="9772"/>
                </a:lnTo>
                <a:lnTo>
                  <a:pt x="20377" y="11441"/>
                </a:lnTo>
                <a:lnTo>
                  <a:pt x="20284" y="12275"/>
                </a:lnTo>
                <a:lnTo>
                  <a:pt x="20173" y="13091"/>
                </a:lnTo>
                <a:lnTo>
                  <a:pt x="20043" y="13888"/>
                </a:lnTo>
                <a:lnTo>
                  <a:pt x="19913" y="14667"/>
                </a:lnTo>
                <a:lnTo>
                  <a:pt x="19765" y="15427"/>
                </a:lnTo>
                <a:lnTo>
                  <a:pt x="19598" y="16150"/>
                </a:lnTo>
                <a:lnTo>
                  <a:pt x="19413" y="16836"/>
                </a:lnTo>
                <a:lnTo>
                  <a:pt x="19227" y="17504"/>
                </a:lnTo>
                <a:lnTo>
                  <a:pt x="19005" y="18115"/>
                </a:lnTo>
                <a:lnTo>
                  <a:pt x="18764" y="18672"/>
                </a:lnTo>
                <a:lnTo>
                  <a:pt x="18652" y="18931"/>
                </a:lnTo>
                <a:lnTo>
                  <a:pt x="18523" y="19172"/>
                </a:lnTo>
                <a:lnTo>
                  <a:pt x="18374" y="19413"/>
                </a:lnTo>
                <a:lnTo>
                  <a:pt x="18244" y="19636"/>
                </a:lnTo>
                <a:lnTo>
                  <a:pt x="18078" y="19840"/>
                </a:lnTo>
                <a:lnTo>
                  <a:pt x="17911" y="20025"/>
                </a:lnTo>
                <a:lnTo>
                  <a:pt x="17725" y="20211"/>
                </a:lnTo>
                <a:lnTo>
                  <a:pt x="17521" y="20396"/>
                </a:lnTo>
                <a:lnTo>
                  <a:pt x="17299" y="20563"/>
                </a:lnTo>
                <a:lnTo>
                  <a:pt x="17076" y="20711"/>
                </a:lnTo>
                <a:lnTo>
                  <a:pt x="16835" y="20878"/>
                </a:lnTo>
                <a:lnTo>
                  <a:pt x="16576" y="21008"/>
                </a:lnTo>
                <a:lnTo>
                  <a:pt x="16298" y="21156"/>
                </a:lnTo>
                <a:lnTo>
                  <a:pt x="16020" y="21286"/>
                </a:lnTo>
                <a:lnTo>
                  <a:pt x="15408" y="21508"/>
                </a:lnTo>
                <a:lnTo>
                  <a:pt x="14777" y="21731"/>
                </a:lnTo>
                <a:lnTo>
                  <a:pt x="14091" y="21916"/>
                </a:lnTo>
                <a:lnTo>
                  <a:pt x="13387" y="22083"/>
                </a:lnTo>
                <a:lnTo>
                  <a:pt x="12664" y="22213"/>
                </a:lnTo>
                <a:lnTo>
                  <a:pt x="11903" y="22343"/>
                </a:lnTo>
                <a:lnTo>
                  <a:pt x="11125" y="22435"/>
                </a:lnTo>
                <a:lnTo>
                  <a:pt x="10346" y="22528"/>
                </a:lnTo>
                <a:lnTo>
                  <a:pt x="9567" y="22602"/>
                </a:lnTo>
                <a:lnTo>
                  <a:pt x="7991" y="22732"/>
                </a:lnTo>
                <a:lnTo>
                  <a:pt x="6452" y="22806"/>
                </a:lnTo>
                <a:lnTo>
                  <a:pt x="4988" y="22880"/>
                </a:lnTo>
                <a:lnTo>
                  <a:pt x="3634" y="22955"/>
                </a:lnTo>
                <a:lnTo>
                  <a:pt x="2448" y="23047"/>
                </a:lnTo>
                <a:lnTo>
                  <a:pt x="1910" y="23103"/>
                </a:lnTo>
                <a:lnTo>
                  <a:pt x="1446" y="23177"/>
                </a:lnTo>
                <a:lnTo>
                  <a:pt x="1020" y="23251"/>
                </a:lnTo>
                <a:lnTo>
                  <a:pt x="668" y="23344"/>
                </a:lnTo>
                <a:lnTo>
                  <a:pt x="390" y="23437"/>
                </a:lnTo>
                <a:lnTo>
                  <a:pt x="278" y="23511"/>
                </a:lnTo>
                <a:lnTo>
                  <a:pt x="186" y="23566"/>
                </a:lnTo>
                <a:lnTo>
                  <a:pt x="111" y="23641"/>
                </a:lnTo>
                <a:lnTo>
                  <a:pt x="56" y="23715"/>
                </a:lnTo>
                <a:lnTo>
                  <a:pt x="19" y="23789"/>
                </a:lnTo>
                <a:lnTo>
                  <a:pt x="0" y="23882"/>
                </a:lnTo>
                <a:lnTo>
                  <a:pt x="0" y="23993"/>
                </a:lnTo>
                <a:lnTo>
                  <a:pt x="37" y="24104"/>
                </a:lnTo>
                <a:lnTo>
                  <a:pt x="74" y="24215"/>
                </a:lnTo>
                <a:lnTo>
                  <a:pt x="148" y="24308"/>
                </a:lnTo>
                <a:lnTo>
                  <a:pt x="223" y="24419"/>
                </a:lnTo>
                <a:lnTo>
                  <a:pt x="334" y="24512"/>
                </a:lnTo>
                <a:lnTo>
                  <a:pt x="464" y="24605"/>
                </a:lnTo>
                <a:lnTo>
                  <a:pt x="593" y="24697"/>
                </a:lnTo>
                <a:lnTo>
                  <a:pt x="909" y="24864"/>
                </a:lnTo>
                <a:lnTo>
                  <a:pt x="1298" y="25031"/>
                </a:lnTo>
                <a:lnTo>
                  <a:pt x="1743" y="25180"/>
                </a:lnTo>
                <a:lnTo>
                  <a:pt x="2225" y="25328"/>
                </a:lnTo>
                <a:lnTo>
                  <a:pt x="2763" y="25458"/>
                </a:lnTo>
                <a:lnTo>
                  <a:pt x="3356" y="25587"/>
                </a:lnTo>
                <a:lnTo>
                  <a:pt x="3968" y="25717"/>
                </a:lnTo>
                <a:lnTo>
                  <a:pt x="4617" y="25847"/>
                </a:lnTo>
                <a:lnTo>
                  <a:pt x="6007" y="26070"/>
                </a:lnTo>
                <a:lnTo>
                  <a:pt x="7472" y="26292"/>
                </a:lnTo>
                <a:lnTo>
                  <a:pt x="8993" y="26515"/>
                </a:lnTo>
                <a:lnTo>
                  <a:pt x="10494" y="26737"/>
                </a:lnTo>
                <a:lnTo>
                  <a:pt x="11996" y="26997"/>
                </a:lnTo>
                <a:lnTo>
                  <a:pt x="12701" y="27126"/>
                </a:lnTo>
                <a:lnTo>
                  <a:pt x="13405" y="27256"/>
                </a:lnTo>
                <a:lnTo>
                  <a:pt x="14091" y="27404"/>
                </a:lnTo>
                <a:lnTo>
                  <a:pt x="14722" y="27571"/>
                </a:lnTo>
                <a:lnTo>
                  <a:pt x="15334" y="27738"/>
                </a:lnTo>
                <a:lnTo>
                  <a:pt x="15908" y="27905"/>
                </a:lnTo>
                <a:lnTo>
                  <a:pt x="16427" y="28109"/>
                </a:lnTo>
                <a:lnTo>
                  <a:pt x="16910" y="28294"/>
                </a:lnTo>
                <a:lnTo>
                  <a:pt x="17336" y="28517"/>
                </a:lnTo>
                <a:lnTo>
                  <a:pt x="17521" y="28628"/>
                </a:lnTo>
                <a:lnTo>
                  <a:pt x="17707" y="28739"/>
                </a:lnTo>
                <a:lnTo>
                  <a:pt x="17855" y="28869"/>
                </a:lnTo>
                <a:lnTo>
                  <a:pt x="18022" y="29018"/>
                </a:lnTo>
                <a:lnTo>
                  <a:pt x="18189" y="29184"/>
                </a:lnTo>
                <a:lnTo>
                  <a:pt x="18337" y="29370"/>
                </a:lnTo>
                <a:lnTo>
                  <a:pt x="18486" y="29555"/>
                </a:lnTo>
                <a:lnTo>
                  <a:pt x="18615" y="29759"/>
                </a:lnTo>
                <a:lnTo>
                  <a:pt x="18893" y="30223"/>
                </a:lnTo>
                <a:lnTo>
                  <a:pt x="19134" y="30742"/>
                </a:lnTo>
                <a:lnTo>
                  <a:pt x="19375" y="31317"/>
                </a:lnTo>
                <a:lnTo>
                  <a:pt x="19598" y="31910"/>
                </a:lnTo>
                <a:lnTo>
                  <a:pt x="19802" y="32559"/>
                </a:lnTo>
                <a:lnTo>
                  <a:pt x="19987" y="33245"/>
                </a:lnTo>
                <a:lnTo>
                  <a:pt x="20173" y="33949"/>
                </a:lnTo>
                <a:lnTo>
                  <a:pt x="20340" y="34673"/>
                </a:lnTo>
                <a:lnTo>
                  <a:pt x="20488" y="35433"/>
                </a:lnTo>
                <a:lnTo>
                  <a:pt x="20766" y="36953"/>
                </a:lnTo>
                <a:lnTo>
                  <a:pt x="21026" y="38492"/>
                </a:lnTo>
                <a:lnTo>
                  <a:pt x="21248" y="40012"/>
                </a:lnTo>
                <a:lnTo>
                  <a:pt x="21452" y="41440"/>
                </a:lnTo>
                <a:lnTo>
                  <a:pt x="21656" y="42775"/>
                </a:lnTo>
                <a:lnTo>
                  <a:pt x="21860" y="43962"/>
                </a:lnTo>
                <a:lnTo>
                  <a:pt x="21953" y="44481"/>
                </a:lnTo>
                <a:lnTo>
                  <a:pt x="22045" y="44944"/>
                </a:lnTo>
                <a:lnTo>
                  <a:pt x="22157" y="45352"/>
                </a:lnTo>
                <a:lnTo>
                  <a:pt x="22268" y="45704"/>
                </a:lnTo>
                <a:lnTo>
                  <a:pt x="22379" y="45983"/>
                </a:lnTo>
                <a:lnTo>
                  <a:pt x="22490" y="46205"/>
                </a:lnTo>
                <a:lnTo>
                  <a:pt x="22565" y="46279"/>
                </a:lnTo>
                <a:lnTo>
                  <a:pt x="22620" y="46335"/>
                </a:lnTo>
                <a:lnTo>
                  <a:pt x="22694" y="46372"/>
                </a:lnTo>
                <a:lnTo>
                  <a:pt x="22843" y="46372"/>
                </a:lnTo>
                <a:lnTo>
                  <a:pt x="22935" y="46353"/>
                </a:lnTo>
                <a:lnTo>
                  <a:pt x="23028" y="46316"/>
                </a:lnTo>
                <a:lnTo>
                  <a:pt x="23102" y="46261"/>
                </a:lnTo>
                <a:lnTo>
                  <a:pt x="23176" y="46186"/>
                </a:lnTo>
                <a:lnTo>
                  <a:pt x="23269" y="46094"/>
                </a:lnTo>
                <a:lnTo>
                  <a:pt x="23417" y="45871"/>
                </a:lnTo>
                <a:lnTo>
                  <a:pt x="23566" y="45612"/>
                </a:lnTo>
                <a:lnTo>
                  <a:pt x="23696" y="45278"/>
                </a:lnTo>
                <a:lnTo>
                  <a:pt x="23825" y="44907"/>
                </a:lnTo>
                <a:lnTo>
                  <a:pt x="23937" y="44481"/>
                </a:lnTo>
                <a:lnTo>
                  <a:pt x="24066" y="44017"/>
                </a:lnTo>
                <a:lnTo>
                  <a:pt x="24159" y="43517"/>
                </a:lnTo>
                <a:lnTo>
                  <a:pt x="24382" y="42423"/>
                </a:lnTo>
                <a:lnTo>
                  <a:pt x="24567" y="41199"/>
                </a:lnTo>
                <a:lnTo>
                  <a:pt x="24734" y="39901"/>
                </a:lnTo>
                <a:lnTo>
                  <a:pt x="25068" y="37176"/>
                </a:lnTo>
                <a:lnTo>
                  <a:pt x="25420" y="34432"/>
                </a:lnTo>
                <a:lnTo>
                  <a:pt x="25587" y="33134"/>
                </a:lnTo>
                <a:lnTo>
                  <a:pt x="25791" y="31910"/>
                </a:lnTo>
                <a:lnTo>
                  <a:pt x="25995" y="30797"/>
                </a:lnTo>
                <a:lnTo>
                  <a:pt x="26106" y="30297"/>
                </a:lnTo>
                <a:lnTo>
                  <a:pt x="26217" y="29833"/>
                </a:lnTo>
                <a:lnTo>
                  <a:pt x="26310" y="29537"/>
                </a:lnTo>
                <a:lnTo>
                  <a:pt x="26421" y="29277"/>
                </a:lnTo>
                <a:lnTo>
                  <a:pt x="26551" y="29018"/>
                </a:lnTo>
                <a:lnTo>
                  <a:pt x="26681" y="28758"/>
                </a:lnTo>
                <a:lnTo>
                  <a:pt x="26847" y="28517"/>
                </a:lnTo>
                <a:lnTo>
                  <a:pt x="27033" y="28276"/>
                </a:lnTo>
                <a:lnTo>
                  <a:pt x="27218" y="28053"/>
                </a:lnTo>
                <a:lnTo>
                  <a:pt x="27422" y="27849"/>
                </a:lnTo>
                <a:lnTo>
                  <a:pt x="27645" y="27646"/>
                </a:lnTo>
                <a:lnTo>
                  <a:pt x="27886" y="27442"/>
                </a:lnTo>
                <a:lnTo>
                  <a:pt x="28145" y="27256"/>
                </a:lnTo>
                <a:lnTo>
                  <a:pt x="28405" y="27071"/>
                </a:lnTo>
                <a:lnTo>
                  <a:pt x="28683" y="26904"/>
                </a:lnTo>
                <a:lnTo>
                  <a:pt x="28961" y="26737"/>
                </a:lnTo>
                <a:lnTo>
                  <a:pt x="29573" y="26422"/>
                </a:lnTo>
                <a:lnTo>
                  <a:pt x="30222" y="26144"/>
                </a:lnTo>
                <a:lnTo>
                  <a:pt x="30889" y="25884"/>
                </a:lnTo>
                <a:lnTo>
                  <a:pt x="31594" y="25643"/>
                </a:lnTo>
                <a:lnTo>
                  <a:pt x="32317" y="25439"/>
                </a:lnTo>
                <a:lnTo>
                  <a:pt x="33040" y="25235"/>
                </a:lnTo>
                <a:lnTo>
                  <a:pt x="33800" y="25068"/>
                </a:lnTo>
                <a:lnTo>
                  <a:pt x="34561" y="24920"/>
                </a:lnTo>
                <a:lnTo>
                  <a:pt x="35302" y="24772"/>
                </a:lnTo>
                <a:lnTo>
                  <a:pt x="36804" y="24531"/>
                </a:lnTo>
                <a:lnTo>
                  <a:pt x="38213" y="24327"/>
                </a:lnTo>
                <a:lnTo>
                  <a:pt x="39548" y="24141"/>
                </a:lnTo>
                <a:lnTo>
                  <a:pt x="40716" y="23974"/>
                </a:lnTo>
                <a:lnTo>
                  <a:pt x="41235" y="23900"/>
                </a:lnTo>
                <a:lnTo>
                  <a:pt x="41699" y="23808"/>
                </a:lnTo>
                <a:lnTo>
                  <a:pt x="42107" y="23715"/>
                </a:lnTo>
                <a:lnTo>
                  <a:pt x="42440" y="23604"/>
                </a:lnTo>
                <a:lnTo>
                  <a:pt x="42719" y="23511"/>
                </a:lnTo>
                <a:lnTo>
                  <a:pt x="42830" y="23437"/>
                </a:lnTo>
                <a:lnTo>
                  <a:pt x="42922" y="23381"/>
                </a:lnTo>
                <a:lnTo>
                  <a:pt x="42978" y="23325"/>
                </a:lnTo>
                <a:lnTo>
                  <a:pt x="43034" y="23251"/>
                </a:lnTo>
                <a:lnTo>
                  <a:pt x="43071" y="23177"/>
                </a:lnTo>
                <a:lnTo>
                  <a:pt x="43071" y="23103"/>
                </a:lnTo>
                <a:lnTo>
                  <a:pt x="43052" y="22992"/>
                </a:lnTo>
                <a:lnTo>
                  <a:pt x="43015" y="22862"/>
                </a:lnTo>
                <a:lnTo>
                  <a:pt x="42960" y="22751"/>
                </a:lnTo>
                <a:lnTo>
                  <a:pt x="42885" y="22658"/>
                </a:lnTo>
                <a:lnTo>
                  <a:pt x="42774" y="22547"/>
                </a:lnTo>
                <a:lnTo>
                  <a:pt x="42663" y="22454"/>
                </a:lnTo>
                <a:lnTo>
                  <a:pt x="42533" y="22361"/>
                </a:lnTo>
                <a:lnTo>
                  <a:pt x="42385" y="22269"/>
                </a:lnTo>
                <a:lnTo>
                  <a:pt x="42033" y="22102"/>
                </a:lnTo>
                <a:lnTo>
                  <a:pt x="41625" y="21953"/>
                </a:lnTo>
                <a:lnTo>
                  <a:pt x="41161" y="21824"/>
                </a:lnTo>
                <a:lnTo>
                  <a:pt x="40642" y="21694"/>
                </a:lnTo>
                <a:lnTo>
                  <a:pt x="40086" y="21583"/>
                </a:lnTo>
                <a:lnTo>
                  <a:pt x="39492" y="21490"/>
                </a:lnTo>
                <a:lnTo>
                  <a:pt x="38843" y="21397"/>
                </a:lnTo>
                <a:lnTo>
                  <a:pt x="38176" y="21323"/>
                </a:lnTo>
                <a:lnTo>
                  <a:pt x="36785" y="21175"/>
                </a:lnTo>
                <a:lnTo>
                  <a:pt x="35302" y="21045"/>
                </a:lnTo>
                <a:lnTo>
                  <a:pt x="32354" y="20804"/>
                </a:lnTo>
                <a:lnTo>
                  <a:pt x="30926" y="20656"/>
                </a:lnTo>
                <a:lnTo>
                  <a:pt x="30259" y="20581"/>
                </a:lnTo>
                <a:lnTo>
                  <a:pt x="29610" y="20489"/>
                </a:lnTo>
                <a:lnTo>
                  <a:pt x="28998" y="20396"/>
                </a:lnTo>
                <a:lnTo>
                  <a:pt x="28423" y="20285"/>
                </a:lnTo>
                <a:lnTo>
                  <a:pt x="27886" y="20155"/>
                </a:lnTo>
                <a:lnTo>
                  <a:pt x="27404" y="20025"/>
                </a:lnTo>
                <a:lnTo>
                  <a:pt x="26977" y="19877"/>
                </a:lnTo>
                <a:lnTo>
                  <a:pt x="26606" y="19729"/>
                </a:lnTo>
                <a:lnTo>
                  <a:pt x="26458" y="19636"/>
                </a:lnTo>
                <a:lnTo>
                  <a:pt x="26310" y="19543"/>
                </a:lnTo>
                <a:lnTo>
                  <a:pt x="26180" y="19450"/>
                </a:lnTo>
                <a:lnTo>
                  <a:pt x="26069" y="19339"/>
                </a:lnTo>
                <a:lnTo>
                  <a:pt x="25976" y="19228"/>
                </a:lnTo>
                <a:lnTo>
                  <a:pt x="25883" y="19098"/>
                </a:lnTo>
                <a:lnTo>
                  <a:pt x="25791" y="18931"/>
                </a:lnTo>
                <a:lnTo>
                  <a:pt x="25698" y="18764"/>
                </a:lnTo>
                <a:lnTo>
                  <a:pt x="25513" y="18356"/>
                </a:lnTo>
                <a:lnTo>
                  <a:pt x="25346" y="17874"/>
                </a:lnTo>
                <a:lnTo>
                  <a:pt x="25179" y="17337"/>
                </a:lnTo>
                <a:lnTo>
                  <a:pt x="25030" y="16743"/>
                </a:lnTo>
                <a:lnTo>
                  <a:pt x="24882" y="16094"/>
                </a:lnTo>
                <a:lnTo>
                  <a:pt x="24734" y="15390"/>
                </a:lnTo>
                <a:lnTo>
                  <a:pt x="24604" y="14648"/>
                </a:lnTo>
                <a:lnTo>
                  <a:pt x="24474" y="13888"/>
                </a:lnTo>
                <a:lnTo>
                  <a:pt x="24215" y="12257"/>
                </a:lnTo>
                <a:lnTo>
                  <a:pt x="23992" y="10569"/>
                </a:lnTo>
                <a:lnTo>
                  <a:pt x="23788" y="8845"/>
                </a:lnTo>
                <a:lnTo>
                  <a:pt x="23380" y="5545"/>
                </a:lnTo>
                <a:lnTo>
                  <a:pt x="23195" y="4061"/>
                </a:lnTo>
                <a:lnTo>
                  <a:pt x="22991" y="2726"/>
                </a:lnTo>
                <a:lnTo>
                  <a:pt x="22898" y="2133"/>
                </a:lnTo>
                <a:lnTo>
                  <a:pt x="22806" y="1614"/>
                </a:lnTo>
                <a:lnTo>
                  <a:pt x="22694" y="1150"/>
                </a:lnTo>
                <a:lnTo>
                  <a:pt x="22602" y="761"/>
                </a:lnTo>
                <a:lnTo>
                  <a:pt x="22490" y="427"/>
                </a:lnTo>
                <a:lnTo>
                  <a:pt x="22398" y="205"/>
                </a:lnTo>
                <a:lnTo>
                  <a:pt x="22342" y="112"/>
                </a:lnTo>
                <a:lnTo>
                  <a:pt x="22286" y="57"/>
                </a:lnTo>
                <a:lnTo>
                  <a:pt x="22231" y="19"/>
                </a:lnTo>
                <a:lnTo>
                  <a:pt x="221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7"/>
          <p:cNvSpPr/>
          <p:nvPr/>
        </p:nvSpPr>
        <p:spPr>
          <a:xfrm>
            <a:off x="8075638" y="95188"/>
            <a:ext cx="283192" cy="304896"/>
          </a:xfrm>
          <a:custGeom>
            <a:avLst/>
            <a:gdLst/>
            <a:ahLst/>
            <a:cxnLst/>
            <a:rect l="l" t="t" r="r" b="b"/>
            <a:pathLst>
              <a:path w="43071" h="46372" extrusionOk="0">
                <a:moveTo>
                  <a:pt x="22082" y="1"/>
                </a:moveTo>
                <a:lnTo>
                  <a:pt x="22008" y="38"/>
                </a:lnTo>
                <a:lnTo>
                  <a:pt x="21953" y="94"/>
                </a:lnTo>
                <a:lnTo>
                  <a:pt x="21878" y="168"/>
                </a:lnTo>
                <a:lnTo>
                  <a:pt x="21804" y="261"/>
                </a:lnTo>
                <a:lnTo>
                  <a:pt x="21749" y="372"/>
                </a:lnTo>
                <a:lnTo>
                  <a:pt x="21637" y="650"/>
                </a:lnTo>
                <a:lnTo>
                  <a:pt x="21526" y="1002"/>
                </a:lnTo>
                <a:lnTo>
                  <a:pt x="21434" y="1410"/>
                </a:lnTo>
                <a:lnTo>
                  <a:pt x="21341" y="1892"/>
                </a:lnTo>
                <a:lnTo>
                  <a:pt x="21267" y="2411"/>
                </a:lnTo>
                <a:lnTo>
                  <a:pt x="21118" y="3635"/>
                </a:lnTo>
                <a:lnTo>
                  <a:pt x="20989" y="5007"/>
                </a:lnTo>
                <a:lnTo>
                  <a:pt x="20710" y="8122"/>
                </a:lnTo>
                <a:lnTo>
                  <a:pt x="20562" y="9772"/>
                </a:lnTo>
                <a:lnTo>
                  <a:pt x="20377" y="11441"/>
                </a:lnTo>
                <a:lnTo>
                  <a:pt x="20284" y="12275"/>
                </a:lnTo>
                <a:lnTo>
                  <a:pt x="20173" y="13091"/>
                </a:lnTo>
                <a:lnTo>
                  <a:pt x="20043" y="13888"/>
                </a:lnTo>
                <a:lnTo>
                  <a:pt x="19913" y="14667"/>
                </a:lnTo>
                <a:lnTo>
                  <a:pt x="19765" y="15427"/>
                </a:lnTo>
                <a:lnTo>
                  <a:pt x="19598" y="16150"/>
                </a:lnTo>
                <a:lnTo>
                  <a:pt x="19413" y="16836"/>
                </a:lnTo>
                <a:lnTo>
                  <a:pt x="19227" y="17504"/>
                </a:lnTo>
                <a:lnTo>
                  <a:pt x="19005" y="18115"/>
                </a:lnTo>
                <a:lnTo>
                  <a:pt x="18764" y="18672"/>
                </a:lnTo>
                <a:lnTo>
                  <a:pt x="18652" y="18931"/>
                </a:lnTo>
                <a:lnTo>
                  <a:pt x="18523" y="19172"/>
                </a:lnTo>
                <a:lnTo>
                  <a:pt x="18374" y="19413"/>
                </a:lnTo>
                <a:lnTo>
                  <a:pt x="18244" y="19636"/>
                </a:lnTo>
                <a:lnTo>
                  <a:pt x="18078" y="19840"/>
                </a:lnTo>
                <a:lnTo>
                  <a:pt x="17911" y="20025"/>
                </a:lnTo>
                <a:lnTo>
                  <a:pt x="17725" y="20211"/>
                </a:lnTo>
                <a:lnTo>
                  <a:pt x="17521" y="20396"/>
                </a:lnTo>
                <a:lnTo>
                  <a:pt x="17299" y="20563"/>
                </a:lnTo>
                <a:lnTo>
                  <a:pt x="17076" y="20711"/>
                </a:lnTo>
                <a:lnTo>
                  <a:pt x="16835" y="20878"/>
                </a:lnTo>
                <a:lnTo>
                  <a:pt x="16576" y="21008"/>
                </a:lnTo>
                <a:lnTo>
                  <a:pt x="16298" y="21156"/>
                </a:lnTo>
                <a:lnTo>
                  <a:pt x="16020" y="21286"/>
                </a:lnTo>
                <a:lnTo>
                  <a:pt x="15408" y="21508"/>
                </a:lnTo>
                <a:lnTo>
                  <a:pt x="14777" y="21731"/>
                </a:lnTo>
                <a:lnTo>
                  <a:pt x="14091" y="21916"/>
                </a:lnTo>
                <a:lnTo>
                  <a:pt x="13387" y="22083"/>
                </a:lnTo>
                <a:lnTo>
                  <a:pt x="12664" y="22213"/>
                </a:lnTo>
                <a:lnTo>
                  <a:pt x="11903" y="22343"/>
                </a:lnTo>
                <a:lnTo>
                  <a:pt x="11125" y="22435"/>
                </a:lnTo>
                <a:lnTo>
                  <a:pt x="10346" y="22528"/>
                </a:lnTo>
                <a:lnTo>
                  <a:pt x="9567" y="22602"/>
                </a:lnTo>
                <a:lnTo>
                  <a:pt x="7991" y="22732"/>
                </a:lnTo>
                <a:lnTo>
                  <a:pt x="6452" y="22806"/>
                </a:lnTo>
                <a:lnTo>
                  <a:pt x="4988" y="22880"/>
                </a:lnTo>
                <a:lnTo>
                  <a:pt x="3634" y="22955"/>
                </a:lnTo>
                <a:lnTo>
                  <a:pt x="2448" y="23047"/>
                </a:lnTo>
                <a:lnTo>
                  <a:pt x="1910" y="23103"/>
                </a:lnTo>
                <a:lnTo>
                  <a:pt x="1446" y="23177"/>
                </a:lnTo>
                <a:lnTo>
                  <a:pt x="1020" y="23251"/>
                </a:lnTo>
                <a:lnTo>
                  <a:pt x="668" y="23344"/>
                </a:lnTo>
                <a:lnTo>
                  <a:pt x="390" y="23437"/>
                </a:lnTo>
                <a:lnTo>
                  <a:pt x="278" y="23511"/>
                </a:lnTo>
                <a:lnTo>
                  <a:pt x="186" y="23566"/>
                </a:lnTo>
                <a:lnTo>
                  <a:pt x="111" y="23641"/>
                </a:lnTo>
                <a:lnTo>
                  <a:pt x="56" y="23715"/>
                </a:lnTo>
                <a:lnTo>
                  <a:pt x="19" y="23789"/>
                </a:lnTo>
                <a:lnTo>
                  <a:pt x="0" y="23882"/>
                </a:lnTo>
                <a:lnTo>
                  <a:pt x="0" y="23993"/>
                </a:lnTo>
                <a:lnTo>
                  <a:pt x="37" y="24104"/>
                </a:lnTo>
                <a:lnTo>
                  <a:pt x="74" y="24215"/>
                </a:lnTo>
                <a:lnTo>
                  <a:pt x="148" y="24308"/>
                </a:lnTo>
                <a:lnTo>
                  <a:pt x="223" y="24419"/>
                </a:lnTo>
                <a:lnTo>
                  <a:pt x="334" y="24512"/>
                </a:lnTo>
                <a:lnTo>
                  <a:pt x="464" y="24605"/>
                </a:lnTo>
                <a:lnTo>
                  <a:pt x="593" y="24697"/>
                </a:lnTo>
                <a:lnTo>
                  <a:pt x="909" y="24864"/>
                </a:lnTo>
                <a:lnTo>
                  <a:pt x="1298" y="25031"/>
                </a:lnTo>
                <a:lnTo>
                  <a:pt x="1743" y="25180"/>
                </a:lnTo>
                <a:lnTo>
                  <a:pt x="2225" y="25328"/>
                </a:lnTo>
                <a:lnTo>
                  <a:pt x="2763" y="25458"/>
                </a:lnTo>
                <a:lnTo>
                  <a:pt x="3356" y="25587"/>
                </a:lnTo>
                <a:lnTo>
                  <a:pt x="3968" y="25717"/>
                </a:lnTo>
                <a:lnTo>
                  <a:pt x="4617" y="25847"/>
                </a:lnTo>
                <a:lnTo>
                  <a:pt x="6007" y="26070"/>
                </a:lnTo>
                <a:lnTo>
                  <a:pt x="7472" y="26292"/>
                </a:lnTo>
                <a:lnTo>
                  <a:pt x="8993" y="26515"/>
                </a:lnTo>
                <a:lnTo>
                  <a:pt x="10494" y="26737"/>
                </a:lnTo>
                <a:lnTo>
                  <a:pt x="11996" y="26997"/>
                </a:lnTo>
                <a:lnTo>
                  <a:pt x="12701" y="27126"/>
                </a:lnTo>
                <a:lnTo>
                  <a:pt x="13405" y="27256"/>
                </a:lnTo>
                <a:lnTo>
                  <a:pt x="14091" y="27404"/>
                </a:lnTo>
                <a:lnTo>
                  <a:pt x="14722" y="27571"/>
                </a:lnTo>
                <a:lnTo>
                  <a:pt x="15334" y="27738"/>
                </a:lnTo>
                <a:lnTo>
                  <a:pt x="15908" y="27905"/>
                </a:lnTo>
                <a:lnTo>
                  <a:pt x="16427" y="28109"/>
                </a:lnTo>
                <a:lnTo>
                  <a:pt x="16910" y="28294"/>
                </a:lnTo>
                <a:lnTo>
                  <a:pt x="17336" y="28517"/>
                </a:lnTo>
                <a:lnTo>
                  <a:pt x="17521" y="28628"/>
                </a:lnTo>
                <a:lnTo>
                  <a:pt x="17707" y="28739"/>
                </a:lnTo>
                <a:lnTo>
                  <a:pt x="17855" y="28869"/>
                </a:lnTo>
                <a:lnTo>
                  <a:pt x="18022" y="29018"/>
                </a:lnTo>
                <a:lnTo>
                  <a:pt x="18189" y="29184"/>
                </a:lnTo>
                <a:lnTo>
                  <a:pt x="18337" y="29370"/>
                </a:lnTo>
                <a:lnTo>
                  <a:pt x="18486" y="29555"/>
                </a:lnTo>
                <a:lnTo>
                  <a:pt x="18615" y="29759"/>
                </a:lnTo>
                <a:lnTo>
                  <a:pt x="18893" y="30223"/>
                </a:lnTo>
                <a:lnTo>
                  <a:pt x="19134" y="30742"/>
                </a:lnTo>
                <a:lnTo>
                  <a:pt x="19375" y="31317"/>
                </a:lnTo>
                <a:lnTo>
                  <a:pt x="19598" y="31910"/>
                </a:lnTo>
                <a:lnTo>
                  <a:pt x="19802" y="32559"/>
                </a:lnTo>
                <a:lnTo>
                  <a:pt x="19987" y="33245"/>
                </a:lnTo>
                <a:lnTo>
                  <a:pt x="20173" y="33949"/>
                </a:lnTo>
                <a:lnTo>
                  <a:pt x="20340" y="34673"/>
                </a:lnTo>
                <a:lnTo>
                  <a:pt x="20488" y="35433"/>
                </a:lnTo>
                <a:lnTo>
                  <a:pt x="20766" y="36953"/>
                </a:lnTo>
                <a:lnTo>
                  <a:pt x="21026" y="38492"/>
                </a:lnTo>
                <a:lnTo>
                  <a:pt x="21248" y="40012"/>
                </a:lnTo>
                <a:lnTo>
                  <a:pt x="21452" y="41440"/>
                </a:lnTo>
                <a:lnTo>
                  <a:pt x="21656" y="42775"/>
                </a:lnTo>
                <a:lnTo>
                  <a:pt x="21860" y="43962"/>
                </a:lnTo>
                <a:lnTo>
                  <a:pt x="21953" y="44481"/>
                </a:lnTo>
                <a:lnTo>
                  <a:pt x="22045" y="44944"/>
                </a:lnTo>
                <a:lnTo>
                  <a:pt x="22157" y="45352"/>
                </a:lnTo>
                <a:lnTo>
                  <a:pt x="22268" y="45704"/>
                </a:lnTo>
                <a:lnTo>
                  <a:pt x="22379" y="45983"/>
                </a:lnTo>
                <a:lnTo>
                  <a:pt x="22490" y="46205"/>
                </a:lnTo>
                <a:lnTo>
                  <a:pt x="22565" y="46279"/>
                </a:lnTo>
                <a:lnTo>
                  <a:pt x="22620" y="46335"/>
                </a:lnTo>
                <a:lnTo>
                  <a:pt x="22694" y="46372"/>
                </a:lnTo>
                <a:lnTo>
                  <a:pt x="22843" y="46372"/>
                </a:lnTo>
                <a:lnTo>
                  <a:pt x="22935" y="46353"/>
                </a:lnTo>
                <a:lnTo>
                  <a:pt x="23028" y="46316"/>
                </a:lnTo>
                <a:lnTo>
                  <a:pt x="23102" y="46261"/>
                </a:lnTo>
                <a:lnTo>
                  <a:pt x="23176" y="46186"/>
                </a:lnTo>
                <a:lnTo>
                  <a:pt x="23269" y="46094"/>
                </a:lnTo>
                <a:lnTo>
                  <a:pt x="23417" y="45871"/>
                </a:lnTo>
                <a:lnTo>
                  <a:pt x="23566" y="45612"/>
                </a:lnTo>
                <a:lnTo>
                  <a:pt x="23696" y="45278"/>
                </a:lnTo>
                <a:lnTo>
                  <a:pt x="23825" y="44907"/>
                </a:lnTo>
                <a:lnTo>
                  <a:pt x="23937" y="44481"/>
                </a:lnTo>
                <a:lnTo>
                  <a:pt x="24066" y="44017"/>
                </a:lnTo>
                <a:lnTo>
                  <a:pt x="24159" y="43517"/>
                </a:lnTo>
                <a:lnTo>
                  <a:pt x="24382" y="42423"/>
                </a:lnTo>
                <a:lnTo>
                  <a:pt x="24567" y="41199"/>
                </a:lnTo>
                <a:lnTo>
                  <a:pt x="24734" y="39901"/>
                </a:lnTo>
                <a:lnTo>
                  <a:pt x="25068" y="37176"/>
                </a:lnTo>
                <a:lnTo>
                  <a:pt x="25420" y="34432"/>
                </a:lnTo>
                <a:lnTo>
                  <a:pt x="25587" y="33134"/>
                </a:lnTo>
                <a:lnTo>
                  <a:pt x="25791" y="31910"/>
                </a:lnTo>
                <a:lnTo>
                  <a:pt x="25995" y="30797"/>
                </a:lnTo>
                <a:lnTo>
                  <a:pt x="26106" y="30297"/>
                </a:lnTo>
                <a:lnTo>
                  <a:pt x="26217" y="29833"/>
                </a:lnTo>
                <a:lnTo>
                  <a:pt x="26310" y="29537"/>
                </a:lnTo>
                <a:lnTo>
                  <a:pt x="26421" y="29277"/>
                </a:lnTo>
                <a:lnTo>
                  <a:pt x="26551" y="29018"/>
                </a:lnTo>
                <a:lnTo>
                  <a:pt x="26681" y="28758"/>
                </a:lnTo>
                <a:lnTo>
                  <a:pt x="26847" y="28517"/>
                </a:lnTo>
                <a:lnTo>
                  <a:pt x="27033" y="28276"/>
                </a:lnTo>
                <a:lnTo>
                  <a:pt x="27218" y="28053"/>
                </a:lnTo>
                <a:lnTo>
                  <a:pt x="27422" y="27849"/>
                </a:lnTo>
                <a:lnTo>
                  <a:pt x="27645" y="27646"/>
                </a:lnTo>
                <a:lnTo>
                  <a:pt x="27886" y="27442"/>
                </a:lnTo>
                <a:lnTo>
                  <a:pt x="28145" y="27256"/>
                </a:lnTo>
                <a:lnTo>
                  <a:pt x="28405" y="27071"/>
                </a:lnTo>
                <a:lnTo>
                  <a:pt x="28683" y="26904"/>
                </a:lnTo>
                <a:lnTo>
                  <a:pt x="28961" y="26737"/>
                </a:lnTo>
                <a:lnTo>
                  <a:pt x="29573" y="26422"/>
                </a:lnTo>
                <a:lnTo>
                  <a:pt x="30222" y="26144"/>
                </a:lnTo>
                <a:lnTo>
                  <a:pt x="30889" y="25884"/>
                </a:lnTo>
                <a:lnTo>
                  <a:pt x="31594" y="25643"/>
                </a:lnTo>
                <a:lnTo>
                  <a:pt x="32317" y="25439"/>
                </a:lnTo>
                <a:lnTo>
                  <a:pt x="33040" y="25235"/>
                </a:lnTo>
                <a:lnTo>
                  <a:pt x="33800" y="25068"/>
                </a:lnTo>
                <a:lnTo>
                  <a:pt x="34561" y="24920"/>
                </a:lnTo>
                <a:lnTo>
                  <a:pt x="35302" y="24772"/>
                </a:lnTo>
                <a:lnTo>
                  <a:pt x="36804" y="24531"/>
                </a:lnTo>
                <a:lnTo>
                  <a:pt x="38213" y="24327"/>
                </a:lnTo>
                <a:lnTo>
                  <a:pt x="39548" y="24141"/>
                </a:lnTo>
                <a:lnTo>
                  <a:pt x="40716" y="23974"/>
                </a:lnTo>
                <a:lnTo>
                  <a:pt x="41235" y="23900"/>
                </a:lnTo>
                <a:lnTo>
                  <a:pt x="41699" y="23808"/>
                </a:lnTo>
                <a:lnTo>
                  <a:pt x="42107" y="23715"/>
                </a:lnTo>
                <a:lnTo>
                  <a:pt x="42440" y="23604"/>
                </a:lnTo>
                <a:lnTo>
                  <a:pt x="42719" y="23511"/>
                </a:lnTo>
                <a:lnTo>
                  <a:pt x="42830" y="23437"/>
                </a:lnTo>
                <a:lnTo>
                  <a:pt x="42922" y="23381"/>
                </a:lnTo>
                <a:lnTo>
                  <a:pt x="42978" y="23325"/>
                </a:lnTo>
                <a:lnTo>
                  <a:pt x="43034" y="23251"/>
                </a:lnTo>
                <a:lnTo>
                  <a:pt x="43071" y="23177"/>
                </a:lnTo>
                <a:lnTo>
                  <a:pt x="43071" y="23103"/>
                </a:lnTo>
                <a:lnTo>
                  <a:pt x="43052" y="22992"/>
                </a:lnTo>
                <a:lnTo>
                  <a:pt x="43015" y="22862"/>
                </a:lnTo>
                <a:lnTo>
                  <a:pt x="42960" y="22751"/>
                </a:lnTo>
                <a:lnTo>
                  <a:pt x="42885" y="22658"/>
                </a:lnTo>
                <a:lnTo>
                  <a:pt x="42774" y="22547"/>
                </a:lnTo>
                <a:lnTo>
                  <a:pt x="42663" y="22454"/>
                </a:lnTo>
                <a:lnTo>
                  <a:pt x="42533" y="22361"/>
                </a:lnTo>
                <a:lnTo>
                  <a:pt x="42385" y="22269"/>
                </a:lnTo>
                <a:lnTo>
                  <a:pt x="42033" y="22102"/>
                </a:lnTo>
                <a:lnTo>
                  <a:pt x="41625" y="21953"/>
                </a:lnTo>
                <a:lnTo>
                  <a:pt x="41161" y="21824"/>
                </a:lnTo>
                <a:lnTo>
                  <a:pt x="40642" y="21694"/>
                </a:lnTo>
                <a:lnTo>
                  <a:pt x="40086" y="21583"/>
                </a:lnTo>
                <a:lnTo>
                  <a:pt x="39492" y="21490"/>
                </a:lnTo>
                <a:lnTo>
                  <a:pt x="38843" y="21397"/>
                </a:lnTo>
                <a:lnTo>
                  <a:pt x="38176" y="21323"/>
                </a:lnTo>
                <a:lnTo>
                  <a:pt x="36785" y="21175"/>
                </a:lnTo>
                <a:lnTo>
                  <a:pt x="35302" y="21045"/>
                </a:lnTo>
                <a:lnTo>
                  <a:pt x="32354" y="20804"/>
                </a:lnTo>
                <a:lnTo>
                  <a:pt x="30926" y="20656"/>
                </a:lnTo>
                <a:lnTo>
                  <a:pt x="30259" y="20581"/>
                </a:lnTo>
                <a:lnTo>
                  <a:pt x="29610" y="20489"/>
                </a:lnTo>
                <a:lnTo>
                  <a:pt x="28998" y="20396"/>
                </a:lnTo>
                <a:lnTo>
                  <a:pt x="28423" y="20285"/>
                </a:lnTo>
                <a:lnTo>
                  <a:pt x="27886" y="20155"/>
                </a:lnTo>
                <a:lnTo>
                  <a:pt x="27404" y="20025"/>
                </a:lnTo>
                <a:lnTo>
                  <a:pt x="26977" y="19877"/>
                </a:lnTo>
                <a:lnTo>
                  <a:pt x="26606" y="19729"/>
                </a:lnTo>
                <a:lnTo>
                  <a:pt x="26458" y="19636"/>
                </a:lnTo>
                <a:lnTo>
                  <a:pt x="26310" y="19543"/>
                </a:lnTo>
                <a:lnTo>
                  <a:pt x="26180" y="19450"/>
                </a:lnTo>
                <a:lnTo>
                  <a:pt x="26069" y="19339"/>
                </a:lnTo>
                <a:lnTo>
                  <a:pt x="25976" y="19228"/>
                </a:lnTo>
                <a:lnTo>
                  <a:pt x="25883" y="19098"/>
                </a:lnTo>
                <a:lnTo>
                  <a:pt x="25791" y="18931"/>
                </a:lnTo>
                <a:lnTo>
                  <a:pt x="25698" y="18764"/>
                </a:lnTo>
                <a:lnTo>
                  <a:pt x="25513" y="18356"/>
                </a:lnTo>
                <a:lnTo>
                  <a:pt x="25346" y="17874"/>
                </a:lnTo>
                <a:lnTo>
                  <a:pt x="25179" y="17337"/>
                </a:lnTo>
                <a:lnTo>
                  <a:pt x="25030" y="16743"/>
                </a:lnTo>
                <a:lnTo>
                  <a:pt x="24882" y="16094"/>
                </a:lnTo>
                <a:lnTo>
                  <a:pt x="24734" y="15390"/>
                </a:lnTo>
                <a:lnTo>
                  <a:pt x="24604" y="14648"/>
                </a:lnTo>
                <a:lnTo>
                  <a:pt x="24474" y="13888"/>
                </a:lnTo>
                <a:lnTo>
                  <a:pt x="24215" y="12257"/>
                </a:lnTo>
                <a:lnTo>
                  <a:pt x="23992" y="10569"/>
                </a:lnTo>
                <a:lnTo>
                  <a:pt x="23788" y="8845"/>
                </a:lnTo>
                <a:lnTo>
                  <a:pt x="23380" y="5545"/>
                </a:lnTo>
                <a:lnTo>
                  <a:pt x="23195" y="4061"/>
                </a:lnTo>
                <a:lnTo>
                  <a:pt x="22991" y="2726"/>
                </a:lnTo>
                <a:lnTo>
                  <a:pt x="22898" y="2133"/>
                </a:lnTo>
                <a:lnTo>
                  <a:pt x="22806" y="1614"/>
                </a:lnTo>
                <a:lnTo>
                  <a:pt x="22694" y="1150"/>
                </a:lnTo>
                <a:lnTo>
                  <a:pt x="22602" y="761"/>
                </a:lnTo>
                <a:lnTo>
                  <a:pt x="22490" y="427"/>
                </a:lnTo>
                <a:lnTo>
                  <a:pt x="22398" y="205"/>
                </a:lnTo>
                <a:lnTo>
                  <a:pt x="22342" y="112"/>
                </a:lnTo>
                <a:lnTo>
                  <a:pt x="22286" y="57"/>
                </a:lnTo>
                <a:lnTo>
                  <a:pt x="22231" y="19"/>
                </a:lnTo>
                <a:lnTo>
                  <a:pt x="221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7"/>
          <p:cNvSpPr/>
          <p:nvPr/>
        </p:nvSpPr>
        <p:spPr>
          <a:xfrm>
            <a:off x="284188" y="170038"/>
            <a:ext cx="283192" cy="304896"/>
          </a:xfrm>
          <a:custGeom>
            <a:avLst/>
            <a:gdLst/>
            <a:ahLst/>
            <a:cxnLst/>
            <a:rect l="l" t="t" r="r" b="b"/>
            <a:pathLst>
              <a:path w="43071" h="46372" extrusionOk="0">
                <a:moveTo>
                  <a:pt x="22082" y="1"/>
                </a:moveTo>
                <a:lnTo>
                  <a:pt x="22008" y="38"/>
                </a:lnTo>
                <a:lnTo>
                  <a:pt x="21953" y="94"/>
                </a:lnTo>
                <a:lnTo>
                  <a:pt x="21878" y="168"/>
                </a:lnTo>
                <a:lnTo>
                  <a:pt x="21804" y="261"/>
                </a:lnTo>
                <a:lnTo>
                  <a:pt x="21749" y="372"/>
                </a:lnTo>
                <a:lnTo>
                  <a:pt x="21637" y="650"/>
                </a:lnTo>
                <a:lnTo>
                  <a:pt x="21526" y="1002"/>
                </a:lnTo>
                <a:lnTo>
                  <a:pt x="21434" y="1410"/>
                </a:lnTo>
                <a:lnTo>
                  <a:pt x="21341" y="1892"/>
                </a:lnTo>
                <a:lnTo>
                  <a:pt x="21267" y="2411"/>
                </a:lnTo>
                <a:lnTo>
                  <a:pt x="21118" y="3635"/>
                </a:lnTo>
                <a:lnTo>
                  <a:pt x="20989" y="5007"/>
                </a:lnTo>
                <a:lnTo>
                  <a:pt x="20710" y="8122"/>
                </a:lnTo>
                <a:lnTo>
                  <a:pt x="20562" y="9772"/>
                </a:lnTo>
                <a:lnTo>
                  <a:pt x="20377" y="11441"/>
                </a:lnTo>
                <a:lnTo>
                  <a:pt x="20284" y="12275"/>
                </a:lnTo>
                <a:lnTo>
                  <a:pt x="20173" y="13091"/>
                </a:lnTo>
                <a:lnTo>
                  <a:pt x="20043" y="13888"/>
                </a:lnTo>
                <a:lnTo>
                  <a:pt x="19913" y="14667"/>
                </a:lnTo>
                <a:lnTo>
                  <a:pt x="19765" y="15427"/>
                </a:lnTo>
                <a:lnTo>
                  <a:pt x="19598" y="16150"/>
                </a:lnTo>
                <a:lnTo>
                  <a:pt x="19413" y="16836"/>
                </a:lnTo>
                <a:lnTo>
                  <a:pt x="19227" y="17504"/>
                </a:lnTo>
                <a:lnTo>
                  <a:pt x="19005" y="18115"/>
                </a:lnTo>
                <a:lnTo>
                  <a:pt x="18764" y="18672"/>
                </a:lnTo>
                <a:lnTo>
                  <a:pt x="18652" y="18931"/>
                </a:lnTo>
                <a:lnTo>
                  <a:pt x="18523" y="19172"/>
                </a:lnTo>
                <a:lnTo>
                  <a:pt x="18374" y="19413"/>
                </a:lnTo>
                <a:lnTo>
                  <a:pt x="18244" y="19636"/>
                </a:lnTo>
                <a:lnTo>
                  <a:pt x="18078" y="19840"/>
                </a:lnTo>
                <a:lnTo>
                  <a:pt x="17911" y="20025"/>
                </a:lnTo>
                <a:lnTo>
                  <a:pt x="17725" y="20211"/>
                </a:lnTo>
                <a:lnTo>
                  <a:pt x="17521" y="20396"/>
                </a:lnTo>
                <a:lnTo>
                  <a:pt x="17299" y="20563"/>
                </a:lnTo>
                <a:lnTo>
                  <a:pt x="17076" y="20711"/>
                </a:lnTo>
                <a:lnTo>
                  <a:pt x="16835" y="20878"/>
                </a:lnTo>
                <a:lnTo>
                  <a:pt x="16576" y="21008"/>
                </a:lnTo>
                <a:lnTo>
                  <a:pt x="16298" y="21156"/>
                </a:lnTo>
                <a:lnTo>
                  <a:pt x="16020" y="21286"/>
                </a:lnTo>
                <a:lnTo>
                  <a:pt x="15408" y="21508"/>
                </a:lnTo>
                <a:lnTo>
                  <a:pt x="14777" y="21731"/>
                </a:lnTo>
                <a:lnTo>
                  <a:pt x="14091" y="21916"/>
                </a:lnTo>
                <a:lnTo>
                  <a:pt x="13387" y="22083"/>
                </a:lnTo>
                <a:lnTo>
                  <a:pt x="12664" y="22213"/>
                </a:lnTo>
                <a:lnTo>
                  <a:pt x="11903" y="22343"/>
                </a:lnTo>
                <a:lnTo>
                  <a:pt x="11125" y="22435"/>
                </a:lnTo>
                <a:lnTo>
                  <a:pt x="10346" y="22528"/>
                </a:lnTo>
                <a:lnTo>
                  <a:pt x="9567" y="22602"/>
                </a:lnTo>
                <a:lnTo>
                  <a:pt x="7991" y="22732"/>
                </a:lnTo>
                <a:lnTo>
                  <a:pt x="6452" y="22806"/>
                </a:lnTo>
                <a:lnTo>
                  <a:pt x="4988" y="22880"/>
                </a:lnTo>
                <a:lnTo>
                  <a:pt x="3634" y="22955"/>
                </a:lnTo>
                <a:lnTo>
                  <a:pt x="2448" y="23047"/>
                </a:lnTo>
                <a:lnTo>
                  <a:pt x="1910" y="23103"/>
                </a:lnTo>
                <a:lnTo>
                  <a:pt x="1446" y="23177"/>
                </a:lnTo>
                <a:lnTo>
                  <a:pt x="1020" y="23251"/>
                </a:lnTo>
                <a:lnTo>
                  <a:pt x="668" y="23344"/>
                </a:lnTo>
                <a:lnTo>
                  <a:pt x="390" y="23437"/>
                </a:lnTo>
                <a:lnTo>
                  <a:pt x="278" y="23511"/>
                </a:lnTo>
                <a:lnTo>
                  <a:pt x="186" y="23566"/>
                </a:lnTo>
                <a:lnTo>
                  <a:pt x="111" y="23641"/>
                </a:lnTo>
                <a:lnTo>
                  <a:pt x="56" y="23715"/>
                </a:lnTo>
                <a:lnTo>
                  <a:pt x="19" y="23789"/>
                </a:lnTo>
                <a:lnTo>
                  <a:pt x="0" y="23882"/>
                </a:lnTo>
                <a:lnTo>
                  <a:pt x="0" y="23993"/>
                </a:lnTo>
                <a:lnTo>
                  <a:pt x="37" y="24104"/>
                </a:lnTo>
                <a:lnTo>
                  <a:pt x="74" y="24215"/>
                </a:lnTo>
                <a:lnTo>
                  <a:pt x="148" y="24308"/>
                </a:lnTo>
                <a:lnTo>
                  <a:pt x="223" y="24419"/>
                </a:lnTo>
                <a:lnTo>
                  <a:pt x="334" y="24512"/>
                </a:lnTo>
                <a:lnTo>
                  <a:pt x="464" y="24605"/>
                </a:lnTo>
                <a:lnTo>
                  <a:pt x="593" y="24697"/>
                </a:lnTo>
                <a:lnTo>
                  <a:pt x="909" y="24864"/>
                </a:lnTo>
                <a:lnTo>
                  <a:pt x="1298" y="25031"/>
                </a:lnTo>
                <a:lnTo>
                  <a:pt x="1743" y="25180"/>
                </a:lnTo>
                <a:lnTo>
                  <a:pt x="2225" y="25328"/>
                </a:lnTo>
                <a:lnTo>
                  <a:pt x="2763" y="25458"/>
                </a:lnTo>
                <a:lnTo>
                  <a:pt x="3356" y="25587"/>
                </a:lnTo>
                <a:lnTo>
                  <a:pt x="3968" y="25717"/>
                </a:lnTo>
                <a:lnTo>
                  <a:pt x="4617" y="25847"/>
                </a:lnTo>
                <a:lnTo>
                  <a:pt x="6007" y="26070"/>
                </a:lnTo>
                <a:lnTo>
                  <a:pt x="7472" y="26292"/>
                </a:lnTo>
                <a:lnTo>
                  <a:pt x="8993" y="26515"/>
                </a:lnTo>
                <a:lnTo>
                  <a:pt x="10494" y="26737"/>
                </a:lnTo>
                <a:lnTo>
                  <a:pt x="11996" y="26997"/>
                </a:lnTo>
                <a:lnTo>
                  <a:pt x="12701" y="27126"/>
                </a:lnTo>
                <a:lnTo>
                  <a:pt x="13405" y="27256"/>
                </a:lnTo>
                <a:lnTo>
                  <a:pt x="14091" y="27404"/>
                </a:lnTo>
                <a:lnTo>
                  <a:pt x="14722" y="27571"/>
                </a:lnTo>
                <a:lnTo>
                  <a:pt x="15334" y="27738"/>
                </a:lnTo>
                <a:lnTo>
                  <a:pt x="15908" y="27905"/>
                </a:lnTo>
                <a:lnTo>
                  <a:pt x="16427" y="28109"/>
                </a:lnTo>
                <a:lnTo>
                  <a:pt x="16910" y="28294"/>
                </a:lnTo>
                <a:lnTo>
                  <a:pt x="17336" y="28517"/>
                </a:lnTo>
                <a:lnTo>
                  <a:pt x="17521" y="28628"/>
                </a:lnTo>
                <a:lnTo>
                  <a:pt x="17707" y="28739"/>
                </a:lnTo>
                <a:lnTo>
                  <a:pt x="17855" y="28869"/>
                </a:lnTo>
                <a:lnTo>
                  <a:pt x="18022" y="29018"/>
                </a:lnTo>
                <a:lnTo>
                  <a:pt x="18189" y="29184"/>
                </a:lnTo>
                <a:lnTo>
                  <a:pt x="18337" y="29370"/>
                </a:lnTo>
                <a:lnTo>
                  <a:pt x="18486" y="29555"/>
                </a:lnTo>
                <a:lnTo>
                  <a:pt x="18615" y="29759"/>
                </a:lnTo>
                <a:lnTo>
                  <a:pt x="18893" y="30223"/>
                </a:lnTo>
                <a:lnTo>
                  <a:pt x="19134" y="30742"/>
                </a:lnTo>
                <a:lnTo>
                  <a:pt x="19375" y="31317"/>
                </a:lnTo>
                <a:lnTo>
                  <a:pt x="19598" y="31910"/>
                </a:lnTo>
                <a:lnTo>
                  <a:pt x="19802" y="32559"/>
                </a:lnTo>
                <a:lnTo>
                  <a:pt x="19987" y="33245"/>
                </a:lnTo>
                <a:lnTo>
                  <a:pt x="20173" y="33949"/>
                </a:lnTo>
                <a:lnTo>
                  <a:pt x="20340" y="34673"/>
                </a:lnTo>
                <a:lnTo>
                  <a:pt x="20488" y="35433"/>
                </a:lnTo>
                <a:lnTo>
                  <a:pt x="20766" y="36953"/>
                </a:lnTo>
                <a:lnTo>
                  <a:pt x="21026" y="38492"/>
                </a:lnTo>
                <a:lnTo>
                  <a:pt x="21248" y="40012"/>
                </a:lnTo>
                <a:lnTo>
                  <a:pt x="21452" y="41440"/>
                </a:lnTo>
                <a:lnTo>
                  <a:pt x="21656" y="42775"/>
                </a:lnTo>
                <a:lnTo>
                  <a:pt x="21860" y="43962"/>
                </a:lnTo>
                <a:lnTo>
                  <a:pt x="21953" y="44481"/>
                </a:lnTo>
                <a:lnTo>
                  <a:pt x="22045" y="44944"/>
                </a:lnTo>
                <a:lnTo>
                  <a:pt x="22157" y="45352"/>
                </a:lnTo>
                <a:lnTo>
                  <a:pt x="22268" y="45704"/>
                </a:lnTo>
                <a:lnTo>
                  <a:pt x="22379" y="45983"/>
                </a:lnTo>
                <a:lnTo>
                  <a:pt x="22490" y="46205"/>
                </a:lnTo>
                <a:lnTo>
                  <a:pt x="22565" y="46279"/>
                </a:lnTo>
                <a:lnTo>
                  <a:pt x="22620" y="46335"/>
                </a:lnTo>
                <a:lnTo>
                  <a:pt x="22694" y="46372"/>
                </a:lnTo>
                <a:lnTo>
                  <a:pt x="22843" y="46372"/>
                </a:lnTo>
                <a:lnTo>
                  <a:pt x="22935" y="46353"/>
                </a:lnTo>
                <a:lnTo>
                  <a:pt x="23028" y="46316"/>
                </a:lnTo>
                <a:lnTo>
                  <a:pt x="23102" y="46261"/>
                </a:lnTo>
                <a:lnTo>
                  <a:pt x="23176" y="46186"/>
                </a:lnTo>
                <a:lnTo>
                  <a:pt x="23269" y="46094"/>
                </a:lnTo>
                <a:lnTo>
                  <a:pt x="23417" y="45871"/>
                </a:lnTo>
                <a:lnTo>
                  <a:pt x="23566" y="45612"/>
                </a:lnTo>
                <a:lnTo>
                  <a:pt x="23696" y="45278"/>
                </a:lnTo>
                <a:lnTo>
                  <a:pt x="23825" y="44907"/>
                </a:lnTo>
                <a:lnTo>
                  <a:pt x="23937" y="44481"/>
                </a:lnTo>
                <a:lnTo>
                  <a:pt x="24066" y="44017"/>
                </a:lnTo>
                <a:lnTo>
                  <a:pt x="24159" y="43517"/>
                </a:lnTo>
                <a:lnTo>
                  <a:pt x="24382" y="42423"/>
                </a:lnTo>
                <a:lnTo>
                  <a:pt x="24567" y="41199"/>
                </a:lnTo>
                <a:lnTo>
                  <a:pt x="24734" y="39901"/>
                </a:lnTo>
                <a:lnTo>
                  <a:pt x="25068" y="37176"/>
                </a:lnTo>
                <a:lnTo>
                  <a:pt x="25420" y="34432"/>
                </a:lnTo>
                <a:lnTo>
                  <a:pt x="25587" y="33134"/>
                </a:lnTo>
                <a:lnTo>
                  <a:pt x="25791" y="31910"/>
                </a:lnTo>
                <a:lnTo>
                  <a:pt x="25995" y="30797"/>
                </a:lnTo>
                <a:lnTo>
                  <a:pt x="26106" y="30297"/>
                </a:lnTo>
                <a:lnTo>
                  <a:pt x="26217" y="29833"/>
                </a:lnTo>
                <a:lnTo>
                  <a:pt x="26310" y="29537"/>
                </a:lnTo>
                <a:lnTo>
                  <a:pt x="26421" y="29277"/>
                </a:lnTo>
                <a:lnTo>
                  <a:pt x="26551" y="29018"/>
                </a:lnTo>
                <a:lnTo>
                  <a:pt x="26681" y="28758"/>
                </a:lnTo>
                <a:lnTo>
                  <a:pt x="26847" y="28517"/>
                </a:lnTo>
                <a:lnTo>
                  <a:pt x="27033" y="28276"/>
                </a:lnTo>
                <a:lnTo>
                  <a:pt x="27218" y="28053"/>
                </a:lnTo>
                <a:lnTo>
                  <a:pt x="27422" y="27849"/>
                </a:lnTo>
                <a:lnTo>
                  <a:pt x="27645" y="27646"/>
                </a:lnTo>
                <a:lnTo>
                  <a:pt x="27886" y="27442"/>
                </a:lnTo>
                <a:lnTo>
                  <a:pt x="28145" y="27256"/>
                </a:lnTo>
                <a:lnTo>
                  <a:pt x="28405" y="27071"/>
                </a:lnTo>
                <a:lnTo>
                  <a:pt x="28683" y="26904"/>
                </a:lnTo>
                <a:lnTo>
                  <a:pt x="28961" y="26737"/>
                </a:lnTo>
                <a:lnTo>
                  <a:pt x="29573" y="26422"/>
                </a:lnTo>
                <a:lnTo>
                  <a:pt x="30222" y="26144"/>
                </a:lnTo>
                <a:lnTo>
                  <a:pt x="30889" y="25884"/>
                </a:lnTo>
                <a:lnTo>
                  <a:pt x="31594" y="25643"/>
                </a:lnTo>
                <a:lnTo>
                  <a:pt x="32317" y="25439"/>
                </a:lnTo>
                <a:lnTo>
                  <a:pt x="33040" y="25235"/>
                </a:lnTo>
                <a:lnTo>
                  <a:pt x="33800" y="25068"/>
                </a:lnTo>
                <a:lnTo>
                  <a:pt x="34561" y="24920"/>
                </a:lnTo>
                <a:lnTo>
                  <a:pt x="35302" y="24772"/>
                </a:lnTo>
                <a:lnTo>
                  <a:pt x="36804" y="24531"/>
                </a:lnTo>
                <a:lnTo>
                  <a:pt x="38213" y="24327"/>
                </a:lnTo>
                <a:lnTo>
                  <a:pt x="39548" y="24141"/>
                </a:lnTo>
                <a:lnTo>
                  <a:pt x="40716" y="23974"/>
                </a:lnTo>
                <a:lnTo>
                  <a:pt x="41235" y="23900"/>
                </a:lnTo>
                <a:lnTo>
                  <a:pt x="41699" y="23808"/>
                </a:lnTo>
                <a:lnTo>
                  <a:pt x="42107" y="23715"/>
                </a:lnTo>
                <a:lnTo>
                  <a:pt x="42440" y="23604"/>
                </a:lnTo>
                <a:lnTo>
                  <a:pt x="42719" y="23511"/>
                </a:lnTo>
                <a:lnTo>
                  <a:pt x="42830" y="23437"/>
                </a:lnTo>
                <a:lnTo>
                  <a:pt x="42922" y="23381"/>
                </a:lnTo>
                <a:lnTo>
                  <a:pt x="42978" y="23325"/>
                </a:lnTo>
                <a:lnTo>
                  <a:pt x="43034" y="23251"/>
                </a:lnTo>
                <a:lnTo>
                  <a:pt x="43071" y="23177"/>
                </a:lnTo>
                <a:lnTo>
                  <a:pt x="43071" y="23103"/>
                </a:lnTo>
                <a:lnTo>
                  <a:pt x="43052" y="22992"/>
                </a:lnTo>
                <a:lnTo>
                  <a:pt x="43015" y="22862"/>
                </a:lnTo>
                <a:lnTo>
                  <a:pt x="42960" y="22751"/>
                </a:lnTo>
                <a:lnTo>
                  <a:pt x="42885" y="22658"/>
                </a:lnTo>
                <a:lnTo>
                  <a:pt x="42774" y="22547"/>
                </a:lnTo>
                <a:lnTo>
                  <a:pt x="42663" y="22454"/>
                </a:lnTo>
                <a:lnTo>
                  <a:pt x="42533" y="22361"/>
                </a:lnTo>
                <a:lnTo>
                  <a:pt x="42385" y="22269"/>
                </a:lnTo>
                <a:lnTo>
                  <a:pt x="42033" y="22102"/>
                </a:lnTo>
                <a:lnTo>
                  <a:pt x="41625" y="21953"/>
                </a:lnTo>
                <a:lnTo>
                  <a:pt x="41161" y="21824"/>
                </a:lnTo>
                <a:lnTo>
                  <a:pt x="40642" y="21694"/>
                </a:lnTo>
                <a:lnTo>
                  <a:pt x="40086" y="21583"/>
                </a:lnTo>
                <a:lnTo>
                  <a:pt x="39492" y="21490"/>
                </a:lnTo>
                <a:lnTo>
                  <a:pt x="38843" y="21397"/>
                </a:lnTo>
                <a:lnTo>
                  <a:pt x="38176" y="21323"/>
                </a:lnTo>
                <a:lnTo>
                  <a:pt x="36785" y="21175"/>
                </a:lnTo>
                <a:lnTo>
                  <a:pt x="35302" y="21045"/>
                </a:lnTo>
                <a:lnTo>
                  <a:pt x="32354" y="20804"/>
                </a:lnTo>
                <a:lnTo>
                  <a:pt x="30926" y="20656"/>
                </a:lnTo>
                <a:lnTo>
                  <a:pt x="30259" y="20581"/>
                </a:lnTo>
                <a:lnTo>
                  <a:pt x="29610" y="20489"/>
                </a:lnTo>
                <a:lnTo>
                  <a:pt x="28998" y="20396"/>
                </a:lnTo>
                <a:lnTo>
                  <a:pt x="28423" y="20285"/>
                </a:lnTo>
                <a:lnTo>
                  <a:pt x="27886" y="20155"/>
                </a:lnTo>
                <a:lnTo>
                  <a:pt x="27404" y="20025"/>
                </a:lnTo>
                <a:lnTo>
                  <a:pt x="26977" y="19877"/>
                </a:lnTo>
                <a:lnTo>
                  <a:pt x="26606" y="19729"/>
                </a:lnTo>
                <a:lnTo>
                  <a:pt x="26458" y="19636"/>
                </a:lnTo>
                <a:lnTo>
                  <a:pt x="26310" y="19543"/>
                </a:lnTo>
                <a:lnTo>
                  <a:pt x="26180" y="19450"/>
                </a:lnTo>
                <a:lnTo>
                  <a:pt x="26069" y="19339"/>
                </a:lnTo>
                <a:lnTo>
                  <a:pt x="25976" y="19228"/>
                </a:lnTo>
                <a:lnTo>
                  <a:pt x="25883" y="19098"/>
                </a:lnTo>
                <a:lnTo>
                  <a:pt x="25791" y="18931"/>
                </a:lnTo>
                <a:lnTo>
                  <a:pt x="25698" y="18764"/>
                </a:lnTo>
                <a:lnTo>
                  <a:pt x="25513" y="18356"/>
                </a:lnTo>
                <a:lnTo>
                  <a:pt x="25346" y="17874"/>
                </a:lnTo>
                <a:lnTo>
                  <a:pt x="25179" y="17337"/>
                </a:lnTo>
                <a:lnTo>
                  <a:pt x="25030" y="16743"/>
                </a:lnTo>
                <a:lnTo>
                  <a:pt x="24882" y="16094"/>
                </a:lnTo>
                <a:lnTo>
                  <a:pt x="24734" y="15390"/>
                </a:lnTo>
                <a:lnTo>
                  <a:pt x="24604" y="14648"/>
                </a:lnTo>
                <a:lnTo>
                  <a:pt x="24474" y="13888"/>
                </a:lnTo>
                <a:lnTo>
                  <a:pt x="24215" y="12257"/>
                </a:lnTo>
                <a:lnTo>
                  <a:pt x="23992" y="10569"/>
                </a:lnTo>
                <a:lnTo>
                  <a:pt x="23788" y="8845"/>
                </a:lnTo>
                <a:lnTo>
                  <a:pt x="23380" y="5545"/>
                </a:lnTo>
                <a:lnTo>
                  <a:pt x="23195" y="4061"/>
                </a:lnTo>
                <a:lnTo>
                  <a:pt x="22991" y="2726"/>
                </a:lnTo>
                <a:lnTo>
                  <a:pt x="22898" y="2133"/>
                </a:lnTo>
                <a:lnTo>
                  <a:pt x="22806" y="1614"/>
                </a:lnTo>
                <a:lnTo>
                  <a:pt x="22694" y="1150"/>
                </a:lnTo>
                <a:lnTo>
                  <a:pt x="22602" y="761"/>
                </a:lnTo>
                <a:lnTo>
                  <a:pt x="22490" y="427"/>
                </a:lnTo>
                <a:lnTo>
                  <a:pt x="22398" y="205"/>
                </a:lnTo>
                <a:lnTo>
                  <a:pt x="22342" y="112"/>
                </a:lnTo>
                <a:lnTo>
                  <a:pt x="22286" y="57"/>
                </a:lnTo>
                <a:lnTo>
                  <a:pt x="22231" y="19"/>
                </a:lnTo>
                <a:lnTo>
                  <a:pt x="221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7"/>
          <p:cNvSpPr/>
          <p:nvPr/>
        </p:nvSpPr>
        <p:spPr>
          <a:xfrm>
            <a:off x="1646275" y="163758"/>
            <a:ext cx="156348" cy="168330"/>
          </a:xfrm>
          <a:custGeom>
            <a:avLst/>
            <a:gdLst/>
            <a:ahLst/>
            <a:cxnLst/>
            <a:rect l="l" t="t" r="r" b="b"/>
            <a:pathLst>
              <a:path w="43071" h="46372" extrusionOk="0">
                <a:moveTo>
                  <a:pt x="22082" y="1"/>
                </a:moveTo>
                <a:lnTo>
                  <a:pt x="22008" y="38"/>
                </a:lnTo>
                <a:lnTo>
                  <a:pt x="21953" y="94"/>
                </a:lnTo>
                <a:lnTo>
                  <a:pt x="21878" y="168"/>
                </a:lnTo>
                <a:lnTo>
                  <a:pt x="21804" y="261"/>
                </a:lnTo>
                <a:lnTo>
                  <a:pt x="21749" y="372"/>
                </a:lnTo>
                <a:lnTo>
                  <a:pt x="21637" y="650"/>
                </a:lnTo>
                <a:lnTo>
                  <a:pt x="21526" y="1002"/>
                </a:lnTo>
                <a:lnTo>
                  <a:pt x="21434" y="1410"/>
                </a:lnTo>
                <a:lnTo>
                  <a:pt x="21341" y="1892"/>
                </a:lnTo>
                <a:lnTo>
                  <a:pt x="21267" y="2411"/>
                </a:lnTo>
                <a:lnTo>
                  <a:pt x="21118" y="3635"/>
                </a:lnTo>
                <a:lnTo>
                  <a:pt x="20989" y="5007"/>
                </a:lnTo>
                <a:lnTo>
                  <a:pt x="20710" y="8122"/>
                </a:lnTo>
                <a:lnTo>
                  <a:pt x="20562" y="9772"/>
                </a:lnTo>
                <a:lnTo>
                  <a:pt x="20377" y="11441"/>
                </a:lnTo>
                <a:lnTo>
                  <a:pt x="20284" y="12275"/>
                </a:lnTo>
                <a:lnTo>
                  <a:pt x="20173" y="13091"/>
                </a:lnTo>
                <a:lnTo>
                  <a:pt x="20043" y="13888"/>
                </a:lnTo>
                <a:lnTo>
                  <a:pt x="19913" y="14667"/>
                </a:lnTo>
                <a:lnTo>
                  <a:pt x="19765" y="15427"/>
                </a:lnTo>
                <a:lnTo>
                  <a:pt x="19598" y="16150"/>
                </a:lnTo>
                <a:lnTo>
                  <a:pt x="19413" y="16836"/>
                </a:lnTo>
                <a:lnTo>
                  <a:pt x="19227" y="17504"/>
                </a:lnTo>
                <a:lnTo>
                  <a:pt x="19005" y="18115"/>
                </a:lnTo>
                <a:lnTo>
                  <a:pt x="18764" y="18672"/>
                </a:lnTo>
                <a:lnTo>
                  <a:pt x="18652" y="18931"/>
                </a:lnTo>
                <a:lnTo>
                  <a:pt x="18523" y="19172"/>
                </a:lnTo>
                <a:lnTo>
                  <a:pt x="18374" y="19413"/>
                </a:lnTo>
                <a:lnTo>
                  <a:pt x="18244" y="19636"/>
                </a:lnTo>
                <a:lnTo>
                  <a:pt x="18078" y="19840"/>
                </a:lnTo>
                <a:lnTo>
                  <a:pt x="17911" y="20025"/>
                </a:lnTo>
                <a:lnTo>
                  <a:pt x="17725" y="20211"/>
                </a:lnTo>
                <a:lnTo>
                  <a:pt x="17521" y="20396"/>
                </a:lnTo>
                <a:lnTo>
                  <a:pt x="17299" y="20563"/>
                </a:lnTo>
                <a:lnTo>
                  <a:pt x="17076" y="20711"/>
                </a:lnTo>
                <a:lnTo>
                  <a:pt x="16835" y="20878"/>
                </a:lnTo>
                <a:lnTo>
                  <a:pt x="16576" y="21008"/>
                </a:lnTo>
                <a:lnTo>
                  <a:pt x="16298" y="21156"/>
                </a:lnTo>
                <a:lnTo>
                  <a:pt x="16020" y="21286"/>
                </a:lnTo>
                <a:lnTo>
                  <a:pt x="15408" y="21508"/>
                </a:lnTo>
                <a:lnTo>
                  <a:pt x="14777" y="21731"/>
                </a:lnTo>
                <a:lnTo>
                  <a:pt x="14091" y="21916"/>
                </a:lnTo>
                <a:lnTo>
                  <a:pt x="13387" y="22083"/>
                </a:lnTo>
                <a:lnTo>
                  <a:pt x="12664" y="22213"/>
                </a:lnTo>
                <a:lnTo>
                  <a:pt x="11903" y="22343"/>
                </a:lnTo>
                <a:lnTo>
                  <a:pt x="11125" y="22435"/>
                </a:lnTo>
                <a:lnTo>
                  <a:pt x="10346" y="22528"/>
                </a:lnTo>
                <a:lnTo>
                  <a:pt x="9567" y="22602"/>
                </a:lnTo>
                <a:lnTo>
                  <a:pt x="7991" y="22732"/>
                </a:lnTo>
                <a:lnTo>
                  <a:pt x="6452" y="22806"/>
                </a:lnTo>
                <a:lnTo>
                  <a:pt x="4988" y="22880"/>
                </a:lnTo>
                <a:lnTo>
                  <a:pt x="3634" y="22955"/>
                </a:lnTo>
                <a:lnTo>
                  <a:pt x="2448" y="23047"/>
                </a:lnTo>
                <a:lnTo>
                  <a:pt x="1910" y="23103"/>
                </a:lnTo>
                <a:lnTo>
                  <a:pt x="1446" y="23177"/>
                </a:lnTo>
                <a:lnTo>
                  <a:pt x="1020" y="23251"/>
                </a:lnTo>
                <a:lnTo>
                  <a:pt x="668" y="23344"/>
                </a:lnTo>
                <a:lnTo>
                  <a:pt x="390" y="23437"/>
                </a:lnTo>
                <a:lnTo>
                  <a:pt x="278" y="23511"/>
                </a:lnTo>
                <a:lnTo>
                  <a:pt x="186" y="23566"/>
                </a:lnTo>
                <a:lnTo>
                  <a:pt x="111" y="23641"/>
                </a:lnTo>
                <a:lnTo>
                  <a:pt x="56" y="23715"/>
                </a:lnTo>
                <a:lnTo>
                  <a:pt x="19" y="23789"/>
                </a:lnTo>
                <a:lnTo>
                  <a:pt x="0" y="23882"/>
                </a:lnTo>
                <a:lnTo>
                  <a:pt x="0" y="23993"/>
                </a:lnTo>
                <a:lnTo>
                  <a:pt x="37" y="24104"/>
                </a:lnTo>
                <a:lnTo>
                  <a:pt x="74" y="24215"/>
                </a:lnTo>
                <a:lnTo>
                  <a:pt x="148" y="24308"/>
                </a:lnTo>
                <a:lnTo>
                  <a:pt x="223" y="24419"/>
                </a:lnTo>
                <a:lnTo>
                  <a:pt x="334" y="24512"/>
                </a:lnTo>
                <a:lnTo>
                  <a:pt x="464" y="24605"/>
                </a:lnTo>
                <a:lnTo>
                  <a:pt x="593" y="24697"/>
                </a:lnTo>
                <a:lnTo>
                  <a:pt x="909" y="24864"/>
                </a:lnTo>
                <a:lnTo>
                  <a:pt x="1298" y="25031"/>
                </a:lnTo>
                <a:lnTo>
                  <a:pt x="1743" y="25180"/>
                </a:lnTo>
                <a:lnTo>
                  <a:pt x="2225" y="25328"/>
                </a:lnTo>
                <a:lnTo>
                  <a:pt x="2763" y="25458"/>
                </a:lnTo>
                <a:lnTo>
                  <a:pt x="3356" y="25587"/>
                </a:lnTo>
                <a:lnTo>
                  <a:pt x="3968" y="25717"/>
                </a:lnTo>
                <a:lnTo>
                  <a:pt x="4617" y="25847"/>
                </a:lnTo>
                <a:lnTo>
                  <a:pt x="6007" y="26070"/>
                </a:lnTo>
                <a:lnTo>
                  <a:pt x="7472" y="26292"/>
                </a:lnTo>
                <a:lnTo>
                  <a:pt x="8993" y="26515"/>
                </a:lnTo>
                <a:lnTo>
                  <a:pt x="10494" y="26737"/>
                </a:lnTo>
                <a:lnTo>
                  <a:pt x="11996" y="26997"/>
                </a:lnTo>
                <a:lnTo>
                  <a:pt x="12701" y="27126"/>
                </a:lnTo>
                <a:lnTo>
                  <a:pt x="13405" y="27256"/>
                </a:lnTo>
                <a:lnTo>
                  <a:pt x="14091" y="27404"/>
                </a:lnTo>
                <a:lnTo>
                  <a:pt x="14722" y="27571"/>
                </a:lnTo>
                <a:lnTo>
                  <a:pt x="15334" y="27738"/>
                </a:lnTo>
                <a:lnTo>
                  <a:pt x="15908" y="27905"/>
                </a:lnTo>
                <a:lnTo>
                  <a:pt x="16427" y="28109"/>
                </a:lnTo>
                <a:lnTo>
                  <a:pt x="16910" y="28294"/>
                </a:lnTo>
                <a:lnTo>
                  <a:pt x="17336" y="28517"/>
                </a:lnTo>
                <a:lnTo>
                  <a:pt x="17521" y="28628"/>
                </a:lnTo>
                <a:lnTo>
                  <a:pt x="17707" y="28739"/>
                </a:lnTo>
                <a:lnTo>
                  <a:pt x="17855" y="28869"/>
                </a:lnTo>
                <a:lnTo>
                  <a:pt x="18022" y="29018"/>
                </a:lnTo>
                <a:lnTo>
                  <a:pt x="18189" y="29184"/>
                </a:lnTo>
                <a:lnTo>
                  <a:pt x="18337" y="29370"/>
                </a:lnTo>
                <a:lnTo>
                  <a:pt x="18486" y="29555"/>
                </a:lnTo>
                <a:lnTo>
                  <a:pt x="18615" y="29759"/>
                </a:lnTo>
                <a:lnTo>
                  <a:pt x="18893" y="30223"/>
                </a:lnTo>
                <a:lnTo>
                  <a:pt x="19134" y="30742"/>
                </a:lnTo>
                <a:lnTo>
                  <a:pt x="19375" y="31317"/>
                </a:lnTo>
                <a:lnTo>
                  <a:pt x="19598" y="31910"/>
                </a:lnTo>
                <a:lnTo>
                  <a:pt x="19802" y="32559"/>
                </a:lnTo>
                <a:lnTo>
                  <a:pt x="19987" y="33245"/>
                </a:lnTo>
                <a:lnTo>
                  <a:pt x="20173" y="33949"/>
                </a:lnTo>
                <a:lnTo>
                  <a:pt x="20340" y="34673"/>
                </a:lnTo>
                <a:lnTo>
                  <a:pt x="20488" y="35433"/>
                </a:lnTo>
                <a:lnTo>
                  <a:pt x="20766" y="36953"/>
                </a:lnTo>
                <a:lnTo>
                  <a:pt x="21026" y="38492"/>
                </a:lnTo>
                <a:lnTo>
                  <a:pt x="21248" y="40012"/>
                </a:lnTo>
                <a:lnTo>
                  <a:pt x="21452" y="41440"/>
                </a:lnTo>
                <a:lnTo>
                  <a:pt x="21656" y="42775"/>
                </a:lnTo>
                <a:lnTo>
                  <a:pt x="21860" y="43962"/>
                </a:lnTo>
                <a:lnTo>
                  <a:pt x="21953" y="44481"/>
                </a:lnTo>
                <a:lnTo>
                  <a:pt x="22045" y="44944"/>
                </a:lnTo>
                <a:lnTo>
                  <a:pt x="22157" y="45352"/>
                </a:lnTo>
                <a:lnTo>
                  <a:pt x="22268" y="45704"/>
                </a:lnTo>
                <a:lnTo>
                  <a:pt x="22379" y="45983"/>
                </a:lnTo>
                <a:lnTo>
                  <a:pt x="22490" y="46205"/>
                </a:lnTo>
                <a:lnTo>
                  <a:pt x="22565" y="46279"/>
                </a:lnTo>
                <a:lnTo>
                  <a:pt x="22620" y="46335"/>
                </a:lnTo>
                <a:lnTo>
                  <a:pt x="22694" y="46372"/>
                </a:lnTo>
                <a:lnTo>
                  <a:pt x="22843" y="46372"/>
                </a:lnTo>
                <a:lnTo>
                  <a:pt x="22935" y="46353"/>
                </a:lnTo>
                <a:lnTo>
                  <a:pt x="23028" y="46316"/>
                </a:lnTo>
                <a:lnTo>
                  <a:pt x="23102" y="46261"/>
                </a:lnTo>
                <a:lnTo>
                  <a:pt x="23176" y="46186"/>
                </a:lnTo>
                <a:lnTo>
                  <a:pt x="23269" y="46094"/>
                </a:lnTo>
                <a:lnTo>
                  <a:pt x="23417" y="45871"/>
                </a:lnTo>
                <a:lnTo>
                  <a:pt x="23566" y="45612"/>
                </a:lnTo>
                <a:lnTo>
                  <a:pt x="23696" y="45278"/>
                </a:lnTo>
                <a:lnTo>
                  <a:pt x="23825" y="44907"/>
                </a:lnTo>
                <a:lnTo>
                  <a:pt x="23937" y="44481"/>
                </a:lnTo>
                <a:lnTo>
                  <a:pt x="24066" y="44017"/>
                </a:lnTo>
                <a:lnTo>
                  <a:pt x="24159" y="43517"/>
                </a:lnTo>
                <a:lnTo>
                  <a:pt x="24382" y="42423"/>
                </a:lnTo>
                <a:lnTo>
                  <a:pt x="24567" y="41199"/>
                </a:lnTo>
                <a:lnTo>
                  <a:pt x="24734" y="39901"/>
                </a:lnTo>
                <a:lnTo>
                  <a:pt x="25068" y="37176"/>
                </a:lnTo>
                <a:lnTo>
                  <a:pt x="25420" y="34432"/>
                </a:lnTo>
                <a:lnTo>
                  <a:pt x="25587" y="33134"/>
                </a:lnTo>
                <a:lnTo>
                  <a:pt x="25791" y="31910"/>
                </a:lnTo>
                <a:lnTo>
                  <a:pt x="25995" y="30797"/>
                </a:lnTo>
                <a:lnTo>
                  <a:pt x="26106" y="30297"/>
                </a:lnTo>
                <a:lnTo>
                  <a:pt x="26217" y="29833"/>
                </a:lnTo>
                <a:lnTo>
                  <a:pt x="26310" y="29537"/>
                </a:lnTo>
                <a:lnTo>
                  <a:pt x="26421" y="29277"/>
                </a:lnTo>
                <a:lnTo>
                  <a:pt x="26551" y="29018"/>
                </a:lnTo>
                <a:lnTo>
                  <a:pt x="26681" y="28758"/>
                </a:lnTo>
                <a:lnTo>
                  <a:pt x="26847" y="28517"/>
                </a:lnTo>
                <a:lnTo>
                  <a:pt x="27033" y="28276"/>
                </a:lnTo>
                <a:lnTo>
                  <a:pt x="27218" y="28053"/>
                </a:lnTo>
                <a:lnTo>
                  <a:pt x="27422" y="27849"/>
                </a:lnTo>
                <a:lnTo>
                  <a:pt x="27645" y="27646"/>
                </a:lnTo>
                <a:lnTo>
                  <a:pt x="27886" y="27442"/>
                </a:lnTo>
                <a:lnTo>
                  <a:pt x="28145" y="27256"/>
                </a:lnTo>
                <a:lnTo>
                  <a:pt x="28405" y="27071"/>
                </a:lnTo>
                <a:lnTo>
                  <a:pt x="28683" y="26904"/>
                </a:lnTo>
                <a:lnTo>
                  <a:pt x="28961" y="26737"/>
                </a:lnTo>
                <a:lnTo>
                  <a:pt x="29573" y="26422"/>
                </a:lnTo>
                <a:lnTo>
                  <a:pt x="30222" y="26144"/>
                </a:lnTo>
                <a:lnTo>
                  <a:pt x="30889" y="25884"/>
                </a:lnTo>
                <a:lnTo>
                  <a:pt x="31594" y="25643"/>
                </a:lnTo>
                <a:lnTo>
                  <a:pt x="32317" y="25439"/>
                </a:lnTo>
                <a:lnTo>
                  <a:pt x="33040" y="25235"/>
                </a:lnTo>
                <a:lnTo>
                  <a:pt x="33800" y="25068"/>
                </a:lnTo>
                <a:lnTo>
                  <a:pt x="34561" y="24920"/>
                </a:lnTo>
                <a:lnTo>
                  <a:pt x="35302" y="24772"/>
                </a:lnTo>
                <a:lnTo>
                  <a:pt x="36804" y="24531"/>
                </a:lnTo>
                <a:lnTo>
                  <a:pt x="38213" y="24327"/>
                </a:lnTo>
                <a:lnTo>
                  <a:pt x="39548" y="24141"/>
                </a:lnTo>
                <a:lnTo>
                  <a:pt x="40716" y="23974"/>
                </a:lnTo>
                <a:lnTo>
                  <a:pt x="41235" y="23900"/>
                </a:lnTo>
                <a:lnTo>
                  <a:pt x="41699" y="23808"/>
                </a:lnTo>
                <a:lnTo>
                  <a:pt x="42107" y="23715"/>
                </a:lnTo>
                <a:lnTo>
                  <a:pt x="42440" y="23604"/>
                </a:lnTo>
                <a:lnTo>
                  <a:pt x="42719" y="23511"/>
                </a:lnTo>
                <a:lnTo>
                  <a:pt x="42830" y="23437"/>
                </a:lnTo>
                <a:lnTo>
                  <a:pt x="42922" y="23381"/>
                </a:lnTo>
                <a:lnTo>
                  <a:pt x="42978" y="23325"/>
                </a:lnTo>
                <a:lnTo>
                  <a:pt x="43034" y="23251"/>
                </a:lnTo>
                <a:lnTo>
                  <a:pt x="43071" y="23177"/>
                </a:lnTo>
                <a:lnTo>
                  <a:pt x="43071" y="23103"/>
                </a:lnTo>
                <a:lnTo>
                  <a:pt x="43052" y="22992"/>
                </a:lnTo>
                <a:lnTo>
                  <a:pt x="43015" y="22862"/>
                </a:lnTo>
                <a:lnTo>
                  <a:pt x="42960" y="22751"/>
                </a:lnTo>
                <a:lnTo>
                  <a:pt x="42885" y="22658"/>
                </a:lnTo>
                <a:lnTo>
                  <a:pt x="42774" y="22547"/>
                </a:lnTo>
                <a:lnTo>
                  <a:pt x="42663" y="22454"/>
                </a:lnTo>
                <a:lnTo>
                  <a:pt x="42533" y="22361"/>
                </a:lnTo>
                <a:lnTo>
                  <a:pt x="42385" y="22269"/>
                </a:lnTo>
                <a:lnTo>
                  <a:pt x="42033" y="22102"/>
                </a:lnTo>
                <a:lnTo>
                  <a:pt x="41625" y="21953"/>
                </a:lnTo>
                <a:lnTo>
                  <a:pt x="41161" y="21824"/>
                </a:lnTo>
                <a:lnTo>
                  <a:pt x="40642" y="21694"/>
                </a:lnTo>
                <a:lnTo>
                  <a:pt x="40086" y="21583"/>
                </a:lnTo>
                <a:lnTo>
                  <a:pt x="39492" y="21490"/>
                </a:lnTo>
                <a:lnTo>
                  <a:pt x="38843" y="21397"/>
                </a:lnTo>
                <a:lnTo>
                  <a:pt x="38176" y="21323"/>
                </a:lnTo>
                <a:lnTo>
                  <a:pt x="36785" y="21175"/>
                </a:lnTo>
                <a:lnTo>
                  <a:pt x="35302" y="21045"/>
                </a:lnTo>
                <a:lnTo>
                  <a:pt x="32354" y="20804"/>
                </a:lnTo>
                <a:lnTo>
                  <a:pt x="30926" y="20656"/>
                </a:lnTo>
                <a:lnTo>
                  <a:pt x="30259" y="20581"/>
                </a:lnTo>
                <a:lnTo>
                  <a:pt x="29610" y="20489"/>
                </a:lnTo>
                <a:lnTo>
                  <a:pt x="28998" y="20396"/>
                </a:lnTo>
                <a:lnTo>
                  <a:pt x="28423" y="20285"/>
                </a:lnTo>
                <a:lnTo>
                  <a:pt x="27886" y="20155"/>
                </a:lnTo>
                <a:lnTo>
                  <a:pt x="27404" y="20025"/>
                </a:lnTo>
                <a:lnTo>
                  <a:pt x="26977" y="19877"/>
                </a:lnTo>
                <a:lnTo>
                  <a:pt x="26606" y="19729"/>
                </a:lnTo>
                <a:lnTo>
                  <a:pt x="26458" y="19636"/>
                </a:lnTo>
                <a:lnTo>
                  <a:pt x="26310" y="19543"/>
                </a:lnTo>
                <a:lnTo>
                  <a:pt x="26180" y="19450"/>
                </a:lnTo>
                <a:lnTo>
                  <a:pt x="26069" y="19339"/>
                </a:lnTo>
                <a:lnTo>
                  <a:pt x="25976" y="19228"/>
                </a:lnTo>
                <a:lnTo>
                  <a:pt x="25883" y="19098"/>
                </a:lnTo>
                <a:lnTo>
                  <a:pt x="25791" y="18931"/>
                </a:lnTo>
                <a:lnTo>
                  <a:pt x="25698" y="18764"/>
                </a:lnTo>
                <a:lnTo>
                  <a:pt x="25513" y="18356"/>
                </a:lnTo>
                <a:lnTo>
                  <a:pt x="25346" y="17874"/>
                </a:lnTo>
                <a:lnTo>
                  <a:pt x="25179" y="17337"/>
                </a:lnTo>
                <a:lnTo>
                  <a:pt x="25030" y="16743"/>
                </a:lnTo>
                <a:lnTo>
                  <a:pt x="24882" y="16094"/>
                </a:lnTo>
                <a:lnTo>
                  <a:pt x="24734" y="15390"/>
                </a:lnTo>
                <a:lnTo>
                  <a:pt x="24604" y="14648"/>
                </a:lnTo>
                <a:lnTo>
                  <a:pt x="24474" y="13888"/>
                </a:lnTo>
                <a:lnTo>
                  <a:pt x="24215" y="12257"/>
                </a:lnTo>
                <a:lnTo>
                  <a:pt x="23992" y="10569"/>
                </a:lnTo>
                <a:lnTo>
                  <a:pt x="23788" y="8845"/>
                </a:lnTo>
                <a:lnTo>
                  <a:pt x="23380" y="5545"/>
                </a:lnTo>
                <a:lnTo>
                  <a:pt x="23195" y="4061"/>
                </a:lnTo>
                <a:lnTo>
                  <a:pt x="22991" y="2726"/>
                </a:lnTo>
                <a:lnTo>
                  <a:pt x="22898" y="2133"/>
                </a:lnTo>
                <a:lnTo>
                  <a:pt x="22806" y="1614"/>
                </a:lnTo>
                <a:lnTo>
                  <a:pt x="22694" y="1150"/>
                </a:lnTo>
                <a:lnTo>
                  <a:pt x="22602" y="761"/>
                </a:lnTo>
                <a:lnTo>
                  <a:pt x="22490" y="427"/>
                </a:lnTo>
                <a:lnTo>
                  <a:pt x="22398" y="205"/>
                </a:lnTo>
                <a:lnTo>
                  <a:pt x="22342" y="112"/>
                </a:lnTo>
                <a:lnTo>
                  <a:pt x="22286" y="57"/>
                </a:lnTo>
                <a:lnTo>
                  <a:pt x="22231" y="19"/>
                </a:lnTo>
                <a:lnTo>
                  <a:pt x="221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One column text">
  <p:cSld name="1_One column text">
    <p:spTree>
      <p:nvGrpSpPr>
        <p:cNvPr id="1" name="Shape 467"/>
        <p:cNvGrpSpPr/>
        <p:nvPr/>
      </p:nvGrpSpPr>
      <p:grpSpPr>
        <a:xfrm>
          <a:off x="0" y="0"/>
          <a:ext cx="0" cy="0"/>
          <a:chOff x="0" y="0"/>
          <a:chExt cx="0" cy="0"/>
        </a:xfrm>
      </p:grpSpPr>
      <p:pic>
        <p:nvPicPr>
          <p:cNvPr id="468" name="Google Shape;468;p7"/>
          <p:cNvPicPr preferRelativeResize="0"/>
          <p:nvPr/>
        </p:nvPicPr>
        <p:blipFill>
          <a:blip r:embed="rId2">
            <a:alphaModFix amt="20000"/>
          </a:blip>
          <a:stretch>
            <a:fillRect/>
          </a:stretch>
        </p:blipFill>
        <p:spPr>
          <a:xfrm>
            <a:off x="0" y="0"/>
            <a:ext cx="9144000" cy="5143511"/>
          </a:xfrm>
          <a:prstGeom prst="rect">
            <a:avLst/>
          </a:prstGeom>
          <a:noFill/>
          <a:ln>
            <a:noFill/>
          </a:ln>
        </p:spPr>
      </p:pic>
      <p:sp>
        <p:nvSpPr>
          <p:cNvPr id="469" name="Google Shape;469;p7"/>
          <p:cNvSpPr txBox="1">
            <a:spLocks noGrp="1"/>
          </p:cNvSpPr>
          <p:nvPr>
            <p:ph type="body" idx="1"/>
          </p:nvPr>
        </p:nvSpPr>
        <p:spPr>
          <a:xfrm>
            <a:off x="720000" y="1574275"/>
            <a:ext cx="5077500" cy="2520600"/>
          </a:xfrm>
          <a:prstGeom prst="rect">
            <a:avLst/>
          </a:prstGeom>
        </p:spPr>
        <p:txBody>
          <a:bodyPr spcFirstLastPara="1" wrap="square" lIns="91425" tIns="91425" rIns="91425" bIns="91425" anchor="ctr" anchorCtr="0">
            <a:noAutofit/>
          </a:bodyPr>
          <a:lstStyle>
            <a:lvl1pPr marL="457200" lvl="0" indent="-330200" rtl="0">
              <a:lnSpc>
                <a:spcPct val="100000"/>
              </a:lnSpc>
              <a:spcBef>
                <a:spcPts val="0"/>
              </a:spcBef>
              <a:spcAft>
                <a:spcPts val="0"/>
              </a:spcAft>
              <a:buSzPts val="1600"/>
              <a:buFont typeface="Nunito Light"/>
              <a:buChar char="●"/>
              <a:defRPr sz="1600"/>
            </a:lvl1pPr>
            <a:lvl2pPr marL="914400" lvl="1" indent="-330200" rtl="0">
              <a:lnSpc>
                <a:spcPct val="100000"/>
              </a:lnSpc>
              <a:spcBef>
                <a:spcPts val="0"/>
              </a:spcBef>
              <a:spcAft>
                <a:spcPts val="0"/>
              </a:spcAft>
              <a:buSzPts val="1600"/>
              <a:buFont typeface="Nunito Light"/>
              <a:buChar char="○"/>
              <a:defRPr/>
            </a:lvl2pPr>
            <a:lvl3pPr marL="1371600" lvl="2" indent="-323850" rtl="0">
              <a:lnSpc>
                <a:spcPct val="100000"/>
              </a:lnSpc>
              <a:spcBef>
                <a:spcPts val="1600"/>
              </a:spcBef>
              <a:spcAft>
                <a:spcPts val="0"/>
              </a:spcAft>
              <a:buSzPts val="1500"/>
              <a:buFont typeface="Nunito Light"/>
              <a:buChar char="■"/>
              <a:defRPr/>
            </a:lvl3pPr>
            <a:lvl4pPr marL="1828800" lvl="3" indent="-323850" rtl="0">
              <a:lnSpc>
                <a:spcPct val="100000"/>
              </a:lnSpc>
              <a:spcBef>
                <a:spcPts val="1600"/>
              </a:spcBef>
              <a:spcAft>
                <a:spcPts val="0"/>
              </a:spcAft>
              <a:buSzPts val="1500"/>
              <a:buFont typeface="Nunito Light"/>
              <a:buChar char="●"/>
              <a:defRPr/>
            </a:lvl4pPr>
            <a:lvl5pPr marL="2286000" lvl="4" indent="-330200" rtl="0">
              <a:lnSpc>
                <a:spcPct val="100000"/>
              </a:lnSpc>
              <a:spcBef>
                <a:spcPts val="1600"/>
              </a:spcBef>
              <a:spcAft>
                <a:spcPts val="0"/>
              </a:spcAft>
              <a:buSzPts val="1600"/>
              <a:buFont typeface="Nunito Light"/>
              <a:buChar char="○"/>
              <a:defRPr/>
            </a:lvl5pPr>
            <a:lvl6pPr marL="2743200" lvl="5" indent="-330200" rtl="0">
              <a:lnSpc>
                <a:spcPct val="100000"/>
              </a:lnSpc>
              <a:spcBef>
                <a:spcPts val="1600"/>
              </a:spcBef>
              <a:spcAft>
                <a:spcPts val="0"/>
              </a:spcAft>
              <a:buSzPts val="1600"/>
              <a:buFont typeface="Nunito Light"/>
              <a:buChar char="■"/>
              <a:defRPr/>
            </a:lvl6pPr>
            <a:lvl7pPr marL="3200400" lvl="6" indent="-311150" rtl="0">
              <a:lnSpc>
                <a:spcPct val="100000"/>
              </a:lnSpc>
              <a:spcBef>
                <a:spcPts val="1600"/>
              </a:spcBef>
              <a:spcAft>
                <a:spcPts val="0"/>
              </a:spcAft>
              <a:buSzPts val="1300"/>
              <a:buFont typeface="Nunito Light"/>
              <a:buChar char="●"/>
              <a:defRPr/>
            </a:lvl7pPr>
            <a:lvl8pPr marL="3657600" lvl="7" indent="-311150" rtl="0">
              <a:lnSpc>
                <a:spcPct val="100000"/>
              </a:lnSpc>
              <a:spcBef>
                <a:spcPts val="1600"/>
              </a:spcBef>
              <a:spcAft>
                <a:spcPts val="0"/>
              </a:spcAft>
              <a:buSzPts val="1300"/>
              <a:buFont typeface="Nunito Light"/>
              <a:buChar char="○"/>
              <a:defRPr/>
            </a:lvl8pPr>
            <a:lvl9pPr marL="4114800" lvl="8" indent="-330200" rtl="0">
              <a:lnSpc>
                <a:spcPct val="100000"/>
              </a:lnSpc>
              <a:spcBef>
                <a:spcPts val="1600"/>
              </a:spcBef>
              <a:spcAft>
                <a:spcPts val="1600"/>
              </a:spcAft>
              <a:buSzPts val="1600"/>
              <a:buFont typeface="Nunito Light"/>
              <a:buChar char="■"/>
              <a:defRPr/>
            </a:lvl9pPr>
          </a:lstStyle>
          <a:p>
            <a:endParaRPr/>
          </a:p>
        </p:txBody>
      </p:sp>
      <p:sp>
        <p:nvSpPr>
          <p:cNvPr id="470" name="Google Shape;470;p7"/>
          <p:cNvSpPr txBox="1">
            <a:spLocks noGrp="1"/>
          </p:cNvSpPr>
          <p:nvPr>
            <p:ph type="title"/>
          </p:nvPr>
        </p:nvSpPr>
        <p:spPr>
          <a:xfrm>
            <a:off x="720000" y="539500"/>
            <a:ext cx="7704000" cy="45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sz="28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grpSp>
        <p:nvGrpSpPr>
          <p:cNvPr id="471" name="Google Shape;471;p7"/>
          <p:cNvGrpSpPr/>
          <p:nvPr/>
        </p:nvGrpSpPr>
        <p:grpSpPr>
          <a:xfrm>
            <a:off x="-50" y="4276932"/>
            <a:ext cx="4552475" cy="860150"/>
            <a:chOff x="1262800" y="4616725"/>
            <a:chExt cx="4552475" cy="860150"/>
          </a:xfrm>
        </p:grpSpPr>
        <p:sp>
          <p:nvSpPr>
            <p:cNvPr id="472" name="Google Shape;472;p7"/>
            <p:cNvSpPr/>
            <p:nvPr/>
          </p:nvSpPr>
          <p:spPr>
            <a:xfrm>
              <a:off x="1413150" y="5126825"/>
              <a:ext cx="65050" cy="350050"/>
            </a:xfrm>
            <a:custGeom>
              <a:avLst/>
              <a:gdLst/>
              <a:ahLst/>
              <a:cxnLst/>
              <a:rect l="l" t="t" r="r" b="b"/>
              <a:pathLst>
                <a:path w="2602" h="14002" extrusionOk="0">
                  <a:moveTo>
                    <a:pt x="2601" y="0"/>
                  </a:moveTo>
                  <a:lnTo>
                    <a:pt x="2343" y="849"/>
                  </a:lnTo>
                  <a:lnTo>
                    <a:pt x="2085" y="1697"/>
                  </a:lnTo>
                  <a:lnTo>
                    <a:pt x="1845" y="2546"/>
                  </a:lnTo>
                  <a:lnTo>
                    <a:pt x="1623" y="3413"/>
                  </a:lnTo>
                  <a:lnTo>
                    <a:pt x="1402" y="4280"/>
                  </a:lnTo>
                  <a:lnTo>
                    <a:pt x="1199" y="5147"/>
                  </a:lnTo>
                  <a:lnTo>
                    <a:pt x="1015" y="6014"/>
                  </a:lnTo>
                  <a:lnTo>
                    <a:pt x="849" y="6900"/>
                  </a:lnTo>
                  <a:lnTo>
                    <a:pt x="701" y="7785"/>
                  </a:lnTo>
                  <a:lnTo>
                    <a:pt x="553" y="8671"/>
                  </a:lnTo>
                  <a:lnTo>
                    <a:pt x="424" y="9556"/>
                  </a:lnTo>
                  <a:lnTo>
                    <a:pt x="314" y="10442"/>
                  </a:lnTo>
                  <a:lnTo>
                    <a:pt x="221" y="11327"/>
                  </a:lnTo>
                  <a:lnTo>
                    <a:pt x="129" y="12213"/>
                  </a:lnTo>
                  <a:lnTo>
                    <a:pt x="55" y="13117"/>
                  </a:lnTo>
                  <a:lnTo>
                    <a:pt x="0" y="14002"/>
                  </a:lnTo>
                  <a:lnTo>
                    <a:pt x="701" y="14002"/>
                  </a:lnTo>
                  <a:lnTo>
                    <a:pt x="701" y="13117"/>
                  </a:lnTo>
                  <a:lnTo>
                    <a:pt x="719" y="12231"/>
                  </a:lnTo>
                  <a:lnTo>
                    <a:pt x="756" y="11346"/>
                  </a:lnTo>
                  <a:lnTo>
                    <a:pt x="793" y="10460"/>
                  </a:lnTo>
                  <a:lnTo>
                    <a:pt x="867" y="9575"/>
                  </a:lnTo>
                  <a:lnTo>
                    <a:pt x="941" y="8689"/>
                  </a:lnTo>
                  <a:lnTo>
                    <a:pt x="1033" y="7804"/>
                  </a:lnTo>
                  <a:lnTo>
                    <a:pt x="1144" y="6936"/>
                  </a:lnTo>
                  <a:lnTo>
                    <a:pt x="1273" y="6051"/>
                  </a:lnTo>
                  <a:lnTo>
                    <a:pt x="1420" y="5184"/>
                  </a:lnTo>
                  <a:lnTo>
                    <a:pt x="1568" y="4317"/>
                  </a:lnTo>
                  <a:lnTo>
                    <a:pt x="1753" y="3431"/>
                  </a:lnTo>
                  <a:lnTo>
                    <a:pt x="1937" y="2564"/>
                  </a:lnTo>
                  <a:lnTo>
                    <a:pt x="2140" y="1716"/>
                  </a:lnTo>
                  <a:lnTo>
                    <a:pt x="2361" y="849"/>
                  </a:lnTo>
                  <a:lnTo>
                    <a:pt x="26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7"/>
            <p:cNvSpPr/>
            <p:nvPr/>
          </p:nvSpPr>
          <p:spPr>
            <a:xfrm>
              <a:off x="1504450" y="5271625"/>
              <a:ext cx="59050" cy="205250"/>
            </a:xfrm>
            <a:custGeom>
              <a:avLst/>
              <a:gdLst/>
              <a:ahLst/>
              <a:cxnLst/>
              <a:rect l="l" t="t" r="r" b="b"/>
              <a:pathLst>
                <a:path w="2362" h="8210" extrusionOk="0">
                  <a:moveTo>
                    <a:pt x="2362" y="1"/>
                  </a:moveTo>
                  <a:lnTo>
                    <a:pt x="1200" y="4096"/>
                  </a:lnTo>
                  <a:lnTo>
                    <a:pt x="1" y="8210"/>
                  </a:lnTo>
                  <a:lnTo>
                    <a:pt x="1384" y="8210"/>
                  </a:lnTo>
                  <a:lnTo>
                    <a:pt x="1716" y="6088"/>
                  </a:lnTo>
                  <a:lnTo>
                    <a:pt x="1845" y="5037"/>
                  </a:lnTo>
                  <a:lnTo>
                    <a:pt x="1975" y="4004"/>
                  </a:lnTo>
                  <a:lnTo>
                    <a:pt x="2104" y="2971"/>
                  </a:lnTo>
                  <a:lnTo>
                    <a:pt x="2196" y="1956"/>
                  </a:lnTo>
                  <a:lnTo>
                    <a:pt x="2288" y="978"/>
                  </a:lnTo>
                  <a:lnTo>
                    <a:pt x="236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7"/>
            <p:cNvSpPr/>
            <p:nvPr/>
          </p:nvSpPr>
          <p:spPr>
            <a:xfrm>
              <a:off x="3274975" y="4808125"/>
              <a:ext cx="176225" cy="668750"/>
            </a:xfrm>
            <a:custGeom>
              <a:avLst/>
              <a:gdLst/>
              <a:ahLst/>
              <a:cxnLst/>
              <a:rect l="l" t="t" r="r" b="b"/>
              <a:pathLst>
                <a:path w="7049" h="26750" extrusionOk="0">
                  <a:moveTo>
                    <a:pt x="1" y="1"/>
                  </a:moveTo>
                  <a:lnTo>
                    <a:pt x="278" y="738"/>
                  </a:lnTo>
                  <a:lnTo>
                    <a:pt x="554" y="1476"/>
                  </a:lnTo>
                  <a:lnTo>
                    <a:pt x="831" y="2214"/>
                  </a:lnTo>
                  <a:lnTo>
                    <a:pt x="1089" y="2989"/>
                  </a:lnTo>
                  <a:lnTo>
                    <a:pt x="1329" y="3764"/>
                  </a:lnTo>
                  <a:lnTo>
                    <a:pt x="1551" y="4539"/>
                  </a:lnTo>
                  <a:lnTo>
                    <a:pt x="1772" y="5332"/>
                  </a:lnTo>
                  <a:lnTo>
                    <a:pt x="1975" y="6144"/>
                  </a:lnTo>
                  <a:lnTo>
                    <a:pt x="2159" y="6955"/>
                  </a:lnTo>
                  <a:lnTo>
                    <a:pt x="2344" y="7786"/>
                  </a:lnTo>
                  <a:lnTo>
                    <a:pt x="2510" y="8616"/>
                  </a:lnTo>
                  <a:lnTo>
                    <a:pt x="2657" y="9446"/>
                  </a:lnTo>
                  <a:lnTo>
                    <a:pt x="2787" y="10294"/>
                  </a:lnTo>
                  <a:lnTo>
                    <a:pt x="2916" y="11143"/>
                  </a:lnTo>
                  <a:lnTo>
                    <a:pt x="3026" y="11992"/>
                  </a:lnTo>
                  <a:lnTo>
                    <a:pt x="3137" y="12859"/>
                  </a:lnTo>
                  <a:lnTo>
                    <a:pt x="3211" y="13726"/>
                  </a:lnTo>
                  <a:lnTo>
                    <a:pt x="3285" y="14593"/>
                  </a:lnTo>
                  <a:lnTo>
                    <a:pt x="3359" y="15460"/>
                  </a:lnTo>
                  <a:lnTo>
                    <a:pt x="3414" y="16327"/>
                  </a:lnTo>
                  <a:lnTo>
                    <a:pt x="3451" y="17212"/>
                  </a:lnTo>
                  <a:lnTo>
                    <a:pt x="3469" y="18079"/>
                  </a:lnTo>
                  <a:lnTo>
                    <a:pt x="3488" y="18965"/>
                  </a:lnTo>
                  <a:lnTo>
                    <a:pt x="3469" y="19832"/>
                  </a:lnTo>
                  <a:lnTo>
                    <a:pt x="3469" y="20718"/>
                  </a:lnTo>
                  <a:lnTo>
                    <a:pt x="3432" y="21585"/>
                  </a:lnTo>
                  <a:lnTo>
                    <a:pt x="3395" y="22452"/>
                  </a:lnTo>
                  <a:lnTo>
                    <a:pt x="3340" y="23319"/>
                  </a:lnTo>
                  <a:lnTo>
                    <a:pt x="3285" y="24186"/>
                  </a:lnTo>
                  <a:lnTo>
                    <a:pt x="3211" y="25053"/>
                  </a:lnTo>
                  <a:lnTo>
                    <a:pt x="3119" y="25901"/>
                  </a:lnTo>
                  <a:lnTo>
                    <a:pt x="3008" y="26750"/>
                  </a:lnTo>
                  <a:lnTo>
                    <a:pt x="7048" y="26750"/>
                  </a:lnTo>
                  <a:lnTo>
                    <a:pt x="7011" y="25422"/>
                  </a:lnTo>
                  <a:lnTo>
                    <a:pt x="6974" y="24075"/>
                  </a:lnTo>
                  <a:lnTo>
                    <a:pt x="6919" y="22728"/>
                  </a:lnTo>
                  <a:lnTo>
                    <a:pt x="6845" y="21400"/>
                  </a:lnTo>
                  <a:lnTo>
                    <a:pt x="6734" y="20053"/>
                  </a:lnTo>
                  <a:lnTo>
                    <a:pt x="6605" y="18725"/>
                  </a:lnTo>
                  <a:lnTo>
                    <a:pt x="6439" y="17397"/>
                  </a:lnTo>
                  <a:lnTo>
                    <a:pt x="6255" y="16069"/>
                  </a:lnTo>
                  <a:lnTo>
                    <a:pt x="6089" y="14980"/>
                  </a:lnTo>
                  <a:lnTo>
                    <a:pt x="5886" y="13910"/>
                  </a:lnTo>
                  <a:lnTo>
                    <a:pt x="5646" y="12840"/>
                  </a:lnTo>
                  <a:lnTo>
                    <a:pt x="5388" y="11789"/>
                  </a:lnTo>
                  <a:lnTo>
                    <a:pt x="5111" y="10737"/>
                  </a:lnTo>
                  <a:lnTo>
                    <a:pt x="4816" y="9686"/>
                  </a:lnTo>
                  <a:lnTo>
                    <a:pt x="4465" y="8653"/>
                  </a:lnTo>
                  <a:lnTo>
                    <a:pt x="4096" y="7620"/>
                  </a:lnTo>
                  <a:lnTo>
                    <a:pt x="3709" y="6605"/>
                  </a:lnTo>
                  <a:lnTo>
                    <a:pt x="3266" y="5609"/>
                  </a:lnTo>
                  <a:lnTo>
                    <a:pt x="2805" y="4631"/>
                  </a:lnTo>
                  <a:lnTo>
                    <a:pt x="2325" y="3672"/>
                  </a:lnTo>
                  <a:lnTo>
                    <a:pt x="1790" y="2712"/>
                  </a:lnTo>
                  <a:lnTo>
                    <a:pt x="1219" y="1790"/>
                  </a:lnTo>
                  <a:lnTo>
                    <a:pt x="628" y="886"/>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7"/>
            <p:cNvSpPr/>
            <p:nvPr/>
          </p:nvSpPr>
          <p:spPr>
            <a:xfrm>
              <a:off x="3477925" y="5041950"/>
              <a:ext cx="70575" cy="434925"/>
            </a:xfrm>
            <a:custGeom>
              <a:avLst/>
              <a:gdLst/>
              <a:ahLst/>
              <a:cxnLst/>
              <a:rect l="l" t="t" r="r" b="b"/>
              <a:pathLst>
                <a:path w="2823" h="17397" extrusionOk="0">
                  <a:moveTo>
                    <a:pt x="2823" y="1"/>
                  </a:moveTo>
                  <a:lnTo>
                    <a:pt x="0" y="17397"/>
                  </a:lnTo>
                  <a:lnTo>
                    <a:pt x="1255" y="17397"/>
                  </a:lnTo>
                  <a:lnTo>
                    <a:pt x="1365" y="15220"/>
                  </a:lnTo>
                  <a:lnTo>
                    <a:pt x="1513" y="13043"/>
                  </a:lnTo>
                  <a:lnTo>
                    <a:pt x="1679" y="10866"/>
                  </a:lnTo>
                  <a:lnTo>
                    <a:pt x="1863" y="8690"/>
                  </a:lnTo>
                  <a:lnTo>
                    <a:pt x="2066" y="6513"/>
                  </a:lnTo>
                  <a:lnTo>
                    <a:pt x="2306" y="4336"/>
                  </a:lnTo>
                  <a:lnTo>
                    <a:pt x="2546" y="2159"/>
                  </a:lnTo>
                  <a:lnTo>
                    <a:pt x="282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7"/>
            <p:cNvSpPr/>
            <p:nvPr/>
          </p:nvSpPr>
          <p:spPr>
            <a:xfrm>
              <a:off x="3529100" y="5081625"/>
              <a:ext cx="184975" cy="395250"/>
            </a:xfrm>
            <a:custGeom>
              <a:avLst/>
              <a:gdLst/>
              <a:ahLst/>
              <a:cxnLst/>
              <a:rect l="l" t="t" r="r" b="b"/>
              <a:pathLst>
                <a:path w="7399" h="15810" extrusionOk="0">
                  <a:moveTo>
                    <a:pt x="7398" y="0"/>
                  </a:moveTo>
                  <a:lnTo>
                    <a:pt x="6753" y="886"/>
                  </a:lnTo>
                  <a:lnTo>
                    <a:pt x="6144" y="1790"/>
                  </a:lnTo>
                  <a:lnTo>
                    <a:pt x="5535" y="2712"/>
                  </a:lnTo>
                  <a:lnTo>
                    <a:pt x="4963" y="3653"/>
                  </a:lnTo>
                  <a:lnTo>
                    <a:pt x="4410" y="4594"/>
                  </a:lnTo>
                  <a:lnTo>
                    <a:pt x="3875" y="5553"/>
                  </a:lnTo>
                  <a:lnTo>
                    <a:pt x="3377" y="6531"/>
                  </a:lnTo>
                  <a:lnTo>
                    <a:pt x="2897" y="7527"/>
                  </a:lnTo>
                  <a:lnTo>
                    <a:pt x="2436" y="8523"/>
                  </a:lnTo>
                  <a:lnTo>
                    <a:pt x="2012" y="9538"/>
                  </a:lnTo>
                  <a:lnTo>
                    <a:pt x="1606" y="10571"/>
                  </a:lnTo>
                  <a:lnTo>
                    <a:pt x="1237" y="11604"/>
                  </a:lnTo>
                  <a:lnTo>
                    <a:pt x="886" y="12637"/>
                  </a:lnTo>
                  <a:lnTo>
                    <a:pt x="554" y="13688"/>
                  </a:lnTo>
                  <a:lnTo>
                    <a:pt x="259" y="14758"/>
                  </a:lnTo>
                  <a:lnTo>
                    <a:pt x="1" y="15810"/>
                  </a:lnTo>
                  <a:lnTo>
                    <a:pt x="3063" y="15810"/>
                  </a:lnTo>
                  <a:lnTo>
                    <a:pt x="3211" y="14795"/>
                  </a:lnTo>
                  <a:lnTo>
                    <a:pt x="3377" y="13781"/>
                  </a:lnTo>
                  <a:lnTo>
                    <a:pt x="3561" y="12766"/>
                  </a:lnTo>
                  <a:lnTo>
                    <a:pt x="3764" y="11770"/>
                  </a:lnTo>
                  <a:lnTo>
                    <a:pt x="3986" y="10755"/>
                  </a:lnTo>
                  <a:lnTo>
                    <a:pt x="4207" y="9759"/>
                  </a:lnTo>
                  <a:lnTo>
                    <a:pt x="4465" y="8763"/>
                  </a:lnTo>
                  <a:lnTo>
                    <a:pt x="4723" y="7767"/>
                  </a:lnTo>
                  <a:lnTo>
                    <a:pt x="5000" y="6771"/>
                  </a:lnTo>
                  <a:lnTo>
                    <a:pt x="5295" y="5793"/>
                  </a:lnTo>
                  <a:lnTo>
                    <a:pt x="5609" y="4815"/>
                  </a:lnTo>
                  <a:lnTo>
                    <a:pt x="5941" y="3837"/>
                  </a:lnTo>
                  <a:lnTo>
                    <a:pt x="6291" y="2878"/>
                  </a:lnTo>
                  <a:lnTo>
                    <a:pt x="6642" y="1900"/>
                  </a:lnTo>
                  <a:lnTo>
                    <a:pt x="7011" y="941"/>
                  </a:lnTo>
                  <a:lnTo>
                    <a:pt x="739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7"/>
            <p:cNvSpPr/>
            <p:nvPr/>
          </p:nvSpPr>
          <p:spPr>
            <a:xfrm>
              <a:off x="3676225" y="5004125"/>
              <a:ext cx="182650" cy="472750"/>
            </a:xfrm>
            <a:custGeom>
              <a:avLst/>
              <a:gdLst/>
              <a:ahLst/>
              <a:cxnLst/>
              <a:rect l="l" t="t" r="r" b="b"/>
              <a:pathLst>
                <a:path w="7306" h="18910" extrusionOk="0">
                  <a:moveTo>
                    <a:pt x="1" y="1"/>
                  </a:moveTo>
                  <a:lnTo>
                    <a:pt x="296" y="481"/>
                  </a:lnTo>
                  <a:lnTo>
                    <a:pt x="573" y="979"/>
                  </a:lnTo>
                  <a:lnTo>
                    <a:pt x="849" y="1495"/>
                  </a:lnTo>
                  <a:lnTo>
                    <a:pt x="1108" y="2012"/>
                  </a:lnTo>
                  <a:lnTo>
                    <a:pt x="1624" y="3063"/>
                  </a:lnTo>
                  <a:lnTo>
                    <a:pt x="2104" y="4170"/>
                  </a:lnTo>
                  <a:lnTo>
                    <a:pt x="2565" y="5295"/>
                  </a:lnTo>
                  <a:lnTo>
                    <a:pt x="2989" y="6458"/>
                  </a:lnTo>
                  <a:lnTo>
                    <a:pt x="3395" y="7638"/>
                  </a:lnTo>
                  <a:lnTo>
                    <a:pt x="3764" y="8837"/>
                  </a:lnTo>
                  <a:lnTo>
                    <a:pt x="4096" y="10073"/>
                  </a:lnTo>
                  <a:lnTo>
                    <a:pt x="4410" y="11309"/>
                  </a:lnTo>
                  <a:lnTo>
                    <a:pt x="4686" y="12564"/>
                  </a:lnTo>
                  <a:lnTo>
                    <a:pt x="4945" y="13837"/>
                  </a:lnTo>
                  <a:lnTo>
                    <a:pt x="5166" y="15091"/>
                  </a:lnTo>
                  <a:lnTo>
                    <a:pt x="5351" y="16364"/>
                  </a:lnTo>
                  <a:lnTo>
                    <a:pt x="5517" y="17637"/>
                  </a:lnTo>
                  <a:lnTo>
                    <a:pt x="5646" y="18910"/>
                  </a:lnTo>
                  <a:lnTo>
                    <a:pt x="7306" y="18910"/>
                  </a:lnTo>
                  <a:lnTo>
                    <a:pt x="7066" y="17176"/>
                  </a:lnTo>
                  <a:lnTo>
                    <a:pt x="6937" y="16309"/>
                  </a:lnTo>
                  <a:lnTo>
                    <a:pt x="6789" y="15442"/>
                  </a:lnTo>
                  <a:lnTo>
                    <a:pt x="6623" y="14575"/>
                  </a:lnTo>
                  <a:lnTo>
                    <a:pt x="6439" y="13708"/>
                  </a:lnTo>
                  <a:lnTo>
                    <a:pt x="6254" y="12841"/>
                  </a:lnTo>
                  <a:lnTo>
                    <a:pt x="6052" y="11992"/>
                  </a:lnTo>
                  <a:lnTo>
                    <a:pt x="5830" y="11180"/>
                  </a:lnTo>
                  <a:lnTo>
                    <a:pt x="5590" y="10350"/>
                  </a:lnTo>
                  <a:lnTo>
                    <a:pt x="5332" y="9538"/>
                  </a:lnTo>
                  <a:lnTo>
                    <a:pt x="5055" y="8745"/>
                  </a:lnTo>
                  <a:lnTo>
                    <a:pt x="4760" y="7952"/>
                  </a:lnTo>
                  <a:lnTo>
                    <a:pt x="4447" y="7159"/>
                  </a:lnTo>
                  <a:lnTo>
                    <a:pt x="4096" y="6384"/>
                  </a:lnTo>
                  <a:lnTo>
                    <a:pt x="3746" y="5609"/>
                  </a:lnTo>
                  <a:lnTo>
                    <a:pt x="3358" y="4853"/>
                  </a:lnTo>
                  <a:lnTo>
                    <a:pt x="2952" y="4115"/>
                  </a:lnTo>
                  <a:lnTo>
                    <a:pt x="2528" y="3377"/>
                  </a:lnTo>
                  <a:lnTo>
                    <a:pt x="2067" y="2676"/>
                  </a:lnTo>
                  <a:lnTo>
                    <a:pt x="1587" y="1975"/>
                  </a:lnTo>
                  <a:lnTo>
                    <a:pt x="1089" y="1292"/>
                  </a:lnTo>
                  <a:lnTo>
                    <a:pt x="554" y="647"/>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7"/>
            <p:cNvSpPr/>
            <p:nvPr/>
          </p:nvSpPr>
          <p:spPr>
            <a:xfrm>
              <a:off x="2913400" y="4695600"/>
              <a:ext cx="286425" cy="781275"/>
            </a:xfrm>
            <a:custGeom>
              <a:avLst/>
              <a:gdLst/>
              <a:ahLst/>
              <a:cxnLst/>
              <a:rect l="l" t="t" r="r" b="b"/>
              <a:pathLst>
                <a:path w="11457" h="31251" extrusionOk="0">
                  <a:moveTo>
                    <a:pt x="8487" y="0"/>
                  </a:moveTo>
                  <a:lnTo>
                    <a:pt x="7860" y="1716"/>
                  </a:lnTo>
                  <a:lnTo>
                    <a:pt x="7269" y="3450"/>
                  </a:lnTo>
                  <a:lnTo>
                    <a:pt x="6716" y="5203"/>
                  </a:lnTo>
                  <a:lnTo>
                    <a:pt x="6199" y="6955"/>
                  </a:lnTo>
                  <a:lnTo>
                    <a:pt x="5738" y="8726"/>
                  </a:lnTo>
                  <a:lnTo>
                    <a:pt x="5314" y="10497"/>
                  </a:lnTo>
                  <a:lnTo>
                    <a:pt x="4926" y="12287"/>
                  </a:lnTo>
                  <a:lnTo>
                    <a:pt x="4576" y="14094"/>
                  </a:lnTo>
                  <a:lnTo>
                    <a:pt x="4262" y="15902"/>
                  </a:lnTo>
                  <a:lnTo>
                    <a:pt x="4004" y="17710"/>
                  </a:lnTo>
                  <a:lnTo>
                    <a:pt x="3783" y="19518"/>
                  </a:lnTo>
                  <a:lnTo>
                    <a:pt x="3598" y="21344"/>
                  </a:lnTo>
                  <a:lnTo>
                    <a:pt x="3451" y="23171"/>
                  </a:lnTo>
                  <a:lnTo>
                    <a:pt x="3358" y="24997"/>
                  </a:lnTo>
                  <a:lnTo>
                    <a:pt x="3285" y="26824"/>
                  </a:lnTo>
                  <a:lnTo>
                    <a:pt x="3266" y="28668"/>
                  </a:lnTo>
                  <a:lnTo>
                    <a:pt x="1" y="23466"/>
                  </a:lnTo>
                  <a:lnTo>
                    <a:pt x="1" y="23466"/>
                  </a:lnTo>
                  <a:lnTo>
                    <a:pt x="204" y="23872"/>
                  </a:lnTo>
                  <a:lnTo>
                    <a:pt x="388" y="24278"/>
                  </a:lnTo>
                  <a:lnTo>
                    <a:pt x="776" y="25145"/>
                  </a:lnTo>
                  <a:lnTo>
                    <a:pt x="1126" y="26086"/>
                  </a:lnTo>
                  <a:lnTo>
                    <a:pt x="1477" y="27045"/>
                  </a:lnTo>
                  <a:lnTo>
                    <a:pt x="1790" y="28060"/>
                  </a:lnTo>
                  <a:lnTo>
                    <a:pt x="2104" y="29111"/>
                  </a:lnTo>
                  <a:lnTo>
                    <a:pt x="2381" y="30181"/>
                  </a:lnTo>
                  <a:lnTo>
                    <a:pt x="2639" y="31251"/>
                  </a:lnTo>
                  <a:lnTo>
                    <a:pt x="8524" y="31251"/>
                  </a:lnTo>
                  <a:lnTo>
                    <a:pt x="8561" y="30144"/>
                  </a:lnTo>
                  <a:lnTo>
                    <a:pt x="8598" y="29037"/>
                  </a:lnTo>
                  <a:lnTo>
                    <a:pt x="8671" y="27912"/>
                  </a:lnTo>
                  <a:lnTo>
                    <a:pt x="8764" y="26805"/>
                  </a:lnTo>
                  <a:lnTo>
                    <a:pt x="8874" y="25698"/>
                  </a:lnTo>
                  <a:lnTo>
                    <a:pt x="9003" y="24591"/>
                  </a:lnTo>
                  <a:lnTo>
                    <a:pt x="9169" y="23503"/>
                  </a:lnTo>
                  <a:lnTo>
                    <a:pt x="9335" y="22396"/>
                  </a:lnTo>
                  <a:lnTo>
                    <a:pt x="9520" y="21308"/>
                  </a:lnTo>
                  <a:lnTo>
                    <a:pt x="9741" y="20201"/>
                  </a:lnTo>
                  <a:lnTo>
                    <a:pt x="9981" y="19131"/>
                  </a:lnTo>
                  <a:lnTo>
                    <a:pt x="10239" y="18042"/>
                  </a:lnTo>
                  <a:lnTo>
                    <a:pt x="10516" y="16954"/>
                  </a:lnTo>
                  <a:lnTo>
                    <a:pt x="10811" y="15884"/>
                  </a:lnTo>
                  <a:lnTo>
                    <a:pt x="11125" y="14814"/>
                  </a:lnTo>
                  <a:lnTo>
                    <a:pt x="11457" y="13762"/>
                  </a:lnTo>
                  <a:lnTo>
                    <a:pt x="11070" y="14519"/>
                  </a:lnTo>
                  <a:lnTo>
                    <a:pt x="10701" y="15275"/>
                  </a:lnTo>
                  <a:lnTo>
                    <a:pt x="10350" y="16031"/>
                  </a:lnTo>
                  <a:lnTo>
                    <a:pt x="10000" y="16806"/>
                  </a:lnTo>
                  <a:lnTo>
                    <a:pt x="9649" y="17581"/>
                  </a:lnTo>
                  <a:lnTo>
                    <a:pt x="9317" y="18356"/>
                  </a:lnTo>
                  <a:lnTo>
                    <a:pt x="9003" y="19149"/>
                  </a:lnTo>
                  <a:lnTo>
                    <a:pt x="8690" y="19924"/>
                  </a:lnTo>
                  <a:lnTo>
                    <a:pt x="8395" y="20717"/>
                  </a:lnTo>
                  <a:lnTo>
                    <a:pt x="8099" y="21511"/>
                  </a:lnTo>
                  <a:lnTo>
                    <a:pt x="7823" y="22304"/>
                  </a:lnTo>
                  <a:lnTo>
                    <a:pt x="7564" y="23115"/>
                  </a:lnTo>
                  <a:lnTo>
                    <a:pt x="7306" y="23927"/>
                  </a:lnTo>
                  <a:lnTo>
                    <a:pt x="7066" y="24739"/>
                  </a:lnTo>
                  <a:lnTo>
                    <a:pt x="6845" y="25551"/>
                  </a:lnTo>
                  <a:lnTo>
                    <a:pt x="6624" y="26362"/>
                  </a:lnTo>
                  <a:lnTo>
                    <a:pt x="6550" y="24702"/>
                  </a:lnTo>
                  <a:lnTo>
                    <a:pt x="6513" y="23060"/>
                  </a:lnTo>
                  <a:lnTo>
                    <a:pt x="6476" y="21400"/>
                  </a:lnTo>
                  <a:lnTo>
                    <a:pt x="6495" y="19740"/>
                  </a:lnTo>
                  <a:lnTo>
                    <a:pt x="6513" y="18079"/>
                  </a:lnTo>
                  <a:lnTo>
                    <a:pt x="6568" y="16419"/>
                  </a:lnTo>
                  <a:lnTo>
                    <a:pt x="6661" y="14777"/>
                  </a:lnTo>
                  <a:lnTo>
                    <a:pt x="6753" y="13117"/>
                  </a:lnTo>
                  <a:lnTo>
                    <a:pt x="6882" y="11475"/>
                  </a:lnTo>
                  <a:lnTo>
                    <a:pt x="7048" y="9815"/>
                  </a:lnTo>
                  <a:lnTo>
                    <a:pt x="7214" y="8173"/>
                  </a:lnTo>
                  <a:lnTo>
                    <a:pt x="7417" y="6531"/>
                  </a:lnTo>
                  <a:lnTo>
                    <a:pt x="7657" y="4889"/>
                  </a:lnTo>
                  <a:lnTo>
                    <a:pt x="7897" y="3247"/>
                  </a:lnTo>
                  <a:lnTo>
                    <a:pt x="8173" y="1624"/>
                  </a:lnTo>
                  <a:lnTo>
                    <a:pt x="848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7"/>
            <p:cNvSpPr/>
            <p:nvPr/>
          </p:nvSpPr>
          <p:spPr>
            <a:xfrm>
              <a:off x="3135250" y="5282225"/>
              <a:ext cx="44300" cy="194650"/>
            </a:xfrm>
            <a:custGeom>
              <a:avLst/>
              <a:gdLst/>
              <a:ahLst/>
              <a:cxnLst/>
              <a:rect l="l" t="t" r="r" b="b"/>
              <a:pathLst>
                <a:path w="1772" h="7786" extrusionOk="0">
                  <a:moveTo>
                    <a:pt x="1771" y="1"/>
                  </a:moveTo>
                  <a:lnTo>
                    <a:pt x="0" y="7786"/>
                  </a:lnTo>
                  <a:lnTo>
                    <a:pt x="960" y="7786"/>
                  </a:lnTo>
                  <a:lnTo>
                    <a:pt x="1126" y="5720"/>
                  </a:lnTo>
                  <a:lnTo>
                    <a:pt x="1329" y="3709"/>
                  </a:lnTo>
                  <a:lnTo>
                    <a:pt x="1531" y="1790"/>
                  </a:lnTo>
                  <a:lnTo>
                    <a:pt x="177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7"/>
            <p:cNvSpPr/>
            <p:nvPr/>
          </p:nvSpPr>
          <p:spPr>
            <a:xfrm>
              <a:off x="3881450" y="4722800"/>
              <a:ext cx="1014675" cy="754075"/>
            </a:xfrm>
            <a:custGeom>
              <a:avLst/>
              <a:gdLst/>
              <a:ahLst/>
              <a:cxnLst/>
              <a:rect l="l" t="t" r="r" b="b"/>
              <a:pathLst>
                <a:path w="40587" h="30163" extrusionOk="0">
                  <a:moveTo>
                    <a:pt x="7841" y="10682"/>
                  </a:moveTo>
                  <a:lnTo>
                    <a:pt x="8247" y="11586"/>
                  </a:lnTo>
                  <a:lnTo>
                    <a:pt x="8616" y="12508"/>
                  </a:lnTo>
                  <a:lnTo>
                    <a:pt x="8967" y="13431"/>
                  </a:lnTo>
                  <a:lnTo>
                    <a:pt x="9299" y="14353"/>
                  </a:lnTo>
                  <a:lnTo>
                    <a:pt x="9594" y="15294"/>
                  </a:lnTo>
                  <a:lnTo>
                    <a:pt x="9871" y="16253"/>
                  </a:lnTo>
                  <a:lnTo>
                    <a:pt x="10110" y="17213"/>
                  </a:lnTo>
                  <a:lnTo>
                    <a:pt x="10332" y="18172"/>
                  </a:lnTo>
                  <a:lnTo>
                    <a:pt x="10516" y="19131"/>
                  </a:lnTo>
                  <a:lnTo>
                    <a:pt x="10682" y="20109"/>
                  </a:lnTo>
                  <a:lnTo>
                    <a:pt x="10811" y="21087"/>
                  </a:lnTo>
                  <a:lnTo>
                    <a:pt x="10922" y="22083"/>
                  </a:lnTo>
                  <a:lnTo>
                    <a:pt x="11014" y="23061"/>
                  </a:lnTo>
                  <a:lnTo>
                    <a:pt x="11070" y="24038"/>
                  </a:lnTo>
                  <a:lnTo>
                    <a:pt x="11088" y="25034"/>
                  </a:lnTo>
                  <a:lnTo>
                    <a:pt x="11088" y="26031"/>
                  </a:lnTo>
                  <a:lnTo>
                    <a:pt x="10904" y="25440"/>
                  </a:lnTo>
                  <a:lnTo>
                    <a:pt x="10701" y="24868"/>
                  </a:lnTo>
                  <a:lnTo>
                    <a:pt x="10479" y="24297"/>
                  </a:lnTo>
                  <a:lnTo>
                    <a:pt x="10239" y="23743"/>
                  </a:lnTo>
                  <a:lnTo>
                    <a:pt x="9981" y="23190"/>
                  </a:lnTo>
                  <a:lnTo>
                    <a:pt x="9704" y="22655"/>
                  </a:lnTo>
                  <a:lnTo>
                    <a:pt x="9409" y="22120"/>
                  </a:lnTo>
                  <a:lnTo>
                    <a:pt x="9096" y="21585"/>
                  </a:lnTo>
                  <a:lnTo>
                    <a:pt x="8764" y="21068"/>
                  </a:lnTo>
                  <a:lnTo>
                    <a:pt x="8432" y="20570"/>
                  </a:lnTo>
                  <a:lnTo>
                    <a:pt x="8081" y="20072"/>
                  </a:lnTo>
                  <a:lnTo>
                    <a:pt x="7712" y="19592"/>
                  </a:lnTo>
                  <a:lnTo>
                    <a:pt x="7325" y="19113"/>
                  </a:lnTo>
                  <a:lnTo>
                    <a:pt x="6919" y="18652"/>
                  </a:lnTo>
                  <a:lnTo>
                    <a:pt x="6495" y="18209"/>
                  </a:lnTo>
                  <a:lnTo>
                    <a:pt x="6070" y="17784"/>
                  </a:lnTo>
                  <a:lnTo>
                    <a:pt x="6255" y="16862"/>
                  </a:lnTo>
                  <a:lnTo>
                    <a:pt x="6439" y="15958"/>
                  </a:lnTo>
                  <a:lnTo>
                    <a:pt x="6642" y="15054"/>
                  </a:lnTo>
                  <a:lnTo>
                    <a:pt x="6864" y="14169"/>
                  </a:lnTo>
                  <a:lnTo>
                    <a:pt x="7085" y="13283"/>
                  </a:lnTo>
                  <a:lnTo>
                    <a:pt x="7325" y="12398"/>
                  </a:lnTo>
                  <a:lnTo>
                    <a:pt x="7583" y="11531"/>
                  </a:lnTo>
                  <a:lnTo>
                    <a:pt x="7841" y="10682"/>
                  </a:lnTo>
                  <a:close/>
                  <a:moveTo>
                    <a:pt x="17250" y="1"/>
                  </a:moveTo>
                  <a:lnTo>
                    <a:pt x="17822" y="978"/>
                  </a:lnTo>
                  <a:lnTo>
                    <a:pt x="18393" y="1956"/>
                  </a:lnTo>
                  <a:lnTo>
                    <a:pt x="18947" y="2952"/>
                  </a:lnTo>
                  <a:lnTo>
                    <a:pt x="19482" y="3949"/>
                  </a:lnTo>
                  <a:lnTo>
                    <a:pt x="19998" y="4945"/>
                  </a:lnTo>
                  <a:lnTo>
                    <a:pt x="20515" y="5959"/>
                  </a:lnTo>
                  <a:lnTo>
                    <a:pt x="21013" y="6974"/>
                  </a:lnTo>
                  <a:lnTo>
                    <a:pt x="21511" y="7989"/>
                  </a:lnTo>
                  <a:lnTo>
                    <a:pt x="21972" y="9003"/>
                  </a:lnTo>
                  <a:lnTo>
                    <a:pt x="22452" y="10036"/>
                  </a:lnTo>
                  <a:lnTo>
                    <a:pt x="22895" y="11069"/>
                  </a:lnTo>
                  <a:lnTo>
                    <a:pt x="23337" y="12121"/>
                  </a:lnTo>
                  <a:lnTo>
                    <a:pt x="23762" y="13154"/>
                  </a:lnTo>
                  <a:lnTo>
                    <a:pt x="24186" y="14206"/>
                  </a:lnTo>
                  <a:lnTo>
                    <a:pt x="24592" y="15276"/>
                  </a:lnTo>
                  <a:lnTo>
                    <a:pt x="24979" y="16327"/>
                  </a:lnTo>
                  <a:lnTo>
                    <a:pt x="24721" y="17268"/>
                  </a:lnTo>
                  <a:lnTo>
                    <a:pt x="24463" y="18227"/>
                  </a:lnTo>
                  <a:lnTo>
                    <a:pt x="24002" y="20146"/>
                  </a:lnTo>
                  <a:lnTo>
                    <a:pt x="23559" y="22064"/>
                  </a:lnTo>
                  <a:lnTo>
                    <a:pt x="23153" y="24001"/>
                  </a:lnTo>
                  <a:lnTo>
                    <a:pt x="22563" y="23393"/>
                  </a:lnTo>
                  <a:lnTo>
                    <a:pt x="22766" y="22747"/>
                  </a:lnTo>
                  <a:lnTo>
                    <a:pt x="22987" y="22101"/>
                  </a:lnTo>
                  <a:lnTo>
                    <a:pt x="23208" y="21456"/>
                  </a:lnTo>
                  <a:lnTo>
                    <a:pt x="23448" y="20810"/>
                  </a:lnTo>
                  <a:lnTo>
                    <a:pt x="23098" y="21345"/>
                  </a:lnTo>
                  <a:lnTo>
                    <a:pt x="22766" y="21880"/>
                  </a:lnTo>
                  <a:lnTo>
                    <a:pt x="22434" y="22415"/>
                  </a:lnTo>
                  <a:lnTo>
                    <a:pt x="22120" y="22968"/>
                  </a:lnTo>
                  <a:lnTo>
                    <a:pt x="21677" y="22544"/>
                  </a:lnTo>
                  <a:lnTo>
                    <a:pt x="21216" y="22120"/>
                  </a:lnTo>
                  <a:lnTo>
                    <a:pt x="20755" y="21732"/>
                  </a:lnTo>
                  <a:lnTo>
                    <a:pt x="20275" y="21326"/>
                  </a:lnTo>
                  <a:lnTo>
                    <a:pt x="19795" y="20939"/>
                  </a:lnTo>
                  <a:lnTo>
                    <a:pt x="19297" y="20570"/>
                  </a:lnTo>
                  <a:lnTo>
                    <a:pt x="18799" y="20201"/>
                  </a:lnTo>
                  <a:lnTo>
                    <a:pt x="18301" y="19832"/>
                  </a:lnTo>
                  <a:lnTo>
                    <a:pt x="18449" y="18412"/>
                  </a:lnTo>
                  <a:lnTo>
                    <a:pt x="18633" y="16973"/>
                  </a:lnTo>
                  <a:lnTo>
                    <a:pt x="18172" y="18209"/>
                  </a:lnTo>
                  <a:lnTo>
                    <a:pt x="17729" y="19445"/>
                  </a:lnTo>
                  <a:lnTo>
                    <a:pt x="16825" y="18854"/>
                  </a:lnTo>
                  <a:lnTo>
                    <a:pt x="15866" y="18301"/>
                  </a:lnTo>
                  <a:lnTo>
                    <a:pt x="14907" y="17766"/>
                  </a:lnTo>
                  <a:lnTo>
                    <a:pt x="13929" y="17268"/>
                  </a:lnTo>
                  <a:lnTo>
                    <a:pt x="14815" y="18061"/>
                  </a:lnTo>
                  <a:lnTo>
                    <a:pt x="15700" y="18891"/>
                  </a:lnTo>
                  <a:lnTo>
                    <a:pt x="16549" y="19721"/>
                  </a:lnTo>
                  <a:lnTo>
                    <a:pt x="17360" y="20589"/>
                  </a:lnTo>
                  <a:lnTo>
                    <a:pt x="17010" y="21751"/>
                  </a:lnTo>
                  <a:lnTo>
                    <a:pt x="16678" y="22913"/>
                  </a:lnTo>
                  <a:lnTo>
                    <a:pt x="16364" y="24075"/>
                  </a:lnTo>
                  <a:lnTo>
                    <a:pt x="16069" y="25237"/>
                  </a:lnTo>
                  <a:lnTo>
                    <a:pt x="15792" y="26418"/>
                  </a:lnTo>
                  <a:lnTo>
                    <a:pt x="15552" y="27599"/>
                  </a:lnTo>
                  <a:lnTo>
                    <a:pt x="15331" y="28798"/>
                  </a:lnTo>
                  <a:lnTo>
                    <a:pt x="15110" y="29979"/>
                  </a:lnTo>
                  <a:lnTo>
                    <a:pt x="15202" y="29314"/>
                  </a:lnTo>
                  <a:lnTo>
                    <a:pt x="15276" y="28632"/>
                  </a:lnTo>
                  <a:lnTo>
                    <a:pt x="15313" y="27949"/>
                  </a:lnTo>
                  <a:lnTo>
                    <a:pt x="15331" y="27267"/>
                  </a:lnTo>
                  <a:lnTo>
                    <a:pt x="15331" y="26584"/>
                  </a:lnTo>
                  <a:lnTo>
                    <a:pt x="15294" y="25920"/>
                  </a:lnTo>
                  <a:lnTo>
                    <a:pt x="15257" y="25237"/>
                  </a:lnTo>
                  <a:lnTo>
                    <a:pt x="15184" y="24555"/>
                  </a:lnTo>
                  <a:lnTo>
                    <a:pt x="15110" y="23891"/>
                  </a:lnTo>
                  <a:lnTo>
                    <a:pt x="14999" y="23208"/>
                  </a:lnTo>
                  <a:lnTo>
                    <a:pt x="14870" y="22544"/>
                  </a:lnTo>
                  <a:lnTo>
                    <a:pt x="14722" y="21880"/>
                  </a:lnTo>
                  <a:lnTo>
                    <a:pt x="14556" y="21216"/>
                  </a:lnTo>
                  <a:lnTo>
                    <a:pt x="14372" y="20570"/>
                  </a:lnTo>
                  <a:lnTo>
                    <a:pt x="14169" y="19906"/>
                  </a:lnTo>
                  <a:lnTo>
                    <a:pt x="13948" y="19279"/>
                  </a:lnTo>
                  <a:lnTo>
                    <a:pt x="13708" y="18633"/>
                  </a:lnTo>
                  <a:lnTo>
                    <a:pt x="13449" y="18006"/>
                  </a:lnTo>
                  <a:lnTo>
                    <a:pt x="13173" y="17379"/>
                  </a:lnTo>
                  <a:lnTo>
                    <a:pt x="12878" y="16770"/>
                  </a:lnTo>
                  <a:lnTo>
                    <a:pt x="12545" y="16161"/>
                  </a:lnTo>
                  <a:lnTo>
                    <a:pt x="12213" y="15571"/>
                  </a:lnTo>
                  <a:lnTo>
                    <a:pt x="11863" y="14999"/>
                  </a:lnTo>
                  <a:lnTo>
                    <a:pt x="11494" y="14427"/>
                  </a:lnTo>
                  <a:lnTo>
                    <a:pt x="11125" y="13855"/>
                  </a:lnTo>
                  <a:lnTo>
                    <a:pt x="10719" y="13302"/>
                  </a:lnTo>
                  <a:lnTo>
                    <a:pt x="10295" y="12767"/>
                  </a:lnTo>
                  <a:lnTo>
                    <a:pt x="9871" y="12250"/>
                  </a:lnTo>
                  <a:lnTo>
                    <a:pt x="9409" y="11734"/>
                  </a:lnTo>
                  <a:lnTo>
                    <a:pt x="8948" y="11254"/>
                  </a:lnTo>
                  <a:lnTo>
                    <a:pt x="8468" y="10774"/>
                  </a:lnTo>
                  <a:lnTo>
                    <a:pt x="7970" y="10295"/>
                  </a:lnTo>
                  <a:lnTo>
                    <a:pt x="8395" y="9040"/>
                  </a:lnTo>
                  <a:lnTo>
                    <a:pt x="8837" y="7804"/>
                  </a:lnTo>
                  <a:lnTo>
                    <a:pt x="9317" y="6605"/>
                  </a:lnTo>
                  <a:lnTo>
                    <a:pt x="9834" y="5443"/>
                  </a:lnTo>
                  <a:lnTo>
                    <a:pt x="9372" y="5978"/>
                  </a:lnTo>
                  <a:lnTo>
                    <a:pt x="8930" y="6513"/>
                  </a:lnTo>
                  <a:lnTo>
                    <a:pt x="8487" y="7048"/>
                  </a:lnTo>
                  <a:lnTo>
                    <a:pt x="8063" y="7601"/>
                  </a:lnTo>
                  <a:lnTo>
                    <a:pt x="7657" y="8173"/>
                  </a:lnTo>
                  <a:lnTo>
                    <a:pt x="7251" y="8745"/>
                  </a:lnTo>
                  <a:lnTo>
                    <a:pt x="6864" y="9335"/>
                  </a:lnTo>
                  <a:lnTo>
                    <a:pt x="6476" y="9926"/>
                  </a:lnTo>
                  <a:lnTo>
                    <a:pt x="6126" y="10516"/>
                  </a:lnTo>
                  <a:lnTo>
                    <a:pt x="5775" y="11125"/>
                  </a:lnTo>
                  <a:lnTo>
                    <a:pt x="5425" y="11734"/>
                  </a:lnTo>
                  <a:lnTo>
                    <a:pt x="5111" y="12361"/>
                  </a:lnTo>
                  <a:lnTo>
                    <a:pt x="4797" y="12988"/>
                  </a:lnTo>
                  <a:lnTo>
                    <a:pt x="4502" y="13615"/>
                  </a:lnTo>
                  <a:lnTo>
                    <a:pt x="4207" y="14261"/>
                  </a:lnTo>
                  <a:lnTo>
                    <a:pt x="3949" y="14907"/>
                  </a:lnTo>
                  <a:lnTo>
                    <a:pt x="4023" y="14113"/>
                  </a:lnTo>
                  <a:lnTo>
                    <a:pt x="4078" y="13338"/>
                  </a:lnTo>
                  <a:lnTo>
                    <a:pt x="4115" y="12564"/>
                  </a:lnTo>
                  <a:lnTo>
                    <a:pt x="4152" y="11770"/>
                  </a:lnTo>
                  <a:lnTo>
                    <a:pt x="4170" y="10996"/>
                  </a:lnTo>
                  <a:lnTo>
                    <a:pt x="4170" y="10202"/>
                  </a:lnTo>
                  <a:lnTo>
                    <a:pt x="4152" y="9428"/>
                  </a:lnTo>
                  <a:lnTo>
                    <a:pt x="4133" y="8653"/>
                  </a:lnTo>
                  <a:lnTo>
                    <a:pt x="4078" y="7859"/>
                  </a:lnTo>
                  <a:lnTo>
                    <a:pt x="4041" y="7085"/>
                  </a:lnTo>
                  <a:lnTo>
                    <a:pt x="3967" y="6310"/>
                  </a:lnTo>
                  <a:lnTo>
                    <a:pt x="3875" y="5535"/>
                  </a:lnTo>
                  <a:lnTo>
                    <a:pt x="3783" y="4760"/>
                  </a:lnTo>
                  <a:lnTo>
                    <a:pt x="3672" y="3985"/>
                  </a:lnTo>
                  <a:lnTo>
                    <a:pt x="3561" y="3211"/>
                  </a:lnTo>
                  <a:lnTo>
                    <a:pt x="3432" y="2436"/>
                  </a:lnTo>
                  <a:lnTo>
                    <a:pt x="3395" y="3727"/>
                  </a:lnTo>
                  <a:lnTo>
                    <a:pt x="3358" y="5000"/>
                  </a:lnTo>
                  <a:lnTo>
                    <a:pt x="3303" y="6291"/>
                  </a:lnTo>
                  <a:lnTo>
                    <a:pt x="3248" y="7583"/>
                  </a:lnTo>
                  <a:lnTo>
                    <a:pt x="3156" y="8856"/>
                  </a:lnTo>
                  <a:lnTo>
                    <a:pt x="3063" y="10147"/>
                  </a:lnTo>
                  <a:lnTo>
                    <a:pt x="2971" y="11420"/>
                  </a:lnTo>
                  <a:lnTo>
                    <a:pt x="2842" y="12711"/>
                  </a:lnTo>
                  <a:lnTo>
                    <a:pt x="2713" y="13984"/>
                  </a:lnTo>
                  <a:lnTo>
                    <a:pt x="2584" y="15257"/>
                  </a:lnTo>
                  <a:lnTo>
                    <a:pt x="2418" y="16530"/>
                  </a:lnTo>
                  <a:lnTo>
                    <a:pt x="2252" y="17821"/>
                  </a:lnTo>
                  <a:lnTo>
                    <a:pt x="2067" y="19094"/>
                  </a:lnTo>
                  <a:lnTo>
                    <a:pt x="1883" y="20349"/>
                  </a:lnTo>
                  <a:lnTo>
                    <a:pt x="1680" y="21622"/>
                  </a:lnTo>
                  <a:lnTo>
                    <a:pt x="1458" y="22895"/>
                  </a:lnTo>
                  <a:lnTo>
                    <a:pt x="1" y="13006"/>
                  </a:lnTo>
                  <a:lnTo>
                    <a:pt x="149" y="15146"/>
                  </a:lnTo>
                  <a:lnTo>
                    <a:pt x="241" y="17286"/>
                  </a:lnTo>
                  <a:lnTo>
                    <a:pt x="315" y="19426"/>
                  </a:lnTo>
                  <a:lnTo>
                    <a:pt x="351" y="21585"/>
                  </a:lnTo>
                  <a:lnTo>
                    <a:pt x="370" y="23725"/>
                  </a:lnTo>
                  <a:lnTo>
                    <a:pt x="351" y="25883"/>
                  </a:lnTo>
                  <a:lnTo>
                    <a:pt x="296" y="28023"/>
                  </a:lnTo>
                  <a:lnTo>
                    <a:pt x="204" y="30163"/>
                  </a:lnTo>
                  <a:lnTo>
                    <a:pt x="4779" y="30163"/>
                  </a:lnTo>
                  <a:lnTo>
                    <a:pt x="4816" y="28687"/>
                  </a:lnTo>
                  <a:lnTo>
                    <a:pt x="4908" y="27211"/>
                  </a:lnTo>
                  <a:lnTo>
                    <a:pt x="5019" y="25717"/>
                  </a:lnTo>
                  <a:lnTo>
                    <a:pt x="5148" y="24223"/>
                  </a:lnTo>
                  <a:lnTo>
                    <a:pt x="5314" y="22710"/>
                  </a:lnTo>
                  <a:lnTo>
                    <a:pt x="5517" y="21216"/>
                  </a:lnTo>
                  <a:lnTo>
                    <a:pt x="5738" y="19740"/>
                  </a:lnTo>
                  <a:lnTo>
                    <a:pt x="5978" y="18264"/>
                  </a:lnTo>
                  <a:lnTo>
                    <a:pt x="6292" y="18910"/>
                  </a:lnTo>
                  <a:lnTo>
                    <a:pt x="6605" y="19574"/>
                  </a:lnTo>
                  <a:lnTo>
                    <a:pt x="6882" y="20275"/>
                  </a:lnTo>
                  <a:lnTo>
                    <a:pt x="7159" y="20976"/>
                  </a:lnTo>
                  <a:lnTo>
                    <a:pt x="7435" y="21677"/>
                  </a:lnTo>
                  <a:lnTo>
                    <a:pt x="7675" y="22415"/>
                  </a:lnTo>
                  <a:lnTo>
                    <a:pt x="7915" y="23153"/>
                  </a:lnTo>
                  <a:lnTo>
                    <a:pt x="8155" y="23909"/>
                  </a:lnTo>
                  <a:lnTo>
                    <a:pt x="8358" y="24666"/>
                  </a:lnTo>
                  <a:lnTo>
                    <a:pt x="8561" y="25440"/>
                  </a:lnTo>
                  <a:lnTo>
                    <a:pt x="8764" y="26215"/>
                  </a:lnTo>
                  <a:lnTo>
                    <a:pt x="8930" y="27008"/>
                  </a:lnTo>
                  <a:lnTo>
                    <a:pt x="9096" y="27783"/>
                  </a:lnTo>
                  <a:lnTo>
                    <a:pt x="9243" y="28576"/>
                  </a:lnTo>
                  <a:lnTo>
                    <a:pt x="9372" y="29370"/>
                  </a:lnTo>
                  <a:lnTo>
                    <a:pt x="9502" y="30163"/>
                  </a:lnTo>
                  <a:lnTo>
                    <a:pt x="17803" y="30163"/>
                  </a:lnTo>
                  <a:lnTo>
                    <a:pt x="17803" y="29075"/>
                  </a:lnTo>
                  <a:lnTo>
                    <a:pt x="17822" y="27986"/>
                  </a:lnTo>
                  <a:lnTo>
                    <a:pt x="17840" y="26898"/>
                  </a:lnTo>
                  <a:lnTo>
                    <a:pt x="17877" y="25809"/>
                  </a:lnTo>
                  <a:lnTo>
                    <a:pt x="17932" y="24721"/>
                  </a:lnTo>
                  <a:lnTo>
                    <a:pt x="17988" y="23632"/>
                  </a:lnTo>
                  <a:lnTo>
                    <a:pt x="18061" y="22544"/>
                  </a:lnTo>
                  <a:lnTo>
                    <a:pt x="18154" y="21456"/>
                  </a:lnTo>
                  <a:lnTo>
                    <a:pt x="18910" y="22323"/>
                  </a:lnTo>
                  <a:lnTo>
                    <a:pt x="19648" y="23208"/>
                  </a:lnTo>
                  <a:lnTo>
                    <a:pt x="20367" y="24112"/>
                  </a:lnTo>
                  <a:lnTo>
                    <a:pt x="21050" y="25034"/>
                  </a:lnTo>
                  <a:lnTo>
                    <a:pt x="20773" y="25662"/>
                  </a:lnTo>
                  <a:lnTo>
                    <a:pt x="20496" y="26289"/>
                  </a:lnTo>
                  <a:lnTo>
                    <a:pt x="20238" y="26916"/>
                  </a:lnTo>
                  <a:lnTo>
                    <a:pt x="19998" y="27562"/>
                  </a:lnTo>
                  <a:lnTo>
                    <a:pt x="19759" y="28208"/>
                  </a:lnTo>
                  <a:lnTo>
                    <a:pt x="19556" y="28853"/>
                  </a:lnTo>
                  <a:lnTo>
                    <a:pt x="19353" y="29517"/>
                  </a:lnTo>
                  <a:lnTo>
                    <a:pt x="19150" y="30163"/>
                  </a:lnTo>
                  <a:lnTo>
                    <a:pt x="21179" y="30163"/>
                  </a:lnTo>
                  <a:lnTo>
                    <a:pt x="21308" y="29167"/>
                  </a:lnTo>
                  <a:lnTo>
                    <a:pt x="21456" y="28152"/>
                  </a:lnTo>
                  <a:lnTo>
                    <a:pt x="21640" y="27156"/>
                  </a:lnTo>
                  <a:lnTo>
                    <a:pt x="21843" y="26160"/>
                  </a:lnTo>
                  <a:lnTo>
                    <a:pt x="22194" y="26676"/>
                  </a:lnTo>
                  <a:lnTo>
                    <a:pt x="22544" y="27211"/>
                  </a:lnTo>
                  <a:lnTo>
                    <a:pt x="22286" y="28687"/>
                  </a:lnTo>
                  <a:lnTo>
                    <a:pt x="22028" y="30163"/>
                  </a:lnTo>
                  <a:lnTo>
                    <a:pt x="27802" y="30163"/>
                  </a:lnTo>
                  <a:lnTo>
                    <a:pt x="27304" y="29370"/>
                  </a:lnTo>
                  <a:lnTo>
                    <a:pt x="26806" y="28576"/>
                  </a:lnTo>
                  <a:lnTo>
                    <a:pt x="26271" y="27783"/>
                  </a:lnTo>
                  <a:lnTo>
                    <a:pt x="25717" y="27027"/>
                  </a:lnTo>
                  <a:lnTo>
                    <a:pt x="25846" y="25348"/>
                  </a:lnTo>
                  <a:lnTo>
                    <a:pt x="25976" y="23669"/>
                  </a:lnTo>
                  <a:lnTo>
                    <a:pt x="26142" y="21991"/>
                  </a:lnTo>
                  <a:lnTo>
                    <a:pt x="26326" y="20312"/>
                  </a:lnTo>
                  <a:lnTo>
                    <a:pt x="26695" y="21529"/>
                  </a:lnTo>
                  <a:lnTo>
                    <a:pt x="27064" y="22747"/>
                  </a:lnTo>
                  <a:lnTo>
                    <a:pt x="27396" y="23965"/>
                  </a:lnTo>
                  <a:lnTo>
                    <a:pt x="27728" y="25201"/>
                  </a:lnTo>
                  <a:lnTo>
                    <a:pt x="28042" y="26437"/>
                  </a:lnTo>
                  <a:lnTo>
                    <a:pt x="28337" y="27673"/>
                  </a:lnTo>
                  <a:lnTo>
                    <a:pt x="28614" y="28927"/>
                  </a:lnTo>
                  <a:lnTo>
                    <a:pt x="28872" y="30163"/>
                  </a:lnTo>
                  <a:lnTo>
                    <a:pt x="33650" y="30163"/>
                  </a:lnTo>
                  <a:lnTo>
                    <a:pt x="32893" y="28318"/>
                  </a:lnTo>
                  <a:lnTo>
                    <a:pt x="32119" y="26492"/>
                  </a:lnTo>
                  <a:lnTo>
                    <a:pt x="31307" y="24666"/>
                  </a:lnTo>
                  <a:lnTo>
                    <a:pt x="30477" y="22839"/>
                  </a:lnTo>
                  <a:lnTo>
                    <a:pt x="29628" y="21050"/>
                  </a:lnTo>
                  <a:lnTo>
                    <a:pt x="28743" y="19242"/>
                  </a:lnTo>
                  <a:lnTo>
                    <a:pt x="27857" y="17471"/>
                  </a:lnTo>
                  <a:lnTo>
                    <a:pt x="26916" y="15700"/>
                  </a:lnTo>
                  <a:lnTo>
                    <a:pt x="27248" y="13541"/>
                  </a:lnTo>
                  <a:lnTo>
                    <a:pt x="27617" y="11401"/>
                  </a:lnTo>
                  <a:lnTo>
                    <a:pt x="28392" y="12435"/>
                  </a:lnTo>
                  <a:lnTo>
                    <a:pt x="29130" y="13486"/>
                  </a:lnTo>
                  <a:lnTo>
                    <a:pt x="29831" y="14575"/>
                  </a:lnTo>
                  <a:lnTo>
                    <a:pt x="30495" y="15681"/>
                  </a:lnTo>
                  <a:lnTo>
                    <a:pt x="31141" y="16807"/>
                  </a:lnTo>
                  <a:lnTo>
                    <a:pt x="31731" y="17932"/>
                  </a:lnTo>
                  <a:lnTo>
                    <a:pt x="32303" y="19094"/>
                  </a:lnTo>
                  <a:lnTo>
                    <a:pt x="32820" y="20275"/>
                  </a:lnTo>
                  <a:lnTo>
                    <a:pt x="33318" y="21474"/>
                  </a:lnTo>
                  <a:lnTo>
                    <a:pt x="33760" y="22673"/>
                  </a:lnTo>
                  <a:lnTo>
                    <a:pt x="34185" y="23909"/>
                  </a:lnTo>
                  <a:lnTo>
                    <a:pt x="34554" y="25127"/>
                  </a:lnTo>
                  <a:lnTo>
                    <a:pt x="34904" y="26381"/>
                  </a:lnTo>
                  <a:lnTo>
                    <a:pt x="35199" y="27636"/>
                  </a:lnTo>
                  <a:lnTo>
                    <a:pt x="35458" y="28890"/>
                  </a:lnTo>
                  <a:lnTo>
                    <a:pt x="35679" y="30163"/>
                  </a:lnTo>
                  <a:lnTo>
                    <a:pt x="40586" y="30163"/>
                  </a:lnTo>
                  <a:lnTo>
                    <a:pt x="40383" y="29462"/>
                  </a:lnTo>
                  <a:lnTo>
                    <a:pt x="40162" y="28779"/>
                  </a:lnTo>
                  <a:lnTo>
                    <a:pt x="39922" y="28097"/>
                  </a:lnTo>
                  <a:lnTo>
                    <a:pt x="39664" y="27414"/>
                  </a:lnTo>
                  <a:lnTo>
                    <a:pt x="39406" y="26732"/>
                  </a:lnTo>
                  <a:lnTo>
                    <a:pt x="39129" y="26049"/>
                  </a:lnTo>
                  <a:lnTo>
                    <a:pt x="38834" y="25385"/>
                  </a:lnTo>
                  <a:lnTo>
                    <a:pt x="38538" y="24721"/>
                  </a:lnTo>
                  <a:lnTo>
                    <a:pt x="38225" y="24075"/>
                  </a:lnTo>
                  <a:lnTo>
                    <a:pt x="37893" y="23430"/>
                  </a:lnTo>
                  <a:lnTo>
                    <a:pt x="37542" y="22784"/>
                  </a:lnTo>
                  <a:lnTo>
                    <a:pt x="37192" y="22157"/>
                  </a:lnTo>
                  <a:lnTo>
                    <a:pt x="36823" y="21529"/>
                  </a:lnTo>
                  <a:lnTo>
                    <a:pt x="36435" y="20902"/>
                  </a:lnTo>
                  <a:lnTo>
                    <a:pt x="36048" y="20293"/>
                  </a:lnTo>
                  <a:lnTo>
                    <a:pt x="35642" y="19685"/>
                  </a:lnTo>
                  <a:lnTo>
                    <a:pt x="35218" y="19094"/>
                  </a:lnTo>
                  <a:lnTo>
                    <a:pt x="34794" y="18504"/>
                  </a:lnTo>
                  <a:lnTo>
                    <a:pt x="34351" y="17932"/>
                  </a:lnTo>
                  <a:lnTo>
                    <a:pt x="33908" y="17360"/>
                  </a:lnTo>
                  <a:lnTo>
                    <a:pt x="33447" y="16807"/>
                  </a:lnTo>
                  <a:lnTo>
                    <a:pt x="32967" y="16253"/>
                  </a:lnTo>
                  <a:lnTo>
                    <a:pt x="32469" y="15700"/>
                  </a:lnTo>
                  <a:lnTo>
                    <a:pt x="31971" y="15183"/>
                  </a:lnTo>
                  <a:lnTo>
                    <a:pt x="31473" y="14648"/>
                  </a:lnTo>
                  <a:lnTo>
                    <a:pt x="30956" y="14150"/>
                  </a:lnTo>
                  <a:lnTo>
                    <a:pt x="30421" y="13652"/>
                  </a:lnTo>
                  <a:lnTo>
                    <a:pt x="29886" y="13154"/>
                  </a:lnTo>
                  <a:lnTo>
                    <a:pt x="29333" y="12693"/>
                  </a:lnTo>
                  <a:lnTo>
                    <a:pt x="28780" y="12213"/>
                  </a:lnTo>
                  <a:lnTo>
                    <a:pt x="28208" y="11770"/>
                  </a:lnTo>
                  <a:lnTo>
                    <a:pt x="27636" y="11328"/>
                  </a:lnTo>
                  <a:lnTo>
                    <a:pt x="27857" y="10073"/>
                  </a:lnTo>
                  <a:lnTo>
                    <a:pt x="28097" y="8819"/>
                  </a:lnTo>
                  <a:lnTo>
                    <a:pt x="28577" y="6365"/>
                  </a:lnTo>
                  <a:lnTo>
                    <a:pt x="28189" y="7251"/>
                  </a:lnTo>
                  <a:lnTo>
                    <a:pt x="27802" y="8136"/>
                  </a:lnTo>
                  <a:lnTo>
                    <a:pt x="27433" y="9040"/>
                  </a:lnTo>
                  <a:lnTo>
                    <a:pt x="27082" y="9944"/>
                  </a:lnTo>
                  <a:lnTo>
                    <a:pt x="26732" y="10866"/>
                  </a:lnTo>
                  <a:lnTo>
                    <a:pt x="26400" y="11770"/>
                  </a:lnTo>
                  <a:lnTo>
                    <a:pt x="26086" y="12693"/>
                  </a:lnTo>
                  <a:lnTo>
                    <a:pt x="25791" y="13615"/>
                  </a:lnTo>
                  <a:lnTo>
                    <a:pt x="24813" y="11863"/>
                  </a:lnTo>
                  <a:lnTo>
                    <a:pt x="23799" y="10129"/>
                  </a:lnTo>
                  <a:lnTo>
                    <a:pt x="22766" y="8413"/>
                  </a:lnTo>
                  <a:lnTo>
                    <a:pt x="21714" y="6697"/>
                  </a:lnTo>
                  <a:lnTo>
                    <a:pt x="20626" y="5000"/>
                  </a:lnTo>
                  <a:lnTo>
                    <a:pt x="19537" y="3321"/>
                  </a:lnTo>
                  <a:lnTo>
                    <a:pt x="18412" y="1661"/>
                  </a:lnTo>
                  <a:lnTo>
                    <a:pt x="1725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7"/>
            <p:cNvSpPr/>
            <p:nvPr/>
          </p:nvSpPr>
          <p:spPr>
            <a:xfrm>
              <a:off x="4584325" y="4669300"/>
              <a:ext cx="686750" cy="807575"/>
            </a:xfrm>
            <a:custGeom>
              <a:avLst/>
              <a:gdLst/>
              <a:ahLst/>
              <a:cxnLst/>
              <a:rect l="l" t="t" r="r" b="b"/>
              <a:pathLst>
                <a:path w="27470" h="32303" extrusionOk="0">
                  <a:moveTo>
                    <a:pt x="0" y="1"/>
                  </a:moveTo>
                  <a:lnTo>
                    <a:pt x="812" y="794"/>
                  </a:lnTo>
                  <a:lnTo>
                    <a:pt x="1587" y="1606"/>
                  </a:lnTo>
                  <a:lnTo>
                    <a:pt x="2362" y="2436"/>
                  </a:lnTo>
                  <a:lnTo>
                    <a:pt x="3100" y="3284"/>
                  </a:lnTo>
                  <a:lnTo>
                    <a:pt x="3819" y="4151"/>
                  </a:lnTo>
                  <a:lnTo>
                    <a:pt x="4502" y="5037"/>
                  </a:lnTo>
                  <a:lnTo>
                    <a:pt x="5184" y="5941"/>
                  </a:lnTo>
                  <a:lnTo>
                    <a:pt x="5830" y="6863"/>
                  </a:lnTo>
                  <a:lnTo>
                    <a:pt x="6457" y="7786"/>
                  </a:lnTo>
                  <a:lnTo>
                    <a:pt x="7066" y="8745"/>
                  </a:lnTo>
                  <a:lnTo>
                    <a:pt x="7638" y="9723"/>
                  </a:lnTo>
                  <a:lnTo>
                    <a:pt x="8191" y="10700"/>
                  </a:lnTo>
                  <a:lnTo>
                    <a:pt x="8708" y="11697"/>
                  </a:lnTo>
                  <a:lnTo>
                    <a:pt x="9224" y="12693"/>
                  </a:lnTo>
                  <a:lnTo>
                    <a:pt x="9704" y="13726"/>
                  </a:lnTo>
                  <a:lnTo>
                    <a:pt x="10147" y="14759"/>
                  </a:lnTo>
                  <a:lnTo>
                    <a:pt x="10571" y="15792"/>
                  </a:lnTo>
                  <a:lnTo>
                    <a:pt x="10977" y="16862"/>
                  </a:lnTo>
                  <a:lnTo>
                    <a:pt x="11346" y="17914"/>
                  </a:lnTo>
                  <a:lnTo>
                    <a:pt x="11696" y="18984"/>
                  </a:lnTo>
                  <a:lnTo>
                    <a:pt x="12028" y="20072"/>
                  </a:lnTo>
                  <a:lnTo>
                    <a:pt x="12324" y="21160"/>
                  </a:lnTo>
                  <a:lnTo>
                    <a:pt x="12582" y="22249"/>
                  </a:lnTo>
                  <a:lnTo>
                    <a:pt x="12822" y="23356"/>
                  </a:lnTo>
                  <a:lnTo>
                    <a:pt x="13043" y="24463"/>
                  </a:lnTo>
                  <a:lnTo>
                    <a:pt x="13228" y="25570"/>
                  </a:lnTo>
                  <a:lnTo>
                    <a:pt x="13375" y="26695"/>
                  </a:lnTo>
                  <a:lnTo>
                    <a:pt x="13504" y="27802"/>
                  </a:lnTo>
                  <a:lnTo>
                    <a:pt x="13615" y="28927"/>
                  </a:lnTo>
                  <a:lnTo>
                    <a:pt x="13670" y="30052"/>
                  </a:lnTo>
                  <a:lnTo>
                    <a:pt x="13726" y="31178"/>
                  </a:lnTo>
                  <a:lnTo>
                    <a:pt x="13726" y="32303"/>
                  </a:lnTo>
                  <a:lnTo>
                    <a:pt x="26639" y="32303"/>
                  </a:lnTo>
                  <a:lnTo>
                    <a:pt x="26639" y="30661"/>
                  </a:lnTo>
                  <a:lnTo>
                    <a:pt x="26676" y="29001"/>
                  </a:lnTo>
                  <a:lnTo>
                    <a:pt x="26750" y="27341"/>
                  </a:lnTo>
                  <a:lnTo>
                    <a:pt x="26842" y="25699"/>
                  </a:lnTo>
                  <a:lnTo>
                    <a:pt x="26953" y="24057"/>
                  </a:lnTo>
                  <a:lnTo>
                    <a:pt x="27100" y="22396"/>
                  </a:lnTo>
                  <a:lnTo>
                    <a:pt x="27266" y="20755"/>
                  </a:lnTo>
                  <a:lnTo>
                    <a:pt x="27469" y="19113"/>
                  </a:lnTo>
                  <a:lnTo>
                    <a:pt x="26879" y="20699"/>
                  </a:lnTo>
                  <a:lnTo>
                    <a:pt x="26344" y="22286"/>
                  </a:lnTo>
                  <a:lnTo>
                    <a:pt x="25846" y="23909"/>
                  </a:lnTo>
                  <a:lnTo>
                    <a:pt x="25385" y="25533"/>
                  </a:lnTo>
                  <a:lnTo>
                    <a:pt x="24960" y="27156"/>
                  </a:lnTo>
                  <a:lnTo>
                    <a:pt x="24591" y="28816"/>
                  </a:lnTo>
                  <a:lnTo>
                    <a:pt x="24241" y="30458"/>
                  </a:lnTo>
                  <a:lnTo>
                    <a:pt x="23964" y="32119"/>
                  </a:lnTo>
                  <a:lnTo>
                    <a:pt x="24038" y="31418"/>
                  </a:lnTo>
                  <a:lnTo>
                    <a:pt x="24112" y="30735"/>
                  </a:lnTo>
                  <a:lnTo>
                    <a:pt x="24149" y="30034"/>
                  </a:lnTo>
                  <a:lnTo>
                    <a:pt x="24167" y="29314"/>
                  </a:lnTo>
                  <a:lnTo>
                    <a:pt x="24167" y="28613"/>
                  </a:lnTo>
                  <a:lnTo>
                    <a:pt x="24130" y="27912"/>
                  </a:lnTo>
                  <a:lnTo>
                    <a:pt x="24075" y="27211"/>
                  </a:lnTo>
                  <a:lnTo>
                    <a:pt x="24020" y="26529"/>
                  </a:lnTo>
                  <a:lnTo>
                    <a:pt x="23909" y="25828"/>
                  </a:lnTo>
                  <a:lnTo>
                    <a:pt x="23798" y="25127"/>
                  </a:lnTo>
                  <a:lnTo>
                    <a:pt x="23669" y="24444"/>
                  </a:lnTo>
                  <a:lnTo>
                    <a:pt x="23503" y="23762"/>
                  </a:lnTo>
                  <a:lnTo>
                    <a:pt x="23319" y="23079"/>
                  </a:lnTo>
                  <a:lnTo>
                    <a:pt x="23134" y="22415"/>
                  </a:lnTo>
                  <a:lnTo>
                    <a:pt x="22913" y="21732"/>
                  </a:lnTo>
                  <a:lnTo>
                    <a:pt x="22673" y="21087"/>
                  </a:lnTo>
                  <a:lnTo>
                    <a:pt x="22396" y="20423"/>
                  </a:lnTo>
                  <a:lnTo>
                    <a:pt x="22119" y="19777"/>
                  </a:lnTo>
                  <a:lnTo>
                    <a:pt x="21824" y="19150"/>
                  </a:lnTo>
                  <a:lnTo>
                    <a:pt x="21511" y="18522"/>
                  </a:lnTo>
                  <a:lnTo>
                    <a:pt x="21160" y="17895"/>
                  </a:lnTo>
                  <a:lnTo>
                    <a:pt x="20810" y="17305"/>
                  </a:lnTo>
                  <a:lnTo>
                    <a:pt x="20441" y="16696"/>
                  </a:lnTo>
                  <a:lnTo>
                    <a:pt x="20035" y="16124"/>
                  </a:lnTo>
                  <a:lnTo>
                    <a:pt x="19629" y="15552"/>
                  </a:lnTo>
                  <a:lnTo>
                    <a:pt x="19205" y="14999"/>
                  </a:lnTo>
                  <a:lnTo>
                    <a:pt x="18762" y="14464"/>
                  </a:lnTo>
                  <a:lnTo>
                    <a:pt x="18301" y="13929"/>
                  </a:lnTo>
                  <a:lnTo>
                    <a:pt x="17821" y="13412"/>
                  </a:lnTo>
                  <a:lnTo>
                    <a:pt x="17323" y="12914"/>
                  </a:lnTo>
                  <a:lnTo>
                    <a:pt x="16806" y="12435"/>
                  </a:lnTo>
                  <a:lnTo>
                    <a:pt x="16271" y="11973"/>
                  </a:lnTo>
                  <a:lnTo>
                    <a:pt x="16271" y="11973"/>
                  </a:lnTo>
                  <a:lnTo>
                    <a:pt x="16714" y="12933"/>
                  </a:lnTo>
                  <a:lnTo>
                    <a:pt x="17139" y="13892"/>
                  </a:lnTo>
                  <a:lnTo>
                    <a:pt x="17544" y="14851"/>
                  </a:lnTo>
                  <a:lnTo>
                    <a:pt x="17895" y="15829"/>
                  </a:lnTo>
                  <a:lnTo>
                    <a:pt x="18245" y="16825"/>
                  </a:lnTo>
                  <a:lnTo>
                    <a:pt x="18541" y="17821"/>
                  </a:lnTo>
                  <a:lnTo>
                    <a:pt x="18817" y="18836"/>
                  </a:lnTo>
                  <a:lnTo>
                    <a:pt x="19057" y="19851"/>
                  </a:lnTo>
                  <a:lnTo>
                    <a:pt x="19278" y="20884"/>
                  </a:lnTo>
                  <a:lnTo>
                    <a:pt x="19463" y="21917"/>
                  </a:lnTo>
                  <a:lnTo>
                    <a:pt x="19611" y="22950"/>
                  </a:lnTo>
                  <a:lnTo>
                    <a:pt x="19740" y="23983"/>
                  </a:lnTo>
                  <a:lnTo>
                    <a:pt x="19832" y="25035"/>
                  </a:lnTo>
                  <a:lnTo>
                    <a:pt x="19906" y="26068"/>
                  </a:lnTo>
                  <a:lnTo>
                    <a:pt x="19924" y="27119"/>
                  </a:lnTo>
                  <a:lnTo>
                    <a:pt x="19924" y="28171"/>
                  </a:lnTo>
                  <a:lnTo>
                    <a:pt x="19647" y="27341"/>
                  </a:lnTo>
                  <a:lnTo>
                    <a:pt x="19352" y="26529"/>
                  </a:lnTo>
                  <a:lnTo>
                    <a:pt x="19002" y="25736"/>
                  </a:lnTo>
                  <a:lnTo>
                    <a:pt x="18614" y="24961"/>
                  </a:lnTo>
                  <a:lnTo>
                    <a:pt x="18208" y="24186"/>
                  </a:lnTo>
                  <a:lnTo>
                    <a:pt x="17747" y="23448"/>
                  </a:lnTo>
                  <a:lnTo>
                    <a:pt x="17268" y="22729"/>
                  </a:lnTo>
                  <a:lnTo>
                    <a:pt x="16770" y="22028"/>
                  </a:lnTo>
                  <a:lnTo>
                    <a:pt x="16493" y="21179"/>
                  </a:lnTo>
                  <a:lnTo>
                    <a:pt x="16198" y="20349"/>
                  </a:lnTo>
                  <a:lnTo>
                    <a:pt x="15884" y="19537"/>
                  </a:lnTo>
                  <a:lnTo>
                    <a:pt x="15552" y="18707"/>
                  </a:lnTo>
                  <a:lnTo>
                    <a:pt x="15201" y="17895"/>
                  </a:lnTo>
                  <a:lnTo>
                    <a:pt x="14833" y="17102"/>
                  </a:lnTo>
                  <a:lnTo>
                    <a:pt x="14445" y="16309"/>
                  </a:lnTo>
                  <a:lnTo>
                    <a:pt x="14058" y="15515"/>
                  </a:lnTo>
                  <a:lnTo>
                    <a:pt x="13633" y="14741"/>
                  </a:lnTo>
                  <a:lnTo>
                    <a:pt x="13209" y="13966"/>
                  </a:lnTo>
                  <a:lnTo>
                    <a:pt x="12748" y="13209"/>
                  </a:lnTo>
                  <a:lnTo>
                    <a:pt x="12287" y="12453"/>
                  </a:lnTo>
                  <a:lnTo>
                    <a:pt x="11807" y="11715"/>
                  </a:lnTo>
                  <a:lnTo>
                    <a:pt x="11309" y="10996"/>
                  </a:lnTo>
                  <a:lnTo>
                    <a:pt x="10811" y="10276"/>
                  </a:lnTo>
                  <a:lnTo>
                    <a:pt x="10276" y="9557"/>
                  </a:lnTo>
                  <a:lnTo>
                    <a:pt x="9741" y="8874"/>
                  </a:lnTo>
                  <a:lnTo>
                    <a:pt x="9187" y="8173"/>
                  </a:lnTo>
                  <a:lnTo>
                    <a:pt x="8616" y="7509"/>
                  </a:lnTo>
                  <a:lnTo>
                    <a:pt x="8025" y="6845"/>
                  </a:lnTo>
                  <a:lnTo>
                    <a:pt x="7435" y="6199"/>
                  </a:lnTo>
                  <a:lnTo>
                    <a:pt x="6826" y="5554"/>
                  </a:lnTo>
                  <a:lnTo>
                    <a:pt x="6199" y="4945"/>
                  </a:lnTo>
                  <a:lnTo>
                    <a:pt x="5553" y="4336"/>
                  </a:lnTo>
                  <a:lnTo>
                    <a:pt x="4908" y="3746"/>
                  </a:lnTo>
                  <a:lnTo>
                    <a:pt x="4243" y="3155"/>
                  </a:lnTo>
                  <a:lnTo>
                    <a:pt x="3561" y="2602"/>
                  </a:lnTo>
                  <a:lnTo>
                    <a:pt x="2878" y="2048"/>
                  </a:lnTo>
                  <a:lnTo>
                    <a:pt x="2177" y="1513"/>
                  </a:lnTo>
                  <a:lnTo>
                    <a:pt x="1458" y="997"/>
                  </a:lnTo>
                  <a:lnTo>
                    <a:pt x="738" y="499"/>
                  </a:ln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7"/>
            <p:cNvSpPr/>
            <p:nvPr/>
          </p:nvSpPr>
          <p:spPr>
            <a:xfrm>
              <a:off x="2620550" y="5243025"/>
              <a:ext cx="107025" cy="233850"/>
            </a:xfrm>
            <a:custGeom>
              <a:avLst/>
              <a:gdLst/>
              <a:ahLst/>
              <a:cxnLst/>
              <a:rect l="l" t="t" r="r" b="b"/>
              <a:pathLst>
                <a:path w="4281" h="9354" extrusionOk="0">
                  <a:moveTo>
                    <a:pt x="4280" y="1"/>
                  </a:moveTo>
                  <a:lnTo>
                    <a:pt x="3930" y="536"/>
                  </a:lnTo>
                  <a:lnTo>
                    <a:pt x="3579" y="1089"/>
                  </a:lnTo>
                  <a:lnTo>
                    <a:pt x="3247" y="1643"/>
                  </a:lnTo>
                  <a:lnTo>
                    <a:pt x="2934" y="2196"/>
                  </a:lnTo>
                  <a:lnTo>
                    <a:pt x="2620" y="2768"/>
                  </a:lnTo>
                  <a:lnTo>
                    <a:pt x="2325" y="3340"/>
                  </a:lnTo>
                  <a:lnTo>
                    <a:pt x="2030" y="3912"/>
                  </a:lnTo>
                  <a:lnTo>
                    <a:pt x="1753" y="4502"/>
                  </a:lnTo>
                  <a:lnTo>
                    <a:pt x="1495" y="5093"/>
                  </a:lnTo>
                  <a:lnTo>
                    <a:pt x="1255" y="5683"/>
                  </a:lnTo>
                  <a:lnTo>
                    <a:pt x="1015" y="6292"/>
                  </a:lnTo>
                  <a:lnTo>
                    <a:pt x="775" y="6900"/>
                  </a:lnTo>
                  <a:lnTo>
                    <a:pt x="572" y="7509"/>
                  </a:lnTo>
                  <a:lnTo>
                    <a:pt x="369" y="8118"/>
                  </a:lnTo>
                  <a:lnTo>
                    <a:pt x="185" y="8745"/>
                  </a:lnTo>
                  <a:lnTo>
                    <a:pt x="0" y="9354"/>
                  </a:lnTo>
                  <a:lnTo>
                    <a:pt x="2011" y="9354"/>
                  </a:lnTo>
                  <a:lnTo>
                    <a:pt x="2159" y="8155"/>
                  </a:lnTo>
                  <a:lnTo>
                    <a:pt x="2362" y="6974"/>
                  </a:lnTo>
                  <a:lnTo>
                    <a:pt x="2583" y="5794"/>
                  </a:lnTo>
                  <a:lnTo>
                    <a:pt x="2860" y="4613"/>
                  </a:lnTo>
                  <a:lnTo>
                    <a:pt x="3155" y="3432"/>
                  </a:lnTo>
                  <a:lnTo>
                    <a:pt x="3487" y="2288"/>
                  </a:lnTo>
                  <a:lnTo>
                    <a:pt x="3875" y="1126"/>
                  </a:lnTo>
                  <a:lnTo>
                    <a:pt x="428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7"/>
            <p:cNvSpPr/>
            <p:nvPr/>
          </p:nvSpPr>
          <p:spPr>
            <a:xfrm>
              <a:off x="2692500" y="4881925"/>
              <a:ext cx="163750" cy="594950"/>
            </a:xfrm>
            <a:custGeom>
              <a:avLst/>
              <a:gdLst/>
              <a:ahLst/>
              <a:cxnLst/>
              <a:rect l="l" t="t" r="r" b="b"/>
              <a:pathLst>
                <a:path w="6550" h="23798" extrusionOk="0">
                  <a:moveTo>
                    <a:pt x="6549" y="0"/>
                  </a:moveTo>
                  <a:lnTo>
                    <a:pt x="5922" y="1402"/>
                  </a:lnTo>
                  <a:lnTo>
                    <a:pt x="5332" y="2841"/>
                  </a:lnTo>
                  <a:lnTo>
                    <a:pt x="4778" y="4280"/>
                  </a:lnTo>
                  <a:lnTo>
                    <a:pt x="4262" y="5737"/>
                  </a:lnTo>
                  <a:lnTo>
                    <a:pt x="3764" y="7195"/>
                  </a:lnTo>
                  <a:lnTo>
                    <a:pt x="3321" y="8671"/>
                  </a:lnTo>
                  <a:lnTo>
                    <a:pt x="2878" y="10147"/>
                  </a:lnTo>
                  <a:lnTo>
                    <a:pt x="2491" y="11641"/>
                  </a:lnTo>
                  <a:lnTo>
                    <a:pt x="2103" y="13154"/>
                  </a:lnTo>
                  <a:lnTo>
                    <a:pt x="1753" y="14648"/>
                  </a:lnTo>
                  <a:lnTo>
                    <a:pt x="1421" y="16161"/>
                  </a:lnTo>
                  <a:lnTo>
                    <a:pt x="1107" y="17692"/>
                  </a:lnTo>
                  <a:lnTo>
                    <a:pt x="812" y="19204"/>
                  </a:lnTo>
                  <a:lnTo>
                    <a:pt x="517" y="20736"/>
                  </a:lnTo>
                  <a:lnTo>
                    <a:pt x="259" y="22267"/>
                  </a:lnTo>
                  <a:lnTo>
                    <a:pt x="0" y="23798"/>
                  </a:lnTo>
                  <a:lnTo>
                    <a:pt x="3505" y="23798"/>
                  </a:lnTo>
                  <a:lnTo>
                    <a:pt x="3579" y="22304"/>
                  </a:lnTo>
                  <a:lnTo>
                    <a:pt x="3671" y="20791"/>
                  </a:lnTo>
                  <a:lnTo>
                    <a:pt x="3782" y="19260"/>
                  </a:lnTo>
                  <a:lnTo>
                    <a:pt x="3893" y="17747"/>
                  </a:lnTo>
                  <a:lnTo>
                    <a:pt x="4040" y="16234"/>
                  </a:lnTo>
                  <a:lnTo>
                    <a:pt x="4206" y="14722"/>
                  </a:lnTo>
                  <a:lnTo>
                    <a:pt x="4372" y="13209"/>
                  </a:lnTo>
                  <a:lnTo>
                    <a:pt x="4557" y="11696"/>
                  </a:lnTo>
                  <a:lnTo>
                    <a:pt x="4760" y="10202"/>
                  </a:lnTo>
                  <a:lnTo>
                    <a:pt x="4981" y="8708"/>
                  </a:lnTo>
                  <a:lnTo>
                    <a:pt x="5203" y="7213"/>
                  </a:lnTo>
                  <a:lnTo>
                    <a:pt x="5442" y="5756"/>
                  </a:lnTo>
                  <a:lnTo>
                    <a:pt x="5701" y="4280"/>
                  </a:lnTo>
                  <a:lnTo>
                    <a:pt x="5977" y="2841"/>
                  </a:lnTo>
                  <a:lnTo>
                    <a:pt x="6254" y="1402"/>
                  </a:lnTo>
                  <a:lnTo>
                    <a:pt x="654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7"/>
            <p:cNvSpPr/>
            <p:nvPr/>
          </p:nvSpPr>
          <p:spPr>
            <a:xfrm>
              <a:off x="1262800" y="4616725"/>
              <a:ext cx="515175" cy="860150"/>
            </a:xfrm>
            <a:custGeom>
              <a:avLst/>
              <a:gdLst/>
              <a:ahLst/>
              <a:cxnLst/>
              <a:rect l="l" t="t" r="r" b="b"/>
              <a:pathLst>
                <a:path w="20607" h="34406" extrusionOk="0">
                  <a:moveTo>
                    <a:pt x="6567" y="1"/>
                  </a:moveTo>
                  <a:lnTo>
                    <a:pt x="5977" y="1513"/>
                  </a:lnTo>
                  <a:lnTo>
                    <a:pt x="5424" y="3026"/>
                  </a:lnTo>
                  <a:lnTo>
                    <a:pt x="4870" y="4557"/>
                  </a:lnTo>
                  <a:lnTo>
                    <a:pt x="4354" y="6088"/>
                  </a:lnTo>
                  <a:lnTo>
                    <a:pt x="3856" y="7638"/>
                  </a:lnTo>
                  <a:lnTo>
                    <a:pt x="3394" y="9206"/>
                  </a:lnTo>
                  <a:lnTo>
                    <a:pt x="2952" y="10756"/>
                  </a:lnTo>
                  <a:lnTo>
                    <a:pt x="2527" y="12324"/>
                  </a:lnTo>
                  <a:lnTo>
                    <a:pt x="2122" y="13910"/>
                  </a:lnTo>
                  <a:lnTo>
                    <a:pt x="1753" y="15478"/>
                  </a:lnTo>
                  <a:lnTo>
                    <a:pt x="1402" y="17065"/>
                  </a:lnTo>
                  <a:lnTo>
                    <a:pt x="1070" y="18651"/>
                  </a:lnTo>
                  <a:lnTo>
                    <a:pt x="775" y="20256"/>
                  </a:lnTo>
                  <a:lnTo>
                    <a:pt x="498" y="21861"/>
                  </a:lnTo>
                  <a:lnTo>
                    <a:pt x="240" y="23466"/>
                  </a:lnTo>
                  <a:lnTo>
                    <a:pt x="0" y="25071"/>
                  </a:lnTo>
                  <a:lnTo>
                    <a:pt x="0" y="34406"/>
                  </a:lnTo>
                  <a:lnTo>
                    <a:pt x="5497" y="34406"/>
                  </a:lnTo>
                  <a:lnTo>
                    <a:pt x="5479" y="33410"/>
                  </a:lnTo>
                  <a:lnTo>
                    <a:pt x="5461" y="32414"/>
                  </a:lnTo>
                  <a:lnTo>
                    <a:pt x="5461" y="31436"/>
                  </a:lnTo>
                  <a:lnTo>
                    <a:pt x="5497" y="30440"/>
                  </a:lnTo>
                  <a:lnTo>
                    <a:pt x="5534" y="29444"/>
                  </a:lnTo>
                  <a:lnTo>
                    <a:pt x="5571" y="28447"/>
                  </a:lnTo>
                  <a:lnTo>
                    <a:pt x="5645" y="27451"/>
                  </a:lnTo>
                  <a:lnTo>
                    <a:pt x="5737" y="26473"/>
                  </a:lnTo>
                  <a:lnTo>
                    <a:pt x="5830" y="25477"/>
                  </a:lnTo>
                  <a:lnTo>
                    <a:pt x="5940" y="24481"/>
                  </a:lnTo>
                  <a:lnTo>
                    <a:pt x="6088" y="23503"/>
                  </a:lnTo>
                  <a:lnTo>
                    <a:pt x="6217" y="22526"/>
                  </a:lnTo>
                  <a:lnTo>
                    <a:pt x="6383" y="21529"/>
                  </a:lnTo>
                  <a:lnTo>
                    <a:pt x="6567" y="20552"/>
                  </a:lnTo>
                  <a:lnTo>
                    <a:pt x="6752" y="19592"/>
                  </a:lnTo>
                  <a:lnTo>
                    <a:pt x="6973" y="18615"/>
                  </a:lnTo>
                  <a:lnTo>
                    <a:pt x="7342" y="18984"/>
                  </a:lnTo>
                  <a:lnTo>
                    <a:pt x="7730" y="19371"/>
                  </a:lnTo>
                  <a:lnTo>
                    <a:pt x="8468" y="20164"/>
                  </a:lnTo>
                  <a:lnTo>
                    <a:pt x="9205" y="21013"/>
                  </a:lnTo>
                  <a:lnTo>
                    <a:pt x="9906" y="21898"/>
                  </a:lnTo>
                  <a:lnTo>
                    <a:pt x="10589" y="22821"/>
                  </a:lnTo>
                  <a:lnTo>
                    <a:pt x="11235" y="23762"/>
                  </a:lnTo>
                  <a:lnTo>
                    <a:pt x="11880" y="24739"/>
                  </a:lnTo>
                  <a:lnTo>
                    <a:pt x="12489" y="25754"/>
                  </a:lnTo>
                  <a:lnTo>
                    <a:pt x="13080" y="26787"/>
                  </a:lnTo>
                  <a:lnTo>
                    <a:pt x="13633" y="27820"/>
                  </a:lnTo>
                  <a:lnTo>
                    <a:pt x="14168" y="28890"/>
                  </a:lnTo>
                  <a:lnTo>
                    <a:pt x="14684" y="29979"/>
                  </a:lnTo>
                  <a:lnTo>
                    <a:pt x="15183" y="31085"/>
                  </a:lnTo>
                  <a:lnTo>
                    <a:pt x="15644" y="32174"/>
                  </a:lnTo>
                  <a:lnTo>
                    <a:pt x="16068" y="33299"/>
                  </a:lnTo>
                  <a:lnTo>
                    <a:pt x="16474" y="34406"/>
                  </a:lnTo>
                  <a:lnTo>
                    <a:pt x="20606" y="34406"/>
                  </a:lnTo>
                  <a:lnTo>
                    <a:pt x="20366" y="33779"/>
                  </a:lnTo>
                  <a:lnTo>
                    <a:pt x="20127" y="33152"/>
                  </a:lnTo>
                  <a:lnTo>
                    <a:pt x="19868" y="32524"/>
                  </a:lnTo>
                  <a:lnTo>
                    <a:pt x="19592" y="31916"/>
                  </a:lnTo>
                  <a:lnTo>
                    <a:pt x="19296" y="31307"/>
                  </a:lnTo>
                  <a:lnTo>
                    <a:pt x="19001" y="30698"/>
                  </a:lnTo>
                  <a:lnTo>
                    <a:pt x="18688" y="30089"/>
                  </a:lnTo>
                  <a:lnTo>
                    <a:pt x="18356" y="29499"/>
                  </a:lnTo>
                  <a:lnTo>
                    <a:pt x="18005" y="28927"/>
                  </a:lnTo>
                  <a:lnTo>
                    <a:pt x="17655" y="28355"/>
                  </a:lnTo>
                  <a:lnTo>
                    <a:pt x="17286" y="27783"/>
                  </a:lnTo>
                  <a:lnTo>
                    <a:pt x="16917" y="27230"/>
                  </a:lnTo>
                  <a:lnTo>
                    <a:pt x="16529" y="26676"/>
                  </a:lnTo>
                  <a:lnTo>
                    <a:pt x="16123" y="26123"/>
                  </a:lnTo>
                  <a:lnTo>
                    <a:pt x="15699" y="25588"/>
                  </a:lnTo>
                  <a:lnTo>
                    <a:pt x="15275" y="25071"/>
                  </a:lnTo>
                  <a:lnTo>
                    <a:pt x="14851" y="24555"/>
                  </a:lnTo>
                  <a:lnTo>
                    <a:pt x="14389" y="24038"/>
                  </a:lnTo>
                  <a:lnTo>
                    <a:pt x="13928" y="23559"/>
                  </a:lnTo>
                  <a:lnTo>
                    <a:pt x="13467" y="23061"/>
                  </a:lnTo>
                  <a:lnTo>
                    <a:pt x="12987" y="22581"/>
                  </a:lnTo>
                  <a:lnTo>
                    <a:pt x="12489" y="22120"/>
                  </a:lnTo>
                  <a:lnTo>
                    <a:pt x="11991" y="21658"/>
                  </a:lnTo>
                  <a:lnTo>
                    <a:pt x="11493" y="21216"/>
                  </a:lnTo>
                  <a:lnTo>
                    <a:pt x="10958" y="20791"/>
                  </a:lnTo>
                  <a:lnTo>
                    <a:pt x="10441" y="20367"/>
                  </a:lnTo>
                  <a:lnTo>
                    <a:pt x="9906" y="19961"/>
                  </a:lnTo>
                  <a:lnTo>
                    <a:pt x="9353" y="19574"/>
                  </a:lnTo>
                  <a:lnTo>
                    <a:pt x="8800" y="19186"/>
                  </a:lnTo>
                  <a:lnTo>
                    <a:pt x="8228" y="18818"/>
                  </a:lnTo>
                  <a:lnTo>
                    <a:pt x="7656" y="18449"/>
                  </a:lnTo>
                  <a:lnTo>
                    <a:pt x="7084" y="18098"/>
                  </a:lnTo>
                  <a:lnTo>
                    <a:pt x="7398" y="16825"/>
                  </a:lnTo>
                  <a:lnTo>
                    <a:pt x="7730" y="15534"/>
                  </a:lnTo>
                  <a:lnTo>
                    <a:pt x="8099" y="14279"/>
                  </a:lnTo>
                  <a:lnTo>
                    <a:pt x="8486" y="13006"/>
                  </a:lnTo>
                  <a:lnTo>
                    <a:pt x="7490" y="15386"/>
                  </a:lnTo>
                  <a:lnTo>
                    <a:pt x="7010" y="16585"/>
                  </a:lnTo>
                  <a:lnTo>
                    <a:pt x="6531" y="17784"/>
                  </a:lnTo>
                  <a:lnTo>
                    <a:pt x="5866" y="17434"/>
                  </a:lnTo>
                  <a:lnTo>
                    <a:pt x="5202" y="17102"/>
                  </a:lnTo>
                  <a:lnTo>
                    <a:pt x="5811" y="17581"/>
                  </a:lnTo>
                  <a:lnTo>
                    <a:pt x="6401" y="18098"/>
                  </a:lnTo>
                  <a:lnTo>
                    <a:pt x="6032" y="19076"/>
                  </a:lnTo>
                  <a:lnTo>
                    <a:pt x="5682" y="20072"/>
                  </a:lnTo>
                  <a:lnTo>
                    <a:pt x="5331" y="21068"/>
                  </a:lnTo>
                  <a:lnTo>
                    <a:pt x="4999" y="22046"/>
                  </a:lnTo>
                  <a:lnTo>
                    <a:pt x="4686" y="23061"/>
                  </a:lnTo>
                  <a:lnTo>
                    <a:pt x="4391" y="24057"/>
                  </a:lnTo>
                  <a:lnTo>
                    <a:pt x="4114" y="25053"/>
                  </a:lnTo>
                  <a:lnTo>
                    <a:pt x="3856" y="26068"/>
                  </a:lnTo>
                  <a:lnTo>
                    <a:pt x="3634" y="27082"/>
                  </a:lnTo>
                  <a:lnTo>
                    <a:pt x="3413" y="28097"/>
                  </a:lnTo>
                  <a:lnTo>
                    <a:pt x="3247" y="29111"/>
                  </a:lnTo>
                  <a:lnTo>
                    <a:pt x="3081" y="30108"/>
                  </a:lnTo>
                  <a:lnTo>
                    <a:pt x="2970" y="31122"/>
                  </a:lnTo>
                  <a:lnTo>
                    <a:pt x="2878" y="32137"/>
                  </a:lnTo>
                  <a:lnTo>
                    <a:pt x="2823" y="33152"/>
                  </a:lnTo>
                  <a:lnTo>
                    <a:pt x="2786" y="34148"/>
                  </a:lnTo>
                  <a:lnTo>
                    <a:pt x="2693" y="33096"/>
                  </a:lnTo>
                  <a:lnTo>
                    <a:pt x="2620" y="32026"/>
                  </a:lnTo>
                  <a:lnTo>
                    <a:pt x="2546" y="30956"/>
                  </a:lnTo>
                  <a:lnTo>
                    <a:pt x="2509" y="29886"/>
                  </a:lnTo>
                  <a:lnTo>
                    <a:pt x="2472" y="28816"/>
                  </a:lnTo>
                  <a:lnTo>
                    <a:pt x="2454" y="27728"/>
                  </a:lnTo>
                  <a:lnTo>
                    <a:pt x="2454" y="26658"/>
                  </a:lnTo>
                  <a:lnTo>
                    <a:pt x="2472" y="25588"/>
                  </a:lnTo>
                  <a:lnTo>
                    <a:pt x="2509" y="24499"/>
                  </a:lnTo>
                  <a:lnTo>
                    <a:pt x="2546" y="23429"/>
                  </a:lnTo>
                  <a:lnTo>
                    <a:pt x="2620" y="22341"/>
                  </a:lnTo>
                  <a:lnTo>
                    <a:pt x="2693" y="21271"/>
                  </a:lnTo>
                  <a:lnTo>
                    <a:pt x="2786" y="20183"/>
                  </a:lnTo>
                  <a:lnTo>
                    <a:pt x="2878" y="19113"/>
                  </a:lnTo>
                  <a:lnTo>
                    <a:pt x="3007" y="18024"/>
                  </a:lnTo>
                  <a:lnTo>
                    <a:pt x="3136" y="16954"/>
                  </a:lnTo>
                  <a:lnTo>
                    <a:pt x="3265" y="15866"/>
                  </a:lnTo>
                  <a:lnTo>
                    <a:pt x="3413" y="14796"/>
                  </a:lnTo>
                  <a:lnTo>
                    <a:pt x="3579" y="13726"/>
                  </a:lnTo>
                  <a:lnTo>
                    <a:pt x="3763" y="12656"/>
                  </a:lnTo>
                  <a:lnTo>
                    <a:pt x="4132" y="10516"/>
                  </a:lnTo>
                  <a:lnTo>
                    <a:pt x="4557" y="8376"/>
                  </a:lnTo>
                  <a:lnTo>
                    <a:pt x="5018" y="6254"/>
                  </a:lnTo>
                  <a:lnTo>
                    <a:pt x="5497" y="4151"/>
                  </a:lnTo>
                  <a:lnTo>
                    <a:pt x="6032" y="2067"/>
                  </a:lnTo>
                  <a:lnTo>
                    <a:pt x="656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7"/>
            <p:cNvSpPr/>
            <p:nvPr/>
          </p:nvSpPr>
          <p:spPr>
            <a:xfrm>
              <a:off x="1498450" y="4664700"/>
              <a:ext cx="372675" cy="812175"/>
            </a:xfrm>
            <a:custGeom>
              <a:avLst/>
              <a:gdLst/>
              <a:ahLst/>
              <a:cxnLst/>
              <a:rect l="l" t="t" r="r" b="b"/>
              <a:pathLst>
                <a:path w="14907" h="32487" extrusionOk="0">
                  <a:moveTo>
                    <a:pt x="1" y="0"/>
                  </a:moveTo>
                  <a:lnTo>
                    <a:pt x="536" y="960"/>
                  </a:lnTo>
                  <a:lnTo>
                    <a:pt x="1052" y="1900"/>
                  </a:lnTo>
                  <a:lnTo>
                    <a:pt x="1569" y="2860"/>
                  </a:lnTo>
                  <a:lnTo>
                    <a:pt x="2067" y="3819"/>
                  </a:lnTo>
                  <a:lnTo>
                    <a:pt x="2547" y="4797"/>
                  </a:lnTo>
                  <a:lnTo>
                    <a:pt x="3026" y="5756"/>
                  </a:lnTo>
                  <a:lnTo>
                    <a:pt x="3488" y="6734"/>
                  </a:lnTo>
                  <a:lnTo>
                    <a:pt x="3949" y="7711"/>
                  </a:lnTo>
                  <a:lnTo>
                    <a:pt x="4391" y="8708"/>
                  </a:lnTo>
                  <a:lnTo>
                    <a:pt x="4816" y="9704"/>
                  </a:lnTo>
                  <a:lnTo>
                    <a:pt x="5240" y="10700"/>
                  </a:lnTo>
                  <a:lnTo>
                    <a:pt x="5664" y="11696"/>
                  </a:lnTo>
                  <a:lnTo>
                    <a:pt x="6052" y="12711"/>
                  </a:lnTo>
                  <a:lnTo>
                    <a:pt x="6439" y="13707"/>
                  </a:lnTo>
                  <a:lnTo>
                    <a:pt x="6827" y="14722"/>
                  </a:lnTo>
                  <a:lnTo>
                    <a:pt x="7196" y="15736"/>
                  </a:lnTo>
                  <a:lnTo>
                    <a:pt x="7546" y="16769"/>
                  </a:lnTo>
                  <a:lnTo>
                    <a:pt x="7897" y="17802"/>
                  </a:lnTo>
                  <a:lnTo>
                    <a:pt x="8229" y="18817"/>
                  </a:lnTo>
                  <a:lnTo>
                    <a:pt x="8542" y="19850"/>
                  </a:lnTo>
                  <a:lnTo>
                    <a:pt x="8856" y="20902"/>
                  </a:lnTo>
                  <a:lnTo>
                    <a:pt x="9151" y="21935"/>
                  </a:lnTo>
                  <a:lnTo>
                    <a:pt x="9446" y="22986"/>
                  </a:lnTo>
                  <a:lnTo>
                    <a:pt x="9723" y="24019"/>
                  </a:lnTo>
                  <a:lnTo>
                    <a:pt x="9981" y="25071"/>
                  </a:lnTo>
                  <a:lnTo>
                    <a:pt x="10239" y="26122"/>
                  </a:lnTo>
                  <a:lnTo>
                    <a:pt x="10479" y="27174"/>
                  </a:lnTo>
                  <a:lnTo>
                    <a:pt x="10719" y="28244"/>
                  </a:lnTo>
                  <a:lnTo>
                    <a:pt x="10940" y="29296"/>
                  </a:lnTo>
                  <a:lnTo>
                    <a:pt x="11143" y="30365"/>
                  </a:lnTo>
                  <a:lnTo>
                    <a:pt x="11346" y="31417"/>
                  </a:lnTo>
                  <a:lnTo>
                    <a:pt x="11531" y="32487"/>
                  </a:lnTo>
                  <a:lnTo>
                    <a:pt x="14907" y="32487"/>
                  </a:lnTo>
                  <a:lnTo>
                    <a:pt x="14261" y="30329"/>
                  </a:lnTo>
                  <a:lnTo>
                    <a:pt x="13597" y="28152"/>
                  </a:lnTo>
                  <a:lnTo>
                    <a:pt x="12914" y="25993"/>
                  </a:lnTo>
                  <a:lnTo>
                    <a:pt x="12213" y="23853"/>
                  </a:lnTo>
                  <a:lnTo>
                    <a:pt x="11475" y="21713"/>
                  </a:lnTo>
                  <a:lnTo>
                    <a:pt x="10701" y="19573"/>
                  </a:lnTo>
                  <a:lnTo>
                    <a:pt x="10295" y="18522"/>
                  </a:lnTo>
                  <a:lnTo>
                    <a:pt x="9889" y="17470"/>
                  </a:lnTo>
                  <a:lnTo>
                    <a:pt x="9465" y="16437"/>
                  </a:lnTo>
                  <a:lnTo>
                    <a:pt x="9040" y="15404"/>
                  </a:lnTo>
                  <a:lnTo>
                    <a:pt x="8579" y="14371"/>
                  </a:lnTo>
                  <a:lnTo>
                    <a:pt x="8118" y="13338"/>
                  </a:lnTo>
                  <a:lnTo>
                    <a:pt x="7657" y="12323"/>
                  </a:lnTo>
                  <a:lnTo>
                    <a:pt x="7159" y="11327"/>
                  </a:lnTo>
                  <a:lnTo>
                    <a:pt x="6661" y="10313"/>
                  </a:lnTo>
                  <a:lnTo>
                    <a:pt x="6144" y="9335"/>
                  </a:lnTo>
                  <a:lnTo>
                    <a:pt x="5609" y="8339"/>
                  </a:lnTo>
                  <a:lnTo>
                    <a:pt x="5074" y="7379"/>
                  </a:lnTo>
                  <a:lnTo>
                    <a:pt x="4502" y="6420"/>
                  </a:lnTo>
                  <a:lnTo>
                    <a:pt x="3912" y="5461"/>
                  </a:lnTo>
                  <a:lnTo>
                    <a:pt x="3321" y="4520"/>
                  </a:lnTo>
                  <a:lnTo>
                    <a:pt x="2694" y="3598"/>
                  </a:lnTo>
                  <a:lnTo>
                    <a:pt x="2049" y="2675"/>
                  </a:lnTo>
                  <a:lnTo>
                    <a:pt x="1384" y="1771"/>
                  </a:lnTo>
                  <a:lnTo>
                    <a:pt x="720" y="886"/>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7"/>
            <p:cNvSpPr/>
            <p:nvPr/>
          </p:nvSpPr>
          <p:spPr>
            <a:xfrm>
              <a:off x="1759025" y="5134200"/>
              <a:ext cx="178050" cy="342675"/>
            </a:xfrm>
            <a:custGeom>
              <a:avLst/>
              <a:gdLst/>
              <a:ahLst/>
              <a:cxnLst/>
              <a:rect l="l" t="t" r="r" b="b"/>
              <a:pathLst>
                <a:path w="7122" h="13707" extrusionOk="0">
                  <a:moveTo>
                    <a:pt x="1" y="0"/>
                  </a:moveTo>
                  <a:lnTo>
                    <a:pt x="554" y="757"/>
                  </a:lnTo>
                  <a:lnTo>
                    <a:pt x="1071" y="1531"/>
                  </a:lnTo>
                  <a:lnTo>
                    <a:pt x="1551" y="2325"/>
                  </a:lnTo>
                  <a:lnTo>
                    <a:pt x="2030" y="3136"/>
                  </a:lnTo>
                  <a:lnTo>
                    <a:pt x="2454" y="3948"/>
                  </a:lnTo>
                  <a:lnTo>
                    <a:pt x="2860" y="4778"/>
                  </a:lnTo>
                  <a:lnTo>
                    <a:pt x="3248" y="5627"/>
                  </a:lnTo>
                  <a:lnTo>
                    <a:pt x="3598" y="6494"/>
                  </a:lnTo>
                  <a:lnTo>
                    <a:pt x="3912" y="7379"/>
                  </a:lnTo>
                  <a:lnTo>
                    <a:pt x="4207" y="8246"/>
                  </a:lnTo>
                  <a:lnTo>
                    <a:pt x="4465" y="9150"/>
                  </a:lnTo>
                  <a:lnTo>
                    <a:pt x="4705" y="10054"/>
                  </a:lnTo>
                  <a:lnTo>
                    <a:pt x="4908" y="10958"/>
                  </a:lnTo>
                  <a:lnTo>
                    <a:pt x="5074" y="11862"/>
                  </a:lnTo>
                  <a:lnTo>
                    <a:pt x="5222" y="12785"/>
                  </a:lnTo>
                  <a:lnTo>
                    <a:pt x="5332" y="13707"/>
                  </a:lnTo>
                  <a:lnTo>
                    <a:pt x="7122" y="13707"/>
                  </a:lnTo>
                  <a:lnTo>
                    <a:pt x="6900" y="12766"/>
                  </a:lnTo>
                  <a:lnTo>
                    <a:pt x="6661" y="11807"/>
                  </a:lnTo>
                  <a:lnTo>
                    <a:pt x="6384" y="10884"/>
                  </a:lnTo>
                  <a:lnTo>
                    <a:pt x="6070" y="9962"/>
                  </a:lnTo>
                  <a:lnTo>
                    <a:pt x="5720" y="9040"/>
                  </a:lnTo>
                  <a:lnTo>
                    <a:pt x="5332" y="8136"/>
                  </a:lnTo>
                  <a:lnTo>
                    <a:pt x="4926" y="7250"/>
                  </a:lnTo>
                  <a:lnTo>
                    <a:pt x="4502" y="6383"/>
                  </a:lnTo>
                  <a:lnTo>
                    <a:pt x="4041" y="5516"/>
                  </a:lnTo>
                  <a:lnTo>
                    <a:pt x="3543" y="4668"/>
                  </a:lnTo>
                  <a:lnTo>
                    <a:pt x="3008" y="3837"/>
                  </a:lnTo>
                  <a:lnTo>
                    <a:pt x="2473" y="3044"/>
                  </a:lnTo>
                  <a:lnTo>
                    <a:pt x="1883" y="2251"/>
                  </a:lnTo>
                  <a:lnTo>
                    <a:pt x="1292" y="1476"/>
                  </a:lnTo>
                  <a:lnTo>
                    <a:pt x="665" y="738"/>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7"/>
            <p:cNvSpPr/>
            <p:nvPr/>
          </p:nvSpPr>
          <p:spPr>
            <a:xfrm>
              <a:off x="1689850" y="4921125"/>
              <a:ext cx="343150" cy="555750"/>
            </a:xfrm>
            <a:custGeom>
              <a:avLst/>
              <a:gdLst/>
              <a:ahLst/>
              <a:cxnLst/>
              <a:rect l="l" t="t" r="r" b="b"/>
              <a:pathLst>
                <a:path w="13726" h="22230" extrusionOk="0">
                  <a:moveTo>
                    <a:pt x="1" y="0"/>
                  </a:moveTo>
                  <a:lnTo>
                    <a:pt x="517" y="591"/>
                  </a:lnTo>
                  <a:lnTo>
                    <a:pt x="1034" y="1162"/>
                  </a:lnTo>
                  <a:lnTo>
                    <a:pt x="1513" y="1771"/>
                  </a:lnTo>
                  <a:lnTo>
                    <a:pt x="2012" y="2362"/>
                  </a:lnTo>
                  <a:lnTo>
                    <a:pt x="2473" y="2989"/>
                  </a:lnTo>
                  <a:lnTo>
                    <a:pt x="2934" y="3616"/>
                  </a:lnTo>
                  <a:lnTo>
                    <a:pt x="3377" y="4243"/>
                  </a:lnTo>
                  <a:lnTo>
                    <a:pt x="3819" y="4889"/>
                  </a:lnTo>
                  <a:lnTo>
                    <a:pt x="4225" y="5535"/>
                  </a:lnTo>
                  <a:lnTo>
                    <a:pt x="4631" y="6199"/>
                  </a:lnTo>
                  <a:lnTo>
                    <a:pt x="5037" y="6863"/>
                  </a:lnTo>
                  <a:lnTo>
                    <a:pt x="5406" y="7545"/>
                  </a:lnTo>
                  <a:lnTo>
                    <a:pt x="5775" y="8228"/>
                  </a:lnTo>
                  <a:lnTo>
                    <a:pt x="6125" y="8911"/>
                  </a:lnTo>
                  <a:lnTo>
                    <a:pt x="6476" y="9612"/>
                  </a:lnTo>
                  <a:lnTo>
                    <a:pt x="6790" y="10313"/>
                  </a:lnTo>
                  <a:lnTo>
                    <a:pt x="7103" y="11014"/>
                  </a:lnTo>
                  <a:lnTo>
                    <a:pt x="7398" y="11733"/>
                  </a:lnTo>
                  <a:lnTo>
                    <a:pt x="7675" y="12453"/>
                  </a:lnTo>
                  <a:lnTo>
                    <a:pt x="7952" y="13191"/>
                  </a:lnTo>
                  <a:lnTo>
                    <a:pt x="8210" y="13928"/>
                  </a:lnTo>
                  <a:lnTo>
                    <a:pt x="8450" y="14666"/>
                  </a:lnTo>
                  <a:lnTo>
                    <a:pt x="8671" y="15404"/>
                  </a:lnTo>
                  <a:lnTo>
                    <a:pt x="8874" y="16142"/>
                  </a:lnTo>
                  <a:lnTo>
                    <a:pt x="9077" y="16899"/>
                  </a:lnTo>
                  <a:lnTo>
                    <a:pt x="9243" y="17655"/>
                  </a:lnTo>
                  <a:lnTo>
                    <a:pt x="9409" y="18411"/>
                  </a:lnTo>
                  <a:lnTo>
                    <a:pt x="9557" y="19168"/>
                  </a:lnTo>
                  <a:lnTo>
                    <a:pt x="9686" y="19924"/>
                  </a:lnTo>
                  <a:lnTo>
                    <a:pt x="9815" y="20699"/>
                  </a:lnTo>
                  <a:lnTo>
                    <a:pt x="9907" y="21474"/>
                  </a:lnTo>
                  <a:lnTo>
                    <a:pt x="9999" y="22230"/>
                  </a:lnTo>
                  <a:lnTo>
                    <a:pt x="13726" y="22230"/>
                  </a:lnTo>
                  <a:lnTo>
                    <a:pt x="13339" y="20754"/>
                  </a:lnTo>
                  <a:lnTo>
                    <a:pt x="12914" y="19278"/>
                  </a:lnTo>
                  <a:lnTo>
                    <a:pt x="12471" y="17821"/>
                  </a:lnTo>
                  <a:lnTo>
                    <a:pt x="12010" y="16382"/>
                  </a:lnTo>
                  <a:lnTo>
                    <a:pt x="11752" y="15663"/>
                  </a:lnTo>
                  <a:lnTo>
                    <a:pt x="11494" y="14943"/>
                  </a:lnTo>
                  <a:lnTo>
                    <a:pt x="11217" y="14242"/>
                  </a:lnTo>
                  <a:lnTo>
                    <a:pt x="10922" y="13523"/>
                  </a:lnTo>
                  <a:lnTo>
                    <a:pt x="10627" y="12822"/>
                  </a:lnTo>
                  <a:lnTo>
                    <a:pt x="10313" y="12139"/>
                  </a:lnTo>
                  <a:lnTo>
                    <a:pt x="9981" y="11438"/>
                  </a:lnTo>
                  <a:lnTo>
                    <a:pt x="9649" y="10755"/>
                  </a:lnTo>
                  <a:lnTo>
                    <a:pt x="9225" y="9944"/>
                  </a:lnTo>
                  <a:lnTo>
                    <a:pt x="8763" y="9150"/>
                  </a:lnTo>
                  <a:lnTo>
                    <a:pt x="8302" y="8357"/>
                  </a:lnTo>
                  <a:lnTo>
                    <a:pt x="7804" y="7582"/>
                  </a:lnTo>
                  <a:lnTo>
                    <a:pt x="7288" y="6826"/>
                  </a:lnTo>
                  <a:lnTo>
                    <a:pt x="6734" y="6088"/>
                  </a:lnTo>
                  <a:lnTo>
                    <a:pt x="6162" y="5369"/>
                  </a:lnTo>
                  <a:lnTo>
                    <a:pt x="5572" y="4668"/>
                  </a:lnTo>
                  <a:lnTo>
                    <a:pt x="4963" y="3985"/>
                  </a:lnTo>
                  <a:lnTo>
                    <a:pt x="4318" y="3339"/>
                  </a:lnTo>
                  <a:lnTo>
                    <a:pt x="3672" y="2712"/>
                  </a:lnTo>
                  <a:lnTo>
                    <a:pt x="2971" y="2103"/>
                  </a:lnTo>
                  <a:lnTo>
                    <a:pt x="2270" y="1531"/>
                  </a:lnTo>
                  <a:lnTo>
                    <a:pt x="1532" y="996"/>
                  </a:lnTo>
                  <a:lnTo>
                    <a:pt x="776" y="480"/>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7"/>
            <p:cNvSpPr/>
            <p:nvPr/>
          </p:nvSpPr>
          <p:spPr>
            <a:xfrm>
              <a:off x="1798225" y="4645325"/>
              <a:ext cx="363450" cy="831550"/>
            </a:xfrm>
            <a:custGeom>
              <a:avLst/>
              <a:gdLst/>
              <a:ahLst/>
              <a:cxnLst/>
              <a:rect l="l" t="t" r="r" b="b"/>
              <a:pathLst>
                <a:path w="14538" h="33262" extrusionOk="0">
                  <a:moveTo>
                    <a:pt x="1" y="0"/>
                  </a:moveTo>
                  <a:lnTo>
                    <a:pt x="610" y="904"/>
                  </a:lnTo>
                  <a:lnTo>
                    <a:pt x="1200" y="1845"/>
                  </a:lnTo>
                  <a:lnTo>
                    <a:pt x="1790" y="2768"/>
                  </a:lnTo>
                  <a:lnTo>
                    <a:pt x="2344" y="3727"/>
                  </a:lnTo>
                  <a:lnTo>
                    <a:pt x="2879" y="4686"/>
                  </a:lnTo>
                  <a:lnTo>
                    <a:pt x="3414" y="5664"/>
                  </a:lnTo>
                  <a:lnTo>
                    <a:pt x="3912" y="6642"/>
                  </a:lnTo>
                  <a:lnTo>
                    <a:pt x="4392" y="7638"/>
                  </a:lnTo>
                  <a:lnTo>
                    <a:pt x="4853" y="8634"/>
                  </a:lnTo>
                  <a:lnTo>
                    <a:pt x="5314" y="9649"/>
                  </a:lnTo>
                  <a:lnTo>
                    <a:pt x="5738" y="10663"/>
                  </a:lnTo>
                  <a:lnTo>
                    <a:pt x="6144" y="11678"/>
                  </a:lnTo>
                  <a:lnTo>
                    <a:pt x="6532" y="12711"/>
                  </a:lnTo>
                  <a:lnTo>
                    <a:pt x="6900" y="13763"/>
                  </a:lnTo>
                  <a:lnTo>
                    <a:pt x="7251" y="14814"/>
                  </a:lnTo>
                  <a:lnTo>
                    <a:pt x="7583" y="15866"/>
                  </a:lnTo>
                  <a:lnTo>
                    <a:pt x="7878" y="16917"/>
                  </a:lnTo>
                  <a:lnTo>
                    <a:pt x="8173" y="17987"/>
                  </a:lnTo>
                  <a:lnTo>
                    <a:pt x="8450" y="19057"/>
                  </a:lnTo>
                  <a:lnTo>
                    <a:pt x="8690" y="20127"/>
                  </a:lnTo>
                  <a:lnTo>
                    <a:pt x="8930" y="21216"/>
                  </a:lnTo>
                  <a:lnTo>
                    <a:pt x="9133" y="22285"/>
                  </a:lnTo>
                  <a:lnTo>
                    <a:pt x="9317" y="23374"/>
                  </a:lnTo>
                  <a:lnTo>
                    <a:pt x="9483" y="24462"/>
                  </a:lnTo>
                  <a:lnTo>
                    <a:pt x="9631" y="25569"/>
                  </a:lnTo>
                  <a:lnTo>
                    <a:pt x="9760" y="26658"/>
                  </a:lnTo>
                  <a:lnTo>
                    <a:pt x="9852" y="27765"/>
                  </a:lnTo>
                  <a:lnTo>
                    <a:pt x="9944" y="28853"/>
                  </a:lnTo>
                  <a:lnTo>
                    <a:pt x="10000" y="29960"/>
                  </a:lnTo>
                  <a:lnTo>
                    <a:pt x="10037" y="31067"/>
                  </a:lnTo>
                  <a:lnTo>
                    <a:pt x="10055" y="32155"/>
                  </a:lnTo>
                  <a:lnTo>
                    <a:pt x="10055" y="33262"/>
                  </a:lnTo>
                  <a:lnTo>
                    <a:pt x="14538" y="33262"/>
                  </a:lnTo>
                  <a:lnTo>
                    <a:pt x="14353" y="31067"/>
                  </a:lnTo>
                  <a:lnTo>
                    <a:pt x="14132" y="28871"/>
                  </a:lnTo>
                  <a:lnTo>
                    <a:pt x="14003" y="27765"/>
                  </a:lnTo>
                  <a:lnTo>
                    <a:pt x="13874" y="26676"/>
                  </a:lnTo>
                  <a:lnTo>
                    <a:pt x="13726" y="25588"/>
                  </a:lnTo>
                  <a:lnTo>
                    <a:pt x="13560" y="24499"/>
                  </a:lnTo>
                  <a:lnTo>
                    <a:pt x="13394" y="23411"/>
                  </a:lnTo>
                  <a:lnTo>
                    <a:pt x="13191" y="22322"/>
                  </a:lnTo>
                  <a:lnTo>
                    <a:pt x="12970" y="21234"/>
                  </a:lnTo>
                  <a:lnTo>
                    <a:pt x="12748" y="20164"/>
                  </a:lnTo>
                  <a:lnTo>
                    <a:pt x="12490" y="19094"/>
                  </a:lnTo>
                  <a:lnTo>
                    <a:pt x="12213" y="18024"/>
                  </a:lnTo>
                  <a:lnTo>
                    <a:pt x="11918" y="16972"/>
                  </a:lnTo>
                  <a:lnTo>
                    <a:pt x="11586" y="15921"/>
                  </a:lnTo>
                  <a:lnTo>
                    <a:pt x="11180" y="14740"/>
                  </a:lnTo>
                  <a:lnTo>
                    <a:pt x="10719" y="13541"/>
                  </a:lnTo>
                  <a:lnTo>
                    <a:pt x="10240" y="12379"/>
                  </a:lnTo>
                  <a:lnTo>
                    <a:pt x="9963" y="11807"/>
                  </a:lnTo>
                  <a:lnTo>
                    <a:pt x="9705" y="11235"/>
                  </a:lnTo>
                  <a:lnTo>
                    <a:pt x="9409" y="10663"/>
                  </a:lnTo>
                  <a:lnTo>
                    <a:pt x="9133" y="10110"/>
                  </a:lnTo>
                  <a:lnTo>
                    <a:pt x="8819" y="9556"/>
                  </a:lnTo>
                  <a:lnTo>
                    <a:pt x="8505" y="9003"/>
                  </a:lnTo>
                  <a:lnTo>
                    <a:pt x="8192" y="8468"/>
                  </a:lnTo>
                  <a:lnTo>
                    <a:pt x="7860" y="7933"/>
                  </a:lnTo>
                  <a:lnTo>
                    <a:pt x="7509" y="7398"/>
                  </a:lnTo>
                  <a:lnTo>
                    <a:pt x="7159" y="6881"/>
                  </a:lnTo>
                  <a:lnTo>
                    <a:pt x="6790" y="6365"/>
                  </a:lnTo>
                  <a:lnTo>
                    <a:pt x="6421" y="5867"/>
                  </a:lnTo>
                  <a:lnTo>
                    <a:pt x="6033" y="5369"/>
                  </a:lnTo>
                  <a:lnTo>
                    <a:pt x="5628" y="4889"/>
                  </a:lnTo>
                  <a:lnTo>
                    <a:pt x="5222" y="4409"/>
                  </a:lnTo>
                  <a:lnTo>
                    <a:pt x="4797" y="3948"/>
                  </a:lnTo>
                  <a:lnTo>
                    <a:pt x="4373" y="3506"/>
                  </a:lnTo>
                  <a:lnTo>
                    <a:pt x="3930" y="3063"/>
                  </a:lnTo>
                  <a:lnTo>
                    <a:pt x="3469" y="2638"/>
                  </a:lnTo>
                  <a:lnTo>
                    <a:pt x="3008" y="2214"/>
                  </a:lnTo>
                  <a:lnTo>
                    <a:pt x="2528" y="1808"/>
                  </a:lnTo>
                  <a:lnTo>
                    <a:pt x="2049" y="1421"/>
                  </a:lnTo>
                  <a:lnTo>
                    <a:pt x="1551" y="1033"/>
                  </a:lnTo>
                  <a:lnTo>
                    <a:pt x="1052" y="683"/>
                  </a:lnTo>
                  <a:lnTo>
                    <a:pt x="518" y="332"/>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7"/>
            <p:cNvSpPr/>
            <p:nvPr/>
          </p:nvSpPr>
          <p:spPr>
            <a:xfrm>
              <a:off x="2163500" y="4830725"/>
              <a:ext cx="129175" cy="646150"/>
            </a:xfrm>
            <a:custGeom>
              <a:avLst/>
              <a:gdLst/>
              <a:ahLst/>
              <a:cxnLst/>
              <a:rect l="l" t="t" r="r" b="b"/>
              <a:pathLst>
                <a:path w="5167" h="25846" extrusionOk="0">
                  <a:moveTo>
                    <a:pt x="5166" y="0"/>
                  </a:moveTo>
                  <a:lnTo>
                    <a:pt x="4834" y="757"/>
                  </a:lnTo>
                  <a:lnTo>
                    <a:pt x="4520" y="1495"/>
                  </a:lnTo>
                  <a:lnTo>
                    <a:pt x="4207" y="2251"/>
                  </a:lnTo>
                  <a:lnTo>
                    <a:pt x="3930" y="3026"/>
                  </a:lnTo>
                  <a:lnTo>
                    <a:pt x="3672" y="3782"/>
                  </a:lnTo>
                  <a:lnTo>
                    <a:pt x="3432" y="4557"/>
                  </a:lnTo>
                  <a:lnTo>
                    <a:pt x="3211" y="5350"/>
                  </a:lnTo>
                  <a:lnTo>
                    <a:pt x="3008" y="6125"/>
                  </a:lnTo>
                  <a:lnTo>
                    <a:pt x="2823" y="6918"/>
                  </a:lnTo>
                  <a:lnTo>
                    <a:pt x="2657" y="7712"/>
                  </a:lnTo>
                  <a:lnTo>
                    <a:pt x="2491" y="8505"/>
                  </a:lnTo>
                  <a:lnTo>
                    <a:pt x="2362" y="9317"/>
                  </a:lnTo>
                  <a:lnTo>
                    <a:pt x="2233" y="10110"/>
                  </a:lnTo>
                  <a:lnTo>
                    <a:pt x="2122" y="10922"/>
                  </a:lnTo>
                  <a:lnTo>
                    <a:pt x="2030" y="11733"/>
                  </a:lnTo>
                  <a:lnTo>
                    <a:pt x="1938" y="12545"/>
                  </a:lnTo>
                  <a:lnTo>
                    <a:pt x="1864" y="13375"/>
                  </a:lnTo>
                  <a:lnTo>
                    <a:pt x="1809" y="14187"/>
                  </a:lnTo>
                  <a:lnTo>
                    <a:pt x="1698" y="15829"/>
                  </a:lnTo>
                  <a:lnTo>
                    <a:pt x="1643" y="17489"/>
                  </a:lnTo>
                  <a:lnTo>
                    <a:pt x="1606" y="19149"/>
                  </a:lnTo>
                  <a:lnTo>
                    <a:pt x="1606" y="20791"/>
                  </a:lnTo>
                  <a:lnTo>
                    <a:pt x="1606" y="22452"/>
                  </a:lnTo>
                  <a:lnTo>
                    <a:pt x="1661" y="25735"/>
                  </a:lnTo>
                  <a:lnTo>
                    <a:pt x="1" y="9575"/>
                  </a:lnTo>
                  <a:lnTo>
                    <a:pt x="111" y="25846"/>
                  </a:lnTo>
                  <a:lnTo>
                    <a:pt x="3506" y="25846"/>
                  </a:lnTo>
                  <a:lnTo>
                    <a:pt x="3487" y="24223"/>
                  </a:lnTo>
                  <a:lnTo>
                    <a:pt x="3506" y="22581"/>
                  </a:lnTo>
                  <a:lnTo>
                    <a:pt x="3506" y="20920"/>
                  </a:lnTo>
                  <a:lnTo>
                    <a:pt x="3543" y="19279"/>
                  </a:lnTo>
                  <a:lnTo>
                    <a:pt x="3598" y="17618"/>
                  </a:lnTo>
                  <a:lnTo>
                    <a:pt x="3653" y="15958"/>
                  </a:lnTo>
                  <a:lnTo>
                    <a:pt x="3727" y="14298"/>
                  </a:lnTo>
                  <a:lnTo>
                    <a:pt x="3819" y="12656"/>
                  </a:lnTo>
                  <a:lnTo>
                    <a:pt x="3930" y="11014"/>
                  </a:lnTo>
                  <a:lnTo>
                    <a:pt x="4059" y="9390"/>
                  </a:lnTo>
                  <a:lnTo>
                    <a:pt x="4207" y="7767"/>
                  </a:lnTo>
                  <a:lnTo>
                    <a:pt x="4373" y="6181"/>
                  </a:lnTo>
                  <a:lnTo>
                    <a:pt x="4539" y="4594"/>
                  </a:lnTo>
                  <a:lnTo>
                    <a:pt x="4742" y="3044"/>
                  </a:lnTo>
                  <a:lnTo>
                    <a:pt x="4945" y="1513"/>
                  </a:lnTo>
                  <a:lnTo>
                    <a:pt x="516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7"/>
            <p:cNvSpPr/>
            <p:nvPr/>
          </p:nvSpPr>
          <p:spPr>
            <a:xfrm>
              <a:off x="5375725" y="4808125"/>
              <a:ext cx="176225" cy="668750"/>
            </a:xfrm>
            <a:custGeom>
              <a:avLst/>
              <a:gdLst/>
              <a:ahLst/>
              <a:cxnLst/>
              <a:rect l="l" t="t" r="r" b="b"/>
              <a:pathLst>
                <a:path w="7049" h="26750" extrusionOk="0">
                  <a:moveTo>
                    <a:pt x="1" y="1"/>
                  </a:moveTo>
                  <a:lnTo>
                    <a:pt x="278" y="738"/>
                  </a:lnTo>
                  <a:lnTo>
                    <a:pt x="573" y="1476"/>
                  </a:lnTo>
                  <a:lnTo>
                    <a:pt x="831" y="2214"/>
                  </a:lnTo>
                  <a:lnTo>
                    <a:pt x="1089" y="2989"/>
                  </a:lnTo>
                  <a:lnTo>
                    <a:pt x="1329" y="3764"/>
                  </a:lnTo>
                  <a:lnTo>
                    <a:pt x="1551" y="4539"/>
                  </a:lnTo>
                  <a:lnTo>
                    <a:pt x="1772" y="5332"/>
                  </a:lnTo>
                  <a:lnTo>
                    <a:pt x="1975" y="6144"/>
                  </a:lnTo>
                  <a:lnTo>
                    <a:pt x="2159" y="6955"/>
                  </a:lnTo>
                  <a:lnTo>
                    <a:pt x="2344" y="7786"/>
                  </a:lnTo>
                  <a:lnTo>
                    <a:pt x="2510" y="8616"/>
                  </a:lnTo>
                  <a:lnTo>
                    <a:pt x="2657" y="9446"/>
                  </a:lnTo>
                  <a:lnTo>
                    <a:pt x="2787" y="10294"/>
                  </a:lnTo>
                  <a:lnTo>
                    <a:pt x="2916" y="11143"/>
                  </a:lnTo>
                  <a:lnTo>
                    <a:pt x="3026" y="11992"/>
                  </a:lnTo>
                  <a:lnTo>
                    <a:pt x="3137" y="12859"/>
                  </a:lnTo>
                  <a:lnTo>
                    <a:pt x="3211" y="13726"/>
                  </a:lnTo>
                  <a:lnTo>
                    <a:pt x="3303" y="14593"/>
                  </a:lnTo>
                  <a:lnTo>
                    <a:pt x="3358" y="15460"/>
                  </a:lnTo>
                  <a:lnTo>
                    <a:pt x="3414" y="16327"/>
                  </a:lnTo>
                  <a:lnTo>
                    <a:pt x="3451" y="17212"/>
                  </a:lnTo>
                  <a:lnTo>
                    <a:pt x="3469" y="18079"/>
                  </a:lnTo>
                  <a:lnTo>
                    <a:pt x="3488" y="18965"/>
                  </a:lnTo>
                  <a:lnTo>
                    <a:pt x="3469" y="19832"/>
                  </a:lnTo>
                  <a:lnTo>
                    <a:pt x="3469" y="20718"/>
                  </a:lnTo>
                  <a:lnTo>
                    <a:pt x="3432" y="21585"/>
                  </a:lnTo>
                  <a:lnTo>
                    <a:pt x="3395" y="22452"/>
                  </a:lnTo>
                  <a:lnTo>
                    <a:pt x="3340" y="23319"/>
                  </a:lnTo>
                  <a:lnTo>
                    <a:pt x="3285" y="24186"/>
                  </a:lnTo>
                  <a:lnTo>
                    <a:pt x="3211" y="25053"/>
                  </a:lnTo>
                  <a:lnTo>
                    <a:pt x="3119" y="25901"/>
                  </a:lnTo>
                  <a:lnTo>
                    <a:pt x="3008" y="26750"/>
                  </a:lnTo>
                  <a:lnTo>
                    <a:pt x="7048" y="26750"/>
                  </a:lnTo>
                  <a:lnTo>
                    <a:pt x="7030" y="25403"/>
                  </a:lnTo>
                  <a:lnTo>
                    <a:pt x="6974" y="24075"/>
                  </a:lnTo>
                  <a:lnTo>
                    <a:pt x="6919" y="22728"/>
                  </a:lnTo>
                  <a:lnTo>
                    <a:pt x="6845" y="21400"/>
                  </a:lnTo>
                  <a:lnTo>
                    <a:pt x="6734" y="20053"/>
                  </a:lnTo>
                  <a:lnTo>
                    <a:pt x="6605" y="18725"/>
                  </a:lnTo>
                  <a:lnTo>
                    <a:pt x="6458" y="17397"/>
                  </a:lnTo>
                  <a:lnTo>
                    <a:pt x="6255" y="16069"/>
                  </a:lnTo>
                  <a:lnTo>
                    <a:pt x="6089" y="14980"/>
                  </a:lnTo>
                  <a:lnTo>
                    <a:pt x="5886" y="13910"/>
                  </a:lnTo>
                  <a:lnTo>
                    <a:pt x="5646" y="12840"/>
                  </a:lnTo>
                  <a:lnTo>
                    <a:pt x="5406" y="11789"/>
                  </a:lnTo>
                  <a:lnTo>
                    <a:pt x="5111" y="10737"/>
                  </a:lnTo>
                  <a:lnTo>
                    <a:pt x="4816" y="9686"/>
                  </a:lnTo>
                  <a:lnTo>
                    <a:pt x="4465" y="8653"/>
                  </a:lnTo>
                  <a:lnTo>
                    <a:pt x="4096" y="7620"/>
                  </a:lnTo>
                  <a:lnTo>
                    <a:pt x="3709" y="6605"/>
                  </a:lnTo>
                  <a:lnTo>
                    <a:pt x="3285" y="5609"/>
                  </a:lnTo>
                  <a:lnTo>
                    <a:pt x="2823" y="4631"/>
                  </a:lnTo>
                  <a:lnTo>
                    <a:pt x="2325" y="3672"/>
                  </a:lnTo>
                  <a:lnTo>
                    <a:pt x="1790" y="2712"/>
                  </a:lnTo>
                  <a:lnTo>
                    <a:pt x="1237" y="1790"/>
                  </a:lnTo>
                  <a:lnTo>
                    <a:pt x="628" y="886"/>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7"/>
            <p:cNvSpPr/>
            <p:nvPr/>
          </p:nvSpPr>
          <p:spPr>
            <a:xfrm>
              <a:off x="5578675" y="5041950"/>
              <a:ext cx="70575" cy="434925"/>
            </a:xfrm>
            <a:custGeom>
              <a:avLst/>
              <a:gdLst/>
              <a:ahLst/>
              <a:cxnLst/>
              <a:rect l="l" t="t" r="r" b="b"/>
              <a:pathLst>
                <a:path w="2823" h="17397" extrusionOk="0">
                  <a:moveTo>
                    <a:pt x="2823" y="1"/>
                  </a:moveTo>
                  <a:lnTo>
                    <a:pt x="0" y="17397"/>
                  </a:lnTo>
                  <a:lnTo>
                    <a:pt x="1254" y="17397"/>
                  </a:lnTo>
                  <a:lnTo>
                    <a:pt x="1365" y="15220"/>
                  </a:lnTo>
                  <a:lnTo>
                    <a:pt x="1513" y="13043"/>
                  </a:lnTo>
                  <a:lnTo>
                    <a:pt x="1679" y="10866"/>
                  </a:lnTo>
                  <a:lnTo>
                    <a:pt x="1863" y="8690"/>
                  </a:lnTo>
                  <a:lnTo>
                    <a:pt x="2066" y="6513"/>
                  </a:lnTo>
                  <a:lnTo>
                    <a:pt x="2306" y="4336"/>
                  </a:lnTo>
                  <a:lnTo>
                    <a:pt x="2546" y="2159"/>
                  </a:lnTo>
                  <a:lnTo>
                    <a:pt x="282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7"/>
            <p:cNvSpPr/>
            <p:nvPr/>
          </p:nvSpPr>
          <p:spPr>
            <a:xfrm>
              <a:off x="5629850" y="5081625"/>
              <a:ext cx="185425" cy="395250"/>
            </a:xfrm>
            <a:custGeom>
              <a:avLst/>
              <a:gdLst/>
              <a:ahLst/>
              <a:cxnLst/>
              <a:rect l="l" t="t" r="r" b="b"/>
              <a:pathLst>
                <a:path w="7417" h="15810" extrusionOk="0">
                  <a:moveTo>
                    <a:pt x="7417" y="0"/>
                  </a:moveTo>
                  <a:lnTo>
                    <a:pt x="6974" y="590"/>
                  </a:lnTo>
                  <a:lnTo>
                    <a:pt x="6365" y="1439"/>
                  </a:lnTo>
                  <a:lnTo>
                    <a:pt x="5775" y="2325"/>
                  </a:lnTo>
                  <a:lnTo>
                    <a:pt x="5221" y="3210"/>
                  </a:lnTo>
                  <a:lnTo>
                    <a:pt x="4686" y="4114"/>
                  </a:lnTo>
                  <a:lnTo>
                    <a:pt x="4152" y="5036"/>
                  </a:lnTo>
                  <a:lnTo>
                    <a:pt x="3672" y="5959"/>
                  </a:lnTo>
                  <a:lnTo>
                    <a:pt x="3192" y="6900"/>
                  </a:lnTo>
                  <a:lnTo>
                    <a:pt x="2749" y="7859"/>
                  </a:lnTo>
                  <a:lnTo>
                    <a:pt x="2307" y="8818"/>
                  </a:lnTo>
                  <a:lnTo>
                    <a:pt x="1919" y="9796"/>
                  </a:lnTo>
                  <a:lnTo>
                    <a:pt x="1532" y="10774"/>
                  </a:lnTo>
                  <a:lnTo>
                    <a:pt x="1181" y="11770"/>
                  </a:lnTo>
                  <a:lnTo>
                    <a:pt x="849" y="12766"/>
                  </a:lnTo>
                  <a:lnTo>
                    <a:pt x="536" y="13781"/>
                  </a:lnTo>
                  <a:lnTo>
                    <a:pt x="259" y="14795"/>
                  </a:lnTo>
                  <a:lnTo>
                    <a:pt x="1" y="15810"/>
                  </a:lnTo>
                  <a:lnTo>
                    <a:pt x="3063" y="15810"/>
                  </a:lnTo>
                  <a:lnTo>
                    <a:pt x="3211" y="14869"/>
                  </a:lnTo>
                  <a:lnTo>
                    <a:pt x="3358" y="13928"/>
                  </a:lnTo>
                  <a:lnTo>
                    <a:pt x="3524" y="12987"/>
                  </a:lnTo>
                  <a:lnTo>
                    <a:pt x="3709" y="12047"/>
                  </a:lnTo>
                  <a:lnTo>
                    <a:pt x="3912" y="11106"/>
                  </a:lnTo>
                  <a:lnTo>
                    <a:pt x="4115" y="10165"/>
                  </a:lnTo>
                  <a:lnTo>
                    <a:pt x="4336" y="9243"/>
                  </a:lnTo>
                  <a:lnTo>
                    <a:pt x="4576" y="8320"/>
                  </a:lnTo>
                  <a:lnTo>
                    <a:pt x="4834" y="7398"/>
                  </a:lnTo>
                  <a:lnTo>
                    <a:pt x="5092" y="6475"/>
                  </a:lnTo>
                  <a:lnTo>
                    <a:pt x="5369" y="5553"/>
                  </a:lnTo>
                  <a:lnTo>
                    <a:pt x="5664" y="4649"/>
                  </a:lnTo>
                  <a:lnTo>
                    <a:pt x="5978" y="3745"/>
                  </a:lnTo>
                  <a:lnTo>
                    <a:pt x="6291" y="2841"/>
                  </a:lnTo>
                  <a:lnTo>
                    <a:pt x="6624" y="1956"/>
                  </a:lnTo>
                  <a:lnTo>
                    <a:pt x="6974" y="1052"/>
                  </a:lnTo>
                  <a:lnTo>
                    <a:pt x="741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3" name="Google Shape;493;p7"/>
          <p:cNvGrpSpPr/>
          <p:nvPr/>
        </p:nvGrpSpPr>
        <p:grpSpPr>
          <a:xfrm>
            <a:off x="7386650" y="3630633"/>
            <a:ext cx="1759549" cy="1514815"/>
            <a:chOff x="-5379400" y="3590150"/>
            <a:chExt cx="1532575" cy="1319525"/>
          </a:xfrm>
        </p:grpSpPr>
        <p:sp>
          <p:nvSpPr>
            <p:cNvPr id="494" name="Google Shape;494;p7"/>
            <p:cNvSpPr/>
            <p:nvPr/>
          </p:nvSpPr>
          <p:spPr>
            <a:xfrm>
              <a:off x="-5379400" y="3590150"/>
              <a:ext cx="1532575" cy="1319525"/>
            </a:xfrm>
            <a:custGeom>
              <a:avLst/>
              <a:gdLst/>
              <a:ahLst/>
              <a:cxnLst/>
              <a:rect l="l" t="t" r="r" b="b"/>
              <a:pathLst>
                <a:path w="61303" h="52781" extrusionOk="0">
                  <a:moveTo>
                    <a:pt x="61303" y="1"/>
                  </a:moveTo>
                  <a:lnTo>
                    <a:pt x="60620" y="314"/>
                  </a:lnTo>
                  <a:lnTo>
                    <a:pt x="59975" y="665"/>
                  </a:lnTo>
                  <a:lnTo>
                    <a:pt x="59329" y="1034"/>
                  </a:lnTo>
                  <a:lnTo>
                    <a:pt x="58683" y="1440"/>
                  </a:lnTo>
                  <a:lnTo>
                    <a:pt x="58074" y="1864"/>
                  </a:lnTo>
                  <a:lnTo>
                    <a:pt x="57484" y="2307"/>
                  </a:lnTo>
                  <a:lnTo>
                    <a:pt x="56912" y="2786"/>
                  </a:lnTo>
                  <a:lnTo>
                    <a:pt x="56340" y="3284"/>
                  </a:lnTo>
                  <a:lnTo>
                    <a:pt x="55805" y="3783"/>
                  </a:lnTo>
                  <a:lnTo>
                    <a:pt x="55289" y="4318"/>
                  </a:lnTo>
                  <a:lnTo>
                    <a:pt x="54791" y="4889"/>
                  </a:lnTo>
                  <a:lnTo>
                    <a:pt x="54330" y="5461"/>
                  </a:lnTo>
                  <a:lnTo>
                    <a:pt x="53887" y="6052"/>
                  </a:lnTo>
                  <a:lnTo>
                    <a:pt x="53462" y="6679"/>
                  </a:lnTo>
                  <a:lnTo>
                    <a:pt x="53075" y="7306"/>
                  </a:lnTo>
                  <a:lnTo>
                    <a:pt x="52706" y="7952"/>
                  </a:lnTo>
                  <a:lnTo>
                    <a:pt x="52411" y="8561"/>
                  </a:lnTo>
                  <a:lnTo>
                    <a:pt x="52134" y="9169"/>
                  </a:lnTo>
                  <a:lnTo>
                    <a:pt x="51894" y="9797"/>
                  </a:lnTo>
                  <a:lnTo>
                    <a:pt x="51673" y="10424"/>
                  </a:lnTo>
                  <a:lnTo>
                    <a:pt x="51470" y="11069"/>
                  </a:lnTo>
                  <a:lnTo>
                    <a:pt x="51286" y="11715"/>
                  </a:lnTo>
                  <a:lnTo>
                    <a:pt x="51138" y="12361"/>
                  </a:lnTo>
                  <a:lnTo>
                    <a:pt x="51009" y="13025"/>
                  </a:lnTo>
                  <a:lnTo>
                    <a:pt x="50917" y="13689"/>
                  </a:lnTo>
                  <a:lnTo>
                    <a:pt x="50824" y="14353"/>
                  </a:lnTo>
                  <a:lnTo>
                    <a:pt x="50769" y="15017"/>
                  </a:lnTo>
                  <a:lnTo>
                    <a:pt x="50751" y="15700"/>
                  </a:lnTo>
                  <a:lnTo>
                    <a:pt x="50732" y="16364"/>
                  </a:lnTo>
                  <a:lnTo>
                    <a:pt x="50751" y="17028"/>
                  </a:lnTo>
                  <a:lnTo>
                    <a:pt x="50806" y="17711"/>
                  </a:lnTo>
                  <a:lnTo>
                    <a:pt x="50861" y="18375"/>
                  </a:lnTo>
                  <a:lnTo>
                    <a:pt x="50954" y="19039"/>
                  </a:lnTo>
                  <a:lnTo>
                    <a:pt x="51064" y="19703"/>
                  </a:lnTo>
                  <a:lnTo>
                    <a:pt x="51193" y="20367"/>
                  </a:lnTo>
                  <a:lnTo>
                    <a:pt x="51341" y="21013"/>
                  </a:lnTo>
                  <a:lnTo>
                    <a:pt x="51525" y="21659"/>
                  </a:lnTo>
                  <a:lnTo>
                    <a:pt x="51728" y="22304"/>
                  </a:lnTo>
                  <a:lnTo>
                    <a:pt x="51950" y="22931"/>
                  </a:lnTo>
                  <a:lnTo>
                    <a:pt x="52208" y="23559"/>
                  </a:lnTo>
                  <a:lnTo>
                    <a:pt x="52466" y="24167"/>
                  </a:lnTo>
                  <a:lnTo>
                    <a:pt x="52761" y="24776"/>
                  </a:lnTo>
                  <a:lnTo>
                    <a:pt x="53075" y="25367"/>
                  </a:lnTo>
                  <a:lnTo>
                    <a:pt x="53407" y="25957"/>
                  </a:lnTo>
                  <a:lnTo>
                    <a:pt x="53758" y="26529"/>
                  </a:lnTo>
                  <a:lnTo>
                    <a:pt x="54145" y="27082"/>
                  </a:lnTo>
                  <a:lnTo>
                    <a:pt x="54532" y="27617"/>
                  </a:lnTo>
                  <a:lnTo>
                    <a:pt x="54957" y="28134"/>
                  </a:lnTo>
                  <a:lnTo>
                    <a:pt x="54957" y="28134"/>
                  </a:lnTo>
                  <a:lnTo>
                    <a:pt x="54385" y="27525"/>
                  </a:lnTo>
                  <a:lnTo>
                    <a:pt x="53813" y="26935"/>
                  </a:lnTo>
                  <a:lnTo>
                    <a:pt x="53204" y="26344"/>
                  </a:lnTo>
                  <a:lnTo>
                    <a:pt x="52577" y="25809"/>
                  </a:lnTo>
                  <a:lnTo>
                    <a:pt x="52263" y="25533"/>
                  </a:lnTo>
                  <a:lnTo>
                    <a:pt x="51931" y="25293"/>
                  </a:lnTo>
                  <a:lnTo>
                    <a:pt x="51599" y="25035"/>
                  </a:lnTo>
                  <a:lnTo>
                    <a:pt x="51267" y="24813"/>
                  </a:lnTo>
                  <a:lnTo>
                    <a:pt x="50917" y="24592"/>
                  </a:lnTo>
                  <a:lnTo>
                    <a:pt x="50566" y="24370"/>
                  </a:lnTo>
                  <a:lnTo>
                    <a:pt x="50197" y="24186"/>
                  </a:lnTo>
                  <a:lnTo>
                    <a:pt x="49828" y="24001"/>
                  </a:lnTo>
                  <a:lnTo>
                    <a:pt x="49367" y="23799"/>
                  </a:lnTo>
                  <a:lnTo>
                    <a:pt x="48887" y="23633"/>
                  </a:lnTo>
                  <a:lnTo>
                    <a:pt x="48408" y="23503"/>
                  </a:lnTo>
                  <a:lnTo>
                    <a:pt x="47910" y="23393"/>
                  </a:lnTo>
                  <a:lnTo>
                    <a:pt x="47412" y="23319"/>
                  </a:lnTo>
                  <a:lnTo>
                    <a:pt x="46913" y="23264"/>
                  </a:lnTo>
                  <a:lnTo>
                    <a:pt x="46415" y="23245"/>
                  </a:lnTo>
                  <a:lnTo>
                    <a:pt x="45917" y="23282"/>
                  </a:lnTo>
                  <a:lnTo>
                    <a:pt x="45419" y="23337"/>
                  </a:lnTo>
                  <a:lnTo>
                    <a:pt x="44940" y="23430"/>
                  </a:lnTo>
                  <a:lnTo>
                    <a:pt x="44460" y="23559"/>
                  </a:lnTo>
                  <a:lnTo>
                    <a:pt x="43999" y="23725"/>
                  </a:lnTo>
                  <a:lnTo>
                    <a:pt x="43777" y="23817"/>
                  </a:lnTo>
                  <a:lnTo>
                    <a:pt x="43574" y="23928"/>
                  </a:lnTo>
                  <a:lnTo>
                    <a:pt x="43353" y="24038"/>
                  </a:lnTo>
                  <a:lnTo>
                    <a:pt x="43150" y="24167"/>
                  </a:lnTo>
                  <a:lnTo>
                    <a:pt x="42947" y="24315"/>
                  </a:lnTo>
                  <a:lnTo>
                    <a:pt x="42763" y="24463"/>
                  </a:lnTo>
                  <a:lnTo>
                    <a:pt x="42560" y="24629"/>
                  </a:lnTo>
                  <a:lnTo>
                    <a:pt x="42394" y="24795"/>
                  </a:lnTo>
                  <a:lnTo>
                    <a:pt x="42117" y="25090"/>
                  </a:lnTo>
                  <a:lnTo>
                    <a:pt x="41859" y="25404"/>
                  </a:lnTo>
                  <a:lnTo>
                    <a:pt x="41637" y="25736"/>
                  </a:lnTo>
                  <a:lnTo>
                    <a:pt x="41453" y="26086"/>
                  </a:lnTo>
                  <a:lnTo>
                    <a:pt x="41287" y="26455"/>
                  </a:lnTo>
                  <a:lnTo>
                    <a:pt x="41139" y="26824"/>
                  </a:lnTo>
                  <a:lnTo>
                    <a:pt x="41010" y="27211"/>
                  </a:lnTo>
                  <a:lnTo>
                    <a:pt x="40918" y="27617"/>
                  </a:lnTo>
                  <a:lnTo>
                    <a:pt x="40844" y="28023"/>
                  </a:lnTo>
                  <a:lnTo>
                    <a:pt x="40807" y="28429"/>
                  </a:lnTo>
                  <a:lnTo>
                    <a:pt x="40770" y="28835"/>
                  </a:lnTo>
                  <a:lnTo>
                    <a:pt x="40770" y="29259"/>
                  </a:lnTo>
                  <a:lnTo>
                    <a:pt x="40789" y="29665"/>
                  </a:lnTo>
                  <a:lnTo>
                    <a:pt x="40826" y="30071"/>
                  </a:lnTo>
                  <a:lnTo>
                    <a:pt x="40881" y="30477"/>
                  </a:lnTo>
                  <a:lnTo>
                    <a:pt x="40955" y="30883"/>
                  </a:lnTo>
                  <a:lnTo>
                    <a:pt x="41047" y="31270"/>
                  </a:lnTo>
                  <a:lnTo>
                    <a:pt x="41158" y="31657"/>
                  </a:lnTo>
                  <a:lnTo>
                    <a:pt x="41268" y="32026"/>
                  </a:lnTo>
                  <a:lnTo>
                    <a:pt x="41398" y="32395"/>
                  </a:lnTo>
                  <a:lnTo>
                    <a:pt x="41545" y="32764"/>
                  </a:lnTo>
                  <a:lnTo>
                    <a:pt x="41693" y="33133"/>
                  </a:lnTo>
                  <a:lnTo>
                    <a:pt x="42025" y="33853"/>
                  </a:lnTo>
                  <a:lnTo>
                    <a:pt x="42394" y="34572"/>
                  </a:lnTo>
                  <a:lnTo>
                    <a:pt x="42763" y="35273"/>
                  </a:lnTo>
                  <a:lnTo>
                    <a:pt x="43538" y="36638"/>
                  </a:lnTo>
                  <a:lnTo>
                    <a:pt x="42966" y="36362"/>
                  </a:lnTo>
                  <a:lnTo>
                    <a:pt x="42412" y="36140"/>
                  </a:lnTo>
                  <a:lnTo>
                    <a:pt x="41896" y="35974"/>
                  </a:lnTo>
                  <a:lnTo>
                    <a:pt x="41416" y="35845"/>
                  </a:lnTo>
                  <a:lnTo>
                    <a:pt x="40973" y="35753"/>
                  </a:lnTo>
                  <a:lnTo>
                    <a:pt x="40567" y="35716"/>
                  </a:lnTo>
                  <a:lnTo>
                    <a:pt x="40198" y="35716"/>
                  </a:lnTo>
                  <a:lnTo>
                    <a:pt x="39848" y="35753"/>
                  </a:lnTo>
                  <a:lnTo>
                    <a:pt x="39534" y="35827"/>
                  </a:lnTo>
                  <a:lnTo>
                    <a:pt x="39258" y="35937"/>
                  </a:lnTo>
                  <a:lnTo>
                    <a:pt x="38999" y="36085"/>
                  </a:lnTo>
                  <a:lnTo>
                    <a:pt x="38778" y="36269"/>
                  </a:lnTo>
                  <a:lnTo>
                    <a:pt x="38575" y="36472"/>
                  </a:lnTo>
                  <a:lnTo>
                    <a:pt x="38409" y="36712"/>
                  </a:lnTo>
                  <a:lnTo>
                    <a:pt x="38261" y="36970"/>
                  </a:lnTo>
                  <a:lnTo>
                    <a:pt x="38151" y="37266"/>
                  </a:lnTo>
                  <a:lnTo>
                    <a:pt x="38059" y="37561"/>
                  </a:lnTo>
                  <a:lnTo>
                    <a:pt x="37985" y="37893"/>
                  </a:lnTo>
                  <a:lnTo>
                    <a:pt x="37948" y="38243"/>
                  </a:lnTo>
                  <a:lnTo>
                    <a:pt x="37911" y="38612"/>
                  </a:lnTo>
                  <a:lnTo>
                    <a:pt x="37911" y="38981"/>
                  </a:lnTo>
                  <a:lnTo>
                    <a:pt x="37929" y="39369"/>
                  </a:lnTo>
                  <a:lnTo>
                    <a:pt x="37966" y="39774"/>
                  </a:lnTo>
                  <a:lnTo>
                    <a:pt x="38040" y="40199"/>
                  </a:lnTo>
                  <a:lnTo>
                    <a:pt x="38114" y="40605"/>
                  </a:lnTo>
                  <a:lnTo>
                    <a:pt x="38206" y="41047"/>
                  </a:lnTo>
                  <a:lnTo>
                    <a:pt x="38317" y="41472"/>
                  </a:lnTo>
                  <a:lnTo>
                    <a:pt x="38446" y="41896"/>
                  </a:lnTo>
                  <a:lnTo>
                    <a:pt x="38594" y="42339"/>
                  </a:lnTo>
                  <a:lnTo>
                    <a:pt x="38760" y="42763"/>
                  </a:lnTo>
                  <a:lnTo>
                    <a:pt x="38926" y="43187"/>
                  </a:lnTo>
                  <a:lnTo>
                    <a:pt x="39110" y="43612"/>
                  </a:lnTo>
                  <a:lnTo>
                    <a:pt x="39110" y="43612"/>
                  </a:lnTo>
                  <a:lnTo>
                    <a:pt x="38095" y="42523"/>
                  </a:lnTo>
                  <a:lnTo>
                    <a:pt x="37062" y="41416"/>
                  </a:lnTo>
                  <a:lnTo>
                    <a:pt x="36011" y="40365"/>
                  </a:lnTo>
                  <a:lnTo>
                    <a:pt x="35457" y="39830"/>
                  </a:lnTo>
                  <a:lnTo>
                    <a:pt x="34922" y="39332"/>
                  </a:lnTo>
                  <a:lnTo>
                    <a:pt x="34350" y="38834"/>
                  </a:lnTo>
                  <a:lnTo>
                    <a:pt x="33779" y="38354"/>
                  </a:lnTo>
                  <a:lnTo>
                    <a:pt x="33207" y="37893"/>
                  </a:lnTo>
                  <a:lnTo>
                    <a:pt x="32616" y="37432"/>
                  </a:lnTo>
                  <a:lnTo>
                    <a:pt x="32008" y="37007"/>
                  </a:lnTo>
                  <a:lnTo>
                    <a:pt x="31380" y="36601"/>
                  </a:lnTo>
                  <a:lnTo>
                    <a:pt x="30735" y="36232"/>
                  </a:lnTo>
                  <a:lnTo>
                    <a:pt x="30089" y="35882"/>
                  </a:lnTo>
                  <a:lnTo>
                    <a:pt x="29406" y="35550"/>
                  </a:lnTo>
                  <a:lnTo>
                    <a:pt x="28724" y="35255"/>
                  </a:lnTo>
                  <a:lnTo>
                    <a:pt x="28004" y="34996"/>
                  </a:lnTo>
                  <a:lnTo>
                    <a:pt x="27285" y="34775"/>
                  </a:lnTo>
                  <a:lnTo>
                    <a:pt x="26547" y="34609"/>
                  </a:lnTo>
                  <a:lnTo>
                    <a:pt x="25809" y="34461"/>
                  </a:lnTo>
                  <a:lnTo>
                    <a:pt x="25422" y="34425"/>
                  </a:lnTo>
                  <a:lnTo>
                    <a:pt x="25053" y="34369"/>
                  </a:lnTo>
                  <a:lnTo>
                    <a:pt x="24684" y="34351"/>
                  </a:lnTo>
                  <a:lnTo>
                    <a:pt x="24315" y="34332"/>
                  </a:lnTo>
                  <a:lnTo>
                    <a:pt x="23927" y="34314"/>
                  </a:lnTo>
                  <a:lnTo>
                    <a:pt x="23559" y="34332"/>
                  </a:lnTo>
                  <a:lnTo>
                    <a:pt x="23190" y="34351"/>
                  </a:lnTo>
                  <a:lnTo>
                    <a:pt x="22821" y="34369"/>
                  </a:lnTo>
                  <a:lnTo>
                    <a:pt x="22452" y="34425"/>
                  </a:lnTo>
                  <a:lnTo>
                    <a:pt x="22101" y="34480"/>
                  </a:lnTo>
                  <a:lnTo>
                    <a:pt x="21732" y="34535"/>
                  </a:lnTo>
                  <a:lnTo>
                    <a:pt x="21382" y="34627"/>
                  </a:lnTo>
                  <a:lnTo>
                    <a:pt x="21013" y="34720"/>
                  </a:lnTo>
                  <a:lnTo>
                    <a:pt x="20662" y="34830"/>
                  </a:lnTo>
                  <a:lnTo>
                    <a:pt x="20330" y="34960"/>
                  </a:lnTo>
                  <a:lnTo>
                    <a:pt x="19980" y="35089"/>
                  </a:lnTo>
                  <a:lnTo>
                    <a:pt x="19648" y="35236"/>
                  </a:lnTo>
                  <a:lnTo>
                    <a:pt x="19315" y="35402"/>
                  </a:lnTo>
                  <a:lnTo>
                    <a:pt x="19002" y="35587"/>
                  </a:lnTo>
                  <a:lnTo>
                    <a:pt x="18688" y="35790"/>
                  </a:lnTo>
                  <a:lnTo>
                    <a:pt x="18375" y="36011"/>
                  </a:lnTo>
                  <a:lnTo>
                    <a:pt x="18079" y="36232"/>
                  </a:lnTo>
                  <a:lnTo>
                    <a:pt x="17803" y="36472"/>
                  </a:lnTo>
                  <a:lnTo>
                    <a:pt x="17526" y="36749"/>
                  </a:lnTo>
                  <a:lnTo>
                    <a:pt x="17286" y="37007"/>
                  </a:lnTo>
                  <a:lnTo>
                    <a:pt x="17046" y="37302"/>
                  </a:lnTo>
                  <a:lnTo>
                    <a:pt x="16807" y="37598"/>
                  </a:lnTo>
                  <a:lnTo>
                    <a:pt x="16604" y="37911"/>
                  </a:lnTo>
                  <a:lnTo>
                    <a:pt x="16401" y="38243"/>
                  </a:lnTo>
                  <a:lnTo>
                    <a:pt x="16235" y="38575"/>
                  </a:lnTo>
                  <a:lnTo>
                    <a:pt x="16069" y="38907"/>
                  </a:lnTo>
                  <a:lnTo>
                    <a:pt x="15921" y="39258"/>
                  </a:lnTo>
                  <a:lnTo>
                    <a:pt x="15792" y="39608"/>
                  </a:lnTo>
                  <a:lnTo>
                    <a:pt x="15663" y="39959"/>
                  </a:lnTo>
                  <a:lnTo>
                    <a:pt x="15571" y="40328"/>
                  </a:lnTo>
                  <a:lnTo>
                    <a:pt x="15497" y="40678"/>
                  </a:lnTo>
                  <a:lnTo>
                    <a:pt x="15423" y="41047"/>
                  </a:lnTo>
                  <a:lnTo>
                    <a:pt x="15386" y="41416"/>
                  </a:lnTo>
                  <a:lnTo>
                    <a:pt x="15349" y="41785"/>
                  </a:lnTo>
                  <a:lnTo>
                    <a:pt x="15349" y="42154"/>
                  </a:lnTo>
                  <a:lnTo>
                    <a:pt x="15368" y="42523"/>
                  </a:lnTo>
                  <a:lnTo>
                    <a:pt x="15386" y="42874"/>
                  </a:lnTo>
                  <a:lnTo>
                    <a:pt x="15441" y="43243"/>
                  </a:lnTo>
                  <a:lnTo>
                    <a:pt x="15515" y="43593"/>
                  </a:lnTo>
                  <a:lnTo>
                    <a:pt x="15607" y="43925"/>
                  </a:lnTo>
                  <a:lnTo>
                    <a:pt x="15718" y="44276"/>
                  </a:lnTo>
                  <a:lnTo>
                    <a:pt x="15866" y="44608"/>
                  </a:lnTo>
                  <a:lnTo>
                    <a:pt x="16013" y="44921"/>
                  </a:lnTo>
                  <a:lnTo>
                    <a:pt x="16198" y="45235"/>
                  </a:lnTo>
                  <a:lnTo>
                    <a:pt x="16401" y="45530"/>
                  </a:lnTo>
                  <a:lnTo>
                    <a:pt x="16622" y="45825"/>
                  </a:lnTo>
                  <a:lnTo>
                    <a:pt x="16862" y="46102"/>
                  </a:lnTo>
                  <a:lnTo>
                    <a:pt x="16327" y="45991"/>
                  </a:lnTo>
                  <a:lnTo>
                    <a:pt x="15810" y="45844"/>
                  </a:lnTo>
                  <a:lnTo>
                    <a:pt x="15294" y="45678"/>
                  </a:lnTo>
                  <a:lnTo>
                    <a:pt x="14796" y="45493"/>
                  </a:lnTo>
                  <a:lnTo>
                    <a:pt x="14298" y="45272"/>
                  </a:lnTo>
                  <a:lnTo>
                    <a:pt x="13800" y="45051"/>
                  </a:lnTo>
                  <a:lnTo>
                    <a:pt x="13320" y="44792"/>
                  </a:lnTo>
                  <a:lnTo>
                    <a:pt x="12840" y="44552"/>
                  </a:lnTo>
                  <a:lnTo>
                    <a:pt x="11881" y="43999"/>
                  </a:lnTo>
                  <a:lnTo>
                    <a:pt x="10922" y="43464"/>
                  </a:lnTo>
                  <a:lnTo>
                    <a:pt x="9944" y="42929"/>
                  </a:lnTo>
                  <a:lnTo>
                    <a:pt x="9464" y="42689"/>
                  </a:lnTo>
                  <a:lnTo>
                    <a:pt x="8966" y="42449"/>
                  </a:lnTo>
                  <a:lnTo>
                    <a:pt x="8468" y="42246"/>
                  </a:lnTo>
                  <a:lnTo>
                    <a:pt x="7933" y="42044"/>
                  </a:lnTo>
                  <a:lnTo>
                    <a:pt x="7398" y="41878"/>
                  </a:lnTo>
                  <a:lnTo>
                    <a:pt x="6845" y="41748"/>
                  </a:lnTo>
                  <a:lnTo>
                    <a:pt x="6291" y="41638"/>
                  </a:lnTo>
                  <a:lnTo>
                    <a:pt x="5738" y="41582"/>
                  </a:lnTo>
                  <a:lnTo>
                    <a:pt x="5166" y="41545"/>
                  </a:lnTo>
                  <a:lnTo>
                    <a:pt x="4631" y="41545"/>
                  </a:lnTo>
                  <a:lnTo>
                    <a:pt x="4078" y="41601"/>
                  </a:lnTo>
                  <a:lnTo>
                    <a:pt x="3819" y="41638"/>
                  </a:lnTo>
                  <a:lnTo>
                    <a:pt x="3561" y="41693"/>
                  </a:lnTo>
                  <a:lnTo>
                    <a:pt x="3303" y="41748"/>
                  </a:lnTo>
                  <a:lnTo>
                    <a:pt x="3044" y="41822"/>
                  </a:lnTo>
                  <a:lnTo>
                    <a:pt x="2805" y="41914"/>
                  </a:lnTo>
                  <a:lnTo>
                    <a:pt x="2565" y="42007"/>
                  </a:lnTo>
                  <a:lnTo>
                    <a:pt x="2325" y="42117"/>
                  </a:lnTo>
                  <a:lnTo>
                    <a:pt x="2104" y="42246"/>
                  </a:lnTo>
                  <a:lnTo>
                    <a:pt x="1882" y="42394"/>
                  </a:lnTo>
                  <a:lnTo>
                    <a:pt x="1679" y="42542"/>
                  </a:lnTo>
                  <a:lnTo>
                    <a:pt x="1476" y="42708"/>
                  </a:lnTo>
                  <a:lnTo>
                    <a:pt x="1273" y="42874"/>
                  </a:lnTo>
                  <a:lnTo>
                    <a:pt x="1089" y="43077"/>
                  </a:lnTo>
                  <a:lnTo>
                    <a:pt x="923" y="43280"/>
                  </a:lnTo>
                  <a:lnTo>
                    <a:pt x="757" y="43519"/>
                  </a:lnTo>
                  <a:lnTo>
                    <a:pt x="609" y="43741"/>
                  </a:lnTo>
                  <a:lnTo>
                    <a:pt x="480" y="43981"/>
                  </a:lnTo>
                  <a:lnTo>
                    <a:pt x="351" y="44239"/>
                  </a:lnTo>
                  <a:lnTo>
                    <a:pt x="259" y="44479"/>
                  </a:lnTo>
                  <a:lnTo>
                    <a:pt x="185" y="44737"/>
                  </a:lnTo>
                  <a:lnTo>
                    <a:pt x="111" y="44977"/>
                  </a:lnTo>
                  <a:lnTo>
                    <a:pt x="56" y="45253"/>
                  </a:lnTo>
                  <a:lnTo>
                    <a:pt x="19" y="45512"/>
                  </a:lnTo>
                  <a:lnTo>
                    <a:pt x="1" y="45770"/>
                  </a:lnTo>
                  <a:lnTo>
                    <a:pt x="1" y="46047"/>
                  </a:lnTo>
                  <a:lnTo>
                    <a:pt x="1" y="46305"/>
                  </a:lnTo>
                  <a:lnTo>
                    <a:pt x="19" y="46582"/>
                  </a:lnTo>
                  <a:lnTo>
                    <a:pt x="56" y="46858"/>
                  </a:lnTo>
                  <a:lnTo>
                    <a:pt x="148" y="47412"/>
                  </a:lnTo>
                  <a:lnTo>
                    <a:pt x="277" y="47965"/>
                  </a:lnTo>
                  <a:lnTo>
                    <a:pt x="462" y="48519"/>
                  </a:lnTo>
                  <a:lnTo>
                    <a:pt x="665" y="49072"/>
                  </a:lnTo>
                  <a:lnTo>
                    <a:pt x="905" y="49626"/>
                  </a:lnTo>
                  <a:lnTo>
                    <a:pt x="1163" y="50179"/>
                  </a:lnTo>
                  <a:lnTo>
                    <a:pt x="1440" y="50714"/>
                  </a:lnTo>
                  <a:lnTo>
                    <a:pt x="1753" y="51249"/>
                  </a:lnTo>
                  <a:lnTo>
                    <a:pt x="2067" y="51747"/>
                  </a:lnTo>
                  <a:lnTo>
                    <a:pt x="2399" y="52282"/>
                  </a:lnTo>
                  <a:lnTo>
                    <a:pt x="2731" y="52780"/>
                  </a:lnTo>
                  <a:lnTo>
                    <a:pt x="61303" y="52780"/>
                  </a:lnTo>
                  <a:lnTo>
                    <a:pt x="6130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7"/>
            <p:cNvSpPr/>
            <p:nvPr/>
          </p:nvSpPr>
          <p:spPr>
            <a:xfrm>
              <a:off x="-5000725" y="3916175"/>
              <a:ext cx="1153876" cy="993470"/>
            </a:xfrm>
            <a:custGeom>
              <a:avLst/>
              <a:gdLst/>
              <a:ahLst/>
              <a:cxnLst/>
              <a:rect l="l" t="t" r="r" b="b"/>
              <a:pathLst>
                <a:path w="61303" h="52781" extrusionOk="0">
                  <a:moveTo>
                    <a:pt x="61303" y="1"/>
                  </a:moveTo>
                  <a:lnTo>
                    <a:pt x="60620" y="314"/>
                  </a:lnTo>
                  <a:lnTo>
                    <a:pt x="59975" y="665"/>
                  </a:lnTo>
                  <a:lnTo>
                    <a:pt x="59329" y="1034"/>
                  </a:lnTo>
                  <a:lnTo>
                    <a:pt x="58683" y="1440"/>
                  </a:lnTo>
                  <a:lnTo>
                    <a:pt x="58074" y="1864"/>
                  </a:lnTo>
                  <a:lnTo>
                    <a:pt x="57484" y="2307"/>
                  </a:lnTo>
                  <a:lnTo>
                    <a:pt x="56912" y="2786"/>
                  </a:lnTo>
                  <a:lnTo>
                    <a:pt x="56340" y="3284"/>
                  </a:lnTo>
                  <a:lnTo>
                    <a:pt x="55805" y="3783"/>
                  </a:lnTo>
                  <a:lnTo>
                    <a:pt x="55289" y="4318"/>
                  </a:lnTo>
                  <a:lnTo>
                    <a:pt x="54791" y="4889"/>
                  </a:lnTo>
                  <a:lnTo>
                    <a:pt x="54330" y="5461"/>
                  </a:lnTo>
                  <a:lnTo>
                    <a:pt x="53887" y="6052"/>
                  </a:lnTo>
                  <a:lnTo>
                    <a:pt x="53462" y="6679"/>
                  </a:lnTo>
                  <a:lnTo>
                    <a:pt x="53075" y="7306"/>
                  </a:lnTo>
                  <a:lnTo>
                    <a:pt x="52706" y="7952"/>
                  </a:lnTo>
                  <a:lnTo>
                    <a:pt x="52411" y="8561"/>
                  </a:lnTo>
                  <a:lnTo>
                    <a:pt x="52134" y="9169"/>
                  </a:lnTo>
                  <a:lnTo>
                    <a:pt x="51894" y="9797"/>
                  </a:lnTo>
                  <a:lnTo>
                    <a:pt x="51673" y="10424"/>
                  </a:lnTo>
                  <a:lnTo>
                    <a:pt x="51470" y="11069"/>
                  </a:lnTo>
                  <a:lnTo>
                    <a:pt x="51286" y="11715"/>
                  </a:lnTo>
                  <a:lnTo>
                    <a:pt x="51138" y="12361"/>
                  </a:lnTo>
                  <a:lnTo>
                    <a:pt x="51009" y="13025"/>
                  </a:lnTo>
                  <a:lnTo>
                    <a:pt x="50917" y="13689"/>
                  </a:lnTo>
                  <a:lnTo>
                    <a:pt x="50824" y="14353"/>
                  </a:lnTo>
                  <a:lnTo>
                    <a:pt x="50769" y="15017"/>
                  </a:lnTo>
                  <a:lnTo>
                    <a:pt x="50751" y="15700"/>
                  </a:lnTo>
                  <a:lnTo>
                    <a:pt x="50732" y="16364"/>
                  </a:lnTo>
                  <a:lnTo>
                    <a:pt x="50751" y="17028"/>
                  </a:lnTo>
                  <a:lnTo>
                    <a:pt x="50806" y="17711"/>
                  </a:lnTo>
                  <a:lnTo>
                    <a:pt x="50861" y="18375"/>
                  </a:lnTo>
                  <a:lnTo>
                    <a:pt x="50954" y="19039"/>
                  </a:lnTo>
                  <a:lnTo>
                    <a:pt x="51064" y="19703"/>
                  </a:lnTo>
                  <a:lnTo>
                    <a:pt x="51193" y="20367"/>
                  </a:lnTo>
                  <a:lnTo>
                    <a:pt x="51341" y="21013"/>
                  </a:lnTo>
                  <a:lnTo>
                    <a:pt x="51525" y="21659"/>
                  </a:lnTo>
                  <a:lnTo>
                    <a:pt x="51728" y="22304"/>
                  </a:lnTo>
                  <a:lnTo>
                    <a:pt x="51950" y="22931"/>
                  </a:lnTo>
                  <a:lnTo>
                    <a:pt x="52208" y="23559"/>
                  </a:lnTo>
                  <a:lnTo>
                    <a:pt x="52466" y="24167"/>
                  </a:lnTo>
                  <a:lnTo>
                    <a:pt x="52761" y="24776"/>
                  </a:lnTo>
                  <a:lnTo>
                    <a:pt x="53075" y="25367"/>
                  </a:lnTo>
                  <a:lnTo>
                    <a:pt x="53407" y="25957"/>
                  </a:lnTo>
                  <a:lnTo>
                    <a:pt x="53758" y="26529"/>
                  </a:lnTo>
                  <a:lnTo>
                    <a:pt x="54145" y="27082"/>
                  </a:lnTo>
                  <a:lnTo>
                    <a:pt x="54532" y="27617"/>
                  </a:lnTo>
                  <a:lnTo>
                    <a:pt x="54957" y="28134"/>
                  </a:lnTo>
                  <a:lnTo>
                    <a:pt x="54957" y="28134"/>
                  </a:lnTo>
                  <a:lnTo>
                    <a:pt x="54385" y="27525"/>
                  </a:lnTo>
                  <a:lnTo>
                    <a:pt x="53813" y="26935"/>
                  </a:lnTo>
                  <a:lnTo>
                    <a:pt x="53204" y="26344"/>
                  </a:lnTo>
                  <a:lnTo>
                    <a:pt x="52577" y="25809"/>
                  </a:lnTo>
                  <a:lnTo>
                    <a:pt x="52263" y="25533"/>
                  </a:lnTo>
                  <a:lnTo>
                    <a:pt x="51931" y="25293"/>
                  </a:lnTo>
                  <a:lnTo>
                    <a:pt x="51599" y="25035"/>
                  </a:lnTo>
                  <a:lnTo>
                    <a:pt x="51267" y="24813"/>
                  </a:lnTo>
                  <a:lnTo>
                    <a:pt x="50917" y="24592"/>
                  </a:lnTo>
                  <a:lnTo>
                    <a:pt x="50566" y="24370"/>
                  </a:lnTo>
                  <a:lnTo>
                    <a:pt x="50197" y="24186"/>
                  </a:lnTo>
                  <a:lnTo>
                    <a:pt x="49828" y="24001"/>
                  </a:lnTo>
                  <a:lnTo>
                    <a:pt x="49367" y="23799"/>
                  </a:lnTo>
                  <a:lnTo>
                    <a:pt x="48887" y="23633"/>
                  </a:lnTo>
                  <a:lnTo>
                    <a:pt x="48408" y="23503"/>
                  </a:lnTo>
                  <a:lnTo>
                    <a:pt x="47910" y="23393"/>
                  </a:lnTo>
                  <a:lnTo>
                    <a:pt x="47412" y="23319"/>
                  </a:lnTo>
                  <a:lnTo>
                    <a:pt x="46913" y="23264"/>
                  </a:lnTo>
                  <a:lnTo>
                    <a:pt x="46415" y="23245"/>
                  </a:lnTo>
                  <a:lnTo>
                    <a:pt x="45917" y="23282"/>
                  </a:lnTo>
                  <a:lnTo>
                    <a:pt x="45419" y="23337"/>
                  </a:lnTo>
                  <a:lnTo>
                    <a:pt x="44940" y="23430"/>
                  </a:lnTo>
                  <a:lnTo>
                    <a:pt x="44460" y="23559"/>
                  </a:lnTo>
                  <a:lnTo>
                    <a:pt x="43999" y="23725"/>
                  </a:lnTo>
                  <a:lnTo>
                    <a:pt x="43777" y="23817"/>
                  </a:lnTo>
                  <a:lnTo>
                    <a:pt x="43574" y="23928"/>
                  </a:lnTo>
                  <a:lnTo>
                    <a:pt x="43353" y="24038"/>
                  </a:lnTo>
                  <a:lnTo>
                    <a:pt x="43150" y="24167"/>
                  </a:lnTo>
                  <a:lnTo>
                    <a:pt x="42947" y="24315"/>
                  </a:lnTo>
                  <a:lnTo>
                    <a:pt x="42763" y="24463"/>
                  </a:lnTo>
                  <a:lnTo>
                    <a:pt x="42560" y="24629"/>
                  </a:lnTo>
                  <a:lnTo>
                    <a:pt x="42394" y="24795"/>
                  </a:lnTo>
                  <a:lnTo>
                    <a:pt x="42117" y="25090"/>
                  </a:lnTo>
                  <a:lnTo>
                    <a:pt x="41859" y="25404"/>
                  </a:lnTo>
                  <a:lnTo>
                    <a:pt x="41637" y="25736"/>
                  </a:lnTo>
                  <a:lnTo>
                    <a:pt x="41453" y="26086"/>
                  </a:lnTo>
                  <a:lnTo>
                    <a:pt x="41287" y="26455"/>
                  </a:lnTo>
                  <a:lnTo>
                    <a:pt x="41139" y="26824"/>
                  </a:lnTo>
                  <a:lnTo>
                    <a:pt x="41010" y="27211"/>
                  </a:lnTo>
                  <a:lnTo>
                    <a:pt x="40918" y="27617"/>
                  </a:lnTo>
                  <a:lnTo>
                    <a:pt x="40844" y="28023"/>
                  </a:lnTo>
                  <a:lnTo>
                    <a:pt x="40807" y="28429"/>
                  </a:lnTo>
                  <a:lnTo>
                    <a:pt x="40770" y="28835"/>
                  </a:lnTo>
                  <a:lnTo>
                    <a:pt x="40770" y="29259"/>
                  </a:lnTo>
                  <a:lnTo>
                    <a:pt x="40789" y="29665"/>
                  </a:lnTo>
                  <a:lnTo>
                    <a:pt x="40826" y="30071"/>
                  </a:lnTo>
                  <a:lnTo>
                    <a:pt x="40881" y="30477"/>
                  </a:lnTo>
                  <a:lnTo>
                    <a:pt x="40955" y="30883"/>
                  </a:lnTo>
                  <a:lnTo>
                    <a:pt x="41047" y="31270"/>
                  </a:lnTo>
                  <a:lnTo>
                    <a:pt x="41158" y="31657"/>
                  </a:lnTo>
                  <a:lnTo>
                    <a:pt x="41268" y="32026"/>
                  </a:lnTo>
                  <a:lnTo>
                    <a:pt x="41398" y="32395"/>
                  </a:lnTo>
                  <a:lnTo>
                    <a:pt x="41545" y="32764"/>
                  </a:lnTo>
                  <a:lnTo>
                    <a:pt x="41693" y="33133"/>
                  </a:lnTo>
                  <a:lnTo>
                    <a:pt x="42025" y="33853"/>
                  </a:lnTo>
                  <a:lnTo>
                    <a:pt x="42394" y="34572"/>
                  </a:lnTo>
                  <a:lnTo>
                    <a:pt x="42763" y="35273"/>
                  </a:lnTo>
                  <a:lnTo>
                    <a:pt x="43538" y="36638"/>
                  </a:lnTo>
                  <a:lnTo>
                    <a:pt x="42966" y="36362"/>
                  </a:lnTo>
                  <a:lnTo>
                    <a:pt x="42412" y="36140"/>
                  </a:lnTo>
                  <a:lnTo>
                    <a:pt x="41896" y="35974"/>
                  </a:lnTo>
                  <a:lnTo>
                    <a:pt x="41416" y="35845"/>
                  </a:lnTo>
                  <a:lnTo>
                    <a:pt x="40973" y="35753"/>
                  </a:lnTo>
                  <a:lnTo>
                    <a:pt x="40567" y="35716"/>
                  </a:lnTo>
                  <a:lnTo>
                    <a:pt x="40198" y="35716"/>
                  </a:lnTo>
                  <a:lnTo>
                    <a:pt x="39848" y="35753"/>
                  </a:lnTo>
                  <a:lnTo>
                    <a:pt x="39534" y="35827"/>
                  </a:lnTo>
                  <a:lnTo>
                    <a:pt x="39258" y="35937"/>
                  </a:lnTo>
                  <a:lnTo>
                    <a:pt x="38999" y="36085"/>
                  </a:lnTo>
                  <a:lnTo>
                    <a:pt x="38778" y="36269"/>
                  </a:lnTo>
                  <a:lnTo>
                    <a:pt x="38575" y="36472"/>
                  </a:lnTo>
                  <a:lnTo>
                    <a:pt x="38409" y="36712"/>
                  </a:lnTo>
                  <a:lnTo>
                    <a:pt x="38261" y="36970"/>
                  </a:lnTo>
                  <a:lnTo>
                    <a:pt x="38151" y="37266"/>
                  </a:lnTo>
                  <a:lnTo>
                    <a:pt x="38059" y="37561"/>
                  </a:lnTo>
                  <a:lnTo>
                    <a:pt x="37985" y="37893"/>
                  </a:lnTo>
                  <a:lnTo>
                    <a:pt x="37948" y="38243"/>
                  </a:lnTo>
                  <a:lnTo>
                    <a:pt x="37911" y="38612"/>
                  </a:lnTo>
                  <a:lnTo>
                    <a:pt x="37911" y="38981"/>
                  </a:lnTo>
                  <a:lnTo>
                    <a:pt x="37929" y="39369"/>
                  </a:lnTo>
                  <a:lnTo>
                    <a:pt x="37966" y="39774"/>
                  </a:lnTo>
                  <a:lnTo>
                    <a:pt x="38040" y="40199"/>
                  </a:lnTo>
                  <a:lnTo>
                    <a:pt x="38114" y="40605"/>
                  </a:lnTo>
                  <a:lnTo>
                    <a:pt x="38206" y="41047"/>
                  </a:lnTo>
                  <a:lnTo>
                    <a:pt x="38317" y="41472"/>
                  </a:lnTo>
                  <a:lnTo>
                    <a:pt x="38446" y="41896"/>
                  </a:lnTo>
                  <a:lnTo>
                    <a:pt x="38594" y="42339"/>
                  </a:lnTo>
                  <a:lnTo>
                    <a:pt x="38760" y="42763"/>
                  </a:lnTo>
                  <a:lnTo>
                    <a:pt x="38926" y="43187"/>
                  </a:lnTo>
                  <a:lnTo>
                    <a:pt x="39110" y="43612"/>
                  </a:lnTo>
                  <a:lnTo>
                    <a:pt x="39110" y="43612"/>
                  </a:lnTo>
                  <a:lnTo>
                    <a:pt x="38095" y="42523"/>
                  </a:lnTo>
                  <a:lnTo>
                    <a:pt x="37062" y="41416"/>
                  </a:lnTo>
                  <a:lnTo>
                    <a:pt x="36011" y="40365"/>
                  </a:lnTo>
                  <a:lnTo>
                    <a:pt x="35457" y="39830"/>
                  </a:lnTo>
                  <a:lnTo>
                    <a:pt x="34922" y="39332"/>
                  </a:lnTo>
                  <a:lnTo>
                    <a:pt x="34350" y="38834"/>
                  </a:lnTo>
                  <a:lnTo>
                    <a:pt x="33779" y="38354"/>
                  </a:lnTo>
                  <a:lnTo>
                    <a:pt x="33207" y="37893"/>
                  </a:lnTo>
                  <a:lnTo>
                    <a:pt x="32616" y="37432"/>
                  </a:lnTo>
                  <a:lnTo>
                    <a:pt x="32008" y="37007"/>
                  </a:lnTo>
                  <a:lnTo>
                    <a:pt x="31380" y="36601"/>
                  </a:lnTo>
                  <a:lnTo>
                    <a:pt x="30735" y="36232"/>
                  </a:lnTo>
                  <a:lnTo>
                    <a:pt x="30089" y="35882"/>
                  </a:lnTo>
                  <a:lnTo>
                    <a:pt x="29406" y="35550"/>
                  </a:lnTo>
                  <a:lnTo>
                    <a:pt x="28724" y="35255"/>
                  </a:lnTo>
                  <a:lnTo>
                    <a:pt x="28004" y="34996"/>
                  </a:lnTo>
                  <a:lnTo>
                    <a:pt x="27285" y="34775"/>
                  </a:lnTo>
                  <a:lnTo>
                    <a:pt x="26547" y="34609"/>
                  </a:lnTo>
                  <a:lnTo>
                    <a:pt x="25809" y="34461"/>
                  </a:lnTo>
                  <a:lnTo>
                    <a:pt x="25422" y="34425"/>
                  </a:lnTo>
                  <a:lnTo>
                    <a:pt x="25053" y="34369"/>
                  </a:lnTo>
                  <a:lnTo>
                    <a:pt x="24684" y="34351"/>
                  </a:lnTo>
                  <a:lnTo>
                    <a:pt x="24315" y="34332"/>
                  </a:lnTo>
                  <a:lnTo>
                    <a:pt x="23927" y="34314"/>
                  </a:lnTo>
                  <a:lnTo>
                    <a:pt x="23559" y="34332"/>
                  </a:lnTo>
                  <a:lnTo>
                    <a:pt x="23190" y="34351"/>
                  </a:lnTo>
                  <a:lnTo>
                    <a:pt x="22821" y="34369"/>
                  </a:lnTo>
                  <a:lnTo>
                    <a:pt x="22452" y="34425"/>
                  </a:lnTo>
                  <a:lnTo>
                    <a:pt x="22101" y="34480"/>
                  </a:lnTo>
                  <a:lnTo>
                    <a:pt x="21732" y="34535"/>
                  </a:lnTo>
                  <a:lnTo>
                    <a:pt x="21382" y="34627"/>
                  </a:lnTo>
                  <a:lnTo>
                    <a:pt x="21013" y="34720"/>
                  </a:lnTo>
                  <a:lnTo>
                    <a:pt x="20662" y="34830"/>
                  </a:lnTo>
                  <a:lnTo>
                    <a:pt x="20330" y="34960"/>
                  </a:lnTo>
                  <a:lnTo>
                    <a:pt x="19980" y="35089"/>
                  </a:lnTo>
                  <a:lnTo>
                    <a:pt x="19648" y="35236"/>
                  </a:lnTo>
                  <a:lnTo>
                    <a:pt x="19315" y="35402"/>
                  </a:lnTo>
                  <a:lnTo>
                    <a:pt x="19002" y="35587"/>
                  </a:lnTo>
                  <a:lnTo>
                    <a:pt x="18688" y="35790"/>
                  </a:lnTo>
                  <a:lnTo>
                    <a:pt x="18375" y="36011"/>
                  </a:lnTo>
                  <a:lnTo>
                    <a:pt x="18079" y="36232"/>
                  </a:lnTo>
                  <a:lnTo>
                    <a:pt x="17803" y="36472"/>
                  </a:lnTo>
                  <a:lnTo>
                    <a:pt x="17526" y="36749"/>
                  </a:lnTo>
                  <a:lnTo>
                    <a:pt x="17286" y="37007"/>
                  </a:lnTo>
                  <a:lnTo>
                    <a:pt x="17046" y="37302"/>
                  </a:lnTo>
                  <a:lnTo>
                    <a:pt x="16807" y="37598"/>
                  </a:lnTo>
                  <a:lnTo>
                    <a:pt x="16604" y="37911"/>
                  </a:lnTo>
                  <a:lnTo>
                    <a:pt x="16401" y="38243"/>
                  </a:lnTo>
                  <a:lnTo>
                    <a:pt x="16235" y="38575"/>
                  </a:lnTo>
                  <a:lnTo>
                    <a:pt x="16069" y="38907"/>
                  </a:lnTo>
                  <a:lnTo>
                    <a:pt x="15921" y="39258"/>
                  </a:lnTo>
                  <a:lnTo>
                    <a:pt x="15792" y="39608"/>
                  </a:lnTo>
                  <a:lnTo>
                    <a:pt x="15663" y="39959"/>
                  </a:lnTo>
                  <a:lnTo>
                    <a:pt x="15571" y="40328"/>
                  </a:lnTo>
                  <a:lnTo>
                    <a:pt x="15497" y="40678"/>
                  </a:lnTo>
                  <a:lnTo>
                    <a:pt x="15423" y="41047"/>
                  </a:lnTo>
                  <a:lnTo>
                    <a:pt x="15386" y="41416"/>
                  </a:lnTo>
                  <a:lnTo>
                    <a:pt x="15349" y="41785"/>
                  </a:lnTo>
                  <a:lnTo>
                    <a:pt x="15349" y="42154"/>
                  </a:lnTo>
                  <a:lnTo>
                    <a:pt x="15368" y="42523"/>
                  </a:lnTo>
                  <a:lnTo>
                    <a:pt x="15386" y="42874"/>
                  </a:lnTo>
                  <a:lnTo>
                    <a:pt x="15441" y="43243"/>
                  </a:lnTo>
                  <a:lnTo>
                    <a:pt x="15515" y="43593"/>
                  </a:lnTo>
                  <a:lnTo>
                    <a:pt x="15607" y="43925"/>
                  </a:lnTo>
                  <a:lnTo>
                    <a:pt x="15718" y="44276"/>
                  </a:lnTo>
                  <a:lnTo>
                    <a:pt x="15866" y="44608"/>
                  </a:lnTo>
                  <a:lnTo>
                    <a:pt x="16013" y="44921"/>
                  </a:lnTo>
                  <a:lnTo>
                    <a:pt x="16198" y="45235"/>
                  </a:lnTo>
                  <a:lnTo>
                    <a:pt x="16401" y="45530"/>
                  </a:lnTo>
                  <a:lnTo>
                    <a:pt x="16622" y="45825"/>
                  </a:lnTo>
                  <a:lnTo>
                    <a:pt x="16862" y="46102"/>
                  </a:lnTo>
                  <a:lnTo>
                    <a:pt x="16327" y="45991"/>
                  </a:lnTo>
                  <a:lnTo>
                    <a:pt x="15810" y="45844"/>
                  </a:lnTo>
                  <a:lnTo>
                    <a:pt x="15294" y="45678"/>
                  </a:lnTo>
                  <a:lnTo>
                    <a:pt x="14796" y="45493"/>
                  </a:lnTo>
                  <a:lnTo>
                    <a:pt x="14298" y="45272"/>
                  </a:lnTo>
                  <a:lnTo>
                    <a:pt x="13800" y="45051"/>
                  </a:lnTo>
                  <a:lnTo>
                    <a:pt x="13320" y="44792"/>
                  </a:lnTo>
                  <a:lnTo>
                    <a:pt x="12840" y="44552"/>
                  </a:lnTo>
                  <a:lnTo>
                    <a:pt x="11881" y="43999"/>
                  </a:lnTo>
                  <a:lnTo>
                    <a:pt x="10922" y="43464"/>
                  </a:lnTo>
                  <a:lnTo>
                    <a:pt x="9944" y="42929"/>
                  </a:lnTo>
                  <a:lnTo>
                    <a:pt x="9464" y="42689"/>
                  </a:lnTo>
                  <a:lnTo>
                    <a:pt x="8966" y="42449"/>
                  </a:lnTo>
                  <a:lnTo>
                    <a:pt x="8468" y="42246"/>
                  </a:lnTo>
                  <a:lnTo>
                    <a:pt x="7933" y="42044"/>
                  </a:lnTo>
                  <a:lnTo>
                    <a:pt x="7398" y="41878"/>
                  </a:lnTo>
                  <a:lnTo>
                    <a:pt x="6845" y="41748"/>
                  </a:lnTo>
                  <a:lnTo>
                    <a:pt x="6291" y="41638"/>
                  </a:lnTo>
                  <a:lnTo>
                    <a:pt x="5738" y="41582"/>
                  </a:lnTo>
                  <a:lnTo>
                    <a:pt x="5166" y="41545"/>
                  </a:lnTo>
                  <a:lnTo>
                    <a:pt x="4631" y="41545"/>
                  </a:lnTo>
                  <a:lnTo>
                    <a:pt x="4078" y="41601"/>
                  </a:lnTo>
                  <a:lnTo>
                    <a:pt x="3819" y="41638"/>
                  </a:lnTo>
                  <a:lnTo>
                    <a:pt x="3561" y="41693"/>
                  </a:lnTo>
                  <a:lnTo>
                    <a:pt x="3303" y="41748"/>
                  </a:lnTo>
                  <a:lnTo>
                    <a:pt x="3044" y="41822"/>
                  </a:lnTo>
                  <a:lnTo>
                    <a:pt x="2805" y="41914"/>
                  </a:lnTo>
                  <a:lnTo>
                    <a:pt x="2565" y="42007"/>
                  </a:lnTo>
                  <a:lnTo>
                    <a:pt x="2325" y="42117"/>
                  </a:lnTo>
                  <a:lnTo>
                    <a:pt x="2104" y="42246"/>
                  </a:lnTo>
                  <a:lnTo>
                    <a:pt x="1882" y="42394"/>
                  </a:lnTo>
                  <a:lnTo>
                    <a:pt x="1679" y="42542"/>
                  </a:lnTo>
                  <a:lnTo>
                    <a:pt x="1476" y="42708"/>
                  </a:lnTo>
                  <a:lnTo>
                    <a:pt x="1273" y="42874"/>
                  </a:lnTo>
                  <a:lnTo>
                    <a:pt x="1089" y="43077"/>
                  </a:lnTo>
                  <a:lnTo>
                    <a:pt x="923" y="43280"/>
                  </a:lnTo>
                  <a:lnTo>
                    <a:pt x="757" y="43519"/>
                  </a:lnTo>
                  <a:lnTo>
                    <a:pt x="609" y="43741"/>
                  </a:lnTo>
                  <a:lnTo>
                    <a:pt x="480" y="43981"/>
                  </a:lnTo>
                  <a:lnTo>
                    <a:pt x="351" y="44239"/>
                  </a:lnTo>
                  <a:lnTo>
                    <a:pt x="259" y="44479"/>
                  </a:lnTo>
                  <a:lnTo>
                    <a:pt x="185" y="44737"/>
                  </a:lnTo>
                  <a:lnTo>
                    <a:pt x="111" y="44977"/>
                  </a:lnTo>
                  <a:lnTo>
                    <a:pt x="56" y="45253"/>
                  </a:lnTo>
                  <a:lnTo>
                    <a:pt x="19" y="45512"/>
                  </a:lnTo>
                  <a:lnTo>
                    <a:pt x="1" y="45770"/>
                  </a:lnTo>
                  <a:lnTo>
                    <a:pt x="1" y="46047"/>
                  </a:lnTo>
                  <a:lnTo>
                    <a:pt x="1" y="46305"/>
                  </a:lnTo>
                  <a:lnTo>
                    <a:pt x="19" y="46582"/>
                  </a:lnTo>
                  <a:lnTo>
                    <a:pt x="56" y="46858"/>
                  </a:lnTo>
                  <a:lnTo>
                    <a:pt x="148" y="47412"/>
                  </a:lnTo>
                  <a:lnTo>
                    <a:pt x="277" y="47965"/>
                  </a:lnTo>
                  <a:lnTo>
                    <a:pt x="462" y="48519"/>
                  </a:lnTo>
                  <a:lnTo>
                    <a:pt x="665" y="49072"/>
                  </a:lnTo>
                  <a:lnTo>
                    <a:pt x="905" y="49626"/>
                  </a:lnTo>
                  <a:lnTo>
                    <a:pt x="1163" y="50179"/>
                  </a:lnTo>
                  <a:lnTo>
                    <a:pt x="1440" y="50714"/>
                  </a:lnTo>
                  <a:lnTo>
                    <a:pt x="1753" y="51249"/>
                  </a:lnTo>
                  <a:lnTo>
                    <a:pt x="2067" y="51747"/>
                  </a:lnTo>
                  <a:lnTo>
                    <a:pt x="2399" y="52282"/>
                  </a:lnTo>
                  <a:lnTo>
                    <a:pt x="2731" y="52780"/>
                  </a:lnTo>
                  <a:lnTo>
                    <a:pt x="61303" y="52780"/>
                  </a:lnTo>
                  <a:lnTo>
                    <a:pt x="61303" y="1"/>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6" name="Google Shape;496;p7"/>
          <p:cNvGrpSpPr/>
          <p:nvPr/>
        </p:nvGrpSpPr>
        <p:grpSpPr>
          <a:xfrm>
            <a:off x="448920" y="813001"/>
            <a:ext cx="216102" cy="209587"/>
            <a:chOff x="375445" y="3222151"/>
            <a:chExt cx="216102" cy="209587"/>
          </a:xfrm>
        </p:grpSpPr>
        <p:sp>
          <p:nvSpPr>
            <p:cNvPr id="497" name="Google Shape;497;p7"/>
            <p:cNvSpPr/>
            <p:nvPr/>
          </p:nvSpPr>
          <p:spPr>
            <a:xfrm rot="10800000" flipH="1">
              <a:off x="375445" y="3222151"/>
              <a:ext cx="216102" cy="209587"/>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7"/>
            <p:cNvSpPr/>
            <p:nvPr/>
          </p:nvSpPr>
          <p:spPr>
            <a:xfrm rot="10800000" flipH="1">
              <a:off x="460336" y="3317643"/>
              <a:ext cx="40522" cy="40292"/>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9" name="Google Shape;499;p7"/>
          <p:cNvGrpSpPr/>
          <p:nvPr/>
        </p:nvGrpSpPr>
        <p:grpSpPr>
          <a:xfrm>
            <a:off x="99487" y="1651433"/>
            <a:ext cx="156307" cy="151594"/>
            <a:chOff x="375445" y="3222151"/>
            <a:chExt cx="216102" cy="209587"/>
          </a:xfrm>
        </p:grpSpPr>
        <p:sp>
          <p:nvSpPr>
            <p:cNvPr id="500" name="Google Shape;500;p7"/>
            <p:cNvSpPr/>
            <p:nvPr/>
          </p:nvSpPr>
          <p:spPr>
            <a:xfrm rot="10800000" flipH="1">
              <a:off x="375445" y="3222151"/>
              <a:ext cx="216102" cy="209587"/>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7"/>
            <p:cNvSpPr/>
            <p:nvPr/>
          </p:nvSpPr>
          <p:spPr>
            <a:xfrm rot="10800000" flipH="1">
              <a:off x="460336" y="3317643"/>
              <a:ext cx="40522" cy="40292"/>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2" name="Google Shape;502;p7"/>
          <p:cNvGrpSpPr/>
          <p:nvPr/>
        </p:nvGrpSpPr>
        <p:grpSpPr>
          <a:xfrm>
            <a:off x="403031" y="1325283"/>
            <a:ext cx="156328" cy="151594"/>
            <a:chOff x="375445" y="3222151"/>
            <a:chExt cx="216102" cy="209587"/>
          </a:xfrm>
        </p:grpSpPr>
        <p:sp>
          <p:nvSpPr>
            <p:cNvPr id="503" name="Google Shape;503;p7"/>
            <p:cNvSpPr/>
            <p:nvPr/>
          </p:nvSpPr>
          <p:spPr>
            <a:xfrm rot="10800000" flipH="1">
              <a:off x="375445" y="3222151"/>
              <a:ext cx="216102" cy="209587"/>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7"/>
            <p:cNvSpPr/>
            <p:nvPr/>
          </p:nvSpPr>
          <p:spPr>
            <a:xfrm rot="10800000" flipH="1">
              <a:off x="460336" y="3317643"/>
              <a:ext cx="40522" cy="40292"/>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5" name="Google Shape;505;p7"/>
          <p:cNvGrpSpPr/>
          <p:nvPr/>
        </p:nvGrpSpPr>
        <p:grpSpPr>
          <a:xfrm>
            <a:off x="8423989" y="-533405"/>
            <a:ext cx="591491" cy="2037135"/>
            <a:chOff x="1395700" y="238125"/>
            <a:chExt cx="1034075" cy="3561425"/>
          </a:xfrm>
        </p:grpSpPr>
        <p:sp>
          <p:nvSpPr>
            <p:cNvPr id="506" name="Google Shape;506;p7"/>
            <p:cNvSpPr/>
            <p:nvPr/>
          </p:nvSpPr>
          <p:spPr>
            <a:xfrm>
              <a:off x="1566525" y="238125"/>
              <a:ext cx="688150" cy="1740125"/>
            </a:xfrm>
            <a:custGeom>
              <a:avLst/>
              <a:gdLst/>
              <a:ahLst/>
              <a:cxnLst/>
              <a:rect l="l" t="t" r="r" b="b"/>
              <a:pathLst>
                <a:path w="27526" h="69605" extrusionOk="0">
                  <a:moveTo>
                    <a:pt x="13763" y="54502"/>
                  </a:moveTo>
                  <a:lnTo>
                    <a:pt x="26242" y="69019"/>
                  </a:lnTo>
                  <a:lnTo>
                    <a:pt x="1304" y="69019"/>
                  </a:lnTo>
                  <a:lnTo>
                    <a:pt x="13763" y="54502"/>
                  </a:lnTo>
                  <a:close/>
                  <a:moveTo>
                    <a:pt x="13405" y="0"/>
                  </a:moveTo>
                  <a:lnTo>
                    <a:pt x="13405" y="54030"/>
                  </a:lnTo>
                  <a:lnTo>
                    <a:pt x="1" y="69605"/>
                  </a:lnTo>
                  <a:lnTo>
                    <a:pt x="27526" y="69605"/>
                  </a:lnTo>
                  <a:lnTo>
                    <a:pt x="14575" y="54426"/>
                  </a:lnTo>
                  <a:lnTo>
                    <a:pt x="14499"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7"/>
            <p:cNvSpPr/>
            <p:nvPr/>
          </p:nvSpPr>
          <p:spPr>
            <a:xfrm>
              <a:off x="1904925" y="3321425"/>
              <a:ext cx="15600" cy="435650"/>
            </a:xfrm>
            <a:custGeom>
              <a:avLst/>
              <a:gdLst/>
              <a:ahLst/>
              <a:cxnLst/>
              <a:rect l="l" t="t" r="r" b="b"/>
              <a:pathLst>
                <a:path w="624" h="17426" extrusionOk="0">
                  <a:moveTo>
                    <a:pt x="1" y="0"/>
                  </a:moveTo>
                  <a:lnTo>
                    <a:pt x="1" y="17425"/>
                  </a:lnTo>
                  <a:lnTo>
                    <a:pt x="624" y="17425"/>
                  </a:lnTo>
                  <a:lnTo>
                    <a:pt x="624" y="0"/>
                  </a:lnTo>
                  <a:close/>
                </a:path>
              </a:pathLst>
            </a:custGeom>
            <a:solidFill>
              <a:srgbClr val="D70C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7"/>
            <p:cNvSpPr/>
            <p:nvPr/>
          </p:nvSpPr>
          <p:spPr>
            <a:xfrm>
              <a:off x="1904925" y="3321425"/>
              <a:ext cx="15600" cy="435650"/>
            </a:xfrm>
            <a:custGeom>
              <a:avLst/>
              <a:gdLst/>
              <a:ahLst/>
              <a:cxnLst/>
              <a:rect l="l" t="t" r="r" b="b"/>
              <a:pathLst>
                <a:path w="624" h="17426" fill="none" extrusionOk="0">
                  <a:moveTo>
                    <a:pt x="1" y="17425"/>
                  </a:moveTo>
                  <a:lnTo>
                    <a:pt x="624" y="17425"/>
                  </a:lnTo>
                  <a:lnTo>
                    <a:pt x="624" y="0"/>
                  </a:lnTo>
                  <a:lnTo>
                    <a:pt x="1" y="0"/>
                  </a:lnTo>
                  <a:lnTo>
                    <a:pt x="1" y="1742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7"/>
            <p:cNvSpPr/>
            <p:nvPr/>
          </p:nvSpPr>
          <p:spPr>
            <a:xfrm>
              <a:off x="1896900" y="3313400"/>
              <a:ext cx="31650" cy="451700"/>
            </a:xfrm>
            <a:custGeom>
              <a:avLst/>
              <a:gdLst/>
              <a:ahLst/>
              <a:cxnLst/>
              <a:rect l="l" t="t" r="r" b="b"/>
              <a:pathLst>
                <a:path w="1266" h="18068" extrusionOk="0">
                  <a:moveTo>
                    <a:pt x="1" y="1"/>
                  </a:moveTo>
                  <a:lnTo>
                    <a:pt x="1" y="18067"/>
                  </a:lnTo>
                  <a:lnTo>
                    <a:pt x="1266" y="18067"/>
                  </a:lnTo>
                  <a:lnTo>
                    <a:pt x="126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7"/>
            <p:cNvSpPr/>
            <p:nvPr/>
          </p:nvSpPr>
          <p:spPr>
            <a:xfrm>
              <a:off x="1896900" y="3313400"/>
              <a:ext cx="31650" cy="451700"/>
            </a:xfrm>
            <a:custGeom>
              <a:avLst/>
              <a:gdLst/>
              <a:ahLst/>
              <a:cxnLst/>
              <a:rect l="l" t="t" r="r" b="b"/>
              <a:pathLst>
                <a:path w="1266" h="18068" fill="none" extrusionOk="0">
                  <a:moveTo>
                    <a:pt x="1266" y="18067"/>
                  </a:moveTo>
                  <a:lnTo>
                    <a:pt x="1" y="18067"/>
                  </a:lnTo>
                  <a:lnTo>
                    <a:pt x="1" y="1"/>
                  </a:lnTo>
                  <a:lnTo>
                    <a:pt x="1266" y="1"/>
                  </a:lnTo>
                  <a:lnTo>
                    <a:pt x="1266" y="1806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7"/>
            <p:cNvSpPr/>
            <p:nvPr/>
          </p:nvSpPr>
          <p:spPr>
            <a:xfrm>
              <a:off x="1864825" y="3704175"/>
              <a:ext cx="95825" cy="95375"/>
            </a:xfrm>
            <a:custGeom>
              <a:avLst/>
              <a:gdLst/>
              <a:ahLst/>
              <a:cxnLst/>
              <a:rect l="l" t="t" r="r" b="b"/>
              <a:pathLst>
                <a:path w="3833" h="3815" extrusionOk="0">
                  <a:moveTo>
                    <a:pt x="1718" y="1"/>
                  </a:moveTo>
                  <a:lnTo>
                    <a:pt x="1529" y="39"/>
                  </a:lnTo>
                  <a:lnTo>
                    <a:pt x="1340" y="76"/>
                  </a:lnTo>
                  <a:lnTo>
                    <a:pt x="1171" y="152"/>
                  </a:lnTo>
                  <a:lnTo>
                    <a:pt x="1001" y="227"/>
                  </a:lnTo>
                  <a:lnTo>
                    <a:pt x="850" y="322"/>
                  </a:lnTo>
                  <a:lnTo>
                    <a:pt x="699" y="435"/>
                  </a:lnTo>
                  <a:lnTo>
                    <a:pt x="566" y="548"/>
                  </a:lnTo>
                  <a:lnTo>
                    <a:pt x="434" y="699"/>
                  </a:lnTo>
                  <a:lnTo>
                    <a:pt x="321" y="831"/>
                  </a:lnTo>
                  <a:lnTo>
                    <a:pt x="227" y="1001"/>
                  </a:lnTo>
                  <a:lnTo>
                    <a:pt x="151" y="1171"/>
                  </a:lnTo>
                  <a:lnTo>
                    <a:pt x="94" y="1341"/>
                  </a:lnTo>
                  <a:lnTo>
                    <a:pt x="38" y="1530"/>
                  </a:lnTo>
                  <a:lnTo>
                    <a:pt x="19" y="1719"/>
                  </a:lnTo>
                  <a:lnTo>
                    <a:pt x="0" y="1908"/>
                  </a:lnTo>
                  <a:lnTo>
                    <a:pt x="19" y="2096"/>
                  </a:lnTo>
                  <a:lnTo>
                    <a:pt x="38" y="2304"/>
                  </a:lnTo>
                  <a:lnTo>
                    <a:pt x="94" y="2474"/>
                  </a:lnTo>
                  <a:lnTo>
                    <a:pt x="151" y="2663"/>
                  </a:lnTo>
                  <a:lnTo>
                    <a:pt x="227" y="2814"/>
                  </a:lnTo>
                  <a:lnTo>
                    <a:pt x="321" y="2984"/>
                  </a:lnTo>
                  <a:lnTo>
                    <a:pt x="434" y="3135"/>
                  </a:lnTo>
                  <a:lnTo>
                    <a:pt x="566" y="3267"/>
                  </a:lnTo>
                  <a:lnTo>
                    <a:pt x="699" y="3380"/>
                  </a:lnTo>
                  <a:lnTo>
                    <a:pt x="850" y="3493"/>
                  </a:lnTo>
                  <a:lnTo>
                    <a:pt x="1001" y="3588"/>
                  </a:lnTo>
                  <a:lnTo>
                    <a:pt x="1171" y="3663"/>
                  </a:lnTo>
                  <a:lnTo>
                    <a:pt x="1340" y="3739"/>
                  </a:lnTo>
                  <a:lnTo>
                    <a:pt x="1529" y="3776"/>
                  </a:lnTo>
                  <a:lnTo>
                    <a:pt x="1718" y="3814"/>
                  </a:lnTo>
                  <a:lnTo>
                    <a:pt x="2114" y="3814"/>
                  </a:lnTo>
                  <a:lnTo>
                    <a:pt x="2303" y="3776"/>
                  </a:lnTo>
                  <a:lnTo>
                    <a:pt x="2492" y="3739"/>
                  </a:lnTo>
                  <a:lnTo>
                    <a:pt x="2662" y="3663"/>
                  </a:lnTo>
                  <a:lnTo>
                    <a:pt x="2832" y="3588"/>
                  </a:lnTo>
                  <a:lnTo>
                    <a:pt x="2983" y="3493"/>
                  </a:lnTo>
                  <a:lnTo>
                    <a:pt x="3134" y="3380"/>
                  </a:lnTo>
                  <a:lnTo>
                    <a:pt x="3266" y="3267"/>
                  </a:lnTo>
                  <a:lnTo>
                    <a:pt x="3398" y="3135"/>
                  </a:lnTo>
                  <a:lnTo>
                    <a:pt x="3493" y="2984"/>
                  </a:lnTo>
                  <a:lnTo>
                    <a:pt x="3606" y="2814"/>
                  </a:lnTo>
                  <a:lnTo>
                    <a:pt x="3681" y="2663"/>
                  </a:lnTo>
                  <a:lnTo>
                    <a:pt x="3738" y="2474"/>
                  </a:lnTo>
                  <a:lnTo>
                    <a:pt x="3795" y="2304"/>
                  </a:lnTo>
                  <a:lnTo>
                    <a:pt x="3813" y="2096"/>
                  </a:lnTo>
                  <a:lnTo>
                    <a:pt x="3832" y="1908"/>
                  </a:lnTo>
                  <a:lnTo>
                    <a:pt x="3813" y="1719"/>
                  </a:lnTo>
                  <a:lnTo>
                    <a:pt x="3795" y="1530"/>
                  </a:lnTo>
                  <a:lnTo>
                    <a:pt x="3738" y="1341"/>
                  </a:lnTo>
                  <a:lnTo>
                    <a:pt x="3681" y="1171"/>
                  </a:lnTo>
                  <a:lnTo>
                    <a:pt x="3606" y="1001"/>
                  </a:lnTo>
                  <a:lnTo>
                    <a:pt x="3493" y="831"/>
                  </a:lnTo>
                  <a:lnTo>
                    <a:pt x="3398" y="699"/>
                  </a:lnTo>
                  <a:lnTo>
                    <a:pt x="3266" y="548"/>
                  </a:lnTo>
                  <a:lnTo>
                    <a:pt x="3134" y="435"/>
                  </a:lnTo>
                  <a:lnTo>
                    <a:pt x="2983" y="322"/>
                  </a:lnTo>
                  <a:lnTo>
                    <a:pt x="2832" y="227"/>
                  </a:lnTo>
                  <a:lnTo>
                    <a:pt x="2662" y="152"/>
                  </a:lnTo>
                  <a:lnTo>
                    <a:pt x="2492" y="76"/>
                  </a:lnTo>
                  <a:lnTo>
                    <a:pt x="2303" y="39"/>
                  </a:lnTo>
                  <a:lnTo>
                    <a:pt x="211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7"/>
            <p:cNvSpPr/>
            <p:nvPr/>
          </p:nvSpPr>
          <p:spPr>
            <a:xfrm>
              <a:off x="1395700" y="1923475"/>
              <a:ext cx="1034075" cy="1174725"/>
            </a:xfrm>
            <a:custGeom>
              <a:avLst/>
              <a:gdLst/>
              <a:ahLst/>
              <a:cxnLst/>
              <a:rect l="l" t="t" r="r" b="b"/>
              <a:pathLst>
                <a:path w="41363" h="46989" extrusionOk="0">
                  <a:moveTo>
                    <a:pt x="3455" y="1"/>
                  </a:moveTo>
                  <a:lnTo>
                    <a:pt x="0" y="3909"/>
                  </a:lnTo>
                  <a:lnTo>
                    <a:pt x="3455" y="7816"/>
                  </a:lnTo>
                  <a:lnTo>
                    <a:pt x="0" y="11743"/>
                  </a:lnTo>
                  <a:lnTo>
                    <a:pt x="3455" y="15651"/>
                  </a:lnTo>
                  <a:lnTo>
                    <a:pt x="0" y="19578"/>
                  </a:lnTo>
                  <a:lnTo>
                    <a:pt x="3455" y="23485"/>
                  </a:lnTo>
                  <a:lnTo>
                    <a:pt x="0" y="27393"/>
                  </a:lnTo>
                  <a:lnTo>
                    <a:pt x="3455" y="31320"/>
                  </a:lnTo>
                  <a:lnTo>
                    <a:pt x="0" y="35228"/>
                  </a:lnTo>
                  <a:lnTo>
                    <a:pt x="3455" y="39154"/>
                  </a:lnTo>
                  <a:lnTo>
                    <a:pt x="0" y="43062"/>
                  </a:lnTo>
                  <a:lnTo>
                    <a:pt x="3455" y="46989"/>
                  </a:lnTo>
                  <a:lnTo>
                    <a:pt x="37908" y="46989"/>
                  </a:lnTo>
                  <a:lnTo>
                    <a:pt x="41362" y="43062"/>
                  </a:lnTo>
                  <a:lnTo>
                    <a:pt x="37908" y="39154"/>
                  </a:lnTo>
                  <a:lnTo>
                    <a:pt x="41362" y="35228"/>
                  </a:lnTo>
                  <a:lnTo>
                    <a:pt x="37908" y="31320"/>
                  </a:lnTo>
                  <a:lnTo>
                    <a:pt x="41362" y="27393"/>
                  </a:lnTo>
                  <a:lnTo>
                    <a:pt x="37908" y="23485"/>
                  </a:lnTo>
                  <a:lnTo>
                    <a:pt x="41362" y="19578"/>
                  </a:lnTo>
                  <a:lnTo>
                    <a:pt x="37908" y="15651"/>
                  </a:lnTo>
                  <a:lnTo>
                    <a:pt x="41362" y="11743"/>
                  </a:lnTo>
                  <a:lnTo>
                    <a:pt x="37908" y="7816"/>
                  </a:lnTo>
                  <a:lnTo>
                    <a:pt x="41362" y="3909"/>
                  </a:lnTo>
                  <a:lnTo>
                    <a:pt x="3790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7"/>
            <p:cNvSpPr/>
            <p:nvPr/>
          </p:nvSpPr>
          <p:spPr>
            <a:xfrm>
              <a:off x="1395700" y="1923475"/>
              <a:ext cx="1034075" cy="1174725"/>
            </a:xfrm>
            <a:custGeom>
              <a:avLst/>
              <a:gdLst/>
              <a:ahLst/>
              <a:cxnLst/>
              <a:rect l="l" t="t" r="r" b="b"/>
              <a:pathLst>
                <a:path w="41363" h="46989" fill="none" extrusionOk="0">
                  <a:moveTo>
                    <a:pt x="3455" y="1"/>
                  </a:moveTo>
                  <a:lnTo>
                    <a:pt x="0" y="3909"/>
                  </a:lnTo>
                  <a:lnTo>
                    <a:pt x="3455" y="7816"/>
                  </a:lnTo>
                  <a:lnTo>
                    <a:pt x="0" y="11743"/>
                  </a:lnTo>
                  <a:lnTo>
                    <a:pt x="3455" y="15651"/>
                  </a:lnTo>
                  <a:lnTo>
                    <a:pt x="0" y="19578"/>
                  </a:lnTo>
                  <a:lnTo>
                    <a:pt x="3455" y="23485"/>
                  </a:lnTo>
                  <a:lnTo>
                    <a:pt x="0" y="27393"/>
                  </a:lnTo>
                  <a:lnTo>
                    <a:pt x="3455" y="31320"/>
                  </a:lnTo>
                  <a:lnTo>
                    <a:pt x="0" y="35228"/>
                  </a:lnTo>
                  <a:lnTo>
                    <a:pt x="3455" y="39154"/>
                  </a:lnTo>
                  <a:lnTo>
                    <a:pt x="0" y="43062"/>
                  </a:lnTo>
                  <a:lnTo>
                    <a:pt x="3455" y="46989"/>
                  </a:lnTo>
                  <a:lnTo>
                    <a:pt x="37908" y="46989"/>
                  </a:lnTo>
                  <a:lnTo>
                    <a:pt x="41362" y="43062"/>
                  </a:lnTo>
                  <a:lnTo>
                    <a:pt x="37908" y="39154"/>
                  </a:lnTo>
                  <a:lnTo>
                    <a:pt x="41362" y="35228"/>
                  </a:lnTo>
                  <a:lnTo>
                    <a:pt x="37908" y="31320"/>
                  </a:lnTo>
                  <a:lnTo>
                    <a:pt x="41362" y="27393"/>
                  </a:lnTo>
                  <a:lnTo>
                    <a:pt x="37908" y="23485"/>
                  </a:lnTo>
                  <a:lnTo>
                    <a:pt x="41362" y="19578"/>
                  </a:lnTo>
                  <a:lnTo>
                    <a:pt x="37908" y="15651"/>
                  </a:lnTo>
                  <a:lnTo>
                    <a:pt x="41362" y="11743"/>
                  </a:lnTo>
                  <a:lnTo>
                    <a:pt x="37908" y="7816"/>
                  </a:lnTo>
                  <a:lnTo>
                    <a:pt x="41362" y="3909"/>
                  </a:lnTo>
                  <a:lnTo>
                    <a:pt x="37908" y="1"/>
                  </a:lnTo>
                  <a:lnTo>
                    <a:pt x="345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7"/>
            <p:cNvSpPr/>
            <p:nvPr/>
          </p:nvSpPr>
          <p:spPr>
            <a:xfrm>
              <a:off x="2343375" y="2706450"/>
              <a:ext cx="25" cy="25"/>
            </a:xfrm>
            <a:custGeom>
              <a:avLst/>
              <a:gdLst/>
              <a:ahLst/>
              <a:cxnLst/>
              <a:rect l="l" t="t" r="r" b="b"/>
              <a:pathLst>
                <a:path w="1" h="1" extrusionOk="0">
                  <a:moveTo>
                    <a:pt x="1" y="1"/>
                  </a:moveTo>
                  <a:lnTo>
                    <a:pt x="1" y="1"/>
                  </a:lnTo>
                  <a:lnTo>
                    <a:pt x="1" y="1"/>
                  </a:lnTo>
                  <a:lnTo>
                    <a:pt x="1" y="1"/>
                  </a:lnTo>
                  <a:lnTo>
                    <a:pt x="1" y="1"/>
                  </a:lnTo>
                  <a:close/>
                </a:path>
              </a:pathLst>
            </a:custGeom>
            <a:solidFill>
              <a:srgbClr val="D86C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7"/>
            <p:cNvSpPr/>
            <p:nvPr/>
          </p:nvSpPr>
          <p:spPr>
            <a:xfrm>
              <a:off x="2343375" y="2706450"/>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7"/>
            <p:cNvSpPr/>
            <p:nvPr/>
          </p:nvSpPr>
          <p:spPr>
            <a:xfrm>
              <a:off x="1395700" y="2608300"/>
              <a:ext cx="1034075" cy="98175"/>
            </a:xfrm>
            <a:custGeom>
              <a:avLst/>
              <a:gdLst/>
              <a:ahLst/>
              <a:cxnLst/>
              <a:rect l="l" t="t" r="r" b="b"/>
              <a:pathLst>
                <a:path w="41363" h="3927" extrusionOk="0">
                  <a:moveTo>
                    <a:pt x="0" y="0"/>
                  </a:moveTo>
                  <a:lnTo>
                    <a:pt x="3455" y="3927"/>
                  </a:lnTo>
                  <a:lnTo>
                    <a:pt x="37908" y="3927"/>
                  </a:lnTo>
                  <a:lnTo>
                    <a:pt x="41362" y="0"/>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7"/>
            <p:cNvSpPr/>
            <p:nvPr/>
          </p:nvSpPr>
          <p:spPr>
            <a:xfrm>
              <a:off x="1395700" y="2608300"/>
              <a:ext cx="1034075" cy="98175"/>
            </a:xfrm>
            <a:custGeom>
              <a:avLst/>
              <a:gdLst/>
              <a:ahLst/>
              <a:cxnLst/>
              <a:rect l="l" t="t" r="r" b="b"/>
              <a:pathLst>
                <a:path w="41363" h="3927" fill="none" extrusionOk="0">
                  <a:moveTo>
                    <a:pt x="41362" y="0"/>
                  </a:moveTo>
                  <a:lnTo>
                    <a:pt x="0" y="0"/>
                  </a:lnTo>
                  <a:lnTo>
                    <a:pt x="0" y="0"/>
                  </a:lnTo>
                  <a:lnTo>
                    <a:pt x="3455" y="3927"/>
                  </a:lnTo>
                  <a:lnTo>
                    <a:pt x="3455" y="3927"/>
                  </a:lnTo>
                  <a:lnTo>
                    <a:pt x="37908" y="3927"/>
                  </a:lnTo>
                  <a:lnTo>
                    <a:pt x="37908" y="3927"/>
                  </a:lnTo>
                  <a:lnTo>
                    <a:pt x="41362" y="0"/>
                  </a:lnTo>
                  <a:lnTo>
                    <a:pt x="4136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7"/>
            <p:cNvSpPr/>
            <p:nvPr/>
          </p:nvSpPr>
          <p:spPr>
            <a:xfrm>
              <a:off x="1395700" y="2803675"/>
              <a:ext cx="1034075" cy="99150"/>
            </a:xfrm>
            <a:custGeom>
              <a:avLst/>
              <a:gdLst/>
              <a:ahLst/>
              <a:cxnLst/>
              <a:rect l="l" t="t" r="r" b="b"/>
              <a:pathLst>
                <a:path w="41363" h="3966" extrusionOk="0">
                  <a:moveTo>
                    <a:pt x="19" y="1"/>
                  </a:moveTo>
                  <a:lnTo>
                    <a:pt x="0" y="20"/>
                  </a:lnTo>
                  <a:lnTo>
                    <a:pt x="3455" y="3946"/>
                  </a:lnTo>
                  <a:lnTo>
                    <a:pt x="3436" y="3965"/>
                  </a:lnTo>
                  <a:lnTo>
                    <a:pt x="37927" y="3965"/>
                  </a:lnTo>
                  <a:lnTo>
                    <a:pt x="37908" y="3946"/>
                  </a:lnTo>
                  <a:lnTo>
                    <a:pt x="41362" y="20"/>
                  </a:lnTo>
                  <a:lnTo>
                    <a:pt x="41344" y="1"/>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7"/>
            <p:cNvSpPr/>
            <p:nvPr/>
          </p:nvSpPr>
          <p:spPr>
            <a:xfrm>
              <a:off x="1395700" y="2803675"/>
              <a:ext cx="1034075" cy="99150"/>
            </a:xfrm>
            <a:custGeom>
              <a:avLst/>
              <a:gdLst/>
              <a:ahLst/>
              <a:cxnLst/>
              <a:rect l="l" t="t" r="r" b="b"/>
              <a:pathLst>
                <a:path w="41363" h="3966" fill="none" extrusionOk="0">
                  <a:moveTo>
                    <a:pt x="41344" y="1"/>
                  </a:moveTo>
                  <a:lnTo>
                    <a:pt x="19" y="1"/>
                  </a:lnTo>
                  <a:lnTo>
                    <a:pt x="0" y="20"/>
                  </a:lnTo>
                  <a:lnTo>
                    <a:pt x="3455" y="3946"/>
                  </a:lnTo>
                  <a:lnTo>
                    <a:pt x="3436" y="3965"/>
                  </a:lnTo>
                  <a:lnTo>
                    <a:pt x="37927" y="3965"/>
                  </a:lnTo>
                  <a:lnTo>
                    <a:pt x="37908" y="3946"/>
                  </a:lnTo>
                  <a:lnTo>
                    <a:pt x="41362" y="20"/>
                  </a:lnTo>
                  <a:lnTo>
                    <a:pt x="4134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7"/>
            <p:cNvSpPr/>
            <p:nvPr/>
          </p:nvSpPr>
          <p:spPr>
            <a:xfrm>
              <a:off x="1395700" y="2999075"/>
              <a:ext cx="1034075" cy="98200"/>
            </a:xfrm>
            <a:custGeom>
              <a:avLst/>
              <a:gdLst/>
              <a:ahLst/>
              <a:cxnLst/>
              <a:rect l="l" t="t" r="r" b="b"/>
              <a:pathLst>
                <a:path w="41363" h="3928" extrusionOk="0">
                  <a:moveTo>
                    <a:pt x="19" y="1"/>
                  </a:moveTo>
                  <a:lnTo>
                    <a:pt x="0" y="38"/>
                  </a:lnTo>
                  <a:lnTo>
                    <a:pt x="3417" y="3927"/>
                  </a:lnTo>
                  <a:lnTo>
                    <a:pt x="3455" y="3889"/>
                  </a:lnTo>
                  <a:lnTo>
                    <a:pt x="37908" y="3889"/>
                  </a:lnTo>
                  <a:lnTo>
                    <a:pt x="37945" y="3927"/>
                  </a:lnTo>
                  <a:lnTo>
                    <a:pt x="41362" y="38"/>
                  </a:lnTo>
                  <a:lnTo>
                    <a:pt x="41344" y="1"/>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7"/>
            <p:cNvSpPr/>
            <p:nvPr/>
          </p:nvSpPr>
          <p:spPr>
            <a:xfrm>
              <a:off x="1395700" y="2999075"/>
              <a:ext cx="1034075" cy="98200"/>
            </a:xfrm>
            <a:custGeom>
              <a:avLst/>
              <a:gdLst/>
              <a:ahLst/>
              <a:cxnLst/>
              <a:rect l="l" t="t" r="r" b="b"/>
              <a:pathLst>
                <a:path w="41363" h="3928" fill="none" extrusionOk="0">
                  <a:moveTo>
                    <a:pt x="41344" y="1"/>
                  </a:moveTo>
                  <a:lnTo>
                    <a:pt x="19" y="1"/>
                  </a:lnTo>
                  <a:lnTo>
                    <a:pt x="0" y="38"/>
                  </a:lnTo>
                  <a:lnTo>
                    <a:pt x="3417" y="3927"/>
                  </a:lnTo>
                  <a:lnTo>
                    <a:pt x="3455" y="3889"/>
                  </a:lnTo>
                  <a:lnTo>
                    <a:pt x="37908" y="3889"/>
                  </a:lnTo>
                  <a:lnTo>
                    <a:pt x="37945" y="3927"/>
                  </a:lnTo>
                  <a:lnTo>
                    <a:pt x="41362" y="38"/>
                  </a:lnTo>
                  <a:lnTo>
                    <a:pt x="4134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7"/>
            <p:cNvSpPr/>
            <p:nvPr/>
          </p:nvSpPr>
          <p:spPr>
            <a:xfrm>
              <a:off x="1454200" y="2413850"/>
              <a:ext cx="974625" cy="96300"/>
            </a:xfrm>
            <a:custGeom>
              <a:avLst/>
              <a:gdLst/>
              <a:ahLst/>
              <a:cxnLst/>
              <a:rect l="l" t="t" r="r" b="b"/>
              <a:pathLst>
                <a:path w="38985" h="3852" extrusionOk="0">
                  <a:moveTo>
                    <a:pt x="1" y="2606"/>
                  </a:moveTo>
                  <a:lnTo>
                    <a:pt x="1096" y="3852"/>
                  </a:lnTo>
                  <a:lnTo>
                    <a:pt x="1096" y="3852"/>
                  </a:lnTo>
                  <a:lnTo>
                    <a:pt x="1" y="2606"/>
                  </a:lnTo>
                  <a:close/>
                  <a:moveTo>
                    <a:pt x="38985" y="0"/>
                  </a:moveTo>
                  <a:lnTo>
                    <a:pt x="38985" y="0"/>
                  </a:lnTo>
                  <a:lnTo>
                    <a:pt x="38211" y="888"/>
                  </a:lnTo>
                  <a:lnTo>
                    <a:pt x="38985" y="0"/>
                  </a:lnTo>
                  <a:close/>
                </a:path>
              </a:pathLst>
            </a:custGeom>
            <a:solidFill>
              <a:srgbClr val="D86C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7"/>
            <p:cNvSpPr/>
            <p:nvPr/>
          </p:nvSpPr>
          <p:spPr>
            <a:xfrm>
              <a:off x="1454200" y="2478975"/>
              <a:ext cx="27400" cy="31175"/>
            </a:xfrm>
            <a:custGeom>
              <a:avLst/>
              <a:gdLst/>
              <a:ahLst/>
              <a:cxnLst/>
              <a:rect l="l" t="t" r="r" b="b"/>
              <a:pathLst>
                <a:path w="1096" h="1247" fill="none" extrusionOk="0">
                  <a:moveTo>
                    <a:pt x="1" y="1"/>
                  </a:moveTo>
                  <a:lnTo>
                    <a:pt x="1096" y="1247"/>
                  </a:lnTo>
                  <a:lnTo>
                    <a:pt x="1096" y="1247"/>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7"/>
            <p:cNvSpPr/>
            <p:nvPr/>
          </p:nvSpPr>
          <p:spPr>
            <a:xfrm>
              <a:off x="1396625" y="2413850"/>
              <a:ext cx="1032200" cy="96300"/>
            </a:xfrm>
            <a:custGeom>
              <a:avLst/>
              <a:gdLst/>
              <a:ahLst/>
              <a:cxnLst/>
              <a:rect l="l" t="t" r="r" b="b"/>
              <a:pathLst>
                <a:path w="41288" h="3852" extrusionOk="0">
                  <a:moveTo>
                    <a:pt x="1" y="0"/>
                  </a:moveTo>
                  <a:lnTo>
                    <a:pt x="2304" y="2606"/>
                  </a:lnTo>
                  <a:lnTo>
                    <a:pt x="3399" y="3852"/>
                  </a:lnTo>
                  <a:lnTo>
                    <a:pt x="37890" y="3852"/>
                  </a:lnTo>
                  <a:lnTo>
                    <a:pt x="40514" y="888"/>
                  </a:lnTo>
                  <a:lnTo>
                    <a:pt x="41288" y="0"/>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7"/>
            <p:cNvSpPr/>
            <p:nvPr/>
          </p:nvSpPr>
          <p:spPr>
            <a:xfrm>
              <a:off x="1396625" y="2413850"/>
              <a:ext cx="1032200" cy="96300"/>
            </a:xfrm>
            <a:custGeom>
              <a:avLst/>
              <a:gdLst/>
              <a:ahLst/>
              <a:cxnLst/>
              <a:rect l="l" t="t" r="r" b="b"/>
              <a:pathLst>
                <a:path w="41288" h="3852" fill="none" extrusionOk="0">
                  <a:moveTo>
                    <a:pt x="41288" y="0"/>
                  </a:moveTo>
                  <a:lnTo>
                    <a:pt x="1" y="0"/>
                  </a:lnTo>
                  <a:lnTo>
                    <a:pt x="2304" y="2606"/>
                  </a:lnTo>
                  <a:lnTo>
                    <a:pt x="3399" y="3852"/>
                  </a:lnTo>
                  <a:lnTo>
                    <a:pt x="37890" y="3852"/>
                  </a:lnTo>
                  <a:lnTo>
                    <a:pt x="40514" y="888"/>
                  </a:lnTo>
                  <a:lnTo>
                    <a:pt x="4128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7"/>
            <p:cNvSpPr/>
            <p:nvPr/>
          </p:nvSpPr>
          <p:spPr>
            <a:xfrm>
              <a:off x="1395700" y="2021175"/>
              <a:ext cx="1034075" cy="96300"/>
            </a:xfrm>
            <a:custGeom>
              <a:avLst/>
              <a:gdLst/>
              <a:ahLst/>
              <a:cxnLst/>
              <a:rect l="l" t="t" r="r" b="b"/>
              <a:pathLst>
                <a:path w="41363" h="3852" extrusionOk="0">
                  <a:moveTo>
                    <a:pt x="0" y="1"/>
                  </a:moveTo>
                  <a:lnTo>
                    <a:pt x="0" y="1"/>
                  </a:lnTo>
                  <a:lnTo>
                    <a:pt x="3379" y="3852"/>
                  </a:lnTo>
                  <a:lnTo>
                    <a:pt x="3379" y="3852"/>
                  </a:lnTo>
                  <a:lnTo>
                    <a:pt x="0" y="1"/>
                  </a:lnTo>
                  <a:close/>
                  <a:moveTo>
                    <a:pt x="41362" y="1"/>
                  </a:moveTo>
                  <a:lnTo>
                    <a:pt x="41362" y="1"/>
                  </a:lnTo>
                  <a:lnTo>
                    <a:pt x="37983" y="3852"/>
                  </a:lnTo>
                  <a:lnTo>
                    <a:pt x="37983" y="3852"/>
                  </a:lnTo>
                  <a:lnTo>
                    <a:pt x="41362" y="1"/>
                  </a:lnTo>
                  <a:close/>
                </a:path>
              </a:pathLst>
            </a:custGeom>
            <a:solidFill>
              <a:srgbClr val="D86C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7"/>
            <p:cNvSpPr/>
            <p:nvPr/>
          </p:nvSpPr>
          <p:spPr>
            <a:xfrm>
              <a:off x="1395700" y="2021175"/>
              <a:ext cx="84500" cy="96300"/>
            </a:xfrm>
            <a:custGeom>
              <a:avLst/>
              <a:gdLst/>
              <a:ahLst/>
              <a:cxnLst/>
              <a:rect l="l" t="t" r="r" b="b"/>
              <a:pathLst>
                <a:path w="3380" h="3852" fill="none" extrusionOk="0">
                  <a:moveTo>
                    <a:pt x="0" y="1"/>
                  </a:moveTo>
                  <a:lnTo>
                    <a:pt x="0" y="1"/>
                  </a:lnTo>
                  <a:lnTo>
                    <a:pt x="3379" y="3852"/>
                  </a:lnTo>
                  <a:lnTo>
                    <a:pt x="3379" y="3852"/>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7"/>
            <p:cNvSpPr/>
            <p:nvPr/>
          </p:nvSpPr>
          <p:spPr>
            <a:xfrm>
              <a:off x="2345275" y="2021175"/>
              <a:ext cx="84500" cy="96300"/>
            </a:xfrm>
            <a:custGeom>
              <a:avLst/>
              <a:gdLst/>
              <a:ahLst/>
              <a:cxnLst/>
              <a:rect l="l" t="t" r="r" b="b"/>
              <a:pathLst>
                <a:path w="3380" h="3852" fill="none" extrusionOk="0">
                  <a:moveTo>
                    <a:pt x="3379" y="1"/>
                  </a:moveTo>
                  <a:lnTo>
                    <a:pt x="3379" y="1"/>
                  </a:lnTo>
                  <a:lnTo>
                    <a:pt x="0" y="3852"/>
                  </a:lnTo>
                  <a:lnTo>
                    <a:pt x="0" y="3852"/>
                  </a:lnTo>
                  <a:lnTo>
                    <a:pt x="337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7"/>
            <p:cNvSpPr/>
            <p:nvPr/>
          </p:nvSpPr>
          <p:spPr>
            <a:xfrm>
              <a:off x="1395700" y="2021175"/>
              <a:ext cx="1034075" cy="96300"/>
            </a:xfrm>
            <a:custGeom>
              <a:avLst/>
              <a:gdLst/>
              <a:ahLst/>
              <a:cxnLst/>
              <a:rect l="l" t="t" r="r" b="b"/>
              <a:pathLst>
                <a:path w="41363" h="3852" extrusionOk="0">
                  <a:moveTo>
                    <a:pt x="0" y="1"/>
                  </a:moveTo>
                  <a:lnTo>
                    <a:pt x="3379" y="3852"/>
                  </a:lnTo>
                  <a:lnTo>
                    <a:pt x="37983" y="3852"/>
                  </a:lnTo>
                  <a:lnTo>
                    <a:pt x="41362" y="1"/>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7"/>
            <p:cNvSpPr/>
            <p:nvPr/>
          </p:nvSpPr>
          <p:spPr>
            <a:xfrm>
              <a:off x="1395700" y="2021175"/>
              <a:ext cx="1034075" cy="96300"/>
            </a:xfrm>
            <a:custGeom>
              <a:avLst/>
              <a:gdLst/>
              <a:ahLst/>
              <a:cxnLst/>
              <a:rect l="l" t="t" r="r" b="b"/>
              <a:pathLst>
                <a:path w="41363" h="3852" fill="none" extrusionOk="0">
                  <a:moveTo>
                    <a:pt x="41362" y="1"/>
                  </a:moveTo>
                  <a:lnTo>
                    <a:pt x="0" y="1"/>
                  </a:lnTo>
                  <a:lnTo>
                    <a:pt x="3379" y="3852"/>
                  </a:lnTo>
                  <a:lnTo>
                    <a:pt x="37983" y="3852"/>
                  </a:lnTo>
                  <a:lnTo>
                    <a:pt x="41362"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7"/>
            <p:cNvSpPr/>
            <p:nvPr/>
          </p:nvSpPr>
          <p:spPr>
            <a:xfrm>
              <a:off x="1395700" y="2216100"/>
              <a:ext cx="1034075" cy="975"/>
            </a:xfrm>
            <a:custGeom>
              <a:avLst/>
              <a:gdLst/>
              <a:ahLst/>
              <a:cxnLst/>
              <a:rect l="l" t="t" r="r" b="b"/>
              <a:pathLst>
                <a:path w="41363" h="39" extrusionOk="0">
                  <a:moveTo>
                    <a:pt x="19" y="0"/>
                  </a:moveTo>
                  <a:lnTo>
                    <a:pt x="19" y="0"/>
                  </a:lnTo>
                  <a:lnTo>
                    <a:pt x="0" y="38"/>
                  </a:lnTo>
                  <a:lnTo>
                    <a:pt x="19" y="0"/>
                  </a:lnTo>
                  <a:close/>
                  <a:moveTo>
                    <a:pt x="41344" y="0"/>
                  </a:moveTo>
                  <a:lnTo>
                    <a:pt x="41344" y="0"/>
                  </a:lnTo>
                  <a:lnTo>
                    <a:pt x="41362" y="38"/>
                  </a:lnTo>
                  <a:lnTo>
                    <a:pt x="41344" y="0"/>
                  </a:lnTo>
                  <a:close/>
                </a:path>
              </a:pathLst>
            </a:custGeom>
            <a:solidFill>
              <a:srgbClr val="D86C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7"/>
            <p:cNvSpPr/>
            <p:nvPr/>
          </p:nvSpPr>
          <p:spPr>
            <a:xfrm>
              <a:off x="1395700" y="2216100"/>
              <a:ext cx="475" cy="975"/>
            </a:xfrm>
            <a:custGeom>
              <a:avLst/>
              <a:gdLst/>
              <a:ahLst/>
              <a:cxnLst/>
              <a:rect l="l" t="t" r="r" b="b"/>
              <a:pathLst>
                <a:path w="19" h="39" fill="none" extrusionOk="0">
                  <a:moveTo>
                    <a:pt x="19" y="0"/>
                  </a:moveTo>
                  <a:lnTo>
                    <a:pt x="19" y="0"/>
                  </a:lnTo>
                  <a:lnTo>
                    <a:pt x="0" y="38"/>
                  </a:lnTo>
                  <a:lnTo>
                    <a:pt x="1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7"/>
            <p:cNvSpPr/>
            <p:nvPr/>
          </p:nvSpPr>
          <p:spPr>
            <a:xfrm>
              <a:off x="1395700" y="2216100"/>
              <a:ext cx="1034075" cy="98175"/>
            </a:xfrm>
            <a:custGeom>
              <a:avLst/>
              <a:gdLst/>
              <a:ahLst/>
              <a:cxnLst/>
              <a:rect l="l" t="t" r="r" b="b"/>
              <a:pathLst>
                <a:path w="41363" h="3927" extrusionOk="0">
                  <a:moveTo>
                    <a:pt x="19" y="0"/>
                  </a:moveTo>
                  <a:lnTo>
                    <a:pt x="0" y="38"/>
                  </a:lnTo>
                  <a:lnTo>
                    <a:pt x="3436" y="3927"/>
                  </a:lnTo>
                  <a:lnTo>
                    <a:pt x="37927" y="3927"/>
                  </a:lnTo>
                  <a:lnTo>
                    <a:pt x="41362" y="38"/>
                  </a:lnTo>
                  <a:lnTo>
                    <a:pt x="41344" y="0"/>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7"/>
            <p:cNvSpPr/>
            <p:nvPr/>
          </p:nvSpPr>
          <p:spPr>
            <a:xfrm>
              <a:off x="1395700" y="2216100"/>
              <a:ext cx="1034075" cy="98175"/>
            </a:xfrm>
            <a:custGeom>
              <a:avLst/>
              <a:gdLst/>
              <a:ahLst/>
              <a:cxnLst/>
              <a:rect l="l" t="t" r="r" b="b"/>
              <a:pathLst>
                <a:path w="41363" h="3927" fill="none" extrusionOk="0">
                  <a:moveTo>
                    <a:pt x="41344" y="0"/>
                  </a:moveTo>
                  <a:lnTo>
                    <a:pt x="19" y="0"/>
                  </a:lnTo>
                  <a:lnTo>
                    <a:pt x="0" y="38"/>
                  </a:lnTo>
                  <a:lnTo>
                    <a:pt x="3436" y="3927"/>
                  </a:lnTo>
                  <a:lnTo>
                    <a:pt x="37927" y="3927"/>
                  </a:lnTo>
                  <a:lnTo>
                    <a:pt x="41362" y="38"/>
                  </a:lnTo>
                  <a:lnTo>
                    <a:pt x="4134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7"/>
            <p:cNvSpPr/>
            <p:nvPr/>
          </p:nvSpPr>
          <p:spPr>
            <a:xfrm>
              <a:off x="1395700" y="3096300"/>
              <a:ext cx="1034075" cy="387025"/>
            </a:xfrm>
            <a:custGeom>
              <a:avLst/>
              <a:gdLst/>
              <a:ahLst/>
              <a:cxnLst/>
              <a:rect l="l" t="t" r="r" b="b"/>
              <a:pathLst>
                <a:path w="41363" h="15481" extrusionOk="0">
                  <a:moveTo>
                    <a:pt x="3455" y="0"/>
                  </a:moveTo>
                  <a:lnTo>
                    <a:pt x="0" y="3908"/>
                  </a:lnTo>
                  <a:lnTo>
                    <a:pt x="3455" y="7835"/>
                  </a:lnTo>
                  <a:lnTo>
                    <a:pt x="0" y="11743"/>
                  </a:lnTo>
                  <a:lnTo>
                    <a:pt x="3285" y="15481"/>
                  </a:lnTo>
                  <a:lnTo>
                    <a:pt x="38078" y="15481"/>
                  </a:lnTo>
                  <a:lnTo>
                    <a:pt x="41362" y="11743"/>
                  </a:lnTo>
                  <a:lnTo>
                    <a:pt x="37908" y="7835"/>
                  </a:lnTo>
                  <a:lnTo>
                    <a:pt x="41362" y="3908"/>
                  </a:lnTo>
                  <a:lnTo>
                    <a:pt x="3790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7"/>
            <p:cNvSpPr/>
            <p:nvPr/>
          </p:nvSpPr>
          <p:spPr>
            <a:xfrm>
              <a:off x="1395700" y="3096300"/>
              <a:ext cx="1034075" cy="387025"/>
            </a:xfrm>
            <a:custGeom>
              <a:avLst/>
              <a:gdLst/>
              <a:ahLst/>
              <a:cxnLst/>
              <a:rect l="l" t="t" r="r" b="b"/>
              <a:pathLst>
                <a:path w="41363" h="15481" fill="none" extrusionOk="0">
                  <a:moveTo>
                    <a:pt x="38078" y="15481"/>
                  </a:moveTo>
                  <a:lnTo>
                    <a:pt x="3285" y="15481"/>
                  </a:lnTo>
                  <a:lnTo>
                    <a:pt x="0" y="11743"/>
                  </a:lnTo>
                  <a:lnTo>
                    <a:pt x="3455" y="7835"/>
                  </a:lnTo>
                  <a:lnTo>
                    <a:pt x="0" y="3908"/>
                  </a:lnTo>
                  <a:lnTo>
                    <a:pt x="3455" y="0"/>
                  </a:lnTo>
                  <a:lnTo>
                    <a:pt x="37908" y="0"/>
                  </a:lnTo>
                  <a:lnTo>
                    <a:pt x="41362" y="3908"/>
                  </a:lnTo>
                  <a:lnTo>
                    <a:pt x="37908" y="7835"/>
                  </a:lnTo>
                  <a:lnTo>
                    <a:pt x="41362" y="11743"/>
                  </a:lnTo>
                  <a:lnTo>
                    <a:pt x="38078" y="1548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7"/>
            <p:cNvSpPr/>
            <p:nvPr/>
          </p:nvSpPr>
          <p:spPr>
            <a:xfrm>
              <a:off x="1395700" y="3194475"/>
              <a:ext cx="1034075" cy="95825"/>
            </a:xfrm>
            <a:custGeom>
              <a:avLst/>
              <a:gdLst/>
              <a:ahLst/>
              <a:cxnLst/>
              <a:rect l="l" t="t" r="r" b="b"/>
              <a:pathLst>
                <a:path w="41363" h="3833" extrusionOk="0">
                  <a:moveTo>
                    <a:pt x="0" y="0"/>
                  </a:moveTo>
                  <a:lnTo>
                    <a:pt x="0" y="0"/>
                  </a:lnTo>
                  <a:lnTo>
                    <a:pt x="2341" y="2643"/>
                  </a:lnTo>
                  <a:lnTo>
                    <a:pt x="0" y="0"/>
                  </a:lnTo>
                  <a:close/>
                  <a:moveTo>
                    <a:pt x="41362" y="0"/>
                  </a:moveTo>
                  <a:lnTo>
                    <a:pt x="41362" y="0"/>
                  </a:lnTo>
                  <a:lnTo>
                    <a:pt x="37983" y="3832"/>
                  </a:lnTo>
                  <a:lnTo>
                    <a:pt x="37983" y="3832"/>
                  </a:lnTo>
                  <a:lnTo>
                    <a:pt x="41362" y="0"/>
                  </a:lnTo>
                  <a:close/>
                </a:path>
              </a:pathLst>
            </a:custGeom>
            <a:solidFill>
              <a:srgbClr val="D86C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7"/>
            <p:cNvSpPr/>
            <p:nvPr/>
          </p:nvSpPr>
          <p:spPr>
            <a:xfrm>
              <a:off x="1395700" y="3194475"/>
              <a:ext cx="58525" cy="66100"/>
            </a:xfrm>
            <a:custGeom>
              <a:avLst/>
              <a:gdLst/>
              <a:ahLst/>
              <a:cxnLst/>
              <a:rect l="l" t="t" r="r" b="b"/>
              <a:pathLst>
                <a:path w="2341" h="2644" fill="none" extrusionOk="0">
                  <a:moveTo>
                    <a:pt x="0" y="0"/>
                  </a:moveTo>
                  <a:lnTo>
                    <a:pt x="0" y="0"/>
                  </a:lnTo>
                  <a:lnTo>
                    <a:pt x="2341" y="2643"/>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7"/>
            <p:cNvSpPr/>
            <p:nvPr/>
          </p:nvSpPr>
          <p:spPr>
            <a:xfrm>
              <a:off x="2345275" y="3194475"/>
              <a:ext cx="84500" cy="95825"/>
            </a:xfrm>
            <a:custGeom>
              <a:avLst/>
              <a:gdLst/>
              <a:ahLst/>
              <a:cxnLst/>
              <a:rect l="l" t="t" r="r" b="b"/>
              <a:pathLst>
                <a:path w="3380" h="3833" fill="none" extrusionOk="0">
                  <a:moveTo>
                    <a:pt x="3379" y="0"/>
                  </a:moveTo>
                  <a:lnTo>
                    <a:pt x="3379" y="0"/>
                  </a:lnTo>
                  <a:lnTo>
                    <a:pt x="0" y="3832"/>
                  </a:lnTo>
                  <a:lnTo>
                    <a:pt x="0" y="3832"/>
                  </a:lnTo>
                  <a:lnTo>
                    <a:pt x="337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7"/>
            <p:cNvSpPr/>
            <p:nvPr/>
          </p:nvSpPr>
          <p:spPr>
            <a:xfrm>
              <a:off x="1395700" y="3194475"/>
              <a:ext cx="1034075" cy="95825"/>
            </a:xfrm>
            <a:custGeom>
              <a:avLst/>
              <a:gdLst/>
              <a:ahLst/>
              <a:cxnLst/>
              <a:rect l="l" t="t" r="r" b="b"/>
              <a:pathLst>
                <a:path w="41363" h="3833" extrusionOk="0">
                  <a:moveTo>
                    <a:pt x="0" y="0"/>
                  </a:moveTo>
                  <a:lnTo>
                    <a:pt x="2341" y="2643"/>
                  </a:lnTo>
                  <a:lnTo>
                    <a:pt x="3379" y="3832"/>
                  </a:lnTo>
                  <a:lnTo>
                    <a:pt x="37983" y="3832"/>
                  </a:lnTo>
                  <a:lnTo>
                    <a:pt x="41362" y="0"/>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7"/>
            <p:cNvSpPr/>
            <p:nvPr/>
          </p:nvSpPr>
          <p:spPr>
            <a:xfrm>
              <a:off x="1395700" y="3194475"/>
              <a:ext cx="1034075" cy="95825"/>
            </a:xfrm>
            <a:custGeom>
              <a:avLst/>
              <a:gdLst/>
              <a:ahLst/>
              <a:cxnLst/>
              <a:rect l="l" t="t" r="r" b="b"/>
              <a:pathLst>
                <a:path w="41363" h="3833" fill="none" extrusionOk="0">
                  <a:moveTo>
                    <a:pt x="41362" y="0"/>
                  </a:moveTo>
                  <a:lnTo>
                    <a:pt x="0" y="0"/>
                  </a:lnTo>
                  <a:lnTo>
                    <a:pt x="2341" y="2643"/>
                  </a:lnTo>
                  <a:lnTo>
                    <a:pt x="3379" y="3832"/>
                  </a:lnTo>
                  <a:lnTo>
                    <a:pt x="37983" y="3832"/>
                  </a:lnTo>
                  <a:lnTo>
                    <a:pt x="4136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7"/>
            <p:cNvSpPr/>
            <p:nvPr/>
          </p:nvSpPr>
          <p:spPr>
            <a:xfrm>
              <a:off x="1395700" y="3389850"/>
              <a:ext cx="1034075" cy="97250"/>
            </a:xfrm>
            <a:custGeom>
              <a:avLst/>
              <a:gdLst/>
              <a:ahLst/>
              <a:cxnLst/>
              <a:rect l="l" t="t" r="r" b="b"/>
              <a:pathLst>
                <a:path w="41363" h="3890" extrusionOk="0">
                  <a:moveTo>
                    <a:pt x="0" y="1"/>
                  </a:moveTo>
                  <a:lnTo>
                    <a:pt x="3285" y="3739"/>
                  </a:lnTo>
                  <a:lnTo>
                    <a:pt x="3302" y="3739"/>
                  </a:lnTo>
                  <a:lnTo>
                    <a:pt x="0" y="1"/>
                  </a:lnTo>
                  <a:close/>
                  <a:moveTo>
                    <a:pt x="41362" y="1"/>
                  </a:moveTo>
                  <a:lnTo>
                    <a:pt x="38060" y="3739"/>
                  </a:lnTo>
                  <a:lnTo>
                    <a:pt x="38078" y="3739"/>
                  </a:lnTo>
                  <a:lnTo>
                    <a:pt x="41362" y="1"/>
                  </a:lnTo>
                  <a:close/>
                  <a:moveTo>
                    <a:pt x="3302" y="3739"/>
                  </a:moveTo>
                  <a:lnTo>
                    <a:pt x="3436" y="3890"/>
                  </a:lnTo>
                  <a:lnTo>
                    <a:pt x="7230" y="3890"/>
                  </a:lnTo>
                  <a:lnTo>
                    <a:pt x="7098" y="3739"/>
                  </a:lnTo>
                  <a:close/>
                  <a:moveTo>
                    <a:pt x="34094" y="3739"/>
                  </a:moveTo>
                  <a:lnTo>
                    <a:pt x="33943" y="3890"/>
                  </a:lnTo>
                  <a:lnTo>
                    <a:pt x="37927" y="3890"/>
                  </a:lnTo>
                  <a:lnTo>
                    <a:pt x="38060" y="3739"/>
                  </a:lnTo>
                  <a:close/>
                </a:path>
              </a:pathLst>
            </a:custGeom>
            <a:solidFill>
              <a:srgbClr val="D86C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7"/>
            <p:cNvSpPr/>
            <p:nvPr/>
          </p:nvSpPr>
          <p:spPr>
            <a:xfrm>
              <a:off x="1395700" y="3389850"/>
              <a:ext cx="180775" cy="97250"/>
            </a:xfrm>
            <a:custGeom>
              <a:avLst/>
              <a:gdLst/>
              <a:ahLst/>
              <a:cxnLst/>
              <a:rect l="l" t="t" r="r" b="b"/>
              <a:pathLst>
                <a:path w="7231" h="3890" fill="none" extrusionOk="0">
                  <a:moveTo>
                    <a:pt x="0" y="1"/>
                  </a:moveTo>
                  <a:lnTo>
                    <a:pt x="3436" y="3890"/>
                  </a:lnTo>
                  <a:lnTo>
                    <a:pt x="7230" y="3890"/>
                  </a:lnTo>
                  <a:lnTo>
                    <a:pt x="7098" y="3739"/>
                  </a:lnTo>
                  <a:lnTo>
                    <a:pt x="3285" y="3739"/>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7"/>
            <p:cNvSpPr/>
            <p:nvPr/>
          </p:nvSpPr>
          <p:spPr>
            <a:xfrm>
              <a:off x="2244275" y="3389850"/>
              <a:ext cx="185500" cy="97250"/>
            </a:xfrm>
            <a:custGeom>
              <a:avLst/>
              <a:gdLst/>
              <a:ahLst/>
              <a:cxnLst/>
              <a:rect l="l" t="t" r="r" b="b"/>
              <a:pathLst>
                <a:path w="7420" h="3890" fill="none" extrusionOk="0">
                  <a:moveTo>
                    <a:pt x="7419" y="1"/>
                  </a:moveTo>
                  <a:lnTo>
                    <a:pt x="4135" y="3739"/>
                  </a:lnTo>
                  <a:lnTo>
                    <a:pt x="151" y="3739"/>
                  </a:lnTo>
                  <a:lnTo>
                    <a:pt x="0" y="3890"/>
                  </a:lnTo>
                  <a:lnTo>
                    <a:pt x="3984" y="3890"/>
                  </a:lnTo>
                  <a:lnTo>
                    <a:pt x="741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7"/>
            <p:cNvSpPr/>
            <p:nvPr/>
          </p:nvSpPr>
          <p:spPr>
            <a:xfrm>
              <a:off x="1395700" y="3388925"/>
              <a:ext cx="475" cy="950"/>
            </a:xfrm>
            <a:custGeom>
              <a:avLst/>
              <a:gdLst/>
              <a:ahLst/>
              <a:cxnLst/>
              <a:rect l="l" t="t" r="r" b="b"/>
              <a:pathLst>
                <a:path w="19" h="38" fill="none" extrusionOk="0">
                  <a:moveTo>
                    <a:pt x="19" y="0"/>
                  </a:moveTo>
                  <a:lnTo>
                    <a:pt x="19" y="0"/>
                  </a:lnTo>
                  <a:lnTo>
                    <a:pt x="0" y="38"/>
                  </a:lnTo>
                  <a:lnTo>
                    <a:pt x="1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7"/>
            <p:cNvSpPr/>
            <p:nvPr/>
          </p:nvSpPr>
          <p:spPr>
            <a:xfrm>
              <a:off x="1395700" y="3388925"/>
              <a:ext cx="1034075" cy="94400"/>
            </a:xfrm>
            <a:custGeom>
              <a:avLst/>
              <a:gdLst/>
              <a:ahLst/>
              <a:cxnLst/>
              <a:rect l="l" t="t" r="r" b="b"/>
              <a:pathLst>
                <a:path w="41363" h="3776" extrusionOk="0">
                  <a:moveTo>
                    <a:pt x="19" y="0"/>
                  </a:moveTo>
                  <a:lnTo>
                    <a:pt x="0" y="38"/>
                  </a:lnTo>
                  <a:lnTo>
                    <a:pt x="3285" y="3776"/>
                  </a:lnTo>
                  <a:lnTo>
                    <a:pt x="38078" y="3776"/>
                  </a:lnTo>
                  <a:lnTo>
                    <a:pt x="41362" y="38"/>
                  </a:lnTo>
                  <a:lnTo>
                    <a:pt x="41344" y="0"/>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7"/>
            <p:cNvSpPr/>
            <p:nvPr/>
          </p:nvSpPr>
          <p:spPr>
            <a:xfrm>
              <a:off x="1395700" y="3388925"/>
              <a:ext cx="1034075" cy="94400"/>
            </a:xfrm>
            <a:custGeom>
              <a:avLst/>
              <a:gdLst/>
              <a:ahLst/>
              <a:cxnLst/>
              <a:rect l="l" t="t" r="r" b="b"/>
              <a:pathLst>
                <a:path w="41363" h="3776" fill="none" extrusionOk="0">
                  <a:moveTo>
                    <a:pt x="41344" y="0"/>
                  </a:moveTo>
                  <a:lnTo>
                    <a:pt x="19" y="0"/>
                  </a:lnTo>
                  <a:lnTo>
                    <a:pt x="0" y="38"/>
                  </a:lnTo>
                  <a:lnTo>
                    <a:pt x="3285" y="3776"/>
                  </a:lnTo>
                  <a:lnTo>
                    <a:pt x="7098" y="3776"/>
                  </a:lnTo>
                  <a:lnTo>
                    <a:pt x="34094" y="3776"/>
                  </a:lnTo>
                  <a:lnTo>
                    <a:pt x="38078" y="3776"/>
                  </a:lnTo>
                  <a:lnTo>
                    <a:pt x="41362" y="38"/>
                  </a:lnTo>
                  <a:lnTo>
                    <a:pt x="4134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48" name="Google Shape;548;p7"/>
          <p:cNvSpPr/>
          <p:nvPr/>
        </p:nvSpPr>
        <p:spPr>
          <a:xfrm>
            <a:off x="-260950" y="2076858"/>
            <a:ext cx="869767" cy="411416"/>
          </a:xfrm>
          <a:custGeom>
            <a:avLst/>
            <a:gdLst/>
            <a:ahLst/>
            <a:cxnLst/>
            <a:rect l="l" t="t" r="r" b="b"/>
            <a:pathLst>
              <a:path w="70086" h="33152" extrusionOk="0">
                <a:moveTo>
                  <a:pt x="28795" y="0"/>
                </a:moveTo>
                <a:lnTo>
                  <a:pt x="28053" y="19"/>
                </a:lnTo>
                <a:lnTo>
                  <a:pt x="27330" y="74"/>
                </a:lnTo>
                <a:lnTo>
                  <a:pt x="26644" y="148"/>
                </a:lnTo>
                <a:lnTo>
                  <a:pt x="25977" y="278"/>
                </a:lnTo>
                <a:lnTo>
                  <a:pt x="25328" y="427"/>
                </a:lnTo>
                <a:lnTo>
                  <a:pt x="24716" y="593"/>
                </a:lnTo>
                <a:lnTo>
                  <a:pt x="24123" y="797"/>
                </a:lnTo>
                <a:lnTo>
                  <a:pt x="23548" y="1020"/>
                </a:lnTo>
                <a:lnTo>
                  <a:pt x="23010" y="1279"/>
                </a:lnTo>
                <a:lnTo>
                  <a:pt x="22491" y="1558"/>
                </a:lnTo>
                <a:lnTo>
                  <a:pt x="21990" y="1854"/>
                </a:lnTo>
                <a:lnTo>
                  <a:pt x="21527" y="2151"/>
                </a:lnTo>
                <a:lnTo>
                  <a:pt x="21082" y="2485"/>
                </a:lnTo>
                <a:lnTo>
                  <a:pt x="20655" y="2837"/>
                </a:lnTo>
                <a:lnTo>
                  <a:pt x="20247" y="3189"/>
                </a:lnTo>
                <a:lnTo>
                  <a:pt x="19877" y="3560"/>
                </a:lnTo>
                <a:lnTo>
                  <a:pt x="19524" y="3931"/>
                </a:lnTo>
                <a:lnTo>
                  <a:pt x="19191" y="4320"/>
                </a:lnTo>
                <a:lnTo>
                  <a:pt x="18894" y="4709"/>
                </a:lnTo>
                <a:lnTo>
                  <a:pt x="18616" y="5117"/>
                </a:lnTo>
                <a:lnTo>
                  <a:pt x="18338" y="5507"/>
                </a:lnTo>
                <a:lnTo>
                  <a:pt x="18097" y="5915"/>
                </a:lnTo>
                <a:lnTo>
                  <a:pt x="17893" y="6304"/>
                </a:lnTo>
                <a:lnTo>
                  <a:pt x="17689" y="6712"/>
                </a:lnTo>
                <a:lnTo>
                  <a:pt x="17503" y="7101"/>
                </a:lnTo>
                <a:lnTo>
                  <a:pt x="17355" y="7491"/>
                </a:lnTo>
                <a:lnTo>
                  <a:pt x="17225" y="7861"/>
                </a:lnTo>
                <a:lnTo>
                  <a:pt x="17096" y="8232"/>
                </a:lnTo>
                <a:lnTo>
                  <a:pt x="17003" y="8585"/>
                </a:lnTo>
                <a:lnTo>
                  <a:pt x="17003" y="8603"/>
                </a:lnTo>
                <a:lnTo>
                  <a:pt x="16984" y="8863"/>
                </a:lnTo>
                <a:lnTo>
                  <a:pt x="16966" y="9437"/>
                </a:lnTo>
                <a:lnTo>
                  <a:pt x="16947" y="10235"/>
                </a:lnTo>
                <a:lnTo>
                  <a:pt x="16966" y="11217"/>
                </a:lnTo>
                <a:lnTo>
                  <a:pt x="17003" y="11755"/>
                </a:lnTo>
                <a:lnTo>
                  <a:pt x="17040" y="12311"/>
                </a:lnTo>
                <a:lnTo>
                  <a:pt x="17096" y="12886"/>
                </a:lnTo>
                <a:lnTo>
                  <a:pt x="17188" y="13479"/>
                </a:lnTo>
                <a:lnTo>
                  <a:pt x="17281" y="14054"/>
                </a:lnTo>
                <a:lnTo>
                  <a:pt x="17411" y="14629"/>
                </a:lnTo>
                <a:lnTo>
                  <a:pt x="17559" y="15185"/>
                </a:lnTo>
                <a:lnTo>
                  <a:pt x="17744" y="15723"/>
                </a:lnTo>
                <a:lnTo>
                  <a:pt x="17782" y="15834"/>
                </a:lnTo>
                <a:lnTo>
                  <a:pt x="17782" y="15927"/>
                </a:lnTo>
                <a:lnTo>
                  <a:pt x="17763" y="16038"/>
                </a:lnTo>
                <a:lnTo>
                  <a:pt x="17726" y="16131"/>
                </a:lnTo>
                <a:lnTo>
                  <a:pt x="17670" y="16205"/>
                </a:lnTo>
                <a:lnTo>
                  <a:pt x="17596" y="16279"/>
                </a:lnTo>
                <a:lnTo>
                  <a:pt x="17503" y="16335"/>
                </a:lnTo>
                <a:lnTo>
                  <a:pt x="17411" y="16372"/>
                </a:lnTo>
                <a:lnTo>
                  <a:pt x="17299" y="16390"/>
                </a:lnTo>
                <a:lnTo>
                  <a:pt x="17207" y="16390"/>
                </a:lnTo>
                <a:lnTo>
                  <a:pt x="17096" y="16372"/>
                </a:lnTo>
                <a:lnTo>
                  <a:pt x="17021" y="16335"/>
                </a:lnTo>
                <a:lnTo>
                  <a:pt x="16929" y="16261"/>
                </a:lnTo>
                <a:lnTo>
                  <a:pt x="16873" y="16186"/>
                </a:lnTo>
                <a:lnTo>
                  <a:pt x="16817" y="16112"/>
                </a:lnTo>
                <a:lnTo>
                  <a:pt x="16780" y="16001"/>
                </a:lnTo>
                <a:lnTo>
                  <a:pt x="16651" y="15408"/>
                </a:lnTo>
                <a:lnTo>
                  <a:pt x="16502" y="14610"/>
                </a:lnTo>
                <a:lnTo>
                  <a:pt x="16335" y="13683"/>
                </a:lnTo>
                <a:lnTo>
                  <a:pt x="16187" y="12645"/>
                </a:lnTo>
                <a:lnTo>
                  <a:pt x="16057" y="11551"/>
                </a:lnTo>
                <a:lnTo>
                  <a:pt x="16020" y="10995"/>
                </a:lnTo>
                <a:lnTo>
                  <a:pt x="15983" y="10457"/>
                </a:lnTo>
                <a:lnTo>
                  <a:pt x="15965" y="9901"/>
                </a:lnTo>
                <a:lnTo>
                  <a:pt x="15965" y="9363"/>
                </a:lnTo>
                <a:lnTo>
                  <a:pt x="15983" y="8844"/>
                </a:lnTo>
                <a:lnTo>
                  <a:pt x="16039" y="8344"/>
                </a:lnTo>
                <a:lnTo>
                  <a:pt x="15501" y="8195"/>
                </a:lnTo>
                <a:lnTo>
                  <a:pt x="14852" y="8065"/>
                </a:lnTo>
                <a:lnTo>
                  <a:pt x="14129" y="7936"/>
                </a:lnTo>
                <a:lnTo>
                  <a:pt x="13332" y="7824"/>
                </a:lnTo>
                <a:lnTo>
                  <a:pt x="12905" y="7787"/>
                </a:lnTo>
                <a:lnTo>
                  <a:pt x="12460" y="7750"/>
                </a:lnTo>
                <a:lnTo>
                  <a:pt x="12015" y="7732"/>
                </a:lnTo>
                <a:lnTo>
                  <a:pt x="11552" y="7713"/>
                </a:lnTo>
                <a:lnTo>
                  <a:pt x="11070" y="7732"/>
                </a:lnTo>
                <a:lnTo>
                  <a:pt x="10588" y="7750"/>
                </a:lnTo>
                <a:lnTo>
                  <a:pt x="10087" y="7806"/>
                </a:lnTo>
                <a:lnTo>
                  <a:pt x="9605" y="7861"/>
                </a:lnTo>
                <a:lnTo>
                  <a:pt x="9104" y="7954"/>
                </a:lnTo>
                <a:lnTo>
                  <a:pt x="8585" y="8047"/>
                </a:lnTo>
                <a:lnTo>
                  <a:pt x="8085" y="8177"/>
                </a:lnTo>
                <a:lnTo>
                  <a:pt x="7584" y="8344"/>
                </a:lnTo>
                <a:lnTo>
                  <a:pt x="7083" y="8529"/>
                </a:lnTo>
                <a:lnTo>
                  <a:pt x="6583" y="8733"/>
                </a:lnTo>
                <a:lnTo>
                  <a:pt x="6082" y="8974"/>
                </a:lnTo>
                <a:lnTo>
                  <a:pt x="5582" y="9252"/>
                </a:lnTo>
                <a:lnTo>
                  <a:pt x="5100" y="9567"/>
                </a:lnTo>
                <a:lnTo>
                  <a:pt x="4617" y="9901"/>
                </a:lnTo>
                <a:lnTo>
                  <a:pt x="4154" y="10290"/>
                </a:lnTo>
                <a:lnTo>
                  <a:pt x="3709" y="10698"/>
                </a:lnTo>
                <a:lnTo>
                  <a:pt x="3264" y="11162"/>
                </a:lnTo>
                <a:lnTo>
                  <a:pt x="2838" y="11644"/>
                </a:lnTo>
                <a:lnTo>
                  <a:pt x="2411" y="12200"/>
                </a:lnTo>
                <a:lnTo>
                  <a:pt x="2022" y="12775"/>
                </a:lnTo>
                <a:lnTo>
                  <a:pt x="1799" y="13146"/>
                </a:lnTo>
                <a:lnTo>
                  <a:pt x="1577" y="13516"/>
                </a:lnTo>
                <a:lnTo>
                  <a:pt x="1373" y="13906"/>
                </a:lnTo>
                <a:lnTo>
                  <a:pt x="1187" y="14277"/>
                </a:lnTo>
                <a:lnTo>
                  <a:pt x="1021" y="14666"/>
                </a:lnTo>
                <a:lnTo>
                  <a:pt x="854" y="15037"/>
                </a:lnTo>
                <a:lnTo>
                  <a:pt x="724" y="15426"/>
                </a:lnTo>
                <a:lnTo>
                  <a:pt x="594" y="15797"/>
                </a:lnTo>
                <a:lnTo>
                  <a:pt x="464" y="16186"/>
                </a:lnTo>
                <a:lnTo>
                  <a:pt x="372" y="16557"/>
                </a:lnTo>
                <a:lnTo>
                  <a:pt x="279" y="16928"/>
                </a:lnTo>
                <a:lnTo>
                  <a:pt x="205" y="17317"/>
                </a:lnTo>
                <a:lnTo>
                  <a:pt x="131" y="17688"/>
                </a:lnTo>
                <a:lnTo>
                  <a:pt x="93" y="18059"/>
                </a:lnTo>
                <a:lnTo>
                  <a:pt x="56" y="18430"/>
                </a:lnTo>
                <a:lnTo>
                  <a:pt x="19" y="18819"/>
                </a:lnTo>
                <a:lnTo>
                  <a:pt x="1" y="19171"/>
                </a:lnTo>
                <a:lnTo>
                  <a:pt x="1" y="19542"/>
                </a:lnTo>
                <a:lnTo>
                  <a:pt x="19" y="19913"/>
                </a:lnTo>
                <a:lnTo>
                  <a:pt x="38" y="20265"/>
                </a:lnTo>
                <a:lnTo>
                  <a:pt x="75" y="20618"/>
                </a:lnTo>
                <a:lnTo>
                  <a:pt x="112" y="20988"/>
                </a:lnTo>
                <a:lnTo>
                  <a:pt x="223" y="21674"/>
                </a:lnTo>
                <a:lnTo>
                  <a:pt x="390" y="22360"/>
                </a:lnTo>
                <a:lnTo>
                  <a:pt x="576" y="23009"/>
                </a:lnTo>
                <a:lnTo>
                  <a:pt x="817" y="23658"/>
                </a:lnTo>
                <a:lnTo>
                  <a:pt x="1095" y="24270"/>
                </a:lnTo>
                <a:lnTo>
                  <a:pt x="1391" y="24864"/>
                </a:lnTo>
                <a:lnTo>
                  <a:pt x="1725" y="25420"/>
                </a:lnTo>
                <a:lnTo>
                  <a:pt x="2096" y="25957"/>
                </a:lnTo>
                <a:lnTo>
                  <a:pt x="2485" y="26458"/>
                </a:lnTo>
                <a:lnTo>
                  <a:pt x="2912" y="26922"/>
                </a:lnTo>
                <a:lnTo>
                  <a:pt x="3375" y="27367"/>
                </a:lnTo>
                <a:lnTo>
                  <a:pt x="3598" y="27552"/>
                </a:lnTo>
                <a:lnTo>
                  <a:pt x="3839" y="27756"/>
                </a:lnTo>
                <a:lnTo>
                  <a:pt x="4098" y="27941"/>
                </a:lnTo>
                <a:lnTo>
                  <a:pt x="4339" y="28108"/>
                </a:lnTo>
                <a:lnTo>
                  <a:pt x="4599" y="28275"/>
                </a:lnTo>
                <a:lnTo>
                  <a:pt x="4858" y="28423"/>
                </a:lnTo>
                <a:lnTo>
                  <a:pt x="5137" y="28572"/>
                </a:lnTo>
                <a:lnTo>
                  <a:pt x="5396" y="28702"/>
                </a:lnTo>
                <a:lnTo>
                  <a:pt x="5674" y="28813"/>
                </a:lnTo>
                <a:lnTo>
                  <a:pt x="5952" y="28924"/>
                </a:lnTo>
                <a:lnTo>
                  <a:pt x="6231" y="29017"/>
                </a:lnTo>
                <a:lnTo>
                  <a:pt x="6527" y="29091"/>
                </a:lnTo>
                <a:lnTo>
                  <a:pt x="6824" y="29165"/>
                </a:lnTo>
                <a:lnTo>
                  <a:pt x="7102" y="29221"/>
                </a:lnTo>
                <a:lnTo>
                  <a:pt x="7417" y="29258"/>
                </a:lnTo>
                <a:lnTo>
                  <a:pt x="7714" y="29295"/>
                </a:lnTo>
                <a:lnTo>
                  <a:pt x="8010" y="29313"/>
                </a:lnTo>
                <a:lnTo>
                  <a:pt x="8622" y="29313"/>
                </a:lnTo>
                <a:lnTo>
                  <a:pt x="8938" y="29276"/>
                </a:lnTo>
                <a:lnTo>
                  <a:pt x="9531" y="29221"/>
                </a:lnTo>
                <a:lnTo>
                  <a:pt x="10106" y="29146"/>
                </a:lnTo>
                <a:lnTo>
                  <a:pt x="11181" y="28980"/>
                </a:lnTo>
                <a:lnTo>
                  <a:pt x="12127" y="28776"/>
                </a:lnTo>
                <a:lnTo>
                  <a:pt x="12979" y="28572"/>
                </a:lnTo>
                <a:lnTo>
                  <a:pt x="13721" y="28349"/>
                </a:lnTo>
                <a:lnTo>
                  <a:pt x="14370" y="28127"/>
                </a:lnTo>
                <a:lnTo>
                  <a:pt x="14926" y="27904"/>
                </a:lnTo>
                <a:lnTo>
                  <a:pt x="15408" y="27682"/>
                </a:lnTo>
                <a:lnTo>
                  <a:pt x="15816" y="27478"/>
                </a:lnTo>
                <a:lnTo>
                  <a:pt x="16150" y="27292"/>
                </a:lnTo>
                <a:lnTo>
                  <a:pt x="16632" y="26996"/>
                </a:lnTo>
                <a:lnTo>
                  <a:pt x="16780" y="26903"/>
                </a:lnTo>
                <a:lnTo>
                  <a:pt x="16892" y="26847"/>
                </a:lnTo>
                <a:lnTo>
                  <a:pt x="16984" y="26847"/>
                </a:lnTo>
                <a:lnTo>
                  <a:pt x="17003" y="26884"/>
                </a:lnTo>
                <a:lnTo>
                  <a:pt x="17096" y="27218"/>
                </a:lnTo>
                <a:lnTo>
                  <a:pt x="17188" y="27515"/>
                </a:lnTo>
                <a:lnTo>
                  <a:pt x="17318" y="27867"/>
                </a:lnTo>
                <a:lnTo>
                  <a:pt x="17522" y="28275"/>
                </a:lnTo>
                <a:lnTo>
                  <a:pt x="17763" y="28702"/>
                </a:lnTo>
                <a:lnTo>
                  <a:pt x="17911" y="28943"/>
                </a:lnTo>
                <a:lnTo>
                  <a:pt x="18078" y="29184"/>
                </a:lnTo>
                <a:lnTo>
                  <a:pt x="18264" y="29425"/>
                </a:lnTo>
                <a:lnTo>
                  <a:pt x="18468" y="29666"/>
                </a:lnTo>
                <a:lnTo>
                  <a:pt x="18690" y="29888"/>
                </a:lnTo>
                <a:lnTo>
                  <a:pt x="18950" y="30129"/>
                </a:lnTo>
                <a:lnTo>
                  <a:pt x="19209" y="30370"/>
                </a:lnTo>
                <a:lnTo>
                  <a:pt x="19487" y="30593"/>
                </a:lnTo>
                <a:lnTo>
                  <a:pt x="19803" y="30815"/>
                </a:lnTo>
                <a:lnTo>
                  <a:pt x="20155" y="31038"/>
                </a:lnTo>
                <a:lnTo>
                  <a:pt x="20507" y="31242"/>
                </a:lnTo>
                <a:lnTo>
                  <a:pt x="20896" y="31427"/>
                </a:lnTo>
                <a:lnTo>
                  <a:pt x="21304" y="31612"/>
                </a:lnTo>
                <a:lnTo>
                  <a:pt x="21749" y="31779"/>
                </a:lnTo>
                <a:lnTo>
                  <a:pt x="22231" y="31928"/>
                </a:lnTo>
                <a:lnTo>
                  <a:pt x="22732" y="32057"/>
                </a:lnTo>
                <a:lnTo>
                  <a:pt x="23270" y="32169"/>
                </a:lnTo>
                <a:lnTo>
                  <a:pt x="23826" y="32243"/>
                </a:lnTo>
                <a:lnTo>
                  <a:pt x="24438" y="32317"/>
                </a:lnTo>
                <a:lnTo>
                  <a:pt x="25068" y="32354"/>
                </a:lnTo>
                <a:lnTo>
                  <a:pt x="25902" y="32373"/>
                </a:lnTo>
                <a:lnTo>
                  <a:pt x="26700" y="32373"/>
                </a:lnTo>
                <a:lnTo>
                  <a:pt x="27460" y="32336"/>
                </a:lnTo>
                <a:lnTo>
                  <a:pt x="28183" y="32261"/>
                </a:lnTo>
                <a:lnTo>
                  <a:pt x="28888" y="32187"/>
                </a:lnTo>
                <a:lnTo>
                  <a:pt x="29537" y="32076"/>
                </a:lnTo>
                <a:lnTo>
                  <a:pt x="30167" y="31946"/>
                </a:lnTo>
                <a:lnTo>
                  <a:pt x="30760" y="31816"/>
                </a:lnTo>
                <a:lnTo>
                  <a:pt x="31316" y="31668"/>
                </a:lnTo>
                <a:lnTo>
                  <a:pt x="31854" y="31520"/>
                </a:lnTo>
                <a:lnTo>
                  <a:pt x="32355" y="31353"/>
                </a:lnTo>
                <a:lnTo>
                  <a:pt x="32800" y="31186"/>
                </a:lnTo>
                <a:lnTo>
                  <a:pt x="33634" y="30852"/>
                </a:lnTo>
                <a:lnTo>
                  <a:pt x="34339" y="30556"/>
                </a:lnTo>
                <a:lnTo>
                  <a:pt x="34116" y="30519"/>
                </a:lnTo>
                <a:lnTo>
                  <a:pt x="34209" y="30426"/>
                </a:lnTo>
                <a:lnTo>
                  <a:pt x="34487" y="30148"/>
                </a:lnTo>
                <a:lnTo>
                  <a:pt x="34672" y="29944"/>
                </a:lnTo>
                <a:lnTo>
                  <a:pt x="34895" y="29703"/>
                </a:lnTo>
                <a:lnTo>
                  <a:pt x="35117" y="29388"/>
                </a:lnTo>
                <a:lnTo>
                  <a:pt x="35340" y="29035"/>
                </a:lnTo>
                <a:lnTo>
                  <a:pt x="35562" y="28646"/>
                </a:lnTo>
                <a:lnTo>
                  <a:pt x="35785" y="28201"/>
                </a:lnTo>
                <a:lnTo>
                  <a:pt x="35989" y="27700"/>
                </a:lnTo>
                <a:lnTo>
                  <a:pt x="36156" y="27163"/>
                </a:lnTo>
                <a:lnTo>
                  <a:pt x="36248" y="26866"/>
                </a:lnTo>
                <a:lnTo>
                  <a:pt x="36304" y="26551"/>
                </a:lnTo>
                <a:lnTo>
                  <a:pt x="36378" y="26236"/>
                </a:lnTo>
                <a:lnTo>
                  <a:pt x="36415" y="25902"/>
                </a:lnTo>
                <a:lnTo>
                  <a:pt x="36452" y="25568"/>
                </a:lnTo>
                <a:lnTo>
                  <a:pt x="36489" y="25216"/>
                </a:lnTo>
                <a:lnTo>
                  <a:pt x="36489" y="24845"/>
                </a:lnTo>
                <a:lnTo>
                  <a:pt x="36489" y="24456"/>
                </a:lnTo>
                <a:lnTo>
                  <a:pt x="36471" y="24085"/>
                </a:lnTo>
                <a:lnTo>
                  <a:pt x="36415" y="23733"/>
                </a:lnTo>
                <a:lnTo>
                  <a:pt x="36341" y="23399"/>
                </a:lnTo>
                <a:lnTo>
                  <a:pt x="36248" y="23084"/>
                </a:lnTo>
                <a:lnTo>
                  <a:pt x="36119" y="22787"/>
                </a:lnTo>
                <a:lnTo>
                  <a:pt x="35970" y="22527"/>
                </a:lnTo>
                <a:lnTo>
                  <a:pt x="35803" y="22286"/>
                </a:lnTo>
                <a:lnTo>
                  <a:pt x="35636" y="22064"/>
                </a:lnTo>
                <a:lnTo>
                  <a:pt x="35433" y="21841"/>
                </a:lnTo>
                <a:lnTo>
                  <a:pt x="35210" y="21656"/>
                </a:lnTo>
                <a:lnTo>
                  <a:pt x="34988" y="21489"/>
                </a:lnTo>
                <a:lnTo>
                  <a:pt x="34747" y="21341"/>
                </a:lnTo>
                <a:lnTo>
                  <a:pt x="34505" y="21211"/>
                </a:lnTo>
                <a:lnTo>
                  <a:pt x="34246" y="21100"/>
                </a:lnTo>
                <a:lnTo>
                  <a:pt x="33968" y="21007"/>
                </a:lnTo>
                <a:lnTo>
                  <a:pt x="33690" y="20933"/>
                </a:lnTo>
                <a:lnTo>
                  <a:pt x="33412" y="20877"/>
                </a:lnTo>
                <a:lnTo>
                  <a:pt x="33133" y="20822"/>
                </a:lnTo>
                <a:lnTo>
                  <a:pt x="32855" y="20803"/>
                </a:lnTo>
                <a:lnTo>
                  <a:pt x="32577" y="20785"/>
                </a:lnTo>
                <a:lnTo>
                  <a:pt x="32299" y="20785"/>
                </a:lnTo>
                <a:lnTo>
                  <a:pt x="32021" y="20803"/>
                </a:lnTo>
                <a:lnTo>
                  <a:pt x="31743" y="20840"/>
                </a:lnTo>
                <a:lnTo>
                  <a:pt x="31465" y="20877"/>
                </a:lnTo>
                <a:lnTo>
                  <a:pt x="31205" y="20933"/>
                </a:lnTo>
                <a:lnTo>
                  <a:pt x="30964" y="21007"/>
                </a:lnTo>
                <a:lnTo>
                  <a:pt x="30723" y="21100"/>
                </a:lnTo>
                <a:lnTo>
                  <a:pt x="30482" y="21192"/>
                </a:lnTo>
                <a:lnTo>
                  <a:pt x="30278" y="21304"/>
                </a:lnTo>
                <a:lnTo>
                  <a:pt x="30074" y="21415"/>
                </a:lnTo>
                <a:lnTo>
                  <a:pt x="29889" y="21545"/>
                </a:lnTo>
                <a:lnTo>
                  <a:pt x="29722" y="21693"/>
                </a:lnTo>
                <a:lnTo>
                  <a:pt x="29574" y="21841"/>
                </a:lnTo>
                <a:lnTo>
                  <a:pt x="29444" y="22008"/>
                </a:lnTo>
                <a:lnTo>
                  <a:pt x="29314" y="22175"/>
                </a:lnTo>
                <a:lnTo>
                  <a:pt x="29203" y="22342"/>
                </a:lnTo>
                <a:lnTo>
                  <a:pt x="29110" y="22509"/>
                </a:lnTo>
                <a:lnTo>
                  <a:pt x="29036" y="22694"/>
                </a:lnTo>
                <a:lnTo>
                  <a:pt x="28962" y="22880"/>
                </a:lnTo>
                <a:lnTo>
                  <a:pt x="28925" y="23065"/>
                </a:lnTo>
                <a:lnTo>
                  <a:pt x="28869" y="23250"/>
                </a:lnTo>
                <a:lnTo>
                  <a:pt x="28850" y="23436"/>
                </a:lnTo>
                <a:lnTo>
                  <a:pt x="28832" y="23621"/>
                </a:lnTo>
                <a:lnTo>
                  <a:pt x="28813" y="23807"/>
                </a:lnTo>
                <a:lnTo>
                  <a:pt x="28832" y="24178"/>
                </a:lnTo>
                <a:lnTo>
                  <a:pt x="28888" y="24530"/>
                </a:lnTo>
                <a:lnTo>
                  <a:pt x="28999" y="24864"/>
                </a:lnTo>
                <a:lnTo>
                  <a:pt x="29129" y="25160"/>
                </a:lnTo>
                <a:lnTo>
                  <a:pt x="29203" y="25290"/>
                </a:lnTo>
                <a:lnTo>
                  <a:pt x="29295" y="25420"/>
                </a:lnTo>
                <a:lnTo>
                  <a:pt x="29388" y="25550"/>
                </a:lnTo>
                <a:lnTo>
                  <a:pt x="29481" y="25661"/>
                </a:lnTo>
                <a:lnTo>
                  <a:pt x="29592" y="25753"/>
                </a:lnTo>
                <a:lnTo>
                  <a:pt x="29703" y="25846"/>
                </a:lnTo>
                <a:lnTo>
                  <a:pt x="29833" y="25902"/>
                </a:lnTo>
                <a:lnTo>
                  <a:pt x="29963" y="25957"/>
                </a:lnTo>
                <a:lnTo>
                  <a:pt x="30093" y="26013"/>
                </a:lnTo>
                <a:lnTo>
                  <a:pt x="30241" y="26032"/>
                </a:lnTo>
                <a:lnTo>
                  <a:pt x="30389" y="26050"/>
                </a:lnTo>
                <a:lnTo>
                  <a:pt x="30538" y="26032"/>
                </a:lnTo>
                <a:lnTo>
                  <a:pt x="31075" y="25976"/>
                </a:lnTo>
                <a:lnTo>
                  <a:pt x="31520" y="25939"/>
                </a:lnTo>
                <a:lnTo>
                  <a:pt x="31854" y="25920"/>
                </a:lnTo>
                <a:lnTo>
                  <a:pt x="32095" y="25957"/>
                </a:lnTo>
                <a:lnTo>
                  <a:pt x="32188" y="25976"/>
                </a:lnTo>
                <a:lnTo>
                  <a:pt x="32262" y="25995"/>
                </a:lnTo>
                <a:lnTo>
                  <a:pt x="32318" y="26032"/>
                </a:lnTo>
                <a:lnTo>
                  <a:pt x="32373" y="26087"/>
                </a:lnTo>
                <a:lnTo>
                  <a:pt x="32410" y="26143"/>
                </a:lnTo>
                <a:lnTo>
                  <a:pt x="32429" y="26198"/>
                </a:lnTo>
                <a:lnTo>
                  <a:pt x="32447" y="26365"/>
                </a:lnTo>
                <a:lnTo>
                  <a:pt x="32447" y="26551"/>
                </a:lnTo>
                <a:lnTo>
                  <a:pt x="32429" y="26755"/>
                </a:lnTo>
                <a:lnTo>
                  <a:pt x="32392" y="26866"/>
                </a:lnTo>
                <a:lnTo>
                  <a:pt x="32355" y="26959"/>
                </a:lnTo>
                <a:lnTo>
                  <a:pt x="32318" y="27051"/>
                </a:lnTo>
                <a:lnTo>
                  <a:pt x="32243" y="27144"/>
                </a:lnTo>
                <a:lnTo>
                  <a:pt x="32151" y="27218"/>
                </a:lnTo>
                <a:lnTo>
                  <a:pt x="32040" y="27274"/>
                </a:lnTo>
                <a:lnTo>
                  <a:pt x="31910" y="27329"/>
                </a:lnTo>
                <a:lnTo>
                  <a:pt x="31743" y="27385"/>
                </a:lnTo>
                <a:lnTo>
                  <a:pt x="31539" y="27404"/>
                </a:lnTo>
                <a:lnTo>
                  <a:pt x="31298" y="27422"/>
                </a:lnTo>
                <a:lnTo>
                  <a:pt x="31038" y="27404"/>
                </a:lnTo>
                <a:lnTo>
                  <a:pt x="30723" y="27367"/>
                </a:lnTo>
                <a:lnTo>
                  <a:pt x="30389" y="27311"/>
                </a:lnTo>
                <a:lnTo>
                  <a:pt x="30056" y="27218"/>
                </a:lnTo>
                <a:lnTo>
                  <a:pt x="29740" y="27107"/>
                </a:lnTo>
                <a:lnTo>
                  <a:pt x="29425" y="26977"/>
                </a:lnTo>
                <a:lnTo>
                  <a:pt x="29129" y="26810"/>
                </a:lnTo>
                <a:lnTo>
                  <a:pt x="28850" y="26606"/>
                </a:lnTo>
                <a:lnTo>
                  <a:pt x="28572" y="26384"/>
                </a:lnTo>
                <a:lnTo>
                  <a:pt x="28331" y="26143"/>
                </a:lnTo>
                <a:lnTo>
                  <a:pt x="28127" y="25846"/>
                </a:lnTo>
                <a:lnTo>
                  <a:pt x="27942" y="25531"/>
                </a:lnTo>
                <a:lnTo>
                  <a:pt x="27868" y="25364"/>
                </a:lnTo>
                <a:lnTo>
                  <a:pt x="27794" y="25179"/>
                </a:lnTo>
                <a:lnTo>
                  <a:pt x="27738" y="24993"/>
                </a:lnTo>
                <a:lnTo>
                  <a:pt x="27682" y="24808"/>
                </a:lnTo>
                <a:lnTo>
                  <a:pt x="27645" y="24604"/>
                </a:lnTo>
                <a:lnTo>
                  <a:pt x="27608" y="24381"/>
                </a:lnTo>
                <a:lnTo>
                  <a:pt x="27590" y="24159"/>
                </a:lnTo>
                <a:lnTo>
                  <a:pt x="27571" y="23936"/>
                </a:lnTo>
                <a:lnTo>
                  <a:pt x="27590" y="23695"/>
                </a:lnTo>
                <a:lnTo>
                  <a:pt x="27608" y="23454"/>
                </a:lnTo>
                <a:lnTo>
                  <a:pt x="27627" y="23195"/>
                </a:lnTo>
                <a:lnTo>
                  <a:pt x="27664" y="22935"/>
                </a:lnTo>
                <a:lnTo>
                  <a:pt x="27719" y="22676"/>
                </a:lnTo>
                <a:lnTo>
                  <a:pt x="27794" y="22416"/>
                </a:lnTo>
                <a:lnTo>
                  <a:pt x="27886" y="22157"/>
                </a:lnTo>
                <a:lnTo>
                  <a:pt x="27979" y="21916"/>
                </a:lnTo>
                <a:lnTo>
                  <a:pt x="28090" y="21674"/>
                </a:lnTo>
                <a:lnTo>
                  <a:pt x="28220" y="21433"/>
                </a:lnTo>
                <a:lnTo>
                  <a:pt x="28350" y="21211"/>
                </a:lnTo>
                <a:lnTo>
                  <a:pt x="28498" y="21007"/>
                </a:lnTo>
                <a:lnTo>
                  <a:pt x="28665" y="20803"/>
                </a:lnTo>
                <a:lnTo>
                  <a:pt x="28832" y="20599"/>
                </a:lnTo>
                <a:lnTo>
                  <a:pt x="29017" y="20414"/>
                </a:lnTo>
                <a:lnTo>
                  <a:pt x="29221" y="20247"/>
                </a:lnTo>
                <a:lnTo>
                  <a:pt x="29425" y="20080"/>
                </a:lnTo>
                <a:lnTo>
                  <a:pt x="29629" y="19932"/>
                </a:lnTo>
                <a:lnTo>
                  <a:pt x="29852" y="19783"/>
                </a:lnTo>
                <a:lnTo>
                  <a:pt x="30093" y="19672"/>
                </a:lnTo>
                <a:lnTo>
                  <a:pt x="30334" y="19561"/>
                </a:lnTo>
                <a:lnTo>
                  <a:pt x="30575" y="19450"/>
                </a:lnTo>
                <a:lnTo>
                  <a:pt x="30834" y="19375"/>
                </a:lnTo>
                <a:lnTo>
                  <a:pt x="31094" y="19301"/>
                </a:lnTo>
                <a:lnTo>
                  <a:pt x="31354" y="19246"/>
                </a:lnTo>
                <a:lnTo>
                  <a:pt x="31632" y="19209"/>
                </a:lnTo>
                <a:lnTo>
                  <a:pt x="31928" y="19190"/>
                </a:lnTo>
                <a:lnTo>
                  <a:pt x="32206" y="19190"/>
                </a:lnTo>
                <a:lnTo>
                  <a:pt x="32503" y="19209"/>
                </a:lnTo>
                <a:lnTo>
                  <a:pt x="32800" y="19227"/>
                </a:lnTo>
                <a:lnTo>
                  <a:pt x="33115" y="19283"/>
                </a:lnTo>
                <a:lnTo>
                  <a:pt x="33412" y="19357"/>
                </a:lnTo>
                <a:lnTo>
                  <a:pt x="33727" y="19450"/>
                </a:lnTo>
                <a:lnTo>
                  <a:pt x="34042" y="19561"/>
                </a:lnTo>
                <a:lnTo>
                  <a:pt x="34357" y="19691"/>
                </a:lnTo>
                <a:lnTo>
                  <a:pt x="34672" y="19839"/>
                </a:lnTo>
                <a:lnTo>
                  <a:pt x="34988" y="20006"/>
                </a:lnTo>
                <a:lnTo>
                  <a:pt x="35284" y="20173"/>
                </a:lnTo>
                <a:lnTo>
                  <a:pt x="35562" y="20340"/>
                </a:lnTo>
                <a:lnTo>
                  <a:pt x="35840" y="20543"/>
                </a:lnTo>
                <a:lnTo>
                  <a:pt x="36081" y="20729"/>
                </a:lnTo>
                <a:lnTo>
                  <a:pt x="36304" y="20933"/>
                </a:lnTo>
                <a:lnTo>
                  <a:pt x="36526" y="21137"/>
                </a:lnTo>
                <a:lnTo>
                  <a:pt x="36712" y="21341"/>
                </a:lnTo>
                <a:lnTo>
                  <a:pt x="36897" y="21563"/>
                </a:lnTo>
                <a:lnTo>
                  <a:pt x="37064" y="21786"/>
                </a:lnTo>
                <a:lnTo>
                  <a:pt x="37231" y="22008"/>
                </a:lnTo>
                <a:lnTo>
                  <a:pt x="37361" y="22231"/>
                </a:lnTo>
                <a:lnTo>
                  <a:pt x="37491" y="22472"/>
                </a:lnTo>
                <a:lnTo>
                  <a:pt x="37602" y="22713"/>
                </a:lnTo>
                <a:lnTo>
                  <a:pt x="37695" y="22972"/>
                </a:lnTo>
                <a:lnTo>
                  <a:pt x="37787" y="23213"/>
                </a:lnTo>
                <a:lnTo>
                  <a:pt x="37861" y="23473"/>
                </a:lnTo>
                <a:lnTo>
                  <a:pt x="37917" y="23733"/>
                </a:lnTo>
                <a:lnTo>
                  <a:pt x="37954" y="23992"/>
                </a:lnTo>
                <a:lnTo>
                  <a:pt x="37991" y="24252"/>
                </a:lnTo>
                <a:lnTo>
                  <a:pt x="38010" y="24511"/>
                </a:lnTo>
                <a:lnTo>
                  <a:pt x="38028" y="24789"/>
                </a:lnTo>
                <a:lnTo>
                  <a:pt x="38028" y="25327"/>
                </a:lnTo>
                <a:lnTo>
                  <a:pt x="37973" y="25883"/>
                </a:lnTo>
                <a:lnTo>
                  <a:pt x="37880" y="26440"/>
                </a:lnTo>
                <a:lnTo>
                  <a:pt x="37750" y="26996"/>
                </a:lnTo>
                <a:lnTo>
                  <a:pt x="37583" y="27552"/>
                </a:lnTo>
                <a:lnTo>
                  <a:pt x="37398" y="28127"/>
                </a:lnTo>
                <a:lnTo>
                  <a:pt x="37231" y="28609"/>
                </a:lnTo>
                <a:lnTo>
                  <a:pt x="37046" y="29035"/>
                </a:lnTo>
                <a:lnTo>
                  <a:pt x="36879" y="29406"/>
                </a:lnTo>
                <a:lnTo>
                  <a:pt x="36730" y="29721"/>
                </a:lnTo>
                <a:lnTo>
                  <a:pt x="36582" y="29981"/>
                </a:lnTo>
                <a:lnTo>
                  <a:pt x="36452" y="30203"/>
                </a:lnTo>
                <a:lnTo>
                  <a:pt x="36323" y="30370"/>
                </a:lnTo>
                <a:lnTo>
                  <a:pt x="36545" y="30593"/>
                </a:lnTo>
                <a:lnTo>
                  <a:pt x="36805" y="30852"/>
                </a:lnTo>
                <a:lnTo>
                  <a:pt x="37120" y="31112"/>
                </a:lnTo>
                <a:lnTo>
                  <a:pt x="37491" y="31408"/>
                </a:lnTo>
                <a:lnTo>
                  <a:pt x="37898" y="31705"/>
                </a:lnTo>
                <a:lnTo>
                  <a:pt x="38381" y="31983"/>
                </a:lnTo>
                <a:lnTo>
                  <a:pt x="38918" y="32261"/>
                </a:lnTo>
                <a:lnTo>
                  <a:pt x="39215" y="32391"/>
                </a:lnTo>
                <a:lnTo>
                  <a:pt x="39512" y="32502"/>
                </a:lnTo>
                <a:lnTo>
                  <a:pt x="39827" y="32632"/>
                </a:lnTo>
                <a:lnTo>
                  <a:pt x="40179" y="32725"/>
                </a:lnTo>
                <a:lnTo>
                  <a:pt x="40531" y="32836"/>
                </a:lnTo>
                <a:lnTo>
                  <a:pt x="40902" y="32910"/>
                </a:lnTo>
                <a:lnTo>
                  <a:pt x="41291" y="32984"/>
                </a:lnTo>
                <a:lnTo>
                  <a:pt x="41699" y="33059"/>
                </a:lnTo>
                <a:lnTo>
                  <a:pt x="42126" y="33096"/>
                </a:lnTo>
                <a:lnTo>
                  <a:pt x="42571" y="33133"/>
                </a:lnTo>
                <a:lnTo>
                  <a:pt x="43034" y="33151"/>
                </a:lnTo>
                <a:lnTo>
                  <a:pt x="43516" y="33151"/>
                </a:lnTo>
                <a:lnTo>
                  <a:pt x="44036" y="33133"/>
                </a:lnTo>
                <a:lnTo>
                  <a:pt x="44555" y="33096"/>
                </a:lnTo>
                <a:lnTo>
                  <a:pt x="45092" y="33040"/>
                </a:lnTo>
                <a:lnTo>
                  <a:pt x="45649" y="32966"/>
                </a:lnTo>
                <a:lnTo>
                  <a:pt x="46242" y="32873"/>
                </a:lnTo>
                <a:lnTo>
                  <a:pt x="46854" y="32743"/>
                </a:lnTo>
                <a:lnTo>
                  <a:pt x="47336" y="32632"/>
                </a:lnTo>
                <a:lnTo>
                  <a:pt x="47799" y="32502"/>
                </a:lnTo>
                <a:lnTo>
                  <a:pt x="48244" y="32373"/>
                </a:lnTo>
                <a:lnTo>
                  <a:pt x="48671" y="32224"/>
                </a:lnTo>
                <a:lnTo>
                  <a:pt x="49097" y="32057"/>
                </a:lnTo>
                <a:lnTo>
                  <a:pt x="49487" y="31909"/>
                </a:lnTo>
                <a:lnTo>
                  <a:pt x="49857" y="31724"/>
                </a:lnTo>
                <a:lnTo>
                  <a:pt x="50210" y="31557"/>
                </a:lnTo>
                <a:lnTo>
                  <a:pt x="50543" y="31371"/>
                </a:lnTo>
                <a:lnTo>
                  <a:pt x="50859" y="31167"/>
                </a:lnTo>
                <a:lnTo>
                  <a:pt x="51174" y="30982"/>
                </a:lnTo>
                <a:lnTo>
                  <a:pt x="51470" y="30778"/>
                </a:lnTo>
                <a:lnTo>
                  <a:pt x="51730" y="30574"/>
                </a:lnTo>
                <a:lnTo>
                  <a:pt x="52008" y="30370"/>
                </a:lnTo>
                <a:lnTo>
                  <a:pt x="52249" y="30148"/>
                </a:lnTo>
                <a:lnTo>
                  <a:pt x="52472" y="29944"/>
                </a:lnTo>
                <a:lnTo>
                  <a:pt x="52898" y="29499"/>
                </a:lnTo>
                <a:lnTo>
                  <a:pt x="53287" y="29072"/>
                </a:lnTo>
                <a:lnTo>
                  <a:pt x="53621" y="28627"/>
                </a:lnTo>
                <a:lnTo>
                  <a:pt x="53899" y="28201"/>
                </a:lnTo>
                <a:lnTo>
                  <a:pt x="54159" y="27793"/>
                </a:lnTo>
                <a:lnTo>
                  <a:pt x="54381" y="27404"/>
                </a:lnTo>
                <a:lnTo>
                  <a:pt x="54567" y="27033"/>
                </a:lnTo>
                <a:lnTo>
                  <a:pt x="54734" y="26681"/>
                </a:lnTo>
                <a:lnTo>
                  <a:pt x="54641" y="25809"/>
                </a:lnTo>
                <a:lnTo>
                  <a:pt x="54585" y="25309"/>
                </a:lnTo>
                <a:lnTo>
                  <a:pt x="54511" y="24789"/>
                </a:lnTo>
                <a:lnTo>
                  <a:pt x="54400" y="24233"/>
                </a:lnTo>
                <a:lnTo>
                  <a:pt x="54270" y="23658"/>
                </a:lnTo>
                <a:lnTo>
                  <a:pt x="54103" y="23084"/>
                </a:lnTo>
                <a:lnTo>
                  <a:pt x="53918" y="22527"/>
                </a:lnTo>
                <a:lnTo>
                  <a:pt x="53695" y="21990"/>
                </a:lnTo>
                <a:lnTo>
                  <a:pt x="53566" y="21730"/>
                </a:lnTo>
                <a:lnTo>
                  <a:pt x="53436" y="21471"/>
                </a:lnTo>
                <a:lnTo>
                  <a:pt x="53287" y="21229"/>
                </a:lnTo>
                <a:lnTo>
                  <a:pt x="53139" y="20988"/>
                </a:lnTo>
                <a:lnTo>
                  <a:pt x="52972" y="20766"/>
                </a:lnTo>
                <a:lnTo>
                  <a:pt x="52787" y="20562"/>
                </a:lnTo>
                <a:lnTo>
                  <a:pt x="52601" y="20358"/>
                </a:lnTo>
                <a:lnTo>
                  <a:pt x="52398" y="20191"/>
                </a:lnTo>
                <a:lnTo>
                  <a:pt x="52194" y="20024"/>
                </a:lnTo>
                <a:lnTo>
                  <a:pt x="51971" y="19876"/>
                </a:lnTo>
                <a:lnTo>
                  <a:pt x="51730" y="19746"/>
                </a:lnTo>
                <a:lnTo>
                  <a:pt x="51489" y="19635"/>
                </a:lnTo>
                <a:lnTo>
                  <a:pt x="51229" y="19561"/>
                </a:lnTo>
                <a:lnTo>
                  <a:pt x="50951" y="19505"/>
                </a:lnTo>
                <a:lnTo>
                  <a:pt x="50581" y="19450"/>
                </a:lnTo>
                <a:lnTo>
                  <a:pt x="50247" y="19412"/>
                </a:lnTo>
                <a:lnTo>
                  <a:pt x="49913" y="19375"/>
                </a:lnTo>
                <a:lnTo>
                  <a:pt x="49579" y="19357"/>
                </a:lnTo>
                <a:lnTo>
                  <a:pt x="49264" y="19375"/>
                </a:lnTo>
                <a:lnTo>
                  <a:pt x="48967" y="19375"/>
                </a:lnTo>
                <a:lnTo>
                  <a:pt x="48671" y="19412"/>
                </a:lnTo>
                <a:lnTo>
                  <a:pt x="48393" y="19450"/>
                </a:lnTo>
                <a:lnTo>
                  <a:pt x="48115" y="19505"/>
                </a:lnTo>
                <a:lnTo>
                  <a:pt x="47855" y="19561"/>
                </a:lnTo>
                <a:lnTo>
                  <a:pt x="47595" y="19635"/>
                </a:lnTo>
                <a:lnTo>
                  <a:pt x="47373" y="19728"/>
                </a:lnTo>
                <a:lnTo>
                  <a:pt x="47132" y="19820"/>
                </a:lnTo>
                <a:lnTo>
                  <a:pt x="46928" y="19932"/>
                </a:lnTo>
                <a:lnTo>
                  <a:pt x="46724" y="20061"/>
                </a:lnTo>
                <a:lnTo>
                  <a:pt x="46520" y="20191"/>
                </a:lnTo>
                <a:lnTo>
                  <a:pt x="46353" y="20321"/>
                </a:lnTo>
                <a:lnTo>
                  <a:pt x="46186" y="20469"/>
                </a:lnTo>
                <a:lnTo>
                  <a:pt x="46019" y="20618"/>
                </a:lnTo>
                <a:lnTo>
                  <a:pt x="45871" y="20785"/>
                </a:lnTo>
                <a:lnTo>
                  <a:pt x="45741" y="20951"/>
                </a:lnTo>
                <a:lnTo>
                  <a:pt x="45612" y="21137"/>
                </a:lnTo>
                <a:lnTo>
                  <a:pt x="45500" y="21322"/>
                </a:lnTo>
                <a:lnTo>
                  <a:pt x="45408" y="21526"/>
                </a:lnTo>
                <a:lnTo>
                  <a:pt x="45333" y="21712"/>
                </a:lnTo>
                <a:lnTo>
                  <a:pt x="45259" y="21916"/>
                </a:lnTo>
                <a:lnTo>
                  <a:pt x="45185" y="22138"/>
                </a:lnTo>
                <a:lnTo>
                  <a:pt x="45148" y="22360"/>
                </a:lnTo>
                <a:lnTo>
                  <a:pt x="45111" y="22583"/>
                </a:lnTo>
                <a:lnTo>
                  <a:pt x="45092" y="22805"/>
                </a:lnTo>
                <a:lnTo>
                  <a:pt x="45074" y="23028"/>
                </a:lnTo>
                <a:lnTo>
                  <a:pt x="45074" y="23269"/>
                </a:lnTo>
                <a:lnTo>
                  <a:pt x="45111" y="23733"/>
                </a:lnTo>
                <a:lnTo>
                  <a:pt x="45167" y="24178"/>
                </a:lnTo>
                <a:lnTo>
                  <a:pt x="45241" y="24585"/>
                </a:lnTo>
                <a:lnTo>
                  <a:pt x="45352" y="24993"/>
                </a:lnTo>
                <a:lnTo>
                  <a:pt x="45482" y="25346"/>
                </a:lnTo>
                <a:lnTo>
                  <a:pt x="45630" y="25698"/>
                </a:lnTo>
                <a:lnTo>
                  <a:pt x="45797" y="25995"/>
                </a:lnTo>
                <a:lnTo>
                  <a:pt x="45982" y="26273"/>
                </a:lnTo>
                <a:lnTo>
                  <a:pt x="46186" y="26514"/>
                </a:lnTo>
                <a:lnTo>
                  <a:pt x="46409" y="26736"/>
                </a:lnTo>
                <a:lnTo>
                  <a:pt x="46650" y="26903"/>
                </a:lnTo>
                <a:lnTo>
                  <a:pt x="46909" y="27051"/>
                </a:lnTo>
                <a:lnTo>
                  <a:pt x="47169" y="27144"/>
                </a:lnTo>
                <a:lnTo>
                  <a:pt x="47447" y="27200"/>
                </a:lnTo>
                <a:lnTo>
                  <a:pt x="47744" y="27200"/>
                </a:lnTo>
                <a:lnTo>
                  <a:pt x="48040" y="27181"/>
                </a:lnTo>
                <a:lnTo>
                  <a:pt x="48319" y="27126"/>
                </a:lnTo>
                <a:lnTo>
                  <a:pt x="48578" y="27051"/>
                </a:lnTo>
                <a:lnTo>
                  <a:pt x="48819" y="26977"/>
                </a:lnTo>
                <a:lnTo>
                  <a:pt x="49042" y="26903"/>
                </a:lnTo>
                <a:lnTo>
                  <a:pt x="49394" y="26736"/>
                </a:lnTo>
                <a:lnTo>
                  <a:pt x="49672" y="26588"/>
                </a:lnTo>
                <a:lnTo>
                  <a:pt x="49913" y="26477"/>
                </a:lnTo>
                <a:lnTo>
                  <a:pt x="50024" y="26440"/>
                </a:lnTo>
                <a:lnTo>
                  <a:pt x="50117" y="26421"/>
                </a:lnTo>
                <a:lnTo>
                  <a:pt x="50210" y="26402"/>
                </a:lnTo>
                <a:lnTo>
                  <a:pt x="50284" y="26421"/>
                </a:lnTo>
                <a:lnTo>
                  <a:pt x="50377" y="26458"/>
                </a:lnTo>
                <a:lnTo>
                  <a:pt x="50469" y="26514"/>
                </a:lnTo>
                <a:lnTo>
                  <a:pt x="50543" y="26588"/>
                </a:lnTo>
                <a:lnTo>
                  <a:pt x="50618" y="26699"/>
                </a:lnTo>
                <a:lnTo>
                  <a:pt x="50673" y="26829"/>
                </a:lnTo>
                <a:lnTo>
                  <a:pt x="50710" y="26959"/>
                </a:lnTo>
                <a:lnTo>
                  <a:pt x="50729" y="27126"/>
                </a:lnTo>
                <a:lnTo>
                  <a:pt x="50729" y="27292"/>
                </a:lnTo>
                <a:lnTo>
                  <a:pt x="50692" y="27459"/>
                </a:lnTo>
                <a:lnTo>
                  <a:pt x="50636" y="27626"/>
                </a:lnTo>
                <a:lnTo>
                  <a:pt x="50543" y="27812"/>
                </a:lnTo>
                <a:lnTo>
                  <a:pt x="50414" y="27978"/>
                </a:lnTo>
                <a:lnTo>
                  <a:pt x="50247" y="28145"/>
                </a:lnTo>
                <a:lnTo>
                  <a:pt x="50043" y="28294"/>
                </a:lnTo>
                <a:lnTo>
                  <a:pt x="49802" y="28442"/>
                </a:lnTo>
                <a:lnTo>
                  <a:pt x="49524" y="28553"/>
                </a:lnTo>
                <a:lnTo>
                  <a:pt x="49190" y="28664"/>
                </a:lnTo>
                <a:lnTo>
                  <a:pt x="48801" y="28757"/>
                </a:lnTo>
                <a:lnTo>
                  <a:pt x="48597" y="28776"/>
                </a:lnTo>
                <a:lnTo>
                  <a:pt x="48374" y="28794"/>
                </a:lnTo>
                <a:lnTo>
                  <a:pt x="48152" y="28794"/>
                </a:lnTo>
                <a:lnTo>
                  <a:pt x="47948" y="28776"/>
                </a:lnTo>
                <a:lnTo>
                  <a:pt x="47725" y="28739"/>
                </a:lnTo>
                <a:lnTo>
                  <a:pt x="47484" y="28702"/>
                </a:lnTo>
                <a:lnTo>
                  <a:pt x="47262" y="28646"/>
                </a:lnTo>
                <a:lnTo>
                  <a:pt x="47039" y="28572"/>
                </a:lnTo>
                <a:lnTo>
                  <a:pt x="46817" y="28479"/>
                </a:lnTo>
                <a:lnTo>
                  <a:pt x="46594" y="28368"/>
                </a:lnTo>
                <a:lnTo>
                  <a:pt x="46372" y="28257"/>
                </a:lnTo>
                <a:lnTo>
                  <a:pt x="46168" y="28127"/>
                </a:lnTo>
                <a:lnTo>
                  <a:pt x="45945" y="27997"/>
                </a:lnTo>
                <a:lnTo>
                  <a:pt x="45741" y="27849"/>
                </a:lnTo>
                <a:lnTo>
                  <a:pt x="45537" y="27682"/>
                </a:lnTo>
                <a:lnTo>
                  <a:pt x="45352" y="27496"/>
                </a:lnTo>
                <a:lnTo>
                  <a:pt x="45167" y="27311"/>
                </a:lnTo>
                <a:lnTo>
                  <a:pt x="44981" y="27107"/>
                </a:lnTo>
                <a:lnTo>
                  <a:pt x="44814" y="26903"/>
                </a:lnTo>
                <a:lnTo>
                  <a:pt x="44647" y="26681"/>
                </a:lnTo>
                <a:lnTo>
                  <a:pt x="44499" y="26440"/>
                </a:lnTo>
                <a:lnTo>
                  <a:pt x="44369" y="26198"/>
                </a:lnTo>
                <a:lnTo>
                  <a:pt x="44239" y="25939"/>
                </a:lnTo>
                <a:lnTo>
                  <a:pt x="44128" y="25661"/>
                </a:lnTo>
                <a:lnTo>
                  <a:pt x="44017" y="25383"/>
                </a:lnTo>
                <a:lnTo>
                  <a:pt x="43943" y="25105"/>
                </a:lnTo>
                <a:lnTo>
                  <a:pt x="43869" y="24808"/>
                </a:lnTo>
                <a:lnTo>
                  <a:pt x="43813" y="24493"/>
                </a:lnTo>
                <a:lnTo>
                  <a:pt x="43776" y="24178"/>
                </a:lnTo>
                <a:lnTo>
                  <a:pt x="43776" y="23844"/>
                </a:lnTo>
                <a:lnTo>
                  <a:pt x="43776" y="23510"/>
                </a:lnTo>
                <a:lnTo>
                  <a:pt x="43795" y="23176"/>
                </a:lnTo>
                <a:lnTo>
                  <a:pt x="43832" y="22824"/>
                </a:lnTo>
                <a:lnTo>
                  <a:pt x="43887" y="22490"/>
                </a:lnTo>
                <a:lnTo>
                  <a:pt x="43961" y="22175"/>
                </a:lnTo>
                <a:lnTo>
                  <a:pt x="44036" y="21860"/>
                </a:lnTo>
                <a:lnTo>
                  <a:pt x="44128" y="21563"/>
                </a:lnTo>
                <a:lnTo>
                  <a:pt x="44239" y="21285"/>
                </a:lnTo>
                <a:lnTo>
                  <a:pt x="44369" y="21007"/>
                </a:lnTo>
                <a:lnTo>
                  <a:pt x="44499" y="20747"/>
                </a:lnTo>
                <a:lnTo>
                  <a:pt x="44647" y="20488"/>
                </a:lnTo>
                <a:lnTo>
                  <a:pt x="44814" y="20265"/>
                </a:lnTo>
                <a:lnTo>
                  <a:pt x="45000" y="20024"/>
                </a:lnTo>
                <a:lnTo>
                  <a:pt x="45167" y="19820"/>
                </a:lnTo>
                <a:lnTo>
                  <a:pt x="45370" y="19598"/>
                </a:lnTo>
                <a:lnTo>
                  <a:pt x="45574" y="19412"/>
                </a:lnTo>
                <a:lnTo>
                  <a:pt x="45797" y="19227"/>
                </a:lnTo>
                <a:lnTo>
                  <a:pt x="46019" y="19060"/>
                </a:lnTo>
                <a:lnTo>
                  <a:pt x="46242" y="18893"/>
                </a:lnTo>
                <a:lnTo>
                  <a:pt x="46483" y="18745"/>
                </a:lnTo>
                <a:lnTo>
                  <a:pt x="46743" y="18615"/>
                </a:lnTo>
                <a:lnTo>
                  <a:pt x="47002" y="18485"/>
                </a:lnTo>
                <a:lnTo>
                  <a:pt x="47262" y="18374"/>
                </a:lnTo>
                <a:lnTo>
                  <a:pt x="47540" y="18263"/>
                </a:lnTo>
                <a:lnTo>
                  <a:pt x="47818" y="18189"/>
                </a:lnTo>
                <a:lnTo>
                  <a:pt x="48096" y="18096"/>
                </a:lnTo>
                <a:lnTo>
                  <a:pt x="48393" y="18040"/>
                </a:lnTo>
                <a:lnTo>
                  <a:pt x="48689" y="17985"/>
                </a:lnTo>
                <a:lnTo>
                  <a:pt x="48986" y="17929"/>
                </a:lnTo>
                <a:lnTo>
                  <a:pt x="49301" y="17892"/>
                </a:lnTo>
                <a:lnTo>
                  <a:pt x="49616" y="17874"/>
                </a:lnTo>
                <a:lnTo>
                  <a:pt x="50562" y="17874"/>
                </a:lnTo>
                <a:lnTo>
                  <a:pt x="50877" y="17911"/>
                </a:lnTo>
                <a:lnTo>
                  <a:pt x="51174" y="17948"/>
                </a:lnTo>
                <a:lnTo>
                  <a:pt x="51470" y="18022"/>
                </a:lnTo>
                <a:lnTo>
                  <a:pt x="51749" y="18096"/>
                </a:lnTo>
                <a:lnTo>
                  <a:pt x="52008" y="18207"/>
                </a:lnTo>
                <a:lnTo>
                  <a:pt x="52268" y="18319"/>
                </a:lnTo>
                <a:lnTo>
                  <a:pt x="52509" y="18448"/>
                </a:lnTo>
                <a:lnTo>
                  <a:pt x="52731" y="18597"/>
                </a:lnTo>
                <a:lnTo>
                  <a:pt x="52954" y="18745"/>
                </a:lnTo>
                <a:lnTo>
                  <a:pt x="53158" y="18912"/>
                </a:lnTo>
                <a:lnTo>
                  <a:pt x="53343" y="19097"/>
                </a:lnTo>
                <a:lnTo>
                  <a:pt x="53529" y="19283"/>
                </a:lnTo>
                <a:lnTo>
                  <a:pt x="53714" y="19487"/>
                </a:lnTo>
                <a:lnTo>
                  <a:pt x="53881" y="19691"/>
                </a:lnTo>
                <a:lnTo>
                  <a:pt x="54177" y="20136"/>
                </a:lnTo>
                <a:lnTo>
                  <a:pt x="54456" y="20581"/>
                </a:lnTo>
                <a:lnTo>
                  <a:pt x="54697" y="21063"/>
                </a:lnTo>
                <a:lnTo>
                  <a:pt x="54901" y="21526"/>
                </a:lnTo>
                <a:lnTo>
                  <a:pt x="55086" y="22008"/>
                </a:lnTo>
                <a:lnTo>
                  <a:pt x="55253" y="22472"/>
                </a:lnTo>
                <a:lnTo>
                  <a:pt x="55383" y="22917"/>
                </a:lnTo>
                <a:lnTo>
                  <a:pt x="55624" y="23751"/>
                </a:lnTo>
                <a:lnTo>
                  <a:pt x="55753" y="24307"/>
                </a:lnTo>
                <a:lnTo>
                  <a:pt x="55846" y="24826"/>
                </a:lnTo>
                <a:lnTo>
                  <a:pt x="55920" y="25309"/>
                </a:lnTo>
                <a:lnTo>
                  <a:pt x="55957" y="25753"/>
                </a:lnTo>
                <a:lnTo>
                  <a:pt x="56273" y="25957"/>
                </a:lnTo>
                <a:lnTo>
                  <a:pt x="56643" y="26161"/>
                </a:lnTo>
                <a:lnTo>
                  <a:pt x="57070" y="26384"/>
                </a:lnTo>
                <a:lnTo>
                  <a:pt x="57533" y="26606"/>
                </a:lnTo>
                <a:lnTo>
                  <a:pt x="58071" y="26810"/>
                </a:lnTo>
                <a:lnTo>
                  <a:pt x="58646" y="27014"/>
                </a:lnTo>
                <a:lnTo>
                  <a:pt x="59258" y="27181"/>
                </a:lnTo>
                <a:lnTo>
                  <a:pt x="59573" y="27255"/>
                </a:lnTo>
                <a:lnTo>
                  <a:pt x="59907" y="27311"/>
                </a:lnTo>
                <a:lnTo>
                  <a:pt x="60240" y="27348"/>
                </a:lnTo>
                <a:lnTo>
                  <a:pt x="60593" y="27385"/>
                </a:lnTo>
                <a:lnTo>
                  <a:pt x="60945" y="27404"/>
                </a:lnTo>
                <a:lnTo>
                  <a:pt x="61297" y="27422"/>
                </a:lnTo>
                <a:lnTo>
                  <a:pt x="61668" y="27404"/>
                </a:lnTo>
                <a:lnTo>
                  <a:pt x="62039" y="27367"/>
                </a:lnTo>
                <a:lnTo>
                  <a:pt x="62428" y="27329"/>
                </a:lnTo>
                <a:lnTo>
                  <a:pt x="62799" y="27255"/>
                </a:lnTo>
                <a:lnTo>
                  <a:pt x="63188" y="27163"/>
                </a:lnTo>
                <a:lnTo>
                  <a:pt x="63578" y="27051"/>
                </a:lnTo>
                <a:lnTo>
                  <a:pt x="63967" y="26922"/>
                </a:lnTo>
                <a:lnTo>
                  <a:pt x="64356" y="26755"/>
                </a:lnTo>
                <a:lnTo>
                  <a:pt x="64764" y="26569"/>
                </a:lnTo>
                <a:lnTo>
                  <a:pt x="65154" y="26347"/>
                </a:lnTo>
                <a:lnTo>
                  <a:pt x="65543" y="26106"/>
                </a:lnTo>
                <a:lnTo>
                  <a:pt x="65951" y="25828"/>
                </a:lnTo>
                <a:lnTo>
                  <a:pt x="66396" y="25494"/>
                </a:lnTo>
                <a:lnTo>
                  <a:pt x="66804" y="25142"/>
                </a:lnTo>
                <a:lnTo>
                  <a:pt x="67193" y="24771"/>
                </a:lnTo>
                <a:lnTo>
                  <a:pt x="67545" y="24400"/>
                </a:lnTo>
                <a:lnTo>
                  <a:pt x="67861" y="24011"/>
                </a:lnTo>
                <a:lnTo>
                  <a:pt x="68157" y="23621"/>
                </a:lnTo>
                <a:lnTo>
                  <a:pt x="68435" y="23213"/>
                </a:lnTo>
                <a:lnTo>
                  <a:pt x="68676" y="22805"/>
                </a:lnTo>
                <a:lnTo>
                  <a:pt x="68899" y="22398"/>
                </a:lnTo>
                <a:lnTo>
                  <a:pt x="69084" y="21990"/>
                </a:lnTo>
                <a:lnTo>
                  <a:pt x="69270" y="21582"/>
                </a:lnTo>
                <a:lnTo>
                  <a:pt x="69418" y="21192"/>
                </a:lnTo>
                <a:lnTo>
                  <a:pt x="69566" y="20785"/>
                </a:lnTo>
                <a:lnTo>
                  <a:pt x="69678" y="20395"/>
                </a:lnTo>
                <a:lnTo>
                  <a:pt x="69770" y="19987"/>
                </a:lnTo>
                <a:lnTo>
                  <a:pt x="69863" y="19616"/>
                </a:lnTo>
                <a:lnTo>
                  <a:pt x="69937" y="19246"/>
                </a:lnTo>
                <a:lnTo>
                  <a:pt x="69993" y="18875"/>
                </a:lnTo>
                <a:lnTo>
                  <a:pt x="70067" y="18189"/>
                </a:lnTo>
                <a:lnTo>
                  <a:pt x="70086" y="17577"/>
                </a:lnTo>
                <a:lnTo>
                  <a:pt x="70086" y="17021"/>
                </a:lnTo>
                <a:lnTo>
                  <a:pt x="70049" y="16576"/>
                </a:lnTo>
                <a:lnTo>
                  <a:pt x="69993" y="16205"/>
                </a:lnTo>
                <a:lnTo>
                  <a:pt x="69937" y="15964"/>
                </a:lnTo>
                <a:lnTo>
                  <a:pt x="69919" y="15890"/>
                </a:lnTo>
                <a:lnTo>
                  <a:pt x="69882" y="15853"/>
                </a:lnTo>
                <a:lnTo>
                  <a:pt x="69845" y="15834"/>
                </a:lnTo>
                <a:lnTo>
                  <a:pt x="69770" y="15871"/>
                </a:lnTo>
                <a:lnTo>
                  <a:pt x="69548" y="16001"/>
                </a:lnTo>
                <a:lnTo>
                  <a:pt x="69233" y="16261"/>
                </a:lnTo>
                <a:lnTo>
                  <a:pt x="68825" y="16594"/>
                </a:lnTo>
                <a:lnTo>
                  <a:pt x="68343" y="16984"/>
                </a:lnTo>
                <a:lnTo>
                  <a:pt x="67768" y="17410"/>
                </a:lnTo>
                <a:lnTo>
                  <a:pt x="67156" y="17836"/>
                </a:lnTo>
                <a:lnTo>
                  <a:pt x="66822" y="18059"/>
                </a:lnTo>
                <a:lnTo>
                  <a:pt x="66489" y="18263"/>
                </a:lnTo>
                <a:lnTo>
                  <a:pt x="66136" y="18467"/>
                </a:lnTo>
                <a:lnTo>
                  <a:pt x="65784" y="18671"/>
                </a:lnTo>
                <a:lnTo>
                  <a:pt x="65413" y="18838"/>
                </a:lnTo>
                <a:lnTo>
                  <a:pt x="65042" y="19005"/>
                </a:lnTo>
                <a:lnTo>
                  <a:pt x="64672" y="19134"/>
                </a:lnTo>
                <a:lnTo>
                  <a:pt x="64301" y="19264"/>
                </a:lnTo>
                <a:lnTo>
                  <a:pt x="63911" y="19338"/>
                </a:lnTo>
                <a:lnTo>
                  <a:pt x="63522" y="19412"/>
                </a:lnTo>
                <a:lnTo>
                  <a:pt x="63151" y="19450"/>
                </a:lnTo>
                <a:lnTo>
                  <a:pt x="62762" y="19431"/>
                </a:lnTo>
                <a:lnTo>
                  <a:pt x="62391" y="19394"/>
                </a:lnTo>
                <a:lnTo>
                  <a:pt x="62020" y="19320"/>
                </a:lnTo>
                <a:lnTo>
                  <a:pt x="61835" y="19264"/>
                </a:lnTo>
                <a:lnTo>
                  <a:pt x="61649" y="19190"/>
                </a:lnTo>
                <a:lnTo>
                  <a:pt x="61464" y="19116"/>
                </a:lnTo>
                <a:lnTo>
                  <a:pt x="61279" y="19023"/>
                </a:lnTo>
                <a:lnTo>
                  <a:pt x="61093" y="18912"/>
                </a:lnTo>
                <a:lnTo>
                  <a:pt x="60926" y="18801"/>
                </a:lnTo>
                <a:lnTo>
                  <a:pt x="60741" y="18671"/>
                </a:lnTo>
                <a:lnTo>
                  <a:pt x="60574" y="18541"/>
                </a:lnTo>
                <a:lnTo>
                  <a:pt x="60240" y="18226"/>
                </a:lnTo>
                <a:lnTo>
                  <a:pt x="59944" y="17892"/>
                </a:lnTo>
                <a:lnTo>
                  <a:pt x="59666" y="17540"/>
                </a:lnTo>
                <a:lnTo>
                  <a:pt x="59387" y="17150"/>
                </a:lnTo>
                <a:lnTo>
                  <a:pt x="59146" y="16761"/>
                </a:lnTo>
                <a:lnTo>
                  <a:pt x="58905" y="16353"/>
                </a:lnTo>
                <a:lnTo>
                  <a:pt x="58683" y="15927"/>
                </a:lnTo>
                <a:lnTo>
                  <a:pt x="58479" y="15500"/>
                </a:lnTo>
                <a:lnTo>
                  <a:pt x="58090" y="14592"/>
                </a:lnTo>
                <a:lnTo>
                  <a:pt x="57700" y="13665"/>
                </a:lnTo>
                <a:lnTo>
                  <a:pt x="57311" y="12719"/>
                </a:lnTo>
                <a:lnTo>
                  <a:pt x="56903" y="11792"/>
                </a:lnTo>
                <a:lnTo>
                  <a:pt x="56680" y="11329"/>
                </a:lnTo>
                <a:lnTo>
                  <a:pt x="56458" y="10884"/>
                </a:lnTo>
                <a:lnTo>
                  <a:pt x="56217" y="10439"/>
                </a:lnTo>
                <a:lnTo>
                  <a:pt x="55957" y="9994"/>
                </a:lnTo>
                <a:lnTo>
                  <a:pt x="55679" y="9586"/>
                </a:lnTo>
                <a:lnTo>
                  <a:pt x="55383" y="9178"/>
                </a:lnTo>
                <a:lnTo>
                  <a:pt x="55067" y="8789"/>
                </a:lnTo>
                <a:lnTo>
                  <a:pt x="54715" y="8418"/>
                </a:lnTo>
                <a:lnTo>
                  <a:pt x="54344" y="8065"/>
                </a:lnTo>
                <a:lnTo>
                  <a:pt x="53936" y="7732"/>
                </a:lnTo>
                <a:lnTo>
                  <a:pt x="53510" y="7435"/>
                </a:lnTo>
                <a:lnTo>
                  <a:pt x="53046" y="7157"/>
                </a:lnTo>
                <a:lnTo>
                  <a:pt x="52527" y="6897"/>
                </a:lnTo>
                <a:lnTo>
                  <a:pt x="51990" y="6675"/>
                </a:lnTo>
                <a:lnTo>
                  <a:pt x="51712" y="6582"/>
                </a:lnTo>
                <a:lnTo>
                  <a:pt x="51415" y="6489"/>
                </a:lnTo>
                <a:lnTo>
                  <a:pt x="51100" y="6415"/>
                </a:lnTo>
                <a:lnTo>
                  <a:pt x="50784" y="6341"/>
                </a:lnTo>
                <a:lnTo>
                  <a:pt x="50265" y="6248"/>
                </a:lnTo>
                <a:lnTo>
                  <a:pt x="49746" y="6156"/>
                </a:lnTo>
                <a:lnTo>
                  <a:pt x="49246" y="6100"/>
                </a:lnTo>
                <a:lnTo>
                  <a:pt x="48745" y="6063"/>
                </a:lnTo>
                <a:lnTo>
                  <a:pt x="48263" y="6044"/>
                </a:lnTo>
                <a:lnTo>
                  <a:pt x="47799" y="6044"/>
                </a:lnTo>
                <a:lnTo>
                  <a:pt x="47354" y="6063"/>
                </a:lnTo>
                <a:lnTo>
                  <a:pt x="46909" y="6082"/>
                </a:lnTo>
                <a:lnTo>
                  <a:pt x="46483" y="6119"/>
                </a:lnTo>
                <a:lnTo>
                  <a:pt x="46057" y="6174"/>
                </a:lnTo>
                <a:lnTo>
                  <a:pt x="45649" y="6248"/>
                </a:lnTo>
                <a:lnTo>
                  <a:pt x="45259" y="6341"/>
                </a:lnTo>
                <a:lnTo>
                  <a:pt x="44888" y="6434"/>
                </a:lnTo>
                <a:lnTo>
                  <a:pt x="44518" y="6527"/>
                </a:lnTo>
                <a:lnTo>
                  <a:pt x="44147" y="6638"/>
                </a:lnTo>
                <a:lnTo>
                  <a:pt x="43813" y="6768"/>
                </a:lnTo>
                <a:lnTo>
                  <a:pt x="43164" y="7027"/>
                </a:lnTo>
                <a:lnTo>
                  <a:pt x="42552" y="7305"/>
                </a:lnTo>
                <a:lnTo>
                  <a:pt x="41996" y="7602"/>
                </a:lnTo>
                <a:lnTo>
                  <a:pt x="41477" y="7917"/>
                </a:lnTo>
                <a:lnTo>
                  <a:pt x="41013" y="8214"/>
                </a:lnTo>
                <a:lnTo>
                  <a:pt x="40605" y="8529"/>
                </a:lnTo>
                <a:lnTo>
                  <a:pt x="40235" y="8807"/>
                </a:lnTo>
                <a:lnTo>
                  <a:pt x="39919" y="9067"/>
                </a:lnTo>
                <a:lnTo>
                  <a:pt x="39790" y="9530"/>
                </a:lnTo>
                <a:lnTo>
                  <a:pt x="39623" y="10031"/>
                </a:lnTo>
                <a:lnTo>
                  <a:pt x="39419" y="10587"/>
                </a:lnTo>
                <a:lnTo>
                  <a:pt x="39178" y="11162"/>
                </a:lnTo>
                <a:lnTo>
                  <a:pt x="39029" y="11440"/>
                </a:lnTo>
                <a:lnTo>
                  <a:pt x="38863" y="11755"/>
                </a:lnTo>
                <a:lnTo>
                  <a:pt x="38677" y="12052"/>
                </a:lnTo>
                <a:lnTo>
                  <a:pt x="38492" y="12348"/>
                </a:lnTo>
                <a:lnTo>
                  <a:pt x="38288" y="12645"/>
                </a:lnTo>
                <a:lnTo>
                  <a:pt x="38047" y="12942"/>
                </a:lnTo>
                <a:lnTo>
                  <a:pt x="37806" y="13238"/>
                </a:lnTo>
                <a:lnTo>
                  <a:pt x="37546" y="13535"/>
                </a:lnTo>
                <a:lnTo>
                  <a:pt x="37305" y="13757"/>
                </a:lnTo>
                <a:lnTo>
                  <a:pt x="37064" y="13980"/>
                </a:lnTo>
                <a:lnTo>
                  <a:pt x="36805" y="14184"/>
                </a:lnTo>
                <a:lnTo>
                  <a:pt x="36526" y="14351"/>
                </a:lnTo>
                <a:lnTo>
                  <a:pt x="36230" y="14518"/>
                </a:lnTo>
                <a:lnTo>
                  <a:pt x="35933" y="14666"/>
                </a:lnTo>
                <a:lnTo>
                  <a:pt x="35618" y="14796"/>
                </a:lnTo>
                <a:lnTo>
                  <a:pt x="35284" y="14907"/>
                </a:lnTo>
                <a:lnTo>
                  <a:pt x="34950" y="15000"/>
                </a:lnTo>
                <a:lnTo>
                  <a:pt x="34617" y="15092"/>
                </a:lnTo>
                <a:lnTo>
                  <a:pt x="34283" y="15148"/>
                </a:lnTo>
                <a:lnTo>
                  <a:pt x="33931" y="15204"/>
                </a:lnTo>
                <a:lnTo>
                  <a:pt x="33578" y="15222"/>
                </a:lnTo>
                <a:lnTo>
                  <a:pt x="33226" y="15241"/>
                </a:lnTo>
                <a:lnTo>
                  <a:pt x="32874" y="15241"/>
                </a:lnTo>
                <a:lnTo>
                  <a:pt x="32522" y="15204"/>
                </a:lnTo>
                <a:lnTo>
                  <a:pt x="32169" y="15167"/>
                </a:lnTo>
                <a:lnTo>
                  <a:pt x="31836" y="15111"/>
                </a:lnTo>
                <a:lnTo>
                  <a:pt x="31483" y="15037"/>
                </a:lnTo>
                <a:lnTo>
                  <a:pt x="31150" y="14963"/>
                </a:lnTo>
                <a:lnTo>
                  <a:pt x="30816" y="14851"/>
                </a:lnTo>
                <a:lnTo>
                  <a:pt x="30501" y="14722"/>
                </a:lnTo>
                <a:lnTo>
                  <a:pt x="30185" y="14573"/>
                </a:lnTo>
                <a:lnTo>
                  <a:pt x="29889" y="14425"/>
                </a:lnTo>
                <a:lnTo>
                  <a:pt x="29592" y="14240"/>
                </a:lnTo>
                <a:lnTo>
                  <a:pt x="29314" y="14036"/>
                </a:lnTo>
                <a:lnTo>
                  <a:pt x="29054" y="13832"/>
                </a:lnTo>
                <a:lnTo>
                  <a:pt x="28813" y="13591"/>
                </a:lnTo>
                <a:lnTo>
                  <a:pt x="28572" y="13350"/>
                </a:lnTo>
                <a:lnTo>
                  <a:pt x="28368" y="13071"/>
                </a:lnTo>
                <a:lnTo>
                  <a:pt x="28183" y="12793"/>
                </a:lnTo>
                <a:lnTo>
                  <a:pt x="27998" y="12497"/>
                </a:lnTo>
                <a:lnTo>
                  <a:pt x="27849" y="12182"/>
                </a:lnTo>
                <a:lnTo>
                  <a:pt x="27719" y="11866"/>
                </a:lnTo>
                <a:lnTo>
                  <a:pt x="27608" y="11570"/>
                </a:lnTo>
                <a:lnTo>
                  <a:pt x="27516" y="11273"/>
                </a:lnTo>
                <a:lnTo>
                  <a:pt x="27441" y="10976"/>
                </a:lnTo>
                <a:lnTo>
                  <a:pt x="27386" y="10680"/>
                </a:lnTo>
                <a:lnTo>
                  <a:pt x="27330" y="10402"/>
                </a:lnTo>
                <a:lnTo>
                  <a:pt x="27312" y="10123"/>
                </a:lnTo>
                <a:lnTo>
                  <a:pt x="27293" y="9864"/>
                </a:lnTo>
                <a:lnTo>
                  <a:pt x="27293" y="9586"/>
                </a:lnTo>
                <a:lnTo>
                  <a:pt x="27293" y="9326"/>
                </a:lnTo>
                <a:lnTo>
                  <a:pt x="27312" y="9067"/>
                </a:lnTo>
                <a:lnTo>
                  <a:pt x="27349" y="8826"/>
                </a:lnTo>
                <a:lnTo>
                  <a:pt x="27386" y="8585"/>
                </a:lnTo>
                <a:lnTo>
                  <a:pt x="27516" y="8121"/>
                </a:lnTo>
                <a:lnTo>
                  <a:pt x="27664" y="7695"/>
                </a:lnTo>
                <a:lnTo>
                  <a:pt x="27831" y="7287"/>
                </a:lnTo>
                <a:lnTo>
                  <a:pt x="28016" y="6916"/>
                </a:lnTo>
                <a:lnTo>
                  <a:pt x="28220" y="6582"/>
                </a:lnTo>
                <a:lnTo>
                  <a:pt x="28443" y="6285"/>
                </a:lnTo>
                <a:lnTo>
                  <a:pt x="28647" y="6026"/>
                </a:lnTo>
                <a:lnTo>
                  <a:pt x="28850" y="5803"/>
                </a:lnTo>
                <a:lnTo>
                  <a:pt x="29054" y="5618"/>
                </a:lnTo>
                <a:lnTo>
                  <a:pt x="29240" y="5488"/>
                </a:lnTo>
                <a:lnTo>
                  <a:pt x="29388" y="5377"/>
                </a:lnTo>
                <a:lnTo>
                  <a:pt x="29518" y="5321"/>
                </a:lnTo>
                <a:lnTo>
                  <a:pt x="29648" y="5303"/>
                </a:lnTo>
                <a:lnTo>
                  <a:pt x="29740" y="5303"/>
                </a:lnTo>
                <a:lnTo>
                  <a:pt x="29833" y="5340"/>
                </a:lnTo>
                <a:lnTo>
                  <a:pt x="29889" y="5396"/>
                </a:lnTo>
                <a:lnTo>
                  <a:pt x="29944" y="5470"/>
                </a:lnTo>
                <a:lnTo>
                  <a:pt x="29981" y="5562"/>
                </a:lnTo>
                <a:lnTo>
                  <a:pt x="30000" y="5674"/>
                </a:lnTo>
                <a:lnTo>
                  <a:pt x="30000" y="5785"/>
                </a:lnTo>
                <a:lnTo>
                  <a:pt x="30000" y="5896"/>
                </a:lnTo>
                <a:lnTo>
                  <a:pt x="29981" y="6026"/>
                </a:lnTo>
                <a:lnTo>
                  <a:pt x="29944" y="6137"/>
                </a:lnTo>
                <a:lnTo>
                  <a:pt x="29907" y="6248"/>
                </a:lnTo>
                <a:lnTo>
                  <a:pt x="29870" y="6341"/>
                </a:lnTo>
                <a:lnTo>
                  <a:pt x="29481" y="6990"/>
                </a:lnTo>
                <a:lnTo>
                  <a:pt x="29277" y="7361"/>
                </a:lnTo>
                <a:lnTo>
                  <a:pt x="29092" y="7750"/>
                </a:lnTo>
                <a:lnTo>
                  <a:pt x="28906" y="8158"/>
                </a:lnTo>
                <a:lnTo>
                  <a:pt x="28758" y="8585"/>
                </a:lnTo>
                <a:lnTo>
                  <a:pt x="28628" y="9030"/>
                </a:lnTo>
                <a:lnTo>
                  <a:pt x="28535" y="9493"/>
                </a:lnTo>
                <a:lnTo>
                  <a:pt x="28498" y="9716"/>
                </a:lnTo>
                <a:lnTo>
                  <a:pt x="28480" y="9938"/>
                </a:lnTo>
                <a:lnTo>
                  <a:pt x="28480" y="10179"/>
                </a:lnTo>
                <a:lnTo>
                  <a:pt x="28480" y="10420"/>
                </a:lnTo>
                <a:lnTo>
                  <a:pt x="28517" y="10643"/>
                </a:lnTo>
                <a:lnTo>
                  <a:pt x="28554" y="10884"/>
                </a:lnTo>
                <a:lnTo>
                  <a:pt x="28609" y="11125"/>
                </a:lnTo>
                <a:lnTo>
                  <a:pt x="28684" y="11347"/>
                </a:lnTo>
                <a:lnTo>
                  <a:pt x="28776" y="11588"/>
                </a:lnTo>
                <a:lnTo>
                  <a:pt x="28888" y="11811"/>
                </a:lnTo>
                <a:lnTo>
                  <a:pt x="29036" y="12052"/>
                </a:lnTo>
                <a:lnTo>
                  <a:pt x="29184" y="12274"/>
                </a:lnTo>
                <a:lnTo>
                  <a:pt x="29370" y="12497"/>
                </a:lnTo>
                <a:lnTo>
                  <a:pt x="29574" y="12719"/>
                </a:lnTo>
                <a:lnTo>
                  <a:pt x="29796" y="12942"/>
                </a:lnTo>
                <a:lnTo>
                  <a:pt x="30056" y="13164"/>
                </a:lnTo>
                <a:lnTo>
                  <a:pt x="30334" y="13350"/>
                </a:lnTo>
                <a:lnTo>
                  <a:pt x="30612" y="13535"/>
                </a:lnTo>
                <a:lnTo>
                  <a:pt x="30890" y="13702"/>
                </a:lnTo>
                <a:lnTo>
                  <a:pt x="31187" y="13832"/>
                </a:lnTo>
                <a:lnTo>
                  <a:pt x="31483" y="13943"/>
                </a:lnTo>
                <a:lnTo>
                  <a:pt x="31799" y="14036"/>
                </a:lnTo>
                <a:lnTo>
                  <a:pt x="32114" y="14091"/>
                </a:lnTo>
                <a:lnTo>
                  <a:pt x="32410" y="14147"/>
                </a:lnTo>
                <a:lnTo>
                  <a:pt x="32726" y="14165"/>
                </a:lnTo>
                <a:lnTo>
                  <a:pt x="33059" y="14184"/>
                </a:lnTo>
                <a:lnTo>
                  <a:pt x="33374" y="14165"/>
                </a:lnTo>
                <a:lnTo>
                  <a:pt x="33690" y="14128"/>
                </a:lnTo>
                <a:lnTo>
                  <a:pt x="34005" y="14073"/>
                </a:lnTo>
                <a:lnTo>
                  <a:pt x="34320" y="13999"/>
                </a:lnTo>
                <a:lnTo>
                  <a:pt x="34635" y="13906"/>
                </a:lnTo>
                <a:lnTo>
                  <a:pt x="34950" y="13776"/>
                </a:lnTo>
                <a:lnTo>
                  <a:pt x="35266" y="13646"/>
                </a:lnTo>
                <a:lnTo>
                  <a:pt x="35562" y="13498"/>
                </a:lnTo>
                <a:lnTo>
                  <a:pt x="35878" y="13331"/>
                </a:lnTo>
                <a:lnTo>
                  <a:pt x="36174" y="13146"/>
                </a:lnTo>
                <a:lnTo>
                  <a:pt x="36452" y="12942"/>
                </a:lnTo>
                <a:lnTo>
                  <a:pt x="36730" y="12719"/>
                </a:lnTo>
                <a:lnTo>
                  <a:pt x="37009" y="12478"/>
                </a:lnTo>
                <a:lnTo>
                  <a:pt x="37268" y="12219"/>
                </a:lnTo>
                <a:lnTo>
                  <a:pt x="37528" y="11940"/>
                </a:lnTo>
                <a:lnTo>
                  <a:pt x="37769" y="11662"/>
                </a:lnTo>
                <a:lnTo>
                  <a:pt x="38010" y="11347"/>
                </a:lnTo>
                <a:lnTo>
                  <a:pt x="38214" y="11032"/>
                </a:lnTo>
                <a:lnTo>
                  <a:pt x="38436" y="10698"/>
                </a:lnTo>
                <a:lnTo>
                  <a:pt x="38622" y="10346"/>
                </a:lnTo>
                <a:lnTo>
                  <a:pt x="38807" y="9975"/>
                </a:lnTo>
                <a:lnTo>
                  <a:pt x="38974" y="9586"/>
                </a:lnTo>
                <a:lnTo>
                  <a:pt x="38937" y="9475"/>
                </a:lnTo>
                <a:lnTo>
                  <a:pt x="38900" y="9326"/>
                </a:lnTo>
                <a:lnTo>
                  <a:pt x="38863" y="8918"/>
                </a:lnTo>
                <a:lnTo>
                  <a:pt x="38807" y="8418"/>
                </a:lnTo>
                <a:lnTo>
                  <a:pt x="38733" y="7824"/>
                </a:lnTo>
                <a:lnTo>
                  <a:pt x="38622" y="7175"/>
                </a:lnTo>
                <a:lnTo>
                  <a:pt x="38547" y="6823"/>
                </a:lnTo>
                <a:lnTo>
                  <a:pt x="38455" y="6452"/>
                </a:lnTo>
                <a:lnTo>
                  <a:pt x="38362" y="6082"/>
                </a:lnTo>
                <a:lnTo>
                  <a:pt x="38251" y="5711"/>
                </a:lnTo>
                <a:lnTo>
                  <a:pt x="38102" y="5321"/>
                </a:lnTo>
                <a:lnTo>
                  <a:pt x="37954" y="4932"/>
                </a:lnTo>
                <a:lnTo>
                  <a:pt x="37769" y="4543"/>
                </a:lnTo>
                <a:lnTo>
                  <a:pt x="37565" y="4172"/>
                </a:lnTo>
                <a:lnTo>
                  <a:pt x="37342" y="3782"/>
                </a:lnTo>
                <a:lnTo>
                  <a:pt x="37083" y="3412"/>
                </a:lnTo>
                <a:lnTo>
                  <a:pt x="36805" y="3041"/>
                </a:lnTo>
                <a:lnTo>
                  <a:pt x="36489" y="2689"/>
                </a:lnTo>
                <a:lnTo>
                  <a:pt x="36137" y="2336"/>
                </a:lnTo>
                <a:lnTo>
                  <a:pt x="35748" y="2021"/>
                </a:lnTo>
                <a:lnTo>
                  <a:pt x="35321" y="1706"/>
                </a:lnTo>
                <a:lnTo>
                  <a:pt x="34858" y="1409"/>
                </a:lnTo>
                <a:lnTo>
                  <a:pt x="34357" y="1150"/>
                </a:lnTo>
                <a:lnTo>
                  <a:pt x="33819" y="909"/>
                </a:lnTo>
                <a:lnTo>
                  <a:pt x="33245" y="686"/>
                </a:lnTo>
                <a:lnTo>
                  <a:pt x="32614" y="482"/>
                </a:lnTo>
                <a:lnTo>
                  <a:pt x="31928" y="334"/>
                </a:lnTo>
                <a:lnTo>
                  <a:pt x="31205" y="204"/>
                </a:lnTo>
                <a:lnTo>
                  <a:pt x="30371" y="93"/>
                </a:lnTo>
                <a:lnTo>
                  <a:pt x="29574" y="37"/>
                </a:lnTo>
                <a:lnTo>
                  <a:pt x="2879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7"/>
          <p:cNvSpPr/>
          <p:nvPr/>
        </p:nvSpPr>
        <p:spPr>
          <a:xfrm>
            <a:off x="8149625" y="1665433"/>
            <a:ext cx="869767" cy="411416"/>
          </a:xfrm>
          <a:custGeom>
            <a:avLst/>
            <a:gdLst/>
            <a:ahLst/>
            <a:cxnLst/>
            <a:rect l="l" t="t" r="r" b="b"/>
            <a:pathLst>
              <a:path w="70086" h="33152" extrusionOk="0">
                <a:moveTo>
                  <a:pt x="28795" y="0"/>
                </a:moveTo>
                <a:lnTo>
                  <a:pt x="28053" y="19"/>
                </a:lnTo>
                <a:lnTo>
                  <a:pt x="27330" y="74"/>
                </a:lnTo>
                <a:lnTo>
                  <a:pt x="26644" y="148"/>
                </a:lnTo>
                <a:lnTo>
                  <a:pt x="25977" y="278"/>
                </a:lnTo>
                <a:lnTo>
                  <a:pt x="25328" y="427"/>
                </a:lnTo>
                <a:lnTo>
                  <a:pt x="24716" y="593"/>
                </a:lnTo>
                <a:lnTo>
                  <a:pt x="24123" y="797"/>
                </a:lnTo>
                <a:lnTo>
                  <a:pt x="23548" y="1020"/>
                </a:lnTo>
                <a:lnTo>
                  <a:pt x="23010" y="1279"/>
                </a:lnTo>
                <a:lnTo>
                  <a:pt x="22491" y="1558"/>
                </a:lnTo>
                <a:lnTo>
                  <a:pt x="21990" y="1854"/>
                </a:lnTo>
                <a:lnTo>
                  <a:pt x="21527" y="2151"/>
                </a:lnTo>
                <a:lnTo>
                  <a:pt x="21082" y="2485"/>
                </a:lnTo>
                <a:lnTo>
                  <a:pt x="20655" y="2837"/>
                </a:lnTo>
                <a:lnTo>
                  <a:pt x="20247" y="3189"/>
                </a:lnTo>
                <a:lnTo>
                  <a:pt x="19877" y="3560"/>
                </a:lnTo>
                <a:lnTo>
                  <a:pt x="19524" y="3931"/>
                </a:lnTo>
                <a:lnTo>
                  <a:pt x="19191" y="4320"/>
                </a:lnTo>
                <a:lnTo>
                  <a:pt x="18894" y="4709"/>
                </a:lnTo>
                <a:lnTo>
                  <a:pt x="18616" y="5117"/>
                </a:lnTo>
                <a:lnTo>
                  <a:pt x="18338" y="5507"/>
                </a:lnTo>
                <a:lnTo>
                  <a:pt x="18097" y="5915"/>
                </a:lnTo>
                <a:lnTo>
                  <a:pt x="17893" y="6304"/>
                </a:lnTo>
                <a:lnTo>
                  <a:pt x="17689" y="6712"/>
                </a:lnTo>
                <a:lnTo>
                  <a:pt x="17503" y="7101"/>
                </a:lnTo>
                <a:lnTo>
                  <a:pt x="17355" y="7491"/>
                </a:lnTo>
                <a:lnTo>
                  <a:pt x="17225" y="7861"/>
                </a:lnTo>
                <a:lnTo>
                  <a:pt x="17096" y="8232"/>
                </a:lnTo>
                <a:lnTo>
                  <a:pt x="17003" y="8585"/>
                </a:lnTo>
                <a:lnTo>
                  <a:pt x="17003" y="8603"/>
                </a:lnTo>
                <a:lnTo>
                  <a:pt x="16984" y="8863"/>
                </a:lnTo>
                <a:lnTo>
                  <a:pt x="16966" y="9437"/>
                </a:lnTo>
                <a:lnTo>
                  <a:pt x="16947" y="10235"/>
                </a:lnTo>
                <a:lnTo>
                  <a:pt x="16966" y="11217"/>
                </a:lnTo>
                <a:lnTo>
                  <a:pt x="17003" y="11755"/>
                </a:lnTo>
                <a:lnTo>
                  <a:pt x="17040" y="12311"/>
                </a:lnTo>
                <a:lnTo>
                  <a:pt x="17096" y="12886"/>
                </a:lnTo>
                <a:lnTo>
                  <a:pt x="17188" y="13479"/>
                </a:lnTo>
                <a:lnTo>
                  <a:pt x="17281" y="14054"/>
                </a:lnTo>
                <a:lnTo>
                  <a:pt x="17411" y="14629"/>
                </a:lnTo>
                <a:lnTo>
                  <a:pt x="17559" y="15185"/>
                </a:lnTo>
                <a:lnTo>
                  <a:pt x="17744" y="15723"/>
                </a:lnTo>
                <a:lnTo>
                  <a:pt x="17782" y="15834"/>
                </a:lnTo>
                <a:lnTo>
                  <a:pt x="17782" y="15927"/>
                </a:lnTo>
                <a:lnTo>
                  <a:pt x="17763" y="16038"/>
                </a:lnTo>
                <a:lnTo>
                  <a:pt x="17726" y="16131"/>
                </a:lnTo>
                <a:lnTo>
                  <a:pt x="17670" y="16205"/>
                </a:lnTo>
                <a:lnTo>
                  <a:pt x="17596" y="16279"/>
                </a:lnTo>
                <a:lnTo>
                  <a:pt x="17503" y="16335"/>
                </a:lnTo>
                <a:lnTo>
                  <a:pt x="17411" y="16372"/>
                </a:lnTo>
                <a:lnTo>
                  <a:pt x="17299" y="16390"/>
                </a:lnTo>
                <a:lnTo>
                  <a:pt x="17207" y="16390"/>
                </a:lnTo>
                <a:lnTo>
                  <a:pt x="17096" y="16372"/>
                </a:lnTo>
                <a:lnTo>
                  <a:pt x="17021" y="16335"/>
                </a:lnTo>
                <a:lnTo>
                  <a:pt x="16929" y="16261"/>
                </a:lnTo>
                <a:lnTo>
                  <a:pt x="16873" y="16186"/>
                </a:lnTo>
                <a:lnTo>
                  <a:pt x="16817" y="16112"/>
                </a:lnTo>
                <a:lnTo>
                  <a:pt x="16780" y="16001"/>
                </a:lnTo>
                <a:lnTo>
                  <a:pt x="16651" y="15408"/>
                </a:lnTo>
                <a:lnTo>
                  <a:pt x="16502" y="14610"/>
                </a:lnTo>
                <a:lnTo>
                  <a:pt x="16335" y="13683"/>
                </a:lnTo>
                <a:lnTo>
                  <a:pt x="16187" y="12645"/>
                </a:lnTo>
                <a:lnTo>
                  <a:pt x="16057" y="11551"/>
                </a:lnTo>
                <a:lnTo>
                  <a:pt x="16020" y="10995"/>
                </a:lnTo>
                <a:lnTo>
                  <a:pt x="15983" y="10457"/>
                </a:lnTo>
                <a:lnTo>
                  <a:pt x="15965" y="9901"/>
                </a:lnTo>
                <a:lnTo>
                  <a:pt x="15965" y="9363"/>
                </a:lnTo>
                <a:lnTo>
                  <a:pt x="15983" y="8844"/>
                </a:lnTo>
                <a:lnTo>
                  <a:pt x="16039" y="8344"/>
                </a:lnTo>
                <a:lnTo>
                  <a:pt x="15501" y="8195"/>
                </a:lnTo>
                <a:lnTo>
                  <a:pt x="14852" y="8065"/>
                </a:lnTo>
                <a:lnTo>
                  <a:pt x="14129" y="7936"/>
                </a:lnTo>
                <a:lnTo>
                  <a:pt x="13332" y="7824"/>
                </a:lnTo>
                <a:lnTo>
                  <a:pt x="12905" y="7787"/>
                </a:lnTo>
                <a:lnTo>
                  <a:pt x="12460" y="7750"/>
                </a:lnTo>
                <a:lnTo>
                  <a:pt x="12015" y="7732"/>
                </a:lnTo>
                <a:lnTo>
                  <a:pt x="11552" y="7713"/>
                </a:lnTo>
                <a:lnTo>
                  <a:pt x="11070" y="7732"/>
                </a:lnTo>
                <a:lnTo>
                  <a:pt x="10588" y="7750"/>
                </a:lnTo>
                <a:lnTo>
                  <a:pt x="10087" y="7806"/>
                </a:lnTo>
                <a:lnTo>
                  <a:pt x="9605" y="7861"/>
                </a:lnTo>
                <a:lnTo>
                  <a:pt x="9104" y="7954"/>
                </a:lnTo>
                <a:lnTo>
                  <a:pt x="8585" y="8047"/>
                </a:lnTo>
                <a:lnTo>
                  <a:pt x="8085" y="8177"/>
                </a:lnTo>
                <a:lnTo>
                  <a:pt x="7584" y="8344"/>
                </a:lnTo>
                <a:lnTo>
                  <a:pt x="7083" y="8529"/>
                </a:lnTo>
                <a:lnTo>
                  <a:pt x="6583" y="8733"/>
                </a:lnTo>
                <a:lnTo>
                  <a:pt x="6082" y="8974"/>
                </a:lnTo>
                <a:lnTo>
                  <a:pt x="5582" y="9252"/>
                </a:lnTo>
                <a:lnTo>
                  <a:pt x="5100" y="9567"/>
                </a:lnTo>
                <a:lnTo>
                  <a:pt x="4617" y="9901"/>
                </a:lnTo>
                <a:lnTo>
                  <a:pt x="4154" y="10290"/>
                </a:lnTo>
                <a:lnTo>
                  <a:pt x="3709" y="10698"/>
                </a:lnTo>
                <a:lnTo>
                  <a:pt x="3264" y="11162"/>
                </a:lnTo>
                <a:lnTo>
                  <a:pt x="2838" y="11644"/>
                </a:lnTo>
                <a:lnTo>
                  <a:pt x="2411" y="12200"/>
                </a:lnTo>
                <a:lnTo>
                  <a:pt x="2022" y="12775"/>
                </a:lnTo>
                <a:lnTo>
                  <a:pt x="1799" y="13146"/>
                </a:lnTo>
                <a:lnTo>
                  <a:pt x="1577" y="13516"/>
                </a:lnTo>
                <a:lnTo>
                  <a:pt x="1373" y="13906"/>
                </a:lnTo>
                <a:lnTo>
                  <a:pt x="1187" y="14277"/>
                </a:lnTo>
                <a:lnTo>
                  <a:pt x="1021" y="14666"/>
                </a:lnTo>
                <a:lnTo>
                  <a:pt x="854" y="15037"/>
                </a:lnTo>
                <a:lnTo>
                  <a:pt x="724" y="15426"/>
                </a:lnTo>
                <a:lnTo>
                  <a:pt x="594" y="15797"/>
                </a:lnTo>
                <a:lnTo>
                  <a:pt x="464" y="16186"/>
                </a:lnTo>
                <a:lnTo>
                  <a:pt x="372" y="16557"/>
                </a:lnTo>
                <a:lnTo>
                  <a:pt x="279" y="16928"/>
                </a:lnTo>
                <a:lnTo>
                  <a:pt x="205" y="17317"/>
                </a:lnTo>
                <a:lnTo>
                  <a:pt x="131" y="17688"/>
                </a:lnTo>
                <a:lnTo>
                  <a:pt x="93" y="18059"/>
                </a:lnTo>
                <a:lnTo>
                  <a:pt x="56" y="18430"/>
                </a:lnTo>
                <a:lnTo>
                  <a:pt x="19" y="18819"/>
                </a:lnTo>
                <a:lnTo>
                  <a:pt x="1" y="19171"/>
                </a:lnTo>
                <a:lnTo>
                  <a:pt x="1" y="19542"/>
                </a:lnTo>
                <a:lnTo>
                  <a:pt x="19" y="19913"/>
                </a:lnTo>
                <a:lnTo>
                  <a:pt x="38" y="20265"/>
                </a:lnTo>
                <a:lnTo>
                  <a:pt x="75" y="20618"/>
                </a:lnTo>
                <a:lnTo>
                  <a:pt x="112" y="20988"/>
                </a:lnTo>
                <a:lnTo>
                  <a:pt x="223" y="21674"/>
                </a:lnTo>
                <a:lnTo>
                  <a:pt x="390" y="22360"/>
                </a:lnTo>
                <a:lnTo>
                  <a:pt x="576" y="23009"/>
                </a:lnTo>
                <a:lnTo>
                  <a:pt x="817" y="23658"/>
                </a:lnTo>
                <a:lnTo>
                  <a:pt x="1095" y="24270"/>
                </a:lnTo>
                <a:lnTo>
                  <a:pt x="1391" y="24864"/>
                </a:lnTo>
                <a:lnTo>
                  <a:pt x="1725" y="25420"/>
                </a:lnTo>
                <a:lnTo>
                  <a:pt x="2096" y="25957"/>
                </a:lnTo>
                <a:lnTo>
                  <a:pt x="2485" y="26458"/>
                </a:lnTo>
                <a:lnTo>
                  <a:pt x="2912" y="26922"/>
                </a:lnTo>
                <a:lnTo>
                  <a:pt x="3375" y="27367"/>
                </a:lnTo>
                <a:lnTo>
                  <a:pt x="3598" y="27552"/>
                </a:lnTo>
                <a:lnTo>
                  <a:pt x="3839" y="27756"/>
                </a:lnTo>
                <a:lnTo>
                  <a:pt x="4098" y="27941"/>
                </a:lnTo>
                <a:lnTo>
                  <a:pt x="4339" y="28108"/>
                </a:lnTo>
                <a:lnTo>
                  <a:pt x="4599" y="28275"/>
                </a:lnTo>
                <a:lnTo>
                  <a:pt x="4858" y="28423"/>
                </a:lnTo>
                <a:lnTo>
                  <a:pt x="5137" y="28572"/>
                </a:lnTo>
                <a:lnTo>
                  <a:pt x="5396" y="28702"/>
                </a:lnTo>
                <a:lnTo>
                  <a:pt x="5674" y="28813"/>
                </a:lnTo>
                <a:lnTo>
                  <a:pt x="5952" y="28924"/>
                </a:lnTo>
                <a:lnTo>
                  <a:pt x="6231" y="29017"/>
                </a:lnTo>
                <a:lnTo>
                  <a:pt x="6527" y="29091"/>
                </a:lnTo>
                <a:lnTo>
                  <a:pt x="6824" y="29165"/>
                </a:lnTo>
                <a:lnTo>
                  <a:pt x="7102" y="29221"/>
                </a:lnTo>
                <a:lnTo>
                  <a:pt x="7417" y="29258"/>
                </a:lnTo>
                <a:lnTo>
                  <a:pt x="7714" y="29295"/>
                </a:lnTo>
                <a:lnTo>
                  <a:pt x="8010" y="29313"/>
                </a:lnTo>
                <a:lnTo>
                  <a:pt x="8622" y="29313"/>
                </a:lnTo>
                <a:lnTo>
                  <a:pt x="8938" y="29276"/>
                </a:lnTo>
                <a:lnTo>
                  <a:pt x="9531" y="29221"/>
                </a:lnTo>
                <a:lnTo>
                  <a:pt x="10106" y="29146"/>
                </a:lnTo>
                <a:lnTo>
                  <a:pt x="11181" y="28980"/>
                </a:lnTo>
                <a:lnTo>
                  <a:pt x="12127" y="28776"/>
                </a:lnTo>
                <a:lnTo>
                  <a:pt x="12979" y="28572"/>
                </a:lnTo>
                <a:lnTo>
                  <a:pt x="13721" y="28349"/>
                </a:lnTo>
                <a:lnTo>
                  <a:pt x="14370" y="28127"/>
                </a:lnTo>
                <a:lnTo>
                  <a:pt x="14926" y="27904"/>
                </a:lnTo>
                <a:lnTo>
                  <a:pt x="15408" y="27682"/>
                </a:lnTo>
                <a:lnTo>
                  <a:pt x="15816" y="27478"/>
                </a:lnTo>
                <a:lnTo>
                  <a:pt x="16150" y="27292"/>
                </a:lnTo>
                <a:lnTo>
                  <a:pt x="16632" y="26996"/>
                </a:lnTo>
                <a:lnTo>
                  <a:pt x="16780" y="26903"/>
                </a:lnTo>
                <a:lnTo>
                  <a:pt x="16892" y="26847"/>
                </a:lnTo>
                <a:lnTo>
                  <a:pt x="16984" y="26847"/>
                </a:lnTo>
                <a:lnTo>
                  <a:pt x="17003" y="26884"/>
                </a:lnTo>
                <a:lnTo>
                  <a:pt x="17096" y="27218"/>
                </a:lnTo>
                <a:lnTo>
                  <a:pt x="17188" y="27515"/>
                </a:lnTo>
                <a:lnTo>
                  <a:pt x="17318" y="27867"/>
                </a:lnTo>
                <a:lnTo>
                  <a:pt x="17522" y="28275"/>
                </a:lnTo>
                <a:lnTo>
                  <a:pt x="17763" y="28702"/>
                </a:lnTo>
                <a:lnTo>
                  <a:pt x="17911" y="28943"/>
                </a:lnTo>
                <a:lnTo>
                  <a:pt x="18078" y="29184"/>
                </a:lnTo>
                <a:lnTo>
                  <a:pt x="18264" y="29425"/>
                </a:lnTo>
                <a:lnTo>
                  <a:pt x="18468" y="29666"/>
                </a:lnTo>
                <a:lnTo>
                  <a:pt x="18690" y="29888"/>
                </a:lnTo>
                <a:lnTo>
                  <a:pt x="18950" y="30129"/>
                </a:lnTo>
                <a:lnTo>
                  <a:pt x="19209" y="30370"/>
                </a:lnTo>
                <a:lnTo>
                  <a:pt x="19487" y="30593"/>
                </a:lnTo>
                <a:lnTo>
                  <a:pt x="19803" y="30815"/>
                </a:lnTo>
                <a:lnTo>
                  <a:pt x="20155" y="31038"/>
                </a:lnTo>
                <a:lnTo>
                  <a:pt x="20507" y="31242"/>
                </a:lnTo>
                <a:lnTo>
                  <a:pt x="20896" y="31427"/>
                </a:lnTo>
                <a:lnTo>
                  <a:pt x="21304" y="31612"/>
                </a:lnTo>
                <a:lnTo>
                  <a:pt x="21749" y="31779"/>
                </a:lnTo>
                <a:lnTo>
                  <a:pt x="22231" y="31928"/>
                </a:lnTo>
                <a:lnTo>
                  <a:pt x="22732" y="32057"/>
                </a:lnTo>
                <a:lnTo>
                  <a:pt x="23270" y="32169"/>
                </a:lnTo>
                <a:lnTo>
                  <a:pt x="23826" y="32243"/>
                </a:lnTo>
                <a:lnTo>
                  <a:pt x="24438" y="32317"/>
                </a:lnTo>
                <a:lnTo>
                  <a:pt x="25068" y="32354"/>
                </a:lnTo>
                <a:lnTo>
                  <a:pt x="25902" y="32373"/>
                </a:lnTo>
                <a:lnTo>
                  <a:pt x="26700" y="32373"/>
                </a:lnTo>
                <a:lnTo>
                  <a:pt x="27460" y="32336"/>
                </a:lnTo>
                <a:lnTo>
                  <a:pt x="28183" y="32261"/>
                </a:lnTo>
                <a:lnTo>
                  <a:pt x="28888" y="32187"/>
                </a:lnTo>
                <a:lnTo>
                  <a:pt x="29537" y="32076"/>
                </a:lnTo>
                <a:lnTo>
                  <a:pt x="30167" y="31946"/>
                </a:lnTo>
                <a:lnTo>
                  <a:pt x="30760" y="31816"/>
                </a:lnTo>
                <a:lnTo>
                  <a:pt x="31316" y="31668"/>
                </a:lnTo>
                <a:lnTo>
                  <a:pt x="31854" y="31520"/>
                </a:lnTo>
                <a:lnTo>
                  <a:pt x="32355" y="31353"/>
                </a:lnTo>
                <a:lnTo>
                  <a:pt x="32800" y="31186"/>
                </a:lnTo>
                <a:lnTo>
                  <a:pt x="33634" y="30852"/>
                </a:lnTo>
                <a:lnTo>
                  <a:pt x="34339" y="30556"/>
                </a:lnTo>
                <a:lnTo>
                  <a:pt x="34116" y="30519"/>
                </a:lnTo>
                <a:lnTo>
                  <a:pt x="34209" y="30426"/>
                </a:lnTo>
                <a:lnTo>
                  <a:pt x="34487" y="30148"/>
                </a:lnTo>
                <a:lnTo>
                  <a:pt x="34672" y="29944"/>
                </a:lnTo>
                <a:lnTo>
                  <a:pt x="34895" y="29703"/>
                </a:lnTo>
                <a:lnTo>
                  <a:pt x="35117" y="29388"/>
                </a:lnTo>
                <a:lnTo>
                  <a:pt x="35340" y="29035"/>
                </a:lnTo>
                <a:lnTo>
                  <a:pt x="35562" y="28646"/>
                </a:lnTo>
                <a:lnTo>
                  <a:pt x="35785" y="28201"/>
                </a:lnTo>
                <a:lnTo>
                  <a:pt x="35989" y="27700"/>
                </a:lnTo>
                <a:lnTo>
                  <a:pt x="36156" y="27163"/>
                </a:lnTo>
                <a:lnTo>
                  <a:pt x="36248" y="26866"/>
                </a:lnTo>
                <a:lnTo>
                  <a:pt x="36304" y="26551"/>
                </a:lnTo>
                <a:lnTo>
                  <a:pt x="36378" y="26236"/>
                </a:lnTo>
                <a:lnTo>
                  <a:pt x="36415" y="25902"/>
                </a:lnTo>
                <a:lnTo>
                  <a:pt x="36452" y="25568"/>
                </a:lnTo>
                <a:lnTo>
                  <a:pt x="36489" y="25216"/>
                </a:lnTo>
                <a:lnTo>
                  <a:pt x="36489" y="24845"/>
                </a:lnTo>
                <a:lnTo>
                  <a:pt x="36489" y="24456"/>
                </a:lnTo>
                <a:lnTo>
                  <a:pt x="36471" y="24085"/>
                </a:lnTo>
                <a:lnTo>
                  <a:pt x="36415" y="23733"/>
                </a:lnTo>
                <a:lnTo>
                  <a:pt x="36341" y="23399"/>
                </a:lnTo>
                <a:lnTo>
                  <a:pt x="36248" y="23084"/>
                </a:lnTo>
                <a:lnTo>
                  <a:pt x="36119" y="22787"/>
                </a:lnTo>
                <a:lnTo>
                  <a:pt x="35970" y="22527"/>
                </a:lnTo>
                <a:lnTo>
                  <a:pt x="35803" y="22286"/>
                </a:lnTo>
                <a:lnTo>
                  <a:pt x="35636" y="22064"/>
                </a:lnTo>
                <a:lnTo>
                  <a:pt x="35433" y="21841"/>
                </a:lnTo>
                <a:lnTo>
                  <a:pt x="35210" y="21656"/>
                </a:lnTo>
                <a:lnTo>
                  <a:pt x="34988" y="21489"/>
                </a:lnTo>
                <a:lnTo>
                  <a:pt x="34747" y="21341"/>
                </a:lnTo>
                <a:lnTo>
                  <a:pt x="34505" y="21211"/>
                </a:lnTo>
                <a:lnTo>
                  <a:pt x="34246" y="21100"/>
                </a:lnTo>
                <a:lnTo>
                  <a:pt x="33968" y="21007"/>
                </a:lnTo>
                <a:lnTo>
                  <a:pt x="33690" y="20933"/>
                </a:lnTo>
                <a:lnTo>
                  <a:pt x="33412" y="20877"/>
                </a:lnTo>
                <a:lnTo>
                  <a:pt x="33133" y="20822"/>
                </a:lnTo>
                <a:lnTo>
                  <a:pt x="32855" y="20803"/>
                </a:lnTo>
                <a:lnTo>
                  <a:pt x="32577" y="20785"/>
                </a:lnTo>
                <a:lnTo>
                  <a:pt x="32299" y="20785"/>
                </a:lnTo>
                <a:lnTo>
                  <a:pt x="32021" y="20803"/>
                </a:lnTo>
                <a:lnTo>
                  <a:pt x="31743" y="20840"/>
                </a:lnTo>
                <a:lnTo>
                  <a:pt x="31465" y="20877"/>
                </a:lnTo>
                <a:lnTo>
                  <a:pt x="31205" y="20933"/>
                </a:lnTo>
                <a:lnTo>
                  <a:pt x="30964" y="21007"/>
                </a:lnTo>
                <a:lnTo>
                  <a:pt x="30723" y="21100"/>
                </a:lnTo>
                <a:lnTo>
                  <a:pt x="30482" y="21192"/>
                </a:lnTo>
                <a:lnTo>
                  <a:pt x="30278" y="21304"/>
                </a:lnTo>
                <a:lnTo>
                  <a:pt x="30074" y="21415"/>
                </a:lnTo>
                <a:lnTo>
                  <a:pt x="29889" y="21545"/>
                </a:lnTo>
                <a:lnTo>
                  <a:pt x="29722" y="21693"/>
                </a:lnTo>
                <a:lnTo>
                  <a:pt x="29574" y="21841"/>
                </a:lnTo>
                <a:lnTo>
                  <a:pt x="29444" y="22008"/>
                </a:lnTo>
                <a:lnTo>
                  <a:pt x="29314" y="22175"/>
                </a:lnTo>
                <a:lnTo>
                  <a:pt x="29203" y="22342"/>
                </a:lnTo>
                <a:lnTo>
                  <a:pt x="29110" y="22509"/>
                </a:lnTo>
                <a:lnTo>
                  <a:pt x="29036" y="22694"/>
                </a:lnTo>
                <a:lnTo>
                  <a:pt x="28962" y="22880"/>
                </a:lnTo>
                <a:lnTo>
                  <a:pt x="28925" y="23065"/>
                </a:lnTo>
                <a:lnTo>
                  <a:pt x="28869" y="23250"/>
                </a:lnTo>
                <a:lnTo>
                  <a:pt x="28850" y="23436"/>
                </a:lnTo>
                <a:lnTo>
                  <a:pt x="28832" y="23621"/>
                </a:lnTo>
                <a:lnTo>
                  <a:pt x="28813" y="23807"/>
                </a:lnTo>
                <a:lnTo>
                  <a:pt x="28832" y="24178"/>
                </a:lnTo>
                <a:lnTo>
                  <a:pt x="28888" y="24530"/>
                </a:lnTo>
                <a:lnTo>
                  <a:pt x="28999" y="24864"/>
                </a:lnTo>
                <a:lnTo>
                  <a:pt x="29129" y="25160"/>
                </a:lnTo>
                <a:lnTo>
                  <a:pt x="29203" y="25290"/>
                </a:lnTo>
                <a:lnTo>
                  <a:pt x="29295" y="25420"/>
                </a:lnTo>
                <a:lnTo>
                  <a:pt x="29388" y="25550"/>
                </a:lnTo>
                <a:lnTo>
                  <a:pt x="29481" y="25661"/>
                </a:lnTo>
                <a:lnTo>
                  <a:pt x="29592" y="25753"/>
                </a:lnTo>
                <a:lnTo>
                  <a:pt x="29703" y="25846"/>
                </a:lnTo>
                <a:lnTo>
                  <a:pt x="29833" y="25902"/>
                </a:lnTo>
                <a:lnTo>
                  <a:pt x="29963" y="25957"/>
                </a:lnTo>
                <a:lnTo>
                  <a:pt x="30093" y="26013"/>
                </a:lnTo>
                <a:lnTo>
                  <a:pt x="30241" y="26032"/>
                </a:lnTo>
                <a:lnTo>
                  <a:pt x="30389" y="26050"/>
                </a:lnTo>
                <a:lnTo>
                  <a:pt x="30538" y="26032"/>
                </a:lnTo>
                <a:lnTo>
                  <a:pt x="31075" y="25976"/>
                </a:lnTo>
                <a:lnTo>
                  <a:pt x="31520" y="25939"/>
                </a:lnTo>
                <a:lnTo>
                  <a:pt x="31854" y="25920"/>
                </a:lnTo>
                <a:lnTo>
                  <a:pt x="32095" y="25957"/>
                </a:lnTo>
                <a:lnTo>
                  <a:pt x="32188" y="25976"/>
                </a:lnTo>
                <a:lnTo>
                  <a:pt x="32262" y="25995"/>
                </a:lnTo>
                <a:lnTo>
                  <a:pt x="32318" y="26032"/>
                </a:lnTo>
                <a:lnTo>
                  <a:pt x="32373" y="26087"/>
                </a:lnTo>
                <a:lnTo>
                  <a:pt x="32410" y="26143"/>
                </a:lnTo>
                <a:lnTo>
                  <a:pt x="32429" y="26198"/>
                </a:lnTo>
                <a:lnTo>
                  <a:pt x="32447" y="26365"/>
                </a:lnTo>
                <a:lnTo>
                  <a:pt x="32447" y="26551"/>
                </a:lnTo>
                <a:lnTo>
                  <a:pt x="32429" y="26755"/>
                </a:lnTo>
                <a:lnTo>
                  <a:pt x="32392" y="26866"/>
                </a:lnTo>
                <a:lnTo>
                  <a:pt x="32355" y="26959"/>
                </a:lnTo>
                <a:lnTo>
                  <a:pt x="32318" y="27051"/>
                </a:lnTo>
                <a:lnTo>
                  <a:pt x="32243" y="27144"/>
                </a:lnTo>
                <a:lnTo>
                  <a:pt x="32151" y="27218"/>
                </a:lnTo>
                <a:lnTo>
                  <a:pt x="32040" y="27274"/>
                </a:lnTo>
                <a:lnTo>
                  <a:pt x="31910" y="27329"/>
                </a:lnTo>
                <a:lnTo>
                  <a:pt x="31743" y="27385"/>
                </a:lnTo>
                <a:lnTo>
                  <a:pt x="31539" y="27404"/>
                </a:lnTo>
                <a:lnTo>
                  <a:pt x="31298" y="27422"/>
                </a:lnTo>
                <a:lnTo>
                  <a:pt x="31038" y="27404"/>
                </a:lnTo>
                <a:lnTo>
                  <a:pt x="30723" y="27367"/>
                </a:lnTo>
                <a:lnTo>
                  <a:pt x="30389" y="27311"/>
                </a:lnTo>
                <a:lnTo>
                  <a:pt x="30056" y="27218"/>
                </a:lnTo>
                <a:lnTo>
                  <a:pt x="29740" y="27107"/>
                </a:lnTo>
                <a:lnTo>
                  <a:pt x="29425" y="26977"/>
                </a:lnTo>
                <a:lnTo>
                  <a:pt x="29129" y="26810"/>
                </a:lnTo>
                <a:lnTo>
                  <a:pt x="28850" y="26606"/>
                </a:lnTo>
                <a:lnTo>
                  <a:pt x="28572" y="26384"/>
                </a:lnTo>
                <a:lnTo>
                  <a:pt x="28331" y="26143"/>
                </a:lnTo>
                <a:lnTo>
                  <a:pt x="28127" y="25846"/>
                </a:lnTo>
                <a:lnTo>
                  <a:pt x="27942" y="25531"/>
                </a:lnTo>
                <a:lnTo>
                  <a:pt x="27868" y="25364"/>
                </a:lnTo>
                <a:lnTo>
                  <a:pt x="27794" y="25179"/>
                </a:lnTo>
                <a:lnTo>
                  <a:pt x="27738" y="24993"/>
                </a:lnTo>
                <a:lnTo>
                  <a:pt x="27682" y="24808"/>
                </a:lnTo>
                <a:lnTo>
                  <a:pt x="27645" y="24604"/>
                </a:lnTo>
                <a:lnTo>
                  <a:pt x="27608" y="24381"/>
                </a:lnTo>
                <a:lnTo>
                  <a:pt x="27590" y="24159"/>
                </a:lnTo>
                <a:lnTo>
                  <a:pt x="27571" y="23936"/>
                </a:lnTo>
                <a:lnTo>
                  <a:pt x="27590" y="23695"/>
                </a:lnTo>
                <a:lnTo>
                  <a:pt x="27608" y="23454"/>
                </a:lnTo>
                <a:lnTo>
                  <a:pt x="27627" y="23195"/>
                </a:lnTo>
                <a:lnTo>
                  <a:pt x="27664" y="22935"/>
                </a:lnTo>
                <a:lnTo>
                  <a:pt x="27719" y="22676"/>
                </a:lnTo>
                <a:lnTo>
                  <a:pt x="27794" y="22416"/>
                </a:lnTo>
                <a:lnTo>
                  <a:pt x="27886" y="22157"/>
                </a:lnTo>
                <a:lnTo>
                  <a:pt x="27979" y="21916"/>
                </a:lnTo>
                <a:lnTo>
                  <a:pt x="28090" y="21674"/>
                </a:lnTo>
                <a:lnTo>
                  <a:pt x="28220" y="21433"/>
                </a:lnTo>
                <a:lnTo>
                  <a:pt x="28350" y="21211"/>
                </a:lnTo>
                <a:lnTo>
                  <a:pt x="28498" y="21007"/>
                </a:lnTo>
                <a:lnTo>
                  <a:pt x="28665" y="20803"/>
                </a:lnTo>
                <a:lnTo>
                  <a:pt x="28832" y="20599"/>
                </a:lnTo>
                <a:lnTo>
                  <a:pt x="29017" y="20414"/>
                </a:lnTo>
                <a:lnTo>
                  <a:pt x="29221" y="20247"/>
                </a:lnTo>
                <a:lnTo>
                  <a:pt x="29425" y="20080"/>
                </a:lnTo>
                <a:lnTo>
                  <a:pt x="29629" y="19932"/>
                </a:lnTo>
                <a:lnTo>
                  <a:pt x="29852" y="19783"/>
                </a:lnTo>
                <a:lnTo>
                  <a:pt x="30093" y="19672"/>
                </a:lnTo>
                <a:lnTo>
                  <a:pt x="30334" y="19561"/>
                </a:lnTo>
                <a:lnTo>
                  <a:pt x="30575" y="19450"/>
                </a:lnTo>
                <a:lnTo>
                  <a:pt x="30834" y="19375"/>
                </a:lnTo>
                <a:lnTo>
                  <a:pt x="31094" y="19301"/>
                </a:lnTo>
                <a:lnTo>
                  <a:pt x="31354" y="19246"/>
                </a:lnTo>
                <a:lnTo>
                  <a:pt x="31632" y="19209"/>
                </a:lnTo>
                <a:lnTo>
                  <a:pt x="31928" y="19190"/>
                </a:lnTo>
                <a:lnTo>
                  <a:pt x="32206" y="19190"/>
                </a:lnTo>
                <a:lnTo>
                  <a:pt x="32503" y="19209"/>
                </a:lnTo>
                <a:lnTo>
                  <a:pt x="32800" y="19227"/>
                </a:lnTo>
                <a:lnTo>
                  <a:pt x="33115" y="19283"/>
                </a:lnTo>
                <a:lnTo>
                  <a:pt x="33412" y="19357"/>
                </a:lnTo>
                <a:lnTo>
                  <a:pt x="33727" y="19450"/>
                </a:lnTo>
                <a:lnTo>
                  <a:pt x="34042" y="19561"/>
                </a:lnTo>
                <a:lnTo>
                  <a:pt x="34357" y="19691"/>
                </a:lnTo>
                <a:lnTo>
                  <a:pt x="34672" y="19839"/>
                </a:lnTo>
                <a:lnTo>
                  <a:pt x="34988" y="20006"/>
                </a:lnTo>
                <a:lnTo>
                  <a:pt x="35284" y="20173"/>
                </a:lnTo>
                <a:lnTo>
                  <a:pt x="35562" y="20340"/>
                </a:lnTo>
                <a:lnTo>
                  <a:pt x="35840" y="20543"/>
                </a:lnTo>
                <a:lnTo>
                  <a:pt x="36081" y="20729"/>
                </a:lnTo>
                <a:lnTo>
                  <a:pt x="36304" y="20933"/>
                </a:lnTo>
                <a:lnTo>
                  <a:pt x="36526" y="21137"/>
                </a:lnTo>
                <a:lnTo>
                  <a:pt x="36712" y="21341"/>
                </a:lnTo>
                <a:lnTo>
                  <a:pt x="36897" y="21563"/>
                </a:lnTo>
                <a:lnTo>
                  <a:pt x="37064" y="21786"/>
                </a:lnTo>
                <a:lnTo>
                  <a:pt x="37231" y="22008"/>
                </a:lnTo>
                <a:lnTo>
                  <a:pt x="37361" y="22231"/>
                </a:lnTo>
                <a:lnTo>
                  <a:pt x="37491" y="22472"/>
                </a:lnTo>
                <a:lnTo>
                  <a:pt x="37602" y="22713"/>
                </a:lnTo>
                <a:lnTo>
                  <a:pt x="37695" y="22972"/>
                </a:lnTo>
                <a:lnTo>
                  <a:pt x="37787" y="23213"/>
                </a:lnTo>
                <a:lnTo>
                  <a:pt x="37861" y="23473"/>
                </a:lnTo>
                <a:lnTo>
                  <a:pt x="37917" y="23733"/>
                </a:lnTo>
                <a:lnTo>
                  <a:pt x="37954" y="23992"/>
                </a:lnTo>
                <a:lnTo>
                  <a:pt x="37991" y="24252"/>
                </a:lnTo>
                <a:lnTo>
                  <a:pt x="38010" y="24511"/>
                </a:lnTo>
                <a:lnTo>
                  <a:pt x="38028" y="24789"/>
                </a:lnTo>
                <a:lnTo>
                  <a:pt x="38028" y="25327"/>
                </a:lnTo>
                <a:lnTo>
                  <a:pt x="37973" y="25883"/>
                </a:lnTo>
                <a:lnTo>
                  <a:pt x="37880" y="26440"/>
                </a:lnTo>
                <a:lnTo>
                  <a:pt x="37750" y="26996"/>
                </a:lnTo>
                <a:lnTo>
                  <a:pt x="37583" y="27552"/>
                </a:lnTo>
                <a:lnTo>
                  <a:pt x="37398" y="28127"/>
                </a:lnTo>
                <a:lnTo>
                  <a:pt x="37231" y="28609"/>
                </a:lnTo>
                <a:lnTo>
                  <a:pt x="37046" y="29035"/>
                </a:lnTo>
                <a:lnTo>
                  <a:pt x="36879" y="29406"/>
                </a:lnTo>
                <a:lnTo>
                  <a:pt x="36730" y="29721"/>
                </a:lnTo>
                <a:lnTo>
                  <a:pt x="36582" y="29981"/>
                </a:lnTo>
                <a:lnTo>
                  <a:pt x="36452" y="30203"/>
                </a:lnTo>
                <a:lnTo>
                  <a:pt x="36323" y="30370"/>
                </a:lnTo>
                <a:lnTo>
                  <a:pt x="36545" y="30593"/>
                </a:lnTo>
                <a:lnTo>
                  <a:pt x="36805" y="30852"/>
                </a:lnTo>
                <a:lnTo>
                  <a:pt x="37120" y="31112"/>
                </a:lnTo>
                <a:lnTo>
                  <a:pt x="37491" y="31408"/>
                </a:lnTo>
                <a:lnTo>
                  <a:pt x="37898" y="31705"/>
                </a:lnTo>
                <a:lnTo>
                  <a:pt x="38381" y="31983"/>
                </a:lnTo>
                <a:lnTo>
                  <a:pt x="38918" y="32261"/>
                </a:lnTo>
                <a:lnTo>
                  <a:pt x="39215" y="32391"/>
                </a:lnTo>
                <a:lnTo>
                  <a:pt x="39512" y="32502"/>
                </a:lnTo>
                <a:lnTo>
                  <a:pt x="39827" y="32632"/>
                </a:lnTo>
                <a:lnTo>
                  <a:pt x="40179" y="32725"/>
                </a:lnTo>
                <a:lnTo>
                  <a:pt x="40531" y="32836"/>
                </a:lnTo>
                <a:lnTo>
                  <a:pt x="40902" y="32910"/>
                </a:lnTo>
                <a:lnTo>
                  <a:pt x="41291" y="32984"/>
                </a:lnTo>
                <a:lnTo>
                  <a:pt x="41699" y="33059"/>
                </a:lnTo>
                <a:lnTo>
                  <a:pt x="42126" y="33096"/>
                </a:lnTo>
                <a:lnTo>
                  <a:pt x="42571" y="33133"/>
                </a:lnTo>
                <a:lnTo>
                  <a:pt x="43034" y="33151"/>
                </a:lnTo>
                <a:lnTo>
                  <a:pt x="43516" y="33151"/>
                </a:lnTo>
                <a:lnTo>
                  <a:pt x="44036" y="33133"/>
                </a:lnTo>
                <a:lnTo>
                  <a:pt x="44555" y="33096"/>
                </a:lnTo>
                <a:lnTo>
                  <a:pt x="45092" y="33040"/>
                </a:lnTo>
                <a:lnTo>
                  <a:pt x="45649" y="32966"/>
                </a:lnTo>
                <a:lnTo>
                  <a:pt x="46242" y="32873"/>
                </a:lnTo>
                <a:lnTo>
                  <a:pt x="46854" y="32743"/>
                </a:lnTo>
                <a:lnTo>
                  <a:pt x="47336" y="32632"/>
                </a:lnTo>
                <a:lnTo>
                  <a:pt x="47799" y="32502"/>
                </a:lnTo>
                <a:lnTo>
                  <a:pt x="48244" y="32373"/>
                </a:lnTo>
                <a:lnTo>
                  <a:pt x="48671" y="32224"/>
                </a:lnTo>
                <a:lnTo>
                  <a:pt x="49097" y="32057"/>
                </a:lnTo>
                <a:lnTo>
                  <a:pt x="49487" y="31909"/>
                </a:lnTo>
                <a:lnTo>
                  <a:pt x="49857" y="31724"/>
                </a:lnTo>
                <a:lnTo>
                  <a:pt x="50210" y="31557"/>
                </a:lnTo>
                <a:lnTo>
                  <a:pt x="50543" y="31371"/>
                </a:lnTo>
                <a:lnTo>
                  <a:pt x="50859" y="31167"/>
                </a:lnTo>
                <a:lnTo>
                  <a:pt x="51174" y="30982"/>
                </a:lnTo>
                <a:lnTo>
                  <a:pt x="51470" y="30778"/>
                </a:lnTo>
                <a:lnTo>
                  <a:pt x="51730" y="30574"/>
                </a:lnTo>
                <a:lnTo>
                  <a:pt x="52008" y="30370"/>
                </a:lnTo>
                <a:lnTo>
                  <a:pt x="52249" y="30148"/>
                </a:lnTo>
                <a:lnTo>
                  <a:pt x="52472" y="29944"/>
                </a:lnTo>
                <a:lnTo>
                  <a:pt x="52898" y="29499"/>
                </a:lnTo>
                <a:lnTo>
                  <a:pt x="53287" y="29072"/>
                </a:lnTo>
                <a:lnTo>
                  <a:pt x="53621" y="28627"/>
                </a:lnTo>
                <a:lnTo>
                  <a:pt x="53899" y="28201"/>
                </a:lnTo>
                <a:lnTo>
                  <a:pt x="54159" y="27793"/>
                </a:lnTo>
                <a:lnTo>
                  <a:pt x="54381" y="27404"/>
                </a:lnTo>
                <a:lnTo>
                  <a:pt x="54567" y="27033"/>
                </a:lnTo>
                <a:lnTo>
                  <a:pt x="54734" y="26681"/>
                </a:lnTo>
                <a:lnTo>
                  <a:pt x="54641" y="25809"/>
                </a:lnTo>
                <a:lnTo>
                  <a:pt x="54585" y="25309"/>
                </a:lnTo>
                <a:lnTo>
                  <a:pt x="54511" y="24789"/>
                </a:lnTo>
                <a:lnTo>
                  <a:pt x="54400" y="24233"/>
                </a:lnTo>
                <a:lnTo>
                  <a:pt x="54270" y="23658"/>
                </a:lnTo>
                <a:lnTo>
                  <a:pt x="54103" y="23084"/>
                </a:lnTo>
                <a:lnTo>
                  <a:pt x="53918" y="22527"/>
                </a:lnTo>
                <a:lnTo>
                  <a:pt x="53695" y="21990"/>
                </a:lnTo>
                <a:lnTo>
                  <a:pt x="53566" y="21730"/>
                </a:lnTo>
                <a:lnTo>
                  <a:pt x="53436" y="21471"/>
                </a:lnTo>
                <a:lnTo>
                  <a:pt x="53287" y="21229"/>
                </a:lnTo>
                <a:lnTo>
                  <a:pt x="53139" y="20988"/>
                </a:lnTo>
                <a:lnTo>
                  <a:pt x="52972" y="20766"/>
                </a:lnTo>
                <a:lnTo>
                  <a:pt x="52787" y="20562"/>
                </a:lnTo>
                <a:lnTo>
                  <a:pt x="52601" y="20358"/>
                </a:lnTo>
                <a:lnTo>
                  <a:pt x="52398" y="20191"/>
                </a:lnTo>
                <a:lnTo>
                  <a:pt x="52194" y="20024"/>
                </a:lnTo>
                <a:lnTo>
                  <a:pt x="51971" y="19876"/>
                </a:lnTo>
                <a:lnTo>
                  <a:pt x="51730" y="19746"/>
                </a:lnTo>
                <a:lnTo>
                  <a:pt x="51489" y="19635"/>
                </a:lnTo>
                <a:lnTo>
                  <a:pt x="51229" y="19561"/>
                </a:lnTo>
                <a:lnTo>
                  <a:pt x="50951" y="19505"/>
                </a:lnTo>
                <a:lnTo>
                  <a:pt x="50581" y="19450"/>
                </a:lnTo>
                <a:lnTo>
                  <a:pt x="50247" y="19412"/>
                </a:lnTo>
                <a:lnTo>
                  <a:pt x="49913" y="19375"/>
                </a:lnTo>
                <a:lnTo>
                  <a:pt x="49579" y="19357"/>
                </a:lnTo>
                <a:lnTo>
                  <a:pt x="49264" y="19375"/>
                </a:lnTo>
                <a:lnTo>
                  <a:pt x="48967" y="19375"/>
                </a:lnTo>
                <a:lnTo>
                  <a:pt x="48671" y="19412"/>
                </a:lnTo>
                <a:lnTo>
                  <a:pt x="48393" y="19450"/>
                </a:lnTo>
                <a:lnTo>
                  <a:pt x="48115" y="19505"/>
                </a:lnTo>
                <a:lnTo>
                  <a:pt x="47855" y="19561"/>
                </a:lnTo>
                <a:lnTo>
                  <a:pt x="47595" y="19635"/>
                </a:lnTo>
                <a:lnTo>
                  <a:pt x="47373" y="19728"/>
                </a:lnTo>
                <a:lnTo>
                  <a:pt x="47132" y="19820"/>
                </a:lnTo>
                <a:lnTo>
                  <a:pt x="46928" y="19932"/>
                </a:lnTo>
                <a:lnTo>
                  <a:pt x="46724" y="20061"/>
                </a:lnTo>
                <a:lnTo>
                  <a:pt x="46520" y="20191"/>
                </a:lnTo>
                <a:lnTo>
                  <a:pt x="46353" y="20321"/>
                </a:lnTo>
                <a:lnTo>
                  <a:pt x="46186" y="20469"/>
                </a:lnTo>
                <a:lnTo>
                  <a:pt x="46019" y="20618"/>
                </a:lnTo>
                <a:lnTo>
                  <a:pt x="45871" y="20785"/>
                </a:lnTo>
                <a:lnTo>
                  <a:pt x="45741" y="20951"/>
                </a:lnTo>
                <a:lnTo>
                  <a:pt x="45612" y="21137"/>
                </a:lnTo>
                <a:lnTo>
                  <a:pt x="45500" y="21322"/>
                </a:lnTo>
                <a:lnTo>
                  <a:pt x="45408" y="21526"/>
                </a:lnTo>
                <a:lnTo>
                  <a:pt x="45333" y="21712"/>
                </a:lnTo>
                <a:lnTo>
                  <a:pt x="45259" y="21916"/>
                </a:lnTo>
                <a:lnTo>
                  <a:pt x="45185" y="22138"/>
                </a:lnTo>
                <a:lnTo>
                  <a:pt x="45148" y="22360"/>
                </a:lnTo>
                <a:lnTo>
                  <a:pt x="45111" y="22583"/>
                </a:lnTo>
                <a:lnTo>
                  <a:pt x="45092" y="22805"/>
                </a:lnTo>
                <a:lnTo>
                  <a:pt x="45074" y="23028"/>
                </a:lnTo>
                <a:lnTo>
                  <a:pt x="45074" y="23269"/>
                </a:lnTo>
                <a:lnTo>
                  <a:pt x="45111" y="23733"/>
                </a:lnTo>
                <a:lnTo>
                  <a:pt x="45167" y="24178"/>
                </a:lnTo>
                <a:lnTo>
                  <a:pt x="45241" y="24585"/>
                </a:lnTo>
                <a:lnTo>
                  <a:pt x="45352" y="24993"/>
                </a:lnTo>
                <a:lnTo>
                  <a:pt x="45482" y="25346"/>
                </a:lnTo>
                <a:lnTo>
                  <a:pt x="45630" y="25698"/>
                </a:lnTo>
                <a:lnTo>
                  <a:pt x="45797" y="25995"/>
                </a:lnTo>
                <a:lnTo>
                  <a:pt x="45982" y="26273"/>
                </a:lnTo>
                <a:lnTo>
                  <a:pt x="46186" y="26514"/>
                </a:lnTo>
                <a:lnTo>
                  <a:pt x="46409" y="26736"/>
                </a:lnTo>
                <a:lnTo>
                  <a:pt x="46650" y="26903"/>
                </a:lnTo>
                <a:lnTo>
                  <a:pt x="46909" y="27051"/>
                </a:lnTo>
                <a:lnTo>
                  <a:pt x="47169" y="27144"/>
                </a:lnTo>
                <a:lnTo>
                  <a:pt x="47447" y="27200"/>
                </a:lnTo>
                <a:lnTo>
                  <a:pt x="47744" y="27200"/>
                </a:lnTo>
                <a:lnTo>
                  <a:pt x="48040" y="27181"/>
                </a:lnTo>
                <a:lnTo>
                  <a:pt x="48319" y="27126"/>
                </a:lnTo>
                <a:lnTo>
                  <a:pt x="48578" y="27051"/>
                </a:lnTo>
                <a:lnTo>
                  <a:pt x="48819" y="26977"/>
                </a:lnTo>
                <a:lnTo>
                  <a:pt x="49042" y="26903"/>
                </a:lnTo>
                <a:lnTo>
                  <a:pt x="49394" y="26736"/>
                </a:lnTo>
                <a:lnTo>
                  <a:pt x="49672" y="26588"/>
                </a:lnTo>
                <a:lnTo>
                  <a:pt x="49913" y="26477"/>
                </a:lnTo>
                <a:lnTo>
                  <a:pt x="50024" y="26440"/>
                </a:lnTo>
                <a:lnTo>
                  <a:pt x="50117" y="26421"/>
                </a:lnTo>
                <a:lnTo>
                  <a:pt x="50210" y="26402"/>
                </a:lnTo>
                <a:lnTo>
                  <a:pt x="50284" y="26421"/>
                </a:lnTo>
                <a:lnTo>
                  <a:pt x="50377" y="26458"/>
                </a:lnTo>
                <a:lnTo>
                  <a:pt x="50469" y="26514"/>
                </a:lnTo>
                <a:lnTo>
                  <a:pt x="50543" y="26588"/>
                </a:lnTo>
                <a:lnTo>
                  <a:pt x="50618" y="26699"/>
                </a:lnTo>
                <a:lnTo>
                  <a:pt x="50673" y="26829"/>
                </a:lnTo>
                <a:lnTo>
                  <a:pt x="50710" y="26959"/>
                </a:lnTo>
                <a:lnTo>
                  <a:pt x="50729" y="27126"/>
                </a:lnTo>
                <a:lnTo>
                  <a:pt x="50729" y="27292"/>
                </a:lnTo>
                <a:lnTo>
                  <a:pt x="50692" y="27459"/>
                </a:lnTo>
                <a:lnTo>
                  <a:pt x="50636" y="27626"/>
                </a:lnTo>
                <a:lnTo>
                  <a:pt x="50543" y="27812"/>
                </a:lnTo>
                <a:lnTo>
                  <a:pt x="50414" y="27978"/>
                </a:lnTo>
                <a:lnTo>
                  <a:pt x="50247" y="28145"/>
                </a:lnTo>
                <a:lnTo>
                  <a:pt x="50043" y="28294"/>
                </a:lnTo>
                <a:lnTo>
                  <a:pt x="49802" y="28442"/>
                </a:lnTo>
                <a:lnTo>
                  <a:pt x="49524" y="28553"/>
                </a:lnTo>
                <a:lnTo>
                  <a:pt x="49190" y="28664"/>
                </a:lnTo>
                <a:lnTo>
                  <a:pt x="48801" y="28757"/>
                </a:lnTo>
                <a:lnTo>
                  <a:pt x="48597" y="28776"/>
                </a:lnTo>
                <a:lnTo>
                  <a:pt x="48374" y="28794"/>
                </a:lnTo>
                <a:lnTo>
                  <a:pt x="48152" y="28794"/>
                </a:lnTo>
                <a:lnTo>
                  <a:pt x="47948" y="28776"/>
                </a:lnTo>
                <a:lnTo>
                  <a:pt x="47725" y="28739"/>
                </a:lnTo>
                <a:lnTo>
                  <a:pt x="47484" y="28702"/>
                </a:lnTo>
                <a:lnTo>
                  <a:pt x="47262" y="28646"/>
                </a:lnTo>
                <a:lnTo>
                  <a:pt x="47039" y="28572"/>
                </a:lnTo>
                <a:lnTo>
                  <a:pt x="46817" y="28479"/>
                </a:lnTo>
                <a:lnTo>
                  <a:pt x="46594" y="28368"/>
                </a:lnTo>
                <a:lnTo>
                  <a:pt x="46372" y="28257"/>
                </a:lnTo>
                <a:lnTo>
                  <a:pt x="46168" y="28127"/>
                </a:lnTo>
                <a:lnTo>
                  <a:pt x="45945" y="27997"/>
                </a:lnTo>
                <a:lnTo>
                  <a:pt x="45741" y="27849"/>
                </a:lnTo>
                <a:lnTo>
                  <a:pt x="45537" y="27682"/>
                </a:lnTo>
                <a:lnTo>
                  <a:pt x="45352" y="27496"/>
                </a:lnTo>
                <a:lnTo>
                  <a:pt x="45167" y="27311"/>
                </a:lnTo>
                <a:lnTo>
                  <a:pt x="44981" y="27107"/>
                </a:lnTo>
                <a:lnTo>
                  <a:pt x="44814" y="26903"/>
                </a:lnTo>
                <a:lnTo>
                  <a:pt x="44647" y="26681"/>
                </a:lnTo>
                <a:lnTo>
                  <a:pt x="44499" y="26440"/>
                </a:lnTo>
                <a:lnTo>
                  <a:pt x="44369" y="26198"/>
                </a:lnTo>
                <a:lnTo>
                  <a:pt x="44239" y="25939"/>
                </a:lnTo>
                <a:lnTo>
                  <a:pt x="44128" y="25661"/>
                </a:lnTo>
                <a:lnTo>
                  <a:pt x="44017" y="25383"/>
                </a:lnTo>
                <a:lnTo>
                  <a:pt x="43943" y="25105"/>
                </a:lnTo>
                <a:lnTo>
                  <a:pt x="43869" y="24808"/>
                </a:lnTo>
                <a:lnTo>
                  <a:pt x="43813" y="24493"/>
                </a:lnTo>
                <a:lnTo>
                  <a:pt x="43776" y="24178"/>
                </a:lnTo>
                <a:lnTo>
                  <a:pt x="43776" y="23844"/>
                </a:lnTo>
                <a:lnTo>
                  <a:pt x="43776" y="23510"/>
                </a:lnTo>
                <a:lnTo>
                  <a:pt x="43795" y="23176"/>
                </a:lnTo>
                <a:lnTo>
                  <a:pt x="43832" y="22824"/>
                </a:lnTo>
                <a:lnTo>
                  <a:pt x="43887" y="22490"/>
                </a:lnTo>
                <a:lnTo>
                  <a:pt x="43961" y="22175"/>
                </a:lnTo>
                <a:lnTo>
                  <a:pt x="44036" y="21860"/>
                </a:lnTo>
                <a:lnTo>
                  <a:pt x="44128" y="21563"/>
                </a:lnTo>
                <a:lnTo>
                  <a:pt x="44239" y="21285"/>
                </a:lnTo>
                <a:lnTo>
                  <a:pt x="44369" y="21007"/>
                </a:lnTo>
                <a:lnTo>
                  <a:pt x="44499" y="20747"/>
                </a:lnTo>
                <a:lnTo>
                  <a:pt x="44647" y="20488"/>
                </a:lnTo>
                <a:lnTo>
                  <a:pt x="44814" y="20265"/>
                </a:lnTo>
                <a:lnTo>
                  <a:pt x="45000" y="20024"/>
                </a:lnTo>
                <a:lnTo>
                  <a:pt x="45167" y="19820"/>
                </a:lnTo>
                <a:lnTo>
                  <a:pt x="45370" y="19598"/>
                </a:lnTo>
                <a:lnTo>
                  <a:pt x="45574" y="19412"/>
                </a:lnTo>
                <a:lnTo>
                  <a:pt x="45797" y="19227"/>
                </a:lnTo>
                <a:lnTo>
                  <a:pt x="46019" y="19060"/>
                </a:lnTo>
                <a:lnTo>
                  <a:pt x="46242" y="18893"/>
                </a:lnTo>
                <a:lnTo>
                  <a:pt x="46483" y="18745"/>
                </a:lnTo>
                <a:lnTo>
                  <a:pt x="46743" y="18615"/>
                </a:lnTo>
                <a:lnTo>
                  <a:pt x="47002" y="18485"/>
                </a:lnTo>
                <a:lnTo>
                  <a:pt x="47262" y="18374"/>
                </a:lnTo>
                <a:lnTo>
                  <a:pt x="47540" y="18263"/>
                </a:lnTo>
                <a:lnTo>
                  <a:pt x="47818" y="18189"/>
                </a:lnTo>
                <a:lnTo>
                  <a:pt x="48096" y="18096"/>
                </a:lnTo>
                <a:lnTo>
                  <a:pt x="48393" y="18040"/>
                </a:lnTo>
                <a:lnTo>
                  <a:pt x="48689" y="17985"/>
                </a:lnTo>
                <a:lnTo>
                  <a:pt x="48986" y="17929"/>
                </a:lnTo>
                <a:lnTo>
                  <a:pt x="49301" y="17892"/>
                </a:lnTo>
                <a:lnTo>
                  <a:pt x="49616" y="17874"/>
                </a:lnTo>
                <a:lnTo>
                  <a:pt x="50562" y="17874"/>
                </a:lnTo>
                <a:lnTo>
                  <a:pt x="50877" y="17911"/>
                </a:lnTo>
                <a:lnTo>
                  <a:pt x="51174" y="17948"/>
                </a:lnTo>
                <a:lnTo>
                  <a:pt x="51470" y="18022"/>
                </a:lnTo>
                <a:lnTo>
                  <a:pt x="51749" y="18096"/>
                </a:lnTo>
                <a:lnTo>
                  <a:pt x="52008" y="18207"/>
                </a:lnTo>
                <a:lnTo>
                  <a:pt x="52268" y="18319"/>
                </a:lnTo>
                <a:lnTo>
                  <a:pt x="52509" y="18448"/>
                </a:lnTo>
                <a:lnTo>
                  <a:pt x="52731" y="18597"/>
                </a:lnTo>
                <a:lnTo>
                  <a:pt x="52954" y="18745"/>
                </a:lnTo>
                <a:lnTo>
                  <a:pt x="53158" y="18912"/>
                </a:lnTo>
                <a:lnTo>
                  <a:pt x="53343" y="19097"/>
                </a:lnTo>
                <a:lnTo>
                  <a:pt x="53529" y="19283"/>
                </a:lnTo>
                <a:lnTo>
                  <a:pt x="53714" y="19487"/>
                </a:lnTo>
                <a:lnTo>
                  <a:pt x="53881" y="19691"/>
                </a:lnTo>
                <a:lnTo>
                  <a:pt x="54177" y="20136"/>
                </a:lnTo>
                <a:lnTo>
                  <a:pt x="54456" y="20581"/>
                </a:lnTo>
                <a:lnTo>
                  <a:pt x="54697" y="21063"/>
                </a:lnTo>
                <a:lnTo>
                  <a:pt x="54901" y="21526"/>
                </a:lnTo>
                <a:lnTo>
                  <a:pt x="55086" y="22008"/>
                </a:lnTo>
                <a:lnTo>
                  <a:pt x="55253" y="22472"/>
                </a:lnTo>
                <a:lnTo>
                  <a:pt x="55383" y="22917"/>
                </a:lnTo>
                <a:lnTo>
                  <a:pt x="55624" y="23751"/>
                </a:lnTo>
                <a:lnTo>
                  <a:pt x="55753" y="24307"/>
                </a:lnTo>
                <a:lnTo>
                  <a:pt x="55846" y="24826"/>
                </a:lnTo>
                <a:lnTo>
                  <a:pt x="55920" y="25309"/>
                </a:lnTo>
                <a:lnTo>
                  <a:pt x="55957" y="25753"/>
                </a:lnTo>
                <a:lnTo>
                  <a:pt x="56273" y="25957"/>
                </a:lnTo>
                <a:lnTo>
                  <a:pt x="56643" y="26161"/>
                </a:lnTo>
                <a:lnTo>
                  <a:pt x="57070" y="26384"/>
                </a:lnTo>
                <a:lnTo>
                  <a:pt x="57533" y="26606"/>
                </a:lnTo>
                <a:lnTo>
                  <a:pt x="58071" y="26810"/>
                </a:lnTo>
                <a:lnTo>
                  <a:pt x="58646" y="27014"/>
                </a:lnTo>
                <a:lnTo>
                  <a:pt x="59258" y="27181"/>
                </a:lnTo>
                <a:lnTo>
                  <a:pt x="59573" y="27255"/>
                </a:lnTo>
                <a:lnTo>
                  <a:pt x="59907" y="27311"/>
                </a:lnTo>
                <a:lnTo>
                  <a:pt x="60240" y="27348"/>
                </a:lnTo>
                <a:lnTo>
                  <a:pt x="60593" y="27385"/>
                </a:lnTo>
                <a:lnTo>
                  <a:pt x="60945" y="27404"/>
                </a:lnTo>
                <a:lnTo>
                  <a:pt x="61297" y="27422"/>
                </a:lnTo>
                <a:lnTo>
                  <a:pt x="61668" y="27404"/>
                </a:lnTo>
                <a:lnTo>
                  <a:pt x="62039" y="27367"/>
                </a:lnTo>
                <a:lnTo>
                  <a:pt x="62428" y="27329"/>
                </a:lnTo>
                <a:lnTo>
                  <a:pt x="62799" y="27255"/>
                </a:lnTo>
                <a:lnTo>
                  <a:pt x="63188" y="27163"/>
                </a:lnTo>
                <a:lnTo>
                  <a:pt x="63578" y="27051"/>
                </a:lnTo>
                <a:lnTo>
                  <a:pt x="63967" y="26922"/>
                </a:lnTo>
                <a:lnTo>
                  <a:pt x="64356" y="26755"/>
                </a:lnTo>
                <a:lnTo>
                  <a:pt x="64764" y="26569"/>
                </a:lnTo>
                <a:lnTo>
                  <a:pt x="65154" y="26347"/>
                </a:lnTo>
                <a:lnTo>
                  <a:pt x="65543" y="26106"/>
                </a:lnTo>
                <a:lnTo>
                  <a:pt x="65951" y="25828"/>
                </a:lnTo>
                <a:lnTo>
                  <a:pt x="66396" y="25494"/>
                </a:lnTo>
                <a:lnTo>
                  <a:pt x="66804" y="25142"/>
                </a:lnTo>
                <a:lnTo>
                  <a:pt x="67193" y="24771"/>
                </a:lnTo>
                <a:lnTo>
                  <a:pt x="67545" y="24400"/>
                </a:lnTo>
                <a:lnTo>
                  <a:pt x="67861" y="24011"/>
                </a:lnTo>
                <a:lnTo>
                  <a:pt x="68157" y="23621"/>
                </a:lnTo>
                <a:lnTo>
                  <a:pt x="68435" y="23213"/>
                </a:lnTo>
                <a:lnTo>
                  <a:pt x="68676" y="22805"/>
                </a:lnTo>
                <a:lnTo>
                  <a:pt x="68899" y="22398"/>
                </a:lnTo>
                <a:lnTo>
                  <a:pt x="69084" y="21990"/>
                </a:lnTo>
                <a:lnTo>
                  <a:pt x="69270" y="21582"/>
                </a:lnTo>
                <a:lnTo>
                  <a:pt x="69418" y="21192"/>
                </a:lnTo>
                <a:lnTo>
                  <a:pt x="69566" y="20785"/>
                </a:lnTo>
                <a:lnTo>
                  <a:pt x="69678" y="20395"/>
                </a:lnTo>
                <a:lnTo>
                  <a:pt x="69770" y="19987"/>
                </a:lnTo>
                <a:lnTo>
                  <a:pt x="69863" y="19616"/>
                </a:lnTo>
                <a:lnTo>
                  <a:pt x="69937" y="19246"/>
                </a:lnTo>
                <a:lnTo>
                  <a:pt x="69993" y="18875"/>
                </a:lnTo>
                <a:lnTo>
                  <a:pt x="70067" y="18189"/>
                </a:lnTo>
                <a:lnTo>
                  <a:pt x="70086" y="17577"/>
                </a:lnTo>
                <a:lnTo>
                  <a:pt x="70086" y="17021"/>
                </a:lnTo>
                <a:lnTo>
                  <a:pt x="70049" y="16576"/>
                </a:lnTo>
                <a:lnTo>
                  <a:pt x="69993" y="16205"/>
                </a:lnTo>
                <a:lnTo>
                  <a:pt x="69937" y="15964"/>
                </a:lnTo>
                <a:lnTo>
                  <a:pt x="69919" y="15890"/>
                </a:lnTo>
                <a:lnTo>
                  <a:pt x="69882" y="15853"/>
                </a:lnTo>
                <a:lnTo>
                  <a:pt x="69845" y="15834"/>
                </a:lnTo>
                <a:lnTo>
                  <a:pt x="69770" y="15871"/>
                </a:lnTo>
                <a:lnTo>
                  <a:pt x="69548" y="16001"/>
                </a:lnTo>
                <a:lnTo>
                  <a:pt x="69233" y="16261"/>
                </a:lnTo>
                <a:lnTo>
                  <a:pt x="68825" y="16594"/>
                </a:lnTo>
                <a:lnTo>
                  <a:pt x="68343" y="16984"/>
                </a:lnTo>
                <a:lnTo>
                  <a:pt x="67768" y="17410"/>
                </a:lnTo>
                <a:lnTo>
                  <a:pt x="67156" y="17836"/>
                </a:lnTo>
                <a:lnTo>
                  <a:pt x="66822" y="18059"/>
                </a:lnTo>
                <a:lnTo>
                  <a:pt x="66489" y="18263"/>
                </a:lnTo>
                <a:lnTo>
                  <a:pt x="66136" y="18467"/>
                </a:lnTo>
                <a:lnTo>
                  <a:pt x="65784" y="18671"/>
                </a:lnTo>
                <a:lnTo>
                  <a:pt x="65413" y="18838"/>
                </a:lnTo>
                <a:lnTo>
                  <a:pt x="65042" y="19005"/>
                </a:lnTo>
                <a:lnTo>
                  <a:pt x="64672" y="19134"/>
                </a:lnTo>
                <a:lnTo>
                  <a:pt x="64301" y="19264"/>
                </a:lnTo>
                <a:lnTo>
                  <a:pt x="63911" y="19338"/>
                </a:lnTo>
                <a:lnTo>
                  <a:pt x="63522" y="19412"/>
                </a:lnTo>
                <a:lnTo>
                  <a:pt x="63151" y="19450"/>
                </a:lnTo>
                <a:lnTo>
                  <a:pt x="62762" y="19431"/>
                </a:lnTo>
                <a:lnTo>
                  <a:pt x="62391" y="19394"/>
                </a:lnTo>
                <a:lnTo>
                  <a:pt x="62020" y="19320"/>
                </a:lnTo>
                <a:lnTo>
                  <a:pt x="61835" y="19264"/>
                </a:lnTo>
                <a:lnTo>
                  <a:pt x="61649" y="19190"/>
                </a:lnTo>
                <a:lnTo>
                  <a:pt x="61464" y="19116"/>
                </a:lnTo>
                <a:lnTo>
                  <a:pt x="61279" y="19023"/>
                </a:lnTo>
                <a:lnTo>
                  <a:pt x="61093" y="18912"/>
                </a:lnTo>
                <a:lnTo>
                  <a:pt x="60926" y="18801"/>
                </a:lnTo>
                <a:lnTo>
                  <a:pt x="60741" y="18671"/>
                </a:lnTo>
                <a:lnTo>
                  <a:pt x="60574" y="18541"/>
                </a:lnTo>
                <a:lnTo>
                  <a:pt x="60240" y="18226"/>
                </a:lnTo>
                <a:lnTo>
                  <a:pt x="59944" y="17892"/>
                </a:lnTo>
                <a:lnTo>
                  <a:pt x="59666" y="17540"/>
                </a:lnTo>
                <a:lnTo>
                  <a:pt x="59387" y="17150"/>
                </a:lnTo>
                <a:lnTo>
                  <a:pt x="59146" y="16761"/>
                </a:lnTo>
                <a:lnTo>
                  <a:pt x="58905" y="16353"/>
                </a:lnTo>
                <a:lnTo>
                  <a:pt x="58683" y="15927"/>
                </a:lnTo>
                <a:lnTo>
                  <a:pt x="58479" y="15500"/>
                </a:lnTo>
                <a:lnTo>
                  <a:pt x="58090" y="14592"/>
                </a:lnTo>
                <a:lnTo>
                  <a:pt x="57700" y="13665"/>
                </a:lnTo>
                <a:lnTo>
                  <a:pt x="57311" y="12719"/>
                </a:lnTo>
                <a:lnTo>
                  <a:pt x="56903" y="11792"/>
                </a:lnTo>
                <a:lnTo>
                  <a:pt x="56680" y="11329"/>
                </a:lnTo>
                <a:lnTo>
                  <a:pt x="56458" y="10884"/>
                </a:lnTo>
                <a:lnTo>
                  <a:pt x="56217" y="10439"/>
                </a:lnTo>
                <a:lnTo>
                  <a:pt x="55957" y="9994"/>
                </a:lnTo>
                <a:lnTo>
                  <a:pt x="55679" y="9586"/>
                </a:lnTo>
                <a:lnTo>
                  <a:pt x="55383" y="9178"/>
                </a:lnTo>
                <a:lnTo>
                  <a:pt x="55067" y="8789"/>
                </a:lnTo>
                <a:lnTo>
                  <a:pt x="54715" y="8418"/>
                </a:lnTo>
                <a:lnTo>
                  <a:pt x="54344" y="8065"/>
                </a:lnTo>
                <a:lnTo>
                  <a:pt x="53936" y="7732"/>
                </a:lnTo>
                <a:lnTo>
                  <a:pt x="53510" y="7435"/>
                </a:lnTo>
                <a:lnTo>
                  <a:pt x="53046" y="7157"/>
                </a:lnTo>
                <a:lnTo>
                  <a:pt x="52527" y="6897"/>
                </a:lnTo>
                <a:lnTo>
                  <a:pt x="51990" y="6675"/>
                </a:lnTo>
                <a:lnTo>
                  <a:pt x="51712" y="6582"/>
                </a:lnTo>
                <a:lnTo>
                  <a:pt x="51415" y="6489"/>
                </a:lnTo>
                <a:lnTo>
                  <a:pt x="51100" y="6415"/>
                </a:lnTo>
                <a:lnTo>
                  <a:pt x="50784" y="6341"/>
                </a:lnTo>
                <a:lnTo>
                  <a:pt x="50265" y="6248"/>
                </a:lnTo>
                <a:lnTo>
                  <a:pt x="49746" y="6156"/>
                </a:lnTo>
                <a:lnTo>
                  <a:pt x="49246" y="6100"/>
                </a:lnTo>
                <a:lnTo>
                  <a:pt x="48745" y="6063"/>
                </a:lnTo>
                <a:lnTo>
                  <a:pt x="48263" y="6044"/>
                </a:lnTo>
                <a:lnTo>
                  <a:pt x="47799" y="6044"/>
                </a:lnTo>
                <a:lnTo>
                  <a:pt x="47354" y="6063"/>
                </a:lnTo>
                <a:lnTo>
                  <a:pt x="46909" y="6082"/>
                </a:lnTo>
                <a:lnTo>
                  <a:pt x="46483" y="6119"/>
                </a:lnTo>
                <a:lnTo>
                  <a:pt x="46057" y="6174"/>
                </a:lnTo>
                <a:lnTo>
                  <a:pt x="45649" y="6248"/>
                </a:lnTo>
                <a:lnTo>
                  <a:pt x="45259" y="6341"/>
                </a:lnTo>
                <a:lnTo>
                  <a:pt x="44888" y="6434"/>
                </a:lnTo>
                <a:lnTo>
                  <a:pt x="44518" y="6527"/>
                </a:lnTo>
                <a:lnTo>
                  <a:pt x="44147" y="6638"/>
                </a:lnTo>
                <a:lnTo>
                  <a:pt x="43813" y="6768"/>
                </a:lnTo>
                <a:lnTo>
                  <a:pt x="43164" y="7027"/>
                </a:lnTo>
                <a:lnTo>
                  <a:pt x="42552" y="7305"/>
                </a:lnTo>
                <a:lnTo>
                  <a:pt x="41996" y="7602"/>
                </a:lnTo>
                <a:lnTo>
                  <a:pt x="41477" y="7917"/>
                </a:lnTo>
                <a:lnTo>
                  <a:pt x="41013" y="8214"/>
                </a:lnTo>
                <a:lnTo>
                  <a:pt x="40605" y="8529"/>
                </a:lnTo>
                <a:lnTo>
                  <a:pt x="40235" y="8807"/>
                </a:lnTo>
                <a:lnTo>
                  <a:pt x="39919" y="9067"/>
                </a:lnTo>
                <a:lnTo>
                  <a:pt x="39790" y="9530"/>
                </a:lnTo>
                <a:lnTo>
                  <a:pt x="39623" y="10031"/>
                </a:lnTo>
                <a:lnTo>
                  <a:pt x="39419" y="10587"/>
                </a:lnTo>
                <a:lnTo>
                  <a:pt x="39178" y="11162"/>
                </a:lnTo>
                <a:lnTo>
                  <a:pt x="39029" y="11440"/>
                </a:lnTo>
                <a:lnTo>
                  <a:pt x="38863" y="11755"/>
                </a:lnTo>
                <a:lnTo>
                  <a:pt x="38677" y="12052"/>
                </a:lnTo>
                <a:lnTo>
                  <a:pt x="38492" y="12348"/>
                </a:lnTo>
                <a:lnTo>
                  <a:pt x="38288" y="12645"/>
                </a:lnTo>
                <a:lnTo>
                  <a:pt x="38047" y="12942"/>
                </a:lnTo>
                <a:lnTo>
                  <a:pt x="37806" y="13238"/>
                </a:lnTo>
                <a:lnTo>
                  <a:pt x="37546" y="13535"/>
                </a:lnTo>
                <a:lnTo>
                  <a:pt x="37305" y="13757"/>
                </a:lnTo>
                <a:lnTo>
                  <a:pt x="37064" y="13980"/>
                </a:lnTo>
                <a:lnTo>
                  <a:pt x="36805" y="14184"/>
                </a:lnTo>
                <a:lnTo>
                  <a:pt x="36526" y="14351"/>
                </a:lnTo>
                <a:lnTo>
                  <a:pt x="36230" y="14518"/>
                </a:lnTo>
                <a:lnTo>
                  <a:pt x="35933" y="14666"/>
                </a:lnTo>
                <a:lnTo>
                  <a:pt x="35618" y="14796"/>
                </a:lnTo>
                <a:lnTo>
                  <a:pt x="35284" y="14907"/>
                </a:lnTo>
                <a:lnTo>
                  <a:pt x="34950" y="15000"/>
                </a:lnTo>
                <a:lnTo>
                  <a:pt x="34617" y="15092"/>
                </a:lnTo>
                <a:lnTo>
                  <a:pt x="34283" y="15148"/>
                </a:lnTo>
                <a:lnTo>
                  <a:pt x="33931" y="15204"/>
                </a:lnTo>
                <a:lnTo>
                  <a:pt x="33578" y="15222"/>
                </a:lnTo>
                <a:lnTo>
                  <a:pt x="33226" y="15241"/>
                </a:lnTo>
                <a:lnTo>
                  <a:pt x="32874" y="15241"/>
                </a:lnTo>
                <a:lnTo>
                  <a:pt x="32522" y="15204"/>
                </a:lnTo>
                <a:lnTo>
                  <a:pt x="32169" y="15167"/>
                </a:lnTo>
                <a:lnTo>
                  <a:pt x="31836" y="15111"/>
                </a:lnTo>
                <a:lnTo>
                  <a:pt x="31483" y="15037"/>
                </a:lnTo>
                <a:lnTo>
                  <a:pt x="31150" y="14963"/>
                </a:lnTo>
                <a:lnTo>
                  <a:pt x="30816" y="14851"/>
                </a:lnTo>
                <a:lnTo>
                  <a:pt x="30501" y="14722"/>
                </a:lnTo>
                <a:lnTo>
                  <a:pt x="30185" y="14573"/>
                </a:lnTo>
                <a:lnTo>
                  <a:pt x="29889" y="14425"/>
                </a:lnTo>
                <a:lnTo>
                  <a:pt x="29592" y="14240"/>
                </a:lnTo>
                <a:lnTo>
                  <a:pt x="29314" y="14036"/>
                </a:lnTo>
                <a:lnTo>
                  <a:pt x="29054" y="13832"/>
                </a:lnTo>
                <a:lnTo>
                  <a:pt x="28813" y="13591"/>
                </a:lnTo>
                <a:lnTo>
                  <a:pt x="28572" y="13350"/>
                </a:lnTo>
                <a:lnTo>
                  <a:pt x="28368" y="13071"/>
                </a:lnTo>
                <a:lnTo>
                  <a:pt x="28183" y="12793"/>
                </a:lnTo>
                <a:lnTo>
                  <a:pt x="27998" y="12497"/>
                </a:lnTo>
                <a:lnTo>
                  <a:pt x="27849" y="12182"/>
                </a:lnTo>
                <a:lnTo>
                  <a:pt x="27719" y="11866"/>
                </a:lnTo>
                <a:lnTo>
                  <a:pt x="27608" y="11570"/>
                </a:lnTo>
                <a:lnTo>
                  <a:pt x="27516" y="11273"/>
                </a:lnTo>
                <a:lnTo>
                  <a:pt x="27441" y="10976"/>
                </a:lnTo>
                <a:lnTo>
                  <a:pt x="27386" y="10680"/>
                </a:lnTo>
                <a:lnTo>
                  <a:pt x="27330" y="10402"/>
                </a:lnTo>
                <a:lnTo>
                  <a:pt x="27312" y="10123"/>
                </a:lnTo>
                <a:lnTo>
                  <a:pt x="27293" y="9864"/>
                </a:lnTo>
                <a:lnTo>
                  <a:pt x="27293" y="9586"/>
                </a:lnTo>
                <a:lnTo>
                  <a:pt x="27293" y="9326"/>
                </a:lnTo>
                <a:lnTo>
                  <a:pt x="27312" y="9067"/>
                </a:lnTo>
                <a:lnTo>
                  <a:pt x="27349" y="8826"/>
                </a:lnTo>
                <a:lnTo>
                  <a:pt x="27386" y="8585"/>
                </a:lnTo>
                <a:lnTo>
                  <a:pt x="27516" y="8121"/>
                </a:lnTo>
                <a:lnTo>
                  <a:pt x="27664" y="7695"/>
                </a:lnTo>
                <a:lnTo>
                  <a:pt x="27831" y="7287"/>
                </a:lnTo>
                <a:lnTo>
                  <a:pt x="28016" y="6916"/>
                </a:lnTo>
                <a:lnTo>
                  <a:pt x="28220" y="6582"/>
                </a:lnTo>
                <a:lnTo>
                  <a:pt x="28443" y="6285"/>
                </a:lnTo>
                <a:lnTo>
                  <a:pt x="28647" y="6026"/>
                </a:lnTo>
                <a:lnTo>
                  <a:pt x="28850" y="5803"/>
                </a:lnTo>
                <a:lnTo>
                  <a:pt x="29054" y="5618"/>
                </a:lnTo>
                <a:lnTo>
                  <a:pt x="29240" y="5488"/>
                </a:lnTo>
                <a:lnTo>
                  <a:pt x="29388" y="5377"/>
                </a:lnTo>
                <a:lnTo>
                  <a:pt x="29518" y="5321"/>
                </a:lnTo>
                <a:lnTo>
                  <a:pt x="29648" y="5303"/>
                </a:lnTo>
                <a:lnTo>
                  <a:pt x="29740" y="5303"/>
                </a:lnTo>
                <a:lnTo>
                  <a:pt x="29833" y="5340"/>
                </a:lnTo>
                <a:lnTo>
                  <a:pt x="29889" y="5396"/>
                </a:lnTo>
                <a:lnTo>
                  <a:pt x="29944" y="5470"/>
                </a:lnTo>
                <a:lnTo>
                  <a:pt x="29981" y="5562"/>
                </a:lnTo>
                <a:lnTo>
                  <a:pt x="30000" y="5674"/>
                </a:lnTo>
                <a:lnTo>
                  <a:pt x="30000" y="5785"/>
                </a:lnTo>
                <a:lnTo>
                  <a:pt x="30000" y="5896"/>
                </a:lnTo>
                <a:lnTo>
                  <a:pt x="29981" y="6026"/>
                </a:lnTo>
                <a:lnTo>
                  <a:pt x="29944" y="6137"/>
                </a:lnTo>
                <a:lnTo>
                  <a:pt x="29907" y="6248"/>
                </a:lnTo>
                <a:lnTo>
                  <a:pt x="29870" y="6341"/>
                </a:lnTo>
                <a:lnTo>
                  <a:pt x="29481" y="6990"/>
                </a:lnTo>
                <a:lnTo>
                  <a:pt x="29277" y="7361"/>
                </a:lnTo>
                <a:lnTo>
                  <a:pt x="29092" y="7750"/>
                </a:lnTo>
                <a:lnTo>
                  <a:pt x="28906" y="8158"/>
                </a:lnTo>
                <a:lnTo>
                  <a:pt x="28758" y="8585"/>
                </a:lnTo>
                <a:lnTo>
                  <a:pt x="28628" y="9030"/>
                </a:lnTo>
                <a:lnTo>
                  <a:pt x="28535" y="9493"/>
                </a:lnTo>
                <a:lnTo>
                  <a:pt x="28498" y="9716"/>
                </a:lnTo>
                <a:lnTo>
                  <a:pt x="28480" y="9938"/>
                </a:lnTo>
                <a:lnTo>
                  <a:pt x="28480" y="10179"/>
                </a:lnTo>
                <a:lnTo>
                  <a:pt x="28480" y="10420"/>
                </a:lnTo>
                <a:lnTo>
                  <a:pt x="28517" y="10643"/>
                </a:lnTo>
                <a:lnTo>
                  <a:pt x="28554" y="10884"/>
                </a:lnTo>
                <a:lnTo>
                  <a:pt x="28609" y="11125"/>
                </a:lnTo>
                <a:lnTo>
                  <a:pt x="28684" y="11347"/>
                </a:lnTo>
                <a:lnTo>
                  <a:pt x="28776" y="11588"/>
                </a:lnTo>
                <a:lnTo>
                  <a:pt x="28888" y="11811"/>
                </a:lnTo>
                <a:lnTo>
                  <a:pt x="29036" y="12052"/>
                </a:lnTo>
                <a:lnTo>
                  <a:pt x="29184" y="12274"/>
                </a:lnTo>
                <a:lnTo>
                  <a:pt x="29370" y="12497"/>
                </a:lnTo>
                <a:lnTo>
                  <a:pt x="29574" y="12719"/>
                </a:lnTo>
                <a:lnTo>
                  <a:pt x="29796" y="12942"/>
                </a:lnTo>
                <a:lnTo>
                  <a:pt x="30056" y="13164"/>
                </a:lnTo>
                <a:lnTo>
                  <a:pt x="30334" y="13350"/>
                </a:lnTo>
                <a:lnTo>
                  <a:pt x="30612" y="13535"/>
                </a:lnTo>
                <a:lnTo>
                  <a:pt x="30890" y="13702"/>
                </a:lnTo>
                <a:lnTo>
                  <a:pt x="31187" y="13832"/>
                </a:lnTo>
                <a:lnTo>
                  <a:pt x="31483" y="13943"/>
                </a:lnTo>
                <a:lnTo>
                  <a:pt x="31799" y="14036"/>
                </a:lnTo>
                <a:lnTo>
                  <a:pt x="32114" y="14091"/>
                </a:lnTo>
                <a:lnTo>
                  <a:pt x="32410" y="14147"/>
                </a:lnTo>
                <a:lnTo>
                  <a:pt x="32726" y="14165"/>
                </a:lnTo>
                <a:lnTo>
                  <a:pt x="33059" y="14184"/>
                </a:lnTo>
                <a:lnTo>
                  <a:pt x="33374" y="14165"/>
                </a:lnTo>
                <a:lnTo>
                  <a:pt x="33690" y="14128"/>
                </a:lnTo>
                <a:lnTo>
                  <a:pt x="34005" y="14073"/>
                </a:lnTo>
                <a:lnTo>
                  <a:pt x="34320" y="13999"/>
                </a:lnTo>
                <a:lnTo>
                  <a:pt x="34635" y="13906"/>
                </a:lnTo>
                <a:lnTo>
                  <a:pt x="34950" y="13776"/>
                </a:lnTo>
                <a:lnTo>
                  <a:pt x="35266" y="13646"/>
                </a:lnTo>
                <a:lnTo>
                  <a:pt x="35562" y="13498"/>
                </a:lnTo>
                <a:lnTo>
                  <a:pt x="35878" y="13331"/>
                </a:lnTo>
                <a:lnTo>
                  <a:pt x="36174" y="13146"/>
                </a:lnTo>
                <a:lnTo>
                  <a:pt x="36452" y="12942"/>
                </a:lnTo>
                <a:lnTo>
                  <a:pt x="36730" y="12719"/>
                </a:lnTo>
                <a:lnTo>
                  <a:pt x="37009" y="12478"/>
                </a:lnTo>
                <a:lnTo>
                  <a:pt x="37268" y="12219"/>
                </a:lnTo>
                <a:lnTo>
                  <a:pt x="37528" y="11940"/>
                </a:lnTo>
                <a:lnTo>
                  <a:pt x="37769" y="11662"/>
                </a:lnTo>
                <a:lnTo>
                  <a:pt x="38010" y="11347"/>
                </a:lnTo>
                <a:lnTo>
                  <a:pt x="38214" y="11032"/>
                </a:lnTo>
                <a:lnTo>
                  <a:pt x="38436" y="10698"/>
                </a:lnTo>
                <a:lnTo>
                  <a:pt x="38622" y="10346"/>
                </a:lnTo>
                <a:lnTo>
                  <a:pt x="38807" y="9975"/>
                </a:lnTo>
                <a:lnTo>
                  <a:pt x="38974" y="9586"/>
                </a:lnTo>
                <a:lnTo>
                  <a:pt x="38937" y="9475"/>
                </a:lnTo>
                <a:lnTo>
                  <a:pt x="38900" y="9326"/>
                </a:lnTo>
                <a:lnTo>
                  <a:pt x="38863" y="8918"/>
                </a:lnTo>
                <a:lnTo>
                  <a:pt x="38807" y="8418"/>
                </a:lnTo>
                <a:lnTo>
                  <a:pt x="38733" y="7824"/>
                </a:lnTo>
                <a:lnTo>
                  <a:pt x="38622" y="7175"/>
                </a:lnTo>
                <a:lnTo>
                  <a:pt x="38547" y="6823"/>
                </a:lnTo>
                <a:lnTo>
                  <a:pt x="38455" y="6452"/>
                </a:lnTo>
                <a:lnTo>
                  <a:pt x="38362" y="6082"/>
                </a:lnTo>
                <a:lnTo>
                  <a:pt x="38251" y="5711"/>
                </a:lnTo>
                <a:lnTo>
                  <a:pt x="38102" y="5321"/>
                </a:lnTo>
                <a:lnTo>
                  <a:pt x="37954" y="4932"/>
                </a:lnTo>
                <a:lnTo>
                  <a:pt x="37769" y="4543"/>
                </a:lnTo>
                <a:lnTo>
                  <a:pt x="37565" y="4172"/>
                </a:lnTo>
                <a:lnTo>
                  <a:pt x="37342" y="3782"/>
                </a:lnTo>
                <a:lnTo>
                  <a:pt x="37083" y="3412"/>
                </a:lnTo>
                <a:lnTo>
                  <a:pt x="36805" y="3041"/>
                </a:lnTo>
                <a:lnTo>
                  <a:pt x="36489" y="2689"/>
                </a:lnTo>
                <a:lnTo>
                  <a:pt x="36137" y="2336"/>
                </a:lnTo>
                <a:lnTo>
                  <a:pt x="35748" y="2021"/>
                </a:lnTo>
                <a:lnTo>
                  <a:pt x="35321" y="1706"/>
                </a:lnTo>
                <a:lnTo>
                  <a:pt x="34858" y="1409"/>
                </a:lnTo>
                <a:lnTo>
                  <a:pt x="34357" y="1150"/>
                </a:lnTo>
                <a:lnTo>
                  <a:pt x="33819" y="909"/>
                </a:lnTo>
                <a:lnTo>
                  <a:pt x="33245" y="686"/>
                </a:lnTo>
                <a:lnTo>
                  <a:pt x="32614" y="482"/>
                </a:lnTo>
                <a:lnTo>
                  <a:pt x="31928" y="334"/>
                </a:lnTo>
                <a:lnTo>
                  <a:pt x="31205" y="204"/>
                </a:lnTo>
                <a:lnTo>
                  <a:pt x="30371" y="93"/>
                </a:lnTo>
                <a:lnTo>
                  <a:pt x="29574" y="37"/>
                </a:lnTo>
                <a:lnTo>
                  <a:pt x="2879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7"/>
          <p:cNvSpPr/>
          <p:nvPr/>
        </p:nvSpPr>
        <p:spPr>
          <a:xfrm>
            <a:off x="8732875" y="2487583"/>
            <a:ext cx="156348" cy="168330"/>
          </a:xfrm>
          <a:custGeom>
            <a:avLst/>
            <a:gdLst/>
            <a:ahLst/>
            <a:cxnLst/>
            <a:rect l="l" t="t" r="r" b="b"/>
            <a:pathLst>
              <a:path w="43071" h="46372" extrusionOk="0">
                <a:moveTo>
                  <a:pt x="22082" y="1"/>
                </a:moveTo>
                <a:lnTo>
                  <a:pt x="22008" y="38"/>
                </a:lnTo>
                <a:lnTo>
                  <a:pt x="21953" y="94"/>
                </a:lnTo>
                <a:lnTo>
                  <a:pt x="21878" y="168"/>
                </a:lnTo>
                <a:lnTo>
                  <a:pt x="21804" y="261"/>
                </a:lnTo>
                <a:lnTo>
                  <a:pt x="21749" y="372"/>
                </a:lnTo>
                <a:lnTo>
                  <a:pt x="21637" y="650"/>
                </a:lnTo>
                <a:lnTo>
                  <a:pt x="21526" y="1002"/>
                </a:lnTo>
                <a:lnTo>
                  <a:pt x="21434" y="1410"/>
                </a:lnTo>
                <a:lnTo>
                  <a:pt x="21341" y="1892"/>
                </a:lnTo>
                <a:lnTo>
                  <a:pt x="21267" y="2411"/>
                </a:lnTo>
                <a:lnTo>
                  <a:pt x="21118" y="3635"/>
                </a:lnTo>
                <a:lnTo>
                  <a:pt x="20989" y="5007"/>
                </a:lnTo>
                <a:lnTo>
                  <a:pt x="20710" y="8122"/>
                </a:lnTo>
                <a:lnTo>
                  <a:pt x="20562" y="9772"/>
                </a:lnTo>
                <a:lnTo>
                  <a:pt x="20377" y="11441"/>
                </a:lnTo>
                <a:lnTo>
                  <a:pt x="20284" y="12275"/>
                </a:lnTo>
                <a:lnTo>
                  <a:pt x="20173" y="13091"/>
                </a:lnTo>
                <a:lnTo>
                  <a:pt x="20043" y="13888"/>
                </a:lnTo>
                <a:lnTo>
                  <a:pt x="19913" y="14667"/>
                </a:lnTo>
                <a:lnTo>
                  <a:pt x="19765" y="15427"/>
                </a:lnTo>
                <a:lnTo>
                  <a:pt x="19598" y="16150"/>
                </a:lnTo>
                <a:lnTo>
                  <a:pt x="19413" y="16836"/>
                </a:lnTo>
                <a:lnTo>
                  <a:pt x="19227" y="17504"/>
                </a:lnTo>
                <a:lnTo>
                  <a:pt x="19005" y="18115"/>
                </a:lnTo>
                <a:lnTo>
                  <a:pt x="18764" y="18672"/>
                </a:lnTo>
                <a:lnTo>
                  <a:pt x="18652" y="18931"/>
                </a:lnTo>
                <a:lnTo>
                  <a:pt x="18523" y="19172"/>
                </a:lnTo>
                <a:lnTo>
                  <a:pt x="18374" y="19413"/>
                </a:lnTo>
                <a:lnTo>
                  <a:pt x="18244" y="19636"/>
                </a:lnTo>
                <a:lnTo>
                  <a:pt x="18078" y="19840"/>
                </a:lnTo>
                <a:lnTo>
                  <a:pt x="17911" y="20025"/>
                </a:lnTo>
                <a:lnTo>
                  <a:pt x="17725" y="20211"/>
                </a:lnTo>
                <a:lnTo>
                  <a:pt x="17521" y="20396"/>
                </a:lnTo>
                <a:lnTo>
                  <a:pt x="17299" y="20563"/>
                </a:lnTo>
                <a:lnTo>
                  <a:pt x="17076" y="20711"/>
                </a:lnTo>
                <a:lnTo>
                  <a:pt x="16835" y="20878"/>
                </a:lnTo>
                <a:lnTo>
                  <a:pt x="16576" y="21008"/>
                </a:lnTo>
                <a:lnTo>
                  <a:pt x="16298" y="21156"/>
                </a:lnTo>
                <a:lnTo>
                  <a:pt x="16020" y="21286"/>
                </a:lnTo>
                <a:lnTo>
                  <a:pt x="15408" y="21508"/>
                </a:lnTo>
                <a:lnTo>
                  <a:pt x="14777" y="21731"/>
                </a:lnTo>
                <a:lnTo>
                  <a:pt x="14091" y="21916"/>
                </a:lnTo>
                <a:lnTo>
                  <a:pt x="13387" y="22083"/>
                </a:lnTo>
                <a:lnTo>
                  <a:pt x="12664" y="22213"/>
                </a:lnTo>
                <a:lnTo>
                  <a:pt x="11903" y="22343"/>
                </a:lnTo>
                <a:lnTo>
                  <a:pt x="11125" y="22435"/>
                </a:lnTo>
                <a:lnTo>
                  <a:pt x="10346" y="22528"/>
                </a:lnTo>
                <a:lnTo>
                  <a:pt x="9567" y="22602"/>
                </a:lnTo>
                <a:lnTo>
                  <a:pt x="7991" y="22732"/>
                </a:lnTo>
                <a:lnTo>
                  <a:pt x="6452" y="22806"/>
                </a:lnTo>
                <a:lnTo>
                  <a:pt x="4988" y="22880"/>
                </a:lnTo>
                <a:lnTo>
                  <a:pt x="3634" y="22955"/>
                </a:lnTo>
                <a:lnTo>
                  <a:pt x="2448" y="23047"/>
                </a:lnTo>
                <a:lnTo>
                  <a:pt x="1910" y="23103"/>
                </a:lnTo>
                <a:lnTo>
                  <a:pt x="1446" y="23177"/>
                </a:lnTo>
                <a:lnTo>
                  <a:pt x="1020" y="23251"/>
                </a:lnTo>
                <a:lnTo>
                  <a:pt x="668" y="23344"/>
                </a:lnTo>
                <a:lnTo>
                  <a:pt x="390" y="23437"/>
                </a:lnTo>
                <a:lnTo>
                  <a:pt x="278" y="23511"/>
                </a:lnTo>
                <a:lnTo>
                  <a:pt x="186" y="23566"/>
                </a:lnTo>
                <a:lnTo>
                  <a:pt x="111" y="23641"/>
                </a:lnTo>
                <a:lnTo>
                  <a:pt x="56" y="23715"/>
                </a:lnTo>
                <a:lnTo>
                  <a:pt x="19" y="23789"/>
                </a:lnTo>
                <a:lnTo>
                  <a:pt x="0" y="23882"/>
                </a:lnTo>
                <a:lnTo>
                  <a:pt x="0" y="23993"/>
                </a:lnTo>
                <a:lnTo>
                  <a:pt x="37" y="24104"/>
                </a:lnTo>
                <a:lnTo>
                  <a:pt x="74" y="24215"/>
                </a:lnTo>
                <a:lnTo>
                  <a:pt x="148" y="24308"/>
                </a:lnTo>
                <a:lnTo>
                  <a:pt x="223" y="24419"/>
                </a:lnTo>
                <a:lnTo>
                  <a:pt x="334" y="24512"/>
                </a:lnTo>
                <a:lnTo>
                  <a:pt x="464" y="24605"/>
                </a:lnTo>
                <a:lnTo>
                  <a:pt x="593" y="24697"/>
                </a:lnTo>
                <a:lnTo>
                  <a:pt x="909" y="24864"/>
                </a:lnTo>
                <a:lnTo>
                  <a:pt x="1298" y="25031"/>
                </a:lnTo>
                <a:lnTo>
                  <a:pt x="1743" y="25180"/>
                </a:lnTo>
                <a:lnTo>
                  <a:pt x="2225" y="25328"/>
                </a:lnTo>
                <a:lnTo>
                  <a:pt x="2763" y="25458"/>
                </a:lnTo>
                <a:lnTo>
                  <a:pt x="3356" y="25587"/>
                </a:lnTo>
                <a:lnTo>
                  <a:pt x="3968" y="25717"/>
                </a:lnTo>
                <a:lnTo>
                  <a:pt x="4617" y="25847"/>
                </a:lnTo>
                <a:lnTo>
                  <a:pt x="6007" y="26070"/>
                </a:lnTo>
                <a:lnTo>
                  <a:pt x="7472" y="26292"/>
                </a:lnTo>
                <a:lnTo>
                  <a:pt x="8993" y="26515"/>
                </a:lnTo>
                <a:lnTo>
                  <a:pt x="10494" y="26737"/>
                </a:lnTo>
                <a:lnTo>
                  <a:pt x="11996" y="26997"/>
                </a:lnTo>
                <a:lnTo>
                  <a:pt x="12701" y="27126"/>
                </a:lnTo>
                <a:lnTo>
                  <a:pt x="13405" y="27256"/>
                </a:lnTo>
                <a:lnTo>
                  <a:pt x="14091" y="27404"/>
                </a:lnTo>
                <a:lnTo>
                  <a:pt x="14722" y="27571"/>
                </a:lnTo>
                <a:lnTo>
                  <a:pt x="15334" y="27738"/>
                </a:lnTo>
                <a:lnTo>
                  <a:pt x="15908" y="27905"/>
                </a:lnTo>
                <a:lnTo>
                  <a:pt x="16427" y="28109"/>
                </a:lnTo>
                <a:lnTo>
                  <a:pt x="16910" y="28294"/>
                </a:lnTo>
                <a:lnTo>
                  <a:pt x="17336" y="28517"/>
                </a:lnTo>
                <a:lnTo>
                  <a:pt x="17521" y="28628"/>
                </a:lnTo>
                <a:lnTo>
                  <a:pt x="17707" y="28739"/>
                </a:lnTo>
                <a:lnTo>
                  <a:pt x="17855" y="28869"/>
                </a:lnTo>
                <a:lnTo>
                  <a:pt x="18022" y="29018"/>
                </a:lnTo>
                <a:lnTo>
                  <a:pt x="18189" y="29184"/>
                </a:lnTo>
                <a:lnTo>
                  <a:pt x="18337" y="29370"/>
                </a:lnTo>
                <a:lnTo>
                  <a:pt x="18486" y="29555"/>
                </a:lnTo>
                <a:lnTo>
                  <a:pt x="18615" y="29759"/>
                </a:lnTo>
                <a:lnTo>
                  <a:pt x="18893" y="30223"/>
                </a:lnTo>
                <a:lnTo>
                  <a:pt x="19134" y="30742"/>
                </a:lnTo>
                <a:lnTo>
                  <a:pt x="19375" y="31317"/>
                </a:lnTo>
                <a:lnTo>
                  <a:pt x="19598" y="31910"/>
                </a:lnTo>
                <a:lnTo>
                  <a:pt x="19802" y="32559"/>
                </a:lnTo>
                <a:lnTo>
                  <a:pt x="19987" y="33245"/>
                </a:lnTo>
                <a:lnTo>
                  <a:pt x="20173" y="33949"/>
                </a:lnTo>
                <a:lnTo>
                  <a:pt x="20340" y="34673"/>
                </a:lnTo>
                <a:lnTo>
                  <a:pt x="20488" y="35433"/>
                </a:lnTo>
                <a:lnTo>
                  <a:pt x="20766" y="36953"/>
                </a:lnTo>
                <a:lnTo>
                  <a:pt x="21026" y="38492"/>
                </a:lnTo>
                <a:lnTo>
                  <a:pt x="21248" y="40012"/>
                </a:lnTo>
                <a:lnTo>
                  <a:pt x="21452" y="41440"/>
                </a:lnTo>
                <a:lnTo>
                  <a:pt x="21656" y="42775"/>
                </a:lnTo>
                <a:lnTo>
                  <a:pt x="21860" y="43962"/>
                </a:lnTo>
                <a:lnTo>
                  <a:pt x="21953" y="44481"/>
                </a:lnTo>
                <a:lnTo>
                  <a:pt x="22045" y="44944"/>
                </a:lnTo>
                <a:lnTo>
                  <a:pt x="22157" y="45352"/>
                </a:lnTo>
                <a:lnTo>
                  <a:pt x="22268" y="45704"/>
                </a:lnTo>
                <a:lnTo>
                  <a:pt x="22379" y="45983"/>
                </a:lnTo>
                <a:lnTo>
                  <a:pt x="22490" y="46205"/>
                </a:lnTo>
                <a:lnTo>
                  <a:pt x="22565" y="46279"/>
                </a:lnTo>
                <a:lnTo>
                  <a:pt x="22620" y="46335"/>
                </a:lnTo>
                <a:lnTo>
                  <a:pt x="22694" y="46372"/>
                </a:lnTo>
                <a:lnTo>
                  <a:pt x="22843" y="46372"/>
                </a:lnTo>
                <a:lnTo>
                  <a:pt x="22935" y="46353"/>
                </a:lnTo>
                <a:lnTo>
                  <a:pt x="23028" y="46316"/>
                </a:lnTo>
                <a:lnTo>
                  <a:pt x="23102" y="46261"/>
                </a:lnTo>
                <a:lnTo>
                  <a:pt x="23176" y="46186"/>
                </a:lnTo>
                <a:lnTo>
                  <a:pt x="23269" y="46094"/>
                </a:lnTo>
                <a:lnTo>
                  <a:pt x="23417" y="45871"/>
                </a:lnTo>
                <a:lnTo>
                  <a:pt x="23566" y="45612"/>
                </a:lnTo>
                <a:lnTo>
                  <a:pt x="23696" y="45278"/>
                </a:lnTo>
                <a:lnTo>
                  <a:pt x="23825" y="44907"/>
                </a:lnTo>
                <a:lnTo>
                  <a:pt x="23937" y="44481"/>
                </a:lnTo>
                <a:lnTo>
                  <a:pt x="24066" y="44017"/>
                </a:lnTo>
                <a:lnTo>
                  <a:pt x="24159" y="43517"/>
                </a:lnTo>
                <a:lnTo>
                  <a:pt x="24382" y="42423"/>
                </a:lnTo>
                <a:lnTo>
                  <a:pt x="24567" y="41199"/>
                </a:lnTo>
                <a:lnTo>
                  <a:pt x="24734" y="39901"/>
                </a:lnTo>
                <a:lnTo>
                  <a:pt x="25068" y="37176"/>
                </a:lnTo>
                <a:lnTo>
                  <a:pt x="25420" y="34432"/>
                </a:lnTo>
                <a:lnTo>
                  <a:pt x="25587" y="33134"/>
                </a:lnTo>
                <a:lnTo>
                  <a:pt x="25791" y="31910"/>
                </a:lnTo>
                <a:lnTo>
                  <a:pt x="25995" y="30797"/>
                </a:lnTo>
                <a:lnTo>
                  <a:pt x="26106" y="30297"/>
                </a:lnTo>
                <a:lnTo>
                  <a:pt x="26217" y="29833"/>
                </a:lnTo>
                <a:lnTo>
                  <a:pt x="26310" y="29537"/>
                </a:lnTo>
                <a:lnTo>
                  <a:pt x="26421" y="29277"/>
                </a:lnTo>
                <a:lnTo>
                  <a:pt x="26551" y="29018"/>
                </a:lnTo>
                <a:lnTo>
                  <a:pt x="26681" y="28758"/>
                </a:lnTo>
                <a:lnTo>
                  <a:pt x="26847" y="28517"/>
                </a:lnTo>
                <a:lnTo>
                  <a:pt x="27033" y="28276"/>
                </a:lnTo>
                <a:lnTo>
                  <a:pt x="27218" y="28053"/>
                </a:lnTo>
                <a:lnTo>
                  <a:pt x="27422" y="27849"/>
                </a:lnTo>
                <a:lnTo>
                  <a:pt x="27645" y="27646"/>
                </a:lnTo>
                <a:lnTo>
                  <a:pt x="27886" y="27442"/>
                </a:lnTo>
                <a:lnTo>
                  <a:pt x="28145" y="27256"/>
                </a:lnTo>
                <a:lnTo>
                  <a:pt x="28405" y="27071"/>
                </a:lnTo>
                <a:lnTo>
                  <a:pt x="28683" y="26904"/>
                </a:lnTo>
                <a:lnTo>
                  <a:pt x="28961" y="26737"/>
                </a:lnTo>
                <a:lnTo>
                  <a:pt x="29573" y="26422"/>
                </a:lnTo>
                <a:lnTo>
                  <a:pt x="30222" y="26144"/>
                </a:lnTo>
                <a:lnTo>
                  <a:pt x="30889" y="25884"/>
                </a:lnTo>
                <a:lnTo>
                  <a:pt x="31594" y="25643"/>
                </a:lnTo>
                <a:lnTo>
                  <a:pt x="32317" y="25439"/>
                </a:lnTo>
                <a:lnTo>
                  <a:pt x="33040" y="25235"/>
                </a:lnTo>
                <a:lnTo>
                  <a:pt x="33800" y="25068"/>
                </a:lnTo>
                <a:lnTo>
                  <a:pt x="34561" y="24920"/>
                </a:lnTo>
                <a:lnTo>
                  <a:pt x="35302" y="24772"/>
                </a:lnTo>
                <a:lnTo>
                  <a:pt x="36804" y="24531"/>
                </a:lnTo>
                <a:lnTo>
                  <a:pt x="38213" y="24327"/>
                </a:lnTo>
                <a:lnTo>
                  <a:pt x="39548" y="24141"/>
                </a:lnTo>
                <a:lnTo>
                  <a:pt x="40716" y="23974"/>
                </a:lnTo>
                <a:lnTo>
                  <a:pt x="41235" y="23900"/>
                </a:lnTo>
                <a:lnTo>
                  <a:pt x="41699" y="23808"/>
                </a:lnTo>
                <a:lnTo>
                  <a:pt x="42107" y="23715"/>
                </a:lnTo>
                <a:lnTo>
                  <a:pt x="42440" y="23604"/>
                </a:lnTo>
                <a:lnTo>
                  <a:pt x="42719" y="23511"/>
                </a:lnTo>
                <a:lnTo>
                  <a:pt x="42830" y="23437"/>
                </a:lnTo>
                <a:lnTo>
                  <a:pt x="42922" y="23381"/>
                </a:lnTo>
                <a:lnTo>
                  <a:pt x="42978" y="23325"/>
                </a:lnTo>
                <a:lnTo>
                  <a:pt x="43034" y="23251"/>
                </a:lnTo>
                <a:lnTo>
                  <a:pt x="43071" y="23177"/>
                </a:lnTo>
                <a:lnTo>
                  <a:pt x="43071" y="23103"/>
                </a:lnTo>
                <a:lnTo>
                  <a:pt x="43052" y="22992"/>
                </a:lnTo>
                <a:lnTo>
                  <a:pt x="43015" y="22862"/>
                </a:lnTo>
                <a:lnTo>
                  <a:pt x="42960" y="22751"/>
                </a:lnTo>
                <a:lnTo>
                  <a:pt x="42885" y="22658"/>
                </a:lnTo>
                <a:lnTo>
                  <a:pt x="42774" y="22547"/>
                </a:lnTo>
                <a:lnTo>
                  <a:pt x="42663" y="22454"/>
                </a:lnTo>
                <a:lnTo>
                  <a:pt x="42533" y="22361"/>
                </a:lnTo>
                <a:lnTo>
                  <a:pt x="42385" y="22269"/>
                </a:lnTo>
                <a:lnTo>
                  <a:pt x="42033" y="22102"/>
                </a:lnTo>
                <a:lnTo>
                  <a:pt x="41625" y="21953"/>
                </a:lnTo>
                <a:lnTo>
                  <a:pt x="41161" y="21824"/>
                </a:lnTo>
                <a:lnTo>
                  <a:pt x="40642" y="21694"/>
                </a:lnTo>
                <a:lnTo>
                  <a:pt x="40086" y="21583"/>
                </a:lnTo>
                <a:lnTo>
                  <a:pt x="39492" y="21490"/>
                </a:lnTo>
                <a:lnTo>
                  <a:pt x="38843" y="21397"/>
                </a:lnTo>
                <a:lnTo>
                  <a:pt x="38176" y="21323"/>
                </a:lnTo>
                <a:lnTo>
                  <a:pt x="36785" y="21175"/>
                </a:lnTo>
                <a:lnTo>
                  <a:pt x="35302" y="21045"/>
                </a:lnTo>
                <a:lnTo>
                  <a:pt x="32354" y="20804"/>
                </a:lnTo>
                <a:lnTo>
                  <a:pt x="30926" y="20656"/>
                </a:lnTo>
                <a:lnTo>
                  <a:pt x="30259" y="20581"/>
                </a:lnTo>
                <a:lnTo>
                  <a:pt x="29610" y="20489"/>
                </a:lnTo>
                <a:lnTo>
                  <a:pt x="28998" y="20396"/>
                </a:lnTo>
                <a:lnTo>
                  <a:pt x="28423" y="20285"/>
                </a:lnTo>
                <a:lnTo>
                  <a:pt x="27886" y="20155"/>
                </a:lnTo>
                <a:lnTo>
                  <a:pt x="27404" y="20025"/>
                </a:lnTo>
                <a:lnTo>
                  <a:pt x="26977" y="19877"/>
                </a:lnTo>
                <a:lnTo>
                  <a:pt x="26606" y="19729"/>
                </a:lnTo>
                <a:lnTo>
                  <a:pt x="26458" y="19636"/>
                </a:lnTo>
                <a:lnTo>
                  <a:pt x="26310" y="19543"/>
                </a:lnTo>
                <a:lnTo>
                  <a:pt x="26180" y="19450"/>
                </a:lnTo>
                <a:lnTo>
                  <a:pt x="26069" y="19339"/>
                </a:lnTo>
                <a:lnTo>
                  <a:pt x="25976" y="19228"/>
                </a:lnTo>
                <a:lnTo>
                  <a:pt x="25883" y="19098"/>
                </a:lnTo>
                <a:lnTo>
                  <a:pt x="25791" y="18931"/>
                </a:lnTo>
                <a:lnTo>
                  <a:pt x="25698" y="18764"/>
                </a:lnTo>
                <a:lnTo>
                  <a:pt x="25513" y="18356"/>
                </a:lnTo>
                <a:lnTo>
                  <a:pt x="25346" y="17874"/>
                </a:lnTo>
                <a:lnTo>
                  <a:pt x="25179" y="17337"/>
                </a:lnTo>
                <a:lnTo>
                  <a:pt x="25030" y="16743"/>
                </a:lnTo>
                <a:lnTo>
                  <a:pt x="24882" y="16094"/>
                </a:lnTo>
                <a:lnTo>
                  <a:pt x="24734" y="15390"/>
                </a:lnTo>
                <a:lnTo>
                  <a:pt x="24604" y="14648"/>
                </a:lnTo>
                <a:lnTo>
                  <a:pt x="24474" y="13888"/>
                </a:lnTo>
                <a:lnTo>
                  <a:pt x="24215" y="12257"/>
                </a:lnTo>
                <a:lnTo>
                  <a:pt x="23992" y="10569"/>
                </a:lnTo>
                <a:lnTo>
                  <a:pt x="23788" y="8845"/>
                </a:lnTo>
                <a:lnTo>
                  <a:pt x="23380" y="5545"/>
                </a:lnTo>
                <a:lnTo>
                  <a:pt x="23195" y="4061"/>
                </a:lnTo>
                <a:lnTo>
                  <a:pt x="22991" y="2726"/>
                </a:lnTo>
                <a:lnTo>
                  <a:pt x="22898" y="2133"/>
                </a:lnTo>
                <a:lnTo>
                  <a:pt x="22806" y="1614"/>
                </a:lnTo>
                <a:lnTo>
                  <a:pt x="22694" y="1150"/>
                </a:lnTo>
                <a:lnTo>
                  <a:pt x="22602" y="761"/>
                </a:lnTo>
                <a:lnTo>
                  <a:pt x="22490" y="427"/>
                </a:lnTo>
                <a:lnTo>
                  <a:pt x="22398" y="205"/>
                </a:lnTo>
                <a:lnTo>
                  <a:pt x="22342" y="112"/>
                </a:lnTo>
                <a:lnTo>
                  <a:pt x="22286" y="57"/>
                </a:lnTo>
                <a:lnTo>
                  <a:pt x="22231" y="19"/>
                </a:lnTo>
                <a:lnTo>
                  <a:pt x="221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7"/>
          <p:cNvSpPr/>
          <p:nvPr/>
        </p:nvSpPr>
        <p:spPr>
          <a:xfrm>
            <a:off x="8075638" y="95188"/>
            <a:ext cx="283192" cy="304896"/>
          </a:xfrm>
          <a:custGeom>
            <a:avLst/>
            <a:gdLst/>
            <a:ahLst/>
            <a:cxnLst/>
            <a:rect l="l" t="t" r="r" b="b"/>
            <a:pathLst>
              <a:path w="43071" h="46372" extrusionOk="0">
                <a:moveTo>
                  <a:pt x="22082" y="1"/>
                </a:moveTo>
                <a:lnTo>
                  <a:pt x="22008" y="38"/>
                </a:lnTo>
                <a:lnTo>
                  <a:pt x="21953" y="94"/>
                </a:lnTo>
                <a:lnTo>
                  <a:pt x="21878" y="168"/>
                </a:lnTo>
                <a:lnTo>
                  <a:pt x="21804" y="261"/>
                </a:lnTo>
                <a:lnTo>
                  <a:pt x="21749" y="372"/>
                </a:lnTo>
                <a:lnTo>
                  <a:pt x="21637" y="650"/>
                </a:lnTo>
                <a:lnTo>
                  <a:pt x="21526" y="1002"/>
                </a:lnTo>
                <a:lnTo>
                  <a:pt x="21434" y="1410"/>
                </a:lnTo>
                <a:lnTo>
                  <a:pt x="21341" y="1892"/>
                </a:lnTo>
                <a:lnTo>
                  <a:pt x="21267" y="2411"/>
                </a:lnTo>
                <a:lnTo>
                  <a:pt x="21118" y="3635"/>
                </a:lnTo>
                <a:lnTo>
                  <a:pt x="20989" y="5007"/>
                </a:lnTo>
                <a:lnTo>
                  <a:pt x="20710" y="8122"/>
                </a:lnTo>
                <a:lnTo>
                  <a:pt x="20562" y="9772"/>
                </a:lnTo>
                <a:lnTo>
                  <a:pt x="20377" y="11441"/>
                </a:lnTo>
                <a:lnTo>
                  <a:pt x="20284" y="12275"/>
                </a:lnTo>
                <a:lnTo>
                  <a:pt x="20173" y="13091"/>
                </a:lnTo>
                <a:lnTo>
                  <a:pt x="20043" y="13888"/>
                </a:lnTo>
                <a:lnTo>
                  <a:pt x="19913" y="14667"/>
                </a:lnTo>
                <a:lnTo>
                  <a:pt x="19765" y="15427"/>
                </a:lnTo>
                <a:lnTo>
                  <a:pt x="19598" y="16150"/>
                </a:lnTo>
                <a:lnTo>
                  <a:pt x="19413" y="16836"/>
                </a:lnTo>
                <a:lnTo>
                  <a:pt x="19227" y="17504"/>
                </a:lnTo>
                <a:lnTo>
                  <a:pt x="19005" y="18115"/>
                </a:lnTo>
                <a:lnTo>
                  <a:pt x="18764" y="18672"/>
                </a:lnTo>
                <a:lnTo>
                  <a:pt x="18652" y="18931"/>
                </a:lnTo>
                <a:lnTo>
                  <a:pt x="18523" y="19172"/>
                </a:lnTo>
                <a:lnTo>
                  <a:pt x="18374" y="19413"/>
                </a:lnTo>
                <a:lnTo>
                  <a:pt x="18244" y="19636"/>
                </a:lnTo>
                <a:lnTo>
                  <a:pt x="18078" y="19840"/>
                </a:lnTo>
                <a:lnTo>
                  <a:pt x="17911" y="20025"/>
                </a:lnTo>
                <a:lnTo>
                  <a:pt x="17725" y="20211"/>
                </a:lnTo>
                <a:lnTo>
                  <a:pt x="17521" y="20396"/>
                </a:lnTo>
                <a:lnTo>
                  <a:pt x="17299" y="20563"/>
                </a:lnTo>
                <a:lnTo>
                  <a:pt x="17076" y="20711"/>
                </a:lnTo>
                <a:lnTo>
                  <a:pt x="16835" y="20878"/>
                </a:lnTo>
                <a:lnTo>
                  <a:pt x="16576" y="21008"/>
                </a:lnTo>
                <a:lnTo>
                  <a:pt x="16298" y="21156"/>
                </a:lnTo>
                <a:lnTo>
                  <a:pt x="16020" y="21286"/>
                </a:lnTo>
                <a:lnTo>
                  <a:pt x="15408" y="21508"/>
                </a:lnTo>
                <a:lnTo>
                  <a:pt x="14777" y="21731"/>
                </a:lnTo>
                <a:lnTo>
                  <a:pt x="14091" y="21916"/>
                </a:lnTo>
                <a:lnTo>
                  <a:pt x="13387" y="22083"/>
                </a:lnTo>
                <a:lnTo>
                  <a:pt x="12664" y="22213"/>
                </a:lnTo>
                <a:lnTo>
                  <a:pt x="11903" y="22343"/>
                </a:lnTo>
                <a:lnTo>
                  <a:pt x="11125" y="22435"/>
                </a:lnTo>
                <a:lnTo>
                  <a:pt x="10346" y="22528"/>
                </a:lnTo>
                <a:lnTo>
                  <a:pt x="9567" y="22602"/>
                </a:lnTo>
                <a:lnTo>
                  <a:pt x="7991" y="22732"/>
                </a:lnTo>
                <a:lnTo>
                  <a:pt x="6452" y="22806"/>
                </a:lnTo>
                <a:lnTo>
                  <a:pt x="4988" y="22880"/>
                </a:lnTo>
                <a:lnTo>
                  <a:pt x="3634" y="22955"/>
                </a:lnTo>
                <a:lnTo>
                  <a:pt x="2448" y="23047"/>
                </a:lnTo>
                <a:lnTo>
                  <a:pt x="1910" y="23103"/>
                </a:lnTo>
                <a:lnTo>
                  <a:pt x="1446" y="23177"/>
                </a:lnTo>
                <a:lnTo>
                  <a:pt x="1020" y="23251"/>
                </a:lnTo>
                <a:lnTo>
                  <a:pt x="668" y="23344"/>
                </a:lnTo>
                <a:lnTo>
                  <a:pt x="390" y="23437"/>
                </a:lnTo>
                <a:lnTo>
                  <a:pt x="278" y="23511"/>
                </a:lnTo>
                <a:lnTo>
                  <a:pt x="186" y="23566"/>
                </a:lnTo>
                <a:lnTo>
                  <a:pt x="111" y="23641"/>
                </a:lnTo>
                <a:lnTo>
                  <a:pt x="56" y="23715"/>
                </a:lnTo>
                <a:lnTo>
                  <a:pt x="19" y="23789"/>
                </a:lnTo>
                <a:lnTo>
                  <a:pt x="0" y="23882"/>
                </a:lnTo>
                <a:lnTo>
                  <a:pt x="0" y="23993"/>
                </a:lnTo>
                <a:lnTo>
                  <a:pt x="37" y="24104"/>
                </a:lnTo>
                <a:lnTo>
                  <a:pt x="74" y="24215"/>
                </a:lnTo>
                <a:lnTo>
                  <a:pt x="148" y="24308"/>
                </a:lnTo>
                <a:lnTo>
                  <a:pt x="223" y="24419"/>
                </a:lnTo>
                <a:lnTo>
                  <a:pt x="334" y="24512"/>
                </a:lnTo>
                <a:lnTo>
                  <a:pt x="464" y="24605"/>
                </a:lnTo>
                <a:lnTo>
                  <a:pt x="593" y="24697"/>
                </a:lnTo>
                <a:lnTo>
                  <a:pt x="909" y="24864"/>
                </a:lnTo>
                <a:lnTo>
                  <a:pt x="1298" y="25031"/>
                </a:lnTo>
                <a:lnTo>
                  <a:pt x="1743" y="25180"/>
                </a:lnTo>
                <a:lnTo>
                  <a:pt x="2225" y="25328"/>
                </a:lnTo>
                <a:lnTo>
                  <a:pt x="2763" y="25458"/>
                </a:lnTo>
                <a:lnTo>
                  <a:pt x="3356" y="25587"/>
                </a:lnTo>
                <a:lnTo>
                  <a:pt x="3968" y="25717"/>
                </a:lnTo>
                <a:lnTo>
                  <a:pt x="4617" y="25847"/>
                </a:lnTo>
                <a:lnTo>
                  <a:pt x="6007" y="26070"/>
                </a:lnTo>
                <a:lnTo>
                  <a:pt x="7472" y="26292"/>
                </a:lnTo>
                <a:lnTo>
                  <a:pt x="8993" y="26515"/>
                </a:lnTo>
                <a:lnTo>
                  <a:pt x="10494" y="26737"/>
                </a:lnTo>
                <a:lnTo>
                  <a:pt x="11996" y="26997"/>
                </a:lnTo>
                <a:lnTo>
                  <a:pt x="12701" y="27126"/>
                </a:lnTo>
                <a:lnTo>
                  <a:pt x="13405" y="27256"/>
                </a:lnTo>
                <a:lnTo>
                  <a:pt x="14091" y="27404"/>
                </a:lnTo>
                <a:lnTo>
                  <a:pt x="14722" y="27571"/>
                </a:lnTo>
                <a:lnTo>
                  <a:pt x="15334" y="27738"/>
                </a:lnTo>
                <a:lnTo>
                  <a:pt x="15908" y="27905"/>
                </a:lnTo>
                <a:lnTo>
                  <a:pt x="16427" y="28109"/>
                </a:lnTo>
                <a:lnTo>
                  <a:pt x="16910" y="28294"/>
                </a:lnTo>
                <a:lnTo>
                  <a:pt x="17336" y="28517"/>
                </a:lnTo>
                <a:lnTo>
                  <a:pt x="17521" y="28628"/>
                </a:lnTo>
                <a:lnTo>
                  <a:pt x="17707" y="28739"/>
                </a:lnTo>
                <a:lnTo>
                  <a:pt x="17855" y="28869"/>
                </a:lnTo>
                <a:lnTo>
                  <a:pt x="18022" y="29018"/>
                </a:lnTo>
                <a:lnTo>
                  <a:pt x="18189" y="29184"/>
                </a:lnTo>
                <a:lnTo>
                  <a:pt x="18337" y="29370"/>
                </a:lnTo>
                <a:lnTo>
                  <a:pt x="18486" y="29555"/>
                </a:lnTo>
                <a:lnTo>
                  <a:pt x="18615" y="29759"/>
                </a:lnTo>
                <a:lnTo>
                  <a:pt x="18893" y="30223"/>
                </a:lnTo>
                <a:lnTo>
                  <a:pt x="19134" y="30742"/>
                </a:lnTo>
                <a:lnTo>
                  <a:pt x="19375" y="31317"/>
                </a:lnTo>
                <a:lnTo>
                  <a:pt x="19598" y="31910"/>
                </a:lnTo>
                <a:lnTo>
                  <a:pt x="19802" y="32559"/>
                </a:lnTo>
                <a:lnTo>
                  <a:pt x="19987" y="33245"/>
                </a:lnTo>
                <a:lnTo>
                  <a:pt x="20173" y="33949"/>
                </a:lnTo>
                <a:lnTo>
                  <a:pt x="20340" y="34673"/>
                </a:lnTo>
                <a:lnTo>
                  <a:pt x="20488" y="35433"/>
                </a:lnTo>
                <a:lnTo>
                  <a:pt x="20766" y="36953"/>
                </a:lnTo>
                <a:lnTo>
                  <a:pt x="21026" y="38492"/>
                </a:lnTo>
                <a:lnTo>
                  <a:pt x="21248" y="40012"/>
                </a:lnTo>
                <a:lnTo>
                  <a:pt x="21452" y="41440"/>
                </a:lnTo>
                <a:lnTo>
                  <a:pt x="21656" y="42775"/>
                </a:lnTo>
                <a:lnTo>
                  <a:pt x="21860" y="43962"/>
                </a:lnTo>
                <a:lnTo>
                  <a:pt x="21953" y="44481"/>
                </a:lnTo>
                <a:lnTo>
                  <a:pt x="22045" y="44944"/>
                </a:lnTo>
                <a:lnTo>
                  <a:pt x="22157" y="45352"/>
                </a:lnTo>
                <a:lnTo>
                  <a:pt x="22268" y="45704"/>
                </a:lnTo>
                <a:lnTo>
                  <a:pt x="22379" y="45983"/>
                </a:lnTo>
                <a:lnTo>
                  <a:pt x="22490" y="46205"/>
                </a:lnTo>
                <a:lnTo>
                  <a:pt x="22565" y="46279"/>
                </a:lnTo>
                <a:lnTo>
                  <a:pt x="22620" y="46335"/>
                </a:lnTo>
                <a:lnTo>
                  <a:pt x="22694" y="46372"/>
                </a:lnTo>
                <a:lnTo>
                  <a:pt x="22843" y="46372"/>
                </a:lnTo>
                <a:lnTo>
                  <a:pt x="22935" y="46353"/>
                </a:lnTo>
                <a:lnTo>
                  <a:pt x="23028" y="46316"/>
                </a:lnTo>
                <a:lnTo>
                  <a:pt x="23102" y="46261"/>
                </a:lnTo>
                <a:lnTo>
                  <a:pt x="23176" y="46186"/>
                </a:lnTo>
                <a:lnTo>
                  <a:pt x="23269" y="46094"/>
                </a:lnTo>
                <a:lnTo>
                  <a:pt x="23417" y="45871"/>
                </a:lnTo>
                <a:lnTo>
                  <a:pt x="23566" y="45612"/>
                </a:lnTo>
                <a:lnTo>
                  <a:pt x="23696" y="45278"/>
                </a:lnTo>
                <a:lnTo>
                  <a:pt x="23825" y="44907"/>
                </a:lnTo>
                <a:lnTo>
                  <a:pt x="23937" y="44481"/>
                </a:lnTo>
                <a:lnTo>
                  <a:pt x="24066" y="44017"/>
                </a:lnTo>
                <a:lnTo>
                  <a:pt x="24159" y="43517"/>
                </a:lnTo>
                <a:lnTo>
                  <a:pt x="24382" y="42423"/>
                </a:lnTo>
                <a:lnTo>
                  <a:pt x="24567" y="41199"/>
                </a:lnTo>
                <a:lnTo>
                  <a:pt x="24734" y="39901"/>
                </a:lnTo>
                <a:lnTo>
                  <a:pt x="25068" y="37176"/>
                </a:lnTo>
                <a:lnTo>
                  <a:pt x="25420" y="34432"/>
                </a:lnTo>
                <a:lnTo>
                  <a:pt x="25587" y="33134"/>
                </a:lnTo>
                <a:lnTo>
                  <a:pt x="25791" y="31910"/>
                </a:lnTo>
                <a:lnTo>
                  <a:pt x="25995" y="30797"/>
                </a:lnTo>
                <a:lnTo>
                  <a:pt x="26106" y="30297"/>
                </a:lnTo>
                <a:lnTo>
                  <a:pt x="26217" y="29833"/>
                </a:lnTo>
                <a:lnTo>
                  <a:pt x="26310" y="29537"/>
                </a:lnTo>
                <a:lnTo>
                  <a:pt x="26421" y="29277"/>
                </a:lnTo>
                <a:lnTo>
                  <a:pt x="26551" y="29018"/>
                </a:lnTo>
                <a:lnTo>
                  <a:pt x="26681" y="28758"/>
                </a:lnTo>
                <a:lnTo>
                  <a:pt x="26847" y="28517"/>
                </a:lnTo>
                <a:lnTo>
                  <a:pt x="27033" y="28276"/>
                </a:lnTo>
                <a:lnTo>
                  <a:pt x="27218" y="28053"/>
                </a:lnTo>
                <a:lnTo>
                  <a:pt x="27422" y="27849"/>
                </a:lnTo>
                <a:lnTo>
                  <a:pt x="27645" y="27646"/>
                </a:lnTo>
                <a:lnTo>
                  <a:pt x="27886" y="27442"/>
                </a:lnTo>
                <a:lnTo>
                  <a:pt x="28145" y="27256"/>
                </a:lnTo>
                <a:lnTo>
                  <a:pt x="28405" y="27071"/>
                </a:lnTo>
                <a:lnTo>
                  <a:pt x="28683" y="26904"/>
                </a:lnTo>
                <a:lnTo>
                  <a:pt x="28961" y="26737"/>
                </a:lnTo>
                <a:lnTo>
                  <a:pt x="29573" y="26422"/>
                </a:lnTo>
                <a:lnTo>
                  <a:pt x="30222" y="26144"/>
                </a:lnTo>
                <a:lnTo>
                  <a:pt x="30889" y="25884"/>
                </a:lnTo>
                <a:lnTo>
                  <a:pt x="31594" y="25643"/>
                </a:lnTo>
                <a:lnTo>
                  <a:pt x="32317" y="25439"/>
                </a:lnTo>
                <a:lnTo>
                  <a:pt x="33040" y="25235"/>
                </a:lnTo>
                <a:lnTo>
                  <a:pt x="33800" y="25068"/>
                </a:lnTo>
                <a:lnTo>
                  <a:pt x="34561" y="24920"/>
                </a:lnTo>
                <a:lnTo>
                  <a:pt x="35302" y="24772"/>
                </a:lnTo>
                <a:lnTo>
                  <a:pt x="36804" y="24531"/>
                </a:lnTo>
                <a:lnTo>
                  <a:pt x="38213" y="24327"/>
                </a:lnTo>
                <a:lnTo>
                  <a:pt x="39548" y="24141"/>
                </a:lnTo>
                <a:lnTo>
                  <a:pt x="40716" y="23974"/>
                </a:lnTo>
                <a:lnTo>
                  <a:pt x="41235" y="23900"/>
                </a:lnTo>
                <a:lnTo>
                  <a:pt x="41699" y="23808"/>
                </a:lnTo>
                <a:lnTo>
                  <a:pt x="42107" y="23715"/>
                </a:lnTo>
                <a:lnTo>
                  <a:pt x="42440" y="23604"/>
                </a:lnTo>
                <a:lnTo>
                  <a:pt x="42719" y="23511"/>
                </a:lnTo>
                <a:lnTo>
                  <a:pt x="42830" y="23437"/>
                </a:lnTo>
                <a:lnTo>
                  <a:pt x="42922" y="23381"/>
                </a:lnTo>
                <a:lnTo>
                  <a:pt x="42978" y="23325"/>
                </a:lnTo>
                <a:lnTo>
                  <a:pt x="43034" y="23251"/>
                </a:lnTo>
                <a:lnTo>
                  <a:pt x="43071" y="23177"/>
                </a:lnTo>
                <a:lnTo>
                  <a:pt x="43071" y="23103"/>
                </a:lnTo>
                <a:lnTo>
                  <a:pt x="43052" y="22992"/>
                </a:lnTo>
                <a:lnTo>
                  <a:pt x="43015" y="22862"/>
                </a:lnTo>
                <a:lnTo>
                  <a:pt x="42960" y="22751"/>
                </a:lnTo>
                <a:lnTo>
                  <a:pt x="42885" y="22658"/>
                </a:lnTo>
                <a:lnTo>
                  <a:pt x="42774" y="22547"/>
                </a:lnTo>
                <a:lnTo>
                  <a:pt x="42663" y="22454"/>
                </a:lnTo>
                <a:lnTo>
                  <a:pt x="42533" y="22361"/>
                </a:lnTo>
                <a:lnTo>
                  <a:pt x="42385" y="22269"/>
                </a:lnTo>
                <a:lnTo>
                  <a:pt x="42033" y="22102"/>
                </a:lnTo>
                <a:lnTo>
                  <a:pt x="41625" y="21953"/>
                </a:lnTo>
                <a:lnTo>
                  <a:pt x="41161" y="21824"/>
                </a:lnTo>
                <a:lnTo>
                  <a:pt x="40642" y="21694"/>
                </a:lnTo>
                <a:lnTo>
                  <a:pt x="40086" y="21583"/>
                </a:lnTo>
                <a:lnTo>
                  <a:pt x="39492" y="21490"/>
                </a:lnTo>
                <a:lnTo>
                  <a:pt x="38843" y="21397"/>
                </a:lnTo>
                <a:lnTo>
                  <a:pt x="38176" y="21323"/>
                </a:lnTo>
                <a:lnTo>
                  <a:pt x="36785" y="21175"/>
                </a:lnTo>
                <a:lnTo>
                  <a:pt x="35302" y="21045"/>
                </a:lnTo>
                <a:lnTo>
                  <a:pt x="32354" y="20804"/>
                </a:lnTo>
                <a:lnTo>
                  <a:pt x="30926" y="20656"/>
                </a:lnTo>
                <a:lnTo>
                  <a:pt x="30259" y="20581"/>
                </a:lnTo>
                <a:lnTo>
                  <a:pt x="29610" y="20489"/>
                </a:lnTo>
                <a:lnTo>
                  <a:pt x="28998" y="20396"/>
                </a:lnTo>
                <a:lnTo>
                  <a:pt x="28423" y="20285"/>
                </a:lnTo>
                <a:lnTo>
                  <a:pt x="27886" y="20155"/>
                </a:lnTo>
                <a:lnTo>
                  <a:pt x="27404" y="20025"/>
                </a:lnTo>
                <a:lnTo>
                  <a:pt x="26977" y="19877"/>
                </a:lnTo>
                <a:lnTo>
                  <a:pt x="26606" y="19729"/>
                </a:lnTo>
                <a:lnTo>
                  <a:pt x="26458" y="19636"/>
                </a:lnTo>
                <a:lnTo>
                  <a:pt x="26310" y="19543"/>
                </a:lnTo>
                <a:lnTo>
                  <a:pt x="26180" y="19450"/>
                </a:lnTo>
                <a:lnTo>
                  <a:pt x="26069" y="19339"/>
                </a:lnTo>
                <a:lnTo>
                  <a:pt x="25976" y="19228"/>
                </a:lnTo>
                <a:lnTo>
                  <a:pt x="25883" y="19098"/>
                </a:lnTo>
                <a:lnTo>
                  <a:pt x="25791" y="18931"/>
                </a:lnTo>
                <a:lnTo>
                  <a:pt x="25698" y="18764"/>
                </a:lnTo>
                <a:lnTo>
                  <a:pt x="25513" y="18356"/>
                </a:lnTo>
                <a:lnTo>
                  <a:pt x="25346" y="17874"/>
                </a:lnTo>
                <a:lnTo>
                  <a:pt x="25179" y="17337"/>
                </a:lnTo>
                <a:lnTo>
                  <a:pt x="25030" y="16743"/>
                </a:lnTo>
                <a:lnTo>
                  <a:pt x="24882" y="16094"/>
                </a:lnTo>
                <a:lnTo>
                  <a:pt x="24734" y="15390"/>
                </a:lnTo>
                <a:lnTo>
                  <a:pt x="24604" y="14648"/>
                </a:lnTo>
                <a:lnTo>
                  <a:pt x="24474" y="13888"/>
                </a:lnTo>
                <a:lnTo>
                  <a:pt x="24215" y="12257"/>
                </a:lnTo>
                <a:lnTo>
                  <a:pt x="23992" y="10569"/>
                </a:lnTo>
                <a:lnTo>
                  <a:pt x="23788" y="8845"/>
                </a:lnTo>
                <a:lnTo>
                  <a:pt x="23380" y="5545"/>
                </a:lnTo>
                <a:lnTo>
                  <a:pt x="23195" y="4061"/>
                </a:lnTo>
                <a:lnTo>
                  <a:pt x="22991" y="2726"/>
                </a:lnTo>
                <a:lnTo>
                  <a:pt x="22898" y="2133"/>
                </a:lnTo>
                <a:lnTo>
                  <a:pt x="22806" y="1614"/>
                </a:lnTo>
                <a:lnTo>
                  <a:pt x="22694" y="1150"/>
                </a:lnTo>
                <a:lnTo>
                  <a:pt x="22602" y="761"/>
                </a:lnTo>
                <a:lnTo>
                  <a:pt x="22490" y="427"/>
                </a:lnTo>
                <a:lnTo>
                  <a:pt x="22398" y="205"/>
                </a:lnTo>
                <a:lnTo>
                  <a:pt x="22342" y="112"/>
                </a:lnTo>
                <a:lnTo>
                  <a:pt x="22286" y="57"/>
                </a:lnTo>
                <a:lnTo>
                  <a:pt x="22231" y="19"/>
                </a:lnTo>
                <a:lnTo>
                  <a:pt x="221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7"/>
          <p:cNvSpPr/>
          <p:nvPr/>
        </p:nvSpPr>
        <p:spPr>
          <a:xfrm>
            <a:off x="284188" y="170038"/>
            <a:ext cx="283192" cy="304896"/>
          </a:xfrm>
          <a:custGeom>
            <a:avLst/>
            <a:gdLst/>
            <a:ahLst/>
            <a:cxnLst/>
            <a:rect l="l" t="t" r="r" b="b"/>
            <a:pathLst>
              <a:path w="43071" h="46372" extrusionOk="0">
                <a:moveTo>
                  <a:pt x="22082" y="1"/>
                </a:moveTo>
                <a:lnTo>
                  <a:pt x="22008" y="38"/>
                </a:lnTo>
                <a:lnTo>
                  <a:pt x="21953" y="94"/>
                </a:lnTo>
                <a:lnTo>
                  <a:pt x="21878" y="168"/>
                </a:lnTo>
                <a:lnTo>
                  <a:pt x="21804" y="261"/>
                </a:lnTo>
                <a:lnTo>
                  <a:pt x="21749" y="372"/>
                </a:lnTo>
                <a:lnTo>
                  <a:pt x="21637" y="650"/>
                </a:lnTo>
                <a:lnTo>
                  <a:pt x="21526" y="1002"/>
                </a:lnTo>
                <a:lnTo>
                  <a:pt x="21434" y="1410"/>
                </a:lnTo>
                <a:lnTo>
                  <a:pt x="21341" y="1892"/>
                </a:lnTo>
                <a:lnTo>
                  <a:pt x="21267" y="2411"/>
                </a:lnTo>
                <a:lnTo>
                  <a:pt x="21118" y="3635"/>
                </a:lnTo>
                <a:lnTo>
                  <a:pt x="20989" y="5007"/>
                </a:lnTo>
                <a:lnTo>
                  <a:pt x="20710" y="8122"/>
                </a:lnTo>
                <a:lnTo>
                  <a:pt x="20562" y="9772"/>
                </a:lnTo>
                <a:lnTo>
                  <a:pt x="20377" y="11441"/>
                </a:lnTo>
                <a:lnTo>
                  <a:pt x="20284" y="12275"/>
                </a:lnTo>
                <a:lnTo>
                  <a:pt x="20173" y="13091"/>
                </a:lnTo>
                <a:lnTo>
                  <a:pt x="20043" y="13888"/>
                </a:lnTo>
                <a:lnTo>
                  <a:pt x="19913" y="14667"/>
                </a:lnTo>
                <a:lnTo>
                  <a:pt x="19765" y="15427"/>
                </a:lnTo>
                <a:lnTo>
                  <a:pt x="19598" y="16150"/>
                </a:lnTo>
                <a:lnTo>
                  <a:pt x="19413" y="16836"/>
                </a:lnTo>
                <a:lnTo>
                  <a:pt x="19227" y="17504"/>
                </a:lnTo>
                <a:lnTo>
                  <a:pt x="19005" y="18115"/>
                </a:lnTo>
                <a:lnTo>
                  <a:pt x="18764" y="18672"/>
                </a:lnTo>
                <a:lnTo>
                  <a:pt x="18652" y="18931"/>
                </a:lnTo>
                <a:lnTo>
                  <a:pt x="18523" y="19172"/>
                </a:lnTo>
                <a:lnTo>
                  <a:pt x="18374" y="19413"/>
                </a:lnTo>
                <a:lnTo>
                  <a:pt x="18244" y="19636"/>
                </a:lnTo>
                <a:lnTo>
                  <a:pt x="18078" y="19840"/>
                </a:lnTo>
                <a:lnTo>
                  <a:pt x="17911" y="20025"/>
                </a:lnTo>
                <a:lnTo>
                  <a:pt x="17725" y="20211"/>
                </a:lnTo>
                <a:lnTo>
                  <a:pt x="17521" y="20396"/>
                </a:lnTo>
                <a:lnTo>
                  <a:pt x="17299" y="20563"/>
                </a:lnTo>
                <a:lnTo>
                  <a:pt x="17076" y="20711"/>
                </a:lnTo>
                <a:lnTo>
                  <a:pt x="16835" y="20878"/>
                </a:lnTo>
                <a:lnTo>
                  <a:pt x="16576" y="21008"/>
                </a:lnTo>
                <a:lnTo>
                  <a:pt x="16298" y="21156"/>
                </a:lnTo>
                <a:lnTo>
                  <a:pt x="16020" y="21286"/>
                </a:lnTo>
                <a:lnTo>
                  <a:pt x="15408" y="21508"/>
                </a:lnTo>
                <a:lnTo>
                  <a:pt x="14777" y="21731"/>
                </a:lnTo>
                <a:lnTo>
                  <a:pt x="14091" y="21916"/>
                </a:lnTo>
                <a:lnTo>
                  <a:pt x="13387" y="22083"/>
                </a:lnTo>
                <a:lnTo>
                  <a:pt x="12664" y="22213"/>
                </a:lnTo>
                <a:lnTo>
                  <a:pt x="11903" y="22343"/>
                </a:lnTo>
                <a:lnTo>
                  <a:pt x="11125" y="22435"/>
                </a:lnTo>
                <a:lnTo>
                  <a:pt x="10346" y="22528"/>
                </a:lnTo>
                <a:lnTo>
                  <a:pt x="9567" y="22602"/>
                </a:lnTo>
                <a:lnTo>
                  <a:pt x="7991" y="22732"/>
                </a:lnTo>
                <a:lnTo>
                  <a:pt x="6452" y="22806"/>
                </a:lnTo>
                <a:lnTo>
                  <a:pt x="4988" y="22880"/>
                </a:lnTo>
                <a:lnTo>
                  <a:pt x="3634" y="22955"/>
                </a:lnTo>
                <a:lnTo>
                  <a:pt x="2448" y="23047"/>
                </a:lnTo>
                <a:lnTo>
                  <a:pt x="1910" y="23103"/>
                </a:lnTo>
                <a:lnTo>
                  <a:pt x="1446" y="23177"/>
                </a:lnTo>
                <a:lnTo>
                  <a:pt x="1020" y="23251"/>
                </a:lnTo>
                <a:lnTo>
                  <a:pt x="668" y="23344"/>
                </a:lnTo>
                <a:lnTo>
                  <a:pt x="390" y="23437"/>
                </a:lnTo>
                <a:lnTo>
                  <a:pt x="278" y="23511"/>
                </a:lnTo>
                <a:lnTo>
                  <a:pt x="186" y="23566"/>
                </a:lnTo>
                <a:lnTo>
                  <a:pt x="111" y="23641"/>
                </a:lnTo>
                <a:lnTo>
                  <a:pt x="56" y="23715"/>
                </a:lnTo>
                <a:lnTo>
                  <a:pt x="19" y="23789"/>
                </a:lnTo>
                <a:lnTo>
                  <a:pt x="0" y="23882"/>
                </a:lnTo>
                <a:lnTo>
                  <a:pt x="0" y="23993"/>
                </a:lnTo>
                <a:lnTo>
                  <a:pt x="37" y="24104"/>
                </a:lnTo>
                <a:lnTo>
                  <a:pt x="74" y="24215"/>
                </a:lnTo>
                <a:lnTo>
                  <a:pt x="148" y="24308"/>
                </a:lnTo>
                <a:lnTo>
                  <a:pt x="223" y="24419"/>
                </a:lnTo>
                <a:lnTo>
                  <a:pt x="334" y="24512"/>
                </a:lnTo>
                <a:lnTo>
                  <a:pt x="464" y="24605"/>
                </a:lnTo>
                <a:lnTo>
                  <a:pt x="593" y="24697"/>
                </a:lnTo>
                <a:lnTo>
                  <a:pt x="909" y="24864"/>
                </a:lnTo>
                <a:lnTo>
                  <a:pt x="1298" y="25031"/>
                </a:lnTo>
                <a:lnTo>
                  <a:pt x="1743" y="25180"/>
                </a:lnTo>
                <a:lnTo>
                  <a:pt x="2225" y="25328"/>
                </a:lnTo>
                <a:lnTo>
                  <a:pt x="2763" y="25458"/>
                </a:lnTo>
                <a:lnTo>
                  <a:pt x="3356" y="25587"/>
                </a:lnTo>
                <a:lnTo>
                  <a:pt x="3968" y="25717"/>
                </a:lnTo>
                <a:lnTo>
                  <a:pt x="4617" y="25847"/>
                </a:lnTo>
                <a:lnTo>
                  <a:pt x="6007" y="26070"/>
                </a:lnTo>
                <a:lnTo>
                  <a:pt x="7472" y="26292"/>
                </a:lnTo>
                <a:lnTo>
                  <a:pt x="8993" y="26515"/>
                </a:lnTo>
                <a:lnTo>
                  <a:pt x="10494" y="26737"/>
                </a:lnTo>
                <a:lnTo>
                  <a:pt x="11996" y="26997"/>
                </a:lnTo>
                <a:lnTo>
                  <a:pt x="12701" y="27126"/>
                </a:lnTo>
                <a:lnTo>
                  <a:pt x="13405" y="27256"/>
                </a:lnTo>
                <a:lnTo>
                  <a:pt x="14091" y="27404"/>
                </a:lnTo>
                <a:lnTo>
                  <a:pt x="14722" y="27571"/>
                </a:lnTo>
                <a:lnTo>
                  <a:pt x="15334" y="27738"/>
                </a:lnTo>
                <a:lnTo>
                  <a:pt x="15908" y="27905"/>
                </a:lnTo>
                <a:lnTo>
                  <a:pt x="16427" y="28109"/>
                </a:lnTo>
                <a:lnTo>
                  <a:pt x="16910" y="28294"/>
                </a:lnTo>
                <a:lnTo>
                  <a:pt x="17336" y="28517"/>
                </a:lnTo>
                <a:lnTo>
                  <a:pt x="17521" y="28628"/>
                </a:lnTo>
                <a:lnTo>
                  <a:pt x="17707" y="28739"/>
                </a:lnTo>
                <a:lnTo>
                  <a:pt x="17855" y="28869"/>
                </a:lnTo>
                <a:lnTo>
                  <a:pt x="18022" y="29018"/>
                </a:lnTo>
                <a:lnTo>
                  <a:pt x="18189" y="29184"/>
                </a:lnTo>
                <a:lnTo>
                  <a:pt x="18337" y="29370"/>
                </a:lnTo>
                <a:lnTo>
                  <a:pt x="18486" y="29555"/>
                </a:lnTo>
                <a:lnTo>
                  <a:pt x="18615" y="29759"/>
                </a:lnTo>
                <a:lnTo>
                  <a:pt x="18893" y="30223"/>
                </a:lnTo>
                <a:lnTo>
                  <a:pt x="19134" y="30742"/>
                </a:lnTo>
                <a:lnTo>
                  <a:pt x="19375" y="31317"/>
                </a:lnTo>
                <a:lnTo>
                  <a:pt x="19598" y="31910"/>
                </a:lnTo>
                <a:lnTo>
                  <a:pt x="19802" y="32559"/>
                </a:lnTo>
                <a:lnTo>
                  <a:pt x="19987" y="33245"/>
                </a:lnTo>
                <a:lnTo>
                  <a:pt x="20173" y="33949"/>
                </a:lnTo>
                <a:lnTo>
                  <a:pt x="20340" y="34673"/>
                </a:lnTo>
                <a:lnTo>
                  <a:pt x="20488" y="35433"/>
                </a:lnTo>
                <a:lnTo>
                  <a:pt x="20766" y="36953"/>
                </a:lnTo>
                <a:lnTo>
                  <a:pt x="21026" y="38492"/>
                </a:lnTo>
                <a:lnTo>
                  <a:pt x="21248" y="40012"/>
                </a:lnTo>
                <a:lnTo>
                  <a:pt x="21452" y="41440"/>
                </a:lnTo>
                <a:lnTo>
                  <a:pt x="21656" y="42775"/>
                </a:lnTo>
                <a:lnTo>
                  <a:pt x="21860" y="43962"/>
                </a:lnTo>
                <a:lnTo>
                  <a:pt x="21953" y="44481"/>
                </a:lnTo>
                <a:lnTo>
                  <a:pt x="22045" y="44944"/>
                </a:lnTo>
                <a:lnTo>
                  <a:pt x="22157" y="45352"/>
                </a:lnTo>
                <a:lnTo>
                  <a:pt x="22268" y="45704"/>
                </a:lnTo>
                <a:lnTo>
                  <a:pt x="22379" y="45983"/>
                </a:lnTo>
                <a:lnTo>
                  <a:pt x="22490" y="46205"/>
                </a:lnTo>
                <a:lnTo>
                  <a:pt x="22565" y="46279"/>
                </a:lnTo>
                <a:lnTo>
                  <a:pt x="22620" y="46335"/>
                </a:lnTo>
                <a:lnTo>
                  <a:pt x="22694" y="46372"/>
                </a:lnTo>
                <a:lnTo>
                  <a:pt x="22843" y="46372"/>
                </a:lnTo>
                <a:lnTo>
                  <a:pt x="22935" y="46353"/>
                </a:lnTo>
                <a:lnTo>
                  <a:pt x="23028" y="46316"/>
                </a:lnTo>
                <a:lnTo>
                  <a:pt x="23102" y="46261"/>
                </a:lnTo>
                <a:lnTo>
                  <a:pt x="23176" y="46186"/>
                </a:lnTo>
                <a:lnTo>
                  <a:pt x="23269" y="46094"/>
                </a:lnTo>
                <a:lnTo>
                  <a:pt x="23417" y="45871"/>
                </a:lnTo>
                <a:lnTo>
                  <a:pt x="23566" y="45612"/>
                </a:lnTo>
                <a:lnTo>
                  <a:pt x="23696" y="45278"/>
                </a:lnTo>
                <a:lnTo>
                  <a:pt x="23825" y="44907"/>
                </a:lnTo>
                <a:lnTo>
                  <a:pt x="23937" y="44481"/>
                </a:lnTo>
                <a:lnTo>
                  <a:pt x="24066" y="44017"/>
                </a:lnTo>
                <a:lnTo>
                  <a:pt x="24159" y="43517"/>
                </a:lnTo>
                <a:lnTo>
                  <a:pt x="24382" y="42423"/>
                </a:lnTo>
                <a:lnTo>
                  <a:pt x="24567" y="41199"/>
                </a:lnTo>
                <a:lnTo>
                  <a:pt x="24734" y="39901"/>
                </a:lnTo>
                <a:lnTo>
                  <a:pt x="25068" y="37176"/>
                </a:lnTo>
                <a:lnTo>
                  <a:pt x="25420" y="34432"/>
                </a:lnTo>
                <a:lnTo>
                  <a:pt x="25587" y="33134"/>
                </a:lnTo>
                <a:lnTo>
                  <a:pt x="25791" y="31910"/>
                </a:lnTo>
                <a:lnTo>
                  <a:pt x="25995" y="30797"/>
                </a:lnTo>
                <a:lnTo>
                  <a:pt x="26106" y="30297"/>
                </a:lnTo>
                <a:lnTo>
                  <a:pt x="26217" y="29833"/>
                </a:lnTo>
                <a:lnTo>
                  <a:pt x="26310" y="29537"/>
                </a:lnTo>
                <a:lnTo>
                  <a:pt x="26421" y="29277"/>
                </a:lnTo>
                <a:lnTo>
                  <a:pt x="26551" y="29018"/>
                </a:lnTo>
                <a:lnTo>
                  <a:pt x="26681" y="28758"/>
                </a:lnTo>
                <a:lnTo>
                  <a:pt x="26847" y="28517"/>
                </a:lnTo>
                <a:lnTo>
                  <a:pt x="27033" y="28276"/>
                </a:lnTo>
                <a:lnTo>
                  <a:pt x="27218" y="28053"/>
                </a:lnTo>
                <a:lnTo>
                  <a:pt x="27422" y="27849"/>
                </a:lnTo>
                <a:lnTo>
                  <a:pt x="27645" y="27646"/>
                </a:lnTo>
                <a:lnTo>
                  <a:pt x="27886" y="27442"/>
                </a:lnTo>
                <a:lnTo>
                  <a:pt x="28145" y="27256"/>
                </a:lnTo>
                <a:lnTo>
                  <a:pt x="28405" y="27071"/>
                </a:lnTo>
                <a:lnTo>
                  <a:pt x="28683" y="26904"/>
                </a:lnTo>
                <a:lnTo>
                  <a:pt x="28961" y="26737"/>
                </a:lnTo>
                <a:lnTo>
                  <a:pt x="29573" y="26422"/>
                </a:lnTo>
                <a:lnTo>
                  <a:pt x="30222" y="26144"/>
                </a:lnTo>
                <a:lnTo>
                  <a:pt x="30889" y="25884"/>
                </a:lnTo>
                <a:lnTo>
                  <a:pt x="31594" y="25643"/>
                </a:lnTo>
                <a:lnTo>
                  <a:pt x="32317" y="25439"/>
                </a:lnTo>
                <a:lnTo>
                  <a:pt x="33040" y="25235"/>
                </a:lnTo>
                <a:lnTo>
                  <a:pt x="33800" y="25068"/>
                </a:lnTo>
                <a:lnTo>
                  <a:pt x="34561" y="24920"/>
                </a:lnTo>
                <a:lnTo>
                  <a:pt x="35302" y="24772"/>
                </a:lnTo>
                <a:lnTo>
                  <a:pt x="36804" y="24531"/>
                </a:lnTo>
                <a:lnTo>
                  <a:pt x="38213" y="24327"/>
                </a:lnTo>
                <a:lnTo>
                  <a:pt x="39548" y="24141"/>
                </a:lnTo>
                <a:lnTo>
                  <a:pt x="40716" y="23974"/>
                </a:lnTo>
                <a:lnTo>
                  <a:pt x="41235" y="23900"/>
                </a:lnTo>
                <a:lnTo>
                  <a:pt x="41699" y="23808"/>
                </a:lnTo>
                <a:lnTo>
                  <a:pt x="42107" y="23715"/>
                </a:lnTo>
                <a:lnTo>
                  <a:pt x="42440" y="23604"/>
                </a:lnTo>
                <a:lnTo>
                  <a:pt x="42719" y="23511"/>
                </a:lnTo>
                <a:lnTo>
                  <a:pt x="42830" y="23437"/>
                </a:lnTo>
                <a:lnTo>
                  <a:pt x="42922" y="23381"/>
                </a:lnTo>
                <a:lnTo>
                  <a:pt x="42978" y="23325"/>
                </a:lnTo>
                <a:lnTo>
                  <a:pt x="43034" y="23251"/>
                </a:lnTo>
                <a:lnTo>
                  <a:pt x="43071" y="23177"/>
                </a:lnTo>
                <a:lnTo>
                  <a:pt x="43071" y="23103"/>
                </a:lnTo>
                <a:lnTo>
                  <a:pt x="43052" y="22992"/>
                </a:lnTo>
                <a:lnTo>
                  <a:pt x="43015" y="22862"/>
                </a:lnTo>
                <a:lnTo>
                  <a:pt x="42960" y="22751"/>
                </a:lnTo>
                <a:lnTo>
                  <a:pt x="42885" y="22658"/>
                </a:lnTo>
                <a:lnTo>
                  <a:pt x="42774" y="22547"/>
                </a:lnTo>
                <a:lnTo>
                  <a:pt x="42663" y="22454"/>
                </a:lnTo>
                <a:lnTo>
                  <a:pt x="42533" y="22361"/>
                </a:lnTo>
                <a:lnTo>
                  <a:pt x="42385" y="22269"/>
                </a:lnTo>
                <a:lnTo>
                  <a:pt x="42033" y="22102"/>
                </a:lnTo>
                <a:lnTo>
                  <a:pt x="41625" y="21953"/>
                </a:lnTo>
                <a:lnTo>
                  <a:pt x="41161" y="21824"/>
                </a:lnTo>
                <a:lnTo>
                  <a:pt x="40642" y="21694"/>
                </a:lnTo>
                <a:lnTo>
                  <a:pt x="40086" y="21583"/>
                </a:lnTo>
                <a:lnTo>
                  <a:pt x="39492" y="21490"/>
                </a:lnTo>
                <a:lnTo>
                  <a:pt x="38843" y="21397"/>
                </a:lnTo>
                <a:lnTo>
                  <a:pt x="38176" y="21323"/>
                </a:lnTo>
                <a:lnTo>
                  <a:pt x="36785" y="21175"/>
                </a:lnTo>
                <a:lnTo>
                  <a:pt x="35302" y="21045"/>
                </a:lnTo>
                <a:lnTo>
                  <a:pt x="32354" y="20804"/>
                </a:lnTo>
                <a:lnTo>
                  <a:pt x="30926" y="20656"/>
                </a:lnTo>
                <a:lnTo>
                  <a:pt x="30259" y="20581"/>
                </a:lnTo>
                <a:lnTo>
                  <a:pt x="29610" y="20489"/>
                </a:lnTo>
                <a:lnTo>
                  <a:pt x="28998" y="20396"/>
                </a:lnTo>
                <a:lnTo>
                  <a:pt x="28423" y="20285"/>
                </a:lnTo>
                <a:lnTo>
                  <a:pt x="27886" y="20155"/>
                </a:lnTo>
                <a:lnTo>
                  <a:pt x="27404" y="20025"/>
                </a:lnTo>
                <a:lnTo>
                  <a:pt x="26977" y="19877"/>
                </a:lnTo>
                <a:lnTo>
                  <a:pt x="26606" y="19729"/>
                </a:lnTo>
                <a:lnTo>
                  <a:pt x="26458" y="19636"/>
                </a:lnTo>
                <a:lnTo>
                  <a:pt x="26310" y="19543"/>
                </a:lnTo>
                <a:lnTo>
                  <a:pt x="26180" y="19450"/>
                </a:lnTo>
                <a:lnTo>
                  <a:pt x="26069" y="19339"/>
                </a:lnTo>
                <a:lnTo>
                  <a:pt x="25976" y="19228"/>
                </a:lnTo>
                <a:lnTo>
                  <a:pt x="25883" y="19098"/>
                </a:lnTo>
                <a:lnTo>
                  <a:pt x="25791" y="18931"/>
                </a:lnTo>
                <a:lnTo>
                  <a:pt x="25698" y="18764"/>
                </a:lnTo>
                <a:lnTo>
                  <a:pt x="25513" y="18356"/>
                </a:lnTo>
                <a:lnTo>
                  <a:pt x="25346" y="17874"/>
                </a:lnTo>
                <a:lnTo>
                  <a:pt x="25179" y="17337"/>
                </a:lnTo>
                <a:lnTo>
                  <a:pt x="25030" y="16743"/>
                </a:lnTo>
                <a:lnTo>
                  <a:pt x="24882" y="16094"/>
                </a:lnTo>
                <a:lnTo>
                  <a:pt x="24734" y="15390"/>
                </a:lnTo>
                <a:lnTo>
                  <a:pt x="24604" y="14648"/>
                </a:lnTo>
                <a:lnTo>
                  <a:pt x="24474" y="13888"/>
                </a:lnTo>
                <a:lnTo>
                  <a:pt x="24215" y="12257"/>
                </a:lnTo>
                <a:lnTo>
                  <a:pt x="23992" y="10569"/>
                </a:lnTo>
                <a:lnTo>
                  <a:pt x="23788" y="8845"/>
                </a:lnTo>
                <a:lnTo>
                  <a:pt x="23380" y="5545"/>
                </a:lnTo>
                <a:lnTo>
                  <a:pt x="23195" y="4061"/>
                </a:lnTo>
                <a:lnTo>
                  <a:pt x="22991" y="2726"/>
                </a:lnTo>
                <a:lnTo>
                  <a:pt x="22898" y="2133"/>
                </a:lnTo>
                <a:lnTo>
                  <a:pt x="22806" y="1614"/>
                </a:lnTo>
                <a:lnTo>
                  <a:pt x="22694" y="1150"/>
                </a:lnTo>
                <a:lnTo>
                  <a:pt x="22602" y="761"/>
                </a:lnTo>
                <a:lnTo>
                  <a:pt x="22490" y="427"/>
                </a:lnTo>
                <a:lnTo>
                  <a:pt x="22398" y="205"/>
                </a:lnTo>
                <a:lnTo>
                  <a:pt x="22342" y="112"/>
                </a:lnTo>
                <a:lnTo>
                  <a:pt x="22286" y="57"/>
                </a:lnTo>
                <a:lnTo>
                  <a:pt x="22231" y="19"/>
                </a:lnTo>
                <a:lnTo>
                  <a:pt x="221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7"/>
          <p:cNvSpPr/>
          <p:nvPr/>
        </p:nvSpPr>
        <p:spPr>
          <a:xfrm>
            <a:off x="1646275" y="163758"/>
            <a:ext cx="156348" cy="168330"/>
          </a:xfrm>
          <a:custGeom>
            <a:avLst/>
            <a:gdLst/>
            <a:ahLst/>
            <a:cxnLst/>
            <a:rect l="l" t="t" r="r" b="b"/>
            <a:pathLst>
              <a:path w="43071" h="46372" extrusionOk="0">
                <a:moveTo>
                  <a:pt x="22082" y="1"/>
                </a:moveTo>
                <a:lnTo>
                  <a:pt x="22008" y="38"/>
                </a:lnTo>
                <a:lnTo>
                  <a:pt x="21953" y="94"/>
                </a:lnTo>
                <a:lnTo>
                  <a:pt x="21878" y="168"/>
                </a:lnTo>
                <a:lnTo>
                  <a:pt x="21804" y="261"/>
                </a:lnTo>
                <a:lnTo>
                  <a:pt x="21749" y="372"/>
                </a:lnTo>
                <a:lnTo>
                  <a:pt x="21637" y="650"/>
                </a:lnTo>
                <a:lnTo>
                  <a:pt x="21526" y="1002"/>
                </a:lnTo>
                <a:lnTo>
                  <a:pt x="21434" y="1410"/>
                </a:lnTo>
                <a:lnTo>
                  <a:pt x="21341" y="1892"/>
                </a:lnTo>
                <a:lnTo>
                  <a:pt x="21267" y="2411"/>
                </a:lnTo>
                <a:lnTo>
                  <a:pt x="21118" y="3635"/>
                </a:lnTo>
                <a:lnTo>
                  <a:pt x="20989" y="5007"/>
                </a:lnTo>
                <a:lnTo>
                  <a:pt x="20710" y="8122"/>
                </a:lnTo>
                <a:lnTo>
                  <a:pt x="20562" y="9772"/>
                </a:lnTo>
                <a:lnTo>
                  <a:pt x="20377" y="11441"/>
                </a:lnTo>
                <a:lnTo>
                  <a:pt x="20284" y="12275"/>
                </a:lnTo>
                <a:lnTo>
                  <a:pt x="20173" y="13091"/>
                </a:lnTo>
                <a:lnTo>
                  <a:pt x="20043" y="13888"/>
                </a:lnTo>
                <a:lnTo>
                  <a:pt x="19913" y="14667"/>
                </a:lnTo>
                <a:lnTo>
                  <a:pt x="19765" y="15427"/>
                </a:lnTo>
                <a:lnTo>
                  <a:pt x="19598" y="16150"/>
                </a:lnTo>
                <a:lnTo>
                  <a:pt x="19413" y="16836"/>
                </a:lnTo>
                <a:lnTo>
                  <a:pt x="19227" y="17504"/>
                </a:lnTo>
                <a:lnTo>
                  <a:pt x="19005" y="18115"/>
                </a:lnTo>
                <a:lnTo>
                  <a:pt x="18764" y="18672"/>
                </a:lnTo>
                <a:lnTo>
                  <a:pt x="18652" y="18931"/>
                </a:lnTo>
                <a:lnTo>
                  <a:pt x="18523" y="19172"/>
                </a:lnTo>
                <a:lnTo>
                  <a:pt x="18374" y="19413"/>
                </a:lnTo>
                <a:lnTo>
                  <a:pt x="18244" y="19636"/>
                </a:lnTo>
                <a:lnTo>
                  <a:pt x="18078" y="19840"/>
                </a:lnTo>
                <a:lnTo>
                  <a:pt x="17911" y="20025"/>
                </a:lnTo>
                <a:lnTo>
                  <a:pt x="17725" y="20211"/>
                </a:lnTo>
                <a:lnTo>
                  <a:pt x="17521" y="20396"/>
                </a:lnTo>
                <a:lnTo>
                  <a:pt x="17299" y="20563"/>
                </a:lnTo>
                <a:lnTo>
                  <a:pt x="17076" y="20711"/>
                </a:lnTo>
                <a:lnTo>
                  <a:pt x="16835" y="20878"/>
                </a:lnTo>
                <a:lnTo>
                  <a:pt x="16576" y="21008"/>
                </a:lnTo>
                <a:lnTo>
                  <a:pt x="16298" y="21156"/>
                </a:lnTo>
                <a:lnTo>
                  <a:pt x="16020" y="21286"/>
                </a:lnTo>
                <a:lnTo>
                  <a:pt x="15408" y="21508"/>
                </a:lnTo>
                <a:lnTo>
                  <a:pt x="14777" y="21731"/>
                </a:lnTo>
                <a:lnTo>
                  <a:pt x="14091" y="21916"/>
                </a:lnTo>
                <a:lnTo>
                  <a:pt x="13387" y="22083"/>
                </a:lnTo>
                <a:lnTo>
                  <a:pt x="12664" y="22213"/>
                </a:lnTo>
                <a:lnTo>
                  <a:pt x="11903" y="22343"/>
                </a:lnTo>
                <a:lnTo>
                  <a:pt x="11125" y="22435"/>
                </a:lnTo>
                <a:lnTo>
                  <a:pt x="10346" y="22528"/>
                </a:lnTo>
                <a:lnTo>
                  <a:pt x="9567" y="22602"/>
                </a:lnTo>
                <a:lnTo>
                  <a:pt x="7991" y="22732"/>
                </a:lnTo>
                <a:lnTo>
                  <a:pt x="6452" y="22806"/>
                </a:lnTo>
                <a:lnTo>
                  <a:pt x="4988" y="22880"/>
                </a:lnTo>
                <a:lnTo>
                  <a:pt x="3634" y="22955"/>
                </a:lnTo>
                <a:lnTo>
                  <a:pt x="2448" y="23047"/>
                </a:lnTo>
                <a:lnTo>
                  <a:pt x="1910" y="23103"/>
                </a:lnTo>
                <a:lnTo>
                  <a:pt x="1446" y="23177"/>
                </a:lnTo>
                <a:lnTo>
                  <a:pt x="1020" y="23251"/>
                </a:lnTo>
                <a:lnTo>
                  <a:pt x="668" y="23344"/>
                </a:lnTo>
                <a:lnTo>
                  <a:pt x="390" y="23437"/>
                </a:lnTo>
                <a:lnTo>
                  <a:pt x="278" y="23511"/>
                </a:lnTo>
                <a:lnTo>
                  <a:pt x="186" y="23566"/>
                </a:lnTo>
                <a:lnTo>
                  <a:pt x="111" y="23641"/>
                </a:lnTo>
                <a:lnTo>
                  <a:pt x="56" y="23715"/>
                </a:lnTo>
                <a:lnTo>
                  <a:pt x="19" y="23789"/>
                </a:lnTo>
                <a:lnTo>
                  <a:pt x="0" y="23882"/>
                </a:lnTo>
                <a:lnTo>
                  <a:pt x="0" y="23993"/>
                </a:lnTo>
                <a:lnTo>
                  <a:pt x="37" y="24104"/>
                </a:lnTo>
                <a:lnTo>
                  <a:pt x="74" y="24215"/>
                </a:lnTo>
                <a:lnTo>
                  <a:pt x="148" y="24308"/>
                </a:lnTo>
                <a:lnTo>
                  <a:pt x="223" y="24419"/>
                </a:lnTo>
                <a:lnTo>
                  <a:pt x="334" y="24512"/>
                </a:lnTo>
                <a:lnTo>
                  <a:pt x="464" y="24605"/>
                </a:lnTo>
                <a:lnTo>
                  <a:pt x="593" y="24697"/>
                </a:lnTo>
                <a:lnTo>
                  <a:pt x="909" y="24864"/>
                </a:lnTo>
                <a:lnTo>
                  <a:pt x="1298" y="25031"/>
                </a:lnTo>
                <a:lnTo>
                  <a:pt x="1743" y="25180"/>
                </a:lnTo>
                <a:lnTo>
                  <a:pt x="2225" y="25328"/>
                </a:lnTo>
                <a:lnTo>
                  <a:pt x="2763" y="25458"/>
                </a:lnTo>
                <a:lnTo>
                  <a:pt x="3356" y="25587"/>
                </a:lnTo>
                <a:lnTo>
                  <a:pt x="3968" y="25717"/>
                </a:lnTo>
                <a:lnTo>
                  <a:pt x="4617" y="25847"/>
                </a:lnTo>
                <a:lnTo>
                  <a:pt x="6007" y="26070"/>
                </a:lnTo>
                <a:lnTo>
                  <a:pt x="7472" y="26292"/>
                </a:lnTo>
                <a:lnTo>
                  <a:pt x="8993" y="26515"/>
                </a:lnTo>
                <a:lnTo>
                  <a:pt x="10494" y="26737"/>
                </a:lnTo>
                <a:lnTo>
                  <a:pt x="11996" y="26997"/>
                </a:lnTo>
                <a:lnTo>
                  <a:pt x="12701" y="27126"/>
                </a:lnTo>
                <a:lnTo>
                  <a:pt x="13405" y="27256"/>
                </a:lnTo>
                <a:lnTo>
                  <a:pt x="14091" y="27404"/>
                </a:lnTo>
                <a:lnTo>
                  <a:pt x="14722" y="27571"/>
                </a:lnTo>
                <a:lnTo>
                  <a:pt x="15334" y="27738"/>
                </a:lnTo>
                <a:lnTo>
                  <a:pt x="15908" y="27905"/>
                </a:lnTo>
                <a:lnTo>
                  <a:pt x="16427" y="28109"/>
                </a:lnTo>
                <a:lnTo>
                  <a:pt x="16910" y="28294"/>
                </a:lnTo>
                <a:lnTo>
                  <a:pt x="17336" y="28517"/>
                </a:lnTo>
                <a:lnTo>
                  <a:pt x="17521" y="28628"/>
                </a:lnTo>
                <a:lnTo>
                  <a:pt x="17707" y="28739"/>
                </a:lnTo>
                <a:lnTo>
                  <a:pt x="17855" y="28869"/>
                </a:lnTo>
                <a:lnTo>
                  <a:pt x="18022" y="29018"/>
                </a:lnTo>
                <a:lnTo>
                  <a:pt x="18189" y="29184"/>
                </a:lnTo>
                <a:lnTo>
                  <a:pt x="18337" y="29370"/>
                </a:lnTo>
                <a:lnTo>
                  <a:pt x="18486" y="29555"/>
                </a:lnTo>
                <a:lnTo>
                  <a:pt x="18615" y="29759"/>
                </a:lnTo>
                <a:lnTo>
                  <a:pt x="18893" y="30223"/>
                </a:lnTo>
                <a:lnTo>
                  <a:pt x="19134" y="30742"/>
                </a:lnTo>
                <a:lnTo>
                  <a:pt x="19375" y="31317"/>
                </a:lnTo>
                <a:lnTo>
                  <a:pt x="19598" y="31910"/>
                </a:lnTo>
                <a:lnTo>
                  <a:pt x="19802" y="32559"/>
                </a:lnTo>
                <a:lnTo>
                  <a:pt x="19987" y="33245"/>
                </a:lnTo>
                <a:lnTo>
                  <a:pt x="20173" y="33949"/>
                </a:lnTo>
                <a:lnTo>
                  <a:pt x="20340" y="34673"/>
                </a:lnTo>
                <a:lnTo>
                  <a:pt x="20488" y="35433"/>
                </a:lnTo>
                <a:lnTo>
                  <a:pt x="20766" y="36953"/>
                </a:lnTo>
                <a:lnTo>
                  <a:pt x="21026" y="38492"/>
                </a:lnTo>
                <a:lnTo>
                  <a:pt x="21248" y="40012"/>
                </a:lnTo>
                <a:lnTo>
                  <a:pt x="21452" y="41440"/>
                </a:lnTo>
                <a:lnTo>
                  <a:pt x="21656" y="42775"/>
                </a:lnTo>
                <a:lnTo>
                  <a:pt x="21860" y="43962"/>
                </a:lnTo>
                <a:lnTo>
                  <a:pt x="21953" y="44481"/>
                </a:lnTo>
                <a:lnTo>
                  <a:pt x="22045" y="44944"/>
                </a:lnTo>
                <a:lnTo>
                  <a:pt x="22157" y="45352"/>
                </a:lnTo>
                <a:lnTo>
                  <a:pt x="22268" y="45704"/>
                </a:lnTo>
                <a:lnTo>
                  <a:pt x="22379" y="45983"/>
                </a:lnTo>
                <a:lnTo>
                  <a:pt x="22490" y="46205"/>
                </a:lnTo>
                <a:lnTo>
                  <a:pt x="22565" y="46279"/>
                </a:lnTo>
                <a:lnTo>
                  <a:pt x="22620" y="46335"/>
                </a:lnTo>
                <a:lnTo>
                  <a:pt x="22694" y="46372"/>
                </a:lnTo>
                <a:lnTo>
                  <a:pt x="22843" y="46372"/>
                </a:lnTo>
                <a:lnTo>
                  <a:pt x="22935" y="46353"/>
                </a:lnTo>
                <a:lnTo>
                  <a:pt x="23028" y="46316"/>
                </a:lnTo>
                <a:lnTo>
                  <a:pt x="23102" y="46261"/>
                </a:lnTo>
                <a:lnTo>
                  <a:pt x="23176" y="46186"/>
                </a:lnTo>
                <a:lnTo>
                  <a:pt x="23269" y="46094"/>
                </a:lnTo>
                <a:lnTo>
                  <a:pt x="23417" y="45871"/>
                </a:lnTo>
                <a:lnTo>
                  <a:pt x="23566" y="45612"/>
                </a:lnTo>
                <a:lnTo>
                  <a:pt x="23696" y="45278"/>
                </a:lnTo>
                <a:lnTo>
                  <a:pt x="23825" y="44907"/>
                </a:lnTo>
                <a:lnTo>
                  <a:pt x="23937" y="44481"/>
                </a:lnTo>
                <a:lnTo>
                  <a:pt x="24066" y="44017"/>
                </a:lnTo>
                <a:lnTo>
                  <a:pt x="24159" y="43517"/>
                </a:lnTo>
                <a:lnTo>
                  <a:pt x="24382" y="42423"/>
                </a:lnTo>
                <a:lnTo>
                  <a:pt x="24567" y="41199"/>
                </a:lnTo>
                <a:lnTo>
                  <a:pt x="24734" y="39901"/>
                </a:lnTo>
                <a:lnTo>
                  <a:pt x="25068" y="37176"/>
                </a:lnTo>
                <a:lnTo>
                  <a:pt x="25420" y="34432"/>
                </a:lnTo>
                <a:lnTo>
                  <a:pt x="25587" y="33134"/>
                </a:lnTo>
                <a:lnTo>
                  <a:pt x="25791" y="31910"/>
                </a:lnTo>
                <a:lnTo>
                  <a:pt x="25995" y="30797"/>
                </a:lnTo>
                <a:lnTo>
                  <a:pt x="26106" y="30297"/>
                </a:lnTo>
                <a:lnTo>
                  <a:pt x="26217" y="29833"/>
                </a:lnTo>
                <a:lnTo>
                  <a:pt x="26310" y="29537"/>
                </a:lnTo>
                <a:lnTo>
                  <a:pt x="26421" y="29277"/>
                </a:lnTo>
                <a:lnTo>
                  <a:pt x="26551" y="29018"/>
                </a:lnTo>
                <a:lnTo>
                  <a:pt x="26681" y="28758"/>
                </a:lnTo>
                <a:lnTo>
                  <a:pt x="26847" y="28517"/>
                </a:lnTo>
                <a:lnTo>
                  <a:pt x="27033" y="28276"/>
                </a:lnTo>
                <a:lnTo>
                  <a:pt x="27218" y="28053"/>
                </a:lnTo>
                <a:lnTo>
                  <a:pt x="27422" y="27849"/>
                </a:lnTo>
                <a:lnTo>
                  <a:pt x="27645" y="27646"/>
                </a:lnTo>
                <a:lnTo>
                  <a:pt x="27886" y="27442"/>
                </a:lnTo>
                <a:lnTo>
                  <a:pt x="28145" y="27256"/>
                </a:lnTo>
                <a:lnTo>
                  <a:pt x="28405" y="27071"/>
                </a:lnTo>
                <a:lnTo>
                  <a:pt x="28683" y="26904"/>
                </a:lnTo>
                <a:lnTo>
                  <a:pt x="28961" y="26737"/>
                </a:lnTo>
                <a:lnTo>
                  <a:pt x="29573" y="26422"/>
                </a:lnTo>
                <a:lnTo>
                  <a:pt x="30222" y="26144"/>
                </a:lnTo>
                <a:lnTo>
                  <a:pt x="30889" y="25884"/>
                </a:lnTo>
                <a:lnTo>
                  <a:pt x="31594" y="25643"/>
                </a:lnTo>
                <a:lnTo>
                  <a:pt x="32317" y="25439"/>
                </a:lnTo>
                <a:lnTo>
                  <a:pt x="33040" y="25235"/>
                </a:lnTo>
                <a:lnTo>
                  <a:pt x="33800" y="25068"/>
                </a:lnTo>
                <a:lnTo>
                  <a:pt x="34561" y="24920"/>
                </a:lnTo>
                <a:lnTo>
                  <a:pt x="35302" y="24772"/>
                </a:lnTo>
                <a:lnTo>
                  <a:pt x="36804" y="24531"/>
                </a:lnTo>
                <a:lnTo>
                  <a:pt x="38213" y="24327"/>
                </a:lnTo>
                <a:lnTo>
                  <a:pt x="39548" y="24141"/>
                </a:lnTo>
                <a:lnTo>
                  <a:pt x="40716" y="23974"/>
                </a:lnTo>
                <a:lnTo>
                  <a:pt x="41235" y="23900"/>
                </a:lnTo>
                <a:lnTo>
                  <a:pt x="41699" y="23808"/>
                </a:lnTo>
                <a:lnTo>
                  <a:pt x="42107" y="23715"/>
                </a:lnTo>
                <a:lnTo>
                  <a:pt x="42440" y="23604"/>
                </a:lnTo>
                <a:lnTo>
                  <a:pt x="42719" y="23511"/>
                </a:lnTo>
                <a:lnTo>
                  <a:pt x="42830" y="23437"/>
                </a:lnTo>
                <a:lnTo>
                  <a:pt x="42922" y="23381"/>
                </a:lnTo>
                <a:lnTo>
                  <a:pt x="42978" y="23325"/>
                </a:lnTo>
                <a:lnTo>
                  <a:pt x="43034" y="23251"/>
                </a:lnTo>
                <a:lnTo>
                  <a:pt x="43071" y="23177"/>
                </a:lnTo>
                <a:lnTo>
                  <a:pt x="43071" y="23103"/>
                </a:lnTo>
                <a:lnTo>
                  <a:pt x="43052" y="22992"/>
                </a:lnTo>
                <a:lnTo>
                  <a:pt x="43015" y="22862"/>
                </a:lnTo>
                <a:lnTo>
                  <a:pt x="42960" y="22751"/>
                </a:lnTo>
                <a:lnTo>
                  <a:pt x="42885" y="22658"/>
                </a:lnTo>
                <a:lnTo>
                  <a:pt x="42774" y="22547"/>
                </a:lnTo>
                <a:lnTo>
                  <a:pt x="42663" y="22454"/>
                </a:lnTo>
                <a:lnTo>
                  <a:pt x="42533" y="22361"/>
                </a:lnTo>
                <a:lnTo>
                  <a:pt x="42385" y="22269"/>
                </a:lnTo>
                <a:lnTo>
                  <a:pt x="42033" y="22102"/>
                </a:lnTo>
                <a:lnTo>
                  <a:pt x="41625" y="21953"/>
                </a:lnTo>
                <a:lnTo>
                  <a:pt x="41161" y="21824"/>
                </a:lnTo>
                <a:lnTo>
                  <a:pt x="40642" y="21694"/>
                </a:lnTo>
                <a:lnTo>
                  <a:pt x="40086" y="21583"/>
                </a:lnTo>
                <a:lnTo>
                  <a:pt x="39492" y="21490"/>
                </a:lnTo>
                <a:lnTo>
                  <a:pt x="38843" y="21397"/>
                </a:lnTo>
                <a:lnTo>
                  <a:pt x="38176" y="21323"/>
                </a:lnTo>
                <a:lnTo>
                  <a:pt x="36785" y="21175"/>
                </a:lnTo>
                <a:lnTo>
                  <a:pt x="35302" y="21045"/>
                </a:lnTo>
                <a:lnTo>
                  <a:pt x="32354" y="20804"/>
                </a:lnTo>
                <a:lnTo>
                  <a:pt x="30926" y="20656"/>
                </a:lnTo>
                <a:lnTo>
                  <a:pt x="30259" y="20581"/>
                </a:lnTo>
                <a:lnTo>
                  <a:pt x="29610" y="20489"/>
                </a:lnTo>
                <a:lnTo>
                  <a:pt x="28998" y="20396"/>
                </a:lnTo>
                <a:lnTo>
                  <a:pt x="28423" y="20285"/>
                </a:lnTo>
                <a:lnTo>
                  <a:pt x="27886" y="20155"/>
                </a:lnTo>
                <a:lnTo>
                  <a:pt x="27404" y="20025"/>
                </a:lnTo>
                <a:lnTo>
                  <a:pt x="26977" y="19877"/>
                </a:lnTo>
                <a:lnTo>
                  <a:pt x="26606" y="19729"/>
                </a:lnTo>
                <a:lnTo>
                  <a:pt x="26458" y="19636"/>
                </a:lnTo>
                <a:lnTo>
                  <a:pt x="26310" y="19543"/>
                </a:lnTo>
                <a:lnTo>
                  <a:pt x="26180" y="19450"/>
                </a:lnTo>
                <a:lnTo>
                  <a:pt x="26069" y="19339"/>
                </a:lnTo>
                <a:lnTo>
                  <a:pt x="25976" y="19228"/>
                </a:lnTo>
                <a:lnTo>
                  <a:pt x="25883" y="19098"/>
                </a:lnTo>
                <a:lnTo>
                  <a:pt x="25791" y="18931"/>
                </a:lnTo>
                <a:lnTo>
                  <a:pt x="25698" y="18764"/>
                </a:lnTo>
                <a:lnTo>
                  <a:pt x="25513" y="18356"/>
                </a:lnTo>
                <a:lnTo>
                  <a:pt x="25346" y="17874"/>
                </a:lnTo>
                <a:lnTo>
                  <a:pt x="25179" y="17337"/>
                </a:lnTo>
                <a:lnTo>
                  <a:pt x="25030" y="16743"/>
                </a:lnTo>
                <a:lnTo>
                  <a:pt x="24882" y="16094"/>
                </a:lnTo>
                <a:lnTo>
                  <a:pt x="24734" y="15390"/>
                </a:lnTo>
                <a:lnTo>
                  <a:pt x="24604" y="14648"/>
                </a:lnTo>
                <a:lnTo>
                  <a:pt x="24474" y="13888"/>
                </a:lnTo>
                <a:lnTo>
                  <a:pt x="24215" y="12257"/>
                </a:lnTo>
                <a:lnTo>
                  <a:pt x="23992" y="10569"/>
                </a:lnTo>
                <a:lnTo>
                  <a:pt x="23788" y="8845"/>
                </a:lnTo>
                <a:lnTo>
                  <a:pt x="23380" y="5545"/>
                </a:lnTo>
                <a:lnTo>
                  <a:pt x="23195" y="4061"/>
                </a:lnTo>
                <a:lnTo>
                  <a:pt x="22991" y="2726"/>
                </a:lnTo>
                <a:lnTo>
                  <a:pt x="22898" y="2133"/>
                </a:lnTo>
                <a:lnTo>
                  <a:pt x="22806" y="1614"/>
                </a:lnTo>
                <a:lnTo>
                  <a:pt x="22694" y="1150"/>
                </a:lnTo>
                <a:lnTo>
                  <a:pt x="22602" y="761"/>
                </a:lnTo>
                <a:lnTo>
                  <a:pt x="22490" y="427"/>
                </a:lnTo>
                <a:lnTo>
                  <a:pt x="22398" y="205"/>
                </a:lnTo>
                <a:lnTo>
                  <a:pt x="22342" y="112"/>
                </a:lnTo>
                <a:lnTo>
                  <a:pt x="22286" y="57"/>
                </a:lnTo>
                <a:lnTo>
                  <a:pt x="22231" y="19"/>
                </a:lnTo>
                <a:lnTo>
                  <a:pt x="221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141532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One column text">
  <p:cSld name="1_One column text">
    <p:spTree>
      <p:nvGrpSpPr>
        <p:cNvPr id="1" name="Shape 467"/>
        <p:cNvGrpSpPr/>
        <p:nvPr/>
      </p:nvGrpSpPr>
      <p:grpSpPr>
        <a:xfrm>
          <a:off x="0" y="0"/>
          <a:ext cx="0" cy="0"/>
          <a:chOff x="0" y="0"/>
          <a:chExt cx="0" cy="0"/>
        </a:xfrm>
      </p:grpSpPr>
      <p:pic>
        <p:nvPicPr>
          <p:cNvPr id="468" name="Google Shape;468;p7"/>
          <p:cNvPicPr preferRelativeResize="0"/>
          <p:nvPr/>
        </p:nvPicPr>
        <p:blipFill>
          <a:blip r:embed="rId2">
            <a:alphaModFix amt="20000"/>
          </a:blip>
          <a:stretch>
            <a:fillRect/>
          </a:stretch>
        </p:blipFill>
        <p:spPr>
          <a:xfrm>
            <a:off x="0" y="0"/>
            <a:ext cx="9144000" cy="5143511"/>
          </a:xfrm>
          <a:prstGeom prst="rect">
            <a:avLst/>
          </a:prstGeom>
          <a:noFill/>
          <a:ln>
            <a:noFill/>
          </a:ln>
        </p:spPr>
      </p:pic>
      <p:sp>
        <p:nvSpPr>
          <p:cNvPr id="469" name="Google Shape;469;p7"/>
          <p:cNvSpPr txBox="1">
            <a:spLocks noGrp="1"/>
          </p:cNvSpPr>
          <p:nvPr>
            <p:ph type="body" idx="1"/>
          </p:nvPr>
        </p:nvSpPr>
        <p:spPr>
          <a:xfrm>
            <a:off x="720000" y="1574275"/>
            <a:ext cx="5077500" cy="2520600"/>
          </a:xfrm>
          <a:prstGeom prst="rect">
            <a:avLst/>
          </a:prstGeom>
        </p:spPr>
        <p:txBody>
          <a:bodyPr spcFirstLastPara="1" wrap="square" lIns="91425" tIns="91425" rIns="91425" bIns="91425" anchor="ctr" anchorCtr="0">
            <a:noAutofit/>
          </a:bodyPr>
          <a:lstStyle>
            <a:lvl1pPr marL="457200" lvl="0" indent="-330200" rtl="0">
              <a:lnSpc>
                <a:spcPct val="100000"/>
              </a:lnSpc>
              <a:spcBef>
                <a:spcPts val="0"/>
              </a:spcBef>
              <a:spcAft>
                <a:spcPts val="0"/>
              </a:spcAft>
              <a:buSzPts val="1600"/>
              <a:buFont typeface="Nunito Light"/>
              <a:buChar char="●"/>
              <a:defRPr sz="1600"/>
            </a:lvl1pPr>
            <a:lvl2pPr marL="914400" lvl="1" indent="-330200" rtl="0">
              <a:lnSpc>
                <a:spcPct val="100000"/>
              </a:lnSpc>
              <a:spcBef>
                <a:spcPts val="0"/>
              </a:spcBef>
              <a:spcAft>
                <a:spcPts val="0"/>
              </a:spcAft>
              <a:buSzPts val="1600"/>
              <a:buFont typeface="Nunito Light"/>
              <a:buChar char="○"/>
              <a:defRPr/>
            </a:lvl2pPr>
            <a:lvl3pPr marL="1371600" lvl="2" indent="-323850" rtl="0">
              <a:lnSpc>
                <a:spcPct val="100000"/>
              </a:lnSpc>
              <a:spcBef>
                <a:spcPts val="1600"/>
              </a:spcBef>
              <a:spcAft>
                <a:spcPts val="0"/>
              </a:spcAft>
              <a:buSzPts val="1500"/>
              <a:buFont typeface="Nunito Light"/>
              <a:buChar char="■"/>
              <a:defRPr/>
            </a:lvl3pPr>
            <a:lvl4pPr marL="1828800" lvl="3" indent="-323850" rtl="0">
              <a:lnSpc>
                <a:spcPct val="100000"/>
              </a:lnSpc>
              <a:spcBef>
                <a:spcPts val="1600"/>
              </a:spcBef>
              <a:spcAft>
                <a:spcPts val="0"/>
              </a:spcAft>
              <a:buSzPts val="1500"/>
              <a:buFont typeface="Nunito Light"/>
              <a:buChar char="●"/>
              <a:defRPr/>
            </a:lvl4pPr>
            <a:lvl5pPr marL="2286000" lvl="4" indent="-330200" rtl="0">
              <a:lnSpc>
                <a:spcPct val="100000"/>
              </a:lnSpc>
              <a:spcBef>
                <a:spcPts val="1600"/>
              </a:spcBef>
              <a:spcAft>
                <a:spcPts val="0"/>
              </a:spcAft>
              <a:buSzPts val="1600"/>
              <a:buFont typeface="Nunito Light"/>
              <a:buChar char="○"/>
              <a:defRPr/>
            </a:lvl5pPr>
            <a:lvl6pPr marL="2743200" lvl="5" indent="-330200" rtl="0">
              <a:lnSpc>
                <a:spcPct val="100000"/>
              </a:lnSpc>
              <a:spcBef>
                <a:spcPts val="1600"/>
              </a:spcBef>
              <a:spcAft>
                <a:spcPts val="0"/>
              </a:spcAft>
              <a:buSzPts val="1600"/>
              <a:buFont typeface="Nunito Light"/>
              <a:buChar char="■"/>
              <a:defRPr/>
            </a:lvl6pPr>
            <a:lvl7pPr marL="3200400" lvl="6" indent="-311150" rtl="0">
              <a:lnSpc>
                <a:spcPct val="100000"/>
              </a:lnSpc>
              <a:spcBef>
                <a:spcPts val="1600"/>
              </a:spcBef>
              <a:spcAft>
                <a:spcPts val="0"/>
              </a:spcAft>
              <a:buSzPts val="1300"/>
              <a:buFont typeface="Nunito Light"/>
              <a:buChar char="●"/>
              <a:defRPr/>
            </a:lvl7pPr>
            <a:lvl8pPr marL="3657600" lvl="7" indent="-311150" rtl="0">
              <a:lnSpc>
                <a:spcPct val="100000"/>
              </a:lnSpc>
              <a:spcBef>
                <a:spcPts val="1600"/>
              </a:spcBef>
              <a:spcAft>
                <a:spcPts val="0"/>
              </a:spcAft>
              <a:buSzPts val="1300"/>
              <a:buFont typeface="Nunito Light"/>
              <a:buChar char="○"/>
              <a:defRPr/>
            </a:lvl8pPr>
            <a:lvl9pPr marL="4114800" lvl="8" indent="-330200" rtl="0">
              <a:lnSpc>
                <a:spcPct val="100000"/>
              </a:lnSpc>
              <a:spcBef>
                <a:spcPts val="1600"/>
              </a:spcBef>
              <a:spcAft>
                <a:spcPts val="1600"/>
              </a:spcAft>
              <a:buSzPts val="1600"/>
              <a:buFont typeface="Nunito Light"/>
              <a:buChar char="■"/>
              <a:defRPr/>
            </a:lvl9pPr>
          </a:lstStyle>
          <a:p>
            <a:endParaRPr/>
          </a:p>
        </p:txBody>
      </p:sp>
      <p:sp>
        <p:nvSpPr>
          <p:cNvPr id="470" name="Google Shape;470;p7"/>
          <p:cNvSpPr txBox="1">
            <a:spLocks noGrp="1"/>
          </p:cNvSpPr>
          <p:nvPr>
            <p:ph type="title"/>
          </p:nvPr>
        </p:nvSpPr>
        <p:spPr>
          <a:xfrm>
            <a:off x="720000" y="539500"/>
            <a:ext cx="7704000" cy="45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sz="28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grpSp>
        <p:nvGrpSpPr>
          <p:cNvPr id="471" name="Google Shape;471;p7"/>
          <p:cNvGrpSpPr/>
          <p:nvPr/>
        </p:nvGrpSpPr>
        <p:grpSpPr>
          <a:xfrm>
            <a:off x="-50" y="4276932"/>
            <a:ext cx="4552475" cy="860150"/>
            <a:chOff x="1262800" y="4616725"/>
            <a:chExt cx="4552475" cy="860150"/>
          </a:xfrm>
        </p:grpSpPr>
        <p:sp>
          <p:nvSpPr>
            <p:cNvPr id="472" name="Google Shape;472;p7"/>
            <p:cNvSpPr/>
            <p:nvPr/>
          </p:nvSpPr>
          <p:spPr>
            <a:xfrm>
              <a:off x="1413150" y="5126825"/>
              <a:ext cx="65050" cy="350050"/>
            </a:xfrm>
            <a:custGeom>
              <a:avLst/>
              <a:gdLst/>
              <a:ahLst/>
              <a:cxnLst/>
              <a:rect l="l" t="t" r="r" b="b"/>
              <a:pathLst>
                <a:path w="2602" h="14002" extrusionOk="0">
                  <a:moveTo>
                    <a:pt x="2601" y="0"/>
                  </a:moveTo>
                  <a:lnTo>
                    <a:pt x="2343" y="849"/>
                  </a:lnTo>
                  <a:lnTo>
                    <a:pt x="2085" y="1697"/>
                  </a:lnTo>
                  <a:lnTo>
                    <a:pt x="1845" y="2546"/>
                  </a:lnTo>
                  <a:lnTo>
                    <a:pt x="1623" y="3413"/>
                  </a:lnTo>
                  <a:lnTo>
                    <a:pt x="1402" y="4280"/>
                  </a:lnTo>
                  <a:lnTo>
                    <a:pt x="1199" y="5147"/>
                  </a:lnTo>
                  <a:lnTo>
                    <a:pt x="1015" y="6014"/>
                  </a:lnTo>
                  <a:lnTo>
                    <a:pt x="849" y="6900"/>
                  </a:lnTo>
                  <a:lnTo>
                    <a:pt x="701" y="7785"/>
                  </a:lnTo>
                  <a:lnTo>
                    <a:pt x="553" y="8671"/>
                  </a:lnTo>
                  <a:lnTo>
                    <a:pt x="424" y="9556"/>
                  </a:lnTo>
                  <a:lnTo>
                    <a:pt x="314" y="10442"/>
                  </a:lnTo>
                  <a:lnTo>
                    <a:pt x="221" y="11327"/>
                  </a:lnTo>
                  <a:lnTo>
                    <a:pt x="129" y="12213"/>
                  </a:lnTo>
                  <a:lnTo>
                    <a:pt x="55" y="13117"/>
                  </a:lnTo>
                  <a:lnTo>
                    <a:pt x="0" y="14002"/>
                  </a:lnTo>
                  <a:lnTo>
                    <a:pt x="701" y="14002"/>
                  </a:lnTo>
                  <a:lnTo>
                    <a:pt x="701" y="13117"/>
                  </a:lnTo>
                  <a:lnTo>
                    <a:pt x="719" y="12231"/>
                  </a:lnTo>
                  <a:lnTo>
                    <a:pt x="756" y="11346"/>
                  </a:lnTo>
                  <a:lnTo>
                    <a:pt x="793" y="10460"/>
                  </a:lnTo>
                  <a:lnTo>
                    <a:pt x="867" y="9575"/>
                  </a:lnTo>
                  <a:lnTo>
                    <a:pt x="941" y="8689"/>
                  </a:lnTo>
                  <a:lnTo>
                    <a:pt x="1033" y="7804"/>
                  </a:lnTo>
                  <a:lnTo>
                    <a:pt x="1144" y="6936"/>
                  </a:lnTo>
                  <a:lnTo>
                    <a:pt x="1273" y="6051"/>
                  </a:lnTo>
                  <a:lnTo>
                    <a:pt x="1420" y="5184"/>
                  </a:lnTo>
                  <a:lnTo>
                    <a:pt x="1568" y="4317"/>
                  </a:lnTo>
                  <a:lnTo>
                    <a:pt x="1753" y="3431"/>
                  </a:lnTo>
                  <a:lnTo>
                    <a:pt x="1937" y="2564"/>
                  </a:lnTo>
                  <a:lnTo>
                    <a:pt x="2140" y="1716"/>
                  </a:lnTo>
                  <a:lnTo>
                    <a:pt x="2361" y="849"/>
                  </a:lnTo>
                  <a:lnTo>
                    <a:pt x="26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7"/>
            <p:cNvSpPr/>
            <p:nvPr/>
          </p:nvSpPr>
          <p:spPr>
            <a:xfrm>
              <a:off x="1504450" y="5271625"/>
              <a:ext cx="59050" cy="205250"/>
            </a:xfrm>
            <a:custGeom>
              <a:avLst/>
              <a:gdLst/>
              <a:ahLst/>
              <a:cxnLst/>
              <a:rect l="l" t="t" r="r" b="b"/>
              <a:pathLst>
                <a:path w="2362" h="8210" extrusionOk="0">
                  <a:moveTo>
                    <a:pt x="2362" y="1"/>
                  </a:moveTo>
                  <a:lnTo>
                    <a:pt x="1200" y="4096"/>
                  </a:lnTo>
                  <a:lnTo>
                    <a:pt x="1" y="8210"/>
                  </a:lnTo>
                  <a:lnTo>
                    <a:pt x="1384" y="8210"/>
                  </a:lnTo>
                  <a:lnTo>
                    <a:pt x="1716" y="6088"/>
                  </a:lnTo>
                  <a:lnTo>
                    <a:pt x="1845" y="5037"/>
                  </a:lnTo>
                  <a:lnTo>
                    <a:pt x="1975" y="4004"/>
                  </a:lnTo>
                  <a:lnTo>
                    <a:pt x="2104" y="2971"/>
                  </a:lnTo>
                  <a:lnTo>
                    <a:pt x="2196" y="1956"/>
                  </a:lnTo>
                  <a:lnTo>
                    <a:pt x="2288" y="978"/>
                  </a:lnTo>
                  <a:lnTo>
                    <a:pt x="236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7"/>
            <p:cNvSpPr/>
            <p:nvPr/>
          </p:nvSpPr>
          <p:spPr>
            <a:xfrm>
              <a:off x="3274975" y="4808125"/>
              <a:ext cx="176225" cy="668750"/>
            </a:xfrm>
            <a:custGeom>
              <a:avLst/>
              <a:gdLst/>
              <a:ahLst/>
              <a:cxnLst/>
              <a:rect l="l" t="t" r="r" b="b"/>
              <a:pathLst>
                <a:path w="7049" h="26750" extrusionOk="0">
                  <a:moveTo>
                    <a:pt x="1" y="1"/>
                  </a:moveTo>
                  <a:lnTo>
                    <a:pt x="278" y="738"/>
                  </a:lnTo>
                  <a:lnTo>
                    <a:pt x="554" y="1476"/>
                  </a:lnTo>
                  <a:lnTo>
                    <a:pt x="831" y="2214"/>
                  </a:lnTo>
                  <a:lnTo>
                    <a:pt x="1089" y="2989"/>
                  </a:lnTo>
                  <a:lnTo>
                    <a:pt x="1329" y="3764"/>
                  </a:lnTo>
                  <a:lnTo>
                    <a:pt x="1551" y="4539"/>
                  </a:lnTo>
                  <a:lnTo>
                    <a:pt x="1772" y="5332"/>
                  </a:lnTo>
                  <a:lnTo>
                    <a:pt x="1975" y="6144"/>
                  </a:lnTo>
                  <a:lnTo>
                    <a:pt x="2159" y="6955"/>
                  </a:lnTo>
                  <a:lnTo>
                    <a:pt x="2344" y="7786"/>
                  </a:lnTo>
                  <a:lnTo>
                    <a:pt x="2510" y="8616"/>
                  </a:lnTo>
                  <a:lnTo>
                    <a:pt x="2657" y="9446"/>
                  </a:lnTo>
                  <a:lnTo>
                    <a:pt x="2787" y="10294"/>
                  </a:lnTo>
                  <a:lnTo>
                    <a:pt x="2916" y="11143"/>
                  </a:lnTo>
                  <a:lnTo>
                    <a:pt x="3026" y="11992"/>
                  </a:lnTo>
                  <a:lnTo>
                    <a:pt x="3137" y="12859"/>
                  </a:lnTo>
                  <a:lnTo>
                    <a:pt x="3211" y="13726"/>
                  </a:lnTo>
                  <a:lnTo>
                    <a:pt x="3285" y="14593"/>
                  </a:lnTo>
                  <a:lnTo>
                    <a:pt x="3359" y="15460"/>
                  </a:lnTo>
                  <a:lnTo>
                    <a:pt x="3414" y="16327"/>
                  </a:lnTo>
                  <a:lnTo>
                    <a:pt x="3451" y="17212"/>
                  </a:lnTo>
                  <a:lnTo>
                    <a:pt x="3469" y="18079"/>
                  </a:lnTo>
                  <a:lnTo>
                    <a:pt x="3488" y="18965"/>
                  </a:lnTo>
                  <a:lnTo>
                    <a:pt x="3469" y="19832"/>
                  </a:lnTo>
                  <a:lnTo>
                    <a:pt x="3469" y="20718"/>
                  </a:lnTo>
                  <a:lnTo>
                    <a:pt x="3432" y="21585"/>
                  </a:lnTo>
                  <a:lnTo>
                    <a:pt x="3395" y="22452"/>
                  </a:lnTo>
                  <a:lnTo>
                    <a:pt x="3340" y="23319"/>
                  </a:lnTo>
                  <a:lnTo>
                    <a:pt x="3285" y="24186"/>
                  </a:lnTo>
                  <a:lnTo>
                    <a:pt x="3211" y="25053"/>
                  </a:lnTo>
                  <a:lnTo>
                    <a:pt x="3119" y="25901"/>
                  </a:lnTo>
                  <a:lnTo>
                    <a:pt x="3008" y="26750"/>
                  </a:lnTo>
                  <a:lnTo>
                    <a:pt x="7048" y="26750"/>
                  </a:lnTo>
                  <a:lnTo>
                    <a:pt x="7011" y="25422"/>
                  </a:lnTo>
                  <a:lnTo>
                    <a:pt x="6974" y="24075"/>
                  </a:lnTo>
                  <a:lnTo>
                    <a:pt x="6919" y="22728"/>
                  </a:lnTo>
                  <a:lnTo>
                    <a:pt x="6845" y="21400"/>
                  </a:lnTo>
                  <a:lnTo>
                    <a:pt x="6734" y="20053"/>
                  </a:lnTo>
                  <a:lnTo>
                    <a:pt x="6605" y="18725"/>
                  </a:lnTo>
                  <a:lnTo>
                    <a:pt x="6439" y="17397"/>
                  </a:lnTo>
                  <a:lnTo>
                    <a:pt x="6255" y="16069"/>
                  </a:lnTo>
                  <a:lnTo>
                    <a:pt x="6089" y="14980"/>
                  </a:lnTo>
                  <a:lnTo>
                    <a:pt x="5886" y="13910"/>
                  </a:lnTo>
                  <a:lnTo>
                    <a:pt x="5646" y="12840"/>
                  </a:lnTo>
                  <a:lnTo>
                    <a:pt x="5388" y="11789"/>
                  </a:lnTo>
                  <a:lnTo>
                    <a:pt x="5111" y="10737"/>
                  </a:lnTo>
                  <a:lnTo>
                    <a:pt x="4816" y="9686"/>
                  </a:lnTo>
                  <a:lnTo>
                    <a:pt x="4465" y="8653"/>
                  </a:lnTo>
                  <a:lnTo>
                    <a:pt x="4096" y="7620"/>
                  </a:lnTo>
                  <a:lnTo>
                    <a:pt x="3709" y="6605"/>
                  </a:lnTo>
                  <a:lnTo>
                    <a:pt x="3266" y="5609"/>
                  </a:lnTo>
                  <a:lnTo>
                    <a:pt x="2805" y="4631"/>
                  </a:lnTo>
                  <a:lnTo>
                    <a:pt x="2325" y="3672"/>
                  </a:lnTo>
                  <a:lnTo>
                    <a:pt x="1790" y="2712"/>
                  </a:lnTo>
                  <a:lnTo>
                    <a:pt x="1219" y="1790"/>
                  </a:lnTo>
                  <a:lnTo>
                    <a:pt x="628" y="886"/>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7"/>
            <p:cNvSpPr/>
            <p:nvPr/>
          </p:nvSpPr>
          <p:spPr>
            <a:xfrm>
              <a:off x="3477925" y="5041950"/>
              <a:ext cx="70575" cy="434925"/>
            </a:xfrm>
            <a:custGeom>
              <a:avLst/>
              <a:gdLst/>
              <a:ahLst/>
              <a:cxnLst/>
              <a:rect l="l" t="t" r="r" b="b"/>
              <a:pathLst>
                <a:path w="2823" h="17397" extrusionOk="0">
                  <a:moveTo>
                    <a:pt x="2823" y="1"/>
                  </a:moveTo>
                  <a:lnTo>
                    <a:pt x="0" y="17397"/>
                  </a:lnTo>
                  <a:lnTo>
                    <a:pt x="1255" y="17397"/>
                  </a:lnTo>
                  <a:lnTo>
                    <a:pt x="1365" y="15220"/>
                  </a:lnTo>
                  <a:lnTo>
                    <a:pt x="1513" y="13043"/>
                  </a:lnTo>
                  <a:lnTo>
                    <a:pt x="1679" y="10866"/>
                  </a:lnTo>
                  <a:lnTo>
                    <a:pt x="1863" y="8690"/>
                  </a:lnTo>
                  <a:lnTo>
                    <a:pt x="2066" y="6513"/>
                  </a:lnTo>
                  <a:lnTo>
                    <a:pt x="2306" y="4336"/>
                  </a:lnTo>
                  <a:lnTo>
                    <a:pt x="2546" y="2159"/>
                  </a:lnTo>
                  <a:lnTo>
                    <a:pt x="282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7"/>
            <p:cNvSpPr/>
            <p:nvPr/>
          </p:nvSpPr>
          <p:spPr>
            <a:xfrm>
              <a:off x="3529100" y="5081625"/>
              <a:ext cx="184975" cy="395250"/>
            </a:xfrm>
            <a:custGeom>
              <a:avLst/>
              <a:gdLst/>
              <a:ahLst/>
              <a:cxnLst/>
              <a:rect l="l" t="t" r="r" b="b"/>
              <a:pathLst>
                <a:path w="7399" h="15810" extrusionOk="0">
                  <a:moveTo>
                    <a:pt x="7398" y="0"/>
                  </a:moveTo>
                  <a:lnTo>
                    <a:pt x="6753" y="886"/>
                  </a:lnTo>
                  <a:lnTo>
                    <a:pt x="6144" y="1790"/>
                  </a:lnTo>
                  <a:lnTo>
                    <a:pt x="5535" y="2712"/>
                  </a:lnTo>
                  <a:lnTo>
                    <a:pt x="4963" y="3653"/>
                  </a:lnTo>
                  <a:lnTo>
                    <a:pt x="4410" y="4594"/>
                  </a:lnTo>
                  <a:lnTo>
                    <a:pt x="3875" y="5553"/>
                  </a:lnTo>
                  <a:lnTo>
                    <a:pt x="3377" y="6531"/>
                  </a:lnTo>
                  <a:lnTo>
                    <a:pt x="2897" y="7527"/>
                  </a:lnTo>
                  <a:lnTo>
                    <a:pt x="2436" y="8523"/>
                  </a:lnTo>
                  <a:lnTo>
                    <a:pt x="2012" y="9538"/>
                  </a:lnTo>
                  <a:lnTo>
                    <a:pt x="1606" y="10571"/>
                  </a:lnTo>
                  <a:lnTo>
                    <a:pt x="1237" y="11604"/>
                  </a:lnTo>
                  <a:lnTo>
                    <a:pt x="886" y="12637"/>
                  </a:lnTo>
                  <a:lnTo>
                    <a:pt x="554" y="13688"/>
                  </a:lnTo>
                  <a:lnTo>
                    <a:pt x="259" y="14758"/>
                  </a:lnTo>
                  <a:lnTo>
                    <a:pt x="1" y="15810"/>
                  </a:lnTo>
                  <a:lnTo>
                    <a:pt x="3063" y="15810"/>
                  </a:lnTo>
                  <a:lnTo>
                    <a:pt x="3211" y="14795"/>
                  </a:lnTo>
                  <a:lnTo>
                    <a:pt x="3377" y="13781"/>
                  </a:lnTo>
                  <a:lnTo>
                    <a:pt x="3561" y="12766"/>
                  </a:lnTo>
                  <a:lnTo>
                    <a:pt x="3764" y="11770"/>
                  </a:lnTo>
                  <a:lnTo>
                    <a:pt x="3986" y="10755"/>
                  </a:lnTo>
                  <a:lnTo>
                    <a:pt x="4207" y="9759"/>
                  </a:lnTo>
                  <a:lnTo>
                    <a:pt x="4465" y="8763"/>
                  </a:lnTo>
                  <a:lnTo>
                    <a:pt x="4723" y="7767"/>
                  </a:lnTo>
                  <a:lnTo>
                    <a:pt x="5000" y="6771"/>
                  </a:lnTo>
                  <a:lnTo>
                    <a:pt x="5295" y="5793"/>
                  </a:lnTo>
                  <a:lnTo>
                    <a:pt x="5609" y="4815"/>
                  </a:lnTo>
                  <a:lnTo>
                    <a:pt x="5941" y="3837"/>
                  </a:lnTo>
                  <a:lnTo>
                    <a:pt x="6291" y="2878"/>
                  </a:lnTo>
                  <a:lnTo>
                    <a:pt x="6642" y="1900"/>
                  </a:lnTo>
                  <a:lnTo>
                    <a:pt x="7011" y="941"/>
                  </a:lnTo>
                  <a:lnTo>
                    <a:pt x="739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7"/>
            <p:cNvSpPr/>
            <p:nvPr/>
          </p:nvSpPr>
          <p:spPr>
            <a:xfrm>
              <a:off x="3676225" y="5004125"/>
              <a:ext cx="182650" cy="472750"/>
            </a:xfrm>
            <a:custGeom>
              <a:avLst/>
              <a:gdLst/>
              <a:ahLst/>
              <a:cxnLst/>
              <a:rect l="l" t="t" r="r" b="b"/>
              <a:pathLst>
                <a:path w="7306" h="18910" extrusionOk="0">
                  <a:moveTo>
                    <a:pt x="1" y="1"/>
                  </a:moveTo>
                  <a:lnTo>
                    <a:pt x="296" y="481"/>
                  </a:lnTo>
                  <a:lnTo>
                    <a:pt x="573" y="979"/>
                  </a:lnTo>
                  <a:lnTo>
                    <a:pt x="849" y="1495"/>
                  </a:lnTo>
                  <a:lnTo>
                    <a:pt x="1108" y="2012"/>
                  </a:lnTo>
                  <a:lnTo>
                    <a:pt x="1624" y="3063"/>
                  </a:lnTo>
                  <a:lnTo>
                    <a:pt x="2104" y="4170"/>
                  </a:lnTo>
                  <a:lnTo>
                    <a:pt x="2565" y="5295"/>
                  </a:lnTo>
                  <a:lnTo>
                    <a:pt x="2989" y="6458"/>
                  </a:lnTo>
                  <a:lnTo>
                    <a:pt x="3395" y="7638"/>
                  </a:lnTo>
                  <a:lnTo>
                    <a:pt x="3764" y="8837"/>
                  </a:lnTo>
                  <a:lnTo>
                    <a:pt x="4096" y="10073"/>
                  </a:lnTo>
                  <a:lnTo>
                    <a:pt x="4410" y="11309"/>
                  </a:lnTo>
                  <a:lnTo>
                    <a:pt x="4686" y="12564"/>
                  </a:lnTo>
                  <a:lnTo>
                    <a:pt x="4945" y="13837"/>
                  </a:lnTo>
                  <a:lnTo>
                    <a:pt x="5166" y="15091"/>
                  </a:lnTo>
                  <a:lnTo>
                    <a:pt x="5351" y="16364"/>
                  </a:lnTo>
                  <a:lnTo>
                    <a:pt x="5517" y="17637"/>
                  </a:lnTo>
                  <a:lnTo>
                    <a:pt x="5646" y="18910"/>
                  </a:lnTo>
                  <a:lnTo>
                    <a:pt x="7306" y="18910"/>
                  </a:lnTo>
                  <a:lnTo>
                    <a:pt x="7066" y="17176"/>
                  </a:lnTo>
                  <a:lnTo>
                    <a:pt x="6937" y="16309"/>
                  </a:lnTo>
                  <a:lnTo>
                    <a:pt x="6789" y="15442"/>
                  </a:lnTo>
                  <a:lnTo>
                    <a:pt x="6623" y="14575"/>
                  </a:lnTo>
                  <a:lnTo>
                    <a:pt x="6439" y="13708"/>
                  </a:lnTo>
                  <a:lnTo>
                    <a:pt x="6254" y="12841"/>
                  </a:lnTo>
                  <a:lnTo>
                    <a:pt x="6052" y="11992"/>
                  </a:lnTo>
                  <a:lnTo>
                    <a:pt x="5830" y="11180"/>
                  </a:lnTo>
                  <a:lnTo>
                    <a:pt x="5590" y="10350"/>
                  </a:lnTo>
                  <a:lnTo>
                    <a:pt x="5332" y="9538"/>
                  </a:lnTo>
                  <a:lnTo>
                    <a:pt x="5055" y="8745"/>
                  </a:lnTo>
                  <a:lnTo>
                    <a:pt x="4760" y="7952"/>
                  </a:lnTo>
                  <a:lnTo>
                    <a:pt x="4447" y="7159"/>
                  </a:lnTo>
                  <a:lnTo>
                    <a:pt x="4096" y="6384"/>
                  </a:lnTo>
                  <a:lnTo>
                    <a:pt x="3746" y="5609"/>
                  </a:lnTo>
                  <a:lnTo>
                    <a:pt x="3358" y="4853"/>
                  </a:lnTo>
                  <a:lnTo>
                    <a:pt x="2952" y="4115"/>
                  </a:lnTo>
                  <a:lnTo>
                    <a:pt x="2528" y="3377"/>
                  </a:lnTo>
                  <a:lnTo>
                    <a:pt x="2067" y="2676"/>
                  </a:lnTo>
                  <a:lnTo>
                    <a:pt x="1587" y="1975"/>
                  </a:lnTo>
                  <a:lnTo>
                    <a:pt x="1089" y="1292"/>
                  </a:lnTo>
                  <a:lnTo>
                    <a:pt x="554" y="647"/>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7"/>
            <p:cNvSpPr/>
            <p:nvPr/>
          </p:nvSpPr>
          <p:spPr>
            <a:xfrm>
              <a:off x="2913400" y="4695600"/>
              <a:ext cx="286425" cy="781275"/>
            </a:xfrm>
            <a:custGeom>
              <a:avLst/>
              <a:gdLst/>
              <a:ahLst/>
              <a:cxnLst/>
              <a:rect l="l" t="t" r="r" b="b"/>
              <a:pathLst>
                <a:path w="11457" h="31251" extrusionOk="0">
                  <a:moveTo>
                    <a:pt x="8487" y="0"/>
                  </a:moveTo>
                  <a:lnTo>
                    <a:pt x="7860" y="1716"/>
                  </a:lnTo>
                  <a:lnTo>
                    <a:pt x="7269" y="3450"/>
                  </a:lnTo>
                  <a:lnTo>
                    <a:pt x="6716" y="5203"/>
                  </a:lnTo>
                  <a:lnTo>
                    <a:pt x="6199" y="6955"/>
                  </a:lnTo>
                  <a:lnTo>
                    <a:pt x="5738" y="8726"/>
                  </a:lnTo>
                  <a:lnTo>
                    <a:pt x="5314" y="10497"/>
                  </a:lnTo>
                  <a:lnTo>
                    <a:pt x="4926" y="12287"/>
                  </a:lnTo>
                  <a:lnTo>
                    <a:pt x="4576" y="14094"/>
                  </a:lnTo>
                  <a:lnTo>
                    <a:pt x="4262" y="15902"/>
                  </a:lnTo>
                  <a:lnTo>
                    <a:pt x="4004" y="17710"/>
                  </a:lnTo>
                  <a:lnTo>
                    <a:pt x="3783" y="19518"/>
                  </a:lnTo>
                  <a:lnTo>
                    <a:pt x="3598" y="21344"/>
                  </a:lnTo>
                  <a:lnTo>
                    <a:pt x="3451" y="23171"/>
                  </a:lnTo>
                  <a:lnTo>
                    <a:pt x="3358" y="24997"/>
                  </a:lnTo>
                  <a:lnTo>
                    <a:pt x="3285" y="26824"/>
                  </a:lnTo>
                  <a:lnTo>
                    <a:pt x="3266" y="28668"/>
                  </a:lnTo>
                  <a:lnTo>
                    <a:pt x="1" y="23466"/>
                  </a:lnTo>
                  <a:lnTo>
                    <a:pt x="1" y="23466"/>
                  </a:lnTo>
                  <a:lnTo>
                    <a:pt x="204" y="23872"/>
                  </a:lnTo>
                  <a:lnTo>
                    <a:pt x="388" y="24278"/>
                  </a:lnTo>
                  <a:lnTo>
                    <a:pt x="776" y="25145"/>
                  </a:lnTo>
                  <a:lnTo>
                    <a:pt x="1126" y="26086"/>
                  </a:lnTo>
                  <a:lnTo>
                    <a:pt x="1477" y="27045"/>
                  </a:lnTo>
                  <a:lnTo>
                    <a:pt x="1790" y="28060"/>
                  </a:lnTo>
                  <a:lnTo>
                    <a:pt x="2104" y="29111"/>
                  </a:lnTo>
                  <a:lnTo>
                    <a:pt x="2381" y="30181"/>
                  </a:lnTo>
                  <a:lnTo>
                    <a:pt x="2639" y="31251"/>
                  </a:lnTo>
                  <a:lnTo>
                    <a:pt x="8524" y="31251"/>
                  </a:lnTo>
                  <a:lnTo>
                    <a:pt x="8561" y="30144"/>
                  </a:lnTo>
                  <a:lnTo>
                    <a:pt x="8598" y="29037"/>
                  </a:lnTo>
                  <a:lnTo>
                    <a:pt x="8671" y="27912"/>
                  </a:lnTo>
                  <a:lnTo>
                    <a:pt x="8764" y="26805"/>
                  </a:lnTo>
                  <a:lnTo>
                    <a:pt x="8874" y="25698"/>
                  </a:lnTo>
                  <a:lnTo>
                    <a:pt x="9003" y="24591"/>
                  </a:lnTo>
                  <a:lnTo>
                    <a:pt x="9169" y="23503"/>
                  </a:lnTo>
                  <a:lnTo>
                    <a:pt x="9335" y="22396"/>
                  </a:lnTo>
                  <a:lnTo>
                    <a:pt x="9520" y="21308"/>
                  </a:lnTo>
                  <a:lnTo>
                    <a:pt x="9741" y="20201"/>
                  </a:lnTo>
                  <a:lnTo>
                    <a:pt x="9981" y="19131"/>
                  </a:lnTo>
                  <a:lnTo>
                    <a:pt x="10239" y="18042"/>
                  </a:lnTo>
                  <a:lnTo>
                    <a:pt x="10516" y="16954"/>
                  </a:lnTo>
                  <a:lnTo>
                    <a:pt x="10811" y="15884"/>
                  </a:lnTo>
                  <a:lnTo>
                    <a:pt x="11125" y="14814"/>
                  </a:lnTo>
                  <a:lnTo>
                    <a:pt x="11457" y="13762"/>
                  </a:lnTo>
                  <a:lnTo>
                    <a:pt x="11070" y="14519"/>
                  </a:lnTo>
                  <a:lnTo>
                    <a:pt x="10701" y="15275"/>
                  </a:lnTo>
                  <a:lnTo>
                    <a:pt x="10350" y="16031"/>
                  </a:lnTo>
                  <a:lnTo>
                    <a:pt x="10000" y="16806"/>
                  </a:lnTo>
                  <a:lnTo>
                    <a:pt x="9649" y="17581"/>
                  </a:lnTo>
                  <a:lnTo>
                    <a:pt x="9317" y="18356"/>
                  </a:lnTo>
                  <a:lnTo>
                    <a:pt x="9003" y="19149"/>
                  </a:lnTo>
                  <a:lnTo>
                    <a:pt x="8690" y="19924"/>
                  </a:lnTo>
                  <a:lnTo>
                    <a:pt x="8395" y="20717"/>
                  </a:lnTo>
                  <a:lnTo>
                    <a:pt x="8099" y="21511"/>
                  </a:lnTo>
                  <a:lnTo>
                    <a:pt x="7823" y="22304"/>
                  </a:lnTo>
                  <a:lnTo>
                    <a:pt x="7564" y="23115"/>
                  </a:lnTo>
                  <a:lnTo>
                    <a:pt x="7306" y="23927"/>
                  </a:lnTo>
                  <a:lnTo>
                    <a:pt x="7066" y="24739"/>
                  </a:lnTo>
                  <a:lnTo>
                    <a:pt x="6845" y="25551"/>
                  </a:lnTo>
                  <a:lnTo>
                    <a:pt x="6624" y="26362"/>
                  </a:lnTo>
                  <a:lnTo>
                    <a:pt x="6550" y="24702"/>
                  </a:lnTo>
                  <a:lnTo>
                    <a:pt x="6513" y="23060"/>
                  </a:lnTo>
                  <a:lnTo>
                    <a:pt x="6476" y="21400"/>
                  </a:lnTo>
                  <a:lnTo>
                    <a:pt x="6495" y="19740"/>
                  </a:lnTo>
                  <a:lnTo>
                    <a:pt x="6513" y="18079"/>
                  </a:lnTo>
                  <a:lnTo>
                    <a:pt x="6568" y="16419"/>
                  </a:lnTo>
                  <a:lnTo>
                    <a:pt x="6661" y="14777"/>
                  </a:lnTo>
                  <a:lnTo>
                    <a:pt x="6753" y="13117"/>
                  </a:lnTo>
                  <a:lnTo>
                    <a:pt x="6882" y="11475"/>
                  </a:lnTo>
                  <a:lnTo>
                    <a:pt x="7048" y="9815"/>
                  </a:lnTo>
                  <a:lnTo>
                    <a:pt x="7214" y="8173"/>
                  </a:lnTo>
                  <a:lnTo>
                    <a:pt x="7417" y="6531"/>
                  </a:lnTo>
                  <a:lnTo>
                    <a:pt x="7657" y="4889"/>
                  </a:lnTo>
                  <a:lnTo>
                    <a:pt x="7897" y="3247"/>
                  </a:lnTo>
                  <a:lnTo>
                    <a:pt x="8173" y="1624"/>
                  </a:lnTo>
                  <a:lnTo>
                    <a:pt x="848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7"/>
            <p:cNvSpPr/>
            <p:nvPr/>
          </p:nvSpPr>
          <p:spPr>
            <a:xfrm>
              <a:off x="3135250" y="5282225"/>
              <a:ext cx="44300" cy="194650"/>
            </a:xfrm>
            <a:custGeom>
              <a:avLst/>
              <a:gdLst/>
              <a:ahLst/>
              <a:cxnLst/>
              <a:rect l="l" t="t" r="r" b="b"/>
              <a:pathLst>
                <a:path w="1772" h="7786" extrusionOk="0">
                  <a:moveTo>
                    <a:pt x="1771" y="1"/>
                  </a:moveTo>
                  <a:lnTo>
                    <a:pt x="0" y="7786"/>
                  </a:lnTo>
                  <a:lnTo>
                    <a:pt x="960" y="7786"/>
                  </a:lnTo>
                  <a:lnTo>
                    <a:pt x="1126" y="5720"/>
                  </a:lnTo>
                  <a:lnTo>
                    <a:pt x="1329" y="3709"/>
                  </a:lnTo>
                  <a:lnTo>
                    <a:pt x="1531" y="1790"/>
                  </a:lnTo>
                  <a:lnTo>
                    <a:pt x="177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7"/>
            <p:cNvSpPr/>
            <p:nvPr/>
          </p:nvSpPr>
          <p:spPr>
            <a:xfrm>
              <a:off x="3881450" y="4722800"/>
              <a:ext cx="1014675" cy="754075"/>
            </a:xfrm>
            <a:custGeom>
              <a:avLst/>
              <a:gdLst/>
              <a:ahLst/>
              <a:cxnLst/>
              <a:rect l="l" t="t" r="r" b="b"/>
              <a:pathLst>
                <a:path w="40587" h="30163" extrusionOk="0">
                  <a:moveTo>
                    <a:pt x="7841" y="10682"/>
                  </a:moveTo>
                  <a:lnTo>
                    <a:pt x="8247" y="11586"/>
                  </a:lnTo>
                  <a:lnTo>
                    <a:pt x="8616" y="12508"/>
                  </a:lnTo>
                  <a:lnTo>
                    <a:pt x="8967" y="13431"/>
                  </a:lnTo>
                  <a:lnTo>
                    <a:pt x="9299" y="14353"/>
                  </a:lnTo>
                  <a:lnTo>
                    <a:pt x="9594" y="15294"/>
                  </a:lnTo>
                  <a:lnTo>
                    <a:pt x="9871" y="16253"/>
                  </a:lnTo>
                  <a:lnTo>
                    <a:pt x="10110" y="17213"/>
                  </a:lnTo>
                  <a:lnTo>
                    <a:pt x="10332" y="18172"/>
                  </a:lnTo>
                  <a:lnTo>
                    <a:pt x="10516" y="19131"/>
                  </a:lnTo>
                  <a:lnTo>
                    <a:pt x="10682" y="20109"/>
                  </a:lnTo>
                  <a:lnTo>
                    <a:pt x="10811" y="21087"/>
                  </a:lnTo>
                  <a:lnTo>
                    <a:pt x="10922" y="22083"/>
                  </a:lnTo>
                  <a:lnTo>
                    <a:pt x="11014" y="23061"/>
                  </a:lnTo>
                  <a:lnTo>
                    <a:pt x="11070" y="24038"/>
                  </a:lnTo>
                  <a:lnTo>
                    <a:pt x="11088" y="25034"/>
                  </a:lnTo>
                  <a:lnTo>
                    <a:pt x="11088" y="26031"/>
                  </a:lnTo>
                  <a:lnTo>
                    <a:pt x="10904" y="25440"/>
                  </a:lnTo>
                  <a:lnTo>
                    <a:pt x="10701" y="24868"/>
                  </a:lnTo>
                  <a:lnTo>
                    <a:pt x="10479" y="24297"/>
                  </a:lnTo>
                  <a:lnTo>
                    <a:pt x="10239" y="23743"/>
                  </a:lnTo>
                  <a:lnTo>
                    <a:pt x="9981" y="23190"/>
                  </a:lnTo>
                  <a:lnTo>
                    <a:pt x="9704" y="22655"/>
                  </a:lnTo>
                  <a:lnTo>
                    <a:pt x="9409" y="22120"/>
                  </a:lnTo>
                  <a:lnTo>
                    <a:pt x="9096" y="21585"/>
                  </a:lnTo>
                  <a:lnTo>
                    <a:pt x="8764" y="21068"/>
                  </a:lnTo>
                  <a:lnTo>
                    <a:pt x="8432" y="20570"/>
                  </a:lnTo>
                  <a:lnTo>
                    <a:pt x="8081" y="20072"/>
                  </a:lnTo>
                  <a:lnTo>
                    <a:pt x="7712" y="19592"/>
                  </a:lnTo>
                  <a:lnTo>
                    <a:pt x="7325" y="19113"/>
                  </a:lnTo>
                  <a:lnTo>
                    <a:pt x="6919" y="18652"/>
                  </a:lnTo>
                  <a:lnTo>
                    <a:pt x="6495" y="18209"/>
                  </a:lnTo>
                  <a:lnTo>
                    <a:pt x="6070" y="17784"/>
                  </a:lnTo>
                  <a:lnTo>
                    <a:pt x="6255" y="16862"/>
                  </a:lnTo>
                  <a:lnTo>
                    <a:pt x="6439" y="15958"/>
                  </a:lnTo>
                  <a:lnTo>
                    <a:pt x="6642" y="15054"/>
                  </a:lnTo>
                  <a:lnTo>
                    <a:pt x="6864" y="14169"/>
                  </a:lnTo>
                  <a:lnTo>
                    <a:pt x="7085" y="13283"/>
                  </a:lnTo>
                  <a:lnTo>
                    <a:pt x="7325" y="12398"/>
                  </a:lnTo>
                  <a:lnTo>
                    <a:pt x="7583" y="11531"/>
                  </a:lnTo>
                  <a:lnTo>
                    <a:pt x="7841" y="10682"/>
                  </a:lnTo>
                  <a:close/>
                  <a:moveTo>
                    <a:pt x="17250" y="1"/>
                  </a:moveTo>
                  <a:lnTo>
                    <a:pt x="17822" y="978"/>
                  </a:lnTo>
                  <a:lnTo>
                    <a:pt x="18393" y="1956"/>
                  </a:lnTo>
                  <a:lnTo>
                    <a:pt x="18947" y="2952"/>
                  </a:lnTo>
                  <a:lnTo>
                    <a:pt x="19482" y="3949"/>
                  </a:lnTo>
                  <a:lnTo>
                    <a:pt x="19998" y="4945"/>
                  </a:lnTo>
                  <a:lnTo>
                    <a:pt x="20515" y="5959"/>
                  </a:lnTo>
                  <a:lnTo>
                    <a:pt x="21013" y="6974"/>
                  </a:lnTo>
                  <a:lnTo>
                    <a:pt x="21511" y="7989"/>
                  </a:lnTo>
                  <a:lnTo>
                    <a:pt x="21972" y="9003"/>
                  </a:lnTo>
                  <a:lnTo>
                    <a:pt x="22452" y="10036"/>
                  </a:lnTo>
                  <a:lnTo>
                    <a:pt x="22895" y="11069"/>
                  </a:lnTo>
                  <a:lnTo>
                    <a:pt x="23337" y="12121"/>
                  </a:lnTo>
                  <a:lnTo>
                    <a:pt x="23762" y="13154"/>
                  </a:lnTo>
                  <a:lnTo>
                    <a:pt x="24186" y="14206"/>
                  </a:lnTo>
                  <a:lnTo>
                    <a:pt x="24592" y="15276"/>
                  </a:lnTo>
                  <a:lnTo>
                    <a:pt x="24979" y="16327"/>
                  </a:lnTo>
                  <a:lnTo>
                    <a:pt x="24721" y="17268"/>
                  </a:lnTo>
                  <a:lnTo>
                    <a:pt x="24463" y="18227"/>
                  </a:lnTo>
                  <a:lnTo>
                    <a:pt x="24002" y="20146"/>
                  </a:lnTo>
                  <a:lnTo>
                    <a:pt x="23559" y="22064"/>
                  </a:lnTo>
                  <a:lnTo>
                    <a:pt x="23153" y="24001"/>
                  </a:lnTo>
                  <a:lnTo>
                    <a:pt x="22563" y="23393"/>
                  </a:lnTo>
                  <a:lnTo>
                    <a:pt x="22766" y="22747"/>
                  </a:lnTo>
                  <a:lnTo>
                    <a:pt x="22987" y="22101"/>
                  </a:lnTo>
                  <a:lnTo>
                    <a:pt x="23208" y="21456"/>
                  </a:lnTo>
                  <a:lnTo>
                    <a:pt x="23448" y="20810"/>
                  </a:lnTo>
                  <a:lnTo>
                    <a:pt x="23098" y="21345"/>
                  </a:lnTo>
                  <a:lnTo>
                    <a:pt x="22766" y="21880"/>
                  </a:lnTo>
                  <a:lnTo>
                    <a:pt x="22434" y="22415"/>
                  </a:lnTo>
                  <a:lnTo>
                    <a:pt x="22120" y="22968"/>
                  </a:lnTo>
                  <a:lnTo>
                    <a:pt x="21677" y="22544"/>
                  </a:lnTo>
                  <a:lnTo>
                    <a:pt x="21216" y="22120"/>
                  </a:lnTo>
                  <a:lnTo>
                    <a:pt x="20755" y="21732"/>
                  </a:lnTo>
                  <a:lnTo>
                    <a:pt x="20275" y="21326"/>
                  </a:lnTo>
                  <a:lnTo>
                    <a:pt x="19795" y="20939"/>
                  </a:lnTo>
                  <a:lnTo>
                    <a:pt x="19297" y="20570"/>
                  </a:lnTo>
                  <a:lnTo>
                    <a:pt x="18799" y="20201"/>
                  </a:lnTo>
                  <a:lnTo>
                    <a:pt x="18301" y="19832"/>
                  </a:lnTo>
                  <a:lnTo>
                    <a:pt x="18449" y="18412"/>
                  </a:lnTo>
                  <a:lnTo>
                    <a:pt x="18633" y="16973"/>
                  </a:lnTo>
                  <a:lnTo>
                    <a:pt x="18172" y="18209"/>
                  </a:lnTo>
                  <a:lnTo>
                    <a:pt x="17729" y="19445"/>
                  </a:lnTo>
                  <a:lnTo>
                    <a:pt x="16825" y="18854"/>
                  </a:lnTo>
                  <a:lnTo>
                    <a:pt x="15866" y="18301"/>
                  </a:lnTo>
                  <a:lnTo>
                    <a:pt x="14907" y="17766"/>
                  </a:lnTo>
                  <a:lnTo>
                    <a:pt x="13929" y="17268"/>
                  </a:lnTo>
                  <a:lnTo>
                    <a:pt x="14815" y="18061"/>
                  </a:lnTo>
                  <a:lnTo>
                    <a:pt x="15700" y="18891"/>
                  </a:lnTo>
                  <a:lnTo>
                    <a:pt x="16549" y="19721"/>
                  </a:lnTo>
                  <a:lnTo>
                    <a:pt x="17360" y="20589"/>
                  </a:lnTo>
                  <a:lnTo>
                    <a:pt x="17010" y="21751"/>
                  </a:lnTo>
                  <a:lnTo>
                    <a:pt x="16678" y="22913"/>
                  </a:lnTo>
                  <a:lnTo>
                    <a:pt x="16364" y="24075"/>
                  </a:lnTo>
                  <a:lnTo>
                    <a:pt x="16069" y="25237"/>
                  </a:lnTo>
                  <a:lnTo>
                    <a:pt x="15792" y="26418"/>
                  </a:lnTo>
                  <a:lnTo>
                    <a:pt x="15552" y="27599"/>
                  </a:lnTo>
                  <a:lnTo>
                    <a:pt x="15331" y="28798"/>
                  </a:lnTo>
                  <a:lnTo>
                    <a:pt x="15110" y="29979"/>
                  </a:lnTo>
                  <a:lnTo>
                    <a:pt x="15202" y="29314"/>
                  </a:lnTo>
                  <a:lnTo>
                    <a:pt x="15276" y="28632"/>
                  </a:lnTo>
                  <a:lnTo>
                    <a:pt x="15313" y="27949"/>
                  </a:lnTo>
                  <a:lnTo>
                    <a:pt x="15331" y="27267"/>
                  </a:lnTo>
                  <a:lnTo>
                    <a:pt x="15331" y="26584"/>
                  </a:lnTo>
                  <a:lnTo>
                    <a:pt x="15294" y="25920"/>
                  </a:lnTo>
                  <a:lnTo>
                    <a:pt x="15257" y="25237"/>
                  </a:lnTo>
                  <a:lnTo>
                    <a:pt x="15184" y="24555"/>
                  </a:lnTo>
                  <a:lnTo>
                    <a:pt x="15110" y="23891"/>
                  </a:lnTo>
                  <a:lnTo>
                    <a:pt x="14999" y="23208"/>
                  </a:lnTo>
                  <a:lnTo>
                    <a:pt x="14870" y="22544"/>
                  </a:lnTo>
                  <a:lnTo>
                    <a:pt x="14722" y="21880"/>
                  </a:lnTo>
                  <a:lnTo>
                    <a:pt x="14556" y="21216"/>
                  </a:lnTo>
                  <a:lnTo>
                    <a:pt x="14372" y="20570"/>
                  </a:lnTo>
                  <a:lnTo>
                    <a:pt x="14169" y="19906"/>
                  </a:lnTo>
                  <a:lnTo>
                    <a:pt x="13948" y="19279"/>
                  </a:lnTo>
                  <a:lnTo>
                    <a:pt x="13708" y="18633"/>
                  </a:lnTo>
                  <a:lnTo>
                    <a:pt x="13449" y="18006"/>
                  </a:lnTo>
                  <a:lnTo>
                    <a:pt x="13173" y="17379"/>
                  </a:lnTo>
                  <a:lnTo>
                    <a:pt x="12878" y="16770"/>
                  </a:lnTo>
                  <a:lnTo>
                    <a:pt x="12545" y="16161"/>
                  </a:lnTo>
                  <a:lnTo>
                    <a:pt x="12213" y="15571"/>
                  </a:lnTo>
                  <a:lnTo>
                    <a:pt x="11863" y="14999"/>
                  </a:lnTo>
                  <a:lnTo>
                    <a:pt x="11494" y="14427"/>
                  </a:lnTo>
                  <a:lnTo>
                    <a:pt x="11125" y="13855"/>
                  </a:lnTo>
                  <a:lnTo>
                    <a:pt x="10719" y="13302"/>
                  </a:lnTo>
                  <a:lnTo>
                    <a:pt x="10295" y="12767"/>
                  </a:lnTo>
                  <a:lnTo>
                    <a:pt x="9871" y="12250"/>
                  </a:lnTo>
                  <a:lnTo>
                    <a:pt x="9409" y="11734"/>
                  </a:lnTo>
                  <a:lnTo>
                    <a:pt x="8948" y="11254"/>
                  </a:lnTo>
                  <a:lnTo>
                    <a:pt x="8468" y="10774"/>
                  </a:lnTo>
                  <a:lnTo>
                    <a:pt x="7970" y="10295"/>
                  </a:lnTo>
                  <a:lnTo>
                    <a:pt x="8395" y="9040"/>
                  </a:lnTo>
                  <a:lnTo>
                    <a:pt x="8837" y="7804"/>
                  </a:lnTo>
                  <a:lnTo>
                    <a:pt x="9317" y="6605"/>
                  </a:lnTo>
                  <a:lnTo>
                    <a:pt x="9834" y="5443"/>
                  </a:lnTo>
                  <a:lnTo>
                    <a:pt x="9372" y="5978"/>
                  </a:lnTo>
                  <a:lnTo>
                    <a:pt x="8930" y="6513"/>
                  </a:lnTo>
                  <a:lnTo>
                    <a:pt x="8487" y="7048"/>
                  </a:lnTo>
                  <a:lnTo>
                    <a:pt x="8063" y="7601"/>
                  </a:lnTo>
                  <a:lnTo>
                    <a:pt x="7657" y="8173"/>
                  </a:lnTo>
                  <a:lnTo>
                    <a:pt x="7251" y="8745"/>
                  </a:lnTo>
                  <a:lnTo>
                    <a:pt x="6864" y="9335"/>
                  </a:lnTo>
                  <a:lnTo>
                    <a:pt x="6476" y="9926"/>
                  </a:lnTo>
                  <a:lnTo>
                    <a:pt x="6126" y="10516"/>
                  </a:lnTo>
                  <a:lnTo>
                    <a:pt x="5775" y="11125"/>
                  </a:lnTo>
                  <a:lnTo>
                    <a:pt x="5425" y="11734"/>
                  </a:lnTo>
                  <a:lnTo>
                    <a:pt x="5111" y="12361"/>
                  </a:lnTo>
                  <a:lnTo>
                    <a:pt x="4797" y="12988"/>
                  </a:lnTo>
                  <a:lnTo>
                    <a:pt x="4502" y="13615"/>
                  </a:lnTo>
                  <a:lnTo>
                    <a:pt x="4207" y="14261"/>
                  </a:lnTo>
                  <a:lnTo>
                    <a:pt x="3949" y="14907"/>
                  </a:lnTo>
                  <a:lnTo>
                    <a:pt x="4023" y="14113"/>
                  </a:lnTo>
                  <a:lnTo>
                    <a:pt x="4078" y="13338"/>
                  </a:lnTo>
                  <a:lnTo>
                    <a:pt x="4115" y="12564"/>
                  </a:lnTo>
                  <a:lnTo>
                    <a:pt x="4152" y="11770"/>
                  </a:lnTo>
                  <a:lnTo>
                    <a:pt x="4170" y="10996"/>
                  </a:lnTo>
                  <a:lnTo>
                    <a:pt x="4170" y="10202"/>
                  </a:lnTo>
                  <a:lnTo>
                    <a:pt x="4152" y="9428"/>
                  </a:lnTo>
                  <a:lnTo>
                    <a:pt x="4133" y="8653"/>
                  </a:lnTo>
                  <a:lnTo>
                    <a:pt x="4078" y="7859"/>
                  </a:lnTo>
                  <a:lnTo>
                    <a:pt x="4041" y="7085"/>
                  </a:lnTo>
                  <a:lnTo>
                    <a:pt x="3967" y="6310"/>
                  </a:lnTo>
                  <a:lnTo>
                    <a:pt x="3875" y="5535"/>
                  </a:lnTo>
                  <a:lnTo>
                    <a:pt x="3783" y="4760"/>
                  </a:lnTo>
                  <a:lnTo>
                    <a:pt x="3672" y="3985"/>
                  </a:lnTo>
                  <a:lnTo>
                    <a:pt x="3561" y="3211"/>
                  </a:lnTo>
                  <a:lnTo>
                    <a:pt x="3432" y="2436"/>
                  </a:lnTo>
                  <a:lnTo>
                    <a:pt x="3395" y="3727"/>
                  </a:lnTo>
                  <a:lnTo>
                    <a:pt x="3358" y="5000"/>
                  </a:lnTo>
                  <a:lnTo>
                    <a:pt x="3303" y="6291"/>
                  </a:lnTo>
                  <a:lnTo>
                    <a:pt x="3248" y="7583"/>
                  </a:lnTo>
                  <a:lnTo>
                    <a:pt x="3156" y="8856"/>
                  </a:lnTo>
                  <a:lnTo>
                    <a:pt x="3063" y="10147"/>
                  </a:lnTo>
                  <a:lnTo>
                    <a:pt x="2971" y="11420"/>
                  </a:lnTo>
                  <a:lnTo>
                    <a:pt x="2842" y="12711"/>
                  </a:lnTo>
                  <a:lnTo>
                    <a:pt x="2713" y="13984"/>
                  </a:lnTo>
                  <a:lnTo>
                    <a:pt x="2584" y="15257"/>
                  </a:lnTo>
                  <a:lnTo>
                    <a:pt x="2418" y="16530"/>
                  </a:lnTo>
                  <a:lnTo>
                    <a:pt x="2252" y="17821"/>
                  </a:lnTo>
                  <a:lnTo>
                    <a:pt x="2067" y="19094"/>
                  </a:lnTo>
                  <a:lnTo>
                    <a:pt x="1883" y="20349"/>
                  </a:lnTo>
                  <a:lnTo>
                    <a:pt x="1680" y="21622"/>
                  </a:lnTo>
                  <a:lnTo>
                    <a:pt x="1458" y="22895"/>
                  </a:lnTo>
                  <a:lnTo>
                    <a:pt x="1" y="13006"/>
                  </a:lnTo>
                  <a:lnTo>
                    <a:pt x="149" y="15146"/>
                  </a:lnTo>
                  <a:lnTo>
                    <a:pt x="241" y="17286"/>
                  </a:lnTo>
                  <a:lnTo>
                    <a:pt x="315" y="19426"/>
                  </a:lnTo>
                  <a:lnTo>
                    <a:pt x="351" y="21585"/>
                  </a:lnTo>
                  <a:lnTo>
                    <a:pt x="370" y="23725"/>
                  </a:lnTo>
                  <a:lnTo>
                    <a:pt x="351" y="25883"/>
                  </a:lnTo>
                  <a:lnTo>
                    <a:pt x="296" y="28023"/>
                  </a:lnTo>
                  <a:lnTo>
                    <a:pt x="204" y="30163"/>
                  </a:lnTo>
                  <a:lnTo>
                    <a:pt x="4779" y="30163"/>
                  </a:lnTo>
                  <a:lnTo>
                    <a:pt x="4816" y="28687"/>
                  </a:lnTo>
                  <a:lnTo>
                    <a:pt x="4908" y="27211"/>
                  </a:lnTo>
                  <a:lnTo>
                    <a:pt x="5019" y="25717"/>
                  </a:lnTo>
                  <a:lnTo>
                    <a:pt x="5148" y="24223"/>
                  </a:lnTo>
                  <a:lnTo>
                    <a:pt x="5314" y="22710"/>
                  </a:lnTo>
                  <a:lnTo>
                    <a:pt x="5517" y="21216"/>
                  </a:lnTo>
                  <a:lnTo>
                    <a:pt x="5738" y="19740"/>
                  </a:lnTo>
                  <a:lnTo>
                    <a:pt x="5978" y="18264"/>
                  </a:lnTo>
                  <a:lnTo>
                    <a:pt x="6292" y="18910"/>
                  </a:lnTo>
                  <a:lnTo>
                    <a:pt x="6605" y="19574"/>
                  </a:lnTo>
                  <a:lnTo>
                    <a:pt x="6882" y="20275"/>
                  </a:lnTo>
                  <a:lnTo>
                    <a:pt x="7159" y="20976"/>
                  </a:lnTo>
                  <a:lnTo>
                    <a:pt x="7435" y="21677"/>
                  </a:lnTo>
                  <a:lnTo>
                    <a:pt x="7675" y="22415"/>
                  </a:lnTo>
                  <a:lnTo>
                    <a:pt x="7915" y="23153"/>
                  </a:lnTo>
                  <a:lnTo>
                    <a:pt x="8155" y="23909"/>
                  </a:lnTo>
                  <a:lnTo>
                    <a:pt x="8358" y="24666"/>
                  </a:lnTo>
                  <a:lnTo>
                    <a:pt x="8561" y="25440"/>
                  </a:lnTo>
                  <a:lnTo>
                    <a:pt x="8764" y="26215"/>
                  </a:lnTo>
                  <a:lnTo>
                    <a:pt x="8930" y="27008"/>
                  </a:lnTo>
                  <a:lnTo>
                    <a:pt x="9096" y="27783"/>
                  </a:lnTo>
                  <a:lnTo>
                    <a:pt x="9243" y="28576"/>
                  </a:lnTo>
                  <a:lnTo>
                    <a:pt x="9372" y="29370"/>
                  </a:lnTo>
                  <a:lnTo>
                    <a:pt x="9502" y="30163"/>
                  </a:lnTo>
                  <a:lnTo>
                    <a:pt x="17803" y="30163"/>
                  </a:lnTo>
                  <a:lnTo>
                    <a:pt x="17803" y="29075"/>
                  </a:lnTo>
                  <a:lnTo>
                    <a:pt x="17822" y="27986"/>
                  </a:lnTo>
                  <a:lnTo>
                    <a:pt x="17840" y="26898"/>
                  </a:lnTo>
                  <a:lnTo>
                    <a:pt x="17877" y="25809"/>
                  </a:lnTo>
                  <a:lnTo>
                    <a:pt x="17932" y="24721"/>
                  </a:lnTo>
                  <a:lnTo>
                    <a:pt x="17988" y="23632"/>
                  </a:lnTo>
                  <a:lnTo>
                    <a:pt x="18061" y="22544"/>
                  </a:lnTo>
                  <a:lnTo>
                    <a:pt x="18154" y="21456"/>
                  </a:lnTo>
                  <a:lnTo>
                    <a:pt x="18910" y="22323"/>
                  </a:lnTo>
                  <a:lnTo>
                    <a:pt x="19648" y="23208"/>
                  </a:lnTo>
                  <a:lnTo>
                    <a:pt x="20367" y="24112"/>
                  </a:lnTo>
                  <a:lnTo>
                    <a:pt x="21050" y="25034"/>
                  </a:lnTo>
                  <a:lnTo>
                    <a:pt x="20773" y="25662"/>
                  </a:lnTo>
                  <a:lnTo>
                    <a:pt x="20496" y="26289"/>
                  </a:lnTo>
                  <a:lnTo>
                    <a:pt x="20238" y="26916"/>
                  </a:lnTo>
                  <a:lnTo>
                    <a:pt x="19998" y="27562"/>
                  </a:lnTo>
                  <a:lnTo>
                    <a:pt x="19759" y="28208"/>
                  </a:lnTo>
                  <a:lnTo>
                    <a:pt x="19556" y="28853"/>
                  </a:lnTo>
                  <a:lnTo>
                    <a:pt x="19353" y="29517"/>
                  </a:lnTo>
                  <a:lnTo>
                    <a:pt x="19150" y="30163"/>
                  </a:lnTo>
                  <a:lnTo>
                    <a:pt x="21179" y="30163"/>
                  </a:lnTo>
                  <a:lnTo>
                    <a:pt x="21308" y="29167"/>
                  </a:lnTo>
                  <a:lnTo>
                    <a:pt x="21456" y="28152"/>
                  </a:lnTo>
                  <a:lnTo>
                    <a:pt x="21640" y="27156"/>
                  </a:lnTo>
                  <a:lnTo>
                    <a:pt x="21843" y="26160"/>
                  </a:lnTo>
                  <a:lnTo>
                    <a:pt x="22194" y="26676"/>
                  </a:lnTo>
                  <a:lnTo>
                    <a:pt x="22544" y="27211"/>
                  </a:lnTo>
                  <a:lnTo>
                    <a:pt x="22286" y="28687"/>
                  </a:lnTo>
                  <a:lnTo>
                    <a:pt x="22028" y="30163"/>
                  </a:lnTo>
                  <a:lnTo>
                    <a:pt x="27802" y="30163"/>
                  </a:lnTo>
                  <a:lnTo>
                    <a:pt x="27304" y="29370"/>
                  </a:lnTo>
                  <a:lnTo>
                    <a:pt x="26806" y="28576"/>
                  </a:lnTo>
                  <a:lnTo>
                    <a:pt x="26271" y="27783"/>
                  </a:lnTo>
                  <a:lnTo>
                    <a:pt x="25717" y="27027"/>
                  </a:lnTo>
                  <a:lnTo>
                    <a:pt x="25846" y="25348"/>
                  </a:lnTo>
                  <a:lnTo>
                    <a:pt x="25976" y="23669"/>
                  </a:lnTo>
                  <a:lnTo>
                    <a:pt x="26142" y="21991"/>
                  </a:lnTo>
                  <a:lnTo>
                    <a:pt x="26326" y="20312"/>
                  </a:lnTo>
                  <a:lnTo>
                    <a:pt x="26695" y="21529"/>
                  </a:lnTo>
                  <a:lnTo>
                    <a:pt x="27064" y="22747"/>
                  </a:lnTo>
                  <a:lnTo>
                    <a:pt x="27396" y="23965"/>
                  </a:lnTo>
                  <a:lnTo>
                    <a:pt x="27728" y="25201"/>
                  </a:lnTo>
                  <a:lnTo>
                    <a:pt x="28042" y="26437"/>
                  </a:lnTo>
                  <a:lnTo>
                    <a:pt x="28337" y="27673"/>
                  </a:lnTo>
                  <a:lnTo>
                    <a:pt x="28614" y="28927"/>
                  </a:lnTo>
                  <a:lnTo>
                    <a:pt x="28872" y="30163"/>
                  </a:lnTo>
                  <a:lnTo>
                    <a:pt x="33650" y="30163"/>
                  </a:lnTo>
                  <a:lnTo>
                    <a:pt x="32893" y="28318"/>
                  </a:lnTo>
                  <a:lnTo>
                    <a:pt x="32119" y="26492"/>
                  </a:lnTo>
                  <a:lnTo>
                    <a:pt x="31307" y="24666"/>
                  </a:lnTo>
                  <a:lnTo>
                    <a:pt x="30477" y="22839"/>
                  </a:lnTo>
                  <a:lnTo>
                    <a:pt x="29628" y="21050"/>
                  </a:lnTo>
                  <a:lnTo>
                    <a:pt x="28743" y="19242"/>
                  </a:lnTo>
                  <a:lnTo>
                    <a:pt x="27857" y="17471"/>
                  </a:lnTo>
                  <a:lnTo>
                    <a:pt x="26916" y="15700"/>
                  </a:lnTo>
                  <a:lnTo>
                    <a:pt x="27248" y="13541"/>
                  </a:lnTo>
                  <a:lnTo>
                    <a:pt x="27617" y="11401"/>
                  </a:lnTo>
                  <a:lnTo>
                    <a:pt x="28392" y="12435"/>
                  </a:lnTo>
                  <a:lnTo>
                    <a:pt x="29130" y="13486"/>
                  </a:lnTo>
                  <a:lnTo>
                    <a:pt x="29831" y="14575"/>
                  </a:lnTo>
                  <a:lnTo>
                    <a:pt x="30495" y="15681"/>
                  </a:lnTo>
                  <a:lnTo>
                    <a:pt x="31141" y="16807"/>
                  </a:lnTo>
                  <a:lnTo>
                    <a:pt x="31731" y="17932"/>
                  </a:lnTo>
                  <a:lnTo>
                    <a:pt x="32303" y="19094"/>
                  </a:lnTo>
                  <a:lnTo>
                    <a:pt x="32820" y="20275"/>
                  </a:lnTo>
                  <a:lnTo>
                    <a:pt x="33318" y="21474"/>
                  </a:lnTo>
                  <a:lnTo>
                    <a:pt x="33760" y="22673"/>
                  </a:lnTo>
                  <a:lnTo>
                    <a:pt x="34185" y="23909"/>
                  </a:lnTo>
                  <a:lnTo>
                    <a:pt x="34554" y="25127"/>
                  </a:lnTo>
                  <a:lnTo>
                    <a:pt x="34904" y="26381"/>
                  </a:lnTo>
                  <a:lnTo>
                    <a:pt x="35199" y="27636"/>
                  </a:lnTo>
                  <a:lnTo>
                    <a:pt x="35458" y="28890"/>
                  </a:lnTo>
                  <a:lnTo>
                    <a:pt x="35679" y="30163"/>
                  </a:lnTo>
                  <a:lnTo>
                    <a:pt x="40586" y="30163"/>
                  </a:lnTo>
                  <a:lnTo>
                    <a:pt x="40383" y="29462"/>
                  </a:lnTo>
                  <a:lnTo>
                    <a:pt x="40162" y="28779"/>
                  </a:lnTo>
                  <a:lnTo>
                    <a:pt x="39922" y="28097"/>
                  </a:lnTo>
                  <a:lnTo>
                    <a:pt x="39664" y="27414"/>
                  </a:lnTo>
                  <a:lnTo>
                    <a:pt x="39406" y="26732"/>
                  </a:lnTo>
                  <a:lnTo>
                    <a:pt x="39129" y="26049"/>
                  </a:lnTo>
                  <a:lnTo>
                    <a:pt x="38834" y="25385"/>
                  </a:lnTo>
                  <a:lnTo>
                    <a:pt x="38538" y="24721"/>
                  </a:lnTo>
                  <a:lnTo>
                    <a:pt x="38225" y="24075"/>
                  </a:lnTo>
                  <a:lnTo>
                    <a:pt x="37893" y="23430"/>
                  </a:lnTo>
                  <a:lnTo>
                    <a:pt x="37542" y="22784"/>
                  </a:lnTo>
                  <a:lnTo>
                    <a:pt x="37192" y="22157"/>
                  </a:lnTo>
                  <a:lnTo>
                    <a:pt x="36823" y="21529"/>
                  </a:lnTo>
                  <a:lnTo>
                    <a:pt x="36435" y="20902"/>
                  </a:lnTo>
                  <a:lnTo>
                    <a:pt x="36048" y="20293"/>
                  </a:lnTo>
                  <a:lnTo>
                    <a:pt x="35642" y="19685"/>
                  </a:lnTo>
                  <a:lnTo>
                    <a:pt x="35218" y="19094"/>
                  </a:lnTo>
                  <a:lnTo>
                    <a:pt x="34794" y="18504"/>
                  </a:lnTo>
                  <a:lnTo>
                    <a:pt x="34351" y="17932"/>
                  </a:lnTo>
                  <a:lnTo>
                    <a:pt x="33908" y="17360"/>
                  </a:lnTo>
                  <a:lnTo>
                    <a:pt x="33447" y="16807"/>
                  </a:lnTo>
                  <a:lnTo>
                    <a:pt x="32967" y="16253"/>
                  </a:lnTo>
                  <a:lnTo>
                    <a:pt x="32469" y="15700"/>
                  </a:lnTo>
                  <a:lnTo>
                    <a:pt x="31971" y="15183"/>
                  </a:lnTo>
                  <a:lnTo>
                    <a:pt x="31473" y="14648"/>
                  </a:lnTo>
                  <a:lnTo>
                    <a:pt x="30956" y="14150"/>
                  </a:lnTo>
                  <a:lnTo>
                    <a:pt x="30421" y="13652"/>
                  </a:lnTo>
                  <a:lnTo>
                    <a:pt x="29886" y="13154"/>
                  </a:lnTo>
                  <a:lnTo>
                    <a:pt x="29333" y="12693"/>
                  </a:lnTo>
                  <a:lnTo>
                    <a:pt x="28780" y="12213"/>
                  </a:lnTo>
                  <a:lnTo>
                    <a:pt x="28208" y="11770"/>
                  </a:lnTo>
                  <a:lnTo>
                    <a:pt x="27636" y="11328"/>
                  </a:lnTo>
                  <a:lnTo>
                    <a:pt x="27857" y="10073"/>
                  </a:lnTo>
                  <a:lnTo>
                    <a:pt x="28097" y="8819"/>
                  </a:lnTo>
                  <a:lnTo>
                    <a:pt x="28577" y="6365"/>
                  </a:lnTo>
                  <a:lnTo>
                    <a:pt x="28189" y="7251"/>
                  </a:lnTo>
                  <a:lnTo>
                    <a:pt x="27802" y="8136"/>
                  </a:lnTo>
                  <a:lnTo>
                    <a:pt x="27433" y="9040"/>
                  </a:lnTo>
                  <a:lnTo>
                    <a:pt x="27082" y="9944"/>
                  </a:lnTo>
                  <a:lnTo>
                    <a:pt x="26732" y="10866"/>
                  </a:lnTo>
                  <a:lnTo>
                    <a:pt x="26400" y="11770"/>
                  </a:lnTo>
                  <a:lnTo>
                    <a:pt x="26086" y="12693"/>
                  </a:lnTo>
                  <a:lnTo>
                    <a:pt x="25791" y="13615"/>
                  </a:lnTo>
                  <a:lnTo>
                    <a:pt x="24813" y="11863"/>
                  </a:lnTo>
                  <a:lnTo>
                    <a:pt x="23799" y="10129"/>
                  </a:lnTo>
                  <a:lnTo>
                    <a:pt x="22766" y="8413"/>
                  </a:lnTo>
                  <a:lnTo>
                    <a:pt x="21714" y="6697"/>
                  </a:lnTo>
                  <a:lnTo>
                    <a:pt x="20626" y="5000"/>
                  </a:lnTo>
                  <a:lnTo>
                    <a:pt x="19537" y="3321"/>
                  </a:lnTo>
                  <a:lnTo>
                    <a:pt x="18412" y="1661"/>
                  </a:lnTo>
                  <a:lnTo>
                    <a:pt x="1725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7"/>
            <p:cNvSpPr/>
            <p:nvPr/>
          </p:nvSpPr>
          <p:spPr>
            <a:xfrm>
              <a:off x="4584325" y="4669300"/>
              <a:ext cx="686750" cy="807575"/>
            </a:xfrm>
            <a:custGeom>
              <a:avLst/>
              <a:gdLst/>
              <a:ahLst/>
              <a:cxnLst/>
              <a:rect l="l" t="t" r="r" b="b"/>
              <a:pathLst>
                <a:path w="27470" h="32303" extrusionOk="0">
                  <a:moveTo>
                    <a:pt x="0" y="1"/>
                  </a:moveTo>
                  <a:lnTo>
                    <a:pt x="812" y="794"/>
                  </a:lnTo>
                  <a:lnTo>
                    <a:pt x="1587" y="1606"/>
                  </a:lnTo>
                  <a:lnTo>
                    <a:pt x="2362" y="2436"/>
                  </a:lnTo>
                  <a:lnTo>
                    <a:pt x="3100" y="3284"/>
                  </a:lnTo>
                  <a:lnTo>
                    <a:pt x="3819" y="4151"/>
                  </a:lnTo>
                  <a:lnTo>
                    <a:pt x="4502" y="5037"/>
                  </a:lnTo>
                  <a:lnTo>
                    <a:pt x="5184" y="5941"/>
                  </a:lnTo>
                  <a:lnTo>
                    <a:pt x="5830" y="6863"/>
                  </a:lnTo>
                  <a:lnTo>
                    <a:pt x="6457" y="7786"/>
                  </a:lnTo>
                  <a:lnTo>
                    <a:pt x="7066" y="8745"/>
                  </a:lnTo>
                  <a:lnTo>
                    <a:pt x="7638" y="9723"/>
                  </a:lnTo>
                  <a:lnTo>
                    <a:pt x="8191" y="10700"/>
                  </a:lnTo>
                  <a:lnTo>
                    <a:pt x="8708" y="11697"/>
                  </a:lnTo>
                  <a:lnTo>
                    <a:pt x="9224" y="12693"/>
                  </a:lnTo>
                  <a:lnTo>
                    <a:pt x="9704" y="13726"/>
                  </a:lnTo>
                  <a:lnTo>
                    <a:pt x="10147" y="14759"/>
                  </a:lnTo>
                  <a:lnTo>
                    <a:pt x="10571" y="15792"/>
                  </a:lnTo>
                  <a:lnTo>
                    <a:pt x="10977" y="16862"/>
                  </a:lnTo>
                  <a:lnTo>
                    <a:pt x="11346" y="17914"/>
                  </a:lnTo>
                  <a:lnTo>
                    <a:pt x="11696" y="18984"/>
                  </a:lnTo>
                  <a:lnTo>
                    <a:pt x="12028" y="20072"/>
                  </a:lnTo>
                  <a:lnTo>
                    <a:pt x="12324" y="21160"/>
                  </a:lnTo>
                  <a:lnTo>
                    <a:pt x="12582" y="22249"/>
                  </a:lnTo>
                  <a:lnTo>
                    <a:pt x="12822" y="23356"/>
                  </a:lnTo>
                  <a:lnTo>
                    <a:pt x="13043" y="24463"/>
                  </a:lnTo>
                  <a:lnTo>
                    <a:pt x="13228" y="25570"/>
                  </a:lnTo>
                  <a:lnTo>
                    <a:pt x="13375" y="26695"/>
                  </a:lnTo>
                  <a:lnTo>
                    <a:pt x="13504" y="27802"/>
                  </a:lnTo>
                  <a:lnTo>
                    <a:pt x="13615" y="28927"/>
                  </a:lnTo>
                  <a:lnTo>
                    <a:pt x="13670" y="30052"/>
                  </a:lnTo>
                  <a:lnTo>
                    <a:pt x="13726" y="31178"/>
                  </a:lnTo>
                  <a:lnTo>
                    <a:pt x="13726" y="32303"/>
                  </a:lnTo>
                  <a:lnTo>
                    <a:pt x="26639" y="32303"/>
                  </a:lnTo>
                  <a:lnTo>
                    <a:pt x="26639" y="30661"/>
                  </a:lnTo>
                  <a:lnTo>
                    <a:pt x="26676" y="29001"/>
                  </a:lnTo>
                  <a:lnTo>
                    <a:pt x="26750" y="27341"/>
                  </a:lnTo>
                  <a:lnTo>
                    <a:pt x="26842" y="25699"/>
                  </a:lnTo>
                  <a:lnTo>
                    <a:pt x="26953" y="24057"/>
                  </a:lnTo>
                  <a:lnTo>
                    <a:pt x="27100" y="22396"/>
                  </a:lnTo>
                  <a:lnTo>
                    <a:pt x="27266" y="20755"/>
                  </a:lnTo>
                  <a:lnTo>
                    <a:pt x="27469" y="19113"/>
                  </a:lnTo>
                  <a:lnTo>
                    <a:pt x="26879" y="20699"/>
                  </a:lnTo>
                  <a:lnTo>
                    <a:pt x="26344" y="22286"/>
                  </a:lnTo>
                  <a:lnTo>
                    <a:pt x="25846" y="23909"/>
                  </a:lnTo>
                  <a:lnTo>
                    <a:pt x="25385" y="25533"/>
                  </a:lnTo>
                  <a:lnTo>
                    <a:pt x="24960" y="27156"/>
                  </a:lnTo>
                  <a:lnTo>
                    <a:pt x="24591" y="28816"/>
                  </a:lnTo>
                  <a:lnTo>
                    <a:pt x="24241" y="30458"/>
                  </a:lnTo>
                  <a:lnTo>
                    <a:pt x="23964" y="32119"/>
                  </a:lnTo>
                  <a:lnTo>
                    <a:pt x="24038" y="31418"/>
                  </a:lnTo>
                  <a:lnTo>
                    <a:pt x="24112" y="30735"/>
                  </a:lnTo>
                  <a:lnTo>
                    <a:pt x="24149" y="30034"/>
                  </a:lnTo>
                  <a:lnTo>
                    <a:pt x="24167" y="29314"/>
                  </a:lnTo>
                  <a:lnTo>
                    <a:pt x="24167" y="28613"/>
                  </a:lnTo>
                  <a:lnTo>
                    <a:pt x="24130" y="27912"/>
                  </a:lnTo>
                  <a:lnTo>
                    <a:pt x="24075" y="27211"/>
                  </a:lnTo>
                  <a:lnTo>
                    <a:pt x="24020" y="26529"/>
                  </a:lnTo>
                  <a:lnTo>
                    <a:pt x="23909" y="25828"/>
                  </a:lnTo>
                  <a:lnTo>
                    <a:pt x="23798" y="25127"/>
                  </a:lnTo>
                  <a:lnTo>
                    <a:pt x="23669" y="24444"/>
                  </a:lnTo>
                  <a:lnTo>
                    <a:pt x="23503" y="23762"/>
                  </a:lnTo>
                  <a:lnTo>
                    <a:pt x="23319" y="23079"/>
                  </a:lnTo>
                  <a:lnTo>
                    <a:pt x="23134" y="22415"/>
                  </a:lnTo>
                  <a:lnTo>
                    <a:pt x="22913" y="21732"/>
                  </a:lnTo>
                  <a:lnTo>
                    <a:pt x="22673" y="21087"/>
                  </a:lnTo>
                  <a:lnTo>
                    <a:pt x="22396" y="20423"/>
                  </a:lnTo>
                  <a:lnTo>
                    <a:pt x="22119" y="19777"/>
                  </a:lnTo>
                  <a:lnTo>
                    <a:pt x="21824" y="19150"/>
                  </a:lnTo>
                  <a:lnTo>
                    <a:pt x="21511" y="18522"/>
                  </a:lnTo>
                  <a:lnTo>
                    <a:pt x="21160" y="17895"/>
                  </a:lnTo>
                  <a:lnTo>
                    <a:pt x="20810" y="17305"/>
                  </a:lnTo>
                  <a:lnTo>
                    <a:pt x="20441" y="16696"/>
                  </a:lnTo>
                  <a:lnTo>
                    <a:pt x="20035" y="16124"/>
                  </a:lnTo>
                  <a:lnTo>
                    <a:pt x="19629" y="15552"/>
                  </a:lnTo>
                  <a:lnTo>
                    <a:pt x="19205" y="14999"/>
                  </a:lnTo>
                  <a:lnTo>
                    <a:pt x="18762" y="14464"/>
                  </a:lnTo>
                  <a:lnTo>
                    <a:pt x="18301" y="13929"/>
                  </a:lnTo>
                  <a:lnTo>
                    <a:pt x="17821" y="13412"/>
                  </a:lnTo>
                  <a:lnTo>
                    <a:pt x="17323" y="12914"/>
                  </a:lnTo>
                  <a:lnTo>
                    <a:pt x="16806" y="12435"/>
                  </a:lnTo>
                  <a:lnTo>
                    <a:pt x="16271" y="11973"/>
                  </a:lnTo>
                  <a:lnTo>
                    <a:pt x="16271" y="11973"/>
                  </a:lnTo>
                  <a:lnTo>
                    <a:pt x="16714" y="12933"/>
                  </a:lnTo>
                  <a:lnTo>
                    <a:pt x="17139" y="13892"/>
                  </a:lnTo>
                  <a:lnTo>
                    <a:pt x="17544" y="14851"/>
                  </a:lnTo>
                  <a:lnTo>
                    <a:pt x="17895" y="15829"/>
                  </a:lnTo>
                  <a:lnTo>
                    <a:pt x="18245" y="16825"/>
                  </a:lnTo>
                  <a:lnTo>
                    <a:pt x="18541" y="17821"/>
                  </a:lnTo>
                  <a:lnTo>
                    <a:pt x="18817" y="18836"/>
                  </a:lnTo>
                  <a:lnTo>
                    <a:pt x="19057" y="19851"/>
                  </a:lnTo>
                  <a:lnTo>
                    <a:pt x="19278" y="20884"/>
                  </a:lnTo>
                  <a:lnTo>
                    <a:pt x="19463" y="21917"/>
                  </a:lnTo>
                  <a:lnTo>
                    <a:pt x="19611" y="22950"/>
                  </a:lnTo>
                  <a:lnTo>
                    <a:pt x="19740" y="23983"/>
                  </a:lnTo>
                  <a:lnTo>
                    <a:pt x="19832" y="25035"/>
                  </a:lnTo>
                  <a:lnTo>
                    <a:pt x="19906" y="26068"/>
                  </a:lnTo>
                  <a:lnTo>
                    <a:pt x="19924" y="27119"/>
                  </a:lnTo>
                  <a:lnTo>
                    <a:pt x="19924" y="28171"/>
                  </a:lnTo>
                  <a:lnTo>
                    <a:pt x="19647" y="27341"/>
                  </a:lnTo>
                  <a:lnTo>
                    <a:pt x="19352" y="26529"/>
                  </a:lnTo>
                  <a:lnTo>
                    <a:pt x="19002" y="25736"/>
                  </a:lnTo>
                  <a:lnTo>
                    <a:pt x="18614" y="24961"/>
                  </a:lnTo>
                  <a:lnTo>
                    <a:pt x="18208" y="24186"/>
                  </a:lnTo>
                  <a:lnTo>
                    <a:pt x="17747" y="23448"/>
                  </a:lnTo>
                  <a:lnTo>
                    <a:pt x="17268" y="22729"/>
                  </a:lnTo>
                  <a:lnTo>
                    <a:pt x="16770" y="22028"/>
                  </a:lnTo>
                  <a:lnTo>
                    <a:pt x="16493" y="21179"/>
                  </a:lnTo>
                  <a:lnTo>
                    <a:pt x="16198" y="20349"/>
                  </a:lnTo>
                  <a:lnTo>
                    <a:pt x="15884" y="19537"/>
                  </a:lnTo>
                  <a:lnTo>
                    <a:pt x="15552" y="18707"/>
                  </a:lnTo>
                  <a:lnTo>
                    <a:pt x="15201" y="17895"/>
                  </a:lnTo>
                  <a:lnTo>
                    <a:pt x="14833" y="17102"/>
                  </a:lnTo>
                  <a:lnTo>
                    <a:pt x="14445" y="16309"/>
                  </a:lnTo>
                  <a:lnTo>
                    <a:pt x="14058" y="15515"/>
                  </a:lnTo>
                  <a:lnTo>
                    <a:pt x="13633" y="14741"/>
                  </a:lnTo>
                  <a:lnTo>
                    <a:pt x="13209" y="13966"/>
                  </a:lnTo>
                  <a:lnTo>
                    <a:pt x="12748" y="13209"/>
                  </a:lnTo>
                  <a:lnTo>
                    <a:pt x="12287" y="12453"/>
                  </a:lnTo>
                  <a:lnTo>
                    <a:pt x="11807" y="11715"/>
                  </a:lnTo>
                  <a:lnTo>
                    <a:pt x="11309" y="10996"/>
                  </a:lnTo>
                  <a:lnTo>
                    <a:pt x="10811" y="10276"/>
                  </a:lnTo>
                  <a:lnTo>
                    <a:pt x="10276" y="9557"/>
                  </a:lnTo>
                  <a:lnTo>
                    <a:pt x="9741" y="8874"/>
                  </a:lnTo>
                  <a:lnTo>
                    <a:pt x="9187" y="8173"/>
                  </a:lnTo>
                  <a:lnTo>
                    <a:pt x="8616" y="7509"/>
                  </a:lnTo>
                  <a:lnTo>
                    <a:pt x="8025" y="6845"/>
                  </a:lnTo>
                  <a:lnTo>
                    <a:pt x="7435" y="6199"/>
                  </a:lnTo>
                  <a:lnTo>
                    <a:pt x="6826" y="5554"/>
                  </a:lnTo>
                  <a:lnTo>
                    <a:pt x="6199" y="4945"/>
                  </a:lnTo>
                  <a:lnTo>
                    <a:pt x="5553" y="4336"/>
                  </a:lnTo>
                  <a:lnTo>
                    <a:pt x="4908" y="3746"/>
                  </a:lnTo>
                  <a:lnTo>
                    <a:pt x="4243" y="3155"/>
                  </a:lnTo>
                  <a:lnTo>
                    <a:pt x="3561" y="2602"/>
                  </a:lnTo>
                  <a:lnTo>
                    <a:pt x="2878" y="2048"/>
                  </a:lnTo>
                  <a:lnTo>
                    <a:pt x="2177" y="1513"/>
                  </a:lnTo>
                  <a:lnTo>
                    <a:pt x="1458" y="997"/>
                  </a:lnTo>
                  <a:lnTo>
                    <a:pt x="738" y="499"/>
                  </a:ln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7"/>
            <p:cNvSpPr/>
            <p:nvPr/>
          </p:nvSpPr>
          <p:spPr>
            <a:xfrm>
              <a:off x="2620550" y="5243025"/>
              <a:ext cx="107025" cy="233850"/>
            </a:xfrm>
            <a:custGeom>
              <a:avLst/>
              <a:gdLst/>
              <a:ahLst/>
              <a:cxnLst/>
              <a:rect l="l" t="t" r="r" b="b"/>
              <a:pathLst>
                <a:path w="4281" h="9354" extrusionOk="0">
                  <a:moveTo>
                    <a:pt x="4280" y="1"/>
                  </a:moveTo>
                  <a:lnTo>
                    <a:pt x="3930" y="536"/>
                  </a:lnTo>
                  <a:lnTo>
                    <a:pt x="3579" y="1089"/>
                  </a:lnTo>
                  <a:lnTo>
                    <a:pt x="3247" y="1643"/>
                  </a:lnTo>
                  <a:lnTo>
                    <a:pt x="2934" y="2196"/>
                  </a:lnTo>
                  <a:lnTo>
                    <a:pt x="2620" y="2768"/>
                  </a:lnTo>
                  <a:lnTo>
                    <a:pt x="2325" y="3340"/>
                  </a:lnTo>
                  <a:lnTo>
                    <a:pt x="2030" y="3912"/>
                  </a:lnTo>
                  <a:lnTo>
                    <a:pt x="1753" y="4502"/>
                  </a:lnTo>
                  <a:lnTo>
                    <a:pt x="1495" y="5093"/>
                  </a:lnTo>
                  <a:lnTo>
                    <a:pt x="1255" y="5683"/>
                  </a:lnTo>
                  <a:lnTo>
                    <a:pt x="1015" y="6292"/>
                  </a:lnTo>
                  <a:lnTo>
                    <a:pt x="775" y="6900"/>
                  </a:lnTo>
                  <a:lnTo>
                    <a:pt x="572" y="7509"/>
                  </a:lnTo>
                  <a:lnTo>
                    <a:pt x="369" y="8118"/>
                  </a:lnTo>
                  <a:lnTo>
                    <a:pt x="185" y="8745"/>
                  </a:lnTo>
                  <a:lnTo>
                    <a:pt x="0" y="9354"/>
                  </a:lnTo>
                  <a:lnTo>
                    <a:pt x="2011" y="9354"/>
                  </a:lnTo>
                  <a:lnTo>
                    <a:pt x="2159" y="8155"/>
                  </a:lnTo>
                  <a:lnTo>
                    <a:pt x="2362" y="6974"/>
                  </a:lnTo>
                  <a:lnTo>
                    <a:pt x="2583" y="5794"/>
                  </a:lnTo>
                  <a:lnTo>
                    <a:pt x="2860" y="4613"/>
                  </a:lnTo>
                  <a:lnTo>
                    <a:pt x="3155" y="3432"/>
                  </a:lnTo>
                  <a:lnTo>
                    <a:pt x="3487" y="2288"/>
                  </a:lnTo>
                  <a:lnTo>
                    <a:pt x="3875" y="1126"/>
                  </a:lnTo>
                  <a:lnTo>
                    <a:pt x="428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7"/>
            <p:cNvSpPr/>
            <p:nvPr/>
          </p:nvSpPr>
          <p:spPr>
            <a:xfrm>
              <a:off x="2692500" y="4881925"/>
              <a:ext cx="163750" cy="594950"/>
            </a:xfrm>
            <a:custGeom>
              <a:avLst/>
              <a:gdLst/>
              <a:ahLst/>
              <a:cxnLst/>
              <a:rect l="l" t="t" r="r" b="b"/>
              <a:pathLst>
                <a:path w="6550" h="23798" extrusionOk="0">
                  <a:moveTo>
                    <a:pt x="6549" y="0"/>
                  </a:moveTo>
                  <a:lnTo>
                    <a:pt x="5922" y="1402"/>
                  </a:lnTo>
                  <a:lnTo>
                    <a:pt x="5332" y="2841"/>
                  </a:lnTo>
                  <a:lnTo>
                    <a:pt x="4778" y="4280"/>
                  </a:lnTo>
                  <a:lnTo>
                    <a:pt x="4262" y="5737"/>
                  </a:lnTo>
                  <a:lnTo>
                    <a:pt x="3764" y="7195"/>
                  </a:lnTo>
                  <a:lnTo>
                    <a:pt x="3321" y="8671"/>
                  </a:lnTo>
                  <a:lnTo>
                    <a:pt x="2878" y="10147"/>
                  </a:lnTo>
                  <a:lnTo>
                    <a:pt x="2491" y="11641"/>
                  </a:lnTo>
                  <a:lnTo>
                    <a:pt x="2103" y="13154"/>
                  </a:lnTo>
                  <a:lnTo>
                    <a:pt x="1753" y="14648"/>
                  </a:lnTo>
                  <a:lnTo>
                    <a:pt x="1421" y="16161"/>
                  </a:lnTo>
                  <a:lnTo>
                    <a:pt x="1107" y="17692"/>
                  </a:lnTo>
                  <a:lnTo>
                    <a:pt x="812" y="19204"/>
                  </a:lnTo>
                  <a:lnTo>
                    <a:pt x="517" y="20736"/>
                  </a:lnTo>
                  <a:lnTo>
                    <a:pt x="259" y="22267"/>
                  </a:lnTo>
                  <a:lnTo>
                    <a:pt x="0" y="23798"/>
                  </a:lnTo>
                  <a:lnTo>
                    <a:pt x="3505" y="23798"/>
                  </a:lnTo>
                  <a:lnTo>
                    <a:pt x="3579" y="22304"/>
                  </a:lnTo>
                  <a:lnTo>
                    <a:pt x="3671" y="20791"/>
                  </a:lnTo>
                  <a:lnTo>
                    <a:pt x="3782" y="19260"/>
                  </a:lnTo>
                  <a:lnTo>
                    <a:pt x="3893" y="17747"/>
                  </a:lnTo>
                  <a:lnTo>
                    <a:pt x="4040" y="16234"/>
                  </a:lnTo>
                  <a:lnTo>
                    <a:pt x="4206" y="14722"/>
                  </a:lnTo>
                  <a:lnTo>
                    <a:pt x="4372" y="13209"/>
                  </a:lnTo>
                  <a:lnTo>
                    <a:pt x="4557" y="11696"/>
                  </a:lnTo>
                  <a:lnTo>
                    <a:pt x="4760" y="10202"/>
                  </a:lnTo>
                  <a:lnTo>
                    <a:pt x="4981" y="8708"/>
                  </a:lnTo>
                  <a:lnTo>
                    <a:pt x="5203" y="7213"/>
                  </a:lnTo>
                  <a:lnTo>
                    <a:pt x="5442" y="5756"/>
                  </a:lnTo>
                  <a:lnTo>
                    <a:pt x="5701" y="4280"/>
                  </a:lnTo>
                  <a:lnTo>
                    <a:pt x="5977" y="2841"/>
                  </a:lnTo>
                  <a:lnTo>
                    <a:pt x="6254" y="1402"/>
                  </a:lnTo>
                  <a:lnTo>
                    <a:pt x="654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7"/>
            <p:cNvSpPr/>
            <p:nvPr/>
          </p:nvSpPr>
          <p:spPr>
            <a:xfrm>
              <a:off x="1262800" y="4616725"/>
              <a:ext cx="515175" cy="860150"/>
            </a:xfrm>
            <a:custGeom>
              <a:avLst/>
              <a:gdLst/>
              <a:ahLst/>
              <a:cxnLst/>
              <a:rect l="l" t="t" r="r" b="b"/>
              <a:pathLst>
                <a:path w="20607" h="34406" extrusionOk="0">
                  <a:moveTo>
                    <a:pt x="6567" y="1"/>
                  </a:moveTo>
                  <a:lnTo>
                    <a:pt x="5977" y="1513"/>
                  </a:lnTo>
                  <a:lnTo>
                    <a:pt x="5424" y="3026"/>
                  </a:lnTo>
                  <a:lnTo>
                    <a:pt x="4870" y="4557"/>
                  </a:lnTo>
                  <a:lnTo>
                    <a:pt x="4354" y="6088"/>
                  </a:lnTo>
                  <a:lnTo>
                    <a:pt x="3856" y="7638"/>
                  </a:lnTo>
                  <a:lnTo>
                    <a:pt x="3394" y="9206"/>
                  </a:lnTo>
                  <a:lnTo>
                    <a:pt x="2952" y="10756"/>
                  </a:lnTo>
                  <a:lnTo>
                    <a:pt x="2527" y="12324"/>
                  </a:lnTo>
                  <a:lnTo>
                    <a:pt x="2122" y="13910"/>
                  </a:lnTo>
                  <a:lnTo>
                    <a:pt x="1753" y="15478"/>
                  </a:lnTo>
                  <a:lnTo>
                    <a:pt x="1402" y="17065"/>
                  </a:lnTo>
                  <a:lnTo>
                    <a:pt x="1070" y="18651"/>
                  </a:lnTo>
                  <a:lnTo>
                    <a:pt x="775" y="20256"/>
                  </a:lnTo>
                  <a:lnTo>
                    <a:pt x="498" y="21861"/>
                  </a:lnTo>
                  <a:lnTo>
                    <a:pt x="240" y="23466"/>
                  </a:lnTo>
                  <a:lnTo>
                    <a:pt x="0" y="25071"/>
                  </a:lnTo>
                  <a:lnTo>
                    <a:pt x="0" y="34406"/>
                  </a:lnTo>
                  <a:lnTo>
                    <a:pt x="5497" y="34406"/>
                  </a:lnTo>
                  <a:lnTo>
                    <a:pt x="5479" y="33410"/>
                  </a:lnTo>
                  <a:lnTo>
                    <a:pt x="5461" y="32414"/>
                  </a:lnTo>
                  <a:lnTo>
                    <a:pt x="5461" y="31436"/>
                  </a:lnTo>
                  <a:lnTo>
                    <a:pt x="5497" y="30440"/>
                  </a:lnTo>
                  <a:lnTo>
                    <a:pt x="5534" y="29444"/>
                  </a:lnTo>
                  <a:lnTo>
                    <a:pt x="5571" y="28447"/>
                  </a:lnTo>
                  <a:lnTo>
                    <a:pt x="5645" y="27451"/>
                  </a:lnTo>
                  <a:lnTo>
                    <a:pt x="5737" y="26473"/>
                  </a:lnTo>
                  <a:lnTo>
                    <a:pt x="5830" y="25477"/>
                  </a:lnTo>
                  <a:lnTo>
                    <a:pt x="5940" y="24481"/>
                  </a:lnTo>
                  <a:lnTo>
                    <a:pt x="6088" y="23503"/>
                  </a:lnTo>
                  <a:lnTo>
                    <a:pt x="6217" y="22526"/>
                  </a:lnTo>
                  <a:lnTo>
                    <a:pt x="6383" y="21529"/>
                  </a:lnTo>
                  <a:lnTo>
                    <a:pt x="6567" y="20552"/>
                  </a:lnTo>
                  <a:lnTo>
                    <a:pt x="6752" y="19592"/>
                  </a:lnTo>
                  <a:lnTo>
                    <a:pt x="6973" y="18615"/>
                  </a:lnTo>
                  <a:lnTo>
                    <a:pt x="7342" y="18984"/>
                  </a:lnTo>
                  <a:lnTo>
                    <a:pt x="7730" y="19371"/>
                  </a:lnTo>
                  <a:lnTo>
                    <a:pt x="8468" y="20164"/>
                  </a:lnTo>
                  <a:lnTo>
                    <a:pt x="9205" y="21013"/>
                  </a:lnTo>
                  <a:lnTo>
                    <a:pt x="9906" y="21898"/>
                  </a:lnTo>
                  <a:lnTo>
                    <a:pt x="10589" y="22821"/>
                  </a:lnTo>
                  <a:lnTo>
                    <a:pt x="11235" y="23762"/>
                  </a:lnTo>
                  <a:lnTo>
                    <a:pt x="11880" y="24739"/>
                  </a:lnTo>
                  <a:lnTo>
                    <a:pt x="12489" y="25754"/>
                  </a:lnTo>
                  <a:lnTo>
                    <a:pt x="13080" y="26787"/>
                  </a:lnTo>
                  <a:lnTo>
                    <a:pt x="13633" y="27820"/>
                  </a:lnTo>
                  <a:lnTo>
                    <a:pt x="14168" y="28890"/>
                  </a:lnTo>
                  <a:lnTo>
                    <a:pt x="14684" y="29979"/>
                  </a:lnTo>
                  <a:lnTo>
                    <a:pt x="15183" y="31085"/>
                  </a:lnTo>
                  <a:lnTo>
                    <a:pt x="15644" y="32174"/>
                  </a:lnTo>
                  <a:lnTo>
                    <a:pt x="16068" y="33299"/>
                  </a:lnTo>
                  <a:lnTo>
                    <a:pt x="16474" y="34406"/>
                  </a:lnTo>
                  <a:lnTo>
                    <a:pt x="20606" y="34406"/>
                  </a:lnTo>
                  <a:lnTo>
                    <a:pt x="20366" y="33779"/>
                  </a:lnTo>
                  <a:lnTo>
                    <a:pt x="20127" y="33152"/>
                  </a:lnTo>
                  <a:lnTo>
                    <a:pt x="19868" y="32524"/>
                  </a:lnTo>
                  <a:lnTo>
                    <a:pt x="19592" y="31916"/>
                  </a:lnTo>
                  <a:lnTo>
                    <a:pt x="19296" y="31307"/>
                  </a:lnTo>
                  <a:lnTo>
                    <a:pt x="19001" y="30698"/>
                  </a:lnTo>
                  <a:lnTo>
                    <a:pt x="18688" y="30089"/>
                  </a:lnTo>
                  <a:lnTo>
                    <a:pt x="18356" y="29499"/>
                  </a:lnTo>
                  <a:lnTo>
                    <a:pt x="18005" y="28927"/>
                  </a:lnTo>
                  <a:lnTo>
                    <a:pt x="17655" y="28355"/>
                  </a:lnTo>
                  <a:lnTo>
                    <a:pt x="17286" y="27783"/>
                  </a:lnTo>
                  <a:lnTo>
                    <a:pt x="16917" y="27230"/>
                  </a:lnTo>
                  <a:lnTo>
                    <a:pt x="16529" y="26676"/>
                  </a:lnTo>
                  <a:lnTo>
                    <a:pt x="16123" y="26123"/>
                  </a:lnTo>
                  <a:lnTo>
                    <a:pt x="15699" y="25588"/>
                  </a:lnTo>
                  <a:lnTo>
                    <a:pt x="15275" y="25071"/>
                  </a:lnTo>
                  <a:lnTo>
                    <a:pt x="14851" y="24555"/>
                  </a:lnTo>
                  <a:lnTo>
                    <a:pt x="14389" y="24038"/>
                  </a:lnTo>
                  <a:lnTo>
                    <a:pt x="13928" y="23559"/>
                  </a:lnTo>
                  <a:lnTo>
                    <a:pt x="13467" y="23061"/>
                  </a:lnTo>
                  <a:lnTo>
                    <a:pt x="12987" y="22581"/>
                  </a:lnTo>
                  <a:lnTo>
                    <a:pt x="12489" y="22120"/>
                  </a:lnTo>
                  <a:lnTo>
                    <a:pt x="11991" y="21658"/>
                  </a:lnTo>
                  <a:lnTo>
                    <a:pt x="11493" y="21216"/>
                  </a:lnTo>
                  <a:lnTo>
                    <a:pt x="10958" y="20791"/>
                  </a:lnTo>
                  <a:lnTo>
                    <a:pt x="10441" y="20367"/>
                  </a:lnTo>
                  <a:lnTo>
                    <a:pt x="9906" y="19961"/>
                  </a:lnTo>
                  <a:lnTo>
                    <a:pt x="9353" y="19574"/>
                  </a:lnTo>
                  <a:lnTo>
                    <a:pt x="8800" y="19186"/>
                  </a:lnTo>
                  <a:lnTo>
                    <a:pt x="8228" y="18818"/>
                  </a:lnTo>
                  <a:lnTo>
                    <a:pt x="7656" y="18449"/>
                  </a:lnTo>
                  <a:lnTo>
                    <a:pt x="7084" y="18098"/>
                  </a:lnTo>
                  <a:lnTo>
                    <a:pt x="7398" y="16825"/>
                  </a:lnTo>
                  <a:lnTo>
                    <a:pt x="7730" y="15534"/>
                  </a:lnTo>
                  <a:lnTo>
                    <a:pt x="8099" y="14279"/>
                  </a:lnTo>
                  <a:lnTo>
                    <a:pt x="8486" y="13006"/>
                  </a:lnTo>
                  <a:lnTo>
                    <a:pt x="7490" y="15386"/>
                  </a:lnTo>
                  <a:lnTo>
                    <a:pt x="7010" y="16585"/>
                  </a:lnTo>
                  <a:lnTo>
                    <a:pt x="6531" y="17784"/>
                  </a:lnTo>
                  <a:lnTo>
                    <a:pt x="5866" y="17434"/>
                  </a:lnTo>
                  <a:lnTo>
                    <a:pt x="5202" y="17102"/>
                  </a:lnTo>
                  <a:lnTo>
                    <a:pt x="5811" y="17581"/>
                  </a:lnTo>
                  <a:lnTo>
                    <a:pt x="6401" y="18098"/>
                  </a:lnTo>
                  <a:lnTo>
                    <a:pt x="6032" y="19076"/>
                  </a:lnTo>
                  <a:lnTo>
                    <a:pt x="5682" y="20072"/>
                  </a:lnTo>
                  <a:lnTo>
                    <a:pt x="5331" y="21068"/>
                  </a:lnTo>
                  <a:lnTo>
                    <a:pt x="4999" y="22046"/>
                  </a:lnTo>
                  <a:lnTo>
                    <a:pt x="4686" y="23061"/>
                  </a:lnTo>
                  <a:lnTo>
                    <a:pt x="4391" y="24057"/>
                  </a:lnTo>
                  <a:lnTo>
                    <a:pt x="4114" y="25053"/>
                  </a:lnTo>
                  <a:lnTo>
                    <a:pt x="3856" y="26068"/>
                  </a:lnTo>
                  <a:lnTo>
                    <a:pt x="3634" y="27082"/>
                  </a:lnTo>
                  <a:lnTo>
                    <a:pt x="3413" y="28097"/>
                  </a:lnTo>
                  <a:lnTo>
                    <a:pt x="3247" y="29111"/>
                  </a:lnTo>
                  <a:lnTo>
                    <a:pt x="3081" y="30108"/>
                  </a:lnTo>
                  <a:lnTo>
                    <a:pt x="2970" y="31122"/>
                  </a:lnTo>
                  <a:lnTo>
                    <a:pt x="2878" y="32137"/>
                  </a:lnTo>
                  <a:lnTo>
                    <a:pt x="2823" y="33152"/>
                  </a:lnTo>
                  <a:lnTo>
                    <a:pt x="2786" y="34148"/>
                  </a:lnTo>
                  <a:lnTo>
                    <a:pt x="2693" y="33096"/>
                  </a:lnTo>
                  <a:lnTo>
                    <a:pt x="2620" y="32026"/>
                  </a:lnTo>
                  <a:lnTo>
                    <a:pt x="2546" y="30956"/>
                  </a:lnTo>
                  <a:lnTo>
                    <a:pt x="2509" y="29886"/>
                  </a:lnTo>
                  <a:lnTo>
                    <a:pt x="2472" y="28816"/>
                  </a:lnTo>
                  <a:lnTo>
                    <a:pt x="2454" y="27728"/>
                  </a:lnTo>
                  <a:lnTo>
                    <a:pt x="2454" y="26658"/>
                  </a:lnTo>
                  <a:lnTo>
                    <a:pt x="2472" y="25588"/>
                  </a:lnTo>
                  <a:lnTo>
                    <a:pt x="2509" y="24499"/>
                  </a:lnTo>
                  <a:lnTo>
                    <a:pt x="2546" y="23429"/>
                  </a:lnTo>
                  <a:lnTo>
                    <a:pt x="2620" y="22341"/>
                  </a:lnTo>
                  <a:lnTo>
                    <a:pt x="2693" y="21271"/>
                  </a:lnTo>
                  <a:lnTo>
                    <a:pt x="2786" y="20183"/>
                  </a:lnTo>
                  <a:lnTo>
                    <a:pt x="2878" y="19113"/>
                  </a:lnTo>
                  <a:lnTo>
                    <a:pt x="3007" y="18024"/>
                  </a:lnTo>
                  <a:lnTo>
                    <a:pt x="3136" y="16954"/>
                  </a:lnTo>
                  <a:lnTo>
                    <a:pt x="3265" y="15866"/>
                  </a:lnTo>
                  <a:lnTo>
                    <a:pt x="3413" y="14796"/>
                  </a:lnTo>
                  <a:lnTo>
                    <a:pt x="3579" y="13726"/>
                  </a:lnTo>
                  <a:lnTo>
                    <a:pt x="3763" y="12656"/>
                  </a:lnTo>
                  <a:lnTo>
                    <a:pt x="4132" y="10516"/>
                  </a:lnTo>
                  <a:lnTo>
                    <a:pt x="4557" y="8376"/>
                  </a:lnTo>
                  <a:lnTo>
                    <a:pt x="5018" y="6254"/>
                  </a:lnTo>
                  <a:lnTo>
                    <a:pt x="5497" y="4151"/>
                  </a:lnTo>
                  <a:lnTo>
                    <a:pt x="6032" y="2067"/>
                  </a:lnTo>
                  <a:lnTo>
                    <a:pt x="656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7"/>
            <p:cNvSpPr/>
            <p:nvPr/>
          </p:nvSpPr>
          <p:spPr>
            <a:xfrm>
              <a:off x="1498450" y="4664700"/>
              <a:ext cx="372675" cy="812175"/>
            </a:xfrm>
            <a:custGeom>
              <a:avLst/>
              <a:gdLst/>
              <a:ahLst/>
              <a:cxnLst/>
              <a:rect l="l" t="t" r="r" b="b"/>
              <a:pathLst>
                <a:path w="14907" h="32487" extrusionOk="0">
                  <a:moveTo>
                    <a:pt x="1" y="0"/>
                  </a:moveTo>
                  <a:lnTo>
                    <a:pt x="536" y="960"/>
                  </a:lnTo>
                  <a:lnTo>
                    <a:pt x="1052" y="1900"/>
                  </a:lnTo>
                  <a:lnTo>
                    <a:pt x="1569" y="2860"/>
                  </a:lnTo>
                  <a:lnTo>
                    <a:pt x="2067" y="3819"/>
                  </a:lnTo>
                  <a:lnTo>
                    <a:pt x="2547" y="4797"/>
                  </a:lnTo>
                  <a:lnTo>
                    <a:pt x="3026" y="5756"/>
                  </a:lnTo>
                  <a:lnTo>
                    <a:pt x="3488" y="6734"/>
                  </a:lnTo>
                  <a:lnTo>
                    <a:pt x="3949" y="7711"/>
                  </a:lnTo>
                  <a:lnTo>
                    <a:pt x="4391" y="8708"/>
                  </a:lnTo>
                  <a:lnTo>
                    <a:pt x="4816" y="9704"/>
                  </a:lnTo>
                  <a:lnTo>
                    <a:pt x="5240" y="10700"/>
                  </a:lnTo>
                  <a:lnTo>
                    <a:pt x="5664" y="11696"/>
                  </a:lnTo>
                  <a:lnTo>
                    <a:pt x="6052" y="12711"/>
                  </a:lnTo>
                  <a:lnTo>
                    <a:pt x="6439" y="13707"/>
                  </a:lnTo>
                  <a:lnTo>
                    <a:pt x="6827" y="14722"/>
                  </a:lnTo>
                  <a:lnTo>
                    <a:pt x="7196" y="15736"/>
                  </a:lnTo>
                  <a:lnTo>
                    <a:pt x="7546" y="16769"/>
                  </a:lnTo>
                  <a:lnTo>
                    <a:pt x="7897" y="17802"/>
                  </a:lnTo>
                  <a:lnTo>
                    <a:pt x="8229" y="18817"/>
                  </a:lnTo>
                  <a:lnTo>
                    <a:pt x="8542" y="19850"/>
                  </a:lnTo>
                  <a:lnTo>
                    <a:pt x="8856" y="20902"/>
                  </a:lnTo>
                  <a:lnTo>
                    <a:pt x="9151" y="21935"/>
                  </a:lnTo>
                  <a:lnTo>
                    <a:pt x="9446" y="22986"/>
                  </a:lnTo>
                  <a:lnTo>
                    <a:pt x="9723" y="24019"/>
                  </a:lnTo>
                  <a:lnTo>
                    <a:pt x="9981" y="25071"/>
                  </a:lnTo>
                  <a:lnTo>
                    <a:pt x="10239" y="26122"/>
                  </a:lnTo>
                  <a:lnTo>
                    <a:pt x="10479" y="27174"/>
                  </a:lnTo>
                  <a:lnTo>
                    <a:pt x="10719" y="28244"/>
                  </a:lnTo>
                  <a:lnTo>
                    <a:pt x="10940" y="29296"/>
                  </a:lnTo>
                  <a:lnTo>
                    <a:pt x="11143" y="30365"/>
                  </a:lnTo>
                  <a:lnTo>
                    <a:pt x="11346" y="31417"/>
                  </a:lnTo>
                  <a:lnTo>
                    <a:pt x="11531" y="32487"/>
                  </a:lnTo>
                  <a:lnTo>
                    <a:pt x="14907" y="32487"/>
                  </a:lnTo>
                  <a:lnTo>
                    <a:pt x="14261" y="30329"/>
                  </a:lnTo>
                  <a:lnTo>
                    <a:pt x="13597" y="28152"/>
                  </a:lnTo>
                  <a:lnTo>
                    <a:pt x="12914" y="25993"/>
                  </a:lnTo>
                  <a:lnTo>
                    <a:pt x="12213" y="23853"/>
                  </a:lnTo>
                  <a:lnTo>
                    <a:pt x="11475" y="21713"/>
                  </a:lnTo>
                  <a:lnTo>
                    <a:pt x="10701" y="19573"/>
                  </a:lnTo>
                  <a:lnTo>
                    <a:pt x="10295" y="18522"/>
                  </a:lnTo>
                  <a:lnTo>
                    <a:pt x="9889" y="17470"/>
                  </a:lnTo>
                  <a:lnTo>
                    <a:pt x="9465" y="16437"/>
                  </a:lnTo>
                  <a:lnTo>
                    <a:pt x="9040" y="15404"/>
                  </a:lnTo>
                  <a:lnTo>
                    <a:pt x="8579" y="14371"/>
                  </a:lnTo>
                  <a:lnTo>
                    <a:pt x="8118" y="13338"/>
                  </a:lnTo>
                  <a:lnTo>
                    <a:pt x="7657" y="12323"/>
                  </a:lnTo>
                  <a:lnTo>
                    <a:pt x="7159" y="11327"/>
                  </a:lnTo>
                  <a:lnTo>
                    <a:pt x="6661" y="10313"/>
                  </a:lnTo>
                  <a:lnTo>
                    <a:pt x="6144" y="9335"/>
                  </a:lnTo>
                  <a:lnTo>
                    <a:pt x="5609" y="8339"/>
                  </a:lnTo>
                  <a:lnTo>
                    <a:pt x="5074" y="7379"/>
                  </a:lnTo>
                  <a:lnTo>
                    <a:pt x="4502" y="6420"/>
                  </a:lnTo>
                  <a:lnTo>
                    <a:pt x="3912" y="5461"/>
                  </a:lnTo>
                  <a:lnTo>
                    <a:pt x="3321" y="4520"/>
                  </a:lnTo>
                  <a:lnTo>
                    <a:pt x="2694" y="3598"/>
                  </a:lnTo>
                  <a:lnTo>
                    <a:pt x="2049" y="2675"/>
                  </a:lnTo>
                  <a:lnTo>
                    <a:pt x="1384" y="1771"/>
                  </a:lnTo>
                  <a:lnTo>
                    <a:pt x="720" y="886"/>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7"/>
            <p:cNvSpPr/>
            <p:nvPr/>
          </p:nvSpPr>
          <p:spPr>
            <a:xfrm>
              <a:off x="1759025" y="5134200"/>
              <a:ext cx="178050" cy="342675"/>
            </a:xfrm>
            <a:custGeom>
              <a:avLst/>
              <a:gdLst/>
              <a:ahLst/>
              <a:cxnLst/>
              <a:rect l="l" t="t" r="r" b="b"/>
              <a:pathLst>
                <a:path w="7122" h="13707" extrusionOk="0">
                  <a:moveTo>
                    <a:pt x="1" y="0"/>
                  </a:moveTo>
                  <a:lnTo>
                    <a:pt x="554" y="757"/>
                  </a:lnTo>
                  <a:lnTo>
                    <a:pt x="1071" y="1531"/>
                  </a:lnTo>
                  <a:lnTo>
                    <a:pt x="1551" y="2325"/>
                  </a:lnTo>
                  <a:lnTo>
                    <a:pt x="2030" y="3136"/>
                  </a:lnTo>
                  <a:lnTo>
                    <a:pt x="2454" y="3948"/>
                  </a:lnTo>
                  <a:lnTo>
                    <a:pt x="2860" y="4778"/>
                  </a:lnTo>
                  <a:lnTo>
                    <a:pt x="3248" y="5627"/>
                  </a:lnTo>
                  <a:lnTo>
                    <a:pt x="3598" y="6494"/>
                  </a:lnTo>
                  <a:lnTo>
                    <a:pt x="3912" y="7379"/>
                  </a:lnTo>
                  <a:lnTo>
                    <a:pt x="4207" y="8246"/>
                  </a:lnTo>
                  <a:lnTo>
                    <a:pt x="4465" y="9150"/>
                  </a:lnTo>
                  <a:lnTo>
                    <a:pt x="4705" y="10054"/>
                  </a:lnTo>
                  <a:lnTo>
                    <a:pt x="4908" y="10958"/>
                  </a:lnTo>
                  <a:lnTo>
                    <a:pt x="5074" y="11862"/>
                  </a:lnTo>
                  <a:lnTo>
                    <a:pt x="5222" y="12785"/>
                  </a:lnTo>
                  <a:lnTo>
                    <a:pt x="5332" y="13707"/>
                  </a:lnTo>
                  <a:lnTo>
                    <a:pt x="7122" y="13707"/>
                  </a:lnTo>
                  <a:lnTo>
                    <a:pt x="6900" y="12766"/>
                  </a:lnTo>
                  <a:lnTo>
                    <a:pt x="6661" y="11807"/>
                  </a:lnTo>
                  <a:lnTo>
                    <a:pt x="6384" y="10884"/>
                  </a:lnTo>
                  <a:lnTo>
                    <a:pt x="6070" y="9962"/>
                  </a:lnTo>
                  <a:lnTo>
                    <a:pt x="5720" y="9040"/>
                  </a:lnTo>
                  <a:lnTo>
                    <a:pt x="5332" y="8136"/>
                  </a:lnTo>
                  <a:lnTo>
                    <a:pt x="4926" y="7250"/>
                  </a:lnTo>
                  <a:lnTo>
                    <a:pt x="4502" y="6383"/>
                  </a:lnTo>
                  <a:lnTo>
                    <a:pt x="4041" y="5516"/>
                  </a:lnTo>
                  <a:lnTo>
                    <a:pt x="3543" y="4668"/>
                  </a:lnTo>
                  <a:lnTo>
                    <a:pt x="3008" y="3837"/>
                  </a:lnTo>
                  <a:lnTo>
                    <a:pt x="2473" y="3044"/>
                  </a:lnTo>
                  <a:lnTo>
                    <a:pt x="1883" y="2251"/>
                  </a:lnTo>
                  <a:lnTo>
                    <a:pt x="1292" y="1476"/>
                  </a:lnTo>
                  <a:lnTo>
                    <a:pt x="665" y="738"/>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7"/>
            <p:cNvSpPr/>
            <p:nvPr/>
          </p:nvSpPr>
          <p:spPr>
            <a:xfrm>
              <a:off x="1689850" y="4921125"/>
              <a:ext cx="343150" cy="555750"/>
            </a:xfrm>
            <a:custGeom>
              <a:avLst/>
              <a:gdLst/>
              <a:ahLst/>
              <a:cxnLst/>
              <a:rect l="l" t="t" r="r" b="b"/>
              <a:pathLst>
                <a:path w="13726" h="22230" extrusionOk="0">
                  <a:moveTo>
                    <a:pt x="1" y="0"/>
                  </a:moveTo>
                  <a:lnTo>
                    <a:pt x="517" y="591"/>
                  </a:lnTo>
                  <a:lnTo>
                    <a:pt x="1034" y="1162"/>
                  </a:lnTo>
                  <a:lnTo>
                    <a:pt x="1513" y="1771"/>
                  </a:lnTo>
                  <a:lnTo>
                    <a:pt x="2012" y="2362"/>
                  </a:lnTo>
                  <a:lnTo>
                    <a:pt x="2473" y="2989"/>
                  </a:lnTo>
                  <a:lnTo>
                    <a:pt x="2934" y="3616"/>
                  </a:lnTo>
                  <a:lnTo>
                    <a:pt x="3377" y="4243"/>
                  </a:lnTo>
                  <a:lnTo>
                    <a:pt x="3819" y="4889"/>
                  </a:lnTo>
                  <a:lnTo>
                    <a:pt x="4225" y="5535"/>
                  </a:lnTo>
                  <a:lnTo>
                    <a:pt x="4631" y="6199"/>
                  </a:lnTo>
                  <a:lnTo>
                    <a:pt x="5037" y="6863"/>
                  </a:lnTo>
                  <a:lnTo>
                    <a:pt x="5406" y="7545"/>
                  </a:lnTo>
                  <a:lnTo>
                    <a:pt x="5775" y="8228"/>
                  </a:lnTo>
                  <a:lnTo>
                    <a:pt x="6125" y="8911"/>
                  </a:lnTo>
                  <a:lnTo>
                    <a:pt x="6476" y="9612"/>
                  </a:lnTo>
                  <a:lnTo>
                    <a:pt x="6790" y="10313"/>
                  </a:lnTo>
                  <a:lnTo>
                    <a:pt x="7103" y="11014"/>
                  </a:lnTo>
                  <a:lnTo>
                    <a:pt x="7398" y="11733"/>
                  </a:lnTo>
                  <a:lnTo>
                    <a:pt x="7675" y="12453"/>
                  </a:lnTo>
                  <a:lnTo>
                    <a:pt x="7952" y="13191"/>
                  </a:lnTo>
                  <a:lnTo>
                    <a:pt x="8210" y="13928"/>
                  </a:lnTo>
                  <a:lnTo>
                    <a:pt x="8450" y="14666"/>
                  </a:lnTo>
                  <a:lnTo>
                    <a:pt x="8671" y="15404"/>
                  </a:lnTo>
                  <a:lnTo>
                    <a:pt x="8874" y="16142"/>
                  </a:lnTo>
                  <a:lnTo>
                    <a:pt x="9077" y="16899"/>
                  </a:lnTo>
                  <a:lnTo>
                    <a:pt x="9243" y="17655"/>
                  </a:lnTo>
                  <a:lnTo>
                    <a:pt x="9409" y="18411"/>
                  </a:lnTo>
                  <a:lnTo>
                    <a:pt x="9557" y="19168"/>
                  </a:lnTo>
                  <a:lnTo>
                    <a:pt x="9686" y="19924"/>
                  </a:lnTo>
                  <a:lnTo>
                    <a:pt x="9815" y="20699"/>
                  </a:lnTo>
                  <a:lnTo>
                    <a:pt x="9907" y="21474"/>
                  </a:lnTo>
                  <a:lnTo>
                    <a:pt x="9999" y="22230"/>
                  </a:lnTo>
                  <a:lnTo>
                    <a:pt x="13726" y="22230"/>
                  </a:lnTo>
                  <a:lnTo>
                    <a:pt x="13339" y="20754"/>
                  </a:lnTo>
                  <a:lnTo>
                    <a:pt x="12914" y="19278"/>
                  </a:lnTo>
                  <a:lnTo>
                    <a:pt x="12471" y="17821"/>
                  </a:lnTo>
                  <a:lnTo>
                    <a:pt x="12010" y="16382"/>
                  </a:lnTo>
                  <a:lnTo>
                    <a:pt x="11752" y="15663"/>
                  </a:lnTo>
                  <a:lnTo>
                    <a:pt x="11494" y="14943"/>
                  </a:lnTo>
                  <a:lnTo>
                    <a:pt x="11217" y="14242"/>
                  </a:lnTo>
                  <a:lnTo>
                    <a:pt x="10922" y="13523"/>
                  </a:lnTo>
                  <a:lnTo>
                    <a:pt x="10627" y="12822"/>
                  </a:lnTo>
                  <a:lnTo>
                    <a:pt x="10313" y="12139"/>
                  </a:lnTo>
                  <a:lnTo>
                    <a:pt x="9981" y="11438"/>
                  </a:lnTo>
                  <a:lnTo>
                    <a:pt x="9649" y="10755"/>
                  </a:lnTo>
                  <a:lnTo>
                    <a:pt x="9225" y="9944"/>
                  </a:lnTo>
                  <a:lnTo>
                    <a:pt x="8763" y="9150"/>
                  </a:lnTo>
                  <a:lnTo>
                    <a:pt x="8302" y="8357"/>
                  </a:lnTo>
                  <a:lnTo>
                    <a:pt x="7804" y="7582"/>
                  </a:lnTo>
                  <a:lnTo>
                    <a:pt x="7288" y="6826"/>
                  </a:lnTo>
                  <a:lnTo>
                    <a:pt x="6734" y="6088"/>
                  </a:lnTo>
                  <a:lnTo>
                    <a:pt x="6162" y="5369"/>
                  </a:lnTo>
                  <a:lnTo>
                    <a:pt x="5572" y="4668"/>
                  </a:lnTo>
                  <a:lnTo>
                    <a:pt x="4963" y="3985"/>
                  </a:lnTo>
                  <a:lnTo>
                    <a:pt x="4318" y="3339"/>
                  </a:lnTo>
                  <a:lnTo>
                    <a:pt x="3672" y="2712"/>
                  </a:lnTo>
                  <a:lnTo>
                    <a:pt x="2971" y="2103"/>
                  </a:lnTo>
                  <a:lnTo>
                    <a:pt x="2270" y="1531"/>
                  </a:lnTo>
                  <a:lnTo>
                    <a:pt x="1532" y="996"/>
                  </a:lnTo>
                  <a:lnTo>
                    <a:pt x="776" y="480"/>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7"/>
            <p:cNvSpPr/>
            <p:nvPr/>
          </p:nvSpPr>
          <p:spPr>
            <a:xfrm>
              <a:off x="1798225" y="4645325"/>
              <a:ext cx="363450" cy="831550"/>
            </a:xfrm>
            <a:custGeom>
              <a:avLst/>
              <a:gdLst/>
              <a:ahLst/>
              <a:cxnLst/>
              <a:rect l="l" t="t" r="r" b="b"/>
              <a:pathLst>
                <a:path w="14538" h="33262" extrusionOk="0">
                  <a:moveTo>
                    <a:pt x="1" y="0"/>
                  </a:moveTo>
                  <a:lnTo>
                    <a:pt x="610" y="904"/>
                  </a:lnTo>
                  <a:lnTo>
                    <a:pt x="1200" y="1845"/>
                  </a:lnTo>
                  <a:lnTo>
                    <a:pt x="1790" y="2768"/>
                  </a:lnTo>
                  <a:lnTo>
                    <a:pt x="2344" y="3727"/>
                  </a:lnTo>
                  <a:lnTo>
                    <a:pt x="2879" y="4686"/>
                  </a:lnTo>
                  <a:lnTo>
                    <a:pt x="3414" y="5664"/>
                  </a:lnTo>
                  <a:lnTo>
                    <a:pt x="3912" y="6642"/>
                  </a:lnTo>
                  <a:lnTo>
                    <a:pt x="4392" y="7638"/>
                  </a:lnTo>
                  <a:lnTo>
                    <a:pt x="4853" y="8634"/>
                  </a:lnTo>
                  <a:lnTo>
                    <a:pt x="5314" y="9649"/>
                  </a:lnTo>
                  <a:lnTo>
                    <a:pt x="5738" y="10663"/>
                  </a:lnTo>
                  <a:lnTo>
                    <a:pt x="6144" y="11678"/>
                  </a:lnTo>
                  <a:lnTo>
                    <a:pt x="6532" y="12711"/>
                  </a:lnTo>
                  <a:lnTo>
                    <a:pt x="6900" y="13763"/>
                  </a:lnTo>
                  <a:lnTo>
                    <a:pt x="7251" y="14814"/>
                  </a:lnTo>
                  <a:lnTo>
                    <a:pt x="7583" y="15866"/>
                  </a:lnTo>
                  <a:lnTo>
                    <a:pt x="7878" y="16917"/>
                  </a:lnTo>
                  <a:lnTo>
                    <a:pt x="8173" y="17987"/>
                  </a:lnTo>
                  <a:lnTo>
                    <a:pt x="8450" y="19057"/>
                  </a:lnTo>
                  <a:lnTo>
                    <a:pt x="8690" y="20127"/>
                  </a:lnTo>
                  <a:lnTo>
                    <a:pt x="8930" y="21216"/>
                  </a:lnTo>
                  <a:lnTo>
                    <a:pt x="9133" y="22285"/>
                  </a:lnTo>
                  <a:lnTo>
                    <a:pt x="9317" y="23374"/>
                  </a:lnTo>
                  <a:lnTo>
                    <a:pt x="9483" y="24462"/>
                  </a:lnTo>
                  <a:lnTo>
                    <a:pt x="9631" y="25569"/>
                  </a:lnTo>
                  <a:lnTo>
                    <a:pt x="9760" y="26658"/>
                  </a:lnTo>
                  <a:lnTo>
                    <a:pt x="9852" y="27765"/>
                  </a:lnTo>
                  <a:lnTo>
                    <a:pt x="9944" y="28853"/>
                  </a:lnTo>
                  <a:lnTo>
                    <a:pt x="10000" y="29960"/>
                  </a:lnTo>
                  <a:lnTo>
                    <a:pt x="10037" y="31067"/>
                  </a:lnTo>
                  <a:lnTo>
                    <a:pt x="10055" y="32155"/>
                  </a:lnTo>
                  <a:lnTo>
                    <a:pt x="10055" y="33262"/>
                  </a:lnTo>
                  <a:lnTo>
                    <a:pt x="14538" y="33262"/>
                  </a:lnTo>
                  <a:lnTo>
                    <a:pt x="14353" y="31067"/>
                  </a:lnTo>
                  <a:lnTo>
                    <a:pt x="14132" y="28871"/>
                  </a:lnTo>
                  <a:lnTo>
                    <a:pt x="14003" y="27765"/>
                  </a:lnTo>
                  <a:lnTo>
                    <a:pt x="13874" y="26676"/>
                  </a:lnTo>
                  <a:lnTo>
                    <a:pt x="13726" y="25588"/>
                  </a:lnTo>
                  <a:lnTo>
                    <a:pt x="13560" y="24499"/>
                  </a:lnTo>
                  <a:lnTo>
                    <a:pt x="13394" y="23411"/>
                  </a:lnTo>
                  <a:lnTo>
                    <a:pt x="13191" y="22322"/>
                  </a:lnTo>
                  <a:lnTo>
                    <a:pt x="12970" y="21234"/>
                  </a:lnTo>
                  <a:lnTo>
                    <a:pt x="12748" y="20164"/>
                  </a:lnTo>
                  <a:lnTo>
                    <a:pt x="12490" y="19094"/>
                  </a:lnTo>
                  <a:lnTo>
                    <a:pt x="12213" y="18024"/>
                  </a:lnTo>
                  <a:lnTo>
                    <a:pt x="11918" y="16972"/>
                  </a:lnTo>
                  <a:lnTo>
                    <a:pt x="11586" y="15921"/>
                  </a:lnTo>
                  <a:lnTo>
                    <a:pt x="11180" y="14740"/>
                  </a:lnTo>
                  <a:lnTo>
                    <a:pt x="10719" y="13541"/>
                  </a:lnTo>
                  <a:lnTo>
                    <a:pt x="10240" y="12379"/>
                  </a:lnTo>
                  <a:lnTo>
                    <a:pt x="9963" y="11807"/>
                  </a:lnTo>
                  <a:lnTo>
                    <a:pt x="9705" y="11235"/>
                  </a:lnTo>
                  <a:lnTo>
                    <a:pt x="9409" y="10663"/>
                  </a:lnTo>
                  <a:lnTo>
                    <a:pt x="9133" y="10110"/>
                  </a:lnTo>
                  <a:lnTo>
                    <a:pt x="8819" y="9556"/>
                  </a:lnTo>
                  <a:lnTo>
                    <a:pt x="8505" y="9003"/>
                  </a:lnTo>
                  <a:lnTo>
                    <a:pt x="8192" y="8468"/>
                  </a:lnTo>
                  <a:lnTo>
                    <a:pt x="7860" y="7933"/>
                  </a:lnTo>
                  <a:lnTo>
                    <a:pt x="7509" y="7398"/>
                  </a:lnTo>
                  <a:lnTo>
                    <a:pt x="7159" y="6881"/>
                  </a:lnTo>
                  <a:lnTo>
                    <a:pt x="6790" y="6365"/>
                  </a:lnTo>
                  <a:lnTo>
                    <a:pt x="6421" y="5867"/>
                  </a:lnTo>
                  <a:lnTo>
                    <a:pt x="6033" y="5369"/>
                  </a:lnTo>
                  <a:lnTo>
                    <a:pt x="5628" y="4889"/>
                  </a:lnTo>
                  <a:lnTo>
                    <a:pt x="5222" y="4409"/>
                  </a:lnTo>
                  <a:lnTo>
                    <a:pt x="4797" y="3948"/>
                  </a:lnTo>
                  <a:lnTo>
                    <a:pt x="4373" y="3506"/>
                  </a:lnTo>
                  <a:lnTo>
                    <a:pt x="3930" y="3063"/>
                  </a:lnTo>
                  <a:lnTo>
                    <a:pt x="3469" y="2638"/>
                  </a:lnTo>
                  <a:lnTo>
                    <a:pt x="3008" y="2214"/>
                  </a:lnTo>
                  <a:lnTo>
                    <a:pt x="2528" y="1808"/>
                  </a:lnTo>
                  <a:lnTo>
                    <a:pt x="2049" y="1421"/>
                  </a:lnTo>
                  <a:lnTo>
                    <a:pt x="1551" y="1033"/>
                  </a:lnTo>
                  <a:lnTo>
                    <a:pt x="1052" y="683"/>
                  </a:lnTo>
                  <a:lnTo>
                    <a:pt x="518" y="332"/>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7"/>
            <p:cNvSpPr/>
            <p:nvPr/>
          </p:nvSpPr>
          <p:spPr>
            <a:xfrm>
              <a:off x="2163500" y="4830725"/>
              <a:ext cx="129175" cy="646150"/>
            </a:xfrm>
            <a:custGeom>
              <a:avLst/>
              <a:gdLst/>
              <a:ahLst/>
              <a:cxnLst/>
              <a:rect l="l" t="t" r="r" b="b"/>
              <a:pathLst>
                <a:path w="5167" h="25846" extrusionOk="0">
                  <a:moveTo>
                    <a:pt x="5166" y="0"/>
                  </a:moveTo>
                  <a:lnTo>
                    <a:pt x="4834" y="757"/>
                  </a:lnTo>
                  <a:lnTo>
                    <a:pt x="4520" y="1495"/>
                  </a:lnTo>
                  <a:lnTo>
                    <a:pt x="4207" y="2251"/>
                  </a:lnTo>
                  <a:lnTo>
                    <a:pt x="3930" y="3026"/>
                  </a:lnTo>
                  <a:lnTo>
                    <a:pt x="3672" y="3782"/>
                  </a:lnTo>
                  <a:lnTo>
                    <a:pt x="3432" y="4557"/>
                  </a:lnTo>
                  <a:lnTo>
                    <a:pt x="3211" y="5350"/>
                  </a:lnTo>
                  <a:lnTo>
                    <a:pt x="3008" y="6125"/>
                  </a:lnTo>
                  <a:lnTo>
                    <a:pt x="2823" y="6918"/>
                  </a:lnTo>
                  <a:lnTo>
                    <a:pt x="2657" y="7712"/>
                  </a:lnTo>
                  <a:lnTo>
                    <a:pt x="2491" y="8505"/>
                  </a:lnTo>
                  <a:lnTo>
                    <a:pt x="2362" y="9317"/>
                  </a:lnTo>
                  <a:lnTo>
                    <a:pt x="2233" y="10110"/>
                  </a:lnTo>
                  <a:lnTo>
                    <a:pt x="2122" y="10922"/>
                  </a:lnTo>
                  <a:lnTo>
                    <a:pt x="2030" y="11733"/>
                  </a:lnTo>
                  <a:lnTo>
                    <a:pt x="1938" y="12545"/>
                  </a:lnTo>
                  <a:lnTo>
                    <a:pt x="1864" y="13375"/>
                  </a:lnTo>
                  <a:lnTo>
                    <a:pt x="1809" y="14187"/>
                  </a:lnTo>
                  <a:lnTo>
                    <a:pt x="1698" y="15829"/>
                  </a:lnTo>
                  <a:lnTo>
                    <a:pt x="1643" y="17489"/>
                  </a:lnTo>
                  <a:lnTo>
                    <a:pt x="1606" y="19149"/>
                  </a:lnTo>
                  <a:lnTo>
                    <a:pt x="1606" y="20791"/>
                  </a:lnTo>
                  <a:lnTo>
                    <a:pt x="1606" y="22452"/>
                  </a:lnTo>
                  <a:lnTo>
                    <a:pt x="1661" y="25735"/>
                  </a:lnTo>
                  <a:lnTo>
                    <a:pt x="1" y="9575"/>
                  </a:lnTo>
                  <a:lnTo>
                    <a:pt x="111" y="25846"/>
                  </a:lnTo>
                  <a:lnTo>
                    <a:pt x="3506" y="25846"/>
                  </a:lnTo>
                  <a:lnTo>
                    <a:pt x="3487" y="24223"/>
                  </a:lnTo>
                  <a:lnTo>
                    <a:pt x="3506" y="22581"/>
                  </a:lnTo>
                  <a:lnTo>
                    <a:pt x="3506" y="20920"/>
                  </a:lnTo>
                  <a:lnTo>
                    <a:pt x="3543" y="19279"/>
                  </a:lnTo>
                  <a:lnTo>
                    <a:pt x="3598" y="17618"/>
                  </a:lnTo>
                  <a:lnTo>
                    <a:pt x="3653" y="15958"/>
                  </a:lnTo>
                  <a:lnTo>
                    <a:pt x="3727" y="14298"/>
                  </a:lnTo>
                  <a:lnTo>
                    <a:pt x="3819" y="12656"/>
                  </a:lnTo>
                  <a:lnTo>
                    <a:pt x="3930" y="11014"/>
                  </a:lnTo>
                  <a:lnTo>
                    <a:pt x="4059" y="9390"/>
                  </a:lnTo>
                  <a:lnTo>
                    <a:pt x="4207" y="7767"/>
                  </a:lnTo>
                  <a:lnTo>
                    <a:pt x="4373" y="6181"/>
                  </a:lnTo>
                  <a:lnTo>
                    <a:pt x="4539" y="4594"/>
                  </a:lnTo>
                  <a:lnTo>
                    <a:pt x="4742" y="3044"/>
                  </a:lnTo>
                  <a:lnTo>
                    <a:pt x="4945" y="1513"/>
                  </a:lnTo>
                  <a:lnTo>
                    <a:pt x="516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7"/>
            <p:cNvSpPr/>
            <p:nvPr/>
          </p:nvSpPr>
          <p:spPr>
            <a:xfrm>
              <a:off x="5375725" y="4808125"/>
              <a:ext cx="176225" cy="668750"/>
            </a:xfrm>
            <a:custGeom>
              <a:avLst/>
              <a:gdLst/>
              <a:ahLst/>
              <a:cxnLst/>
              <a:rect l="l" t="t" r="r" b="b"/>
              <a:pathLst>
                <a:path w="7049" h="26750" extrusionOk="0">
                  <a:moveTo>
                    <a:pt x="1" y="1"/>
                  </a:moveTo>
                  <a:lnTo>
                    <a:pt x="278" y="738"/>
                  </a:lnTo>
                  <a:lnTo>
                    <a:pt x="573" y="1476"/>
                  </a:lnTo>
                  <a:lnTo>
                    <a:pt x="831" y="2214"/>
                  </a:lnTo>
                  <a:lnTo>
                    <a:pt x="1089" y="2989"/>
                  </a:lnTo>
                  <a:lnTo>
                    <a:pt x="1329" y="3764"/>
                  </a:lnTo>
                  <a:lnTo>
                    <a:pt x="1551" y="4539"/>
                  </a:lnTo>
                  <a:lnTo>
                    <a:pt x="1772" y="5332"/>
                  </a:lnTo>
                  <a:lnTo>
                    <a:pt x="1975" y="6144"/>
                  </a:lnTo>
                  <a:lnTo>
                    <a:pt x="2159" y="6955"/>
                  </a:lnTo>
                  <a:lnTo>
                    <a:pt x="2344" y="7786"/>
                  </a:lnTo>
                  <a:lnTo>
                    <a:pt x="2510" y="8616"/>
                  </a:lnTo>
                  <a:lnTo>
                    <a:pt x="2657" y="9446"/>
                  </a:lnTo>
                  <a:lnTo>
                    <a:pt x="2787" y="10294"/>
                  </a:lnTo>
                  <a:lnTo>
                    <a:pt x="2916" y="11143"/>
                  </a:lnTo>
                  <a:lnTo>
                    <a:pt x="3026" y="11992"/>
                  </a:lnTo>
                  <a:lnTo>
                    <a:pt x="3137" y="12859"/>
                  </a:lnTo>
                  <a:lnTo>
                    <a:pt x="3211" y="13726"/>
                  </a:lnTo>
                  <a:lnTo>
                    <a:pt x="3303" y="14593"/>
                  </a:lnTo>
                  <a:lnTo>
                    <a:pt x="3358" y="15460"/>
                  </a:lnTo>
                  <a:lnTo>
                    <a:pt x="3414" y="16327"/>
                  </a:lnTo>
                  <a:lnTo>
                    <a:pt x="3451" y="17212"/>
                  </a:lnTo>
                  <a:lnTo>
                    <a:pt x="3469" y="18079"/>
                  </a:lnTo>
                  <a:lnTo>
                    <a:pt x="3488" y="18965"/>
                  </a:lnTo>
                  <a:lnTo>
                    <a:pt x="3469" y="19832"/>
                  </a:lnTo>
                  <a:lnTo>
                    <a:pt x="3469" y="20718"/>
                  </a:lnTo>
                  <a:lnTo>
                    <a:pt x="3432" y="21585"/>
                  </a:lnTo>
                  <a:lnTo>
                    <a:pt x="3395" y="22452"/>
                  </a:lnTo>
                  <a:lnTo>
                    <a:pt x="3340" y="23319"/>
                  </a:lnTo>
                  <a:lnTo>
                    <a:pt x="3285" y="24186"/>
                  </a:lnTo>
                  <a:lnTo>
                    <a:pt x="3211" y="25053"/>
                  </a:lnTo>
                  <a:lnTo>
                    <a:pt x="3119" y="25901"/>
                  </a:lnTo>
                  <a:lnTo>
                    <a:pt x="3008" y="26750"/>
                  </a:lnTo>
                  <a:lnTo>
                    <a:pt x="7048" y="26750"/>
                  </a:lnTo>
                  <a:lnTo>
                    <a:pt x="7030" y="25403"/>
                  </a:lnTo>
                  <a:lnTo>
                    <a:pt x="6974" y="24075"/>
                  </a:lnTo>
                  <a:lnTo>
                    <a:pt x="6919" y="22728"/>
                  </a:lnTo>
                  <a:lnTo>
                    <a:pt x="6845" y="21400"/>
                  </a:lnTo>
                  <a:lnTo>
                    <a:pt x="6734" y="20053"/>
                  </a:lnTo>
                  <a:lnTo>
                    <a:pt x="6605" y="18725"/>
                  </a:lnTo>
                  <a:lnTo>
                    <a:pt x="6458" y="17397"/>
                  </a:lnTo>
                  <a:lnTo>
                    <a:pt x="6255" y="16069"/>
                  </a:lnTo>
                  <a:lnTo>
                    <a:pt x="6089" y="14980"/>
                  </a:lnTo>
                  <a:lnTo>
                    <a:pt x="5886" y="13910"/>
                  </a:lnTo>
                  <a:lnTo>
                    <a:pt x="5646" y="12840"/>
                  </a:lnTo>
                  <a:lnTo>
                    <a:pt x="5406" y="11789"/>
                  </a:lnTo>
                  <a:lnTo>
                    <a:pt x="5111" y="10737"/>
                  </a:lnTo>
                  <a:lnTo>
                    <a:pt x="4816" y="9686"/>
                  </a:lnTo>
                  <a:lnTo>
                    <a:pt x="4465" y="8653"/>
                  </a:lnTo>
                  <a:lnTo>
                    <a:pt x="4096" y="7620"/>
                  </a:lnTo>
                  <a:lnTo>
                    <a:pt x="3709" y="6605"/>
                  </a:lnTo>
                  <a:lnTo>
                    <a:pt x="3285" y="5609"/>
                  </a:lnTo>
                  <a:lnTo>
                    <a:pt x="2823" y="4631"/>
                  </a:lnTo>
                  <a:lnTo>
                    <a:pt x="2325" y="3672"/>
                  </a:lnTo>
                  <a:lnTo>
                    <a:pt x="1790" y="2712"/>
                  </a:lnTo>
                  <a:lnTo>
                    <a:pt x="1237" y="1790"/>
                  </a:lnTo>
                  <a:lnTo>
                    <a:pt x="628" y="886"/>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7"/>
            <p:cNvSpPr/>
            <p:nvPr/>
          </p:nvSpPr>
          <p:spPr>
            <a:xfrm>
              <a:off x="5578675" y="5041950"/>
              <a:ext cx="70575" cy="434925"/>
            </a:xfrm>
            <a:custGeom>
              <a:avLst/>
              <a:gdLst/>
              <a:ahLst/>
              <a:cxnLst/>
              <a:rect l="l" t="t" r="r" b="b"/>
              <a:pathLst>
                <a:path w="2823" h="17397" extrusionOk="0">
                  <a:moveTo>
                    <a:pt x="2823" y="1"/>
                  </a:moveTo>
                  <a:lnTo>
                    <a:pt x="0" y="17397"/>
                  </a:lnTo>
                  <a:lnTo>
                    <a:pt x="1254" y="17397"/>
                  </a:lnTo>
                  <a:lnTo>
                    <a:pt x="1365" y="15220"/>
                  </a:lnTo>
                  <a:lnTo>
                    <a:pt x="1513" y="13043"/>
                  </a:lnTo>
                  <a:lnTo>
                    <a:pt x="1679" y="10866"/>
                  </a:lnTo>
                  <a:lnTo>
                    <a:pt x="1863" y="8690"/>
                  </a:lnTo>
                  <a:lnTo>
                    <a:pt x="2066" y="6513"/>
                  </a:lnTo>
                  <a:lnTo>
                    <a:pt x="2306" y="4336"/>
                  </a:lnTo>
                  <a:lnTo>
                    <a:pt x="2546" y="2159"/>
                  </a:lnTo>
                  <a:lnTo>
                    <a:pt x="282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7"/>
            <p:cNvSpPr/>
            <p:nvPr/>
          </p:nvSpPr>
          <p:spPr>
            <a:xfrm>
              <a:off x="5629850" y="5081625"/>
              <a:ext cx="185425" cy="395250"/>
            </a:xfrm>
            <a:custGeom>
              <a:avLst/>
              <a:gdLst/>
              <a:ahLst/>
              <a:cxnLst/>
              <a:rect l="l" t="t" r="r" b="b"/>
              <a:pathLst>
                <a:path w="7417" h="15810" extrusionOk="0">
                  <a:moveTo>
                    <a:pt x="7417" y="0"/>
                  </a:moveTo>
                  <a:lnTo>
                    <a:pt x="6974" y="590"/>
                  </a:lnTo>
                  <a:lnTo>
                    <a:pt x="6365" y="1439"/>
                  </a:lnTo>
                  <a:lnTo>
                    <a:pt x="5775" y="2325"/>
                  </a:lnTo>
                  <a:lnTo>
                    <a:pt x="5221" y="3210"/>
                  </a:lnTo>
                  <a:lnTo>
                    <a:pt x="4686" y="4114"/>
                  </a:lnTo>
                  <a:lnTo>
                    <a:pt x="4152" y="5036"/>
                  </a:lnTo>
                  <a:lnTo>
                    <a:pt x="3672" y="5959"/>
                  </a:lnTo>
                  <a:lnTo>
                    <a:pt x="3192" y="6900"/>
                  </a:lnTo>
                  <a:lnTo>
                    <a:pt x="2749" y="7859"/>
                  </a:lnTo>
                  <a:lnTo>
                    <a:pt x="2307" y="8818"/>
                  </a:lnTo>
                  <a:lnTo>
                    <a:pt x="1919" y="9796"/>
                  </a:lnTo>
                  <a:lnTo>
                    <a:pt x="1532" y="10774"/>
                  </a:lnTo>
                  <a:lnTo>
                    <a:pt x="1181" y="11770"/>
                  </a:lnTo>
                  <a:lnTo>
                    <a:pt x="849" y="12766"/>
                  </a:lnTo>
                  <a:lnTo>
                    <a:pt x="536" y="13781"/>
                  </a:lnTo>
                  <a:lnTo>
                    <a:pt x="259" y="14795"/>
                  </a:lnTo>
                  <a:lnTo>
                    <a:pt x="1" y="15810"/>
                  </a:lnTo>
                  <a:lnTo>
                    <a:pt x="3063" y="15810"/>
                  </a:lnTo>
                  <a:lnTo>
                    <a:pt x="3211" y="14869"/>
                  </a:lnTo>
                  <a:lnTo>
                    <a:pt x="3358" y="13928"/>
                  </a:lnTo>
                  <a:lnTo>
                    <a:pt x="3524" y="12987"/>
                  </a:lnTo>
                  <a:lnTo>
                    <a:pt x="3709" y="12047"/>
                  </a:lnTo>
                  <a:lnTo>
                    <a:pt x="3912" y="11106"/>
                  </a:lnTo>
                  <a:lnTo>
                    <a:pt x="4115" y="10165"/>
                  </a:lnTo>
                  <a:lnTo>
                    <a:pt x="4336" y="9243"/>
                  </a:lnTo>
                  <a:lnTo>
                    <a:pt x="4576" y="8320"/>
                  </a:lnTo>
                  <a:lnTo>
                    <a:pt x="4834" y="7398"/>
                  </a:lnTo>
                  <a:lnTo>
                    <a:pt x="5092" y="6475"/>
                  </a:lnTo>
                  <a:lnTo>
                    <a:pt x="5369" y="5553"/>
                  </a:lnTo>
                  <a:lnTo>
                    <a:pt x="5664" y="4649"/>
                  </a:lnTo>
                  <a:lnTo>
                    <a:pt x="5978" y="3745"/>
                  </a:lnTo>
                  <a:lnTo>
                    <a:pt x="6291" y="2841"/>
                  </a:lnTo>
                  <a:lnTo>
                    <a:pt x="6624" y="1956"/>
                  </a:lnTo>
                  <a:lnTo>
                    <a:pt x="6974" y="1052"/>
                  </a:lnTo>
                  <a:lnTo>
                    <a:pt x="741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3" name="Google Shape;493;p7"/>
          <p:cNvGrpSpPr/>
          <p:nvPr/>
        </p:nvGrpSpPr>
        <p:grpSpPr>
          <a:xfrm>
            <a:off x="7386650" y="3630633"/>
            <a:ext cx="1759549" cy="1514815"/>
            <a:chOff x="-5379400" y="3590150"/>
            <a:chExt cx="1532575" cy="1319525"/>
          </a:xfrm>
        </p:grpSpPr>
        <p:sp>
          <p:nvSpPr>
            <p:cNvPr id="494" name="Google Shape;494;p7"/>
            <p:cNvSpPr/>
            <p:nvPr/>
          </p:nvSpPr>
          <p:spPr>
            <a:xfrm>
              <a:off x="-5379400" y="3590150"/>
              <a:ext cx="1532575" cy="1319525"/>
            </a:xfrm>
            <a:custGeom>
              <a:avLst/>
              <a:gdLst/>
              <a:ahLst/>
              <a:cxnLst/>
              <a:rect l="l" t="t" r="r" b="b"/>
              <a:pathLst>
                <a:path w="61303" h="52781" extrusionOk="0">
                  <a:moveTo>
                    <a:pt x="61303" y="1"/>
                  </a:moveTo>
                  <a:lnTo>
                    <a:pt x="60620" y="314"/>
                  </a:lnTo>
                  <a:lnTo>
                    <a:pt x="59975" y="665"/>
                  </a:lnTo>
                  <a:lnTo>
                    <a:pt x="59329" y="1034"/>
                  </a:lnTo>
                  <a:lnTo>
                    <a:pt x="58683" y="1440"/>
                  </a:lnTo>
                  <a:lnTo>
                    <a:pt x="58074" y="1864"/>
                  </a:lnTo>
                  <a:lnTo>
                    <a:pt x="57484" y="2307"/>
                  </a:lnTo>
                  <a:lnTo>
                    <a:pt x="56912" y="2786"/>
                  </a:lnTo>
                  <a:lnTo>
                    <a:pt x="56340" y="3284"/>
                  </a:lnTo>
                  <a:lnTo>
                    <a:pt x="55805" y="3783"/>
                  </a:lnTo>
                  <a:lnTo>
                    <a:pt x="55289" y="4318"/>
                  </a:lnTo>
                  <a:lnTo>
                    <a:pt x="54791" y="4889"/>
                  </a:lnTo>
                  <a:lnTo>
                    <a:pt x="54330" y="5461"/>
                  </a:lnTo>
                  <a:lnTo>
                    <a:pt x="53887" y="6052"/>
                  </a:lnTo>
                  <a:lnTo>
                    <a:pt x="53462" y="6679"/>
                  </a:lnTo>
                  <a:lnTo>
                    <a:pt x="53075" y="7306"/>
                  </a:lnTo>
                  <a:lnTo>
                    <a:pt x="52706" y="7952"/>
                  </a:lnTo>
                  <a:lnTo>
                    <a:pt x="52411" y="8561"/>
                  </a:lnTo>
                  <a:lnTo>
                    <a:pt x="52134" y="9169"/>
                  </a:lnTo>
                  <a:lnTo>
                    <a:pt x="51894" y="9797"/>
                  </a:lnTo>
                  <a:lnTo>
                    <a:pt x="51673" y="10424"/>
                  </a:lnTo>
                  <a:lnTo>
                    <a:pt x="51470" y="11069"/>
                  </a:lnTo>
                  <a:lnTo>
                    <a:pt x="51286" y="11715"/>
                  </a:lnTo>
                  <a:lnTo>
                    <a:pt x="51138" y="12361"/>
                  </a:lnTo>
                  <a:lnTo>
                    <a:pt x="51009" y="13025"/>
                  </a:lnTo>
                  <a:lnTo>
                    <a:pt x="50917" y="13689"/>
                  </a:lnTo>
                  <a:lnTo>
                    <a:pt x="50824" y="14353"/>
                  </a:lnTo>
                  <a:lnTo>
                    <a:pt x="50769" y="15017"/>
                  </a:lnTo>
                  <a:lnTo>
                    <a:pt x="50751" y="15700"/>
                  </a:lnTo>
                  <a:lnTo>
                    <a:pt x="50732" y="16364"/>
                  </a:lnTo>
                  <a:lnTo>
                    <a:pt x="50751" y="17028"/>
                  </a:lnTo>
                  <a:lnTo>
                    <a:pt x="50806" y="17711"/>
                  </a:lnTo>
                  <a:lnTo>
                    <a:pt x="50861" y="18375"/>
                  </a:lnTo>
                  <a:lnTo>
                    <a:pt x="50954" y="19039"/>
                  </a:lnTo>
                  <a:lnTo>
                    <a:pt x="51064" y="19703"/>
                  </a:lnTo>
                  <a:lnTo>
                    <a:pt x="51193" y="20367"/>
                  </a:lnTo>
                  <a:lnTo>
                    <a:pt x="51341" y="21013"/>
                  </a:lnTo>
                  <a:lnTo>
                    <a:pt x="51525" y="21659"/>
                  </a:lnTo>
                  <a:lnTo>
                    <a:pt x="51728" y="22304"/>
                  </a:lnTo>
                  <a:lnTo>
                    <a:pt x="51950" y="22931"/>
                  </a:lnTo>
                  <a:lnTo>
                    <a:pt x="52208" y="23559"/>
                  </a:lnTo>
                  <a:lnTo>
                    <a:pt x="52466" y="24167"/>
                  </a:lnTo>
                  <a:lnTo>
                    <a:pt x="52761" y="24776"/>
                  </a:lnTo>
                  <a:lnTo>
                    <a:pt x="53075" y="25367"/>
                  </a:lnTo>
                  <a:lnTo>
                    <a:pt x="53407" y="25957"/>
                  </a:lnTo>
                  <a:lnTo>
                    <a:pt x="53758" y="26529"/>
                  </a:lnTo>
                  <a:lnTo>
                    <a:pt x="54145" y="27082"/>
                  </a:lnTo>
                  <a:lnTo>
                    <a:pt x="54532" y="27617"/>
                  </a:lnTo>
                  <a:lnTo>
                    <a:pt x="54957" y="28134"/>
                  </a:lnTo>
                  <a:lnTo>
                    <a:pt x="54957" y="28134"/>
                  </a:lnTo>
                  <a:lnTo>
                    <a:pt x="54385" y="27525"/>
                  </a:lnTo>
                  <a:lnTo>
                    <a:pt x="53813" y="26935"/>
                  </a:lnTo>
                  <a:lnTo>
                    <a:pt x="53204" y="26344"/>
                  </a:lnTo>
                  <a:lnTo>
                    <a:pt x="52577" y="25809"/>
                  </a:lnTo>
                  <a:lnTo>
                    <a:pt x="52263" y="25533"/>
                  </a:lnTo>
                  <a:lnTo>
                    <a:pt x="51931" y="25293"/>
                  </a:lnTo>
                  <a:lnTo>
                    <a:pt x="51599" y="25035"/>
                  </a:lnTo>
                  <a:lnTo>
                    <a:pt x="51267" y="24813"/>
                  </a:lnTo>
                  <a:lnTo>
                    <a:pt x="50917" y="24592"/>
                  </a:lnTo>
                  <a:lnTo>
                    <a:pt x="50566" y="24370"/>
                  </a:lnTo>
                  <a:lnTo>
                    <a:pt x="50197" y="24186"/>
                  </a:lnTo>
                  <a:lnTo>
                    <a:pt x="49828" y="24001"/>
                  </a:lnTo>
                  <a:lnTo>
                    <a:pt x="49367" y="23799"/>
                  </a:lnTo>
                  <a:lnTo>
                    <a:pt x="48887" y="23633"/>
                  </a:lnTo>
                  <a:lnTo>
                    <a:pt x="48408" y="23503"/>
                  </a:lnTo>
                  <a:lnTo>
                    <a:pt x="47910" y="23393"/>
                  </a:lnTo>
                  <a:lnTo>
                    <a:pt x="47412" y="23319"/>
                  </a:lnTo>
                  <a:lnTo>
                    <a:pt x="46913" y="23264"/>
                  </a:lnTo>
                  <a:lnTo>
                    <a:pt x="46415" y="23245"/>
                  </a:lnTo>
                  <a:lnTo>
                    <a:pt x="45917" y="23282"/>
                  </a:lnTo>
                  <a:lnTo>
                    <a:pt x="45419" y="23337"/>
                  </a:lnTo>
                  <a:lnTo>
                    <a:pt x="44940" y="23430"/>
                  </a:lnTo>
                  <a:lnTo>
                    <a:pt x="44460" y="23559"/>
                  </a:lnTo>
                  <a:lnTo>
                    <a:pt x="43999" y="23725"/>
                  </a:lnTo>
                  <a:lnTo>
                    <a:pt x="43777" y="23817"/>
                  </a:lnTo>
                  <a:lnTo>
                    <a:pt x="43574" y="23928"/>
                  </a:lnTo>
                  <a:lnTo>
                    <a:pt x="43353" y="24038"/>
                  </a:lnTo>
                  <a:lnTo>
                    <a:pt x="43150" y="24167"/>
                  </a:lnTo>
                  <a:lnTo>
                    <a:pt x="42947" y="24315"/>
                  </a:lnTo>
                  <a:lnTo>
                    <a:pt x="42763" y="24463"/>
                  </a:lnTo>
                  <a:lnTo>
                    <a:pt x="42560" y="24629"/>
                  </a:lnTo>
                  <a:lnTo>
                    <a:pt x="42394" y="24795"/>
                  </a:lnTo>
                  <a:lnTo>
                    <a:pt x="42117" y="25090"/>
                  </a:lnTo>
                  <a:lnTo>
                    <a:pt x="41859" y="25404"/>
                  </a:lnTo>
                  <a:lnTo>
                    <a:pt x="41637" y="25736"/>
                  </a:lnTo>
                  <a:lnTo>
                    <a:pt x="41453" y="26086"/>
                  </a:lnTo>
                  <a:lnTo>
                    <a:pt x="41287" y="26455"/>
                  </a:lnTo>
                  <a:lnTo>
                    <a:pt x="41139" y="26824"/>
                  </a:lnTo>
                  <a:lnTo>
                    <a:pt x="41010" y="27211"/>
                  </a:lnTo>
                  <a:lnTo>
                    <a:pt x="40918" y="27617"/>
                  </a:lnTo>
                  <a:lnTo>
                    <a:pt x="40844" y="28023"/>
                  </a:lnTo>
                  <a:lnTo>
                    <a:pt x="40807" y="28429"/>
                  </a:lnTo>
                  <a:lnTo>
                    <a:pt x="40770" y="28835"/>
                  </a:lnTo>
                  <a:lnTo>
                    <a:pt x="40770" y="29259"/>
                  </a:lnTo>
                  <a:lnTo>
                    <a:pt x="40789" y="29665"/>
                  </a:lnTo>
                  <a:lnTo>
                    <a:pt x="40826" y="30071"/>
                  </a:lnTo>
                  <a:lnTo>
                    <a:pt x="40881" y="30477"/>
                  </a:lnTo>
                  <a:lnTo>
                    <a:pt x="40955" y="30883"/>
                  </a:lnTo>
                  <a:lnTo>
                    <a:pt x="41047" y="31270"/>
                  </a:lnTo>
                  <a:lnTo>
                    <a:pt x="41158" y="31657"/>
                  </a:lnTo>
                  <a:lnTo>
                    <a:pt x="41268" y="32026"/>
                  </a:lnTo>
                  <a:lnTo>
                    <a:pt x="41398" y="32395"/>
                  </a:lnTo>
                  <a:lnTo>
                    <a:pt x="41545" y="32764"/>
                  </a:lnTo>
                  <a:lnTo>
                    <a:pt x="41693" y="33133"/>
                  </a:lnTo>
                  <a:lnTo>
                    <a:pt x="42025" y="33853"/>
                  </a:lnTo>
                  <a:lnTo>
                    <a:pt x="42394" y="34572"/>
                  </a:lnTo>
                  <a:lnTo>
                    <a:pt x="42763" y="35273"/>
                  </a:lnTo>
                  <a:lnTo>
                    <a:pt x="43538" y="36638"/>
                  </a:lnTo>
                  <a:lnTo>
                    <a:pt x="42966" y="36362"/>
                  </a:lnTo>
                  <a:lnTo>
                    <a:pt x="42412" y="36140"/>
                  </a:lnTo>
                  <a:lnTo>
                    <a:pt x="41896" y="35974"/>
                  </a:lnTo>
                  <a:lnTo>
                    <a:pt x="41416" y="35845"/>
                  </a:lnTo>
                  <a:lnTo>
                    <a:pt x="40973" y="35753"/>
                  </a:lnTo>
                  <a:lnTo>
                    <a:pt x="40567" y="35716"/>
                  </a:lnTo>
                  <a:lnTo>
                    <a:pt x="40198" y="35716"/>
                  </a:lnTo>
                  <a:lnTo>
                    <a:pt x="39848" y="35753"/>
                  </a:lnTo>
                  <a:lnTo>
                    <a:pt x="39534" y="35827"/>
                  </a:lnTo>
                  <a:lnTo>
                    <a:pt x="39258" y="35937"/>
                  </a:lnTo>
                  <a:lnTo>
                    <a:pt x="38999" y="36085"/>
                  </a:lnTo>
                  <a:lnTo>
                    <a:pt x="38778" y="36269"/>
                  </a:lnTo>
                  <a:lnTo>
                    <a:pt x="38575" y="36472"/>
                  </a:lnTo>
                  <a:lnTo>
                    <a:pt x="38409" y="36712"/>
                  </a:lnTo>
                  <a:lnTo>
                    <a:pt x="38261" y="36970"/>
                  </a:lnTo>
                  <a:lnTo>
                    <a:pt x="38151" y="37266"/>
                  </a:lnTo>
                  <a:lnTo>
                    <a:pt x="38059" y="37561"/>
                  </a:lnTo>
                  <a:lnTo>
                    <a:pt x="37985" y="37893"/>
                  </a:lnTo>
                  <a:lnTo>
                    <a:pt x="37948" y="38243"/>
                  </a:lnTo>
                  <a:lnTo>
                    <a:pt x="37911" y="38612"/>
                  </a:lnTo>
                  <a:lnTo>
                    <a:pt x="37911" y="38981"/>
                  </a:lnTo>
                  <a:lnTo>
                    <a:pt x="37929" y="39369"/>
                  </a:lnTo>
                  <a:lnTo>
                    <a:pt x="37966" y="39774"/>
                  </a:lnTo>
                  <a:lnTo>
                    <a:pt x="38040" y="40199"/>
                  </a:lnTo>
                  <a:lnTo>
                    <a:pt x="38114" y="40605"/>
                  </a:lnTo>
                  <a:lnTo>
                    <a:pt x="38206" y="41047"/>
                  </a:lnTo>
                  <a:lnTo>
                    <a:pt x="38317" y="41472"/>
                  </a:lnTo>
                  <a:lnTo>
                    <a:pt x="38446" y="41896"/>
                  </a:lnTo>
                  <a:lnTo>
                    <a:pt x="38594" y="42339"/>
                  </a:lnTo>
                  <a:lnTo>
                    <a:pt x="38760" y="42763"/>
                  </a:lnTo>
                  <a:lnTo>
                    <a:pt x="38926" y="43187"/>
                  </a:lnTo>
                  <a:lnTo>
                    <a:pt x="39110" y="43612"/>
                  </a:lnTo>
                  <a:lnTo>
                    <a:pt x="39110" y="43612"/>
                  </a:lnTo>
                  <a:lnTo>
                    <a:pt x="38095" y="42523"/>
                  </a:lnTo>
                  <a:lnTo>
                    <a:pt x="37062" y="41416"/>
                  </a:lnTo>
                  <a:lnTo>
                    <a:pt x="36011" y="40365"/>
                  </a:lnTo>
                  <a:lnTo>
                    <a:pt x="35457" y="39830"/>
                  </a:lnTo>
                  <a:lnTo>
                    <a:pt x="34922" y="39332"/>
                  </a:lnTo>
                  <a:lnTo>
                    <a:pt x="34350" y="38834"/>
                  </a:lnTo>
                  <a:lnTo>
                    <a:pt x="33779" y="38354"/>
                  </a:lnTo>
                  <a:lnTo>
                    <a:pt x="33207" y="37893"/>
                  </a:lnTo>
                  <a:lnTo>
                    <a:pt x="32616" y="37432"/>
                  </a:lnTo>
                  <a:lnTo>
                    <a:pt x="32008" y="37007"/>
                  </a:lnTo>
                  <a:lnTo>
                    <a:pt x="31380" y="36601"/>
                  </a:lnTo>
                  <a:lnTo>
                    <a:pt x="30735" y="36232"/>
                  </a:lnTo>
                  <a:lnTo>
                    <a:pt x="30089" y="35882"/>
                  </a:lnTo>
                  <a:lnTo>
                    <a:pt x="29406" y="35550"/>
                  </a:lnTo>
                  <a:lnTo>
                    <a:pt x="28724" y="35255"/>
                  </a:lnTo>
                  <a:lnTo>
                    <a:pt x="28004" y="34996"/>
                  </a:lnTo>
                  <a:lnTo>
                    <a:pt x="27285" y="34775"/>
                  </a:lnTo>
                  <a:lnTo>
                    <a:pt x="26547" y="34609"/>
                  </a:lnTo>
                  <a:lnTo>
                    <a:pt x="25809" y="34461"/>
                  </a:lnTo>
                  <a:lnTo>
                    <a:pt x="25422" y="34425"/>
                  </a:lnTo>
                  <a:lnTo>
                    <a:pt x="25053" y="34369"/>
                  </a:lnTo>
                  <a:lnTo>
                    <a:pt x="24684" y="34351"/>
                  </a:lnTo>
                  <a:lnTo>
                    <a:pt x="24315" y="34332"/>
                  </a:lnTo>
                  <a:lnTo>
                    <a:pt x="23927" y="34314"/>
                  </a:lnTo>
                  <a:lnTo>
                    <a:pt x="23559" y="34332"/>
                  </a:lnTo>
                  <a:lnTo>
                    <a:pt x="23190" y="34351"/>
                  </a:lnTo>
                  <a:lnTo>
                    <a:pt x="22821" y="34369"/>
                  </a:lnTo>
                  <a:lnTo>
                    <a:pt x="22452" y="34425"/>
                  </a:lnTo>
                  <a:lnTo>
                    <a:pt x="22101" y="34480"/>
                  </a:lnTo>
                  <a:lnTo>
                    <a:pt x="21732" y="34535"/>
                  </a:lnTo>
                  <a:lnTo>
                    <a:pt x="21382" y="34627"/>
                  </a:lnTo>
                  <a:lnTo>
                    <a:pt x="21013" y="34720"/>
                  </a:lnTo>
                  <a:lnTo>
                    <a:pt x="20662" y="34830"/>
                  </a:lnTo>
                  <a:lnTo>
                    <a:pt x="20330" y="34960"/>
                  </a:lnTo>
                  <a:lnTo>
                    <a:pt x="19980" y="35089"/>
                  </a:lnTo>
                  <a:lnTo>
                    <a:pt x="19648" y="35236"/>
                  </a:lnTo>
                  <a:lnTo>
                    <a:pt x="19315" y="35402"/>
                  </a:lnTo>
                  <a:lnTo>
                    <a:pt x="19002" y="35587"/>
                  </a:lnTo>
                  <a:lnTo>
                    <a:pt x="18688" y="35790"/>
                  </a:lnTo>
                  <a:lnTo>
                    <a:pt x="18375" y="36011"/>
                  </a:lnTo>
                  <a:lnTo>
                    <a:pt x="18079" y="36232"/>
                  </a:lnTo>
                  <a:lnTo>
                    <a:pt x="17803" y="36472"/>
                  </a:lnTo>
                  <a:lnTo>
                    <a:pt x="17526" y="36749"/>
                  </a:lnTo>
                  <a:lnTo>
                    <a:pt x="17286" y="37007"/>
                  </a:lnTo>
                  <a:lnTo>
                    <a:pt x="17046" y="37302"/>
                  </a:lnTo>
                  <a:lnTo>
                    <a:pt x="16807" y="37598"/>
                  </a:lnTo>
                  <a:lnTo>
                    <a:pt x="16604" y="37911"/>
                  </a:lnTo>
                  <a:lnTo>
                    <a:pt x="16401" y="38243"/>
                  </a:lnTo>
                  <a:lnTo>
                    <a:pt x="16235" y="38575"/>
                  </a:lnTo>
                  <a:lnTo>
                    <a:pt x="16069" y="38907"/>
                  </a:lnTo>
                  <a:lnTo>
                    <a:pt x="15921" y="39258"/>
                  </a:lnTo>
                  <a:lnTo>
                    <a:pt x="15792" y="39608"/>
                  </a:lnTo>
                  <a:lnTo>
                    <a:pt x="15663" y="39959"/>
                  </a:lnTo>
                  <a:lnTo>
                    <a:pt x="15571" y="40328"/>
                  </a:lnTo>
                  <a:lnTo>
                    <a:pt x="15497" y="40678"/>
                  </a:lnTo>
                  <a:lnTo>
                    <a:pt x="15423" y="41047"/>
                  </a:lnTo>
                  <a:lnTo>
                    <a:pt x="15386" y="41416"/>
                  </a:lnTo>
                  <a:lnTo>
                    <a:pt x="15349" y="41785"/>
                  </a:lnTo>
                  <a:lnTo>
                    <a:pt x="15349" y="42154"/>
                  </a:lnTo>
                  <a:lnTo>
                    <a:pt x="15368" y="42523"/>
                  </a:lnTo>
                  <a:lnTo>
                    <a:pt x="15386" y="42874"/>
                  </a:lnTo>
                  <a:lnTo>
                    <a:pt x="15441" y="43243"/>
                  </a:lnTo>
                  <a:lnTo>
                    <a:pt x="15515" y="43593"/>
                  </a:lnTo>
                  <a:lnTo>
                    <a:pt x="15607" y="43925"/>
                  </a:lnTo>
                  <a:lnTo>
                    <a:pt x="15718" y="44276"/>
                  </a:lnTo>
                  <a:lnTo>
                    <a:pt x="15866" y="44608"/>
                  </a:lnTo>
                  <a:lnTo>
                    <a:pt x="16013" y="44921"/>
                  </a:lnTo>
                  <a:lnTo>
                    <a:pt x="16198" y="45235"/>
                  </a:lnTo>
                  <a:lnTo>
                    <a:pt x="16401" y="45530"/>
                  </a:lnTo>
                  <a:lnTo>
                    <a:pt x="16622" y="45825"/>
                  </a:lnTo>
                  <a:lnTo>
                    <a:pt x="16862" y="46102"/>
                  </a:lnTo>
                  <a:lnTo>
                    <a:pt x="16327" y="45991"/>
                  </a:lnTo>
                  <a:lnTo>
                    <a:pt x="15810" y="45844"/>
                  </a:lnTo>
                  <a:lnTo>
                    <a:pt x="15294" y="45678"/>
                  </a:lnTo>
                  <a:lnTo>
                    <a:pt x="14796" y="45493"/>
                  </a:lnTo>
                  <a:lnTo>
                    <a:pt x="14298" y="45272"/>
                  </a:lnTo>
                  <a:lnTo>
                    <a:pt x="13800" y="45051"/>
                  </a:lnTo>
                  <a:lnTo>
                    <a:pt x="13320" y="44792"/>
                  </a:lnTo>
                  <a:lnTo>
                    <a:pt x="12840" y="44552"/>
                  </a:lnTo>
                  <a:lnTo>
                    <a:pt x="11881" y="43999"/>
                  </a:lnTo>
                  <a:lnTo>
                    <a:pt x="10922" y="43464"/>
                  </a:lnTo>
                  <a:lnTo>
                    <a:pt x="9944" y="42929"/>
                  </a:lnTo>
                  <a:lnTo>
                    <a:pt x="9464" y="42689"/>
                  </a:lnTo>
                  <a:lnTo>
                    <a:pt x="8966" y="42449"/>
                  </a:lnTo>
                  <a:lnTo>
                    <a:pt x="8468" y="42246"/>
                  </a:lnTo>
                  <a:lnTo>
                    <a:pt x="7933" y="42044"/>
                  </a:lnTo>
                  <a:lnTo>
                    <a:pt x="7398" y="41878"/>
                  </a:lnTo>
                  <a:lnTo>
                    <a:pt x="6845" y="41748"/>
                  </a:lnTo>
                  <a:lnTo>
                    <a:pt x="6291" y="41638"/>
                  </a:lnTo>
                  <a:lnTo>
                    <a:pt x="5738" y="41582"/>
                  </a:lnTo>
                  <a:lnTo>
                    <a:pt x="5166" y="41545"/>
                  </a:lnTo>
                  <a:lnTo>
                    <a:pt x="4631" y="41545"/>
                  </a:lnTo>
                  <a:lnTo>
                    <a:pt x="4078" y="41601"/>
                  </a:lnTo>
                  <a:lnTo>
                    <a:pt x="3819" y="41638"/>
                  </a:lnTo>
                  <a:lnTo>
                    <a:pt x="3561" y="41693"/>
                  </a:lnTo>
                  <a:lnTo>
                    <a:pt x="3303" y="41748"/>
                  </a:lnTo>
                  <a:lnTo>
                    <a:pt x="3044" y="41822"/>
                  </a:lnTo>
                  <a:lnTo>
                    <a:pt x="2805" y="41914"/>
                  </a:lnTo>
                  <a:lnTo>
                    <a:pt x="2565" y="42007"/>
                  </a:lnTo>
                  <a:lnTo>
                    <a:pt x="2325" y="42117"/>
                  </a:lnTo>
                  <a:lnTo>
                    <a:pt x="2104" y="42246"/>
                  </a:lnTo>
                  <a:lnTo>
                    <a:pt x="1882" y="42394"/>
                  </a:lnTo>
                  <a:lnTo>
                    <a:pt x="1679" y="42542"/>
                  </a:lnTo>
                  <a:lnTo>
                    <a:pt x="1476" y="42708"/>
                  </a:lnTo>
                  <a:lnTo>
                    <a:pt x="1273" y="42874"/>
                  </a:lnTo>
                  <a:lnTo>
                    <a:pt x="1089" y="43077"/>
                  </a:lnTo>
                  <a:lnTo>
                    <a:pt x="923" y="43280"/>
                  </a:lnTo>
                  <a:lnTo>
                    <a:pt x="757" y="43519"/>
                  </a:lnTo>
                  <a:lnTo>
                    <a:pt x="609" y="43741"/>
                  </a:lnTo>
                  <a:lnTo>
                    <a:pt x="480" y="43981"/>
                  </a:lnTo>
                  <a:lnTo>
                    <a:pt x="351" y="44239"/>
                  </a:lnTo>
                  <a:lnTo>
                    <a:pt x="259" y="44479"/>
                  </a:lnTo>
                  <a:lnTo>
                    <a:pt x="185" y="44737"/>
                  </a:lnTo>
                  <a:lnTo>
                    <a:pt x="111" y="44977"/>
                  </a:lnTo>
                  <a:lnTo>
                    <a:pt x="56" y="45253"/>
                  </a:lnTo>
                  <a:lnTo>
                    <a:pt x="19" y="45512"/>
                  </a:lnTo>
                  <a:lnTo>
                    <a:pt x="1" y="45770"/>
                  </a:lnTo>
                  <a:lnTo>
                    <a:pt x="1" y="46047"/>
                  </a:lnTo>
                  <a:lnTo>
                    <a:pt x="1" y="46305"/>
                  </a:lnTo>
                  <a:lnTo>
                    <a:pt x="19" y="46582"/>
                  </a:lnTo>
                  <a:lnTo>
                    <a:pt x="56" y="46858"/>
                  </a:lnTo>
                  <a:lnTo>
                    <a:pt x="148" y="47412"/>
                  </a:lnTo>
                  <a:lnTo>
                    <a:pt x="277" y="47965"/>
                  </a:lnTo>
                  <a:lnTo>
                    <a:pt x="462" y="48519"/>
                  </a:lnTo>
                  <a:lnTo>
                    <a:pt x="665" y="49072"/>
                  </a:lnTo>
                  <a:lnTo>
                    <a:pt x="905" y="49626"/>
                  </a:lnTo>
                  <a:lnTo>
                    <a:pt x="1163" y="50179"/>
                  </a:lnTo>
                  <a:lnTo>
                    <a:pt x="1440" y="50714"/>
                  </a:lnTo>
                  <a:lnTo>
                    <a:pt x="1753" y="51249"/>
                  </a:lnTo>
                  <a:lnTo>
                    <a:pt x="2067" y="51747"/>
                  </a:lnTo>
                  <a:lnTo>
                    <a:pt x="2399" y="52282"/>
                  </a:lnTo>
                  <a:lnTo>
                    <a:pt x="2731" y="52780"/>
                  </a:lnTo>
                  <a:lnTo>
                    <a:pt x="61303" y="52780"/>
                  </a:lnTo>
                  <a:lnTo>
                    <a:pt x="6130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7"/>
            <p:cNvSpPr/>
            <p:nvPr/>
          </p:nvSpPr>
          <p:spPr>
            <a:xfrm>
              <a:off x="-5000725" y="3916175"/>
              <a:ext cx="1153876" cy="993470"/>
            </a:xfrm>
            <a:custGeom>
              <a:avLst/>
              <a:gdLst/>
              <a:ahLst/>
              <a:cxnLst/>
              <a:rect l="l" t="t" r="r" b="b"/>
              <a:pathLst>
                <a:path w="61303" h="52781" extrusionOk="0">
                  <a:moveTo>
                    <a:pt x="61303" y="1"/>
                  </a:moveTo>
                  <a:lnTo>
                    <a:pt x="60620" y="314"/>
                  </a:lnTo>
                  <a:lnTo>
                    <a:pt x="59975" y="665"/>
                  </a:lnTo>
                  <a:lnTo>
                    <a:pt x="59329" y="1034"/>
                  </a:lnTo>
                  <a:lnTo>
                    <a:pt x="58683" y="1440"/>
                  </a:lnTo>
                  <a:lnTo>
                    <a:pt x="58074" y="1864"/>
                  </a:lnTo>
                  <a:lnTo>
                    <a:pt x="57484" y="2307"/>
                  </a:lnTo>
                  <a:lnTo>
                    <a:pt x="56912" y="2786"/>
                  </a:lnTo>
                  <a:lnTo>
                    <a:pt x="56340" y="3284"/>
                  </a:lnTo>
                  <a:lnTo>
                    <a:pt x="55805" y="3783"/>
                  </a:lnTo>
                  <a:lnTo>
                    <a:pt x="55289" y="4318"/>
                  </a:lnTo>
                  <a:lnTo>
                    <a:pt x="54791" y="4889"/>
                  </a:lnTo>
                  <a:lnTo>
                    <a:pt x="54330" y="5461"/>
                  </a:lnTo>
                  <a:lnTo>
                    <a:pt x="53887" y="6052"/>
                  </a:lnTo>
                  <a:lnTo>
                    <a:pt x="53462" y="6679"/>
                  </a:lnTo>
                  <a:lnTo>
                    <a:pt x="53075" y="7306"/>
                  </a:lnTo>
                  <a:lnTo>
                    <a:pt x="52706" y="7952"/>
                  </a:lnTo>
                  <a:lnTo>
                    <a:pt x="52411" y="8561"/>
                  </a:lnTo>
                  <a:lnTo>
                    <a:pt x="52134" y="9169"/>
                  </a:lnTo>
                  <a:lnTo>
                    <a:pt x="51894" y="9797"/>
                  </a:lnTo>
                  <a:lnTo>
                    <a:pt x="51673" y="10424"/>
                  </a:lnTo>
                  <a:lnTo>
                    <a:pt x="51470" y="11069"/>
                  </a:lnTo>
                  <a:lnTo>
                    <a:pt x="51286" y="11715"/>
                  </a:lnTo>
                  <a:lnTo>
                    <a:pt x="51138" y="12361"/>
                  </a:lnTo>
                  <a:lnTo>
                    <a:pt x="51009" y="13025"/>
                  </a:lnTo>
                  <a:lnTo>
                    <a:pt x="50917" y="13689"/>
                  </a:lnTo>
                  <a:lnTo>
                    <a:pt x="50824" y="14353"/>
                  </a:lnTo>
                  <a:lnTo>
                    <a:pt x="50769" y="15017"/>
                  </a:lnTo>
                  <a:lnTo>
                    <a:pt x="50751" y="15700"/>
                  </a:lnTo>
                  <a:lnTo>
                    <a:pt x="50732" y="16364"/>
                  </a:lnTo>
                  <a:lnTo>
                    <a:pt x="50751" y="17028"/>
                  </a:lnTo>
                  <a:lnTo>
                    <a:pt x="50806" y="17711"/>
                  </a:lnTo>
                  <a:lnTo>
                    <a:pt x="50861" y="18375"/>
                  </a:lnTo>
                  <a:lnTo>
                    <a:pt x="50954" y="19039"/>
                  </a:lnTo>
                  <a:lnTo>
                    <a:pt x="51064" y="19703"/>
                  </a:lnTo>
                  <a:lnTo>
                    <a:pt x="51193" y="20367"/>
                  </a:lnTo>
                  <a:lnTo>
                    <a:pt x="51341" y="21013"/>
                  </a:lnTo>
                  <a:lnTo>
                    <a:pt x="51525" y="21659"/>
                  </a:lnTo>
                  <a:lnTo>
                    <a:pt x="51728" y="22304"/>
                  </a:lnTo>
                  <a:lnTo>
                    <a:pt x="51950" y="22931"/>
                  </a:lnTo>
                  <a:lnTo>
                    <a:pt x="52208" y="23559"/>
                  </a:lnTo>
                  <a:lnTo>
                    <a:pt x="52466" y="24167"/>
                  </a:lnTo>
                  <a:lnTo>
                    <a:pt x="52761" y="24776"/>
                  </a:lnTo>
                  <a:lnTo>
                    <a:pt x="53075" y="25367"/>
                  </a:lnTo>
                  <a:lnTo>
                    <a:pt x="53407" y="25957"/>
                  </a:lnTo>
                  <a:lnTo>
                    <a:pt x="53758" y="26529"/>
                  </a:lnTo>
                  <a:lnTo>
                    <a:pt x="54145" y="27082"/>
                  </a:lnTo>
                  <a:lnTo>
                    <a:pt x="54532" y="27617"/>
                  </a:lnTo>
                  <a:lnTo>
                    <a:pt x="54957" y="28134"/>
                  </a:lnTo>
                  <a:lnTo>
                    <a:pt x="54957" y="28134"/>
                  </a:lnTo>
                  <a:lnTo>
                    <a:pt x="54385" y="27525"/>
                  </a:lnTo>
                  <a:lnTo>
                    <a:pt x="53813" y="26935"/>
                  </a:lnTo>
                  <a:lnTo>
                    <a:pt x="53204" y="26344"/>
                  </a:lnTo>
                  <a:lnTo>
                    <a:pt x="52577" y="25809"/>
                  </a:lnTo>
                  <a:lnTo>
                    <a:pt x="52263" y="25533"/>
                  </a:lnTo>
                  <a:lnTo>
                    <a:pt x="51931" y="25293"/>
                  </a:lnTo>
                  <a:lnTo>
                    <a:pt x="51599" y="25035"/>
                  </a:lnTo>
                  <a:lnTo>
                    <a:pt x="51267" y="24813"/>
                  </a:lnTo>
                  <a:lnTo>
                    <a:pt x="50917" y="24592"/>
                  </a:lnTo>
                  <a:lnTo>
                    <a:pt x="50566" y="24370"/>
                  </a:lnTo>
                  <a:lnTo>
                    <a:pt x="50197" y="24186"/>
                  </a:lnTo>
                  <a:lnTo>
                    <a:pt x="49828" y="24001"/>
                  </a:lnTo>
                  <a:lnTo>
                    <a:pt x="49367" y="23799"/>
                  </a:lnTo>
                  <a:lnTo>
                    <a:pt x="48887" y="23633"/>
                  </a:lnTo>
                  <a:lnTo>
                    <a:pt x="48408" y="23503"/>
                  </a:lnTo>
                  <a:lnTo>
                    <a:pt x="47910" y="23393"/>
                  </a:lnTo>
                  <a:lnTo>
                    <a:pt x="47412" y="23319"/>
                  </a:lnTo>
                  <a:lnTo>
                    <a:pt x="46913" y="23264"/>
                  </a:lnTo>
                  <a:lnTo>
                    <a:pt x="46415" y="23245"/>
                  </a:lnTo>
                  <a:lnTo>
                    <a:pt x="45917" y="23282"/>
                  </a:lnTo>
                  <a:lnTo>
                    <a:pt x="45419" y="23337"/>
                  </a:lnTo>
                  <a:lnTo>
                    <a:pt x="44940" y="23430"/>
                  </a:lnTo>
                  <a:lnTo>
                    <a:pt x="44460" y="23559"/>
                  </a:lnTo>
                  <a:lnTo>
                    <a:pt x="43999" y="23725"/>
                  </a:lnTo>
                  <a:lnTo>
                    <a:pt x="43777" y="23817"/>
                  </a:lnTo>
                  <a:lnTo>
                    <a:pt x="43574" y="23928"/>
                  </a:lnTo>
                  <a:lnTo>
                    <a:pt x="43353" y="24038"/>
                  </a:lnTo>
                  <a:lnTo>
                    <a:pt x="43150" y="24167"/>
                  </a:lnTo>
                  <a:lnTo>
                    <a:pt x="42947" y="24315"/>
                  </a:lnTo>
                  <a:lnTo>
                    <a:pt x="42763" y="24463"/>
                  </a:lnTo>
                  <a:lnTo>
                    <a:pt x="42560" y="24629"/>
                  </a:lnTo>
                  <a:lnTo>
                    <a:pt x="42394" y="24795"/>
                  </a:lnTo>
                  <a:lnTo>
                    <a:pt x="42117" y="25090"/>
                  </a:lnTo>
                  <a:lnTo>
                    <a:pt x="41859" y="25404"/>
                  </a:lnTo>
                  <a:lnTo>
                    <a:pt x="41637" y="25736"/>
                  </a:lnTo>
                  <a:lnTo>
                    <a:pt x="41453" y="26086"/>
                  </a:lnTo>
                  <a:lnTo>
                    <a:pt x="41287" y="26455"/>
                  </a:lnTo>
                  <a:lnTo>
                    <a:pt x="41139" y="26824"/>
                  </a:lnTo>
                  <a:lnTo>
                    <a:pt x="41010" y="27211"/>
                  </a:lnTo>
                  <a:lnTo>
                    <a:pt x="40918" y="27617"/>
                  </a:lnTo>
                  <a:lnTo>
                    <a:pt x="40844" y="28023"/>
                  </a:lnTo>
                  <a:lnTo>
                    <a:pt x="40807" y="28429"/>
                  </a:lnTo>
                  <a:lnTo>
                    <a:pt x="40770" y="28835"/>
                  </a:lnTo>
                  <a:lnTo>
                    <a:pt x="40770" y="29259"/>
                  </a:lnTo>
                  <a:lnTo>
                    <a:pt x="40789" y="29665"/>
                  </a:lnTo>
                  <a:lnTo>
                    <a:pt x="40826" y="30071"/>
                  </a:lnTo>
                  <a:lnTo>
                    <a:pt x="40881" y="30477"/>
                  </a:lnTo>
                  <a:lnTo>
                    <a:pt x="40955" y="30883"/>
                  </a:lnTo>
                  <a:lnTo>
                    <a:pt x="41047" y="31270"/>
                  </a:lnTo>
                  <a:lnTo>
                    <a:pt x="41158" y="31657"/>
                  </a:lnTo>
                  <a:lnTo>
                    <a:pt x="41268" y="32026"/>
                  </a:lnTo>
                  <a:lnTo>
                    <a:pt x="41398" y="32395"/>
                  </a:lnTo>
                  <a:lnTo>
                    <a:pt x="41545" y="32764"/>
                  </a:lnTo>
                  <a:lnTo>
                    <a:pt x="41693" y="33133"/>
                  </a:lnTo>
                  <a:lnTo>
                    <a:pt x="42025" y="33853"/>
                  </a:lnTo>
                  <a:lnTo>
                    <a:pt x="42394" y="34572"/>
                  </a:lnTo>
                  <a:lnTo>
                    <a:pt x="42763" y="35273"/>
                  </a:lnTo>
                  <a:lnTo>
                    <a:pt x="43538" y="36638"/>
                  </a:lnTo>
                  <a:lnTo>
                    <a:pt x="42966" y="36362"/>
                  </a:lnTo>
                  <a:lnTo>
                    <a:pt x="42412" y="36140"/>
                  </a:lnTo>
                  <a:lnTo>
                    <a:pt x="41896" y="35974"/>
                  </a:lnTo>
                  <a:lnTo>
                    <a:pt x="41416" y="35845"/>
                  </a:lnTo>
                  <a:lnTo>
                    <a:pt x="40973" y="35753"/>
                  </a:lnTo>
                  <a:lnTo>
                    <a:pt x="40567" y="35716"/>
                  </a:lnTo>
                  <a:lnTo>
                    <a:pt x="40198" y="35716"/>
                  </a:lnTo>
                  <a:lnTo>
                    <a:pt x="39848" y="35753"/>
                  </a:lnTo>
                  <a:lnTo>
                    <a:pt x="39534" y="35827"/>
                  </a:lnTo>
                  <a:lnTo>
                    <a:pt x="39258" y="35937"/>
                  </a:lnTo>
                  <a:lnTo>
                    <a:pt x="38999" y="36085"/>
                  </a:lnTo>
                  <a:lnTo>
                    <a:pt x="38778" y="36269"/>
                  </a:lnTo>
                  <a:lnTo>
                    <a:pt x="38575" y="36472"/>
                  </a:lnTo>
                  <a:lnTo>
                    <a:pt x="38409" y="36712"/>
                  </a:lnTo>
                  <a:lnTo>
                    <a:pt x="38261" y="36970"/>
                  </a:lnTo>
                  <a:lnTo>
                    <a:pt x="38151" y="37266"/>
                  </a:lnTo>
                  <a:lnTo>
                    <a:pt x="38059" y="37561"/>
                  </a:lnTo>
                  <a:lnTo>
                    <a:pt x="37985" y="37893"/>
                  </a:lnTo>
                  <a:lnTo>
                    <a:pt x="37948" y="38243"/>
                  </a:lnTo>
                  <a:lnTo>
                    <a:pt x="37911" y="38612"/>
                  </a:lnTo>
                  <a:lnTo>
                    <a:pt x="37911" y="38981"/>
                  </a:lnTo>
                  <a:lnTo>
                    <a:pt x="37929" y="39369"/>
                  </a:lnTo>
                  <a:lnTo>
                    <a:pt x="37966" y="39774"/>
                  </a:lnTo>
                  <a:lnTo>
                    <a:pt x="38040" y="40199"/>
                  </a:lnTo>
                  <a:lnTo>
                    <a:pt x="38114" y="40605"/>
                  </a:lnTo>
                  <a:lnTo>
                    <a:pt x="38206" y="41047"/>
                  </a:lnTo>
                  <a:lnTo>
                    <a:pt x="38317" y="41472"/>
                  </a:lnTo>
                  <a:lnTo>
                    <a:pt x="38446" y="41896"/>
                  </a:lnTo>
                  <a:lnTo>
                    <a:pt x="38594" y="42339"/>
                  </a:lnTo>
                  <a:lnTo>
                    <a:pt x="38760" y="42763"/>
                  </a:lnTo>
                  <a:lnTo>
                    <a:pt x="38926" y="43187"/>
                  </a:lnTo>
                  <a:lnTo>
                    <a:pt x="39110" y="43612"/>
                  </a:lnTo>
                  <a:lnTo>
                    <a:pt x="39110" y="43612"/>
                  </a:lnTo>
                  <a:lnTo>
                    <a:pt x="38095" y="42523"/>
                  </a:lnTo>
                  <a:lnTo>
                    <a:pt x="37062" y="41416"/>
                  </a:lnTo>
                  <a:lnTo>
                    <a:pt x="36011" y="40365"/>
                  </a:lnTo>
                  <a:lnTo>
                    <a:pt x="35457" y="39830"/>
                  </a:lnTo>
                  <a:lnTo>
                    <a:pt x="34922" y="39332"/>
                  </a:lnTo>
                  <a:lnTo>
                    <a:pt x="34350" y="38834"/>
                  </a:lnTo>
                  <a:lnTo>
                    <a:pt x="33779" y="38354"/>
                  </a:lnTo>
                  <a:lnTo>
                    <a:pt x="33207" y="37893"/>
                  </a:lnTo>
                  <a:lnTo>
                    <a:pt x="32616" y="37432"/>
                  </a:lnTo>
                  <a:lnTo>
                    <a:pt x="32008" y="37007"/>
                  </a:lnTo>
                  <a:lnTo>
                    <a:pt x="31380" y="36601"/>
                  </a:lnTo>
                  <a:lnTo>
                    <a:pt x="30735" y="36232"/>
                  </a:lnTo>
                  <a:lnTo>
                    <a:pt x="30089" y="35882"/>
                  </a:lnTo>
                  <a:lnTo>
                    <a:pt x="29406" y="35550"/>
                  </a:lnTo>
                  <a:lnTo>
                    <a:pt x="28724" y="35255"/>
                  </a:lnTo>
                  <a:lnTo>
                    <a:pt x="28004" y="34996"/>
                  </a:lnTo>
                  <a:lnTo>
                    <a:pt x="27285" y="34775"/>
                  </a:lnTo>
                  <a:lnTo>
                    <a:pt x="26547" y="34609"/>
                  </a:lnTo>
                  <a:lnTo>
                    <a:pt x="25809" y="34461"/>
                  </a:lnTo>
                  <a:lnTo>
                    <a:pt x="25422" y="34425"/>
                  </a:lnTo>
                  <a:lnTo>
                    <a:pt x="25053" y="34369"/>
                  </a:lnTo>
                  <a:lnTo>
                    <a:pt x="24684" y="34351"/>
                  </a:lnTo>
                  <a:lnTo>
                    <a:pt x="24315" y="34332"/>
                  </a:lnTo>
                  <a:lnTo>
                    <a:pt x="23927" y="34314"/>
                  </a:lnTo>
                  <a:lnTo>
                    <a:pt x="23559" y="34332"/>
                  </a:lnTo>
                  <a:lnTo>
                    <a:pt x="23190" y="34351"/>
                  </a:lnTo>
                  <a:lnTo>
                    <a:pt x="22821" y="34369"/>
                  </a:lnTo>
                  <a:lnTo>
                    <a:pt x="22452" y="34425"/>
                  </a:lnTo>
                  <a:lnTo>
                    <a:pt x="22101" y="34480"/>
                  </a:lnTo>
                  <a:lnTo>
                    <a:pt x="21732" y="34535"/>
                  </a:lnTo>
                  <a:lnTo>
                    <a:pt x="21382" y="34627"/>
                  </a:lnTo>
                  <a:lnTo>
                    <a:pt x="21013" y="34720"/>
                  </a:lnTo>
                  <a:lnTo>
                    <a:pt x="20662" y="34830"/>
                  </a:lnTo>
                  <a:lnTo>
                    <a:pt x="20330" y="34960"/>
                  </a:lnTo>
                  <a:lnTo>
                    <a:pt x="19980" y="35089"/>
                  </a:lnTo>
                  <a:lnTo>
                    <a:pt x="19648" y="35236"/>
                  </a:lnTo>
                  <a:lnTo>
                    <a:pt x="19315" y="35402"/>
                  </a:lnTo>
                  <a:lnTo>
                    <a:pt x="19002" y="35587"/>
                  </a:lnTo>
                  <a:lnTo>
                    <a:pt x="18688" y="35790"/>
                  </a:lnTo>
                  <a:lnTo>
                    <a:pt x="18375" y="36011"/>
                  </a:lnTo>
                  <a:lnTo>
                    <a:pt x="18079" y="36232"/>
                  </a:lnTo>
                  <a:lnTo>
                    <a:pt x="17803" y="36472"/>
                  </a:lnTo>
                  <a:lnTo>
                    <a:pt x="17526" y="36749"/>
                  </a:lnTo>
                  <a:lnTo>
                    <a:pt x="17286" y="37007"/>
                  </a:lnTo>
                  <a:lnTo>
                    <a:pt x="17046" y="37302"/>
                  </a:lnTo>
                  <a:lnTo>
                    <a:pt x="16807" y="37598"/>
                  </a:lnTo>
                  <a:lnTo>
                    <a:pt x="16604" y="37911"/>
                  </a:lnTo>
                  <a:lnTo>
                    <a:pt x="16401" y="38243"/>
                  </a:lnTo>
                  <a:lnTo>
                    <a:pt x="16235" y="38575"/>
                  </a:lnTo>
                  <a:lnTo>
                    <a:pt x="16069" y="38907"/>
                  </a:lnTo>
                  <a:lnTo>
                    <a:pt x="15921" y="39258"/>
                  </a:lnTo>
                  <a:lnTo>
                    <a:pt x="15792" y="39608"/>
                  </a:lnTo>
                  <a:lnTo>
                    <a:pt x="15663" y="39959"/>
                  </a:lnTo>
                  <a:lnTo>
                    <a:pt x="15571" y="40328"/>
                  </a:lnTo>
                  <a:lnTo>
                    <a:pt x="15497" y="40678"/>
                  </a:lnTo>
                  <a:lnTo>
                    <a:pt x="15423" y="41047"/>
                  </a:lnTo>
                  <a:lnTo>
                    <a:pt x="15386" y="41416"/>
                  </a:lnTo>
                  <a:lnTo>
                    <a:pt x="15349" y="41785"/>
                  </a:lnTo>
                  <a:lnTo>
                    <a:pt x="15349" y="42154"/>
                  </a:lnTo>
                  <a:lnTo>
                    <a:pt x="15368" y="42523"/>
                  </a:lnTo>
                  <a:lnTo>
                    <a:pt x="15386" y="42874"/>
                  </a:lnTo>
                  <a:lnTo>
                    <a:pt x="15441" y="43243"/>
                  </a:lnTo>
                  <a:lnTo>
                    <a:pt x="15515" y="43593"/>
                  </a:lnTo>
                  <a:lnTo>
                    <a:pt x="15607" y="43925"/>
                  </a:lnTo>
                  <a:lnTo>
                    <a:pt x="15718" y="44276"/>
                  </a:lnTo>
                  <a:lnTo>
                    <a:pt x="15866" y="44608"/>
                  </a:lnTo>
                  <a:lnTo>
                    <a:pt x="16013" y="44921"/>
                  </a:lnTo>
                  <a:lnTo>
                    <a:pt x="16198" y="45235"/>
                  </a:lnTo>
                  <a:lnTo>
                    <a:pt x="16401" y="45530"/>
                  </a:lnTo>
                  <a:lnTo>
                    <a:pt x="16622" y="45825"/>
                  </a:lnTo>
                  <a:lnTo>
                    <a:pt x="16862" y="46102"/>
                  </a:lnTo>
                  <a:lnTo>
                    <a:pt x="16327" y="45991"/>
                  </a:lnTo>
                  <a:lnTo>
                    <a:pt x="15810" y="45844"/>
                  </a:lnTo>
                  <a:lnTo>
                    <a:pt x="15294" y="45678"/>
                  </a:lnTo>
                  <a:lnTo>
                    <a:pt x="14796" y="45493"/>
                  </a:lnTo>
                  <a:lnTo>
                    <a:pt x="14298" y="45272"/>
                  </a:lnTo>
                  <a:lnTo>
                    <a:pt x="13800" y="45051"/>
                  </a:lnTo>
                  <a:lnTo>
                    <a:pt x="13320" y="44792"/>
                  </a:lnTo>
                  <a:lnTo>
                    <a:pt x="12840" y="44552"/>
                  </a:lnTo>
                  <a:lnTo>
                    <a:pt x="11881" y="43999"/>
                  </a:lnTo>
                  <a:lnTo>
                    <a:pt x="10922" y="43464"/>
                  </a:lnTo>
                  <a:lnTo>
                    <a:pt x="9944" y="42929"/>
                  </a:lnTo>
                  <a:lnTo>
                    <a:pt x="9464" y="42689"/>
                  </a:lnTo>
                  <a:lnTo>
                    <a:pt x="8966" y="42449"/>
                  </a:lnTo>
                  <a:lnTo>
                    <a:pt x="8468" y="42246"/>
                  </a:lnTo>
                  <a:lnTo>
                    <a:pt x="7933" y="42044"/>
                  </a:lnTo>
                  <a:lnTo>
                    <a:pt x="7398" y="41878"/>
                  </a:lnTo>
                  <a:lnTo>
                    <a:pt x="6845" y="41748"/>
                  </a:lnTo>
                  <a:lnTo>
                    <a:pt x="6291" y="41638"/>
                  </a:lnTo>
                  <a:lnTo>
                    <a:pt x="5738" y="41582"/>
                  </a:lnTo>
                  <a:lnTo>
                    <a:pt x="5166" y="41545"/>
                  </a:lnTo>
                  <a:lnTo>
                    <a:pt x="4631" y="41545"/>
                  </a:lnTo>
                  <a:lnTo>
                    <a:pt x="4078" y="41601"/>
                  </a:lnTo>
                  <a:lnTo>
                    <a:pt x="3819" y="41638"/>
                  </a:lnTo>
                  <a:lnTo>
                    <a:pt x="3561" y="41693"/>
                  </a:lnTo>
                  <a:lnTo>
                    <a:pt x="3303" y="41748"/>
                  </a:lnTo>
                  <a:lnTo>
                    <a:pt x="3044" y="41822"/>
                  </a:lnTo>
                  <a:lnTo>
                    <a:pt x="2805" y="41914"/>
                  </a:lnTo>
                  <a:lnTo>
                    <a:pt x="2565" y="42007"/>
                  </a:lnTo>
                  <a:lnTo>
                    <a:pt x="2325" y="42117"/>
                  </a:lnTo>
                  <a:lnTo>
                    <a:pt x="2104" y="42246"/>
                  </a:lnTo>
                  <a:lnTo>
                    <a:pt x="1882" y="42394"/>
                  </a:lnTo>
                  <a:lnTo>
                    <a:pt x="1679" y="42542"/>
                  </a:lnTo>
                  <a:lnTo>
                    <a:pt x="1476" y="42708"/>
                  </a:lnTo>
                  <a:lnTo>
                    <a:pt x="1273" y="42874"/>
                  </a:lnTo>
                  <a:lnTo>
                    <a:pt x="1089" y="43077"/>
                  </a:lnTo>
                  <a:lnTo>
                    <a:pt x="923" y="43280"/>
                  </a:lnTo>
                  <a:lnTo>
                    <a:pt x="757" y="43519"/>
                  </a:lnTo>
                  <a:lnTo>
                    <a:pt x="609" y="43741"/>
                  </a:lnTo>
                  <a:lnTo>
                    <a:pt x="480" y="43981"/>
                  </a:lnTo>
                  <a:lnTo>
                    <a:pt x="351" y="44239"/>
                  </a:lnTo>
                  <a:lnTo>
                    <a:pt x="259" y="44479"/>
                  </a:lnTo>
                  <a:lnTo>
                    <a:pt x="185" y="44737"/>
                  </a:lnTo>
                  <a:lnTo>
                    <a:pt x="111" y="44977"/>
                  </a:lnTo>
                  <a:lnTo>
                    <a:pt x="56" y="45253"/>
                  </a:lnTo>
                  <a:lnTo>
                    <a:pt x="19" y="45512"/>
                  </a:lnTo>
                  <a:lnTo>
                    <a:pt x="1" y="45770"/>
                  </a:lnTo>
                  <a:lnTo>
                    <a:pt x="1" y="46047"/>
                  </a:lnTo>
                  <a:lnTo>
                    <a:pt x="1" y="46305"/>
                  </a:lnTo>
                  <a:lnTo>
                    <a:pt x="19" y="46582"/>
                  </a:lnTo>
                  <a:lnTo>
                    <a:pt x="56" y="46858"/>
                  </a:lnTo>
                  <a:lnTo>
                    <a:pt x="148" y="47412"/>
                  </a:lnTo>
                  <a:lnTo>
                    <a:pt x="277" y="47965"/>
                  </a:lnTo>
                  <a:lnTo>
                    <a:pt x="462" y="48519"/>
                  </a:lnTo>
                  <a:lnTo>
                    <a:pt x="665" y="49072"/>
                  </a:lnTo>
                  <a:lnTo>
                    <a:pt x="905" y="49626"/>
                  </a:lnTo>
                  <a:lnTo>
                    <a:pt x="1163" y="50179"/>
                  </a:lnTo>
                  <a:lnTo>
                    <a:pt x="1440" y="50714"/>
                  </a:lnTo>
                  <a:lnTo>
                    <a:pt x="1753" y="51249"/>
                  </a:lnTo>
                  <a:lnTo>
                    <a:pt x="2067" y="51747"/>
                  </a:lnTo>
                  <a:lnTo>
                    <a:pt x="2399" y="52282"/>
                  </a:lnTo>
                  <a:lnTo>
                    <a:pt x="2731" y="52780"/>
                  </a:lnTo>
                  <a:lnTo>
                    <a:pt x="61303" y="52780"/>
                  </a:lnTo>
                  <a:lnTo>
                    <a:pt x="61303" y="1"/>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6" name="Google Shape;496;p7"/>
          <p:cNvGrpSpPr/>
          <p:nvPr/>
        </p:nvGrpSpPr>
        <p:grpSpPr>
          <a:xfrm>
            <a:off x="448920" y="813001"/>
            <a:ext cx="216102" cy="209587"/>
            <a:chOff x="375445" y="3222151"/>
            <a:chExt cx="216102" cy="209587"/>
          </a:xfrm>
        </p:grpSpPr>
        <p:sp>
          <p:nvSpPr>
            <p:cNvPr id="497" name="Google Shape;497;p7"/>
            <p:cNvSpPr/>
            <p:nvPr/>
          </p:nvSpPr>
          <p:spPr>
            <a:xfrm rot="10800000" flipH="1">
              <a:off x="375445" y="3222151"/>
              <a:ext cx="216102" cy="209587"/>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7"/>
            <p:cNvSpPr/>
            <p:nvPr/>
          </p:nvSpPr>
          <p:spPr>
            <a:xfrm rot="10800000" flipH="1">
              <a:off x="460336" y="3317643"/>
              <a:ext cx="40522" cy="40292"/>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9" name="Google Shape;499;p7"/>
          <p:cNvGrpSpPr/>
          <p:nvPr/>
        </p:nvGrpSpPr>
        <p:grpSpPr>
          <a:xfrm>
            <a:off x="99487" y="1651433"/>
            <a:ext cx="156307" cy="151594"/>
            <a:chOff x="375445" y="3222151"/>
            <a:chExt cx="216102" cy="209587"/>
          </a:xfrm>
        </p:grpSpPr>
        <p:sp>
          <p:nvSpPr>
            <p:cNvPr id="500" name="Google Shape;500;p7"/>
            <p:cNvSpPr/>
            <p:nvPr/>
          </p:nvSpPr>
          <p:spPr>
            <a:xfrm rot="10800000" flipH="1">
              <a:off x="375445" y="3222151"/>
              <a:ext cx="216102" cy="209587"/>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7"/>
            <p:cNvSpPr/>
            <p:nvPr/>
          </p:nvSpPr>
          <p:spPr>
            <a:xfrm rot="10800000" flipH="1">
              <a:off x="460336" y="3317643"/>
              <a:ext cx="40522" cy="40292"/>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2" name="Google Shape;502;p7"/>
          <p:cNvGrpSpPr/>
          <p:nvPr/>
        </p:nvGrpSpPr>
        <p:grpSpPr>
          <a:xfrm>
            <a:off x="403031" y="1325283"/>
            <a:ext cx="156328" cy="151594"/>
            <a:chOff x="375445" y="3222151"/>
            <a:chExt cx="216102" cy="209587"/>
          </a:xfrm>
        </p:grpSpPr>
        <p:sp>
          <p:nvSpPr>
            <p:cNvPr id="503" name="Google Shape;503;p7"/>
            <p:cNvSpPr/>
            <p:nvPr/>
          </p:nvSpPr>
          <p:spPr>
            <a:xfrm rot="10800000" flipH="1">
              <a:off x="375445" y="3222151"/>
              <a:ext cx="216102" cy="209587"/>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7"/>
            <p:cNvSpPr/>
            <p:nvPr/>
          </p:nvSpPr>
          <p:spPr>
            <a:xfrm rot="10800000" flipH="1">
              <a:off x="460336" y="3317643"/>
              <a:ext cx="40522" cy="40292"/>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5" name="Google Shape;505;p7"/>
          <p:cNvGrpSpPr/>
          <p:nvPr/>
        </p:nvGrpSpPr>
        <p:grpSpPr>
          <a:xfrm>
            <a:off x="8423989" y="-533405"/>
            <a:ext cx="591491" cy="2037135"/>
            <a:chOff x="1395700" y="238125"/>
            <a:chExt cx="1034075" cy="3561425"/>
          </a:xfrm>
        </p:grpSpPr>
        <p:sp>
          <p:nvSpPr>
            <p:cNvPr id="506" name="Google Shape;506;p7"/>
            <p:cNvSpPr/>
            <p:nvPr/>
          </p:nvSpPr>
          <p:spPr>
            <a:xfrm>
              <a:off x="1566525" y="238125"/>
              <a:ext cx="688150" cy="1740125"/>
            </a:xfrm>
            <a:custGeom>
              <a:avLst/>
              <a:gdLst/>
              <a:ahLst/>
              <a:cxnLst/>
              <a:rect l="l" t="t" r="r" b="b"/>
              <a:pathLst>
                <a:path w="27526" h="69605" extrusionOk="0">
                  <a:moveTo>
                    <a:pt x="13763" y="54502"/>
                  </a:moveTo>
                  <a:lnTo>
                    <a:pt x="26242" y="69019"/>
                  </a:lnTo>
                  <a:lnTo>
                    <a:pt x="1304" y="69019"/>
                  </a:lnTo>
                  <a:lnTo>
                    <a:pt x="13763" y="54502"/>
                  </a:lnTo>
                  <a:close/>
                  <a:moveTo>
                    <a:pt x="13405" y="0"/>
                  </a:moveTo>
                  <a:lnTo>
                    <a:pt x="13405" y="54030"/>
                  </a:lnTo>
                  <a:lnTo>
                    <a:pt x="1" y="69605"/>
                  </a:lnTo>
                  <a:lnTo>
                    <a:pt x="27526" y="69605"/>
                  </a:lnTo>
                  <a:lnTo>
                    <a:pt x="14575" y="54426"/>
                  </a:lnTo>
                  <a:lnTo>
                    <a:pt x="14499"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7"/>
            <p:cNvSpPr/>
            <p:nvPr/>
          </p:nvSpPr>
          <p:spPr>
            <a:xfrm>
              <a:off x="1904925" y="3321425"/>
              <a:ext cx="15600" cy="435650"/>
            </a:xfrm>
            <a:custGeom>
              <a:avLst/>
              <a:gdLst/>
              <a:ahLst/>
              <a:cxnLst/>
              <a:rect l="l" t="t" r="r" b="b"/>
              <a:pathLst>
                <a:path w="624" h="17426" extrusionOk="0">
                  <a:moveTo>
                    <a:pt x="1" y="0"/>
                  </a:moveTo>
                  <a:lnTo>
                    <a:pt x="1" y="17425"/>
                  </a:lnTo>
                  <a:lnTo>
                    <a:pt x="624" y="17425"/>
                  </a:lnTo>
                  <a:lnTo>
                    <a:pt x="624" y="0"/>
                  </a:lnTo>
                  <a:close/>
                </a:path>
              </a:pathLst>
            </a:custGeom>
            <a:solidFill>
              <a:srgbClr val="D70C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7"/>
            <p:cNvSpPr/>
            <p:nvPr/>
          </p:nvSpPr>
          <p:spPr>
            <a:xfrm>
              <a:off x="1904925" y="3321425"/>
              <a:ext cx="15600" cy="435650"/>
            </a:xfrm>
            <a:custGeom>
              <a:avLst/>
              <a:gdLst/>
              <a:ahLst/>
              <a:cxnLst/>
              <a:rect l="l" t="t" r="r" b="b"/>
              <a:pathLst>
                <a:path w="624" h="17426" fill="none" extrusionOk="0">
                  <a:moveTo>
                    <a:pt x="1" y="17425"/>
                  </a:moveTo>
                  <a:lnTo>
                    <a:pt x="624" y="17425"/>
                  </a:lnTo>
                  <a:lnTo>
                    <a:pt x="624" y="0"/>
                  </a:lnTo>
                  <a:lnTo>
                    <a:pt x="1" y="0"/>
                  </a:lnTo>
                  <a:lnTo>
                    <a:pt x="1" y="1742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7"/>
            <p:cNvSpPr/>
            <p:nvPr/>
          </p:nvSpPr>
          <p:spPr>
            <a:xfrm>
              <a:off x="1896900" y="3313400"/>
              <a:ext cx="31650" cy="451700"/>
            </a:xfrm>
            <a:custGeom>
              <a:avLst/>
              <a:gdLst/>
              <a:ahLst/>
              <a:cxnLst/>
              <a:rect l="l" t="t" r="r" b="b"/>
              <a:pathLst>
                <a:path w="1266" h="18068" extrusionOk="0">
                  <a:moveTo>
                    <a:pt x="1" y="1"/>
                  </a:moveTo>
                  <a:lnTo>
                    <a:pt x="1" y="18067"/>
                  </a:lnTo>
                  <a:lnTo>
                    <a:pt x="1266" y="18067"/>
                  </a:lnTo>
                  <a:lnTo>
                    <a:pt x="126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7"/>
            <p:cNvSpPr/>
            <p:nvPr/>
          </p:nvSpPr>
          <p:spPr>
            <a:xfrm>
              <a:off x="1896900" y="3313400"/>
              <a:ext cx="31650" cy="451700"/>
            </a:xfrm>
            <a:custGeom>
              <a:avLst/>
              <a:gdLst/>
              <a:ahLst/>
              <a:cxnLst/>
              <a:rect l="l" t="t" r="r" b="b"/>
              <a:pathLst>
                <a:path w="1266" h="18068" fill="none" extrusionOk="0">
                  <a:moveTo>
                    <a:pt x="1266" y="18067"/>
                  </a:moveTo>
                  <a:lnTo>
                    <a:pt x="1" y="18067"/>
                  </a:lnTo>
                  <a:lnTo>
                    <a:pt x="1" y="1"/>
                  </a:lnTo>
                  <a:lnTo>
                    <a:pt x="1266" y="1"/>
                  </a:lnTo>
                  <a:lnTo>
                    <a:pt x="1266" y="1806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7"/>
            <p:cNvSpPr/>
            <p:nvPr/>
          </p:nvSpPr>
          <p:spPr>
            <a:xfrm>
              <a:off x="1864825" y="3704175"/>
              <a:ext cx="95825" cy="95375"/>
            </a:xfrm>
            <a:custGeom>
              <a:avLst/>
              <a:gdLst/>
              <a:ahLst/>
              <a:cxnLst/>
              <a:rect l="l" t="t" r="r" b="b"/>
              <a:pathLst>
                <a:path w="3833" h="3815" extrusionOk="0">
                  <a:moveTo>
                    <a:pt x="1718" y="1"/>
                  </a:moveTo>
                  <a:lnTo>
                    <a:pt x="1529" y="39"/>
                  </a:lnTo>
                  <a:lnTo>
                    <a:pt x="1340" y="76"/>
                  </a:lnTo>
                  <a:lnTo>
                    <a:pt x="1171" y="152"/>
                  </a:lnTo>
                  <a:lnTo>
                    <a:pt x="1001" y="227"/>
                  </a:lnTo>
                  <a:lnTo>
                    <a:pt x="850" y="322"/>
                  </a:lnTo>
                  <a:lnTo>
                    <a:pt x="699" y="435"/>
                  </a:lnTo>
                  <a:lnTo>
                    <a:pt x="566" y="548"/>
                  </a:lnTo>
                  <a:lnTo>
                    <a:pt x="434" y="699"/>
                  </a:lnTo>
                  <a:lnTo>
                    <a:pt x="321" y="831"/>
                  </a:lnTo>
                  <a:lnTo>
                    <a:pt x="227" y="1001"/>
                  </a:lnTo>
                  <a:lnTo>
                    <a:pt x="151" y="1171"/>
                  </a:lnTo>
                  <a:lnTo>
                    <a:pt x="94" y="1341"/>
                  </a:lnTo>
                  <a:lnTo>
                    <a:pt x="38" y="1530"/>
                  </a:lnTo>
                  <a:lnTo>
                    <a:pt x="19" y="1719"/>
                  </a:lnTo>
                  <a:lnTo>
                    <a:pt x="0" y="1908"/>
                  </a:lnTo>
                  <a:lnTo>
                    <a:pt x="19" y="2096"/>
                  </a:lnTo>
                  <a:lnTo>
                    <a:pt x="38" y="2304"/>
                  </a:lnTo>
                  <a:lnTo>
                    <a:pt x="94" y="2474"/>
                  </a:lnTo>
                  <a:lnTo>
                    <a:pt x="151" y="2663"/>
                  </a:lnTo>
                  <a:lnTo>
                    <a:pt x="227" y="2814"/>
                  </a:lnTo>
                  <a:lnTo>
                    <a:pt x="321" y="2984"/>
                  </a:lnTo>
                  <a:lnTo>
                    <a:pt x="434" y="3135"/>
                  </a:lnTo>
                  <a:lnTo>
                    <a:pt x="566" y="3267"/>
                  </a:lnTo>
                  <a:lnTo>
                    <a:pt x="699" y="3380"/>
                  </a:lnTo>
                  <a:lnTo>
                    <a:pt x="850" y="3493"/>
                  </a:lnTo>
                  <a:lnTo>
                    <a:pt x="1001" y="3588"/>
                  </a:lnTo>
                  <a:lnTo>
                    <a:pt x="1171" y="3663"/>
                  </a:lnTo>
                  <a:lnTo>
                    <a:pt x="1340" y="3739"/>
                  </a:lnTo>
                  <a:lnTo>
                    <a:pt x="1529" y="3776"/>
                  </a:lnTo>
                  <a:lnTo>
                    <a:pt x="1718" y="3814"/>
                  </a:lnTo>
                  <a:lnTo>
                    <a:pt x="2114" y="3814"/>
                  </a:lnTo>
                  <a:lnTo>
                    <a:pt x="2303" y="3776"/>
                  </a:lnTo>
                  <a:lnTo>
                    <a:pt x="2492" y="3739"/>
                  </a:lnTo>
                  <a:lnTo>
                    <a:pt x="2662" y="3663"/>
                  </a:lnTo>
                  <a:lnTo>
                    <a:pt x="2832" y="3588"/>
                  </a:lnTo>
                  <a:lnTo>
                    <a:pt x="2983" y="3493"/>
                  </a:lnTo>
                  <a:lnTo>
                    <a:pt x="3134" y="3380"/>
                  </a:lnTo>
                  <a:lnTo>
                    <a:pt x="3266" y="3267"/>
                  </a:lnTo>
                  <a:lnTo>
                    <a:pt x="3398" y="3135"/>
                  </a:lnTo>
                  <a:lnTo>
                    <a:pt x="3493" y="2984"/>
                  </a:lnTo>
                  <a:lnTo>
                    <a:pt x="3606" y="2814"/>
                  </a:lnTo>
                  <a:lnTo>
                    <a:pt x="3681" y="2663"/>
                  </a:lnTo>
                  <a:lnTo>
                    <a:pt x="3738" y="2474"/>
                  </a:lnTo>
                  <a:lnTo>
                    <a:pt x="3795" y="2304"/>
                  </a:lnTo>
                  <a:lnTo>
                    <a:pt x="3813" y="2096"/>
                  </a:lnTo>
                  <a:lnTo>
                    <a:pt x="3832" y="1908"/>
                  </a:lnTo>
                  <a:lnTo>
                    <a:pt x="3813" y="1719"/>
                  </a:lnTo>
                  <a:lnTo>
                    <a:pt x="3795" y="1530"/>
                  </a:lnTo>
                  <a:lnTo>
                    <a:pt x="3738" y="1341"/>
                  </a:lnTo>
                  <a:lnTo>
                    <a:pt x="3681" y="1171"/>
                  </a:lnTo>
                  <a:lnTo>
                    <a:pt x="3606" y="1001"/>
                  </a:lnTo>
                  <a:lnTo>
                    <a:pt x="3493" y="831"/>
                  </a:lnTo>
                  <a:lnTo>
                    <a:pt x="3398" y="699"/>
                  </a:lnTo>
                  <a:lnTo>
                    <a:pt x="3266" y="548"/>
                  </a:lnTo>
                  <a:lnTo>
                    <a:pt x="3134" y="435"/>
                  </a:lnTo>
                  <a:lnTo>
                    <a:pt x="2983" y="322"/>
                  </a:lnTo>
                  <a:lnTo>
                    <a:pt x="2832" y="227"/>
                  </a:lnTo>
                  <a:lnTo>
                    <a:pt x="2662" y="152"/>
                  </a:lnTo>
                  <a:lnTo>
                    <a:pt x="2492" y="76"/>
                  </a:lnTo>
                  <a:lnTo>
                    <a:pt x="2303" y="39"/>
                  </a:lnTo>
                  <a:lnTo>
                    <a:pt x="211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7"/>
            <p:cNvSpPr/>
            <p:nvPr/>
          </p:nvSpPr>
          <p:spPr>
            <a:xfrm>
              <a:off x="1395700" y="1923475"/>
              <a:ext cx="1034075" cy="1174725"/>
            </a:xfrm>
            <a:custGeom>
              <a:avLst/>
              <a:gdLst/>
              <a:ahLst/>
              <a:cxnLst/>
              <a:rect l="l" t="t" r="r" b="b"/>
              <a:pathLst>
                <a:path w="41363" h="46989" extrusionOk="0">
                  <a:moveTo>
                    <a:pt x="3455" y="1"/>
                  </a:moveTo>
                  <a:lnTo>
                    <a:pt x="0" y="3909"/>
                  </a:lnTo>
                  <a:lnTo>
                    <a:pt x="3455" y="7816"/>
                  </a:lnTo>
                  <a:lnTo>
                    <a:pt x="0" y="11743"/>
                  </a:lnTo>
                  <a:lnTo>
                    <a:pt x="3455" y="15651"/>
                  </a:lnTo>
                  <a:lnTo>
                    <a:pt x="0" y="19578"/>
                  </a:lnTo>
                  <a:lnTo>
                    <a:pt x="3455" y="23485"/>
                  </a:lnTo>
                  <a:lnTo>
                    <a:pt x="0" y="27393"/>
                  </a:lnTo>
                  <a:lnTo>
                    <a:pt x="3455" y="31320"/>
                  </a:lnTo>
                  <a:lnTo>
                    <a:pt x="0" y="35228"/>
                  </a:lnTo>
                  <a:lnTo>
                    <a:pt x="3455" y="39154"/>
                  </a:lnTo>
                  <a:lnTo>
                    <a:pt x="0" y="43062"/>
                  </a:lnTo>
                  <a:lnTo>
                    <a:pt x="3455" y="46989"/>
                  </a:lnTo>
                  <a:lnTo>
                    <a:pt x="37908" y="46989"/>
                  </a:lnTo>
                  <a:lnTo>
                    <a:pt x="41362" y="43062"/>
                  </a:lnTo>
                  <a:lnTo>
                    <a:pt x="37908" y="39154"/>
                  </a:lnTo>
                  <a:lnTo>
                    <a:pt x="41362" y="35228"/>
                  </a:lnTo>
                  <a:lnTo>
                    <a:pt x="37908" y="31320"/>
                  </a:lnTo>
                  <a:lnTo>
                    <a:pt x="41362" y="27393"/>
                  </a:lnTo>
                  <a:lnTo>
                    <a:pt x="37908" y="23485"/>
                  </a:lnTo>
                  <a:lnTo>
                    <a:pt x="41362" y="19578"/>
                  </a:lnTo>
                  <a:lnTo>
                    <a:pt x="37908" y="15651"/>
                  </a:lnTo>
                  <a:lnTo>
                    <a:pt x="41362" y="11743"/>
                  </a:lnTo>
                  <a:lnTo>
                    <a:pt x="37908" y="7816"/>
                  </a:lnTo>
                  <a:lnTo>
                    <a:pt x="41362" y="3909"/>
                  </a:lnTo>
                  <a:lnTo>
                    <a:pt x="3790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7"/>
            <p:cNvSpPr/>
            <p:nvPr/>
          </p:nvSpPr>
          <p:spPr>
            <a:xfrm>
              <a:off x="1395700" y="1923475"/>
              <a:ext cx="1034075" cy="1174725"/>
            </a:xfrm>
            <a:custGeom>
              <a:avLst/>
              <a:gdLst/>
              <a:ahLst/>
              <a:cxnLst/>
              <a:rect l="l" t="t" r="r" b="b"/>
              <a:pathLst>
                <a:path w="41363" h="46989" fill="none" extrusionOk="0">
                  <a:moveTo>
                    <a:pt x="3455" y="1"/>
                  </a:moveTo>
                  <a:lnTo>
                    <a:pt x="0" y="3909"/>
                  </a:lnTo>
                  <a:lnTo>
                    <a:pt x="3455" y="7816"/>
                  </a:lnTo>
                  <a:lnTo>
                    <a:pt x="0" y="11743"/>
                  </a:lnTo>
                  <a:lnTo>
                    <a:pt x="3455" y="15651"/>
                  </a:lnTo>
                  <a:lnTo>
                    <a:pt x="0" y="19578"/>
                  </a:lnTo>
                  <a:lnTo>
                    <a:pt x="3455" y="23485"/>
                  </a:lnTo>
                  <a:lnTo>
                    <a:pt x="0" y="27393"/>
                  </a:lnTo>
                  <a:lnTo>
                    <a:pt x="3455" y="31320"/>
                  </a:lnTo>
                  <a:lnTo>
                    <a:pt x="0" y="35228"/>
                  </a:lnTo>
                  <a:lnTo>
                    <a:pt x="3455" y="39154"/>
                  </a:lnTo>
                  <a:lnTo>
                    <a:pt x="0" y="43062"/>
                  </a:lnTo>
                  <a:lnTo>
                    <a:pt x="3455" y="46989"/>
                  </a:lnTo>
                  <a:lnTo>
                    <a:pt x="37908" y="46989"/>
                  </a:lnTo>
                  <a:lnTo>
                    <a:pt x="41362" y="43062"/>
                  </a:lnTo>
                  <a:lnTo>
                    <a:pt x="37908" y="39154"/>
                  </a:lnTo>
                  <a:lnTo>
                    <a:pt x="41362" y="35228"/>
                  </a:lnTo>
                  <a:lnTo>
                    <a:pt x="37908" y="31320"/>
                  </a:lnTo>
                  <a:lnTo>
                    <a:pt x="41362" y="27393"/>
                  </a:lnTo>
                  <a:lnTo>
                    <a:pt x="37908" y="23485"/>
                  </a:lnTo>
                  <a:lnTo>
                    <a:pt x="41362" y="19578"/>
                  </a:lnTo>
                  <a:lnTo>
                    <a:pt x="37908" y="15651"/>
                  </a:lnTo>
                  <a:lnTo>
                    <a:pt x="41362" y="11743"/>
                  </a:lnTo>
                  <a:lnTo>
                    <a:pt x="37908" y="7816"/>
                  </a:lnTo>
                  <a:lnTo>
                    <a:pt x="41362" y="3909"/>
                  </a:lnTo>
                  <a:lnTo>
                    <a:pt x="37908" y="1"/>
                  </a:lnTo>
                  <a:lnTo>
                    <a:pt x="345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7"/>
            <p:cNvSpPr/>
            <p:nvPr/>
          </p:nvSpPr>
          <p:spPr>
            <a:xfrm>
              <a:off x="2343375" y="2706450"/>
              <a:ext cx="25" cy="25"/>
            </a:xfrm>
            <a:custGeom>
              <a:avLst/>
              <a:gdLst/>
              <a:ahLst/>
              <a:cxnLst/>
              <a:rect l="l" t="t" r="r" b="b"/>
              <a:pathLst>
                <a:path w="1" h="1" extrusionOk="0">
                  <a:moveTo>
                    <a:pt x="1" y="1"/>
                  </a:moveTo>
                  <a:lnTo>
                    <a:pt x="1" y="1"/>
                  </a:lnTo>
                  <a:lnTo>
                    <a:pt x="1" y="1"/>
                  </a:lnTo>
                  <a:lnTo>
                    <a:pt x="1" y="1"/>
                  </a:lnTo>
                  <a:lnTo>
                    <a:pt x="1" y="1"/>
                  </a:lnTo>
                  <a:close/>
                </a:path>
              </a:pathLst>
            </a:custGeom>
            <a:solidFill>
              <a:srgbClr val="D86C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7"/>
            <p:cNvSpPr/>
            <p:nvPr/>
          </p:nvSpPr>
          <p:spPr>
            <a:xfrm>
              <a:off x="2343375" y="2706450"/>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7"/>
            <p:cNvSpPr/>
            <p:nvPr/>
          </p:nvSpPr>
          <p:spPr>
            <a:xfrm>
              <a:off x="1395700" y="2608300"/>
              <a:ext cx="1034075" cy="98175"/>
            </a:xfrm>
            <a:custGeom>
              <a:avLst/>
              <a:gdLst/>
              <a:ahLst/>
              <a:cxnLst/>
              <a:rect l="l" t="t" r="r" b="b"/>
              <a:pathLst>
                <a:path w="41363" h="3927" extrusionOk="0">
                  <a:moveTo>
                    <a:pt x="0" y="0"/>
                  </a:moveTo>
                  <a:lnTo>
                    <a:pt x="3455" y="3927"/>
                  </a:lnTo>
                  <a:lnTo>
                    <a:pt x="37908" y="3927"/>
                  </a:lnTo>
                  <a:lnTo>
                    <a:pt x="41362" y="0"/>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7"/>
            <p:cNvSpPr/>
            <p:nvPr/>
          </p:nvSpPr>
          <p:spPr>
            <a:xfrm>
              <a:off x="1395700" y="2608300"/>
              <a:ext cx="1034075" cy="98175"/>
            </a:xfrm>
            <a:custGeom>
              <a:avLst/>
              <a:gdLst/>
              <a:ahLst/>
              <a:cxnLst/>
              <a:rect l="l" t="t" r="r" b="b"/>
              <a:pathLst>
                <a:path w="41363" h="3927" fill="none" extrusionOk="0">
                  <a:moveTo>
                    <a:pt x="41362" y="0"/>
                  </a:moveTo>
                  <a:lnTo>
                    <a:pt x="0" y="0"/>
                  </a:lnTo>
                  <a:lnTo>
                    <a:pt x="0" y="0"/>
                  </a:lnTo>
                  <a:lnTo>
                    <a:pt x="3455" y="3927"/>
                  </a:lnTo>
                  <a:lnTo>
                    <a:pt x="3455" y="3927"/>
                  </a:lnTo>
                  <a:lnTo>
                    <a:pt x="37908" y="3927"/>
                  </a:lnTo>
                  <a:lnTo>
                    <a:pt x="37908" y="3927"/>
                  </a:lnTo>
                  <a:lnTo>
                    <a:pt x="41362" y="0"/>
                  </a:lnTo>
                  <a:lnTo>
                    <a:pt x="4136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7"/>
            <p:cNvSpPr/>
            <p:nvPr/>
          </p:nvSpPr>
          <p:spPr>
            <a:xfrm>
              <a:off x="1395700" y="2803675"/>
              <a:ext cx="1034075" cy="99150"/>
            </a:xfrm>
            <a:custGeom>
              <a:avLst/>
              <a:gdLst/>
              <a:ahLst/>
              <a:cxnLst/>
              <a:rect l="l" t="t" r="r" b="b"/>
              <a:pathLst>
                <a:path w="41363" h="3966" extrusionOk="0">
                  <a:moveTo>
                    <a:pt x="19" y="1"/>
                  </a:moveTo>
                  <a:lnTo>
                    <a:pt x="0" y="20"/>
                  </a:lnTo>
                  <a:lnTo>
                    <a:pt x="3455" y="3946"/>
                  </a:lnTo>
                  <a:lnTo>
                    <a:pt x="3436" y="3965"/>
                  </a:lnTo>
                  <a:lnTo>
                    <a:pt x="37927" y="3965"/>
                  </a:lnTo>
                  <a:lnTo>
                    <a:pt x="37908" y="3946"/>
                  </a:lnTo>
                  <a:lnTo>
                    <a:pt x="41362" y="20"/>
                  </a:lnTo>
                  <a:lnTo>
                    <a:pt x="41344" y="1"/>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7"/>
            <p:cNvSpPr/>
            <p:nvPr/>
          </p:nvSpPr>
          <p:spPr>
            <a:xfrm>
              <a:off x="1395700" y="2803675"/>
              <a:ext cx="1034075" cy="99150"/>
            </a:xfrm>
            <a:custGeom>
              <a:avLst/>
              <a:gdLst/>
              <a:ahLst/>
              <a:cxnLst/>
              <a:rect l="l" t="t" r="r" b="b"/>
              <a:pathLst>
                <a:path w="41363" h="3966" fill="none" extrusionOk="0">
                  <a:moveTo>
                    <a:pt x="41344" y="1"/>
                  </a:moveTo>
                  <a:lnTo>
                    <a:pt x="19" y="1"/>
                  </a:lnTo>
                  <a:lnTo>
                    <a:pt x="0" y="20"/>
                  </a:lnTo>
                  <a:lnTo>
                    <a:pt x="3455" y="3946"/>
                  </a:lnTo>
                  <a:lnTo>
                    <a:pt x="3436" y="3965"/>
                  </a:lnTo>
                  <a:lnTo>
                    <a:pt x="37927" y="3965"/>
                  </a:lnTo>
                  <a:lnTo>
                    <a:pt x="37908" y="3946"/>
                  </a:lnTo>
                  <a:lnTo>
                    <a:pt x="41362" y="20"/>
                  </a:lnTo>
                  <a:lnTo>
                    <a:pt x="4134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7"/>
            <p:cNvSpPr/>
            <p:nvPr/>
          </p:nvSpPr>
          <p:spPr>
            <a:xfrm>
              <a:off x="1395700" y="2999075"/>
              <a:ext cx="1034075" cy="98200"/>
            </a:xfrm>
            <a:custGeom>
              <a:avLst/>
              <a:gdLst/>
              <a:ahLst/>
              <a:cxnLst/>
              <a:rect l="l" t="t" r="r" b="b"/>
              <a:pathLst>
                <a:path w="41363" h="3928" extrusionOk="0">
                  <a:moveTo>
                    <a:pt x="19" y="1"/>
                  </a:moveTo>
                  <a:lnTo>
                    <a:pt x="0" y="38"/>
                  </a:lnTo>
                  <a:lnTo>
                    <a:pt x="3417" y="3927"/>
                  </a:lnTo>
                  <a:lnTo>
                    <a:pt x="3455" y="3889"/>
                  </a:lnTo>
                  <a:lnTo>
                    <a:pt x="37908" y="3889"/>
                  </a:lnTo>
                  <a:lnTo>
                    <a:pt x="37945" y="3927"/>
                  </a:lnTo>
                  <a:lnTo>
                    <a:pt x="41362" y="38"/>
                  </a:lnTo>
                  <a:lnTo>
                    <a:pt x="41344" y="1"/>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7"/>
            <p:cNvSpPr/>
            <p:nvPr/>
          </p:nvSpPr>
          <p:spPr>
            <a:xfrm>
              <a:off x="1395700" y="2999075"/>
              <a:ext cx="1034075" cy="98200"/>
            </a:xfrm>
            <a:custGeom>
              <a:avLst/>
              <a:gdLst/>
              <a:ahLst/>
              <a:cxnLst/>
              <a:rect l="l" t="t" r="r" b="b"/>
              <a:pathLst>
                <a:path w="41363" h="3928" fill="none" extrusionOk="0">
                  <a:moveTo>
                    <a:pt x="41344" y="1"/>
                  </a:moveTo>
                  <a:lnTo>
                    <a:pt x="19" y="1"/>
                  </a:lnTo>
                  <a:lnTo>
                    <a:pt x="0" y="38"/>
                  </a:lnTo>
                  <a:lnTo>
                    <a:pt x="3417" y="3927"/>
                  </a:lnTo>
                  <a:lnTo>
                    <a:pt x="3455" y="3889"/>
                  </a:lnTo>
                  <a:lnTo>
                    <a:pt x="37908" y="3889"/>
                  </a:lnTo>
                  <a:lnTo>
                    <a:pt x="37945" y="3927"/>
                  </a:lnTo>
                  <a:lnTo>
                    <a:pt x="41362" y="38"/>
                  </a:lnTo>
                  <a:lnTo>
                    <a:pt x="4134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7"/>
            <p:cNvSpPr/>
            <p:nvPr/>
          </p:nvSpPr>
          <p:spPr>
            <a:xfrm>
              <a:off x="1454200" y="2413850"/>
              <a:ext cx="974625" cy="96300"/>
            </a:xfrm>
            <a:custGeom>
              <a:avLst/>
              <a:gdLst/>
              <a:ahLst/>
              <a:cxnLst/>
              <a:rect l="l" t="t" r="r" b="b"/>
              <a:pathLst>
                <a:path w="38985" h="3852" extrusionOk="0">
                  <a:moveTo>
                    <a:pt x="1" y="2606"/>
                  </a:moveTo>
                  <a:lnTo>
                    <a:pt x="1096" y="3852"/>
                  </a:lnTo>
                  <a:lnTo>
                    <a:pt x="1096" y="3852"/>
                  </a:lnTo>
                  <a:lnTo>
                    <a:pt x="1" y="2606"/>
                  </a:lnTo>
                  <a:close/>
                  <a:moveTo>
                    <a:pt x="38985" y="0"/>
                  </a:moveTo>
                  <a:lnTo>
                    <a:pt x="38985" y="0"/>
                  </a:lnTo>
                  <a:lnTo>
                    <a:pt x="38211" y="888"/>
                  </a:lnTo>
                  <a:lnTo>
                    <a:pt x="38985" y="0"/>
                  </a:lnTo>
                  <a:close/>
                </a:path>
              </a:pathLst>
            </a:custGeom>
            <a:solidFill>
              <a:srgbClr val="D86C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7"/>
            <p:cNvSpPr/>
            <p:nvPr/>
          </p:nvSpPr>
          <p:spPr>
            <a:xfrm>
              <a:off x="1454200" y="2478975"/>
              <a:ext cx="27400" cy="31175"/>
            </a:xfrm>
            <a:custGeom>
              <a:avLst/>
              <a:gdLst/>
              <a:ahLst/>
              <a:cxnLst/>
              <a:rect l="l" t="t" r="r" b="b"/>
              <a:pathLst>
                <a:path w="1096" h="1247" fill="none" extrusionOk="0">
                  <a:moveTo>
                    <a:pt x="1" y="1"/>
                  </a:moveTo>
                  <a:lnTo>
                    <a:pt x="1096" y="1247"/>
                  </a:lnTo>
                  <a:lnTo>
                    <a:pt x="1096" y="1247"/>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7"/>
            <p:cNvSpPr/>
            <p:nvPr/>
          </p:nvSpPr>
          <p:spPr>
            <a:xfrm>
              <a:off x="1396625" y="2413850"/>
              <a:ext cx="1032200" cy="96300"/>
            </a:xfrm>
            <a:custGeom>
              <a:avLst/>
              <a:gdLst/>
              <a:ahLst/>
              <a:cxnLst/>
              <a:rect l="l" t="t" r="r" b="b"/>
              <a:pathLst>
                <a:path w="41288" h="3852" extrusionOk="0">
                  <a:moveTo>
                    <a:pt x="1" y="0"/>
                  </a:moveTo>
                  <a:lnTo>
                    <a:pt x="2304" y="2606"/>
                  </a:lnTo>
                  <a:lnTo>
                    <a:pt x="3399" y="3852"/>
                  </a:lnTo>
                  <a:lnTo>
                    <a:pt x="37890" y="3852"/>
                  </a:lnTo>
                  <a:lnTo>
                    <a:pt x="40514" y="888"/>
                  </a:lnTo>
                  <a:lnTo>
                    <a:pt x="41288" y="0"/>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7"/>
            <p:cNvSpPr/>
            <p:nvPr/>
          </p:nvSpPr>
          <p:spPr>
            <a:xfrm>
              <a:off x="1396625" y="2413850"/>
              <a:ext cx="1032200" cy="96300"/>
            </a:xfrm>
            <a:custGeom>
              <a:avLst/>
              <a:gdLst/>
              <a:ahLst/>
              <a:cxnLst/>
              <a:rect l="l" t="t" r="r" b="b"/>
              <a:pathLst>
                <a:path w="41288" h="3852" fill="none" extrusionOk="0">
                  <a:moveTo>
                    <a:pt x="41288" y="0"/>
                  </a:moveTo>
                  <a:lnTo>
                    <a:pt x="1" y="0"/>
                  </a:lnTo>
                  <a:lnTo>
                    <a:pt x="2304" y="2606"/>
                  </a:lnTo>
                  <a:lnTo>
                    <a:pt x="3399" y="3852"/>
                  </a:lnTo>
                  <a:lnTo>
                    <a:pt x="37890" y="3852"/>
                  </a:lnTo>
                  <a:lnTo>
                    <a:pt x="40514" y="888"/>
                  </a:lnTo>
                  <a:lnTo>
                    <a:pt x="4128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7"/>
            <p:cNvSpPr/>
            <p:nvPr/>
          </p:nvSpPr>
          <p:spPr>
            <a:xfrm>
              <a:off x="1395700" y="2021175"/>
              <a:ext cx="1034075" cy="96300"/>
            </a:xfrm>
            <a:custGeom>
              <a:avLst/>
              <a:gdLst/>
              <a:ahLst/>
              <a:cxnLst/>
              <a:rect l="l" t="t" r="r" b="b"/>
              <a:pathLst>
                <a:path w="41363" h="3852" extrusionOk="0">
                  <a:moveTo>
                    <a:pt x="0" y="1"/>
                  </a:moveTo>
                  <a:lnTo>
                    <a:pt x="0" y="1"/>
                  </a:lnTo>
                  <a:lnTo>
                    <a:pt x="3379" y="3852"/>
                  </a:lnTo>
                  <a:lnTo>
                    <a:pt x="3379" y="3852"/>
                  </a:lnTo>
                  <a:lnTo>
                    <a:pt x="0" y="1"/>
                  </a:lnTo>
                  <a:close/>
                  <a:moveTo>
                    <a:pt x="41362" y="1"/>
                  </a:moveTo>
                  <a:lnTo>
                    <a:pt x="41362" y="1"/>
                  </a:lnTo>
                  <a:lnTo>
                    <a:pt x="37983" y="3852"/>
                  </a:lnTo>
                  <a:lnTo>
                    <a:pt x="37983" y="3852"/>
                  </a:lnTo>
                  <a:lnTo>
                    <a:pt x="41362" y="1"/>
                  </a:lnTo>
                  <a:close/>
                </a:path>
              </a:pathLst>
            </a:custGeom>
            <a:solidFill>
              <a:srgbClr val="D86C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7"/>
            <p:cNvSpPr/>
            <p:nvPr/>
          </p:nvSpPr>
          <p:spPr>
            <a:xfrm>
              <a:off x="1395700" y="2021175"/>
              <a:ext cx="84500" cy="96300"/>
            </a:xfrm>
            <a:custGeom>
              <a:avLst/>
              <a:gdLst/>
              <a:ahLst/>
              <a:cxnLst/>
              <a:rect l="l" t="t" r="r" b="b"/>
              <a:pathLst>
                <a:path w="3380" h="3852" fill="none" extrusionOk="0">
                  <a:moveTo>
                    <a:pt x="0" y="1"/>
                  </a:moveTo>
                  <a:lnTo>
                    <a:pt x="0" y="1"/>
                  </a:lnTo>
                  <a:lnTo>
                    <a:pt x="3379" y="3852"/>
                  </a:lnTo>
                  <a:lnTo>
                    <a:pt x="3379" y="3852"/>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7"/>
            <p:cNvSpPr/>
            <p:nvPr/>
          </p:nvSpPr>
          <p:spPr>
            <a:xfrm>
              <a:off x="2345275" y="2021175"/>
              <a:ext cx="84500" cy="96300"/>
            </a:xfrm>
            <a:custGeom>
              <a:avLst/>
              <a:gdLst/>
              <a:ahLst/>
              <a:cxnLst/>
              <a:rect l="l" t="t" r="r" b="b"/>
              <a:pathLst>
                <a:path w="3380" h="3852" fill="none" extrusionOk="0">
                  <a:moveTo>
                    <a:pt x="3379" y="1"/>
                  </a:moveTo>
                  <a:lnTo>
                    <a:pt x="3379" y="1"/>
                  </a:lnTo>
                  <a:lnTo>
                    <a:pt x="0" y="3852"/>
                  </a:lnTo>
                  <a:lnTo>
                    <a:pt x="0" y="3852"/>
                  </a:lnTo>
                  <a:lnTo>
                    <a:pt x="337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7"/>
            <p:cNvSpPr/>
            <p:nvPr/>
          </p:nvSpPr>
          <p:spPr>
            <a:xfrm>
              <a:off x="1395700" y="2021175"/>
              <a:ext cx="1034075" cy="96300"/>
            </a:xfrm>
            <a:custGeom>
              <a:avLst/>
              <a:gdLst/>
              <a:ahLst/>
              <a:cxnLst/>
              <a:rect l="l" t="t" r="r" b="b"/>
              <a:pathLst>
                <a:path w="41363" h="3852" extrusionOk="0">
                  <a:moveTo>
                    <a:pt x="0" y="1"/>
                  </a:moveTo>
                  <a:lnTo>
                    <a:pt x="3379" y="3852"/>
                  </a:lnTo>
                  <a:lnTo>
                    <a:pt x="37983" y="3852"/>
                  </a:lnTo>
                  <a:lnTo>
                    <a:pt x="41362" y="1"/>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7"/>
            <p:cNvSpPr/>
            <p:nvPr/>
          </p:nvSpPr>
          <p:spPr>
            <a:xfrm>
              <a:off x="1395700" y="2021175"/>
              <a:ext cx="1034075" cy="96300"/>
            </a:xfrm>
            <a:custGeom>
              <a:avLst/>
              <a:gdLst/>
              <a:ahLst/>
              <a:cxnLst/>
              <a:rect l="l" t="t" r="r" b="b"/>
              <a:pathLst>
                <a:path w="41363" h="3852" fill="none" extrusionOk="0">
                  <a:moveTo>
                    <a:pt x="41362" y="1"/>
                  </a:moveTo>
                  <a:lnTo>
                    <a:pt x="0" y="1"/>
                  </a:lnTo>
                  <a:lnTo>
                    <a:pt x="3379" y="3852"/>
                  </a:lnTo>
                  <a:lnTo>
                    <a:pt x="37983" y="3852"/>
                  </a:lnTo>
                  <a:lnTo>
                    <a:pt x="41362"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7"/>
            <p:cNvSpPr/>
            <p:nvPr/>
          </p:nvSpPr>
          <p:spPr>
            <a:xfrm>
              <a:off x="1395700" y="2216100"/>
              <a:ext cx="1034075" cy="975"/>
            </a:xfrm>
            <a:custGeom>
              <a:avLst/>
              <a:gdLst/>
              <a:ahLst/>
              <a:cxnLst/>
              <a:rect l="l" t="t" r="r" b="b"/>
              <a:pathLst>
                <a:path w="41363" h="39" extrusionOk="0">
                  <a:moveTo>
                    <a:pt x="19" y="0"/>
                  </a:moveTo>
                  <a:lnTo>
                    <a:pt x="19" y="0"/>
                  </a:lnTo>
                  <a:lnTo>
                    <a:pt x="0" y="38"/>
                  </a:lnTo>
                  <a:lnTo>
                    <a:pt x="19" y="0"/>
                  </a:lnTo>
                  <a:close/>
                  <a:moveTo>
                    <a:pt x="41344" y="0"/>
                  </a:moveTo>
                  <a:lnTo>
                    <a:pt x="41344" y="0"/>
                  </a:lnTo>
                  <a:lnTo>
                    <a:pt x="41362" y="38"/>
                  </a:lnTo>
                  <a:lnTo>
                    <a:pt x="41344" y="0"/>
                  </a:lnTo>
                  <a:close/>
                </a:path>
              </a:pathLst>
            </a:custGeom>
            <a:solidFill>
              <a:srgbClr val="D86C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7"/>
            <p:cNvSpPr/>
            <p:nvPr/>
          </p:nvSpPr>
          <p:spPr>
            <a:xfrm>
              <a:off x="1395700" y="2216100"/>
              <a:ext cx="475" cy="975"/>
            </a:xfrm>
            <a:custGeom>
              <a:avLst/>
              <a:gdLst/>
              <a:ahLst/>
              <a:cxnLst/>
              <a:rect l="l" t="t" r="r" b="b"/>
              <a:pathLst>
                <a:path w="19" h="39" fill="none" extrusionOk="0">
                  <a:moveTo>
                    <a:pt x="19" y="0"/>
                  </a:moveTo>
                  <a:lnTo>
                    <a:pt x="19" y="0"/>
                  </a:lnTo>
                  <a:lnTo>
                    <a:pt x="0" y="38"/>
                  </a:lnTo>
                  <a:lnTo>
                    <a:pt x="1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7"/>
            <p:cNvSpPr/>
            <p:nvPr/>
          </p:nvSpPr>
          <p:spPr>
            <a:xfrm>
              <a:off x="1395700" y="2216100"/>
              <a:ext cx="1034075" cy="98175"/>
            </a:xfrm>
            <a:custGeom>
              <a:avLst/>
              <a:gdLst/>
              <a:ahLst/>
              <a:cxnLst/>
              <a:rect l="l" t="t" r="r" b="b"/>
              <a:pathLst>
                <a:path w="41363" h="3927" extrusionOk="0">
                  <a:moveTo>
                    <a:pt x="19" y="0"/>
                  </a:moveTo>
                  <a:lnTo>
                    <a:pt x="0" y="38"/>
                  </a:lnTo>
                  <a:lnTo>
                    <a:pt x="3436" y="3927"/>
                  </a:lnTo>
                  <a:lnTo>
                    <a:pt x="37927" y="3927"/>
                  </a:lnTo>
                  <a:lnTo>
                    <a:pt x="41362" y="38"/>
                  </a:lnTo>
                  <a:lnTo>
                    <a:pt x="41344" y="0"/>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7"/>
            <p:cNvSpPr/>
            <p:nvPr/>
          </p:nvSpPr>
          <p:spPr>
            <a:xfrm>
              <a:off x="1395700" y="2216100"/>
              <a:ext cx="1034075" cy="98175"/>
            </a:xfrm>
            <a:custGeom>
              <a:avLst/>
              <a:gdLst/>
              <a:ahLst/>
              <a:cxnLst/>
              <a:rect l="l" t="t" r="r" b="b"/>
              <a:pathLst>
                <a:path w="41363" h="3927" fill="none" extrusionOk="0">
                  <a:moveTo>
                    <a:pt x="41344" y="0"/>
                  </a:moveTo>
                  <a:lnTo>
                    <a:pt x="19" y="0"/>
                  </a:lnTo>
                  <a:lnTo>
                    <a:pt x="0" y="38"/>
                  </a:lnTo>
                  <a:lnTo>
                    <a:pt x="3436" y="3927"/>
                  </a:lnTo>
                  <a:lnTo>
                    <a:pt x="37927" y="3927"/>
                  </a:lnTo>
                  <a:lnTo>
                    <a:pt x="41362" y="38"/>
                  </a:lnTo>
                  <a:lnTo>
                    <a:pt x="4134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7"/>
            <p:cNvSpPr/>
            <p:nvPr/>
          </p:nvSpPr>
          <p:spPr>
            <a:xfrm>
              <a:off x="1395700" y="3096300"/>
              <a:ext cx="1034075" cy="387025"/>
            </a:xfrm>
            <a:custGeom>
              <a:avLst/>
              <a:gdLst/>
              <a:ahLst/>
              <a:cxnLst/>
              <a:rect l="l" t="t" r="r" b="b"/>
              <a:pathLst>
                <a:path w="41363" h="15481" extrusionOk="0">
                  <a:moveTo>
                    <a:pt x="3455" y="0"/>
                  </a:moveTo>
                  <a:lnTo>
                    <a:pt x="0" y="3908"/>
                  </a:lnTo>
                  <a:lnTo>
                    <a:pt x="3455" y="7835"/>
                  </a:lnTo>
                  <a:lnTo>
                    <a:pt x="0" y="11743"/>
                  </a:lnTo>
                  <a:lnTo>
                    <a:pt x="3285" y="15481"/>
                  </a:lnTo>
                  <a:lnTo>
                    <a:pt x="38078" y="15481"/>
                  </a:lnTo>
                  <a:lnTo>
                    <a:pt x="41362" y="11743"/>
                  </a:lnTo>
                  <a:lnTo>
                    <a:pt x="37908" y="7835"/>
                  </a:lnTo>
                  <a:lnTo>
                    <a:pt x="41362" y="3908"/>
                  </a:lnTo>
                  <a:lnTo>
                    <a:pt x="3790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7"/>
            <p:cNvSpPr/>
            <p:nvPr/>
          </p:nvSpPr>
          <p:spPr>
            <a:xfrm>
              <a:off x="1395700" y="3096300"/>
              <a:ext cx="1034075" cy="387025"/>
            </a:xfrm>
            <a:custGeom>
              <a:avLst/>
              <a:gdLst/>
              <a:ahLst/>
              <a:cxnLst/>
              <a:rect l="l" t="t" r="r" b="b"/>
              <a:pathLst>
                <a:path w="41363" h="15481" fill="none" extrusionOk="0">
                  <a:moveTo>
                    <a:pt x="38078" y="15481"/>
                  </a:moveTo>
                  <a:lnTo>
                    <a:pt x="3285" y="15481"/>
                  </a:lnTo>
                  <a:lnTo>
                    <a:pt x="0" y="11743"/>
                  </a:lnTo>
                  <a:lnTo>
                    <a:pt x="3455" y="7835"/>
                  </a:lnTo>
                  <a:lnTo>
                    <a:pt x="0" y="3908"/>
                  </a:lnTo>
                  <a:lnTo>
                    <a:pt x="3455" y="0"/>
                  </a:lnTo>
                  <a:lnTo>
                    <a:pt x="37908" y="0"/>
                  </a:lnTo>
                  <a:lnTo>
                    <a:pt x="41362" y="3908"/>
                  </a:lnTo>
                  <a:lnTo>
                    <a:pt x="37908" y="7835"/>
                  </a:lnTo>
                  <a:lnTo>
                    <a:pt x="41362" y="11743"/>
                  </a:lnTo>
                  <a:lnTo>
                    <a:pt x="38078" y="1548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7"/>
            <p:cNvSpPr/>
            <p:nvPr/>
          </p:nvSpPr>
          <p:spPr>
            <a:xfrm>
              <a:off x="1395700" y="3194475"/>
              <a:ext cx="1034075" cy="95825"/>
            </a:xfrm>
            <a:custGeom>
              <a:avLst/>
              <a:gdLst/>
              <a:ahLst/>
              <a:cxnLst/>
              <a:rect l="l" t="t" r="r" b="b"/>
              <a:pathLst>
                <a:path w="41363" h="3833" extrusionOk="0">
                  <a:moveTo>
                    <a:pt x="0" y="0"/>
                  </a:moveTo>
                  <a:lnTo>
                    <a:pt x="0" y="0"/>
                  </a:lnTo>
                  <a:lnTo>
                    <a:pt x="2341" y="2643"/>
                  </a:lnTo>
                  <a:lnTo>
                    <a:pt x="0" y="0"/>
                  </a:lnTo>
                  <a:close/>
                  <a:moveTo>
                    <a:pt x="41362" y="0"/>
                  </a:moveTo>
                  <a:lnTo>
                    <a:pt x="41362" y="0"/>
                  </a:lnTo>
                  <a:lnTo>
                    <a:pt x="37983" y="3832"/>
                  </a:lnTo>
                  <a:lnTo>
                    <a:pt x="37983" y="3832"/>
                  </a:lnTo>
                  <a:lnTo>
                    <a:pt x="41362" y="0"/>
                  </a:lnTo>
                  <a:close/>
                </a:path>
              </a:pathLst>
            </a:custGeom>
            <a:solidFill>
              <a:srgbClr val="D86C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7"/>
            <p:cNvSpPr/>
            <p:nvPr/>
          </p:nvSpPr>
          <p:spPr>
            <a:xfrm>
              <a:off x="1395700" y="3194475"/>
              <a:ext cx="58525" cy="66100"/>
            </a:xfrm>
            <a:custGeom>
              <a:avLst/>
              <a:gdLst/>
              <a:ahLst/>
              <a:cxnLst/>
              <a:rect l="l" t="t" r="r" b="b"/>
              <a:pathLst>
                <a:path w="2341" h="2644" fill="none" extrusionOk="0">
                  <a:moveTo>
                    <a:pt x="0" y="0"/>
                  </a:moveTo>
                  <a:lnTo>
                    <a:pt x="0" y="0"/>
                  </a:lnTo>
                  <a:lnTo>
                    <a:pt x="2341" y="2643"/>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7"/>
            <p:cNvSpPr/>
            <p:nvPr/>
          </p:nvSpPr>
          <p:spPr>
            <a:xfrm>
              <a:off x="2345275" y="3194475"/>
              <a:ext cx="84500" cy="95825"/>
            </a:xfrm>
            <a:custGeom>
              <a:avLst/>
              <a:gdLst/>
              <a:ahLst/>
              <a:cxnLst/>
              <a:rect l="l" t="t" r="r" b="b"/>
              <a:pathLst>
                <a:path w="3380" h="3833" fill="none" extrusionOk="0">
                  <a:moveTo>
                    <a:pt x="3379" y="0"/>
                  </a:moveTo>
                  <a:lnTo>
                    <a:pt x="3379" y="0"/>
                  </a:lnTo>
                  <a:lnTo>
                    <a:pt x="0" y="3832"/>
                  </a:lnTo>
                  <a:lnTo>
                    <a:pt x="0" y="3832"/>
                  </a:lnTo>
                  <a:lnTo>
                    <a:pt x="337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7"/>
            <p:cNvSpPr/>
            <p:nvPr/>
          </p:nvSpPr>
          <p:spPr>
            <a:xfrm>
              <a:off x="1395700" y="3194475"/>
              <a:ext cx="1034075" cy="95825"/>
            </a:xfrm>
            <a:custGeom>
              <a:avLst/>
              <a:gdLst/>
              <a:ahLst/>
              <a:cxnLst/>
              <a:rect l="l" t="t" r="r" b="b"/>
              <a:pathLst>
                <a:path w="41363" h="3833" extrusionOk="0">
                  <a:moveTo>
                    <a:pt x="0" y="0"/>
                  </a:moveTo>
                  <a:lnTo>
                    <a:pt x="2341" y="2643"/>
                  </a:lnTo>
                  <a:lnTo>
                    <a:pt x="3379" y="3832"/>
                  </a:lnTo>
                  <a:lnTo>
                    <a:pt x="37983" y="3832"/>
                  </a:lnTo>
                  <a:lnTo>
                    <a:pt x="41362" y="0"/>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7"/>
            <p:cNvSpPr/>
            <p:nvPr/>
          </p:nvSpPr>
          <p:spPr>
            <a:xfrm>
              <a:off x="1395700" y="3194475"/>
              <a:ext cx="1034075" cy="95825"/>
            </a:xfrm>
            <a:custGeom>
              <a:avLst/>
              <a:gdLst/>
              <a:ahLst/>
              <a:cxnLst/>
              <a:rect l="l" t="t" r="r" b="b"/>
              <a:pathLst>
                <a:path w="41363" h="3833" fill="none" extrusionOk="0">
                  <a:moveTo>
                    <a:pt x="41362" y="0"/>
                  </a:moveTo>
                  <a:lnTo>
                    <a:pt x="0" y="0"/>
                  </a:lnTo>
                  <a:lnTo>
                    <a:pt x="2341" y="2643"/>
                  </a:lnTo>
                  <a:lnTo>
                    <a:pt x="3379" y="3832"/>
                  </a:lnTo>
                  <a:lnTo>
                    <a:pt x="37983" y="3832"/>
                  </a:lnTo>
                  <a:lnTo>
                    <a:pt x="4136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7"/>
            <p:cNvSpPr/>
            <p:nvPr/>
          </p:nvSpPr>
          <p:spPr>
            <a:xfrm>
              <a:off x="1395700" y="3389850"/>
              <a:ext cx="1034075" cy="97250"/>
            </a:xfrm>
            <a:custGeom>
              <a:avLst/>
              <a:gdLst/>
              <a:ahLst/>
              <a:cxnLst/>
              <a:rect l="l" t="t" r="r" b="b"/>
              <a:pathLst>
                <a:path w="41363" h="3890" extrusionOk="0">
                  <a:moveTo>
                    <a:pt x="0" y="1"/>
                  </a:moveTo>
                  <a:lnTo>
                    <a:pt x="3285" y="3739"/>
                  </a:lnTo>
                  <a:lnTo>
                    <a:pt x="3302" y="3739"/>
                  </a:lnTo>
                  <a:lnTo>
                    <a:pt x="0" y="1"/>
                  </a:lnTo>
                  <a:close/>
                  <a:moveTo>
                    <a:pt x="41362" y="1"/>
                  </a:moveTo>
                  <a:lnTo>
                    <a:pt x="38060" y="3739"/>
                  </a:lnTo>
                  <a:lnTo>
                    <a:pt x="38078" y="3739"/>
                  </a:lnTo>
                  <a:lnTo>
                    <a:pt x="41362" y="1"/>
                  </a:lnTo>
                  <a:close/>
                  <a:moveTo>
                    <a:pt x="3302" y="3739"/>
                  </a:moveTo>
                  <a:lnTo>
                    <a:pt x="3436" y="3890"/>
                  </a:lnTo>
                  <a:lnTo>
                    <a:pt x="7230" y="3890"/>
                  </a:lnTo>
                  <a:lnTo>
                    <a:pt x="7098" y="3739"/>
                  </a:lnTo>
                  <a:close/>
                  <a:moveTo>
                    <a:pt x="34094" y="3739"/>
                  </a:moveTo>
                  <a:lnTo>
                    <a:pt x="33943" y="3890"/>
                  </a:lnTo>
                  <a:lnTo>
                    <a:pt x="37927" y="3890"/>
                  </a:lnTo>
                  <a:lnTo>
                    <a:pt x="38060" y="3739"/>
                  </a:lnTo>
                  <a:close/>
                </a:path>
              </a:pathLst>
            </a:custGeom>
            <a:solidFill>
              <a:srgbClr val="D86C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7"/>
            <p:cNvSpPr/>
            <p:nvPr/>
          </p:nvSpPr>
          <p:spPr>
            <a:xfrm>
              <a:off x="1395700" y="3389850"/>
              <a:ext cx="180775" cy="97250"/>
            </a:xfrm>
            <a:custGeom>
              <a:avLst/>
              <a:gdLst/>
              <a:ahLst/>
              <a:cxnLst/>
              <a:rect l="l" t="t" r="r" b="b"/>
              <a:pathLst>
                <a:path w="7231" h="3890" fill="none" extrusionOk="0">
                  <a:moveTo>
                    <a:pt x="0" y="1"/>
                  </a:moveTo>
                  <a:lnTo>
                    <a:pt x="3436" y="3890"/>
                  </a:lnTo>
                  <a:lnTo>
                    <a:pt x="7230" y="3890"/>
                  </a:lnTo>
                  <a:lnTo>
                    <a:pt x="7098" y="3739"/>
                  </a:lnTo>
                  <a:lnTo>
                    <a:pt x="3285" y="3739"/>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7"/>
            <p:cNvSpPr/>
            <p:nvPr/>
          </p:nvSpPr>
          <p:spPr>
            <a:xfrm>
              <a:off x="2244275" y="3389850"/>
              <a:ext cx="185500" cy="97250"/>
            </a:xfrm>
            <a:custGeom>
              <a:avLst/>
              <a:gdLst/>
              <a:ahLst/>
              <a:cxnLst/>
              <a:rect l="l" t="t" r="r" b="b"/>
              <a:pathLst>
                <a:path w="7420" h="3890" fill="none" extrusionOk="0">
                  <a:moveTo>
                    <a:pt x="7419" y="1"/>
                  </a:moveTo>
                  <a:lnTo>
                    <a:pt x="4135" y="3739"/>
                  </a:lnTo>
                  <a:lnTo>
                    <a:pt x="151" y="3739"/>
                  </a:lnTo>
                  <a:lnTo>
                    <a:pt x="0" y="3890"/>
                  </a:lnTo>
                  <a:lnTo>
                    <a:pt x="3984" y="3890"/>
                  </a:lnTo>
                  <a:lnTo>
                    <a:pt x="741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7"/>
            <p:cNvSpPr/>
            <p:nvPr/>
          </p:nvSpPr>
          <p:spPr>
            <a:xfrm>
              <a:off x="1395700" y="3388925"/>
              <a:ext cx="475" cy="950"/>
            </a:xfrm>
            <a:custGeom>
              <a:avLst/>
              <a:gdLst/>
              <a:ahLst/>
              <a:cxnLst/>
              <a:rect l="l" t="t" r="r" b="b"/>
              <a:pathLst>
                <a:path w="19" h="38" fill="none" extrusionOk="0">
                  <a:moveTo>
                    <a:pt x="19" y="0"/>
                  </a:moveTo>
                  <a:lnTo>
                    <a:pt x="19" y="0"/>
                  </a:lnTo>
                  <a:lnTo>
                    <a:pt x="0" y="38"/>
                  </a:lnTo>
                  <a:lnTo>
                    <a:pt x="1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7"/>
            <p:cNvSpPr/>
            <p:nvPr/>
          </p:nvSpPr>
          <p:spPr>
            <a:xfrm>
              <a:off x="1395700" y="3388925"/>
              <a:ext cx="1034075" cy="94400"/>
            </a:xfrm>
            <a:custGeom>
              <a:avLst/>
              <a:gdLst/>
              <a:ahLst/>
              <a:cxnLst/>
              <a:rect l="l" t="t" r="r" b="b"/>
              <a:pathLst>
                <a:path w="41363" h="3776" extrusionOk="0">
                  <a:moveTo>
                    <a:pt x="19" y="0"/>
                  </a:moveTo>
                  <a:lnTo>
                    <a:pt x="0" y="38"/>
                  </a:lnTo>
                  <a:lnTo>
                    <a:pt x="3285" y="3776"/>
                  </a:lnTo>
                  <a:lnTo>
                    <a:pt x="38078" y="3776"/>
                  </a:lnTo>
                  <a:lnTo>
                    <a:pt x="41362" y="38"/>
                  </a:lnTo>
                  <a:lnTo>
                    <a:pt x="41344" y="0"/>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7"/>
            <p:cNvSpPr/>
            <p:nvPr/>
          </p:nvSpPr>
          <p:spPr>
            <a:xfrm>
              <a:off x="1395700" y="3388925"/>
              <a:ext cx="1034075" cy="94400"/>
            </a:xfrm>
            <a:custGeom>
              <a:avLst/>
              <a:gdLst/>
              <a:ahLst/>
              <a:cxnLst/>
              <a:rect l="l" t="t" r="r" b="b"/>
              <a:pathLst>
                <a:path w="41363" h="3776" fill="none" extrusionOk="0">
                  <a:moveTo>
                    <a:pt x="41344" y="0"/>
                  </a:moveTo>
                  <a:lnTo>
                    <a:pt x="19" y="0"/>
                  </a:lnTo>
                  <a:lnTo>
                    <a:pt x="0" y="38"/>
                  </a:lnTo>
                  <a:lnTo>
                    <a:pt x="3285" y="3776"/>
                  </a:lnTo>
                  <a:lnTo>
                    <a:pt x="7098" y="3776"/>
                  </a:lnTo>
                  <a:lnTo>
                    <a:pt x="34094" y="3776"/>
                  </a:lnTo>
                  <a:lnTo>
                    <a:pt x="38078" y="3776"/>
                  </a:lnTo>
                  <a:lnTo>
                    <a:pt x="41362" y="38"/>
                  </a:lnTo>
                  <a:lnTo>
                    <a:pt x="4134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48" name="Google Shape;548;p7"/>
          <p:cNvSpPr/>
          <p:nvPr/>
        </p:nvSpPr>
        <p:spPr>
          <a:xfrm>
            <a:off x="-260950" y="2076858"/>
            <a:ext cx="869767" cy="411416"/>
          </a:xfrm>
          <a:custGeom>
            <a:avLst/>
            <a:gdLst/>
            <a:ahLst/>
            <a:cxnLst/>
            <a:rect l="l" t="t" r="r" b="b"/>
            <a:pathLst>
              <a:path w="70086" h="33152" extrusionOk="0">
                <a:moveTo>
                  <a:pt x="28795" y="0"/>
                </a:moveTo>
                <a:lnTo>
                  <a:pt x="28053" y="19"/>
                </a:lnTo>
                <a:lnTo>
                  <a:pt x="27330" y="74"/>
                </a:lnTo>
                <a:lnTo>
                  <a:pt x="26644" y="148"/>
                </a:lnTo>
                <a:lnTo>
                  <a:pt x="25977" y="278"/>
                </a:lnTo>
                <a:lnTo>
                  <a:pt x="25328" y="427"/>
                </a:lnTo>
                <a:lnTo>
                  <a:pt x="24716" y="593"/>
                </a:lnTo>
                <a:lnTo>
                  <a:pt x="24123" y="797"/>
                </a:lnTo>
                <a:lnTo>
                  <a:pt x="23548" y="1020"/>
                </a:lnTo>
                <a:lnTo>
                  <a:pt x="23010" y="1279"/>
                </a:lnTo>
                <a:lnTo>
                  <a:pt x="22491" y="1558"/>
                </a:lnTo>
                <a:lnTo>
                  <a:pt x="21990" y="1854"/>
                </a:lnTo>
                <a:lnTo>
                  <a:pt x="21527" y="2151"/>
                </a:lnTo>
                <a:lnTo>
                  <a:pt x="21082" y="2485"/>
                </a:lnTo>
                <a:lnTo>
                  <a:pt x="20655" y="2837"/>
                </a:lnTo>
                <a:lnTo>
                  <a:pt x="20247" y="3189"/>
                </a:lnTo>
                <a:lnTo>
                  <a:pt x="19877" y="3560"/>
                </a:lnTo>
                <a:lnTo>
                  <a:pt x="19524" y="3931"/>
                </a:lnTo>
                <a:lnTo>
                  <a:pt x="19191" y="4320"/>
                </a:lnTo>
                <a:lnTo>
                  <a:pt x="18894" y="4709"/>
                </a:lnTo>
                <a:lnTo>
                  <a:pt x="18616" y="5117"/>
                </a:lnTo>
                <a:lnTo>
                  <a:pt x="18338" y="5507"/>
                </a:lnTo>
                <a:lnTo>
                  <a:pt x="18097" y="5915"/>
                </a:lnTo>
                <a:lnTo>
                  <a:pt x="17893" y="6304"/>
                </a:lnTo>
                <a:lnTo>
                  <a:pt x="17689" y="6712"/>
                </a:lnTo>
                <a:lnTo>
                  <a:pt x="17503" y="7101"/>
                </a:lnTo>
                <a:lnTo>
                  <a:pt x="17355" y="7491"/>
                </a:lnTo>
                <a:lnTo>
                  <a:pt x="17225" y="7861"/>
                </a:lnTo>
                <a:lnTo>
                  <a:pt x="17096" y="8232"/>
                </a:lnTo>
                <a:lnTo>
                  <a:pt x="17003" y="8585"/>
                </a:lnTo>
                <a:lnTo>
                  <a:pt x="17003" y="8603"/>
                </a:lnTo>
                <a:lnTo>
                  <a:pt x="16984" y="8863"/>
                </a:lnTo>
                <a:lnTo>
                  <a:pt x="16966" y="9437"/>
                </a:lnTo>
                <a:lnTo>
                  <a:pt x="16947" y="10235"/>
                </a:lnTo>
                <a:lnTo>
                  <a:pt x="16966" y="11217"/>
                </a:lnTo>
                <a:lnTo>
                  <a:pt x="17003" y="11755"/>
                </a:lnTo>
                <a:lnTo>
                  <a:pt x="17040" y="12311"/>
                </a:lnTo>
                <a:lnTo>
                  <a:pt x="17096" y="12886"/>
                </a:lnTo>
                <a:lnTo>
                  <a:pt x="17188" y="13479"/>
                </a:lnTo>
                <a:lnTo>
                  <a:pt x="17281" y="14054"/>
                </a:lnTo>
                <a:lnTo>
                  <a:pt x="17411" y="14629"/>
                </a:lnTo>
                <a:lnTo>
                  <a:pt x="17559" y="15185"/>
                </a:lnTo>
                <a:lnTo>
                  <a:pt x="17744" y="15723"/>
                </a:lnTo>
                <a:lnTo>
                  <a:pt x="17782" y="15834"/>
                </a:lnTo>
                <a:lnTo>
                  <a:pt x="17782" y="15927"/>
                </a:lnTo>
                <a:lnTo>
                  <a:pt x="17763" y="16038"/>
                </a:lnTo>
                <a:lnTo>
                  <a:pt x="17726" y="16131"/>
                </a:lnTo>
                <a:lnTo>
                  <a:pt x="17670" y="16205"/>
                </a:lnTo>
                <a:lnTo>
                  <a:pt x="17596" y="16279"/>
                </a:lnTo>
                <a:lnTo>
                  <a:pt x="17503" y="16335"/>
                </a:lnTo>
                <a:lnTo>
                  <a:pt x="17411" y="16372"/>
                </a:lnTo>
                <a:lnTo>
                  <a:pt x="17299" y="16390"/>
                </a:lnTo>
                <a:lnTo>
                  <a:pt x="17207" y="16390"/>
                </a:lnTo>
                <a:lnTo>
                  <a:pt x="17096" y="16372"/>
                </a:lnTo>
                <a:lnTo>
                  <a:pt x="17021" y="16335"/>
                </a:lnTo>
                <a:lnTo>
                  <a:pt x="16929" y="16261"/>
                </a:lnTo>
                <a:lnTo>
                  <a:pt x="16873" y="16186"/>
                </a:lnTo>
                <a:lnTo>
                  <a:pt x="16817" y="16112"/>
                </a:lnTo>
                <a:lnTo>
                  <a:pt x="16780" y="16001"/>
                </a:lnTo>
                <a:lnTo>
                  <a:pt x="16651" y="15408"/>
                </a:lnTo>
                <a:lnTo>
                  <a:pt x="16502" y="14610"/>
                </a:lnTo>
                <a:lnTo>
                  <a:pt x="16335" y="13683"/>
                </a:lnTo>
                <a:lnTo>
                  <a:pt x="16187" y="12645"/>
                </a:lnTo>
                <a:lnTo>
                  <a:pt x="16057" y="11551"/>
                </a:lnTo>
                <a:lnTo>
                  <a:pt x="16020" y="10995"/>
                </a:lnTo>
                <a:lnTo>
                  <a:pt x="15983" y="10457"/>
                </a:lnTo>
                <a:lnTo>
                  <a:pt x="15965" y="9901"/>
                </a:lnTo>
                <a:lnTo>
                  <a:pt x="15965" y="9363"/>
                </a:lnTo>
                <a:lnTo>
                  <a:pt x="15983" y="8844"/>
                </a:lnTo>
                <a:lnTo>
                  <a:pt x="16039" y="8344"/>
                </a:lnTo>
                <a:lnTo>
                  <a:pt x="15501" y="8195"/>
                </a:lnTo>
                <a:lnTo>
                  <a:pt x="14852" y="8065"/>
                </a:lnTo>
                <a:lnTo>
                  <a:pt x="14129" y="7936"/>
                </a:lnTo>
                <a:lnTo>
                  <a:pt x="13332" y="7824"/>
                </a:lnTo>
                <a:lnTo>
                  <a:pt x="12905" y="7787"/>
                </a:lnTo>
                <a:lnTo>
                  <a:pt x="12460" y="7750"/>
                </a:lnTo>
                <a:lnTo>
                  <a:pt x="12015" y="7732"/>
                </a:lnTo>
                <a:lnTo>
                  <a:pt x="11552" y="7713"/>
                </a:lnTo>
                <a:lnTo>
                  <a:pt x="11070" y="7732"/>
                </a:lnTo>
                <a:lnTo>
                  <a:pt x="10588" y="7750"/>
                </a:lnTo>
                <a:lnTo>
                  <a:pt x="10087" y="7806"/>
                </a:lnTo>
                <a:lnTo>
                  <a:pt x="9605" y="7861"/>
                </a:lnTo>
                <a:lnTo>
                  <a:pt x="9104" y="7954"/>
                </a:lnTo>
                <a:lnTo>
                  <a:pt x="8585" y="8047"/>
                </a:lnTo>
                <a:lnTo>
                  <a:pt x="8085" y="8177"/>
                </a:lnTo>
                <a:lnTo>
                  <a:pt x="7584" y="8344"/>
                </a:lnTo>
                <a:lnTo>
                  <a:pt x="7083" y="8529"/>
                </a:lnTo>
                <a:lnTo>
                  <a:pt x="6583" y="8733"/>
                </a:lnTo>
                <a:lnTo>
                  <a:pt x="6082" y="8974"/>
                </a:lnTo>
                <a:lnTo>
                  <a:pt x="5582" y="9252"/>
                </a:lnTo>
                <a:lnTo>
                  <a:pt x="5100" y="9567"/>
                </a:lnTo>
                <a:lnTo>
                  <a:pt x="4617" y="9901"/>
                </a:lnTo>
                <a:lnTo>
                  <a:pt x="4154" y="10290"/>
                </a:lnTo>
                <a:lnTo>
                  <a:pt x="3709" y="10698"/>
                </a:lnTo>
                <a:lnTo>
                  <a:pt x="3264" y="11162"/>
                </a:lnTo>
                <a:lnTo>
                  <a:pt x="2838" y="11644"/>
                </a:lnTo>
                <a:lnTo>
                  <a:pt x="2411" y="12200"/>
                </a:lnTo>
                <a:lnTo>
                  <a:pt x="2022" y="12775"/>
                </a:lnTo>
                <a:lnTo>
                  <a:pt x="1799" y="13146"/>
                </a:lnTo>
                <a:lnTo>
                  <a:pt x="1577" y="13516"/>
                </a:lnTo>
                <a:lnTo>
                  <a:pt x="1373" y="13906"/>
                </a:lnTo>
                <a:lnTo>
                  <a:pt x="1187" y="14277"/>
                </a:lnTo>
                <a:lnTo>
                  <a:pt x="1021" y="14666"/>
                </a:lnTo>
                <a:lnTo>
                  <a:pt x="854" y="15037"/>
                </a:lnTo>
                <a:lnTo>
                  <a:pt x="724" y="15426"/>
                </a:lnTo>
                <a:lnTo>
                  <a:pt x="594" y="15797"/>
                </a:lnTo>
                <a:lnTo>
                  <a:pt x="464" y="16186"/>
                </a:lnTo>
                <a:lnTo>
                  <a:pt x="372" y="16557"/>
                </a:lnTo>
                <a:lnTo>
                  <a:pt x="279" y="16928"/>
                </a:lnTo>
                <a:lnTo>
                  <a:pt x="205" y="17317"/>
                </a:lnTo>
                <a:lnTo>
                  <a:pt x="131" y="17688"/>
                </a:lnTo>
                <a:lnTo>
                  <a:pt x="93" y="18059"/>
                </a:lnTo>
                <a:lnTo>
                  <a:pt x="56" y="18430"/>
                </a:lnTo>
                <a:lnTo>
                  <a:pt x="19" y="18819"/>
                </a:lnTo>
                <a:lnTo>
                  <a:pt x="1" y="19171"/>
                </a:lnTo>
                <a:lnTo>
                  <a:pt x="1" y="19542"/>
                </a:lnTo>
                <a:lnTo>
                  <a:pt x="19" y="19913"/>
                </a:lnTo>
                <a:lnTo>
                  <a:pt x="38" y="20265"/>
                </a:lnTo>
                <a:lnTo>
                  <a:pt x="75" y="20618"/>
                </a:lnTo>
                <a:lnTo>
                  <a:pt x="112" y="20988"/>
                </a:lnTo>
                <a:lnTo>
                  <a:pt x="223" y="21674"/>
                </a:lnTo>
                <a:lnTo>
                  <a:pt x="390" y="22360"/>
                </a:lnTo>
                <a:lnTo>
                  <a:pt x="576" y="23009"/>
                </a:lnTo>
                <a:lnTo>
                  <a:pt x="817" y="23658"/>
                </a:lnTo>
                <a:lnTo>
                  <a:pt x="1095" y="24270"/>
                </a:lnTo>
                <a:lnTo>
                  <a:pt x="1391" y="24864"/>
                </a:lnTo>
                <a:lnTo>
                  <a:pt x="1725" y="25420"/>
                </a:lnTo>
                <a:lnTo>
                  <a:pt x="2096" y="25957"/>
                </a:lnTo>
                <a:lnTo>
                  <a:pt x="2485" y="26458"/>
                </a:lnTo>
                <a:lnTo>
                  <a:pt x="2912" y="26922"/>
                </a:lnTo>
                <a:lnTo>
                  <a:pt x="3375" y="27367"/>
                </a:lnTo>
                <a:lnTo>
                  <a:pt x="3598" y="27552"/>
                </a:lnTo>
                <a:lnTo>
                  <a:pt x="3839" y="27756"/>
                </a:lnTo>
                <a:lnTo>
                  <a:pt x="4098" y="27941"/>
                </a:lnTo>
                <a:lnTo>
                  <a:pt x="4339" y="28108"/>
                </a:lnTo>
                <a:lnTo>
                  <a:pt x="4599" y="28275"/>
                </a:lnTo>
                <a:lnTo>
                  <a:pt x="4858" y="28423"/>
                </a:lnTo>
                <a:lnTo>
                  <a:pt x="5137" y="28572"/>
                </a:lnTo>
                <a:lnTo>
                  <a:pt x="5396" y="28702"/>
                </a:lnTo>
                <a:lnTo>
                  <a:pt x="5674" y="28813"/>
                </a:lnTo>
                <a:lnTo>
                  <a:pt x="5952" y="28924"/>
                </a:lnTo>
                <a:lnTo>
                  <a:pt x="6231" y="29017"/>
                </a:lnTo>
                <a:lnTo>
                  <a:pt x="6527" y="29091"/>
                </a:lnTo>
                <a:lnTo>
                  <a:pt x="6824" y="29165"/>
                </a:lnTo>
                <a:lnTo>
                  <a:pt x="7102" y="29221"/>
                </a:lnTo>
                <a:lnTo>
                  <a:pt x="7417" y="29258"/>
                </a:lnTo>
                <a:lnTo>
                  <a:pt x="7714" y="29295"/>
                </a:lnTo>
                <a:lnTo>
                  <a:pt x="8010" y="29313"/>
                </a:lnTo>
                <a:lnTo>
                  <a:pt x="8622" y="29313"/>
                </a:lnTo>
                <a:lnTo>
                  <a:pt x="8938" y="29276"/>
                </a:lnTo>
                <a:lnTo>
                  <a:pt x="9531" y="29221"/>
                </a:lnTo>
                <a:lnTo>
                  <a:pt x="10106" y="29146"/>
                </a:lnTo>
                <a:lnTo>
                  <a:pt x="11181" y="28980"/>
                </a:lnTo>
                <a:lnTo>
                  <a:pt x="12127" y="28776"/>
                </a:lnTo>
                <a:lnTo>
                  <a:pt x="12979" y="28572"/>
                </a:lnTo>
                <a:lnTo>
                  <a:pt x="13721" y="28349"/>
                </a:lnTo>
                <a:lnTo>
                  <a:pt x="14370" y="28127"/>
                </a:lnTo>
                <a:lnTo>
                  <a:pt x="14926" y="27904"/>
                </a:lnTo>
                <a:lnTo>
                  <a:pt x="15408" y="27682"/>
                </a:lnTo>
                <a:lnTo>
                  <a:pt x="15816" y="27478"/>
                </a:lnTo>
                <a:lnTo>
                  <a:pt x="16150" y="27292"/>
                </a:lnTo>
                <a:lnTo>
                  <a:pt x="16632" y="26996"/>
                </a:lnTo>
                <a:lnTo>
                  <a:pt x="16780" y="26903"/>
                </a:lnTo>
                <a:lnTo>
                  <a:pt x="16892" y="26847"/>
                </a:lnTo>
                <a:lnTo>
                  <a:pt x="16984" y="26847"/>
                </a:lnTo>
                <a:lnTo>
                  <a:pt x="17003" y="26884"/>
                </a:lnTo>
                <a:lnTo>
                  <a:pt x="17096" y="27218"/>
                </a:lnTo>
                <a:lnTo>
                  <a:pt x="17188" y="27515"/>
                </a:lnTo>
                <a:lnTo>
                  <a:pt x="17318" y="27867"/>
                </a:lnTo>
                <a:lnTo>
                  <a:pt x="17522" y="28275"/>
                </a:lnTo>
                <a:lnTo>
                  <a:pt x="17763" y="28702"/>
                </a:lnTo>
                <a:lnTo>
                  <a:pt x="17911" y="28943"/>
                </a:lnTo>
                <a:lnTo>
                  <a:pt x="18078" y="29184"/>
                </a:lnTo>
                <a:lnTo>
                  <a:pt x="18264" y="29425"/>
                </a:lnTo>
                <a:lnTo>
                  <a:pt x="18468" y="29666"/>
                </a:lnTo>
                <a:lnTo>
                  <a:pt x="18690" y="29888"/>
                </a:lnTo>
                <a:lnTo>
                  <a:pt x="18950" y="30129"/>
                </a:lnTo>
                <a:lnTo>
                  <a:pt x="19209" y="30370"/>
                </a:lnTo>
                <a:lnTo>
                  <a:pt x="19487" y="30593"/>
                </a:lnTo>
                <a:lnTo>
                  <a:pt x="19803" y="30815"/>
                </a:lnTo>
                <a:lnTo>
                  <a:pt x="20155" y="31038"/>
                </a:lnTo>
                <a:lnTo>
                  <a:pt x="20507" y="31242"/>
                </a:lnTo>
                <a:lnTo>
                  <a:pt x="20896" y="31427"/>
                </a:lnTo>
                <a:lnTo>
                  <a:pt x="21304" y="31612"/>
                </a:lnTo>
                <a:lnTo>
                  <a:pt x="21749" y="31779"/>
                </a:lnTo>
                <a:lnTo>
                  <a:pt x="22231" y="31928"/>
                </a:lnTo>
                <a:lnTo>
                  <a:pt x="22732" y="32057"/>
                </a:lnTo>
                <a:lnTo>
                  <a:pt x="23270" y="32169"/>
                </a:lnTo>
                <a:lnTo>
                  <a:pt x="23826" y="32243"/>
                </a:lnTo>
                <a:lnTo>
                  <a:pt x="24438" y="32317"/>
                </a:lnTo>
                <a:lnTo>
                  <a:pt x="25068" y="32354"/>
                </a:lnTo>
                <a:lnTo>
                  <a:pt x="25902" y="32373"/>
                </a:lnTo>
                <a:lnTo>
                  <a:pt x="26700" y="32373"/>
                </a:lnTo>
                <a:lnTo>
                  <a:pt x="27460" y="32336"/>
                </a:lnTo>
                <a:lnTo>
                  <a:pt x="28183" y="32261"/>
                </a:lnTo>
                <a:lnTo>
                  <a:pt x="28888" y="32187"/>
                </a:lnTo>
                <a:lnTo>
                  <a:pt x="29537" y="32076"/>
                </a:lnTo>
                <a:lnTo>
                  <a:pt x="30167" y="31946"/>
                </a:lnTo>
                <a:lnTo>
                  <a:pt x="30760" y="31816"/>
                </a:lnTo>
                <a:lnTo>
                  <a:pt x="31316" y="31668"/>
                </a:lnTo>
                <a:lnTo>
                  <a:pt x="31854" y="31520"/>
                </a:lnTo>
                <a:lnTo>
                  <a:pt x="32355" y="31353"/>
                </a:lnTo>
                <a:lnTo>
                  <a:pt x="32800" y="31186"/>
                </a:lnTo>
                <a:lnTo>
                  <a:pt x="33634" y="30852"/>
                </a:lnTo>
                <a:lnTo>
                  <a:pt x="34339" y="30556"/>
                </a:lnTo>
                <a:lnTo>
                  <a:pt x="34116" y="30519"/>
                </a:lnTo>
                <a:lnTo>
                  <a:pt x="34209" y="30426"/>
                </a:lnTo>
                <a:lnTo>
                  <a:pt x="34487" y="30148"/>
                </a:lnTo>
                <a:lnTo>
                  <a:pt x="34672" y="29944"/>
                </a:lnTo>
                <a:lnTo>
                  <a:pt x="34895" y="29703"/>
                </a:lnTo>
                <a:lnTo>
                  <a:pt x="35117" y="29388"/>
                </a:lnTo>
                <a:lnTo>
                  <a:pt x="35340" y="29035"/>
                </a:lnTo>
                <a:lnTo>
                  <a:pt x="35562" y="28646"/>
                </a:lnTo>
                <a:lnTo>
                  <a:pt x="35785" y="28201"/>
                </a:lnTo>
                <a:lnTo>
                  <a:pt x="35989" y="27700"/>
                </a:lnTo>
                <a:lnTo>
                  <a:pt x="36156" y="27163"/>
                </a:lnTo>
                <a:lnTo>
                  <a:pt x="36248" y="26866"/>
                </a:lnTo>
                <a:lnTo>
                  <a:pt x="36304" y="26551"/>
                </a:lnTo>
                <a:lnTo>
                  <a:pt x="36378" y="26236"/>
                </a:lnTo>
                <a:lnTo>
                  <a:pt x="36415" y="25902"/>
                </a:lnTo>
                <a:lnTo>
                  <a:pt x="36452" y="25568"/>
                </a:lnTo>
                <a:lnTo>
                  <a:pt x="36489" y="25216"/>
                </a:lnTo>
                <a:lnTo>
                  <a:pt x="36489" y="24845"/>
                </a:lnTo>
                <a:lnTo>
                  <a:pt x="36489" y="24456"/>
                </a:lnTo>
                <a:lnTo>
                  <a:pt x="36471" y="24085"/>
                </a:lnTo>
                <a:lnTo>
                  <a:pt x="36415" y="23733"/>
                </a:lnTo>
                <a:lnTo>
                  <a:pt x="36341" y="23399"/>
                </a:lnTo>
                <a:lnTo>
                  <a:pt x="36248" y="23084"/>
                </a:lnTo>
                <a:lnTo>
                  <a:pt x="36119" y="22787"/>
                </a:lnTo>
                <a:lnTo>
                  <a:pt x="35970" y="22527"/>
                </a:lnTo>
                <a:lnTo>
                  <a:pt x="35803" y="22286"/>
                </a:lnTo>
                <a:lnTo>
                  <a:pt x="35636" y="22064"/>
                </a:lnTo>
                <a:lnTo>
                  <a:pt x="35433" y="21841"/>
                </a:lnTo>
                <a:lnTo>
                  <a:pt x="35210" y="21656"/>
                </a:lnTo>
                <a:lnTo>
                  <a:pt x="34988" y="21489"/>
                </a:lnTo>
                <a:lnTo>
                  <a:pt x="34747" y="21341"/>
                </a:lnTo>
                <a:lnTo>
                  <a:pt x="34505" y="21211"/>
                </a:lnTo>
                <a:lnTo>
                  <a:pt x="34246" y="21100"/>
                </a:lnTo>
                <a:lnTo>
                  <a:pt x="33968" y="21007"/>
                </a:lnTo>
                <a:lnTo>
                  <a:pt x="33690" y="20933"/>
                </a:lnTo>
                <a:lnTo>
                  <a:pt x="33412" y="20877"/>
                </a:lnTo>
                <a:lnTo>
                  <a:pt x="33133" y="20822"/>
                </a:lnTo>
                <a:lnTo>
                  <a:pt x="32855" y="20803"/>
                </a:lnTo>
                <a:lnTo>
                  <a:pt x="32577" y="20785"/>
                </a:lnTo>
                <a:lnTo>
                  <a:pt x="32299" y="20785"/>
                </a:lnTo>
                <a:lnTo>
                  <a:pt x="32021" y="20803"/>
                </a:lnTo>
                <a:lnTo>
                  <a:pt x="31743" y="20840"/>
                </a:lnTo>
                <a:lnTo>
                  <a:pt x="31465" y="20877"/>
                </a:lnTo>
                <a:lnTo>
                  <a:pt x="31205" y="20933"/>
                </a:lnTo>
                <a:lnTo>
                  <a:pt x="30964" y="21007"/>
                </a:lnTo>
                <a:lnTo>
                  <a:pt x="30723" y="21100"/>
                </a:lnTo>
                <a:lnTo>
                  <a:pt x="30482" y="21192"/>
                </a:lnTo>
                <a:lnTo>
                  <a:pt x="30278" y="21304"/>
                </a:lnTo>
                <a:lnTo>
                  <a:pt x="30074" y="21415"/>
                </a:lnTo>
                <a:lnTo>
                  <a:pt x="29889" y="21545"/>
                </a:lnTo>
                <a:lnTo>
                  <a:pt x="29722" y="21693"/>
                </a:lnTo>
                <a:lnTo>
                  <a:pt x="29574" y="21841"/>
                </a:lnTo>
                <a:lnTo>
                  <a:pt x="29444" y="22008"/>
                </a:lnTo>
                <a:lnTo>
                  <a:pt x="29314" y="22175"/>
                </a:lnTo>
                <a:lnTo>
                  <a:pt x="29203" y="22342"/>
                </a:lnTo>
                <a:lnTo>
                  <a:pt x="29110" y="22509"/>
                </a:lnTo>
                <a:lnTo>
                  <a:pt x="29036" y="22694"/>
                </a:lnTo>
                <a:lnTo>
                  <a:pt x="28962" y="22880"/>
                </a:lnTo>
                <a:lnTo>
                  <a:pt x="28925" y="23065"/>
                </a:lnTo>
                <a:lnTo>
                  <a:pt x="28869" y="23250"/>
                </a:lnTo>
                <a:lnTo>
                  <a:pt x="28850" y="23436"/>
                </a:lnTo>
                <a:lnTo>
                  <a:pt x="28832" y="23621"/>
                </a:lnTo>
                <a:lnTo>
                  <a:pt x="28813" y="23807"/>
                </a:lnTo>
                <a:lnTo>
                  <a:pt x="28832" y="24178"/>
                </a:lnTo>
                <a:lnTo>
                  <a:pt x="28888" y="24530"/>
                </a:lnTo>
                <a:lnTo>
                  <a:pt x="28999" y="24864"/>
                </a:lnTo>
                <a:lnTo>
                  <a:pt x="29129" y="25160"/>
                </a:lnTo>
                <a:lnTo>
                  <a:pt x="29203" y="25290"/>
                </a:lnTo>
                <a:lnTo>
                  <a:pt x="29295" y="25420"/>
                </a:lnTo>
                <a:lnTo>
                  <a:pt x="29388" y="25550"/>
                </a:lnTo>
                <a:lnTo>
                  <a:pt x="29481" y="25661"/>
                </a:lnTo>
                <a:lnTo>
                  <a:pt x="29592" y="25753"/>
                </a:lnTo>
                <a:lnTo>
                  <a:pt x="29703" y="25846"/>
                </a:lnTo>
                <a:lnTo>
                  <a:pt x="29833" y="25902"/>
                </a:lnTo>
                <a:lnTo>
                  <a:pt x="29963" y="25957"/>
                </a:lnTo>
                <a:lnTo>
                  <a:pt x="30093" y="26013"/>
                </a:lnTo>
                <a:lnTo>
                  <a:pt x="30241" y="26032"/>
                </a:lnTo>
                <a:lnTo>
                  <a:pt x="30389" y="26050"/>
                </a:lnTo>
                <a:lnTo>
                  <a:pt x="30538" y="26032"/>
                </a:lnTo>
                <a:lnTo>
                  <a:pt x="31075" y="25976"/>
                </a:lnTo>
                <a:lnTo>
                  <a:pt x="31520" y="25939"/>
                </a:lnTo>
                <a:lnTo>
                  <a:pt x="31854" y="25920"/>
                </a:lnTo>
                <a:lnTo>
                  <a:pt x="32095" y="25957"/>
                </a:lnTo>
                <a:lnTo>
                  <a:pt x="32188" y="25976"/>
                </a:lnTo>
                <a:lnTo>
                  <a:pt x="32262" y="25995"/>
                </a:lnTo>
                <a:lnTo>
                  <a:pt x="32318" y="26032"/>
                </a:lnTo>
                <a:lnTo>
                  <a:pt x="32373" y="26087"/>
                </a:lnTo>
                <a:lnTo>
                  <a:pt x="32410" y="26143"/>
                </a:lnTo>
                <a:lnTo>
                  <a:pt x="32429" y="26198"/>
                </a:lnTo>
                <a:lnTo>
                  <a:pt x="32447" y="26365"/>
                </a:lnTo>
                <a:lnTo>
                  <a:pt x="32447" y="26551"/>
                </a:lnTo>
                <a:lnTo>
                  <a:pt x="32429" y="26755"/>
                </a:lnTo>
                <a:lnTo>
                  <a:pt x="32392" y="26866"/>
                </a:lnTo>
                <a:lnTo>
                  <a:pt x="32355" y="26959"/>
                </a:lnTo>
                <a:lnTo>
                  <a:pt x="32318" y="27051"/>
                </a:lnTo>
                <a:lnTo>
                  <a:pt x="32243" y="27144"/>
                </a:lnTo>
                <a:lnTo>
                  <a:pt x="32151" y="27218"/>
                </a:lnTo>
                <a:lnTo>
                  <a:pt x="32040" y="27274"/>
                </a:lnTo>
                <a:lnTo>
                  <a:pt x="31910" y="27329"/>
                </a:lnTo>
                <a:lnTo>
                  <a:pt x="31743" y="27385"/>
                </a:lnTo>
                <a:lnTo>
                  <a:pt x="31539" y="27404"/>
                </a:lnTo>
                <a:lnTo>
                  <a:pt x="31298" y="27422"/>
                </a:lnTo>
                <a:lnTo>
                  <a:pt x="31038" y="27404"/>
                </a:lnTo>
                <a:lnTo>
                  <a:pt x="30723" y="27367"/>
                </a:lnTo>
                <a:lnTo>
                  <a:pt x="30389" y="27311"/>
                </a:lnTo>
                <a:lnTo>
                  <a:pt x="30056" y="27218"/>
                </a:lnTo>
                <a:lnTo>
                  <a:pt x="29740" y="27107"/>
                </a:lnTo>
                <a:lnTo>
                  <a:pt x="29425" y="26977"/>
                </a:lnTo>
                <a:lnTo>
                  <a:pt x="29129" y="26810"/>
                </a:lnTo>
                <a:lnTo>
                  <a:pt x="28850" y="26606"/>
                </a:lnTo>
                <a:lnTo>
                  <a:pt x="28572" y="26384"/>
                </a:lnTo>
                <a:lnTo>
                  <a:pt x="28331" y="26143"/>
                </a:lnTo>
                <a:lnTo>
                  <a:pt x="28127" y="25846"/>
                </a:lnTo>
                <a:lnTo>
                  <a:pt x="27942" y="25531"/>
                </a:lnTo>
                <a:lnTo>
                  <a:pt x="27868" y="25364"/>
                </a:lnTo>
                <a:lnTo>
                  <a:pt x="27794" y="25179"/>
                </a:lnTo>
                <a:lnTo>
                  <a:pt x="27738" y="24993"/>
                </a:lnTo>
                <a:lnTo>
                  <a:pt x="27682" y="24808"/>
                </a:lnTo>
                <a:lnTo>
                  <a:pt x="27645" y="24604"/>
                </a:lnTo>
                <a:lnTo>
                  <a:pt x="27608" y="24381"/>
                </a:lnTo>
                <a:lnTo>
                  <a:pt x="27590" y="24159"/>
                </a:lnTo>
                <a:lnTo>
                  <a:pt x="27571" y="23936"/>
                </a:lnTo>
                <a:lnTo>
                  <a:pt x="27590" y="23695"/>
                </a:lnTo>
                <a:lnTo>
                  <a:pt x="27608" y="23454"/>
                </a:lnTo>
                <a:lnTo>
                  <a:pt x="27627" y="23195"/>
                </a:lnTo>
                <a:lnTo>
                  <a:pt x="27664" y="22935"/>
                </a:lnTo>
                <a:lnTo>
                  <a:pt x="27719" y="22676"/>
                </a:lnTo>
                <a:lnTo>
                  <a:pt x="27794" y="22416"/>
                </a:lnTo>
                <a:lnTo>
                  <a:pt x="27886" y="22157"/>
                </a:lnTo>
                <a:lnTo>
                  <a:pt x="27979" y="21916"/>
                </a:lnTo>
                <a:lnTo>
                  <a:pt x="28090" y="21674"/>
                </a:lnTo>
                <a:lnTo>
                  <a:pt x="28220" y="21433"/>
                </a:lnTo>
                <a:lnTo>
                  <a:pt x="28350" y="21211"/>
                </a:lnTo>
                <a:lnTo>
                  <a:pt x="28498" y="21007"/>
                </a:lnTo>
                <a:lnTo>
                  <a:pt x="28665" y="20803"/>
                </a:lnTo>
                <a:lnTo>
                  <a:pt x="28832" y="20599"/>
                </a:lnTo>
                <a:lnTo>
                  <a:pt x="29017" y="20414"/>
                </a:lnTo>
                <a:lnTo>
                  <a:pt x="29221" y="20247"/>
                </a:lnTo>
                <a:lnTo>
                  <a:pt x="29425" y="20080"/>
                </a:lnTo>
                <a:lnTo>
                  <a:pt x="29629" y="19932"/>
                </a:lnTo>
                <a:lnTo>
                  <a:pt x="29852" y="19783"/>
                </a:lnTo>
                <a:lnTo>
                  <a:pt x="30093" y="19672"/>
                </a:lnTo>
                <a:lnTo>
                  <a:pt x="30334" y="19561"/>
                </a:lnTo>
                <a:lnTo>
                  <a:pt x="30575" y="19450"/>
                </a:lnTo>
                <a:lnTo>
                  <a:pt x="30834" y="19375"/>
                </a:lnTo>
                <a:lnTo>
                  <a:pt x="31094" y="19301"/>
                </a:lnTo>
                <a:lnTo>
                  <a:pt x="31354" y="19246"/>
                </a:lnTo>
                <a:lnTo>
                  <a:pt x="31632" y="19209"/>
                </a:lnTo>
                <a:lnTo>
                  <a:pt x="31928" y="19190"/>
                </a:lnTo>
                <a:lnTo>
                  <a:pt x="32206" y="19190"/>
                </a:lnTo>
                <a:lnTo>
                  <a:pt x="32503" y="19209"/>
                </a:lnTo>
                <a:lnTo>
                  <a:pt x="32800" y="19227"/>
                </a:lnTo>
                <a:lnTo>
                  <a:pt x="33115" y="19283"/>
                </a:lnTo>
                <a:lnTo>
                  <a:pt x="33412" y="19357"/>
                </a:lnTo>
                <a:lnTo>
                  <a:pt x="33727" y="19450"/>
                </a:lnTo>
                <a:lnTo>
                  <a:pt x="34042" y="19561"/>
                </a:lnTo>
                <a:lnTo>
                  <a:pt x="34357" y="19691"/>
                </a:lnTo>
                <a:lnTo>
                  <a:pt x="34672" y="19839"/>
                </a:lnTo>
                <a:lnTo>
                  <a:pt x="34988" y="20006"/>
                </a:lnTo>
                <a:lnTo>
                  <a:pt x="35284" y="20173"/>
                </a:lnTo>
                <a:lnTo>
                  <a:pt x="35562" y="20340"/>
                </a:lnTo>
                <a:lnTo>
                  <a:pt x="35840" y="20543"/>
                </a:lnTo>
                <a:lnTo>
                  <a:pt x="36081" y="20729"/>
                </a:lnTo>
                <a:lnTo>
                  <a:pt x="36304" y="20933"/>
                </a:lnTo>
                <a:lnTo>
                  <a:pt x="36526" y="21137"/>
                </a:lnTo>
                <a:lnTo>
                  <a:pt x="36712" y="21341"/>
                </a:lnTo>
                <a:lnTo>
                  <a:pt x="36897" y="21563"/>
                </a:lnTo>
                <a:lnTo>
                  <a:pt x="37064" y="21786"/>
                </a:lnTo>
                <a:lnTo>
                  <a:pt x="37231" y="22008"/>
                </a:lnTo>
                <a:lnTo>
                  <a:pt x="37361" y="22231"/>
                </a:lnTo>
                <a:lnTo>
                  <a:pt x="37491" y="22472"/>
                </a:lnTo>
                <a:lnTo>
                  <a:pt x="37602" y="22713"/>
                </a:lnTo>
                <a:lnTo>
                  <a:pt x="37695" y="22972"/>
                </a:lnTo>
                <a:lnTo>
                  <a:pt x="37787" y="23213"/>
                </a:lnTo>
                <a:lnTo>
                  <a:pt x="37861" y="23473"/>
                </a:lnTo>
                <a:lnTo>
                  <a:pt x="37917" y="23733"/>
                </a:lnTo>
                <a:lnTo>
                  <a:pt x="37954" y="23992"/>
                </a:lnTo>
                <a:lnTo>
                  <a:pt x="37991" y="24252"/>
                </a:lnTo>
                <a:lnTo>
                  <a:pt x="38010" y="24511"/>
                </a:lnTo>
                <a:lnTo>
                  <a:pt x="38028" y="24789"/>
                </a:lnTo>
                <a:lnTo>
                  <a:pt x="38028" y="25327"/>
                </a:lnTo>
                <a:lnTo>
                  <a:pt x="37973" y="25883"/>
                </a:lnTo>
                <a:lnTo>
                  <a:pt x="37880" y="26440"/>
                </a:lnTo>
                <a:lnTo>
                  <a:pt x="37750" y="26996"/>
                </a:lnTo>
                <a:lnTo>
                  <a:pt x="37583" y="27552"/>
                </a:lnTo>
                <a:lnTo>
                  <a:pt x="37398" y="28127"/>
                </a:lnTo>
                <a:lnTo>
                  <a:pt x="37231" y="28609"/>
                </a:lnTo>
                <a:lnTo>
                  <a:pt x="37046" y="29035"/>
                </a:lnTo>
                <a:lnTo>
                  <a:pt x="36879" y="29406"/>
                </a:lnTo>
                <a:lnTo>
                  <a:pt x="36730" y="29721"/>
                </a:lnTo>
                <a:lnTo>
                  <a:pt x="36582" y="29981"/>
                </a:lnTo>
                <a:lnTo>
                  <a:pt x="36452" y="30203"/>
                </a:lnTo>
                <a:lnTo>
                  <a:pt x="36323" y="30370"/>
                </a:lnTo>
                <a:lnTo>
                  <a:pt x="36545" y="30593"/>
                </a:lnTo>
                <a:lnTo>
                  <a:pt x="36805" y="30852"/>
                </a:lnTo>
                <a:lnTo>
                  <a:pt x="37120" y="31112"/>
                </a:lnTo>
                <a:lnTo>
                  <a:pt x="37491" y="31408"/>
                </a:lnTo>
                <a:lnTo>
                  <a:pt x="37898" y="31705"/>
                </a:lnTo>
                <a:lnTo>
                  <a:pt x="38381" y="31983"/>
                </a:lnTo>
                <a:lnTo>
                  <a:pt x="38918" y="32261"/>
                </a:lnTo>
                <a:lnTo>
                  <a:pt x="39215" y="32391"/>
                </a:lnTo>
                <a:lnTo>
                  <a:pt x="39512" y="32502"/>
                </a:lnTo>
                <a:lnTo>
                  <a:pt x="39827" y="32632"/>
                </a:lnTo>
                <a:lnTo>
                  <a:pt x="40179" y="32725"/>
                </a:lnTo>
                <a:lnTo>
                  <a:pt x="40531" y="32836"/>
                </a:lnTo>
                <a:lnTo>
                  <a:pt x="40902" y="32910"/>
                </a:lnTo>
                <a:lnTo>
                  <a:pt x="41291" y="32984"/>
                </a:lnTo>
                <a:lnTo>
                  <a:pt x="41699" y="33059"/>
                </a:lnTo>
                <a:lnTo>
                  <a:pt x="42126" y="33096"/>
                </a:lnTo>
                <a:lnTo>
                  <a:pt x="42571" y="33133"/>
                </a:lnTo>
                <a:lnTo>
                  <a:pt x="43034" y="33151"/>
                </a:lnTo>
                <a:lnTo>
                  <a:pt x="43516" y="33151"/>
                </a:lnTo>
                <a:lnTo>
                  <a:pt x="44036" y="33133"/>
                </a:lnTo>
                <a:lnTo>
                  <a:pt x="44555" y="33096"/>
                </a:lnTo>
                <a:lnTo>
                  <a:pt x="45092" y="33040"/>
                </a:lnTo>
                <a:lnTo>
                  <a:pt x="45649" y="32966"/>
                </a:lnTo>
                <a:lnTo>
                  <a:pt x="46242" y="32873"/>
                </a:lnTo>
                <a:lnTo>
                  <a:pt x="46854" y="32743"/>
                </a:lnTo>
                <a:lnTo>
                  <a:pt x="47336" y="32632"/>
                </a:lnTo>
                <a:lnTo>
                  <a:pt x="47799" y="32502"/>
                </a:lnTo>
                <a:lnTo>
                  <a:pt x="48244" y="32373"/>
                </a:lnTo>
                <a:lnTo>
                  <a:pt x="48671" y="32224"/>
                </a:lnTo>
                <a:lnTo>
                  <a:pt x="49097" y="32057"/>
                </a:lnTo>
                <a:lnTo>
                  <a:pt x="49487" y="31909"/>
                </a:lnTo>
                <a:lnTo>
                  <a:pt x="49857" y="31724"/>
                </a:lnTo>
                <a:lnTo>
                  <a:pt x="50210" y="31557"/>
                </a:lnTo>
                <a:lnTo>
                  <a:pt x="50543" y="31371"/>
                </a:lnTo>
                <a:lnTo>
                  <a:pt x="50859" y="31167"/>
                </a:lnTo>
                <a:lnTo>
                  <a:pt x="51174" y="30982"/>
                </a:lnTo>
                <a:lnTo>
                  <a:pt x="51470" y="30778"/>
                </a:lnTo>
                <a:lnTo>
                  <a:pt x="51730" y="30574"/>
                </a:lnTo>
                <a:lnTo>
                  <a:pt x="52008" y="30370"/>
                </a:lnTo>
                <a:lnTo>
                  <a:pt x="52249" y="30148"/>
                </a:lnTo>
                <a:lnTo>
                  <a:pt x="52472" y="29944"/>
                </a:lnTo>
                <a:lnTo>
                  <a:pt x="52898" y="29499"/>
                </a:lnTo>
                <a:lnTo>
                  <a:pt x="53287" y="29072"/>
                </a:lnTo>
                <a:lnTo>
                  <a:pt x="53621" y="28627"/>
                </a:lnTo>
                <a:lnTo>
                  <a:pt x="53899" y="28201"/>
                </a:lnTo>
                <a:lnTo>
                  <a:pt x="54159" y="27793"/>
                </a:lnTo>
                <a:lnTo>
                  <a:pt x="54381" y="27404"/>
                </a:lnTo>
                <a:lnTo>
                  <a:pt x="54567" y="27033"/>
                </a:lnTo>
                <a:lnTo>
                  <a:pt x="54734" y="26681"/>
                </a:lnTo>
                <a:lnTo>
                  <a:pt x="54641" y="25809"/>
                </a:lnTo>
                <a:lnTo>
                  <a:pt x="54585" y="25309"/>
                </a:lnTo>
                <a:lnTo>
                  <a:pt x="54511" y="24789"/>
                </a:lnTo>
                <a:lnTo>
                  <a:pt x="54400" y="24233"/>
                </a:lnTo>
                <a:lnTo>
                  <a:pt x="54270" y="23658"/>
                </a:lnTo>
                <a:lnTo>
                  <a:pt x="54103" y="23084"/>
                </a:lnTo>
                <a:lnTo>
                  <a:pt x="53918" y="22527"/>
                </a:lnTo>
                <a:lnTo>
                  <a:pt x="53695" y="21990"/>
                </a:lnTo>
                <a:lnTo>
                  <a:pt x="53566" y="21730"/>
                </a:lnTo>
                <a:lnTo>
                  <a:pt x="53436" y="21471"/>
                </a:lnTo>
                <a:lnTo>
                  <a:pt x="53287" y="21229"/>
                </a:lnTo>
                <a:lnTo>
                  <a:pt x="53139" y="20988"/>
                </a:lnTo>
                <a:lnTo>
                  <a:pt x="52972" y="20766"/>
                </a:lnTo>
                <a:lnTo>
                  <a:pt x="52787" y="20562"/>
                </a:lnTo>
                <a:lnTo>
                  <a:pt x="52601" y="20358"/>
                </a:lnTo>
                <a:lnTo>
                  <a:pt x="52398" y="20191"/>
                </a:lnTo>
                <a:lnTo>
                  <a:pt x="52194" y="20024"/>
                </a:lnTo>
                <a:lnTo>
                  <a:pt x="51971" y="19876"/>
                </a:lnTo>
                <a:lnTo>
                  <a:pt x="51730" y="19746"/>
                </a:lnTo>
                <a:lnTo>
                  <a:pt x="51489" y="19635"/>
                </a:lnTo>
                <a:lnTo>
                  <a:pt x="51229" y="19561"/>
                </a:lnTo>
                <a:lnTo>
                  <a:pt x="50951" y="19505"/>
                </a:lnTo>
                <a:lnTo>
                  <a:pt x="50581" y="19450"/>
                </a:lnTo>
                <a:lnTo>
                  <a:pt x="50247" y="19412"/>
                </a:lnTo>
                <a:lnTo>
                  <a:pt x="49913" y="19375"/>
                </a:lnTo>
                <a:lnTo>
                  <a:pt x="49579" y="19357"/>
                </a:lnTo>
                <a:lnTo>
                  <a:pt x="49264" y="19375"/>
                </a:lnTo>
                <a:lnTo>
                  <a:pt x="48967" y="19375"/>
                </a:lnTo>
                <a:lnTo>
                  <a:pt x="48671" y="19412"/>
                </a:lnTo>
                <a:lnTo>
                  <a:pt x="48393" y="19450"/>
                </a:lnTo>
                <a:lnTo>
                  <a:pt x="48115" y="19505"/>
                </a:lnTo>
                <a:lnTo>
                  <a:pt x="47855" y="19561"/>
                </a:lnTo>
                <a:lnTo>
                  <a:pt x="47595" y="19635"/>
                </a:lnTo>
                <a:lnTo>
                  <a:pt x="47373" y="19728"/>
                </a:lnTo>
                <a:lnTo>
                  <a:pt x="47132" y="19820"/>
                </a:lnTo>
                <a:lnTo>
                  <a:pt x="46928" y="19932"/>
                </a:lnTo>
                <a:lnTo>
                  <a:pt x="46724" y="20061"/>
                </a:lnTo>
                <a:lnTo>
                  <a:pt x="46520" y="20191"/>
                </a:lnTo>
                <a:lnTo>
                  <a:pt x="46353" y="20321"/>
                </a:lnTo>
                <a:lnTo>
                  <a:pt x="46186" y="20469"/>
                </a:lnTo>
                <a:lnTo>
                  <a:pt x="46019" y="20618"/>
                </a:lnTo>
                <a:lnTo>
                  <a:pt x="45871" y="20785"/>
                </a:lnTo>
                <a:lnTo>
                  <a:pt x="45741" y="20951"/>
                </a:lnTo>
                <a:lnTo>
                  <a:pt x="45612" y="21137"/>
                </a:lnTo>
                <a:lnTo>
                  <a:pt x="45500" y="21322"/>
                </a:lnTo>
                <a:lnTo>
                  <a:pt x="45408" y="21526"/>
                </a:lnTo>
                <a:lnTo>
                  <a:pt x="45333" y="21712"/>
                </a:lnTo>
                <a:lnTo>
                  <a:pt x="45259" y="21916"/>
                </a:lnTo>
                <a:lnTo>
                  <a:pt x="45185" y="22138"/>
                </a:lnTo>
                <a:lnTo>
                  <a:pt x="45148" y="22360"/>
                </a:lnTo>
                <a:lnTo>
                  <a:pt x="45111" y="22583"/>
                </a:lnTo>
                <a:lnTo>
                  <a:pt x="45092" y="22805"/>
                </a:lnTo>
                <a:lnTo>
                  <a:pt x="45074" y="23028"/>
                </a:lnTo>
                <a:lnTo>
                  <a:pt x="45074" y="23269"/>
                </a:lnTo>
                <a:lnTo>
                  <a:pt x="45111" y="23733"/>
                </a:lnTo>
                <a:lnTo>
                  <a:pt x="45167" y="24178"/>
                </a:lnTo>
                <a:lnTo>
                  <a:pt x="45241" y="24585"/>
                </a:lnTo>
                <a:lnTo>
                  <a:pt x="45352" y="24993"/>
                </a:lnTo>
                <a:lnTo>
                  <a:pt x="45482" y="25346"/>
                </a:lnTo>
                <a:lnTo>
                  <a:pt x="45630" y="25698"/>
                </a:lnTo>
                <a:lnTo>
                  <a:pt x="45797" y="25995"/>
                </a:lnTo>
                <a:lnTo>
                  <a:pt x="45982" y="26273"/>
                </a:lnTo>
                <a:lnTo>
                  <a:pt x="46186" y="26514"/>
                </a:lnTo>
                <a:lnTo>
                  <a:pt x="46409" y="26736"/>
                </a:lnTo>
                <a:lnTo>
                  <a:pt x="46650" y="26903"/>
                </a:lnTo>
                <a:lnTo>
                  <a:pt x="46909" y="27051"/>
                </a:lnTo>
                <a:lnTo>
                  <a:pt x="47169" y="27144"/>
                </a:lnTo>
                <a:lnTo>
                  <a:pt x="47447" y="27200"/>
                </a:lnTo>
                <a:lnTo>
                  <a:pt x="47744" y="27200"/>
                </a:lnTo>
                <a:lnTo>
                  <a:pt x="48040" y="27181"/>
                </a:lnTo>
                <a:lnTo>
                  <a:pt x="48319" y="27126"/>
                </a:lnTo>
                <a:lnTo>
                  <a:pt x="48578" y="27051"/>
                </a:lnTo>
                <a:lnTo>
                  <a:pt x="48819" y="26977"/>
                </a:lnTo>
                <a:lnTo>
                  <a:pt x="49042" y="26903"/>
                </a:lnTo>
                <a:lnTo>
                  <a:pt x="49394" y="26736"/>
                </a:lnTo>
                <a:lnTo>
                  <a:pt x="49672" y="26588"/>
                </a:lnTo>
                <a:lnTo>
                  <a:pt x="49913" y="26477"/>
                </a:lnTo>
                <a:lnTo>
                  <a:pt x="50024" y="26440"/>
                </a:lnTo>
                <a:lnTo>
                  <a:pt x="50117" y="26421"/>
                </a:lnTo>
                <a:lnTo>
                  <a:pt x="50210" y="26402"/>
                </a:lnTo>
                <a:lnTo>
                  <a:pt x="50284" y="26421"/>
                </a:lnTo>
                <a:lnTo>
                  <a:pt x="50377" y="26458"/>
                </a:lnTo>
                <a:lnTo>
                  <a:pt x="50469" y="26514"/>
                </a:lnTo>
                <a:lnTo>
                  <a:pt x="50543" y="26588"/>
                </a:lnTo>
                <a:lnTo>
                  <a:pt x="50618" y="26699"/>
                </a:lnTo>
                <a:lnTo>
                  <a:pt x="50673" y="26829"/>
                </a:lnTo>
                <a:lnTo>
                  <a:pt x="50710" y="26959"/>
                </a:lnTo>
                <a:lnTo>
                  <a:pt x="50729" y="27126"/>
                </a:lnTo>
                <a:lnTo>
                  <a:pt x="50729" y="27292"/>
                </a:lnTo>
                <a:lnTo>
                  <a:pt x="50692" y="27459"/>
                </a:lnTo>
                <a:lnTo>
                  <a:pt x="50636" y="27626"/>
                </a:lnTo>
                <a:lnTo>
                  <a:pt x="50543" y="27812"/>
                </a:lnTo>
                <a:lnTo>
                  <a:pt x="50414" y="27978"/>
                </a:lnTo>
                <a:lnTo>
                  <a:pt x="50247" y="28145"/>
                </a:lnTo>
                <a:lnTo>
                  <a:pt x="50043" y="28294"/>
                </a:lnTo>
                <a:lnTo>
                  <a:pt x="49802" y="28442"/>
                </a:lnTo>
                <a:lnTo>
                  <a:pt x="49524" y="28553"/>
                </a:lnTo>
                <a:lnTo>
                  <a:pt x="49190" y="28664"/>
                </a:lnTo>
                <a:lnTo>
                  <a:pt x="48801" y="28757"/>
                </a:lnTo>
                <a:lnTo>
                  <a:pt x="48597" y="28776"/>
                </a:lnTo>
                <a:lnTo>
                  <a:pt x="48374" y="28794"/>
                </a:lnTo>
                <a:lnTo>
                  <a:pt x="48152" y="28794"/>
                </a:lnTo>
                <a:lnTo>
                  <a:pt x="47948" y="28776"/>
                </a:lnTo>
                <a:lnTo>
                  <a:pt x="47725" y="28739"/>
                </a:lnTo>
                <a:lnTo>
                  <a:pt x="47484" y="28702"/>
                </a:lnTo>
                <a:lnTo>
                  <a:pt x="47262" y="28646"/>
                </a:lnTo>
                <a:lnTo>
                  <a:pt x="47039" y="28572"/>
                </a:lnTo>
                <a:lnTo>
                  <a:pt x="46817" y="28479"/>
                </a:lnTo>
                <a:lnTo>
                  <a:pt x="46594" y="28368"/>
                </a:lnTo>
                <a:lnTo>
                  <a:pt x="46372" y="28257"/>
                </a:lnTo>
                <a:lnTo>
                  <a:pt x="46168" y="28127"/>
                </a:lnTo>
                <a:lnTo>
                  <a:pt x="45945" y="27997"/>
                </a:lnTo>
                <a:lnTo>
                  <a:pt x="45741" y="27849"/>
                </a:lnTo>
                <a:lnTo>
                  <a:pt x="45537" y="27682"/>
                </a:lnTo>
                <a:lnTo>
                  <a:pt x="45352" y="27496"/>
                </a:lnTo>
                <a:lnTo>
                  <a:pt x="45167" y="27311"/>
                </a:lnTo>
                <a:lnTo>
                  <a:pt x="44981" y="27107"/>
                </a:lnTo>
                <a:lnTo>
                  <a:pt x="44814" y="26903"/>
                </a:lnTo>
                <a:lnTo>
                  <a:pt x="44647" y="26681"/>
                </a:lnTo>
                <a:lnTo>
                  <a:pt x="44499" y="26440"/>
                </a:lnTo>
                <a:lnTo>
                  <a:pt x="44369" y="26198"/>
                </a:lnTo>
                <a:lnTo>
                  <a:pt x="44239" y="25939"/>
                </a:lnTo>
                <a:lnTo>
                  <a:pt x="44128" y="25661"/>
                </a:lnTo>
                <a:lnTo>
                  <a:pt x="44017" y="25383"/>
                </a:lnTo>
                <a:lnTo>
                  <a:pt x="43943" y="25105"/>
                </a:lnTo>
                <a:lnTo>
                  <a:pt x="43869" y="24808"/>
                </a:lnTo>
                <a:lnTo>
                  <a:pt x="43813" y="24493"/>
                </a:lnTo>
                <a:lnTo>
                  <a:pt x="43776" y="24178"/>
                </a:lnTo>
                <a:lnTo>
                  <a:pt x="43776" y="23844"/>
                </a:lnTo>
                <a:lnTo>
                  <a:pt x="43776" y="23510"/>
                </a:lnTo>
                <a:lnTo>
                  <a:pt x="43795" y="23176"/>
                </a:lnTo>
                <a:lnTo>
                  <a:pt x="43832" y="22824"/>
                </a:lnTo>
                <a:lnTo>
                  <a:pt x="43887" y="22490"/>
                </a:lnTo>
                <a:lnTo>
                  <a:pt x="43961" y="22175"/>
                </a:lnTo>
                <a:lnTo>
                  <a:pt x="44036" y="21860"/>
                </a:lnTo>
                <a:lnTo>
                  <a:pt x="44128" y="21563"/>
                </a:lnTo>
                <a:lnTo>
                  <a:pt x="44239" y="21285"/>
                </a:lnTo>
                <a:lnTo>
                  <a:pt x="44369" y="21007"/>
                </a:lnTo>
                <a:lnTo>
                  <a:pt x="44499" y="20747"/>
                </a:lnTo>
                <a:lnTo>
                  <a:pt x="44647" y="20488"/>
                </a:lnTo>
                <a:lnTo>
                  <a:pt x="44814" y="20265"/>
                </a:lnTo>
                <a:lnTo>
                  <a:pt x="45000" y="20024"/>
                </a:lnTo>
                <a:lnTo>
                  <a:pt x="45167" y="19820"/>
                </a:lnTo>
                <a:lnTo>
                  <a:pt x="45370" y="19598"/>
                </a:lnTo>
                <a:lnTo>
                  <a:pt x="45574" y="19412"/>
                </a:lnTo>
                <a:lnTo>
                  <a:pt x="45797" y="19227"/>
                </a:lnTo>
                <a:lnTo>
                  <a:pt x="46019" y="19060"/>
                </a:lnTo>
                <a:lnTo>
                  <a:pt x="46242" y="18893"/>
                </a:lnTo>
                <a:lnTo>
                  <a:pt x="46483" y="18745"/>
                </a:lnTo>
                <a:lnTo>
                  <a:pt x="46743" y="18615"/>
                </a:lnTo>
                <a:lnTo>
                  <a:pt x="47002" y="18485"/>
                </a:lnTo>
                <a:lnTo>
                  <a:pt x="47262" y="18374"/>
                </a:lnTo>
                <a:lnTo>
                  <a:pt x="47540" y="18263"/>
                </a:lnTo>
                <a:lnTo>
                  <a:pt x="47818" y="18189"/>
                </a:lnTo>
                <a:lnTo>
                  <a:pt x="48096" y="18096"/>
                </a:lnTo>
                <a:lnTo>
                  <a:pt x="48393" y="18040"/>
                </a:lnTo>
                <a:lnTo>
                  <a:pt x="48689" y="17985"/>
                </a:lnTo>
                <a:lnTo>
                  <a:pt x="48986" y="17929"/>
                </a:lnTo>
                <a:lnTo>
                  <a:pt x="49301" y="17892"/>
                </a:lnTo>
                <a:lnTo>
                  <a:pt x="49616" y="17874"/>
                </a:lnTo>
                <a:lnTo>
                  <a:pt x="50562" y="17874"/>
                </a:lnTo>
                <a:lnTo>
                  <a:pt x="50877" y="17911"/>
                </a:lnTo>
                <a:lnTo>
                  <a:pt x="51174" y="17948"/>
                </a:lnTo>
                <a:lnTo>
                  <a:pt x="51470" y="18022"/>
                </a:lnTo>
                <a:lnTo>
                  <a:pt x="51749" y="18096"/>
                </a:lnTo>
                <a:lnTo>
                  <a:pt x="52008" y="18207"/>
                </a:lnTo>
                <a:lnTo>
                  <a:pt x="52268" y="18319"/>
                </a:lnTo>
                <a:lnTo>
                  <a:pt x="52509" y="18448"/>
                </a:lnTo>
                <a:lnTo>
                  <a:pt x="52731" y="18597"/>
                </a:lnTo>
                <a:lnTo>
                  <a:pt x="52954" y="18745"/>
                </a:lnTo>
                <a:lnTo>
                  <a:pt x="53158" y="18912"/>
                </a:lnTo>
                <a:lnTo>
                  <a:pt x="53343" y="19097"/>
                </a:lnTo>
                <a:lnTo>
                  <a:pt x="53529" y="19283"/>
                </a:lnTo>
                <a:lnTo>
                  <a:pt x="53714" y="19487"/>
                </a:lnTo>
                <a:lnTo>
                  <a:pt x="53881" y="19691"/>
                </a:lnTo>
                <a:lnTo>
                  <a:pt x="54177" y="20136"/>
                </a:lnTo>
                <a:lnTo>
                  <a:pt x="54456" y="20581"/>
                </a:lnTo>
                <a:lnTo>
                  <a:pt x="54697" y="21063"/>
                </a:lnTo>
                <a:lnTo>
                  <a:pt x="54901" y="21526"/>
                </a:lnTo>
                <a:lnTo>
                  <a:pt x="55086" y="22008"/>
                </a:lnTo>
                <a:lnTo>
                  <a:pt x="55253" y="22472"/>
                </a:lnTo>
                <a:lnTo>
                  <a:pt x="55383" y="22917"/>
                </a:lnTo>
                <a:lnTo>
                  <a:pt x="55624" y="23751"/>
                </a:lnTo>
                <a:lnTo>
                  <a:pt x="55753" y="24307"/>
                </a:lnTo>
                <a:lnTo>
                  <a:pt x="55846" y="24826"/>
                </a:lnTo>
                <a:lnTo>
                  <a:pt x="55920" y="25309"/>
                </a:lnTo>
                <a:lnTo>
                  <a:pt x="55957" y="25753"/>
                </a:lnTo>
                <a:lnTo>
                  <a:pt x="56273" y="25957"/>
                </a:lnTo>
                <a:lnTo>
                  <a:pt x="56643" y="26161"/>
                </a:lnTo>
                <a:lnTo>
                  <a:pt x="57070" y="26384"/>
                </a:lnTo>
                <a:lnTo>
                  <a:pt x="57533" y="26606"/>
                </a:lnTo>
                <a:lnTo>
                  <a:pt x="58071" y="26810"/>
                </a:lnTo>
                <a:lnTo>
                  <a:pt x="58646" y="27014"/>
                </a:lnTo>
                <a:lnTo>
                  <a:pt x="59258" y="27181"/>
                </a:lnTo>
                <a:lnTo>
                  <a:pt x="59573" y="27255"/>
                </a:lnTo>
                <a:lnTo>
                  <a:pt x="59907" y="27311"/>
                </a:lnTo>
                <a:lnTo>
                  <a:pt x="60240" y="27348"/>
                </a:lnTo>
                <a:lnTo>
                  <a:pt x="60593" y="27385"/>
                </a:lnTo>
                <a:lnTo>
                  <a:pt x="60945" y="27404"/>
                </a:lnTo>
                <a:lnTo>
                  <a:pt x="61297" y="27422"/>
                </a:lnTo>
                <a:lnTo>
                  <a:pt x="61668" y="27404"/>
                </a:lnTo>
                <a:lnTo>
                  <a:pt x="62039" y="27367"/>
                </a:lnTo>
                <a:lnTo>
                  <a:pt x="62428" y="27329"/>
                </a:lnTo>
                <a:lnTo>
                  <a:pt x="62799" y="27255"/>
                </a:lnTo>
                <a:lnTo>
                  <a:pt x="63188" y="27163"/>
                </a:lnTo>
                <a:lnTo>
                  <a:pt x="63578" y="27051"/>
                </a:lnTo>
                <a:lnTo>
                  <a:pt x="63967" y="26922"/>
                </a:lnTo>
                <a:lnTo>
                  <a:pt x="64356" y="26755"/>
                </a:lnTo>
                <a:lnTo>
                  <a:pt x="64764" y="26569"/>
                </a:lnTo>
                <a:lnTo>
                  <a:pt x="65154" y="26347"/>
                </a:lnTo>
                <a:lnTo>
                  <a:pt x="65543" y="26106"/>
                </a:lnTo>
                <a:lnTo>
                  <a:pt x="65951" y="25828"/>
                </a:lnTo>
                <a:lnTo>
                  <a:pt x="66396" y="25494"/>
                </a:lnTo>
                <a:lnTo>
                  <a:pt x="66804" y="25142"/>
                </a:lnTo>
                <a:lnTo>
                  <a:pt x="67193" y="24771"/>
                </a:lnTo>
                <a:lnTo>
                  <a:pt x="67545" y="24400"/>
                </a:lnTo>
                <a:lnTo>
                  <a:pt x="67861" y="24011"/>
                </a:lnTo>
                <a:lnTo>
                  <a:pt x="68157" y="23621"/>
                </a:lnTo>
                <a:lnTo>
                  <a:pt x="68435" y="23213"/>
                </a:lnTo>
                <a:lnTo>
                  <a:pt x="68676" y="22805"/>
                </a:lnTo>
                <a:lnTo>
                  <a:pt x="68899" y="22398"/>
                </a:lnTo>
                <a:lnTo>
                  <a:pt x="69084" y="21990"/>
                </a:lnTo>
                <a:lnTo>
                  <a:pt x="69270" y="21582"/>
                </a:lnTo>
                <a:lnTo>
                  <a:pt x="69418" y="21192"/>
                </a:lnTo>
                <a:lnTo>
                  <a:pt x="69566" y="20785"/>
                </a:lnTo>
                <a:lnTo>
                  <a:pt x="69678" y="20395"/>
                </a:lnTo>
                <a:lnTo>
                  <a:pt x="69770" y="19987"/>
                </a:lnTo>
                <a:lnTo>
                  <a:pt x="69863" y="19616"/>
                </a:lnTo>
                <a:lnTo>
                  <a:pt x="69937" y="19246"/>
                </a:lnTo>
                <a:lnTo>
                  <a:pt x="69993" y="18875"/>
                </a:lnTo>
                <a:lnTo>
                  <a:pt x="70067" y="18189"/>
                </a:lnTo>
                <a:lnTo>
                  <a:pt x="70086" y="17577"/>
                </a:lnTo>
                <a:lnTo>
                  <a:pt x="70086" y="17021"/>
                </a:lnTo>
                <a:lnTo>
                  <a:pt x="70049" y="16576"/>
                </a:lnTo>
                <a:lnTo>
                  <a:pt x="69993" y="16205"/>
                </a:lnTo>
                <a:lnTo>
                  <a:pt x="69937" y="15964"/>
                </a:lnTo>
                <a:lnTo>
                  <a:pt x="69919" y="15890"/>
                </a:lnTo>
                <a:lnTo>
                  <a:pt x="69882" y="15853"/>
                </a:lnTo>
                <a:lnTo>
                  <a:pt x="69845" y="15834"/>
                </a:lnTo>
                <a:lnTo>
                  <a:pt x="69770" y="15871"/>
                </a:lnTo>
                <a:lnTo>
                  <a:pt x="69548" y="16001"/>
                </a:lnTo>
                <a:lnTo>
                  <a:pt x="69233" y="16261"/>
                </a:lnTo>
                <a:lnTo>
                  <a:pt x="68825" y="16594"/>
                </a:lnTo>
                <a:lnTo>
                  <a:pt x="68343" y="16984"/>
                </a:lnTo>
                <a:lnTo>
                  <a:pt x="67768" y="17410"/>
                </a:lnTo>
                <a:lnTo>
                  <a:pt x="67156" y="17836"/>
                </a:lnTo>
                <a:lnTo>
                  <a:pt x="66822" y="18059"/>
                </a:lnTo>
                <a:lnTo>
                  <a:pt x="66489" y="18263"/>
                </a:lnTo>
                <a:lnTo>
                  <a:pt x="66136" y="18467"/>
                </a:lnTo>
                <a:lnTo>
                  <a:pt x="65784" y="18671"/>
                </a:lnTo>
                <a:lnTo>
                  <a:pt x="65413" y="18838"/>
                </a:lnTo>
                <a:lnTo>
                  <a:pt x="65042" y="19005"/>
                </a:lnTo>
                <a:lnTo>
                  <a:pt x="64672" y="19134"/>
                </a:lnTo>
                <a:lnTo>
                  <a:pt x="64301" y="19264"/>
                </a:lnTo>
                <a:lnTo>
                  <a:pt x="63911" y="19338"/>
                </a:lnTo>
                <a:lnTo>
                  <a:pt x="63522" y="19412"/>
                </a:lnTo>
                <a:lnTo>
                  <a:pt x="63151" y="19450"/>
                </a:lnTo>
                <a:lnTo>
                  <a:pt x="62762" y="19431"/>
                </a:lnTo>
                <a:lnTo>
                  <a:pt x="62391" y="19394"/>
                </a:lnTo>
                <a:lnTo>
                  <a:pt x="62020" y="19320"/>
                </a:lnTo>
                <a:lnTo>
                  <a:pt x="61835" y="19264"/>
                </a:lnTo>
                <a:lnTo>
                  <a:pt x="61649" y="19190"/>
                </a:lnTo>
                <a:lnTo>
                  <a:pt x="61464" y="19116"/>
                </a:lnTo>
                <a:lnTo>
                  <a:pt x="61279" y="19023"/>
                </a:lnTo>
                <a:lnTo>
                  <a:pt x="61093" y="18912"/>
                </a:lnTo>
                <a:lnTo>
                  <a:pt x="60926" y="18801"/>
                </a:lnTo>
                <a:lnTo>
                  <a:pt x="60741" y="18671"/>
                </a:lnTo>
                <a:lnTo>
                  <a:pt x="60574" y="18541"/>
                </a:lnTo>
                <a:lnTo>
                  <a:pt x="60240" y="18226"/>
                </a:lnTo>
                <a:lnTo>
                  <a:pt x="59944" y="17892"/>
                </a:lnTo>
                <a:lnTo>
                  <a:pt x="59666" y="17540"/>
                </a:lnTo>
                <a:lnTo>
                  <a:pt x="59387" y="17150"/>
                </a:lnTo>
                <a:lnTo>
                  <a:pt x="59146" y="16761"/>
                </a:lnTo>
                <a:lnTo>
                  <a:pt x="58905" y="16353"/>
                </a:lnTo>
                <a:lnTo>
                  <a:pt x="58683" y="15927"/>
                </a:lnTo>
                <a:lnTo>
                  <a:pt x="58479" y="15500"/>
                </a:lnTo>
                <a:lnTo>
                  <a:pt x="58090" y="14592"/>
                </a:lnTo>
                <a:lnTo>
                  <a:pt x="57700" y="13665"/>
                </a:lnTo>
                <a:lnTo>
                  <a:pt x="57311" y="12719"/>
                </a:lnTo>
                <a:lnTo>
                  <a:pt x="56903" y="11792"/>
                </a:lnTo>
                <a:lnTo>
                  <a:pt x="56680" y="11329"/>
                </a:lnTo>
                <a:lnTo>
                  <a:pt x="56458" y="10884"/>
                </a:lnTo>
                <a:lnTo>
                  <a:pt x="56217" y="10439"/>
                </a:lnTo>
                <a:lnTo>
                  <a:pt x="55957" y="9994"/>
                </a:lnTo>
                <a:lnTo>
                  <a:pt x="55679" y="9586"/>
                </a:lnTo>
                <a:lnTo>
                  <a:pt x="55383" y="9178"/>
                </a:lnTo>
                <a:lnTo>
                  <a:pt x="55067" y="8789"/>
                </a:lnTo>
                <a:lnTo>
                  <a:pt x="54715" y="8418"/>
                </a:lnTo>
                <a:lnTo>
                  <a:pt x="54344" y="8065"/>
                </a:lnTo>
                <a:lnTo>
                  <a:pt x="53936" y="7732"/>
                </a:lnTo>
                <a:lnTo>
                  <a:pt x="53510" y="7435"/>
                </a:lnTo>
                <a:lnTo>
                  <a:pt x="53046" y="7157"/>
                </a:lnTo>
                <a:lnTo>
                  <a:pt x="52527" y="6897"/>
                </a:lnTo>
                <a:lnTo>
                  <a:pt x="51990" y="6675"/>
                </a:lnTo>
                <a:lnTo>
                  <a:pt x="51712" y="6582"/>
                </a:lnTo>
                <a:lnTo>
                  <a:pt x="51415" y="6489"/>
                </a:lnTo>
                <a:lnTo>
                  <a:pt x="51100" y="6415"/>
                </a:lnTo>
                <a:lnTo>
                  <a:pt x="50784" y="6341"/>
                </a:lnTo>
                <a:lnTo>
                  <a:pt x="50265" y="6248"/>
                </a:lnTo>
                <a:lnTo>
                  <a:pt x="49746" y="6156"/>
                </a:lnTo>
                <a:lnTo>
                  <a:pt x="49246" y="6100"/>
                </a:lnTo>
                <a:lnTo>
                  <a:pt x="48745" y="6063"/>
                </a:lnTo>
                <a:lnTo>
                  <a:pt x="48263" y="6044"/>
                </a:lnTo>
                <a:lnTo>
                  <a:pt x="47799" y="6044"/>
                </a:lnTo>
                <a:lnTo>
                  <a:pt x="47354" y="6063"/>
                </a:lnTo>
                <a:lnTo>
                  <a:pt x="46909" y="6082"/>
                </a:lnTo>
                <a:lnTo>
                  <a:pt x="46483" y="6119"/>
                </a:lnTo>
                <a:lnTo>
                  <a:pt x="46057" y="6174"/>
                </a:lnTo>
                <a:lnTo>
                  <a:pt x="45649" y="6248"/>
                </a:lnTo>
                <a:lnTo>
                  <a:pt x="45259" y="6341"/>
                </a:lnTo>
                <a:lnTo>
                  <a:pt x="44888" y="6434"/>
                </a:lnTo>
                <a:lnTo>
                  <a:pt x="44518" y="6527"/>
                </a:lnTo>
                <a:lnTo>
                  <a:pt x="44147" y="6638"/>
                </a:lnTo>
                <a:lnTo>
                  <a:pt x="43813" y="6768"/>
                </a:lnTo>
                <a:lnTo>
                  <a:pt x="43164" y="7027"/>
                </a:lnTo>
                <a:lnTo>
                  <a:pt x="42552" y="7305"/>
                </a:lnTo>
                <a:lnTo>
                  <a:pt x="41996" y="7602"/>
                </a:lnTo>
                <a:lnTo>
                  <a:pt x="41477" y="7917"/>
                </a:lnTo>
                <a:lnTo>
                  <a:pt x="41013" y="8214"/>
                </a:lnTo>
                <a:lnTo>
                  <a:pt x="40605" y="8529"/>
                </a:lnTo>
                <a:lnTo>
                  <a:pt x="40235" y="8807"/>
                </a:lnTo>
                <a:lnTo>
                  <a:pt x="39919" y="9067"/>
                </a:lnTo>
                <a:lnTo>
                  <a:pt x="39790" y="9530"/>
                </a:lnTo>
                <a:lnTo>
                  <a:pt x="39623" y="10031"/>
                </a:lnTo>
                <a:lnTo>
                  <a:pt x="39419" y="10587"/>
                </a:lnTo>
                <a:lnTo>
                  <a:pt x="39178" y="11162"/>
                </a:lnTo>
                <a:lnTo>
                  <a:pt x="39029" y="11440"/>
                </a:lnTo>
                <a:lnTo>
                  <a:pt x="38863" y="11755"/>
                </a:lnTo>
                <a:lnTo>
                  <a:pt x="38677" y="12052"/>
                </a:lnTo>
                <a:lnTo>
                  <a:pt x="38492" y="12348"/>
                </a:lnTo>
                <a:lnTo>
                  <a:pt x="38288" y="12645"/>
                </a:lnTo>
                <a:lnTo>
                  <a:pt x="38047" y="12942"/>
                </a:lnTo>
                <a:lnTo>
                  <a:pt x="37806" y="13238"/>
                </a:lnTo>
                <a:lnTo>
                  <a:pt x="37546" y="13535"/>
                </a:lnTo>
                <a:lnTo>
                  <a:pt x="37305" y="13757"/>
                </a:lnTo>
                <a:lnTo>
                  <a:pt x="37064" y="13980"/>
                </a:lnTo>
                <a:lnTo>
                  <a:pt x="36805" y="14184"/>
                </a:lnTo>
                <a:lnTo>
                  <a:pt x="36526" y="14351"/>
                </a:lnTo>
                <a:lnTo>
                  <a:pt x="36230" y="14518"/>
                </a:lnTo>
                <a:lnTo>
                  <a:pt x="35933" y="14666"/>
                </a:lnTo>
                <a:lnTo>
                  <a:pt x="35618" y="14796"/>
                </a:lnTo>
                <a:lnTo>
                  <a:pt x="35284" y="14907"/>
                </a:lnTo>
                <a:lnTo>
                  <a:pt x="34950" y="15000"/>
                </a:lnTo>
                <a:lnTo>
                  <a:pt x="34617" y="15092"/>
                </a:lnTo>
                <a:lnTo>
                  <a:pt x="34283" y="15148"/>
                </a:lnTo>
                <a:lnTo>
                  <a:pt x="33931" y="15204"/>
                </a:lnTo>
                <a:lnTo>
                  <a:pt x="33578" y="15222"/>
                </a:lnTo>
                <a:lnTo>
                  <a:pt x="33226" y="15241"/>
                </a:lnTo>
                <a:lnTo>
                  <a:pt x="32874" y="15241"/>
                </a:lnTo>
                <a:lnTo>
                  <a:pt x="32522" y="15204"/>
                </a:lnTo>
                <a:lnTo>
                  <a:pt x="32169" y="15167"/>
                </a:lnTo>
                <a:lnTo>
                  <a:pt x="31836" y="15111"/>
                </a:lnTo>
                <a:lnTo>
                  <a:pt x="31483" y="15037"/>
                </a:lnTo>
                <a:lnTo>
                  <a:pt x="31150" y="14963"/>
                </a:lnTo>
                <a:lnTo>
                  <a:pt x="30816" y="14851"/>
                </a:lnTo>
                <a:lnTo>
                  <a:pt x="30501" y="14722"/>
                </a:lnTo>
                <a:lnTo>
                  <a:pt x="30185" y="14573"/>
                </a:lnTo>
                <a:lnTo>
                  <a:pt x="29889" y="14425"/>
                </a:lnTo>
                <a:lnTo>
                  <a:pt x="29592" y="14240"/>
                </a:lnTo>
                <a:lnTo>
                  <a:pt x="29314" y="14036"/>
                </a:lnTo>
                <a:lnTo>
                  <a:pt x="29054" y="13832"/>
                </a:lnTo>
                <a:lnTo>
                  <a:pt x="28813" y="13591"/>
                </a:lnTo>
                <a:lnTo>
                  <a:pt x="28572" y="13350"/>
                </a:lnTo>
                <a:lnTo>
                  <a:pt x="28368" y="13071"/>
                </a:lnTo>
                <a:lnTo>
                  <a:pt x="28183" y="12793"/>
                </a:lnTo>
                <a:lnTo>
                  <a:pt x="27998" y="12497"/>
                </a:lnTo>
                <a:lnTo>
                  <a:pt x="27849" y="12182"/>
                </a:lnTo>
                <a:lnTo>
                  <a:pt x="27719" y="11866"/>
                </a:lnTo>
                <a:lnTo>
                  <a:pt x="27608" y="11570"/>
                </a:lnTo>
                <a:lnTo>
                  <a:pt x="27516" y="11273"/>
                </a:lnTo>
                <a:lnTo>
                  <a:pt x="27441" y="10976"/>
                </a:lnTo>
                <a:lnTo>
                  <a:pt x="27386" y="10680"/>
                </a:lnTo>
                <a:lnTo>
                  <a:pt x="27330" y="10402"/>
                </a:lnTo>
                <a:lnTo>
                  <a:pt x="27312" y="10123"/>
                </a:lnTo>
                <a:lnTo>
                  <a:pt x="27293" y="9864"/>
                </a:lnTo>
                <a:lnTo>
                  <a:pt x="27293" y="9586"/>
                </a:lnTo>
                <a:lnTo>
                  <a:pt x="27293" y="9326"/>
                </a:lnTo>
                <a:lnTo>
                  <a:pt x="27312" y="9067"/>
                </a:lnTo>
                <a:lnTo>
                  <a:pt x="27349" y="8826"/>
                </a:lnTo>
                <a:lnTo>
                  <a:pt x="27386" y="8585"/>
                </a:lnTo>
                <a:lnTo>
                  <a:pt x="27516" y="8121"/>
                </a:lnTo>
                <a:lnTo>
                  <a:pt x="27664" y="7695"/>
                </a:lnTo>
                <a:lnTo>
                  <a:pt x="27831" y="7287"/>
                </a:lnTo>
                <a:lnTo>
                  <a:pt x="28016" y="6916"/>
                </a:lnTo>
                <a:lnTo>
                  <a:pt x="28220" y="6582"/>
                </a:lnTo>
                <a:lnTo>
                  <a:pt x="28443" y="6285"/>
                </a:lnTo>
                <a:lnTo>
                  <a:pt x="28647" y="6026"/>
                </a:lnTo>
                <a:lnTo>
                  <a:pt x="28850" y="5803"/>
                </a:lnTo>
                <a:lnTo>
                  <a:pt x="29054" y="5618"/>
                </a:lnTo>
                <a:lnTo>
                  <a:pt x="29240" y="5488"/>
                </a:lnTo>
                <a:lnTo>
                  <a:pt x="29388" y="5377"/>
                </a:lnTo>
                <a:lnTo>
                  <a:pt x="29518" y="5321"/>
                </a:lnTo>
                <a:lnTo>
                  <a:pt x="29648" y="5303"/>
                </a:lnTo>
                <a:lnTo>
                  <a:pt x="29740" y="5303"/>
                </a:lnTo>
                <a:lnTo>
                  <a:pt x="29833" y="5340"/>
                </a:lnTo>
                <a:lnTo>
                  <a:pt x="29889" y="5396"/>
                </a:lnTo>
                <a:lnTo>
                  <a:pt x="29944" y="5470"/>
                </a:lnTo>
                <a:lnTo>
                  <a:pt x="29981" y="5562"/>
                </a:lnTo>
                <a:lnTo>
                  <a:pt x="30000" y="5674"/>
                </a:lnTo>
                <a:lnTo>
                  <a:pt x="30000" y="5785"/>
                </a:lnTo>
                <a:lnTo>
                  <a:pt x="30000" y="5896"/>
                </a:lnTo>
                <a:lnTo>
                  <a:pt x="29981" y="6026"/>
                </a:lnTo>
                <a:lnTo>
                  <a:pt x="29944" y="6137"/>
                </a:lnTo>
                <a:lnTo>
                  <a:pt x="29907" y="6248"/>
                </a:lnTo>
                <a:lnTo>
                  <a:pt x="29870" y="6341"/>
                </a:lnTo>
                <a:lnTo>
                  <a:pt x="29481" y="6990"/>
                </a:lnTo>
                <a:lnTo>
                  <a:pt x="29277" y="7361"/>
                </a:lnTo>
                <a:lnTo>
                  <a:pt x="29092" y="7750"/>
                </a:lnTo>
                <a:lnTo>
                  <a:pt x="28906" y="8158"/>
                </a:lnTo>
                <a:lnTo>
                  <a:pt x="28758" y="8585"/>
                </a:lnTo>
                <a:lnTo>
                  <a:pt x="28628" y="9030"/>
                </a:lnTo>
                <a:lnTo>
                  <a:pt x="28535" y="9493"/>
                </a:lnTo>
                <a:lnTo>
                  <a:pt x="28498" y="9716"/>
                </a:lnTo>
                <a:lnTo>
                  <a:pt x="28480" y="9938"/>
                </a:lnTo>
                <a:lnTo>
                  <a:pt x="28480" y="10179"/>
                </a:lnTo>
                <a:lnTo>
                  <a:pt x="28480" y="10420"/>
                </a:lnTo>
                <a:lnTo>
                  <a:pt x="28517" y="10643"/>
                </a:lnTo>
                <a:lnTo>
                  <a:pt x="28554" y="10884"/>
                </a:lnTo>
                <a:lnTo>
                  <a:pt x="28609" y="11125"/>
                </a:lnTo>
                <a:lnTo>
                  <a:pt x="28684" y="11347"/>
                </a:lnTo>
                <a:lnTo>
                  <a:pt x="28776" y="11588"/>
                </a:lnTo>
                <a:lnTo>
                  <a:pt x="28888" y="11811"/>
                </a:lnTo>
                <a:lnTo>
                  <a:pt x="29036" y="12052"/>
                </a:lnTo>
                <a:lnTo>
                  <a:pt x="29184" y="12274"/>
                </a:lnTo>
                <a:lnTo>
                  <a:pt x="29370" y="12497"/>
                </a:lnTo>
                <a:lnTo>
                  <a:pt x="29574" y="12719"/>
                </a:lnTo>
                <a:lnTo>
                  <a:pt x="29796" y="12942"/>
                </a:lnTo>
                <a:lnTo>
                  <a:pt x="30056" y="13164"/>
                </a:lnTo>
                <a:lnTo>
                  <a:pt x="30334" y="13350"/>
                </a:lnTo>
                <a:lnTo>
                  <a:pt x="30612" y="13535"/>
                </a:lnTo>
                <a:lnTo>
                  <a:pt x="30890" y="13702"/>
                </a:lnTo>
                <a:lnTo>
                  <a:pt x="31187" y="13832"/>
                </a:lnTo>
                <a:lnTo>
                  <a:pt x="31483" y="13943"/>
                </a:lnTo>
                <a:lnTo>
                  <a:pt x="31799" y="14036"/>
                </a:lnTo>
                <a:lnTo>
                  <a:pt x="32114" y="14091"/>
                </a:lnTo>
                <a:lnTo>
                  <a:pt x="32410" y="14147"/>
                </a:lnTo>
                <a:lnTo>
                  <a:pt x="32726" y="14165"/>
                </a:lnTo>
                <a:lnTo>
                  <a:pt x="33059" y="14184"/>
                </a:lnTo>
                <a:lnTo>
                  <a:pt x="33374" y="14165"/>
                </a:lnTo>
                <a:lnTo>
                  <a:pt x="33690" y="14128"/>
                </a:lnTo>
                <a:lnTo>
                  <a:pt x="34005" y="14073"/>
                </a:lnTo>
                <a:lnTo>
                  <a:pt x="34320" y="13999"/>
                </a:lnTo>
                <a:lnTo>
                  <a:pt x="34635" y="13906"/>
                </a:lnTo>
                <a:lnTo>
                  <a:pt x="34950" y="13776"/>
                </a:lnTo>
                <a:lnTo>
                  <a:pt x="35266" y="13646"/>
                </a:lnTo>
                <a:lnTo>
                  <a:pt x="35562" y="13498"/>
                </a:lnTo>
                <a:lnTo>
                  <a:pt x="35878" y="13331"/>
                </a:lnTo>
                <a:lnTo>
                  <a:pt x="36174" y="13146"/>
                </a:lnTo>
                <a:lnTo>
                  <a:pt x="36452" y="12942"/>
                </a:lnTo>
                <a:lnTo>
                  <a:pt x="36730" y="12719"/>
                </a:lnTo>
                <a:lnTo>
                  <a:pt x="37009" y="12478"/>
                </a:lnTo>
                <a:lnTo>
                  <a:pt x="37268" y="12219"/>
                </a:lnTo>
                <a:lnTo>
                  <a:pt x="37528" y="11940"/>
                </a:lnTo>
                <a:lnTo>
                  <a:pt x="37769" y="11662"/>
                </a:lnTo>
                <a:lnTo>
                  <a:pt x="38010" y="11347"/>
                </a:lnTo>
                <a:lnTo>
                  <a:pt x="38214" y="11032"/>
                </a:lnTo>
                <a:lnTo>
                  <a:pt x="38436" y="10698"/>
                </a:lnTo>
                <a:lnTo>
                  <a:pt x="38622" y="10346"/>
                </a:lnTo>
                <a:lnTo>
                  <a:pt x="38807" y="9975"/>
                </a:lnTo>
                <a:lnTo>
                  <a:pt x="38974" y="9586"/>
                </a:lnTo>
                <a:lnTo>
                  <a:pt x="38937" y="9475"/>
                </a:lnTo>
                <a:lnTo>
                  <a:pt x="38900" y="9326"/>
                </a:lnTo>
                <a:lnTo>
                  <a:pt x="38863" y="8918"/>
                </a:lnTo>
                <a:lnTo>
                  <a:pt x="38807" y="8418"/>
                </a:lnTo>
                <a:lnTo>
                  <a:pt x="38733" y="7824"/>
                </a:lnTo>
                <a:lnTo>
                  <a:pt x="38622" y="7175"/>
                </a:lnTo>
                <a:lnTo>
                  <a:pt x="38547" y="6823"/>
                </a:lnTo>
                <a:lnTo>
                  <a:pt x="38455" y="6452"/>
                </a:lnTo>
                <a:lnTo>
                  <a:pt x="38362" y="6082"/>
                </a:lnTo>
                <a:lnTo>
                  <a:pt x="38251" y="5711"/>
                </a:lnTo>
                <a:lnTo>
                  <a:pt x="38102" y="5321"/>
                </a:lnTo>
                <a:lnTo>
                  <a:pt x="37954" y="4932"/>
                </a:lnTo>
                <a:lnTo>
                  <a:pt x="37769" y="4543"/>
                </a:lnTo>
                <a:lnTo>
                  <a:pt x="37565" y="4172"/>
                </a:lnTo>
                <a:lnTo>
                  <a:pt x="37342" y="3782"/>
                </a:lnTo>
                <a:lnTo>
                  <a:pt x="37083" y="3412"/>
                </a:lnTo>
                <a:lnTo>
                  <a:pt x="36805" y="3041"/>
                </a:lnTo>
                <a:lnTo>
                  <a:pt x="36489" y="2689"/>
                </a:lnTo>
                <a:lnTo>
                  <a:pt x="36137" y="2336"/>
                </a:lnTo>
                <a:lnTo>
                  <a:pt x="35748" y="2021"/>
                </a:lnTo>
                <a:lnTo>
                  <a:pt x="35321" y="1706"/>
                </a:lnTo>
                <a:lnTo>
                  <a:pt x="34858" y="1409"/>
                </a:lnTo>
                <a:lnTo>
                  <a:pt x="34357" y="1150"/>
                </a:lnTo>
                <a:lnTo>
                  <a:pt x="33819" y="909"/>
                </a:lnTo>
                <a:lnTo>
                  <a:pt x="33245" y="686"/>
                </a:lnTo>
                <a:lnTo>
                  <a:pt x="32614" y="482"/>
                </a:lnTo>
                <a:lnTo>
                  <a:pt x="31928" y="334"/>
                </a:lnTo>
                <a:lnTo>
                  <a:pt x="31205" y="204"/>
                </a:lnTo>
                <a:lnTo>
                  <a:pt x="30371" y="93"/>
                </a:lnTo>
                <a:lnTo>
                  <a:pt x="29574" y="37"/>
                </a:lnTo>
                <a:lnTo>
                  <a:pt x="2879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7"/>
          <p:cNvSpPr/>
          <p:nvPr/>
        </p:nvSpPr>
        <p:spPr>
          <a:xfrm>
            <a:off x="8149625" y="1665433"/>
            <a:ext cx="869767" cy="411416"/>
          </a:xfrm>
          <a:custGeom>
            <a:avLst/>
            <a:gdLst/>
            <a:ahLst/>
            <a:cxnLst/>
            <a:rect l="l" t="t" r="r" b="b"/>
            <a:pathLst>
              <a:path w="70086" h="33152" extrusionOk="0">
                <a:moveTo>
                  <a:pt x="28795" y="0"/>
                </a:moveTo>
                <a:lnTo>
                  <a:pt x="28053" y="19"/>
                </a:lnTo>
                <a:lnTo>
                  <a:pt x="27330" y="74"/>
                </a:lnTo>
                <a:lnTo>
                  <a:pt x="26644" y="148"/>
                </a:lnTo>
                <a:lnTo>
                  <a:pt x="25977" y="278"/>
                </a:lnTo>
                <a:lnTo>
                  <a:pt x="25328" y="427"/>
                </a:lnTo>
                <a:lnTo>
                  <a:pt x="24716" y="593"/>
                </a:lnTo>
                <a:lnTo>
                  <a:pt x="24123" y="797"/>
                </a:lnTo>
                <a:lnTo>
                  <a:pt x="23548" y="1020"/>
                </a:lnTo>
                <a:lnTo>
                  <a:pt x="23010" y="1279"/>
                </a:lnTo>
                <a:lnTo>
                  <a:pt x="22491" y="1558"/>
                </a:lnTo>
                <a:lnTo>
                  <a:pt x="21990" y="1854"/>
                </a:lnTo>
                <a:lnTo>
                  <a:pt x="21527" y="2151"/>
                </a:lnTo>
                <a:lnTo>
                  <a:pt x="21082" y="2485"/>
                </a:lnTo>
                <a:lnTo>
                  <a:pt x="20655" y="2837"/>
                </a:lnTo>
                <a:lnTo>
                  <a:pt x="20247" y="3189"/>
                </a:lnTo>
                <a:lnTo>
                  <a:pt x="19877" y="3560"/>
                </a:lnTo>
                <a:lnTo>
                  <a:pt x="19524" y="3931"/>
                </a:lnTo>
                <a:lnTo>
                  <a:pt x="19191" y="4320"/>
                </a:lnTo>
                <a:lnTo>
                  <a:pt x="18894" y="4709"/>
                </a:lnTo>
                <a:lnTo>
                  <a:pt x="18616" y="5117"/>
                </a:lnTo>
                <a:lnTo>
                  <a:pt x="18338" y="5507"/>
                </a:lnTo>
                <a:lnTo>
                  <a:pt x="18097" y="5915"/>
                </a:lnTo>
                <a:lnTo>
                  <a:pt x="17893" y="6304"/>
                </a:lnTo>
                <a:lnTo>
                  <a:pt x="17689" y="6712"/>
                </a:lnTo>
                <a:lnTo>
                  <a:pt x="17503" y="7101"/>
                </a:lnTo>
                <a:lnTo>
                  <a:pt x="17355" y="7491"/>
                </a:lnTo>
                <a:lnTo>
                  <a:pt x="17225" y="7861"/>
                </a:lnTo>
                <a:lnTo>
                  <a:pt x="17096" y="8232"/>
                </a:lnTo>
                <a:lnTo>
                  <a:pt x="17003" y="8585"/>
                </a:lnTo>
                <a:lnTo>
                  <a:pt x="17003" y="8603"/>
                </a:lnTo>
                <a:lnTo>
                  <a:pt x="16984" y="8863"/>
                </a:lnTo>
                <a:lnTo>
                  <a:pt x="16966" y="9437"/>
                </a:lnTo>
                <a:lnTo>
                  <a:pt x="16947" y="10235"/>
                </a:lnTo>
                <a:lnTo>
                  <a:pt x="16966" y="11217"/>
                </a:lnTo>
                <a:lnTo>
                  <a:pt x="17003" y="11755"/>
                </a:lnTo>
                <a:lnTo>
                  <a:pt x="17040" y="12311"/>
                </a:lnTo>
                <a:lnTo>
                  <a:pt x="17096" y="12886"/>
                </a:lnTo>
                <a:lnTo>
                  <a:pt x="17188" y="13479"/>
                </a:lnTo>
                <a:lnTo>
                  <a:pt x="17281" y="14054"/>
                </a:lnTo>
                <a:lnTo>
                  <a:pt x="17411" y="14629"/>
                </a:lnTo>
                <a:lnTo>
                  <a:pt x="17559" y="15185"/>
                </a:lnTo>
                <a:lnTo>
                  <a:pt x="17744" y="15723"/>
                </a:lnTo>
                <a:lnTo>
                  <a:pt x="17782" y="15834"/>
                </a:lnTo>
                <a:lnTo>
                  <a:pt x="17782" y="15927"/>
                </a:lnTo>
                <a:lnTo>
                  <a:pt x="17763" y="16038"/>
                </a:lnTo>
                <a:lnTo>
                  <a:pt x="17726" y="16131"/>
                </a:lnTo>
                <a:lnTo>
                  <a:pt x="17670" y="16205"/>
                </a:lnTo>
                <a:lnTo>
                  <a:pt x="17596" y="16279"/>
                </a:lnTo>
                <a:lnTo>
                  <a:pt x="17503" y="16335"/>
                </a:lnTo>
                <a:lnTo>
                  <a:pt x="17411" y="16372"/>
                </a:lnTo>
                <a:lnTo>
                  <a:pt x="17299" y="16390"/>
                </a:lnTo>
                <a:lnTo>
                  <a:pt x="17207" y="16390"/>
                </a:lnTo>
                <a:lnTo>
                  <a:pt x="17096" y="16372"/>
                </a:lnTo>
                <a:lnTo>
                  <a:pt x="17021" y="16335"/>
                </a:lnTo>
                <a:lnTo>
                  <a:pt x="16929" y="16261"/>
                </a:lnTo>
                <a:lnTo>
                  <a:pt x="16873" y="16186"/>
                </a:lnTo>
                <a:lnTo>
                  <a:pt x="16817" y="16112"/>
                </a:lnTo>
                <a:lnTo>
                  <a:pt x="16780" y="16001"/>
                </a:lnTo>
                <a:lnTo>
                  <a:pt x="16651" y="15408"/>
                </a:lnTo>
                <a:lnTo>
                  <a:pt x="16502" y="14610"/>
                </a:lnTo>
                <a:lnTo>
                  <a:pt x="16335" y="13683"/>
                </a:lnTo>
                <a:lnTo>
                  <a:pt x="16187" y="12645"/>
                </a:lnTo>
                <a:lnTo>
                  <a:pt x="16057" y="11551"/>
                </a:lnTo>
                <a:lnTo>
                  <a:pt x="16020" y="10995"/>
                </a:lnTo>
                <a:lnTo>
                  <a:pt x="15983" y="10457"/>
                </a:lnTo>
                <a:lnTo>
                  <a:pt x="15965" y="9901"/>
                </a:lnTo>
                <a:lnTo>
                  <a:pt x="15965" y="9363"/>
                </a:lnTo>
                <a:lnTo>
                  <a:pt x="15983" y="8844"/>
                </a:lnTo>
                <a:lnTo>
                  <a:pt x="16039" y="8344"/>
                </a:lnTo>
                <a:lnTo>
                  <a:pt x="15501" y="8195"/>
                </a:lnTo>
                <a:lnTo>
                  <a:pt x="14852" y="8065"/>
                </a:lnTo>
                <a:lnTo>
                  <a:pt x="14129" y="7936"/>
                </a:lnTo>
                <a:lnTo>
                  <a:pt x="13332" y="7824"/>
                </a:lnTo>
                <a:lnTo>
                  <a:pt x="12905" y="7787"/>
                </a:lnTo>
                <a:lnTo>
                  <a:pt x="12460" y="7750"/>
                </a:lnTo>
                <a:lnTo>
                  <a:pt x="12015" y="7732"/>
                </a:lnTo>
                <a:lnTo>
                  <a:pt x="11552" y="7713"/>
                </a:lnTo>
                <a:lnTo>
                  <a:pt x="11070" y="7732"/>
                </a:lnTo>
                <a:lnTo>
                  <a:pt x="10588" y="7750"/>
                </a:lnTo>
                <a:lnTo>
                  <a:pt x="10087" y="7806"/>
                </a:lnTo>
                <a:lnTo>
                  <a:pt x="9605" y="7861"/>
                </a:lnTo>
                <a:lnTo>
                  <a:pt x="9104" y="7954"/>
                </a:lnTo>
                <a:lnTo>
                  <a:pt x="8585" y="8047"/>
                </a:lnTo>
                <a:lnTo>
                  <a:pt x="8085" y="8177"/>
                </a:lnTo>
                <a:lnTo>
                  <a:pt x="7584" y="8344"/>
                </a:lnTo>
                <a:lnTo>
                  <a:pt x="7083" y="8529"/>
                </a:lnTo>
                <a:lnTo>
                  <a:pt x="6583" y="8733"/>
                </a:lnTo>
                <a:lnTo>
                  <a:pt x="6082" y="8974"/>
                </a:lnTo>
                <a:lnTo>
                  <a:pt x="5582" y="9252"/>
                </a:lnTo>
                <a:lnTo>
                  <a:pt x="5100" y="9567"/>
                </a:lnTo>
                <a:lnTo>
                  <a:pt x="4617" y="9901"/>
                </a:lnTo>
                <a:lnTo>
                  <a:pt x="4154" y="10290"/>
                </a:lnTo>
                <a:lnTo>
                  <a:pt x="3709" y="10698"/>
                </a:lnTo>
                <a:lnTo>
                  <a:pt x="3264" y="11162"/>
                </a:lnTo>
                <a:lnTo>
                  <a:pt x="2838" y="11644"/>
                </a:lnTo>
                <a:lnTo>
                  <a:pt x="2411" y="12200"/>
                </a:lnTo>
                <a:lnTo>
                  <a:pt x="2022" y="12775"/>
                </a:lnTo>
                <a:lnTo>
                  <a:pt x="1799" y="13146"/>
                </a:lnTo>
                <a:lnTo>
                  <a:pt x="1577" y="13516"/>
                </a:lnTo>
                <a:lnTo>
                  <a:pt x="1373" y="13906"/>
                </a:lnTo>
                <a:lnTo>
                  <a:pt x="1187" y="14277"/>
                </a:lnTo>
                <a:lnTo>
                  <a:pt x="1021" y="14666"/>
                </a:lnTo>
                <a:lnTo>
                  <a:pt x="854" y="15037"/>
                </a:lnTo>
                <a:lnTo>
                  <a:pt x="724" y="15426"/>
                </a:lnTo>
                <a:lnTo>
                  <a:pt x="594" y="15797"/>
                </a:lnTo>
                <a:lnTo>
                  <a:pt x="464" y="16186"/>
                </a:lnTo>
                <a:lnTo>
                  <a:pt x="372" y="16557"/>
                </a:lnTo>
                <a:lnTo>
                  <a:pt x="279" y="16928"/>
                </a:lnTo>
                <a:lnTo>
                  <a:pt x="205" y="17317"/>
                </a:lnTo>
                <a:lnTo>
                  <a:pt x="131" y="17688"/>
                </a:lnTo>
                <a:lnTo>
                  <a:pt x="93" y="18059"/>
                </a:lnTo>
                <a:lnTo>
                  <a:pt x="56" y="18430"/>
                </a:lnTo>
                <a:lnTo>
                  <a:pt x="19" y="18819"/>
                </a:lnTo>
                <a:lnTo>
                  <a:pt x="1" y="19171"/>
                </a:lnTo>
                <a:lnTo>
                  <a:pt x="1" y="19542"/>
                </a:lnTo>
                <a:lnTo>
                  <a:pt x="19" y="19913"/>
                </a:lnTo>
                <a:lnTo>
                  <a:pt x="38" y="20265"/>
                </a:lnTo>
                <a:lnTo>
                  <a:pt x="75" y="20618"/>
                </a:lnTo>
                <a:lnTo>
                  <a:pt x="112" y="20988"/>
                </a:lnTo>
                <a:lnTo>
                  <a:pt x="223" y="21674"/>
                </a:lnTo>
                <a:lnTo>
                  <a:pt x="390" y="22360"/>
                </a:lnTo>
                <a:lnTo>
                  <a:pt x="576" y="23009"/>
                </a:lnTo>
                <a:lnTo>
                  <a:pt x="817" y="23658"/>
                </a:lnTo>
                <a:lnTo>
                  <a:pt x="1095" y="24270"/>
                </a:lnTo>
                <a:lnTo>
                  <a:pt x="1391" y="24864"/>
                </a:lnTo>
                <a:lnTo>
                  <a:pt x="1725" y="25420"/>
                </a:lnTo>
                <a:lnTo>
                  <a:pt x="2096" y="25957"/>
                </a:lnTo>
                <a:lnTo>
                  <a:pt x="2485" y="26458"/>
                </a:lnTo>
                <a:lnTo>
                  <a:pt x="2912" y="26922"/>
                </a:lnTo>
                <a:lnTo>
                  <a:pt x="3375" y="27367"/>
                </a:lnTo>
                <a:lnTo>
                  <a:pt x="3598" y="27552"/>
                </a:lnTo>
                <a:lnTo>
                  <a:pt x="3839" y="27756"/>
                </a:lnTo>
                <a:lnTo>
                  <a:pt x="4098" y="27941"/>
                </a:lnTo>
                <a:lnTo>
                  <a:pt x="4339" y="28108"/>
                </a:lnTo>
                <a:lnTo>
                  <a:pt x="4599" y="28275"/>
                </a:lnTo>
                <a:lnTo>
                  <a:pt x="4858" y="28423"/>
                </a:lnTo>
                <a:lnTo>
                  <a:pt x="5137" y="28572"/>
                </a:lnTo>
                <a:lnTo>
                  <a:pt x="5396" y="28702"/>
                </a:lnTo>
                <a:lnTo>
                  <a:pt x="5674" y="28813"/>
                </a:lnTo>
                <a:lnTo>
                  <a:pt x="5952" y="28924"/>
                </a:lnTo>
                <a:lnTo>
                  <a:pt x="6231" y="29017"/>
                </a:lnTo>
                <a:lnTo>
                  <a:pt x="6527" y="29091"/>
                </a:lnTo>
                <a:lnTo>
                  <a:pt x="6824" y="29165"/>
                </a:lnTo>
                <a:lnTo>
                  <a:pt x="7102" y="29221"/>
                </a:lnTo>
                <a:lnTo>
                  <a:pt x="7417" y="29258"/>
                </a:lnTo>
                <a:lnTo>
                  <a:pt x="7714" y="29295"/>
                </a:lnTo>
                <a:lnTo>
                  <a:pt x="8010" y="29313"/>
                </a:lnTo>
                <a:lnTo>
                  <a:pt x="8622" y="29313"/>
                </a:lnTo>
                <a:lnTo>
                  <a:pt x="8938" y="29276"/>
                </a:lnTo>
                <a:lnTo>
                  <a:pt x="9531" y="29221"/>
                </a:lnTo>
                <a:lnTo>
                  <a:pt x="10106" y="29146"/>
                </a:lnTo>
                <a:lnTo>
                  <a:pt x="11181" y="28980"/>
                </a:lnTo>
                <a:lnTo>
                  <a:pt x="12127" y="28776"/>
                </a:lnTo>
                <a:lnTo>
                  <a:pt x="12979" y="28572"/>
                </a:lnTo>
                <a:lnTo>
                  <a:pt x="13721" y="28349"/>
                </a:lnTo>
                <a:lnTo>
                  <a:pt x="14370" y="28127"/>
                </a:lnTo>
                <a:lnTo>
                  <a:pt x="14926" y="27904"/>
                </a:lnTo>
                <a:lnTo>
                  <a:pt x="15408" y="27682"/>
                </a:lnTo>
                <a:lnTo>
                  <a:pt x="15816" y="27478"/>
                </a:lnTo>
                <a:lnTo>
                  <a:pt x="16150" y="27292"/>
                </a:lnTo>
                <a:lnTo>
                  <a:pt x="16632" y="26996"/>
                </a:lnTo>
                <a:lnTo>
                  <a:pt x="16780" y="26903"/>
                </a:lnTo>
                <a:lnTo>
                  <a:pt x="16892" y="26847"/>
                </a:lnTo>
                <a:lnTo>
                  <a:pt x="16984" y="26847"/>
                </a:lnTo>
                <a:lnTo>
                  <a:pt x="17003" y="26884"/>
                </a:lnTo>
                <a:lnTo>
                  <a:pt x="17096" y="27218"/>
                </a:lnTo>
                <a:lnTo>
                  <a:pt x="17188" y="27515"/>
                </a:lnTo>
                <a:lnTo>
                  <a:pt x="17318" y="27867"/>
                </a:lnTo>
                <a:lnTo>
                  <a:pt x="17522" y="28275"/>
                </a:lnTo>
                <a:lnTo>
                  <a:pt x="17763" y="28702"/>
                </a:lnTo>
                <a:lnTo>
                  <a:pt x="17911" y="28943"/>
                </a:lnTo>
                <a:lnTo>
                  <a:pt x="18078" y="29184"/>
                </a:lnTo>
                <a:lnTo>
                  <a:pt x="18264" y="29425"/>
                </a:lnTo>
                <a:lnTo>
                  <a:pt x="18468" y="29666"/>
                </a:lnTo>
                <a:lnTo>
                  <a:pt x="18690" y="29888"/>
                </a:lnTo>
                <a:lnTo>
                  <a:pt x="18950" y="30129"/>
                </a:lnTo>
                <a:lnTo>
                  <a:pt x="19209" y="30370"/>
                </a:lnTo>
                <a:lnTo>
                  <a:pt x="19487" y="30593"/>
                </a:lnTo>
                <a:lnTo>
                  <a:pt x="19803" y="30815"/>
                </a:lnTo>
                <a:lnTo>
                  <a:pt x="20155" y="31038"/>
                </a:lnTo>
                <a:lnTo>
                  <a:pt x="20507" y="31242"/>
                </a:lnTo>
                <a:lnTo>
                  <a:pt x="20896" y="31427"/>
                </a:lnTo>
                <a:lnTo>
                  <a:pt x="21304" y="31612"/>
                </a:lnTo>
                <a:lnTo>
                  <a:pt x="21749" y="31779"/>
                </a:lnTo>
                <a:lnTo>
                  <a:pt x="22231" y="31928"/>
                </a:lnTo>
                <a:lnTo>
                  <a:pt x="22732" y="32057"/>
                </a:lnTo>
                <a:lnTo>
                  <a:pt x="23270" y="32169"/>
                </a:lnTo>
                <a:lnTo>
                  <a:pt x="23826" y="32243"/>
                </a:lnTo>
                <a:lnTo>
                  <a:pt x="24438" y="32317"/>
                </a:lnTo>
                <a:lnTo>
                  <a:pt x="25068" y="32354"/>
                </a:lnTo>
                <a:lnTo>
                  <a:pt x="25902" y="32373"/>
                </a:lnTo>
                <a:lnTo>
                  <a:pt x="26700" y="32373"/>
                </a:lnTo>
                <a:lnTo>
                  <a:pt x="27460" y="32336"/>
                </a:lnTo>
                <a:lnTo>
                  <a:pt x="28183" y="32261"/>
                </a:lnTo>
                <a:lnTo>
                  <a:pt x="28888" y="32187"/>
                </a:lnTo>
                <a:lnTo>
                  <a:pt x="29537" y="32076"/>
                </a:lnTo>
                <a:lnTo>
                  <a:pt x="30167" y="31946"/>
                </a:lnTo>
                <a:lnTo>
                  <a:pt x="30760" y="31816"/>
                </a:lnTo>
                <a:lnTo>
                  <a:pt x="31316" y="31668"/>
                </a:lnTo>
                <a:lnTo>
                  <a:pt x="31854" y="31520"/>
                </a:lnTo>
                <a:lnTo>
                  <a:pt x="32355" y="31353"/>
                </a:lnTo>
                <a:lnTo>
                  <a:pt x="32800" y="31186"/>
                </a:lnTo>
                <a:lnTo>
                  <a:pt x="33634" y="30852"/>
                </a:lnTo>
                <a:lnTo>
                  <a:pt x="34339" y="30556"/>
                </a:lnTo>
                <a:lnTo>
                  <a:pt x="34116" y="30519"/>
                </a:lnTo>
                <a:lnTo>
                  <a:pt x="34209" y="30426"/>
                </a:lnTo>
                <a:lnTo>
                  <a:pt x="34487" y="30148"/>
                </a:lnTo>
                <a:lnTo>
                  <a:pt x="34672" y="29944"/>
                </a:lnTo>
                <a:lnTo>
                  <a:pt x="34895" y="29703"/>
                </a:lnTo>
                <a:lnTo>
                  <a:pt x="35117" y="29388"/>
                </a:lnTo>
                <a:lnTo>
                  <a:pt x="35340" y="29035"/>
                </a:lnTo>
                <a:lnTo>
                  <a:pt x="35562" y="28646"/>
                </a:lnTo>
                <a:lnTo>
                  <a:pt x="35785" y="28201"/>
                </a:lnTo>
                <a:lnTo>
                  <a:pt x="35989" y="27700"/>
                </a:lnTo>
                <a:lnTo>
                  <a:pt x="36156" y="27163"/>
                </a:lnTo>
                <a:lnTo>
                  <a:pt x="36248" y="26866"/>
                </a:lnTo>
                <a:lnTo>
                  <a:pt x="36304" y="26551"/>
                </a:lnTo>
                <a:lnTo>
                  <a:pt x="36378" y="26236"/>
                </a:lnTo>
                <a:lnTo>
                  <a:pt x="36415" y="25902"/>
                </a:lnTo>
                <a:lnTo>
                  <a:pt x="36452" y="25568"/>
                </a:lnTo>
                <a:lnTo>
                  <a:pt x="36489" y="25216"/>
                </a:lnTo>
                <a:lnTo>
                  <a:pt x="36489" y="24845"/>
                </a:lnTo>
                <a:lnTo>
                  <a:pt x="36489" y="24456"/>
                </a:lnTo>
                <a:lnTo>
                  <a:pt x="36471" y="24085"/>
                </a:lnTo>
                <a:lnTo>
                  <a:pt x="36415" y="23733"/>
                </a:lnTo>
                <a:lnTo>
                  <a:pt x="36341" y="23399"/>
                </a:lnTo>
                <a:lnTo>
                  <a:pt x="36248" y="23084"/>
                </a:lnTo>
                <a:lnTo>
                  <a:pt x="36119" y="22787"/>
                </a:lnTo>
                <a:lnTo>
                  <a:pt x="35970" y="22527"/>
                </a:lnTo>
                <a:lnTo>
                  <a:pt x="35803" y="22286"/>
                </a:lnTo>
                <a:lnTo>
                  <a:pt x="35636" y="22064"/>
                </a:lnTo>
                <a:lnTo>
                  <a:pt x="35433" y="21841"/>
                </a:lnTo>
                <a:lnTo>
                  <a:pt x="35210" y="21656"/>
                </a:lnTo>
                <a:lnTo>
                  <a:pt x="34988" y="21489"/>
                </a:lnTo>
                <a:lnTo>
                  <a:pt x="34747" y="21341"/>
                </a:lnTo>
                <a:lnTo>
                  <a:pt x="34505" y="21211"/>
                </a:lnTo>
                <a:lnTo>
                  <a:pt x="34246" y="21100"/>
                </a:lnTo>
                <a:lnTo>
                  <a:pt x="33968" y="21007"/>
                </a:lnTo>
                <a:lnTo>
                  <a:pt x="33690" y="20933"/>
                </a:lnTo>
                <a:lnTo>
                  <a:pt x="33412" y="20877"/>
                </a:lnTo>
                <a:lnTo>
                  <a:pt x="33133" y="20822"/>
                </a:lnTo>
                <a:lnTo>
                  <a:pt x="32855" y="20803"/>
                </a:lnTo>
                <a:lnTo>
                  <a:pt x="32577" y="20785"/>
                </a:lnTo>
                <a:lnTo>
                  <a:pt x="32299" y="20785"/>
                </a:lnTo>
                <a:lnTo>
                  <a:pt x="32021" y="20803"/>
                </a:lnTo>
                <a:lnTo>
                  <a:pt x="31743" y="20840"/>
                </a:lnTo>
                <a:lnTo>
                  <a:pt x="31465" y="20877"/>
                </a:lnTo>
                <a:lnTo>
                  <a:pt x="31205" y="20933"/>
                </a:lnTo>
                <a:lnTo>
                  <a:pt x="30964" y="21007"/>
                </a:lnTo>
                <a:lnTo>
                  <a:pt x="30723" y="21100"/>
                </a:lnTo>
                <a:lnTo>
                  <a:pt x="30482" y="21192"/>
                </a:lnTo>
                <a:lnTo>
                  <a:pt x="30278" y="21304"/>
                </a:lnTo>
                <a:lnTo>
                  <a:pt x="30074" y="21415"/>
                </a:lnTo>
                <a:lnTo>
                  <a:pt x="29889" y="21545"/>
                </a:lnTo>
                <a:lnTo>
                  <a:pt x="29722" y="21693"/>
                </a:lnTo>
                <a:lnTo>
                  <a:pt x="29574" y="21841"/>
                </a:lnTo>
                <a:lnTo>
                  <a:pt x="29444" y="22008"/>
                </a:lnTo>
                <a:lnTo>
                  <a:pt x="29314" y="22175"/>
                </a:lnTo>
                <a:lnTo>
                  <a:pt x="29203" y="22342"/>
                </a:lnTo>
                <a:lnTo>
                  <a:pt x="29110" y="22509"/>
                </a:lnTo>
                <a:lnTo>
                  <a:pt x="29036" y="22694"/>
                </a:lnTo>
                <a:lnTo>
                  <a:pt x="28962" y="22880"/>
                </a:lnTo>
                <a:lnTo>
                  <a:pt x="28925" y="23065"/>
                </a:lnTo>
                <a:lnTo>
                  <a:pt x="28869" y="23250"/>
                </a:lnTo>
                <a:lnTo>
                  <a:pt x="28850" y="23436"/>
                </a:lnTo>
                <a:lnTo>
                  <a:pt x="28832" y="23621"/>
                </a:lnTo>
                <a:lnTo>
                  <a:pt x="28813" y="23807"/>
                </a:lnTo>
                <a:lnTo>
                  <a:pt x="28832" y="24178"/>
                </a:lnTo>
                <a:lnTo>
                  <a:pt x="28888" y="24530"/>
                </a:lnTo>
                <a:lnTo>
                  <a:pt x="28999" y="24864"/>
                </a:lnTo>
                <a:lnTo>
                  <a:pt x="29129" y="25160"/>
                </a:lnTo>
                <a:lnTo>
                  <a:pt x="29203" y="25290"/>
                </a:lnTo>
                <a:lnTo>
                  <a:pt x="29295" y="25420"/>
                </a:lnTo>
                <a:lnTo>
                  <a:pt x="29388" y="25550"/>
                </a:lnTo>
                <a:lnTo>
                  <a:pt x="29481" y="25661"/>
                </a:lnTo>
                <a:lnTo>
                  <a:pt x="29592" y="25753"/>
                </a:lnTo>
                <a:lnTo>
                  <a:pt x="29703" y="25846"/>
                </a:lnTo>
                <a:lnTo>
                  <a:pt x="29833" y="25902"/>
                </a:lnTo>
                <a:lnTo>
                  <a:pt x="29963" y="25957"/>
                </a:lnTo>
                <a:lnTo>
                  <a:pt x="30093" y="26013"/>
                </a:lnTo>
                <a:lnTo>
                  <a:pt x="30241" y="26032"/>
                </a:lnTo>
                <a:lnTo>
                  <a:pt x="30389" y="26050"/>
                </a:lnTo>
                <a:lnTo>
                  <a:pt x="30538" y="26032"/>
                </a:lnTo>
                <a:lnTo>
                  <a:pt x="31075" y="25976"/>
                </a:lnTo>
                <a:lnTo>
                  <a:pt x="31520" y="25939"/>
                </a:lnTo>
                <a:lnTo>
                  <a:pt x="31854" y="25920"/>
                </a:lnTo>
                <a:lnTo>
                  <a:pt x="32095" y="25957"/>
                </a:lnTo>
                <a:lnTo>
                  <a:pt x="32188" y="25976"/>
                </a:lnTo>
                <a:lnTo>
                  <a:pt x="32262" y="25995"/>
                </a:lnTo>
                <a:lnTo>
                  <a:pt x="32318" y="26032"/>
                </a:lnTo>
                <a:lnTo>
                  <a:pt x="32373" y="26087"/>
                </a:lnTo>
                <a:lnTo>
                  <a:pt x="32410" y="26143"/>
                </a:lnTo>
                <a:lnTo>
                  <a:pt x="32429" y="26198"/>
                </a:lnTo>
                <a:lnTo>
                  <a:pt x="32447" y="26365"/>
                </a:lnTo>
                <a:lnTo>
                  <a:pt x="32447" y="26551"/>
                </a:lnTo>
                <a:lnTo>
                  <a:pt x="32429" y="26755"/>
                </a:lnTo>
                <a:lnTo>
                  <a:pt x="32392" y="26866"/>
                </a:lnTo>
                <a:lnTo>
                  <a:pt x="32355" y="26959"/>
                </a:lnTo>
                <a:lnTo>
                  <a:pt x="32318" y="27051"/>
                </a:lnTo>
                <a:lnTo>
                  <a:pt x="32243" y="27144"/>
                </a:lnTo>
                <a:lnTo>
                  <a:pt x="32151" y="27218"/>
                </a:lnTo>
                <a:lnTo>
                  <a:pt x="32040" y="27274"/>
                </a:lnTo>
                <a:lnTo>
                  <a:pt x="31910" y="27329"/>
                </a:lnTo>
                <a:lnTo>
                  <a:pt x="31743" y="27385"/>
                </a:lnTo>
                <a:lnTo>
                  <a:pt x="31539" y="27404"/>
                </a:lnTo>
                <a:lnTo>
                  <a:pt x="31298" y="27422"/>
                </a:lnTo>
                <a:lnTo>
                  <a:pt x="31038" y="27404"/>
                </a:lnTo>
                <a:lnTo>
                  <a:pt x="30723" y="27367"/>
                </a:lnTo>
                <a:lnTo>
                  <a:pt x="30389" y="27311"/>
                </a:lnTo>
                <a:lnTo>
                  <a:pt x="30056" y="27218"/>
                </a:lnTo>
                <a:lnTo>
                  <a:pt x="29740" y="27107"/>
                </a:lnTo>
                <a:lnTo>
                  <a:pt x="29425" y="26977"/>
                </a:lnTo>
                <a:lnTo>
                  <a:pt x="29129" y="26810"/>
                </a:lnTo>
                <a:lnTo>
                  <a:pt x="28850" y="26606"/>
                </a:lnTo>
                <a:lnTo>
                  <a:pt x="28572" y="26384"/>
                </a:lnTo>
                <a:lnTo>
                  <a:pt x="28331" y="26143"/>
                </a:lnTo>
                <a:lnTo>
                  <a:pt x="28127" y="25846"/>
                </a:lnTo>
                <a:lnTo>
                  <a:pt x="27942" y="25531"/>
                </a:lnTo>
                <a:lnTo>
                  <a:pt x="27868" y="25364"/>
                </a:lnTo>
                <a:lnTo>
                  <a:pt x="27794" y="25179"/>
                </a:lnTo>
                <a:lnTo>
                  <a:pt x="27738" y="24993"/>
                </a:lnTo>
                <a:lnTo>
                  <a:pt x="27682" y="24808"/>
                </a:lnTo>
                <a:lnTo>
                  <a:pt x="27645" y="24604"/>
                </a:lnTo>
                <a:lnTo>
                  <a:pt x="27608" y="24381"/>
                </a:lnTo>
                <a:lnTo>
                  <a:pt x="27590" y="24159"/>
                </a:lnTo>
                <a:lnTo>
                  <a:pt x="27571" y="23936"/>
                </a:lnTo>
                <a:lnTo>
                  <a:pt x="27590" y="23695"/>
                </a:lnTo>
                <a:lnTo>
                  <a:pt x="27608" y="23454"/>
                </a:lnTo>
                <a:lnTo>
                  <a:pt x="27627" y="23195"/>
                </a:lnTo>
                <a:lnTo>
                  <a:pt x="27664" y="22935"/>
                </a:lnTo>
                <a:lnTo>
                  <a:pt x="27719" y="22676"/>
                </a:lnTo>
                <a:lnTo>
                  <a:pt x="27794" y="22416"/>
                </a:lnTo>
                <a:lnTo>
                  <a:pt x="27886" y="22157"/>
                </a:lnTo>
                <a:lnTo>
                  <a:pt x="27979" y="21916"/>
                </a:lnTo>
                <a:lnTo>
                  <a:pt x="28090" y="21674"/>
                </a:lnTo>
                <a:lnTo>
                  <a:pt x="28220" y="21433"/>
                </a:lnTo>
                <a:lnTo>
                  <a:pt x="28350" y="21211"/>
                </a:lnTo>
                <a:lnTo>
                  <a:pt x="28498" y="21007"/>
                </a:lnTo>
                <a:lnTo>
                  <a:pt x="28665" y="20803"/>
                </a:lnTo>
                <a:lnTo>
                  <a:pt x="28832" y="20599"/>
                </a:lnTo>
                <a:lnTo>
                  <a:pt x="29017" y="20414"/>
                </a:lnTo>
                <a:lnTo>
                  <a:pt x="29221" y="20247"/>
                </a:lnTo>
                <a:lnTo>
                  <a:pt x="29425" y="20080"/>
                </a:lnTo>
                <a:lnTo>
                  <a:pt x="29629" y="19932"/>
                </a:lnTo>
                <a:lnTo>
                  <a:pt x="29852" y="19783"/>
                </a:lnTo>
                <a:lnTo>
                  <a:pt x="30093" y="19672"/>
                </a:lnTo>
                <a:lnTo>
                  <a:pt x="30334" y="19561"/>
                </a:lnTo>
                <a:lnTo>
                  <a:pt x="30575" y="19450"/>
                </a:lnTo>
                <a:lnTo>
                  <a:pt x="30834" y="19375"/>
                </a:lnTo>
                <a:lnTo>
                  <a:pt x="31094" y="19301"/>
                </a:lnTo>
                <a:lnTo>
                  <a:pt x="31354" y="19246"/>
                </a:lnTo>
                <a:lnTo>
                  <a:pt x="31632" y="19209"/>
                </a:lnTo>
                <a:lnTo>
                  <a:pt x="31928" y="19190"/>
                </a:lnTo>
                <a:lnTo>
                  <a:pt x="32206" y="19190"/>
                </a:lnTo>
                <a:lnTo>
                  <a:pt x="32503" y="19209"/>
                </a:lnTo>
                <a:lnTo>
                  <a:pt x="32800" y="19227"/>
                </a:lnTo>
                <a:lnTo>
                  <a:pt x="33115" y="19283"/>
                </a:lnTo>
                <a:lnTo>
                  <a:pt x="33412" y="19357"/>
                </a:lnTo>
                <a:lnTo>
                  <a:pt x="33727" y="19450"/>
                </a:lnTo>
                <a:lnTo>
                  <a:pt x="34042" y="19561"/>
                </a:lnTo>
                <a:lnTo>
                  <a:pt x="34357" y="19691"/>
                </a:lnTo>
                <a:lnTo>
                  <a:pt x="34672" y="19839"/>
                </a:lnTo>
                <a:lnTo>
                  <a:pt x="34988" y="20006"/>
                </a:lnTo>
                <a:lnTo>
                  <a:pt x="35284" y="20173"/>
                </a:lnTo>
                <a:lnTo>
                  <a:pt x="35562" y="20340"/>
                </a:lnTo>
                <a:lnTo>
                  <a:pt x="35840" y="20543"/>
                </a:lnTo>
                <a:lnTo>
                  <a:pt x="36081" y="20729"/>
                </a:lnTo>
                <a:lnTo>
                  <a:pt x="36304" y="20933"/>
                </a:lnTo>
                <a:lnTo>
                  <a:pt x="36526" y="21137"/>
                </a:lnTo>
                <a:lnTo>
                  <a:pt x="36712" y="21341"/>
                </a:lnTo>
                <a:lnTo>
                  <a:pt x="36897" y="21563"/>
                </a:lnTo>
                <a:lnTo>
                  <a:pt x="37064" y="21786"/>
                </a:lnTo>
                <a:lnTo>
                  <a:pt x="37231" y="22008"/>
                </a:lnTo>
                <a:lnTo>
                  <a:pt x="37361" y="22231"/>
                </a:lnTo>
                <a:lnTo>
                  <a:pt x="37491" y="22472"/>
                </a:lnTo>
                <a:lnTo>
                  <a:pt x="37602" y="22713"/>
                </a:lnTo>
                <a:lnTo>
                  <a:pt x="37695" y="22972"/>
                </a:lnTo>
                <a:lnTo>
                  <a:pt x="37787" y="23213"/>
                </a:lnTo>
                <a:lnTo>
                  <a:pt x="37861" y="23473"/>
                </a:lnTo>
                <a:lnTo>
                  <a:pt x="37917" y="23733"/>
                </a:lnTo>
                <a:lnTo>
                  <a:pt x="37954" y="23992"/>
                </a:lnTo>
                <a:lnTo>
                  <a:pt x="37991" y="24252"/>
                </a:lnTo>
                <a:lnTo>
                  <a:pt x="38010" y="24511"/>
                </a:lnTo>
                <a:lnTo>
                  <a:pt x="38028" y="24789"/>
                </a:lnTo>
                <a:lnTo>
                  <a:pt x="38028" y="25327"/>
                </a:lnTo>
                <a:lnTo>
                  <a:pt x="37973" y="25883"/>
                </a:lnTo>
                <a:lnTo>
                  <a:pt x="37880" y="26440"/>
                </a:lnTo>
                <a:lnTo>
                  <a:pt x="37750" y="26996"/>
                </a:lnTo>
                <a:lnTo>
                  <a:pt x="37583" y="27552"/>
                </a:lnTo>
                <a:lnTo>
                  <a:pt x="37398" y="28127"/>
                </a:lnTo>
                <a:lnTo>
                  <a:pt x="37231" y="28609"/>
                </a:lnTo>
                <a:lnTo>
                  <a:pt x="37046" y="29035"/>
                </a:lnTo>
                <a:lnTo>
                  <a:pt x="36879" y="29406"/>
                </a:lnTo>
                <a:lnTo>
                  <a:pt x="36730" y="29721"/>
                </a:lnTo>
                <a:lnTo>
                  <a:pt x="36582" y="29981"/>
                </a:lnTo>
                <a:lnTo>
                  <a:pt x="36452" y="30203"/>
                </a:lnTo>
                <a:lnTo>
                  <a:pt x="36323" y="30370"/>
                </a:lnTo>
                <a:lnTo>
                  <a:pt x="36545" y="30593"/>
                </a:lnTo>
                <a:lnTo>
                  <a:pt x="36805" y="30852"/>
                </a:lnTo>
                <a:lnTo>
                  <a:pt x="37120" y="31112"/>
                </a:lnTo>
                <a:lnTo>
                  <a:pt x="37491" y="31408"/>
                </a:lnTo>
                <a:lnTo>
                  <a:pt x="37898" y="31705"/>
                </a:lnTo>
                <a:lnTo>
                  <a:pt x="38381" y="31983"/>
                </a:lnTo>
                <a:lnTo>
                  <a:pt x="38918" y="32261"/>
                </a:lnTo>
                <a:lnTo>
                  <a:pt x="39215" y="32391"/>
                </a:lnTo>
                <a:lnTo>
                  <a:pt x="39512" y="32502"/>
                </a:lnTo>
                <a:lnTo>
                  <a:pt x="39827" y="32632"/>
                </a:lnTo>
                <a:lnTo>
                  <a:pt x="40179" y="32725"/>
                </a:lnTo>
                <a:lnTo>
                  <a:pt x="40531" y="32836"/>
                </a:lnTo>
                <a:lnTo>
                  <a:pt x="40902" y="32910"/>
                </a:lnTo>
                <a:lnTo>
                  <a:pt x="41291" y="32984"/>
                </a:lnTo>
                <a:lnTo>
                  <a:pt x="41699" y="33059"/>
                </a:lnTo>
                <a:lnTo>
                  <a:pt x="42126" y="33096"/>
                </a:lnTo>
                <a:lnTo>
                  <a:pt x="42571" y="33133"/>
                </a:lnTo>
                <a:lnTo>
                  <a:pt x="43034" y="33151"/>
                </a:lnTo>
                <a:lnTo>
                  <a:pt x="43516" y="33151"/>
                </a:lnTo>
                <a:lnTo>
                  <a:pt x="44036" y="33133"/>
                </a:lnTo>
                <a:lnTo>
                  <a:pt x="44555" y="33096"/>
                </a:lnTo>
                <a:lnTo>
                  <a:pt x="45092" y="33040"/>
                </a:lnTo>
                <a:lnTo>
                  <a:pt x="45649" y="32966"/>
                </a:lnTo>
                <a:lnTo>
                  <a:pt x="46242" y="32873"/>
                </a:lnTo>
                <a:lnTo>
                  <a:pt x="46854" y="32743"/>
                </a:lnTo>
                <a:lnTo>
                  <a:pt x="47336" y="32632"/>
                </a:lnTo>
                <a:lnTo>
                  <a:pt x="47799" y="32502"/>
                </a:lnTo>
                <a:lnTo>
                  <a:pt x="48244" y="32373"/>
                </a:lnTo>
                <a:lnTo>
                  <a:pt x="48671" y="32224"/>
                </a:lnTo>
                <a:lnTo>
                  <a:pt x="49097" y="32057"/>
                </a:lnTo>
                <a:lnTo>
                  <a:pt x="49487" y="31909"/>
                </a:lnTo>
                <a:lnTo>
                  <a:pt x="49857" y="31724"/>
                </a:lnTo>
                <a:lnTo>
                  <a:pt x="50210" y="31557"/>
                </a:lnTo>
                <a:lnTo>
                  <a:pt x="50543" y="31371"/>
                </a:lnTo>
                <a:lnTo>
                  <a:pt x="50859" y="31167"/>
                </a:lnTo>
                <a:lnTo>
                  <a:pt x="51174" y="30982"/>
                </a:lnTo>
                <a:lnTo>
                  <a:pt x="51470" y="30778"/>
                </a:lnTo>
                <a:lnTo>
                  <a:pt x="51730" y="30574"/>
                </a:lnTo>
                <a:lnTo>
                  <a:pt x="52008" y="30370"/>
                </a:lnTo>
                <a:lnTo>
                  <a:pt x="52249" y="30148"/>
                </a:lnTo>
                <a:lnTo>
                  <a:pt x="52472" y="29944"/>
                </a:lnTo>
                <a:lnTo>
                  <a:pt x="52898" y="29499"/>
                </a:lnTo>
                <a:lnTo>
                  <a:pt x="53287" y="29072"/>
                </a:lnTo>
                <a:lnTo>
                  <a:pt x="53621" y="28627"/>
                </a:lnTo>
                <a:lnTo>
                  <a:pt x="53899" y="28201"/>
                </a:lnTo>
                <a:lnTo>
                  <a:pt x="54159" y="27793"/>
                </a:lnTo>
                <a:lnTo>
                  <a:pt x="54381" y="27404"/>
                </a:lnTo>
                <a:lnTo>
                  <a:pt x="54567" y="27033"/>
                </a:lnTo>
                <a:lnTo>
                  <a:pt x="54734" y="26681"/>
                </a:lnTo>
                <a:lnTo>
                  <a:pt x="54641" y="25809"/>
                </a:lnTo>
                <a:lnTo>
                  <a:pt x="54585" y="25309"/>
                </a:lnTo>
                <a:lnTo>
                  <a:pt x="54511" y="24789"/>
                </a:lnTo>
                <a:lnTo>
                  <a:pt x="54400" y="24233"/>
                </a:lnTo>
                <a:lnTo>
                  <a:pt x="54270" y="23658"/>
                </a:lnTo>
                <a:lnTo>
                  <a:pt x="54103" y="23084"/>
                </a:lnTo>
                <a:lnTo>
                  <a:pt x="53918" y="22527"/>
                </a:lnTo>
                <a:lnTo>
                  <a:pt x="53695" y="21990"/>
                </a:lnTo>
                <a:lnTo>
                  <a:pt x="53566" y="21730"/>
                </a:lnTo>
                <a:lnTo>
                  <a:pt x="53436" y="21471"/>
                </a:lnTo>
                <a:lnTo>
                  <a:pt x="53287" y="21229"/>
                </a:lnTo>
                <a:lnTo>
                  <a:pt x="53139" y="20988"/>
                </a:lnTo>
                <a:lnTo>
                  <a:pt x="52972" y="20766"/>
                </a:lnTo>
                <a:lnTo>
                  <a:pt x="52787" y="20562"/>
                </a:lnTo>
                <a:lnTo>
                  <a:pt x="52601" y="20358"/>
                </a:lnTo>
                <a:lnTo>
                  <a:pt x="52398" y="20191"/>
                </a:lnTo>
                <a:lnTo>
                  <a:pt x="52194" y="20024"/>
                </a:lnTo>
                <a:lnTo>
                  <a:pt x="51971" y="19876"/>
                </a:lnTo>
                <a:lnTo>
                  <a:pt x="51730" y="19746"/>
                </a:lnTo>
                <a:lnTo>
                  <a:pt x="51489" y="19635"/>
                </a:lnTo>
                <a:lnTo>
                  <a:pt x="51229" y="19561"/>
                </a:lnTo>
                <a:lnTo>
                  <a:pt x="50951" y="19505"/>
                </a:lnTo>
                <a:lnTo>
                  <a:pt x="50581" y="19450"/>
                </a:lnTo>
                <a:lnTo>
                  <a:pt x="50247" y="19412"/>
                </a:lnTo>
                <a:lnTo>
                  <a:pt x="49913" y="19375"/>
                </a:lnTo>
                <a:lnTo>
                  <a:pt x="49579" y="19357"/>
                </a:lnTo>
                <a:lnTo>
                  <a:pt x="49264" y="19375"/>
                </a:lnTo>
                <a:lnTo>
                  <a:pt x="48967" y="19375"/>
                </a:lnTo>
                <a:lnTo>
                  <a:pt x="48671" y="19412"/>
                </a:lnTo>
                <a:lnTo>
                  <a:pt x="48393" y="19450"/>
                </a:lnTo>
                <a:lnTo>
                  <a:pt x="48115" y="19505"/>
                </a:lnTo>
                <a:lnTo>
                  <a:pt x="47855" y="19561"/>
                </a:lnTo>
                <a:lnTo>
                  <a:pt x="47595" y="19635"/>
                </a:lnTo>
                <a:lnTo>
                  <a:pt x="47373" y="19728"/>
                </a:lnTo>
                <a:lnTo>
                  <a:pt x="47132" y="19820"/>
                </a:lnTo>
                <a:lnTo>
                  <a:pt x="46928" y="19932"/>
                </a:lnTo>
                <a:lnTo>
                  <a:pt x="46724" y="20061"/>
                </a:lnTo>
                <a:lnTo>
                  <a:pt x="46520" y="20191"/>
                </a:lnTo>
                <a:lnTo>
                  <a:pt x="46353" y="20321"/>
                </a:lnTo>
                <a:lnTo>
                  <a:pt x="46186" y="20469"/>
                </a:lnTo>
                <a:lnTo>
                  <a:pt x="46019" y="20618"/>
                </a:lnTo>
                <a:lnTo>
                  <a:pt x="45871" y="20785"/>
                </a:lnTo>
                <a:lnTo>
                  <a:pt x="45741" y="20951"/>
                </a:lnTo>
                <a:lnTo>
                  <a:pt x="45612" y="21137"/>
                </a:lnTo>
                <a:lnTo>
                  <a:pt x="45500" y="21322"/>
                </a:lnTo>
                <a:lnTo>
                  <a:pt x="45408" y="21526"/>
                </a:lnTo>
                <a:lnTo>
                  <a:pt x="45333" y="21712"/>
                </a:lnTo>
                <a:lnTo>
                  <a:pt x="45259" y="21916"/>
                </a:lnTo>
                <a:lnTo>
                  <a:pt x="45185" y="22138"/>
                </a:lnTo>
                <a:lnTo>
                  <a:pt x="45148" y="22360"/>
                </a:lnTo>
                <a:lnTo>
                  <a:pt x="45111" y="22583"/>
                </a:lnTo>
                <a:lnTo>
                  <a:pt x="45092" y="22805"/>
                </a:lnTo>
                <a:lnTo>
                  <a:pt x="45074" y="23028"/>
                </a:lnTo>
                <a:lnTo>
                  <a:pt x="45074" y="23269"/>
                </a:lnTo>
                <a:lnTo>
                  <a:pt x="45111" y="23733"/>
                </a:lnTo>
                <a:lnTo>
                  <a:pt x="45167" y="24178"/>
                </a:lnTo>
                <a:lnTo>
                  <a:pt x="45241" y="24585"/>
                </a:lnTo>
                <a:lnTo>
                  <a:pt x="45352" y="24993"/>
                </a:lnTo>
                <a:lnTo>
                  <a:pt x="45482" y="25346"/>
                </a:lnTo>
                <a:lnTo>
                  <a:pt x="45630" y="25698"/>
                </a:lnTo>
                <a:lnTo>
                  <a:pt x="45797" y="25995"/>
                </a:lnTo>
                <a:lnTo>
                  <a:pt x="45982" y="26273"/>
                </a:lnTo>
                <a:lnTo>
                  <a:pt x="46186" y="26514"/>
                </a:lnTo>
                <a:lnTo>
                  <a:pt x="46409" y="26736"/>
                </a:lnTo>
                <a:lnTo>
                  <a:pt x="46650" y="26903"/>
                </a:lnTo>
                <a:lnTo>
                  <a:pt x="46909" y="27051"/>
                </a:lnTo>
                <a:lnTo>
                  <a:pt x="47169" y="27144"/>
                </a:lnTo>
                <a:lnTo>
                  <a:pt x="47447" y="27200"/>
                </a:lnTo>
                <a:lnTo>
                  <a:pt x="47744" y="27200"/>
                </a:lnTo>
                <a:lnTo>
                  <a:pt x="48040" y="27181"/>
                </a:lnTo>
                <a:lnTo>
                  <a:pt x="48319" y="27126"/>
                </a:lnTo>
                <a:lnTo>
                  <a:pt x="48578" y="27051"/>
                </a:lnTo>
                <a:lnTo>
                  <a:pt x="48819" y="26977"/>
                </a:lnTo>
                <a:lnTo>
                  <a:pt x="49042" y="26903"/>
                </a:lnTo>
                <a:lnTo>
                  <a:pt x="49394" y="26736"/>
                </a:lnTo>
                <a:lnTo>
                  <a:pt x="49672" y="26588"/>
                </a:lnTo>
                <a:lnTo>
                  <a:pt x="49913" y="26477"/>
                </a:lnTo>
                <a:lnTo>
                  <a:pt x="50024" y="26440"/>
                </a:lnTo>
                <a:lnTo>
                  <a:pt x="50117" y="26421"/>
                </a:lnTo>
                <a:lnTo>
                  <a:pt x="50210" y="26402"/>
                </a:lnTo>
                <a:lnTo>
                  <a:pt x="50284" y="26421"/>
                </a:lnTo>
                <a:lnTo>
                  <a:pt x="50377" y="26458"/>
                </a:lnTo>
                <a:lnTo>
                  <a:pt x="50469" y="26514"/>
                </a:lnTo>
                <a:lnTo>
                  <a:pt x="50543" y="26588"/>
                </a:lnTo>
                <a:lnTo>
                  <a:pt x="50618" y="26699"/>
                </a:lnTo>
                <a:lnTo>
                  <a:pt x="50673" y="26829"/>
                </a:lnTo>
                <a:lnTo>
                  <a:pt x="50710" y="26959"/>
                </a:lnTo>
                <a:lnTo>
                  <a:pt x="50729" y="27126"/>
                </a:lnTo>
                <a:lnTo>
                  <a:pt x="50729" y="27292"/>
                </a:lnTo>
                <a:lnTo>
                  <a:pt x="50692" y="27459"/>
                </a:lnTo>
                <a:lnTo>
                  <a:pt x="50636" y="27626"/>
                </a:lnTo>
                <a:lnTo>
                  <a:pt x="50543" y="27812"/>
                </a:lnTo>
                <a:lnTo>
                  <a:pt x="50414" y="27978"/>
                </a:lnTo>
                <a:lnTo>
                  <a:pt x="50247" y="28145"/>
                </a:lnTo>
                <a:lnTo>
                  <a:pt x="50043" y="28294"/>
                </a:lnTo>
                <a:lnTo>
                  <a:pt x="49802" y="28442"/>
                </a:lnTo>
                <a:lnTo>
                  <a:pt x="49524" y="28553"/>
                </a:lnTo>
                <a:lnTo>
                  <a:pt x="49190" y="28664"/>
                </a:lnTo>
                <a:lnTo>
                  <a:pt x="48801" y="28757"/>
                </a:lnTo>
                <a:lnTo>
                  <a:pt x="48597" y="28776"/>
                </a:lnTo>
                <a:lnTo>
                  <a:pt x="48374" y="28794"/>
                </a:lnTo>
                <a:lnTo>
                  <a:pt x="48152" y="28794"/>
                </a:lnTo>
                <a:lnTo>
                  <a:pt x="47948" y="28776"/>
                </a:lnTo>
                <a:lnTo>
                  <a:pt x="47725" y="28739"/>
                </a:lnTo>
                <a:lnTo>
                  <a:pt x="47484" y="28702"/>
                </a:lnTo>
                <a:lnTo>
                  <a:pt x="47262" y="28646"/>
                </a:lnTo>
                <a:lnTo>
                  <a:pt x="47039" y="28572"/>
                </a:lnTo>
                <a:lnTo>
                  <a:pt x="46817" y="28479"/>
                </a:lnTo>
                <a:lnTo>
                  <a:pt x="46594" y="28368"/>
                </a:lnTo>
                <a:lnTo>
                  <a:pt x="46372" y="28257"/>
                </a:lnTo>
                <a:lnTo>
                  <a:pt x="46168" y="28127"/>
                </a:lnTo>
                <a:lnTo>
                  <a:pt x="45945" y="27997"/>
                </a:lnTo>
                <a:lnTo>
                  <a:pt x="45741" y="27849"/>
                </a:lnTo>
                <a:lnTo>
                  <a:pt x="45537" y="27682"/>
                </a:lnTo>
                <a:lnTo>
                  <a:pt x="45352" y="27496"/>
                </a:lnTo>
                <a:lnTo>
                  <a:pt x="45167" y="27311"/>
                </a:lnTo>
                <a:lnTo>
                  <a:pt x="44981" y="27107"/>
                </a:lnTo>
                <a:lnTo>
                  <a:pt x="44814" y="26903"/>
                </a:lnTo>
                <a:lnTo>
                  <a:pt x="44647" y="26681"/>
                </a:lnTo>
                <a:lnTo>
                  <a:pt x="44499" y="26440"/>
                </a:lnTo>
                <a:lnTo>
                  <a:pt x="44369" y="26198"/>
                </a:lnTo>
                <a:lnTo>
                  <a:pt x="44239" y="25939"/>
                </a:lnTo>
                <a:lnTo>
                  <a:pt x="44128" y="25661"/>
                </a:lnTo>
                <a:lnTo>
                  <a:pt x="44017" y="25383"/>
                </a:lnTo>
                <a:lnTo>
                  <a:pt x="43943" y="25105"/>
                </a:lnTo>
                <a:lnTo>
                  <a:pt x="43869" y="24808"/>
                </a:lnTo>
                <a:lnTo>
                  <a:pt x="43813" y="24493"/>
                </a:lnTo>
                <a:lnTo>
                  <a:pt x="43776" y="24178"/>
                </a:lnTo>
                <a:lnTo>
                  <a:pt x="43776" y="23844"/>
                </a:lnTo>
                <a:lnTo>
                  <a:pt x="43776" y="23510"/>
                </a:lnTo>
                <a:lnTo>
                  <a:pt x="43795" y="23176"/>
                </a:lnTo>
                <a:lnTo>
                  <a:pt x="43832" y="22824"/>
                </a:lnTo>
                <a:lnTo>
                  <a:pt x="43887" y="22490"/>
                </a:lnTo>
                <a:lnTo>
                  <a:pt x="43961" y="22175"/>
                </a:lnTo>
                <a:lnTo>
                  <a:pt x="44036" y="21860"/>
                </a:lnTo>
                <a:lnTo>
                  <a:pt x="44128" y="21563"/>
                </a:lnTo>
                <a:lnTo>
                  <a:pt x="44239" y="21285"/>
                </a:lnTo>
                <a:lnTo>
                  <a:pt x="44369" y="21007"/>
                </a:lnTo>
                <a:lnTo>
                  <a:pt x="44499" y="20747"/>
                </a:lnTo>
                <a:lnTo>
                  <a:pt x="44647" y="20488"/>
                </a:lnTo>
                <a:lnTo>
                  <a:pt x="44814" y="20265"/>
                </a:lnTo>
                <a:lnTo>
                  <a:pt x="45000" y="20024"/>
                </a:lnTo>
                <a:lnTo>
                  <a:pt x="45167" y="19820"/>
                </a:lnTo>
                <a:lnTo>
                  <a:pt x="45370" y="19598"/>
                </a:lnTo>
                <a:lnTo>
                  <a:pt x="45574" y="19412"/>
                </a:lnTo>
                <a:lnTo>
                  <a:pt x="45797" y="19227"/>
                </a:lnTo>
                <a:lnTo>
                  <a:pt x="46019" y="19060"/>
                </a:lnTo>
                <a:lnTo>
                  <a:pt x="46242" y="18893"/>
                </a:lnTo>
                <a:lnTo>
                  <a:pt x="46483" y="18745"/>
                </a:lnTo>
                <a:lnTo>
                  <a:pt x="46743" y="18615"/>
                </a:lnTo>
                <a:lnTo>
                  <a:pt x="47002" y="18485"/>
                </a:lnTo>
                <a:lnTo>
                  <a:pt x="47262" y="18374"/>
                </a:lnTo>
                <a:lnTo>
                  <a:pt x="47540" y="18263"/>
                </a:lnTo>
                <a:lnTo>
                  <a:pt x="47818" y="18189"/>
                </a:lnTo>
                <a:lnTo>
                  <a:pt x="48096" y="18096"/>
                </a:lnTo>
                <a:lnTo>
                  <a:pt x="48393" y="18040"/>
                </a:lnTo>
                <a:lnTo>
                  <a:pt x="48689" y="17985"/>
                </a:lnTo>
                <a:lnTo>
                  <a:pt x="48986" y="17929"/>
                </a:lnTo>
                <a:lnTo>
                  <a:pt x="49301" y="17892"/>
                </a:lnTo>
                <a:lnTo>
                  <a:pt x="49616" y="17874"/>
                </a:lnTo>
                <a:lnTo>
                  <a:pt x="50562" y="17874"/>
                </a:lnTo>
                <a:lnTo>
                  <a:pt x="50877" y="17911"/>
                </a:lnTo>
                <a:lnTo>
                  <a:pt x="51174" y="17948"/>
                </a:lnTo>
                <a:lnTo>
                  <a:pt x="51470" y="18022"/>
                </a:lnTo>
                <a:lnTo>
                  <a:pt x="51749" y="18096"/>
                </a:lnTo>
                <a:lnTo>
                  <a:pt x="52008" y="18207"/>
                </a:lnTo>
                <a:lnTo>
                  <a:pt x="52268" y="18319"/>
                </a:lnTo>
                <a:lnTo>
                  <a:pt x="52509" y="18448"/>
                </a:lnTo>
                <a:lnTo>
                  <a:pt x="52731" y="18597"/>
                </a:lnTo>
                <a:lnTo>
                  <a:pt x="52954" y="18745"/>
                </a:lnTo>
                <a:lnTo>
                  <a:pt x="53158" y="18912"/>
                </a:lnTo>
                <a:lnTo>
                  <a:pt x="53343" y="19097"/>
                </a:lnTo>
                <a:lnTo>
                  <a:pt x="53529" y="19283"/>
                </a:lnTo>
                <a:lnTo>
                  <a:pt x="53714" y="19487"/>
                </a:lnTo>
                <a:lnTo>
                  <a:pt x="53881" y="19691"/>
                </a:lnTo>
                <a:lnTo>
                  <a:pt x="54177" y="20136"/>
                </a:lnTo>
                <a:lnTo>
                  <a:pt x="54456" y="20581"/>
                </a:lnTo>
                <a:lnTo>
                  <a:pt x="54697" y="21063"/>
                </a:lnTo>
                <a:lnTo>
                  <a:pt x="54901" y="21526"/>
                </a:lnTo>
                <a:lnTo>
                  <a:pt x="55086" y="22008"/>
                </a:lnTo>
                <a:lnTo>
                  <a:pt x="55253" y="22472"/>
                </a:lnTo>
                <a:lnTo>
                  <a:pt x="55383" y="22917"/>
                </a:lnTo>
                <a:lnTo>
                  <a:pt x="55624" y="23751"/>
                </a:lnTo>
                <a:lnTo>
                  <a:pt x="55753" y="24307"/>
                </a:lnTo>
                <a:lnTo>
                  <a:pt x="55846" y="24826"/>
                </a:lnTo>
                <a:lnTo>
                  <a:pt x="55920" y="25309"/>
                </a:lnTo>
                <a:lnTo>
                  <a:pt x="55957" y="25753"/>
                </a:lnTo>
                <a:lnTo>
                  <a:pt x="56273" y="25957"/>
                </a:lnTo>
                <a:lnTo>
                  <a:pt x="56643" y="26161"/>
                </a:lnTo>
                <a:lnTo>
                  <a:pt x="57070" y="26384"/>
                </a:lnTo>
                <a:lnTo>
                  <a:pt x="57533" y="26606"/>
                </a:lnTo>
                <a:lnTo>
                  <a:pt x="58071" y="26810"/>
                </a:lnTo>
                <a:lnTo>
                  <a:pt x="58646" y="27014"/>
                </a:lnTo>
                <a:lnTo>
                  <a:pt x="59258" y="27181"/>
                </a:lnTo>
                <a:lnTo>
                  <a:pt x="59573" y="27255"/>
                </a:lnTo>
                <a:lnTo>
                  <a:pt x="59907" y="27311"/>
                </a:lnTo>
                <a:lnTo>
                  <a:pt x="60240" y="27348"/>
                </a:lnTo>
                <a:lnTo>
                  <a:pt x="60593" y="27385"/>
                </a:lnTo>
                <a:lnTo>
                  <a:pt x="60945" y="27404"/>
                </a:lnTo>
                <a:lnTo>
                  <a:pt x="61297" y="27422"/>
                </a:lnTo>
                <a:lnTo>
                  <a:pt x="61668" y="27404"/>
                </a:lnTo>
                <a:lnTo>
                  <a:pt x="62039" y="27367"/>
                </a:lnTo>
                <a:lnTo>
                  <a:pt x="62428" y="27329"/>
                </a:lnTo>
                <a:lnTo>
                  <a:pt x="62799" y="27255"/>
                </a:lnTo>
                <a:lnTo>
                  <a:pt x="63188" y="27163"/>
                </a:lnTo>
                <a:lnTo>
                  <a:pt x="63578" y="27051"/>
                </a:lnTo>
                <a:lnTo>
                  <a:pt x="63967" y="26922"/>
                </a:lnTo>
                <a:lnTo>
                  <a:pt x="64356" y="26755"/>
                </a:lnTo>
                <a:lnTo>
                  <a:pt x="64764" y="26569"/>
                </a:lnTo>
                <a:lnTo>
                  <a:pt x="65154" y="26347"/>
                </a:lnTo>
                <a:lnTo>
                  <a:pt x="65543" y="26106"/>
                </a:lnTo>
                <a:lnTo>
                  <a:pt x="65951" y="25828"/>
                </a:lnTo>
                <a:lnTo>
                  <a:pt x="66396" y="25494"/>
                </a:lnTo>
                <a:lnTo>
                  <a:pt x="66804" y="25142"/>
                </a:lnTo>
                <a:lnTo>
                  <a:pt x="67193" y="24771"/>
                </a:lnTo>
                <a:lnTo>
                  <a:pt x="67545" y="24400"/>
                </a:lnTo>
                <a:lnTo>
                  <a:pt x="67861" y="24011"/>
                </a:lnTo>
                <a:lnTo>
                  <a:pt x="68157" y="23621"/>
                </a:lnTo>
                <a:lnTo>
                  <a:pt x="68435" y="23213"/>
                </a:lnTo>
                <a:lnTo>
                  <a:pt x="68676" y="22805"/>
                </a:lnTo>
                <a:lnTo>
                  <a:pt x="68899" y="22398"/>
                </a:lnTo>
                <a:lnTo>
                  <a:pt x="69084" y="21990"/>
                </a:lnTo>
                <a:lnTo>
                  <a:pt x="69270" y="21582"/>
                </a:lnTo>
                <a:lnTo>
                  <a:pt x="69418" y="21192"/>
                </a:lnTo>
                <a:lnTo>
                  <a:pt x="69566" y="20785"/>
                </a:lnTo>
                <a:lnTo>
                  <a:pt x="69678" y="20395"/>
                </a:lnTo>
                <a:lnTo>
                  <a:pt x="69770" y="19987"/>
                </a:lnTo>
                <a:lnTo>
                  <a:pt x="69863" y="19616"/>
                </a:lnTo>
                <a:lnTo>
                  <a:pt x="69937" y="19246"/>
                </a:lnTo>
                <a:lnTo>
                  <a:pt x="69993" y="18875"/>
                </a:lnTo>
                <a:lnTo>
                  <a:pt x="70067" y="18189"/>
                </a:lnTo>
                <a:lnTo>
                  <a:pt x="70086" y="17577"/>
                </a:lnTo>
                <a:lnTo>
                  <a:pt x="70086" y="17021"/>
                </a:lnTo>
                <a:lnTo>
                  <a:pt x="70049" y="16576"/>
                </a:lnTo>
                <a:lnTo>
                  <a:pt x="69993" y="16205"/>
                </a:lnTo>
                <a:lnTo>
                  <a:pt x="69937" y="15964"/>
                </a:lnTo>
                <a:lnTo>
                  <a:pt x="69919" y="15890"/>
                </a:lnTo>
                <a:lnTo>
                  <a:pt x="69882" y="15853"/>
                </a:lnTo>
                <a:lnTo>
                  <a:pt x="69845" y="15834"/>
                </a:lnTo>
                <a:lnTo>
                  <a:pt x="69770" y="15871"/>
                </a:lnTo>
                <a:lnTo>
                  <a:pt x="69548" y="16001"/>
                </a:lnTo>
                <a:lnTo>
                  <a:pt x="69233" y="16261"/>
                </a:lnTo>
                <a:lnTo>
                  <a:pt x="68825" y="16594"/>
                </a:lnTo>
                <a:lnTo>
                  <a:pt x="68343" y="16984"/>
                </a:lnTo>
                <a:lnTo>
                  <a:pt x="67768" y="17410"/>
                </a:lnTo>
                <a:lnTo>
                  <a:pt x="67156" y="17836"/>
                </a:lnTo>
                <a:lnTo>
                  <a:pt x="66822" y="18059"/>
                </a:lnTo>
                <a:lnTo>
                  <a:pt x="66489" y="18263"/>
                </a:lnTo>
                <a:lnTo>
                  <a:pt x="66136" y="18467"/>
                </a:lnTo>
                <a:lnTo>
                  <a:pt x="65784" y="18671"/>
                </a:lnTo>
                <a:lnTo>
                  <a:pt x="65413" y="18838"/>
                </a:lnTo>
                <a:lnTo>
                  <a:pt x="65042" y="19005"/>
                </a:lnTo>
                <a:lnTo>
                  <a:pt x="64672" y="19134"/>
                </a:lnTo>
                <a:lnTo>
                  <a:pt x="64301" y="19264"/>
                </a:lnTo>
                <a:lnTo>
                  <a:pt x="63911" y="19338"/>
                </a:lnTo>
                <a:lnTo>
                  <a:pt x="63522" y="19412"/>
                </a:lnTo>
                <a:lnTo>
                  <a:pt x="63151" y="19450"/>
                </a:lnTo>
                <a:lnTo>
                  <a:pt x="62762" y="19431"/>
                </a:lnTo>
                <a:lnTo>
                  <a:pt x="62391" y="19394"/>
                </a:lnTo>
                <a:lnTo>
                  <a:pt x="62020" y="19320"/>
                </a:lnTo>
                <a:lnTo>
                  <a:pt x="61835" y="19264"/>
                </a:lnTo>
                <a:lnTo>
                  <a:pt x="61649" y="19190"/>
                </a:lnTo>
                <a:lnTo>
                  <a:pt x="61464" y="19116"/>
                </a:lnTo>
                <a:lnTo>
                  <a:pt x="61279" y="19023"/>
                </a:lnTo>
                <a:lnTo>
                  <a:pt x="61093" y="18912"/>
                </a:lnTo>
                <a:lnTo>
                  <a:pt x="60926" y="18801"/>
                </a:lnTo>
                <a:lnTo>
                  <a:pt x="60741" y="18671"/>
                </a:lnTo>
                <a:lnTo>
                  <a:pt x="60574" y="18541"/>
                </a:lnTo>
                <a:lnTo>
                  <a:pt x="60240" y="18226"/>
                </a:lnTo>
                <a:lnTo>
                  <a:pt x="59944" y="17892"/>
                </a:lnTo>
                <a:lnTo>
                  <a:pt x="59666" y="17540"/>
                </a:lnTo>
                <a:lnTo>
                  <a:pt x="59387" y="17150"/>
                </a:lnTo>
                <a:lnTo>
                  <a:pt x="59146" y="16761"/>
                </a:lnTo>
                <a:lnTo>
                  <a:pt x="58905" y="16353"/>
                </a:lnTo>
                <a:lnTo>
                  <a:pt x="58683" y="15927"/>
                </a:lnTo>
                <a:lnTo>
                  <a:pt x="58479" y="15500"/>
                </a:lnTo>
                <a:lnTo>
                  <a:pt x="58090" y="14592"/>
                </a:lnTo>
                <a:lnTo>
                  <a:pt x="57700" y="13665"/>
                </a:lnTo>
                <a:lnTo>
                  <a:pt x="57311" y="12719"/>
                </a:lnTo>
                <a:lnTo>
                  <a:pt x="56903" y="11792"/>
                </a:lnTo>
                <a:lnTo>
                  <a:pt x="56680" y="11329"/>
                </a:lnTo>
                <a:lnTo>
                  <a:pt x="56458" y="10884"/>
                </a:lnTo>
                <a:lnTo>
                  <a:pt x="56217" y="10439"/>
                </a:lnTo>
                <a:lnTo>
                  <a:pt x="55957" y="9994"/>
                </a:lnTo>
                <a:lnTo>
                  <a:pt x="55679" y="9586"/>
                </a:lnTo>
                <a:lnTo>
                  <a:pt x="55383" y="9178"/>
                </a:lnTo>
                <a:lnTo>
                  <a:pt x="55067" y="8789"/>
                </a:lnTo>
                <a:lnTo>
                  <a:pt x="54715" y="8418"/>
                </a:lnTo>
                <a:lnTo>
                  <a:pt x="54344" y="8065"/>
                </a:lnTo>
                <a:lnTo>
                  <a:pt x="53936" y="7732"/>
                </a:lnTo>
                <a:lnTo>
                  <a:pt x="53510" y="7435"/>
                </a:lnTo>
                <a:lnTo>
                  <a:pt x="53046" y="7157"/>
                </a:lnTo>
                <a:lnTo>
                  <a:pt x="52527" y="6897"/>
                </a:lnTo>
                <a:lnTo>
                  <a:pt x="51990" y="6675"/>
                </a:lnTo>
                <a:lnTo>
                  <a:pt x="51712" y="6582"/>
                </a:lnTo>
                <a:lnTo>
                  <a:pt x="51415" y="6489"/>
                </a:lnTo>
                <a:lnTo>
                  <a:pt x="51100" y="6415"/>
                </a:lnTo>
                <a:lnTo>
                  <a:pt x="50784" y="6341"/>
                </a:lnTo>
                <a:lnTo>
                  <a:pt x="50265" y="6248"/>
                </a:lnTo>
                <a:lnTo>
                  <a:pt x="49746" y="6156"/>
                </a:lnTo>
                <a:lnTo>
                  <a:pt x="49246" y="6100"/>
                </a:lnTo>
                <a:lnTo>
                  <a:pt x="48745" y="6063"/>
                </a:lnTo>
                <a:lnTo>
                  <a:pt x="48263" y="6044"/>
                </a:lnTo>
                <a:lnTo>
                  <a:pt x="47799" y="6044"/>
                </a:lnTo>
                <a:lnTo>
                  <a:pt x="47354" y="6063"/>
                </a:lnTo>
                <a:lnTo>
                  <a:pt x="46909" y="6082"/>
                </a:lnTo>
                <a:lnTo>
                  <a:pt x="46483" y="6119"/>
                </a:lnTo>
                <a:lnTo>
                  <a:pt x="46057" y="6174"/>
                </a:lnTo>
                <a:lnTo>
                  <a:pt x="45649" y="6248"/>
                </a:lnTo>
                <a:lnTo>
                  <a:pt x="45259" y="6341"/>
                </a:lnTo>
                <a:lnTo>
                  <a:pt x="44888" y="6434"/>
                </a:lnTo>
                <a:lnTo>
                  <a:pt x="44518" y="6527"/>
                </a:lnTo>
                <a:lnTo>
                  <a:pt x="44147" y="6638"/>
                </a:lnTo>
                <a:lnTo>
                  <a:pt x="43813" y="6768"/>
                </a:lnTo>
                <a:lnTo>
                  <a:pt x="43164" y="7027"/>
                </a:lnTo>
                <a:lnTo>
                  <a:pt x="42552" y="7305"/>
                </a:lnTo>
                <a:lnTo>
                  <a:pt x="41996" y="7602"/>
                </a:lnTo>
                <a:lnTo>
                  <a:pt x="41477" y="7917"/>
                </a:lnTo>
                <a:lnTo>
                  <a:pt x="41013" y="8214"/>
                </a:lnTo>
                <a:lnTo>
                  <a:pt x="40605" y="8529"/>
                </a:lnTo>
                <a:lnTo>
                  <a:pt x="40235" y="8807"/>
                </a:lnTo>
                <a:lnTo>
                  <a:pt x="39919" y="9067"/>
                </a:lnTo>
                <a:lnTo>
                  <a:pt x="39790" y="9530"/>
                </a:lnTo>
                <a:lnTo>
                  <a:pt x="39623" y="10031"/>
                </a:lnTo>
                <a:lnTo>
                  <a:pt x="39419" y="10587"/>
                </a:lnTo>
                <a:lnTo>
                  <a:pt x="39178" y="11162"/>
                </a:lnTo>
                <a:lnTo>
                  <a:pt x="39029" y="11440"/>
                </a:lnTo>
                <a:lnTo>
                  <a:pt x="38863" y="11755"/>
                </a:lnTo>
                <a:lnTo>
                  <a:pt x="38677" y="12052"/>
                </a:lnTo>
                <a:lnTo>
                  <a:pt x="38492" y="12348"/>
                </a:lnTo>
                <a:lnTo>
                  <a:pt x="38288" y="12645"/>
                </a:lnTo>
                <a:lnTo>
                  <a:pt x="38047" y="12942"/>
                </a:lnTo>
                <a:lnTo>
                  <a:pt x="37806" y="13238"/>
                </a:lnTo>
                <a:lnTo>
                  <a:pt x="37546" y="13535"/>
                </a:lnTo>
                <a:lnTo>
                  <a:pt x="37305" y="13757"/>
                </a:lnTo>
                <a:lnTo>
                  <a:pt x="37064" y="13980"/>
                </a:lnTo>
                <a:lnTo>
                  <a:pt x="36805" y="14184"/>
                </a:lnTo>
                <a:lnTo>
                  <a:pt x="36526" y="14351"/>
                </a:lnTo>
                <a:lnTo>
                  <a:pt x="36230" y="14518"/>
                </a:lnTo>
                <a:lnTo>
                  <a:pt x="35933" y="14666"/>
                </a:lnTo>
                <a:lnTo>
                  <a:pt x="35618" y="14796"/>
                </a:lnTo>
                <a:lnTo>
                  <a:pt x="35284" y="14907"/>
                </a:lnTo>
                <a:lnTo>
                  <a:pt x="34950" y="15000"/>
                </a:lnTo>
                <a:lnTo>
                  <a:pt x="34617" y="15092"/>
                </a:lnTo>
                <a:lnTo>
                  <a:pt x="34283" y="15148"/>
                </a:lnTo>
                <a:lnTo>
                  <a:pt x="33931" y="15204"/>
                </a:lnTo>
                <a:lnTo>
                  <a:pt x="33578" y="15222"/>
                </a:lnTo>
                <a:lnTo>
                  <a:pt x="33226" y="15241"/>
                </a:lnTo>
                <a:lnTo>
                  <a:pt x="32874" y="15241"/>
                </a:lnTo>
                <a:lnTo>
                  <a:pt x="32522" y="15204"/>
                </a:lnTo>
                <a:lnTo>
                  <a:pt x="32169" y="15167"/>
                </a:lnTo>
                <a:lnTo>
                  <a:pt x="31836" y="15111"/>
                </a:lnTo>
                <a:lnTo>
                  <a:pt x="31483" y="15037"/>
                </a:lnTo>
                <a:lnTo>
                  <a:pt x="31150" y="14963"/>
                </a:lnTo>
                <a:lnTo>
                  <a:pt x="30816" y="14851"/>
                </a:lnTo>
                <a:lnTo>
                  <a:pt x="30501" y="14722"/>
                </a:lnTo>
                <a:lnTo>
                  <a:pt x="30185" y="14573"/>
                </a:lnTo>
                <a:lnTo>
                  <a:pt x="29889" y="14425"/>
                </a:lnTo>
                <a:lnTo>
                  <a:pt x="29592" y="14240"/>
                </a:lnTo>
                <a:lnTo>
                  <a:pt x="29314" y="14036"/>
                </a:lnTo>
                <a:lnTo>
                  <a:pt x="29054" y="13832"/>
                </a:lnTo>
                <a:lnTo>
                  <a:pt x="28813" y="13591"/>
                </a:lnTo>
                <a:lnTo>
                  <a:pt x="28572" y="13350"/>
                </a:lnTo>
                <a:lnTo>
                  <a:pt x="28368" y="13071"/>
                </a:lnTo>
                <a:lnTo>
                  <a:pt x="28183" y="12793"/>
                </a:lnTo>
                <a:lnTo>
                  <a:pt x="27998" y="12497"/>
                </a:lnTo>
                <a:lnTo>
                  <a:pt x="27849" y="12182"/>
                </a:lnTo>
                <a:lnTo>
                  <a:pt x="27719" y="11866"/>
                </a:lnTo>
                <a:lnTo>
                  <a:pt x="27608" y="11570"/>
                </a:lnTo>
                <a:lnTo>
                  <a:pt x="27516" y="11273"/>
                </a:lnTo>
                <a:lnTo>
                  <a:pt x="27441" y="10976"/>
                </a:lnTo>
                <a:lnTo>
                  <a:pt x="27386" y="10680"/>
                </a:lnTo>
                <a:lnTo>
                  <a:pt x="27330" y="10402"/>
                </a:lnTo>
                <a:lnTo>
                  <a:pt x="27312" y="10123"/>
                </a:lnTo>
                <a:lnTo>
                  <a:pt x="27293" y="9864"/>
                </a:lnTo>
                <a:lnTo>
                  <a:pt x="27293" y="9586"/>
                </a:lnTo>
                <a:lnTo>
                  <a:pt x="27293" y="9326"/>
                </a:lnTo>
                <a:lnTo>
                  <a:pt x="27312" y="9067"/>
                </a:lnTo>
                <a:lnTo>
                  <a:pt x="27349" y="8826"/>
                </a:lnTo>
                <a:lnTo>
                  <a:pt x="27386" y="8585"/>
                </a:lnTo>
                <a:lnTo>
                  <a:pt x="27516" y="8121"/>
                </a:lnTo>
                <a:lnTo>
                  <a:pt x="27664" y="7695"/>
                </a:lnTo>
                <a:lnTo>
                  <a:pt x="27831" y="7287"/>
                </a:lnTo>
                <a:lnTo>
                  <a:pt x="28016" y="6916"/>
                </a:lnTo>
                <a:lnTo>
                  <a:pt x="28220" y="6582"/>
                </a:lnTo>
                <a:lnTo>
                  <a:pt x="28443" y="6285"/>
                </a:lnTo>
                <a:lnTo>
                  <a:pt x="28647" y="6026"/>
                </a:lnTo>
                <a:lnTo>
                  <a:pt x="28850" y="5803"/>
                </a:lnTo>
                <a:lnTo>
                  <a:pt x="29054" y="5618"/>
                </a:lnTo>
                <a:lnTo>
                  <a:pt x="29240" y="5488"/>
                </a:lnTo>
                <a:lnTo>
                  <a:pt x="29388" y="5377"/>
                </a:lnTo>
                <a:lnTo>
                  <a:pt x="29518" y="5321"/>
                </a:lnTo>
                <a:lnTo>
                  <a:pt x="29648" y="5303"/>
                </a:lnTo>
                <a:lnTo>
                  <a:pt x="29740" y="5303"/>
                </a:lnTo>
                <a:lnTo>
                  <a:pt x="29833" y="5340"/>
                </a:lnTo>
                <a:lnTo>
                  <a:pt x="29889" y="5396"/>
                </a:lnTo>
                <a:lnTo>
                  <a:pt x="29944" y="5470"/>
                </a:lnTo>
                <a:lnTo>
                  <a:pt x="29981" y="5562"/>
                </a:lnTo>
                <a:lnTo>
                  <a:pt x="30000" y="5674"/>
                </a:lnTo>
                <a:lnTo>
                  <a:pt x="30000" y="5785"/>
                </a:lnTo>
                <a:lnTo>
                  <a:pt x="30000" y="5896"/>
                </a:lnTo>
                <a:lnTo>
                  <a:pt x="29981" y="6026"/>
                </a:lnTo>
                <a:lnTo>
                  <a:pt x="29944" y="6137"/>
                </a:lnTo>
                <a:lnTo>
                  <a:pt x="29907" y="6248"/>
                </a:lnTo>
                <a:lnTo>
                  <a:pt x="29870" y="6341"/>
                </a:lnTo>
                <a:lnTo>
                  <a:pt x="29481" y="6990"/>
                </a:lnTo>
                <a:lnTo>
                  <a:pt x="29277" y="7361"/>
                </a:lnTo>
                <a:lnTo>
                  <a:pt x="29092" y="7750"/>
                </a:lnTo>
                <a:lnTo>
                  <a:pt x="28906" y="8158"/>
                </a:lnTo>
                <a:lnTo>
                  <a:pt x="28758" y="8585"/>
                </a:lnTo>
                <a:lnTo>
                  <a:pt x="28628" y="9030"/>
                </a:lnTo>
                <a:lnTo>
                  <a:pt x="28535" y="9493"/>
                </a:lnTo>
                <a:lnTo>
                  <a:pt x="28498" y="9716"/>
                </a:lnTo>
                <a:lnTo>
                  <a:pt x="28480" y="9938"/>
                </a:lnTo>
                <a:lnTo>
                  <a:pt x="28480" y="10179"/>
                </a:lnTo>
                <a:lnTo>
                  <a:pt x="28480" y="10420"/>
                </a:lnTo>
                <a:lnTo>
                  <a:pt x="28517" y="10643"/>
                </a:lnTo>
                <a:lnTo>
                  <a:pt x="28554" y="10884"/>
                </a:lnTo>
                <a:lnTo>
                  <a:pt x="28609" y="11125"/>
                </a:lnTo>
                <a:lnTo>
                  <a:pt x="28684" y="11347"/>
                </a:lnTo>
                <a:lnTo>
                  <a:pt x="28776" y="11588"/>
                </a:lnTo>
                <a:lnTo>
                  <a:pt x="28888" y="11811"/>
                </a:lnTo>
                <a:lnTo>
                  <a:pt x="29036" y="12052"/>
                </a:lnTo>
                <a:lnTo>
                  <a:pt x="29184" y="12274"/>
                </a:lnTo>
                <a:lnTo>
                  <a:pt x="29370" y="12497"/>
                </a:lnTo>
                <a:lnTo>
                  <a:pt x="29574" y="12719"/>
                </a:lnTo>
                <a:lnTo>
                  <a:pt x="29796" y="12942"/>
                </a:lnTo>
                <a:lnTo>
                  <a:pt x="30056" y="13164"/>
                </a:lnTo>
                <a:lnTo>
                  <a:pt x="30334" y="13350"/>
                </a:lnTo>
                <a:lnTo>
                  <a:pt x="30612" y="13535"/>
                </a:lnTo>
                <a:lnTo>
                  <a:pt x="30890" y="13702"/>
                </a:lnTo>
                <a:lnTo>
                  <a:pt x="31187" y="13832"/>
                </a:lnTo>
                <a:lnTo>
                  <a:pt x="31483" y="13943"/>
                </a:lnTo>
                <a:lnTo>
                  <a:pt x="31799" y="14036"/>
                </a:lnTo>
                <a:lnTo>
                  <a:pt x="32114" y="14091"/>
                </a:lnTo>
                <a:lnTo>
                  <a:pt x="32410" y="14147"/>
                </a:lnTo>
                <a:lnTo>
                  <a:pt x="32726" y="14165"/>
                </a:lnTo>
                <a:lnTo>
                  <a:pt x="33059" y="14184"/>
                </a:lnTo>
                <a:lnTo>
                  <a:pt x="33374" y="14165"/>
                </a:lnTo>
                <a:lnTo>
                  <a:pt x="33690" y="14128"/>
                </a:lnTo>
                <a:lnTo>
                  <a:pt x="34005" y="14073"/>
                </a:lnTo>
                <a:lnTo>
                  <a:pt x="34320" y="13999"/>
                </a:lnTo>
                <a:lnTo>
                  <a:pt x="34635" y="13906"/>
                </a:lnTo>
                <a:lnTo>
                  <a:pt x="34950" y="13776"/>
                </a:lnTo>
                <a:lnTo>
                  <a:pt x="35266" y="13646"/>
                </a:lnTo>
                <a:lnTo>
                  <a:pt x="35562" y="13498"/>
                </a:lnTo>
                <a:lnTo>
                  <a:pt x="35878" y="13331"/>
                </a:lnTo>
                <a:lnTo>
                  <a:pt x="36174" y="13146"/>
                </a:lnTo>
                <a:lnTo>
                  <a:pt x="36452" y="12942"/>
                </a:lnTo>
                <a:lnTo>
                  <a:pt x="36730" y="12719"/>
                </a:lnTo>
                <a:lnTo>
                  <a:pt x="37009" y="12478"/>
                </a:lnTo>
                <a:lnTo>
                  <a:pt x="37268" y="12219"/>
                </a:lnTo>
                <a:lnTo>
                  <a:pt x="37528" y="11940"/>
                </a:lnTo>
                <a:lnTo>
                  <a:pt x="37769" y="11662"/>
                </a:lnTo>
                <a:lnTo>
                  <a:pt x="38010" y="11347"/>
                </a:lnTo>
                <a:lnTo>
                  <a:pt x="38214" y="11032"/>
                </a:lnTo>
                <a:lnTo>
                  <a:pt x="38436" y="10698"/>
                </a:lnTo>
                <a:lnTo>
                  <a:pt x="38622" y="10346"/>
                </a:lnTo>
                <a:lnTo>
                  <a:pt x="38807" y="9975"/>
                </a:lnTo>
                <a:lnTo>
                  <a:pt x="38974" y="9586"/>
                </a:lnTo>
                <a:lnTo>
                  <a:pt x="38937" y="9475"/>
                </a:lnTo>
                <a:lnTo>
                  <a:pt x="38900" y="9326"/>
                </a:lnTo>
                <a:lnTo>
                  <a:pt x="38863" y="8918"/>
                </a:lnTo>
                <a:lnTo>
                  <a:pt x="38807" y="8418"/>
                </a:lnTo>
                <a:lnTo>
                  <a:pt x="38733" y="7824"/>
                </a:lnTo>
                <a:lnTo>
                  <a:pt x="38622" y="7175"/>
                </a:lnTo>
                <a:lnTo>
                  <a:pt x="38547" y="6823"/>
                </a:lnTo>
                <a:lnTo>
                  <a:pt x="38455" y="6452"/>
                </a:lnTo>
                <a:lnTo>
                  <a:pt x="38362" y="6082"/>
                </a:lnTo>
                <a:lnTo>
                  <a:pt x="38251" y="5711"/>
                </a:lnTo>
                <a:lnTo>
                  <a:pt x="38102" y="5321"/>
                </a:lnTo>
                <a:lnTo>
                  <a:pt x="37954" y="4932"/>
                </a:lnTo>
                <a:lnTo>
                  <a:pt x="37769" y="4543"/>
                </a:lnTo>
                <a:lnTo>
                  <a:pt x="37565" y="4172"/>
                </a:lnTo>
                <a:lnTo>
                  <a:pt x="37342" y="3782"/>
                </a:lnTo>
                <a:lnTo>
                  <a:pt x="37083" y="3412"/>
                </a:lnTo>
                <a:lnTo>
                  <a:pt x="36805" y="3041"/>
                </a:lnTo>
                <a:lnTo>
                  <a:pt x="36489" y="2689"/>
                </a:lnTo>
                <a:lnTo>
                  <a:pt x="36137" y="2336"/>
                </a:lnTo>
                <a:lnTo>
                  <a:pt x="35748" y="2021"/>
                </a:lnTo>
                <a:lnTo>
                  <a:pt x="35321" y="1706"/>
                </a:lnTo>
                <a:lnTo>
                  <a:pt x="34858" y="1409"/>
                </a:lnTo>
                <a:lnTo>
                  <a:pt x="34357" y="1150"/>
                </a:lnTo>
                <a:lnTo>
                  <a:pt x="33819" y="909"/>
                </a:lnTo>
                <a:lnTo>
                  <a:pt x="33245" y="686"/>
                </a:lnTo>
                <a:lnTo>
                  <a:pt x="32614" y="482"/>
                </a:lnTo>
                <a:lnTo>
                  <a:pt x="31928" y="334"/>
                </a:lnTo>
                <a:lnTo>
                  <a:pt x="31205" y="204"/>
                </a:lnTo>
                <a:lnTo>
                  <a:pt x="30371" y="93"/>
                </a:lnTo>
                <a:lnTo>
                  <a:pt x="29574" y="37"/>
                </a:lnTo>
                <a:lnTo>
                  <a:pt x="2879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7"/>
          <p:cNvSpPr/>
          <p:nvPr/>
        </p:nvSpPr>
        <p:spPr>
          <a:xfrm>
            <a:off x="8732875" y="2487583"/>
            <a:ext cx="156348" cy="168330"/>
          </a:xfrm>
          <a:custGeom>
            <a:avLst/>
            <a:gdLst/>
            <a:ahLst/>
            <a:cxnLst/>
            <a:rect l="l" t="t" r="r" b="b"/>
            <a:pathLst>
              <a:path w="43071" h="46372" extrusionOk="0">
                <a:moveTo>
                  <a:pt x="22082" y="1"/>
                </a:moveTo>
                <a:lnTo>
                  <a:pt x="22008" y="38"/>
                </a:lnTo>
                <a:lnTo>
                  <a:pt x="21953" y="94"/>
                </a:lnTo>
                <a:lnTo>
                  <a:pt x="21878" y="168"/>
                </a:lnTo>
                <a:lnTo>
                  <a:pt x="21804" y="261"/>
                </a:lnTo>
                <a:lnTo>
                  <a:pt x="21749" y="372"/>
                </a:lnTo>
                <a:lnTo>
                  <a:pt x="21637" y="650"/>
                </a:lnTo>
                <a:lnTo>
                  <a:pt x="21526" y="1002"/>
                </a:lnTo>
                <a:lnTo>
                  <a:pt x="21434" y="1410"/>
                </a:lnTo>
                <a:lnTo>
                  <a:pt x="21341" y="1892"/>
                </a:lnTo>
                <a:lnTo>
                  <a:pt x="21267" y="2411"/>
                </a:lnTo>
                <a:lnTo>
                  <a:pt x="21118" y="3635"/>
                </a:lnTo>
                <a:lnTo>
                  <a:pt x="20989" y="5007"/>
                </a:lnTo>
                <a:lnTo>
                  <a:pt x="20710" y="8122"/>
                </a:lnTo>
                <a:lnTo>
                  <a:pt x="20562" y="9772"/>
                </a:lnTo>
                <a:lnTo>
                  <a:pt x="20377" y="11441"/>
                </a:lnTo>
                <a:lnTo>
                  <a:pt x="20284" y="12275"/>
                </a:lnTo>
                <a:lnTo>
                  <a:pt x="20173" y="13091"/>
                </a:lnTo>
                <a:lnTo>
                  <a:pt x="20043" y="13888"/>
                </a:lnTo>
                <a:lnTo>
                  <a:pt x="19913" y="14667"/>
                </a:lnTo>
                <a:lnTo>
                  <a:pt x="19765" y="15427"/>
                </a:lnTo>
                <a:lnTo>
                  <a:pt x="19598" y="16150"/>
                </a:lnTo>
                <a:lnTo>
                  <a:pt x="19413" y="16836"/>
                </a:lnTo>
                <a:lnTo>
                  <a:pt x="19227" y="17504"/>
                </a:lnTo>
                <a:lnTo>
                  <a:pt x="19005" y="18115"/>
                </a:lnTo>
                <a:lnTo>
                  <a:pt x="18764" y="18672"/>
                </a:lnTo>
                <a:lnTo>
                  <a:pt x="18652" y="18931"/>
                </a:lnTo>
                <a:lnTo>
                  <a:pt x="18523" y="19172"/>
                </a:lnTo>
                <a:lnTo>
                  <a:pt x="18374" y="19413"/>
                </a:lnTo>
                <a:lnTo>
                  <a:pt x="18244" y="19636"/>
                </a:lnTo>
                <a:lnTo>
                  <a:pt x="18078" y="19840"/>
                </a:lnTo>
                <a:lnTo>
                  <a:pt x="17911" y="20025"/>
                </a:lnTo>
                <a:lnTo>
                  <a:pt x="17725" y="20211"/>
                </a:lnTo>
                <a:lnTo>
                  <a:pt x="17521" y="20396"/>
                </a:lnTo>
                <a:lnTo>
                  <a:pt x="17299" y="20563"/>
                </a:lnTo>
                <a:lnTo>
                  <a:pt x="17076" y="20711"/>
                </a:lnTo>
                <a:lnTo>
                  <a:pt x="16835" y="20878"/>
                </a:lnTo>
                <a:lnTo>
                  <a:pt x="16576" y="21008"/>
                </a:lnTo>
                <a:lnTo>
                  <a:pt x="16298" y="21156"/>
                </a:lnTo>
                <a:lnTo>
                  <a:pt x="16020" y="21286"/>
                </a:lnTo>
                <a:lnTo>
                  <a:pt x="15408" y="21508"/>
                </a:lnTo>
                <a:lnTo>
                  <a:pt x="14777" y="21731"/>
                </a:lnTo>
                <a:lnTo>
                  <a:pt x="14091" y="21916"/>
                </a:lnTo>
                <a:lnTo>
                  <a:pt x="13387" y="22083"/>
                </a:lnTo>
                <a:lnTo>
                  <a:pt x="12664" y="22213"/>
                </a:lnTo>
                <a:lnTo>
                  <a:pt x="11903" y="22343"/>
                </a:lnTo>
                <a:lnTo>
                  <a:pt x="11125" y="22435"/>
                </a:lnTo>
                <a:lnTo>
                  <a:pt x="10346" y="22528"/>
                </a:lnTo>
                <a:lnTo>
                  <a:pt x="9567" y="22602"/>
                </a:lnTo>
                <a:lnTo>
                  <a:pt x="7991" y="22732"/>
                </a:lnTo>
                <a:lnTo>
                  <a:pt x="6452" y="22806"/>
                </a:lnTo>
                <a:lnTo>
                  <a:pt x="4988" y="22880"/>
                </a:lnTo>
                <a:lnTo>
                  <a:pt x="3634" y="22955"/>
                </a:lnTo>
                <a:lnTo>
                  <a:pt x="2448" y="23047"/>
                </a:lnTo>
                <a:lnTo>
                  <a:pt x="1910" y="23103"/>
                </a:lnTo>
                <a:lnTo>
                  <a:pt x="1446" y="23177"/>
                </a:lnTo>
                <a:lnTo>
                  <a:pt x="1020" y="23251"/>
                </a:lnTo>
                <a:lnTo>
                  <a:pt x="668" y="23344"/>
                </a:lnTo>
                <a:lnTo>
                  <a:pt x="390" y="23437"/>
                </a:lnTo>
                <a:lnTo>
                  <a:pt x="278" y="23511"/>
                </a:lnTo>
                <a:lnTo>
                  <a:pt x="186" y="23566"/>
                </a:lnTo>
                <a:lnTo>
                  <a:pt x="111" y="23641"/>
                </a:lnTo>
                <a:lnTo>
                  <a:pt x="56" y="23715"/>
                </a:lnTo>
                <a:lnTo>
                  <a:pt x="19" y="23789"/>
                </a:lnTo>
                <a:lnTo>
                  <a:pt x="0" y="23882"/>
                </a:lnTo>
                <a:lnTo>
                  <a:pt x="0" y="23993"/>
                </a:lnTo>
                <a:lnTo>
                  <a:pt x="37" y="24104"/>
                </a:lnTo>
                <a:lnTo>
                  <a:pt x="74" y="24215"/>
                </a:lnTo>
                <a:lnTo>
                  <a:pt x="148" y="24308"/>
                </a:lnTo>
                <a:lnTo>
                  <a:pt x="223" y="24419"/>
                </a:lnTo>
                <a:lnTo>
                  <a:pt x="334" y="24512"/>
                </a:lnTo>
                <a:lnTo>
                  <a:pt x="464" y="24605"/>
                </a:lnTo>
                <a:lnTo>
                  <a:pt x="593" y="24697"/>
                </a:lnTo>
                <a:lnTo>
                  <a:pt x="909" y="24864"/>
                </a:lnTo>
                <a:lnTo>
                  <a:pt x="1298" y="25031"/>
                </a:lnTo>
                <a:lnTo>
                  <a:pt x="1743" y="25180"/>
                </a:lnTo>
                <a:lnTo>
                  <a:pt x="2225" y="25328"/>
                </a:lnTo>
                <a:lnTo>
                  <a:pt x="2763" y="25458"/>
                </a:lnTo>
                <a:lnTo>
                  <a:pt x="3356" y="25587"/>
                </a:lnTo>
                <a:lnTo>
                  <a:pt x="3968" y="25717"/>
                </a:lnTo>
                <a:lnTo>
                  <a:pt x="4617" y="25847"/>
                </a:lnTo>
                <a:lnTo>
                  <a:pt x="6007" y="26070"/>
                </a:lnTo>
                <a:lnTo>
                  <a:pt x="7472" y="26292"/>
                </a:lnTo>
                <a:lnTo>
                  <a:pt x="8993" y="26515"/>
                </a:lnTo>
                <a:lnTo>
                  <a:pt x="10494" y="26737"/>
                </a:lnTo>
                <a:lnTo>
                  <a:pt x="11996" y="26997"/>
                </a:lnTo>
                <a:lnTo>
                  <a:pt x="12701" y="27126"/>
                </a:lnTo>
                <a:lnTo>
                  <a:pt x="13405" y="27256"/>
                </a:lnTo>
                <a:lnTo>
                  <a:pt x="14091" y="27404"/>
                </a:lnTo>
                <a:lnTo>
                  <a:pt x="14722" y="27571"/>
                </a:lnTo>
                <a:lnTo>
                  <a:pt x="15334" y="27738"/>
                </a:lnTo>
                <a:lnTo>
                  <a:pt x="15908" y="27905"/>
                </a:lnTo>
                <a:lnTo>
                  <a:pt x="16427" y="28109"/>
                </a:lnTo>
                <a:lnTo>
                  <a:pt x="16910" y="28294"/>
                </a:lnTo>
                <a:lnTo>
                  <a:pt x="17336" y="28517"/>
                </a:lnTo>
                <a:lnTo>
                  <a:pt x="17521" y="28628"/>
                </a:lnTo>
                <a:lnTo>
                  <a:pt x="17707" y="28739"/>
                </a:lnTo>
                <a:lnTo>
                  <a:pt x="17855" y="28869"/>
                </a:lnTo>
                <a:lnTo>
                  <a:pt x="18022" y="29018"/>
                </a:lnTo>
                <a:lnTo>
                  <a:pt x="18189" y="29184"/>
                </a:lnTo>
                <a:lnTo>
                  <a:pt x="18337" y="29370"/>
                </a:lnTo>
                <a:lnTo>
                  <a:pt x="18486" y="29555"/>
                </a:lnTo>
                <a:lnTo>
                  <a:pt x="18615" y="29759"/>
                </a:lnTo>
                <a:lnTo>
                  <a:pt x="18893" y="30223"/>
                </a:lnTo>
                <a:lnTo>
                  <a:pt x="19134" y="30742"/>
                </a:lnTo>
                <a:lnTo>
                  <a:pt x="19375" y="31317"/>
                </a:lnTo>
                <a:lnTo>
                  <a:pt x="19598" y="31910"/>
                </a:lnTo>
                <a:lnTo>
                  <a:pt x="19802" y="32559"/>
                </a:lnTo>
                <a:lnTo>
                  <a:pt x="19987" y="33245"/>
                </a:lnTo>
                <a:lnTo>
                  <a:pt x="20173" y="33949"/>
                </a:lnTo>
                <a:lnTo>
                  <a:pt x="20340" y="34673"/>
                </a:lnTo>
                <a:lnTo>
                  <a:pt x="20488" y="35433"/>
                </a:lnTo>
                <a:lnTo>
                  <a:pt x="20766" y="36953"/>
                </a:lnTo>
                <a:lnTo>
                  <a:pt x="21026" y="38492"/>
                </a:lnTo>
                <a:lnTo>
                  <a:pt x="21248" y="40012"/>
                </a:lnTo>
                <a:lnTo>
                  <a:pt x="21452" y="41440"/>
                </a:lnTo>
                <a:lnTo>
                  <a:pt x="21656" y="42775"/>
                </a:lnTo>
                <a:lnTo>
                  <a:pt x="21860" y="43962"/>
                </a:lnTo>
                <a:lnTo>
                  <a:pt x="21953" y="44481"/>
                </a:lnTo>
                <a:lnTo>
                  <a:pt x="22045" y="44944"/>
                </a:lnTo>
                <a:lnTo>
                  <a:pt x="22157" y="45352"/>
                </a:lnTo>
                <a:lnTo>
                  <a:pt x="22268" y="45704"/>
                </a:lnTo>
                <a:lnTo>
                  <a:pt x="22379" y="45983"/>
                </a:lnTo>
                <a:lnTo>
                  <a:pt x="22490" y="46205"/>
                </a:lnTo>
                <a:lnTo>
                  <a:pt x="22565" y="46279"/>
                </a:lnTo>
                <a:lnTo>
                  <a:pt x="22620" y="46335"/>
                </a:lnTo>
                <a:lnTo>
                  <a:pt x="22694" y="46372"/>
                </a:lnTo>
                <a:lnTo>
                  <a:pt x="22843" y="46372"/>
                </a:lnTo>
                <a:lnTo>
                  <a:pt x="22935" y="46353"/>
                </a:lnTo>
                <a:lnTo>
                  <a:pt x="23028" y="46316"/>
                </a:lnTo>
                <a:lnTo>
                  <a:pt x="23102" y="46261"/>
                </a:lnTo>
                <a:lnTo>
                  <a:pt x="23176" y="46186"/>
                </a:lnTo>
                <a:lnTo>
                  <a:pt x="23269" y="46094"/>
                </a:lnTo>
                <a:lnTo>
                  <a:pt x="23417" y="45871"/>
                </a:lnTo>
                <a:lnTo>
                  <a:pt x="23566" y="45612"/>
                </a:lnTo>
                <a:lnTo>
                  <a:pt x="23696" y="45278"/>
                </a:lnTo>
                <a:lnTo>
                  <a:pt x="23825" y="44907"/>
                </a:lnTo>
                <a:lnTo>
                  <a:pt x="23937" y="44481"/>
                </a:lnTo>
                <a:lnTo>
                  <a:pt x="24066" y="44017"/>
                </a:lnTo>
                <a:lnTo>
                  <a:pt x="24159" y="43517"/>
                </a:lnTo>
                <a:lnTo>
                  <a:pt x="24382" y="42423"/>
                </a:lnTo>
                <a:lnTo>
                  <a:pt x="24567" y="41199"/>
                </a:lnTo>
                <a:lnTo>
                  <a:pt x="24734" y="39901"/>
                </a:lnTo>
                <a:lnTo>
                  <a:pt x="25068" y="37176"/>
                </a:lnTo>
                <a:lnTo>
                  <a:pt x="25420" y="34432"/>
                </a:lnTo>
                <a:lnTo>
                  <a:pt x="25587" y="33134"/>
                </a:lnTo>
                <a:lnTo>
                  <a:pt x="25791" y="31910"/>
                </a:lnTo>
                <a:lnTo>
                  <a:pt x="25995" y="30797"/>
                </a:lnTo>
                <a:lnTo>
                  <a:pt x="26106" y="30297"/>
                </a:lnTo>
                <a:lnTo>
                  <a:pt x="26217" y="29833"/>
                </a:lnTo>
                <a:lnTo>
                  <a:pt x="26310" y="29537"/>
                </a:lnTo>
                <a:lnTo>
                  <a:pt x="26421" y="29277"/>
                </a:lnTo>
                <a:lnTo>
                  <a:pt x="26551" y="29018"/>
                </a:lnTo>
                <a:lnTo>
                  <a:pt x="26681" y="28758"/>
                </a:lnTo>
                <a:lnTo>
                  <a:pt x="26847" y="28517"/>
                </a:lnTo>
                <a:lnTo>
                  <a:pt x="27033" y="28276"/>
                </a:lnTo>
                <a:lnTo>
                  <a:pt x="27218" y="28053"/>
                </a:lnTo>
                <a:lnTo>
                  <a:pt x="27422" y="27849"/>
                </a:lnTo>
                <a:lnTo>
                  <a:pt x="27645" y="27646"/>
                </a:lnTo>
                <a:lnTo>
                  <a:pt x="27886" y="27442"/>
                </a:lnTo>
                <a:lnTo>
                  <a:pt x="28145" y="27256"/>
                </a:lnTo>
                <a:lnTo>
                  <a:pt x="28405" y="27071"/>
                </a:lnTo>
                <a:lnTo>
                  <a:pt x="28683" y="26904"/>
                </a:lnTo>
                <a:lnTo>
                  <a:pt x="28961" y="26737"/>
                </a:lnTo>
                <a:lnTo>
                  <a:pt x="29573" y="26422"/>
                </a:lnTo>
                <a:lnTo>
                  <a:pt x="30222" y="26144"/>
                </a:lnTo>
                <a:lnTo>
                  <a:pt x="30889" y="25884"/>
                </a:lnTo>
                <a:lnTo>
                  <a:pt x="31594" y="25643"/>
                </a:lnTo>
                <a:lnTo>
                  <a:pt x="32317" y="25439"/>
                </a:lnTo>
                <a:lnTo>
                  <a:pt x="33040" y="25235"/>
                </a:lnTo>
                <a:lnTo>
                  <a:pt x="33800" y="25068"/>
                </a:lnTo>
                <a:lnTo>
                  <a:pt x="34561" y="24920"/>
                </a:lnTo>
                <a:lnTo>
                  <a:pt x="35302" y="24772"/>
                </a:lnTo>
                <a:lnTo>
                  <a:pt x="36804" y="24531"/>
                </a:lnTo>
                <a:lnTo>
                  <a:pt x="38213" y="24327"/>
                </a:lnTo>
                <a:lnTo>
                  <a:pt x="39548" y="24141"/>
                </a:lnTo>
                <a:lnTo>
                  <a:pt x="40716" y="23974"/>
                </a:lnTo>
                <a:lnTo>
                  <a:pt x="41235" y="23900"/>
                </a:lnTo>
                <a:lnTo>
                  <a:pt x="41699" y="23808"/>
                </a:lnTo>
                <a:lnTo>
                  <a:pt x="42107" y="23715"/>
                </a:lnTo>
                <a:lnTo>
                  <a:pt x="42440" y="23604"/>
                </a:lnTo>
                <a:lnTo>
                  <a:pt x="42719" y="23511"/>
                </a:lnTo>
                <a:lnTo>
                  <a:pt x="42830" y="23437"/>
                </a:lnTo>
                <a:lnTo>
                  <a:pt x="42922" y="23381"/>
                </a:lnTo>
                <a:lnTo>
                  <a:pt x="42978" y="23325"/>
                </a:lnTo>
                <a:lnTo>
                  <a:pt x="43034" y="23251"/>
                </a:lnTo>
                <a:lnTo>
                  <a:pt x="43071" y="23177"/>
                </a:lnTo>
                <a:lnTo>
                  <a:pt x="43071" y="23103"/>
                </a:lnTo>
                <a:lnTo>
                  <a:pt x="43052" y="22992"/>
                </a:lnTo>
                <a:lnTo>
                  <a:pt x="43015" y="22862"/>
                </a:lnTo>
                <a:lnTo>
                  <a:pt x="42960" y="22751"/>
                </a:lnTo>
                <a:lnTo>
                  <a:pt x="42885" y="22658"/>
                </a:lnTo>
                <a:lnTo>
                  <a:pt x="42774" y="22547"/>
                </a:lnTo>
                <a:lnTo>
                  <a:pt x="42663" y="22454"/>
                </a:lnTo>
                <a:lnTo>
                  <a:pt x="42533" y="22361"/>
                </a:lnTo>
                <a:lnTo>
                  <a:pt x="42385" y="22269"/>
                </a:lnTo>
                <a:lnTo>
                  <a:pt x="42033" y="22102"/>
                </a:lnTo>
                <a:lnTo>
                  <a:pt x="41625" y="21953"/>
                </a:lnTo>
                <a:lnTo>
                  <a:pt x="41161" y="21824"/>
                </a:lnTo>
                <a:lnTo>
                  <a:pt x="40642" y="21694"/>
                </a:lnTo>
                <a:lnTo>
                  <a:pt x="40086" y="21583"/>
                </a:lnTo>
                <a:lnTo>
                  <a:pt x="39492" y="21490"/>
                </a:lnTo>
                <a:lnTo>
                  <a:pt x="38843" y="21397"/>
                </a:lnTo>
                <a:lnTo>
                  <a:pt x="38176" y="21323"/>
                </a:lnTo>
                <a:lnTo>
                  <a:pt x="36785" y="21175"/>
                </a:lnTo>
                <a:lnTo>
                  <a:pt x="35302" y="21045"/>
                </a:lnTo>
                <a:lnTo>
                  <a:pt x="32354" y="20804"/>
                </a:lnTo>
                <a:lnTo>
                  <a:pt x="30926" y="20656"/>
                </a:lnTo>
                <a:lnTo>
                  <a:pt x="30259" y="20581"/>
                </a:lnTo>
                <a:lnTo>
                  <a:pt x="29610" y="20489"/>
                </a:lnTo>
                <a:lnTo>
                  <a:pt x="28998" y="20396"/>
                </a:lnTo>
                <a:lnTo>
                  <a:pt x="28423" y="20285"/>
                </a:lnTo>
                <a:lnTo>
                  <a:pt x="27886" y="20155"/>
                </a:lnTo>
                <a:lnTo>
                  <a:pt x="27404" y="20025"/>
                </a:lnTo>
                <a:lnTo>
                  <a:pt x="26977" y="19877"/>
                </a:lnTo>
                <a:lnTo>
                  <a:pt x="26606" y="19729"/>
                </a:lnTo>
                <a:lnTo>
                  <a:pt x="26458" y="19636"/>
                </a:lnTo>
                <a:lnTo>
                  <a:pt x="26310" y="19543"/>
                </a:lnTo>
                <a:lnTo>
                  <a:pt x="26180" y="19450"/>
                </a:lnTo>
                <a:lnTo>
                  <a:pt x="26069" y="19339"/>
                </a:lnTo>
                <a:lnTo>
                  <a:pt x="25976" y="19228"/>
                </a:lnTo>
                <a:lnTo>
                  <a:pt x="25883" y="19098"/>
                </a:lnTo>
                <a:lnTo>
                  <a:pt x="25791" y="18931"/>
                </a:lnTo>
                <a:lnTo>
                  <a:pt x="25698" y="18764"/>
                </a:lnTo>
                <a:lnTo>
                  <a:pt x="25513" y="18356"/>
                </a:lnTo>
                <a:lnTo>
                  <a:pt x="25346" y="17874"/>
                </a:lnTo>
                <a:lnTo>
                  <a:pt x="25179" y="17337"/>
                </a:lnTo>
                <a:lnTo>
                  <a:pt x="25030" y="16743"/>
                </a:lnTo>
                <a:lnTo>
                  <a:pt x="24882" y="16094"/>
                </a:lnTo>
                <a:lnTo>
                  <a:pt x="24734" y="15390"/>
                </a:lnTo>
                <a:lnTo>
                  <a:pt x="24604" y="14648"/>
                </a:lnTo>
                <a:lnTo>
                  <a:pt x="24474" y="13888"/>
                </a:lnTo>
                <a:lnTo>
                  <a:pt x="24215" y="12257"/>
                </a:lnTo>
                <a:lnTo>
                  <a:pt x="23992" y="10569"/>
                </a:lnTo>
                <a:lnTo>
                  <a:pt x="23788" y="8845"/>
                </a:lnTo>
                <a:lnTo>
                  <a:pt x="23380" y="5545"/>
                </a:lnTo>
                <a:lnTo>
                  <a:pt x="23195" y="4061"/>
                </a:lnTo>
                <a:lnTo>
                  <a:pt x="22991" y="2726"/>
                </a:lnTo>
                <a:lnTo>
                  <a:pt x="22898" y="2133"/>
                </a:lnTo>
                <a:lnTo>
                  <a:pt x="22806" y="1614"/>
                </a:lnTo>
                <a:lnTo>
                  <a:pt x="22694" y="1150"/>
                </a:lnTo>
                <a:lnTo>
                  <a:pt x="22602" y="761"/>
                </a:lnTo>
                <a:lnTo>
                  <a:pt x="22490" y="427"/>
                </a:lnTo>
                <a:lnTo>
                  <a:pt x="22398" y="205"/>
                </a:lnTo>
                <a:lnTo>
                  <a:pt x="22342" y="112"/>
                </a:lnTo>
                <a:lnTo>
                  <a:pt x="22286" y="57"/>
                </a:lnTo>
                <a:lnTo>
                  <a:pt x="22231" y="19"/>
                </a:lnTo>
                <a:lnTo>
                  <a:pt x="221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7"/>
          <p:cNvSpPr/>
          <p:nvPr/>
        </p:nvSpPr>
        <p:spPr>
          <a:xfrm>
            <a:off x="8075638" y="95188"/>
            <a:ext cx="283192" cy="304896"/>
          </a:xfrm>
          <a:custGeom>
            <a:avLst/>
            <a:gdLst/>
            <a:ahLst/>
            <a:cxnLst/>
            <a:rect l="l" t="t" r="r" b="b"/>
            <a:pathLst>
              <a:path w="43071" h="46372" extrusionOk="0">
                <a:moveTo>
                  <a:pt x="22082" y="1"/>
                </a:moveTo>
                <a:lnTo>
                  <a:pt x="22008" y="38"/>
                </a:lnTo>
                <a:lnTo>
                  <a:pt x="21953" y="94"/>
                </a:lnTo>
                <a:lnTo>
                  <a:pt x="21878" y="168"/>
                </a:lnTo>
                <a:lnTo>
                  <a:pt x="21804" y="261"/>
                </a:lnTo>
                <a:lnTo>
                  <a:pt x="21749" y="372"/>
                </a:lnTo>
                <a:lnTo>
                  <a:pt x="21637" y="650"/>
                </a:lnTo>
                <a:lnTo>
                  <a:pt x="21526" y="1002"/>
                </a:lnTo>
                <a:lnTo>
                  <a:pt x="21434" y="1410"/>
                </a:lnTo>
                <a:lnTo>
                  <a:pt x="21341" y="1892"/>
                </a:lnTo>
                <a:lnTo>
                  <a:pt x="21267" y="2411"/>
                </a:lnTo>
                <a:lnTo>
                  <a:pt x="21118" y="3635"/>
                </a:lnTo>
                <a:lnTo>
                  <a:pt x="20989" y="5007"/>
                </a:lnTo>
                <a:lnTo>
                  <a:pt x="20710" y="8122"/>
                </a:lnTo>
                <a:lnTo>
                  <a:pt x="20562" y="9772"/>
                </a:lnTo>
                <a:lnTo>
                  <a:pt x="20377" y="11441"/>
                </a:lnTo>
                <a:lnTo>
                  <a:pt x="20284" y="12275"/>
                </a:lnTo>
                <a:lnTo>
                  <a:pt x="20173" y="13091"/>
                </a:lnTo>
                <a:lnTo>
                  <a:pt x="20043" y="13888"/>
                </a:lnTo>
                <a:lnTo>
                  <a:pt x="19913" y="14667"/>
                </a:lnTo>
                <a:lnTo>
                  <a:pt x="19765" y="15427"/>
                </a:lnTo>
                <a:lnTo>
                  <a:pt x="19598" y="16150"/>
                </a:lnTo>
                <a:lnTo>
                  <a:pt x="19413" y="16836"/>
                </a:lnTo>
                <a:lnTo>
                  <a:pt x="19227" y="17504"/>
                </a:lnTo>
                <a:lnTo>
                  <a:pt x="19005" y="18115"/>
                </a:lnTo>
                <a:lnTo>
                  <a:pt x="18764" y="18672"/>
                </a:lnTo>
                <a:lnTo>
                  <a:pt x="18652" y="18931"/>
                </a:lnTo>
                <a:lnTo>
                  <a:pt x="18523" y="19172"/>
                </a:lnTo>
                <a:lnTo>
                  <a:pt x="18374" y="19413"/>
                </a:lnTo>
                <a:lnTo>
                  <a:pt x="18244" y="19636"/>
                </a:lnTo>
                <a:lnTo>
                  <a:pt x="18078" y="19840"/>
                </a:lnTo>
                <a:lnTo>
                  <a:pt x="17911" y="20025"/>
                </a:lnTo>
                <a:lnTo>
                  <a:pt x="17725" y="20211"/>
                </a:lnTo>
                <a:lnTo>
                  <a:pt x="17521" y="20396"/>
                </a:lnTo>
                <a:lnTo>
                  <a:pt x="17299" y="20563"/>
                </a:lnTo>
                <a:lnTo>
                  <a:pt x="17076" y="20711"/>
                </a:lnTo>
                <a:lnTo>
                  <a:pt x="16835" y="20878"/>
                </a:lnTo>
                <a:lnTo>
                  <a:pt x="16576" y="21008"/>
                </a:lnTo>
                <a:lnTo>
                  <a:pt x="16298" y="21156"/>
                </a:lnTo>
                <a:lnTo>
                  <a:pt x="16020" y="21286"/>
                </a:lnTo>
                <a:lnTo>
                  <a:pt x="15408" y="21508"/>
                </a:lnTo>
                <a:lnTo>
                  <a:pt x="14777" y="21731"/>
                </a:lnTo>
                <a:lnTo>
                  <a:pt x="14091" y="21916"/>
                </a:lnTo>
                <a:lnTo>
                  <a:pt x="13387" y="22083"/>
                </a:lnTo>
                <a:lnTo>
                  <a:pt x="12664" y="22213"/>
                </a:lnTo>
                <a:lnTo>
                  <a:pt x="11903" y="22343"/>
                </a:lnTo>
                <a:lnTo>
                  <a:pt x="11125" y="22435"/>
                </a:lnTo>
                <a:lnTo>
                  <a:pt x="10346" y="22528"/>
                </a:lnTo>
                <a:lnTo>
                  <a:pt x="9567" y="22602"/>
                </a:lnTo>
                <a:lnTo>
                  <a:pt x="7991" y="22732"/>
                </a:lnTo>
                <a:lnTo>
                  <a:pt x="6452" y="22806"/>
                </a:lnTo>
                <a:lnTo>
                  <a:pt x="4988" y="22880"/>
                </a:lnTo>
                <a:lnTo>
                  <a:pt x="3634" y="22955"/>
                </a:lnTo>
                <a:lnTo>
                  <a:pt x="2448" y="23047"/>
                </a:lnTo>
                <a:lnTo>
                  <a:pt x="1910" y="23103"/>
                </a:lnTo>
                <a:lnTo>
                  <a:pt x="1446" y="23177"/>
                </a:lnTo>
                <a:lnTo>
                  <a:pt x="1020" y="23251"/>
                </a:lnTo>
                <a:lnTo>
                  <a:pt x="668" y="23344"/>
                </a:lnTo>
                <a:lnTo>
                  <a:pt x="390" y="23437"/>
                </a:lnTo>
                <a:lnTo>
                  <a:pt x="278" y="23511"/>
                </a:lnTo>
                <a:lnTo>
                  <a:pt x="186" y="23566"/>
                </a:lnTo>
                <a:lnTo>
                  <a:pt x="111" y="23641"/>
                </a:lnTo>
                <a:lnTo>
                  <a:pt x="56" y="23715"/>
                </a:lnTo>
                <a:lnTo>
                  <a:pt x="19" y="23789"/>
                </a:lnTo>
                <a:lnTo>
                  <a:pt x="0" y="23882"/>
                </a:lnTo>
                <a:lnTo>
                  <a:pt x="0" y="23993"/>
                </a:lnTo>
                <a:lnTo>
                  <a:pt x="37" y="24104"/>
                </a:lnTo>
                <a:lnTo>
                  <a:pt x="74" y="24215"/>
                </a:lnTo>
                <a:lnTo>
                  <a:pt x="148" y="24308"/>
                </a:lnTo>
                <a:lnTo>
                  <a:pt x="223" y="24419"/>
                </a:lnTo>
                <a:lnTo>
                  <a:pt x="334" y="24512"/>
                </a:lnTo>
                <a:lnTo>
                  <a:pt x="464" y="24605"/>
                </a:lnTo>
                <a:lnTo>
                  <a:pt x="593" y="24697"/>
                </a:lnTo>
                <a:lnTo>
                  <a:pt x="909" y="24864"/>
                </a:lnTo>
                <a:lnTo>
                  <a:pt x="1298" y="25031"/>
                </a:lnTo>
                <a:lnTo>
                  <a:pt x="1743" y="25180"/>
                </a:lnTo>
                <a:lnTo>
                  <a:pt x="2225" y="25328"/>
                </a:lnTo>
                <a:lnTo>
                  <a:pt x="2763" y="25458"/>
                </a:lnTo>
                <a:lnTo>
                  <a:pt x="3356" y="25587"/>
                </a:lnTo>
                <a:lnTo>
                  <a:pt x="3968" y="25717"/>
                </a:lnTo>
                <a:lnTo>
                  <a:pt x="4617" y="25847"/>
                </a:lnTo>
                <a:lnTo>
                  <a:pt x="6007" y="26070"/>
                </a:lnTo>
                <a:lnTo>
                  <a:pt x="7472" y="26292"/>
                </a:lnTo>
                <a:lnTo>
                  <a:pt x="8993" y="26515"/>
                </a:lnTo>
                <a:lnTo>
                  <a:pt x="10494" y="26737"/>
                </a:lnTo>
                <a:lnTo>
                  <a:pt x="11996" y="26997"/>
                </a:lnTo>
                <a:lnTo>
                  <a:pt x="12701" y="27126"/>
                </a:lnTo>
                <a:lnTo>
                  <a:pt x="13405" y="27256"/>
                </a:lnTo>
                <a:lnTo>
                  <a:pt x="14091" y="27404"/>
                </a:lnTo>
                <a:lnTo>
                  <a:pt x="14722" y="27571"/>
                </a:lnTo>
                <a:lnTo>
                  <a:pt x="15334" y="27738"/>
                </a:lnTo>
                <a:lnTo>
                  <a:pt x="15908" y="27905"/>
                </a:lnTo>
                <a:lnTo>
                  <a:pt x="16427" y="28109"/>
                </a:lnTo>
                <a:lnTo>
                  <a:pt x="16910" y="28294"/>
                </a:lnTo>
                <a:lnTo>
                  <a:pt x="17336" y="28517"/>
                </a:lnTo>
                <a:lnTo>
                  <a:pt x="17521" y="28628"/>
                </a:lnTo>
                <a:lnTo>
                  <a:pt x="17707" y="28739"/>
                </a:lnTo>
                <a:lnTo>
                  <a:pt x="17855" y="28869"/>
                </a:lnTo>
                <a:lnTo>
                  <a:pt x="18022" y="29018"/>
                </a:lnTo>
                <a:lnTo>
                  <a:pt x="18189" y="29184"/>
                </a:lnTo>
                <a:lnTo>
                  <a:pt x="18337" y="29370"/>
                </a:lnTo>
                <a:lnTo>
                  <a:pt x="18486" y="29555"/>
                </a:lnTo>
                <a:lnTo>
                  <a:pt x="18615" y="29759"/>
                </a:lnTo>
                <a:lnTo>
                  <a:pt x="18893" y="30223"/>
                </a:lnTo>
                <a:lnTo>
                  <a:pt x="19134" y="30742"/>
                </a:lnTo>
                <a:lnTo>
                  <a:pt x="19375" y="31317"/>
                </a:lnTo>
                <a:lnTo>
                  <a:pt x="19598" y="31910"/>
                </a:lnTo>
                <a:lnTo>
                  <a:pt x="19802" y="32559"/>
                </a:lnTo>
                <a:lnTo>
                  <a:pt x="19987" y="33245"/>
                </a:lnTo>
                <a:lnTo>
                  <a:pt x="20173" y="33949"/>
                </a:lnTo>
                <a:lnTo>
                  <a:pt x="20340" y="34673"/>
                </a:lnTo>
                <a:lnTo>
                  <a:pt x="20488" y="35433"/>
                </a:lnTo>
                <a:lnTo>
                  <a:pt x="20766" y="36953"/>
                </a:lnTo>
                <a:lnTo>
                  <a:pt x="21026" y="38492"/>
                </a:lnTo>
                <a:lnTo>
                  <a:pt x="21248" y="40012"/>
                </a:lnTo>
                <a:lnTo>
                  <a:pt x="21452" y="41440"/>
                </a:lnTo>
                <a:lnTo>
                  <a:pt x="21656" y="42775"/>
                </a:lnTo>
                <a:lnTo>
                  <a:pt x="21860" y="43962"/>
                </a:lnTo>
                <a:lnTo>
                  <a:pt x="21953" y="44481"/>
                </a:lnTo>
                <a:lnTo>
                  <a:pt x="22045" y="44944"/>
                </a:lnTo>
                <a:lnTo>
                  <a:pt x="22157" y="45352"/>
                </a:lnTo>
                <a:lnTo>
                  <a:pt x="22268" y="45704"/>
                </a:lnTo>
                <a:lnTo>
                  <a:pt x="22379" y="45983"/>
                </a:lnTo>
                <a:lnTo>
                  <a:pt x="22490" y="46205"/>
                </a:lnTo>
                <a:lnTo>
                  <a:pt x="22565" y="46279"/>
                </a:lnTo>
                <a:lnTo>
                  <a:pt x="22620" y="46335"/>
                </a:lnTo>
                <a:lnTo>
                  <a:pt x="22694" y="46372"/>
                </a:lnTo>
                <a:lnTo>
                  <a:pt x="22843" y="46372"/>
                </a:lnTo>
                <a:lnTo>
                  <a:pt x="22935" y="46353"/>
                </a:lnTo>
                <a:lnTo>
                  <a:pt x="23028" y="46316"/>
                </a:lnTo>
                <a:lnTo>
                  <a:pt x="23102" y="46261"/>
                </a:lnTo>
                <a:lnTo>
                  <a:pt x="23176" y="46186"/>
                </a:lnTo>
                <a:lnTo>
                  <a:pt x="23269" y="46094"/>
                </a:lnTo>
                <a:lnTo>
                  <a:pt x="23417" y="45871"/>
                </a:lnTo>
                <a:lnTo>
                  <a:pt x="23566" y="45612"/>
                </a:lnTo>
                <a:lnTo>
                  <a:pt x="23696" y="45278"/>
                </a:lnTo>
                <a:lnTo>
                  <a:pt x="23825" y="44907"/>
                </a:lnTo>
                <a:lnTo>
                  <a:pt x="23937" y="44481"/>
                </a:lnTo>
                <a:lnTo>
                  <a:pt x="24066" y="44017"/>
                </a:lnTo>
                <a:lnTo>
                  <a:pt x="24159" y="43517"/>
                </a:lnTo>
                <a:lnTo>
                  <a:pt x="24382" y="42423"/>
                </a:lnTo>
                <a:lnTo>
                  <a:pt x="24567" y="41199"/>
                </a:lnTo>
                <a:lnTo>
                  <a:pt x="24734" y="39901"/>
                </a:lnTo>
                <a:lnTo>
                  <a:pt x="25068" y="37176"/>
                </a:lnTo>
                <a:lnTo>
                  <a:pt x="25420" y="34432"/>
                </a:lnTo>
                <a:lnTo>
                  <a:pt x="25587" y="33134"/>
                </a:lnTo>
                <a:lnTo>
                  <a:pt x="25791" y="31910"/>
                </a:lnTo>
                <a:lnTo>
                  <a:pt x="25995" y="30797"/>
                </a:lnTo>
                <a:lnTo>
                  <a:pt x="26106" y="30297"/>
                </a:lnTo>
                <a:lnTo>
                  <a:pt x="26217" y="29833"/>
                </a:lnTo>
                <a:lnTo>
                  <a:pt x="26310" y="29537"/>
                </a:lnTo>
                <a:lnTo>
                  <a:pt x="26421" y="29277"/>
                </a:lnTo>
                <a:lnTo>
                  <a:pt x="26551" y="29018"/>
                </a:lnTo>
                <a:lnTo>
                  <a:pt x="26681" y="28758"/>
                </a:lnTo>
                <a:lnTo>
                  <a:pt x="26847" y="28517"/>
                </a:lnTo>
                <a:lnTo>
                  <a:pt x="27033" y="28276"/>
                </a:lnTo>
                <a:lnTo>
                  <a:pt x="27218" y="28053"/>
                </a:lnTo>
                <a:lnTo>
                  <a:pt x="27422" y="27849"/>
                </a:lnTo>
                <a:lnTo>
                  <a:pt x="27645" y="27646"/>
                </a:lnTo>
                <a:lnTo>
                  <a:pt x="27886" y="27442"/>
                </a:lnTo>
                <a:lnTo>
                  <a:pt x="28145" y="27256"/>
                </a:lnTo>
                <a:lnTo>
                  <a:pt x="28405" y="27071"/>
                </a:lnTo>
                <a:lnTo>
                  <a:pt x="28683" y="26904"/>
                </a:lnTo>
                <a:lnTo>
                  <a:pt x="28961" y="26737"/>
                </a:lnTo>
                <a:lnTo>
                  <a:pt x="29573" y="26422"/>
                </a:lnTo>
                <a:lnTo>
                  <a:pt x="30222" y="26144"/>
                </a:lnTo>
                <a:lnTo>
                  <a:pt x="30889" y="25884"/>
                </a:lnTo>
                <a:lnTo>
                  <a:pt x="31594" y="25643"/>
                </a:lnTo>
                <a:lnTo>
                  <a:pt x="32317" y="25439"/>
                </a:lnTo>
                <a:lnTo>
                  <a:pt x="33040" y="25235"/>
                </a:lnTo>
                <a:lnTo>
                  <a:pt x="33800" y="25068"/>
                </a:lnTo>
                <a:lnTo>
                  <a:pt x="34561" y="24920"/>
                </a:lnTo>
                <a:lnTo>
                  <a:pt x="35302" y="24772"/>
                </a:lnTo>
                <a:lnTo>
                  <a:pt x="36804" y="24531"/>
                </a:lnTo>
                <a:lnTo>
                  <a:pt x="38213" y="24327"/>
                </a:lnTo>
                <a:lnTo>
                  <a:pt x="39548" y="24141"/>
                </a:lnTo>
                <a:lnTo>
                  <a:pt x="40716" y="23974"/>
                </a:lnTo>
                <a:lnTo>
                  <a:pt x="41235" y="23900"/>
                </a:lnTo>
                <a:lnTo>
                  <a:pt x="41699" y="23808"/>
                </a:lnTo>
                <a:lnTo>
                  <a:pt x="42107" y="23715"/>
                </a:lnTo>
                <a:lnTo>
                  <a:pt x="42440" y="23604"/>
                </a:lnTo>
                <a:lnTo>
                  <a:pt x="42719" y="23511"/>
                </a:lnTo>
                <a:lnTo>
                  <a:pt x="42830" y="23437"/>
                </a:lnTo>
                <a:lnTo>
                  <a:pt x="42922" y="23381"/>
                </a:lnTo>
                <a:lnTo>
                  <a:pt x="42978" y="23325"/>
                </a:lnTo>
                <a:lnTo>
                  <a:pt x="43034" y="23251"/>
                </a:lnTo>
                <a:lnTo>
                  <a:pt x="43071" y="23177"/>
                </a:lnTo>
                <a:lnTo>
                  <a:pt x="43071" y="23103"/>
                </a:lnTo>
                <a:lnTo>
                  <a:pt x="43052" y="22992"/>
                </a:lnTo>
                <a:lnTo>
                  <a:pt x="43015" y="22862"/>
                </a:lnTo>
                <a:lnTo>
                  <a:pt x="42960" y="22751"/>
                </a:lnTo>
                <a:lnTo>
                  <a:pt x="42885" y="22658"/>
                </a:lnTo>
                <a:lnTo>
                  <a:pt x="42774" y="22547"/>
                </a:lnTo>
                <a:lnTo>
                  <a:pt x="42663" y="22454"/>
                </a:lnTo>
                <a:lnTo>
                  <a:pt x="42533" y="22361"/>
                </a:lnTo>
                <a:lnTo>
                  <a:pt x="42385" y="22269"/>
                </a:lnTo>
                <a:lnTo>
                  <a:pt x="42033" y="22102"/>
                </a:lnTo>
                <a:lnTo>
                  <a:pt x="41625" y="21953"/>
                </a:lnTo>
                <a:lnTo>
                  <a:pt x="41161" y="21824"/>
                </a:lnTo>
                <a:lnTo>
                  <a:pt x="40642" y="21694"/>
                </a:lnTo>
                <a:lnTo>
                  <a:pt x="40086" y="21583"/>
                </a:lnTo>
                <a:lnTo>
                  <a:pt x="39492" y="21490"/>
                </a:lnTo>
                <a:lnTo>
                  <a:pt x="38843" y="21397"/>
                </a:lnTo>
                <a:lnTo>
                  <a:pt x="38176" y="21323"/>
                </a:lnTo>
                <a:lnTo>
                  <a:pt x="36785" y="21175"/>
                </a:lnTo>
                <a:lnTo>
                  <a:pt x="35302" y="21045"/>
                </a:lnTo>
                <a:lnTo>
                  <a:pt x="32354" y="20804"/>
                </a:lnTo>
                <a:lnTo>
                  <a:pt x="30926" y="20656"/>
                </a:lnTo>
                <a:lnTo>
                  <a:pt x="30259" y="20581"/>
                </a:lnTo>
                <a:lnTo>
                  <a:pt x="29610" y="20489"/>
                </a:lnTo>
                <a:lnTo>
                  <a:pt x="28998" y="20396"/>
                </a:lnTo>
                <a:lnTo>
                  <a:pt x="28423" y="20285"/>
                </a:lnTo>
                <a:lnTo>
                  <a:pt x="27886" y="20155"/>
                </a:lnTo>
                <a:lnTo>
                  <a:pt x="27404" y="20025"/>
                </a:lnTo>
                <a:lnTo>
                  <a:pt x="26977" y="19877"/>
                </a:lnTo>
                <a:lnTo>
                  <a:pt x="26606" y="19729"/>
                </a:lnTo>
                <a:lnTo>
                  <a:pt x="26458" y="19636"/>
                </a:lnTo>
                <a:lnTo>
                  <a:pt x="26310" y="19543"/>
                </a:lnTo>
                <a:lnTo>
                  <a:pt x="26180" y="19450"/>
                </a:lnTo>
                <a:lnTo>
                  <a:pt x="26069" y="19339"/>
                </a:lnTo>
                <a:lnTo>
                  <a:pt x="25976" y="19228"/>
                </a:lnTo>
                <a:lnTo>
                  <a:pt x="25883" y="19098"/>
                </a:lnTo>
                <a:lnTo>
                  <a:pt x="25791" y="18931"/>
                </a:lnTo>
                <a:lnTo>
                  <a:pt x="25698" y="18764"/>
                </a:lnTo>
                <a:lnTo>
                  <a:pt x="25513" y="18356"/>
                </a:lnTo>
                <a:lnTo>
                  <a:pt x="25346" y="17874"/>
                </a:lnTo>
                <a:lnTo>
                  <a:pt x="25179" y="17337"/>
                </a:lnTo>
                <a:lnTo>
                  <a:pt x="25030" y="16743"/>
                </a:lnTo>
                <a:lnTo>
                  <a:pt x="24882" y="16094"/>
                </a:lnTo>
                <a:lnTo>
                  <a:pt x="24734" y="15390"/>
                </a:lnTo>
                <a:lnTo>
                  <a:pt x="24604" y="14648"/>
                </a:lnTo>
                <a:lnTo>
                  <a:pt x="24474" y="13888"/>
                </a:lnTo>
                <a:lnTo>
                  <a:pt x="24215" y="12257"/>
                </a:lnTo>
                <a:lnTo>
                  <a:pt x="23992" y="10569"/>
                </a:lnTo>
                <a:lnTo>
                  <a:pt x="23788" y="8845"/>
                </a:lnTo>
                <a:lnTo>
                  <a:pt x="23380" y="5545"/>
                </a:lnTo>
                <a:lnTo>
                  <a:pt x="23195" y="4061"/>
                </a:lnTo>
                <a:lnTo>
                  <a:pt x="22991" y="2726"/>
                </a:lnTo>
                <a:lnTo>
                  <a:pt x="22898" y="2133"/>
                </a:lnTo>
                <a:lnTo>
                  <a:pt x="22806" y="1614"/>
                </a:lnTo>
                <a:lnTo>
                  <a:pt x="22694" y="1150"/>
                </a:lnTo>
                <a:lnTo>
                  <a:pt x="22602" y="761"/>
                </a:lnTo>
                <a:lnTo>
                  <a:pt x="22490" y="427"/>
                </a:lnTo>
                <a:lnTo>
                  <a:pt x="22398" y="205"/>
                </a:lnTo>
                <a:lnTo>
                  <a:pt x="22342" y="112"/>
                </a:lnTo>
                <a:lnTo>
                  <a:pt x="22286" y="57"/>
                </a:lnTo>
                <a:lnTo>
                  <a:pt x="22231" y="19"/>
                </a:lnTo>
                <a:lnTo>
                  <a:pt x="221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7"/>
          <p:cNvSpPr/>
          <p:nvPr/>
        </p:nvSpPr>
        <p:spPr>
          <a:xfrm>
            <a:off x="284188" y="170038"/>
            <a:ext cx="283192" cy="304896"/>
          </a:xfrm>
          <a:custGeom>
            <a:avLst/>
            <a:gdLst/>
            <a:ahLst/>
            <a:cxnLst/>
            <a:rect l="l" t="t" r="r" b="b"/>
            <a:pathLst>
              <a:path w="43071" h="46372" extrusionOk="0">
                <a:moveTo>
                  <a:pt x="22082" y="1"/>
                </a:moveTo>
                <a:lnTo>
                  <a:pt x="22008" y="38"/>
                </a:lnTo>
                <a:lnTo>
                  <a:pt x="21953" y="94"/>
                </a:lnTo>
                <a:lnTo>
                  <a:pt x="21878" y="168"/>
                </a:lnTo>
                <a:lnTo>
                  <a:pt x="21804" y="261"/>
                </a:lnTo>
                <a:lnTo>
                  <a:pt x="21749" y="372"/>
                </a:lnTo>
                <a:lnTo>
                  <a:pt x="21637" y="650"/>
                </a:lnTo>
                <a:lnTo>
                  <a:pt x="21526" y="1002"/>
                </a:lnTo>
                <a:lnTo>
                  <a:pt x="21434" y="1410"/>
                </a:lnTo>
                <a:lnTo>
                  <a:pt x="21341" y="1892"/>
                </a:lnTo>
                <a:lnTo>
                  <a:pt x="21267" y="2411"/>
                </a:lnTo>
                <a:lnTo>
                  <a:pt x="21118" y="3635"/>
                </a:lnTo>
                <a:lnTo>
                  <a:pt x="20989" y="5007"/>
                </a:lnTo>
                <a:lnTo>
                  <a:pt x="20710" y="8122"/>
                </a:lnTo>
                <a:lnTo>
                  <a:pt x="20562" y="9772"/>
                </a:lnTo>
                <a:lnTo>
                  <a:pt x="20377" y="11441"/>
                </a:lnTo>
                <a:lnTo>
                  <a:pt x="20284" y="12275"/>
                </a:lnTo>
                <a:lnTo>
                  <a:pt x="20173" y="13091"/>
                </a:lnTo>
                <a:lnTo>
                  <a:pt x="20043" y="13888"/>
                </a:lnTo>
                <a:lnTo>
                  <a:pt x="19913" y="14667"/>
                </a:lnTo>
                <a:lnTo>
                  <a:pt x="19765" y="15427"/>
                </a:lnTo>
                <a:lnTo>
                  <a:pt x="19598" y="16150"/>
                </a:lnTo>
                <a:lnTo>
                  <a:pt x="19413" y="16836"/>
                </a:lnTo>
                <a:lnTo>
                  <a:pt x="19227" y="17504"/>
                </a:lnTo>
                <a:lnTo>
                  <a:pt x="19005" y="18115"/>
                </a:lnTo>
                <a:lnTo>
                  <a:pt x="18764" y="18672"/>
                </a:lnTo>
                <a:lnTo>
                  <a:pt x="18652" y="18931"/>
                </a:lnTo>
                <a:lnTo>
                  <a:pt x="18523" y="19172"/>
                </a:lnTo>
                <a:lnTo>
                  <a:pt x="18374" y="19413"/>
                </a:lnTo>
                <a:lnTo>
                  <a:pt x="18244" y="19636"/>
                </a:lnTo>
                <a:lnTo>
                  <a:pt x="18078" y="19840"/>
                </a:lnTo>
                <a:lnTo>
                  <a:pt x="17911" y="20025"/>
                </a:lnTo>
                <a:lnTo>
                  <a:pt x="17725" y="20211"/>
                </a:lnTo>
                <a:lnTo>
                  <a:pt x="17521" y="20396"/>
                </a:lnTo>
                <a:lnTo>
                  <a:pt x="17299" y="20563"/>
                </a:lnTo>
                <a:lnTo>
                  <a:pt x="17076" y="20711"/>
                </a:lnTo>
                <a:lnTo>
                  <a:pt x="16835" y="20878"/>
                </a:lnTo>
                <a:lnTo>
                  <a:pt x="16576" y="21008"/>
                </a:lnTo>
                <a:lnTo>
                  <a:pt x="16298" y="21156"/>
                </a:lnTo>
                <a:lnTo>
                  <a:pt x="16020" y="21286"/>
                </a:lnTo>
                <a:lnTo>
                  <a:pt x="15408" y="21508"/>
                </a:lnTo>
                <a:lnTo>
                  <a:pt x="14777" y="21731"/>
                </a:lnTo>
                <a:lnTo>
                  <a:pt x="14091" y="21916"/>
                </a:lnTo>
                <a:lnTo>
                  <a:pt x="13387" y="22083"/>
                </a:lnTo>
                <a:lnTo>
                  <a:pt x="12664" y="22213"/>
                </a:lnTo>
                <a:lnTo>
                  <a:pt x="11903" y="22343"/>
                </a:lnTo>
                <a:lnTo>
                  <a:pt x="11125" y="22435"/>
                </a:lnTo>
                <a:lnTo>
                  <a:pt x="10346" y="22528"/>
                </a:lnTo>
                <a:lnTo>
                  <a:pt x="9567" y="22602"/>
                </a:lnTo>
                <a:lnTo>
                  <a:pt x="7991" y="22732"/>
                </a:lnTo>
                <a:lnTo>
                  <a:pt x="6452" y="22806"/>
                </a:lnTo>
                <a:lnTo>
                  <a:pt x="4988" y="22880"/>
                </a:lnTo>
                <a:lnTo>
                  <a:pt x="3634" y="22955"/>
                </a:lnTo>
                <a:lnTo>
                  <a:pt x="2448" y="23047"/>
                </a:lnTo>
                <a:lnTo>
                  <a:pt x="1910" y="23103"/>
                </a:lnTo>
                <a:lnTo>
                  <a:pt x="1446" y="23177"/>
                </a:lnTo>
                <a:lnTo>
                  <a:pt x="1020" y="23251"/>
                </a:lnTo>
                <a:lnTo>
                  <a:pt x="668" y="23344"/>
                </a:lnTo>
                <a:lnTo>
                  <a:pt x="390" y="23437"/>
                </a:lnTo>
                <a:lnTo>
                  <a:pt x="278" y="23511"/>
                </a:lnTo>
                <a:lnTo>
                  <a:pt x="186" y="23566"/>
                </a:lnTo>
                <a:lnTo>
                  <a:pt x="111" y="23641"/>
                </a:lnTo>
                <a:lnTo>
                  <a:pt x="56" y="23715"/>
                </a:lnTo>
                <a:lnTo>
                  <a:pt x="19" y="23789"/>
                </a:lnTo>
                <a:lnTo>
                  <a:pt x="0" y="23882"/>
                </a:lnTo>
                <a:lnTo>
                  <a:pt x="0" y="23993"/>
                </a:lnTo>
                <a:lnTo>
                  <a:pt x="37" y="24104"/>
                </a:lnTo>
                <a:lnTo>
                  <a:pt x="74" y="24215"/>
                </a:lnTo>
                <a:lnTo>
                  <a:pt x="148" y="24308"/>
                </a:lnTo>
                <a:lnTo>
                  <a:pt x="223" y="24419"/>
                </a:lnTo>
                <a:lnTo>
                  <a:pt x="334" y="24512"/>
                </a:lnTo>
                <a:lnTo>
                  <a:pt x="464" y="24605"/>
                </a:lnTo>
                <a:lnTo>
                  <a:pt x="593" y="24697"/>
                </a:lnTo>
                <a:lnTo>
                  <a:pt x="909" y="24864"/>
                </a:lnTo>
                <a:lnTo>
                  <a:pt x="1298" y="25031"/>
                </a:lnTo>
                <a:lnTo>
                  <a:pt x="1743" y="25180"/>
                </a:lnTo>
                <a:lnTo>
                  <a:pt x="2225" y="25328"/>
                </a:lnTo>
                <a:lnTo>
                  <a:pt x="2763" y="25458"/>
                </a:lnTo>
                <a:lnTo>
                  <a:pt x="3356" y="25587"/>
                </a:lnTo>
                <a:lnTo>
                  <a:pt x="3968" y="25717"/>
                </a:lnTo>
                <a:lnTo>
                  <a:pt x="4617" y="25847"/>
                </a:lnTo>
                <a:lnTo>
                  <a:pt x="6007" y="26070"/>
                </a:lnTo>
                <a:lnTo>
                  <a:pt x="7472" y="26292"/>
                </a:lnTo>
                <a:lnTo>
                  <a:pt x="8993" y="26515"/>
                </a:lnTo>
                <a:lnTo>
                  <a:pt x="10494" y="26737"/>
                </a:lnTo>
                <a:lnTo>
                  <a:pt x="11996" y="26997"/>
                </a:lnTo>
                <a:lnTo>
                  <a:pt x="12701" y="27126"/>
                </a:lnTo>
                <a:lnTo>
                  <a:pt x="13405" y="27256"/>
                </a:lnTo>
                <a:lnTo>
                  <a:pt x="14091" y="27404"/>
                </a:lnTo>
                <a:lnTo>
                  <a:pt x="14722" y="27571"/>
                </a:lnTo>
                <a:lnTo>
                  <a:pt x="15334" y="27738"/>
                </a:lnTo>
                <a:lnTo>
                  <a:pt x="15908" y="27905"/>
                </a:lnTo>
                <a:lnTo>
                  <a:pt x="16427" y="28109"/>
                </a:lnTo>
                <a:lnTo>
                  <a:pt x="16910" y="28294"/>
                </a:lnTo>
                <a:lnTo>
                  <a:pt x="17336" y="28517"/>
                </a:lnTo>
                <a:lnTo>
                  <a:pt x="17521" y="28628"/>
                </a:lnTo>
                <a:lnTo>
                  <a:pt x="17707" y="28739"/>
                </a:lnTo>
                <a:lnTo>
                  <a:pt x="17855" y="28869"/>
                </a:lnTo>
                <a:lnTo>
                  <a:pt x="18022" y="29018"/>
                </a:lnTo>
                <a:lnTo>
                  <a:pt x="18189" y="29184"/>
                </a:lnTo>
                <a:lnTo>
                  <a:pt x="18337" y="29370"/>
                </a:lnTo>
                <a:lnTo>
                  <a:pt x="18486" y="29555"/>
                </a:lnTo>
                <a:lnTo>
                  <a:pt x="18615" y="29759"/>
                </a:lnTo>
                <a:lnTo>
                  <a:pt x="18893" y="30223"/>
                </a:lnTo>
                <a:lnTo>
                  <a:pt x="19134" y="30742"/>
                </a:lnTo>
                <a:lnTo>
                  <a:pt x="19375" y="31317"/>
                </a:lnTo>
                <a:lnTo>
                  <a:pt x="19598" y="31910"/>
                </a:lnTo>
                <a:lnTo>
                  <a:pt x="19802" y="32559"/>
                </a:lnTo>
                <a:lnTo>
                  <a:pt x="19987" y="33245"/>
                </a:lnTo>
                <a:lnTo>
                  <a:pt x="20173" y="33949"/>
                </a:lnTo>
                <a:lnTo>
                  <a:pt x="20340" y="34673"/>
                </a:lnTo>
                <a:lnTo>
                  <a:pt x="20488" y="35433"/>
                </a:lnTo>
                <a:lnTo>
                  <a:pt x="20766" y="36953"/>
                </a:lnTo>
                <a:lnTo>
                  <a:pt x="21026" y="38492"/>
                </a:lnTo>
                <a:lnTo>
                  <a:pt x="21248" y="40012"/>
                </a:lnTo>
                <a:lnTo>
                  <a:pt x="21452" y="41440"/>
                </a:lnTo>
                <a:lnTo>
                  <a:pt x="21656" y="42775"/>
                </a:lnTo>
                <a:lnTo>
                  <a:pt x="21860" y="43962"/>
                </a:lnTo>
                <a:lnTo>
                  <a:pt x="21953" y="44481"/>
                </a:lnTo>
                <a:lnTo>
                  <a:pt x="22045" y="44944"/>
                </a:lnTo>
                <a:lnTo>
                  <a:pt x="22157" y="45352"/>
                </a:lnTo>
                <a:lnTo>
                  <a:pt x="22268" y="45704"/>
                </a:lnTo>
                <a:lnTo>
                  <a:pt x="22379" y="45983"/>
                </a:lnTo>
                <a:lnTo>
                  <a:pt x="22490" y="46205"/>
                </a:lnTo>
                <a:lnTo>
                  <a:pt x="22565" y="46279"/>
                </a:lnTo>
                <a:lnTo>
                  <a:pt x="22620" y="46335"/>
                </a:lnTo>
                <a:lnTo>
                  <a:pt x="22694" y="46372"/>
                </a:lnTo>
                <a:lnTo>
                  <a:pt x="22843" y="46372"/>
                </a:lnTo>
                <a:lnTo>
                  <a:pt x="22935" y="46353"/>
                </a:lnTo>
                <a:lnTo>
                  <a:pt x="23028" y="46316"/>
                </a:lnTo>
                <a:lnTo>
                  <a:pt x="23102" y="46261"/>
                </a:lnTo>
                <a:lnTo>
                  <a:pt x="23176" y="46186"/>
                </a:lnTo>
                <a:lnTo>
                  <a:pt x="23269" y="46094"/>
                </a:lnTo>
                <a:lnTo>
                  <a:pt x="23417" y="45871"/>
                </a:lnTo>
                <a:lnTo>
                  <a:pt x="23566" y="45612"/>
                </a:lnTo>
                <a:lnTo>
                  <a:pt x="23696" y="45278"/>
                </a:lnTo>
                <a:lnTo>
                  <a:pt x="23825" y="44907"/>
                </a:lnTo>
                <a:lnTo>
                  <a:pt x="23937" y="44481"/>
                </a:lnTo>
                <a:lnTo>
                  <a:pt x="24066" y="44017"/>
                </a:lnTo>
                <a:lnTo>
                  <a:pt x="24159" y="43517"/>
                </a:lnTo>
                <a:lnTo>
                  <a:pt x="24382" y="42423"/>
                </a:lnTo>
                <a:lnTo>
                  <a:pt x="24567" y="41199"/>
                </a:lnTo>
                <a:lnTo>
                  <a:pt x="24734" y="39901"/>
                </a:lnTo>
                <a:lnTo>
                  <a:pt x="25068" y="37176"/>
                </a:lnTo>
                <a:lnTo>
                  <a:pt x="25420" y="34432"/>
                </a:lnTo>
                <a:lnTo>
                  <a:pt x="25587" y="33134"/>
                </a:lnTo>
                <a:lnTo>
                  <a:pt x="25791" y="31910"/>
                </a:lnTo>
                <a:lnTo>
                  <a:pt x="25995" y="30797"/>
                </a:lnTo>
                <a:lnTo>
                  <a:pt x="26106" y="30297"/>
                </a:lnTo>
                <a:lnTo>
                  <a:pt x="26217" y="29833"/>
                </a:lnTo>
                <a:lnTo>
                  <a:pt x="26310" y="29537"/>
                </a:lnTo>
                <a:lnTo>
                  <a:pt x="26421" y="29277"/>
                </a:lnTo>
                <a:lnTo>
                  <a:pt x="26551" y="29018"/>
                </a:lnTo>
                <a:lnTo>
                  <a:pt x="26681" y="28758"/>
                </a:lnTo>
                <a:lnTo>
                  <a:pt x="26847" y="28517"/>
                </a:lnTo>
                <a:lnTo>
                  <a:pt x="27033" y="28276"/>
                </a:lnTo>
                <a:lnTo>
                  <a:pt x="27218" y="28053"/>
                </a:lnTo>
                <a:lnTo>
                  <a:pt x="27422" y="27849"/>
                </a:lnTo>
                <a:lnTo>
                  <a:pt x="27645" y="27646"/>
                </a:lnTo>
                <a:lnTo>
                  <a:pt x="27886" y="27442"/>
                </a:lnTo>
                <a:lnTo>
                  <a:pt x="28145" y="27256"/>
                </a:lnTo>
                <a:lnTo>
                  <a:pt x="28405" y="27071"/>
                </a:lnTo>
                <a:lnTo>
                  <a:pt x="28683" y="26904"/>
                </a:lnTo>
                <a:lnTo>
                  <a:pt x="28961" y="26737"/>
                </a:lnTo>
                <a:lnTo>
                  <a:pt x="29573" y="26422"/>
                </a:lnTo>
                <a:lnTo>
                  <a:pt x="30222" y="26144"/>
                </a:lnTo>
                <a:lnTo>
                  <a:pt x="30889" y="25884"/>
                </a:lnTo>
                <a:lnTo>
                  <a:pt x="31594" y="25643"/>
                </a:lnTo>
                <a:lnTo>
                  <a:pt x="32317" y="25439"/>
                </a:lnTo>
                <a:lnTo>
                  <a:pt x="33040" y="25235"/>
                </a:lnTo>
                <a:lnTo>
                  <a:pt x="33800" y="25068"/>
                </a:lnTo>
                <a:lnTo>
                  <a:pt x="34561" y="24920"/>
                </a:lnTo>
                <a:lnTo>
                  <a:pt x="35302" y="24772"/>
                </a:lnTo>
                <a:lnTo>
                  <a:pt x="36804" y="24531"/>
                </a:lnTo>
                <a:lnTo>
                  <a:pt x="38213" y="24327"/>
                </a:lnTo>
                <a:lnTo>
                  <a:pt x="39548" y="24141"/>
                </a:lnTo>
                <a:lnTo>
                  <a:pt x="40716" y="23974"/>
                </a:lnTo>
                <a:lnTo>
                  <a:pt x="41235" y="23900"/>
                </a:lnTo>
                <a:lnTo>
                  <a:pt x="41699" y="23808"/>
                </a:lnTo>
                <a:lnTo>
                  <a:pt x="42107" y="23715"/>
                </a:lnTo>
                <a:lnTo>
                  <a:pt x="42440" y="23604"/>
                </a:lnTo>
                <a:lnTo>
                  <a:pt x="42719" y="23511"/>
                </a:lnTo>
                <a:lnTo>
                  <a:pt x="42830" y="23437"/>
                </a:lnTo>
                <a:lnTo>
                  <a:pt x="42922" y="23381"/>
                </a:lnTo>
                <a:lnTo>
                  <a:pt x="42978" y="23325"/>
                </a:lnTo>
                <a:lnTo>
                  <a:pt x="43034" y="23251"/>
                </a:lnTo>
                <a:lnTo>
                  <a:pt x="43071" y="23177"/>
                </a:lnTo>
                <a:lnTo>
                  <a:pt x="43071" y="23103"/>
                </a:lnTo>
                <a:lnTo>
                  <a:pt x="43052" y="22992"/>
                </a:lnTo>
                <a:lnTo>
                  <a:pt x="43015" y="22862"/>
                </a:lnTo>
                <a:lnTo>
                  <a:pt x="42960" y="22751"/>
                </a:lnTo>
                <a:lnTo>
                  <a:pt x="42885" y="22658"/>
                </a:lnTo>
                <a:lnTo>
                  <a:pt x="42774" y="22547"/>
                </a:lnTo>
                <a:lnTo>
                  <a:pt x="42663" y="22454"/>
                </a:lnTo>
                <a:lnTo>
                  <a:pt x="42533" y="22361"/>
                </a:lnTo>
                <a:lnTo>
                  <a:pt x="42385" y="22269"/>
                </a:lnTo>
                <a:lnTo>
                  <a:pt x="42033" y="22102"/>
                </a:lnTo>
                <a:lnTo>
                  <a:pt x="41625" y="21953"/>
                </a:lnTo>
                <a:lnTo>
                  <a:pt x="41161" y="21824"/>
                </a:lnTo>
                <a:lnTo>
                  <a:pt x="40642" y="21694"/>
                </a:lnTo>
                <a:lnTo>
                  <a:pt x="40086" y="21583"/>
                </a:lnTo>
                <a:lnTo>
                  <a:pt x="39492" y="21490"/>
                </a:lnTo>
                <a:lnTo>
                  <a:pt x="38843" y="21397"/>
                </a:lnTo>
                <a:lnTo>
                  <a:pt x="38176" y="21323"/>
                </a:lnTo>
                <a:lnTo>
                  <a:pt x="36785" y="21175"/>
                </a:lnTo>
                <a:lnTo>
                  <a:pt x="35302" y="21045"/>
                </a:lnTo>
                <a:lnTo>
                  <a:pt x="32354" y="20804"/>
                </a:lnTo>
                <a:lnTo>
                  <a:pt x="30926" y="20656"/>
                </a:lnTo>
                <a:lnTo>
                  <a:pt x="30259" y="20581"/>
                </a:lnTo>
                <a:lnTo>
                  <a:pt x="29610" y="20489"/>
                </a:lnTo>
                <a:lnTo>
                  <a:pt x="28998" y="20396"/>
                </a:lnTo>
                <a:lnTo>
                  <a:pt x="28423" y="20285"/>
                </a:lnTo>
                <a:lnTo>
                  <a:pt x="27886" y="20155"/>
                </a:lnTo>
                <a:lnTo>
                  <a:pt x="27404" y="20025"/>
                </a:lnTo>
                <a:lnTo>
                  <a:pt x="26977" y="19877"/>
                </a:lnTo>
                <a:lnTo>
                  <a:pt x="26606" y="19729"/>
                </a:lnTo>
                <a:lnTo>
                  <a:pt x="26458" y="19636"/>
                </a:lnTo>
                <a:lnTo>
                  <a:pt x="26310" y="19543"/>
                </a:lnTo>
                <a:lnTo>
                  <a:pt x="26180" y="19450"/>
                </a:lnTo>
                <a:lnTo>
                  <a:pt x="26069" y="19339"/>
                </a:lnTo>
                <a:lnTo>
                  <a:pt x="25976" y="19228"/>
                </a:lnTo>
                <a:lnTo>
                  <a:pt x="25883" y="19098"/>
                </a:lnTo>
                <a:lnTo>
                  <a:pt x="25791" y="18931"/>
                </a:lnTo>
                <a:lnTo>
                  <a:pt x="25698" y="18764"/>
                </a:lnTo>
                <a:lnTo>
                  <a:pt x="25513" y="18356"/>
                </a:lnTo>
                <a:lnTo>
                  <a:pt x="25346" y="17874"/>
                </a:lnTo>
                <a:lnTo>
                  <a:pt x="25179" y="17337"/>
                </a:lnTo>
                <a:lnTo>
                  <a:pt x="25030" y="16743"/>
                </a:lnTo>
                <a:lnTo>
                  <a:pt x="24882" y="16094"/>
                </a:lnTo>
                <a:lnTo>
                  <a:pt x="24734" y="15390"/>
                </a:lnTo>
                <a:lnTo>
                  <a:pt x="24604" y="14648"/>
                </a:lnTo>
                <a:lnTo>
                  <a:pt x="24474" y="13888"/>
                </a:lnTo>
                <a:lnTo>
                  <a:pt x="24215" y="12257"/>
                </a:lnTo>
                <a:lnTo>
                  <a:pt x="23992" y="10569"/>
                </a:lnTo>
                <a:lnTo>
                  <a:pt x="23788" y="8845"/>
                </a:lnTo>
                <a:lnTo>
                  <a:pt x="23380" y="5545"/>
                </a:lnTo>
                <a:lnTo>
                  <a:pt x="23195" y="4061"/>
                </a:lnTo>
                <a:lnTo>
                  <a:pt x="22991" y="2726"/>
                </a:lnTo>
                <a:lnTo>
                  <a:pt x="22898" y="2133"/>
                </a:lnTo>
                <a:lnTo>
                  <a:pt x="22806" y="1614"/>
                </a:lnTo>
                <a:lnTo>
                  <a:pt x="22694" y="1150"/>
                </a:lnTo>
                <a:lnTo>
                  <a:pt x="22602" y="761"/>
                </a:lnTo>
                <a:lnTo>
                  <a:pt x="22490" y="427"/>
                </a:lnTo>
                <a:lnTo>
                  <a:pt x="22398" y="205"/>
                </a:lnTo>
                <a:lnTo>
                  <a:pt x="22342" y="112"/>
                </a:lnTo>
                <a:lnTo>
                  <a:pt x="22286" y="57"/>
                </a:lnTo>
                <a:lnTo>
                  <a:pt x="22231" y="19"/>
                </a:lnTo>
                <a:lnTo>
                  <a:pt x="221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7"/>
          <p:cNvSpPr/>
          <p:nvPr/>
        </p:nvSpPr>
        <p:spPr>
          <a:xfrm>
            <a:off x="1646275" y="163758"/>
            <a:ext cx="156348" cy="168330"/>
          </a:xfrm>
          <a:custGeom>
            <a:avLst/>
            <a:gdLst/>
            <a:ahLst/>
            <a:cxnLst/>
            <a:rect l="l" t="t" r="r" b="b"/>
            <a:pathLst>
              <a:path w="43071" h="46372" extrusionOk="0">
                <a:moveTo>
                  <a:pt x="22082" y="1"/>
                </a:moveTo>
                <a:lnTo>
                  <a:pt x="22008" y="38"/>
                </a:lnTo>
                <a:lnTo>
                  <a:pt x="21953" y="94"/>
                </a:lnTo>
                <a:lnTo>
                  <a:pt x="21878" y="168"/>
                </a:lnTo>
                <a:lnTo>
                  <a:pt x="21804" y="261"/>
                </a:lnTo>
                <a:lnTo>
                  <a:pt x="21749" y="372"/>
                </a:lnTo>
                <a:lnTo>
                  <a:pt x="21637" y="650"/>
                </a:lnTo>
                <a:lnTo>
                  <a:pt x="21526" y="1002"/>
                </a:lnTo>
                <a:lnTo>
                  <a:pt x="21434" y="1410"/>
                </a:lnTo>
                <a:lnTo>
                  <a:pt x="21341" y="1892"/>
                </a:lnTo>
                <a:lnTo>
                  <a:pt x="21267" y="2411"/>
                </a:lnTo>
                <a:lnTo>
                  <a:pt x="21118" y="3635"/>
                </a:lnTo>
                <a:lnTo>
                  <a:pt x="20989" y="5007"/>
                </a:lnTo>
                <a:lnTo>
                  <a:pt x="20710" y="8122"/>
                </a:lnTo>
                <a:lnTo>
                  <a:pt x="20562" y="9772"/>
                </a:lnTo>
                <a:lnTo>
                  <a:pt x="20377" y="11441"/>
                </a:lnTo>
                <a:lnTo>
                  <a:pt x="20284" y="12275"/>
                </a:lnTo>
                <a:lnTo>
                  <a:pt x="20173" y="13091"/>
                </a:lnTo>
                <a:lnTo>
                  <a:pt x="20043" y="13888"/>
                </a:lnTo>
                <a:lnTo>
                  <a:pt x="19913" y="14667"/>
                </a:lnTo>
                <a:lnTo>
                  <a:pt x="19765" y="15427"/>
                </a:lnTo>
                <a:lnTo>
                  <a:pt x="19598" y="16150"/>
                </a:lnTo>
                <a:lnTo>
                  <a:pt x="19413" y="16836"/>
                </a:lnTo>
                <a:lnTo>
                  <a:pt x="19227" y="17504"/>
                </a:lnTo>
                <a:lnTo>
                  <a:pt x="19005" y="18115"/>
                </a:lnTo>
                <a:lnTo>
                  <a:pt x="18764" y="18672"/>
                </a:lnTo>
                <a:lnTo>
                  <a:pt x="18652" y="18931"/>
                </a:lnTo>
                <a:lnTo>
                  <a:pt x="18523" y="19172"/>
                </a:lnTo>
                <a:lnTo>
                  <a:pt x="18374" y="19413"/>
                </a:lnTo>
                <a:lnTo>
                  <a:pt x="18244" y="19636"/>
                </a:lnTo>
                <a:lnTo>
                  <a:pt x="18078" y="19840"/>
                </a:lnTo>
                <a:lnTo>
                  <a:pt x="17911" y="20025"/>
                </a:lnTo>
                <a:lnTo>
                  <a:pt x="17725" y="20211"/>
                </a:lnTo>
                <a:lnTo>
                  <a:pt x="17521" y="20396"/>
                </a:lnTo>
                <a:lnTo>
                  <a:pt x="17299" y="20563"/>
                </a:lnTo>
                <a:lnTo>
                  <a:pt x="17076" y="20711"/>
                </a:lnTo>
                <a:lnTo>
                  <a:pt x="16835" y="20878"/>
                </a:lnTo>
                <a:lnTo>
                  <a:pt x="16576" y="21008"/>
                </a:lnTo>
                <a:lnTo>
                  <a:pt x="16298" y="21156"/>
                </a:lnTo>
                <a:lnTo>
                  <a:pt x="16020" y="21286"/>
                </a:lnTo>
                <a:lnTo>
                  <a:pt x="15408" y="21508"/>
                </a:lnTo>
                <a:lnTo>
                  <a:pt x="14777" y="21731"/>
                </a:lnTo>
                <a:lnTo>
                  <a:pt x="14091" y="21916"/>
                </a:lnTo>
                <a:lnTo>
                  <a:pt x="13387" y="22083"/>
                </a:lnTo>
                <a:lnTo>
                  <a:pt x="12664" y="22213"/>
                </a:lnTo>
                <a:lnTo>
                  <a:pt x="11903" y="22343"/>
                </a:lnTo>
                <a:lnTo>
                  <a:pt x="11125" y="22435"/>
                </a:lnTo>
                <a:lnTo>
                  <a:pt x="10346" y="22528"/>
                </a:lnTo>
                <a:lnTo>
                  <a:pt x="9567" y="22602"/>
                </a:lnTo>
                <a:lnTo>
                  <a:pt x="7991" y="22732"/>
                </a:lnTo>
                <a:lnTo>
                  <a:pt x="6452" y="22806"/>
                </a:lnTo>
                <a:lnTo>
                  <a:pt x="4988" y="22880"/>
                </a:lnTo>
                <a:lnTo>
                  <a:pt x="3634" y="22955"/>
                </a:lnTo>
                <a:lnTo>
                  <a:pt x="2448" y="23047"/>
                </a:lnTo>
                <a:lnTo>
                  <a:pt x="1910" y="23103"/>
                </a:lnTo>
                <a:lnTo>
                  <a:pt x="1446" y="23177"/>
                </a:lnTo>
                <a:lnTo>
                  <a:pt x="1020" y="23251"/>
                </a:lnTo>
                <a:lnTo>
                  <a:pt x="668" y="23344"/>
                </a:lnTo>
                <a:lnTo>
                  <a:pt x="390" y="23437"/>
                </a:lnTo>
                <a:lnTo>
                  <a:pt x="278" y="23511"/>
                </a:lnTo>
                <a:lnTo>
                  <a:pt x="186" y="23566"/>
                </a:lnTo>
                <a:lnTo>
                  <a:pt x="111" y="23641"/>
                </a:lnTo>
                <a:lnTo>
                  <a:pt x="56" y="23715"/>
                </a:lnTo>
                <a:lnTo>
                  <a:pt x="19" y="23789"/>
                </a:lnTo>
                <a:lnTo>
                  <a:pt x="0" y="23882"/>
                </a:lnTo>
                <a:lnTo>
                  <a:pt x="0" y="23993"/>
                </a:lnTo>
                <a:lnTo>
                  <a:pt x="37" y="24104"/>
                </a:lnTo>
                <a:lnTo>
                  <a:pt x="74" y="24215"/>
                </a:lnTo>
                <a:lnTo>
                  <a:pt x="148" y="24308"/>
                </a:lnTo>
                <a:lnTo>
                  <a:pt x="223" y="24419"/>
                </a:lnTo>
                <a:lnTo>
                  <a:pt x="334" y="24512"/>
                </a:lnTo>
                <a:lnTo>
                  <a:pt x="464" y="24605"/>
                </a:lnTo>
                <a:lnTo>
                  <a:pt x="593" y="24697"/>
                </a:lnTo>
                <a:lnTo>
                  <a:pt x="909" y="24864"/>
                </a:lnTo>
                <a:lnTo>
                  <a:pt x="1298" y="25031"/>
                </a:lnTo>
                <a:lnTo>
                  <a:pt x="1743" y="25180"/>
                </a:lnTo>
                <a:lnTo>
                  <a:pt x="2225" y="25328"/>
                </a:lnTo>
                <a:lnTo>
                  <a:pt x="2763" y="25458"/>
                </a:lnTo>
                <a:lnTo>
                  <a:pt x="3356" y="25587"/>
                </a:lnTo>
                <a:lnTo>
                  <a:pt x="3968" y="25717"/>
                </a:lnTo>
                <a:lnTo>
                  <a:pt x="4617" y="25847"/>
                </a:lnTo>
                <a:lnTo>
                  <a:pt x="6007" y="26070"/>
                </a:lnTo>
                <a:lnTo>
                  <a:pt x="7472" y="26292"/>
                </a:lnTo>
                <a:lnTo>
                  <a:pt x="8993" y="26515"/>
                </a:lnTo>
                <a:lnTo>
                  <a:pt x="10494" y="26737"/>
                </a:lnTo>
                <a:lnTo>
                  <a:pt x="11996" y="26997"/>
                </a:lnTo>
                <a:lnTo>
                  <a:pt x="12701" y="27126"/>
                </a:lnTo>
                <a:lnTo>
                  <a:pt x="13405" y="27256"/>
                </a:lnTo>
                <a:lnTo>
                  <a:pt x="14091" y="27404"/>
                </a:lnTo>
                <a:lnTo>
                  <a:pt x="14722" y="27571"/>
                </a:lnTo>
                <a:lnTo>
                  <a:pt x="15334" y="27738"/>
                </a:lnTo>
                <a:lnTo>
                  <a:pt x="15908" y="27905"/>
                </a:lnTo>
                <a:lnTo>
                  <a:pt x="16427" y="28109"/>
                </a:lnTo>
                <a:lnTo>
                  <a:pt x="16910" y="28294"/>
                </a:lnTo>
                <a:lnTo>
                  <a:pt x="17336" y="28517"/>
                </a:lnTo>
                <a:lnTo>
                  <a:pt x="17521" y="28628"/>
                </a:lnTo>
                <a:lnTo>
                  <a:pt x="17707" y="28739"/>
                </a:lnTo>
                <a:lnTo>
                  <a:pt x="17855" y="28869"/>
                </a:lnTo>
                <a:lnTo>
                  <a:pt x="18022" y="29018"/>
                </a:lnTo>
                <a:lnTo>
                  <a:pt x="18189" y="29184"/>
                </a:lnTo>
                <a:lnTo>
                  <a:pt x="18337" y="29370"/>
                </a:lnTo>
                <a:lnTo>
                  <a:pt x="18486" y="29555"/>
                </a:lnTo>
                <a:lnTo>
                  <a:pt x="18615" y="29759"/>
                </a:lnTo>
                <a:lnTo>
                  <a:pt x="18893" y="30223"/>
                </a:lnTo>
                <a:lnTo>
                  <a:pt x="19134" y="30742"/>
                </a:lnTo>
                <a:lnTo>
                  <a:pt x="19375" y="31317"/>
                </a:lnTo>
                <a:lnTo>
                  <a:pt x="19598" y="31910"/>
                </a:lnTo>
                <a:lnTo>
                  <a:pt x="19802" y="32559"/>
                </a:lnTo>
                <a:lnTo>
                  <a:pt x="19987" y="33245"/>
                </a:lnTo>
                <a:lnTo>
                  <a:pt x="20173" y="33949"/>
                </a:lnTo>
                <a:lnTo>
                  <a:pt x="20340" y="34673"/>
                </a:lnTo>
                <a:lnTo>
                  <a:pt x="20488" y="35433"/>
                </a:lnTo>
                <a:lnTo>
                  <a:pt x="20766" y="36953"/>
                </a:lnTo>
                <a:lnTo>
                  <a:pt x="21026" y="38492"/>
                </a:lnTo>
                <a:lnTo>
                  <a:pt x="21248" y="40012"/>
                </a:lnTo>
                <a:lnTo>
                  <a:pt x="21452" y="41440"/>
                </a:lnTo>
                <a:lnTo>
                  <a:pt x="21656" y="42775"/>
                </a:lnTo>
                <a:lnTo>
                  <a:pt x="21860" y="43962"/>
                </a:lnTo>
                <a:lnTo>
                  <a:pt x="21953" y="44481"/>
                </a:lnTo>
                <a:lnTo>
                  <a:pt x="22045" y="44944"/>
                </a:lnTo>
                <a:lnTo>
                  <a:pt x="22157" y="45352"/>
                </a:lnTo>
                <a:lnTo>
                  <a:pt x="22268" y="45704"/>
                </a:lnTo>
                <a:lnTo>
                  <a:pt x="22379" y="45983"/>
                </a:lnTo>
                <a:lnTo>
                  <a:pt x="22490" y="46205"/>
                </a:lnTo>
                <a:lnTo>
                  <a:pt x="22565" y="46279"/>
                </a:lnTo>
                <a:lnTo>
                  <a:pt x="22620" y="46335"/>
                </a:lnTo>
                <a:lnTo>
                  <a:pt x="22694" y="46372"/>
                </a:lnTo>
                <a:lnTo>
                  <a:pt x="22843" y="46372"/>
                </a:lnTo>
                <a:lnTo>
                  <a:pt x="22935" y="46353"/>
                </a:lnTo>
                <a:lnTo>
                  <a:pt x="23028" y="46316"/>
                </a:lnTo>
                <a:lnTo>
                  <a:pt x="23102" y="46261"/>
                </a:lnTo>
                <a:lnTo>
                  <a:pt x="23176" y="46186"/>
                </a:lnTo>
                <a:lnTo>
                  <a:pt x="23269" y="46094"/>
                </a:lnTo>
                <a:lnTo>
                  <a:pt x="23417" y="45871"/>
                </a:lnTo>
                <a:lnTo>
                  <a:pt x="23566" y="45612"/>
                </a:lnTo>
                <a:lnTo>
                  <a:pt x="23696" y="45278"/>
                </a:lnTo>
                <a:lnTo>
                  <a:pt x="23825" y="44907"/>
                </a:lnTo>
                <a:lnTo>
                  <a:pt x="23937" y="44481"/>
                </a:lnTo>
                <a:lnTo>
                  <a:pt x="24066" y="44017"/>
                </a:lnTo>
                <a:lnTo>
                  <a:pt x="24159" y="43517"/>
                </a:lnTo>
                <a:lnTo>
                  <a:pt x="24382" y="42423"/>
                </a:lnTo>
                <a:lnTo>
                  <a:pt x="24567" y="41199"/>
                </a:lnTo>
                <a:lnTo>
                  <a:pt x="24734" y="39901"/>
                </a:lnTo>
                <a:lnTo>
                  <a:pt x="25068" y="37176"/>
                </a:lnTo>
                <a:lnTo>
                  <a:pt x="25420" y="34432"/>
                </a:lnTo>
                <a:lnTo>
                  <a:pt x="25587" y="33134"/>
                </a:lnTo>
                <a:lnTo>
                  <a:pt x="25791" y="31910"/>
                </a:lnTo>
                <a:lnTo>
                  <a:pt x="25995" y="30797"/>
                </a:lnTo>
                <a:lnTo>
                  <a:pt x="26106" y="30297"/>
                </a:lnTo>
                <a:lnTo>
                  <a:pt x="26217" y="29833"/>
                </a:lnTo>
                <a:lnTo>
                  <a:pt x="26310" y="29537"/>
                </a:lnTo>
                <a:lnTo>
                  <a:pt x="26421" y="29277"/>
                </a:lnTo>
                <a:lnTo>
                  <a:pt x="26551" y="29018"/>
                </a:lnTo>
                <a:lnTo>
                  <a:pt x="26681" y="28758"/>
                </a:lnTo>
                <a:lnTo>
                  <a:pt x="26847" y="28517"/>
                </a:lnTo>
                <a:lnTo>
                  <a:pt x="27033" y="28276"/>
                </a:lnTo>
                <a:lnTo>
                  <a:pt x="27218" y="28053"/>
                </a:lnTo>
                <a:lnTo>
                  <a:pt x="27422" y="27849"/>
                </a:lnTo>
                <a:lnTo>
                  <a:pt x="27645" y="27646"/>
                </a:lnTo>
                <a:lnTo>
                  <a:pt x="27886" y="27442"/>
                </a:lnTo>
                <a:lnTo>
                  <a:pt x="28145" y="27256"/>
                </a:lnTo>
                <a:lnTo>
                  <a:pt x="28405" y="27071"/>
                </a:lnTo>
                <a:lnTo>
                  <a:pt x="28683" y="26904"/>
                </a:lnTo>
                <a:lnTo>
                  <a:pt x="28961" y="26737"/>
                </a:lnTo>
                <a:lnTo>
                  <a:pt x="29573" y="26422"/>
                </a:lnTo>
                <a:lnTo>
                  <a:pt x="30222" y="26144"/>
                </a:lnTo>
                <a:lnTo>
                  <a:pt x="30889" y="25884"/>
                </a:lnTo>
                <a:lnTo>
                  <a:pt x="31594" y="25643"/>
                </a:lnTo>
                <a:lnTo>
                  <a:pt x="32317" y="25439"/>
                </a:lnTo>
                <a:lnTo>
                  <a:pt x="33040" y="25235"/>
                </a:lnTo>
                <a:lnTo>
                  <a:pt x="33800" y="25068"/>
                </a:lnTo>
                <a:lnTo>
                  <a:pt x="34561" y="24920"/>
                </a:lnTo>
                <a:lnTo>
                  <a:pt x="35302" y="24772"/>
                </a:lnTo>
                <a:lnTo>
                  <a:pt x="36804" y="24531"/>
                </a:lnTo>
                <a:lnTo>
                  <a:pt x="38213" y="24327"/>
                </a:lnTo>
                <a:lnTo>
                  <a:pt x="39548" y="24141"/>
                </a:lnTo>
                <a:lnTo>
                  <a:pt x="40716" y="23974"/>
                </a:lnTo>
                <a:lnTo>
                  <a:pt x="41235" y="23900"/>
                </a:lnTo>
                <a:lnTo>
                  <a:pt x="41699" y="23808"/>
                </a:lnTo>
                <a:lnTo>
                  <a:pt x="42107" y="23715"/>
                </a:lnTo>
                <a:lnTo>
                  <a:pt x="42440" y="23604"/>
                </a:lnTo>
                <a:lnTo>
                  <a:pt x="42719" y="23511"/>
                </a:lnTo>
                <a:lnTo>
                  <a:pt x="42830" y="23437"/>
                </a:lnTo>
                <a:lnTo>
                  <a:pt x="42922" y="23381"/>
                </a:lnTo>
                <a:lnTo>
                  <a:pt x="42978" y="23325"/>
                </a:lnTo>
                <a:lnTo>
                  <a:pt x="43034" y="23251"/>
                </a:lnTo>
                <a:lnTo>
                  <a:pt x="43071" y="23177"/>
                </a:lnTo>
                <a:lnTo>
                  <a:pt x="43071" y="23103"/>
                </a:lnTo>
                <a:lnTo>
                  <a:pt x="43052" y="22992"/>
                </a:lnTo>
                <a:lnTo>
                  <a:pt x="43015" y="22862"/>
                </a:lnTo>
                <a:lnTo>
                  <a:pt x="42960" y="22751"/>
                </a:lnTo>
                <a:lnTo>
                  <a:pt x="42885" y="22658"/>
                </a:lnTo>
                <a:lnTo>
                  <a:pt x="42774" y="22547"/>
                </a:lnTo>
                <a:lnTo>
                  <a:pt x="42663" y="22454"/>
                </a:lnTo>
                <a:lnTo>
                  <a:pt x="42533" y="22361"/>
                </a:lnTo>
                <a:lnTo>
                  <a:pt x="42385" y="22269"/>
                </a:lnTo>
                <a:lnTo>
                  <a:pt x="42033" y="22102"/>
                </a:lnTo>
                <a:lnTo>
                  <a:pt x="41625" y="21953"/>
                </a:lnTo>
                <a:lnTo>
                  <a:pt x="41161" y="21824"/>
                </a:lnTo>
                <a:lnTo>
                  <a:pt x="40642" y="21694"/>
                </a:lnTo>
                <a:lnTo>
                  <a:pt x="40086" y="21583"/>
                </a:lnTo>
                <a:lnTo>
                  <a:pt x="39492" y="21490"/>
                </a:lnTo>
                <a:lnTo>
                  <a:pt x="38843" y="21397"/>
                </a:lnTo>
                <a:lnTo>
                  <a:pt x="38176" y="21323"/>
                </a:lnTo>
                <a:lnTo>
                  <a:pt x="36785" y="21175"/>
                </a:lnTo>
                <a:lnTo>
                  <a:pt x="35302" y="21045"/>
                </a:lnTo>
                <a:lnTo>
                  <a:pt x="32354" y="20804"/>
                </a:lnTo>
                <a:lnTo>
                  <a:pt x="30926" y="20656"/>
                </a:lnTo>
                <a:lnTo>
                  <a:pt x="30259" y="20581"/>
                </a:lnTo>
                <a:lnTo>
                  <a:pt x="29610" y="20489"/>
                </a:lnTo>
                <a:lnTo>
                  <a:pt x="28998" y="20396"/>
                </a:lnTo>
                <a:lnTo>
                  <a:pt x="28423" y="20285"/>
                </a:lnTo>
                <a:lnTo>
                  <a:pt x="27886" y="20155"/>
                </a:lnTo>
                <a:lnTo>
                  <a:pt x="27404" y="20025"/>
                </a:lnTo>
                <a:lnTo>
                  <a:pt x="26977" y="19877"/>
                </a:lnTo>
                <a:lnTo>
                  <a:pt x="26606" y="19729"/>
                </a:lnTo>
                <a:lnTo>
                  <a:pt x="26458" y="19636"/>
                </a:lnTo>
                <a:lnTo>
                  <a:pt x="26310" y="19543"/>
                </a:lnTo>
                <a:lnTo>
                  <a:pt x="26180" y="19450"/>
                </a:lnTo>
                <a:lnTo>
                  <a:pt x="26069" y="19339"/>
                </a:lnTo>
                <a:lnTo>
                  <a:pt x="25976" y="19228"/>
                </a:lnTo>
                <a:lnTo>
                  <a:pt x="25883" y="19098"/>
                </a:lnTo>
                <a:lnTo>
                  <a:pt x="25791" y="18931"/>
                </a:lnTo>
                <a:lnTo>
                  <a:pt x="25698" y="18764"/>
                </a:lnTo>
                <a:lnTo>
                  <a:pt x="25513" y="18356"/>
                </a:lnTo>
                <a:lnTo>
                  <a:pt x="25346" y="17874"/>
                </a:lnTo>
                <a:lnTo>
                  <a:pt x="25179" y="17337"/>
                </a:lnTo>
                <a:lnTo>
                  <a:pt x="25030" y="16743"/>
                </a:lnTo>
                <a:lnTo>
                  <a:pt x="24882" y="16094"/>
                </a:lnTo>
                <a:lnTo>
                  <a:pt x="24734" y="15390"/>
                </a:lnTo>
                <a:lnTo>
                  <a:pt x="24604" y="14648"/>
                </a:lnTo>
                <a:lnTo>
                  <a:pt x="24474" y="13888"/>
                </a:lnTo>
                <a:lnTo>
                  <a:pt x="24215" y="12257"/>
                </a:lnTo>
                <a:lnTo>
                  <a:pt x="23992" y="10569"/>
                </a:lnTo>
                <a:lnTo>
                  <a:pt x="23788" y="8845"/>
                </a:lnTo>
                <a:lnTo>
                  <a:pt x="23380" y="5545"/>
                </a:lnTo>
                <a:lnTo>
                  <a:pt x="23195" y="4061"/>
                </a:lnTo>
                <a:lnTo>
                  <a:pt x="22991" y="2726"/>
                </a:lnTo>
                <a:lnTo>
                  <a:pt x="22898" y="2133"/>
                </a:lnTo>
                <a:lnTo>
                  <a:pt x="22806" y="1614"/>
                </a:lnTo>
                <a:lnTo>
                  <a:pt x="22694" y="1150"/>
                </a:lnTo>
                <a:lnTo>
                  <a:pt x="22602" y="761"/>
                </a:lnTo>
                <a:lnTo>
                  <a:pt x="22490" y="427"/>
                </a:lnTo>
                <a:lnTo>
                  <a:pt x="22398" y="205"/>
                </a:lnTo>
                <a:lnTo>
                  <a:pt x="22342" y="112"/>
                </a:lnTo>
                <a:lnTo>
                  <a:pt x="22286" y="57"/>
                </a:lnTo>
                <a:lnTo>
                  <a:pt x="22231" y="19"/>
                </a:lnTo>
                <a:lnTo>
                  <a:pt x="221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709498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One column text">
  <p:cSld name="1_One column text">
    <p:spTree>
      <p:nvGrpSpPr>
        <p:cNvPr id="1" name="Shape 467"/>
        <p:cNvGrpSpPr/>
        <p:nvPr/>
      </p:nvGrpSpPr>
      <p:grpSpPr>
        <a:xfrm>
          <a:off x="0" y="0"/>
          <a:ext cx="0" cy="0"/>
          <a:chOff x="0" y="0"/>
          <a:chExt cx="0" cy="0"/>
        </a:xfrm>
      </p:grpSpPr>
      <p:pic>
        <p:nvPicPr>
          <p:cNvPr id="468" name="Google Shape;468;p7"/>
          <p:cNvPicPr preferRelativeResize="0"/>
          <p:nvPr/>
        </p:nvPicPr>
        <p:blipFill>
          <a:blip r:embed="rId2">
            <a:alphaModFix amt="20000"/>
          </a:blip>
          <a:stretch>
            <a:fillRect/>
          </a:stretch>
        </p:blipFill>
        <p:spPr>
          <a:xfrm>
            <a:off x="0" y="0"/>
            <a:ext cx="9144000" cy="5143511"/>
          </a:xfrm>
          <a:prstGeom prst="rect">
            <a:avLst/>
          </a:prstGeom>
          <a:noFill/>
          <a:ln>
            <a:noFill/>
          </a:ln>
        </p:spPr>
      </p:pic>
      <p:sp>
        <p:nvSpPr>
          <p:cNvPr id="469" name="Google Shape;469;p7"/>
          <p:cNvSpPr txBox="1">
            <a:spLocks noGrp="1"/>
          </p:cNvSpPr>
          <p:nvPr>
            <p:ph type="body" idx="1"/>
          </p:nvPr>
        </p:nvSpPr>
        <p:spPr>
          <a:xfrm>
            <a:off x="720000" y="1574275"/>
            <a:ext cx="5077500" cy="2520600"/>
          </a:xfrm>
          <a:prstGeom prst="rect">
            <a:avLst/>
          </a:prstGeom>
        </p:spPr>
        <p:txBody>
          <a:bodyPr spcFirstLastPara="1" wrap="square" lIns="91425" tIns="91425" rIns="91425" bIns="91425" anchor="ctr" anchorCtr="0">
            <a:noAutofit/>
          </a:bodyPr>
          <a:lstStyle>
            <a:lvl1pPr marL="457200" lvl="0" indent="-330200" rtl="0">
              <a:lnSpc>
                <a:spcPct val="100000"/>
              </a:lnSpc>
              <a:spcBef>
                <a:spcPts val="0"/>
              </a:spcBef>
              <a:spcAft>
                <a:spcPts val="0"/>
              </a:spcAft>
              <a:buSzPts val="1600"/>
              <a:buFont typeface="Nunito Light"/>
              <a:buChar char="●"/>
              <a:defRPr sz="1600"/>
            </a:lvl1pPr>
            <a:lvl2pPr marL="914400" lvl="1" indent="-330200" rtl="0">
              <a:lnSpc>
                <a:spcPct val="100000"/>
              </a:lnSpc>
              <a:spcBef>
                <a:spcPts val="0"/>
              </a:spcBef>
              <a:spcAft>
                <a:spcPts val="0"/>
              </a:spcAft>
              <a:buSzPts val="1600"/>
              <a:buFont typeface="Nunito Light"/>
              <a:buChar char="○"/>
              <a:defRPr/>
            </a:lvl2pPr>
            <a:lvl3pPr marL="1371600" lvl="2" indent="-323850" rtl="0">
              <a:lnSpc>
                <a:spcPct val="100000"/>
              </a:lnSpc>
              <a:spcBef>
                <a:spcPts val="1600"/>
              </a:spcBef>
              <a:spcAft>
                <a:spcPts val="0"/>
              </a:spcAft>
              <a:buSzPts val="1500"/>
              <a:buFont typeface="Nunito Light"/>
              <a:buChar char="■"/>
              <a:defRPr/>
            </a:lvl3pPr>
            <a:lvl4pPr marL="1828800" lvl="3" indent="-323850" rtl="0">
              <a:lnSpc>
                <a:spcPct val="100000"/>
              </a:lnSpc>
              <a:spcBef>
                <a:spcPts val="1600"/>
              </a:spcBef>
              <a:spcAft>
                <a:spcPts val="0"/>
              </a:spcAft>
              <a:buSzPts val="1500"/>
              <a:buFont typeface="Nunito Light"/>
              <a:buChar char="●"/>
              <a:defRPr/>
            </a:lvl4pPr>
            <a:lvl5pPr marL="2286000" lvl="4" indent="-330200" rtl="0">
              <a:lnSpc>
                <a:spcPct val="100000"/>
              </a:lnSpc>
              <a:spcBef>
                <a:spcPts val="1600"/>
              </a:spcBef>
              <a:spcAft>
                <a:spcPts val="0"/>
              </a:spcAft>
              <a:buSzPts val="1600"/>
              <a:buFont typeface="Nunito Light"/>
              <a:buChar char="○"/>
              <a:defRPr/>
            </a:lvl5pPr>
            <a:lvl6pPr marL="2743200" lvl="5" indent="-330200" rtl="0">
              <a:lnSpc>
                <a:spcPct val="100000"/>
              </a:lnSpc>
              <a:spcBef>
                <a:spcPts val="1600"/>
              </a:spcBef>
              <a:spcAft>
                <a:spcPts val="0"/>
              </a:spcAft>
              <a:buSzPts val="1600"/>
              <a:buFont typeface="Nunito Light"/>
              <a:buChar char="■"/>
              <a:defRPr/>
            </a:lvl6pPr>
            <a:lvl7pPr marL="3200400" lvl="6" indent="-311150" rtl="0">
              <a:lnSpc>
                <a:spcPct val="100000"/>
              </a:lnSpc>
              <a:spcBef>
                <a:spcPts val="1600"/>
              </a:spcBef>
              <a:spcAft>
                <a:spcPts val="0"/>
              </a:spcAft>
              <a:buSzPts val="1300"/>
              <a:buFont typeface="Nunito Light"/>
              <a:buChar char="●"/>
              <a:defRPr/>
            </a:lvl7pPr>
            <a:lvl8pPr marL="3657600" lvl="7" indent="-311150" rtl="0">
              <a:lnSpc>
                <a:spcPct val="100000"/>
              </a:lnSpc>
              <a:spcBef>
                <a:spcPts val="1600"/>
              </a:spcBef>
              <a:spcAft>
                <a:spcPts val="0"/>
              </a:spcAft>
              <a:buSzPts val="1300"/>
              <a:buFont typeface="Nunito Light"/>
              <a:buChar char="○"/>
              <a:defRPr/>
            </a:lvl8pPr>
            <a:lvl9pPr marL="4114800" lvl="8" indent="-330200" rtl="0">
              <a:lnSpc>
                <a:spcPct val="100000"/>
              </a:lnSpc>
              <a:spcBef>
                <a:spcPts val="1600"/>
              </a:spcBef>
              <a:spcAft>
                <a:spcPts val="1600"/>
              </a:spcAft>
              <a:buSzPts val="1600"/>
              <a:buFont typeface="Nunito Light"/>
              <a:buChar char="■"/>
              <a:defRPr/>
            </a:lvl9pPr>
          </a:lstStyle>
          <a:p>
            <a:endParaRPr/>
          </a:p>
        </p:txBody>
      </p:sp>
      <p:sp>
        <p:nvSpPr>
          <p:cNvPr id="470" name="Google Shape;470;p7"/>
          <p:cNvSpPr txBox="1">
            <a:spLocks noGrp="1"/>
          </p:cNvSpPr>
          <p:nvPr>
            <p:ph type="title"/>
          </p:nvPr>
        </p:nvSpPr>
        <p:spPr>
          <a:xfrm>
            <a:off x="720000" y="539500"/>
            <a:ext cx="7704000" cy="45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sz="28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grpSp>
        <p:nvGrpSpPr>
          <p:cNvPr id="471" name="Google Shape;471;p7"/>
          <p:cNvGrpSpPr/>
          <p:nvPr/>
        </p:nvGrpSpPr>
        <p:grpSpPr>
          <a:xfrm>
            <a:off x="-50" y="4276932"/>
            <a:ext cx="4552475" cy="860150"/>
            <a:chOff x="1262800" y="4616725"/>
            <a:chExt cx="4552475" cy="860150"/>
          </a:xfrm>
        </p:grpSpPr>
        <p:sp>
          <p:nvSpPr>
            <p:cNvPr id="472" name="Google Shape;472;p7"/>
            <p:cNvSpPr/>
            <p:nvPr/>
          </p:nvSpPr>
          <p:spPr>
            <a:xfrm>
              <a:off x="1413150" y="5126825"/>
              <a:ext cx="65050" cy="350050"/>
            </a:xfrm>
            <a:custGeom>
              <a:avLst/>
              <a:gdLst/>
              <a:ahLst/>
              <a:cxnLst/>
              <a:rect l="l" t="t" r="r" b="b"/>
              <a:pathLst>
                <a:path w="2602" h="14002" extrusionOk="0">
                  <a:moveTo>
                    <a:pt x="2601" y="0"/>
                  </a:moveTo>
                  <a:lnTo>
                    <a:pt x="2343" y="849"/>
                  </a:lnTo>
                  <a:lnTo>
                    <a:pt x="2085" y="1697"/>
                  </a:lnTo>
                  <a:lnTo>
                    <a:pt x="1845" y="2546"/>
                  </a:lnTo>
                  <a:lnTo>
                    <a:pt x="1623" y="3413"/>
                  </a:lnTo>
                  <a:lnTo>
                    <a:pt x="1402" y="4280"/>
                  </a:lnTo>
                  <a:lnTo>
                    <a:pt x="1199" y="5147"/>
                  </a:lnTo>
                  <a:lnTo>
                    <a:pt x="1015" y="6014"/>
                  </a:lnTo>
                  <a:lnTo>
                    <a:pt x="849" y="6900"/>
                  </a:lnTo>
                  <a:lnTo>
                    <a:pt x="701" y="7785"/>
                  </a:lnTo>
                  <a:lnTo>
                    <a:pt x="553" y="8671"/>
                  </a:lnTo>
                  <a:lnTo>
                    <a:pt x="424" y="9556"/>
                  </a:lnTo>
                  <a:lnTo>
                    <a:pt x="314" y="10442"/>
                  </a:lnTo>
                  <a:lnTo>
                    <a:pt x="221" y="11327"/>
                  </a:lnTo>
                  <a:lnTo>
                    <a:pt x="129" y="12213"/>
                  </a:lnTo>
                  <a:lnTo>
                    <a:pt x="55" y="13117"/>
                  </a:lnTo>
                  <a:lnTo>
                    <a:pt x="0" y="14002"/>
                  </a:lnTo>
                  <a:lnTo>
                    <a:pt x="701" y="14002"/>
                  </a:lnTo>
                  <a:lnTo>
                    <a:pt x="701" y="13117"/>
                  </a:lnTo>
                  <a:lnTo>
                    <a:pt x="719" y="12231"/>
                  </a:lnTo>
                  <a:lnTo>
                    <a:pt x="756" y="11346"/>
                  </a:lnTo>
                  <a:lnTo>
                    <a:pt x="793" y="10460"/>
                  </a:lnTo>
                  <a:lnTo>
                    <a:pt x="867" y="9575"/>
                  </a:lnTo>
                  <a:lnTo>
                    <a:pt x="941" y="8689"/>
                  </a:lnTo>
                  <a:lnTo>
                    <a:pt x="1033" y="7804"/>
                  </a:lnTo>
                  <a:lnTo>
                    <a:pt x="1144" y="6936"/>
                  </a:lnTo>
                  <a:lnTo>
                    <a:pt x="1273" y="6051"/>
                  </a:lnTo>
                  <a:lnTo>
                    <a:pt x="1420" y="5184"/>
                  </a:lnTo>
                  <a:lnTo>
                    <a:pt x="1568" y="4317"/>
                  </a:lnTo>
                  <a:lnTo>
                    <a:pt x="1753" y="3431"/>
                  </a:lnTo>
                  <a:lnTo>
                    <a:pt x="1937" y="2564"/>
                  </a:lnTo>
                  <a:lnTo>
                    <a:pt x="2140" y="1716"/>
                  </a:lnTo>
                  <a:lnTo>
                    <a:pt x="2361" y="849"/>
                  </a:lnTo>
                  <a:lnTo>
                    <a:pt x="26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7"/>
            <p:cNvSpPr/>
            <p:nvPr/>
          </p:nvSpPr>
          <p:spPr>
            <a:xfrm>
              <a:off x="1504450" y="5271625"/>
              <a:ext cx="59050" cy="205250"/>
            </a:xfrm>
            <a:custGeom>
              <a:avLst/>
              <a:gdLst/>
              <a:ahLst/>
              <a:cxnLst/>
              <a:rect l="l" t="t" r="r" b="b"/>
              <a:pathLst>
                <a:path w="2362" h="8210" extrusionOk="0">
                  <a:moveTo>
                    <a:pt x="2362" y="1"/>
                  </a:moveTo>
                  <a:lnTo>
                    <a:pt x="1200" y="4096"/>
                  </a:lnTo>
                  <a:lnTo>
                    <a:pt x="1" y="8210"/>
                  </a:lnTo>
                  <a:lnTo>
                    <a:pt x="1384" y="8210"/>
                  </a:lnTo>
                  <a:lnTo>
                    <a:pt x="1716" y="6088"/>
                  </a:lnTo>
                  <a:lnTo>
                    <a:pt x="1845" y="5037"/>
                  </a:lnTo>
                  <a:lnTo>
                    <a:pt x="1975" y="4004"/>
                  </a:lnTo>
                  <a:lnTo>
                    <a:pt x="2104" y="2971"/>
                  </a:lnTo>
                  <a:lnTo>
                    <a:pt x="2196" y="1956"/>
                  </a:lnTo>
                  <a:lnTo>
                    <a:pt x="2288" y="978"/>
                  </a:lnTo>
                  <a:lnTo>
                    <a:pt x="236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7"/>
            <p:cNvSpPr/>
            <p:nvPr/>
          </p:nvSpPr>
          <p:spPr>
            <a:xfrm>
              <a:off x="3274975" y="4808125"/>
              <a:ext cx="176225" cy="668750"/>
            </a:xfrm>
            <a:custGeom>
              <a:avLst/>
              <a:gdLst/>
              <a:ahLst/>
              <a:cxnLst/>
              <a:rect l="l" t="t" r="r" b="b"/>
              <a:pathLst>
                <a:path w="7049" h="26750" extrusionOk="0">
                  <a:moveTo>
                    <a:pt x="1" y="1"/>
                  </a:moveTo>
                  <a:lnTo>
                    <a:pt x="278" y="738"/>
                  </a:lnTo>
                  <a:lnTo>
                    <a:pt x="554" y="1476"/>
                  </a:lnTo>
                  <a:lnTo>
                    <a:pt x="831" y="2214"/>
                  </a:lnTo>
                  <a:lnTo>
                    <a:pt x="1089" y="2989"/>
                  </a:lnTo>
                  <a:lnTo>
                    <a:pt x="1329" y="3764"/>
                  </a:lnTo>
                  <a:lnTo>
                    <a:pt x="1551" y="4539"/>
                  </a:lnTo>
                  <a:lnTo>
                    <a:pt x="1772" y="5332"/>
                  </a:lnTo>
                  <a:lnTo>
                    <a:pt x="1975" y="6144"/>
                  </a:lnTo>
                  <a:lnTo>
                    <a:pt x="2159" y="6955"/>
                  </a:lnTo>
                  <a:lnTo>
                    <a:pt x="2344" y="7786"/>
                  </a:lnTo>
                  <a:lnTo>
                    <a:pt x="2510" y="8616"/>
                  </a:lnTo>
                  <a:lnTo>
                    <a:pt x="2657" y="9446"/>
                  </a:lnTo>
                  <a:lnTo>
                    <a:pt x="2787" y="10294"/>
                  </a:lnTo>
                  <a:lnTo>
                    <a:pt x="2916" y="11143"/>
                  </a:lnTo>
                  <a:lnTo>
                    <a:pt x="3026" y="11992"/>
                  </a:lnTo>
                  <a:lnTo>
                    <a:pt x="3137" y="12859"/>
                  </a:lnTo>
                  <a:lnTo>
                    <a:pt x="3211" y="13726"/>
                  </a:lnTo>
                  <a:lnTo>
                    <a:pt x="3285" y="14593"/>
                  </a:lnTo>
                  <a:lnTo>
                    <a:pt x="3359" y="15460"/>
                  </a:lnTo>
                  <a:lnTo>
                    <a:pt x="3414" y="16327"/>
                  </a:lnTo>
                  <a:lnTo>
                    <a:pt x="3451" y="17212"/>
                  </a:lnTo>
                  <a:lnTo>
                    <a:pt x="3469" y="18079"/>
                  </a:lnTo>
                  <a:lnTo>
                    <a:pt x="3488" y="18965"/>
                  </a:lnTo>
                  <a:lnTo>
                    <a:pt x="3469" y="19832"/>
                  </a:lnTo>
                  <a:lnTo>
                    <a:pt x="3469" y="20718"/>
                  </a:lnTo>
                  <a:lnTo>
                    <a:pt x="3432" y="21585"/>
                  </a:lnTo>
                  <a:lnTo>
                    <a:pt x="3395" y="22452"/>
                  </a:lnTo>
                  <a:lnTo>
                    <a:pt x="3340" y="23319"/>
                  </a:lnTo>
                  <a:lnTo>
                    <a:pt x="3285" y="24186"/>
                  </a:lnTo>
                  <a:lnTo>
                    <a:pt x="3211" y="25053"/>
                  </a:lnTo>
                  <a:lnTo>
                    <a:pt x="3119" y="25901"/>
                  </a:lnTo>
                  <a:lnTo>
                    <a:pt x="3008" y="26750"/>
                  </a:lnTo>
                  <a:lnTo>
                    <a:pt x="7048" y="26750"/>
                  </a:lnTo>
                  <a:lnTo>
                    <a:pt x="7011" y="25422"/>
                  </a:lnTo>
                  <a:lnTo>
                    <a:pt x="6974" y="24075"/>
                  </a:lnTo>
                  <a:lnTo>
                    <a:pt x="6919" y="22728"/>
                  </a:lnTo>
                  <a:lnTo>
                    <a:pt x="6845" y="21400"/>
                  </a:lnTo>
                  <a:lnTo>
                    <a:pt x="6734" y="20053"/>
                  </a:lnTo>
                  <a:lnTo>
                    <a:pt x="6605" y="18725"/>
                  </a:lnTo>
                  <a:lnTo>
                    <a:pt x="6439" y="17397"/>
                  </a:lnTo>
                  <a:lnTo>
                    <a:pt x="6255" y="16069"/>
                  </a:lnTo>
                  <a:lnTo>
                    <a:pt x="6089" y="14980"/>
                  </a:lnTo>
                  <a:lnTo>
                    <a:pt x="5886" y="13910"/>
                  </a:lnTo>
                  <a:lnTo>
                    <a:pt x="5646" y="12840"/>
                  </a:lnTo>
                  <a:lnTo>
                    <a:pt x="5388" y="11789"/>
                  </a:lnTo>
                  <a:lnTo>
                    <a:pt x="5111" y="10737"/>
                  </a:lnTo>
                  <a:lnTo>
                    <a:pt x="4816" y="9686"/>
                  </a:lnTo>
                  <a:lnTo>
                    <a:pt x="4465" y="8653"/>
                  </a:lnTo>
                  <a:lnTo>
                    <a:pt x="4096" y="7620"/>
                  </a:lnTo>
                  <a:lnTo>
                    <a:pt x="3709" y="6605"/>
                  </a:lnTo>
                  <a:lnTo>
                    <a:pt x="3266" y="5609"/>
                  </a:lnTo>
                  <a:lnTo>
                    <a:pt x="2805" y="4631"/>
                  </a:lnTo>
                  <a:lnTo>
                    <a:pt x="2325" y="3672"/>
                  </a:lnTo>
                  <a:lnTo>
                    <a:pt x="1790" y="2712"/>
                  </a:lnTo>
                  <a:lnTo>
                    <a:pt x="1219" y="1790"/>
                  </a:lnTo>
                  <a:lnTo>
                    <a:pt x="628" y="886"/>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7"/>
            <p:cNvSpPr/>
            <p:nvPr/>
          </p:nvSpPr>
          <p:spPr>
            <a:xfrm>
              <a:off x="3477925" y="5041950"/>
              <a:ext cx="70575" cy="434925"/>
            </a:xfrm>
            <a:custGeom>
              <a:avLst/>
              <a:gdLst/>
              <a:ahLst/>
              <a:cxnLst/>
              <a:rect l="l" t="t" r="r" b="b"/>
              <a:pathLst>
                <a:path w="2823" h="17397" extrusionOk="0">
                  <a:moveTo>
                    <a:pt x="2823" y="1"/>
                  </a:moveTo>
                  <a:lnTo>
                    <a:pt x="0" y="17397"/>
                  </a:lnTo>
                  <a:lnTo>
                    <a:pt x="1255" y="17397"/>
                  </a:lnTo>
                  <a:lnTo>
                    <a:pt x="1365" y="15220"/>
                  </a:lnTo>
                  <a:lnTo>
                    <a:pt x="1513" y="13043"/>
                  </a:lnTo>
                  <a:lnTo>
                    <a:pt x="1679" y="10866"/>
                  </a:lnTo>
                  <a:lnTo>
                    <a:pt x="1863" y="8690"/>
                  </a:lnTo>
                  <a:lnTo>
                    <a:pt x="2066" y="6513"/>
                  </a:lnTo>
                  <a:lnTo>
                    <a:pt x="2306" y="4336"/>
                  </a:lnTo>
                  <a:lnTo>
                    <a:pt x="2546" y="2159"/>
                  </a:lnTo>
                  <a:lnTo>
                    <a:pt x="282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7"/>
            <p:cNvSpPr/>
            <p:nvPr/>
          </p:nvSpPr>
          <p:spPr>
            <a:xfrm>
              <a:off x="3529100" y="5081625"/>
              <a:ext cx="184975" cy="395250"/>
            </a:xfrm>
            <a:custGeom>
              <a:avLst/>
              <a:gdLst/>
              <a:ahLst/>
              <a:cxnLst/>
              <a:rect l="l" t="t" r="r" b="b"/>
              <a:pathLst>
                <a:path w="7399" h="15810" extrusionOk="0">
                  <a:moveTo>
                    <a:pt x="7398" y="0"/>
                  </a:moveTo>
                  <a:lnTo>
                    <a:pt x="6753" y="886"/>
                  </a:lnTo>
                  <a:lnTo>
                    <a:pt x="6144" y="1790"/>
                  </a:lnTo>
                  <a:lnTo>
                    <a:pt x="5535" y="2712"/>
                  </a:lnTo>
                  <a:lnTo>
                    <a:pt x="4963" y="3653"/>
                  </a:lnTo>
                  <a:lnTo>
                    <a:pt x="4410" y="4594"/>
                  </a:lnTo>
                  <a:lnTo>
                    <a:pt x="3875" y="5553"/>
                  </a:lnTo>
                  <a:lnTo>
                    <a:pt x="3377" y="6531"/>
                  </a:lnTo>
                  <a:lnTo>
                    <a:pt x="2897" y="7527"/>
                  </a:lnTo>
                  <a:lnTo>
                    <a:pt x="2436" y="8523"/>
                  </a:lnTo>
                  <a:lnTo>
                    <a:pt x="2012" y="9538"/>
                  </a:lnTo>
                  <a:lnTo>
                    <a:pt x="1606" y="10571"/>
                  </a:lnTo>
                  <a:lnTo>
                    <a:pt x="1237" y="11604"/>
                  </a:lnTo>
                  <a:lnTo>
                    <a:pt x="886" y="12637"/>
                  </a:lnTo>
                  <a:lnTo>
                    <a:pt x="554" y="13688"/>
                  </a:lnTo>
                  <a:lnTo>
                    <a:pt x="259" y="14758"/>
                  </a:lnTo>
                  <a:lnTo>
                    <a:pt x="1" y="15810"/>
                  </a:lnTo>
                  <a:lnTo>
                    <a:pt x="3063" y="15810"/>
                  </a:lnTo>
                  <a:lnTo>
                    <a:pt x="3211" y="14795"/>
                  </a:lnTo>
                  <a:lnTo>
                    <a:pt x="3377" y="13781"/>
                  </a:lnTo>
                  <a:lnTo>
                    <a:pt x="3561" y="12766"/>
                  </a:lnTo>
                  <a:lnTo>
                    <a:pt x="3764" y="11770"/>
                  </a:lnTo>
                  <a:lnTo>
                    <a:pt x="3986" y="10755"/>
                  </a:lnTo>
                  <a:lnTo>
                    <a:pt x="4207" y="9759"/>
                  </a:lnTo>
                  <a:lnTo>
                    <a:pt x="4465" y="8763"/>
                  </a:lnTo>
                  <a:lnTo>
                    <a:pt x="4723" y="7767"/>
                  </a:lnTo>
                  <a:lnTo>
                    <a:pt x="5000" y="6771"/>
                  </a:lnTo>
                  <a:lnTo>
                    <a:pt x="5295" y="5793"/>
                  </a:lnTo>
                  <a:lnTo>
                    <a:pt x="5609" y="4815"/>
                  </a:lnTo>
                  <a:lnTo>
                    <a:pt x="5941" y="3837"/>
                  </a:lnTo>
                  <a:lnTo>
                    <a:pt x="6291" y="2878"/>
                  </a:lnTo>
                  <a:lnTo>
                    <a:pt x="6642" y="1900"/>
                  </a:lnTo>
                  <a:lnTo>
                    <a:pt x="7011" y="941"/>
                  </a:lnTo>
                  <a:lnTo>
                    <a:pt x="739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7"/>
            <p:cNvSpPr/>
            <p:nvPr/>
          </p:nvSpPr>
          <p:spPr>
            <a:xfrm>
              <a:off x="3676225" y="5004125"/>
              <a:ext cx="182650" cy="472750"/>
            </a:xfrm>
            <a:custGeom>
              <a:avLst/>
              <a:gdLst/>
              <a:ahLst/>
              <a:cxnLst/>
              <a:rect l="l" t="t" r="r" b="b"/>
              <a:pathLst>
                <a:path w="7306" h="18910" extrusionOk="0">
                  <a:moveTo>
                    <a:pt x="1" y="1"/>
                  </a:moveTo>
                  <a:lnTo>
                    <a:pt x="296" y="481"/>
                  </a:lnTo>
                  <a:lnTo>
                    <a:pt x="573" y="979"/>
                  </a:lnTo>
                  <a:lnTo>
                    <a:pt x="849" y="1495"/>
                  </a:lnTo>
                  <a:lnTo>
                    <a:pt x="1108" y="2012"/>
                  </a:lnTo>
                  <a:lnTo>
                    <a:pt x="1624" y="3063"/>
                  </a:lnTo>
                  <a:lnTo>
                    <a:pt x="2104" y="4170"/>
                  </a:lnTo>
                  <a:lnTo>
                    <a:pt x="2565" y="5295"/>
                  </a:lnTo>
                  <a:lnTo>
                    <a:pt x="2989" y="6458"/>
                  </a:lnTo>
                  <a:lnTo>
                    <a:pt x="3395" y="7638"/>
                  </a:lnTo>
                  <a:lnTo>
                    <a:pt x="3764" y="8837"/>
                  </a:lnTo>
                  <a:lnTo>
                    <a:pt x="4096" y="10073"/>
                  </a:lnTo>
                  <a:lnTo>
                    <a:pt x="4410" y="11309"/>
                  </a:lnTo>
                  <a:lnTo>
                    <a:pt x="4686" y="12564"/>
                  </a:lnTo>
                  <a:lnTo>
                    <a:pt x="4945" y="13837"/>
                  </a:lnTo>
                  <a:lnTo>
                    <a:pt x="5166" y="15091"/>
                  </a:lnTo>
                  <a:lnTo>
                    <a:pt x="5351" y="16364"/>
                  </a:lnTo>
                  <a:lnTo>
                    <a:pt x="5517" y="17637"/>
                  </a:lnTo>
                  <a:lnTo>
                    <a:pt x="5646" y="18910"/>
                  </a:lnTo>
                  <a:lnTo>
                    <a:pt x="7306" y="18910"/>
                  </a:lnTo>
                  <a:lnTo>
                    <a:pt x="7066" y="17176"/>
                  </a:lnTo>
                  <a:lnTo>
                    <a:pt x="6937" y="16309"/>
                  </a:lnTo>
                  <a:lnTo>
                    <a:pt x="6789" y="15442"/>
                  </a:lnTo>
                  <a:lnTo>
                    <a:pt x="6623" y="14575"/>
                  </a:lnTo>
                  <a:lnTo>
                    <a:pt x="6439" y="13708"/>
                  </a:lnTo>
                  <a:lnTo>
                    <a:pt x="6254" y="12841"/>
                  </a:lnTo>
                  <a:lnTo>
                    <a:pt x="6052" y="11992"/>
                  </a:lnTo>
                  <a:lnTo>
                    <a:pt x="5830" y="11180"/>
                  </a:lnTo>
                  <a:lnTo>
                    <a:pt x="5590" y="10350"/>
                  </a:lnTo>
                  <a:lnTo>
                    <a:pt x="5332" y="9538"/>
                  </a:lnTo>
                  <a:lnTo>
                    <a:pt x="5055" y="8745"/>
                  </a:lnTo>
                  <a:lnTo>
                    <a:pt x="4760" y="7952"/>
                  </a:lnTo>
                  <a:lnTo>
                    <a:pt x="4447" y="7159"/>
                  </a:lnTo>
                  <a:lnTo>
                    <a:pt x="4096" y="6384"/>
                  </a:lnTo>
                  <a:lnTo>
                    <a:pt x="3746" y="5609"/>
                  </a:lnTo>
                  <a:lnTo>
                    <a:pt x="3358" y="4853"/>
                  </a:lnTo>
                  <a:lnTo>
                    <a:pt x="2952" y="4115"/>
                  </a:lnTo>
                  <a:lnTo>
                    <a:pt x="2528" y="3377"/>
                  </a:lnTo>
                  <a:lnTo>
                    <a:pt x="2067" y="2676"/>
                  </a:lnTo>
                  <a:lnTo>
                    <a:pt x="1587" y="1975"/>
                  </a:lnTo>
                  <a:lnTo>
                    <a:pt x="1089" y="1292"/>
                  </a:lnTo>
                  <a:lnTo>
                    <a:pt x="554" y="647"/>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7"/>
            <p:cNvSpPr/>
            <p:nvPr/>
          </p:nvSpPr>
          <p:spPr>
            <a:xfrm>
              <a:off x="2913400" y="4695600"/>
              <a:ext cx="286425" cy="781275"/>
            </a:xfrm>
            <a:custGeom>
              <a:avLst/>
              <a:gdLst/>
              <a:ahLst/>
              <a:cxnLst/>
              <a:rect l="l" t="t" r="r" b="b"/>
              <a:pathLst>
                <a:path w="11457" h="31251" extrusionOk="0">
                  <a:moveTo>
                    <a:pt x="8487" y="0"/>
                  </a:moveTo>
                  <a:lnTo>
                    <a:pt x="7860" y="1716"/>
                  </a:lnTo>
                  <a:lnTo>
                    <a:pt x="7269" y="3450"/>
                  </a:lnTo>
                  <a:lnTo>
                    <a:pt x="6716" y="5203"/>
                  </a:lnTo>
                  <a:lnTo>
                    <a:pt x="6199" y="6955"/>
                  </a:lnTo>
                  <a:lnTo>
                    <a:pt x="5738" y="8726"/>
                  </a:lnTo>
                  <a:lnTo>
                    <a:pt x="5314" y="10497"/>
                  </a:lnTo>
                  <a:lnTo>
                    <a:pt x="4926" y="12287"/>
                  </a:lnTo>
                  <a:lnTo>
                    <a:pt x="4576" y="14094"/>
                  </a:lnTo>
                  <a:lnTo>
                    <a:pt x="4262" y="15902"/>
                  </a:lnTo>
                  <a:lnTo>
                    <a:pt x="4004" y="17710"/>
                  </a:lnTo>
                  <a:lnTo>
                    <a:pt x="3783" y="19518"/>
                  </a:lnTo>
                  <a:lnTo>
                    <a:pt x="3598" y="21344"/>
                  </a:lnTo>
                  <a:lnTo>
                    <a:pt x="3451" y="23171"/>
                  </a:lnTo>
                  <a:lnTo>
                    <a:pt x="3358" y="24997"/>
                  </a:lnTo>
                  <a:lnTo>
                    <a:pt x="3285" y="26824"/>
                  </a:lnTo>
                  <a:lnTo>
                    <a:pt x="3266" y="28668"/>
                  </a:lnTo>
                  <a:lnTo>
                    <a:pt x="1" y="23466"/>
                  </a:lnTo>
                  <a:lnTo>
                    <a:pt x="1" y="23466"/>
                  </a:lnTo>
                  <a:lnTo>
                    <a:pt x="204" y="23872"/>
                  </a:lnTo>
                  <a:lnTo>
                    <a:pt x="388" y="24278"/>
                  </a:lnTo>
                  <a:lnTo>
                    <a:pt x="776" y="25145"/>
                  </a:lnTo>
                  <a:lnTo>
                    <a:pt x="1126" y="26086"/>
                  </a:lnTo>
                  <a:lnTo>
                    <a:pt x="1477" y="27045"/>
                  </a:lnTo>
                  <a:lnTo>
                    <a:pt x="1790" y="28060"/>
                  </a:lnTo>
                  <a:lnTo>
                    <a:pt x="2104" y="29111"/>
                  </a:lnTo>
                  <a:lnTo>
                    <a:pt x="2381" y="30181"/>
                  </a:lnTo>
                  <a:lnTo>
                    <a:pt x="2639" y="31251"/>
                  </a:lnTo>
                  <a:lnTo>
                    <a:pt x="8524" y="31251"/>
                  </a:lnTo>
                  <a:lnTo>
                    <a:pt x="8561" y="30144"/>
                  </a:lnTo>
                  <a:lnTo>
                    <a:pt x="8598" y="29037"/>
                  </a:lnTo>
                  <a:lnTo>
                    <a:pt x="8671" y="27912"/>
                  </a:lnTo>
                  <a:lnTo>
                    <a:pt x="8764" y="26805"/>
                  </a:lnTo>
                  <a:lnTo>
                    <a:pt x="8874" y="25698"/>
                  </a:lnTo>
                  <a:lnTo>
                    <a:pt x="9003" y="24591"/>
                  </a:lnTo>
                  <a:lnTo>
                    <a:pt x="9169" y="23503"/>
                  </a:lnTo>
                  <a:lnTo>
                    <a:pt x="9335" y="22396"/>
                  </a:lnTo>
                  <a:lnTo>
                    <a:pt x="9520" y="21308"/>
                  </a:lnTo>
                  <a:lnTo>
                    <a:pt x="9741" y="20201"/>
                  </a:lnTo>
                  <a:lnTo>
                    <a:pt x="9981" y="19131"/>
                  </a:lnTo>
                  <a:lnTo>
                    <a:pt x="10239" y="18042"/>
                  </a:lnTo>
                  <a:lnTo>
                    <a:pt x="10516" y="16954"/>
                  </a:lnTo>
                  <a:lnTo>
                    <a:pt x="10811" y="15884"/>
                  </a:lnTo>
                  <a:lnTo>
                    <a:pt x="11125" y="14814"/>
                  </a:lnTo>
                  <a:lnTo>
                    <a:pt x="11457" y="13762"/>
                  </a:lnTo>
                  <a:lnTo>
                    <a:pt x="11070" y="14519"/>
                  </a:lnTo>
                  <a:lnTo>
                    <a:pt x="10701" y="15275"/>
                  </a:lnTo>
                  <a:lnTo>
                    <a:pt x="10350" y="16031"/>
                  </a:lnTo>
                  <a:lnTo>
                    <a:pt x="10000" y="16806"/>
                  </a:lnTo>
                  <a:lnTo>
                    <a:pt x="9649" y="17581"/>
                  </a:lnTo>
                  <a:lnTo>
                    <a:pt x="9317" y="18356"/>
                  </a:lnTo>
                  <a:lnTo>
                    <a:pt x="9003" y="19149"/>
                  </a:lnTo>
                  <a:lnTo>
                    <a:pt x="8690" y="19924"/>
                  </a:lnTo>
                  <a:lnTo>
                    <a:pt x="8395" y="20717"/>
                  </a:lnTo>
                  <a:lnTo>
                    <a:pt x="8099" y="21511"/>
                  </a:lnTo>
                  <a:lnTo>
                    <a:pt x="7823" y="22304"/>
                  </a:lnTo>
                  <a:lnTo>
                    <a:pt x="7564" y="23115"/>
                  </a:lnTo>
                  <a:lnTo>
                    <a:pt x="7306" y="23927"/>
                  </a:lnTo>
                  <a:lnTo>
                    <a:pt x="7066" y="24739"/>
                  </a:lnTo>
                  <a:lnTo>
                    <a:pt x="6845" y="25551"/>
                  </a:lnTo>
                  <a:lnTo>
                    <a:pt x="6624" y="26362"/>
                  </a:lnTo>
                  <a:lnTo>
                    <a:pt x="6550" y="24702"/>
                  </a:lnTo>
                  <a:lnTo>
                    <a:pt x="6513" y="23060"/>
                  </a:lnTo>
                  <a:lnTo>
                    <a:pt x="6476" y="21400"/>
                  </a:lnTo>
                  <a:lnTo>
                    <a:pt x="6495" y="19740"/>
                  </a:lnTo>
                  <a:lnTo>
                    <a:pt x="6513" y="18079"/>
                  </a:lnTo>
                  <a:lnTo>
                    <a:pt x="6568" y="16419"/>
                  </a:lnTo>
                  <a:lnTo>
                    <a:pt x="6661" y="14777"/>
                  </a:lnTo>
                  <a:lnTo>
                    <a:pt x="6753" y="13117"/>
                  </a:lnTo>
                  <a:lnTo>
                    <a:pt x="6882" y="11475"/>
                  </a:lnTo>
                  <a:lnTo>
                    <a:pt x="7048" y="9815"/>
                  </a:lnTo>
                  <a:lnTo>
                    <a:pt x="7214" y="8173"/>
                  </a:lnTo>
                  <a:lnTo>
                    <a:pt x="7417" y="6531"/>
                  </a:lnTo>
                  <a:lnTo>
                    <a:pt x="7657" y="4889"/>
                  </a:lnTo>
                  <a:lnTo>
                    <a:pt x="7897" y="3247"/>
                  </a:lnTo>
                  <a:lnTo>
                    <a:pt x="8173" y="1624"/>
                  </a:lnTo>
                  <a:lnTo>
                    <a:pt x="848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7"/>
            <p:cNvSpPr/>
            <p:nvPr/>
          </p:nvSpPr>
          <p:spPr>
            <a:xfrm>
              <a:off x="3135250" y="5282225"/>
              <a:ext cx="44300" cy="194650"/>
            </a:xfrm>
            <a:custGeom>
              <a:avLst/>
              <a:gdLst/>
              <a:ahLst/>
              <a:cxnLst/>
              <a:rect l="l" t="t" r="r" b="b"/>
              <a:pathLst>
                <a:path w="1772" h="7786" extrusionOk="0">
                  <a:moveTo>
                    <a:pt x="1771" y="1"/>
                  </a:moveTo>
                  <a:lnTo>
                    <a:pt x="0" y="7786"/>
                  </a:lnTo>
                  <a:lnTo>
                    <a:pt x="960" y="7786"/>
                  </a:lnTo>
                  <a:lnTo>
                    <a:pt x="1126" y="5720"/>
                  </a:lnTo>
                  <a:lnTo>
                    <a:pt x="1329" y="3709"/>
                  </a:lnTo>
                  <a:lnTo>
                    <a:pt x="1531" y="1790"/>
                  </a:lnTo>
                  <a:lnTo>
                    <a:pt x="177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7"/>
            <p:cNvSpPr/>
            <p:nvPr/>
          </p:nvSpPr>
          <p:spPr>
            <a:xfrm>
              <a:off x="3881450" y="4722800"/>
              <a:ext cx="1014675" cy="754075"/>
            </a:xfrm>
            <a:custGeom>
              <a:avLst/>
              <a:gdLst/>
              <a:ahLst/>
              <a:cxnLst/>
              <a:rect l="l" t="t" r="r" b="b"/>
              <a:pathLst>
                <a:path w="40587" h="30163" extrusionOk="0">
                  <a:moveTo>
                    <a:pt x="7841" y="10682"/>
                  </a:moveTo>
                  <a:lnTo>
                    <a:pt x="8247" y="11586"/>
                  </a:lnTo>
                  <a:lnTo>
                    <a:pt x="8616" y="12508"/>
                  </a:lnTo>
                  <a:lnTo>
                    <a:pt x="8967" y="13431"/>
                  </a:lnTo>
                  <a:lnTo>
                    <a:pt x="9299" y="14353"/>
                  </a:lnTo>
                  <a:lnTo>
                    <a:pt x="9594" y="15294"/>
                  </a:lnTo>
                  <a:lnTo>
                    <a:pt x="9871" y="16253"/>
                  </a:lnTo>
                  <a:lnTo>
                    <a:pt x="10110" y="17213"/>
                  </a:lnTo>
                  <a:lnTo>
                    <a:pt x="10332" y="18172"/>
                  </a:lnTo>
                  <a:lnTo>
                    <a:pt x="10516" y="19131"/>
                  </a:lnTo>
                  <a:lnTo>
                    <a:pt x="10682" y="20109"/>
                  </a:lnTo>
                  <a:lnTo>
                    <a:pt x="10811" y="21087"/>
                  </a:lnTo>
                  <a:lnTo>
                    <a:pt x="10922" y="22083"/>
                  </a:lnTo>
                  <a:lnTo>
                    <a:pt x="11014" y="23061"/>
                  </a:lnTo>
                  <a:lnTo>
                    <a:pt x="11070" y="24038"/>
                  </a:lnTo>
                  <a:lnTo>
                    <a:pt x="11088" y="25034"/>
                  </a:lnTo>
                  <a:lnTo>
                    <a:pt x="11088" y="26031"/>
                  </a:lnTo>
                  <a:lnTo>
                    <a:pt x="10904" y="25440"/>
                  </a:lnTo>
                  <a:lnTo>
                    <a:pt x="10701" y="24868"/>
                  </a:lnTo>
                  <a:lnTo>
                    <a:pt x="10479" y="24297"/>
                  </a:lnTo>
                  <a:lnTo>
                    <a:pt x="10239" y="23743"/>
                  </a:lnTo>
                  <a:lnTo>
                    <a:pt x="9981" y="23190"/>
                  </a:lnTo>
                  <a:lnTo>
                    <a:pt x="9704" y="22655"/>
                  </a:lnTo>
                  <a:lnTo>
                    <a:pt x="9409" y="22120"/>
                  </a:lnTo>
                  <a:lnTo>
                    <a:pt x="9096" y="21585"/>
                  </a:lnTo>
                  <a:lnTo>
                    <a:pt x="8764" y="21068"/>
                  </a:lnTo>
                  <a:lnTo>
                    <a:pt x="8432" y="20570"/>
                  </a:lnTo>
                  <a:lnTo>
                    <a:pt x="8081" y="20072"/>
                  </a:lnTo>
                  <a:lnTo>
                    <a:pt x="7712" y="19592"/>
                  </a:lnTo>
                  <a:lnTo>
                    <a:pt x="7325" y="19113"/>
                  </a:lnTo>
                  <a:lnTo>
                    <a:pt x="6919" y="18652"/>
                  </a:lnTo>
                  <a:lnTo>
                    <a:pt x="6495" y="18209"/>
                  </a:lnTo>
                  <a:lnTo>
                    <a:pt x="6070" y="17784"/>
                  </a:lnTo>
                  <a:lnTo>
                    <a:pt x="6255" y="16862"/>
                  </a:lnTo>
                  <a:lnTo>
                    <a:pt x="6439" y="15958"/>
                  </a:lnTo>
                  <a:lnTo>
                    <a:pt x="6642" y="15054"/>
                  </a:lnTo>
                  <a:lnTo>
                    <a:pt x="6864" y="14169"/>
                  </a:lnTo>
                  <a:lnTo>
                    <a:pt x="7085" y="13283"/>
                  </a:lnTo>
                  <a:lnTo>
                    <a:pt x="7325" y="12398"/>
                  </a:lnTo>
                  <a:lnTo>
                    <a:pt x="7583" y="11531"/>
                  </a:lnTo>
                  <a:lnTo>
                    <a:pt x="7841" y="10682"/>
                  </a:lnTo>
                  <a:close/>
                  <a:moveTo>
                    <a:pt x="17250" y="1"/>
                  </a:moveTo>
                  <a:lnTo>
                    <a:pt x="17822" y="978"/>
                  </a:lnTo>
                  <a:lnTo>
                    <a:pt x="18393" y="1956"/>
                  </a:lnTo>
                  <a:lnTo>
                    <a:pt x="18947" y="2952"/>
                  </a:lnTo>
                  <a:lnTo>
                    <a:pt x="19482" y="3949"/>
                  </a:lnTo>
                  <a:lnTo>
                    <a:pt x="19998" y="4945"/>
                  </a:lnTo>
                  <a:lnTo>
                    <a:pt x="20515" y="5959"/>
                  </a:lnTo>
                  <a:lnTo>
                    <a:pt x="21013" y="6974"/>
                  </a:lnTo>
                  <a:lnTo>
                    <a:pt x="21511" y="7989"/>
                  </a:lnTo>
                  <a:lnTo>
                    <a:pt x="21972" y="9003"/>
                  </a:lnTo>
                  <a:lnTo>
                    <a:pt x="22452" y="10036"/>
                  </a:lnTo>
                  <a:lnTo>
                    <a:pt x="22895" y="11069"/>
                  </a:lnTo>
                  <a:lnTo>
                    <a:pt x="23337" y="12121"/>
                  </a:lnTo>
                  <a:lnTo>
                    <a:pt x="23762" y="13154"/>
                  </a:lnTo>
                  <a:lnTo>
                    <a:pt x="24186" y="14206"/>
                  </a:lnTo>
                  <a:lnTo>
                    <a:pt x="24592" y="15276"/>
                  </a:lnTo>
                  <a:lnTo>
                    <a:pt x="24979" y="16327"/>
                  </a:lnTo>
                  <a:lnTo>
                    <a:pt x="24721" y="17268"/>
                  </a:lnTo>
                  <a:lnTo>
                    <a:pt x="24463" y="18227"/>
                  </a:lnTo>
                  <a:lnTo>
                    <a:pt x="24002" y="20146"/>
                  </a:lnTo>
                  <a:lnTo>
                    <a:pt x="23559" y="22064"/>
                  </a:lnTo>
                  <a:lnTo>
                    <a:pt x="23153" y="24001"/>
                  </a:lnTo>
                  <a:lnTo>
                    <a:pt x="22563" y="23393"/>
                  </a:lnTo>
                  <a:lnTo>
                    <a:pt x="22766" y="22747"/>
                  </a:lnTo>
                  <a:lnTo>
                    <a:pt x="22987" y="22101"/>
                  </a:lnTo>
                  <a:lnTo>
                    <a:pt x="23208" y="21456"/>
                  </a:lnTo>
                  <a:lnTo>
                    <a:pt x="23448" y="20810"/>
                  </a:lnTo>
                  <a:lnTo>
                    <a:pt x="23098" y="21345"/>
                  </a:lnTo>
                  <a:lnTo>
                    <a:pt x="22766" y="21880"/>
                  </a:lnTo>
                  <a:lnTo>
                    <a:pt x="22434" y="22415"/>
                  </a:lnTo>
                  <a:lnTo>
                    <a:pt x="22120" y="22968"/>
                  </a:lnTo>
                  <a:lnTo>
                    <a:pt x="21677" y="22544"/>
                  </a:lnTo>
                  <a:lnTo>
                    <a:pt x="21216" y="22120"/>
                  </a:lnTo>
                  <a:lnTo>
                    <a:pt x="20755" y="21732"/>
                  </a:lnTo>
                  <a:lnTo>
                    <a:pt x="20275" y="21326"/>
                  </a:lnTo>
                  <a:lnTo>
                    <a:pt x="19795" y="20939"/>
                  </a:lnTo>
                  <a:lnTo>
                    <a:pt x="19297" y="20570"/>
                  </a:lnTo>
                  <a:lnTo>
                    <a:pt x="18799" y="20201"/>
                  </a:lnTo>
                  <a:lnTo>
                    <a:pt x="18301" y="19832"/>
                  </a:lnTo>
                  <a:lnTo>
                    <a:pt x="18449" y="18412"/>
                  </a:lnTo>
                  <a:lnTo>
                    <a:pt x="18633" y="16973"/>
                  </a:lnTo>
                  <a:lnTo>
                    <a:pt x="18172" y="18209"/>
                  </a:lnTo>
                  <a:lnTo>
                    <a:pt x="17729" y="19445"/>
                  </a:lnTo>
                  <a:lnTo>
                    <a:pt x="16825" y="18854"/>
                  </a:lnTo>
                  <a:lnTo>
                    <a:pt x="15866" y="18301"/>
                  </a:lnTo>
                  <a:lnTo>
                    <a:pt x="14907" y="17766"/>
                  </a:lnTo>
                  <a:lnTo>
                    <a:pt x="13929" y="17268"/>
                  </a:lnTo>
                  <a:lnTo>
                    <a:pt x="14815" y="18061"/>
                  </a:lnTo>
                  <a:lnTo>
                    <a:pt x="15700" y="18891"/>
                  </a:lnTo>
                  <a:lnTo>
                    <a:pt x="16549" y="19721"/>
                  </a:lnTo>
                  <a:lnTo>
                    <a:pt x="17360" y="20589"/>
                  </a:lnTo>
                  <a:lnTo>
                    <a:pt x="17010" y="21751"/>
                  </a:lnTo>
                  <a:lnTo>
                    <a:pt x="16678" y="22913"/>
                  </a:lnTo>
                  <a:lnTo>
                    <a:pt x="16364" y="24075"/>
                  </a:lnTo>
                  <a:lnTo>
                    <a:pt x="16069" y="25237"/>
                  </a:lnTo>
                  <a:lnTo>
                    <a:pt x="15792" y="26418"/>
                  </a:lnTo>
                  <a:lnTo>
                    <a:pt x="15552" y="27599"/>
                  </a:lnTo>
                  <a:lnTo>
                    <a:pt x="15331" y="28798"/>
                  </a:lnTo>
                  <a:lnTo>
                    <a:pt x="15110" y="29979"/>
                  </a:lnTo>
                  <a:lnTo>
                    <a:pt x="15202" y="29314"/>
                  </a:lnTo>
                  <a:lnTo>
                    <a:pt x="15276" y="28632"/>
                  </a:lnTo>
                  <a:lnTo>
                    <a:pt x="15313" y="27949"/>
                  </a:lnTo>
                  <a:lnTo>
                    <a:pt x="15331" y="27267"/>
                  </a:lnTo>
                  <a:lnTo>
                    <a:pt x="15331" y="26584"/>
                  </a:lnTo>
                  <a:lnTo>
                    <a:pt x="15294" y="25920"/>
                  </a:lnTo>
                  <a:lnTo>
                    <a:pt x="15257" y="25237"/>
                  </a:lnTo>
                  <a:lnTo>
                    <a:pt x="15184" y="24555"/>
                  </a:lnTo>
                  <a:lnTo>
                    <a:pt x="15110" y="23891"/>
                  </a:lnTo>
                  <a:lnTo>
                    <a:pt x="14999" y="23208"/>
                  </a:lnTo>
                  <a:lnTo>
                    <a:pt x="14870" y="22544"/>
                  </a:lnTo>
                  <a:lnTo>
                    <a:pt x="14722" y="21880"/>
                  </a:lnTo>
                  <a:lnTo>
                    <a:pt x="14556" y="21216"/>
                  </a:lnTo>
                  <a:lnTo>
                    <a:pt x="14372" y="20570"/>
                  </a:lnTo>
                  <a:lnTo>
                    <a:pt x="14169" y="19906"/>
                  </a:lnTo>
                  <a:lnTo>
                    <a:pt x="13948" y="19279"/>
                  </a:lnTo>
                  <a:lnTo>
                    <a:pt x="13708" y="18633"/>
                  </a:lnTo>
                  <a:lnTo>
                    <a:pt x="13449" y="18006"/>
                  </a:lnTo>
                  <a:lnTo>
                    <a:pt x="13173" y="17379"/>
                  </a:lnTo>
                  <a:lnTo>
                    <a:pt x="12878" y="16770"/>
                  </a:lnTo>
                  <a:lnTo>
                    <a:pt x="12545" y="16161"/>
                  </a:lnTo>
                  <a:lnTo>
                    <a:pt x="12213" y="15571"/>
                  </a:lnTo>
                  <a:lnTo>
                    <a:pt x="11863" y="14999"/>
                  </a:lnTo>
                  <a:lnTo>
                    <a:pt x="11494" y="14427"/>
                  </a:lnTo>
                  <a:lnTo>
                    <a:pt x="11125" y="13855"/>
                  </a:lnTo>
                  <a:lnTo>
                    <a:pt x="10719" y="13302"/>
                  </a:lnTo>
                  <a:lnTo>
                    <a:pt x="10295" y="12767"/>
                  </a:lnTo>
                  <a:lnTo>
                    <a:pt x="9871" y="12250"/>
                  </a:lnTo>
                  <a:lnTo>
                    <a:pt x="9409" y="11734"/>
                  </a:lnTo>
                  <a:lnTo>
                    <a:pt x="8948" y="11254"/>
                  </a:lnTo>
                  <a:lnTo>
                    <a:pt x="8468" y="10774"/>
                  </a:lnTo>
                  <a:lnTo>
                    <a:pt x="7970" y="10295"/>
                  </a:lnTo>
                  <a:lnTo>
                    <a:pt x="8395" y="9040"/>
                  </a:lnTo>
                  <a:lnTo>
                    <a:pt x="8837" y="7804"/>
                  </a:lnTo>
                  <a:lnTo>
                    <a:pt x="9317" y="6605"/>
                  </a:lnTo>
                  <a:lnTo>
                    <a:pt x="9834" y="5443"/>
                  </a:lnTo>
                  <a:lnTo>
                    <a:pt x="9372" y="5978"/>
                  </a:lnTo>
                  <a:lnTo>
                    <a:pt x="8930" y="6513"/>
                  </a:lnTo>
                  <a:lnTo>
                    <a:pt x="8487" y="7048"/>
                  </a:lnTo>
                  <a:lnTo>
                    <a:pt x="8063" y="7601"/>
                  </a:lnTo>
                  <a:lnTo>
                    <a:pt x="7657" y="8173"/>
                  </a:lnTo>
                  <a:lnTo>
                    <a:pt x="7251" y="8745"/>
                  </a:lnTo>
                  <a:lnTo>
                    <a:pt x="6864" y="9335"/>
                  </a:lnTo>
                  <a:lnTo>
                    <a:pt x="6476" y="9926"/>
                  </a:lnTo>
                  <a:lnTo>
                    <a:pt x="6126" y="10516"/>
                  </a:lnTo>
                  <a:lnTo>
                    <a:pt x="5775" y="11125"/>
                  </a:lnTo>
                  <a:lnTo>
                    <a:pt x="5425" y="11734"/>
                  </a:lnTo>
                  <a:lnTo>
                    <a:pt x="5111" y="12361"/>
                  </a:lnTo>
                  <a:lnTo>
                    <a:pt x="4797" y="12988"/>
                  </a:lnTo>
                  <a:lnTo>
                    <a:pt x="4502" y="13615"/>
                  </a:lnTo>
                  <a:lnTo>
                    <a:pt x="4207" y="14261"/>
                  </a:lnTo>
                  <a:lnTo>
                    <a:pt x="3949" y="14907"/>
                  </a:lnTo>
                  <a:lnTo>
                    <a:pt x="4023" y="14113"/>
                  </a:lnTo>
                  <a:lnTo>
                    <a:pt x="4078" y="13338"/>
                  </a:lnTo>
                  <a:lnTo>
                    <a:pt x="4115" y="12564"/>
                  </a:lnTo>
                  <a:lnTo>
                    <a:pt x="4152" y="11770"/>
                  </a:lnTo>
                  <a:lnTo>
                    <a:pt x="4170" y="10996"/>
                  </a:lnTo>
                  <a:lnTo>
                    <a:pt x="4170" y="10202"/>
                  </a:lnTo>
                  <a:lnTo>
                    <a:pt x="4152" y="9428"/>
                  </a:lnTo>
                  <a:lnTo>
                    <a:pt x="4133" y="8653"/>
                  </a:lnTo>
                  <a:lnTo>
                    <a:pt x="4078" y="7859"/>
                  </a:lnTo>
                  <a:lnTo>
                    <a:pt x="4041" y="7085"/>
                  </a:lnTo>
                  <a:lnTo>
                    <a:pt x="3967" y="6310"/>
                  </a:lnTo>
                  <a:lnTo>
                    <a:pt x="3875" y="5535"/>
                  </a:lnTo>
                  <a:lnTo>
                    <a:pt x="3783" y="4760"/>
                  </a:lnTo>
                  <a:lnTo>
                    <a:pt x="3672" y="3985"/>
                  </a:lnTo>
                  <a:lnTo>
                    <a:pt x="3561" y="3211"/>
                  </a:lnTo>
                  <a:lnTo>
                    <a:pt x="3432" y="2436"/>
                  </a:lnTo>
                  <a:lnTo>
                    <a:pt x="3395" y="3727"/>
                  </a:lnTo>
                  <a:lnTo>
                    <a:pt x="3358" y="5000"/>
                  </a:lnTo>
                  <a:lnTo>
                    <a:pt x="3303" y="6291"/>
                  </a:lnTo>
                  <a:lnTo>
                    <a:pt x="3248" y="7583"/>
                  </a:lnTo>
                  <a:lnTo>
                    <a:pt x="3156" y="8856"/>
                  </a:lnTo>
                  <a:lnTo>
                    <a:pt x="3063" y="10147"/>
                  </a:lnTo>
                  <a:lnTo>
                    <a:pt x="2971" y="11420"/>
                  </a:lnTo>
                  <a:lnTo>
                    <a:pt x="2842" y="12711"/>
                  </a:lnTo>
                  <a:lnTo>
                    <a:pt x="2713" y="13984"/>
                  </a:lnTo>
                  <a:lnTo>
                    <a:pt x="2584" y="15257"/>
                  </a:lnTo>
                  <a:lnTo>
                    <a:pt x="2418" y="16530"/>
                  </a:lnTo>
                  <a:lnTo>
                    <a:pt x="2252" y="17821"/>
                  </a:lnTo>
                  <a:lnTo>
                    <a:pt x="2067" y="19094"/>
                  </a:lnTo>
                  <a:lnTo>
                    <a:pt x="1883" y="20349"/>
                  </a:lnTo>
                  <a:lnTo>
                    <a:pt x="1680" y="21622"/>
                  </a:lnTo>
                  <a:lnTo>
                    <a:pt x="1458" y="22895"/>
                  </a:lnTo>
                  <a:lnTo>
                    <a:pt x="1" y="13006"/>
                  </a:lnTo>
                  <a:lnTo>
                    <a:pt x="149" y="15146"/>
                  </a:lnTo>
                  <a:lnTo>
                    <a:pt x="241" y="17286"/>
                  </a:lnTo>
                  <a:lnTo>
                    <a:pt x="315" y="19426"/>
                  </a:lnTo>
                  <a:lnTo>
                    <a:pt x="351" y="21585"/>
                  </a:lnTo>
                  <a:lnTo>
                    <a:pt x="370" y="23725"/>
                  </a:lnTo>
                  <a:lnTo>
                    <a:pt x="351" y="25883"/>
                  </a:lnTo>
                  <a:lnTo>
                    <a:pt x="296" y="28023"/>
                  </a:lnTo>
                  <a:lnTo>
                    <a:pt x="204" y="30163"/>
                  </a:lnTo>
                  <a:lnTo>
                    <a:pt x="4779" y="30163"/>
                  </a:lnTo>
                  <a:lnTo>
                    <a:pt x="4816" y="28687"/>
                  </a:lnTo>
                  <a:lnTo>
                    <a:pt x="4908" y="27211"/>
                  </a:lnTo>
                  <a:lnTo>
                    <a:pt x="5019" y="25717"/>
                  </a:lnTo>
                  <a:lnTo>
                    <a:pt x="5148" y="24223"/>
                  </a:lnTo>
                  <a:lnTo>
                    <a:pt x="5314" y="22710"/>
                  </a:lnTo>
                  <a:lnTo>
                    <a:pt x="5517" y="21216"/>
                  </a:lnTo>
                  <a:lnTo>
                    <a:pt x="5738" y="19740"/>
                  </a:lnTo>
                  <a:lnTo>
                    <a:pt x="5978" y="18264"/>
                  </a:lnTo>
                  <a:lnTo>
                    <a:pt x="6292" y="18910"/>
                  </a:lnTo>
                  <a:lnTo>
                    <a:pt x="6605" y="19574"/>
                  </a:lnTo>
                  <a:lnTo>
                    <a:pt x="6882" y="20275"/>
                  </a:lnTo>
                  <a:lnTo>
                    <a:pt x="7159" y="20976"/>
                  </a:lnTo>
                  <a:lnTo>
                    <a:pt x="7435" y="21677"/>
                  </a:lnTo>
                  <a:lnTo>
                    <a:pt x="7675" y="22415"/>
                  </a:lnTo>
                  <a:lnTo>
                    <a:pt x="7915" y="23153"/>
                  </a:lnTo>
                  <a:lnTo>
                    <a:pt x="8155" y="23909"/>
                  </a:lnTo>
                  <a:lnTo>
                    <a:pt x="8358" y="24666"/>
                  </a:lnTo>
                  <a:lnTo>
                    <a:pt x="8561" y="25440"/>
                  </a:lnTo>
                  <a:lnTo>
                    <a:pt x="8764" y="26215"/>
                  </a:lnTo>
                  <a:lnTo>
                    <a:pt x="8930" y="27008"/>
                  </a:lnTo>
                  <a:lnTo>
                    <a:pt x="9096" y="27783"/>
                  </a:lnTo>
                  <a:lnTo>
                    <a:pt x="9243" y="28576"/>
                  </a:lnTo>
                  <a:lnTo>
                    <a:pt x="9372" y="29370"/>
                  </a:lnTo>
                  <a:lnTo>
                    <a:pt x="9502" y="30163"/>
                  </a:lnTo>
                  <a:lnTo>
                    <a:pt x="17803" y="30163"/>
                  </a:lnTo>
                  <a:lnTo>
                    <a:pt x="17803" y="29075"/>
                  </a:lnTo>
                  <a:lnTo>
                    <a:pt x="17822" y="27986"/>
                  </a:lnTo>
                  <a:lnTo>
                    <a:pt x="17840" y="26898"/>
                  </a:lnTo>
                  <a:lnTo>
                    <a:pt x="17877" y="25809"/>
                  </a:lnTo>
                  <a:lnTo>
                    <a:pt x="17932" y="24721"/>
                  </a:lnTo>
                  <a:lnTo>
                    <a:pt x="17988" y="23632"/>
                  </a:lnTo>
                  <a:lnTo>
                    <a:pt x="18061" y="22544"/>
                  </a:lnTo>
                  <a:lnTo>
                    <a:pt x="18154" y="21456"/>
                  </a:lnTo>
                  <a:lnTo>
                    <a:pt x="18910" y="22323"/>
                  </a:lnTo>
                  <a:lnTo>
                    <a:pt x="19648" y="23208"/>
                  </a:lnTo>
                  <a:lnTo>
                    <a:pt x="20367" y="24112"/>
                  </a:lnTo>
                  <a:lnTo>
                    <a:pt x="21050" y="25034"/>
                  </a:lnTo>
                  <a:lnTo>
                    <a:pt x="20773" y="25662"/>
                  </a:lnTo>
                  <a:lnTo>
                    <a:pt x="20496" y="26289"/>
                  </a:lnTo>
                  <a:lnTo>
                    <a:pt x="20238" y="26916"/>
                  </a:lnTo>
                  <a:lnTo>
                    <a:pt x="19998" y="27562"/>
                  </a:lnTo>
                  <a:lnTo>
                    <a:pt x="19759" y="28208"/>
                  </a:lnTo>
                  <a:lnTo>
                    <a:pt x="19556" y="28853"/>
                  </a:lnTo>
                  <a:lnTo>
                    <a:pt x="19353" y="29517"/>
                  </a:lnTo>
                  <a:lnTo>
                    <a:pt x="19150" y="30163"/>
                  </a:lnTo>
                  <a:lnTo>
                    <a:pt x="21179" y="30163"/>
                  </a:lnTo>
                  <a:lnTo>
                    <a:pt x="21308" y="29167"/>
                  </a:lnTo>
                  <a:lnTo>
                    <a:pt x="21456" y="28152"/>
                  </a:lnTo>
                  <a:lnTo>
                    <a:pt x="21640" y="27156"/>
                  </a:lnTo>
                  <a:lnTo>
                    <a:pt x="21843" y="26160"/>
                  </a:lnTo>
                  <a:lnTo>
                    <a:pt x="22194" y="26676"/>
                  </a:lnTo>
                  <a:lnTo>
                    <a:pt x="22544" y="27211"/>
                  </a:lnTo>
                  <a:lnTo>
                    <a:pt x="22286" y="28687"/>
                  </a:lnTo>
                  <a:lnTo>
                    <a:pt x="22028" y="30163"/>
                  </a:lnTo>
                  <a:lnTo>
                    <a:pt x="27802" y="30163"/>
                  </a:lnTo>
                  <a:lnTo>
                    <a:pt x="27304" y="29370"/>
                  </a:lnTo>
                  <a:lnTo>
                    <a:pt x="26806" y="28576"/>
                  </a:lnTo>
                  <a:lnTo>
                    <a:pt x="26271" y="27783"/>
                  </a:lnTo>
                  <a:lnTo>
                    <a:pt x="25717" y="27027"/>
                  </a:lnTo>
                  <a:lnTo>
                    <a:pt x="25846" y="25348"/>
                  </a:lnTo>
                  <a:lnTo>
                    <a:pt x="25976" y="23669"/>
                  </a:lnTo>
                  <a:lnTo>
                    <a:pt x="26142" y="21991"/>
                  </a:lnTo>
                  <a:lnTo>
                    <a:pt x="26326" y="20312"/>
                  </a:lnTo>
                  <a:lnTo>
                    <a:pt x="26695" y="21529"/>
                  </a:lnTo>
                  <a:lnTo>
                    <a:pt x="27064" y="22747"/>
                  </a:lnTo>
                  <a:lnTo>
                    <a:pt x="27396" y="23965"/>
                  </a:lnTo>
                  <a:lnTo>
                    <a:pt x="27728" y="25201"/>
                  </a:lnTo>
                  <a:lnTo>
                    <a:pt x="28042" y="26437"/>
                  </a:lnTo>
                  <a:lnTo>
                    <a:pt x="28337" y="27673"/>
                  </a:lnTo>
                  <a:lnTo>
                    <a:pt x="28614" y="28927"/>
                  </a:lnTo>
                  <a:lnTo>
                    <a:pt x="28872" y="30163"/>
                  </a:lnTo>
                  <a:lnTo>
                    <a:pt x="33650" y="30163"/>
                  </a:lnTo>
                  <a:lnTo>
                    <a:pt x="32893" y="28318"/>
                  </a:lnTo>
                  <a:lnTo>
                    <a:pt x="32119" y="26492"/>
                  </a:lnTo>
                  <a:lnTo>
                    <a:pt x="31307" y="24666"/>
                  </a:lnTo>
                  <a:lnTo>
                    <a:pt x="30477" y="22839"/>
                  </a:lnTo>
                  <a:lnTo>
                    <a:pt x="29628" y="21050"/>
                  </a:lnTo>
                  <a:lnTo>
                    <a:pt x="28743" y="19242"/>
                  </a:lnTo>
                  <a:lnTo>
                    <a:pt x="27857" y="17471"/>
                  </a:lnTo>
                  <a:lnTo>
                    <a:pt x="26916" y="15700"/>
                  </a:lnTo>
                  <a:lnTo>
                    <a:pt x="27248" y="13541"/>
                  </a:lnTo>
                  <a:lnTo>
                    <a:pt x="27617" y="11401"/>
                  </a:lnTo>
                  <a:lnTo>
                    <a:pt x="28392" y="12435"/>
                  </a:lnTo>
                  <a:lnTo>
                    <a:pt x="29130" y="13486"/>
                  </a:lnTo>
                  <a:lnTo>
                    <a:pt x="29831" y="14575"/>
                  </a:lnTo>
                  <a:lnTo>
                    <a:pt x="30495" y="15681"/>
                  </a:lnTo>
                  <a:lnTo>
                    <a:pt x="31141" y="16807"/>
                  </a:lnTo>
                  <a:lnTo>
                    <a:pt x="31731" y="17932"/>
                  </a:lnTo>
                  <a:lnTo>
                    <a:pt x="32303" y="19094"/>
                  </a:lnTo>
                  <a:lnTo>
                    <a:pt x="32820" y="20275"/>
                  </a:lnTo>
                  <a:lnTo>
                    <a:pt x="33318" y="21474"/>
                  </a:lnTo>
                  <a:lnTo>
                    <a:pt x="33760" y="22673"/>
                  </a:lnTo>
                  <a:lnTo>
                    <a:pt x="34185" y="23909"/>
                  </a:lnTo>
                  <a:lnTo>
                    <a:pt x="34554" y="25127"/>
                  </a:lnTo>
                  <a:lnTo>
                    <a:pt x="34904" y="26381"/>
                  </a:lnTo>
                  <a:lnTo>
                    <a:pt x="35199" y="27636"/>
                  </a:lnTo>
                  <a:lnTo>
                    <a:pt x="35458" y="28890"/>
                  </a:lnTo>
                  <a:lnTo>
                    <a:pt x="35679" y="30163"/>
                  </a:lnTo>
                  <a:lnTo>
                    <a:pt x="40586" y="30163"/>
                  </a:lnTo>
                  <a:lnTo>
                    <a:pt x="40383" y="29462"/>
                  </a:lnTo>
                  <a:lnTo>
                    <a:pt x="40162" y="28779"/>
                  </a:lnTo>
                  <a:lnTo>
                    <a:pt x="39922" y="28097"/>
                  </a:lnTo>
                  <a:lnTo>
                    <a:pt x="39664" y="27414"/>
                  </a:lnTo>
                  <a:lnTo>
                    <a:pt x="39406" y="26732"/>
                  </a:lnTo>
                  <a:lnTo>
                    <a:pt x="39129" y="26049"/>
                  </a:lnTo>
                  <a:lnTo>
                    <a:pt x="38834" y="25385"/>
                  </a:lnTo>
                  <a:lnTo>
                    <a:pt x="38538" y="24721"/>
                  </a:lnTo>
                  <a:lnTo>
                    <a:pt x="38225" y="24075"/>
                  </a:lnTo>
                  <a:lnTo>
                    <a:pt x="37893" y="23430"/>
                  </a:lnTo>
                  <a:lnTo>
                    <a:pt x="37542" y="22784"/>
                  </a:lnTo>
                  <a:lnTo>
                    <a:pt x="37192" y="22157"/>
                  </a:lnTo>
                  <a:lnTo>
                    <a:pt x="36823" y="21529"/>
                  </a:lnTo>
                  <a:lnTo>
                    <a:pt x="36435" y="20902"/>
                  </a:lnTo>
                  <a:lnTo>
                    <a:pt x="36048" y="20293"/>
                  </a:lnTo>
                  <a:lnTo>
                    <a:pt x="35642" y="19685"/>
                  </a:lnTo>
                  <a:lnTo>
                    <a:pt x="35218" y="19094"/>
                  </a:lnTo>
                  <a:lnTo>
                    <a:pt x="34794" y="18504"/>
                  </a:lnTo>
                  <a:lnTo>
                    <a:pt x="34351" y="17932"/>
                  </a:lnTo>
                  <a:lnTo>
                    <a:pt x="33908" y="17360"/>
                  </a:lnTo>
                  <a:lnTo>
                    <a:pt x="33447" y="16807"/>
                  </a:lnTo>
                  <a:lnTo>
                    <a:pt x="32967" y="16253"/>
                  </a:lnTo>
                  <a:lnTo>
                    <a:pt x="32469" y="15700"/>
                  </a:lnTo>
                  <a:lnTo>
                    <a:pt x="31971" y="15183"/>
                  </a:lnTo>
                  <a:lnTo>
                    <a:pt x="31473" y="14648"/>
                  </a:lnTo>
                  <a:lnTo>
                    <a:pt x="30956" y="14150"/>
                  </a:lnTo>
                  <a:lnTo>
                    <a:pt x="30421" y="13652"/>
                  </a:lnTo>
                  <a:lnTo>
                    <a:pt x="29886" y="13154"/>
                  </a:lnTo>
                  <a:lnTo>
                    <a:pt x="29333" y="12693"/>
                  </a:lnTo>
                  <a:lnTo>
                    <a:pt x="28780" y="12213"/>
                  </a:lnTo>
                  <a:lnTo>
                    <a:pt x="28208" y="11770"/>
                  </a:lnTo>
                  <a:lnTo>
                    <a:pt x="27636" y="11328"/>
                  </a:lnTo>
                  <a:lnTo>
                    <a:pt x="27857" y="10073"/>
                  </a:lnTo>
                  <a:lnTo>
                    <a:pt x="28097" y="8819"/>
                  </a:lnTo>
                  <a:lnTo>
                    <a:pt x="28577" y="6365"/>
                  </a:lnTo>
                  <a:lnTo>
                    <a:pt x="28189" y="7251"/>
                  </a:lnTo>
                  <a:lnTo>
                    <a:pt x="27802" y="8136"/>
                  </a:lnTo>
                  <a:lnTo>
                    <a:pt x="27433" y="9040"/>
                  </a:lnTo>
                  <a:lnTo>
                    <a:pt x="27082" y="9944"/>
                  </a:lnTo>
                  <a:lnTo>
                    <a:pt x="26732" y="10866"/>
                  </a:lnTo>
                  <a:lnTo>
                    <a:pt x="26400" y="11770"/>
                  </a:lnTo>
                  <a:lnTo>
                    <a:pt x="26086" y="12693"/>
                  </a:lnTo>
                  <a:lnTo>
                    <a:pt x="25791" y="13615"/>
                  </a:lnTo>
                  <a:lnTo>
                    <a:pt x="24813" y="11863"/>
                  </a:lnTo>
                  <a:lnTo>
                    <a:pt x="23799" y="10129"/>
                  </a:lnTo>
                  <a:lnTo>
                    <a:pt x="22766" y="8413"/>
                  </a:lnTo>
                  <a:lnTo>
                    <a:pt x="21714" y="6697"/>
                  </a:lnTo>
                  <a:lnTo>
                    <a:pt x="20626" y="5000"/>
                  </a:lnTo>
                  <a:lnTo>
                    <a:pt x="19537" y="3321"/>
                  </a:lnTo>
                  <a:lnTo>
                    <a:pt x="18412" y="1661"/>
                  </a:lnTo>
                  <a:lnTo>
                    <a:pt x="1725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7"/>
            <p:cNvSpPr/>
            <p:nvPr/>
          </p:nvSpPr>
          <p:spPr>
            <a:xfrm>
              <a:off x="4584325" y="4669300"/>
              <a:ext cx="686750" cy="807575"/>
            </a:xfrm>
            <a:custGeom>
              <a:avLst/>
              <a:gdLst/>
              <a:ahLst/>
              <a:cxnLst/>
              <a:rect l="l" t="t" r="r" b="b"/>
              <a:pathLst>
                <a:path w="27470" h="32303" extrusionOk="0">
                  <a:moveTo>
                    <a:pt x="0" y="1"/>
                  </a:moveTo>
                  <a:lnTo>
                    <a:pt x="812" y="794"/>
                  </a:lnTo>
                  <a:lnTo>
                    <a:pt x="1587" y="1606"/>
                  </a:lnTo>
                  <a:lnTo>
                    <a:pt x="2362" y="2436"/>
                  </a:lnTo>
                  <a:lnTo>
                    <a:pt x="3100" y="3284"/>
                  </a:lnTo>
                  <a:lnTo>
                    <a:pt x="3819" y="4151"/>
                  </a:lnTo>
                  <a:lnTo>
                    <a:pt x="4502" y="5037"/>
                  </a:lnTo>
                  <a:lnTo>
                    <a:pt x="5184" y="5941"/>
                  </a:lnTo>
                  <a:lnTo>
                    <a:pt x="5830" y="6863"/>
                  </a:lnTo>
                  <a:lnTo>
                    <a:pt x="6457" y="7786"/>
                  </a:lnTo>
                  <a:lnTo>
                    <a:pt x="7066" y="8745"/>
                  </a:lnTo>
                  <a:lnTo>
                    <a:pt x="7638" y="9723"/>
                  </a:lnTo>
                  <a:lnTo>
                    <a:pt x="8191" y="10700"/>
                  </a:lnTo>
                  <a:lnTo>
                    <a:pt x="8708" y="11697"/>
                  </a:lnTo>
                  <a:lnTo>
                    <a:pt x="9224" y="12693"/>
                  </a:lnTo>
                  <a:lnTo>
                    <a:pt x="9704" y="13726"/>
                  </a:lnTo>
                  <a:lnTo>
                    <a:pt x="10147" y="14759"/>
                  </a:lnTo>
                  <a:lnTo>
                    <a:pt x="10571" y="15792"/>
                  </a:lnTo>
                  <a:lnTo>
                    <a:pt x="10977" y="16862"/>
                  </a:lnTo>
                  <a:lnTo>
                    <a:pt x="11346" y="17914"/>
                  </a:lnTo>
                  <a:lnTo>
                    <a:pt x="11696" y="18984"/>
                  </a:lnTo>
                  <a:lnTo>
                    <a:pt x="12028" y="20072"/>
                  </a:lnTo>
                  <a:lnTo>
                    <a:pt x="12324" y="21160"/>
                  </a:lnTo>
                  <a:lnTo>
                    <a:pt x="12582" y="22249"/>
                  </a:lnTo>
                  <a:lnTo>
                    <a:pt x="12822" y="23356"/>
                  </a:lnTo>
                  <a:lnTo>
                    <a:pt x="13043" y="24463"/>
                  </a:lnTo>
                  <a:lnTo>
                    <a:pt x="13228" y="25570"/>
                  </a:lnTo>
                  <a:lnTo>
                    <a:pt x="13375" y="26695"/>
                  </a:lnTo>
                  <a:lnTo>
                    <a:pt x="13504" y="27802"/>
                  </a:lnTo>
                  <a:lnTo>
                    <a:pt x="13615" y="28927"/>
                  </a:lnTo>
                  <a:lnTo>
                    <a:pt x="13670" y="30052"/>
                  </a:lnTo>
                  <a:lnTo>
                    <a:pt x="13726" y="31178"/>
                  </a:lnTo>
                  <a:lnTo>
                    <a:pt x="13726" y="32303"/>
                  </a:lnTo>
                  <a:lnTo>
                    <a:pt x="26639" y="32303"/>
                  </a:lnTo>
                  <a:lnTo>
                    <a:pt x="26639" y="30661"/>
                  </a:lnTo>
                  <a:lnTo>
                    <a:pt x="26676" y="29001"/>
                  </a:lnTo>
                  <a:lnTo>
                    <a:pt x="26750" y="27341"/>
                  </a:lnTo>
                  <a:lnTo>
                    <a:pt x="26842" y="25699"/>
                  </a:lnTo>
                  <a:lnTo>
                    <a:pt x="26953" y="24057"/>
                  </a:lnTo>
                  <a:lnTo>
                    <a:pt x="27100" y="22396"/>
                  </a:lnTo>
                  <a:lnTo>
                    <a:pt x="27266" y="20755"/>
                  </a:lnTo>
                  <a:lnTo>
                    <a:pt x="27469" y="19113"/>
                  </a:lnTo>
                  <a:lnTo>
                    <a:pt x="26879" y="20699"/>
                  </a:lnTo>
                  <a:lnTo>
                    <a:pt x="26344" y="22286"/>
                  </a:lnTo>
                  <a:lnTo>
                    <a:pt x="25846" y="23909"/>
                  </a:lnTo>
                  <a:lnTo>
                    <a:pt x="25385" y="25533"/>
                  </a:lnTo>
                  <a:lnTo>
                    <a:pt x="24960" y="27156"/>
                  </a:lnTo>
                  <a:lnTo>
                    <a:pt x="24591" y="28816"/>
                  </a:lnTo>
                  <a:lnTo>
                    <a:pt x="24241" y="30458"/>
                  </a:lnTo>
                  <a:lnTo>
                    <a:pt x="23964" y="32119"/>
                  </a:lnTo>
                  <a:lnTo>
                    <a:pt x="24038" y="31418"/>
                  </a:lnTo>
                  <a:lnTo>
                    <a:pt x="24112" y="30735"/>
                  </a:lnTo>
                  <a:lnTo>
                    <a:pt x="24149" y="30034"/>
                  </a:lnTo>
                  <a:lnTo>
                    <a:pt x="24167" y="29314"/>
                  </a:lnTo>
                  <a:lnTo>
                    <a:pt x="24167" y="28613"/>
                  </a:lnTo>
                  <a:lnTo>
                    <a:pt x="24130" y="27912"/>
                  </a:lnTo>
                  <a:lnTo>
                    <a:pt x="24075" y="27211"/>
                  </a:lnTo>
                  <a:lnTo>
                    <a:pt x="24020" y="26529"/>
                  </a:lnTo>
                  <a:lnTo>
                    <a:pt x="23909" y="25828"/>
                  </a:lnTo>
                  <a:lnTo>
                    <a:pt x="23798" y="25127"/>
                  </a:lnTo>
                  <a:lnTo>
                    <a:pt x="23669" y="24444"/>
                  </a:lnTo>
                  <a:lnTo>
                    <a:pt x="23503" y="23762"/>
                  </a:lnTo>
                  <a:lnTo>
                    <a:pt x="23319" y="23079"/>
                  </a:lnTo>
                  <a:lnTo>
                    <a:pt x="23134" y="22415"/>
                  </a:lnTo>
                  <a:lnTo>
                    <a:pt x="22913" y="21732"/>
                  </a:lnTo>
                  <a:lnTo>
                    <a:pt x="22673" y="21087"/>
                  </a:lnTo>
                  <a:lnTo>
                    <a:pt x="22396" y="20423"/>
                  </a:lnTo>
                  <a:lnTo>
                    <a:pt x="22119" y="19777"/>
                  </a:lnTo>
                  <a:lnTo>
                    <a:pt x="21824" y="19150"/>
                  </a:lnTo>
                  <a:lnTo>
                    <a:pt x="21511" y="18522"/>
                  </a:lnTo>
                  <a:lnTo>
                    <a:pt x="21160" y="17895"/>
                  </a:lnTo>
                  <a:lnTo>
                    <a:pt x="20810" y="17305"/>
                  </a:lnTo>
                  <a:lnTo>
                    <a:pt x="20441" y="16696"/>
                  </a:lnTo>
                  <a:lnTo>
                    <a:pt x="20035" y="16124"/>
                  </a:lnTo>
                  <a:lnTo>
                    <a:pt x="19629" y="15552"/>
                  </a:lnTo>
                  <a:lnTo>
                    <a:pt x="19205" y="14999"/>
                  </a:lnTo>
                  <a:lnTo>
                    <a:pt x="18762" y="14464"/>
                  </a:lnTo>
                  <a:lnTo>
                    <a:pt x="18301" y="13929"/>
                  </a:lnTo>
                  <a:lnTo>
                    <a:pt x="17821" y="13412"/>
                  </a:lnTo>
                  <a:lnTo>
                    <a:pt x="17323" y="12914"/>
                  </a:lnTo>
                  <a:lnTo>
                    <a:pt x="16806" y="12435"/>
                  </a:lnTo>
                  <a:lnTo>
                    <a:pt x="16271" y="11973"/>
                  </a:lnTo>
                  <a:lnTo>
                    <a:pt x="16271" y="11973"/>
                  </a:lnTo>
                  <a:lnTo>
                    <a:pt x="16714" y="12933"/>
                  </a:lnTo>
                  <a:lnTo>
                    <a:pt x="17139" y="13892"/>
                  </a:lnTo>
                  <a:lnTo>
                    <a:pt x="17544" y="14851"/>
                  </a:lnTo>
                  <a:lnTo>
                    <a:pt x="17895" y="15829"/>
                  </a:lnTo>
                  <a:lnTo>
                    <a:pt x="18245" y="16825"/>
                  </a:lnTo>
                  <a:lnTo>
                    <a:pt x="18541" y="17821"/>
                  </a:lnTo>
                  <a:lnTo>
                    <a:pt x="18817" y="18836"/>
                  </a:lnTo>
                  <a:lnTo>
                    <a:pt x="19057" y="19851"/>
                  </a:lnTo>
                  <a:lnTo>
                    <a:pt x="19278" y="20884"/>
                  </a:lnTo>
                  <a:lnTo>
                    <a:pt x="19463" y="21917"/>
                  </a:lnTo>
                  <a:lnTo>
                    <a:pt x="19611" y="22950"/>
                  </a:lnTo>
                  <a:lnTo>
                    <a:pt x="19740" y="23983"/>
                  </a:lnTo>
                  <a:lnTo>
                    <a:pt x="19832" y="25035"/>
                  </a:lnTo>
                  <a:lnTo>
                    <a:pt x="19906" y="26068"/>
                  </a:lnTo>
                  <a:lnTo>
                    <a:pt x="19924" y="27119"/>
                  </a:lnTo>
                  <a:lnTo>
                    <a:pt x="19924" y="28171"/>
                  </a:lnTo>
                  <a:lnTo>
                    <a:pt x="19647" y="27341"/>
                  </a:lnTo>
                  <a:lnTo>
                    <a:pt x="19352" y="26529"/>
                  </a:lnTo>
                  <a:lnTo>
                    <a:pt x="19002" y="25736"/>
                  </a:lnTo>
                  <a:lnTo>
                    <a:pt x="18614" y="24961"/>
                  </a:lnTo>
                  <a:lnTo>
                    <a:pt x="18208" y="24186"/>
                  </a:lnTo>
                  <a:lnTo>
                    <a:pt x="17747" y="23448"/>
                  </a:lnTo>
                  <a:lnTo>
                    <a:pt x="17268" y="22729"/>
                  </a:lnTo>
                  <a:lnTo>
                    <a:pt x="16770" y="22028"/>
                  </a:lnTo>
                  <a:lnTo>
                    <a:pt x="16493" y="21179"/>
                  </a:lnTo>
                  <a:lnTo>
                    <a:pt x="16198" y="20349"/>
                  </a:lnTo>
                  <a:lnTo>
                    <a:pt x="15884" y="19537"/>
                  </a:lnTo>
                  <a:lnTo>
                    <a:pt x="15552" y="18707"/>
                  </a:lnTo>
                  <a:lnTo>
                    <a:pt x="15201" y="17895"/>
                  </a:lnTo>
                  <a:lnTo>
                    <a:pt x="14833" y="17102"/>
                  </a:lnTo>
                  <a:lnTo>
                    <a:pt x="14445" y="16309"/>
                  </a:lnTo>
                  <a:lnTo>
                    <a:pt x="14058" y="15515"/>
                  </a:lnTo>
                  <a:lnTo>
                    <a:pt x="13633" y="14741"/>
                  </a:lnTo>
                  <a:lnTo>
                    <a:pt x="13209" y="13966"/>
                  </a:lnTo>
                  <a:lnTo>
                    <a:pt x="12748" y="13209"/>
                  </a:lnTo>
                  <a:lnTo>
                    <a:pt x="12287" y="12453"/>
                  </a:lnTo>
                  <a:lnTo>
                    <a:pt x="11807" y="11715"/>
                  </a:lnTo>
                  <a:lnTo>
                    <a:pt x="11309" y="10996"/>
                  </a:lnTo>
                  <a:lnTo>
                    <a:pt x="10811" y="10276"/>
                  </a:lnTo>
                  <a:lnTo>
                    <a:pt x="10276" y="9557"/>
                  </a:lnTo>
                  <a:lnTo>
                    <a:pt x="9741" y="8874"/>
                  </a:lnTo>
                  <a:lnTo>
                    <a:pt x="9187" y="8173"/>
                  </a:lnTo>
                  <a:lnTo>
                    <a:pt x="8616" y="7509"/>
                  </a:lnTo>
                  <a:lnTo>
                    <a:pt x="8025" y="6845"/>
                  </a:lnTo>
                  <a:lnTo>
                    <a:pt x="7435" y="6199"/>
                  </a:lnTo>
                  <a:lnTo>
                    <a:pt x="6826" y="5554"/>
                  </a:lnTo>
                  <a:lnTo>
                    <a:pt x="6199" y="4945"/>
                  </a:lnTo>
                  <a:lnTo>
                    <a:pt x="5553" y="4336"/>
                  </a:lnTo>
                  <a:lnTo>
                    <a:pt x="4908" y="3746"/>
                  </a:lnTo>
                  <a:lnTo>
                    <a:pt x="4243" y="3155"/>
                  </a:lnTo>
                  <a:lnTo>
                    <a:pt x="3561" y="2602"/>
                  </a:lnTo>
                  <a:lnTo>
                    <a:pt x="2878" y="2048"/>
                  </a:lnTo>
                  <a:lnTo>
                    <a:pt x="2177" y="1513"/>
                  </a:lnTo>
                  <a:lnTo>
                    <a:pt x="1458" y="997"/>
                  </a:lnTo>
                  <a:lnTo>
                    <a:pt x="738" y="499"/>
                  </a:ln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7"/>
            <p:cNvSpPr/>
            <p:nvPr/>
          </p:nvSpPr>
          <p:spPr>
            <a:xfrm>
              <a:off x="2620550" y="5243025"/>
              <a:ext cx="107025" cy="233850"/>
            </a:xfrm>
            <a:custGeom>
              <a:avLst/>
              <a:gdLst/>
              <a:ahLst/>
              <a:cxnLst/>
              <a:rect l="l" t="t" r="r" b="b"/>
              <a:pathLst>
                <a:path w="4281" h="9354" extrusionOk="0">
                  <a:moveTo>
                    <a:pt x="4280" y="1"/>
                  </a:moveTo>
                  <a:lnTo>
                    <a:pt x="3930" y="536"/>
                  </a:lnTo>
                  <a:lnTo>
                    <a:pt x="3579" y="1089"/>
                  </a:lnTo>
                  <a:lnTo>
                    <a:pt x="3247" y="1643"/>
                  </a:lnTo>
                  <a:lnTo>
                    <a:pt x="2934" y="2196"/>
                  </a:lnTo>
                  <a:lnTo>
                    <a:pt x="2620" y="2768"/>
                  </a:lnTo>
                  <a:lnTo>
                    <a:pt x="2325" y="3340"/>
                  </a:lnTo>
                  <a:lnTo>
                    <a:pt x="2030" y="3912"/>
                  </a:lnTo>
                  <a:lnTo>
                    <a:pt x="1753" y="4502"/>
                  </a:lnTo>
                  <a:lnTo>
                    <a:pt x="1495" y="5093"/>
                  </a:lnTo>
                  <a:lnTo>
                    <a:pt x="1255" y="5683"/>
                  </a:lnTo>
                  <a:lnTo>
                    <a:pt x="1015" y="6292"/>
                  </a:lnTo>
                  <a:lnTo>
                    <a:pt x="775" y="6900"/>
                  </a:lnTo>
                  <a:lnTo>
                    <a:pt x="572" y="7509"/>
                  </a:lnTo>
                  <a:lnTo>
                    <a:pt x="369" y="8118"/>
                  </a:lnTo>
                  <a:lnTo>
                    <a:pt x="185" y="8745"/>
                  </a:lnTo>
                  <a:lnTo>
                    <a:pt x="0" y="9354"/>
                  </a:lnTo>
                  <a:lnTo>
                    <a:pt x="2011" y="9354"/>
                  </a:lnTo>
                  <a:lnTo>
                    <a:pt x="2159" y="8155"/>
                  </a:lnTo>
                  <a:lnTo>
                    <a:pt x="2362" y="6974"/>
                  </a:lnTo>
                  <a:lnTo>
                    <a:pt x="2583" y="5794"/>
                  </a:lnTo>
                  <a:lnTo>
                    <a:pt x="2860" y="4613"/>
                  </a:lnTo>
                  <a:lnTo>
                    <a:pt x="3155" y="3432"/>
                  </a:lnTo>
                  <a:lnTo>
                    <a:pt x="3487" y="2288"/>
                  </a:lnTo>
                  <a:lnTo>
                    <a:pt x="3875" y="1126"/>
                  </a:lnTo>
                  <a:lnTo>
                    <a:pt x="428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7"/>
            <p:cNvSpPr/>
            <p:nvPr/>
          </p:nvSpPr>
          <p:spPr>
            <a:xfrm>
              <a:off x="2692500" y="4881925"/>
              <a:ext cx="163750" cy="594950"/>
            </a:xfrm>
            <a:custGeom>
              <a:avLst/>
              <a:gdLst/>
              <a:ahLst/>
              <a:cxnLst/>
              <a:rect l="l" t="t" r="r" b="b"/>
              <a:pathLst>
                <a:path w="6550" h="23798" extrusionOk="0">
                  <a:moveTo>
                    <a:pt x="6549" y="0"/>
                  </a:moveTo>
                  <a:lnTo>
                    <a:pt x="5922" y="1402"/>
                  </a:lnTo>
                  <a:lnTo>
                    <a:pt x="5332" y="2841"/>
                  </a:lnTo>
                  <a:lnTo>
                    <a:pt x="4778" y="4280"/>
                  </a:lnTo>
                  <a:lnTo>
                    <a:pt x="4262" y="5737"/>
                  </a:lnTo>
                  <a:lnTo>
                    <a:pt x="3764" y="7195"/>
                  </a:lnTo>
                  <a:lnTo>
                    <a:pt x="3321" y="8671"/>
                  </a:lnTo>
                  <a:lnTo>
                    <a:pt x="2878" y="10147"/>
                  </a:lnTo>
                  <a:lnTo>
                    <a:pt x="2491" y="11641"/>
                  </a:lnTo>
                  <a:lnTo>
                    <a:pt x="2103" y="13154"/>
                  </a:lnTo>
                  <a:lnTo>
                    <a:pt x="1753" y="14648"/>
                  </a:lnTo>
                  <a:lnTo>
                    <a:pt x="1421" y="16161"/>
                  </a:lnTo>
                  <a:lnTo>
                    <a:pt x="1107" y="17692"/>
                  </a:lnTo>
                  <a:lnTo>
                    <a:pt x="812" y="19204"/>
                  </a:lnTo>
                  <a:lnTo>
                    <a:pt x="517" y="20736"/>
                  </a:lnTo>
                  <a:lnTo>
                    <a:pt x="259" y="22267"/>
                  </a:lnTo>
                  <a:lnTo>
                    <a:pt x="0" y="23798"/>
                  </a:lnTo>
                  <a:lnTo>
                    <a:pt x="3505" y="23798"/>
                  </a:lnTo>
                  <a:lnTo>
                    <a:pt x="3579" y="22304"/>
                  </a:lnTo>
                  <a:lnTo>
                    <a:pt x="3671" y="20791"/>
                  </a:lnTo>
                  <a:lnTo>
                    <a:pt x="3782" y="19260"/>
                  </a:lnTo>
                  <a:lnTo>
                    <a:pt x="3893" y="17747"/>
                  </a:lnTo>
                  <a:lnTo>
                    <a:pt x="4040" y="16234"/>
                  </a:lnTo>
                  <a:lnTo>
                    <a:pt x="4206" y="14722"/>
                  </a:lnTo>
                  <a:lnTo>
                    <a:pt x="4372" y="13209"/>
                  </a:lnTo>
                  <a:lnTo>
                    <a:pt x="4557" y="11696"/>
                  </a:lnTo>
                  <a:lnTo>
                    <a:pt x="4760" y="10202"/>
                  </a:lnTo>
                  <a:lnTo>
                    <a:pt x="4981" y="8708"/>
                  </a:lnTo>
                  <a:lnTo>
                    <a:pt x="5203" y="7213"/>
                  </a:lnTo>
                  <a:lnTo>
                    <a:pt x="5442" y="5756"/>
                  </a:lnTo>
                  <a:lnTo>
                    <a:pt x="5701" y="4280"/>
                  </a:lnTo>
                  <a:lnTo>
                    <a:pt x="5977" y="2841"/>
                  </a:lnTo>
                  <a:lnTo>
                    <a:pt x="6254" y="1402"/>
                  </a:lnTo>
                  <a:lnTo>
                    <a:pt x="654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7"/>
            <p:cNvSpPr/>
            <p:nvPr/>
          </p:nvSpPr>
          <p:spPr>
            <a:xfrm>
              <a:off x="1262800" y="4616725"/>
              <a:ext cx="515175" cy="860150"/>
            </a:xfrm>
            <a:custGeom>
              <a:avLst/>
              <a:gdLst/>
              <a:ahLst/>
              <a:cxnLst/>
              <a:rect l="l" t="t" r="r" b="b"/>
              <a:pathLst>
                <a:path w="20607" h="34406" extrusionOk="0">
                  <a:moveTo>
                    <a:pt x="6567" y="1"/>
                  </a:moveTo>
                  <a:lnTo>
                    <a:pt x="5977" y="1513"/>
                  </a:lnTo>
                  <a:lnTo>
                    <a:pt x="5424" y="3026"/>
                  </a:lnTo>
                  <a:lnTo>
                    <a:pt x="4870" y="4557"/>
                  </a:lnTo>
                  <a:lnTo>
                    <a:pt x="4354" y="6088"/>
                  </a:lnTo>
                  <a:lnTo>
                    <a:pt x="3856" y="7638"/>
                  </a:lnTo>
                  <a:lnTo>
                    <a:pt x="3394" y="9206"/>
                  </a:lnTo>
                  <a:lnTo>
                    <a:pt x="2952" y="10756"/>
                  </a:lnTo>
                  <a:lnTo>
                    <a:pt x="2527" y="12324"/>
                  </a:lnTo>
                  <a:lnTo>
                    <a:pt x="2122" y="13910"/>
                  </a:lnTo>
                  <a:lnTo>
                    <a:pt x="1753" y="15478"/>
                  </a:lnTo>
                  <a:lnTo>
                    <a:pt x="1402" y="17065"/>
                  </a:lnTo>
                  <a:lnTo>
                    <a:pt x="1070" y="18651"/>
                  </a:lnTo>
                  <a:lnTo>
                    <a:pt x="775" y="20256"/>
                  </a:lnTo>
                  <a:lnTo>
                    <a:pt x="498" y="21861"/>
                  </a:lnTo>
                  <a:lnTo>
                    <a:pt x="240" y="23466"/>
                  </a:lnTo>
                  <a:lnTo>
                    <a:pt x="0" y="25071"/>
                  </a:lnTo>
                  <a:lnTo>
                    <a:pt x="0" y="34406"/>
                  </a:lnTo>
                  <a:lnTo>
                    <a:pt x="5497" y="34406"/>
                  </a:lnTo>
                  <a:lnTo>
                    <a:pt x="5479" y="33410"/>
                  </a:lnTo>
                  <a:lnTo>
                    <a:pt x="5461" y="32414"/>
                  </a:lnTo>
                  <a:lnTo>
                    <a:pt x="5461" y="31436"/>
                  </a:lnTo>
                  <a:lnTo>
                    <a:pt x="5497" y="30440"/>
                  </a:lnTo>
                  <a:lnTo>
                    <a:pt x="5534" y="29444"/>
                  </a:lnTo>
                  <a:lnTo>
                    <a:pt x="5571" y="28447"/>
                  </a:lnTo>
                  <a:lnTo>
                    <a:pt x="5645" y="27451"/>
                  </a:lnTo>
                  <a:lnTo>
                    <a:pt x="5737" y="26473"/>
                  </a:lnTo>
                  <a:lnTo>
                    <a:pt x="5830" y="25477"/>
                  </a:lnTo>
                  <a:lnTo>
                    <a:pt x="5940" y="24481"/>
                  </a:lnTo>
                  <a:lnTo>
                    <a:pt x="6088" y="23503"/>
                  </a:lnTo>
                  <a:lnTo>
                    <a:pt x="6217" y="22526"/>
                  </a:lnTo>
                  <a:lnTo>
                    <a:pt x="6383" y="21529"/>
                  </a:lnTo>
                  <a:lnTo>
                    <a:pt x="6567" y="20552"/>
                  </a:lnTo>
                  <a:lnTo>
                    <a:pt x="6752" y="19592"/>
                  </a:lnTo>
                  <a:lnTo>
                    <a:pt x="6973" y="18615"/>
                  </a:lnTo>
                  <a:lnTo>
                    <a:pt x="7342" y="18984"/>
                  </a:lnTo>
                  <a:lnTo>
                    <a:pt x="7730" y="19371"/>
                  </a:lnTo>
                  <a:lnTo>
                    <a:pt x="8468" y="20164"/>
                  </a:lnTo>
                  <a:lnTo>
                    <a:pt x="9205" y="21013"/>
                  </a:lnTo>
                  <a:lnTo>
                    <a:pt x="9906" y="21898"/>
                  </a:lnTo>
                  <a:lnTo>
                    <a:pt x="10589" y="22821"/>
                  </a:lnTo>
                  <a:lnTo>
                    <a:pt x="11235" y="23762"/>
                  </a:lnTo>
                  <a:lnTo>
                    <a:pt x="11880" y="24739"/>
                  </a:lnTo>
                  <a:lnTo>
                    <a:pt x="12489" y="25754"/>
                  </a:lnTo>
                  <a:lnTo>
                    <a:pt x="13080" y="26787"/>
                  </a:lnTo>
                  <a:lnTo>
                    <a:pt x="13633" y="27820"/>
                  </a:lnTo>
                  <a:lnTo>
                    <a:pt x="14168" y="28890"/>
                  </a:lnTo>
                  <a:lnTo>
                    <a:pt x="14684" y="29979"/>
                  </a:lnTo>
                  <a:lnTo>
                    <a:pt x="15183" y="31085"/>
                  </a:lnTo>
                  <a:lnTo>
                    <a:pt x="15644" y="32174"/>
                  </a:lnTo>
                  <a:lnTo>
                    <a:pt x="16068" y="33299"/>
                  </a:lnTo>
                  <a:lnTo>
                    <a:pt x="16474" y="34406"/>
                  </a:lnTo>
                  <a:lnTo>
                    <a:pt x="20606" y="34406"/>
                  </a:lnTo>
                  <a:lnTo>
                    <a:pt x="20366" y="33779"/>
                  </a:lnTo>
                  <a:lnTo>
                    <a:pt x="20127" y="33152"/>
                  </a:lnTo>
                  <a:lnTo>
                    <a:pt x="19868" y="32524"/>
                  </a:lnTo>
                  <a:lnTo>
                    <a:pt x="19592" y="31916"/>
                  </a:lnTo>
                  <a:lnTo>
                    <a:pt x="19296" y="31307"/>
                  </a:lnTo>
                  <a:lnTo>
                    <a:pt x="19001" y="30698"/>
                  </a:lnTo>
                  <a:lnTo>
                    <a:pt x="18688" y="30089"/>
                  </a:lnTo>
                  <a:lnTo>
                    <a:pt x="18356" y="29499"/>
                  </a:lnTo>
                  <a:lnTo>
                    <a:pt x="18005" y="28927"/>
                  </a:lnTo>
                  <a:lnTo>
                    <a:pt x="17655" y="28355"/>
                  </a:lnTo>
                  <a:lnTo>
                    <a:pt x="17286" y="27783"/>
                  </a:lnTo>
                  <a:lnTo>
                    <a:pt x="16917" y="27230"/>
                  </a:lnTo>
                  <a:lnTo>
                    <a:pt x="16529" y="26676"/>
                  </a:lnTo>
                  <a:lnTo>
                    <a:pt x="16123" y="26123"/>
                  </a:lnTo>
                  <a:lnTo>
                    <a:pt x="15699" y="25588"/>
                  </a:lnTo>
                  <a:lnTo>
                    <a:pt x="15275" y="25071"/>
                  </a:lnTo>
                  <a:lnTo>
                    <a:pt x="14851" y="24555"/>
                  </a:lnTo>
                  <a:lnTo>
                    <a:pt x="14389" y="24038"/>
                  </a:lnTo>
                  <a:lnTo>
                    <a:pt x="13928" y="23559"/>
                  </a:lnTo>
                  <a:lnTo>
                    <a:pt x="13467" y="23061"/>
                  </a:lnTo>
                  <a:lnTo>
                    <a:pt x="12987" y="22581"/>
                  </a:lnTo>
                  <a:lnTo>
                    <a:pt x="12489" y="22120"/>
                  </a:lnTo>
                  <a:lnTo>
                    <a:pt x="11991" y="21658"/>
                  </a:lnTo>
                  <a:lnTo>
                    <a:pt x="11493" y="21216"/>
                  </a:lnTo>
                  <a:lnTo>
                    <a:pt x="10958" y="20791"/>
                  </a:lnTo>
                  <a:lnTo>
                    <a:pt x="10441" y="20367"/>
                  </a:lnTo>
                  <a:lnTo>
                    <a:pt x="9906" y="19961"/>
                  </a:lnTo>
                  <a:lnTo>
                    <a:pt x="9353" y="19574"/>
                  </a:lnTo>
                  <a:lnTo>
                    <a:pt x="8800" y="19186"/>
                  </a:lnTo>
                  <a:lnTo>
                    <a:pt x="8228" y="18818"/>
                  </a:lnTo>
                  <a:lnTo>
                    <a:pt x="7656" y="18449"/>
                  </a:lnTo>
                  <a:lnTo>
                    <a:pt x="7084" y="18098"/>
                  </a:lnTo>
                  <a:lnTo>
                    <a:pt x="7398" y="16825"/>
                  </a:lnTo>
                  <a:lnTo>
                    <a:pt x="7730" y="15534"/>
                  </a:lnTo>
                  <a:lnTo>
                    <a:pt x="8099" y="14279"/>
                  </a:lnTo>
                  <a:lnTo>
                    <a:pt x="8486" y="13006"/>
                  </a:lnTo>
                  <a:lnTo>
                    <a:pt x="7490" y="15386"/>
                  </a:lnTo>
                  <a:lnTo>
                    <a:pt x="7010" y="16585"/>
                  </a:lnTo>
                  <a:lnTo>
                    <a:pt x="6531" y="17784"/>
                  </a:lnTo>
                  <a:lnTo>
                    <a:pt x="5866" y="17434"/>
                  </a:lnTo>
                  <a:lnTo>
                    <a:pt x="5202" y="17102"/>
                  </a:lnTo>
                  <a:lnTo>
                    <a:pt x="5811" y="17581"/>
                  </a:lnTo>
                  <a:lnTo>
                    <a:pt x="6401" y="18098"/>
                  </a:lnTo>
                  <a:lnTo>
                    <a:pt x="6032" y="19076"/>
                  </a:lnTo>
                  <a:lnTo>
                    <a:pt x="5682" y="20072"/>
                  </a:lnTo>
                  <a:lnTo>
                    <a:pt x="5331" y="21068"/>
                  </a:lnTo>
                  <a:lnTo>
                    <a:pt x="4999" y="22046"/>
                  </a:lnTo>
                  <a:lnTo>
                    <a:pt x="4686" y="23061"/>
                  </a:lnTo>
                  <a:lnTo>
                    <a:pt x="4391" y="24057"/>
                  </a:lnTo>
                  <a:lnTo>
                    <a:pt x="4114" y="25053"/>
                  </a:lnTo>
                  <a:lnTo>
                    <a:pt x="3856" y="26068"/>
                  </a:lnTo>
                  <a:lnTo>
                    <a:pt x="3634" y="27082"/>
                  </a:lnTo>
                  <a:lnTo>
                    <a:pt x="3413" y="28097"/>
                  </a:lnTo>
                  <a:lnTo>
                    <a:pt x="3247" y="29111"/>
                  </a:lnTo>
                  <a:lnTo>
                    <a:pt x="3081" y="30108"/>
                  </a:lnTo>
                  <a:lnTo>
                    <a:pt x="2970" y="31122"/>
                  </a:lnTo>
                  <a:lnTo>
                    <a:pt x="2878" y="32137"/>
                  </a:lnTo>
                  <a:lnTo>
                    <a:pt x="2823" y="33152"/>
                  </a:lnTo>
                  <a:lnTo>
                    <a:pt x="2786" y="34148"/>
                  </a:lnTo>
                  <a:lnTo>
                    <a:pt x="2693" y="33096"/>
                  </a:lnTo>
                  <a:lnTo>
                    <a:pt x="2620" y="32026"/>
                  </a:lnTo>
                  <a:lnTo>
                    <a:pt x="2546" y="30956"/>
                  </a:lnTo>
                  <a:lnTo>
                    <a:pt x="2509" y="29886"/>
                  </a:lnTo>
                  <a:lnTo>
                    <a:pt x="2472" y="28816"/>
                  </a:lnTo>
                  <a:lnTo>
                    <a:pt x="2454" y="27728"/>
                  </a:lnTo>
                  <a:lnTo>
                    <a:pt x="2454" y="26658"/>
                  </a:lnTo>
                  <a:lnTo>
                    <a:pt x="2472" y="25588"/>
                  </a:lnTo>
                  <a:lnTo>
                    <a:pt x="2509" y="24499"/>
                  </a:lnTo>
                  <a:lnTo>
                    <a:pt x="2546" y="23429"/>
                  </a:lnTo>
                  <a:lnTo>
                    <a:pt x="2620" y="22341"/>
                  </a:lnTo>
                  <a:lnTo>
                    <a:pt x="2693" y="21271"/>
                  </a:lnTo>
                  <a:lnTo>
                    <a:pt x="2786" y="20183"/>
                  </a:lnTo>
                  <a:lnTo>
                    <a:pt x="2878" y="19113"/>
                  </a:lnTo>
                  <a:lnTo>
                    <a:pt x="3007" y="18024"/>
                  </a:lnTo>
                  <a:lnTo>
                    <a:pt x="3136" y="16954"/>
                  </a:lnTo>
                  <a:lnTo>
                    <a:pt x="3265" y="15866"/>
                  </a:lnTo>
                  <a:lnTo>
                    <a:pt x="3413" y="14796"/>
                  </a:lnTo>
                  <a:lnTo>
                    <a:pt x="3579" y="13726"/>
                  </a:lnTo>
                  <a:lnTo>
                    <a:pt x="3763" y="12656"/>
                  </a:lnTo>
                  <a:lnTo>
                    <a:pt x="4132" y="10516"/>
                  </a:lnTo>
                  <a:lnTo>
                    <a:pt x="4557" y="8376"/>
                  </a:lnTo>
                  <a:lnTo>
                    <a:pt x="5018" y="6254"/>
                  </a:lnTo>
                  <a:lnTo>
                    <a:pt x="5497" y="4151"/>
                  </a:lnTo>
                  <a:lnTo>
                    <a:pt x="6032" y="2067"/>
                  </a:lnTo>
                  <a:lnTo>
                    <a:pt x="656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7"/>
            <p:cNvSpPr/>
            <p:nvPr/>
          </p:nvSpPr>
          <p:spPr>
            <a:xfrm>
              <a:off x="1498450" y="4664700"/>
              <a:ext cx="372675" cy="812175"/>
            </a:xfrm>
            <a:custGeom>
              <a:avLst/>
              <a:gdLst/>
              <a:ahLst/>
              <a:cxnLst/>
              <a:rect l="l" t="t" r="r" b="b"/>
              <a:pathLst>
                <a:path w="14907" h="32487" extrusionOk="0">
                  <a:moveTo>
                    <a:pt x="1" y="0"/>
                  </a:moveTo>
                  <a:lnTo>
                    <a:pt x="536" y="960"/>
                  </a:lnTo>
                  <a:lnTo>
                    <a:pt x="1052" y="1900"/>
                  </a:lnTo>
                  <a:lnTo>
                    <a:pt x="1569" y="2860"/>
                  </a:lnTo>
                  <a:lnTo>
                    <a:pt x="2067" y="3819"/>
                  </a:lnTo>
                  <a:lnTo>
                    <a:pt x="2547" y="4797"/>
                  </a:lnTo>
                  <a:lnTo>
                    <a:pt x="3026" y="5756"/>
                  </a:lnTo>
                  <a:lnTo>
                    <a:pt x="3488" y="6734"/>
                  </a:lnTo>
                  <a:lnTo>
                    <a:pt x="3949" y="7711"/>
                  </a:lnTo>
                  <a:lnTo>
                    <a:pt x="4391" y="8708"/>
                  </a:lnTo>
                  <a:lnTo>
                    <a:pt x="4816" y="9704"/>
                  </a:lnTo>
                  <a:lnTo>
                    <a:pt x="5240" y="10700"/>
                  </a:lnTo>
                  <a:lnTo>
                    <a:pt x="5664" y="11696"/>
                  </a:lnTo>
                  <a:lnTo>
                    <a:pt x="6052" y="12711"/>
                  </a:lnTo>
                  <a:lnTo>
                    <a:pt x="6439" y="13707"/>
                  </a:lnTo>
                  <a:lnTo>
                    <a:pt x="6827" y="14722"/>
                  </a:lnTo>
                  <a:lnTo>
                    <a:pt x="7196" y="15736"/>
                  </a:lnTo>
                  <a:lnTo>
                    <a:pt x="7546" y="16769"/>
                  </a:lnTo>
                  <a:lnTo>
                    <a:pt x="7897" y="17802"/>
                  </a:lnTo>
                  <a:lnTo>
                    <a:pt x="8229" y="18817"/>
                  </a:lnTo>
                  <a:lnTo>
                    <a:pt x="8542" y="19850"/>
                  </a:lnTo>
                  <a:lnTo>
                    <a:pt x="8856" y="20902"/>
                  </a:lnTo>
                  <a:lnTo>
                    <a:pt x="9151" y="21935"/>
                  </a:lnTo>
                  <a:lnTo>
                    <a:pt x="9446" y="22986"/>
                  </a:lnTo>
                  <a:lnTo>
                    <a:pt x="9723" y="24019"/>
                  </a:lnTo>
                  <a:lnTo>
                    <a:pt x="9981" y="25071"/>
                  </a:lnTo>
                  <a:lnTo>
                    <a:pt x="10239" y="26122"/>
                  </a:lnTo>
                  <a:lnTo>
                    <a:pt x="10479" y="27174"/>
                  </a:lnTo>
                  <a:lnTo>
                    <a:pt x="10719" y="28244"/>
                  </a:lnTo>
                  <a:lnTo>
                    <a:pt x="10940" y="29296"/>
                  </a:lnTo>
                  <a:lnTo>
                    <a:pt x="11143" y="30365"/>
                  </a:lnTo>
                  <a:lnTo>
                    <a:pt x="11346" y="31417"/>
                  </a:lnTo>
                  <a:lnTo>
                    <a:pt x="11531" y="32487"/>
                  </a:lnTo>
                  <a:lnTo>
                    <a:pt x="14907" y="32487"/>
                  </a:lnTo>
                  <a:lnTo>
                    <a:pt x="14261" y="30329"/>
                  </a:lnTo>
                  <a:lnTo>
                    <a:pt x="13597" y="28152"/>
                  </a:lnTo>
                  <a:lnTo>
                    <a:pt x="12914" y="25993"/>
                  </a:lnTo>
                  <a:lnTo>
                    <a:pt x="12213" y="23853"/>
                  </a:lnTo>
                  <a:lnTo>
                    <a:pt x="11475" y="21713"/>
                  </a:lnTo>
                  <a:lnTo>
                    <a:pt x="10701" y="19573"/>
                  </a:lnTo>
                  <a:lnTo>
                    <a:pt x="10295" y="18522"/>
                  </a:lnTo>
                  <a:lnTo>
                    <a:pt x="9889" y="17470"/>
                  </a:lnTo>
                  <a:lnTo>
                    <a:pt x="9465" y="16437"/>
                  </a:lnTo>
                  <a:lnTo>
                    <a:pt x="9040" y="15404"/>
                  </a:lnTo>
                  <a:lnTo>
                    <a:pt x="8579" y="14371"/>
                  </a:lnTo>
                  <a:lnTo>
                    <a:pt x="8118" y="13338"/>
                  </a:lnTo>
                  <a:lnTo>
                    <a:pt x="7657" y="12323"/>
                  </a:lnTo>
                  <a:lnTo>
                    <a:pt x="7159" y="11327"/>
                  </a:lnTo>
                  <a:lnTo>
                    <a:pt x="6661" y="10313"/>
                  </a:lnTo>
                  <a:lnTo>
                    <a:pt x="6144" y="9335"/>
                  </a:lnTo>
                  <a:lnTo>
                    <a:pt x="5609" y="8339"/>
                  </a:lnTo>
                  <a:lnTo>
                    <a:pt x="5074" y="7379"/>
                  </a:lnTo>
                  <a:lnTo>
                    <a:pt x="4502" y="6420"/>
                  </a:lnTo>
                  <a:lnTo>
                    <a:pt x="3912" y="5461"/>
                  </a:lnTo>
                  <a:lnTo>
                    <a:pt x="3321" y="4520"/>
                  </a:lnTo>
                  <a:lnTo>
                    <a:pt x="2694" y="3598"/>
                  </a:lnTo>
                  <a:lnTo>
                    <a:pt x="2049" y="2675"/>
                  </a:lnTo>
                  <a:lnTo>
                    <a:pt x="1384" y="1771"/>
                  </a:lnTo>
                  <a:lnTo>
                    <a:pt x="720" y="886"/>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7"/>
            <p:cNvSpPr/>
            <p:nvPr/>
          </p:nvSpPr>
          <p:spPr>
            <a:xfrm>
              <a:off x="1759025" y="5134200"/>
              <a:ext cx="178050" cy="342675"/>
            </a:xfrm>
            <a:custGeom>
              <a:avLst/>
              <a:gdLst/>
              <a:ahLst/>
              <a:cxnLst/>
              <a:rect l="l" t="t" r="r" b="b"/>
              <a:pathLst>
                <a:path w="7122" h="13707" extrusionOk="0">
                  <a:moveTo>
                    <a:pt x="1" y="0"/>
                  </a:moveTo>
                  <a:lnTo>
                    <a:pt x="554" y="757"/>
                  </a:lnTo>
                  <a:lnTo>
                    <a:pt x="1071" y="1531"/>
                  </a:lnTo>
                  <a:lnTo>
                    <a:pt x="1551" y="2325"/>
                  </a:lnTo>
                  <a:lnTo>
                    <a:pt x="2030" y="3136"/>
                  </a:lnTo>
                  <a:lnTo>
                    <a:pt x="2454" y="3948"/>
                  </a:lnTo>
                  <a:lnTo>
                    <a:pt x="2860" y="4778"/>
                  </a:lnTo>
                  <a:lnTo>
                    <a:pt x="3248" y="5627"/>
                  </a:lnTo>
                  <a:lnTo>
                    <a:pt x="3598" y="6494"/>
                  </a:lnTo>
                  <a:lnTo>
                    <a:pt x="3912" y="7379"/>
                  </a:lnTo>
                  <a:lnTo>
                    <a:pt x="4207" y="8246"/>
                  </a:lnTo>
                  <a:lnTo>
                    <a:pt x="4465" y="9150"/>
                  </a:lnTo>
                  <a:lnTo>
                    <a:pt x="4705" y="10054"/>
                  </a:lnTo>
                  <a:lnTo>
                    <a:pt x="4908" y="10958"/>
                  </a:lnTo>
                  <a:lnTo>
                    <a:pt x="5074" y="11862"/>
                  </a:lnTo>
                  <a:lnTo>
                    <a:pt x="5222" y="12785"/>
                  </a:lnTo>
                  <a:lnTo>
                    <a:pt x="5332" y="13707"/>
                  </a:lnTo>
                  <a:lnTo>
                    <a:pt x="7122" y="13707"/>
                  </a:lnTo>
                  <a:lnTo>
                    <a:pt x="6900" y="12766"/>
                  </a:lnTo>
                  <a:lnTo>
                    <a:pt x="6661" y="11807"/>
                  </a:lnTo>
                  <a:lnTo>
                    <a:pt x="6384" y="10884"/>
                  </a:lnTo>
                  <a:lnTo>
                    <a:pt x="6070" y="9962"/>
                  </a:lnTo>
                  <a:lnTo>
                    <a:pt x="5720" y="9040"/>
                  </a:lnTo>
                  <a:lnTo>
                    <a:pt x="5332" y="8136"/>
                  </a:lnTo>
                  <a:lnTo>
                    <a:pt x="4926" y="7250"/>
                  </a:lnTo>
                  <a:lnTo>
                    <a:pt x="4502" y="6383"/>
                  </a:lnTo>
                  <a:lnTo>
                    <a:pt x="4041" y="5516"/>
                  </a:lnTo>
                  <a:lnTo>
                    <a:pt x="3543" y="4668"/>
                  </a:lnTo>
                  <a:lnTo>
                    <a:pt x="3008" y="3837"/>
                  </a:lnTo>
                  <a:lnTo>
                    <a:pt x="2473" y="3044"/>
                  </a:lnTo>
                  <a:lnTo>
                    <a:pt x="1883" y="2251"/>
                  </a:lnTo>
                  <a:lnTo>
                    <a:pt x="1292" y="1476"/>
                  </a:lnTo>
                  <a:lnTo>
                    <a:pt x="665" y="738"/>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7"/>
            <p:cNvSpPr/>
            <p:nvPr/>
          </p:nvSpPr>
          <p:spPr>
            <a:xfrm>
              <a:off x="1689850" y="4921125"/>
              <a:ext cx="343150" cy="555750"/>
            </a:xfrm>
            <a:custGeom>
              <a:avLst/>
              <a:gdLst/>
              <a:ahLst/>
              <a:cxnLst/>
              <a:rect l="l" t="t" r="r" b="b"/>
              <a:pathLst>
                <a:path w="13726" h="22230" extrusionOk="0">
                  <a:moveTo>
                    <a:pt x="1" y="0"/>
                  </a:moveTo>
                  <a:lnTo>
                    <a:pt x="517" y="591"/>
                  </a:lnTo>
                  <a:lnTo>
                    <a:pt x="1034" y="1162"/>
                  </a:lnTo>
                  <a:lnTo>
                    <a:pt x="1513" y="1771"/>
                  </a:lnTo>
                  <a:lnTo>
                    <a:pt x="2012" y="2362"/>
                  </a:lnTo>
                  <a:lnTo>
                    <a:pt x="2473" y="2989"/>
                  </a:lnTo>
                  <a:lnTo>
                    <a:pt x="2934" y="3616"/>
                  </a:lnTo>
                  <a:lnTo>
                    <a:pt x="3377" y="4243"/>
                  </a:lnTo>
                  <a:lnTo>
                    <a:pt x="3819" y="4889"/>
                  </a:lnTo>
                  <a:lnTo>
                    <a:pt x="4225" y="5535"/>
                  </a:lnTo>
                  <a:lnTo>
                    <a:pt x="4631" y="6199"/>
                  </a:lnTo>
                  <a:lnTo>
                    <a:pt x="5037" y="6863"/>
                  </a:lnTo>
                  <a:lnTo>
                    <a:pt x="5406" y="7545"/>
                  </a:lnTo>
                  <a:lnTo>
                    <a:pt x="5775" y="8228"/>
                  </a:lnTo>
                  <a:lnTo>
                    <a:pt x="6125" y="8911"/>
                  </a:lnTo>
                  <a:lnTo>
                    <a:pt x="6476" y="9612"/>
                  </a:lnTo>
                  <a:lnTo>
                    <a:pt x="6790" y="10313"/>
                  </a:lnTo>
                  <a:lnTo>
                    <a:pt x="7103" y="11014"/>
                  </a:lnTo>
                  <a:lnTo>
                    <a:pt x="7398" y="11733"/>
                  </a:lnTo>
                  <a:lnTo>
                    <a:pt x="7675" y="12453"/>
                  </a:lnTo>
                  <a:lnTo>
                    <a:pt x="7952" y="13191"/>
                  </a:lnTo>
                  <a:lnTo>
                    <a:pt x="8210" y="13928"/>
                  </a:lnTo>
                  <a:lnTo>
                    <a:pt x="8450" y="14666"/>
                  </a:lnTo>
                  <a:lnTo>
                    <a:pt x="8671" y="15404"/>
                  </a:lnTo>
                  <a:lnTo>
                    <a:pt x="8874" y="16142"/>
                  </a:lnTo>
                  <a:lnTo>
                    <a:pt x="9077" y="16899"/>
                  </a:lnTo>
                  <a:lnTo>
                    <a:pt x="9243" y="17655"/>
                  </a:lnTo>
                  <a:lnTo>
                    <a:pt x="9409" y="18411"/>
                  </a:lnTo>
                  <a:lnTo>
                    <a:pt x="9557" y="19168"/>
                  </a:lnTo>
                  <a:lnTo>
                    <a:pt x="9686" y="19924"/>
                  </a:lnTo>
                  <a:lnTo>
                    <a:pt x="9815" y="20699"/>
                  </a:lnTo>
                  <a:lnTo>
                    <a:pt x="9907" y="21474"/>
                  </a:lnTo>
                  <a:lnTo>
                    <a:pt x="9999" y="22230"/>
                  </a:lnTo>
                  <a:lnTo>
                    <a:pt x="13726" y="22230"/>
                  </a:lnTo>
                  <a:lnTo>
                    <a:pt x="13339" y="20754"/>
                  </a:lnTo>
                  <a:lnTo>
                    <a:pt x="12914" y="19278"/>
                  </a:lnTo>
                  <a:lnTo>
                    <a:pt x="12471" y="17821"/>
                  </a:lnTo>
                  <a:lnTo>
                    <a:pt x="12010" y="16382"/>
                  </a:lnTo>
                  <a:lnTo>
                    <a:pt x="11752" y="15663"/>
                  </a:lnTo>
                  <a:lnTo>
                    <a:pt x="11494" y="14943"/>
                  </a:lnTo>
                  <a:lnTo>
                    <a:pt x="11217" y="14242"/>
                  </a:lnTo>
                  <a:lnTo>
                    <a:pt x="10922" y="13523"/>
                  </a:lnTo>
                  <a:lnTo>
                    <a:pt x="10627" y="12822"/>
                  </a:lnTo>
                  <a:lnTo>
                    <a:pt x="10313" y="12139"/>
                  </a:lnTo>
                  <a:lnTo>
                    <a:pt x="9981" y="11438"/>
                  </a:lnTo>
                  <a:lnTo>
                    <a:pt x="9649" y="10755"/>
                  </a:lnTo>
                  <a:lnTo>
                    <a:pt x="9225" y="9944"/>
                  </a:lnTo>
                  <a:lnTo>
                    <a:pt x="8763" y="9150"/>
                  </a:lnTo>
                  <a:lnTo>
                    <a:pt x="8302" y="8357"/>
                  </a:lnTo>
                  <a:lnTo>
                    <a:pt x="7804" y="7582"/>
                  </a:lnTo>
                  <a:lnTo>
                    <a:pt x="7288" y="6826"/>
                  </a:lnTo>
                  <a:lnTo>
                    <a:pt x="6734" y="6088"/>
                  </a:lnTo>
                  <a:lnTo>
                    <a:pt x="6162" y="5369"/>
                  </a:lnTo>
                  <a:lnTo>
                    <a:pt x="5572" y="4668"/>
                  </a:lnTo>
                  <a:lnTo>
                    <a:pt x="4963" y="3985"/>
                  </a:lnTo>
                  <a:lnTo>
                    <a:pt x="4318" y="3339"/>
                  </a:lnTo>
                  <a:lnTo>
                    <a:pt x="3672" y="2712"/>
                  </a:lnTo>
                  <a:lnTo>
                    <a:pt x="2971" y="2103"/>
                  </a:lnTo>
                  <a:lnTo>
                    <a:pt x="2270" y="1531"/>
                  </a:lnTo>
                  <a:lnTo>
                    <a:pt x="1532" y="996"/>
                  </a:lnTo>
                  <a:lnTo>
                    <a:pt x="776" y="480"/>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7"/>
            <p:cNvSpPr/>
            <p:nvPr/>
          </p:nvSpPr>
          <p:spPr>
            <a:xfrm>
              <a:off x="1798225" y="4645325"/>
              <a:ext cx="363450" cy="831550"/>
            </a:xfrm>
            <a:custGeom>
              <a:avLst/>
              <a:gdLst/>
              <a:ahLst/>
              <a:cxnLst/>
              <a:rect l="l" t="t" r="r" b="b"/>
              <a:pathLst>
                <a:path w="14538" h="33262" extrusionOk="0">
                  <a:moveTo>
                    <a:pt x="1" y="0"/>
                  </a:moveTo>
                  <a:lnTo>
                    <a:pt x="610" y="904"/>
                  </a:lnTo>
                  <a:lnTo>
                    <a:pt x="1200" y="1845"/>
                  </a:lnTo>
                  <a:lnTo>
                    <a:pt x="1790" y="2768"/>
                  </a:lnTo>
                  <a:lnTo>
                    <a:pt x="2344" y="3727"/>
                  </a:lnTo>
                  <a:lnTo>
                    <a:pt x="2879" y="4686"/>
                  </a:lnTo>
                  <a:lnTo>
                    <a:pt x="3414" y="5664"/>
                  </a:lnTo>
                  <a:lnTo>
                    <a:pt x="3912" y="6642"/>
                  </a:lnTo>
                  <a:lnTo>
                    <a:pt x="4392" y="7638"/>
                  </a:lnTo>
                  <a:lnTo>
                    <a:pt x="4853" y="8634"/>
                  </a:lnTo>
                  <a:lnTo>
                    <a:pt x="5314" y="9649"/>
                  </a:lnTo>
                  <a:lnTo>
                    <a:pt x="5738" y="10663"/>
                  </a:lnTo>
                  <a:lnTo>
                    <a:pt x="6144" y="11678"/>
                  </a:lnTo>
                  <a:lnTo>
                    <a:pt x="6532" y="12711"/>
                  </a:lnTo>
                  <a:lnTo>
                    <a:pt x="6900" y="13763"/>
                  </a:lnTo>
                  <a:lnTo>
                    <a:pt x="7251" y="14814"/>
                  </a:lnTo>
                  <a:lnTo>
                    <a:pt x="7583" y="15866"/>
                  </a:lnTo>
                  <a:lnTo>
                    <a:pt x="7878" y="16917"/>
                  </a:lnTo>
                  <a:lnTo>
                    <a:pt x="8173" y="17987"/>
                  </a:lnTo>
                  <a:lnTo>
                    <a:pt x="8450" y="19057"/>
                  </a:lnTo>
                  <a:lnTo>
                    <a:pt x="8690" y="20127"/>
                  </a:lnTo>
                  <a:lnTo>
                    <a:pt x="8930" y="21216"/>
                  </a:lnTo>
                  <a:lnTo>
                    <a:pt x="9133" y="22285"/>
                  </a:lnTo>
                  <a:lnTo>
                    <a:pt x="9317" y="23374"/>
                  </a:lnTo>
                  <a:lnTo>
                    <a:pt x="9483" y="24462"/>
                  </a:lnTo>
                  <a:lnTo>
                    <a:pt x="9631" y="25569"/>
                  </a:lnTo>
                  <a:lnTo>
                    <a:pt x="9760" y="26658"/>
                  </a:lnTo>
                  <a:lnTo>
                    <a:pt x="9852" y="27765"/>
                  </a:lnTo>
                  <a:lnTo>
                    <a:pt x="9944" y="28853"/>
                  </a:lnTo>
                  <a:lnTo>
                    <a:pt x="10000" y="29960"/>
                  </a:lnTo>
                  <a:lnTo>
                    <a:pt x="10037" y="31067"/>
                  </a:lnTo>
                  <a:lnTo>
                    <a:pt x="10055" y="32155"/>
                  </a:lnTo>
                  <a:lnTo>
                    <a:pt x="10055" y="33262"/>
                  </a:lnTo>
                  <a:lnTo>
                    <a:pt x="14538" y="33262"/>
                  </a:lnTo>
                  <a:lnTo>
                    <a:pt x="14353" y="31067"/>
                  </a:lnTo>
                  <a:lnTo>
                    <a:pt x="14132" y="28871"/>
                  </a:lnTo>
                  <a:lnTo>
                    <a:pt x="14003" y="27765"/>
                  </a:lnTo>
                  <a:lnTo>
                    <a:pt x="13874" y="26676"/>
                  </a:lnTo>
                  <a:lnTo>
                    <a:pt x="13726" y="25588"/>
                  </a:lnTo>
                  <a:lnTo>
                    <a:pt x="13560" y="24499"/>
                  </a:lnTo>
                  <a:lnTo>
                    <a:pt x="13394" y="23411"/>
                  </a:lnTo>
                  <a:lnTo>
                    <a:pt x="13191" y="22322"/>
                  </a:lnTo>
                  <a:lnTo>
                    <a:pt x="12970" y="21234"/>
                  </a:lnTo>
                  <a:lnTo>
                    <a:pt x="12748" y="20164"/>
                  </a:lnTo>
                  <a:lnTo>
                    <a:pt x="12490" y="19094"/>
                  </a:lnTo>
                  <a:lnTo>
                    <a:pt x="12213" y="18024"/>
                  </a:lnTo>
                  <a:lnTo>
                    <a:pt x="11918" y="16972"/>
                  </a:lnTo>
                  <a:lnTo>
                    <a:pt x="11586" y="15921"/>
                  </a:lnTo>
                  <a:lnTo>
                    <a:pt x="11180" y="14740"/>
                  </a:lnTo>
                  <a:lnTo>
                    <a:pt x="10719" y="13541"/>
                  </a:lnTo>
                  <a:lnTo>
                    <a:pt x="10240" y="12379"/>
                  </a:lnTo>
                  <a:lnTo>
                    <a:pt x="9963" y="11807"/>
                  </a:lnTo>
                  <a:lnTo>
                    <a:pt x="9705" y="11235"/>
                  </a:lnTo>
                  <a:lnTo>
                    <a:pt x="9409" y="10663"/>
                  </a:lnTo>
                  <a:lnTo>
                    <a:pt x="9133" y="10110"/>
                  </a:lnTo>
                  <a:lnTo>
                    <a:pt x="8819" y="9556"/>
                  </a:lnTo>
                  <a:lnTo>
                    <a:pt x="8505" y="9003"/>
                  </a:lnTo>
                  <a:lnTo>
                    <a:pt x="8192" y="8468"/>
                  </a:lnTo>
                  <a:lnTo>
                    <a:pt x="7860" y="7933"/>
                  </a:lnTo>
                  <a:lnTo>
                    <a:pt x="7509" y="7398"/>
                  </a:lnTo>
                  <a:lnTo>
                    <a:pt x="7159" y="6881"/>
                  </a:lnTo>
                  <a:lnTo>
                    <a:pt x="6790" y="6365"/>
                  </a:lnTo>
                  <a:lnTo>
                    <a:pt x="6421" y="5867"/>
                  </a:lnTo>
                  <a:lnTo>
                    <a:pt x="6033" y="5369"/>
                  </a:lnTo>
                  <a:lnTo>
                    <a:pt x="5628" y="4889"/>
                  </a:lnTo>
                  <a:lnTo>
                    <a:pt x="5222" y="4409"/>
                  </a:lnTo>
                  <a:lnTo>
                    <a:pt x="4797" y="3948"/>
                  </a:lnTo>
                  <a:lnTo>
                    <a:pt x="4373" y="3506"/>
                  </a:lnTo>
                  <a:lnTo>
                    <a:pt x="3930" y="3063"/>
                  </a:lnTo>
                  <a:lnTo>
                    <a:pt x="3469" y="2638"/>
                  </a:lnTo>
                  <a:lnTo>
                    <a:pt x="3008" y="2214"/>
                  </a:lnTo>
                  <a:lnTo>
                    <a:pt x="2528" y="1808"/>
                  </a:lnTo>
                  <a:lnTo>
                    <a:pt x="2049" y="1421"/>
                  </a:lnTo>
                  <a:lnTo>
                    <a:pt x="1551" y="1033"/>
                  </a:lnTo>
                  <a:lnTo>
                    <a:pt x="1052" y="683"/>
                  </a:lnTo>
                  <a:lnTo>
                    <a:pt x="518" y="332"/>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7"/>
            <p:cNvSpPr/>
            <p:nvPr/>
          </p:nvSpPr>
          <p:spPr>
            <a:xfrm>
              <a:off x="2163500" y="4830725"/>
              <a:ext cx="129175" cy="646150"/>
            </a:xfrm>
            <a:custGeom>
              <a:avLst/>
              <a:gdLst/>
              <a:ahLst/>
              <a:cxnLst/>
              <a:rect l="l" t="t" r="r" b="b"/>
              <a:pathLst>
                <a:path w="5167" h="25846" extrusionOk="0">
                  <a:moveTo>
                    <a:pt x="5166" y="0"/>
                  </a:moveTo>
                  <a:lnTo>
                    <a:pt x="4834" y="757"/>
                  </a:lnTo>
                  <a:lnTo>
                    <a:pt x="4520" y="1495"/>
                  </a:lnTo>
                  <a:lnTo>
                    <a:pt x="4207" y="2251"/>
                  </a:lnTo>
                  <a:lnTo>
                    <a:pt x="3930" y="3026"/>
                  </a:lnTo>
                  <a:lnTo>
                    <a:pt x="3672" y="3782"/>
                  </a:lnTo>
                  <a:lnTo>
                    <a:pt x="3432" y="4557"/>
                  </a:lnTo>
                  <a:lnTo>
                    <a:pt x="3211" y="5350"/>
                  </a:lnTo>
                  <a:lnTo>
                    <a:pt x="3008" y="6125"/>
                  </a:lnTo>
                  <a:lnTo>
                    <a:pt x="2823" y="6918"/>
                  </a:lnTo>
                  <a:lnTo>
                    <a:pt x="2657" y="7712"/>
                  </a:lnTo>
                  <a:lnTo>
                    <a:pt x="2491" y="8505"/>
                  </a:lnTo>
                  <a:lnTo>
                    <a:pt x="2362" y="9317"/>
                  </a:lnTo>
                  <a:lnTo>
                    <a:pt x="2233" y="10110"/>
                  </a:lnTo>
                  <a:lnTo>
                    <a:pt x="2122" y="10922"/>
                  </a:lnTo>
                  <a:lnTo>
                    <a:pt x="2030" y="11733"/>
                  </a:lnTo>
                  <a:lnTo>
                    <a:pt x="1938" y="12545"/>
                  </a:lnTo>
                  <a:lnTo>
                    <a:pt x="1864" y="13375"/>
                  </a:lnTo>
                  <a:lnTo>
                    <a:pt x="1809" y="14187"/>
                  </a:lnTo>
                  <a:lnTo>
                    <a:pt x="1698" y="15829"/>
                  </a:lnTo>
                  <a:lnTo>
                    <a:pt x="1643" y="17489"/>
                  </a:lnTo>
                  <a:lnTo>
                    <a:pt x="1606" y="19149"/>
                  </a:lnTo>
                  <a:lnTo>
                    <a:pt x="1606" y="20791"/>
                  </a:lnTo>
                  <a:lnTo>
                    <a:pt x="1606" y="22452"/>
                  </a:lnTo>
                  <a:lnTo>
                    <a:pt x="1661" y="25735"/>
                  </a:lnTo>
                  <a:lnTo>
                    <a:pt x="1" y="9575"/>
                  </a:lnTo>
                  <a:lnTo>
                    <a:pt x="111" y="25846"/>
                  </a:lnTo>
                  <a:lnTo>
                    <a:pt x="3506" y="25846"/>
                  </a:lnTo>
                  <a:lnTo>
                    <a:pt x="3487" y="24223"/>
                  </a:lnTo>
                  <a:lnTo>
                    <a:pt x="3506" y="22581"/>
                  </a:lnTo>
                  <a:lnTo>
                    <a:pt x="3506" y="20920"/>
                  </a:lnTo>
                  <a:lnTo>
                    <a:pt x="3543" y="19279"/>
                  </a:lnTo>
                  <a:lnTo>
                    <a:pt x="3598" y="17618"/>
                  </a:lnTo>
                  <a:lnTo>
                    <a:pt x="3653" y="15958"/>
                  </a:lnTo>
                  <a:lnTo>
                    <a:pt x="3727" y="14298"/>
                  </a:lnTo>
                  <a:lnTo>
                    <a:pt x="3819" y="12656"/>
                  </a:lnTo>
                  <a:lnTo>
                    <a:pt x="3930" y="11014"/>
                  </a:lnTo>
                  <a:lnTo>
                    <a:pt x="4059" y="9390"/>
                  </a:lnTo>
                  <a:lnTo>
                    <a:pt x="4207" y="7767"/>
                  </a:lnTo>
                  <a:lnTo>
                    <a:pt x="4373" y="6181"/>
                  </a:lnTo>
                  <a:lnTo>
                    <a:pt x="4539" y="4594"/>
                  </a:lnTo>
                  <a:lnTo>
                    <a:pt x="4742" y="3044"/>
                  </a:lnTo>
                  <a:lnTo>
                    <a:pt x="4945" y="1513"/>
                  </a:lnTo>
                  <a:lnTo>
                    <a:pt x="516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7"/>
            <p:cNvSpPr/>
            <p:nvPr/>
          </p:nvSpPr>
          <p:spPr>
            <a:xfrm>
              <a:off x="5375725" y="4808125"/>
              <a:ext cx="176225" cy="668750"/>
            </a:xfrm>
            <a:custGeom>
              <a:avLst/>
              <a:gdLst/>
              <a:ahLst/>
              <a:cxnLst/>
              <a:rect l="l" t="t" r="r" b="b"/>
              <a:pathLst>
                <a:path w="7049" h="26750" extrusionOk="0">
                  <a:moveTo>
                    <a:pt x="1" y="1"/>
                  </a:moveTo>
                  <a:lnTo>
                    <a:pt x="278" y="738"/>
                  </a:lnTo>
                  <a:lnTo>
                    <a:pt x="573" y="1476"/>
                  </a:lnTo>
                  <a:lnTo>
                    <a:pt x="831" y="2214"/>
                  </a:lnTo>
                  <a:lnTo>
                    <a:pt x="1089" y="2989"/>
                  </a:lnTo>
                  <a:lnTo>
                    <a:pt x="1329" y="3764"/>
                  </a:lnTo>
                  <a:lnTo>
                    <a:pt x="1551" y="4539"/>
                  </a:lnTo>
                  <a:lnTo>
                    <a:pt x="1772" y="5332"/>
                  </a:lnTo>
                  <a:lnTo>
                    <a:pt x="1975" y="6144"/>
                  </a:lnTo>
                  <a:lnTo>
                    <a:pt x="2159" y="6955"/>
                  </a:lnTo>
                  <a:lnTo>
                    <a:pt x="2344" y="7786"/>
                  </a:lnTo>
                  <a:lnTo>
                    <a:pt x="2510" y="8616"/>
                  </a:lnTo>
                  <a:lnTo>
                    <a:pt x="2657" y="9446"/>
                  </a:lnTo>
                  <a:lnTo>
                    <a:pt x="2787" y="10294"/>
                  </a:lnTo>
                  <a:lnTo>
                    <a:pt x="2916" y="11143"/>
                  </a:lnTo>
                  <a:lnTo>
                    <a:pt x="3026" y="11992"/>
                  </a:lnTo>
                  <a:lnTo>
                    <a:pt x="3137" y="12859"/>
                  </a:lnTo>
                  <a:lnTo>
                    <a:pt x="3211" y="13726"/>
                  </a:lnTo>
                  <a:lnTo>
                    <a:pt x="3303" y="14593"/>
                  </a:lnTo>
                  <a:lnTo>
                    <a:pt x="3358" y="15460"/>
                  </a:lnTo>
                  <a:lnTo>
                    <a:pt x="3414" y="16327"/>
                  </a:lnTo>
                  <a:lnTo>
                    <a:pt x="3451" y="17212"/>
                  </a:lnTo>
                  <a:lnTo>
                    <a:pt x="3469" y="18079"/>
                  </a:lnTo>
                  <a:lnTo>
                    <a:pt x="3488" y="18965"/>
                  </a:lnTo>
                  <a:lnTo>
                    <a:pt x="3469" y="19832"/>
                  </a:lnTo>
                  <a:lnTo>
                    <a:pt x="3469" y="20718"/>
                  </a:lnTo>
                  <a:lnTo>
                    <a:pt x="3432" y="21585"/>
                  </a:lnTo>
                  <a:lnTo>
                    <a:pt x="3395" y="22452"/>
                  </a:lnTo>
                  <a:lnTo>
                    <a:pt x="3340" y="23319"/>
                  </a:lnTo>
                  <a:lnTo>
                    <a:pt x="3285" y="24186"/>
                  </a:lnTo>
                  <a:lnTo>
                    <a:pt x="3211" y="25053"/>
                  </a:lnTo>
                  <a:lnTo>
                    <a:pt x="3119" y="25901"/>
                  </a:lnTo>
                  <a:lnTo>
                    <a:pt x="3008" y="26750"/>
                  </a:lnTo>
                  <a:lnTo>
                    <a:pt x="7048" y="26750"/>
                  </a:lnTo>
                  <a:lnTo>
                    <a:pt x="7030" y="25403"/>
                  </a:lnTo>
                  <a:lnTo>
                    <a:pt x="6974" y="24075"/>
                  </a:lnTo>
                  <a:lnTo>
                    <a:pt x="6919" y="22728"/>
                  </a:lnTo>
                  <a:lnTo>
                    <a:pt x="6845" y="21400"/>
                  </a:lnTo>
                  <a:lnTo>
                    <a:pt x="6734" y="20053"/>
                  </a:lnTo>
                  <a:lnTo>
                    <a:pt x="6605" y="18725"/>
                  </a:lnTo>
                  <a:lnTo>
                    <a:pt x="6458" y="17397"/>
                  </a:lnTo>
                  <a:lnTo>
                    <a:pt x="6255" y="16069"/>
                  </a:lnTo>
                  <a:lnTo>
                    <a:pt x="6089" y="14980"/>
                  </a:lnTo>
                  <a:lnTo>
                    <a:pt x="5886" y="13910"/>
                  </a:lnTo>
                  <a:lnTo>
                    <a:pt x="5646" y="12840"/>
                  </a:lnTo>
                  <a:lnTo>
                    <a:pt x="5406" y="11789"/>
                  </a:lnTo>
                  <a:lnTo>
                    <a:pt x="5111" y="10737"/>
                  </a:lnTo>
                  <a:lnTo>
                    <a:pt x="4816" y="9686"/>
                  </a:lnTo>
                  <a:lnTo>
                    <a:pt x="4465" y="8653"/>
                  </a:lnTo>
                  <a:lnTo>
                    <a:pt x="4096" y="7620"/>
                  </a:lnTo>
                  <a:lnTo>
                    <a:pt x="3709" y="6605"/>
                  </a:lnTo>
                  <a:lnTo>
                    <a:pt x="3285" y="5609"/>
                  </a:lnTo>
                  <a:lnTo>
                    <a:pt x="2823" y="4631"/>
                  </a:lnTo>
                  <a:lnTo>
                    <a:pt x="2325" y="3672"/>
                  </a:lnTo>
                  <a:lnTo>
                    <a:pt x="1790" y="2712"/>
                  </a:lnTo>
                  <a:lnTo>
                    <a:pt x="1237" y="1790"/>
                  </a:lnTo>
                  <a:lnTo>
                    <a:pt x="628" y="886"/>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7"/>
            <p:cNvSpPr/>
            <p:nvPr/>
          </p:nvSpPr>
          <p:spPr>
            <a:xfrm>
              <a:off x="5578675" y="5041950"/>
              <a:ext cx="70575" cy="434925"/>
            </a:xfrm>
            <a:custGeom>
              <a:avLst/>
              <a:gdLst/>
              <a:ahLst/>
              <a:cxnLst/>
              <a:rect l="l" t="t" r="r" b="b"/>
              <a:pathLst>
                <a:path w="2823" h="17397" extrusionOk="0">
                  <a:moveTo>
                    <a:pt x="2823" y="1"/>
                  </a:moveTo>
                  <a:lnTo>
                    <a:pt x="0" y="17397"/>
                  </a:lnTo>
                  <a:lnTo>
                    <a:pt x="1254" y="17397"/>
                  </a:lnTo>
                  <a:lnTo>
                    <a:pt x="1365" y="15220"/>
                  </a:lnTo>
                  <a:lnTo>
                    <a:pt x="1513" y="13043"/>
                  </a:lnTo>
                  <a:lnTo>
                    <a:pt x="1679" y="10866"/>
                  </a:lnTo>
                  <a:lnTo>
                    <a:pt x="1863" y="8690"/>
                  </a:lnTo>
                  <a:lnTo>
                    <a:pt x="2066" y="6513"/>
                  </a:lnTo>
                  <a:lnTo>
                    <a:pt x="2306" y="4336"/>
                  </a:lnTo>
                  <a:lnTo>
                    <a:pt x="2546" y="2159"/>
                  </a:lnTo>
                  <a:lnTo>
                    <a:pt x="282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7"/>
            <p:cNvSpPr/>
            <p:nvPr/>
          </p:nvSpPr>
          <p:spPr>
            <a:xfrm>
              <a:off x="5629850" y="5081625"/>
              <a:ext cx="185425" cy="395250"/>
            </a:xfrm>
            <a:custGeom>
              <a:avLst/>
              <a:gdLst/>
              <a:ahLst/>
              <a:cxnLst/>
              <a:rect l="l" t="t" r="r" b="b"/>
              <a:pathLst>
                <a:path w="7417" h="15810" extrusionOk="0">
                  <a:moveTo>
                    <a:pt x="7417" y="0"/>
                  </a:moveTo>
                  <a:lnTo>
                    <a:pt x="6974" y="590"/>
                  </a:lnTo>
                  <a:lnTo>
                    <a:pt x="6365" y="1439"/>
                  </a:lnTo>
                  <a:lnTo>
                    <a:pt x="5775" y="2325"/>
                  </a:lnTo>
                  <a:lnTo>
                    <a:pt x="5221" y="3210"/>
                  </a:lnTo>
                  <a:lnTo>
                    <a:pt x="4686" y="4114"/>
                  </a:lnTo>
                  <a:lnTo>
                    <a:pt x="4152" y="5036"/>
                  </a:lnTo>
                  <a:lnTo>
                    <a:pt x="3672" y="5959"/>
                  </a:lnTo>
                  <a:lnTo>
                    <a:pt x="3192" y="6900"/>
                  </a:lnTo>
                  <a:lnTo>
                    <a:pt x="2749" y="7859"/>
                  </a:lnTo>
                  <a:lnTo>
                    <a:pt x="2307" y="8818"/>
                  </a:lnTo>
                  <a:lnTo>
                    <a:pt x="1919" y="9796"/>
                  </a:lnTo>
                  <a:lnTo>
                    <a:pt x="1532" y="10774"/>
                  </a:lnTo>
                  <a:lnTo>
                    <a:pt x="1181" y="11770"/>
                  </a:lnTo>
                  <a:lnTo>
                    <a:pt x="849" y="12766"/>
                  </a:lnTo>
                  <a:lnTo>
                    <a:pt x="536" y="13781"/>
                  </a:lnTo>
                  <a:lnTo>
                    <a:pt x="259" y="14795"/>
                  </a:lnTo>
                  <a:lnTo>
                    <a:pt x="1" y="15810"/>
                  </a:lnTo>
                  <a:lnTo>
                    <a:pt x="3063" y="15810"/>
                  </a:lnTo>
                  <a:lnTo>
                    <a:pt x="3211" y="14869"/>
                  </a:lnTo>
                  <a:lnTo>
                    <a:pt x="3358" y="13928"/>
                  </a:lnTo>
                  <a:lnTo>
                    <a:pt x="3524" y="12987"/>
                  </a:lnTo>
                  <a:lnTo>
                    <a:pt x="3709" y="12047"/>
                  </a:lnTo>
                  <a:lnTo>
                    <a:pt x="3912" y="11106"/>
                  </a:lnTo>
                  <a:lnTo>
                    <a:pt x="4115" y="10165"/>
                  </a:lnTo>
                  <a:lnTo>
                    <a:pt x="4336" y="9243"/>
                  </a:lnTo>
                  <a:lnTo>
                    <a:pt x="4576" y="8320"/>
                  </a:lnTo>
                  <a:lnTo>
                    <a:pt x="4834" y="7398"/>
                  </a:lnTo>
                  <a:lnTo>
                    <a:pt x="5092" y="6475"/>
                  </a:lnTo>
                  <a:lnTo>
                    <a:pt x="5369" y="5553"/>
                  </a:lnTo>
                  <a:lnTo>
                    <a:pt x="5664" y="4649"/>
                  </a:lnTo>
                  <a:lnTo>
                    <a:pt x="5978" y="3745"/>
                  </a:lnTo>
                  <a:lnTo>
                    <a:pt x="6291" y="2841"/>
                  </a:lnTo>
                  <a:lnTo>
                    <a:pt x="6624" y="1956"/>
                  </a:lnTo>
                  <a:lnTo>
                    <a:pt x="6974" y="1052"/>
                  </a:lnTo>
                  <a:lnTo>
                    <a:pt x="741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3" name="Google Shape;493;p7"/>
          <p:cNvGrpSpPr/>
          <p:nvPr/>
        </p:nvGrpSpPr>
        <p:grpSpPr>
          <a:xfrm>
            <a:off x="7386650" y="3630633"/>
            <a:ext cx="1759549" cy="1514815"/>
            <a:chOff x="-5379400" y="3590150"/>
            <a:chExt cx="1532575" cy="1319525"/>
          </a:xfrm>
        </p:grpSpPr>
        <p:sp>
          <p:nvSpPr>
            <p:cNvPr id="494" name="Google Shape;494;p7"/>
            <p:cNvSpPr/>
            <p:nvPr/>
          </p:nvSpPr>
          <p:spPr>
            <a:xfrm>
              <a:off x="-5379400" y="3590150"/>
              <a:ext cx="1532575" cy="1319525"/>
            </a:xfrm>
            <a:custGeom>
              <a:avLst/>
              <a:gdLst/>
              <a:ahLst/>
              <a:cxnLst/>
              <a:rect l="l" t="t" r="r" b="b"/>
              <a:pathLst>
                <a:path w="61303" h="52781" extrusionOk="0">
                  <a:moveTo>
                    <a:pt x="61303" y="1"/>
                  </a:moveTo>
                  <a:lnTo>
                    <a:pt x="60620" y="314"/>
                  </a:lnTo>
                  <a:lnTo>
                    <a:pt x="59975" y="665"/>
                  </a:lnTo>
                  <a:lnTo>
                    <a:pt x="59329" y="1034"/>
                  </a:lnTo>
                  <a:lnTo>
                    <a:pt x="58683" y="1440"/>
                  </a:lnTo>
                  <a:lnTo>
                    <a:pt x="58074" y="1864"/>
                  </a:lnTo>
                  <a:lnTo>
                    <a:pt x="57484" y="2307"/>
                  </a:lnTo>
                  <a:lnTo>
                    <a:pt x="56912" y="2786"/>
                  </a:lnTo>
                  <a:lnTo>
                    <a:pt x="56340" y="3284"/>
                  </a:lnTo>
                  <a:lnTo>
                    <a:pt x="55805" y="3783"/>
                  </a:lnTo>
                  <a:lnTo>
                    <a:pt x="55289" y="4318"/>
                  </a:lnTo>
                  <a:lnTo>
                    <a:pt x="54791" y="4889"/>
                  </a:lnTo>
                  <a:lnTo>
                    <a:pt x="54330" y="5461"/>
                  </a:lnTo>
                  <a:lnTo>
                    <a:pt x="53887" y="6052"/>
                  </a:lnTo>
                  <a:lnTo>
                    <a:pt x="53462" y="6679"/>
                  </a:lnTo>
                  <a:lnTo>
                    <a:pt x="53075" y="7306"/>
                  </a:lnTo>
                  <a:lnTo>
                    <a:pt x="52706" y="7952"/>
                  </a:lnTo>
                  <a:lnTo>
                    <a:pt x="52411" y="8561"/>
                  </a:lnTo>
                  <a:lnTo>
                    <a:pt x="52134" y="9169"/>
                  </a:lnTo>
                  <a:lnTo>
                    <a:pt x="51894" y="9797"/>
                  </a:lnTo>
                  <a:lnTo>
                    <a:pt x="51673" y="10424"/>
                  </a:lnTo>
                  <a:lnTo>
                    <a:pt x="51470" y="11069"/>
                  </a:lnTo>
                  <a:lnTo>
                    <a:pt x="51286" y="11715"/>
                  </a:lnTo>
                  <a:lnTo>
                    <a:pt x="51138" y="12361"/>
                  </a:lnTo>
                  <a:lnTo>
                    <a:pt x="51009" y="13025"/>
                  </a:lnTo>
                  <a:lnTo>
                    <a:pt x="50917" y="13689"/>
                  </a:lnTo>
                  <a:lnTo>
                    <a:pt x="50824" y="14353"/>
                  </a:lnTo>
                  <a:lnTo>
                    <a:pt x="50769" y="15017"/>
                  </a:lnTo>
                  <a:lnTo>
                    <a:pt x="50751" y="15700"/>
                  </a:lnTo>
                  <a:lnTo>
                    <a:pt x="50732" y="16364"/>
                  </a:lnTo>
                  <a:lnTo>
                    <a:pt x="50751" y="17028"/>
                  </a:lnTo>
                  <a:lnTo>
                    <a:pt x="50806" y="17711"/>
                  </a:lnTo>
                  <a:lnTo>
                    <a:pt x="50861" y="18375"/>
                  </a:lnTo>
                  <a:lnTo>
                    <a:pt x="50954" y="19039"/>
                  </a:lnTo>
                  <a:lnTo>
                    <a:pt x="51064" y="19703"/>
                  </a:lnTo>
                  <a:lnTo>
                    <a:pt x="51193" y="20367"/>
                  </a:lnTo>
                  <a:lnTo>
                    <a:pt x="51341" y="21013"/>
                  </a:lnTo>
                  <a:lnTo>
                    <a:pt x="51525" y="21659"/>
                  </a:lnTo>
                  <a:lnTo>
                    <a:pt x="51728" y="22304"/>
                  </a:lnTo>
                  <a:lnTo>
                    <a:pt x="51950" y="22931"/>
                  </a:lnTo>
                  <a:lnTo>
                    <a:pt x="52208" y="23559"/>
                  </a:lnTo>
                  <a:lnTo>
                    <a:pt x="52466" y="24167"/>
                  </a:lnTo>
                  <a:lnTo>
                    <a:pt x="52761" y="24776"/>
                  </a:lnTo>
                  <a:lnTo>
                    <a:pt x="53075" y="25367"/>
                  </a:lnTo>
                  <a:lnTo>
                    <a:pt x="53407" y="25957"/>
                  </a:lnTo>
                  <a:lnTo>
                    <a:pt x="53758" y="26529"/>
                  </a:lnTo>
                  <a:lnTo>
                    <a:pt x="54145" y="27082"/>
                  </a:lnTo>
                  <a:lnTo>
                    <a:pt x="54532" y="27617"/>
                  </a:lnTo>
                  <a:lnTo>
                    <a:pt x="54957" y="28134"/>
                  </a:lnTo>
                  <a:lnTo>
                    <a:pt x="54957" y="28134"/>
                  </a:lnTo>
                  <a:lnTo>
                    <a:pt x="54385" y="27525"/>
                  </a:lnTo>
                  <a:lnTo>
                    <a:pt x="53813" y="26935"/>
                  </a:lnTo>
                  <a:lnTo>
                    <a:pt x="53204" y="26344"/>
                  </a:lnTo>
                  <a:lnTo>
                    <a:pt x="52577" y="25809"/>
                  </a:lnTo>
                  <a:lnTo>
                    <a:pt x="52263" y="25533"/>
                  </a:lnTo>
                  <a:lnTo>
                    <a:pt x="51931" y="25293"/>
                  </a:lnTo>
                  <a:lnTo>
                    <a:pt x="51599" y="25035"/>
                  </a:lnTo>
                  <a:lnTo>
                    <a:pt x="51267" y="24813"/>
                  </a:lnTo>
                  <a:lnTo>
                    <a:pt x="50917" y="24592"/>
                  </a:lnTo>
                  <a:lnTo>
                    <a:pt x="50566" y="24370"/>
                  </a:lnTo>
                  <a:lnTo>
                    <a:pt x="50197" y="24186"/>
                  </a:lnTo>
                  <a:lnTo>
                    <a:pt x="49828" y="24001"/>
                  </a:lnTo>
                  <a:lnTo>
                    <a:pt x="49367" y="23799"/>
                  </a:lnTo>
                  <a:lnTo>
                    <a:pt x="48887" y="23633"/>
                  </a:lnTo>
                  <a:lnTo>
                    <a:pt x="48408" y="23503"/>
                  </a:lnTo>
                  <a:lnTo>
                    <a:pt x="47910" y="23393"/>
                  </a:lnTo>
                  <a:lnTo>
                    <a:pt x="47412" y="23319"/>
                  </a:lnTo>
                  <a:lnTo>
                    <a:pt x="46913" y="23264"/>
                  </a:lnTo>
                  <a:lnTo>
                    <a:pt x="46415" y="23245"/>
                  </a:lnTo>
                  <a:lnTo>
                    <a:pt x="45917" y="23282"/>
                  </a:lnTo>
                  <a:lnTo>
                    <a:pt x="45419" y="23337"/>
                  </a:lnTo>
                  <a:lnTo>
                    <a:pt x="44940" y="23430"/>
                  </a:lnTo>
                  <a:lnTo>
                    <a:pt x="44460" y="23559"/>
                  </a:lnTo>
                  <a:lnTo>
                    <a:pt x="43999" y="23725"/>
                  </a:lnTo>
                  <a:lnTo>
                    <a:pt x="43777" y="23817"/>
                  </a:lnTo>
                  <a:lnTo>
                    <a:pt x="43574" y="23928"/>
                  </a:lnTo>
                  <a:lnTo>
                    <a:pt x="43353" y="24038"/>
                  </a:lnTo>
                  <a:lnTo>
                    <a:pt x="43150" y="24167"/>
                  </a:lnTo>
                  <a:lnTo>
                    <a:pt x="42947" y="24315"/>
                  </a:lnTo>
                  <a:lnTo>
                    <a:pt x="42763" y="24463"/>
                  </a:lnTo>
                  <a:lnTo>
                    <a:pt x="42560" y="24629"/>
                  </a:lnTo>
                  <a:lnTo>
                    <a:pt x="42394" y="24795"/>
                  </a:lnTo>
                  <a:lnTo>
                    <a:pt x="42117" y="25090"/>
                  </a:lnTo>
                  <a:lnTo>
                    <a:pt x="41859" y="25404"/>
                  </a:lnTo>
                  <a:lnTo>
                    <a:pt x="41637" y="25736"/>
                  </a:lnTo>
                  <a:lnTo>
                    <a:pt x="41453" y="26086"/>
                  </a:lnTo>
                  <a:lnTo>
                    <a:pt x="41287" y="26455"/>
                  </a:lnTo>
                  <a:lnTo>
                    <a:pt x="41139" y="26824"/>
                  </a:lnTo>
                  <a:lnTo>
                    <a:pt x="41010" y="27211"/>
                  </a:lnTo>
                  <a:lnTo>
                    <a:pt x="40918" y="27617"/>
                  </a:lnTo>
                  <a:lnTo>
                    <a:pt x="40844" y="28023"/>
                  </a:lnTo>
                  <a:lnTo>
                    <a:pt x="40807" y="28429"/>
                  </a:lnTo>
                  <a:lnTo>
                    <a:pt x="40770" y="28835"/>
                  </a:lnTo>
                  <a:lnTo>
                    <a:pt x="40770" y="29259"/>
                  </a:lnTo>
                  <a:lnTo>
                    <a:pt x="40789" y="29665"/>
                  </a:lnTo>
                  <a:lnTo>
                    <a:pt x="40826" y="30071"/>
                  </a:lnTo>
                  <a:lnTo>
                    <a:pt x="40881" y="30477"/>
                  </a:lnTo>
                  <a:lnTo>
                    <a:pt x="40955" y="30883"/>
                  </a:lnTo>
                  <a:lnTo>
                    <a:pt x="41047" y="31270"/>
                  </a:lnTo>
                  <a:lnTo>
                    <a:pt x="41158" y="31657"/>
                  </a:lnTo>
                  <a:lnTo>
                    <a:pt x="41268" y="32026"/>
                  </a:lnTo>
                  <a:lnTo>
                    <a:pt x="41398" y="32395"/>
                  </a:lnTo>
                  <a:lnTo>
                    <a:pt x="41545" y="32764"/>
                  </a:lnTo>
                  <a:lnTo>
                    <a:pt x="41693" y="33133"/>
                  </a:lnTo>
                  <a:lnTo>
                    <a:pt x="42025" y="33853"/>
                  </a:lnTo>
                  <a:lnTo>
                    <a:pt x="42394" y="34572"/>
                  </a:lnTo>
                  <a:lnTo>
                    <a:pt x="42763" y="35273"/>
                  </a:lnTo>
                  <a:lnTo>
                    <a:pt x="43538" y="36638"/>
                  </a:lnTo>
                  <a:lnTo>
                    <a:pt x="42966" y="36362"/>
                  </a:lnTo>
                  <a:lnTo>
                    <a:pt x="42412" y="36140"/>
                  </a:lnTo>
                  <a:lnTo>
                    <a:pt x="41896" y="35974"/>
                  </a:lnTo>
                  <a:lnTo>
                    <a:pt x="41416" y="35845"/>
                  </a:lnTo>
                  <a:lnTo>
                    <a:pt x="40973" y="35753"/>
                  </a:lnTo>
                  <a:lnTo>
                    <a:pt x="40567" y="35716"/>
                  </a:lnTo>
                  <a:lnTo>
                    <a:pt x="40198" y="35716"/>
                  </a:lnTo>
                  <a:lnTo>
                    <a:pt x="39848" y="35753"/>
                  </a:lnTo>
                  <a:lnTo>
                    <a:pt x="39534" y="35827"/>
                  </a:lnTo>
                  <a:lnTo>
                    <a:pt x="39258" y="35937"/>
                  </a:lnTo>
                  <a:lnTo>
                    <a:pt x="38999" y="36085"/>
                  </a:lnTo>
                  <a:lnTo>
                    <a:pt x="38778" y="36269"/>
                  </a:lnTo>
                  <a:lnTo>
                    <a:pt x="38575" y="36472"/>
                  </a:lnTo>
                  <a:lnTo>
                    <a:pt x="38409" y="36712"/>
                  </a:lnTo>
                  <a:lnTo>
                    <a:pt x="38261" y="36970"/>
                  </a:lnTo>
                  <a:lnTo>
                    <a:pt x="38151" y="37266"/>
                  </a:lnTo>
                  <a:lnTo>
                    <a:pt x="38059" y="37561"/>
                  </a:lnTo>
                  <a:lnTo>
                    <a:pt x="37985" y="37893"/>
                  </a:lnTo>
                  <a:lnTo>
                    <a:pt x="37948" y="38243"/>
                  </a:lnTo>
                  <a:lnTo>
                    <a:pt x="37911" y="38612"/>
                  </a:lnTo>
                  <a:lnTo>
                    <a:pt x="37911" y="38981"/>
                  </a:lnTo>
                  <a:lnTo>
                    <a:pt x="37929" y="39369"/>
                  </a:lnTo>
                  <a:lnTo>
                    <a:pt x="37966" y="39774"/>
                  </a:lnTo>
                  <a:lnTo>
                    <a:pt x="38040" y="40199"/>
                  </a:lnTo>
                  <a:lnTo>
                    <a:pt x="38114" y="40605"/>
                  </a:lnTo>
                  <a:lnTo>
                    <a:pt x="38206" y="41047"/>
                  </a:lnTo>
                  <a:lnTo>
                    <a:pt x="38317" y="41472"/>
                  </a:lnTo>
                  <a:lnTo>
                    <a:pt x="38446" y="41896"/>
                  </a:lnTo>
                  <a:lnTo>
                    <a:pt x="38594" y="42339"/>
                  </a:lnTo>
                  <a:lnTo>
                    <a:pt x="38760" y="42763"/>
                  </a:lnTo>
                  <a:lnTo>
                    <a:pt x="38926" y="43187"/>
                  </a:lnTo>
                  <a:lnTo>
                    <a:pt x="39110" y="43612"/>
                  </a:lnTo>
                  <a:lnTo>
                    <a:pt x="39110" y="43612"/>
                  </a:lnTo>
                  <a:lnTo>
                    <a:pt x="38095" y="42523"/>
                  </a:lnTo>
                  <a:lnTo>
                    <a:pt x="37062" y="41416"/>
                  </a:lnTo>
                  <a:lnTo>
                    <a:pt x="36011" y="40365"/>
                  </a:lnTo>
                  <a:lnTo>
                    <a:pt x="35457" y="39830"/>
                  </a:lnTo>
                  <a:lnTo>
                    <a:pt x="34922" y="39332"/>
                  </a:lnTo>
                  <a:lnTo>
                    <a:pt x="34350" y="38834"/>
                  </a:lnTo>
                  <a:lnTo>
                    <a:pt x="33779" y="38354"/>
                  </a:lnTo>
                  <a:lnTo>
                    <a:pt x="33207" y="37893"/>
                  </a:lnTo>
                  <a:lnTo>
                    <a:pt x="32616" y="37432"/>
                  </a:lnTo>
                  <a:lnTo>
                    <a:pt x="32008" y="37007"/>
                  </a:lnTo>
                  <a:lnTo>
                    <a:pt x="31380" y="36601"/>
                  </a:lnTo>
                  <a:lnTo>
                    <a:pt x="30735" y="36232"/>
                  </a:lnTo>
                  <a:lnTo>
                    <a:pt x="30089" y="35882"/>
                  </a:lnTo>
                  <a:lnTo>
                    <a:pt x="29406" y="35550"/>
                  </a:lnTo>
                  <a:lnTo>
                    <a:pt x="28724" y="35255"/>
                  </a:lnTo>
                  <a:lnTo>
                    <a:pt x="28004" y="34996"/>
                  </a:lnTo>
                  <a:lnTo>
                    <a:pt x="27285" y="34775"/>
                  </a:lnTo>
                  <a:lnTo>
                    <a:pt x="26547" y="34609"/>
                  </a:lnTo>
                  <a:lnTo>
                    <a:pt x="25809" y="34461"/>
                  </a:lnTo>
                  <a:lnTo>
                    <a:pt x="25422" y="34425"/>
                  </a:lnTo>
                  <a:lnTo>
                    <a:pt x="25053" y="34369"/>
                  </a:lnTo>
                  <a:lnTo>
                    <a:pt x="24684" y="34351"/>
                  </a:lnTo>
                  <a:lnTo>
                    <a:pt x="24315" y="34332"/>
                  </a:lnTo>
                  <a:lnTo>
                    <a:pt x="23927" y="34314"/>
                  </a:lnTo>
                  <a:lnTo>
                    <a:pt x="23559" y="34332"/>
                  </a:lnTo>
                  <a:lnTo>
                    <a:pt x="23190" y="34351"/>
                  </a:lnTo>
                  <a:lnTo>
                    <a:pt x="22821" y="34369"/>
                  </a:lnTo>
                  <a:lnTo>
                    <a:pt x="22452" y="34425"/>
                  </a:lnTo>
                  <a:lnTo>
                    <a:pt x="22101" y="34480"/>
                  </a:lnTo>
                  <a:lnTo>
                    <a:pt x="21732" y="34535"/>
                  </a:lnTo>
                  <a:lnTo>
                    <a:pt x="21382" y="34627"/>
                  </a:lnTo>
                  <a:lnTo>
                    <a:pt x="21013" y="34720"/>
                  </a:lnTo>
                  <a:lnTo>
                    <a:pt x="20662" y="34830"/>
                  </a:lnTo>
                  <a:lnTo>
                    <a:pt x="20330" y="34960"/>
                  </a:lnTo>
                  <a:lnTo>
                    <a:pt x="19980" y="35089"/>
                  </a:lnTo>
                  <a:lnTo>
                    <a:pt x="19648" y="35236"/>
                  </a:lnTo>
                  <a:lnTo>
                    <a:pt x="19315" y="35402"/>
                  </a:lnTo>
                  <a:lnTo>
                    <a:pt x="19002" y="35587"/>
                  </a:lnTo>
                  <a:lnTo>
                    <a:pt x="18688" y="35790"/>
                  </a:lnTo>
                  <a:lnTo>
                    <a:pt x="18375" y="36011"/>
                  </a:lnTo>
                  <a:lnTo>
                    <a:pt x="18079" y="36232"/>
                  </a:lnTo>
                  <a:lnTo>
                    <a:pt x="17803" y="36472"/>
                  </a:lnTo>
                  <a:lnTo>
                    <a:pt x="17526" y="36749"/>
                  </a:lnTo>
                  <a:lnTo>
                    <a:pt x="17286" y="37007"/>
                  </a:lnTo>
                  <a:lnTo>
                    <a:pt x="17046" y="37302"/>
                  </a:lnTo>
                  <a:lnTo>
                    <a:pt x="16807" y="37598"/>
                  </a:lnTo>
                  <a:lnTo>
                    <a:pt x="16604" y="37911"/>
                  </a:lnTo>
                  <a:lnTo>
                    <a:pt x="16401" y="38243"/>
                  </a:lnTo>
                  <a:lnTo>
                    <a:pt x="16235" y="38575"/>
                  </a:lnTo>
                  <a:lnTo>
                    <a:pt x="16069" y="38907"/>
                  </a:lnTo>
                  <a:lnTo>
                    <a:pt x="15921" y="39258"/>
                  </a:lnTo>
                  <a:lnTo>
                    <a:pt x="15792" y="39608"/>
                  </a:lnTo>
                  <a:lnTo>
                    <a:pt x="15663" y="39959"/>
                  </a:lnTo>
                  <a:lnTo>
                    <a:pt x="15571" y="40328"/>
                  </a:lnTo>
                  <a:lnTo>
                    <a:pt x="15497" y="40678"/>
                  </a:lnTo>
                  <a:lnTo>
                    <a:pt x="15423" y="41047"/>
                  </a:lnTo>
                  <a:lnTo>
                    <a:pt x="15386" y="41416"/>
                  </a:lnTo>
                  <a:lnTo>
                    <a:pt x="15349" y="41785"/>
                  </a:lnTo>
                  <a:lnTo>
                    <a:pt x="15349" y="42154"/>
                  </a:lnTo>
                  <a:lnTo>
                    <a:pt x="15368" y="42523"/>
                  </a:lnTo>
                  <a:lnTo>
                    <a:pt x="15386" y="42874"/>
                  </a:lnTo>
                  <a:lnTo>
                    <a:pt x="15441" y="43243"/>
                  </a:lnTo>
                  <a:lnTo>
                    <a:pt x="15515" y="43593"/>
                  </a:lnTo>
                  <a:lnTo>
                    <a:pt x="15607" y="43925"/>
                  </a:lnTo>
                  <a:lnTo>
                    <a:pt x="15718" y="44276"/>
                  </a:lnTo>
                  <a:lnTo>
                    <a:pt x="15866" y="44608"/>
                  </a:lnTo>
                  <a:lnTo>
                    <a:pt x="16013" y="44921"/>
                  </a:lnTo>
                  <a:lnTo>
                    <a:pt x="16198" y="45235"/>
                  </a:lnTo>
                  <a:lnTo>
                    <a:pt x="16401" y="45530"/>
                  </a:lnTo>
                  <a:lnTo>
                    <a:pt x="16622" y="45825"/>
                  </a:lnTo>
                  <a:lnTo>
                    <a:pt x="16862" y="46102"/>
                  </a:lnTo>
                  <a:lnTo>
                    <a:pt x="16327" y="45991"/>
                  </a:lnTo>
                  <a:lnTo>
                    <a:pt x="15810" y="45844"/>
                  </a:lnTo>
                  <a:lnTo>
                    <a:pt x="15294" y="45678"/>
                  </a:lnTo>
                  <a:lnTo>
                    <a:pt x="14796" y="45493"/>
                  </a:lnTo>
                  <a:lnTo>
                    <a:pt x="14298" y="45272"/>
                  </a:lnTo>
                  <a:lnTo>
                    <a:pt x="13800" y="45051"/>
                  </a:lnTo>
                  <a:lnTo>
                    <a:pt x="13320" y="44792"/>
                  </a:lnTo>
                  <a:lnTo>
                    <a:pt x="12840" y="44552"/>
                  </a:lnTo>
                  <a:lnTo>
                    <a:pt x="11881" y="43999"/>
                  </a:lnTo>
                  <a:lnTo>
                    <a:pt x="10922" y="43464"/>
                  </a:lnTo>
                  <a:lnTo>
                    <a:pt x="9944" y="42929"/>
                  </a:lnTo>
                  <a:lnTo>
                    <a:pt x="9464" y="42689"/>
                  </a:lnTo>
                  <a:lnTo>
                    <a:pt x="8966" y="42449"/>
                  </a:lnTo>
                  <a:lnTo>
                    <a:pt x="8468" y="42246"/>
                  </a:lnTo>
                  <a:lnTo>
                    <a:pt x="7933" y="42044"/>
                  </a:lnTo>
                  <a:lnTo>
                    <a:pt x="7398" y="41878"/>
                  </a:lnTo>
                  <a:lnTo>
                    <a:pt x="6845" y="41748"/>
                  </a:lnTo>
                  <a:lnTo>
                    <a:pt x="6291" y="41638"/>
                  </a:lnTo>
                  <a:lnTo>
                    <a:pt x="5738" y="41582"/>
                  </a:lnTo>
                  <a:lnTo>
                    <a:pt x="5166" y="41545"/>
                  </a:lnTo>
                  <a:lnTo>
                    <a:pt x="4631" y="41545"/>
                  </a:lnTo>
                  <a:lnTo>
                    <a:pt x="4078" y="41601"/>
                  </a:lnTo>
                  <a:lnTo>
                    <a:pt x="3819" y="41638"/>
                  </a:lnTo>
                  <a:lnTo>
                    <a:pt x="3561" y="41693"/>
                  </a:lnTo>
                  <a:lnTo>
                    <a:pt x="3303" y="41748"/>
                  </a:lnTo>
                  <a:lnTo>
                    <a:pt x="3044" y="41822"/>
                  </a:lnTo>
                  <a:lnTo>
                    <a:pt x="2805" y="41914"/>
                  </a:lnTo>
                  <a:lnTo>
                    <a:pt x="2565" y="42007"/>
                  </a:lnTo>
                  <a:lnTo>
                    <a:pt x="2325" y="42117"/>
                  </a:lnTo>
                  <a:lnTo>
                    <a:pt x="2104" y="42246"/>
                  </a:lnTo>
                  <a:lnTo>
                    <a:pt x="1882" y="42394"/>
                  </a:lnTo>
                  <a:lnTo>
                    <a:pt x="1679" y="42542"/>
                  </a:lnTo>
                  <a:lnTo>
                    <a:pt x="1476" y="42708"/>
                  </a:lnTo>
                  <a:lnTo>
                    <a:pt x="1273" y="42874"/>
                  </a:lnTo>
                  <a:lnTo>
                    <a:pt x="1089" y="43077"/>
                  </a:lnTo>
                  <a:lnTo>
                    <a:pt x="923" y="43280"/>
                  </a:lnTo>
                  <a:lnTo>
                    <a:pt x="757" y="43519"/>
                  </a:lnTo>
                  <a:lnTo>
                    <a:pt x="609" y="43741"/>
                  </a:lnTo>
                  <a:lnTo>
                    <a:pt x="480" y="43981"/>
                  </a:lnTo>
                  <a:lnTo>
                    <a:pt x="351" y="44239"/>
                  </a:lnTo>
                  <a:lnTo>
                    <a:pt x="259" y="44479"/>
                  </a:lnTo>
                  <a:lnTo>
                    <a:pt x="185" y="44737"/>
                  </a:lnTo>
                  <a:lnTo>
                    <a:pt x="111" y="44977"/>
                  </a:lnTo>
                  <a:lnTo>
                    <a:pt x="56" y="45253"/>
                  </a:lnTo>
                  <a:lnTo>
                    <a:pt x="19" y="45512"/>
                  </a:lnTo>
                  <a:lnTo>
                    <a:pt x="1" y="45770"/>
                  </a:lnTo>
                  <a:lnTo>
                    <a:pt x="1" y="46047"/>
                  </a:lnTo>
                  <a:lnTo>
                    <a:pt x="1" y="46305"/>
                  </a:lnTo>
                  <a:lnTo>
                    <a:pt x="19" y="46582"/>
                  </a:lnTo>
                  <a:lnTo>
                    <a:pt x="56" y="46858"/>
                  </a:lnTo>
                  <a:lnTo>
                    <a:pt x="148" y="47412"/>
                  </a:lnTo>
                  <a:lnTo>
                    <a:pt x="277" y="47965"/>
                  </a:lnTo>
                  <a:lnTo>
                    <a:pt x="462" y="48519"/>
                  </a:lnTo>
                  <a:lnTo>
                    <a:pt x="665" y="49072"/>
                  </a:lnTo>
                  <a:lnTo>
                    <a:pt x="905" y="49626"/>
                  </a:lnTo>
                  <a:lnTo>
                    <a:pt x="1163" y="50179"/>
                  </a:lnTo>
                  <a:lnTo>
                    <a:pt x="1440" y="50714"/>
                  </a:lnTo>
                  <a:lnTo>
                    <a:pt x="1753" y="51249"/>
                  </a:lnTo>
                  <a:lnTo>
                    <a:pt x="2067" y="51747"/>
                  </a:lnTo>
                  <a:lnTo>
                    <a:pt x="2399" y="52282"/>
                  </a:lnTo>
                  <a:lnTo>
                    <a:pt x="2731" y="52780"/>
                  </a:lnTo>
                  <a:lnTo>
                    <a:pt x="61303" y="52780"/>
                  </a:lnTo>
                  <a:lnTo>
                    <a:pt x="6130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7"/>
            <p:cNvSpPr/>
            <p:nvPr/>
          </p:nvSpPr>
          <p:spPr>
            <a:xfrm>
              <a:off x="-5000725" y="3916175"/>
              <a:ext cx="1153876" cy="993470"/>
            </a:xfrm>
            <a:custGeom>
              <a:avLst/>
              <a:gdLst/>
              <a:ahLst/>
              <a:cxnLst/>
              <a:rect l="l" t="t" r="r" b="b"/>
              <a:pathLst>
                <a:path w="61303" h="52781" extrusionOk="0">
                  <a:moveTo>
                    <a:pt x="61303" y="1"/>
                  </a:moveTo>
                  <a:lnTo>
                    <a:pt x="60620" y="314"/>
                  </a:lnTo>
                  <a:lnTo>
                    <a:pt x="59975" y="665"/>
                  </a:lnTo>
                  <a:lnTo>
                    <a:pt x="59329" y="1034"/>
                  </a:lnTo>
                  <a:lnTo>
                    <a:pt x="58683" y="1440"/>
                  </a:lnTo>
                  <a:lnTo>
                    <a:pt x="58074" y="1864"/>
                  </a:lnTo>
                  <a:lnTo>
                    <a:pt x="57484" y="2307"/>
                  </a:lnTo>
                  <a:lnTo>
                    <a:pt x="56912" y="2786"/>
                  </a:lnTo>
                  <a:lnTo>
                    <a:pt x="56340" y="3284"/>
                  </a:lnTo>
                  <a:lnTo>
                    <a:pt x="55805" y="3783"/>
                  </a:lnTo>
                  <a:lnTo>
                    <a:pt x="55289" y="4318"/>
                  </a:lnTo>
                  <a:lnTo>
                    <a:pt x="54791" y="4889"/>
                  </a:lnTo>
                  <a:lnTo>
                    <a:pt x="54330" y="5461"/>
                  </a:lnTo>
                  <a:lnTo>
                    <a:pt x="53887" y="6052"/>
                  </a:lnTo>
                  <a:lnTo>
                    <a:pt x="53462" y="6679"/>
                  </a:lnTo>
                  <a:lnTo>
                    <a:pt x="53075" y="7306"/>
                  </a:lnTo>
                  <a:lnTo>
                    <a:pt x="52706" y="7952"/>
                  </a:lnTo>
                  <a:lnTo>
                    <a:pt x="52411" y="8561"/>
                  </a:lnTo>
                  <a:lnTo>
                    <a:pt x="52134" y="9169"/>
                  </a:lnTo>
                  <a:lnTo>
                    <a:pt x="51894" y="9797"/>
                  </a:lnTo>
                  <a:lnTo>
                    <a:pt x="51673" y="10424"/>
                  </a:lnTo>
                  <a:lnTo>
                    <a:pt x="51470" y="11069"/>
                  </a:lnTo>
                  <a:lnTo>
                    <a:pt x="51286" y="11715"/>
                  </a:lnTo>
                  <a:lnTo>
                    <a:pt x="51138" y="12361"/>
                  </a:lnTo>
                  <a:lnTo>
                    <a:pt x="51009" y="13025"/>
                  </a:lnTo>
                  <a:lnTo>
                    <a:pt x="50917" y="13689"/>
                  </a:lnTo>
                  <a:lnTo>
                    <a:pt x="50824" y="14353"/>
                  </a:lnTo>
                  <a:lnTo>
                    <a:pt x="50769" y="15017"/>
                  </a:lnTo>
                  <a:lnTo>
                    <a:pt x="50751" y="15700"/>
                  </a:lnTo>
                  <a:lnTo>
                    <a:pt x="50732" y="16364"/>
                  </a:lnTo>
                  <a:lnTo>
                    <a:pt x="50751" y="17028"/>
                  </a:lnTo>
                  <a:lnTo>
                    <a:pt x="50806" y="17711"/>
                  </a:lnTo>
                  <a:lnTo>
                    <a:pt x="50861" y="18375"/>
                  </a:lnTo>
                  <a:lnTo>
                    <a:pt x="50954" y="19039"/>
                  </a:lnTo>
                  <a:lnTo>
                    <a:pt x="51064" y="19703"/>
                  </a:lnTo>
                  <a:lnTo>
                    <a:pt x="51193" y="20367"/>
                  </a:lnTo>
                  <a:lnTo>
                    <a:pt x="51341" y="21013"/>
                  </a:lnTo>
                  <a:lnTo>
                    <a:pt x="51525" y="21659"/>
                  </a:lnTo>
                  <a:lnTo>
                    <a:pt x="51728" y="22304"/>
                  </a:lnTo>
                  <a:lnTo>
                    <a:pt x="51950" y="22931"/>
                  </a:lnTo>
                  <a:lnTo>
                    <a:pt x="52208" y="23559"/>
                  </a:lnTo>
                  <a:lnTo>
                    <a:pt x="52466" y="24167"/>
                  </a:lnTo>
                  <a:lnTo>
                    <a:pt x="52761" y="24776"/>
                  </a:lnTo>
                  <a:lnTo>
                    <a:pt x="53075" y="25367"/>
                  </a:lnTo>
                  <a:lnTo>
                    <a:pt x="53407" y="25957"/>
                  </a:lnTo>
                  <a:lnTo>
                    <a:pt x="53758" y="26529"/>
                  </a:lnTo>
                  <a:lnTo>
                    <a:pt x="54145" y="27082"/>
                  </a:lnTo>
                  <a:lnTo>
                    <a:pt x="54532" y="27617"/>
                  </a:lnTo>
                  <a:lnTo>
                    <a:pt x="54957" y="28134"/>
                  </a:lnTo>
                  <a:lnTo>
                    <a:pt x="54957" y="28134"/>
                  </a:lnTo>
                  <a:lnTo>
                    <a:pt x="54385" y="27525"/>
                  </a:lnTo>
                  <a:lnTo>
                    <a:pt x="53813" y="26935"/>
                  </a:lnTo>
                  <a:lnTo>
                    <a:pt x="53204" y="26344"/>
                  </a:lnTo>
                  <a:lnTo>
                    <a:pt x="52577" y="25809"/>
                  </a:lnTo>
                  <a:lnTo>
                    <a:pt x="52263" y="25533"/>
                  </a:lnTo>
                  <a:lnTo>
                    <a:pt x="51931" y="25293"/>
                  </a:lnTo>
                  <a:lnTo>
                    <a:pt x="51599" y="25035"/>
                  </a:lnTo>
                  <a:lnTo>
                    <a:pt x="51267" y="24813"/>
                  </a:lnTo>
                  <a:lnTo>
                    <a:pt x="50917" y="24592"/>
                  </a:lnTo>
                  <a:lnTo>
                    <a:pt x="50566" y="24370"/>
                  </a:lnTo>
                  <a:lnTo>
                    <a:pt x="50197" y="24186"/>
                  </a:lnTo>
                  <a:lnTo>
                    <a:pt x="49828" y="24001"/>
                  </a:lnTo>
                  <a:lnTo>
                    <a:pt x="49367" y="23799"/>
                  </a:lnTo>
                  <a:lnTo>
                    <a:pt x="48887" y="23633"/>
                  </a:lnTo>
                  <a:lnTo>
                    <a:pt x="48408" y="23503"/>
                  </a:lnTo>
                  <a:lnTo>
                    <a:pt x="47910" y="23393"/>
                  </a:lnTo>
                  <a:lnTo>
                    <a:pt x="47412" y="23319"/>
                  </a:lnTo>
                  <a:lnTo>
                    <a:pt x="46913" y="23264"/>
                  </a:lnTo>
                  <a:lnTo>
                    <a:pt x="46415" y="23245"/>
                  </a:lnTo>
                  <a:lnTo>
                    <a:pt x="45917" y="23282"/>
                  </a:lnTo>
                  <a:lnTo>
                    <a:pt x="45419" y="23337"/>
                  </a:lnTo>
                  <a:lnTo>
                    <a:pt x="44940" y="23430"/>
                  </a:lnTo>
                  <a:lnTo>
                    <a:pt x="44460" y="23559"/>
                  </a:lnTo>
                  <a:lnTo>
                    <a:pt x="43999" y="23725"/>
                  </a:lnTo>
                  <a:lnTo>
                    <a:pt x="43777" y="23817"/>
                  </a:lnTo>
                  <a:lnTo>
                    <a:pt x="43574" y="23928"/>
                  </a:lnTo>
                  <a:lnTo>
                    <a:pt x="43353" y="24038"/>
                  </a:lnTo>
                  <a:lnTo>
                    <a:pt x="43150" y="24167"/>
                  </a:lnTo>
                  <a:lnTo>
                    <a:pt x="42947" y="24315"/>
                  </a:lnTo>
                  <a:lnTo>
                    <a:pt x="42763" y="24463"/>
                  </a:lnTo>
                  <a:lnTo>
                    <a:pt x="42560" y="24629"/>
                  </a:lnTo>
                  <a:lnTo>
                    <a:pt x="42394" y="24795"/>
                  </a:lnTo>
                  <a:lnTo>
                    <a:pt x="42117" y="25090"/>
                  </a:lnTo>
                  <a:lnTo>
                    <a:pt x="41859" y="25404"/>
                  </a:lnTo>
                  <a:lnTo>
                    <a:pt x="41637" y="25736"/>
                  </a:lnTo>
                  <a:lnTo>
                    <a:pt x="41453" y="26086"/>
                  </a:lnTo>
                  <a:lnTo>
                    <a:pt x="41287" y="26455"/>
                  </a:lnTo>
                  <a:lnTo>
                    <a:pt x="41139" y="26824"/>
                  </a:lnTo>
                  <a:lnTo>
                    <a:pt x="41010" y="27211"/>
                  </a:lnTo>
                  <a:lnTo>
                    <a:pt x="40918" y="27617"/>
                  </a:lnTo>
                  <a:lnTo>
                    <a:pt x="40844" y="28023"/>
                  </a:lnTo>
                  <a:lnTo>
                    <a:pt x="40807" y="28429"/>
                  </a:lnTo>
                  <a:lnTo>
                    <a:pt x="40770" y="28835"/>
                  </a:lnTo>
                  <a:lnTo>
                    <a:pt x="40770" y="29259"/>
                  </a:lnTo>
                  <a:lnTo>
                    <a:pt x="40789" y="29665"/>
                  </a:lnTo>
                  <a:lnTo>
                    <a:pt x="40826" y="30071"/>
                  </a:lnTo>
                  <a:lnTo>
                    <a:pt x="40881" y="30477"/>
                  </a:lnTo>
                  <a:lnTo>
                    <a:pt x="40955" y="30883"/>
                  </a:lnTo>
                  <a:lnTo>
                    <a:pt x="41047" y="31270"/>
                  </a:lnTo>
                  <a:lnTo>
                    <a:pt x="41158" y="31657"/>
                  </a:lnTo>
                  <a:lnTo>
                    <a:pt x="41268" y="32026"/>
                  </a:lnTo>
                  <a:lnTo>
                    <a:pt x="41398" y="32395"/>
                  </a:lnTo>
                  <a:lnTo>
                    <a:pt x="41545" y="32764"/>
                  </a:lnTo>
                  <a:lnTo>
                    <a:pt x="41693" y="33133"/>
                  </a:lnTo>
                  <a:lnTo>
                    <a:pt x="42025" y="33853"/>
                  </a:lnTo>
                  <a:lnTo>
                    <a:pt x="42394" y="34572"/>
                  </a:lnTo>
                  <a:lnTo>
                    <a:pt x="42763" y="35273"/>
                  </a:lnTo>
                  <a:lnTo>
                    <a:pt x="43538" y="36638"/>
                  </a:lnTo>
                  <a:lnTo>
                    <a:pt x="42966" y="36362"/>
                  </a:lnTo>
                  <a:lnTo>
                    <a:pt x="42412" y="36140"/>
                  </a:lnTo>
                  <a:lnTo>
                    <a:pt x="41896" y="35974"/>
                  </a:lnTo>
                  <a:lnTo>
                    <a:pt x="41416" y="35845"/>
                  </a:lnTo>
                  <a:lnTo>
                    <a:pt x="40973" y="35753"/>
                  </a:lnTo>
                  <a:lnTo>
                    <a:pt x="40567" y="35716"/>
                  </a:lnTo>
                  <a:lnTo>
                    <a:pt x="40198" y="35716"/>
                  </a:lnTo>
                  <a:lnTo>
                    <a:pt x="39848" y="35753"/>
                  </a:lnTo>
                  <a:lnTo>
                    <a:pt x="39534" y="35827"/>
                  </a:lnTo>
                  <a:lnTo>
                    <a:pt x="39258" y="35937"/>
                  </a:lnTo>
                  <a:lnTo>
                    <a:pt x="38999" y="36085"/>
                  </a:lnTo>
                  <a:lnTo>
                    <a:pt x="38778" y="36269"/>
                  </a:lnTo>
                  <a:lnTo>
                    <a:pt x="38575" y="36472"/>
                  </a:lnTo>
                  <a:lnTo>
                    <a:pt x="38409" y="36712"/>
                  </a:lnTo>
                  <a:lnTo>
                    <a:pt x="38261" y="36970"/>
                  </a:lnTo>
                  <a:lnTo>
                    <a:pt x="38151" y="37266"/>
                  </a:lnTo>
                  <a:lnTo>
                    <a:pt x="38059" y="37561"/>
                  </a:lnTo>
                  <a:lnTo>
                    <a:pt x="37985" y="37893"/>
                  </a:lnTo>
                  <a:lnTo>
                    <a:pt x="37948" y="38243"/>
                  </a:lnTo>
                  <a:lnTo>
                    <a:pt x="37911" y="38612"/>
                  </a:lnTo>
                  <a:lnTo>
                    <a:pt x="37911" y="38981"/>
                  </a:lnTo>
                  <a:lnTo>
                    <a:pt x="37929" y="39369"/>
                  </a:lnTo>
                  <a:lnTo>
                    <a:pt x="37966" y="39774"/>
                  </a:lnTo>
                  <a:lnTo>
                    <a:pt x="38040" y="40199"/>
                  </a:lnTo>
                  <a:lnTo>
                    <a:pt x="38114" y="40605"/>
                  </a:lnTo>
                  <a:lnTo>
                    <a:pt x="38206" y="41047"/>
                  </a:lnTo>
                  <a:lnTo>
                    <a:pt x="38317" y="41472"/>
                  </a:lnTo>
                  <a:lnTo>
                    <a:pt x="38446" y="41896"/>
                  </a:lnTo>
                  <a:lnTo>
                    <a:pt x="38594" y="42339"/>
                  </a:lnTo>
                  <a:lnTo>
                    <a:pt x="38760" y="42763"/>
                  </a:lnTo>
                  <a:lnTo>
                    <a:pt x="38926" y="43187"/>
                  </a:lnTo>
                  <a:lnTo>
                    <a:pt x="39110" y="43612"/>
                  </a:lnTo>
                  <a:lnTo>
                    <a:pt x="39110" y="43612"/>
                  </a:lnTo>
                  <a:lnTo>
                    <a:pt x="38095" y="42523"/>
                  </a:lnTo>
                  <a:lnTo>
                    <a:pt x="37062" y="41416"/>
                  </a:lnTo>
                  <a:lnTo>
                    <a:pt x="36011" y="40365"/>
                  </a:lnTo>
                  <a:lnTo>
                    <a:pt x="35457" y="39830"/>
                  </a:lnTo>
                  <a:lnTo>
                    <a:pt x="34922" y="39332"/>
                  </a:lnTo>
                  <a:lnTo>
                    <a:pt x="34350" y="38834"/>
                  </a:lnTo>
                  <a:lnTo>
                    <a:pt x="33779" y="38354"/>
                  </a:lnTo>
                  <a:lnTo>
                    <a:pt x="33207" y="37893"/>
                  </a:lnTo>
                  <a:lnTo>
                    <a:pt x="32616" y="37432"/>
                  </a:lnTo>
                  <a:lnTo>
                    <a:pt x="32008" y="37007"/>
                  </a:lnTo>
                  <a:lnTo>
                    <a:pt x="31380" y="36601"/>
                  </a:lnTo>
                  <a:lnTo>
                    <a:pt x="30735" y="36232"/>
                  </a:lnTo>
                  <a:lnTo>
                    <a:pt x="30089" y="35882"/>
                  </a:lnTo>
                  <a:lnTo>
                    <a:pt x="29406" y="35550"/>
                  </a:lnTo>
                  <a:lnTo>
                    <a:pt x="28724" y="35255"/>
                  </a:lnTo>
                  <a:lnTo>
                    <a:pt x="28004" y="34996"/>
                  </a:lnTo>
                  <a:lnTo>
                    <a:pt x="27285" y="34775"/>
                  </a:lnTo>
                  <a:lnTo>
                    <a:pt x="26547" y="34609"/>
                  </a:lnTo>
                  <a:lnTo>
                    <a:pt x="25809" y="34461"/>
                  </a:lnTo>
                  <a:lnTo>
                    <a:pt x="25422" y="34425"/>
                  </a:lnTo>
                  <a:lnTo>
                    <a:pt x="25053" y="34369"/>
                  </a:lnTo>
                  <a:lnTo>
                    <a:pt x="24684" y="34351"/>
                  </a:lnTo>
                  <a:lnTo>
                    <a:pt x="24315" y="34332"/>
                  </a:lnTo>
                  <a:lnTo>
                    <a:pt x="23927" y="34314"/>
                  </a:lnTo>
                  <a:lnTo>
                    <a:pt x="23559" y="34332"/>
                  </a:lnTo>
                  <a:lnTo>
                    <a:pt x="23190" y="34351"/>
                  </a:lnTo>
                  <a:lnTo>
                    <a:pt x="22821" y="34369"/>
                  </a:lnTo>
                  <a:lnTo>
                    <a:pt x="22452" y="34425"/>
                  </a:lnTo>
                  <a:lnTo>
                    <a:pt x="22101" y="34480"/>
                  </a:lnTo>
                  <a:lnTo>
                    <a:pt x="21732" y="34535"/>
                  </a:lnTo>
                  <a:lnTo>
                    <a:pt x="21382" y="34627"/>
                  </a:lnTo>
                  <a:lnTo>
                    <a:pt x="21013" y="34720"/>
                  </a:lnTo>
                  <a:lnTo>
                    <a:pt x="20662" y="34830"/>
                  </a:lnTo>
                  <a:lnTo>
                    <a:pt x="20330" y="34960"/>
                  </a:lnTo>
                  <a:lnTo>
                    <a:pt x="19980" y="35089"/>
                  </a:lnTo>
                  <a:lnTo>
                    <a:pt x="19648" y="35236"/>
                  </a:lnTo>
                  <a:lnTo>
                    <a:pt x="19315" y="35402"/>
                  </a:lnTo>
                  <a:lnTo>
                    <a:pt x="19002" y="35587"/>
                  </a:lnTo>
                  <a:lnTo>
                    <a:pt x="18688" y="35790"/>
                  </a:lnTo>
                  <a:lnTo>
                    <a:pt x="18375" y="36011"/>
                  </a:lnTo>
                  <a:lnTo>
                    <a:pt x="18079" y="36232"/>
                  </a:lnTo>
                  <a:lnTo>
                    <a:pt x="17803" y="36472"/>
                  </a:lnTo>
                  <a:lnTo>
                    <a:pt x="17526" y="36749"/>
                  </a:lnTo>
                  <a:lnTo>
                    <a:pt x="17286" y="37007"/>
                  </a:lnTo>
                  <a:lnTo>
                    <a:pt x="17046" y="37302"/>
                  </a:lnTo>
                  <a:lnTo>
                    <a:pt x="16807" y="37598"/>
                  </a:lnTo>
                  <a:lnTo>
                    <a:pt x="16604" y="37911"/>
                  </a:lnTo>
                  <a:lnTo>
                    <a:pt x="16401" y="38243"/>
                  </a:lnTo>
                  <a:lnTo>
                    <a:pt x="16235" y="38575"/>
                  </a:lnTo>
                  <a:lnTo>
                    <a:pt x="16069" y="38907"/>
                  </a:lnTo>
                  <a:lnTo>
                    <a:pt x="15921" y="39258"/>
                  </a:lnTo>
                  <a:lnTo>
                    <a:pt x="15792" y="39608"/>
                  </a:lnTo>
                  <a:lnTo>
                    <a:pt x="15663" y="39959"/>
                  </a:lnTo>
                  <a:lnTo>
                    <a:pt x="15571" y="40328"/>
                  </a:lnTo>
                  <a:lnTo>
                    <a:pt x="15497" y="40678"/>
                  </a:lnTo>
                  <a:lnTo>
                    <a:pt x="15423" y="41047"/>
                  </a:lnTo>
                  <a:lnTo>
                    <a:pt x="15386" y="41416"/>
                  </a:lnTo>
                  <a:lnTo>
                    <a:pt x="15349" y="41785"/>
                  </a:lnTo>
                  <a:lnTo>
                    <a:pt x="15349" y="42154"/>
                  </a:lnTo>
                  <a:lnTo>
                    <a:pt x="15368" y="42523"/>
                  </a:lnTo>
                  <a:lnTo>
                    <a:pt x="15386" y="42874"/>
                  </a:lnTo>
                  <a:lnTo>
                    <a:pt x="15441" y="43243"/>
                  </a:lnTo>
                  <a:lnTo>
                    <a:pt x="15515" y="43593"/>
                  </a:lnTo>
                  <a:lnTo>
                    <a:pt x="15607" y="43925"/>
                  </a:lnTo>
                  <a:lnTo>
                    <a:pt x="15718" y="44276"/>
                  </a:lnTo>
                  <a:lnTo>
                    <a:pt x="15866" y="44608"/>
                  </a:lnTo>
                  <a:lnTo>
                    <a:pt x="16013" y="44921"/>
                  </a:lnTo>
                  <a:lnTo>
                    <a:pt x="16198" y="45235"/>
                  </a:lnTo>
                  <a:lnTo>
                    <a:pt x="16401" y="45530"/>
                  </a:lnTo>
                  <a:lnTo>
                    <a:pt x="16622" y="45825"/>
                  </a:lnTo>
                  <a:lnTo>
                    <a:pt x="16862" y="46102"/>
                  </a:lnTo>
                  <a:lnTo>
                    <a:pt x="16327" y="45991"/>
                  </a:lnTo>
                  <a:lnTo>
                    <a:pt x="15810" y="45844"/>
                  </a:lnTo>
                  <a:lnTo>
                    <a:pt x="15294" y="45678"/>
                  </a:lnTo>
                  <a:lnTo>
                    <a:pt x="14796" y="45493"/>
                  </a:lnTo>
                  <a:lnTo>
                    <a:pt x="14298" y="45272"/>
                  </a:lnTo>
                  <a:lnTo>
                    <a:pt x="13800" y="45051"/>
                  </a:lnTo>
                  <a:lnTo>
                    <a:pt x="13320" y="44792"/>
                  </a:lnTo>
                  <a:lnTo>
                    <a:pt x="12840" y="44552"/>
                  </a:lnTo>
                  <a:lnTo>
                    <a:pt x="11881" y="43999"/>
                  </a:lnTo>
                  <a:lnTo>
                    <a:pt x="10922" y="43464"/>
                  </a:lnTo>
                  <a:lnTo>
                    <a:pt x="9944" y="42929"/>
                  </a:lnTo>
                  <a:lnTo>
                    <a:pt x="9464" y="42689"/>
                  </a:lnTo>
                  <a:lnTo>
                    <a:pt x="8966" y="42449"/>
                  </a:lnTo>
                  <a:lnTo>
                    <a:pt x="8468" y="42246"/>
                  </a:lnTo>
                  <a:lnTo>
                    <a:pt x="7933" y="42044"/>
                  </a:lnTo>
                  <a:lnTo>
                    <a:pt x="7398" y="41878"/>
                  </a:lnTo>
                  <a:lnTo>
                    <a:pt x="6845" y="41748"/>
                  </a:lnTo>
                  <a:lnTo>
                    <a:pt x="6291" y="41638"/>
                  </a:lnTo>
                  <a:lnTo>
                    <a:pt x="5738" y="41582"/>
                  </a:lnTo>
                  <a:lnTo>
                    <a:pt x="5166" y="41545"/>
                  </a:lnTo>
                  <a:lnTo>
                    <a:pt x="4631" y="41545"/>
                  </a:lnTo>
                  <a:lnTo>
                    <a:pt x="4078" y="41601"/>
                  </a:lnTo>
                  <a:lnTo>
                    <a:pt x="3819" y="41638"/>
                  </a:lnTo>
                  <a:lnTo>
                    <a:pt x="3561" y="41693"/>
                  </a:lnTo>
                  <a:lnTo>
                    <a:pt x="3303" y="41748"/>
                  </a:lnTo>
                  <a:lnTo>
                    <a:pt x="3044" y="41822"/>
                  </a:lnTo>
                  <a:lnTo>
                    <a:pt x="2805" y="41914"/>
                  </a:lnTo>
                  <a:lnTo>
                    <a:pt x="2565" y="42007"/>
                  </a:lnTo>
                  <a:lnTo>
                    <a:pt x="2325" y="42117"/>
                  </a:lnTo>
                  <a:lnTo>
                    <a:pt x="2104" y="42246"/>
                  </a:lnTo>
                  <a:lnTo>
                    <a:pt x="1882" y="42394"/>
                  </a:lnTo>
                  <a:lnTo>
                    <a:pt x="1679" y="42542"/>
                  </a:lnTo>
                  <a:lnTo>
                    <a:pt x="1476" y="42708"/>
                  </a:lnTo>
                  <a:lnTo>
                    <a:pt x="1273" y="42874"/>
                  </a:lnTo>
                  <a:lnTo>
                    <a:pt x="1089" y="43077"/>
                  </a:lnTo>
                  <a:lnTo>
                    <a:pt x="923" y="43280"/>
                  </a:lnTo>
                  <a:lnTo>
                    <a:pt x="757" y="43519"/>
                  </a:lnTo>
                  <a:lnTo>
                    <a:pt x="609" y="43741"/>
                  </a:lnTo>
                  <a:lnTo>
                    <a:pt x="480" y="43981"/>
                  </a:lnTo>
                  <a:lnTo>
                    <a:pt x="351" y="44239"/>
                  </a:lnTo>
                  <a:lnTo>
                    <a:pt x="259" y="44479"/>
                  </a:lnTo>
                  <a:lnTo>
                    <a:pt x="185" y="44737"/>
                  </a:lnTo>
                  <a:lnTo>
                    <a:pt x="111" y="44977"/>
                  </a:lnTo>
                  <a:lnTo>
                    <a:pt x="56" y="45253"/>
                  </a:lnTo>
                  <a:lnTo>
                    <a:pt x="19" y="45512"/>
                  </a:lnTo>
                  <a:lnTo>
                    <a:pt x="1" y="45770"/>
                  </a:lnTo>
                  <a:lnTo>
                    <a:pt x="1" y="46047"/>
                  </a:lnTo>
                  <a:lnTo>
                    <a:pt x="1" y="46305"/>
                  </a:lnTo>
                  <a:lnTo>
                    <a:pt x="19" y="46582"/>
                  </a:lnTo>
                  <a:lnTo>
                    <a:pt x="56" y="46858"/>
                  </a:lnTo>
                  <a:lnTo>
                    <a:pt x="148" y="47412"/>
                  </a:lnTo>
                  <a:lnTo>
                    <a:pt x="277" y="47965"/>
                  </a:lnTo>
                  <a:lnTo>
                    <a:pt x="462" y="48519"/>
                  </a:lnTo>
                  <a:lnTo>
                    <a:pt x="665" y="49072"/>
                  </a:lnTo>
                  <a:lnTo>
                    <a:pt x="905" y="49626"/>
                  </a:lnTo>
                  <a:lnTo>
                    <a:pt x="1163" y="50179"/>
                  </a:lnTo>
                  <a:lnTo>
                    <a:pt x="1440" y="50714"/>
                  </a:lnTo>
                  <a:lnTo>
                    <a:pt x="1753" y="51249"/>
                  </a:lnTo>
                  <a:lnTo>
                    <a:pt x="2067" y="51747"/>
                  </a:lnTo>
                  <a:lnTo>
                    <a:pt x="2399" y="52282"/>
                  </a:lnTo>
                  <a:lnTo>
                    <a:pt x="2731" y="52780"/>
                  </a:lnTo>
                  <a:lnTo>
                    <a:pt x="61303" y="52780"/>
                  </a:lnTo>
                  <a:lnTo>
                    <a:pt x="61303" y="1"/>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6" name="Google Shape;496;p7"/>
          <p:cNvGrpSpPr/>
          <p:nvPr/>
        </p:nvGrpSpPr>
        <p:grpSpPr>
          <a:xfrm>
            <a:off x="448920" y="813001"/>
            <a:ext cx="216102" cy="209587"/>
            <a:chOff x="375445" y="3222151"/>
            <a:chExt cx="216102" cy="209587"/>
          </a:xfrm>
        </p:grpSpPr>
        <p:sp>
          <p:nvSpPr>
            <p:cNvPr id="497" name="Google Shape;497;p7"/>
            <p:cNvSpPr/>
            <p:nvPr/>
          </p:nvSpPr>
          <p:spPr>
            <a:xfrm rot="10800000" flipH="1">
              <a:off x="375445" y="3222151"/>
              <a:ext cx="216102" cy="209587"/>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7"/>
            <p:cNvSpPr/>
            <p:nvPr/>
          </p:nvSpPr>
          <p:spPr>
            <a:xfrm rot="10800000" flipH="1">
              <a:off x="460336" y="3317643"/>
              <a:ext cx="40522" cy="40292"/>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9" name="Google Shape;499;p7"/>
          <p:cNvGrpSpPr/>
          <p:nvPr/>
        </p:nvGrpSpPr>
        <p:grpSpPr>
          <a:xfrm>
            <a:off x="99487" y="1651433"/>
            <a:ext cx="156307" cy="151594"/>
            <a:chOff x="375445" y="3222151"/>
            <a:chExt cx="216102" cy="209587"/>
          </a:xfrm>
        </p:grpSpPr>
        <p:sp>
          <p:nvSpPr>
            <p:cNvPr id="500" name="Google Shape;500;p7"/>
            <p:cNvSpPr/>
            <p:nvPr/>
          </p:nvSpPr>
          <p:spPr>
            <a:xfrm rot="10800000" flipH="1">
              <a:off x="375445" y="3222151"/>
              <a:ext cx="216102" cy="209587"/>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7"/>
            <p:cNvSpPr/>
            <p:nvPr/>
          </p:nvSpPr>
          <p:spPr>
            <a:xfrm rot="10800000" flipH="1">
              <a:off x="460336" y="3317643"/>
              <a:ext cx="40522" cy="40292"/>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2" name="Google Shape;502;p7"/>
          <p:cNvGrpSpPr/>
          <p:nvPr/>
        </p:nvGrpSpPr>
        <p:grpSpPr>
          <a:xfrm>
            <a:off x="403031" y="1325283"/>
            <a:ext cx="156328" cy="151594"/>
            <a:chOff x="375445" y="3222151"/>
            <a:chExt cx="216102" cy="209587"/>
          </a:xfrm>
        </p:grpSpPr>
        <p:sp>
          <p:nvSpPr>
            <p:cNvPr id="503" name="Google Shape;503;p7"/>
            <p:cNvSpPr/>
            <p:nvPr/>
          </p:nvSpPr>
          <p:spPr>
            <a:xfrm rot="10800000" flipH="1">
              <a:off x="375445" y="3222151"/>
              <a:ext cx="216102" cy="209587"/>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7"/>
            <p:cNvSpPr/>
            <p:nvPr/>
          </p:nvSpPr>
          <p:spPr>
            <a:xfrm rot="10800000" flipH="1">
              <a:off x="460336" y="3317643"/>
              <a:ext cx="40522" cy="40292"/>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5" name="Google Shape;505;p7"/>
          <p:cNvGrpSpPr/>
          <p:nvPr/>
        </p:nvGrpSpPr>
        <p:grpSpPr>
          <a:xfrm>
            <a:off x="8423989" y="-533405"/>
            <a:ext cx="591491" cy="2037135"/>
            <a:chOff x="1395700" y="238125"/>
            <a:chExt cx="1034075" cy="3561425"/>
          </a:xfrm>
        </p:grpSpPr>
        <p:sp>
          <p:nvSpPr>
            <p:cNvPr id="506" name="Google Shape;506;p7"/>
            <p:cNvSpPr/>
            <p:nvPr/>
          </p:nvSpPr>
          <p:spPr>
            <a:xfrm>
              <a:off x="1566525" y="238125"/>
              <a:ext cx="688150" cy="1740125"/>
            </a:xfrm>
            <a:custGeom>
              <a:avLst/>
              <a:gdLst/>
              <a:ahLst/>
              <a:cxnLst/>
              <a:rect l="l" t="t" r="r" b="b"/>
              <a:pathLst>
                <a:path w="27526" h="69605" extrusionOk="0">
                  <a:moveTo>
                    <a:pt x="13763" y="54502"/>
                  </a:moveTo>
                  <a:lnTo>
                    <a:pt x="26242" y="69019"/>
                  </a:lnTo>
                  <a:lnTo>
                    <a:pt x="1304" y="69019"/>
                  </a:lnTo>
                  <a:lnTo>
                    <a:pt x="13763" y="54502"/>
                  </a:lnTo>
                  <a:close/>
                  <a:moveTo>
                    <a:pt x="13405" y="0"/>
                  </a:moveTo>
                  <a:lnTo>
                    <a:pt x="13405" y="54030"/>
                  </a:lnTo>
                  <a:lnTo>
                    <a:pt x="1" y="69605"/>
                  </a:lnTo>
                  <a:lnTo>
                    <a:pt x="27526" y="69605"/>
                  </a:lnTo>
                  <a:lnTo>
                    <a:pt x="14575" y="54426"/>
                  </a:lnTo>
                  <a:lnTo>
                    <a:pt x="14499"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7"/>
            <p:cNvSpPr/>
            <p:nvPr/>
          </p:nvSpPr>
          <p:spPr>
            <a:xfrm>
              <a:off x="1904925" y="3321425"/>
              <a:ext cx="15600" cy="435650"/>
            </a:xfrm>
            <a:custGeom>
              <a:avLst/>
              <a:gdLst/>
              <a:ahLst/>
              <a:cxnLst/>
              <a:rect l="l" t="t" r="r" b="b"/>
              <a:pathLst>
                <a:path w="624" h="17426" extrusionOk="0">
                  <a:moveTo>
                    <a:pt x="1" y="0"/>
                  </a:moveTo>
                  <a:lnTo>
                    <a:pt x="1" y="17425"/>
                  </a:lnTo>
                  <a:lnTo>
                    <a:pt x="624" y="17425"/>
                  </a:lnTo>
                  <a:lnTo>
                    <a:pt x="624" y="0"/>
                  </a:lnTo>
                  <a:close/>
                </a:path>
              </a:pathLst>
            </a:custGeom>
            <a:solidFill>
              <a:srgbClr val="D70C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7"/>
            <p:cNvSpPr/>
            <p:nvPr/>
          </p:nvSpPr>
          <p:spPr>
            <a:xfrm>
              <a:off x="1904925" y="3321425"/>
              <a:ext cx="15600" cy="435650"/>
            </a:xfrm>
            <a:custGeom>
              <a:avLst/>
              <a:gdLst/>
              <a:ahLst/>
              <a:cxnLst/>
              <a:rect l="l" t="t" r="r" b="b"/>
              <a:pathLst>
                <a:path w="624" h="17426" fill="none" extrusionOk="0">
                  <a:moveTo>
                    <a:pt x="1" y="17425"/>
                  </a:moveTo>
                  <a:lnTo>
                    <a:pt x="624" y="17425"/>
                  </a:lnTo>
                  <a:lnTo>
                    <a:pt x="624" y="0"/>
                  </a:lnTo>
                  <a:lnTo>
                    <a:pt x="1" y="0"/>
                  </a:lnTo>
                  <a:lnTo>
                    <a:pt x="1" y="1742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7"/>
            <p:cNvSpPr/>
            <p:nvPr/>
          </p:nvSpPr>
          <p:spPr>
            <a:xfrm>
              <a:off x="1896900" y="3313400"/>
              <a:ext cx="31650" cy="451700"/>
            </a:xfrm>
            <a:custGeom>
              <a:avLst/>
              <a:gdLst/>
              <a:ahLst/>
              <a:cxnLst/>
              <a:rect l="l" t="t" r="r" b="b"/>
              <a:pathLst>
                <a:path w="1266" h="18068" extrusionOk="0">
                  <a:moveTo>
                    <a:pt x="1" y="1"/>
                  </a:moveTo>
                  <a:lnTo>
                    <a:pt x="1" y="18067"/>
                  </a:lnTo>
                  <a:lnTo>
                    <a:pt x="1266" y="18067"/>
                  </a:lnTo>
                  <a:lnTo>
                    <a:pt x="126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7"/>
            <p:cNvSpPr/>
            <p:nvPr/>
          </p:nvSpPr>
          <p:spPr>
            <a:xfrm>
              <a:off x="1896900" y="3313400"/>
              <a:ext cx="31650" cy="451700"/>
            </a:xfrm>
            <a:custGeom>
              <a:avLst/>
              <a:gdLst/>
              <a:ahLst/>
              <a:cxnLst/>
              <a:rect l="l" t="t" r="r" b="b"/>
              <a:pathLst>
                <a:path w="1266" h="18068" fill="none" extrusionOk="0">
                  <a:moveTo>
                    <a:pt x="1266" y="18067"/>
                  </a:moveTo>
                  <a:lnTo>
                    <a:pt x="1" y="18067"/>
                  </a:lnTo>
                  <a:lnTo>
                    <a:pt x="1" y="1"/>
                  </a:lnTo>
                  <a:lnTo>
                    <a:pt x="1266" y="1"/>
                  </a:lnTo>
                  <a:lnTo>
                    <a:pt x="1266" y="1806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7"/>
            <p:cNvSpPr/>
            <p:nvPr/>
          </p:nvSpPr>
          <p:spPr>
            <a:xfrm>
              <a:off x="1864825" y="3704175"/>
              <a:ext cx="95825" cy="95375"/>
            </a:xfrm>
            <a:custGeom>
              <a:avLst/>
              <a:gdLst/>
              <a:ahLst/>
              <a:cxnLst/>
              <a:rect l="l" t="t" r="r" b="b"/>
              <a:pathLst>
                <a:path w="3833" h="3815" extrusionOk="0">
                  <a:moveTo>
                    <a:pt x="1718" y="1"/>
                  </a:moveTo>
                  <a:lnTo>
                    <a:pt x="1529" y="39"/>
                  </a:lnTo>
                  <a:lnTo>
                    <a:pt x="1340" y="76"/>
                  </a:lnTo>
                  <a:lnTo>
                    <a:pt x="1171" y="152"/>
                  </a:lnTo>
                  <a:lnTo>
                    <a:pt x="1001" y="227"/>
                  </a:lnTo>
                  <a:lnTo>
                    <a:pt x="850" y="322"/>
                  </a:lnTo>
                  <a:lnTo>
                    <a:pt x="699" y="435"/>
                  </a:lnTo>
                  <a:lnTo>
                    <a:pt x="566" y="548"/>
                  </a:lnTo>
                  <a:lnTo>
                    <a:pt x="434" y="699"/>
                  </a:lnTo>
                  <a:lnTo>
                    <a:pt x="321" y="831"/>
                  </a:lnTo>
                  <a:lnTo>
                    <a:pt x="227" y="1001"/>
                  </a:lnTo>
                  <a:lnTo>
                    <a:pt x="151" y="1171"/>
                  </a:lnTo>
                  <a:lnTo>
                    <a:pt x="94" y="1341"/>
                  </a:lnTo>
                  <a:lnTo>
                    <a:pt x="38" y="1530"/>
                  </a:lnTo>
                  <a:lnTo>
                    <a:pt x="19" y="1719"/>
                  </a:lnTo>
                  <a:lnTo>
                    <a:pt x="0" y="1908"/>
                  </a:lnTo>
                  <a:lnTo>
                    <a:pt x="19" y="2096"/>
                  </a:lnTo>
                  <a:lnTo>
                    <a:pt x="38" y="2304"/>
                  </a:lnTo>
                  <a:lnTo>
                    <a:pt x="94" y="2474"/>
                  </a:lnTo>
                  <a:lnTo>
                    <a:pt x="151" y="2663"/>
                  </a:lnTo>
                  <a:lnTo>
                    <a:pt x="227" y="2814"/>
                  </a:lnTo>
                  <a:lnTo>
                    <a:pt x="321" y="2984"/>
                  </a:lnTo>
                  <a:lnTo>
                    <a:pt x="434" y="3135"/>
                  </a:lnTo>
                  <a:lnTo>
                    <a:pt x="566" y="3267"/>
                  </a:lnTo>
                  <a:lnTo>
                    <a:pt x="699" y="3380"/>
                  </a:lnTo>
                  <a:lnTo>
                    <a:pt x="850" y="3493"/>
                  </a:lnTo>
                  <a:lnTo>
                    <a:pt x="1001" y="3588"/>
                  </a:lnTo>
                  <a:lnTo>
                    <a:pt x="1171" y="3663"/>
                  </a:lnTo>
                  <a:lnTo>
                    <a:pt x="1340" y="3739"/>
                  </a:lnTo>
                  <a:lnTo>
                    <a:pt x="1529" y="3776"/>
                  </a:lnTo>
                  <a:lnTo>
                    <a:pt x="1718" y="3814"/>
                  </a:lnTo>
                  <a:lnTo>
                    <a:pt x="2114" y="3814"/>
                  </a:lnTo>
                  <a:lnTo>
                    <a:pt x="2303" y="3776"/>
                  </a:lnTo>
                  <a:lnTo>
                    <a:pt x="2492" y="3739"/>
                  </a:lnTo>
                  <a:lnTo>
                    <a:pt x="2662" y="3663"/>
                  </a:lnTo>
                  <a:lnTo>
                    <a:pt x="2832" y="3588"/>
                  </a:lnTo>
                  <a:lnTo>
                    <a:pt x="2983" y="3493"/>
                  </a:lnTo>
                  <a:lnTo>
                    <a:pt x="3134" y="3380"/>
                  </a:lnTo>
                  <a:lnTo>
                    <a:pt x="3266" y="3267"/>
                  </a:lnTo>
                  <a:lnTo>
                    <a:pt x="3398" y="3135"/>
                  </a:lnTo>
                  <a:lnTo>
                    <a:pt x="3493" y="2984"/>
                  </a:lnTo>
                  <a:lnTo>
                    <a:pt x="3606" y="2814"/>
                  </a:lnTo>
                  <a:lnTo>
                    <a:pt x="3681" y="2663"/>
                  </a:lnTo>
                  <a:lnTo>
                    <a:pt x="3738" y="2474"/>
                  </a:lnTo>
                  <a:lnTo>
                    <a:pt x="3795" y="2304"/>
                  </a:lnTo>
                  <a:lnTo>
                    <a:pt x="3813" y="2096"/>
                  </a:lnTo>
                  <a:lnTo>
                    <a:pt x="3832" y="1908"/>
                  </a:lnTo>
                  <a:lnTo>
                    <a:pt x="3813" y="1719"/>
                  </a:lnTo>
                  <a:lnTo>
                    <a:pt x="3795" y="1530"/>
                  </a:lnTo>
                  <a:lnTo>
                    <a:pt x="3738" y="1341"/>
                  </a:lnTo>
                  <a:lnTo>
                    <a:pt x="3681" y="1171"/>
                  </a:lnTo>
                  <a:lnTo>
                    <a:pt x="3606" y="1001"/>
                  </a:lnTo>
                  <a:lnTo>
                    <a:pt x="3493" y="831"/>
                  </a:lnTo>
                  <a:lnTo>
                    <a:pt x="3398" y="699"/>
                  </a:lnTo>
                  <a:lnTo>
                    <a:pt x="3266" y="548"/>
                  </a:lnTo>
                  <a:lnTo>
                    <a:pt x="3134" y="435"/>
                  </a:lnTo>
                  <a:lnTo>
                    <a:pt x="2983" y="322"/>
                  </a:lnTo>
                  <a:lnTo>
                    <a:pt x="2832" y="227"/>
                  </a:lnTo>
                  <a:lnTo>
                    <a:pt x="2662" y="152"/>
                  </a:lnTo>
                  <a:lnTo>
                    <a:pt x="2492" y="76"/>
                  </a:lnTo>
                  <a:lnTo>
                    <a:pt x="2303" y="39"/>
                  </a:lnTo>
                  <a:lnTo>
                    <a:pt x="211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7"/>
            <p:cNvSpPr/>
            <p:nvPr/>
          </p:nvSpPr>
          <p:spPr>
            <a:xfrm>
              <a:off x="1395700" y="1923475"/>
              <a:ext cx="1034075" cy="1174725"/>
            </a:xfrm>
            <a:custGeom>
              <a:avLst/>
              <a:gdLst/>
              <a:ahLst/>
              <a:cxnLst/>
              <a:rect l="l" t="t" r="r" b="b"/>
              <a:pathLst>
                <a:path w="41363" h="46989" extrusionOk="0">
                  <a:moveTo>
                    <a:pt x="3455" y="1"/>
                  </a:moveTo>
                  <a:lnTo>
                    <a:pt x="0" y="3909"/>
                  </a:lnTo>
                  <a:lnTo>
                    <a:pt x="3455" y="7816"/>
                  </a:lnTo>
                  <a:lnTo>
                    <a:pt x="0" y="11743"/>
                  </a:lnTo>
                  <a:lnTo>
                    <a:pt x="3455" y="15651"/>
                  </a:lnTo>
                  <a:lnTo>
                    <a:pt x="0" y="19578"/>
                  </a:lnTo>
                  <a:lnTo>
                    <a:pt x="3455" y="23485"/>
                  </a:lnTo>
                  <a:lnTo>
                    <a:pt x="0" y="27393"/>
                  </a:lnTo>
                  <a:lnTo>
                    <a:pt x="3455" y="31320"/>
                  </a:lnTo>
                  <a:lnTo>
                    <a:pt x="0" y="35228"/>
                  </a:lnTo>
                  <a:lnTo>
                    <a:pt x="3455" y="39154"/>
                  </a:lnTo>
                  <a:lnTo>
                    <a:pt x="0" y="43062"/>
                  </a:lnTo>
                  <a:lnTo>
                    <a:pt x="3455" y="46989"/>
                  </a:lnTo>
                  <a:lnTo>
                    <a:pt x="37908" y="46989"/>
                  </a:lnTo>
                  <a:lnTo>
                    <a:pt x="41362" y="43062"/>
                  </a:lnTo>
                  <a:lnTo>
                    <a:pt x="37908" y="39154"/>
                  </a:lnTo>
                  <a:lnTo>
                    <a:pt x="41362" y="35228"/>
                  </a:lnTo>
                  <a:lnTo>
                    <a:pt x="37908" y="31320"/>
                  </a:lnTo>
                  <a:lnTo>
                    <a:pt x="41362" y="27393"/>
                  </a:lnTo>
                  <a:lnTo>
                    <a:pt x="37908" y="23485"/>
                  </a:lnTo>
                  <a:lnTo>
                    <a:pt x="41362" y="19578"/>
                  </a:lnTo>
                  <a:lnTo>
                    <a:pt x="37908" y="15651"/>
                  </a:lnTo>
                  <a:lnTo>
                    <a:pt x="41362" y="11743"/>
                  </a:lnTo>
                  <a:lnTo>
                    <a:pt x="37908" y="7816"/>
                  </a:lnTo>
                  <a:lnTo>
                    <a:pt x="41362" y="3909"/>
                  </a:lnTo>
                  <a:lnTo>
                    <a:pt x="3790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7"/>
            <p:cNvSpPr/>
            <p:nvPr/>
          </p:nvSpPr>
          <p:spPr>
            <a:xfrm>
              <a:off x="1395700" y="1923475"/>
              <a:ext cx="1034075" cy="1174725"/>
            </a:xfrm>
            <a:custGeom>
              <a:avLst/>
              <a:gdLst/>
              <a:ahLst/>
              <a:cxnLst/>
              <a:rect l="l" t="t" r="r" b="b"/>
              <a:pathLst>
                <a:path w="41363" h="46989" fill="none" extrusionOk="0">
                  <a:moveTo>
                    <a:pt x="3455" y="1"/>
                  </a:moveTo>
                  <a:lnTo>
                    <a:pt x="0" y="3909"/>
                  </a:lnTo>
                  <a:lnTo>
                    <a:pt x="3455" y="7816"/>
                  </a:lnTo>
                  <a:lnTo>
                    <a:pt x="0" y="11743"/>
                  </a:lnTo>
                  <a:lnTo>
                    <a:pt x="3455" y="15651"/>
                  </a:lnTo>
                  <a:lnTo>
                    <a:pt x="0" y="19578"/>
                  </a:lnTo>
                  <a:lnTo>
                    <a:pt x="3455" y="23485"/>
                  </a:lnTo>
                  <a:lnTo>
                    <a:pt x="0" y="27393"/>
                  </a:lnTo>
                  <a:lnTo>
                    <a:pt x="3455" y="31320"/>
                  </a:lnTo>
                  <a:lnTo>
                    <a:pt x="0" y="35228"/>
                  </a:lnTo>
                  <a:lnTo>
                    <a:pt x="3455" y="39154"/>
                  </a:lnTo>
                  <a:lnTo>
                    <a:pt x="0" y="43062"/>
                  </a:lnTo>
                  <a:lnTo>
                    <a:pt x="3455" y="46989"/>
                  </a:lnTo>
                  <a:lnTo>
                    <a:pt x="37908" y="46989"/>
                  </a:lnTo>
                  <a:lnTo>
                    <a:pt x="41362" y="43062"/>
                  </a:lnTo>
                  <a:lnTo>
                    <a:pt x="37908" y="39154"/>
                  </a:lnTo>
                  <a:lnTo>
                    <a:pt x="41362" y="35228"/>
                  </a:lnTo>
                  <a:lnTo>
                    <a:pt x="37908" y="31320"/>
                  </a:lnTo>
                  <a:lnTo>
                    <a:pt x="41362" y="27393"/>
                  </a:lnTo>
                  <a:lnTo>
                    <a:pt x="37908" y="23485"/>
                  </a:lnTo>
                  <a:lnTo>
                    <a:pt x="41362" y="19578"/>
                  </a:lnTo>
                  <a:lnTo>
                    <a:pt x="37908" y="15651"/>
                  </a:lnTo>
                  <a:lnTo>
                    <a:pt x="41362" y="11743"/>
                  </a:lnTo>
                  <a:lnTo>
                    <a:pt x="37908" y="7816"/>
                  </a:lnTo>
                  <a:lnTo>
                    <a:pt x="41362" y="3909"/>
                  </a:lnTo>
                  <a:lnTo>
                    <a:pt x="37908" y="1"/>
                  </a:lnTo>
                  <a:lnTo>
                    <a:pt x="345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7"/>
            <p:cNvSpPr/>
            <p:nvPr/>
          </p:nvSpPr>
          <p:spPr>
            <a:xfrm>
              <a:off x="2343375" y="2706450"/>
              <a:ext cx="25" cy="25"/>
            </a:xfrm>
            <a:custGeom>
              <a:avLst/>
              <a:gdLst/>
              <a:ahLst/>
              <a:cxnLst/>
              <a:rect l="l" t="t" r="r" b="b"/>
              <a:pathLst>
                <a:path w="1" h="1" extrusionOk="0">
                  <a:moveTo>
                    <a:pt x="1" y="1"/>
                  </a:moveTo>
                  <a:lnTo>
                    <a:pt x="1" y="1"/>
                  </a:lnTo>
                  <a:lnTo>
                    <a:pt x="1" y="1"/>
                  </a:lnTo>
                  <a:lnTo>
                    <a:pt x="1" y="1"/>
                  </a:lnTo>
                  <a:lnTo>
                    <a:pt x="1" y="1"/>
                  </a:lnTo>
                  <a:close/>
                </a:path>
              </a:pathLst>
            </a:custGeom>
            <a:solidFill>
              <a:srgbClr val="D86C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7"/>
            <p:cNvSpPr/>
            <p:nvPr/>
          </p:nvSpPr>
          <p:spPr>
            <a:xfrm>
              <a:off x="2343375" y="2706450"/>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7"/>
            <p:cNvSpPr/>
            <p:nvPr/>
          </p:nvSpPr>
          <p:spPr>
            <a:xfrm>
              <a:off x="1395700" y="2608300"/>
              <a:ext cx="1034075" cy="98175"/>
            </a:xfrm>
            <a:custGeom>
              <a:avLst/>
              <a:gdLst/>
              <a:ahLst/>
              <a:cxnLst/>
              <a:rect l="l" t="t" r="r" b="b"/>
              <a:pathLst>
                <a:path w="41363" h="3927" extrusionOk="0">
                  <a:moveTo>
                    <a:pt x="0" y="0"/>
                  </a:moveTo>
                  <a:lnTo>
                    <a:pt x="3455" y="3927"/>
                  </a:lnTo>
                  <a:lnTo>
                    <a:pt x="37908" y="3927"/>
                  </a:lnTo>
                  <a:lnTo>
                    <a:pt x="41362" y="0"/>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7"/>
            <p:cNvSpPr/>
            <p:nvPr/>
          </p:nvSpPr>
          <p:spPr>
            <a:xfrm>
              <a:off x="1395700" y="2608300"/>
              <a:ext cx="1034075" cy="98175"/>
            </a:xfrm>
            <a:custGeom>
              <a:avLst/>
              <a:gdLst/>
              <a:ahLst/>
              <a:cxnLst/>
              <a:rect l="l" t="t" r="r" b="b"/>
              <a:pathLst>
                <a:path w="41363" h="3927" fill="none" extrusionOk="0">
                  <a:moveTo>
                    <a:pt x="41362" y="0"/>
                  </a:moveTo>
                  <a:lnTo>
                    <a:pt x="0" y="0"/>
                  </a:lnTo>
                  <a:lnTo>
                    <a:pt x="0" y="0"/>
                  </a:lnTo>
                  <a:lnTo>
                    <a:pt x="3455" y="3927"/>
                  </a:lnTo>
                  <a:lnTo>
                    <a:pt x="3455" y="3927"/>
                  </a:lnTo>
                  <a:lnTo>
                    <a:pt x="37908" y="3927"/>
                  </a:lnTo>
                  <a:lnTo>
                    <a:pt x="37908" y="3927"/>
                  </a:lnTo>
                  <a:lnTo>
                    <a:pt x="41362" y="0"/>
                  </a:lnTo>
                  <a:lnTo>
                    <a:pt x="4136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7"/>
            <p:cNvSpPr/>
            <p:nvPr/>
          </p:nvSpPr>
          <p:spPr>
            <a:xfrm>
              <a:off x="1395700" y="2803675"/>
              <a:ext cx="1034075" cy="99150"/>
            </a:xfrm>
            <a:custGeom>
              <a:avLst/>
              <a:gdLst/>
              <a:ahLst/>
              <a:cxnLst/>
              <a:rect l="l" t="t" r="r" b="b"/>
              <a:pathLst>
                <a:path w="41363" h="3966" extrusionOk="0">
                  <a:moveTo>
                    <a:pt x="19" y="1"/>
                  </a:moveTo>
                  <a:lnTo>
                    <a:pt x="0" y="20"/>
                  </a:lnTo>
                  <a:lnTo>
                    <a:pt x="3455" y="3946"/>
                  </a:lnTo>
                  <a:lnTo>
                    <a:pt x="3436" y="3965"/>
                  </a:lnTo>
                  <a:lnTo>
                    <a:pt x="37927" y="3965"/>
                  </a:lnTo>
                  <a:lnTo>
                    <a:pt x="37908" y="3946"/>
                  </a:lnTo>
                  <a:lnTo>
                    <a:pt x="41362" y="20"/>
                  </a:lnTo>
                  <a:lnTo>
                    <a:pt x="41344" y="1"/>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7"/>
            <p:cNvSpPr/>
            <p:nvPr/>
          </p:nvSpPr>
          <p:spPr>
            <a:xfrm>
              <a:off x="1395700" y="2803675"/>
              <a:ext cx="1034075" cy="99150"/>
            </a:xfrm>
            <a:custGeom>
              <a:avLst/>
              <a:gdLst/>
              <a:ahLst/>
              <a:cxnLst/>
              <a:rect l="l" t="t" r="r" b="b"/>
              <a:pathLst>
                <a:path w="41363" h="3966" fill="none" extrusionOk="0">
                  <a:moveTo>
                    <a:pt x="41344" y="1"/>
                  </a:moveTo>
                  <a:lnTo>
                    <a:pt x="19" y="1"/>
                  </a:lnTo>
                  <a:lnTo>
                    <a:pt x="0" y="20"/>
                  </a:lnTo>
                  <a:lnTo>
                    <a:pt x="3455" y="3946"/>
                  </a:lnTo>
                  <a:lnTo>
                    <a:pt x="3436" y="3965"/>
                  </a:lnTo>
                  <a:lnTo>
                    <a:pt x="37927" y="3965"/>
                  </a:lnTo>
                  <a:lnTo>
                    <a:pt x="37908" y="3946"/>
                  </a:lnTo>
                  <a:lnTo>
                    <a:pt x="41362" y="20"/>
                  </a:lnTo>
                  <a:lnTo>
                    <a:pt x="4134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7"/>
            <p:cNvSpPr/>
            <p:nvPr/>
          </p:nvSpPr>
          <p:spPr>
            <a:xfrm>
              <a:off x="1395700" y="2999075"/>
              <a:ext cx="1034075" cy="98200"/>
            </a:xfrm>
            <a:custGeom>
              <a:avLst/>
              <a:gdLst/>
              <a:ahLst/>
              <a:cxnLst/>
              <a:rect l="l" t="t" r="r" b="b"/>
              <a:pathLst>
                <a:path w="41363" h="3928" extrusionOk="0">
                  <a:moveTo>
                    <a:pt x="19" y="1"/>
                  </a:moveTo>
                  <a:lnTo>
                    <a:pt x="0" y="38"/>
                  </a:lnTo>
                  <a:lnTo>
                    <a:pt x="3417" y="3927"/>
                  </a:lnTo>
                  <a:lnTo>
                    <a:pt x="3455" y="3889"/>
                  </a:lnTo>
                  <a:lnTo>
                    <a:pt x="37908" y="3889"/>
                  </a:lnTo>
                  <a:lnTo>
                    <a:pt x="37945" y="3927"/>
                  </a:lnTo>
                  <a:lnTo>
                    <a:pt x="41362" y="38"/>
                  </a:lnTo>
                  <a:lnTo>
                    <a:pt x="41344" y="1"/>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7"/>
            <p:cNvSpPr/>
            <p:nvPr/>
          </p:nvSpPr>
          <p:spPr>
            <a:xfrm>
              <a:off x="1395700" y="2999075"/>
              <a:ext cx="1034075" cy="98200"/>
            </a:xfrm>
            <a:custGeom>
              <a:avLst/>
              <a:gdLst/>
              <a:ahLst/>
              <a:cxnLst/>
              <a:rect l="l" t="t" r="r" b="b"/>
              <a:pathLst>
                <a:path w="41363" h="3928" fill="none" extrusionOk="0">
                  <a:moveTo>
                    <a:pt x="41344" y="1"/>
                  </a:moveTo>
                  <a:lnTo>
                    <a:pt x="19" y="1"/>
                  </a:lnTo>
                  <a:lnTo>
                    <a:pt x="0" y="38"/>
                  </a:lnTo>
                  <a:lnTo>
                    <a:pt x="3417" y="3927"/>
                  </a:lnTo>
                  <a:lnTo>
                    <a:pt x="3455" y="3889"/>
                  </a:lnTo>
                  <a:lnTo>
                    <a:pt x="37908" y="3889"/>
                  </a:lnTo>
                  <a:lnTo>
                    <a:pt x="37945" y="3927"/>
                  </a:lnTo>
                  <a:lnTo>
                    <a:pt x="41362" y="38"/>
                  </a:lnTo>
                  <a:lnTo>
                    <a:pt x="4134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7"/>
            <p:cNvSpPr/>
            <p:nvPr/>
          </p:nvSpPr>
          <p:spPr>
            <a:xfrm>
              <a:off x="1454200" y="2413850"/>
              <a:ext cx="974625" cy="96300"/>
            </a:xfrm>
            <a:custGeom>
              <a:avLst/>
              <a:gdLst/>
              <a:ahLst/>
              <a:cxnLst/>
              <a:rect l="l" t="t" r="r" b="b"/>
              <a:pathLst>
                <a:path w="38985" h="3852" extrusionOk="0">
                  <a:moveTo>
                    <a:pt x="1" y="2606"/>
                  </a:moveTo>
                  <a:lnTo>
                    <a:pt x="1096" y="3852"/>
                  </a:lnTo>
                  <a:lnTo>
                    <a:pt x="1096" y="3852"/>
                  </a:lnTo>
                  <a:lnTo>
                    <a:pt x="1" y="2606"/>
                  </a:lnTo>
                  <a:close/>
                  <a:moveTo>
                    <a:pt x="38985" y="0"/>
                  </a:moveTo>
                  <a:lnTo>
                    <a:pt x="38985" y="0"/>
                  </a:lnTo>
                  <a:lnTo>
                    <a:pt x="38211" y="888"/>
                  </a:lnTo>
                  <a:lnTo>
                    <a:pt x="38985" y="0"/>
                  </a:lnTo>
                  <a:close/>
                </a:path>
              </a:pathLst>
            </a:custGeom>
            <a:solidFill>
              <a:srgbClr val="D86C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7"/>
            <p:cNvSpPr/>
            <p:nvPr/>
          </p:nvSpPr>
          <p:spPr>
            <a:xfrm>
              <a:off x="1454200" y="2478975"/>
              <a:ext cx="27400" cy="31175"/>
            </a:xfrm>
            <a:custGeom>
              <a:avLst/>
              <a:gdLst/>
              <a:ahLst/>
              <a:cxnLst/>
              <a:rect l="l" t="t" r="r" b="b"/>
              <a:pathLst>
                <a:path w="1096" h="1247" fill="none" extrusionOk="0">
                  <a:moveTo>
                    <a:pt x="1" y="1"/>
                  </a:moveTo>
                  <a:lnTo>
                    <a:pt x="1096" y="1247"/>
                  </a:lnTo>
                  <a:lnTo>
                    <a:pt x="1096" y="1247"/>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7"/>
            <p:cNvSpPr/>
            <p:nvPr/>
          </p:nvSpPr>
          <p:spPr>
            <a:xfrm>
              <a:off x="1396625" y="2413850"/>
              <a:ext cx="1032200" cy="96300"/>
            </a:xfrm>
            <a:custGeom>
              <a:avLst/>
              <a:gdLst/>
              <a:ahLst/>
              <a:cxnLst/>
              <a:rect l="l" t="t" r="r" b="b"/>
              <a:pathLst>
                <a:path w="41288" h="3852" extrusionOk="0">
                  <a:moveTo>
                    <a:pt x="1" y="0"/>
                  </a:moveTo>
                  <a:lnTo>
                    <a:pt x="2304" y="2606"/>
                  </a:lnTo>
                  <a:lnTo>
                    <a:pt x="3399" y="3852"/>
                  </a:lnTo>
                  <a:lnTo>
                    <a:pt x="37890" y="3852"/>
                  </a:lnTo>
                  <a:lnTo>
                    <a:pt x="40514" y="888"/>
                  </a:lnTo>
                  <a:lnTo>
                    <a:pt x="41288" y="0"/>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7"/>
            <p:cNvSpPr/>
            <p:nvPr/>
          </p:nvSpPr>
          <p:spPr>
            <a:xfrm>
              <a:off x="1396625" y="2413850"/>
              <a:ext cx="1032200" cy="96300"/>
            </a:xfrm>
            <a:custGeom>
              <a:avLst/>
              <a:gdLst/>
              <a:ahLst/>
              <a:cxnLst/>
              <a:rect l="l" t="t" r="r" b="b"/>
              <a:pathLst>
                <a:path w="41288" h="3852" fill="none" extrusionOk="0">
                  <a:moveTo>
                    <a:pt x="41288" y="0"/>
                  </a:moveTo>
                  <a:lnTo>
                    <a:pt x="1" y="0"/>
                  </a:lnTo>
                  <a:lnTo>
                    <a:pt x="2304" y="2606"/>
                  </a:lnTo>
                  <a:lnTo>
                    <a:pt x="3399" y="3852"/>
                  </a:lnTo>
                  <a:lnTo>
                    <a:pt x="37890" y="3852"/>
                  </a:lnTo>
                  <a:lnTo>
                    <a:pt x="40514" y="888"/>
                  </a:lnTo>
                  <a:lnTo>
                    <a:pt x="4128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7"/>
            <p:cNvSpPr/>
            <p:nvPr/>
          </p:nvSpPr>
          <p:spPr>
            <a:xfrm>
              <a:off x="1395700" y="2021175"/>
              <a:ext cx="1034075" cy="96300"/>
            </a:xfrm>
            <a:custGeom>
              <a:avLst/>
              <a:gdLst/>
              <a:ahLst/>
              <a:cxnLst/>
              <a:rect l="l" t="t" r="r" b="b"/>
              <a:pathLst>
                <a:path w="41363" h="3852" extrusionOk="0">
                  <a:moveTo>
                    <a:pt x="0" y="1"/>
                  </a:moveTo>
                  <a:lnTo>
                    <a:pt x="0" y="1"/>
                  </a:lnTo>
                  <a:lnTo>
                    <a:pt x="3379" y="3852"/>
                  </a:lnTo>
                  <a:lnTo>
                    <a:pt x="3379" y="3852"/>
                  </a:lnTo>
                  <a:lnTo>
                    <a:pt x="0" y="1"/>
                  </a:lnTo>
                  <a:close/>
                  <a:moveTo>
                    <a:pt x="41362" y="1"/>
                  </a:moveTo>
                  <a:lnTo>
                    <a:pt x="41362" y="1"/>
                  </a:lnTo>
                  <a:lnTo>
                    <a:pt x="37983" y="3852"/>
                  </a:lnTo>
                  <a:lnTo>
                    <a:pt x="37983" y="3852"/>
                  </a:lnTo>
                  <a:lnTo>
                    <a:pt x="41362" y="1"/>
                  </a:lnTo>
                  <a:close/>
                </a:path>
              </a:pathLst>
            </a:custGeom>
            <a:solidFill>
              <a:srgbClr val="D86C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7"/>
            <p:cNvSpPr/>
            <p:nvPr/>
          </p:nvSpPr>
          <p:spPr>
            <a:xfrm>
              <a:off x="1395700" y="2021175"/>
              <a:ext cx="84500" cy="96300"/>
            </a:xfrm>
            <a:custGeom>
              <a:avLst/>
              <a:gdLst/>
              <a:ahLst/>
              <a:cxnLst/>
              <a:rect l="l" t="t" r="r" b="b"/>
              <a:pathLst>
                <a:path w="3380" h="3852" fill="none" extrusionOk="0">
                  <a:moveTo>
                    <a:pt x="0" y="1"/>
                  </a:moveTo>
                  <a:lnTo>
                    <a:pt x="0" y="1"/>
                  </a:lnTo>
                  <a:lnTo>
                    <a:pt x="3379" y="3852"/>
                  </a:lnTo>
                  <a:lnTo>
                    <a:pt x="3379" y="3852"/>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7"/>
            <p:cNvSpPr/>
            <p:nvPr/>
          </p:nvSpPr>
          <p:spPr>
            <a:xfrm>
              <a:off x="2345275" y="2021175"/>
              <a:ext cx="84500" cy="96300"/>
            </a:xfrm>
            <a:custGeom>
              <a:avLst/>
              <a:gdLst/>
              <a:ahLst/>
              <a:cxnLst/>
              <a:rect l="l" t="t" r="r" b="b"/>
              <a:pathLst>
                <a:path w="3380" h="3852" fill="none" extrusionOk="0">
                  <a:moveTo>
                    <a:pt x="3379" y="1"/>
                  </a:moveTo>
                  <a:lnTo>
                    <a:pt x="3379" y="1"/>
                  </a:lnTo>
                  <a:lnTo>
                    <a:pt x="0" y="3852"/>
                  </a:lnTo>
                  <a:lnTo>
                    <a:pt x="0" y="3852"/>
                  </a:lnTo>
                  <a:lnTo>
                    <a:pt x="337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7"/>
            <p:cNvSpPr/>
            <p:nvPr/>
          </p:nvSpPr>
          <p:spPr>
            <a:xfrm>
              <a:off x="1395700" y="2021175"/>
              <a:ext cx="1034075" cy="96300"/>
            </a:xfrm>
            <a:custGeom>
              <a:avLst/>
              <a:gdLst/>
              <a:ahLst/>
              <a:cxnLst/>
              <a:rect l="l" t="t" r="r" b="b"/>
              <a:pathLst>
                <a:path w="41363" h="3852" extrusionOk="0">
                  <a:moveTo>
                    <a:pt x="0" y="1"/>
                  </a:moveTo>
                  <a:lnTo>
                    <a:pt x="3379" y="3852"/>
                  </a:lnTo>
                  <a:lnTo>
                    <a:pt x="37983" y="3852"/>
                  </a:lnTo>
                  <a:lnTo>
                    <a:pt x="41362" y="1"/>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7"/>
            <p:cNvSpPr/>
            <p:nvPr/>
          </p:nvSpPr>
          <p:spPr>
            <a:xfrm>
              <a:off x="1395700" y="2021175"/>
              <a:ext cx="1034075" cy="96300"/>
            </a:xfrm>
            <a:custGeom>
              <a:avLst/>
              <a:gdLst/>
              <a:ahLst/>
              <a:cxnLst/>
              <a:rect l="l" t="t" r="r" b="b"/>
              <a:pathLst>
                <a:path w="41363" h="3852" fill="none" extrusionOk="0">
                  <a:moveTo>
                    <a:pt x="41362" y="1"/>
                  </a:moveTo>
                  <a:lnTo>
                    <a:pt x="0" y="1"/>
                  </a:lnTo>
                  <a:lnTo>
                    <a:pt x="3379" y="3852"/>
                  </a:lnTo>
                  <a:lnTo>
                    <a:pt x="37983" y="3852"/>
                  </a:lnTo>
                  <a:lnTo>
                    <a:pt x="41362"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7"/>
            <p:cNvSpPr/>
            <p:nvPr/>
          </p:nvSpPr>
          <p:spPr>
            <a:xfrm>
              <a:off x="1395700" y="2216100"/>
              <a:ext cx="1034075" cy="975"/>
            </a:xfrm>
            <a:custGeom>
              <a:avLst/>
              <a:gdLst/>
              <a:ahLst/>
              <a:cxnLst/>
              <a:rect l="l" t="t" r="r" b="b"/>
              <a:pathLst>
                <a:path w="41363" h="39" extrusionOk="0">
                  <a:moveTo>
                    <a:pt x="19" y="0"/>
                  </a:moveTo>
                  <a:lnTo>
                    <a:pt x="19" y="0"/>
                  </a:lnTo>
                  <a:lnTo>
                    <a:pt x="0" y="38"/>
                  </a:lnTo>
                  <a:lnTo>
                    <a:pt x="19" y="0"/>
                  </a:lnTo>
                  <a:close/>
                  <a:moveTo>
                    <a:pt x="41344" y="0"/>
                  </a:moveTo>
                  <a:lnTo>
                    <a:pt x="41344" y="0"/>
                  </a:lnTo>
                  <a:lnTo>
                    <a:pt x="41362" y="38"/>
                  </a:lnTo>
                  <a:lnTo>
                    <a:pt x="41344" y="0"/>
                  </a:lnTo>
                  <a:close/>
                </a:path>
              </a:pathLst>
            </a:custGeom>
            <a:solidFill>
              <a:srgbClr val="D86C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7"/>
            <p:cNvSpPr/>
            <p:nvPr/>
          </p:nvSpPr>
          <p:spPr>
            <a:xfrm>
              <a:off x="1395700" y="2216100"/>
              <a:ext cx="475" cy="975"/>
            </a:xfrm>
            <a:custGeom>
              <a:avLst/>
              <a:gdLst/>
              <a:ahLst/>
              <a:cxnLst/>
              <a:rect l="l" t="t" r="r" b="b"/>
              <a:pathLst>
                <a:path w="19" h="39" fill="none" extrusionOk="0">
                  <a:moveTo>
                    <a:pt x="19" y="0"/>
                  </a:moveTo>
                  <a:lnTo>
                    <a:pt x="19" y="0"/>
                  </a:lnTo>
                  <a:lnTo>
                    <a:pt x="0" y="38"/>
                  </a:lnTo>
                  <a:lnTo>
                    <a:pt x="1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7"/>
            <p:cNvSpPr/>
            <p:nvPr/>
          </p:nvSpPr>
          <p:spPr>
            <a:xfrm>
              <a:off x="1395700" y="2216100"/>
              <a:ext cx="1034075" cy="98175"/>
            </a:xfrm>
            <a:custGeom>
              <a:avLst/>
              <a:gdLst/>
              <a:ahLst/>
              <a:cxnLst/>
              <a:rect l="l" t="t" r="r" b="b"/>
              <a:pathLst>
                <a:path w="41363" h="3927" extrusionOk="0">
                  <a:moveTo>
                    <a:pt x="19" y="0"/>
                  </a:moveTo>
                  <a:lnTo>
                    <a:pt x="0" y="38"/>
                  </a:lnTo>
                  <a:lnTo>
                    <a:pt x="3436" y="3927"/>
                  </a:lnTo>
                  <a:lnTo>
                    <a:pt x="37927" y="3927"/>
                  </a:lnTo>
                  <a:lnTo>
                    <a:pt x="41362" y="38"/>
                  </a:lnTo>
                  <a:lnTo>
                    <a:pt x="41344" y="0"/>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7"/>
            <p:cNvSpPr/>
            <p:nvPr/>
          </p:nvSpPr>
          <p:spPr>
            <a:xfrm>
              <a:off x="1395700" y="2216100"/>
              <a:ext cx="1034075" cy="98175"/>
            </a:xfrm>
            <a:custGeom>
              <a:avLst/>
              <a:gdLst/>
              <a:ahLst/>
              <a:cxnLst/>
              <a:rect l="l" t="t" r="r" b="b"/>
              <a:pathLst>
                <a:path w="41363" h="3927" fill="none" extrusionOk="0">
                  <a:moveTo>
                    <a:pt x="41344" y="0"/>
                  </a:moveTo>
                  <a:lnTo>
                    <a:pt x="19" y="0"/>
                  </a:lnTo>
                  <a:lnTo>
                    <a:pt x="0" y="38"/>
                  </a:lnTo>
                  <a:lnTo>
                    <a:pt x="3436" y="3927"/>
                  </a:lnTo>
                  <a:lnTo>
                    <a:pt x="37927" y="3927"/>
                  </a:lnTo>
                  <a:lnTo>
                    <a:pt x="41362" y="38"/>
                  </a:lnTo>
                  <a:lnTo>
                    <a:pt x="4134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7"/>
            <p:cNvSpPr/>
            <p:nvPr/>
          </p:nvSpPr>
          <p:spPr>
            <a:xfrm>
              <a:off x="1395700" y="3096300"/>
              <a:ext cx="1034075" cy="387025"/>
            </a:xfrm>
            <a:custGeom>
              <a:avLst/>
              <a:gdLst/>
              <a:ahLst/>
              <a:cxnLst/>
              <a:rect l="l" t="t" r="r" b="b"/>
              <a:pathLst>
                <a:path w="41363" h="15481" extrusionOk="0">
                  <a:moveTo>
                    <a:pt x="3455" y="0"/>
                  </a:moveTo>
                  <a:lnTo>
                    <a:pt x="0" y="3908"/>
                  </a:lnTo>
                  <a:lnTo>
                    <a:pt x="3455" y="7835"/>
                  </a:lnTo>
                  <a:lnTo>
                    <a:pt x="0" y="11743"/>
                  </a:lnTo>
                  <a:lnTo>
                    <a:pt x="3285" y="15481"/>
                  </a:lnTo>
                  <a:lnTo>
                    <a:pt x="38078" y="15481"/>
                  </a:lnTo>
                  <a:lnTo>
                    <a:pt x="41362" y="11743"/>
                  </a:lnTo>
                  <a:lnTo>
                    <a:pt x="37908" y="7835"/>
                  </a:lnTo>
                  <a:lnTo>
                    <a:pt x="41362" y="3908"/>
                  </a:lnTo>
                  <a:lnTo>
                    <a:pt x="3790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7"/>
            <p:cNvSpPr/>
            <p:nvPr/>
          </p:nvSpPr>
          <p:spPr>
            <a:xfrm>
              <a:off x="1395700" y="3096300"/>
              <a:ext cx="1034075" cy="387025"/>
            </a:xfrm>
            <a:custGeom>
              <a:avLst/>
              <a:gdLst/>
              <a:ahLst/>
              <a:cxnLst/>
              <a:rect l="l" t="t" r="r" b="b"/>
              <a:pathLst>
                <a:path w="41363" h="15481" fill="none" extrusionOk="0">
                  <a:moveTo>
                    <a:pt x="38078" y="15481"/>
                  </a:moveTo>
                  <a:lnTo>
                    <a:pt x="3285" y="15481"/>
                  </a:lnTo>
                  <a:lnTo>
                    <a:pt x="0" y="11743"/>
                  </a:lnTo>
                  <a:lnTo>
                    <a:pt x="3455" y="7835"/>
                  </a:lnTo>
                  <a:lnTo>
                    <a:pt x="0" y="3908"/>
                  </a:lnTo>
                  <a:lnTo>
                    <a:pt x="3455" y="0"/>
                  </a:lnTo>
                  <a:lnTo>
                    <a:pt x="37908" y="0"/>
                  </a:lnTo>
                  <a:lnTo>
                    <a:pt x="41362" y="3908"/>
                  </a:lnTo>
                  <a:lnTo>
                    <a:pt x="37908" y="7835"/>
                  </a:lnTo>
                  <a:lnTo>
                    <a:pt x="41362" y="11743"/>
                  </a:lnTo>
                  <a:lnTo>
                    <a:pt x="38078" y="1548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7"/>
            <p:cNvSpPr/>
            <p:nvPr/>
          </p:nvSpPr>
          <p:spPr>
            <a:xfrm>
              <a:off x="1395700" y="3194475"/>
              <a:ext cx="1034075" cy="95825"/>
            </a:xfrm>
            <a:custGeom>
              <a:avLst/>
              <a:gdLst/>
              <a:ahLst/>
              <a:cxnLst/>
              <a:rect l="l" t="t" r="r" b="b"/>
              <a:pathLst>
                <a:path w="41363" h="3833" extrusionOk="0">
                  <a:moveTo>
                    <a:pt x="0" y="0"/>
                  </a:moveTo>
                  <a:lnTo>
                    <a:pt x="0" y="0"/>
                  </a:lnTo>
                  <a:lnTo>
                    <a:pt x="2341" y="2643"/>
                  </a:lnTo>
                  <a:lnTo>
                    <a:pt x="0" y="0"/>
                  </a:lnTo>
                  <a:close/>
                  <a:moveTo>
                    <a:pt x="41362" y="0"/>
                  </a:moveTo>
                  <a:lnTo>
                    <a:pt x="41362" y="0"/>
                  </a:lnTo>
                  <a:lnTo>
                    <a:pt x="37983" y="3832"/>
                  </a:lnTo>
                  <a:lnTo>
                    <a:pt x="37983" y="3832"/>
                  </a:lnTo>
                  <a:lnTo>
                    <a:pt x="41362" y="0"/>
                  </a:lnTo>
                  <a:close/>
                </a:path>
              </a:pathLst>
            </a:custGeom>
            <a:solidFill>
              <a:srgbClr val="D86C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7"/>
            <p:cNvSpPr/>
            <p:nvPr/>
          </p:nvSpPr>
          <p:spPr>
            <a:xfrm>
              <a:off x="1395700" y="3194475"/>
              <a:ext cx="58525" cy="66100"/>
            </a:xfrm>
            <a:custGeom>
              <a:avLst/>
              <a:gdLst/>
              <a:ahLst/>
              <a:cxnLst/>
              <a:rect l="l" t="t" r="r" b="b"/>
              <a:pathLst>
                <a:path w="2341" h="2644" fill="none" extrusionOk="0">
                  <a:moveTo>
                    <a:pt x="0" y="0"/>
                  </a:moveTo>
                  <a:lnTo>
                    <a:pt x="0" y="0"/>
                  </a:lnTo>
                  <a:lnTo>
                    <a:pt x="2341" y="2643"/>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7"/>
            <p:cNvSpPr/>
            <p:nvPr/>
          </p:nvSpPr>
          <p:spPr>
            <a:xfrm>
              <a:off x="2345275" y="3194475"/>
              <a:ext cx="84500" cy="95825"/>
            </a:xfrm>
            <a:custGeom>
              <a:avLst/>
              <a:gdLst/>
              <a:ahLst/>
              <a:cxnLst/>
              <a:rect l="l" t="t" r="r" b="b"/>
              <a:pathLst>
                <a:path w="3380" h="3833" fill="none" extrusionOk="0">
                  <a:moveTo>
                    <a:pt x="3379" y="0"/>
                  </a:moveTo>
                  <a:lnTo>
                    <a:pt x="3379" y="0"/>
                  </a:lnTo>
                  <a:lnTo>
                    <a:pt x="0" y="3832"/>
                  </a:lnTo>
                  <a:lnTo>
                    <a:pt x="0" y="3832"/>
                  </a:lnTo>
                  <a:lnTo>
                    <a:pt x="337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7"/>
            <p:cNvSpPr/>
            <p:nvPr/>
          </p:nvSpPr>
          <p:spPr>
            <a:xfrm>
              <a:off x="1395700" y="3194475"/>
              <a:ext cx="1034075" cy="95825"/>
            </a:xfrm>
            <a:custGeom>
              <a:avLst/>
              <a:gdLst/>
              <a:ahLst/>
              <a:cxnLst/>
              <a:rect l="l" t="t" r="r" b="b"/>
              <a:pathLst>
                <a:path w="41363" h="3833" extrusionOk="0">
                  <a:moveTo>
                    <a:pt x="0" y="0"/>
                  </a:moveTo>
                  <a:lnTo>
                    <a:pt x="2341" y="2643"/>
                  </a:lnTo>
                  <a:lnTo>
                    <a:pt x="3379" y="3832"/>
                  </a:lnTo>
                  <a:lnTo>
                    <a:pt x="37983" y="3832"/>
                  </a:lnTo>
                  <a:lnTo>
                    <a:pt x="41362" y="0"/>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7"/>
            <p:cNvSpPr/>
            <p:nvPr/>
          </p:nvSpPr>
          <p:spPr>
            <a:xfrm>
              <a:off x="1395700" y="3194475"/>
              <a:ext cx="1034075" cy="95825"/>
            </a:xfrm>
            <a:custGeom>
              <a:avLst/>
              <a:gdLst/>
              <a:ahLst/>
              <a:cxnLst/>
              <a:rect l="l" t="t" r="r" b="b"/>
              <a:pathLst>
                <a:path w="41363" h="3833" fill="none" extrusionOk="0">
                  <a:moveTo>
                    <a:pt x="41362" y="0"/>
                  </a:moveTo>
                  <a:lnTo>
                    <a:pt x="0" y="0"/>
                  </a:lnTo>
                  <a:lnTo>
                    <a:pt x="2341" y="2643"/>
                  </a:lnTo>
                  <a:lnTo>
                    <a:pt x="3379" y="3832"/>
                  </a:lnTo>
                  <a:lnTo>
                    <a:pt x="37983" y="3832"/>
                  </a:lnTo>
                  <a:lnTo>
                    <a:pt x="4136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7"/>
            <p:cNvSpPr/>
            <p:nvPr/>
          </p:nvSpPr>
          <p:spPr>
            <a:xfrm>
              <a:off x="1395700" y="3389850"/>
              <a:ext cx="1034075" cy="97250"/>
            </a:xfrm>
            <a:custGeom>
              <a:avLst/>
              <a:gdLst/>
              <a:ahLst/>
              <a:cxnLst/>
              <a:rect l="l" t="t" r="r" b="b"/>
              <a:pathLst>
                <a:path w="41363" h="3890" extrusionOk="0">
                  <a:moveTo>
                    <a:pt x="0" y="1"/>
                  </a:moveTo>
                  <a:lnTo>
                    <a:pt x="3285" y="3739"/>
                  </a:lnTo>
                  <a:lnTo>
                    <a:pt x="3302" y="3739"/>
                  </a:lnTo>
                  <a:lnTo>
                    <a:pt x="0" y="1"/>
                  </a:lnTo>
                  <a:close/>
                  <a:moveTo>
                    <a:pt x="41362" y="1"/>
                  </a:moveTo>
                  <a:lnTo>
                    <a:pt x="38060" y="3739"/>
                  </a:lnTo>
                  <a:lnTo>
                    <a:pt x="38078" y="3739"/>
                  </a:lnTo>
                  <a:lnTo>
                    <a:pt x="41362" y="1"/>
                  </a:lnTo>
                  <a:close/>
                  <a:moveTo>
                    <a:pt x="3302" y="3739"/>
                  </a:moveTo>
                  <a:lnTo>
                    <a:pt x="3436" y="3890"/>
                  </a:lnTo>
                  <a:lnTo>
                    <a:pt x="7230" y="3890"/>
                  </a:lnTo>
                  <a:lnTo>
                    <a:pt x="7098" y="3739"/>
                  </a:lnTo>
                  <a:close/>
                  <a:moveTo>
                    <a:pt x="34094" y="3739"/>
                  </a:moveTo>
                  <a:lnTo>
                    <a:pt x="33943" y="3890"/>
                  </a:lnTo>
                  <a:lnTo>
                    <a:pt x="37927" y="3890"/>
                  </a:lnTo>
                  <a:lnTo>
                    <a:pt x="38060" y="3739"/>
                  </a:lnTo>
                  <a:close/>
                </a:path>
              </a:pathLst>
            </a:custGeom>
            <a:solidFill>
              <a:srgbClr val="D86C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7"/>
            <p:cNvSpPr/>
            <p:nvPr/>
          </p:nvSpPr>
          <p:spPr>
            <a:xfrm>
              <a:off x="1395700" y="3389850"/>
              <a:ext cx="180775" cy="97250"/>
            </a:xfrm>
            <a:custGeom>
              <a:avLst/>
              <a:gdLst/>
              <a:ahLst/>
              <a:cxnLst/>
              <a:rect l="l" t="t" r="r" b="b"/>
              <a:pathLst>
                <a:path w="7231" h="3890" fill="none" extrusionOk="0">
                  <a:moveTo>
                    <a:pt x="0" y="1"/>
                  </a:moveTo>
                  <a:lnTo>
                    <a:pt x="3436" y="3890"/>
                  </a:lnTo>
                  <a:lnTo>
                    <a:pt x="7230" y="3890"/>
                  </a:lnTo>
                  <a:lnTo>
                    <a:pt x="7098" y="3739"/>
                  </a:lnTo>
                  <a:lnTo>
                    <a:pt x="3285" y="3739"/>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7"/>
            <p:cNvSpPr/>
            <p:nvPr/>
          </p:nvSpPr>
          <p:spPr>
            <a:xfrm>
              <a:off x="2244275" y="3389850"/>
              <a:ext cx="185500" cy="97250"/>
            </a:xfrm>
            <a:custGeom>
              <a:avLst/>
              <a:gdLst/>
              <a:ahLst/>
              <a:cxnLst/>
              <a:rect l="l" t="t" r="r" b="b"/>
              <a:pathLst>
                <a:path w="7420" h="3890" fill="none" extrusionOk="0">
                  <a:moveTo>
                    <a:pt x="7419" y="1"/>
                  </a:moveTo>
                  <a:lnTo>
                    <a:pt x="4135" y="3739"/>
                  </a:lnTo>
                  <a:lnTo>
                    <a:pt x="151" y="3739"/>
                  </a:lnTo>
                  <a:lnTo>
                    <a:pt x="0" y="3890"/>
                  </a:lnTo>
                  <a:lnTo>
                    <a:pt x="3984" y="3890"/>
                  </a:lnTo>
                  <a:lnTo>
                    <a:pt x="741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7"/>
            <p:cNvSpPr/>
            <p:nvPr/>
          </p:nvSpPr>
          <p:spPr>
            <a:xfrm>
              <a:off x="1395700" y="3388925"/>
              <a:ext cx="475" cy="950"/>
            </a:xfrm>
            <a:custGeom>
              <a:avLst/>
              <a:gdLst/>
              <a:ahLst/>
              <a:cxnLst/>
              <a:rect l="l" t="t" r="r" b="b"/>
              <a:pathLst>
                <a:path w="19" h="38" fill="none" extrusionOk="0">
                  <a:moveTo>
                    <a:pt x="19" y="0"/>
                  </a:moveTo>
                  <a:lnTo>
                    <a:pt x="19" y="0"/>
                  </a:lnTo>
                  <a:lnTo>
                    <a:pt x="0" y="38"/>
                  </a:lnTo>
                  <a:lnTo>
                    <a:pt x="1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7"/>
            <p:cNvSpPr/>
            <p:nvPr/>
          </p:nvSpPr>
          <p:spPr>
            <a:xfrm>
              <a:off x="1395700" y="3388925"/>
              <a:ext cx="1034075" cy="94400"/>
            </a:xfrm>
            <a:custGeom>
              <a:avLst/>
              <a:gdLst/>
              <a:ahLst/>
              <a:cxnLst/>
              <a:rect l="l" t="t" r="r" b="b"/>
              <a:pathLst>
                <a:path w="41363" h="3776" extrusionOk="0">
                  <a:moveTo>
                    <a:pt x="19" y="0"/>
                  </a:moveTo>
                  <a:lnTo>
                    <a:pt x="0" y="38"/>
                  </a:lnTo>
                  <a:lnTo>
                    <a:pt x="3285" y="3776"/>
                  </a:lnTo>
                  <a:lnTo>
                    <a:pt x="38078" y="3776"/>
                  </a:lnTo>
                  <a:lnTo>
                    <a:pt x="41362" y="38"/>
                  </a:lnTo>
                  <a:lnTo>
                    <a:pt x="41344" y="0"/>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7"/>
            <p:cNvSpPr/>
            <p:nvPr/>
          </p:nvSpPr>
          <p:spPr>
            <a:xfrm>
              <a:off x="1395700" y="3388925"/>
              <a:ext cx="1034075" cy="94400"/>
            </a:xfrm>
            <a:custGeom>
              <a:avLst/>
              <a:gdLst/>
              <a:ahLst/>
              <a:cxnLst/>
              <a:rect l="l" t="t" r="r" b="b"/>
              <a:pathLst>
                <a:path w="41363" h="3776" fill="none" extrusionOk="0">
                  <a:moveTo>
                    <a:pt x="41344" y="0"/>
                  </a:moveTo>
                  <a:lnTo>
                    <a:pt x="19" y="0"/>
                  </a:lnTo>
                  <a:lnTo>
                    <a:pt x="0" y="38"/>
                  </a:lnTo>
                  <a:lnTo>
                    <a:pt x="3285" y="3776"/>
                  </a:lnTo>
                  <a:lnTo>
                    <a:pt x="7098" y="3776"/>
                  </a:lnTo>
                  <a:lnTo>
                    <a:pt x="34094" y="3776"/>
                  </a:lnTo>
                  <a:lnTo>
                    <a:pt x="38078" y="3776"/>
                  </a:lnTo>
                  <a:lnTo>
                    <a:pt x="41362" y="38"/>
                  </a:lnTo>
                  <a:lnTo>
                    <a:pt x="4134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48" name="Google Shape;548;p7"/>
          <p:cNvSpPr/>
          <p:nvPr/>
        </p:nvSpPr>
        <p:spPr>
          <a:xfrm>
            <a:off x="-260950" y="2076858"/>
            <a:ext cx="869767" cy="411416"/>
          </a:xfrm>
          <a:custGeom>
            <a:avLst/>
            <a:gdLst/>
            <a:ahLst/>
            <a:cxnLst/>
            <a:rect l="l" t="t" r="r" b="b"/>
            <a:pathLst>
              <a:path w="70086" h="33152" extrusionOk="0">
                <a:moveTo>
                  <a:pt x="28795" y="0"/>
                </a:moveTo>
                <a:lnTo>
                  <a:pt x="28053" y="19"/>
                </a:lnTo>
                <a:lnTo>
                  <a:pt x="27330" y="74"/>
                </a:lnTo>
                <a:lnTo>
                  <a:pt x="26644" y="148"/>
                </a:lnTo>
                <a:lnTo>
                  <a:pt x="25977" y="278"/>
                </a:lnTo>
                <a:lnTo>
                  <a:pt x="25328" y="427"/>
                </a:lnTo>
                <a:lnTo>
                  <a:pt x="24716" y="593"/>
                </a:lnTo>
                <a:lnTo>
                  <a:pt x="24123" y="797"/>
                </a:lnTo>
                <a:lnTo>
                  <a:pt x="23548" y="1020"/>
                </a:lnTo>
                <a:lnTo>
                  <a:pt x="23010" y="1279"/>
                </a:lnTo>
                <a:lnTo>
                  <a:pt x="22491" y="1558"/>
                </a:lnTo>
                <a:lnTo>
                  <a:pt x="21990" y="1854"/>
                </a:lnTo>
                <a:lnTo>
                  <a:pt x="21527" y="2151"/>
                </a:lnTo>
                <a:lnTo>
                  <a:pt x="21082" y="2485"/>
                </a:lnTo>
                <a:lnTo>
                  <a:pt x="20655" y="2837"/>
                </a:lnTo>
                <a:lnTo>
                  <a:pt x="20247" y="3189"/>
                </a:lnTo>
                <a:lnTo>
                  <a:pt x="19877" y="3560"/>
                </a:lnTo>
                <a:lnTo>
                  <a:pt x="19524" y="3931"/>
                </a:lnTo>
                <a:lnTo>
                  <a:pt x="19191" y="4320"/>
                </a:lnTo>
                <a:lnTo>
                  <a:pt x="18894" y="4709"/>
                </a:lnTo>
                <a:lnTo>
                  <a:pt x="18616" y="5117"/>
                </a:lnTo>
                <a:lnTo>
                  <a:pt x="18338" y="5507"/>
                </a:lnTo>
                <a:lnTo>
                  <a:pt x="18097" y="5915"/>
                </a:lnTo>
                <a:lnTo>
                  <a:pt x="17893" y="6304"/>
                </a:lnTo>
                <a:lnTo>
                  <a:pt x="17689" y="6712"/>
                </a:lnTo>
                <a:lnTo>
                  <a:pt x="17503" y="7101"/>
                </a:lnTo>
                <a:lnTo>
                  <a:pt x="17355" y="7491"/>
                </a:lnTo>
                <a:lnTo>
                  <a:pt x="17225" y="7861"/>
                </a:lnTo>
                <a:lnTo>
                  <a:pt x="17096" y="8232"/>
                </a:lnTo>
                <a:lnTo>
                  <a:pt x="17003" y="8585"/>
                </a:lnTo>
                <a:lnTo>
                  <a:pt x="17003" y="8603"/>
                </a:lnTo>
                <a:lnTo>
                  <a:pt x="16984" y="8863"/>
                </a:lnTo>
                <a:lnTo>
                  <a:pt x="16966" y="9437"/>
                </a:lnTo>
                <a:lnTo>
                  <a:pt x="16947" y="10235"/>
                </a:lnTo>
                <a:lnTo>
                  <a:pt x="16966" y="11217"/>
                </a:lnTo>
                <a:lnTo>
                  <a:pt x="17003" y="11755"/>
                </a:lnTo>
                <a:lnTo>
                  <a:pt x="17040" y="12311"/>
                </a:lnTo>
                <a:lnTo>
                  <a:pt x="17096" y="12886"/>
                </a:lnTo>
                <a:lnTo>
                  <a:pt x="17188" y="13479"/>
                </a:lnTo>
                <a:lnTo>
                  <a:pt x="17281" y="14054"/>
                </a:lnTo>
                <a:lnTo>
                  <a:pt x="17411" y="14629"/>
                </a:lnTo>
                <a:lnTo>
                  <a:pt x="17559" y="15185"/>
                </a:lnTo>
                <a:lnTo>
                  <a:pt x="17744" y="15723"/>
                </a:lnTo>
                <a:lnTo>
                  <a:pt x="17782" y="15834"/>
                </a:lnTo>
                <a:lnTo>
                  <a:pt x="17782" y="15927"/>
                </a:lnTo>
                <a:lnTo>
                  <a:pt x="17763" y="16038"/>
                </a:lnTo>
                <a:lnTo>
                  <a:pt x="17726" y="16131"/>
                </a:lnTo>
                <a:lnTo>
                  <a:pt x="17670" y="16205"/>
                </a:lnTo>
                <a:lnTo>
                  <a:pt x="17596" y="16279"/>
                </a:lnTo>
                <a:lnTo>
                  <a:pt x="17503" y="16335"/>
                </a:lnTo>
                <a:lnTo>
                  <a:pt x="17411" y="16372"/>
                </a:lnTo>
                <a:lnTo>
                  <a:pt x="17299" y="16390"/>
                </a:lnTo>
                <a:lnTo>
                  <a:pt x="17207" y="16390"/>
                </a:lnTo>
                <a:lnTo>
                  <a:pt x="17096" y="16372"/>
                </a:lnTo>
                <a:lnTo>
                  <a:pt x="17021" y="16335"/>
                </a:lnTo>
                <a:lnTo>
                  <a:pt x="16929" y="16261"/>
                </a:lnTo>
                <a:lnTo>
                  <a:pt x="16873" y="16186"/>
                </a:lnTo>
                <a:lnTo>
                  <a:pt x="16817" y="16112"/>
                </a:lnTo>
                <a:lnTo>
                  <a:pt x="16780" y="16001"/>
                </a:lnTo>
                <a:lnTo>
                  <a:pt x="16651" y="15408"/>
                </a:lnTo>
                <a:lnTo>
                  <a:pt x="16502" y="14610"/>
                </a:lnTo>
                <a:lnTo>
                  <a:pt x="16335" y="13683"/>
                </a:lnTo>
                <a:lnTo>
                  <a:pt x="16187" y="12645"/>
                </a:lnTo>
                <a:lnTo>
                  <a:pt x="16057" y="11551"/>
                </a:lnTo>
                <a:lnTo>
                  <a:pt x="16020" y="10995"/>
                </a:lnTo>
                <a:lnTo>
                  <a:pt x="15983" y="10457"/>
                </a:lnTo>
                <a:lnTo>
                  <a:pt x="15965" y="9901"/>
                </a:lnTo>
                <a:lnTo>
                  <a:pt x="15965" y="9363"/>
                </a:lnTo>
                <a:lnTo>
                  <a:pt x="15983" y="8844"/>
                </a:lnTo>
                <a:lnTo>
                  <a:pt x="16039" y="8344"/>
                </a:lnTo>
                <a:lnTo>
                  <a:pt x="15501" y="8195"/>
                </a:lnTo>
                <a:lnTo>
                  <a:pt x="14852" y="8065"/>
                </a:lnTo>
                <a:lnTo>
                  <a:pt x="14129" y="7936"/>
                </a:lnTo>
                <a:lnTo>
                  <a:pt x="13332" y="7824"/>
                </a:lnTo>
                <a:lnTo>
                  <a:pt x="12905" y="7787"/>
                </a:lnTo>
                <a:lnTo>
                  <a:pt x="12460" y="7750"/>
                </a:lnTo>
                <a:lnTo>
                  <a:pt x="12015" y="7732"/>
                </a:lnTo>
                <a:lnTo>
                  <a:pt x="11552" y="7713"/>
                </a:lnTo>
                <a:lnTo>
                  <a:pt x="11070" y="7732"/>
                </a:lnTo>
                <a:lnTo>
                  <a:pt x="10588" y="7750"/>
                </a:lnTo>
                <a:lnTo>
                  <a:pt x="10087" y="7806"/>
                </a:lnTo>
                <a:lnTo>
                  <a:pt x="9605" y="7861"/>
                </a:lnTo>
                <a:lnTo>
                  <a:pt x="9104" y="7954"/>
                </a:lnTo>
                <a:lnTo>
                  <a:pt x="8585" y="8047"/>
                </a:lnTo>
                <a:lnTo>
                  <a:pt x="8085" y="8177"/>
                </a:lnTo>
                <a:lnTo>
                  <a:pt x="7584" y="8344"/>
                </a:lnTo>
                <a:lnTo>
                  <a:pt x="7083" y="8529"/>
                </a:lnTo>
                <a:lnTo>
                  <a:pt x="6583" y="8733"/>
                </a:lnTo>
                <a:lnTo>
                  <a:pt x="6082" y="8974"/>
                </a:lnTo>
                <a:lnTo>
                  <a:pt x="5582" y="9252"/>
                </a:lnTo>
                <a:lnTo>
                  <a:pt x="5100" y="9567"/>
                </a:lnTo>
                <a:lnTo>
                  <a:pt x="4617" y="9901"/>
                </a:lnTo>
                <a:lnTo>
                  <a:pt x="4154" y="10290"/>
                </a:lnTo>
                <a:lnTo>
                  <a:pt x="3709" y="10698"/>
                </a:lnTo>
                <a:lnTo>
                  <a:pt x="3264" y="11162"/>
                </a:lnTo>
                <a:lnTo>
                  <a:pt x="2838" y="11644"/>
                </a:lnTo>
                <a:lnTo>
                  <a:pt x="2411" y="12200"/>
                </a:lnTo>
                <a:lnTo>
                  <a:pt x="2022" y="12775"/>
                </a:lnTo>
                <a:lnTo>
                  <a:pt x="1799" y="13146"/>
                </a:lnTo>
                <a:lnTo>
                  <a:pt x="1577" y="13516"/>
                </a:lnTo>
                <a:lnTo>
                  <a:pt x="1373" y="13906"/>
                </a:lnTo>
                <a:lnTo>
                  <a:pt x="1187" y="14277"/>
                </a:lnTo>
                <a:lnTo>
                  <a:pt x="1021" y="14666"/>
                </a:lnTo>
                <a:lnTo>
                  <a:pt x="854" y="15037"/>
                </a:lnTo>
                <a:lnTo>
                  <a:pt x="724" y="15426"/>
                </a:lnTo>
                <a:lnTo>
                  <a:pt x="594" y="15797"/>
                </a:lnTo>
                <a:lnTo>
                  <a:pt x="464" y="16186"/>
                </a:lnTo>
                <a:lnTo>
                  <a:pt x="372" y="16557"/>
                </a:lnTo>
                <a:lnTo>
                  <a:pt x="279" y="16928"/>
                </a:lnTo>
                <a:lnTo>
                  <a:pt x="205" y="17317"/>
                </a:lnTo>
                <a:lnTo>
                  <a:pt x="131" y="17688"/>
                </a:lnTo>
                <a:lnTo>
                  <a:pt x="93" y="18059"/>
                </a:lnTo>
                <a:lnTo>
                  <a:pt x="56" y="18430"/>
                </a:lnTo>
                <a:lnTo>
                  <a:pt x="19" y="18819"/>
                </a:lnTo>
                <a:lnTo>
                  <a:pt x="1" y="19171"/>
                </a:lnTo>
                <a:lnTo>
                  <a:pt x="1" y="19542"/>
                </a:lnTo>
                <a:lnTo>
                  <a:pt x="19" y="19913"/>
                </a:lnTo>
                <a:lnTo>
                  <a:pt x="38" y="20265"/>
                </a:lnTo>
                <a:lnTo>
                  <a:pt x="75" y="20618"/>
                </a:lnTo>
                <a:lnTo>
                  <a:pt x="112" y="20988"/>
                </a:lnTo>
                <a:lnTo>
                  <a:pt x="223" y="21674"/>
                </a:lnTo>
                <a:lnTo>
                  <a:pt x="390" y="22360"/>
                </a:lnTo>
                <a:lnTo>
                  <a:pt x="576" y="23009"/>
                </a:lnTo>
                <a:lnTo>
                  <a:pt x="817" y="23658"/>
                </a:lnTo>
                <a:lnTo>
                  <a:pt x="1095" y="24270"/>
                </a:lnTo>
                <a:lnTo>
                  <a:pt x="1391" y="24864"/>
                </a:lnTo>
                <a:lnTo>
                  <a:pt x="1725" y="25420"/>
                </a:lnTo>
                <a:lnTo>
                  <a:pt x="2096" y="25957"/>
                </a:lnTo>
                <a:lnTo>
                  <a:pt x="2485" y="26458"/>
                </a:lnTo>
                <a:lnTo>
                  <a:pt x="2912" y="26922"/>
                </a:lnTo>
                <a:lnTo>
                  <a:pt x="3375" y="27367"/>
                </a:lnTo>
                <a:lnTo>
                  <a:pt x="3598" y="27552"/>
                </a:lnTo>
                <a:lnTo>
                  <a:pt x="3839" y="27756"/>
                </a:lnTo>
                <a:lnTo>
                  <a:pt x="4098" y="27941"/>
                </a:lnTo>
                <a:lnTo>
                  <a:pt x="4339" y="28108"/>
                </a:lnTo>
                <a:lnTo>
                  <a:pt x="4599" y="28275"/>
                </a:lnTo>
                <a:lnTo>
                  <a:pt x="4858" y="28423"/>
                </a:lnTo>
                <a:lnTo>
                  <a:pt x="5137" y="28572"/>
                </a:lnTo>
                <a:lnTo>
                  <a:pt x="5396" y="28702"/>
                </a:lnTo>
                <a:lnTo>
                  <a:pt x="5674" y="28813"/>
                </a:lnTo>
                <a:lnTo>
                  <a:pt x="5952" y="28924"/>
                </a:lnTo>
                <a:lnTo>
                  <a:pt x="6231" y="29017"/>
                </a:lnTo>
                <a:lnTo>
                  <a:pt x="6527" y="29091"/>
                </a:lnTo>
                <a:lnTo>
                  <a:pt x="6824" y="29165"/>
                </a:lnTo>
                <a:lnTo>
                  <a:pt x="7102" y="29221"/>
                </a:lnTo>
                <a:lnTo>
                  <a:pt x="7417" y="29258"/>
                </a:lnTo>
                <a:lnTo>
                  <a:pt x="7714" y="29295"/>
                </a:lnTo>
                <a:lnTo>
                  <a:pt x="8010" y="29313"/>
                </a:lnTo>
                <a:lnTo>
                  <a:pt x="8622" y="29313"/>
                </a:lnTo>
                <a:lnTo>
                  <a:pt x="8938" y="29276"/>
                </a:lnTo>
                <a:lnTo>
                  <a:pt x="9531" y="29221"/>
                </a:lnTo>
                <a:lnTo>
                  <a:pt x="10106" y="29146"/>
                </a:lnTo>
                <a:lnTo>
                  <a:pt x="11181" y="28980"/>
                </a:lnTo>
                <a:lnTo>
                  <a:pt x="12127" y="28776"/>
                </a:lnTo>
                <a:lnTo>
                  <a:pt x="12979" y="28572"/>
                </a:lnTo>
                <a:lnTo>
                  <a:pt x="13721" y="28349"/>
                </a:lnTo>
                <a:lnTo>
                  <a:pt x="14370" y="28127"/>
                </a:lnTo>
                <a:lnTo>
                  <a:pt x="14926" y="27904"/>
                </a:lnTo>
                <a:lnTo>
                  <a:pt x="15408" y="27682"/>
                </a:lnTo>
                <a:lnTo>
                  <a:pt x="15816" y="27478"/>
                </a:lnTo>
                <a:lnTo>
                  <a:pt x="16150" y="27292"/>
                </a:lnTo>
                <a:lnTo>
                  <a:pt x="16632" y="26996"/>
                </a:lnTo>
                <a:lnTo>
                  <a:pt x="16780" y="26903"/>
                </a:lnTo>
                <a:lnTo>
                  <a:pt x="16892" y="26847"/>
                </a:lnTo>
                <a:lnTo>
                  <a:pt x="16984" y="26847"/>
                </a:lnTo>
                <a:lnTo>
                  <a:pt x="17003" y="26884"/>
                </a:lnTo>
                <a:lnTo>
                  <a:pt x="17096" y="27218"/>
                </a:lnTo>
                <a:lnTo>
                  <a:pt x="17188" y="27515"/>
                </a:lnTo>
                <a:lnTo>
                  <a:pt x="17318" y="27867"/>
                </a:lnTo>
                <a:lnTo>
                  <a:pt x="17522" y="28275"/>
                </a:lnTo>
                <a:lnTo>
                  <a:pt x="17763" y="28702"/>
                </a:lnTo>
                <a:lnTo>
                  <a:pt x="17911" y="28943"/>
                </a:lnTo>
                <a:lnTo>
                  <a:pt x="18078" y="29184"/>
                </a:lnTo>
                <a:lnTo>
                  <a:pt x="18264" y="29425"/>
                </a:lnTo>
                <a:lnTo>
                  <a:pt x="18468" y="29666"/>
                </a:lnTo>
                <a:lnTo>
                  <a:pt x="18690" y="29888"/>
                </a:lnTo>
                <a:lnTo>
                  <a:pt x="18950" y="30129"/>
                </a:lnTo>
                <a:lnTo>
                  <a:pt x="19209" y="30370"/>
                </a:lnTo>
                <a:lnTo>
                  <a:pt x="19487" y="30593"/>
                </a:lnTo>
                <a:lnTo>
                  <a:pt x="19803" y="30815"/>
                </a:lnTo>
                <a:lnTo>
                  <a:pt x="20155" y="31038"/>
                </a:lnTo>
                <a:lnTo>
                  <a:pt x="20507" y="31242"/>
                </a:lnTo>
                <a:lnTo>
                  <a:pt x="20896" y="31427"/>
                </a:lnTo>
                <a:lnTo>
                  <a:pt x="21304" y="31612"/>
                </a:lnTo>
                <a:lnTo>
                  <a:pt x="21749" y="31779"/>
                </a:lnTo>
                <a:lnTo>
                  <a:pt x="22231" y="31928"/>
                </a:lnTo>
                <a:lnTo>
                  <a:pt x="22732" y="32057"/>
                </a:lnTo>
                <a:lnTo>
                  <a:pt x="23270" y="32169"/>
                </a:lnTo>
                <a:lnTo>
                  <a:pt x="23826" y="32243"/>
                </a:lnTo>
                <a:lnTo>
                  <a:pt x="24438" y="32317"/>
                </a:lnTo>
                <a:lnTo>
                  <a:pt x="25068" y="32354"/>
                </a:lnTo>
                <a:lnTo>
                  <a:pt x="25902" y="32373"/>
                </a:lnTo>
                <a:lnTo>
                  <a:pt x="26700" y="32373"/>
                </a:lnTo>
                <a:lnTo>
                  <a:pt x="27460" y="32336"/>
                </a:lnTo>
                <a:lnTo>
                  <a:pt x="28183" y="32261"/>
                </a:lnTo>
                <a:lnTo>
                  <a:pt x="28888" y="32187"/>
                </a:lnTo>
                <a:lnTo>
                  <a:pt x="29537" y="32076"/>
                </a:lnTo>
                <a:lnTo>
                  <a:pt x="30167" y="31946"/>
                </a:lnTo>
                <a:lnTo>
                  <a:pt x="30760" y="31816"/>
                </a:lnTo>
                <a:lnTo>
                  <a:pt x="31316" y="31668"/>
                </a:lnTo>
                <a:lnTo>
                  <a:pt x="31854" y="31520"/>
                </a:lnTo>
                <a:lnTo>
                  <a:pt x="32355" y="31353"/>
                </a:lnTo>
                <a:lnTo>
                  <a:pt x="32800" y="31186"/>
                </a:lnTo>
                <a:lnTo>
                  <a:pt x="33634" y="30852"/>
                </a:lnTo>
                <a:lnTo>
                  <a:pt x="34339" y="30556"/>
                </a:lnTo>
                <a:lnTo>
                  <a:pt x="34116" y="30519"/>
                </a:lnTo>
                <a:lnTo>
                  <a:pt x="34209" y="30426"/>
                </a:lnTo>
                <a:lnTo>
                  <a:pt x="34487" y="30148"/>
                </a:lnTo>
                <a:lnTo>
                  <a:pt x="34672" y="29944"/>
                </a:lnTo>
                <a:lnTo>
                  <a:pt x="34895" y="29703"/>
                </a:lnTo>
                <a:lnTo>
                  <a:pt x="35117" y="29388"/>
                </a:lnTo>
                <a:lnTo>
                  <a:pt x="35340" y="29035"/>
                </a:lnTo>
                <a:lnTo>
                  <a:pt x="35562" y="28646"/>
                </a:lnTo>
                <a:lnTo>
                  <a:pt x="35785" y="28201"/>
                </a:lnTo>
                <a:lnTo>
                  <a:pt x="35989" y="27700"/>
                </a:lnTo>
                <a:lnTo>
                  <a:pt x="36156" y="27163"/>
                </a:lnTo>
                <a:lnTo>
                  <a:pt x="36248" y="26866"/>
                </a:lnTo>
                <a:lnTo>
                  <a:pt x="36304" y="26551"/>
                </a:lnTo>
                <a:lnTo>
                  <a:pt x="36378" y="26236"/>
                </a:lnTo>
                <a:lnTo>
                  <a:pt x="36415" y="25902"/>
                </a:lnTo>
                <a:lnTo>
                  <a:pt x="36452" y="25568"/>
                </a:lnTo>
                <a:lnTo>
                  <a:pt x="36489" y="25216"/>
                </a:lnTo>
                <a:lnTo>
                  <a:pt x="36489" y="24845"/>
                </a:lnTo>
                <a:lnTo>
                  <a:pt x="36489" y="24456"/>
                </a:lnTo>
                <a:lnTo>
                  <a:pt x="36471" y="24085"/>
                </a:lnTo>
                <a:lnTo>
                  <a:pt x="36415" y="23733"/>
                </a:lnTo>
                <a:lnTo>
                  <a:pt x="36341" y="23399"/>
                </a:lnTo>
                <a:lnTo>
                  <a:pt x="36248" y="23084"/>
                </a:lnTo>
                <a:lnTo>
                  <a:pt x="36119" y="22787"/>
                </a:lnTo>
                <a:lnTo>
                  <a:pt x="35970" y="22527"/>
                </a:lnTo>
                <a:lnTo>
                  <a:pt x="35803" y="22286"/>
                </a:lnTo>
                <a:lnTo>
                  <a:pt x="35636" y="22064"/>
                </a:lnTo>
                <a:lnTo>
                  <a:pt x="35433" y="21841"/>
                </a:lnTo>
                <a:lnTo>
                  <a:pt x="35210" y="21656"/>
                </a:lnTo>
                <a:lnTo>
                  <a:pt x="34988" y="21489"/>
                </a:lnTo>
                <a:lnTo>
                  <a:pt x="34747" y="21341"/>
                </a:lnTo>
                <a:lnTo>
                  <a:pt x="34505" y="21211"/>
                </a:lnTo>
                <a:lnTo>
                  <a:pt x="34246" y="21100"/>
                </a:lnTo>
                <a:lnTo>
                  <a:pt x="33968" y="21007"/>
                </a:lnTo>
                <a:lnTo>
                  <a:pt x="33690" y="20933"/>
                </a:lnTo>
                <a:lnTo>
                  <a:pt x="33412" y="20877"/>
                </a:lnTo>
                <a:lnTo>
                  <a:pt x="33133" y="20822"/>
                </a:lnTo>
                <a:lnTo>
                  <a:pt x="32855" y="20803"/>
                </a:lnTo>
                <a:lnTo>
                  <a:pt x="32577" y="20785"/>
                </a:lnTo>
                <a:lnTo>
                  <a:pt x="32299" y="20785"/>
                </a:lnTo>
                <a:lnTo>
                  <a:pt x="32021" y="20803"/>
                </a:lnTo>
                <a:lnTo>
                  <a:pt x="31743" y="20840"/>
                </a:lnTo>
                <a:lnTo>
                  <a:pt x="31465" y="20877"/>
                </a:lnTo>
                <a:lnTo>
                  <a:pt x="31205" y="20933"/>
                </a:lnTo>
                <a:lnTo>
                  <a:pt x="30964" y="21007"/>
                </a:lnTo>
                <a:lnTo>
                  <a:pt x="30723" y="21100"/>
                </a:lnTo>
                <a:lnTo>
                  <a:pt x="30482" y="21192"/>
                </a:lnTo>
                <a:lnTo>
                  <a:pt x="30278" y="21304"/>
                </a:lnTo>
                <a:lnTo>
                  <a:pt x="30074" y="21415"/>
                </a:lnTo>
                <a:lnTo>
                  <a:pt x="29889" y="21545"/>
                </a:lnTo>
                <a:lnTo>
                  <a:pt x="29722" y="21693"/>
                </a:lnTo>
                <a:lnTo>
                  <a:pt x="29574" y="21841"/>
                </a:lnTo>
                <a:lnTo>
                  <a:pt x="29444" y="22008"/>
                </a:lnTo>
                <a:lnTo>
                  <a:pt x="29314" y="22175"/>
                </a:lnTo>
                <a:lnTo>
                  <a:pt x="29203" y="22342"/>
                </a:lnTo>
                <a:lnTo>
                  <a:pt x="29110" y="22509"/>
                </a:lnTo>
                <a:lnTo>
                  <a:pt x="29036" y="22694"/>
                </a:lnTo>
                <a:lnTo>
                  <a:pt x="28962" y="22880"/>
                </a:lnTo>
                <a:lnTo>
                  <a:pt x="28925" y="23065"/>
                </a:lnTo>
                <a:lnTo>
                  <a:pt x="28869" y="23250"/>
                </a:lnTo>
                <a:lnTo>
                  <a:pt x="28850" y="23436"/>
                </a:lnTo>
                <a:lnTo>
                  <a:pt x="28832" y="23621"/>
                </a:lnTo>
                <a:lnTo>
                  <a:pt x="28813" y="23807"/>
                </a:lnTo>
                <a:lnTo>
                  <a:pt x="28832" y="24178"/>
                </a:lnTo>
                <a:lnTo>
                  <a:pt x="28888" y="24530"/>
                </a:lnTo>
                <a:lnTo>
                  <a:pt x="28999" y="24864"/>
                </a:lnTo>
                <a:lnTo>
                  <a:pt x="29129" y="25160"/>
                </a:lnTo>
                <a:lnTo>
                  <a:pt x="29203" y="25290"/>
                </a:lnTo>
                <a:lnTo>
                  <a:pt x="29295" y="25420"/>
                </a:lnTo>
                <a:lnTo>
                  <a:pt x="29388" y="25550"/>
                </a:lnTo>
                <a:lnTo>
                  <a:pt x="29481" y="25661"/>
                </a:lnTo>
                <a:lnTo>
                  <a:pt x="29592" y="25753"/>
                </a:lnTo>
                <a:lnTo>
                  <a:pt x="29703" y="25846"/>
                </a:lnTo>
                <a:lnTo>
                  <a:pt x="29833" y="25902"/>
                </a:lnTo>
                <a:lnTo>
                  <a:pt x="29963" y="25957"/>
                </a:lnTo>
                <a:lnTo>
                  <a:pt x="30093" y="26013"/>
                </a:lnTo>
                <a:lnTo>
                  <a:pt x="30241" y="26032"/>
                </a:lnTo>
                <a:lnTo>
                  <a:pt x="30389" y="26050"/>
                </a:lnTo>
                <a:lnTo>
                  <a:pt x="30538" y="26032"/>
                </a:lnTo>
                <a:lnTo>
                  <a:pt x="31075" y="25976"/>
                </a:lnTo>
                <a:lnTo>
                  <a:pt x="31520" y="25939"/>
                </a:lnTo>
                <a:lnTo>
                  <a:pt x="31854" y="25920"/>
                </a:lnTo>
                <a:lnTo>
                  <a:pt x="32095" y="25957"/>
                </a:lnTo>
                <a:lnTo>
                  <a:pt x="32188" y="25976"/>
                </a:lnTo>
                <a:lnTo>
                  <a:pt x="32262" y="25995"/>
                </a:lnTo>
                <a:lnTo>
                  <a:pt x="32318" y="26032"/>
                </a:lnTo>
                <a:lnTo>
                  <a:pt x="32373" y="26087"/>
                </a:lnTo>
                <a:lnTo>
                  <a:pt x="32410" y="26143"/>
                </a:lnTo>
                <a:lnTo>
                  <a:pt x="32429" y="26198"/>
                </a:lnTo>
                <a:lnTo>
                  <a:pt x="32447" y="26365"/>
                </a:lnTo>
                <a:lnTo>
                  <a:pt x="32447" y="26551"/>
                </a:lnTo>
                <a:lnTo>
                  <a:pt x="32429" y="26755"/>
                </a:lnTo>
                <a:lnTo>
                  <a:pt x="32392" y="26866"/>
                </a:lnTo>
                <a:lnTo>
                  <a:pt x="32355" y="26959"/>
                </a:lnTo>
                <a:lnTo>
                  <a:pt x="32318" y="27051"/>
                </a:lnTo>
                <a:lnTo>
                  <a:pt x="32243" y="27144"/>
                </a:lnTo>
                <a:lnTo>
                  <a:pt x="32151" y="27218"/>
                </a:lnTo>
                <a:lnTo>
                  <a:pt x="32040" y="27274"/>
                </a:lnTo>
                <a:lnTo>
                  <a:pt x="31910" y="27329"/>
                </a:lnTo>
                <a:lnTo>
                  <a:pt x="31743" y="27385"/>
                </a:lnTo>
                <a:lnTo>
                  <a:pt x="31539" y="27404"/>
                </a:lnTo>
                <a:lnTo>
                  <a:pt x="31298" y="27422"/>
                </a:lnTo>
                <a:lnTo>
                  <a:pt x="31038" y="27404"/>
                </a:lnTo>
                <a:lnTo>
                  <a:pt x="30723" y="27367"/>
                </a:lnTo>
                <a:lnTo>
                  <a:pt x="30389" y="27311"/>
                </a:lnTo>
                <a:lnTo>
                  <a:pt x="30056" y="27218"/>
                </a:lnTo>
                <a:lnTo>
                  <a:pt x="29740" y="27107"/>
                </a:lnTo>
                <a:lnTo>
                  <a:pt x="29425" y="26977"/>
                </a:lnTo>
                <a:lnTo>
                  <a:pt x="29129" y="26810"/>
                </a:lnTo>
                <a:lnTo>
                  <a:pt x="28850" y="26606"/>
                </a:lnTo>
                <a:lnTo>
                  <a:pt x="28572" y="26384"/>
                </a:lnTo>
                <a:lnTo>
                  <a:pt x="28331" y="26143"/>
                </a:lnTo>
                <a:lnTo>
                  <a:pt x="28127" y="25846"/>
                </a:lnTo>
                <a:lnTo>
                  <a:pt x="27942" y="25531"/>
                </a:lnTo>
                <a:lnTo>
                  <a:pt x="27868" y="25364"/>
                </a:lnTo>
                <a:lnTo>
                  <a:pt x="27794" y="25179"/>
                </a:lnTo>
                <a:lnTo>
                  <a:pt x="27738" y="24993"/>
                </a:lnTo>
                <a:lnTo>
                  <a:pt x="27682" y="24808"/>
                </a:lnTo>
                <a:lnTo>
                  <a:pt x="27645" y="24604"/>
                </a:lnTo>
                <a:lnTo>
                  <a:pt x="27608" y="24381"/>
                </a:lnTo>
                <a:lnTo>
                  <a:pt x="27590" y="24159"/>
                </a:lnTo>
                <a:lnTo>
                  <a:pt x="27571" y="23936"/>
                </a:lnTo>
                <a:lnTo>
                  <a:pt x="27590" y="23695"/>
                </a:lnTo>
                <a:lnTo>
                  <a:pt x="27608" y="23454"/>
                </a:lnTo>
                <a:lnTo>
                  <a:pt x="27627" y="23195"/>
                </a:lnTo>
                <a:lnTo>
                  <a:pt x="27664" y="22935"/>
                </a:lnTo>
                <a:lnTo>
                  <a:pt x="27719" y="22676"/>
                </a:lnTo>
                <a:lnTo>
                  <a:pt x="27794" y="22416"/>
                </a:lnTo>
                <a:lnTo>
                  <a:pt x="27886" y="22157"/>
                </a:lnTo>
                <a:lnTo>
                  <a:pt x="27979" y="21916"/>
                </a:lnTo>
                <a:lnTo>
                  <a:pt x="28090" y="21674"/>
                </a:lnTo>
                <a:lnTo>
                  <a:pt x="28220" y="21433"/>
                </a:lnTo>
                <a:lnTo>
                  <a:pt x="28350" y="21211"/>
                </a:lnTo>
                <a:lnTo>
                  <a:pt x="28498" y="21007"/>
                </a:lnTo>
                <a:lnTo>
                  <a:pt x="28665" y="20803"/>
                </a:lnTo>
                <a:lnTo>
                  <a:pt x="28832" y="20599"/>
                </a:lnTo>
                <a:lnTo>
                  <a:pt x="29017" y="20414"/>
                </a:lnTo>
                <a:lnTo>
                  <a:pt x="29221" y="20247"/>
                </a:lnTo>
                <a:lnTo>
                  <a:pt x="29425" y="20080"/>
                </a:lnTo>
                <a:lnTo>
                  <a:pt x="29629" y="19932"/>
                </a:lnTo>
                <a:lnTo>
                  <a:pt x="29852" y="19783"/>
                </a:lnTo>
                <a:lnTo>
                  <a:pt x="30093" y="19672"/>
                </a:lnTo>
                <a:lnTo>
                  <a:pt x="30334" y="19561"/>
                </a:lnTo>
                <a:lnTo>
                  <a:pt x="30575" y="19450"/>
                </a:lnTo>
                <a:lnTo>
                  <a:pt x="30834" y="19375"/>
                </a:lnTo>
                <a:lnTo>
                  <a:pt x="31094" y="19301"/>
                </a:lnTo>
                <a:lnTo>
                  <a:pt x="31354" y="19246"/>
                </a:lnTo>
                <a:lnTo>
                  <a:pt x="31632" y="19209"/>
                </a:lnTo>
                <a:lnTo>
                  <a:pt x="31928" y="19190"/>
                </a:lnTo>
                <a:lnTo>
                  <a:pt x="32206" y="19190"/>
                </a:lnTo>
                <a:lnTo>
                  <a:pt x="32503" y="19209"/>
                </a:lnTo>
                <a:lnTo>
                  <a:pt x="32800" y="19227"/>
                </a:lnTo>
                <a:lnTo>
                  <a:pt x="33115" y="19283"/>
                </a:lnTo>
                <a:lnTo>
                  <a:pt x="33412" y="19357"/>
                </a:lnTo>
                <a:lnTo>
                  <a:pt x="33727" y="19450"/>
                </a:lnTo>
                <a:lnTo>
                  <a:pt x="34042" y="19561"/>
                </a:lnTo>
                <a:lnTo>
                  <a:pt x="34357" y="19691"/>
                </a:lnTo>
                <a:lnTo>
                  <a:pt x="34672" y="19839"/>
                </a:lnTo>
                <a:lnTo>
                  <a:pt x="34988" y="20006"/>
                </a:lnTo>
                <a:lnTo>
                  <a:pt x="35284" y="20173"/>
                </a:lnTo>
                <a:lnTo>
                  <a:pt x="35562" y="20340"/>
                </a:lnTo>
                <a:lnTo>
                  <a:pt x="35840" y="20543"/>
                </a:lnTo>
                <a:lnTo>
                  <a:pt x="36081" y="20729"/>
                </a:lnTo>
                <a:lnTo>
                  <a:pt x="36304" y="20933"/>
                </a:lnTo>
                <a:lnTo>
                  <a:pt x="36526" y="21137"/>
                </a:lnTo>
                <a:lnTo>
                  <a:pt x="36712" y="21341"/>
                </a:lnTo>
                <a:lnTo>
                  <a:pt x="36897" y="21563"/>
                </a:lnTo>
                <a:lnTo>
                  <a:pt x="37064" y="21786"/>
                </a:lnTo>
                <a:lnTo>
                  <a:pt x="37231" y="22008"/>
                </a:lnTo>
                <a:lnTo>
                  <a:pt x="37361" y="22231"/>
                </a:lnTo>
                <a:lnTo>
                  <a:pt x="37491" y="22472"/>
                </a:lnTo>
                <a:lnTo>
                  <a:pt x="37602" y="22713"/>
                </a:lnTo>
                <a:lnTo>
                  <a:pt x="37695" y="22972"/>
                </a:lnTo>
                <a:lnTo>
                  <a:pt x="37787" y="23213"/>
                </a:lnTo>
                <a:lnTo>
                  <a:pt x="37861" y="23473"/>
                </a:lnTo>
                <a:lnTo>
                  <a:pt x="37917" y="23733"/>
                </a:lnTo>
                <a:lnTo>
                  <a:pt x="37954" y="23992"/>
                </a:lnTo>
                <a:lnTo>
                  <a:pt x="37991" y="24252"/>
                </a:lnTo>
                <a:lnTo>
                  <a:pt x="38010" y="24511"/>
                </a:lnTo>
                <a:lnTo>
                  <a:pt x="38028" y="24789"/>
                </a:lnTo>
                <a:lnTo>
                  <a:pt x="38028" y="25327"/>
                </a:lnTo>
                <a:lnTo>
                  <a:pt x="37973" y="25883"/>
                </a:lnTo>
                <a:lnTo>
                  <a:pt x="37880" y="26440"/>
                </a:lnTo>
                <a:lnTo>
                  <a:pt x="37750" y="26996"/>
                </a:lnTo>
                <a:lnTo>
                  <a:pt x="37583" y="27552"/>
                </a:lnTo>
                <a:lnTo>
                  <a:pt x="37398" y="28127"/>
                </a:lnTo>
                <a:lnTo>
                  <a:pt x="37231" y="28609"/>
                </a:lnTo>
                <a:lnTo>
                  <a:pt x="37046" y="29035"/>
                </a:lnTo>
                <a:lnTo>
                  <a:pt x="36879" y="29406"/>
                </a:lnTo>
                <a:lnTo>
                  <a:pt x="36730" y="29721"/>
                </a:lnTo>
                <a:lnTo>
                  <a:pt x="36582" y="29981"/>
                </a:lnTo>
                <a:lnTo>
                  <a:pt x="36452" y="30203"/>
                </a:lnTo>
                <a:lnTo>
                  <a:pt x="36323" y="30370"/>
                </a:lnTo>
                <a:lnTo>
                  <a:pt x="36545" y="30593"/>
                </a:lnTo>
                <a:lnTo>
                  <a:pt x="36805" y="30852"/>
                </a:lnTo>
                <a:lnTo>
                  <a:pt x="37120" y="31112"/>
                </a:lnTo>
                <a:lnTo>
                  <a:pt x="37491" y="31408"/>
                </a:lnTo>
                <a:lnTo>
                  <a:pt x="37898" y="31705"/>
                </a:lnTo>
                <a:lnTo>
                  <a:pt x="38381" y="31983"/>
                </a:lnTo>
                <a:lnTo>
                  <a:pt x="38918" y="32261"/>
                </a:lnTo>
                <a:lnTo>
                  <a:pt x="39215" y="32391"/>
                </a:lnTo>
                <a:lnTo>
                  <a:pt x="39512" y="32502"/>
                </a:lnTo>
                <a:lnTo>
                  <a:pt x="39827" y="32632"/>
                </a:lnTo>
                <a:lnTo>
                  <a:pt x="40179" y="32725"/>
                </a:lnTo>
                <a:lnTo>
                  <a:pt x="40531" y="32836"/>
                </a:lnTo>
                <a:lnTo>
                  <a:pt x="40902" y="32910"/>
                </a:lnTo>
                <a:lnTo>
                  <a:pt x="41291" y="32984"/>
                </a:lnTo>
                <a:lnTo>
                  <a:pt x="41699" y="33059"/>
                </a:lnTo>
                <a:lnTo>
                  <a:pt x="42126" y="33096"/>
                </a:lnTo>
                <a:lnTo>
                  <a:pt x="42571" y="33133"/>
                </a:lnTo>
                <a:lnTo>
                  <a:pt x="43034" y="33151"/>
                </a:lnTo>
                <a:lnTo>
                  <a:pt x="43516" y="33151"/>
                </a:lnTo>
                <a:lnTo>
                  <a:pt x="44036" y="33133"/>
                </a:lnTo>
                <a:lnTo>
                  <a:pt x="44555" y="33096"/>
                </a:lnTo>
                <a:lnTo>
                  <a:pt x="45092" y="33040"/>
                </a:lnTo>
                <a:lnTo>
                  <a:pt x="45649" y="32966"/>
                </a:lnTo>
                <a:lnTo>
                  <a:pt x="46242" y="32873"/>
                </a:lnTo>
                <a:lnTo>
                  <a:pt x="46854" y="32743"/>
                </a:lnTo>
                <a:lnTo>
                  <a:pt x="47336" y="32632"/>
                </a:lnTo>
                <a:lnTo>
                  <a:pt x="47799" y="32502"/>
                </a:lnTo>
                <a:lnTo>
                  <a:pt x="48244" y="32373"/>
                </a:lnTo>
                <a:lnTo>
                  <a:pt x="48671" y="32224"/>
                </a:lnTo>
                <a:lnTo>
                  <a:pt x="49097" y="32057"/>
                </a:lnTo>
                <a:lnTo>
                  <a:pt x="49487" y="31909"/>
                </a:lnTo>
                <a:lnTo>
                  <a:pt x="49857" y="31724"/>
                </a:lnTo>
                <a:lnTo>
                  <a:pt x="50210" y="31557"/>
                </a:lnTo>
                <a:lnTo>
                  <a:pt x="50543" y="31371"/>
                </a:lnTo>
                <a:lnTo>
                  <a:pt x="50859" y="31167"/>
                </a:lnTo>
                <a:lnTo>
                  <a:pt x="51174" y="30982"/>
                </a:lnTo>
                <a:lnTo>
                  <a:pt x="51470" y="30778"/>
                </a:lnTo>
                <a:lnTo>
                  <a:pt x="51730" y="30574"/>
                </a:lnTo>
                <a:lnTo>
                  <a:pt x="52008" y="30370"/>
                </a:lnTo>
                <a:lnTo>
                  <a:pt x="52249" y="30148"/>
                </a:lnTo>
                <a:lnTo>
                  <a:pt x="52472" y="29944"/>
                </a:lnTo>
                <a:lnTo>
                  <a:pt x="52898" y="29499"/>
                </a:lnTo>
                <a:lnTo>
                  <a:pt x="53287" y="29072"/>
                </a:lnTo>
                <a:lnTo>
                  <a:pt x="53621" y="28627"/>
                </a:lnTo>
                <a:lnTo>
                  <a:pt x="53899" y="28201"/>
                </a:lnTo>
                <a:lnTo>
                  <a:pt x="54159" y="27793"/>
                </a:lnTo>
                <a:lnTo>
                  <a:pt x="54381" y="27404"/>
                </a:lnTo>
                <a:lnTo>
                  <a:pt x="54567" y="27033"/>
                </a:lnTo>
                <a:lnTo>
                  <a:pt x="54734" y="26681"/>
                </a:lnTo>
                <a:lnTo>
                  <a:pt x="54641" y="25809"/>
                </a:lnTo>
                <a:lnTo>
                  <a:pt x="54585" y="25309"/>
                </a:lnTo>
                <a:lnTo>
                  <a:pt x="54511" y="24789"/>
                </a:lnTo>
                <a:lnTo>
                  <a:pt x="54400" y="24233"/>
                </a:lnTo>
                <a:lnTo>
                  <a:pt x="54270" y="23658"/>
                </a:lnTo>
                <a:lnTo>
                  <a:pt x="54103" y="23084"/>
                </a:lnTo>
                <a:lnTo>
                  <a:pt x="53918" y="22527"/>
                </a:lnTo>
                <a:lnTo>
                  <a:pt x="53695" y="21990"/>
                </a:lnTo>
                <a:lnTo>
                  <a:pt x="53566" y="21730"/>
                </a:lnTo>
                <a:lnTo>
                  <a:pt x="53436" y="21471"/>
                </a:lnTo>
                <a:lnTo>
                  <a:pt x="53287" y="21229"/>
                </a:lnTo>
                <a:lnTo>
                  <a:pt x="53139" y="20988"/>
                </a:lnTo>
                <a:lnTo>
                  <a:pt x="52972" y="20766"/>
                </a:lnTo>
                <a:lnTo>
                  <a:pt x="52787" y="20562"/>
                </a:lnTo>
                <a:lnTo>
                  <a:pt x="52601" y="20358"/>
                </a:lnTo>
                <a:lnTo>
                  <a:pt x="52398" y="20191"/>
                </a:lnTo>
                <a:lnTo>
                  <a:pt x="52194" y="20024"/>
                </a:lnTo>
                <a:lnTo>
                  <a:pt x="51971" y="19876"/>
                </a:lnTo>
                <a:lnTo>
                  <a:pt x="51730" y="19746"/>
                </a:lnTo>
                <a:lnTo>
                  <a:pt x="51489" y="19635"/>
                </a:lnTo>
                <a:lnTo>
                  <a:pt x="51229" y="19561"/>
                </a:lnTo>
                <a:lnTo>
                  <a:pt x="50951" y="19505"/>
                </a:lnTo>
                <a:lnTo>
                  <a:pt x="50581" y="19450"/>
                </a:lnTo>
                <a:lnTo>
                  <a:pt x="50247" y="19412"/>
                </a:lnTo>
                <a:lnTo>
                  <a:pt x="49913" y="19375"/>
                </a:lnTo>
                <a:lnTo>
                  <a:pt x="49579" y="19357"/>
                </a:lnTo>
                <a:lnTo>
                  <a:pt x="49264" y="19375"/>
                </a:lnTo>
                <a:lnTo>
                  <a:pt x="48967" y="19375"/>
                </a:lnTo>
                <a:lnTo>
                  <a:pt x="48671" y="19412"/>
                </a:lnTo>
                <a:lnTo>
                  <a:pt x="48393" y="19450"/>
                </a:lnTo>
                <a:lnTo>
                  <a:pt x="48115" y="19505"/>
                </a:lnTo>
                <a:lnTo>
                  <a:pt x="47855" y="19561"/>
                </a:lnTo>
                <a:lnTo>
                  <a:pt x="47595" y="19635"/>
                </a:lnTo>
                <a:lnTo>
                  <a:pt x="47373" y="19728"/>
                </a:lnTo>
                <a:lnTo>
                  <a:pt x="47132" y="19820"/>
                </a:lnTo>
                <a:lnTo>
                  <a:pt x="46928" y="19932"/>
                </a:lnTo>
                <a:lnTo>
                  <a:pt x="46724" y="20061"/>
                </a:lnTo>
                <a:lnTo>
                  <a:pt x="46520" y="20191"/>
                </a:lnTo>
                <a:lnTo>
                  <a:pt x="46353" y="20321"/>
                </a:lnTo>
                <a:lnTo>
                  <a:pt x="46186" y="20469"/>
                </a:lnTo>
                <a:lnTo>
                  <a:pt x="46019" y="20618"/>
                </a:lnTo>
                <a:lnTo>
                  <a:pt x="45871" y="20785"/>
                </a:lnTo>
                <a:lnTo>
                  <a:pt x="45741" y="20951"/>
                </a:lnTo>
                <a:lnTo>
                  <a:pt x="45612" y="21137"/>
                </a:lnTo>
                <a:lnTo>
                  <a:pt x="45500" y="21322"/>
                </a:lnTo>
                <a:lnTo>
                  <a:pt x="45408" y="21526"/>
                </a:lnTo>
                <a:lnTo>
                  <a:pt x="45333" y="21712"/>
                </a:lnTo>
                <a:lnTo>
                  <a:pt x="45259" y="21916"/>
                </a:lnTo>
                <a:lnTo>
                  <a:pt x="45185" y="22138"/>
                </a:lnTo>
                <a:lnTo>
                  <a:pt x="45148" y="22360"/>
                </a:lnTo>
                <a:lnTo>
                  <a:pt x="45111" y="22583"/>
                </a:lnTo>
                <a:lnTo>
                  <a:pt x="45092" y="22805"/>
                </a:lnTo>
                <a:lnTo>
                  <a:pt x="45074" y="23028"/>
                </a:lnTo>
                <a:lnTo>
                  <a:pt x="45074" y="23269"/>
                </a:lnTo>
                <a:lnTo>
                  <a:pt x="45111" y="23733"/>
                </a:lnTo>
                <a:lnTo>
                  <a:pt x="45167" y="24178"/>
                </a:lnTo>
                <a:lnTo>
                  <a:pt x="45241" y="24585"/>
                </a:lnTo>
                <a:lnTo>
                  <a:pt x="45352" y="24993"/>
                </a:lnTo>
                <a:lnTo>
                  <a:pt x="45482" y="25346"/>
                </a:lnTo>
                <a:lnTo>
                  <a:pt x="45630" y="25698"/>
                </a:lnTo>
                <a:lnTo>
                  <a:pt x="45797" y="25995"/>
                </a:lnTo>
                <a:lnTo>
                  <a:pt x="45982" y="26273"/>
                </a:lnTo>
                <a:lnTo>
                  <a:pt x="46186" y="26514"/>
                </a:lnTo>
                <a:lnTo>
                  <a:pt x="46409" y="26736"/>
                </a:lnTo>
                <a:lnTo>
                  <a:pt x="46650" y="26903"/>
                </a:lnTo>
                <a:lnTo>
                  <a:pt x="46909" y="27051"/>
                </a:lnTo>
                <a:lnTo>
                  <a:pt x="47169" y="27144"/>
                </a:lnTo>
                <a:lnTo>
                  <a:pt x="47447" y="27200"/>
                </a:lnTo>
                <a:lnTo>
                  <a:pt x="47744" y="27200"/>
                </a:lnTo>
                <a:lnTo>
                  <a:pt x="48040" y="27181"/>
                </a:lnTo>
                <a:lnTo>
                  <a:pt x="48319" y="27126"/>
                </a:lnTo>
                <a:lnTo>
                  <a:pt x="48578" y="27051"/>
                </a:lnTo>
                <a:lnTo>
                  <a:pt x="48819" y="26977"/>
                </a:lnTo>
                <a:lnTo>
                  <a:pt x="49042" y="26903"/>
                </a:lnTo>
                <a:lnTo>
                  <a:pt x="49394" y="26736"/>
                </a:lnTo>
                <a:lnTo>
                  <a:pt x="49672" y="26588"/>
                </a:lnTo>
                <a:lnTo>
                  <a:pt x="49913" y="26477"/>
                </a:lnTo>
                <a:lnTo>
                  <a:pt x="50024" y="26440"/>
                </a:lnTo>
                <a:lnTo>
                  <a:pt x="50117" y="26421"/>
                </a:lnTo>
                <a:lnTo>
                  <a:pt x="50210" y="26402"/>
                </a:lnTo>
                <a:lnTo>
                  <a:pt x="50284" y="26421"/>
                </a:lnTo>
                <a:lnTo>
                  <a:pt x="50377" y="26458"/>
                </a:lnTo>
                <a:lnTo>
                  <a:pt x="50469" y="26514"/>
                </a:lnTo>
                <a:lnTo>
                  <a:pt x="50543" y="26588"/>
                </a:lnTo>
                <a:lnTo>
                  <a:pt x="50618" y="26699"/>
                </a:lnTo>
                <a:lnTo>
                  <a:pt x="50673" y="26829"/>
                </a:lnTo>
                <a:lnTo>
                  <a:pt x="50710" y="26959"/>
                </a:lnTo>
                <a:lnTo>
                  <a:pt x="50729" y="27126"/>
                </a:lnTo>
                <a:lnTo>
                  <a:pt x="50729" y="27292"/>
                </a:lnTo>
                <a:lnTo>
                  <a:pt x="50692" y="27459"/>
                </a:lnTo>
                <a:lnTo>
                  <a:pt x="50636" y="27626"/>
                </a:lnTo>
                <a:lnTo>
                  <a:pt x="50543" y="27812"/>
                </a:lnTo>
                <a:lnTo>
                  <a:pt x="50414" y="27978"/>
                </a:lnTo>
                <a:lnTo>
                  <a:pt x="50247" y="28145"/>
                </a:lnTo>
                <a:lnTo>
                  <a:pt x="50043" y="28294"/>
                </a:lnTo>
                <a:lnTo>
                  <a:pt x="49802" y="28442"/>
                </a:lnTo>
                <a:lnTo>
                  <a:pt x="49524" y="28553"/>
                </a:lnTo>
                <a:lnTo>
                  <a:pt x="49190" y="28664"/>
                </a:lnTo>
                <a:lnTo>
                  <a:pt x="48801" y="28757"/>
                </a:lnTo>
                <a:lnTo>
                  <a:pt x="48597" y="28776"/>
                </a:lnTo>
                <a:lnTo>
                  <a:pt x="48374" y="28794"/>
                </a:lnTo>
                <a:lnTo>
                  <a:pt x="48152" y="28794"/>
                </a:lnTo>
                <a:lnTo>
                  <a:pt x="47948" y="28776"/>
                </a:lnTo>
                <a:lnTo>
                  <a:pt x="47725" y="28739"/>
                </a:lnTo>
                <a:lnTo>
                  <a:pt x="47484" y="28702"/>
                </a:lnTo>
                <a:lnTo>
                  <a:pt x="47262" y="28646"/>
                </a:lnTo>
                <a:lnTo>
                  <a:pt x="47039" y="28572"/>
                </a:lnTo>
                <a:lnTo>
                  <a:pt x="46817" y="28479"/>
                </a:lnTo>
                <a:lnTo>
                  <a:pt x="46594" y="28368"/>
                </a:lnTo>
                <a:lnTo>
                  <a:pt x="46372" y="28257"/>
                </a:lnTo>
                <a:lnTo>
                  <a:pt x="46168" y="28127"/>
                </a:lnTo>
                <a:lnTo>
                  <a:pt x="45945" y="27997"/>
                </a:lnTo>
                <a:lnTo>
                  <a:pt x="45741" y="27849"/>
                </a:lnTo>
                <a:lnTo>
                  <a:pt x="45537" y="27682"/>
                </a:lnTo>
                <a:lnTo>
                  <a:pt x="45352" y="27496"/>
                </a:lnTo>
                <a:lnTo>
                  <a:pt x="45167" y="27311"/>
                </a:lnTo>
                <a:lnTo>
                  <a:pt x="44981" y="27107"/>
                </a:lnTo>
                <a:lnTo>
                  <a:pt x="44814" y="26903"/>
                </a:lnTo>
                <a:lnTo>
                  <a:pt x="44647" y="26681"/>
                </a:lnTo>
                <a:lnTo>
                  <a:pt x="44499" y="26440"/>
                </a:lnTo>
                <a:lnTo>
                  <a:pt x="44369" y="26198"/>
                </a:lnTo>
                <a:lnTo>
                  <a:pt x="44239" y="25939"/>
                </a:lnTo>
                <a:lnTo>
                  <a:pt x="44128" y="25661"/>
                </a:lnTo>
                <a:lnTo>
                  <a:pt x="44017" y="25383"/>
                </a:lnTo>
                <a:lnTo>
                  <a:pt x="43943" y="25105"/>
                </a:lnTo>
                <a:lnTo>
                  <a:pt x="43869" y="24808"/>
                </a:lnTo>
                <a:lnTo>
                  <a:pt x="43813" y="24493"/>
                </a:lnTo>
                <a:lnTo>
                  <a:pt x="43776" y="24178"/>
                </a:lnTo>
                <a:lnTo>
                  <a:pt x="43776" y="23844"/>
                </a:lnTo>
                <a:lnTo>
                  <a:pt x="43776" y="23510"/>
                </a:lnTo>
                <a:lnTo>
                  <a:pt x="43795" y="23176"/>
                </a:lnTo>
                <a:lnTo>
                  <a:pt x="43832" y="22824"/>
                </a:lnTo>
                <a:lnTo>
                  <a:pt x="43887" y="22490"/>
                </a:lnTo>
                <a:lnTo>
                  <a:pt x="43961" y="22175"/>
                </a:lnTo>
                <a:lnTo>
                  <a:pt x="44036" y="21860"/>
                </a:lnTo>
                <a:lnTo>
                  <a:pt x="44128" y="21563"/>
                </a:lnTo>
                <a:lnTo>
                  <a:pt x="44239" y="21285"/>
                </a:lnTo>
                <a:lnTo>
                  <a:pt x="44369" y="21007"/>
                </a:lnTo>
                <a:lnTo>
                  <a:pt x="44499" y="20747"/>
                </a:lnTo>
                <a:lnTo>
                  <a:pt x="44647" y="20488"/>
                </a:lnTo>
                <a:lnTo>
                  <a:pt x="44814" y="20265"/>
                </a:lnTo>
                <a:lnTo>
                  <a:pt x="45000" y="20024"/>
                </a:lnTo>
                <a:lnTo>
                  <a:pt x="45167" y="19820"/>
                </a:lnTo>
                <a:lnTo>
                  <a:pt x="45370" y="19598"/>
                </a:lnTo>
                <a:lnTo>
                  <a:pt x="45574" y="19412"/>
                </a:lnTo>
                <a:lnTo>
                  <a:pt x="45797" y="19227"/>
                </a:lnTo>
                <a:lnTo>
                  <a:pt x="46019" y="19060"/>
                </a:lnTo>
                <a:lnTo>
                  <a:pt x="46242" y="18893"/>
                </a:lnTo>
                <a:lnTo>
                  <a:pt x="46483" y="18745"/>
                </a:lnTo>
                <a:lnTo>
                  <a:pt x="46743" y="18615"/>
                </a:lnTo>
                <a:lnTo>
                  <a:pt x="47002" y="18485"/>
                </a:lnTo>
                <a:lnTo>
                  <a:pt x="47262" y="18374"/>
                </a:lnTo>
                <a:lnTo>
                  <a:pt x="47540" y="18263"/>
                </a:lnTo>
                <a:lnTo>
                  <a:pt x="47818" y="18189"/>
                </a:lnTo>
                <a:lnTo>
                  <a:pt x="48096" y="18096"/>
                </a:lnTo>
                <a:lnTo>
                  <a:pt x="48393" y="18040"/>
                </a:lnTo>
                <a:lnTo>
                  <a:pt x="48689" y="17985"/>
                </a:lnTo>
                <a:lnTo>
                  <a:pt x="48986" y="17929"/>
                </a:lnTo>
                <a:lnTo>
                  <a:pt x="49301" y="17892"/>
                </a:lnTo>
                <a:lnTo>
                  <a:pt x="49616" y="17874"/>
                </a:lnTo>
                <a:lnTo>
                  <a:pt x="50562" y="17874"/>
                </a:lnTo>
                <a:lnTo>
                  <a:pt x="50877" y="17911"/>
                </a:lnTo>
                <a:lnTo>
                  <a:pt x="51174" y="17948"/>
                </a:lnTo>
                <a:lnTo>
                  <a:pt x="51470" y="18022"/>
                </a:lnTo>
                <a:lnTo>
                  <a:pt x="51749" y="18096"/>
                </a:lnTo>
                <a:lnTo>
                  <a:pt x="52008" y="18207"/>
                </a:lnTo>
                <a:lnTo>
                  <a:pt x="52268" y="18319"/>
                </a:lnTo>
                <a:lnTo>
                  <a:pt x="52509" y="18448"/>
                </a:lnTo>
                <a:lnTo>
                  <a:pt x="52731" y="18597"/>
                </a:lnTo>
                <a:lnTo>
                  <a:pt x="52954" y="18745"/>
                </a:lnTo>
                <a:lnTo>
                  <a:pt x="53158" y="18912"/>
                </a:lnTo>
                <a:lnTo>
                  <a:pt x="53343" y="19097"/>
                </a:lnTo>
                <a:lnTo>
                  <a:pt x="53529" y="19283"/>
                </a:lnTo>
                <a:lnTo>
                  <a:pt x="53714" y="19487"/>
                </a:lnTo>
                <a:lnTo>
                  <a:pt x="53881" y="19691"/>
                </a:lnTo>
                <a:lnTo>
                  <a:pt x="54177" y="20136"/>
                </a:lnTo>
                <a:lnTo>
                  <a:pt x="54456" y="20581"/>
                </a:lnTo>
                <a:lnTo>
                  <a:pt x="54697" y="21063"/>
                </a:lnTo>
                <a:lnTo>
                  <a:pt x="54901" y="21526"/>
                </a:lnTo>
                <a:lnTo>
                  <a:pt x="55086" y="22008"/>
                </a:lnTo>
                <a:lnTo>
                  <a:pt x="55253" y="22472"/>
                </a:lnTo>
                <a:lnTo>
                  <a:pt x="55383" y="22917"/>
                </a:lnTo>
                <a:lnTo>
                  <a:pt x="55624" y="23751"/>
                </a:lnTo>
                <a:lnTo>
                  <a:pt x="55753" y="24307"/>
                </a:lnTo>
                <a:lnTo>
                  <a:pt x="55846" y="24826"/>
                </a:lnTo>
                <a:lnTo>
                  <a:pt x="55920" y="25309"/>
                </a:lnTo>
                <a:lnTo>
                  <a:pt x="55957" y="25753"/>
                </a:lnTo>
                <a:lnTo>
                  <a:pt x="56273" y="25957"/>
                </a:lnTo>
                <a:lnTo>
                  <a:pt x="56643" y="26161"/>
                </a:lnTo>
                <a:lnTo>
                  <a:pt x="57070" y="26384"/>
                </a:lnTo>
                <a:lnTo>
                  <a:pt x="57533" y="26606"/>
                </a:lnTo>
                <a:lnTo>
                  <a:pt x="58071" y="26810"/>
                </a:lnTo>
                <a:lnTo>
                  <a:pt x="58646" y="27014"/>
                </a:lnTo>
                <a:lnTo>
                  <a:pt x="59258" y="27181"/>
                </a:lnTo>
                <a:lnTo>
                  <a:pt x="59573" y="27255"/>
                </a:lnTo>
                <a:lnTo>
                  <a:pt x="59907" y="27311"/>
                </a:lnTo>
                <a:lnTo>
                  <a:pt x="60240" y="27348"/>
                </a:lnTo>
                <a:lnTo>
                  <a:pt x="60593" y="27385"/>
                </a:lnTo>
                <a:lnTo>
                  <a:pt x="60945" y="27404"/>
                </a:lnTo>
                <a:lnTo>
                  <a:pt x="61297" y="27422"/>
                </a:lnTo>
                <a:lnTo>
                  <a:pt x="61668" y="27404"/>
                </a:lnTo>
                <a:lnTo>
                  <a:pt x="62039" y="27367"/>
                </a:lnTo>
                <a:lnTo>
                  <a:pt x="62428" y="27329"/>
                </a:lnTo>
                <a:lnTo>
                  <a:pt x="62799" y="27255"/>
                </a:lnTo>
                <a:lnTo>
                  <a:pt x="63188" y="27163"/>
                </a:lnTo>
                <a:lnTo>
                  <a:pt x="63578" y="27051"/>
                </a:lnTo>
                <a:lnTo>
                  <a:pt x="63967" y="26922"/>
                </a:lnTo>
                <a:lnTo>
                  <a:pt x="64356" y="26755"/>
                </a:lnTo>
                <a:lnTo>
                  <a:pt x="64764" y="26569"/>
                </a:lnTo>
                <a:lnTo>
                  <a:pt x="65154" y="26347"/>
                </a:lnTo>
                <a:lnTo>
                  <a:pt x="65543" y="26106"/>
                </a:lnTo>
                <a:lnTo>
                  <a:pt x="65951" y="25828"/>
                </a:lnTo>
                <a:lnTo>
                  <a:pt x="66396" y="25494"/>
                </a:lnTo>
                <a:lnTo>
                  <a:pt x="66804" y="25142"/>
                </a:lnTo>
                <a:lnTo>
                  <a:pt x="67193" y="24771"/>
                </a:lnTo>
                <a:lnTo>
                  <a:pt x="67545" y="24400"/>
                </a:lnTo>
                <a:lnTo>
                  <a:pt x="67861" y="24011"/>
                </a:lnTo>
                <a:lnTo>
                  <a:pt x="68157" y="23621"/>
                </a:lnTo>
                <a:lnTo>
                  <a:pt x="68435" y="23213"/>
                </a:lnTo>
                <a:lnTo>
                  <a:pt x="68676" y="22805"/>
                </a:lnTo>
                <a:lnTo>
                  <a:pt x="68899" y="22398"/>
                </a:lnTo>
                <a:lnTo>
                  <a:pt x="69084" y="21990"/>
                </a:lnTo>
                <a:lnTo>
                  <a:pt x="69270" y="21582"/>
                </a:lnTo>
                <a:lnTo>
                  <a:pt x="69418" y="21192"/>
                </a:lnTo>
                <a:lnTo>
                  <a:pt x="69566" y="20785"/>
                </a:lnTo>
                <a:lnTo>
                  <a:pt x="69678" y="20395"/>
                </a:lnTo>
                <a:lnTo>
                  <a:pt x="69770" y="19987"/>
                </a:lnTo>
                <a:lnTo>
                  <a:pt x="69863" y="19616"/>
                </a:lnTo>
                <a:lnTo>
                  <a:pt x="69937" y="19246"/>
                </a:lnTo>
                <a:lnTo>
                  <a:pt x="69993" y="18875"/>
                </a:lnTo>
                <a:lnTo>
                  <a:pt x="70067" y="18189"/>
                </a:lnTo>
                <a:lnTo>
                  <a:pt x="70086" y="17577"/>
                </a:lnTo>
                <a:lnTo>
                  <a:pt x="70086" y="17021"/>
                </a:lnTo>
                <a:lnTo>
                  <a:pt x="70049" y="16576"/>
                </a:lnTo>
                <a:lnTo>
                  <a:pt x="69993" y="16205"/>
                </a:lnTo>
                <a:lnTo>
                  <a:pt x="69937" y="15964"/>
                </a:lnTo>
                <a:lnTo>
                  <a:pt x="69919" y="15890"/>
                </a:lnTo>
                <a:lnTo>
                  <a:pt x="69882" y="15853"/>
                </a:lnTo>
                <a:lnTo>
                  <a:pt x="69845" y="15834"/>
                </a:lnTo>
                <a:lnTo>
                  <a:pt x="69770" y="15871"/>
                </a:lnTo>
                <a:lnTo>
                  <a:pt x="69548" y="16001"/>
                </a:lnTo>
                <a:lnTo>
                  <a:pt x="69233" y="16261"/>
                </a:lnTo>
                <a:lnTo>
                  <a:pt x="68825" y="16594"/>
                </a:lnTo>
                <a:lnTo>
                  <a:pt x="68343" y="16984"/>
                </a:lnTo>
                <a:lnTo>
                  <a:pt x="67768" y="17410"/>
                </a:lnTo>
                <a:lnTo>
                  <a:pt x="67156" y="17836"/>
                </a:lnTo>
                <a:lnTo>
                  <a:pt x="66822" y="18059"/>
                </a:lnTo>
                <a:lnTo>
                  <a:pt x="66489" y="18263"/>
                </a:lnTo>
                <a:lnTo>
                  <a:pt x="66136" y="18467"/>
                </a:lnTo>
                <a:lnTo>
                  <a:pt x="65784" y="18671"/>
                </a:lnTo>
                <a:lnTo>
                  <a:pt x="65413" y="18838"/>
                </a:lnTo>
                <a:lnTo>
                  <a:pt x="65042" y="19005"/>
                </a:lnTo>
                <a:lnTo>
                  <a:pt x="64672" y="19134"/>
                </a:lnTo>
                <a:lnTo>
                  <a:pt x="64301" y="19264"/>
                </a:lnTo>
                <a:lnTo>
                  <a:pt x="63911" y="19338"/>
                </a:lnTo>
                <a:lnTo>
                  <a:pt x="63522" y="19412"/>
                </a:lnTo>
                <a:lnTo>
                  <a:pt x="63151" y="19450"/>
                </a:lnTo>
                <a:lnTo>
                  <a:pt x="62762" y="19431"/>
                </a:lnTo>
                <a:lnTo>
                  <a:pt x="62391" y="19394"/>
                </a:lnTo>
                <a:lnTo>
                  <a:pt x="62020" y="19320"/>
                </a:lnTo>
                <a:lnTo>
                  <a:pt x="61835" y="19264"/>
                </a:lnTo>
                <a:lnTo>
                  <a:pt x="61649" y="19190"/>
                </a:lnTo>
                <a:lnTo>
                  <a:pt x="61464" y="19116"/>
                </a:lnTo>
                <a:lnTo>
                  <a:pt x="61279" y="19023"/>
                </a:lnTo>
                <a:lnTo>
                  <a:pt x="61093" y="18912"/>
                </a:lnTo>
                <a:lnTo>
                  <a:pt x="60926" y="18801"/>
                </a:lnTo>
                <a:lnTo>
                  <a:pt x="60741" y="18671"/>
                </a:lnTo>
                <a:lnTo>
                  <a:pt x="60574" y="18541"/>
                </a:lnTo>
                <a:lnTo>
                  <a:pt x="60240" y="18226"/>
                </a:lnTo>
                <a:lnTo>
                  <a:pt x="59944" y="17892"/>
                </a:lnTo>
                <a:lnTo>
                  <a:pt x="59666" y="17540"/>
                </a:lnTo>
                <a:lnTo>
                  <a:pt x="59387" y="17150"/>
                </a:lnTo>
                <a:lnTo>
                  <a:pt x="59146" y="16761"/>
                </a:lnTo>
                <a:lnTo>
                  <a:pt x="58905" y="16353"/>
                </a:lnTo>
                <a:lnTo>
                  <a:pt x="58683" y="15927"/>
                </a:lnTo>
                <a:lnTo>
                  <a:pt x="58479" y="15500"/>
                </a:lnTo>
                <a:lnTo>
                  <a:pt x="58090" y="14592"/>
                </a:lnTo>
                <a:lnTo>
                  <a:pt x="57700" y="13665"/>
                </a:lnTo>
                <a:lnTo>
                  <a:pt x="57311" y="12719"/>
                </a:lnTo>
                <a:lnTo>
                  <a:pt x="56903" y="11792"/>
                </a:lnTo>
                <a:lnTo>
                  <a:pt x="56680" y="11329"/>
                </a:lnTo>
                <a:lnTo>
                  <a:pt x="56458" y="10884"/>
                </a:lnTo>
                <a:lnTo>
                  <a:pt x="56217" y="10439"/>
                </a:lnTo>
                <a:lnTo>
                  <a:pt x="55957" y="9994"/>
                </a:lnTo>
                <a:lnTo>
                  <a:pt x="55679" y="9586"/>
                </a:lnTo>
                <a:lnTo>
                  <a:pt x="55383" y="9178"/>
                </a:lnTo>
                <a:lnTo>
                  <a:pt x="55067" y="8789"/>
                </a:lnTo>
                <a:lnTo>
                  <a:pt x="54715" y="8418"/>
                </a:lnTo>
                <a:lnTo>
                  <a:pt x="54344" y="8065"/>
                </a:lnTo>
                <a:lnTo>
                  <a:pt x="53936" y="7732"/>
                </a:lnTo>
                <a:lnTo>
                  <a:pt x="53510" y="7435"/>
                </a:lnTo>
                <a:lnTo>
                  <a:pt x="53046" y="7157"/>
                </a:lnTo>
                <a:lnTo>
                  <a:pt x="52527" y="6897"/>
                </a:lnTo>
                <a:lnTo>
                  <a:pt x="51990" y="6675"/>
                </a:lnTo>
                <a:lnTo>
                  <a:pt x="51712" y="6582"/>
                </a:lnTo>
                <a:lnTo>
                  <a:pt x="51415" y="6489"/>
                </a:lnTo>
                <a:lnTo>
                  <a:pt x="51100" y="6415"/>
                </a:lnTo>
                <a:lnTo>
                  <a:pt x="50784" y="6341"/>
                </a:lnTo>
                <a:lnTo>
                  <a:pt x="50265" y="6248"/>
                </a:lnTo>
                <a:lnTo>
                  <a:pt x="49746" y="6156"/>
                </a:lnTo>
                <a:lnTo>
                  <a:pt x="49246" y="6100"/>
                </a:lnTo>
                <a:lnTo>
                  <a:pt x="48745" y="6063"/>
                </a:lnTo>
                <a:lnTo>
                  <a:pt x="48263" y="6044"/>
                </a:lnTo>
                <a:lnTo>
                  <a:pt x="47799" y="6044"/>
                </a:lnTo>
                <a:lnTo>
                  <a:pt x="47354" y="6063"/>
                </a:lnTo>
                <a:lnTo>
                  <a:pt x="46909" y="6082"/>
                </a:lnTo>
                <a:lnTo>
                  <a:pt x="46483" y="6119"/>
                </a:lnTo>
                <a:lnTo>
                  <a:pt x="46057" y="6174"/>
                </a:lnTo>
                <a:lnTo>
                  <a:pt x="45649" y="6248"/>
                </a:lnTo>
                <a:lnTo>
                  <a:pt x="45259" y="6341"/>
                </a:lnTo>
                <a:lnTo>
                  <a:pt x="44888" y="6434"/>
                </a:lnTo>
                <a:lnTo>
                  <a:pt x="44518" y="6527"/>
                </a:lnTo>
                <a:lnTo>
                  <a:pt x="44147" y="6638"/>
                </a:lnTo>
                <a:lnTo>
                  <a:pt x="43813" y="6768"/>
                </a:lnTo>
                <a:lnTo>
                  <a:pt x="43164" y="7027"/>
                </a:lnTo>
                <a:lnTo>
                  <a:pt x="42552" y="7305"/>
                </a:lnTo>
                <a:lnTo>
                  <a:pt x="41996" y="7602"/>
                </a:lnTo>
                <a:lnTo>
                  <a:pt x="41477" y="7917"/>
                </a:lnTo>
                <a:lnTo>
                  <a:pt x="41013" y="8214"/>
                </a:lnTo>
                <a:lnTo>
                  <a:pt x="40605" y="8529"/>
                </a:lnTo>
                <a:lnTo>
                  <a:pt x="40235" y="8807"/>
                </a:lnTo>
                <a:lnTo>
                  <a:pt x="39919" y="9067"/>
                </a:lnTo>
                <a:lnTo>
                  <a:pt x="39790" y="9530"/>
                </a:lnTo>
                <a:lnTo>
                  <a:pt x="39623" y="10031"/>
                </a:lnTo>
                <a:lnTo>
                  <a:pt x="39419" y="10587"/>
                </a:lnTo>
                <a:lnTo>
                  <a:pt x="39178" y="11162"/>
                </a:lnTo>
                <a:lnTo>
                  <a:pt x="39029" y="11440"/>
                </a:lnTo>
                <a:lnTo>
                  <a:pt x="38863" y="11755"/>
                </a:lnTo>
                <a:lnTo>
                  <a:pt x="38677" y="12052"/>
                </a:lnTo>
                <a:lnTo>
                  <a:pt x="38492" y="12348"/>
                </a:lnTo>
                <a:lnTo>
                  <a:pt x="38288" y="12645"/>
                </a:lnTo>
                <a:lnTo>
                  <a:pt x="38047" y="12942"/>
                </a:lnTo>
                <a:lnTo>
                  <a:pt x="37806" y="13238"/>
                </a:lnTo>
                <a:lnTo>
                  <a:pt x="37546" y="13535"/>
                </a:lnTo>
                <a:lnTo>
                  <a:pt x="37305" y="13757"/>
                </a:lnTo>
                <a:lnTo>
                  <a:pt x="37064" y="13980"/>
                </a:lnTo>
                <a:lnTo>
                  <a:pt x="36805" y="14184"/>
                </a:lnTo>
                <a:lnTo>
                  <a:pt x="36526" y="14351"/>
                </a:lnTo>
                <a:lnTo>
                  <a:pt x="36230" y="14518"/>
                </a:lnTo>
                <a:lnTo>
                  <a:pt x="35933" y="14666"/>
                </a:lnTo>
                <a:lnTo>
                  <a:pt x="35618" y="14796"/>
                </a:lnTo>
                <a:lnTo>
                  <a:pt x="35284" y="14907"/>
                </a:lnTo>
                <a:lnTo>
                  <a:pt x="34950" y="15000"/>
                </a:lnTo>
                <a:lnTo>
                  <a:pt x="34617" y="15092"/>
                </a:lnTo>
                <a:lnTo>
                  <a:pt x="34283" y="15148"/>
                </a:lnTo>
                <a:lnTo>
                  <a:pt x="33931" y="15204"/>
                </a:lnTo>
                <a:lnTo>
                  <a:pt x="33578" y="15222"/>
                </a:lnTo>
                <a:lnTo>
                  <a:pt x="33226" y="15241"/>
                </a:lnTo>
                <a:lnTo>
                  <a:pt x="32874" y="15241"/>
                </a:lnTo>
                <a:lnTo>
                  <a:pt x="32522" y="15204"/>
                </a:lnTo>
                <a:lnTo>
                  <a:pt x="32169" y="15167"/>
                </a:lnTo>
                <a:lnTo>
                  <a:pt x="31836" y="15111"/>
                </a:lnTo>
                <a:lnTo>
                  <a:pt x="31483" y="15037"/>
                </a:lnTo>
                <a:lnTo>
                  <a:pt x="31150" y="14963"/>
                </a:lnTo>
                <a:lnTo>
                  <a:pt x="30816" y="14851"/>
                </a:lnTo>
                <a:lnTo>
                  <a:pt x="30501" y="14722"/>
                </a:lnTo>
                <a:lnTo>
                  <a:pt x="30185" y="14573"/>
                </a:lnTo>
                <a:lnTo>
                  <a:pt x="29889" y="14425"/>
                </a:lnTo>
                <a:lnTo>
                  <a:pt x="29592" y="14240"/>
                </a:lnTo>
                <a:lnTo>
                  <a:pt x="29314" y="14036"/>
                </a:lnTo>
                <a:lnTo>
                  <a:pt x="29054" y="13832"/>
                </a:lnTo>
                <a:lnTo>
                  <a:pt x="28813" y="13591"/>
                </a:lnTo>
                <a:lnTo>
                  <a:pt x="28572" y="13350"/>
                </a:lnTo>
                <a:lnTo>
                  <a:pt x="28368" y="13071"/>
                </a:lnTo>
                <a:lnTo>
                  <a:pt x="28183" y="12793"/>
                </a:lnTo>
                <a:lnTo>
                  <a:pt x="27998" y="12497"/>
                </a:lnTo>
                <a:lnTo>
                  <a:pt x="27849" y="12182"/>
                </a:lnTo>
                <a:lnTo>
                  <a:pt x="27719" y="11866"/>
                </a:lnTo>
                <a:lnTo>
                  <a:pt x="27608" y="11570"/>
                </a:lnTo>
                <a:lnTo>
                  <a:pt x="27516" y="11273"/>
                </a:lnTo>
                <a:lnTo>
                  <a:pt x="27441" y="10976"/>
                </a:lnTo>
                <a:lnTo>
                  <a:pt x="27386" y="10680"/>
                </a:lnTo>
                <a:lnTo>
                  <a:pt x="27330" y="10402"/>
                </a:lnTo>
                <a:lnTo>
                  <a:pt x="27312" y="10123"/>
                </a:lnTo>
                <a:lnTo>
                  <a:pt x="27293" y="9864"/>
                </a:lnTo>
                <a:lnTo>
                  <a:pt x="27293" y="9586"/>
                </a:lnTo>
                <a:lnTo>
                  <a:pt x="27293" y="9326"/>
                </a:lnTo>
                <a:lnTo>
                  <a:pt x="27312" y="9067"/>
                </a:lnTo>
                <a:lnTo>
                  <a:pt x="27349" y="8826"/>
                </a:lnTo>
                <a:lnTo>
                  <a:pt x="27386" y="8585"/>
                </a:lnTo>
                <a:lnTo>
                  <a:pt x="27516" y="8121"/>
                </a:lnTo>
                <a:lnTo>
                  <a:pt x="27664" y="7695"/>
                </a:lnTo>
                <a:lnTo>
                  <a:pt x="27831" y="7287"/>
                </a:lnTo>
                <a:lnTo>
                  <a:pt x="28016" y="6916"/>
                </a:lnTo>
                <a:lnTo>
                  <a:pt x="28220" y="6582"/>
                </a:lnTo>
                <a:lnTo>
                  <a:pt x="28443" y="6285"/>
                </a:lnTo>
                <a:lnTo>
                  <a:pt x="28647" y="6026"/>
                </a:lnTo>
                <a:lnTo>
                  <a:pt x="28850" y="5803"/>
                </a:lnTo>
                <a:lnTo>
                  <a:pt x="29054" y="5618"/>
                </a:lnTo>
                <a:lnTo>
                  <a:pt x="29240" y="5488"/>
                </a:lnTo>
                <a:lnTo>
                  <a:pt x="29388" y="5377"/>
                </a:lnTo>
                <a:lnTo>
                  <a:pt x="29518" y="5321"/>
                </a:lnTo>
                <a:lnTo>
                  <a:pt x="29648" y="5303"/>
                </a:lnTo>
                <a:lnTo>
                  <a:pt x="29740" y="5303"/>
                </a:lnTo>
                <a:lnTo>
                  <a:pt x="29833" y="5340"/>
                </a:lnTo>
                <a:lnTo>
                  <a:pt x="29889" y="5396"/>
                </a:lnTo>
                <a:lnTo>
                  <a:pt x="29944" y="5470"/>
                </a:lnTo>
                <a:lnTo>
                  <a:pt x="29981" y="5562"/>
                </a:lnTo>
                <a:lnTo>
                  <a:pt x="30000" y="5674"/>
                </a:lnTo>
                <a:lnTo>
                  <a:pt x="30000" y="5785"/>
                </a:lnTo>
                <a:lnTo>
                  <a:pt x="30000" y="5896"/>
                </a:lnTo>
                <a:lnTo>
                  <a:pt x="29981" y="6026"/>
                </a:lnTo>
                <a:lnTo>
                  <a:pt x="29944" y="6137"/>
                </a:lnTo>
                <a:lnTo>
                  <a:pt x="29907" y="6248"/>
                </a:lnTo>
                <a:lnTo>
                  <a:pt x="29870" y="6341"/>
                </a:lnTo>
                <a:lnTo>
                  <a:pt x="29481" y="6990"/>
                </a:lnTo>
                <a:lnTo>
                  <a:pt x="29277" y="7361"/>
                </a:lnTo>
                <a:lnTo>
                  <a:pt x="29092" y="7750"/>
                </a:lnTo>
                <a:lnTo>
                  <a:pt x="28906" y="8158"/>
                </a:lnTo>
                <a:lnTo>
                  <a:pt x="28758" y="8585"/>
                </a:lnTo>
                <a:lnTo>
                  <a:pt x="28628" y="9030"/>
                </a:lnTo>
                <a:lnTo>
                  <a:pt x="28535" y="9493"/>
                </a:lnTo>
                <a:lnTo>
                  <a:pt x="28498" y="9716"/>
                </a:lnTo>
                <a:lnTo>
                  <a:pt x="28480" y="9938"/>
                </a:lnTo>
                <a:lnTo>
                  <a:pt x="28480" y="10179"/>
                </a:lnTo>
                <a:lnTo>
                  <a:pt x="28480" y="10420"/>
                </a:lnTo>
                <a:lnTo>
                  <a:pt x="28517" y="10643"/>
                </a:lnTo>
                <a:lnTo>
                  <a:pt x="28554" y="10884"/>
                </a:lnTo>
                <a:lnTo>
                  <a:pt x="28609" y="11125"/>
                </a:lnTo>
                <a:lnTo>
                  <a:pt x="28684" y="11347"/>
                </a:lnTo>
                <a:lnTo>
                  <a:pt x="28776" y="11588"/>
                </a:lnTo>
                <a:lnTo>
                  <a:pt x="28888" y="11811"/>
                </a:lnTo>
                <a:lnTo>
                  <a:pt x="29036" y="12052"/>
                </a:lnTo>
                <a:lnTo>
                  <a:pt x="29184" y="12274"/>
                </a:lnTo>
                <a:lnTo>
                  <a:pt x="29370" y="12497"/>
                </a:lnTo>
                <a:lnTo>
                  <a:pt x="29574" y="12719"/>
                </a:lnTo>
                <a:lnTo>
                  <a:pt x="29796" y="12942"/>
                </a:lnTo>
                <a:lnTo>
                  <a:pt x="30056" y="13164"/>
                </a:lnTo>
                <a:lnTo>
                  <a:pt x="30334" y="13350"/>
                </a:lnTo>
                <a:lnTo>
                  <a:pt x="30612" y="13535"/>
                </a:lnTo>
                <a:lnTo>
                  <a:pt x="30890" y="13702"/>
                </a:lnTo>
                <a:lnTo>
                  <a:pt x="31187" y="13832"/>
                </a:lnTo>
                <a:lnTo>
                  <a:pt x="31483" y="13943"/>
                </a:lnTo>
                <a:lnTo>
                  <a:pt x="31799" y="14036"/>
                </a:lnTo>
                <a:lnTo>
                  <a:pt x="32114" y="14091"/>
                </a:lnTo>
                <a:lnTo>
                  <a:pt x="32410" y="14147"/>
                </a:lnTo>
                <a:lnTo>
                  <a:pt x="32726" y="14165"/>
                </a:lnTo>
                <a:lnTo>
                  <a:pt x="33059" y="14184"/>
                </a:lnTo>
                <a:lnTo>
                  <a:pt x="33374" y="14165"/>
                </a:lnTo>
                <a:lnTo>
                  <a:pt x="33690" y="14128"/>
                </a:lnTo>
                <a:lnTo>
                  <a:pt x="34005" y="14073"/>
                </a:lnTo>
                <a:lnTo>
                  <a:pt x="34320" y="13999"/>
                </a:lnTo>
                <a:lnTo>
                  <a:pt x="34635" y="13906"/>
                </a:lnTo>
                <a:lnTo>
                  <a:pt x="34950" y="13776"/>
                </a:lnTo>
                <a:lnTo>
                  <a:pt x="35266" y="13646"/>
                </a:lnTo>
                <a:lnTo>
                  <a:pt x="35562" y="13498"/>
                </a:lnTo>
                <a:lnTo>
                  <a:pt x="35878" y="13331"/>
                </a:lnTo>
                <a:lnTo>
                  <a:pt x="36174" y="13146"/>
                </a:lnTo>
                <a:lnTo>
                  <a:pt x="36452" y="12942"/>
                </a:lnTo>
                <a:lnTo>
                  <a:pt x="36730" y="12719"/>
                </a:lnTo>
                <a:lnTo>
                  <a:pt x="37009" y="12478"/>
                </a:lnTo>
                <a:lnTo>
                  <a:pt x="37268" y="12219"/>
                </a:lnTo>
                <a:lnTo>
                  <a:pt x="37528" y="11940"/>
                </a:lnTo>
                <a:lnTo>
                  <a:pt x="37769" y="11662"/>
                </a:lnTo>
                <a:lnTo>
                  <a:pt x="38010" y="11347"/>
                </a:lnTo>
                <a:lnTo>
                  <a:pt x="38214" y="11032"/>
                </a:lnTo>
                <a:lnTo>
                  <a:pt x="38436" y="10698"/>
                </a:lnTo>
                <a:lnTo>
                  <a:pt x="38622" y="10346"/>
                </a:lnTo>
                <a:lnTo>
                  <a:pt x="38807" y="9975"/>
                </a:lnTo>
                <a:lnTo>
                  <a:pt x="38974" y="9586"/>
                </a:lnTo>
                <a:lnTo>
                  <a:pt x="38937" y="9475"/>
                </a:lnTo>
                <a:lnTo>
                  <a:pt x="38900" y="9326"/>
                </a:lnTo>
                <a:lnTo>
                  <a:pt x="38863" y="8918"/>
                </a:lnTo>
                <a:lnTo>
                  <a:pt x="38807" y="8418"/>
                </a:lnTo>
                <a:lnTo>
                  <a:pt x="38733" y="7824"/>
                </a:lnTo>
                <a:lnTo>
                  <a:pt x="38622" y="7175"/>
                </a:lnTo>
                <a:lnTo>
                  <a:pt x="38547" y="6823"/>
                </a:lnTo>
                <a:lnTo>
                  <a:pt x="38455" y="6452"/>
                </a:lnTo>
                <a:lnTo>
                  <a:pt x="38362" y="6082"/>
                </a:lnTo>
                <a:lnTo>
                  <a:pt x="38251" y="5711"/>
                </a:lnTo>
                <a:lnTo>
                  <a:pt x="38102" y="5321"/>
                </a:lnTo>
                <a:lnTo>
                  <a:pt x="37954" y="4932"/>
                </a:lnTo>
                <a:lnTo>
                  <a:pt x="37769" y="4543"/>
                </a:lnTo>
                <a:lnTo>
                  <a:pt x="37565" y="4172"/>
                </a:lnTo>
                <a:lnTo>
                  <a:pt x="37342" y="3782"/>
                </a:lnTo>
                <a:lnTo>
                  <a:pt x="37083" y="3412"/>
                </a:lnTo>
                <a:lnTo>
                  <a:pt x="36805" y="3041"/>
                </a:lnTo>
                <a:lnTo>
                  <a:pt x="36489" y="2689"/>
                </a:lnTo>
                <a:lnTo>
                  <a:pt x="36137" y="2336"/>
                </a:lnTo>
                <a:lnTo>
                  <a:pt x="35748" y="2021"/>
                </a:lnTo>
                <a:lnTo>
                  <a:pt x="35321" y="1706"/>
                </a:lnTo>
                <a:lnTo>
                  <a:pt x="34858" y="1409"/>
                </a:lnTo>
                <a:lnTo>
                  <a:pt x="34357" y="1150"/>
                </a:lnTo>
                <a:lnTo>
                  <a:pt x="33819" y="909"/>
                </a:lnTo>
                <a:lnTo>
                  <a:pt x="33245" y="686"/>
                </a:lnTo>
                <a:lnTo>
                  <a:pt x="32614" y="482"/>
                </a:lnTo>
                <a:lnTo>
                  <a:pt x="31928" y="334"/>
                </a:lnTo>
                <a:lnTo>
                  <a:pt x="31205" y="204"/>
                </a:lnTo>
                <a:lnTo>
                  <a:pt x="30371" y="93"/>
                </a:lnTo>
                <a:lnTo>
                  <a:pt x="29574" y="37"/>
                </a:lnTo>
                <a:lnTo>
                  <a:pt x="2879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7"/>
          <p:cNvSpPr/>
          <p:nvPr/>
        </p:nvSpPr>
        <p:spPr>
          <a:xfrm>
            <a:off x="8149625" y="1665433"/>
            <a:ext cx="869767" cy="411416"/>
          </a:xfrm>
          <a:custGeom>
            <a:avLst/>
            <a:gdLst/>
            <a:ahLst/>
            <a:cxnLst/>
            <a:rect l="l" t="t" r="r" b="b"/>
            <a:pathLst>
              <a:path w="70086" h="33152" extrusionOk="0">
                <a:moveTo>
                  <a:pt x="28795" y="0"/>
                </a:moveTo>
                <a:lnTo>
                  <a:pt x="28053" y="19"/>
                </a:lnTo>
                <a:lnTo>
                  <a:pt x="27330" y="74"/>
                </a:lnTo>
                <a:lnTo>
                  <a:pt x="26644" y="148"/>
                </a:lnTo>
                <a:lnTo>
                  <a:pt x="25977" y="278"/>
                </a:lnTo>
                <a:lnTo>
                  <a:pt x="25328" y="427"/>
                </a:lnTo>
                <a:lnTo>
                  <a:pt x="24716" y="593"/>
                </a:lnTo>
                <a:lnTo>
                  <a:pt x="24123" y="797"/>
                </a:lnTo>
                <a:lnTo>
                  <a:pt x="23548" y="1020"/>
                </a:lnTo>
                <a:lnTo>
                  <a:pt x="23010" y="1279"/>
                </a:lnTo>
                <a:lnTo>
                  <a:pt x="22491" y="1558"/>
                </a:lnTo>
                <a:lnTo>
                  <a:pt x="21990" y="1854"/>
                </a:lnTo>
                <a:lnTo>
                  <a:pt x="21527" y="2151"/>
                </a:lnTo>
                <a:lnTo>
                  <a:pt x="21082" y="2485"/>
                </a:lnTo>
                <a:lnTo>
                  <a:pt x="20655" y="2837"/>
                </a:lnTo>
                <a:lnTo>
                  <a:pt x="20247" y="3189"/>
                </a:lnTo>
                <a:lnTo>
                  <a:pt x="19877" y="3560"/>
                </a:lnTo>
                <a:lnTo>
                  <a:pt x="19524" y="3931"/>
                </a:lnTo>
                <a:lnTo>
                  <a:pt x="19191" y="4320"/>
                </a:lnTo>
                <a:lnTo>
                  <a:pt x="18894" y="4709"/>
                </a:lnTo>
                <a:lnTo>
                  <a:pt x="18616" y="5117"/>
                </a:lnTo>
                <a:lnTo>
                  <a:pt x="18338" y="5507"/>
                </a:lnTo>
                <a:lnTo>
                  <a:pt x="18097" y="5915"/>
                </a:lnTo>
                <a:lnTo>
                  <a:pt x="17893" y="6304"/>
                </a:lnTo>
                <a:lnTo>
                  <a:pt x="17689" y="6712"/>
                </a:lnTo>
                <a:lnTo>
                  <a:pt x="17503" y="7101"/>
                </a:lnTo>
                <a:lnTo>
                  <a:pt x="17355" y="7491"/>
                </a:lnTo>
                <a:lnTo>
                  <a:pt x="17225" y="7861"/>
                </a:lnTo>
                <a:lnTo>
                  <a:pt x="17096" y="8232"/>
                </a:lnTo>
                <a:lnTo>
                  <a:pt x="17003" y="8585"/>
                </a:lnTo>
                <a:lnTo>
                  <a:pt x="17003" y="8603"/>
                </a:lnTo>
                <a:lnTo>
                  <a:pt x="16984" y="8863"/>
                </a:lnTo>
                <a:lnTo>
                  <a:pt x="16966" y="9437"/>
                </a:lnTo>
                <a:lnTo>
                  <a:pt x="16947" y="10235"/>
                </a:lnTo>
                <a:lnTo>
                  <a:pt x="16966" y="11217"/>
                </a:lnTo>
                <a:lnTo>
                  <a:pt x="17003" y="11755"/>
                </a:lnTo>
                <a:lnTo>
                  <a:pt x="17040" y="12311"/>
                </a:lnTo>
                <a:lnTo>
                  <a:pt x="17096" y="12886"/>
                </a:lnTo>
                <a:lnTo>
                  <a:pt x="17188" y="13479"/>
                </a:lnTo>
                <a:lnTo>
                  <a:pt x="17281" y="14054"/>
                </a:lnTo>
                <a:lnTo>
                  <a:pt x="17411" y="14629"/>
                </a:lnTo>
                <a:lnTo>
                  <a:pt x="17559" y="15185"/>
                </a:lnTo>
                <a:lnTo>
                  <a:pt x="17744" y="15723"/>
                </a:lnTo>
                <a:lnTo>
                  <a:pt x="17782" y="15834"/>
                </a:lnTo>
                <a:lnTo>
                  <a:pt x="17782" y="15927"/>
                </a:lnTo>
                <a:lnTo>
                  <a:pt x="17763" y="16038"/>
                </a:lnTo>
                <a:lnTo>
                  <a:pt x="17726" y="16131"/>
                </a:lnTo>
                <a:lnTo>
                  <a:pt x="17670" y="16205"/>
                </a:lnTo>
                <a:lnTo>
                  <a:pt x="17596" y="16279"/>
                </a:lnTo>
                <a:lnTo>
                  <a:pt x="17503" y="16335"/>
                </a:lnTo>
                <a:lnTo>
                  <a:pt x="17411" y="16372"/>
                </a:lnTo>
                <a:lnTo>
                  <a:pt x="17299" y="16390"/>
                </a:lnTo>
                <a:lnTo>
                  <a:pt x="17207" y="16390"/>
                </a:lnTo>
                <a:lnTo>
                  <a:pt x="17096" y="16372"/>
                </a:lnTo>
                <a:lnTo>
                  <a:pt x="17021" y="16335"/>
                </a:lnTo>
                <a:lnTo>
                  <a:pt x="16929" y="16261"/>
                </a:lnTo>
                <a:lnTo>
                  <a:pt x="16873" y="16186"/>
                </a:lnTo>
                <a:lnTo>
                  <a:pt x="16817" y="16112"/>
                </a:lnTo>
                <a:lnTo>
                  <a:pt x="16780" y="16001"/>
                </a:lnTo>
                <a:lnTo>
                  <a:pt x="16651" y="15408"/>
                </a:lnTo>
                <a:lnTo>
                  <a:pt x="16502" y="14610"/>
                </a:lnTo>
                <a:lnTo>
                  <a:pt x="16335" y="13683"/>
                </a:lnTo>
                <a:lnTo>
                  <a:pt x="16187" y="12645"/>
                </a:lnTo>
                <a:lnTo>
                  <a:pt x="16057" y="11551"/>
                </a:lnTo>
                <a:lnTo>
                  <a:pt x="16020" y="10995"/>
                </a:lnTo>
                <a:lnTo>
                  <a:pt x="15983" y="10457"/>
                </a:lnTo>
                <a:lnTo>
                  <a:pt x="15965" y="9901"/>
                </a:lnTo>
                <a:lnTo>
                  <a:pt x="15965" y="9363"/>
                </a:lnTo>
                <a:lnTo>
                  <a:pt x="15983" y="8844"/>
                </a:lnTo>
                <a:lnTo>
                  <a:pt x="16039" y="8344"/>
                </a:lnTo>
                <a:lnTo>
                  <a:pt x="15501" y="8195"/>
                </a:lnTo>
                <a:lnTo>
                  <a:pt x="14852" y="8065"/>
                </a:lnTo>
                <a:lnTo>
                  <a:pt x="14129" y="7936"/>
                </a:lnTo>
                <a:lnTo>
                  <a:pt x="13332" y="7824"/>
                </a:lnTo>
                <a:lnTo>
                  <a:pt x="12905" y="7787"/>
                </a:lnTo>
                <a:lnTo>
                  <a:pt x="12460" y="7750"/>
                </a:lnTo>
                <a:lnTo>
                  <a:pt x="12015" y="7732"/>
                </a:lnTo>
                <a:lnTo>
                  <a:pt x="11552" y="7713"/>
                </a:lnTo>
                <a:lnTo>
                  <a:pt x="11070" y="7732"/>
                </a:lnTo>
                <a:lnTo>
                  <a:pt x="10588" y="7750"/>
                </a:lnTo>
                <a:lnTo>
                  <a:pt x="10087" y="7806"/>
                </a:lnTo>
                <a:lnTo>
                  <a:pt x="9605" y="7861"/>
                </a:lnTo>
                <a:lnTo>
                  <a:pt x="9104" y="7954"/>
                </a:lnTo>
                <a:lnTo>
                  <a:pt x="8585" y="8047"/>
                </a:lnTo>
                <a:lnTo>
                  <a:pt x="8085" y="8177"/>
                </a:lnTo>
                <a:lnTo>
                  <a:pt x="7584" y="8344"/>
                </a:lnTo>
                <a:lnTo>
                  <a:pt x="7083" y="8529"/>
                </a:lnTo>
                <a:lnTo>
                  <a:pt x="6583" y="8733"/>
                </a:lnTo>
                <a:lnTo>
                  <a:pt x="6082" y="8974"/>
                </a:lnTo>
                <a:lnTo>
                  <a:pt x="5582" y="9252"/>
                </a:lnTo>
                <a:lnTo>
                  <a:pt x="5100" y="9567"/>
                </a:lnTo>
                <a:lnTo>
                  <a:pt x="4617" y="9901"/>
                </a:lnTo>
                <a:lnTo>
                  <a:pt x="4154" y="10290"/>
                </a:lnTo>
                <a:lnTo>
                  <a:pt x="3709" y="10698"/>
                </a:lnTo>
                <a:lnTo>
                  <a:pt x="3264" y="11162"/>
                </a:lnTo>
                <a:lnTo>
                  <a:pt x="2838" y="11644"/>
                </a:lnTo>
                <a:lnTo>
                  <a:pt x="2411" y="12200"/>
                </a:lnTo>
                <a:lnTo>
                  <a:pt x="2022" y="12775"/>
                </a:lnTo>
                <a:lnTo>
                  <a:pt x="1799" y="13146"/>
                </a:lnTo>
                <a:lnTo>
                  <a:pt x="1577" y="13516"/>
                </a:lnTo>
                <a:lnTo>
                  <a:pt x="1373" y="13906"/>
                </a:lnTo>
                <a:lnTo>
                  <a:pt x="1187" y="14277"/>
                </a:lnTo>
                <a:lnTo>
                  <a:pt x="1021" y="14666"/>
                </a:lnTo>
                <a:lnTo>
                  <a:pt x="854" y="15037"/>
                </a:lnTo>
                <a:lnTo>
                  <a:pt x="724" y="15426"/>
                </a:lnTo>
                <a:lnTo>
                  <a:pt x="594" y="15797"/>
                </a:lnTo>
                <a:lnTo>
                  <a:pt x="464" y="16186"/>
                </a:lnTo>
                <a:lnTo>
                  <a:pt x="372" y="16557"/>
                </a:lnTo>
                <a:lnTo>
                  <a:pt x="279" y="16928"/>
                </a:lnTo>
                <a:lnTo>
                  <a:pt x="205" y="17317"/>
                </a:lnTo>
                <a:lnTo>
                  <a:pt x="131" y="17688"/>
                </a:lnTo>
                <a:lnTo>
                  <a:pt x="93" y="18059"/>
                </a:lnTo>
                <a:lnTo>
                  <a:pt x="56" y="18430"/>
                </a:lnTo>
                <a:lnTo>
                  <a:pt x="19" y="18819"/>
                </a:lnTo>
                <a:lnTo>
                  <a:pt x="1" y="19171"/>
                </a:lnTo>
                <a:lnTo>
                  <a:pt x="1" y="19542"/>
                </a:lnTo>
                <a:lnTo>
                  <a:pt x="19" y="19913"/>
                </a:lnTo>
                <a:lnTo>
                  <a:pt x="38" y="20265"/>
                </a:lnTo>
                <a:lnTo>
                  <a:pt x="75" y="20618"/>
                </a:lnTo>
                <a:lnTo>
                  <a:pt x="112" y="20988"/>
                </a:lnTo>
                <a:lnTo>
                  <a:pt x="223" y="21674"/>
                </a:lnTo>
                <a:lnTo>
                  <a:pt x="390" y="22360"/>
                </a:lnTo>
                <a:lnTo>
                  <a:pt x="576" y="23009"/>
                </a:lnTo>
                <a:lnTo>
                  <a:pt x="817" y="23658"/>
                </a:lnTo>
                <a:lnTo>
                  <a:pt x="1095" y="24270"/>
                </a:lnTo>
                <a:lnTo>
                  <a:pt x="1391" y="24864"/>
                </a:lnTo>
                <a:lnTo>
                  <a:pt x="1725" y="25420"/>
                </a:lnTo>
                <a:lnTo>
                  <a:pt x="2096" y="25957"/>
                </a:lnTo>
                <a:lnTo>
                  <a:pt x="2485" y="26458"/>
                </a:lnTo>
                <a:lnTo>
                  <a:pt x="2912" y="26922"/>
                </a:lnTo>
                <a:lnTo>
                  <a:pt x="3375" y="27367"/>
                </a:lnTo>
                <a:lnTo>
                  <a:pt x="3598" y="27552"/>
                </a:lnTo>
                <a:lnTo>
                  <a:pt x="3839" y="27756"/>
                </a:lnTo>
                <a:lnTo>
                  <a:pt x="4098" y="27941"/>
                </a:lnTo>
                <a:lnTo>
                  <a:pt x="4339" y="28108"/>
                </a:lnTo>
                <a:lnTo>
                  <a:pt x="4599" y="28275"/>
                </a:lnTo>
                <a:lnTo>
                  <a:pt x="4858" y="28423"/>
                </a:lnTo>
                <a:lnTo>
                  <a:pt x="5137" y="28572"/>
                </a:lnTo>
                <a:lnTo>
                  <a:pt x="5396" y="28702"/>
                </a:lnTo>
                <a:lnTo>
                  <a:pt x="5674" y="28813"/>
                </a:lnTo>
                <a:lnTo>
                  <a:pt x="5952" y="28924"/>
                </a:lnTo>
                <a:lnTo>
                  <a:pt x="6231" y="29017"/>
                </a:lnTo>
                <a:lnTo>
                  <a:pt x="6527" y="29091"/>
                </a:lnTo>
                <a:lnTo>
                  <a:pt x="6824" y="29165"/>
                </a:lnTo>
                <a:lnTo>
                  <a:pt x="7102" y="29221"/>
                </a:lnTo>
                <a:lnTo>
                  <a:pt x="7417" y="29258"/>
                </a:lnTo>
                <a:lnTo>
                  <a:pt x="7714" y="29295"/>
                </a:lnTo>
                <a:lnTo>
                  <a:pt x="8010" y="29313"/>
                </a:lnTo>
                <a:lnTo>
                  <a:pt x="8622" y="29313"/>
                </a:lnTo>
                <a:lnTo>
                  <a:pt x="8938" y="29276"/>
                </a:lnTo>
                <a:lnTo>
                  <a:pt x="9531" y="29221"/>
                </a:lnTo>
                <a:lnTo>
                  <a:pt x="10106" y="29146"/>
                </a:lnTo>
                <a:lnTo>
                  <a:pt x="11181" y="28980"/>
                </a:lnTo>
                <a:lnTo>
                  <a:pt x="12127" y="28776"/>
                </a:lnTo>
                <a:lnTo>
                  <a:pt x="12979" y="28572"/>
                </a:lnTo>
                <a:lnTo>
                  <a:pt x="13721" y="28349"/>
                </a:lnTo>
                <a:lnTo>
                  <a:pt x="14370" y="28127"/>
                </a:lnTo>
                <a:lnTo>
                  <a:pt x="14926" y="27904"/>
                </a:lnTo>
                <a:lnTo>
                  <a:pt x="15408" y="27682"/>
                </a:lnTo>
                <a:lnTo>
                  <a:pt x="15816" y="27478"/>
                </a:lnTo>
                <a:lnTo>
                  <a:pt x="16150" y="27292"/>
                </a:lnTo>
                <a:lnTo>
                  <a:pt x="16632" y="26996"/>
                </a:lnTo>
                <a:lnTo>
                  <a:pt x="16780" y="26903"/>
                </a:lnTo>
                <a:lnTo>
                  <a:pt x="16892" y="26847"/>
                </a:lnTo>
                <a:lnTo>
                  <a:pt x="16984" y="26847"/>
                </a:lnTo>
                <a:lnTo>
                  <a:pt x="17003" y="26884"/>
                </a:lnTo>
                <a:lnTo>
                  <a:pt x="17096" y="27218"/>
                </a:lnTo>
                <a:lnTo>
                  <a:pt x="17188" y="27515"/>
                </a:lnTo>
                <a:lnTo>
                  <a:pt x="17318" y="27867"/>
                </a:lnTo>
                <a:lnTo>
                  <a:pt x="17522" y="28275"/>
                </a:lnTo>
                <a:lnTo>
                  <a:pt x="17763" y="28702"/>
                </a:lnTo>
                <a:lnTo>
                  <a:pt x="17911" y="28943"/>
                </a:lnTo>
                <a:lnTo>
                  <a:pt x="18078" y="29184"/>
                </a:lnTo>
                <a:lnTo>
                  <a:pt x="18264" y="29425"/>
                </a:lnTo>
                <a:lnTo>
                  <a:pt x="18468" y="29666"/>
                </a:lnTo>
                <a:lnTo>
                  <a:pt x="18690" y="29888"/>
                </a:lnTo>
                <a:lnTo>
                  <a:pt x="18950" y="30129"/>
                </a:lnTo>
                <a:lnTo>
                  <a:pt x="19209" y="30370"/>
                </a:lnTo>
                <a:lnTo>
                  <a:pt x="19487" y="30593"/>
                </a:lnTo>
                <a:lnTo>
                  <a:pt x="19803" y="30815"/>
                </a:lnTo>
                <a:lnTo>
                  <a:pt x="20155" y="31038"/>
                </a:lnTo>
                <a:lnTo>
                  <a:pt x="20507" y="31242"/>
                </a:lnTo>
                <a:lnTo>
                  <a:pt x="20896" y="31427"/>
                </a:lnTo>
                <a:lnTo>
                  <a:pt x="21304" y="31612"/>
                </a:lnTo>
                <a:lnTo>
                  <a:pt x="21749" y="31779"/>
                </a:lnTo>
                <a:lnTo>
                  <a:pt x="22231" y="31928"/>
                </a:lnTo>
                <a:lnTo>
                  <a:pt x="22732" y="32057"/>
                </a:lnTo>
                <a:lnTo>
                  <a:pt x="23270" y="32169"/>
                </a:lnTo>
                <a:lnTo>
                  <a:pt x="23826" y="32243"/>
                </a:lnTo>
                <a:lnTo>
                  <a:pt x="24438" y="32317"/>
                </a:lnTo>
                <a:lnTo>
                  <a:pt x="25068" y="32354"/>
                </a:lnTo>
                <a:lnTo>
                  <a:pt x="25902" y="32373"/>
                </a:lnTo>
                <a:lnTo>
                  <a:pt x="26700" y="32373"/>
                </a:lnTo>
                <a:lnTo>
                  <a:pt x="27460" y="32336"/>
                </a:lnTo>
                <a:lnTo>
                  <a:pt x="28183" y="32261"/>
                </a:lnTo>
                <a:lnTo>
                  <a:pt x="28888" y="32187"/>
                </a:lnTo>
                <a:lnTo>
                  <a:pt x="29537" y="32076"/>
                </a:lnTo>
                <a:lnTo>
                  <a:pt x="30167" y="31946"/>
                </a:lnTo>
                <a:lnTo>
                  <a:pt x="30760" y="31816"/>
                </a:lnTo>
                <a:lnTo>
                  <a:pt x="31316" y="31668"/>
                </a:lnTo>
                <a:lnTo>
                  <a:pt x="31854" y="31520"/>
                </a:lnTo>
                <a:lnTo>
                  <a:pt x="32355" y="31353"/>
                </a:lnTo>
                <a:lnTo>
                  <a:pt x="32800" y="31186"/>
                </a:lnTo>
                <a:lnTo>
                  <a:pt x="33634" y="30852"/>
                </a:lnTo>
                <a:lnTo>
                  <a:pt x="34339" y="30556"/>
                </a:lnTo>
                <a:lnTo>
                  <a:pt x="34116" y="30519"/>
                </a:lnTo>
                <a:lnTo>
                  <a:pt x="34209" y="30426"/>
                </a:lnTo>
                <a:lnTo>
                  <a:pt x="34487" y="30148"/>
                </a:lnTo>
                <a:lnTo>
                  <a:pt x="34672" y="29944"/>
                </a:lnTo>
                <a:lnTo>
                  <a:pt x="34895" y="29703"/>
                </a:lnTo>
                <a:lnTo>
                  <a:pt x="35117" y="29388"/>
                </a:lnTo>
                <a:lnTo>
                  <a:pt x="35340" y="29035"/>
                </a:lnTo>
                <a:lnTo>
                  <a:pt x="35562" y="28646"/>
                </a:lnTo>
                <a:lnTo>
                  <a:pt x="35785" y="28201"/>
                </a:lnTo>
                <a:lnTo>
                  <a:pt x="35989" y="27700"/>
                </a:lnTo>
                <a:lnTo>
                  <a:pt x="36156" y="27163"/>
                </a:lnTo>
                <a:lnTo>
                  <a:pt x="36248" y="26866"/>
                </a:lnTo>
                <a:lnTo>
                  <a:pt x="36304" y="26551"/>
                </a:lnTo>
                <a:lnTo>
                  <a:pt x="36378" y="26236"/>
                </a:lnTo>
                <a:lnTo>
                  <a:pt x="36415" y="25902"/>
                </a:lnTo>
                <a:lnTo>
                  <a:pt x="36452" y="25568"/>
                </a:lnTo>
                <a:lnTo>
                  <a:pt x="36489" y="25216"/>
                </a:lnTo>
                <a:lnTo>
                  <a:pt x="36489" y="24845"/>
                </a:lnTo>
                <a:lnTo>
                  <a:pt x="36489" y="24456"/>
                </a:lnTo>
                <a:lnTo>
                  <a:pt x="36471" y="24085"/>
                </a:lnTo>
                <a:lnTo>
                  <a:pt x="36415" y="23733"/>
                </a:lnTo>
                <a:lnTo>
                  <a:pt x="36341" y="23399"/>
                </a:lnTo>
                <a:lnTo>
                  <a:pt x="36248" y="23084"/>
                </a:lnTo>
                <a:lnTo>
                  <a:pt x="36119" y="22787"/>
                </a:lnTo>
                <a:lnTo>
                  <a:pt x="35970" y="22527"/>
                </a:lnTo>
                <a:lnTo>
                  <a:pt x="35803" y="22286"/>
                </a:lnTo>
                <a:lnTo>
                  <a:pt x="35636" y="22064"/>
                </a:lnTo>
                <a:lnTo>
                  <a:pt x="35433" y="21841"/>
                </a:lnTo>
                <a:lnTo>
                  <a:pt x="35210" y="21656"/>
                </a:lnTo>
                <a:lnTo>
                  <a:pt x="34988" y="21489"/>
                </a:lnTo>
                <a:lnTo>
                  <a:pt x="34747" y="21341"/>
                </a:lnTo>
                <a:lnTo>
                  <a:pt x="34505" y="21211"/>
                </a:lnTo>
                <a:lnTo>
                  <a:pt x="34246" y="21100"/>
                </a:lnTo>
                <a:lnTo>
                  <a:pt x="33968" y="21007"/>
                </a:lnTo>
                <a:lnTo>
                  <a:pt x="33690" y="20933"/>
                </a:lnTo>
                <a:lnTo>
                  <a:pt x="33412" y="20877"/>
                </a:lnTo>
                <a:lnTo>
                  <a:pt x="33133" y="20822"/>
                </a:lnTo>
                <a:lnTo>
                  <a:pt x="32855" y="20803"/>
                </a:lnTo>
                <a:lnTo>
                  <a:pt x="32577" y="20785"/>
                </a:lnTo>
                <a:lnTo>
                  <a:pt x="32299" y="20785"/>
                </a:lnTo>
                <a:lnTo>
                  <a:pt x="32021" y="20803"/>
                </a:lnTo>
                <a:lnTo>
                  <a:pt x="31743" y="20840"/>
                </a:lnTo>
                <a:lnTo>
                  <a:pt x="31465" y="20877"/>
                </a:lnTo>
                <a:lnTo>
                  <a:pt x="31205" y="20933"/>
                </a:lnTo>
                <a:lnTo>
                  <a:pt x="30964" y="21007"/>
                </a:lnTo>
                <a:lnTo>
                  <a:pt x="30723" y="21100"/>
                </a:lnTo>
                <a:lnTo>
                  <a:pt x="30482" y="21192"/>
                </a:lnTo>
                <a:lnTo>
                  <a:pt x="30278" y="21304"/>
                </a:lnTo>
                <a:lnTo>
                  <a:pt x="30074" y="21415"/>
                </a:lnTo>
                <a:lnTo>
                  <a:pt x="29889" y="21545"/>
                </a:lnTo>
                <a:lnTo>
                  <a:pt x="29722" y="21693"/>
                </a:lnTo>
                <a:lnTo>
                  <a:pt x="29574" y="21841"/>
                </a:lnTo>
                <a:lnTo>
                  <a:pt x="29444" y="22008"/>
                </a:lnTo>
                <a:lnTo>
                  <a:pt x="29314" y="22175"/>
                </a:lnTo>
                <a:lnTo>
                  <a:pt x="29203" y="22342"/>
                </a:lnTo>
                <a:lnTo>
                  <a:pt x="29110" y="22509"/>
                </a:lnTo>
                <a:lnTo>
                  <a:pt x="29036" y="22694"/>
                </a:lnTo>
                <a:lnTo>
                  <a:pt x="28962" y="22880"/>
                </a:lnTo>
                <a:lnTo>
                  <a:pt x="28925" y="23065"/>
                </a:lnTo>
                <a:lnTo>
                  <a:pt x="28869" y="23250"/>
                </a:lnTo>
                <a:lnTo>
                  <a:pt x="28850" y="23436"/>
                </a:lnTo>
                <a:lnTo>
                  <a:pt x="28832" y="23621"/>
                </a:lnTo>
                <a:lnTo>
                  <a:pt x="28813" y="23807"/>
                </a:lnTo>
                <a:lnTo>
                  <a:pt x="28832" y="24178"/>
                </a:lnTo>
                <a:lnTo>
                  <a:pt x="28888" y="24530"/>
                </a:lnTo>
                <a:lnTo>
                  <a:pt x="28999" y="24864"/>
                </a:lnTo>
                <a:lnTo>
                  <a:pt x="29129" y="25160"/>
                </a:lnTo>
                <a:lnTo>
                  <a:pt x="29203" y="25290"/>
                </a:lnTo>
                <a:lnTo>
                  <a:pt x="29295" y="25420"/>
                </a:lnTo>
                <a:lnTo>
                  <a:pt x="29388" y="25550"/>
                </a:lnTo>
                <a:lnTo>
                  <a:pt x="29481" y="25661"/>
                </a:lnTo>
                <a:lnTo>
                  <a:pt x="29592" y="25753"/>
                </a:lnTo>
                <a:lnTo>
                  <a:pt x="29703" y="25846"/>
                </a:lnTo>
                <a:lnTo>
                  <a:pt x="29833" y="25902"/>
                </a:lnTo>
                <a:lnTo>
                  <a:pt x="29963" y="25957"/>
                </a:lnTo>
                <a:lnTo>
                  <a:pt x="30093" y="26013"/>
                </a:lnTo>
                <a:lnTo>
                  <a:pt x="30241" y="26032"/>
                </a:lnTo>
                <a:lnTo>
                  <a:pt x="30389" y="26050"/>
                </a:lnTo>
                <a:lnTo>
                  <a:pt x="30538" y="26032"/>
                </a:lnTo>
                <a:lnTo>
                  <a:pt x="31075" y="25976"/>
                </a:lnTo>
                <a:lnTo>
                  <a:pt x="31520" y="25939"/>
                </a:lnTo>
                <a:lnTo>
                  <a:pt x="31854" y="25920"/>
                </a:lnTo>
                <a:lnTo>
                  <a:pt x="32095" y="25957"/>
                </a:lnTo>
                <a:lnTo>
                  <a:pt x="32188" y="25976"/>
                </a:lnTo>
                <a:lnTo>
                  <a:pt x="32262" y="25995"/>
                </a:lnTo>
                <a:lnTo>
                  <a:pt x="32318" y="26032"/>
                </a:lnTo>
                <a:lnTo>
                  <a:pt x="32373" y="26087"/>
                </a:lnTo>
                <a:lnTo>
                  <a:pt x="32410" y="26143"/>
                </a:lnTo>
                <a:lnTo>
                  <a:pt x="32429" y="26198"/>
                </a:lnTo>
                <a:lnTo>
                  <a:pt x="32447" y="26365"/>
                </a:lnTo>
                <a:lnTo>
                  <a:pt x="32447" y="26551"/>
                </a:lnTo>
                <a:lnTo>
                  <a:pt x="32429" y="26755"/>
                </a:lnTo>
                <a:lnTo>
                  <a:pt x="32392" y="26866"/>
                </a:lnTo>
                <a:lnTo>
                  <a:pt x="32355" y="26959"/>
                </a:lnTo>
                <a:lnTo>
                  <a:pt x="32318" y="27051"/>
                </a:lnTo>
                <a:lnTo>
                  <a:pt x="32243" y="27144"/>
                </a:lnTo>
                <a:lnTo>
                  <a:pt x="32151" y="27218"/>
                </a:lnTo>
                <a:lnTo>
                  <a:pt x="32040" y="27274"/>
                </a:lnTo>
                <a:lnTo>
                  <a:pt x="31910" y="27329"/>
                </a:lnTo>
                <a:lnTo>
                  <a:pt x="31743" y="27385"/>
                </a:lnTo>
                <a:lnTo>
                  <a:pt x="31539" y="27404"/>
                </a:lnTo>
                <a:lnTo>
                  <a:pt x="31298" y="27422"/>
                </a:lnTo>
                <a:lnTo>
                  <a:pt x="31038" y="27404"/>
                </a:lnTo>
                <a:lnTo>
                  <a:pt x="30723" y="27367"/>
                </a:lnTo>
                <a:lnTo>
                  <a:pt x="30389" y="27311"/>
                </a:lnTo>
                <a:lnTo>
                  <a:pt x="30056" y="27218"/>
                </a:lnTo>
                <a:lnTo>
                  <a:pt x="29740" y="27107"/>
                </a:lnTo>
                <a:lnTo>
                  <a:pt x="29425" y="26977"/>
                </a:lnTo>
                <a:lnTo>
                  <a:pt x="29129" y="26810"/>
                </a:lnTo>
                <a:lnTo>
                  <a:pt x="28850" y="26606"/>
                </a:lnTo>
                <a:lnTo>
                  <a:pt x="28572" y="26384"/>
                </a:lnTo>
                <a:lnTo>
                  <a:pt x="28331" y="26143"/>
                </a:lnTo>
                <a:lnTo>
                  <a:pt x="28127" y="25846"/>
                </a:lnTo>
                <a:lnTo>
                  <a:pt x="27942" y="25531"/>
                </a:lnTo>
                <a:lnTo>
                  <a:pt x="27868" y="25364"/>
                </a:lnTo>
                <a:lnTo>
                  <a:pt x="27794" y="25179"/>
                </a:lnTo>
                <a:lnTo>
                  <a:pt x="27738" y="24993"/>
                </a:lnTo>
                <a:lnTo>
                  <a:pt x="27682" y="24808"/>
                </a:lnTo>
                <a:lnTo>
                  <a:pt x="27645" y="24604"/>
                </a:lnTo>
                <a:lnTo>
                  <a:pt x="27608" y="24381"/>
                </a:lnTo>
                <a:lnTo>
                  <a:pt x="27590" y="24159"/>
                </a:lnTo>
                <a:lnTo>
                  <a:pt x="27571" y="23936"/>
                </a:lnTo>
                <a:lnTo>
                  <a:pt x="27590" y="23695"/>
                </a:lnTo>
                <a:lnTo>
                  <a:pt x="27608" y="23454"/>
                </a:lnTo>
                <a:lnTo>
                  <a:pt x="27627" y="23195"/>
                </a:lnTo>
                <a:lnTo>
                  <a:pt x="27664" y="22935"/>
                </a:lnTo>
                <a:lnTo>
                  <a:pt x="27719" y="22676"/>
                </a:lnTo>
                <a:lnTo>
                  <a:pt x="27794" y="22416"/>
                </a:lnTo>
                <a:lnTo>
                  <a:pt x="27886" y="22157"/>
                </a:lnTo>
                <a:lnTo>
                  <a:pt x="27979" y="21916"/>
                </a:lnTo>
                <a:lnTo>
                  <a:pt x="28090" y="21674"/>
                </a:lnTo>
                <a:lnTo>
                  <a:pt x="28220" y="21433"/>
                </a:lnTo>
                <a:lnTo>
                  <a:pt x="28350" y="21211"/>
                </a:lnTo>
                <a:lnTo>
                  <a:pt x="28498" y="21007"/>
                </a:lnTo>
                <a:lnTo>
                  <a:pt x="28665" y="20803"/>
                </a:lnTo>
                <a:lnTo>
                  <a:pt x="28832" y="20599"/>
                </a:lnTo>
                <a:lnTo>
                  <a:pt x="29017" y="20414"/>
                </a:lnTo>
                <a:lnTo>
                  <a:pt x="29221" y="20247"/>
                </a:lnTo>
                <a:lnTo>
                  <a:pt x="29425" y="20080"/>
                </a:lnTo>
                <a:lnTo>
                  <a:pt x="29629" y="19932"/>
                </a:lnTo>
                <a:lnTo>
                  <a:pt x="29852" y="19783"/>
                </a:lnTo>
                <a:lnTo>
                  <a:pt x="30093" y="19672"/>
                </a:lnTo>
                <a:lnTo>
                  <a:pt x="30334" y="19561"/>
                </a:lnTo>
                <a:lnTo>
                  <a:pt x="30575" y="19450"/>
                </a:lnTo>
                <a:lnTo>
                  <a:pt x="30834" y="19375"/>
                </a:lnTo>
                <a:lnTo>
                  <a:pt x="31094" y="19301"/>
                </a:lnTo>
                <a:lnTo>
                  <a:pt x="31354" y="19246"/>
                </a:lnTo>
                <a:lnTo>
                  <a:pt x="31632" y="19209"/>
                </a:lnTo>
                <a:lnTo>
                  <a:pt x="31928" y="19190"/>
                </a:lnTo>
                <a:lnTo>
                  <a:pt x="32206" y="19190"/>
                </a:lnTo>
                <a:lnTo>
                  <a:pt x="32503" y="19209"/>
                </a:lnTo>
                <a:lnTo>
                  <a:pt x="32800" y="19227"/>
                </a:lnTo>
                <a:lnTo>
                  <a:pt x="33115" y="19283"/>
                </a:lnTo>
                <a:lnTo>
                  <a:pt x="33412" y="19357"/>
                </a:lnTo>
                <a:lnTo>
                  <a:pt x="33727" y="19450"/>
                </a:lnTo>
                <a:lnTo>
                  <a:pt x="34042" y="19561"/>
                </a:lnTo>
                <a:lnTo>
                  <a:pt x="34357" y="19691"/>
                </a:lnTo>
                <a:lnTo>
                  <a:pt x="34672" y="19839"/>
                </a:lnTo>
                <a:lnTo>
                  <a:pt x="34988" y="20006"/>
                </a:lnTo>
                <a:lnTo>
                  <a:pt x="35284" y="20173"/>
                </a:lnTo>
                <a:lnTo>
                  <a:pt x="35562" y="20340"/>
                </a:lnTo>
                <a:lnTo>
                  <a:pt x="35840" y="20543"/>
                </a:lnTo>
                <a:lnTo>
                  <a:pt x="36081" y="20729"/>
                </a:lnTo>
                <a:lnTo>
                  <a:pt x="36304" y="20933"/>
                </a:lnTo>
                <a:lnTo>
                  <a:pt x="36526" y="21137"/>
                </a:lnTo>
                <a:lnTo>
                  <a:pt x="36712" y="21341"/>
                </a:lnTo>
                <a:lnTo>
                  <a:pt x="36897" y="21563"/>
                </a:lnTo>
                <a:lnTo>
                  <a:pt x="37064" y="21786"/>
                </a:lnTo>
                <a:lnTo>
                  <a:pt x="37231" y="22008"/>
                </a:lnTo>
                <a:lnTo>
                  <a:pt x="37361" y="22231"/>
                </a:lnTo>
                <a:lnTo>
                  <a:pt x="37491" y="22472"/>
                </a:lnTo>
                <a:lnTo>
                  <a:pt x="37602" y="22713"/>
                </a:lnTo>
                <a:lnTo>
                  <a:pt x="37695" y="22972"/>
                </a:lnTo>
                <a:lnTo>
                  <a:pt x="37787" y="23213"/>
                </a:lnTo>
                <a:lnTo>
                  <a:pt x="37861" y="23473"/>
                </a:lnTo>
                <a:lnTo>
                  <a:pt x="37917" y="23733"/>
                </a:lnTo>
                <a:lnTo>
                  <a:pt x="37954" y="23992"/>
                </a:lnTo>
                <a:lnTo>
                  <a:pt x="37991" y="24252"/>
                </a:lnTo>
                <a:lnTo>
                  <a:pt x="38010" y="24511"/>
                </a:lnTo>
                <a:lnTo>
                  <a:pt x="38028" y="24789"/>
                </a:lnTo>
                <a:lnTo>
                  <a:pt x="38028" y="25327"/>
                </a:lnTo>
                <a:lnTo>
                  <a:pt x="37973" y="25883"/>
                </a:lnTo>
                <a:lnTo>
                  <a:pt x="37880" y="26440"/>
                </a:lnTo>
                <a:lnTo>
                  <a:pt x="37750" y="26996"/>
                </a:lnTo>
                <a:lnTo>
                  <a:pt x="37583" y="27552"/>
                </a:lnTo>
                <a:lnTo>
                  <a:pt x="37398" y="28127"/>
                </a:lnTo>
                <a:lnTo>
                  <a:pt x="37231" y="28609"/>
                </a:lnTo>
                <a:lnTo>
                  <a:pt x="37046" y="29035"/>
                </a:lnTo>
                <a:lnTo>
                  <a:pt x="36879" y="29406"/>
                </a:lnTo>
                <a:lnTo>
                  <a:pt x="36730" y="29721"/>
                </a:lnTo>
                <a:lnTo>
                  <a:pt x="36582" y="29981"/>
                </a:lnTo>
                <a:lnTo>
                  <a:pt x="36452" y="30203"/>
                </a:lnTo>
                <a:lnTo>
                  <a:pt x="36323" y="30370"/>
                </a:lnTo>
                <a:lnTo>
                  <a:pt x="36545" y="30593"/>
                </a:lnTo>
                <a:lnTo>
                  <a:pt x="36805" y="30852"/>
                </a:lnTo>
                <a:lnTo>
                  <a:pt x="37120" y="31112"/>
                </a:lnTo>
                <a:lnTo>
                  <a:pt x="37491" y="31408"/>
                </a:lnTo>
                <a:lnTo>
                  <a:pt x="37898" y="31705"/>
                </a:lnTo>
                <a:lnTo>
                  <a:pt x="38381" y="31983"/>
                </a:lnTo>
                <a:lnTo>
                  <a:pt x="38918" y="32261"/>
                </a:lnTo>
                <a:lnTo>
                  <a:pt x="39215" y="32391"/>
                </a:lnTo>
                <a:lnTo>
                  <a:pt x="39512" y="32502"/>
                </a:lnTo>
                <a:lnTo>
                  <a:pt x="39827" y="32632"/>
                </a:lnTo>
                <a:lnTo>
                  <a:pt x="40179" y="32725"/>
                </a:lnTo>
                <a:lnTo>
                  <a:pt x="40531" y="32836"/>
                </a:lnTo>
                <a:lnTo>
                  <a:pt x="40902" y="32910"/>
                </a:lnTo>
                <a:lnTo>
                  <a:pt x="41291" y="32984"/>
                </a:lnTo>
                <a:lnTo>
                  <a:pt x="41699" y="33059"/>
                </a:lnTo>
                <a:lnTo>
                  <a:pt x="42126" y="33096"/>
                </a:lnTo>
                <a:lnTo>
                  <a:pt x="42571" y="33133"/>
                </a:lnTo>
                <a:lnTo>
                  <a:pt x="43034" y="33151"/>
                </a:lnTo>
                <a:lnTo>
                  <a:pt x="43516" y="33151"/>
                </a:lnTo>
                <a:lnTo>
                  <a:pt x="44036" y="33133"/>
                </a:lnTo>
                <a:lnTo>
                  <a:pt x="44555" y="33096"/>
                </a:lnTo>
                <a:lnTo>
                  <a:pt x="45092" y="33040"/>
                </a:lnTo>
                <a:lnTo>
                  <a:pt x="45649" y="32966"/>
                </a:lnTo>
                <a:lnTo>
                  <a:pt x="46242" y="32873"/>
                </a:lnTo>
                <a:lnTo>
                  <a:pt x="46854" y="32743"/>
                </a:lnTo>
                <a:lnTo>
                  <a:pt x="47336" y="32632"/>
                </a:lnTo>
                <a:lnTo>
                  <a:pt x="47799" y="32502"/>
                </a:lnTo>
                <a:lnTo>
                  <a:pt x="48244" y="32373"/>
                </a:lnTo>
                <a:lnTo>
                  <a:pt x="48671" y="32224"/>
                </a:lnTo>
                <a:lnTo>
                  <a:pt x="49097" y="32057"/>
                </a:lnTo>
                <a:lnTo>
                  <a:pt x="49487" y="31909"/>
                </a:lnTo>
                <a:lnTo>
                  <a:pt x="49857" y="31724"/>
                </a:lnTo>
                <a:lnTo>
                  <a:pt x="50210" y="31557"/>
                </a:lnTo>
                <a:lnTo>
                  <a:pt x="50543" y="31371"/>
                </a:lnTo>
                <a:lnTo>
                  <a:pt x="50859" y="31167"/>
                </a:lnTo>
                <a:lnTo>
                  <a:pt x="51174" y="30982"/>
                </a:lnTo>
                <a:lnTo>
                  <a:pt x="51470" y="30778"/>
                </a:lnTo>
                <a:lnTo>
                  <a:pt x="51730" y="30574"/>
                </a:lnTo>
                <a:lnTo>
                  <a:pt x="52008" y="30370"/>
                </a:lnTo>
                <a:lnTo>
                  <a:pt x="52249" y="30148"/>
                </a:lnTo>
                <a:lnTo>
                  <a:pt x="52472" y="29944"/>
                </a:lnTo>
                <a:lnTo>
                  <a:pt x="52898" y="29499"/>
                </a:lnTo>
                <a:lnTo>
                  <a:pt x="53287" y="29072"/>
                </a:lnTo>
                <a:lnTo>
                  <a:pt x="53621" y="28627"/>
                </a:lnTo>
                <a:lnTo>
                  <a:pt x="53899" y="28201"/>
                </a:lnTo>
                <a:lnTo>
                  <a:pt x="54159" y="27793"/>
                </a:lnTo>
                <a:lnTo>
                  <a:pt x="54381" y="27404"/>
                </a:lnTo>
                <a:lnTo>
                  <a:pt x="54567" y="27033"/>
                </a:lnTo>
                <a:lnTo>
                  <a:pt x="54734" y="26681"/>
                </a:lnTo>
                <a:lnTo>
                  <a:pt x="54641" y="25809"/>
                </a:lnTo>
                <a:lnTo>
                  <a:pt x="54585" y="25309"/>
                </a:lnTo>
                <a:lnTo>
                  <a:pt x="54511" y="24789"/>
                </a:lnTo>
                <a:lnTo>
                  <a:pt x="54400" y="24233"/>
                </a:lnTo>
                <a:lnTo>
                  <a:pt x="54270" y="23658"/>
                </a:lnTo>
                <a:lnTo>
                  <a:pt x="54103" y="23084"/>
                </a:lnTo>
                <a:lnTo>
                  <a:pt x="53918" y="22527"/>
                </a:lnTo>
                <a:lnTo>
                  <a:pt x="53695" y="21990"/>
                </a:lnTo>
                <a:lnTo>
                  <a:pt x="53566" y="21730"/>
                </a:lnTo>
                <a:lnTo>
                  <a:pt x="53436" y="21471"/>
                </a:lnTo>
                <a:lnTo>
                  <a:pt x="53287" y="21229"/>
                </a:lnTo>
                <a:lnTo>
                  <a:pt x="53139" y="20988"/>
                </a:lnTo>
                <a:lnTo>
                  <a:pt x="52972" y="20766"/>
                </a:lnTo>
                <a:lnTo>
                  <a:pt x="52787" y="20562"/>
                </a:lnTo>
                <a:lnTo>
                  <a:pt x="52601" y="20358"/>
                </a:lnTo>
                <a:lnTo>
                  <a:pt x="52398" y="20191"/>
                </a:lnTo>
                <a:lnTo>
                  <a:pt x="52194" y="20024"/>
                </a:lnTo>
                <a:lnTo>
                  <a:pt x="51971" y="19876"/>
                </a:lnTo>
                <a:lnTo>
                  <a:pt x="51730" y="19746"/>
                </a:lnTo>
                <a:lnTo>
                  <a:pt x="51489" y="19635"/>
                </a:lnTo>
                <a:lnTo>
                  <a:pt x="51229" y="19561"/>
                </a:lnTo>
                <a:lnTo>
                  <a:pt x="50951" y="19505"/>
                </a:lnTo>
                <a:lnTo>
                  <a:pt x="50581" y="19450"/>
                </a:lnTo>
                <a:lnTo>
                  <a:pt x="50247" y="19412"/>
                </a:lnTo>
                <a:lnTo>
                  <a:pt x="49913" y="19375"/>
                </a:lnTo>
                <a:lnTo>
                  <a:pt x="49579" y="19357"/>
                </a:lnTo>
                <a:lnTo>
                  <a:pt x="49264" y="19375"/>
                </a:lnTo>
                <a:lnTo>
                  <a:pt x="48967" y="19375"/>
                </a:lnTo>
                <a:lnTo>
                  <a:pt x="48671" y="19412"/>
                </a:lnTo>
                <a:lnTo>
                  <a:pt x="48393" y="19450"/>
                </a:lnTo>
                <a:lnTo>
                  <a:pt x="48115" y="19505"/>
                </a:lnTo>
                <a:lnTo>
                  <a:pt x="47855" y="19561"/>
                </a:lnTo>
                <a:lnTo>
                  <a:pt x="47595" y="19635"/>
                </a:lnTo>
                <a:lnTo>
                  <a:pt x="47373" y="19728"/>
                </a:lnTo>
                <a:lnTo>
                  <a:pt x="47132" y="19820"/>
                </a:lnTo>
                <a:lnTo>
                  <a:pt x="46928" y="19932"/>
                </a:lnTo>
                <a:lnTo>
                  <a:pt x="46724" y="20061"/>
                </a:lnTo>
                <a:lnTo>
                  <a:pt x="46520" y="20191"/>
                </a:lnTo>
                <a:lnTo>
                  <a:pt x="46353" y="20321"/>
                </a:lnTo>
                <a:lnTo>
                  <a:pt x="46186" y="20469"/>
                </a:lnTo>
                <a:lnTo>
                  <a:pt x="46019" y="20618"/>
                </a:lnTo>
                <a:lnTo>
                  <a:pt x="45871" y="20785"/>
                </a:lnTo>
                <a:lnTo>
                  <a:pt x="45741" y="20951"/>
                </a:lnTo>
                <a:lnTo>
                  <a:pt x="45612" y="21137"/>
                </a:lnTo>
                <a:lnTo>
                  <a:pt x="45500" y="21322"/>
                </a:lnTo>
                <a:lnTo>
                  <a:pt x="45408" y="21526"/>
                </a:lnTo>
                <a:lnTo>
                  <a:pt x="45333" y="21712"/>
                </a:lnTo>
                <a:lnTo>
                  <a:pt x="45259" y="21916"/>
                </a:lnTo>
                <a:lnTo>
                  <a:pt x="45185" y="22138"/>
                </a:lnTo>
                <a:lnTo>
                  <a:pt x="45148" y="22360"/>
                </a:lnTo>
                <a:lnTo>
                  <a:pt x="45111" y="22583"/>
                </a:lnTo>
                <a:lnTo>
                  <a:pt x="45092" y="22805"/>
                </a:lnTo>
                <a:lnTo>
                  <a:pt x="45074" y="23028"/>
                </a:lnTo>
                <a:lnTo>
                  <a:pt x="45074" y="23269"/>
                </a:lnTo>
                <a:lnTo>
                  <a:pt x="45111" y="23733"/>
                </a:lnTo>
                <a:lnTo>
                  <a:pt x="45167" y="24178"/>
                </a:lnTo>
                <a:lnTo>
                  <a:pt x="45241" y="24585"/>
                </a:lnTo>
                <a:lnTo>
                  <a:pt x="45352" y="24993"/>
                </a:lnTo>
                <a:lnTo>
                  <a:pt x="45482" y="25346"/>
                </a:lnTo>
                <a:lnTo>
                  <a:pt x="45630" y="25698"/>
                </a:lnTo>
                <a:lnTo>
                  <a:pt x="45797" y="25995"/>
                </a:lnTo>
                <a:lnTo>
                  <a:pt x="45982" y="26273"/>
                </a:lnTo>
                <a:lnTo>
                  <a:pt x="46186" y="26514"/>
                </a:lnTo>
                <a:lnTo>
                  <a:pt x="46409" y="26736"/>
                </a:lnTo>
                <a:lnTo>
                  <a:pt x="46650" y="26903"/>
                </a:lnTo>
                <a:lnTo>
                  <a:pt x="46909" y="27051"/>
                </a:lnTo>
                <a:lnTo>
                  <a:pt x="47169" y="27144"/>
                </a:lnTo>
                <a:lnTo>
                  <a:pt x="47447" y="27200"/>
                </a:lnTo>
                <a:lnTo>
                  <a:pt x="47744" y="27200"/>
                </a:lnTo>
                <a:lnTo>
                  <a:pt x="48040" y="27181"/>
                </a:lnTo>
                <a:lnTo>
                  <a:pt x="48319" y="27126"/>
                </a:lnTo>
                <a:lnTo>
                  <a:pt x="48578" y="27051"/>
                </a:lnTo>
                <a:lnTo>
                  <a:pt x="48819" y="26977"/>
                </a:lnTo>
                <a:lnTo>
                  <a:pt x="49042" y="26903"/>
                </a:lnTo>
                <a:lnTo>
                  <a:pt x="49394" y="26736"/>
                </a:lnTo>
                <a:lnTo>
                  <a:pt x="49672" y="26588"/>
                </a:lnTo>
                <a:lnTo>
                  <a:pt x="49913" y="26477"/>
                </a:lnTo>
                <a:lnTo>
                  <a:pt x="50024" y="26440"/>
                </a:lnTo>
                <a:lnTo>
                  <a:pt x="50117" y="26421"/>
                </a:lnTo>
                <a:lnTo>
                  <a:pt x="50210" y="26402"/>
                </a:lnTo>
                <a:lnTo>
                  <a:pt x="50284" y="26421"/>
                </a:lnTo>
                <a:lnTo>
                  <a:pt x="50377" y="26458"/>
                </a:lnTo>
                <a:lnTo>
                  <a:pt x="50469" y="26514"/>
                </a:lnTo>
                <a:lnTo>
                  <a:pt x="50543" y="26588"/>
                </a:lnTo>
                <a:lnTo>
                  <a:pt x="50618" y="26699"/>
                </a:lnTo>
                <a:lnTo>
                  <a:pt x="50673" y="26829"/>
                </a:lnTo>
                <a:lnTo>
                  <a:pt x="50710" y="26959"/>
                </a:lnTo>
                <a:lnTo>
                  <a:pt x="50729" y="27126"/>
                </a:lnTo>
                <a:lnTo>
                  <a:pt x="50729" y="27292"/>
                </a:lnTo>
                <a:lnTo>
                  <a:pt x="50692" y="27459"/>
                </a:lnTo>
                <a:lnTo>
                  <a:pt x="50636" y="27626"/>
                </a:lnTo>
                <a:lnTo>
                  <a:pt x="50543" y="27812"/>
                </a:lnTo>
                <a:lnTo>
                  <a:pt x="50414" y="27978"/>
                </a:lnTo>
                <a:lnTo>
                  <a:pt x="50247" y="28145"/>
                </a:lnTo>
                <a:lnTo>
                  <a:pt x="50043" y="28294"/>
                </a:lnTo>
                <a:lnTo>
                  <a:pt x="49802" y="28442"/>
                </a:lnTo>
                <a:lnTo>
                  <a:pt x="49524" y="28553"/>
                </a:lnTo>
                <a:lnTo>
                  <a:pt x="49190" y="28664"/>
                </a:lnTo>
                <a:lnTo>
                  <a:pt x="48801" y="28757"/>
                </a:lnTo>
                <a:lnTo>
                  <a:pt x="48597" y="28776"/>
                </a:lnTo>
                <a:lnTo>
                  <a:pt x="48374" y="28794"/>
                </a:lnTo>
                <a:lnTo>
                  <a:pt x="48152" y="28794"/>
                </a:lnTo>
                <a:lnTo>
                  <a:pt x="47948" y="28776"/>
                </a:lnTo>
                <a:lnTo>
                  <a:pt x="47725" y="28739"/>
                </a:lnTo>
                <a:lnTo>
                  <a:pt x="47484" y="28702"/>
                </a:lnTo>
                <a:lnTo>
                  <a:pt x="47262" y="28646"/>
                </a:lnTo>
                <a:lnTo>
                  <a:pt x="47039" y="28572"/>
                </a:lnTo>
                <a:lnTo>
                  <a:pt x="46817" y="28479"/>
                </a:lnTo>
                <a:lnTo>
                  <a:pt x="46594" y="28368"/>
                </a:lnTo>
                <a:lnTo>
                  <a:pt x="46372" y="28257"/>
                </a:lnTo>
                <a:lnTo>
                  <a:pt x="46168" y="28127"/>
                </a:lnTo>
                <a:lnTo>
                  <a:pt x="45945" y="27997"/>
                </a:lnTo>
                <a:lnTo>
                  <a:pt x="45741" y="27849"/>
                </a:lnTo>
                <a:lnTo>
                  <a:pt x="45537" y="27682"/>
                </a:lnTo>
                <a:lnTo>
                  <a:pt x="45352" y="27496"/>
                </a:lnTo>
                <a:lnTo>
                  <a:pt x="45167" y="27311"/>
                </a:lnTo>
                <a:lnTo>
                  <a:pt x="44981" y="27107"/>
                </a:lnTo>
                <a:lnTo>
                  <a:pt x="44814" y="26903"/>
                </a:lnTo>
                <a:lnTo>
                  <a:pt x="44647" y="26681"/>
                </a:lnTo>
                <a:lnTo>
                  <a:pt x="44499" y="26440"/>
                </a:lnTo>
                <a:lnTo>
                  <a:pt x="44369" y="26198"/>
                </a:lnTo>
                <a:lnTo>
                  <a:pt x="44239" y="25939"/>
                </a:lnTo>
                <a:lnTo>
                  <a:pt x="44128" y="25661"/>
                </a:lnTo>
                <a:lnTo>
                  <a:pt x="44017" y="25383"/>
                </a:lnTo>
                <a:lnTo>
                  <a:pt x="43943" y="25105"/>
                </a:lnTo>
                <a:lnTo>
                  <a:pt x="43869" y="24808"/>
                </a:lnTo>
                <a:lnTo>
                  <a:pt x="43813" y="24493"/>
                </a:lnTo>
                <a:lnTo>
                  <a:pt x="43776" y="24178"/>
                </a:lnTo>
                <a:lnTo>
                  <a:pt x="43776" y="23844"/>
                </a:lnTo>
                <a:lnTo>
                  <a:pt x="43776" y="23510"/>
                </a:lnTo>
                <a:lnTo>
                  <a:pt x="43795" y="23176"/>
                </a:lnTo>
                <a:lnTo>
                  <a:pt x="43832" y="22824"/>
                </a:lnTo>
                <a:lnTo>
                  <a:pt x="43887" y="22490"/>
                </a:lnTo>
                <a:lnTo>
                  <a:pt x="43961" y="22175"/>
                </a:lnTo>
                <a:lnTo>
                  <a:pt x="44036" y="21860"/>
                </a:lnTo>
                <a:lnTo>
                  <a:pt x="44128" y="21563"/>
                </a:lnTo>
                <a:lnTo>
                  <a:pt x="44239" y="21285"/>
                </a:lnTo>
                <a:lnTo>
                  <a:pt x="44369" y="21007"/>
                </a:lnTo>
                <a:lnTo>
                  <a:pt x="44499" y="20747"/>
                </a:lnTo>
                <a:lnTo>
                  <a:pt x="44647" y="20488"/>
                </a:lnTo>
                <a:lnTo>
                  <a:pt x="44814" y="20265"/>
                </a:lnTo>
                <a:lnTo>
                  <a:pt x="45000" y="20024"/>
                </a:lnTo>
                <a:lnTo>
                  <a:pt x="45167" y="19820"/>
                </a:lnTo>
                <a:lnTo>
                  <a:pt x="45370" y="19598"/>
                </a:lnTo>
                <a:lnTo>
                  <a:pt x="45574" y="19412"/>
                </a:lnTo>
                <a:lnTo>
                  <a:pt x="45797" y="19227"/>
                </a:lnTo>
                <a:lnTo>
                  <a:pt x="46019" y="19060"/>
                </a:lnTo>
                <a:lnTo>
                  <a:pt x="46242" y="18893"/>
                </a:lnTo>
                <a:lnTo>
                  <a:pt x="46483" y="18745"/>
                </a:lnTo>
                <a:lnTo>
                  <a:pt x="46743" y="18615"/>
                </a:lnTo>
                <a:lnTo>
                  <a:pt x="47002" y="18485"/>
                </a:lnTo>
                <a:lnTo>
                  <a:pt x="47262" y="18374"/>
                </a:lnTo>
                <a:lnTo>
                  <a:pt x="47540" y="18263"/>
                </a:lnTo>
                <a:lnTo>
                  <a:pt x="47818" y="18189"/>
                </a:lnTo>
                <a:lnTo>
                  <a:pt x="48096" y="18096"/>
                </a:lnTo>
                <a:lnTo>
                  <a:pt x="48393" y="18040"/>
                </a:lnTo>
                <a:lnTo>
                  <a:pt x="48689" y="17985"/>
                </a:lnTo>
                <a:lnTo>
                  <a:pt x="48986" y="17929"/>
                </a:lnTo>
                <a:lnTo>
                  <a:pt x="49301" y="17892"/>
                </a:lnTo>
                <a:lnTo>
                  <a:pt x="49616" y="17874"/>
                </a:lnTo>
                <a:lnTo>
                  <a:pt x="50562" y="17874"/>
                </a:lnTo>
                <a:lnTo>
                  <a:pt x="50877" y="17911"/>
                </a:lnTo>
                <a:lnTo>
                  <a:pt x="51174" y="17948"/>
                </a:lnTo>
                <a:lnTo>
                  <a:pt x="51470" y="18022"/>
                </a:lnTo>
                <a:lnTo>
                  <a:pt x="51749" y="18096"/>
                </a:lnTo>
                <a:lnTo>
                  <a:pt x="52008" y="18207"/>
                </a:lnTo>
                <a:lnTo>
                  <a:pt x="52268" y="18319"/>
                </a:lnTo>
                <a:lnTo>
                  <a:pt x="52509" y="18448"/>
                </a:lnTo>
                <a:lnTo>
                  <a:pt x="52731" y="18597"/>
                </a:lnTo>
                <a:lnTo>
                  <a:pt x="52954" y="18745"/>
                </a:lnTo>
                <a:lnTo>
                  <a:pt x="53158" y="18912"/>
                </a:lnTo>
                <a:lnTo>
                  <a:pt x="53343" y="19097"/>
                </a:lnTo>
                <a:lnTo>
                  <a:pt x="53529" y="19283"/>
                </a:lnTo>
                <a:lnTo>
                  <a:pt x="53714" y="19487"/>
                </a:lnTo>
                <a:lnTo>
                  <a:pt x="53881" y="19691"/>
                </a:lnTo>
                <a:lnTo>
                  <a:pt x="54177" y="20136"/>
                </a:lnTo>
                <a:lnTo>
                  <a:pt x="54456" y="20581"/>
                </a:lnTo>
                <a:lnTo>
                  <a:pt x="54697" y="21063"/>
                </a:lnTo>
                <a:lnTo>
                  <a:pt x="54901" y="21526"/>
                </a:lnTo>
                <a:lnTo>
                  <a:pt x="55086" y="22008"/>
                </a:lnTo>
                <a:lnTo>
                  <a:pt x="55253" y="22472"/>
                </a:lnTo>
                <a:lnTo>
                  <a:pt x="55383" y="22917"/>
                </a:lnTo>
                <a:lnTo>
                  <a:pt x="55624" y="23751"/>
                </a:lnTo>
                <a:lnTo>
                  <a:pt x="55753" y="24307"/>
                </a:lnTo>
                <a:lnTo>
                  <a:pt x="55846" y="24826"/>
                </a:lnTo>
                <a:lnTo>
                  <a:pt x="55920" y="25309"/>
                </a:lnTo>
                <a:lnTo>
                  <a:pt x="55957" y="25753"/>
                </a:lnTo>
                <a:lnTo>
                  <a:pt x="56273" y="25957"/>
                </a:lnTo>
                <a:lnTo>
                  <a:pt x="56643" y="26161"/>
                </a:lnTo>
                <a:lnTo>
                  <a:pt x="57070" y="26384"/>
                </a:lnTo>
                <a:lnTo>
                  <a:pt x="57533" y="26606"/>
                </a:lnTo>
                <a:lnTo>
                  <a:pt x="58071" y="26810"/>
                </a:lnTo>
                <a:lnTo>
                  <a:pt x="58646" y="27014"/>
                </a:lnTo>
                <a:lnTo>
                  <a:pt x="59258" y="27181"/>
                </a:lnTo>
                <a:lnTo>
                  <a:pt x="59573" y="27255"/>
                </a:lnTo>
                <a:lnTo>
                  <a:pt x="59907" y="27311"/>
                </a:lnTo>
                <a:lnTo>
                  <a:pt x="60240" y="27348"/>
                </a:lnTo>
                <a:lnTo>
                  <a:pt x="60593" y="27385"/>
                </a:lnTo>
                <a:lnTo>
                  <a:pt x="60945" y="27404"/>
                </a:lnTo>
                <a:lnTo>
                  <a:pt x="61297" y="27422"/>
                </a:lnTo>
                <a:lnTo>
                  <a:pt x="61668" y="27404"/>
                </a:lnTo>
                <a:lnTo>
                  <a:pt x="62039" y="27367"/>
                </a:lnTo>
                <a:lnTo>
                  <a:pt x="62428" y="27329"/>
                </a:lnTo>
                <a:lnTo>
                  <a:pt x="62799" y="27255"/>
                </a:lnTo>
                <a:lnTo>
                  <a:pt x="63188" y="27163"/>
                </a:lnTo>
                <a:lnTo>
                  <a:pt x="63578" y="27051"/>
                </a:lnTo>
                <a:lnTo>
                  <a:pt x="63967" y="26922"/>
                </a:lnTo>
                <a:lnTo>
                  <a:pt x="64356" y="26755"/>
                </a:lnTo>
                <a:lnTo>
                  <a:pt x="64764" y="26569"/>
                </a:lnTo>
                <a:lnTo>
                  <a:pt x="65154" y="26347"/>
                </a:lnTo>
                <a:lnTo>
                  <a:pt x="65543" y="26106"/>
                </a:lnTo>
                <a:lnTo>
                  <a:pt x="65951" y="25828"/>
                </a:lnTo>
                <a:lnTo>
                  <a:pt x="66396" y="25494"/>
                </a:lnTo>
                <a:lnTo>
                  <a:pt x="66804" y="25142"/>
                </a:lnTo>
                <a:lnTo>
                  <a:pt x="67193" y="24771"/>
                </a:lnTo>
                <a:lnTo>
                  <a:pt x="67545" y="24400"/>
                </a:lnTo>
                <a:lnTo>
                  <a:pt x="67861" y="24011"/>
                </a:lnTo>
                <a:lnTo>
                  <a:pt x="68157" y="23621"/>
                </a:lnTo>
                <a:lnTo>
                  <a:pt x="68435" y="23213"/>
                </a:lnTo>
                <a:lnTo>
                  <a:pt x="68676" y="22805"/>
                </a:lnTo>
                <a:lnTo>
                  <a:pt x="68899" y="22398"/>
                </a:lnTo>
                <a:lnTo>
                  <a:pt x="69084" y="21990"/>
                </a:lnTo>
                <a:lnTo>
                  <a:pt x="69270" y="21582"/>
                </a:lnTo>
                <a:lnTo>
                  <a:pt x="69418" y="21192"/>
                </a:lnTo>
                <a:lnTo>
                  <a:pt x="69566" y="20785"/>
                </a:lnTo>
                <a:lnTo>
                  <a:pt x="69678" y="20395"/>
                </a:lnTo>
                <a:lnTo>
                  <a:pt x="69770" y="19987"/>
                </a:lnTo>
                <a:lnTo>
                  <a:pt x="69863" y="19616"/>
                </a:lnTo>
                <a:lnTo>
                  <a:pt x="69937" y="19246"/>
                </a:lnTo>
                <a:lnTo>
                  <a:pt x="69993" y="18875"/>
                </a:lnTo>
                <a:lnTo>
                  <a:pt x="70067" y="18189"/>
                </a:lnTo>
                <a:lnTo>
                  <a:pt x="70086" y="17577"/>
                </a:lnTo>
                <a:lnTo>
                  <a:pt x="70086" y="17021"/>
                </a:lnTo>
                <a:lnTo>
                  <a:pt x="70049" y="16576"/>
                </a:lnTo>
                <a:lnTo>
                  <a:pt x="69993" y="16205"/>
                </a:lnTo>
                <a:lnTo>
                  <a:pt x="69937" y="15964"/>
                </a:lnTo>
                <a:lnTo>
                  <a:pt x="69919" y="15890"/>
                </a:lnTo>
                <a:lnTo>
                  <a:pt x="69882" y="15853"/>
                </a:lnTo>
                <a:lnTo>
                  <a:pt x="69845" y="15834"/>
                </a:lnTo>
                <a:lnTo>
                  <a:pt x="69770" y="15871"/>
                </a:lnTo>
                <a:lnTo>
                  <a:pt x="69548" y="16001"/>
                </a:lnTo>
                <a:lnTo>
                  <a:pt x="69233" y="16261"/>
                </a:lnTo>
                <a:lnTo>
                  <a:pt x="68825" y="16594"/>
                </a:lnTo>
                <a:lnTo>
                  <a:pt x="68343" y="16984"/>
                </a:lnTo>
                <a:lnTo>
                  <a:pt x="67768" y="17410"/>
                </a:lnTo>
                <a:lnTo>
                  <a:pt x="67156" y="17836"/>
                </a:lnTo>
                <a:lnTo>
                  <a:pt x="66822" y="18059"/>
                </a:lnTo>
                <a:lnTo>
                  <a:pt x="66489" y="18263"/>
                </a:lnTo>
                <a:lnTo>
                  <a:pt x="66136" y="18467"/>
                </a:lnTo>
                <a:lnTo>
                  <a:pt x="65784" y="18671"/>
                </a:lnTo>
                <a:lnTo>
                  <a:pt x="65413" y="18838"/>
                </a:lnTo>
                <a:lnTo>
                  <a:pt x="65042" y="19005"/>
                </a:lnTo>
                <a:lnTo>
                  <a:pt x="64672" y="19134"/>
                </a:lnTo>
                <a:lnTo>
                  <a:pt x="64301" y="19264"/>
                </a:lnTo>
                <a:lnTo>
                  <a:pt x="63911" y="19338"/>
                </a:lnTo>
                <a:lnTo>
                  <a:pt x="63522" y="19412"/>
                </a:lnTo>
                <a:lnTo>
                  <a:pt x="63151" y="19450"/>
                </a:lnTo>
                <a:lnTo>
                  <a:pt x="62762" y="19431"/>
                </a:lnTo>
                <a:lnTo>
                  <a:pt x="62391" y="19394"/>
                </a:lnTo>
                <a:lnTo>
                  <a:pt x="62020" y="19320"/>
                </a:lnTo>
                <a:lnTo>
                  <a:pt x="61835" y="19264"/>
                </a:lnTo>
                <a:lnTo>
                  <a:pt x="61649" y="19190"/>
                </a:lnTo>
                <a:lnTo>
                  <a:pt x="61464" y="19116"/>
                </a:lnTo>
                <a:lnTo>
                  <a:pt x="61279" y="19023"/>
                </a:lnTo>
                <a:lnTo>
                  <a:pt x="61093" y="18912"/>
                </a:lnTo>
                <a:lnTo>
                  <a:pt x="60926" y="18801"/>
                </a:lnTo>
                <a:lnTo>
                  <a:pt x="60741" y="18671"/>
                </a:lnTo>
                <a:lnTo>
                  <a:pt x="60574" y="18541"/>
                </a:lnTo>
                <a:lnTo>
                  <a:pt x="60240" y="18226"/>
                </a:lnTo>
                <a:lnTo>
                  <a:pt x="59944" y="17892"/>
                </a:lnTo>
                <a:lnTo>
                  <a:pt x="59666" y="17540"/>
                </a:lnTo>
                <a:lnTo>
                  <a:pt x="59387" y="17150"/>
                </a:lnTo>
                <a:lnTo>
                  <a:pt x="59146" y="16761"/>
                </a:lnTo>
                <a:lnTo>
                  <a:pt x="58905" y="16353"/>
                </a:lnTo>
                <a:lnTo>
                  <a:pt x="58683" y="15927"/>
                </a:lnTo>
                <a:lnTo>
                  <a:pt x="58479" y="15500"/>
                </a:lnTo>
                <a:lnTo>
                  <a:pt x="58090" y="14592"/>
                </a:lnTo>
                <a:lnTo>
                  <a:pt x="57700" y="13665"/>
                </a:lnTo>
                <a:lnTo>
                  <a:pt x="57311" y="12719"/>
                </a:lnTo>
                <a:lnTo>
                  <a:pt x="56903" y="11792"/>
                </a:lnTo>
                <a:lnTo>
                  <a:pt x="56680" y="11329"/>
                </a:lnTo>
                <a:lnTo>
                  <a:pt x="56458" y="10884"/>
                </a:lnTo>
                <a:lnTo>
                  <a:pt x="56217" y="10439"/>
                </a:lnTo>
                <a:lnTo>
                  <a:pt x="55957" y="9994"/>
                </a:lnTo>
                <a:lnTo>
                  <a:pt x="55679" y="9586"/>
                </a:lnTo>
                <a:lnTo>
                  <a:pt x="55383" y="9178"/>
                </a:lnTo>
                <a:lnTo>
                  <a:pt x="55067" y="8789"/>
                </a:lnTo>
                <a:lnTo>
                  <a:pt x="54715" y="8418"/>
                </a:lnTo>
                <a:lnTo>
                  <a:pt x="54344" y="8065"/>
                </a:lnTo>
                <a:lnTo>
                  <a:pt x="53936" y="7732"/>
                </a:lnTo>
                <a:lnTo>
                  <a:pt x="53510" y="7435"/>
                </a:lnTo>
                <a:lnTo>
                  <a:pt x="53046" y="7157"/>
                </a:lnTo>
                <a:lnTo>
                  <a:pt x="52527" y="6897"/>
                </a:lnTo>
                <a:lnTo>
                  <a:pt x="51990" y="6675"/>
                </a:lnTo>
                <a:lnTo>
                  <a:pt x="51712" y="6582"/>
                </a:lnTo>
                <a:lnTo>
                  <a:pt x="51415" y="6489"/>
                </a:lnTo>
                <a:lnTo>
                  <a:pt x="51100" y="6415"/>
                </a:lnTo>
                <a:lnTo>
                  <a:pt x="50784" y="6341"/>
                </a:lnTo>
                <a:lnTo>
                  <a:pt x="50265" y="6248"/>
                </a:lnTo>
                <a:lnTo>
                  <a:pt x="49746" y="6156"/>
                </a:lnTo>
                <a:lnTo>
                  <a:pt x="49246" y="6100"/>
                </a:lnTo>
                <a:lnTo>
                  <a:pt x="48745" y="6063"/>
                </a:lnTo>
                <a:lnTo>
                  <a:pt x="48263" y="6044"/>
                </a:lnTo>
                <a:lnTo>
                  <a:pt x="47799" y="6044"/>
                </a:lnTo>
                <a:lnTo>
                  <a:pt x="47354" y="6063"/>
                </a:lnTo>
                <a:lnTo>
                  <a:pt x="46909" y="6082"/>
                </a:lnTo>
                <a:lnTo>
                  <a:pt x="46483" y="6119"/>
                </a:lnTo>
                <a:lnTo>
                  <a:pt x="46057" y="6174"/>
                </a:lnTo>
                <a:lnTo>
                  <a:pt x="45649" y="6248"/>
                </a:lnTo>
                <a:lnTo>
                  <a:pt x="45259" y="6341"/>
                </a:lnTo>
                <a:lnTo>
                  <a:pt x="44888" y="6434"/>
                </a:lnTo>
                <a:lnTo>
                  <a:pt x="44518" y="6527"/>
                </a:lnTo>
                <a:lnTo>
                  <a:pt x="44147" y="6638"/>
                </a:lnTo>
                <a:lnTo>
                  <a:pt x="43813" y="6768"/>
                </a:lnTo>
                <a:lnTo>
                  <a:pt x="43164" y="7027"/>
                </a:lnTo>
                <a:lnTo>
                  <a:pt x="42552" y="7305"/>
                </a:lnTo>
                <a:lnTo>
                  <a:pt x="41996" y="7602"/>
                </a:lnTo>
                <a:lnTo>
                  <a:pt x="41477" y="7917"/>
                </a:lnTo>
                <a:lnTo>
                  <a:pt x="41013" y="8214"/>
                </a:lnTo>
                <a:lnTo>
                  <a:pt x="40605" y="8529"/>
                </a:lnTo>
                <a:lnTo>
                  <a:pt x="40235" y="8807"/>
                </a:lnTo>
                <a:lnTo>
                  <a:pt x="39919" y="9067"/>
                </a:lnTo>
                <a:lnTo>
                  <a:pt x="39790" y="9530"/>
                </a:lnTo>
                <a:lnTo>
                  <a:pt x="39623" y="10031"/>
                </a:lnTo>
                <a:lnTo>
                  <a:pt x="39419" y="10587"/>
                </a:lnTo>
                <a:lnTo>
                  <a:pt x="39178" y="11162"/>
                </a:lnTo>
                <a:lnTo>
                  <a:pt x="39029" y="11440"/>
                </a:lnTo>
                <a:lnTo>
                  <a:pt x="38863" y="11755"/>
                </a:lnTo>
                <a:lnTo>
                  <a:pt x="38677" y="12052"/>
                </a:lnTo>
                <a:lnTo>
                  <a:pt x="38492" y="12348"/>
                </a:lnTo>
                <a:lnTo>
                  <a:pt x="38288" y="12645"/>
                </a:lnTo>
                <a:lnTo>
                  <a:pt x="38047" y="12942"/>
                </a:lnTo>
                <a:lnTo>
                  <a:pt x="37806" y="13238"/>
                </a:lnTo>
                <a:lnTo>
                  <a:pt x="37546" y="13535"/>
                </a:lnTo>
                <a:lnTo>
                  <a:pt x="37305" y="13757"/>
                </a:lnTo>
                <a:lnTo>
                  <a:pt x="37064" y="13980"/>
                </a:lnTo>
                <a:lnTo>
                  <a:pt x="36805" y="14184"/>
                </a:lnTo>
                <a:lnTo>
                  <a:pt x="36526" y="14351"/>
                </a:lnTo>
                <a:lnTo>
                  <a:pt x="36230" y="14518"/>
                </a:lnTo>
                <a:lnTo>
                  <a:pt x="35933" y="14666"/>
                </a:lnTo>
                <a:lnTo>
                  <a:pt x="35618" y="14796"/>
                </a:lnTo>
                <a:lnTo>
                  <a:pt x="35284" y="14907"/>
                </a:lnTo>
                <a:lnTo>
                  <a:pt x="34950" y="15000"/>
                </a:lnTo>
                <a:lnTo>
                  <a:pt x="34617" y="15092"/>
                </a:lnTo>
                <a:lnTo>
                  <a:pt x="34283" y="15148"/>
                </a:lnTo>
                <a:lnTo>
                  <a:pt x="33931" y="15204"/>
                </a:lnTo>
                <a:lnTo>
                  <a:pt x="33578" y="15222"/>
                </a:lnTo>
                <a:lnTo>
                  <a:pt x="33226" y="15241"/>
                </a:lnTo>
                <a:lnTo>
                  <a:pt x="32874" y="15241"/>
                </a:lnTo>
                <a:lnTo>
                  <a:pt x="32522" y="15204"/>
                </a:lnTo>
                <a:lnTo>
                  <a:pt x="32169" y="15167"/>
                </a:lnTo>
                <a:lnTo>
                  <a:pt x="31836" y="15111"/>
                </a:lnTo>
                <a:lnTo>
                  <a:pt x="31483" y="15037"/>
                </a:lnTo>
                <a:lnTo>
                  <a:pt x="31150" y="14963"/>
                </a:lnTo>
                <a:lnTo>
                  <a:pt x="30816" y="14851"/>
                </a:lnTo>
                <a:lnTo>
                  <a:pt x="30501" y="14722"/>
                </a:lnTo>
                <a:lnTo>
                  <a:pt x="30185" y="14573"/>
                </a:lnTo>
                <a:lnTo>
                  <a:pt x="29889" y="14425"/>
                </a:lnTo>
                <a:lnTo>
                  <a:pt x="29592" y="14240"/>
                </a:lnTo>
                <a:lnTo>
                  <a:pt x="29314" y="14036"/>
                </a:lnTo>
                <a:lnTo>
                  <a:pt x="29054" y="13832"/>
                </a:lnTo>
                <a:lnTo>
                  <a:pt x="28813" y="13591"/>
                </a:lnTo>
                <a:lnTo>
                  <a:pt x="28572" y="13350"/>
                </a:lnTo>
                <a:lnTo>
                  <a:pt x="28368" y="13071"/>
                </a:lnTo>
                <a:lnTo>
                  <a:pt x="28183" y="12793"/>
                </a:lnTo>
                <a:lnTo>
                  <a:pt x="27998" y="12497"/>
                </a:lnTo>
                <a:lnTo>
                  <a:pt x="27849" y="12182"/>
                </a:lnTo>
                <a:lnTo>
                  <a:pt x="27719" y="11866"/>
                </a:lnTo>
                <a:lnTo>
                  <a:pt x="27608" y="11570"/>
                </a:lnTo>
                <a:lnTo>
                  <a:pt x="27516" y="11273"/>
                </a:lnTo>
                <a:lnTo>
                  <a:pt x="27441" y="10976"/>
                </a:lnTo>
                <a:lnTo>
                  <a:pt x="27386" y="10680"/>
                </a:lnTo>
                <a:lnTo>
                  <a:pt x="27330" y="10402"/>
                </a:lnTo>
                <a:lnTo>
                  <a:pt x="27312" y="10123"/>
                </a:lnTo>
                <a:lnTo>
                  <a:pt x="27293" y="9864"/>
                </a:lnTo>
                <a:lnTo>
                  <a:pt x="27293" y="9586"/>
                </a:lnTo>
                <a:lnTo>
                  <a:pt x="27293" y="9326"/>
                </a:lnTo>
                <a:lnTo>
                  <a:pt x="27312" y="9067"/>
                </a:lnTo>
                <a:lnTo>
                  <a:pt x="27349" y="8826"/>
                </a:lnTo>
                <a:lnTo>
                  <a:pt x="27386" y="8585"/>
                </a:lnTo>
                <a:lnTo>
                  <a:pt x="27516" y="8121"/>
                </a:lnTo>
                <a:lnTo>
                  <a:pt x="27664" y="7695"/>
                </a:lnTo>
                <a:lnTo>
                  <a:pt x="27831" y="7287"/>
                </a:lnTo>
                <a:lnTo>
                  <a:pt x="28016" y="6916"/>
                </a:lnTo>
                <a:lnTo>
                  <a:pt x="28220" y="6582"/>
                </a:lnTo>
                <a:lnTo>
                  <a:pt x="28443" y="6285"/>
                </a:lnTo>
                <a:lnTo>
                  <a:pt x="28647" y="6026"/>
                </a:lnTo>
                <a:lnTo>
                  <a:pt x="28850" y="5803"/>
                </a:lnTo>
                <a:lnTo>
                  <a:pt x="29054" y="5618"/>
                </a:lnTo>
                <a:lnTo>
                  <a:pt x="29240" y="5488"/>
                </a:lnTo>
                <a:lnTo>
                  <a:pt x="29388" y="5377"/>
                </a:lnTo>
                <a:lnTo>
                  <a:pt x="29518" y="5321"/>
                </a:lnTo>
                <a:lnTo>
                  <a:pt x="29648" y="5303"/>
                </a:lnTo>
                <a:lnTo>
                  <a:pt x="29740" y="5303"/>
                </a:lnTo>
                <a:lnTo>
                  <a:pt x="29833" y="5340"/>
                </a:lnTo>
                <a:lnTo>
                  <a:pt x="29889" y="5396"/>
                </a:lnTo>
                <a:lnTo>
                  <a:pt x="29944" y="5470"/>
                </a:lnTo>
                <a:lnTo>
                  <a:pt x="29981" y="5562"/>
                </a:lnTo>
                <a:lnTo>
                  <a:pt x="30000" y="5674"/>
                </a:lnTo>
                <a:lnTo>
                  <a:pt x="30000" y="5785"/>
                </a:lnTo>
                <a:lnTo>
                  <a:pt x="30000" y="5896"/>
                </a:lnTo>
                <a:lnTo>
                  <a:pt x="29981" y="6026"/>
                </a:lnTo>
                <a:lnTo>
                  <a:pt x="29944" y="6137"/>
                </a:lnTo>
                <a:lnTo>
                  <a:pt x="29907" y="6248"/>
                </a:lnTo>
                <a:lnTo>
                  <a:pt x="29870" y="6341"/>
                </a:lnTo>
                <a:lnTo>
                  <a:pt x="29481" y="6990"/>
                </a:lnTo>
                <a:lnTo>
                  <a:pt x="29277" y="7361"/>
                </a:lnTo>
                <a:lnTo>
                  <a:pt x="29092" y="7750"/>
                </a:lnTo>
                <a:lnTo>
                  <a:pt x="28906" y="8158"/>
                </a:lnTo>
                <a:lnTo>
                  <a:pt x="28758" y="8585"/>
                </a:lnTo>
                <a:lnTo>
                  <a:pt x="28628" y="9030"/>
                </a:lnTo>
                <a:lnTo>
                  <a:pt x="28535" y="9493"/>
                </a:lnTo>
                <a:lnTo>
                  <a:pt x="28498" y="9716"/>
                </a:lnTo>
                <a:lnTo>
                  <a:pt x="28480" y="9938"/>
                </a:lnTo>
                <a:lnTo>
                  <a:pt x="28480" y="10179"/>
                </a:lnTo>
                <a:lnTo>
                  <a:pt x="28480" y="10420"/>
                </a:lnTo>
                <a:lnTo>
                  <a:pt x="28517" y="10643"/>
                </a:lnTo>
                <a:lnTo>
                  <a:pt x="28554" y="10884"/>
                </a:lnTo>
                <a:lnTo>
                  <a:pt x="28609" y="11125"/>
                </a:lnTo>
                <a:lnTo>
                  <a:pt x="28684" y="11347"/>
                </a:lnTo>
                <a:lnTo>
                  <a:pt x="28776" y="11588"/>
                </a:lnTo>
                <a:lnTo>
                  <a:pt x="28888" y="11811"/>
                </a:lnTo>
                <a:lnTo>
                  <a:pt x="29036" y="12052"/>
                </a:lnTo>
                <a:lnTo>
                  <a:pt x="29184" y="12274"/>
                </a:lnTo>
                <a:lnTo>
                  <a:pt x="29370" y="12497"/>
                </a:lnTo>
                <a:lnTo>
                  <a:pt x="29574" y="12719"/>
                </a:lnTo>
                <a:lnTo>
                  <a:pt x="29796" y="12942"/>
                </a:lnTo>
                <a:lnTo>
                  <a:pt x="30056" y="13164"/>
                </a:lnTo>
                <a:lnTo>
                  <a:pt x="30334" y="13350"/>
                </a:lnTo>
                <a:lnTo>
                  <a:pt x="30612" y="13535"/>
                </a:lnTo>
                <a:lnTo>
                  <a:pt x="30890" y="13702"/>
                </a:lnTo>
                <a:lnTo>
                  <a:pt x="31187" y="13832"/>
                </a:lnTo>
                <a:lnTo>
                  <a:pt x="31483" y="13943"/>
                </a:lnTo>
                <a:lnTo>
                  <a:pt x="31799" y="14036"/>
                </a:lnTo>
                <a:lnTo>
                  <a:pt x="32114" y="14091"/>
                </a:lnTo>
                <a:lnTo>
                  <a:pt x="32410" y="14147"/>
                </a:lnTo>
                <a:lnTo>
                  <a:pt x="32726" y="14165"/>
                </a:lnTo>
                <a:lnTo>
                  <a:pt x="33059" y="14184"/>
                </a:lnTo>
                <a:lnTo>
                  <a:pt x="33374" y="14165"/>
                </a:lnTo>
                <a:lnTo>
                  <a:pt x="33690" y="14128"/>
                </a:lnTo>
                <a:lnTo>
                  <a:pt x="34005" y="14073"/>
                </a:lnTo>
                <a:lnTo>
                  <a:pt x="34320" y="13999"/>
                </a:lnTo>
                <a:lnTo>
                  <a:pt x="34635" y="13906"/>
                </a:lnTo>
                <a:lnTo>
                  <a:pt x="34950" y="13776"/>
                </a:lnTo>
                <a:lnTo>
                  <a:pt x="35266" y="13646"/>
                </a:lnTo>
                <a:lnTo>
                  <a:pt x="35562" y="13498"/>
                </a:lnTo>
                <a:lnTo>
                  <a:pt x="35878" y="13331"/>
                </a:lnTo>
                <a:lnTo>
                  <a:pt x="36174" y="13146"/>
                </a:lnTo>
                <a:lnTo>
                  <a:pt x="36452" y="12942"/>
                </a:lnTo>
                <a:lnTo>
                  <a:pt x="36730" y="12719"/>
                </a:lnTo>
                <a:lnTo>
                  <a:pt x="37009" y="12478"/>
                </a:lnTo>
                <a:lnTo>
                  <a:pt x="37268" y="12219"/>
                </a:lnTo>
                <a:lnTo>
                  <a:pt x="37528" y="11940"/>
                </a:lnTo>
                <a:lnTo>
                  <a:pt x="37769" y="11662"/>
                </a:lnTo>
                <a:lnTo>
                  <a:pt x="38010" y="11347"/>
                </a:lnTo>
                <a:lnTo>
                  <a:pt x="38214" y="11032"/>
                </a:lnTo>
                <a:lnTo>
                  <a:pt x="38436" y="10698"/>
                </a:lnTo>
                <a:lnTo>
                  <a:pt x="38622" y="10346"/>
                </a:lnTo>
                <a:lnTo>
                  <a:pt x="38807" y="9975"/>
                </a:lnTo>
                <a:lnTo>
                  <a:pt x="38974" y="9586"/>
                </a:lnTo>
                <a:lnTo>
                  <a:pt x="38937" y="9475"/>
                </a:lnTo>
                <a:lnTo>
                  <a:pt x="38900" y="9326"/>
                </a:lnTo>
                <a:lnTo>
                  <a:pt x="38863" y="8918"/>
                </a:lnTo>
                <a:lnTo>
                  <a:pt x="38807" y="8418"/>
                </a:lnTo>
                <a:lnTo>
                  <a:pt x="38733" y="7824"/>
                </a:lnTo>
                <a:lnTo>
                  <a:pt x="38622" y="7175"/>
                </a:lnTo>
                <a:lnTo>
                  <a:pt x="38547" y="6823"/>
                </a:lnTo>
                <a:lnTo>
                  <a:pt x="38455" y="6452"/>
                </a:lnTo>
                <a:lnTo>
                  <a:pt x="38362" y="6082"/>
                </a:lnTo>
                <a:lnTo>
                  <a:pt x="38251" y="5711"/>
                </a:lnTo>
                <a:lnTo>
                  <a:pt x="38102" y="5321"/>
                </a:lnTo>
                <a:lnTo>
                  <a:pt x="37954" y="4932"/>
                </a:lnTo>
                <a:lnTo>
                  <a:pt x="37769" y="4543"/>
                </a:lnTo>
                <a:lnTo>
                  <a:pt x="37565" y="4172"/>
                </a:lnTo>
                <a:lnTo>
                  <a:pt x="37342" y="3782"/>
                </a:lnTo>
                <a:lnTo>
                  <a:pt x="37083" y="3412"/>
                </a:lnTo>
                <a:lnTo>
                  <a:pt x="36805" y="3041"/>
                </a:lnTo>
                <a:lnTo>
                  <a:pt x="36489" y="2689"/>
                </a:lnTo>
                <a:lnTo>
                  <a:pt x="36137" y="2336"/>
                </a:lnTo>
                <a:lnTo>
                  <a:pt x="35748" y="2021"/>
                </a:lnTo>
                <a:lnTo>
                  <a:pt x="35321" y="1706"/>
                </a:lnTo>
                <a:lnTo>
                  <a:pt x="34858" y="1409"/>
                </a:lnTo>
                <a:lnTo>
                  <a:pt x="34357" y="1150"/>
                </a:lnTo>
                <a:lnTo>
                  <a:pt x="33819" y="909"/>
                </a:lnTo>
                <a:lnTo>
                  <a:pt x="33245" y="686"/>
                </a:lnTo>
                <a:lnTo>
                  <a:pt x="32614" y="482"/>
                </a:lnTo>
                <a:lnTo>
                  <a:pt x="31928" y="334"/>
                </a:lnTo>
                <a:lnTo>
                  <a:pt x="31205" y="204"/>
                </a:lnTo>
                <a:lnTo>
                  <a:pt x="30371" y="93"/>
                </a:lnTo>
                <a:lnTo>
                  <a:pt x="29574" y="37"/>
                </a:lnTo>
                <a:lnTo>
                  <a:pt x="2879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7"/>
          <p:cNvSpPr/>
          <p:nvPr/>
        </p:nvSpPr>
        <p:spPr>
          <a:xfrm>
            <a:off x="8732875" y="2487583"/>
            <a:ext cx="156348" cy="168330"/>
          </a:xfrm>
          <a:custGeom>
            <a:avLst/>
            <a:gdLst/>
            <a:ahLst/>
            <a:cxnLst/>
            <a:rect l="l" t="t" r="r" b="b"/>
            <a:pathLst>
              <a:path w="43071" h="46372" extrusionOk="0">
                <a:moveTo>
                  <a:pt x="22082" y="1"/>
                </a:moveTo>
                <a:lnTo>
                  <a:pt x="22008" y="38"/>
                </a:lnTo>
                <a:lnTo>
                  <a:pt x="21953" y="94"/>
                </a:lnTo>
                <a:lnTo>
                  <a:pt x="21878" y="168"/>
                </a:lnTo>
                <a:lnTo>
                  <a:pt x="21804" y="261"/>
                </a:lnTo>
                <a:lnTo>
                  <a:pt x="21749" y="372"/>
                </a:lnTo>
                <a:lnTo>
                  <a:pt x="21637" y="650"/>
                </a:lnTo>
                <a:lnTo>
                  <a:pt x="21526" y="1002"/>
                </a:lnTo>
                <a:lnTo>
                  <a:pt x="21434" y="1410"/>
                </a:lnTo>
                <a:lnTo>
                  <a:pt x="21341" y="1892"/>
                </a:lnTo>
                <a:lnTo>
                  <a:pt x="21267" y="2411"/>
                </a:lnTo>
                <a:lnTo>
                  <a:pt x="21118" y="3635"/>
                </a:lnTo>
                <a:lnTo>
                  <a:pt x="20989" y="5007"/>
                </a:lnTo>
                <a:lnTo>
                  <a:pt x="20710" y="8122"/>
                </a:lnTo>
                <a:lnTo>
                  <a:pt x="20562" y="9772"/>
                </a:lnTo>
                <a:lnTo>
                  <a:pt x="20377" y="11441"/>
                </a:lnTo>
                <a:lnTo>
                  <a:pt x="20284" y="12275"/>
                </a:lnTo>
                <a:lnTo>
                  <a:pt x="20173" y="13091"/>
                </a:lnTo>
                <a:lnTo>
                  <a:pt x="20043" y="13888"/>
                </a:lnTo>
                <a:lnTo>
                  <a:pt x="19913" y="14667"/>
                </a:lnTo>
                <a:lnTo>
                  <a:pt x="19765" y="15427"/>
                </a:lnTo>
                <a:lnTo>
                  <a:pt x="19598" y="16150"/>
                </a:lnTo>
                <a:lnTo>
                  <a:pt x="19413" y="16836"/>
                </a:lnTo>
                <a:lnTo>
                  <a:pt x="19227" y="17504"/>
                </a:lnTo>
                <a:lnTo>
                  <a:pt x="19005" y="18115"/>
                </a:lnTo>
                <a:lnTo>
                  <a:pt x="18764" y="18672"/>
                </a:lnTo>
                <a:lnTo>
                  <a:pt x="18652" y="18931"/>
                </a:lnTo>
                <a:lnTo>
                  <a:pt x="18523" y="19172"/>
                </a:lnTo>
                <a:lnTo>
                  <a:pt x="18374" y="19413"/>
                </a:lnTo>
                <a:lnTo>
                  <a:pt x="18244" y="19636"/>
                </a:lnTo>
                <a:lnTo>
                  <a:pt x="18078" y="19840"/>
                </a:lnTo>
                <a:lnTo>
                  <a:pt x="17911" y="20025"/>
                </a:lnTo>
                <a:lnTo>
                  <a:pt x="17725" y="20211"/>
                </a:lnTo>
                <a:lnTo>
                  <a:pt x="17521" y="20396"/>
                </a:lnTo>
                <a:lnTo>
                  <a:pt x="17299" y="20563"/>
                </a:lnTo>
                <a:lnTo>
                  <a:pt x="17076" y="20711"/>
                </a:lnTo>
                <a:lnTo>
                  <a:pt x="16835" y="20878"/>
                </a:lnTo>
                <a:lnTo>
                  <a:pt x="16576" y="21008"/>
                </a:lnTo>
                <a:lnTo>
                  <a:pt x="16298" y="21156"/>
                </a:lnTo>
                <a:lnTo>
                  <a:pt x="16020" y="21286"/>
                </a:lnTo>
                <a:lnTo>
                  <a:pt x="15408" y="21508"/>
                </a:lnTo>
                <a:lnTo>
                  <a:pt x="14777" y="21731"/>
                </a:lnTo>
                <a:lnTo>
                  <a:pt x="14091" y="21916"/>
                </a:lnTo>
                <a:lnTo>
                  <a:pt x="13387" y="22083"/>
                </a:lnTo>
                <a:lnTo>
                  <a:pt x="12664" y="22213"/>
                </a:lnTo>
                <a:lnTo>
                  <a:pt x="11903" y="22343"/>
                </a:lnTo>
                <a:lnTo>
                  <a:pt x="11125" y="22435"/>
                </a:lnTo>
                <a:lnTo>
                  <a:pt x="10346" y="22528"/>
                </a:lnTo>
                <a:lnTo>
                  <a:pt x="9567" y="22602"/>
                </a:lnTo>
                <a:lnTo>
                  <a:pt x="7991" y="22732"/>
                </a:lnTo>
                <a:lnTo>
                  <a:pt x="6452" y="22806"/>
                </a:lnTo>
                <a:lnTo>
                  <a:pt x="4988" y="22880"/>
                </a:lnTo>
                <a:lnTo>
                  <a:pt x="3634" y="22955"/>
                </a:lnTo>
                <a:lnTo>
                  <a:pt x="2448" y="23047"/>
                </a:lnTo>
                <a:lnTo>
                  <a:pt x="1910" y="23103"/>
                </a:lnTo>
                <a:lnTo>
                  <a:pt x="1446" y="23177"/>
                </a:lnTo>
                <a:lnTo>
                  <a:pt x="1020" y="23251"/>
                </a:lnTo>
                <a:lnTo>
                  <a:pt x="668" y="23344"/>
                </a:lnTo>
                <a:lnTo>
                  <a:pt x="390" y="23437"/>
                </a:lnTo>
                <a:lnTo>
                  <a:pt x="278" y="23511"/>
                </a:lnTo>
                <a:lnTo>
                  <a:pt x="186" y="23566"/>
                </a:lnTo>
                <a:lnTo>
                  <a:pt x="111" y="23641"/>
                </a:lnTo>
                <a:lnTo>
                  <a:pt x="56" y="23715"/>
                </a:lnTo>
                <a:lnTo>
                  <a:pt x="19" y="23789"/>
                </a:lnTo>
                <a:lnTo>
                  <a:pt x="0" y="23882"/>
                </a:lnTo>
                <a:lnTo>
                  <a:pt x="0" y="23993"/>
                </a:lnTo>
                <a:lnTo>
                  <a:pt x="37" y="24104"/>
                </a:lnTo>
                <a:lnTo>
                  <a:pt x="74" y="24215"/>
                </a:lnTo>
                <a:lnTo>
                  <a:pt x="148" y="24308"/>
                </a:lnTo>
                <a:lnTo>
                  <a:pt x="223" y="24419"/>
                </a:lnTo>
                <a:lnTo>
                  <a:pt x="334" y="24512"/>
                </a:lnTo>
                <a:lnTo>
                  <a:pt x="464" y="24605"/>
                </a:lnTo>
                <a:lnTo>
                  <a:pt x="593" y="24697"/>
                </a:lnTo>
                <a:lnTo>
                  <a:pt x="909" y="24864"/>
                </a:lnTo>
                <a:lnTo>
                  <a:pt x="1298" y="25031"/>
                </a:lnTo>
                <a:lnTo>
                  <a:pt x="1743" y="25180"/>
                </a:lnTo>
                <a:lnTo>
                  <a:pt x="2225" y="25328"/>
                </a:lnTo>
                <a:lnTo>
                  <a:pt x="2763" y="25458"/>
                </a:lnTo>
                <a:lnTo>
                  <a:pt x="3356" y="25587"/>
                </a:lnTo>
                <a:lnTo>
                  <a:pt x="3968" y="25717"/>
                </a:lnTo>
                <a:lnTo>
                  <a:pt x="4617" y="25847"/>
                </a:lnTo>
                <a:lnTo>
                  <a:pt x="6007" y="26070"/>
                </a:lnTo>
                <a:lnTo>
                  <a:pt x="7472" y="26292"/>
                </a:lnTo>
                <a:lnTo>
                  <a:pt x="8993" y="26515"/>
                </a:lnTo>
                <a:lnTo>
                  <a:pt x="10494" y="26737"/>
                </a:lnTo>
                <a:lnTo>
                  <a:pt x="11996" y="26997"/>
                </a:lnTo>
                <a:lnTo>
                  <a:pt x="12701" y="27126"/>
                </a:lnTo>
                <a:lnTo>
                  <a:pt x="13405" y="27256"/>
                </a:lnTo>
                <a:lnTo>
                  <a:pt x="14091" y="27404"/>
                </a:lnTo>
                <a:lnTo>
                  <a:pt x="14722" y="27571"/>
                </a:lnTo>
                <a:lnTo>
                  <a:pt x="15334" y="27738"/>
                </a:lnTo>
                <a:lnTo>
                  <a:pt x="15908" y="27905"/>
                </a:lnTo>
                <a:lnTo>
                  <a:pt x="16427" y="28109"/>
                </a:lnTo>
                <a:lnTo>
                  <a:pt x="16910" y="28294"/>
                </a:lnTo>
                <a:lnTo>
                  <a:pt x="17336" y="28517"/>
                </a:lnTo>
                <a:lnTo>
                  <a:pt x="17521" y="28628"/>
                </a:lnTo>
                <a:lnTo>
                  <a:pt x="17707" y="28739"/>
                </a:lnTo>
                <a:lnTo>
                  <a:pt x="17855" y="28869"/>
                </a:lnTo>
                <a:lnTo>
                  <a:pt x="18022" y="29018"/>
                </a:lnTo>
                <a:lnTo>
                  <a:pt x="18189" y="29184"/>
                </a:lnTo>
                <a:lnTo>
                  <a:pt x="18337" y="29370"/>
                </a:lnTo>
                <a:lnTo>
                  <a:pt x="18486" y="29555"/>
                </a:lnTo>
                <a:lnTo>
                  <a:pt x="18615" y="29759"/>
                </a:lnTo>
                <a:lnTo>
                  <a:pt x="18893" y="30223"/>
                </a:lnTo>
                <a:lnTo>
                  <a:pt x="19134" y="30742"/>
                </a:lnTo>
                <a:lnTo>
                  <a:pt x="19375" y="31317"/>
                </a:lnTo>
                <a:lnTo>
                  <a:pt x="19598" y="31910"/>
                </a:lnTo>
                <a:lnTo>
                  <a:pt x="19802" y="32559"/>
                </a:lnTo>
                <a:lnTo>
                  <a:pt x="19987" y="33245"/>
                </a:lnTo>
                <a:lnTo>
                  <a:pt x="20173" y="33949"/>
                </a:lnTo>
                <a:lnTo>
                  <a:pt x="20340" y="34673"/>
                </a:lnTo>
                <a:lnTo>
                  <a:pt x="20488" y="35433"/>
                </a:lnTo>
                <a:lnTo>
                  <a:pt x="20766" y="36953"/>
                </a:lnTo>
                <a:lnTo>
                  <a:pt x="21026" y="38492"/>
                </a:lnTo>
                <a:lnTo>
                  <a:pt x="21248" y="40012"/>
                </a:lnTo>
                <a:lnTo>
                  <a:pt x="21452" y="41440"/>
                </a:lnTo>
                <a:lnTo>
                  <a:pt x="21656" y="42775"/>
                </a:lnTo>
                <a:lnTo>
                  <a:pt x="21860" y="43962"/>
                </a:lnTo>
                <a:lnTo>
                  <a:pt x="21953" y="44481"/>
                </a:lnTo>
                <a:lnTo>
                  <a:pt x="22045" y="44944"/>
                </a:lnTo>
                <a:lnTo>
                  <a:pt x="22157" y="45352"/>
                </a:lnTo>
                <a:lnTo>
                  <a:pt x="22268" y="45704"/>
                </a:lnTo>
                <a:lnTo>
                  <a:pt x="22379" y="45983"/>
                </a:lnTo>
                <a:lnTo>
                  <a:pt x="22490" y="46205"/>
                </a:lnTo>
                <a:lnTo>
                  <a:pt x="22565" y="46279"/>
                </a:lnTo>
                <a:lnTo>
                  <a:pt x="22620" y="46335"/>
                </a:lnTo>
                <a:lnTo>
                  <a:pt x="22694" y="46372"/>
                </a:lnTo>
                <a:lnTo>
                  <a:pt x="22843" y="46372"/>
                </a:lnTo>
                <a:lnTo>
                  <a:pt x="22935" y="46353"/>
                </a:lnTo>
                <a:lnTo>
                  <a:pt x="23028" y="46316"/>
                </a:lnTo>
                <a:lnTo>
                  <a:pt x="23102" y="46261"/>
                </a:lnTo>
                <a:lnTo>
                  <a:pt x="23176" y="46186"/>
                </a:lnTo>
                <a:lnTo>
                  <a:pt x="23269" y="46094"/>
                </a:lnTo>
                <a:lnTo>
                  <a:pt x="23417" y="45871"/>
                </a:lnTo>
                <a:lnTo>
                  <a:pt x="23566" y="45612"/>
                </a:lnTo>
                <a:lnTo>
                  <a:pt x="23696" y="45278"/>
                </a:lnTo>
                <a:lnTo>
                  <a:pt x="23825" y="44907"/>
                </a:lnTo>
                <a:lnTo>
                  <a:pt x="23937" y="44481"/>
                </a:lnTo>
                <a:lnTo>
                  <a:pt x="24066" y="44017"/>
                </a:lnTo>
                <a:lnTo>
                  <a:pt x="24159" y="43517"/>
                </a:lnTo>
                <a:lnTo>
                  <a:pt x="24382" y="42423"/>
                </a:lnTo>
                <a:lnTo>
                  <a:pt x="24567" y="41199"/>
                </a:lnTo>
                <a:lnTo>
                  <a:pt x="24734" y="39901"/>
                </a:lnTo>
                <a:lnTo>
                  <a:pt x="25068" y="37176"/>
                </a:lnTo>
                <a:lnTo>
                  <a:pt x="25420" y="34432"/>
                </a:lnTo>
                <a:lnTo>
                  <a:pt x="25587" y="33134"/>
                </a:lnTo>
                <a:lnTo>
                  <a:pt x="25791" y="31910"/>
                </a:lnTo>
                <a:lnTo>
                  <a:pt x="25995" y="30797"/>
                </a:lnTo>
                <a:lnTo>
                  <a:pt x="26106" y="30297"/>
                </a:lnTo>
                <a:lnTo>
                  <a:pt x="26217" y="29833"/>
                </a:lnTo>
                <a:lnTo>
                  <a:pt x="26310" y="29537"/>
                </a:lnTo>
                <a:lnTo>
                  <a:pt x="26421" y="29277"/>
                </a:lnTo>
                <a:lnTo>
                  <a:pt x="26551" y="29018"/>
                </a:lnTo>
                <a:lnTo>
                  <a:pt x="26681" y="28758"/>
                </a:lnTo>
                <a:lnTo>
                  <a:pt x="26847" y="28517"/>
                </a:lnTo>
                <a:lnTo>
                  <a:pt x="27033" y="28276"/>
                </a:lnTo>
                <a:lnTo>
                  <a:pt x="27218" y="28053"/>
                </a:lnTo>
                <a:lnTo>
                  <a:pt x="27422" y="27849"/>
                </a:lnTo>
                <a:lnTo>
                  <a:pt x="27645" y="27646"/>
                </a:lnTo>
                <a:lnTo>
                  <a:pt x="27886" y="27442"/>
                </a:lnTo>
                <a:lnTo>
                  <a:pt x="28145" y="27256"/>
                </a:lnTo>
                <a:lnTo>
                  <a:pt x="28405" y="27071"/>
                </a:lnTo>
                <a:lnTo>
                  <a:pt x="28683" y="26904"/>
                </a:lnTo>
                <a:lnTo>
                  <a:pt x="28961" y="26737"/>
                </a:lnTo>
                <a:lnTo>
                  <a:pt x="29573" y="26422"/>
                </a:lnTo>
                <a:lnTo>
                  <a:pt x="30222" y="26144"/>
                </a:lnTo>
                <a:lnTo>
                  <a:pt x="30889" y="25884"/>
                </a:lnTo>
                <a:lnTo>
                  <a:pt x="31594" y="25643"/>
                </a:lnTo>
                <a:lnTo>
                  <a:pt x="32317" y="25439"/>
                </a:lnTo>
                <a:lnTo>
                  <a:pt x="33040" y="25235"/>
                </a:lnTo>
                <a:lnTo>
                  <a:pt x="33800" y="25068"/>
                </a:lnTo>
                <a:lnTo>
                  <a:pt x="34561" y="24920"/>
                </a:lnTo>
                <a:lnTo>
                  <a:pt x="35302" y="24772"/>
                </a:lnTo>
                <a:lnTo>
                  <a:pt x="36804" y="24531"/>
                </a:lnTo>
                <a:lnTo>
                  <a:pt x="38213" y="24327"/>
                </a:lnTo>
                <a:lnTo>
                  <a:pt x="39548" y="24141"/>
                </a:lnTo>
                <a:lnTo>
                  <a:pt x="40716" y="23974"/>
                </a:lnTo>
                <a:lnTo>
                  <a:pt x="41235" y="23900"/>
                </a:lnTo>
                <a:lnTo>
                  <a:pt x="41699" y="23808"/>
                </a:lnTo>
                <a:lnTo>
                  <a:pt x="42107" y="23715"/>
                </a:lnTo>
                <a:lnTo>
                  <a:pt x="42440" y="23604"/>
                </a:lnTo>
                <a:lnTo>
                  <a:pt x="42719" y="23511"/>
                </a:lnTo>
                <a:lnTo>
                  <a:pt x="42830" y="23437"/>
                </a:lnTo>
                <a:lnTo>
                  <a:pt x="42922" y="23381"/>
                </a:lnTo>
                <a:lnTo>
                  <a:pt x="42978" y="23325"/>
                </a:lnTo>
                <a:lnTo>
                  <a:pt x="43034" y="23251"/>
                </a:lnTo>
                <a:lnTo>
                  <a:pt x="43071" y="23177"/>
                </a:lnTo>
                <a:lnTo>
                  <a:pt x="43071" y="23103"/>
                </a:lnTo>
                <a:lnTo>
                  <a:pt x="43052" y="22992"/>
                </a:lnTo>
                <a:lnTo>
                  <a:pt x="43015" y="22862"/>
                </a:lnTo>
                <a:lnTo>
                  <a:pt x="42960" y="22751"/>
                </a:lnTo>
                <a:lnTo>
                  <a:pt x="42885" y="22658"/>
                </a:lnTo>
                <a:lnTo>
                  <a:pt x="42774" y="22547"/>
                </a:lnTo>
                <a:lnTo>
                  <a:pt x="42663" y="22454"/>
                </a:lnTo>
                <a:lnTo>
                  <a:pt x="42533" y="22361"/>
                </a:lnTo>
                <a:lnTo>
                  <a:pt x="42385" y="22269"/>
                </a:lnTo>
                <a:lnTo>
                  <a:pt x="42033" y="22102"/>
                </a:lnTo>
                <a:lnTo>
                  <a:pt x="41625" y="21953"/>
                </a:lnTo>
                <a:lnTo>
                  <a:pt x="41161" y="21824"/>
                </a:lnTo>
                <a:lnTo>
                  <a:pt x="40642" y="21694"/>
                </a:lnTo>
                <a:lnTo>
                  <a:pt x="40086" y="21583"/>
                </a:lnTo>
                <a:lnTo>
                  <a:pt x="39492" y="21490"/>
                </a:lnTo>
                <a:lnTo>
                  <a:pt x="38843" y="21397"/>
                </a:lnTo>
                <a:lnTo>
                  <a:pt x="38176" y="21323"/>
                </a:lnTo>
                <a:lnTo>
                  <a:pt x="36785" y="21175"/>
                </a:lnTo>
                <a:lnTo>
                  <a:pt x="35302" y="21045"/>
                </a:lnTo>
                <a:lnTo>
                  <a:pt x="32354" y="20804"/>
                </a:lnTo>
                <a:lnTo>
                  <a:pt x="30926" y="20656"/>
                </a:lnTo>
                <a:lnTo>
                  <a:pt x="30259" y="20581"/>
                </a:lnTo>
                <a:lnTo>
                  <a:pt x="29610" y="20489"/>
                </a:lnTo>
                <a:lnTo>
                  <a:pt x="28998" y="20396"/>
                </a:lnTo>
                <a:lnTo>
                  <a:pt x="28423" y="20285"/>
                </a:lnTo>
                <a:lnTo>
                  <a:pt x="27886" y="20155"/>
                </a:lnTo>
                <a:lnTo>
                  <a:pt x="27404" y="20025"/>
                </a:lnTo>
                <a:lnTo>
                  <a:pt x="26977" y="19877"/>
                </a:lnTo>
                <a:lnTo>
                  <a:pt x="26606" y="19729"/>
                </a:lnTo>
                <a:lnTo>
                  <a:pt x="26458" y="19636"/>
                </a:lnTo>
                <a:lnTo>
                  <a:pt x="26310" y="19543"/>
                </a:lnTo>
                <a:lnTo>
                  <a:pt x="26180" y="19450"/>
                </a:lnTo>
                <a:lnTo>
                  <a:pt x="26069" y="19339"/>
                </a:lnTo>
                <a:lnTo>
                  <a:pt x="25976" y="19228"/>
                </a:lnTo>
                <a:lnTo>
                  <a:pt x="25883" y="19098"/>
                </a:lnTo>
                <a:lnTo>
                  <a:pt x="25791" y="18931"/>
                </a:lnTo>
                <a:lnTo>
                  <a:pt x="25698" y="18764"/>
                </a:lnTo>
                <a:lnTo>
                  <a:pt x="25513" y="18356"/>
                </a:lnTo>
                <a:lnTo>
                  <a:pt x="25346" y="17874"/>
                </a:lnTo>
                <a:lnTo>
                  <a:pt x="25179" y="17337"/>
                </a:lnTo>
                <a:lnTo>
                  <a:pt x="25030" y="16743"/>
                </a:lnTo>
                <a:lnTo>
                  <a:pt x="24882" y="16094"/>
                </a:lnTo>
                <a:lnTo>
                  <a:pt x="24734" y="15390"/>
                </a:lnTo>
                <a:lnTo>
                  <a:pt x="24604" y="14648"/>
                </a:lnTo>
                <a:lnTo>
                  <a:pt x="24474" y="13888"/>
                </a:lnTo>
                <a:lnTo>
                  <a:pt x="24215" y="12257"/>
                </a:lnTo>
                <a:lnTo>
                  <a:pt x="23992" y="10569"/>
                </a:lnTo>
                <a:lnTo>
                  <a:pt x="23788" y="8845"/>
                </a:lnTo>
                <a:lnTo>
                  <a:pt x="23380" y="5545"/>
                </a:lnTo>
                <a:lnTo>
                  <a:pt x="23195" y="4061"/>
                </a:lnTo>
                <a:lnTo>
                  <a:pt x="22991" y="2726"/>
                </a:lnTo>
                <a:lnTo>
                  <a:pt x="22898" y="2133"/>
                </a:lnTo>
                <a:lnTo>
                  <a:pt x="22806" y="1614"/>
                </a:lnTo>
                <a:lnTo>
                  <a:pt x="22694" y="1150"/>
                </a:lnTo>
                <a:lnTo>
                  <a:pt x="22602" y="761"/>
                </a:lnTo>
                <a:lnTo>
                  <a:pt x="22490" y="427"/>
                </a:lnTo>
                <a:lnTo>
                  <a:pt x="22398" y="205"/>
                </a:lnTo>
                <a:lnTo>
                  <a:pt x="22342" y="112"/>
                </a:lnTo>
                <a:lnTo>
                  <a:pt x="22286" y="57"/>
                </a:lnTo>
                <a:lnTo>
                  <a:pt x="22231" y="19"/>
                </a:lnTo>
                <a:lnTo>
                  <a:pt x="221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7"/>
          <p:cNvSpPr/>
          <p:nvPr/>
        </p:nvSpPr>
        <p:spPr>
          <a:xfrm>
            <a:off x="8075638" y="95188"/>
            <a:ext cx="283192" cy="304896"/>
          </a:xfrm>
          <a:custGeom>
            <a:avLst/>
            <a:gdLst/>
            <a:ahLst/>
            <a:cxnLst/>
            <a:rect l="l" t="t" r="r" b="b"/>
            <a:pathLst>
              <a:path w="43071" h="46372" extrusionOk="0">
                <a:moveTo>
                  <a:pt x="22082" y="1"/>
                </a:moveTo>
                <a:lnTo>
                  <a:pt x="22008" y="38"/>
                </a:lnTo>
                <a:lnTo>
                  <a:pt x="21953" y="94"/>
                </a:lnTo>
                <a:lnTo>
                  <a:pt x="21878" y="168"/>
                </a:lnTo>
                <a:lnTo>
                  <a:pt x="21804" y="261"/>
                </a:lnTo>
                <a:lnTo>
                  <a:pt x="21749" y="372"/>
                </a:lnTo>
                <a:lnTo>
                  <a:pt x="21637" y="650"/>
                </a:lnTo>
                <a:lnTo>
                  <a:pt x="21526" y="1002"/>
                </a:lnTo>
                <a:lnTo>
                  <a:pt x="21434" y="1410"/>
                </a:lnTo>
                <a:lnTo>
                  <a:pt x="21341" y="1892"/>
                </a:lnTo>
                <a:lnTo>
                  <a:pt x="21267" y="2411"/>
                </a:lnTo>
                <a:lnTo>
                  <a:pt x="21118" y="3635"/>
                </a:lnTo>
                <a:lnTo>
                  <a:pt x="20989" y="5007"/>
                </a:lnTo>
                <a:lnTo>
                  <a:pt x="20710" y="8122"/>
                </a:lnTo>
                <a:lnTo>
                  <a:pt x="20562" y="9772"/>
                </a:lnTo>
                <a:lnTo>
                  <a:pt x="20377" y="11441"/>
                </a:lnTo>
                <a:lnTo>
                  <a:pt x="20284" y="12275"/>
                </a:lnTo>
                <a:lnTo>
                  <a:pt x="20173" y="13091"/>
                </a:lnTo>
                <a:lnTo>
                  <a:pt x="20043" y="13888"/>
                </a:lnTo>
                <a:lnTo>
                  <a:pt x="19913" y="14667"/>
                </a:lnTo>
                <a:lnTo>
                  <a:pt x="19765" y="15427"/>
                </a:lnTo>
                <a:lnTo>
                  <a:pt x="19598" y="16150"/>
                </a:lnTo>
                <a:lnTo>
                  <a:pt x="19413" y="16836"/>
                </a:lnTo>
                <a:lnTo>
                  <a:pt x="19227" y="17504"/>
                </a:lnTo>
                <a:lnTo>
                  <a:pt x="19005" y="18115"/>
                </a:lnTo>
                <a:lnTo>
                  <a:pt x="18764" y="18672"/>
                </a:lnTo>
                <a:lnTo>
                  <a:pt x="18652" y="18931"/>
                </a:lnTo>
                <a:lnTo>
                  <a:pt x="18523" y="19172"/>
                </a:lnTo>
                <a:lnTo>
                  <a:pt x="18374" y="19413"/>
                </a:lnTo>
                <a:lnTo>
                  <a:pt x="18244" y="19636"/>
                </a:lnTo>
                <a:lnTo>
                  <a:pt x="18078" y="19840"/>
                </a:lnTo>
                <a:lnTo>
                  <a:pt x="17911" y="20025"/>
                </a:lnTo>
                <a:lnTo>
                  <a:pt x="17725" y="20211"/>
                </a:lnTo>
                <a:lnTo>
                  <a:pt x="17521" y="20396"/>
                </a:lnTo>
                <a:lnTo>
                  <a:pt x="17299" y="20563"/>
                </a:lnTo>
                <a:lnTo>
                  <a:pt x="17076" y="20711"/>
                </a:lnTo>
                <a:lnTo>
                  <a:pt x="16835" y="20878"/>
                </a:lnTo>
                <a:lnTo>
                  <a:pt x="16576" y="21008"/>
                </a:lnTo>
                <a:lnTo>
                  <a:pt x="16298" y="21156"/>
                </a:lnTo>
                <a:lnTo>
                  <a:pt x="16020" y="21286"/>
                </a:lnTo>
                <a:lnTo>
                  <a:pt x="15408" y="21508"/>
                </a:lnTo>
                <a:lnTo>
                  <a:pt x="14777" y="21731"/>
                </a:lnTo>
                <a:lnTo>
                  <a:pt x="14091" y="21916"/>
                </a:lnTo>
                <a:lnTo>
                  <a:pt x="13387" y="22083"/>
                </a:lnTo>
                <a:lnTo>
                  <a:pt x="12664" y="22213"/>
                </a:lnTo>
                <a:lnTo>
                  <a:pt x="11903" y="22343"/>
                </a:lnTo>
                <a:lnTo>
                  <a:pt x="11125" y="22435"/>
                </a:lnTo>
                <a:lnTo>
                  <a:pt x="10346" y="22528"/>
                </a:lnTo>
                <a:lnTo>
                  <a:pt x="9567" y="22602"/>
                </a:lnTo>
                <a:lnTo>
                  <a:pt x="7991" y="22732"/>
                </a:lnTo>
                <a:lnTo>
                  <a:pt x="6452" y="22806"/>
                </a:lnTo>
                <a:lnTo>
                  <a:pt x="4988" y="22880"/>
                </a:lnTo>
                <a:lnTo>
                  <a:pt x="3634" y="22955"/>
                </a:lnTo>
                <a:lnTo>
                  <a:pt x="2448" y="23047"/>
                </a:lnTo>
                <a:lnTo>
                  <a:pt x="1910" y="23103"/>
                </a:lnTo>
                <a:lnTo>
                  <a:pt x="1446" y="23177"/>
                </a:lnTo>
                <a:lnTo>
                  <a:pt x="1020" y="23251"/>
                </a:lnTo>
                <a:lnTo>
                  <a:pt x="668" y="23344"/>
                </a:lnTo>
                <a:lnTo>
                  <a:pt x="390" y="23437"/>
                </a:lnTo>
                <a:lnTo>
                  <a:pt x="278" y="23511"/>
                </a:lnTo>
                <a:lnTo>
                  <a:pt x="186" y="23566"/>
                </a:lnTo>
                <a:lnTo>
                  <a:pt x="111" y="23641"/>
                </a:lnTo>
                <a:lnTo>
                  <a:pt x="56" y="23715"/>
                </a:lnTo>
                <a:lnTo>
                  <a:pt x="19" y="23789"/>
                </a:lnTo>
                <a:lnTo>
                  <a:pt x="0" y="23882"/>
                </a:lnTo>
                <a:lnTo>
                  <a:pt x="0" y="23993"/>
                </a:lnTo>
                <a:lnTo>
                  <a:pt x="37" y="24104"/>
                </a:lnTo>
                <a:lnTo>
                  <a:pt x="74" y="24215"/>
                </a:lnTo>
                <a:lnTo>
                  <a:pt x="148" y="24308"/>
                </a:lnTo>
                <a:lnTo>
                  <a:pt x="223" y="24419"/>
                </a:lnTo>
                <a:lnTo>
                  <a:pt x="334" y="24512"/>
                </a:lnTo>
                <a:lnTo>
                  <a:pt x="464" y="24605"/>
                </a:lnTo>
                <a:lnTo>
                  <a:pt x="593" y="24697"/>
                </a:lnTo>
                <a:lnTo>
                  <a:pt x="909" y="24864"/>
                </a:lnTo>
                <a:lnTo>
                  <a:pt x="1298" y="25031"/>
                </a:lnTo>
                <a:lnTo>
                  <a:pt x="1743" y="25180"/>
                </a:lnTo>
                <a:lnTo>
                  <a:pt x="2225" y="25328"/>
                </a:lnTo>
                <a:lnTo>
                  <a:pt x="2763" y="25458"/>
                </a:lnTo>
                <a:lnTo>
                  <a:pt x="3356" y="25587"/>
                </a:lnTo>
                <a:lnTo>
                  <a:pt x="3968" y="25717"/>
                </a:lnTo>
                <a:lnTo>
                  <a:pt x="4617" y="25847"/>
                </a:lnTo>
                <a:lnTo>
                  <a:pt x="6007" y="26070"/>
                </a:lnTo>
                <a:lnTo>
                  <a:pt x="7472" y="26292"/>
                </a:lnTo>
                <a:lnTo>
                  <a:pt x="8993" y="26515"/>
                </a:lnTo>
                <a:lnTo>
                  <a:pt x="10494" y="26737"/>
                </a:lnTo>
                <a:lnTo>
                  <a:pt x="11996" y="26997"/>
                </a:lnTo>
                <a:lnTo>
                  <a:pt x="12701" y="27126"/>
                </a:lnTo>
                <a:lnTo>
                  <a:pt x="13405" y="27256"/>
                </a:lnTo>
                <a:lnTo>
                  <a:pt x="14091" y="27404"/>
                </a:lnTo>
                <a:lnTo>
                  <a:pt x="14722" y="27571"/>
                </a:lnTo>
                <a:lnTo>
                  <a:pt x="15334" y="27738"/>
                </a:lnTo>
                <a:lnTo>
                  <a:pt x="15908" y="27905"/>
                </a:lnTo>
                <a:lnTo>
                  <a:pt x="16427" y="28109"/>
                </a:lnTo>
                <a:lnTo>
                  <a:pt x="16910" y="28294"/>
                </a:lnTo>
                <a:lnTo>
                  <a:pt x="17336" y="28517"/>
                </a:lnTo>
                <a:lnTo>
                  <a:pt x="17521" y="28628"/>
                </a:lnTo>
                <a:lnTo>
                  <a:pt x="17707" y="28739"/>
                </a:lnTo>
                <a:lnTo>
                  <a:pt x="17855" y="28869"/>
                </a:lnTo>
                <a:lnTo>
                  <a:pt x="18022" y="29018"/>
                </a:lnTo>
                <a:lnTo>
                  <a:pt x="18189" y="29184"/>
                </a:lnTo>
                <a:lnTo>
                  <a:pt x="18337" y="29370"/>
                </a:lnTo>
                <a:lnTo>
                  <a:pt x="18486" y="29555"/>
                </a:lnTo>
                <a:lnTo>
                  <a:pt x="18615" y="29759"/>
                </a:lnTo>
                <a:lnTo>
                  <a:pt x="18893" y="30223"/>
                </a:lnTo>
                <a:lnTo>
                  <a:pt x="19134" y="30742"/>
                </a:lnTo>
                <a:lnTo>
                  <a:pt x="19375" y="31317"/>
                </a:lnTo>
                <a:lnTo>
                  <a:pt x="19598" y="31910"/>
                </a:lnTo>
                <a:lnTo>
                  <a:pt x="19802" y="32559"/>
                </a:lnTo>
                <a:lnTo>
                  <a:pt x="19987" y="33245"/>
                </a:lnTo>
                <a:lnTo>
                  <a:pt x="20173" y="33949"/>
                </a:lnTo>
                <a:lnTo>
                  <a:pt x="20340" y="34673"/>
                </a:lnTo>
                <a:lnTo>
                  <a:pt x="20488" y="35433"/>
                </a:lnTo>
                <a:lnTo>
                  <a:pt x="20766" y="36953"/>
                </a:lnTo>
                <a:lnTo>
                  <a:pt x="21026" y="38492"/>
                </a:lnTo>
                <a:lnTo>
                  <a:pt x="21248" y="40012"/>
                </a:lnTo>
                <a:lnTo>
                  <a:pt x="21452" y="41440"/>
                </a:lnTo>
                <a:lnTo>
                  <a:pt x="21656" y="42775"/>
                </a:lnTo>
                <a:lnTo>
                  <a:pt x="21860" y="43962"/>
                </a:lnTo>
                <a:lnTo>
                  <a:pt x="21953" y="44481"/>
                </a:lnTo>
                <a:lnTo>
                  <a:pt x="22045" y="44944"/>
                </a:lnTo>
                <a:lnTo>
                  <a:pt x="22157" y="45352"/>
                </a:lnTo>
                <a:lnTo>
                  <a:pt x="22268" y="45704"/>
                </a:lnTo>
                <a:lnTo>
                  <a:pt x="22379" y="45983"/>
                </a:lnTo>
                <a:lnTo>
                  <a:pt x="22490" y="46205"/>
                </a:lnTo>
                <a:lnTo>
                  <a:pt x="22565" y="46279"/>
                </a:lnTo>
                <a:lnTo>
                  <a:pt x="22620" y="46335"/>
                </a:lnTo>
                <a:lnTo>
                  <a:pt x="22694" y="46372"/>
                </a:lnTo>
                <a:lnTo>
                  <a:pt x="22843" y="46372"/>
                </a:lnTo>
                <a:lnTo>
                  <a:pt x="22935" y="46353"/>
                </a:lnTo>
                <a:lnTo>
                  <a:pt x="23028" y="46316"/>
                </a:lnTo>
                <a:lnTo>
                  <a:pt x="23102" y="46261"/>
                </a:lnTo>
                <a:lnTo>
                  <a:pt x="23176" y="46186"/>
                </a:lnTo>
                <a:lnTo>
                  <a:pt x="23269" y="46094"/>
                </a:lnTo>
                <a:lnTo>
                  <a:pt x="23417" y="45871"/>
                </a:lnTo>
                <a:lnTo>
                  <a:pt x="23566" y="45612"/>
                </a:lnTo>
                <a:lnTo>
                  <a:pt x="23696" y="45278"/>
                </a:lnTo>
                <a:lnTo>
                  <a:pt x="23825" y="44907"/>
                </a:lnTo>
                <a:lnTo>
                  <a:pt x="23937" y="44481"/>
                </a:lnTo>
                <a:lnTo>
                  <a:pt x="24066" y="44017"/>
                </a:lnTo>
                <a:lnTo>
                  <a:pt x="24159" y="43517"/>
                </a:lnTo>
                <a:lnTo>
                  <a:pt x="24382" y="42423"/>
                </a:lnTo>
                <a:lnTo>
                  <a:pt x="24567" y="41199"/>
                </a:lnTo>
                <a:lnTo>
                  <a:pt x="24734" y="39901"/>
                </a:lnTo>
                <a:lnTo>
                  <a:pt x="25068" y="37176"/>
                </a:lnTo>
                <a:lnTo>
                  <a:pt x="25420" y="34432"/>
                </a:lnTo>
                <a:lnTo>
                  <a:pt x="25587" y="33134"/>
                </a:lnTo>
                <a:lnTo>
                  <a:pt x="25791" y="31910"/>
                </a:lnTo>
                <a:lnTo>
                  <a:pt x="25995" y="30797"/>
                </a:lnTo>
                <a:lnTo>
                  <a:pt x="26106" y="30297"/>
                </a:lnTo>
                <a:lnTo>
                  <a:pt x="26217" y="29833"/>
                </a:lnTo>
                <a:lnTo>
                  <a:pt x="26310" y="29537"/>
                </a:lnTo>
                <a:lnTo>
                  <a:pt x="26421" y="29277"/>
                </a:lnTo>
                <a:lnTo>
                  <a:pt x="26551" y="29018"/>
                </a:lnTo>
                <a:lnTo>
                  <a:pt x="26681" y="28758"/>
                </a:lnTo>
                <a:lnTo>
                  <a:pt x="26847" y="28517"/>
                </a:lnTo>
                <a:lnTo>
                  <a:pt x="27033" y="28276"/>
                </a:lnTo>
                <a:lnTo>
                  <a:pt x="27218" y="28053"/>
                </a:lnTo>
                <a:lnTo>
                  <a:pt x="27422" y="27849"/>
                </a:lnTo>
                <a:lnTo>
                  <a:pt x="27645" y="27646"/>
                </a:lnTo>
                <a:lnTo>
                  <a:pt x="27886" y="27442"/>
                </a:lnTo>
                <a:lnTo>
                  <a:pt x="28145" y="27256"/>
                </a:lnTo>
                <a:lnTo>
                  <a:pt x="28405" y="27071"/>
                </a:lnTo>
                <a:lnTo>
                  <a:pt x="28683" y="26904"/>
                </a:lnTo>
                <a:lnTo>
                  <a:pt x="28961" y="26737"/>
                </a:lnTo>
                <a:lnTo>
                  <a:pt x="29573" y="26422"/>
                </a:lnTo>
                <a:lnTo>
                  <a:pt x="30222" y="26144"/>
                </a:lnTo>
                <a:lnTo>
                  <a:pt x="30889" y="25884"/>
                </a:lnTo>
                <a:lnTo>
                  <a:pt x="31594" y="25643"/>
                </a:lnTo>
                <a:lnTo>
                  <a:pt x="32317" y="25439"/>
                </a:lnTo>
                <a:lnTo>
                  <a:pt x="33040" y="25235"/>
                </a:lnTo>
                <a:lnTo>
                  <a:pt x="33800" y="25068"/>
                </a:lnTo>
                <a:lnTo>
                  <a:pt x="34561" y="24920"/>
                </a:lnTo>
                <a:lnTo>
                  <a:pt x="35302" y="24772"/>
                </a:lnTo>
                <a:lnTo>
                  <a:pt x="36804" y="24531"/>
                </a:lnTo>
                <a:lnTo>
                  <a:pt x="38213" y="24327"/>
                </a:lnTo>
                <a:lnTo>
                  <a:pt x="39548" y="24141"/>
                </a:lnTo>
                <a:lnTo>
                  <a:pt x="40716" y="23974"/>
                </a:lnTo>
                <a:lnTo>
                  <a:pt x="41235" y="23900"/>
                </a:lnTo>
                <a:lnTo>
                  <a:pt x="41699" y="23808"/>
                </a:lnTo>
                <a:lnTo>
                  <a:pt x="42107" y="23715"/>
                </a:lnTo>
                <a:lnTo>
                  <a:pt x="42440" y="23604"/>
                </a:lnTo>
                <a:lnTo>
                  <a:pt x="42719" y="23511"/>
                </a:lnTo>
                <a:lnTo>
                  <a:pt x="42830" y="23437"/>
                </a:lnTo>
                <a:lnTo>
                  <a:pt x="42922" y="23381"/>
                </a:lnTo>
                <a:lnTo>
                  <a:pt x="42978" y="23325"/>
                </a:lnTo>
                <a:lnTo>
                  <a:pt x="43034" y="23251"/>
                </a:lnTo>
                <a:lnTo>
                  <a:pt x="43071" y="23177"/>
                </a:lnTo>
                <a:lnTo>
                  <a:pt x="43071" y="23103"/>
                </a:lnTo>
                <a:lnTo>
                  <a:pt x="43052" y="22992"/>
                </a:lnTo>
                <a:lnTo>
                  <a:pt x="43015" y="22862"/>
                </a:lnTo>
                <a:lnTo>
                  <a:pt x="42960" y="22751"/>
                </a:lnTo>
                <a:lnTo>
                  <a:pt x="42885" y="22658"/>
                </a:lnTo>
                <a:lnTo>
                  <a:pt x="42774" y="22547"/>
                </a:lnTo>
                <a:lnTo>
                  <a:pt x="42663" y="22454"/>
                </a:lnTo>
                <a:lnTo>
                  <a:pt x="42533" y="22361"/>
                </a:lnTo>
                <a:lnTo>
                  <a:pt x="42385" y="22269"/>
                </a:lnTo>
                <a:lnTo>
                  <a:pt x="42033" y="22102"/>
                </a:lnTo>
                <a:lnTo>
                  <a:pt x="41625" y="21953"/>
                </a:lnTo>
                <a:lnTo>
                  <a:pt x="41161" y="21824"/>
                </a:lnTo>
                <a:lnTo>
                  <a:pt x="40642" y="21694"/>
                </a:lnTo>
                <a:lnTo>
                  <a:pt x="40086" y="21583"/>
                </a:lnTo>
                <a:lnTo>
                  <a:pt x="39492" y="21490"/>
                </a:lnTo>
                <a:lnTo>
                  <a:pt x="38843" y="21397"/>
                </a:lnTo>
                <a:lnTo>
                  <a:pt x="38176" y="21323"/>
                </a:lnTo>
                <a:lnTo>
                  <a:pt x="36785" y="21175"/>
                </a:lnTo>
                <a:lnTo>
                  <a:pt x="35302" y="21045"/>
                </a:lnTo>
                <a:lnTo>
                  <a:pt x="32354" y="20804"/>
                </a:lnTo>
                <a:lnTo>
                  <a:pt x="30926" y="20656"/>
                </a:lnTo>
                <a:lnTo>
                  <a:pt x="30259" y="20581"/>
                </a:lnTo>
                <a:lnTo>
                  <a:pt x="29610" y="20489"/>
                </a:lnTo>
                <a:lnTo>
                  <a:pt x="28998" y="20396"/>
                </a:lnTo>
                <a:lnTo>
                  <a:pt x="28423" y="20285"/>
                </a:lnTo>
                <a:lnTo>
                  <a:pt x="27886" y="20155"/>
                </a:lnTo>
                <a:lnTo>
                  <a:pt x="27404" y="20025"/>
                </a:lnTo>
                <a:lnTo>
                  <a:pt x="26977" y="19877"/>
                </a:lnTo>
                <a:lnTo>
                  <a:pt x="26606" y="19729"/>
                </a:lnTo>
                <a:lnTo>
                  <a:pt x="26458" y="19636"/>
                </a:lnTo>
                <a:lnTo>
                  <a:pt x="26310" y="19543"/>
                </a:lnTo>
                <a:lnTo>
                  <a:pt x="26180" y="19450"/>
                </a:lnTo>
                <a:lnTo>
                  <a:pt x="26069" y="19339"/>
                </a:lnTo>
                <a:lnTo>
                  <a:pt x="25976" y="19228"/>
                </a:lnTo>
                <a:lnTo>
                  <a:pt x="25883" y="19098"/>
                </a:lnTo>
                <a:lnTo>
                  <a:pt x="25791" y="18931"/>
                </a:lnTo>
                <a:lnTo>
                  <a:pt x="25698" y="18764"/>
                </a:lnTo>
                <a:lnTo>
                  <a:pt x="25513" y="18356"/>
                </a:lnTo>
                <a:lnTo>
                  <a:pt x="25346" y="17874"/>
                </a:lnTo>
                <a:lnTo>
                  <a:pt x="25179" y="17337"/>
                </a:lnTo>
                <a:lnTo>
                  <a:pt x="25030" y="16743"/>
                </a:lnTo>
                <a:lnTo>
                  <a:pt x="24882" y="16094"/>
                </a:lnTo>
                <a:lnTo>
                  <a:pt x="24734" y="15390"/>
                </a:lnTo>
                <a:lnTo>
                  <a:pt x="24604" y="14648"/>
                </a:lnTo>
                <a:lnTo>
                  <a:pt x="24474" y="13888"/>
                </a:lnTo>
                <a:lnTo>
                  <a:pt x="24215" y="12257"/>
                </a:lnTo>
                <a:lnTo>
                  <a:pt x="23992" y="10569"/>
                </a:lnTo>
                <a:lnTo>
                  <a:pt x="23788" y="8845"/>
                </a:lnTo>
                <a:lnTo>
                  <a:pt x="23380" y="5545"/>
                </a:lnTo>
                <a:lnTo>
                  <a:pt x="23195" y="4061"/>
                </a:lnTo>
                <a:lnTo>
                  <a:pt x="22991" y="2726"/>
                </a:lnTo>
                <a:lnTo>
                  <a:pt x="22898" y="2133"/>
                </a:lnTo>
                <a:lnTo>
                  <a:pt x="22806" y="1614"/>
                </a:lnTo>
                <a:lnTo>
                  <a:pt x="22694" y="1150"/>
                </a:lnTo>
                <a:lnTo>
                  <a:pt x="22602" y="761"/>
                </a:lnTo>
                <a:lnTo>
                  <a:pt x="22490" y="427"/>
                </a:lnTo>
                <a:lnTo>
                  <a:pt x="22398" y="205"/>
                </a:lnTo>
                <a:lnTo>
                  <a:pt x="22342" y="112"/>
                </a:lnTo>
                <a:lnTo>
                  <a:pt x="22286" y="57"/>
                </a:lnTo>
                <a:lnTo>
                  <a:pt x="22231" y="19"/>
                </a:lnTo>
                <a:lnTo>
                  <a:pt x="221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7"/>
          <p:cNvSpPr/>
          <p:nvPr/>
        </p:nvSpPr>
        <p:spPr>
          <a:xfrm>
            <a:off x="284188" y="170038"/>
            <a:ext cx="283192" cy="304896"/>
          </a:xfrm>
          <a:custGeom>
            <a:avLst/>
            <a:gdLst/>
            <a:ahLst/>
            <a:cxnLst/>
            <a:rect l="l" t="t" r="r" b="b"/>
            <a:pathLst>
              <a:path w="43071" h="46372" extrusionOk="0">
                <a:moveTo>
                  <a:pt x="22082" y="1"/>
                </a:moveTo>
                <a:lnTo>
                  <a:pt x="22008" y="38"/>
                </a:lnTo>
                <a:lnTo>
                  <a:pt x="21953" y="94"/>
                </a:lnTo>
                <a:lnTo>
                  <a:pt x="21878" y="168"/>
                </a:lnTo>
                <a:lnTo>
                  <a:pt x="21804" y="261"/>
                </a:lnTo>
                <a:lnTo>
                  <a:pt x="21749" y="372"/>
                </a:lnTo>
                <a:lnTo>
                  <a:pt x="21637" y="650"/>
                </a:lnTo>
                <a:lnTo>
                  <a:pt x="21526" y="1002"/>
                </a:lnTo>
                <a:lnTo>
                  <a:pt x="21434" y="1410"/>
                </a:lnTo>
                <a:lnTo>
                  <a:pt x="21341" y="1892"/>
                </a:lnTo>
                <a:lnTo>
                  <a:pt x="21267" y="2411"/>
                </a:lnTo>
                <a:lnTo>
                  <a:pt x="21118" y="3635"/>
                </a:lnTo>
                <a:lnTo>
                  <a:pt x="20989" y="5007"/>
                </a:lnTo>
                <a:lnTo>
                  <a:pt x="20710" y="8122"/>
                </a:lnTo>
                <a:lnTo>
                  <a:pt x="20562" y="9772"/>
                </a:lnTo>
                <a:lnTo>
                  <a:pt x="20377" y="11441"/>
                </a:lnTo>
                <a:lnTo>
                  <a:pt x="20284" y="12275"/>
                </a:lnTo>
                <a:lnTo>
                  <a:pt x="20173" y="13091"/>
                </a:lnTo>
                <a:lnTo>
                  <a:pt x="20043" y="13888"/>
                </a:lnTo>
                <a:lnTo>
                  <a:pt x="19913" y="14667"/>
                </a:lnTo>
                <a:lnTo>
                  <a:pt x="19765" y="15427"/>
                </a:lnTo>
                <a:lnTo>
                  <a:pt x="19598" y="16150"/>
                </a:lnTo>
                <a:lnTo>
                  <a:pt x="19413" y="16836"/>
                </a:lnTo>
                <a:lnTo>
                  <a:pt x="19227" y="17504"/>
                </a:lnTo>
                <a:lnTo>
                  <a:pt x="19005" y="18115"/>
                </a:lnTo>
                <a:lnTo>
                  <a:pt x="18764" y="18672"/>
                </a:lnTo>
                <a:lnTo>
                  <a:pt x="18652" y="18931"/>
                </a:lnTo>
                <a:lnTo>
                  <a:pt x="18523" y="19172"/>
                </a:lnTo>
                <a:lnTo>
                  <a:pt x="18374" y="19413"/>
                </a:lnTo>
                <a:lnTo>
                  <a:pt x="18244" y="19636"/>
                </a:lnTo>
                <a:lnTo>
                  <a:pt x="18078" y="19840"/>
                </a:lnTo>
                <a:lnTo>
                  <a:pt x="17911" y="20025"/>
                </a:lnTo>
                <a:lnTo>
                  <a:pt x="17725" y="20211"/>
                </a:lnTo>
                <a:lnTo>
                  <a:pt x="17521" y="20396"/>
                </a:lnTo>
                <a:lnTo>
                  <a:pt x="17299" y="20563"/>
                </a:lnTo>
                <a:lnTo>
                  <a:pt x="17076" y="20711"/>
                </a:lnTo>
                <a:lnTo>
                  <a:pt x="16835" y="20878"/>
                </a:lnTo>
                <a:lnTo>
                  <a:pt x="16576" y="21008"/>
                </a:lnTo>
                <a:lnTo>
                  <a:pt x="16298" y="21156"/>
                </a:lnTo>
                <a:lnTo>
                  <a:pt x="16020" y="21286"/>
                </a:lnTo>
                <a:lnTo>
                  <a:pt x="15408" y="21508"/>
                </a:lnTo>
                <a:lnTo>
                  <a:pt x="14777" y="21731"/>
                </a:lnTo>
                <a:lnTo>
                  <a:pt x="14091" y="21916"/>
                </a:lnTo>
                <a:lnTo>
                  <a:pt x="13387" y="22083"/>
                </a:lnTo>
                <a:lnTo>
                  <a:pt x="12664" y="22213"/>
                </a:lnTo>
                <a:lnTo>
                  <a:pt x="11903" y="22343"/>
                </a:lnTo>
                <a:lnTo>
                  <a:pt x="11125" y="22435"/>
                </a:lnTo>
                <a:lnTo>
                  <a:pt x="10346" y="22528"/>
                </a:lnTo>
                <a:lnTo>
                  <a:pt x="9567" y="22602"/>
                </a:lnTo>
                <a:lnTo>
                  <a:pt x="7991" y="22732"/>
                </a:lnTo>
                <a:lnTo>
                  <a:pt x="6452" y="22806"/>
                </a:lnTo>
                <a:lnTo>
                  <a:pt x="4988" y="22880"/>
                </a:lnTo>
                <a:lnTo>
                  <a:pt x="3634" y="22955"/>
                </a:lnTo>
                <a:lnTo>
                  <a:pt x="2448" y="23047"/>
                </a:lnTo>
                <a:lnTo>
                  <a:pt x="1910" y="23103"/>
                </a:lnTo>
                <a:lnTo>
                  <a:pt x="1446" y="23177"/>
                </a:lnTo>
                <a:lnTo>
                  <a:pt x="1020" y="23251"/>
                </a:lnTo>
                <a:lnTo>
                  <a:pt x="668" y="23344"/>
                </a:lnTo>
                <a:lnTo>
                  <a:pt x="390" y="23437"/>
                </a:lnTo>
                <a:lnTo>
                  <a:pt x="278" y="23511"/>
                </a:lnTo>
                <a:lnTo>
                  <a:pt x="186" y="23566"/>
                </a:lnTo>
                <a:lnTo>
                  <a:pt x="111" y="23641"/>
                </a:lnTo>
                <a:lnTo>
                  <a:pt x="56" y="23715"/>
                </a:lnTo>
                <a:lnTo>
                  <a:pt x="19" y="23789"/>
                </a:lnTo>
                <a:lnTo>
                  <a:pt x="0" y="23882"/>
                </a:lnTo>
                <a:lnTo>
                  <a:pt x="0" y="23993"/>
                </a:lnTo>
                <a:lnTo>
                  <a:pt x="37" y="24104"/>
                </a:lnTo>
                <a:lnTo>
                  <a:pt x="74" y="24215"/>
                </a:lnTo>
                <a:lnTo>
                  <a:pt x="148" y="24308"/>
                </a:lnTo>
                <a:lnTo>
                  <a:pt x="223" y="24419"/>
                </a:lnTo>
                <a:lnTo>
                  <a:pt x="334" y="24512"/>
                </a:lnTo>
                <a:lnTo>
                  <a:pt x="464" y="24605"/>
                </a:lnTo>
                <a:lnTo>
                  <a:pt x="593" y="24697"/>
                </a:lnTo>
                <a:lnTo>
                  <a:pt x="909" y="24864"/>
                </a:lnTo>
                <a:lnTo>
                  <a:pt x="1298" y="25031"/>
                </a:lnTo>
                <a:lnTo>
                  <a:pt x="1743" y="25180"/>
                </a:lnTo>
                <a:lnTo>
                  <a:pt x="2225" y="25328"/>
                </a:lnTo>
                <a:lnTo>
                  <a:pt x="2763" y="25458"/>
                </a:lnTo>
                <a:lnTo>
                  <a:pt x="3356" y="25587"/>
                </a:lnTo>
                <a:lnTo>
                  <a:pt x="3968" y="25717"/>
                </a:lnTo>
                <a:lnTo>
                  <a:pt x="4617" y="25847"/>
                </a:lnTo>
                <a:lnTo>
                  <a:pt x="6007" y="26070"/>
                </a:lnTo>
                <a:lnTo>
                  <a:pt x="7472" y="26292"/>
                </a:lnTo>
                <a:lnTo>
                  <a:pt x="8993" y="26515"/>
                </a:lnTo>
                <a:lnTo>
                  <a:pt x="10494" y="26737"/>
                </a:lnTo>
                <a:lnTo>
                  <a:pt x="11996" y="26997"/>
                </a:lnTo>
                <a:lnTo>
                  <a:pt x="12701" y="27126"/>
                </a:lnTo>
                <a:lnTo>
                  <a:pt x="13405" y="27256"/>
                </a:lnTo>
                <a:lnTo>
                  <a:pt x="14091" y="27404"/>
                </a:lnTo>
                <a:lnTo>
                  <a:pt x="14722" y="27571"/>
                </a:lnTo>
                <a:lnTo>
                  <a:pt x="15334" y="27738"/>
                </a:lnTo>
                <a:lnTo>
                  <a:pt x="15908" y="27905"/>
                </a:lnTo>
                <a:lnTo>
                  <a:pt x="16427" y="28109"/>
                </a:lnTo>
                <a:lnTo>
                  <a:pt x="16910" y="28294"/>
                </a:lnTo>
                <a:lnTo>
                  <a:pt x="17336" y="28517"/>
                </a:lnTo>
                <a:lnTo>
                  <a:pt x="17521" y="28628"/>
                </a:lnTo>
                <a:lnTo>
                  <a:pt x="17707" y="28739"/>
                </a:lnTo>
                <a:lnTo>
                  <a:pt x="17855" y="28869"/>
                </a:lnTo>
                <a:lnTo>
                  <a:pt x="18022" y="29018"/>
                </a:lnTo>
                <a:lnTo>
                  <a:pt x="18189" y="29184"/>
                </a:lnTo>
                <a:lnTo>
                  <a:pt x="18337" y="29370"/>
                </a:lnTo>
                <a:lnTo>
                  <a:pt x="18486" y="29555"/>
                </a:lnTo>
                <a:lnTo>
                  <a:pt x="18615" y="29759"/>
                </a:lnTo>
                <a:lnTo>
                  <a:pt x="18893" y="30223"/>
                </a:lnTo>
                <a:lnTo>
                  <a:pt x="19134" y="30742"/>
                </a:lnTo>
                <a:lnTo>
                  <a:pt x="19375" y="31317"/>
                </a:lnTo>
                <a:lnTo>
                  <a:pt x="19598" y="31910"/>
                </a:lnTo>
                <a:lnTo>
                  <a:pt x="19802" y="32559"/>
                </a:lnTo>
                <a:lnTo>
                  <a:pt x="19987" y="33245"/>
                </a:lnTo>
                <a:lnTo>
                  <a:pt x="20173" y="33949"/>
                </a:lnTo>
                <a:lnTo>
                  <a:pt x="20340" y="34673"/>
                </a:lnTo>
                <a:lnTo>
                  <a:pt x="20488" y="35433"/>
                </a:lnTo>
                <a:lnTo>
                  <a:pt x="20766" y="36953"/>
                </a:lnTo>
                <a:lnTo>
                  <a:pt x="21026" y="38492"/>
                </a:lnTo>
                <a:lnTo>
                  <a:pt x="21248" y="40012"/>
                </a:lnTo>
                <a:lnTo>
                  <a:pt x="21452" y="41440"/>
                </a:lnTo>
                <a:lnTo>
                  <a:pt x="21656" y="42775"/>
                </a:lnTo>
                <a:lnTo>
                  <a:pt x="21860" y="43962"/>
                </a:lnTo>
                <a:lnTo>
                  <a:pt x="21953" y="44481"/>
                </a:lnTo>
                <a:lnTo>
                  <a:pt x="22045" y="44944"/>
                </a:lnTo>
                <a:lnTo>
                  <a:pt x="22157" y="45352"/>
                </a:lnTo>
                <a:lnTo>
                  <a:pt x="22268" y="45704"/>
                </a:lnTo>
                <a:lnTo>
                  <a:pt x="22379" y="45983"/>
                </a:lnTo>
                <a:lnTo>
                  <a:pt x="22490" y="46205"/>
                </a:lnTo>
                <a:lnTo>
                  <a:pt x="22565" y="46279"/>
                </a:lnTo>
                <a:lnTo>
                  <a:pt x="22620" y="46335"/>
                </a:lnTo>
                <a:lnTo>
                  <a:pt x="22694" y="46372"/>
                </a:lnTo>
                <a:lnTo>
                  <a:pt x="22843" y="46372"/>
                </a:lnTo>
                <a:lnTo>
                  <a:pt x="22935" y="46353"/>
                </a:lnTo>
                <a:lnTo>
                  <a:pt x="23028" y="46316"/>
                </a:lnTo>
                <a:lnTo>
                  <a:pt x="23102" y="46261"/>
                </a:lnTo>
                <a:lnTo>
                  <a:pt x="23176" y="46186"/>
                </a:lnTo>
                <a:lnTo>
                  <a:pt x="23269" y="46094"/>
                </a:lnTo>
                <a:lnTo>
                  <a:pt x="23417" y="45871"/>
                </a:lnTo>
                <a:lnTo>
                  <a:pt x="23566" y="45612"/>
                </a:lnTo>
                <a:lnTo>
                  <a:pt x="23696" y="45278"/>
                </a:lnTo>
                <a:lnTo>
                  <a:pt x="23825" y="44907"/>
                </a:lnTo>
                <a:lnTo>
                  <a:pt x="23937" y="44481"/>
                </a:lnTo>
                <a:lnTo>
                  <a:pt x="24066" y="44017"/>
                </a:lnTo>
                <a:lnTo>
                  <a:pt x="24159" y="43517"/>
                </a:lnTo>
                <a:lnTo>
                  <a:pt x="24382" y="42423"/>
                </a:lnTo>
                <a:lnTo>
                  <a:pt x="24567" y="41199"/>
                </a:lnTo>
                <a:lnTo>
                  <a:pt x="24734" y="39901"/>
                </a:lnTo>
                <a:lnTo>
                  <a:pt x="25068" y="37176"/>
                </a:lnTo>
                <a:lnTo>
                  <a:pt x="25420" y="34432"/>
                </a:lnTo>
                <a:lnTo>
                  <a:pt x="25587" y="33134"/>
                </a:lnTo>
                <a:lnTo>
                  <a:pt x="25791" y="31910"/>
                </a:lnTo>
                <a:lnTo>
                  <a:pt x="25995" y="30797"/>
                </a:lnTo>
                <a:lnTo>
                  <a:pt x="26106" y="30297"/>
                </a:lnTo>
                <a:lnTo>
                  <a:pt x="26217" y="29833"/>
                </a:lnTo>
                <a:lnTo>
                  <a:pt x="26310" y="29537"/>
                </a:lnTo>
                <a:lnTo>
                  <a:pt x="26421" y="29277"/>
                </a:lnTo>
                <a:lnTo>
                  <a:pt x="26551" y="29018"/>
                </a:lnTo>
                <a:lnTo>
                  <a:pt x="26681" y="28758"/>
                </a:lnTo>
                <a:lnTo>
                  <a:pt x="26847" y="28517"/>
                </a:lnTo>
                <a:lnTo>
                  <a:pt x="27033" y="28276"/>
                </a:lnTo>
                <a:lnTo>
                  <a:pt x="27218" y="28053"/>
                </a:lnTo>
                <a:lnTo>
                  <a:pt x="27422" y="27849"/>
                </a:lnTo>
                <a:lnTo>
                  <a:pt x="27645" y="27646"/>
                </a:lnTo>
                <a:lnTo>
                  <a:pt x="27886" y="27442"/>
                </a:lnTo>
                <a:lnTo>
                  <a:pt x="28145" y="27256"/>
                </a:lnTo>
                <a:lnTo>
                  <a:pt x="28405" y="27071"/>
                </a:lnTo>
                <a:lnTo>
                  <a:pt x="28683" y="26904"/>
                </a:lnTo>
                <a:lnTo>
                  <a:pt x="28961" y="26737"/>
                </a:lnTo>
                <a:lnTo>
                  <a:pt x="29573" y="26422"/>
                </a:lnTo>
                <a:lnTo>
                  <a:pt x="30222" y="26144"/>
                </a:lnTo>
                <a:lnTo>
                  <a:pt x="30889" y="25884"/>
                </a:lnTo>
                <a:lnTo>
                  <a:pt x="31594" y="25643"/>
                </a:lnTo>
                <a:lnTo>
                  <a:pt x="32317" y="25439"/>
                </a:lnTo>
                <a:lnTo>
                  <a:pt x="33040" y="25235"/>
                </a:lnTo>
                <a:lnTo>
                  <a:pt x="33800" y="25068"/>
                </a:lnTo>
                <a:lnTo>
                  <a:pt x="34561" y="24920"/>
                </a:lnTo>
                <a:lnTo>
                  <a:pt x="35302" y="24772"/>
                </a:lnTo>
                <a:lnTo>
                  <a:pt x="36804" y="24531"/>
                </a:lnTo>
                <a:lnTo>
                  <a:pt x="38213" y="24327"/>
                </a:lnTo>
                <a:lnTo>
                  <a:pt x="39548" y="24141"/>
                </a:lnTo>
                <a:lnTo>
                  <a:pt x="40716" y="23974"/>
                </a:lnTo>
                <a:lnTo>
                  <a:pt x="41235" y="23900"/>
                </a:lnTo>
                <a:lnTo>
                  <a:pt x="41699" y="23808"/>
                </a:lnTo>
                <a:lnTo>
                  <a:pt x="42107" y="23715"/>
                </a:lnTo>
                <a:lnTo>
                  <a:pt x="42440" y="23604"/>
                </a:lnTo>
                <a:lnTo>
                  <a:pt x="42719" y="23511"/>
                </a:lnTo>
                <a:lnTo>
                  <a:pt x="42830" y="23437"/>
                </a:lnTo>
                <a:lnTo>
                  <a:pt x="42922" y="23381"/>
                </a:lnTo>
                <a:lnTo>
                  <a:pt x="42978" y="23325"/>
                </a:lnTo>
                <a:lnTo>
                  <a:pt x="43034" y="23251"/>
                </a:lnTo>
                <a:lnTo>
                  <a:pt x="43071" y="23177"/>
                </a:lnTo>
                <a:lnTo>
                  <a:pt x="43071" y="23103"/>
                </a:lnTo>
                <a:lnTo>
                  <a:pt x="43052" y="22992"/>
                </a:lnTo>
                <a:lnTo>
                  <a:pt x="43015" y="22862"/>
                </a:lnTo>
                <a:lnTo>
                  <a:pt x="42960" y="22751"/>
                </a:lnTo>
                <a:lnTo>
                  <a:pt x="42885" y="22658"/>
                </a:lnTo>
                <a:lnTo>
                  <a:pt x="42774" y="22547"/>
                </a:lnTo>
                <a:lnTo>
                  <a:pt x="42663" y="22454"/>
                </a:lnTo>
                <a:lnTo>
                  <a:pt x="42533" y="22361"/>
                </a:lnTo>
                <a:lnTo>
                  <a:pt x="42385" y="22269"/>
                </a:lnTo>
                <a:lnTo>
                  <a:pt x="42033" y="22102"/>
                </a:lnTo>
                <a:lnTo>
                  <a:pt x="41625" y="21953"/>
                </a:lnTo>
                <a:lnTo>
                  <a:pt x="41161" y="21824"/>
                </a:lnTo>
                <a:lnTo>
                  <a:pt x="40642" y="21694"/>
                </a:lnTo>
                <a:lnTo>
                  <a:pt x="40086" y="21583"/>
                </a:lnTo>
                <a:lnTo>
                  <a:pt x="39492" y="21490"/>
                </a:lnTo>
                <a:lnTo>
                  <a:pt x="38843" y="21397"/>
                </a:lnTo>
                <a:lnTo>
                  <a:pt x="38176" y="21323"/>
                </a:lnTo>
                <a:lnTo>
                  <a:pt x="36785" y="21175"/>
                </a:lnTo>
                <a:lnTo>
                  <a:pt x="35302" y="21045"/>
                </a:lnTo>
                <a:lnTo>
                  <a:pt x="32354" y="20804"/>
                </a:lnTo>
                <a:lnTo>
                  <a:pt x="30926" y="20656"/>
                </a:lnTo>
                <a:lnTo>
                  <a:pt x="30259" y="20581"/>
                </a:lnTo>
                <a:lnTo>
                  <a:pt x="29610" y="20489"/>
                </a:lnTo>
                <a:lnTo>
                  <a:pt x="28998" y="20396"/>
                </a:lnTo>
                <a:lnTo>
                  <a:pt x="28423" y="20285"/>
                </a:lnTo>
                <a:lnTo>
                  <a:pt x="27886" y="20155"/>
                </a:lnTo>
                <a:lnTo>
                  <a:pt x="27404" y="20025"/>
                </a:lnTo>
                <a:lnTo>
                  <a:pt x="26977" y="19877"/>
                </a:lnTo>
                <a:lnTo>
                  <a:pt x="26606" y="19729"/>
                </a:lnTo>
                <a:lnTo>
                  <a:pt x="26458" y="19636"/>
                </a:lnTo>
                <a:lnTo>
                  <a:pt x="26310" y="19543"/>
                </a:lnTo>
                <a:lnTo>
                  <a:pt x="26180" y="19450"/>
                </a:lnTo>
                <a:lnTo>
                  <a:pt x="26069" y="19339"/>
                </a:lnTo>
                <a:lnTo>
                  <a:pt x="25976" y="19228"/>
                </a:lnTo>
                <a:lnTo>
                  <a:pt x="25883" y="19098"/>
                </a:lnTo>
                <a:lnTo>
                  <a:pt x="25791" y="18931"/>
                </a:lnTo>
                <a:lnTo>
                  <a:pt x="25698" y="18764"/>
                </a:lnTo>
                <a:lnTo>
                  <a:pt x="25513" y="18356"/>
                </a:lnTo>
                <a:lnTo>
                  <a:pt x="25346" y="17874"/>
                </a:lnTo>
                <a:lnTo>
                  <a:pt x="25179" y="17337"/>
                </a:lnTo>
                <a:lnTo>
                  <a:pt x="25030" y="16743"/>
                </a:lnTo>
                <a:lnTo>
                  <a:pt x="24882" y="16094"/>
                </a:lnTo>
                <a:lnTo>
                  <a:pt x="24734" y="15390"/>
                </a:lnTo>
                <a:lnTo>
                  <a:pt x="24604" y="14648"/>
                </a:lnTo>
                <a:lnTo>
                  <a:pt x="24474" y="13888"/>
                </a:lnTo>
                <a:lnTo>
                  <a:pt x="24215" y="12257"/>
                </a:lnTo>
                <a:lnTo>
                  <a:pt x="23992" y="10569"/>
                </a:lnTo>
                <a:lnTo>
                  <a:pt x="23788" y="8845"/>
                </a:lnTo>
                <a:lnTo>
                  <a:pt x="23380" y="5545"/>
                </a:lnTo>
                <a:lnTo>
                  <a:pt x="23195" y="4061"/>
                </a:lnTo>
                <a:lnTo>
                  <a:pt x="22991" y="2726"/>
                </a:lnTo>
                <a:lnTo>
                  <a:pt x="22898" y="2133"/>
                </a:lnTo>
                <a:lnTo>
                  <a:pt x="22806" y="1614"/>
                </a:lnTo>
                <a:lnTo>
                  <a:pt x="22694" y="1150"/>
                </a:lnTo>
                <a:lnTo>
                  <a:pt x="22602" y="761"/>
                </a:lnTo>
                <a:lnTo>
                  <a:pt x="22490" y="427"/>
                </a:lnTo>
                <a:lnTo>
                  <a:pt x="22398" y="205"/>
                </a:lnTo>
                <a:lnTo>
                  <a:pt x="22342" y="112"/>
                </a:lnTo>
                <a:lnTo>
                  <a:pt x="22286" y="57"/>
                </a:lnTo>
                <a:lnTo>
                  <a:pt x="22231" y="19"/>
                </a:lnTo>
                <a:lnTo>
                  <a:pt x="221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7"/>
          <p:cNvSpPr/>
          <p:nvPr/>
        </p:nvSpPr>
        <p:spPr>
          <a:xfrm>
            <a:off x="1646275" y="163758"/>
            <a:ext cx="156348" cy="168330"/>
          </a:xfrm>
          <a:custGeom>
            <a:avLst/>
            <a:gdLst/>
            <a:ahLst/>
            <a:cxnLst/>
            <a:rect l="l" t="t" r="r" b="b"/>
            <a:pathLst>
              <a:path w="43071" h="46372" extrusionOk="0">
                <a:moveTo>
                  <a:pt x="22082" y="1"/>
                </a:moveTo>
                <a:lnTo>
                  <a:pt x="22008" y="38"/>
                </a:lnTo>
                <a:lnTo>
                  <a:pt x="21953" y="94"/>
                </a:lnTo>
                <a:lnTo>
                  <a:pt x="21878" y="168"/>
                </a:lnTo>
                <a:lnTo>
                  <a:pt x="21804" y="261"/>
                </a:lnTo>
                <a:lnTo>
                  <a:pt x="21749" y="372"/>
                </a:lnTo>
                <a:lnTo>
                  <a:pt x="21637" y="650"/>
                </a:lnTo>
                <a:lnTo>
                  <a:pt x="21526" y="1002"/>
                </a:lnTo>
                <a:lnTo>
                  <a:pt x="21434" y="1410"/>
                </a:lnTo>
                <a:lnTo>
                  <a:pt x="21341" y="1892"/>
                </a:lnTo>
                <a:lnTo>
                  <a:pt x="21267" y="2411"/>
                </a:lnTo>
                <a:lnTo>
                  <a:pt x="21118" y="3635"/>
                </a:lnTo>
                <a:lnTo>
                  <a:pt x="20989" y="5007"/>
                </a:lnTo>
                <a:lnTo>
                  <a:pt x="20710" y="8122"/>
                </a:lnTo>
                <a:lnTo>
                  <a:pt x="20562" y="9772"/>
                </a:lnTo>
                <a:lnTo>
                  <a:pt x="20377" y="11441"/>
                </a:lnTo>
                <a:lnTo>
                  <a:pt x="20284" y="12275"/>
                </a:lnTo>
                <a:lnTo>
                  <a:pt x="20173" y="13091"/>
                </a:lnTo>
                <a:lnTo>
                  <a:pt x="20043" y="13888"/>
                </a:lnTo>
                <a:lnTo>
                  <a:pt x="19913" y="14667"/>
                </a:lnTo>
                <a:lnTo>
                  <a:pt x="19765" y="15427"/>
                </a:lnTo>
                <a:lnTo>
                  <a:pt x="19598" y="16150"/>
                </a:lnTo>
                <a:lnTo>
                  <a:pt x="19413" y="16836"/>
                </a:lnTo>
                <a:lnTo>
                  <a:pt x="19227" y="17504"/>
                </a:lnTo>
                <a:lnTo>
                  <a:pt x="19005" y="18115"/>
                </a:lnTo>
                <a:lnTo>
                  <a:pt x="18764" y="18672"/>
                </a:lnTo>
                <a:lnTo>
                  <a:pt x="18652" y="18931"/>
                </a:lnTo>
                <a:lnTo>
                  <a:pt x="18523" y="19172"/>
                </a:lnTo>
                <a:lnTo>
                  <a:pt x="18374" y="19413"/>
                </a:lnTo>
                <a:lnTo>
                  <a:pt x="18244" y="19636"/>
                </a:lnTo>
                <a:lnTo>
                  <a:pt x="18078" y="19840"/>
                </a:lnTo>
                <a:lnTo>
                  <a:pt x="17911" y="20025"/>
                </a:lnTo>
                <a:lnTo>
                  <a:pt x="17725" y="20211"/>
                </a:lnTo>
                <a:lnTo>
                  <a:pt x="17521" y="20396"/>
                </a:lnTo>
                <a:lnTo>
                  <a:pt x="17299" y="20563"/>
                </a:lnTo>
                <a:lnTo>
                  <a:pt x="17076" y="20711"/>
                </a:lnTo>
                <a:lnTo>
                  <a:pt x="16835" y="20878"/>
                </a:lnTo>
                <a:lnTo>
                  <a:pt x="16576" y="21008"/>
                </a:lnTo>
                <a:lnTo>
                  <a:pt x="16298" y="21156"/>
                </a:lnTo>
                <a:lnTo>
                  <a:pt x="16020" y="21286"/>
                </a:lnTo>
                <a:lnTo>
                  <a:pt x="15408" y="21508"/>
                </a:lnTo>
                <a:lnTo>
                  <a:pt x="14777" y="21731"/>
                </a:lnTo>
                <a:lnTo>
                  <a:pt x="14091" y="21916"/>
                </a:lnTo>
                <a:lnTo>
                  <a:pt x="13387" y="22083"/>
                </a:lnTo>
                <a:lnTo>
                  <a:pt x="12664" y="22213"/>
                </a:lnTo>
                <a:lnTo>
                  <a:pt x="11903" y="22343"/>
                </a:lnTo>
                <a:lnTo>
                  <a:pt x="11125" y="22435"/>
                </a:lnTo>
                <a:lnTo>
                  <a:pt x="10346" y="22528"/>
                </a:lnTo>
                <a:lnTo>
                  <a:pt x="9567" y="22602"/>
                </a:lnTo>
                <a:lnTo>
                  <a:pt x="7991" y="22732"/>
                </a:lnTo>
                <a:lnTo>
                  <a:pt x="6452" y="22806"/>
                </a:lnTo>
                <a:lnTo>
                  <a:pt x="4988" y="22880"/>
                </a:lnTo>
                <a:lnTo>
                  <a:pt x="3634" y="22955"/>
                </a:lnTo>
                <a:lnTo>
                  <a:pt x="2448" y="23047"/>
                </a:lnTo>
                <a:lnTo>
                  <a:pt x="1910" y="23103"/>
                </a:lnTo>
                <a:lnTo>
                  <a:pt x="1446" y="23177"/>
                </a:lnTo>
                <a:lnTo>
                  <a:pt x="1020" y="23251"/>
                </a:lnTo>
                <a:lnTo>
                  <a:pt x="668" y="23344"/>
                </a:lnTo>
                <a:lnTo>
                  <a:pt x="390" y="23437"/>
                </a:lnTo>
                <a:lnTo>
                  <a:pt x="278" y="23511"/>
                </a:lnTo>
                <a:lnTo>
                  <a:pt x="186" y="23566"/>
                </a:lnTo>
                <a:lnTo>
                  <a:pt x="111" y="23641"/>
                </a:lnTo>
                <a:lnTo>
                  <a:pt x="56" y="23715"/>
                </a:lnTo>
                <a:lnTo>
                  <a:pt x="19" y="23789"/>
                </a:lnTo>
                <a:lnTo>
                  <a:pt x="0" y="23882"/>
                </a:lnTo>
                <a:lnTo>
                  <a:pt x="0" y="23993"/>
                </a:lnTo>
                <a:lnTo>
                  <a:pt x="37" y="24104"/>
                </a:lnTo>
                <a:lnTo>
                  <a:pt x="74" y="24215"/>
                </a:lnTo>
                <a:lnTo>
                  <a:pt x="148" y="24308"/>
                </a:lnTo>
                <a:lnTo>
                  <a:pt x="223" y="24419"/>
                </a:lnTo>
                <a:lnTo>
                  <a:pt x="334" y="24512"/>
                </a:lnTo>
                <a:lnTo>
                  <a:pt x="464" y="24605"/>
                </a:lnTo>
                <a:lnTo>
                  <a:pt x="593" y="24697"/>
                </a:lnTo>
                <a:lnTo>
                  <a:pt x="909" y="24864"/>
                </a:lnTo>
                <a:lnTo>
                  <a:pt x="1298" y="25031"/>
                </a:lnTo>
                <a:lnTo>
                  <a:pt x="1743" y="25180"/>
                </a:lnTo>
                <a:lnTo>
                  <a:pt x="2225" y="25328"/>
                </a:lnTo>
                <a:lnTo>
                  <a:pt x="2763" y="25458"/>
                </a:lnTo>
                <a:lnTo>
                  <a:pt x="3356" y="25587"/>
                </a:lnTo>
                <a:lnTo>
                  <a:pt x="3968" y="25717"/>
                </a:lnTo>
                <a:lnTo>
                  <a:pt x="4617" y="25847"/>
                </a:lnTo>
                <a:lnTo>
                  <a:pt x="6007" y="26070"/>
                </a:lnTo>
                <a:lnTo>
                  <a:pt x="7472" y="26292"/>
                </a:lnTo>
                <a:lnTo>
                  <a:pt x="8993" y="26515"/>
                </a:lnTo>
                <a:lnTo>
                  <a:pt x="10494" y="26737"/>
                </a:lnTo>
                <a:lnTo>
                  <a:pt x="11996" y="26997"/>
                </a:lnTo>
                <a:lnTo>
                  <a:pt x="12701" y="27126"/>
                </a:lnTo>
                <a:lnTo>
                  <a:pt x="13405" y="27256"/>
                </a:lnTo>
                <a:lnTo>
                  <a:pt x="14091" y="27404"/>
                </a:lnTo>
                <a:lnTo>
                  <a:pt x="14722" y="27571"/>
                </a:lnTo>
                <a:lnTo>
                  <a:pt x="15334" y="27738"/>
                </a:lnTo>
                <a:lnTo>
                  <a:pt x="15908" y="27905"/>
                </a:lnTo>
                <a:lnTo>
                  <a:pt x="16427" y="28109"/>
                </a:lnTo>
                <a:lnTo>
                  <a:pt x="16910" y="28294"/>
                </a:lnTo>
                <a:lnTo>
                  <a:pt x="17336" y="28517"/>
                </a:lnTo>
                <a:lnTo>
                  <a:pt x="17521" y="28628"/>
                </a:lnTo>
                <a:lnTo>
                  <a:pt x="17707" y="28739"/>
                </a:lnTo>
                <a:lnTo>
                  <a:pt x="17855" y="28869"/>
                </a:lnTo>
                <a:lnTo>
                  <a:pt x="18022" y="29018"/>
                </a:lnTo>
                <a:lnTo>
                  <a:pt x="18189" y="29184"/>
                </a:lnTo>
                <a:lnTo>
                  <a:pt x="18337" y="29370"/>
                </a:lnTo>
                <a:lnTo>
                  <a:pt x="18486" y="29555"/>
                </a:lnTo>
                <a:lnTo>
                  <a:pt x="18615" y="29759"/>
                </a:lnTo>
                <a:lnTo>
                  <a:pt x="18893" y="30223"/>
                </a:lnTo>
                <a:lnTo>
                  <a:pt x="19134" y="30742"/>
                </a:lnTo>
                <a:lnTo>
                  <a:pt x="19375" y="31317"/>
                </a:lnTo>
                <a:lnTo>
                  <a:pt x="19598" y="31910"/>
                </a:lnTo>
                <a:lnTo>
                  <a:pt x="19802" y="32559"/>
                </a:lnTo>
                <a:lnTo>
                  <a:pt x="19987" y="33245"/>
                </a:lnTo>
                <a:lnTo>
                  <a:pt x="20173" y="33949"/>
                </a:lnTo>
                <a:lnTo>
                  <a:pt x="20340" y="34673"/>
                </a:lnTo>
                <a:lnTo>
                  <a:pt x="20488" y="35433"/>
                </a:lnTo>
                <a:lnTo>
                  <a:pt x="20766" y="36953"/>
                </a:lnTo>
                <a:lnTo>
                  <a:pt x="21026" y="38492"/>
                </a:lnTo>
                <a:lnTo>
                  <a:pt x="21248" y="40012"/>
                </a:lnTo>
                <a:lnTo>
                  <a:pt x="21452" y="41440"/>
                </a:lnTo>
                <a:lnTo>
                  <a:pt x="21656" y="42775"/>
                </a:lnTo>
                <a:lnTo>
                  <a:pt x="21860" y="43962"/>
                </a:lnTo>
                <a:lnTo>
                  <a:pt x="21953" y="44481"/>
                </a:lnTo>
                <a:lnTo>
                  <a:pt x="22045" y="44944"/>
                </a:lnTo>
                <a:lnTo>
                  <a:pt x="22157" y="45352"/>
                </a:lnTo>
                <a:lnTo>
                  <a:pt x="22268" y="45704"/>
                </a:lnTo>
                <a:lnTo>
                  <a:pt x="22379" y="45983"/>
                </a:lnTo>
                <a:lnTo>
                  <a:pt x="22490" y="46205"/>
                </a:lnTo>
                <a:lnTo>
                  <a:pt x="22565" y="46279"/>
                </a:lnTo>
                <a:lnTo>
                  <a:pt x="22620" y="46335"/>
                </a:lnTo>
                <a:lnTo>
                  <a:pt x="22694" y="46372"/>
                </a:lnTo>
                <a:lnTo>
                  <a:pt x="22843" y="46372"/>
                </a:lnTo>
                <a:lnTo>
                  <a:pt x="22935" y="46353"/>
                </a:lnTo>
                <a:lnTo>
                  <a:pt x="23028" y="46316"/>
                </a:lnTo>
                <a:lnTo>
                  <a:pt x="23102" y="46261"/>
                </a:lnTo>
                <a:lnTo>
                  <a:pt x="23176" y="46186"/>
                </a:lnTo>
                <a:lnTo>
                  <a:pt x="23269" y="46094"/>
                </a:lnTo>
                <a:lnTo>
                  <a:pt x="23417" y="45871"/>
                </a:lnTo>
                <a:lnTo>
                  <a:pt x="23566" y="45612"/>
                </a:lnTo>
                <a:lnTo>
                  <a:pt x="23696" y="45278"/>
                </a:lnTo>
                <a:lnTo>
                  <a:pt x="23825" y="44907"/>
                </a:lnTo>
                <a:lnTo>
                  <a:pt x="23937" y="44481"/>
                </a:lnTo>
                <a:lnTo>
                  <a:pt x="24066" y="44017"/>
                </a:lnTo>
                <a:lnTo>
                  <a:pt x="24159" y="43517"/>
                </a:lnTo>
                <a:lnTo>
                  <a:pt x="24382" y="42423"/>
                </a:lnTo>
                <a:lnTo>
                  <a:pt x="24567" y="41199"/>
                </a:lnTo>
                <a:lnTo>
                  <a:pt x="24734" y="39901"/>
                </a:lnTo>
                <a:lnTo>
                  <a:pt x="25068" y="37176"/>
                </a:lnTo>
                <a:lnTo>
                  <a:pt x="25420" y="34432"/>
                </a:lnTo>
                <a:lnTo>
                  <a:pt x="25587" y="33134"/>
                </a:lnTo>
                <a:lnTo>
                  <a:pt x="25791" y="31910"/>
                </a:lnTo>
                <a:lnTo>
                  <a:pt x="25995" y="30797"/>
                </a:lnTo>
                <a:lnTo>
                  <a:pt x="26106" y="30297"/>
                </a:lnTo>
                <a:lnTo>
                  <a:pt x="26217" y="29833"/>
                </a:lnTo>
                <a:lnTo>
                  <a:pt x="26310" y="29537"/>
                </a:lnTo>
                <a:lnTo>
                  <a:pt x="26421" y="29277"/>
                </a:lnTo>
                <a:lnTo>
                  <a:pt x="26551" y="29018"/>
                </a:lnTo>
                <a:lnTo>
                  <a:pt x="26681" y="28758"/>
                </a:lnTo>
                <a:lnTo>
                  <a:pt x="26847" y="28517"/>
                </a:lnTo>
                <a:lnTo>
                  <a:pt x="27033" y="28276"/>
                </a:lnTo>
                <a:lnTo>
                  <a:pt x="27218" y="28053"/>
                </a:lnTo>
                <a:lnTo>
                  <a:pt x="27422" y="27849"/>
                </a:lnTo>
                <a:lnTo>
                  <a:pt x="27645" y="27646"/>
                </a:lnTo>
                <a:lnTo>
                  <a:pt x="27886" y="27442"/>
                </a:lnTo>
                <a:lnTo>
                  <a:pt x="28145" y="27256"/>
                </a:lnTo>
                <a:lnTo>
                  <a:pt x="28405" y="27071"/>
                </a:lnTo>
                <a:lnTo>
                  <a:pt x="28683" y="26904"/>
                </a:lnTo>
                <a:lnTo>
                  <a:pt x="28961" y="26737"/>
                </a:lnTo>
                <a:lnTo>
                  <a:pt x="29573" y="26422"/>
                </a:lnTo>
                <a:lnTo>
                  <a:pt x="30222" y="26144"/>
                </a:lnTo>
                <a:lnTo>
                  <a:pt x="30889" y="25884"/>
                </a:lnTo>
                <a:lnTo>
                  <a:pt x="31594" y="25643"/>
                </a:lnTo>
                <a:lnTo>
                  <a:pt x="32317" y="25439"/>
                </a:lnTo>
                <a:lnTo>
                  <a:pt x="33040" y="25235"/>
                </a:lnTo>
                <a:lnTo>
                  <a:pt x="33800" y="25068"/>
                </a:lnTo>
                <a:lnTo>
                  <a:pt x="34561" y="24920"/>
                </a:lnTo>
                <a:lnTo>
                  <a:pt x="35302" y="24772"/>
                </a:lnTo>
                <a:lnTo>
                  <a:pt x="36804" y="24531"/>
                </a:lnTo>
                <a:lnTo>
                  <a:pt x="38213" y="24327"/>
                </a:lnTo>
                <a:lnTo>
                  <a:pt x="39548" y="24141"/>
                </a:lnTo>
                <a:lnTo>
                  <a:pt x="40716" y="23974"/>
                </a:lnTo>
                <a:lnTo>
                  <a:pt x="41235" y="23900"/>
                </a:lnTo>
                <a:lnTo>
                  <a:pt x="41699" y="23808"/>
                </a:lnTo>
                <a:lnTo>
                  <a:pt x="42107" y="23715"/>
                </a:lnTo>
                <a:lnTo>
                  <a:pt x="42440" y="23604"/>
                </a:lnTo>
                <a:lnTo>
                  <a:pt x="42719" y="23511"/>
                </a:lnTo>
                <a:lnTo>
                  <a:pt x="42830" y="23437"/>
                </a:lnTo>
                <a:lnTo>
                  <a:pt x="42922" y="23381"/>
                </a:lnTo>
                <a:lnTo>
                  <a:pt x="42978" y="23325"/>
                </a:lnTo>
                <a:lnTo>
                  <a:pt x="43034" y="23251"/>
                </a:lnTo>
                <a:lnTo>
                  <a:pt x="43071" y="23177"/>
                </a:lnTo>
                <a:lnTo>
                  <a:pt x="43071" y="23103"/>
                </a:lnTo>
                <a:lnTo>
                  <a:pt x="43052" y="22992"/>
                </a:lnTo>
                <a:lnTo>
                  <a:pt x="43015" y="22862"/>
                </a:lnTo>
                <a:lnTo>
                  <a:pt x="42960" y="22751"/>
                </a:lnTo>
                <a:lnTo>
                  <a:pt x="42885" y="22658"/>
                </a:lnTo>
                <a:lnTo>
                  <a:pt x="42774" y="22547"/>
                </a:lnTo>
                <a:lnTo>
                  <a:pt x="42663" y="22454"/>
                </a:lnTo>
                <a:lnTo>
                  <a:pt x="42533" y="22361"/>
                </a:lnTo>
                <a:lnTo>
                  <a:pt x="42385" y="22269"/>
                </a:lnTo>
                <a:lnTo>
                  <a:pt x="42033" y="22102"/>
                </a:lnTo>
                <a:lnTo>
                  <a:pt x="41625" y="21953"/>
                </a:lnTo>
                <a:lnTo>
                  <a:pt x="41161" y="21824"/>
                </a:lnTo>
                <a:lnTo>
                  <a:pt x="40642" y="21694"/>
                </a:lnTo>
                <a:lnTo>
                  <a:pt x="40086" y="21583"/>
                </a:lnTo>
                <a:lnTo>
                  <a:pt x="39492" y="21490"/>
                </a:lnTo>
                <a:lnTo>
                  <a:pt x="38843" y="21397"/>
                </a:lnTo>
                <a:lnTo>
                  <a:pt x="38176" y="21323"/>
                </a:lnTo>
                <a:lnTo>
                  <a:pt x="36785" y="21175"/>
                </a:lnTo>
                <a:lnTo>
                  <a:pt x="35302" y="21045"/>
                </a:lnTo>
                <a:lnTo>
                  <a:pt x="32354" y="20804"/>
                </a:lnTo>
                <a:lnTo>
                  <a:pt x="30926" y="20656"/>
                </a:lnTo>
                <a:lnTo>
                  <a:pt x="30259" y="20581"/>
                </a:lnTo>
                <a:lnTo>
                  <a:pt x="29610" y="20489"/>
                </a:lnTo>
                <a:lnTo>
                  <a:pt x="28998" y="20396"/>
                </a:lnTo>
                <a:lnTo>
                  <a:pt x="28423" y="20285"/>
                </a:lnTo>
                <a:lnTo>
                  <a:pt x="27886" y="20155"/>
                </a:lnTo>
                <a:lnTo>
                  <a:pt x="27404" y="20025"/>
                </a:lnTo>
                <a:lnTo>
                  <a:pt x="26977" y="19877"/>
                </a:lnTo>
                <a:lnTo>
                  <a:pt x="26606" y="19729"/>
                </a:lnTo>
                <a:lnTo>
                  <a:pt x="26458" y="19636"/>
                </a:lnTo>
                <a:lnTo>
                  <a:pt x="26310" y="19543"/>
                </a:lnTo>
                <a:lnTo>
                  <a:pt x="26180" y="19450"/>
                </a:lnTo>
                <a:lnTo>
                  <a:pt x="26069" y="19339"/>
                </a:lnTo>
                <a:lnTo>
                  <a:pt x="25976" y="19228"/>
                </a:lnTo>
                <a:lnTo>
                  <a:pt x="25883" y="19098"/>
                </a:lnTo>
                <a:lnTo>
                  <a:pt x="25791" y="18931"/>
                </a:lnTo>
                <a:lnTo>
                  <a:pt x="25698" y="18764"/>
                </a:lnTo>
                <a:lnTo>
                  <a:pt x="25513" y="18356"/>
                </a:lnTo>
                <a:lnTo>
                  <a:pt x="25346" y="17874"/>
                </a:lnTo>
                <a:lnTo>
                  <a:pt x="25179" y="17337"/>
                </a:lnTo>
                <a:lnTo>
                  <a:pt x="25030" y="16743"/>
                </a:lnTo>
                <a:lnTo>
                  <a:pt x="24882" y="16094"/>
                </a:lnTo>
                <a:lnTo>
                  <a:pt x="24734" y="15390"/>
                </a:lnTo>
                <a:lnTo>
                  <a:pt x="24604" y="14648"/>
                </a:lnTo>
                <a:lnTo>
                  <a:pt x="24474" y="13888"/>
                </a:lnTo>
                <a:lnTo>
                  <a:pt x="24215" y="12257"/>
                </a:lnTo>
                <a:lnTo>
                  <a:pt x="23992" y="10569"/>
                </a:lnTo>
                <a:lnTo>
                  <a:pt x="23788" y="8845"/>
                </a:lnTo>
                <a:lnTo>
                  <a:pt x="23380" y="5545"/>
                </a:lnTo>
                <a:lnTo>
                  <a:pt x="23195" y="4061"/>
                </a:lnTo>
                <a:lnTo>
                  <a:pt x="22991" y="2726"/>
                </a:lnTo>
                <a:lnTo>
                  <a:pt x="22898" y="2133"/>
                </a:lnTo>
                <a:lnTo>
                  <a:pt x="22806" y="1614"/>
                </a:lnTo>
                <a:lnTo>
                  <a:pt x="22694" y="1150"/>
                </a:lnTo>
                <a:lnTo>
                  <a:pt x="22602" y="761"/>
                </a:lnTo>
                <a:lnTo>
                  <a:pt x="22490" y="427"/>
                </a:lnTo>
                <a:lnTo>
                  <a:pt x="22398" y="205"/>
                </a:lnTo>
                <a:lnTo>
                  <a:pt x="22342" y="112"/>
                </a:lnTo>
                <a:lnTo>
                  <a:pt x="22286" y="57"/>
                </a:lnTo>
                <a:lnTo>
                  <a:pt x="22231" y="19"/>
                </a:lnTo>
                <a:lnTo>
                  <a:pt x="221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151485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675"/>
        <p:cNvGrpSpPr/>
        <p:nvPr/>
      </p:nvGrpSpPr>
      <p:grpSpPr>
        <a:xfrm>
          <a:off x="0" y="0"/>
          <a:ext cx="0" cy="0"/>
          <a:chOff x="0" y="0"/>
          <a:chExt cx="0" cy="0"/>
        </a:xfrm>
      </p:grpSpPr>
      <p:pic>
        <p:nvPicPr>
          <p:cNvPr id="676" name="Google Shape;676;p9"/>
          <p:cNvPicPr preferRelativeResize="0"/>
          <p:nvPr/>
        </p:nvPicPr>
        <p:blipFill>
          <a:blip r:embed="rId2">
            <a:alphaModFix amt="20000"/>
          </a:blip>
          <a:stretch>
            <a:fillRect/>
          </a:stretch>
        </p:blipFill>
        <p:spPr>
          <a:xfrm>
            <a:off x="0" y="0"/>
            <a:ext cx="9144000" cy="5143511"/>
          </a:xfrm>
          <a:prstGeom prst="rect">
            <a:avLst/>
          </a:prstGeom>
          <a:noFill/>
          <a:ln>
            <a:noFill/>
          </a:ln>
        </p:spPr>
      </p:pic>
      <p:sp>
        <p:nvSpPr>
          <p:cNvPr id="677" name="Google Shape;677;p9"/>
          <p:cNvSpPr txBox="1">
            <a:spLocks noGrp="1"/>
          </p:cNvSpPr>
          <p:nvPr>
            <p:ph type="title"/>
          </p:nvPr>
        </p:nvSpPr>
        <p:spPr>
          <a:xfrm>
            <a:off x="2424600" y="1610705"/>
            <a:ext cx="4294800" cy="1050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sz="60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678" name="Google Shape;678;p9"/>
          <p:cNvSpPr txBox="1">
            <a:spLocks noGrp="1"/>
          </p:cNvSpPr>
          <p:nvPr>
            <p:ph type="subTitle" idx="1"/>
          </p:nvPr>
        </p:nvSpPr>
        <p:spPr>
          <a:xfrm>
            <a:off x="2205450" y="2618395"/>
            <a:ext cx="4733100" cy="914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grpSp>
        <p:nvGrpSpPr>
          <p:cNvPr id="679" name="Google Shape;679;p9"/>
          <p:cNvGrpSpPr/>
          <p:nvPr/>
        </p:nvGrpSpPr>
        <p:grpSpPr>
          <a:xfrm rot="-10450454">
            <a:off x="6842520" y="313716"/>
            <a:ext cx="3261474" cy="1631312"/>
            <a:chOff x="-449225" y="436955"/>
            <a:chExt cx="3261590" cy="1631370"/>
          </a:xfrm>
        </p:grpSpPr>
        <p:sp>
          <p:nvSpPr>
            <p:cNvPr id="680" name="Google Shape;680;p9"/>
            <p:cNvSpPr/>
            <p:nvPr/>
          </p:nvSpPr>
          <p:spPr>
            <a:xfrm>
              <a:off x="-449225" y="486275"/>
              <a:ext cx="3150350" cy="1522575"/>
            </a:xfrm>
            <a:custGeom>
              <a:avLst/>
              <a:gdLst/>
              <a:ahLst/>
              <a:cxnLst/>
              <a:rect l="l" t="t" r="r" b="b"/>
              <a:pathLst>
                <a:path w="126014" h="60903" extrusionOk="0">
                  <a:moveTo>
                    <a:pt x="70605" y="1"/>
                  </a:moveTo>
                  <a:lnTo>
                    <a:pt x="70511" y="1133"/>
                  </a:lnTo>
                  <a:lnTo>
                    <a:pt x="70398" y="2417"/>
                  </a:lnTo>
                  <a:lnTo>
                    <a:pt x="70322" y="3116"/>
                  </a:lnTo>
                  <a:lnTo>
                    <a:pt x="70209" y="3852"/>
                  </a:lnTo>
                  <a:lnTo>
                    <a:pt x="70096" y="4626"/>
                  </a:lnTo>
                  <a:lnTo>
                    <a:pt x="69926" y="5438"/>
                  </a:lnTo>
                  <a:lnTo>
                    <a:pt x="69737" y="6268"/>
                  </a:lnTo>
                  <a:lnTo>
                    <a:pt x="69492" y="7137"/>
                  </a:lnTo>
                  <a:lnTo>
                    <a:pt x="69208" y="8043"/>
                  </a:lnTo>
                  <a:lnTo>
                    <a:pt x="68869" y="8968"/>
                  </a:lnTo>
                  <a:lnTo>
                    <a:pt x="68472" y="9931"/>
                  </a:lnTo>
                  <a:lnTo>
                    <a:pt x="68264" y="10421"/>
                  </a:lnTo>
                  <a:lnTo>
                    <a:pt x="68019" y="10931"/>
                  </a:lnTo>
                  <a:lnTo>
                    <a:pt x="67774" y="11422"/>
                  </a:lnTo>
                  <a:lnTo>
                    <a:pt x="67509" y="11932"/>
                  </a:lnTo>
                  <a:lnTo>
                    <a:pt x="67226" y="12460"/>
                  </a:lnTo>
                  <a:lnTo>
                    <a:pt x="66924" y="12989"/>
                  </a:lnTo>
                  <a:lnTo>
                    <a:pt x="66603" y="13518"/>
                  </a:lnTo>
                  <a:lnTo>
                    <a:pt x="66263" y="14046"/>
                  </a:lnTo>
                  <a:lnTo>
                    <a:pt x="65905" y="14594"/>
                  </a:lnTo>
                  <a:lnTo>
                    <a:pt x="65508" y="15141"/>
                  </a:lnTo>
                  <a:lnTo>
                    <a:pt x="65112" y="15689"/>
                  </a:lnTo>
                  <a:lnTo>
                    <a:pt x="64696" y="16255"/>
                  </a:lnTo>
                  <a:lnTo>
                    <a:pt x="64243" y="16821"/>
                  </a:lnTo>
                  <a:lnTo>
                    <a:pt x="63771" y="17388"/>
                  </a:lnTo>
                  <a:lnTo>
                    <a:pt x="63281" y="17973"/>
                  </a:lnTo>
                  <a:lnTo>
                    <a:pt x="62752" y="18558"/>
                  </a:lnTo>
                  <a:lnTo>
                    <a:pt x="62223" y="19143"/>
                  </a:lnTo>
                  <a:lnTo>
                    <a:pt x="61638" y="19729"/>
                  </a:lnTo>
                  <a:lnTo>
                    <a:pt x="61053" y="20333"/>
                  </a:lnTo>
                  <a:lnTo>
                    <a:pt x="60430" y="20937"/>
                  </a:lnTo>
                  <a:lnTo>
                    <a:pt x="59788" y="21541"/>
                  </a:lnTo>
                  <a:lnTo>
                    <a:pt x="59109" y="22145"/>
                  </a:lnTo>
                  <a:lnTo>
                    <a:pt x="58410" y="22768"/>
                  </a:lnTo>
                  <a:lnTo>
                    <a:pt x="57674" y="23391"/>
                  </a:lnTo>
                  <a:lnTo>
                    <a:pt x="56900" y="24014"/>
                  </a:lnTo>
                  <a:lnTo>
                    <a:pt x="56107" y="24637"/>
                  </a:lnTo>
                  <a:lnTo>
                    <a:pt x="55276" y="25260"/>
                  </a:lnTo>
                  <a:lnTo>
                    <a:pt x="54427" y="25902"/>
                  </a:lnTo>
                  <a:lnTo>
                    <a:pt x="53539" y="26544"/>
                  </a:lnTo>
                  <a:lnTo>
                    <a:pt x="52614" y="27185"/>
                  </a:lnTo>
                  <a:lnTo>
                    <a:pt x="51670" y="27827"/>
                  </a:lnTo>
                  <a:lnTo>
                    <a:pt x="50670" y="28469"/>
                  </a:lnTo>
                  <a:lnTo>
                    <a:pt x="49650" y="29130"/>
                  </a:lnTo>
                  <a:lnTo>
                    <a:pt x="48593" y="29772"/>
                  </a:lnTo>
                  <a:lnTo>
                    <a:pt x="47498" y="30433"/>
                  </a:lnTo>
                  <a:lnTo>
                    <a:pt x="46366" y="31093"/>
                  </a:lnTo>
                  <a:lnTo>
                    <a:pt x="45195" y="31754"/>
                  </a:lnTo>
                  <a:lnTo>
                    <a:pt x="44006" y="32415"/>
                  </a:lnTo>
                  <a:lnTo>
                    <a:pt x="43156" y="33396"/>
                  </a:lnTo>
                  <a:lnTo>
                    <a:pt x="42175" y="34510"/>
                  </a:lnTo>
                  <a:lnTo>
                    <a:pt x="40853" y="35983"/>
                  </a:lnTo>
                  <a:lnTo>
                    <a:pt x="39230" y="37757"/>
                  </a:lnTo>
                  <a:lnTo>
                    <a:pt x="37323" y="39758"/>
                  </a:lnTo>
                  <a:lnTo>
                    <a:pt x="36304" y="40816"/>
                  </a:lnTo>
                  <a:lnTo>
                    <a:pt x="35209" y="41930"/>
                  </a:lnTo>
                  <a:lnTo>
                    <a:pt x="34076" y="43062"/>
                  </a:lnTo>
                  <a:lnTo>
                    <a:pt x="32905" y="44214"/>
                  </a:lnTo>
                  <a:lnTo>
                    <a:pt x="32377" y="44667"/>
                  </a:lnTo>
                  <a:lnTo>
                    <a:pt x="31829" y="45101"/>
                  </a:lnTo>
                  <a:lnTo>
                    <a:pt x="31263" y="45535"/>
                  </a:lnTo>
                  <a:lnTo>
                    <a:pt x="30697" y="45932"/>
                  </a:lnTo>
                  <a:lnTo>
                    <a:pt x="30111" y="46328"/>
                  </a:lnTo>
                  <a:lnTo>
                    <a:pt x="29526" y="46706"/>
                  </a:lnTo>
                  <a:lnTo>
                    <a:pt x="28922" y="47083"/>
                  </a:lnTo>
                  <a:lnTo>
                    <a:pt x="28299" y="47423"/>
                  </a:lnTo>
                  <a:lnTo>
                    <a:pt x="27676" y="47763"/>
                  </a:lnTo>
                  <a:lnTo>
                    <a:pt x="27034" y="48084"/>
                  </a:lnTo>
                  <a:lnTo>
                    <a:pt x="26392" y="48405"/>
                  </a:lnTo>
                  <a:lnTo>
                    <a:pt x="25732" y="48688"/>
                  </a:lnTo>
                  <a:lnTo>
                    <a:pt x="25071" y="48971"/>
                  </a:lnTo>
                  <a:lnTo>
                    <a:pt x="24410" y="49254"/>
                  </a:lnTo>
                  <a:lnTo>
                    <a:pt x="23749" y="49519"/>
                  </a:lnTo>
                  <a:lnTo>
                    <a:pt x="23070" y="49764"/>
                  </a:lnTo>
                  <a:lnTo>
                    <a:pt x="22390" y="50009"/>
                  </a:lnTo>
                  <a:lnTo>
                    <a:pt x="21711" y="50236"/>
                  </a:lnTo>
                  <a:lnTo>
                    <a:pt x="20351" y="50651"/>
                  </a:lnTo>
                  <a:lnTo>
                    <a:pt x="18973" y="51029"/>
                  </a:lnTo>
                  <a:lnTo>
                    <a:pt x="17595" y="51369"/>
                  </a:lnTo>
                  <a:lnTo>
                    <a:pt x="16236" y="51671"/>
                  </a:lnTo>
                  <a:lnTo>
                    <a:pt x="14896" y="51935"/>
                  </a:lnTo>
                  <a:lnTo>
                    <a:pt x="13574" y="52180"/>
                  </a:lnTo>
                  <a:lnTo>
                    <a:pt x="12271" y="52369"/>
                  </a:lnTo>
                  <a:lnTo>
                    <a:pt x="11007" y="52558"/>
                  </a:lnTo>
                  <a:lnTo>
                    <a:pt x="9779" y="52709"/>
                  </a:lnTo>
                  <a:lnTo>
                    <a:pt x="8609" y="52822"/>
                  </a:lnTo>
                  <a:lnTo>
                    <a:pt x="7476" y="52917"/>
                  </a:lnTo>
                  <a:lnTo>
                    <a:pt x="6400" y="53011"/>
                  </a:lnTo>
                  <a:lnTo>
                    <a:pt x="5381" y="53068"/>
                  </a:lnTo>
                  <a:lnTo>
                    <a:pt x="4437" y="53106"/>
                  </a:lnTo>
                  <a:lnTo>
                    <a:pt x="3569" y="53143"/>
                  </a:lnTo>
                  <a:lnTo>
                    <a:pt x="2077" y="53181"/>
                  </a:lnTo>
                  <a:lnTo>
                    <a:pt x="944" y="53181"/>
                  </a:lnTo>
                  <a:lnTo>
                    <a:pt x="1" y="53162"/>
                  </a:lnTo>
                  <a:lnTo>
                    <a:pt x="3512" y="60902"/>
                  </a:lnTo>
                  <a:lnTo>
                    <a:pt x="3738" y="60883"/>
                  </a:lnTo>
                  <a:lnTo>
                    <a:pt x="4418" y="60827"/>
                  </a:lnTo>
                  <a:lnTo>
                    <a:pt x="5475" y="60713"/>
                  </a:lnTo>
                  <a:lnTo>
                    <a:pt x="6872" y="60525"/>
                  </a:lnTo>
                  <a:lnTo>
                    <a:pt x="7684" y="60393"/>
                  </a:lnTo>
                  <a:lnTo>
                    <a:pt x="8571" y="60260"/>
                  </a:lnTo>
                  <a:lnTo>
                    <a:pt x="9534" y="60072"/>
                  </a:lnTo>
                  <a:lnTo>
                    <a:pt x="10535" y="59883"/>
                  </a:lnTo>
                  <a:lnTo>
                    <a:pt x="11611" y="59656"/>
                  </a:lnTo>
                  <a:lnTo>
                    <a:pt x="12725" y="59392"/>
                  </a:lnTo>
                  <a:lnTo>
                    <a:pt x="13895" y="59109"/>
                  </a:lnTo>
                  <a:lnTo>
                    <a:pt x="15084" y="58788"/>
                  </a:lnTo>
                  <a:lnTo>
                    <a:pt x="16311" y="58429"/>
                  </a:lnTo>
                  <a:lnTo>
                    <a:pt x="17576" y="58033"/>
                  </a:lnTo>
                  <a:lnTo>
                    <a:pt x="18860" y="57617"/>
                  </a:lnTo>
                  <a:lnTo>
                    <a:pt x="20144" y="57145"/>
                  </a:lnTo>
                  <a:lnTo>
                    <a:pt x="21446" y="56617"/>
                  </a:lnTo>
                  <a:lnTo>
                    <a:pt x="22768" y="56069"/>
                  </a:lnTo>
                  <a:lnTo>
                    <a:pt x="24070" y="55465"/>
                  </a:lnTo>
                  <a:lnTo>
                    <a:pt x="24731" y="55144"/>
                  </a:lnTo>
                  <a:lnTo>
                    <a:pt x="25392" y="54823"/>
                  </a:lnTo>
                  <a:lnTo>
                    <a:pt x="26034" y="54484"/>
                  </a:lnTo>
                  <a:lnTo>
                    <a:pt x="26676" y="54125"/>
                  </a:lnTo>
                  <a:lnTo>
                    <a:pt x="27317" y="53766"/>
                  </a:lnTo>
                  <a:lnTo>
                    <a:pt x="27959" y="53370"/>
                  </a:lnTo>
                  <a:lnTo>
                    <a:pt x="28582" y="52992"/>
                  </a:lnTo>
                  <a:lnTo>
                    <a:pt x="29205" y="52577"/>
                  </a:lnTo>
                  <a:lnTo>
                    <a:pt x="29828" y="52162"/>
                  </a:lnTo>
                  <a:lnTo>
                    <a:pt x="30451" y="51727"/>
                  </a:lnTo>
                  <a:lnTo>
                    <a:pt x="31036" y="51274"/>
                  </a:lnTo>
                  <a:lnTo>
                    <a:pt x="31641" y="50821"/>
                  </a:lnTo>
                  <a:lnTo>
                    <a:pt x="32226" y="50349"/>
                  </a:lnTo>
                  <a:lnTo>
                    <a:pt x="32792" y="49858"/>
                  </a:lnTo>
                  <a:lnTo>
                    <a:pt x="33358" y="49349"/>
                  </a:lnTo>
                  <a:lnTo>
                    <a:pt x="33906" y="48839"/>
                  </a:lnTo>
                  <a:lnTo>
                    <a:pt x="34453" y="48292"/>
                  </a:lnTo>
                  <a:lnTo>
                    <a:pt x="34982" y="47744"/>
                  </a:lnTo>
                  <a:lnTo>
                    <a:pt x="35492" y="47215"/>
                  </a:lnTo>
                  <a:lnTo>
                    <a:pt x="36020" y="46687"/>
                  </a:lnTo>
                  <a:lnTo>
                    <a:pt x="36549" y="46177"/>
                  </a:lnTo>
                  <a:lnTo>
                    <a:pt x="37115" y="45667"/>
                  </a:lnTo>
                  <a:lnTo>
                    <a:pt x="37682" y="45177"/>
                  </a:lnTo>
                  <a:lnTo>
                    <a:pt x="38248" y="44686"/>
                  </a:lnTo>
                  <a:lnTo>
                    <a:pt x="38833" y="44214"/>
                  </a:lnTo>
                  <a:lnTo>
                    <a:pt x="39437" y="43761"/>
                  </a:lnTo>
                  <a:lnTo>
                    <a:pt x="40060" y="43308"/>
                  </a:lnTo>
                  <a:lnTo>
                    <a:pt x="40683" y="42855"/>
                  </a:lnTo>
                  <a:lnTo>
                    <a:pt x="41325" y="42439"/>
                  </a:lnTo>
                  <a:lnTo>
                    <a:pt x="41967" y="42005"/>
                  </a:lnTo>
                  <a:lnTo>
                    <a:pt x="42628" y="41590"/>
                  </a:lnTo>
                  <a:lnTo>
                    <a:pt x="43307" y="41193"/>
                  </a:lnTo>
                  <a:lnTo>
                    <a:pt x="43987" y="40816"/>
                  </a:lnTo>
                  <a:lnTo>
                    <a:pt x="44667" y="40419"/>
                  </a:lnTo>
                  <a:lnTo>
                    <a:pt x="45384" y="40061"/>
                  </a:lnTo>
                  <a:lnTo>
                    <a:pt x="46082" y="39702"/>
                  </a:lnTo>
                  <a:lnTo>
                    <a:pt x="46800" y="39343"/>
                  </a:lnTo>
                  <a:lnTo>
                    <a:pt x="47536" y="39003"/>
                  </a:lnTo>
                  <a:lnTo>
                    <a:pt x="48272" y="38682"/>
                  </a:lnTo>
                  <a:lnTo>
                    <a:pt x="49027" y="38361"/>
                  </a:lnTo>
                  <a:lnTo>
                    <a:pt x="49783" y="38059"/>
                  </a:lnTo>
                  <a:lnTo>
                    <a:pt x="50538" y="37757"/>
                  </a:lnTo>
                  <a:lnTo>
                    <a:pt x="51312" y="37474"/>
                  </a:lnTo>
                  <a:lnTo>
                    <a:pt x="52086" y="37191"/>
                  </a:lnTo>
                  <a:lnTo>
                    <a:pt x="52879" y="36927"/>
                  </a:lnTo>
                  <a:lnTo>
                    <a:pt x="53672" y="36681"/>
                  </a:lnTo>
                  <a:lnTo>
                    <a:pt x="54483" y="36436"/>
                  </a:lnTo>
                  <a:lnTo>
                    <a:pt x="55276" y="36190"/>
                  </a:lnTo>
                  <a:lnTo>
                    <a:pt x="56107" y="35964"/>
                  </a:lnTo>
                  <a:lnTo>
                    <a:pt x="56919" y="35756"/>
                  </a:lnTo>
                  <a:lnTo>
                    <a:pt x="57749" y="35719"/>
                  </a:lnTo>
                  <a:lnTo>
                    <a:pt x="58618" y="35700"/>
                  </a:lnTo>
                  <a:lnTo>
                    <a:pt x="59543" y="35737"/>
                  </a:lnTo>
                  <a:lnTo>
                    <a:pt x="60487" y="35813"/>
                  </a:lnTo>
                  <a:lnTo>
                    <a:pt x="61449" y="35926"/>
                  </a:lnTo>
                  <a:lnTo>
                    <a:pt x="62450" y="36077"/>
                  </a:lnTo>
                  <a:lnTo>
                    <a:pt x="63469" y="36247"/>
                  </a:lnTo>
                  <a:lnTo>
                    <a:pt x="64508" y="36455"/>
                  </a:lnTo>
                  <a:lnTo>
                    <a:pt x="65565" y="36700"/>
                  </a:lnTo>
                  <a:lnTo>
                    <a:pt x="66622" y="36983"/>
                  </a:lnTo>
                  <a:lnTo>
                    <a:pt x="67698" y="37285"/>
                  </a:lnTo>
                  <a:lnTo>
                    <a:pt x="68774" y="37625"/>
                  </a:lnTo>
                  <a:lnTo>
                    <a:pt x="69850" y="37984"/>
                  </a:lnTo>
                  <a:lnTo>
                    <a:pt x="70907" y="38380"/>
                  </a:lnTo>
                  <a:lnTo>
                    <a:pt x="71984" y="38796"/>
                  </a:lnTo>
                  <a:lnTo>
                    <a:pt x="73041" y="39249"/>
                  </a:lnTo>
                  <a:lnTo>
                    <a:pt x="73399" y="39834"/>
                  </a:lnTo>
                  <a:lnTo>
                    <a:pt x="73758" y="40457"/>
                  </a:lnTo>
                  <a:lnTo>
                    <a:pt x="74117" y="41118"/>
                  </a:lnTo>
                  <a:lnTo>
                    <a:pt x="74475" y="41816"/>
                  </a:lnTo>
                  <a:lnTo>
                    <a:pt x="74796" y="42534"/>
                  </a:lnTo>
                  <a:lnTo>
                    <a:pt x="75117" y="43289"/>
                  </a:lnTo>
                  <a:lnTo>
                    <a:pt x="75382" y="44044"/>
                  </a:lnTo>
                  <a:lnTo>
                    <a:pt x="75627" y="44818"/>
                  </a:lnTo>
                  <a:lnTo>
                    <a:pt x="75740" y="45214"/>
                  </a:lnTo>
                  <a:lnTo>
                    <a:pt x="75835" y="45592"/>
                  </a:lnTo>
                  <a:lnTo>
                    <a:pt x="75929" y="45988"/>
                  </a:lnTo>
                  <a:lnTo>
                    <a:pt x="75986" y="46385"/>
                  </a:lnTo>
                  <a:lnTo>
                    <a:pt x="76042" y="46781"/>
                  </a:lnTo>
                  <a:lnTo>
                    <a:pt x="76080" y="47159"/>
                  </a:lnTo>
                  <a:lnTo>
                    <a:pt x="76118" y="47555"/>
                  </a:lnTo>
                  <a:lnTo>
                    <a:pt x="76118" y="47933"/>
                  </a:lnTo>
                  <a:lnTo>
                    <a:pt x="76118" y="48310"/>
                  </a:lnTo>
                  <a:lnTo>
                    <a:pt x="76099" y="48707"/>
                  </a:lnTo>
                  <a:lnTo>
                    <a:pt x="76061" y="49066"/>
                  </a:lnTo>
                  <a:lnTo>
                    <a:pt x="75986" y="49443"/>
                  </a:lnTo>
                  <a:lnTo>
                    <a:pt x="75910" y="49802"/>
                  </a:lnTo>
                  <a:lnTo>
                    <a:pt x="75797" y="50160"/>
                  </a:lnTo>
                  <a:lnTo>
                    <a:pt x="75684" y="50519"/>
                  </a:lnTo>
                  <a:lnTo>
                    <a:pt x="75533" y="50859"/>
                  </a:lnTo>
                  <a:lnTo>
                    <a:pt x="75646" y="50670"/>
                  </a:lnTo>
                  <a:lnTo>
                    <a:pt x="75759" y="50444"/>
                  </a:lnTo>
                  <a:lnTo>
                    <a:pt x="75910" y="50142"/>
                  </a:lnTo>
                  <a:lnTo>
                    <a:pt x="76061" y="49745"/>
                  </a:lnTo>
                  <a:lnTo>
                    <a:pt x="76212" y="49254"/>
                  </a:lnTo>
                  <a:lnTo>
                    <a:pt x="76288" y="48971"/>
                  </a:lnTo>
                  <a:lnTo>
                    <a:pt x="76344" y="48688"/>
                  </a:lnTo>
                  <a:lnTo>
                    <a:pt x="76401" y="48367"/>
                  </a:lnTo>
                  <a:lnTo>
                    <a:pt x="76439" y="48027"/>
                  </a:lnTo>
                  <a:lnTo>
                    <a:pt x="76477" y="47669"/>
                  </a:lnTo>
                  <a:lnTo>
                    <a:pt x="76495" y="47291"/>
                  </a:lnTo>
                  <a:lnTo>
                    <a:pt x="76495" y="46895"/>
                  </a:lnTo>
                  <a:lnTo>
                    <a:pt x="76495" y="46460"/>
                  </a:lnTo>
                  <a:lnTo>
                    <a:pt x="76458" y="46026"/>
                  </a:lnTo>
                  <a:lnTo>
                    <a:pt x="76420" y="45573"/>
                  </a:lnTo>
                  <a:lnTo>
                    <a:pt x="76344" y="45082"/>
                  </a:lnTo>
                  <a:lnTo>
                    <a:pt x="76250" y="44572"/>
                  </a:lnTo>
                  <a:lnTo>
                    <a:pt x="76118" y="44063"/>
                  </a:lnTo>
                  <a:lnTo>
                    <a:pt x="75986" y="43515"/>
                  </a:lnTo>
                  <a:lnTo>
                    <a:pt x="75797" y="42968"/>
                  </a:lnTo>
                  <a:lnTo>
                    <a:pt x="75589" y="42383"/>
                  </a:lnTo>
                  <a:lnTo>
                    <a:pt x="75344" y="41778"/>
                  </a:lnTo>
                  <a:lnTo>
                    <a:pt x="75080" y="41174"/>
                  </a:lnTo>
                  <a:lnTo>
                    <a:pt x="74759" y="40533"/>
                  </a:lnTo>
                  <a:lnTo>
                    <a:pt x="74419" y="39872"/>
                  </a:lnTo>
                  <a:lnTo>
                    <a:pt x="75325" y="40325"/>
                  </a:lnTo>
                  <a:lnTo>
                    <a:pt x="76250" y="40778"/>
                  </a:lnTo>
                  <a:lnTo>
                    <a:pt x="77175" y="41269"/>
                  </a:lnTo>
                  <a:lnTo>
                    <a:pt x="78081" y="41797"/>
                  </a:lnTo>
                  <a:lnTo>
                    <a:pt x="78987" y="42345"/>
                  </a:lnTo>
                  <a:lnTo>
                    <a:pt x="79875" y="42930"/>
                  </a:lnTo>
                  <a:lnTo>
                    <a:pt x="80724" y="43553"/>
                  </a:lnTo>
                  <a:lnTo>
                    <a:pt x="81158" y="43874"/>
                  </a:lnTo>
                  <a:lnTo>
                    <a:pt x="81555" y="44195"/>
                  </a:lnTo>
                  <a:lnTo>
                    <a:pt x="81970" y="44535"/>
                  </a:lnTo>
                  <a:lnTo>
                    <a:pt x="82367" y="44893"/>
                  </a:lnTo>
                  <a:lnTo>
                    <a:pt x="82744" y="45252"/>
                  </a:lnTo>
                  <a:lnTo>
                    <a:pt x="83122" y="45611"/>
                  </a:lnTo>
                  <a:lnTo>
                    <a:pt x="83480" y="45988"/>
                  </a:lnTo>
                  <a:lnTo>
                    <a:pt x="83820" y="46366"/>
                  </a:lnTo>
                  <a:lnTo>
                    <a:pt x="84160" y="46762"/>
                  </a:lnTo>
                  <a:lnTo>
                    <a:pt x="84481" y="47178"/>
                  </a:lnTo>
                  <a:lnTo>
                    <a:pt x="84783" y="47593"/>
                  </a:lnTo>
                  <a:lnTo>
                    <a:pt x="85066" y="48008"/>
                  </a:lnTo>
                  <a:lnTo>
                    <a:pt x="85349" y="48461"/>
                  </a:lnTo>
                  <a:lnTo>
                    <a:pt x="85595" y="48896"/>
                  </a:lnTo>
                  <a:lnTo>
                    <a:pt x="85840" y="49368"/>
                  </a:lnTo>
                  <a:lnTo>
                    <a:pt x="86067" y="49840"/>
                  </a:lnTo>
                  <a:lnTo>
                    <a:pt x="86256" y="50312"/>
                  </a:lnTo>
                  <a:lnTo>
                    <a:pt x="86444" y="50802"/>
                  </a:lnTo>
                  <a:lnTo>
                    <a:pt x="86709" y="51557"/>
                  </a:lnTo>
                  <a:lnTo>
                    <a:pt x="87011" y="52294"/>
                  </a:lnTo>
                  <a:lnTo>
                    <a:pt x="87162" y="52634"/>
                  </a:lnTo>
                  <a:lnTo>
                    <a:pt x="87332" y="52973"/>
                  </a:lnTo>
                  <a:lnTo>
                    <a:pt x="87501" y="53313"/>
                  </a:lnTo>
                  <a:lnTo>
                    <a:pt x="87690" y="53634"/>
                  </a:lnTo>
                  <a:lnTo>
                    <a:pt x="87898" y="53955"/>
                  </a:lnTo>
                  <a:lnTo>
                    <a:pt x="88106" y="54257"/>
                  </a:lnTo>
                  <a:lnTo>
                    <a:pt x="88351" y="54559"/>
                  </a:lnTo>
                  <a:lnTo>
                    <a:pt x="88596" y="54842"/>
                  </a:lnTo>
                  <a:lnTo>
                    <a:pt x="88842" y="55144"/>
                  </a:lnTo>
                  <a:lnTo>
                    <a:pt x="89125" y="55409"/>
                  </a:lnTo>
                  <a:lnTo>
                    <a:pt x="89427" y="55673"/>
                  </a:lnTo>
                  <a:lnTo>
                    <a:pt x="89748" y="55937"/>
                  </a:lnTo>
                  <a:lnTo>
                    <a:pt x="89748" y="55937"/>
                  </a:lnTo>
                  <a:lnTo>
                    <a:pt x="89333" y="55163"/>
                  </a:lnTo>
                  <a:lnTo>
                    <a:pt x="88936" y="54351"/>
                  </a:lnTo>
                  <a:lnTo>
                    <a:pt x="88559" y="53502"/>
                  </a:lnTo>
                  <a:lnTo>
                    <a:pt x="88181" y="52634"/>
                  </a:lnTo>
                  <a:lnTo>
                    <a:pt x="88181" y="52615"/>
                  </a:lnTo>
                  <a:lnTo>
                    <a:pt x="87879" y="51841"/>
                  </a:lnTo>
                  <a:lnTo>
                    <a:pt x="87841" y="51709"/>
                  </a:lnTo>
                  <a:lnTo>
                    <a:pt x="87577" y="50991"/>
                  </a:lnTo>
                  <a:lnTo>
                    <a:pt x="87520" y="50783"/>
                  </a:lnTo>
                  <a:lnTo>
                    <a:pt x="87218" y="49858"/>
                  </a:lnTo>
                  <a:lnTo>
                    <a:pt x="87048" y="49292"/>
                  </a:lnTo>
                  <a:lnTo>
                    <a:pt x="87011" y="49235"/>
                  </a:lnTo>
                  <a:lnTo>
                    <a:pt x="86841" y="48782"/>
                  </a:lnTo>
                  <a:lnTo>
                    <a:pt x="86633" y="48329"/>
                  </a:lnTo>
                  <a:lnTo>
                    <a:pt x="86407" y="47838"/>
                  </a:lnTo>
                  <a:lnTo>
                    <a:pt x="86142" y="47348"/>
                  </a:lnTo>
                  <a:lnTo>
                    <a:pt x="87426" y="48027"/>
                  </a:lnTo>
                  <a:lnTo>
                    <a:pt x="88691" y="48688"/>
                  </a:lnTo>
                  <a:lnTo>
                    <a:pt x="89937" y="49311"/>
                  </a:lnTo>
                  <a:lnTo>
                    <a:pt x="91164" y="49896"/>
                  </a:lnTo>
                  <a:lnTo>
                    <a:pt x="92372" y="50463"/>
                  </a:lnTo>
                  <a:lnTo>
                    <a:pt x="93543" y="51010"/>
                  </a:lnTo>
                  <a:lnTo>
                    <a:pt x="94713" y="51520"/>
                  </a:lnTo>
                  <a:lnTo>
                    <a:pt x="95846" y="51992"/>
                  </a:lnTo>
                  <a:lnTo>
                    <a:pt x="96960" y="52464"/>
                  </a:lnTo>
                  <a:lnTo>
                    <a:pt x="98036" y="52898"/>
                  </a:lnTo>
                  <a:lnTo>
                    <a:pt x="99112" y="53294"/>
                  </a:lnTo>
                  <a:lnTo>
                    <a:pt x="100150" y="53691"/>
                  </a:lnTo>
                  <a:lnTo>
                    <a:pt x="101169" y="54049"/>
                  </a:lnTo>
                  <a:lnTo>
                    <a:pt x="102170" y="54389"/>
                  </a:lnTo>
                  <a:lnTo>
                    <a:pt x="103152" y="54710"/>
                  </a:lnTo>
                  <a:lnTo>
                    <a:pt x="104114" y="54993"/>
                  </a:lnTo>
                  <a:lnTo>
                    <a:pt x="105039" y="55277"/>
                  </a:lnTo>
                  <a:lnTo>
                    <a:pt x="105946" y="55522"/>
                  </a:lnTo>
                  <a:lnTo>
                    <a:pt x="106852" y="55767"/>
                  </a:lnTo>
                  <a:lnTo>
                    <a:pt x="107720" y="55975"/>
                  </a:lnTo>
                  <a:lnTo>
                    <a:pt x="108570" y="56183"/>
                  </a:lnTo>
                  <a:lnTo>
                    <a:pt x="109381" y="56353"/>
                  </a:lnTo>
                  <a:lnTo>
                    <a:pt x="110193" y="56522"/>
                  </a:lnTo>
                  <a:lnTo>
                    <a:pt x="110986" y="56674"/>
                  </a:lnTo>
                  <a:lnTo>
                    <a:pt x="111741" y="56806"/>
                  </a:lnTo>
                  <a:lnTo>
                    <a:pt x="112496" y="56919"/>
                  </a:lnTo>
                  <a:lnTo>
                    <a:pt x="113214" y="57013"/>
                  </a:lnTo>
                  <a:lnTo>
                    <a:pt x="113912" y="57108"/>
                  </a:lnTo>
                  <a:lnTo>
                    <a:pt x="115253" y="57240"/>
                  </a:lnTo>
                  <a:lnTo>
                    <a:pt x="116499" y="57315"/>
                  </a:lnTo>
                  <a:lnTo>
                    <a:pt x="117688" y="57372"/>
                  </a:lnTo>
                  <a:lnTo>
                    <a:pt x="118783" y="57372"/>
                  </a:lnTo>
                  <a:lnTo>
                    <a:pt x="119802" y="57334"/>
                  </a:lnTo>
                  <a:lnTo>
                    <a:pt x="120727" y="57278"/>
                  </a:lnTo>
                  <a:lnTo>
                    <a:pt x="121596" y="57202"/>
                  </a:lnTo>
                  <a:lnTo>
                    <a:pt x="122370" y="57089"/>
                  </a:lnTo>
                  <a:lnTo>
                    <a:pt x="123068" y="56976"/>
                  </a:lnTo>
                  <a:lnTo>
                    <a:pt x="123691" y="56862"/>
                  </a:lnTo>
                  <a:lnTo>
                    <a:pt x="124239" y="56730"/>
                  </a:lnTo>
                  <a:lnTo>
                    <a:pt x="124711" y="56598"/>
                  </a:lnTo>
                  <a:lnTo>
                    <a:pt x="125107" y="56485"/>
                  </a:lnTo>
                  <a:lnTo>
                    <a:pt x="125428" y="56371"/>
                  </a:lnTo>
                  <a:lnTo>
                    <a:pt x="125862" y="56202"/>
                  </a:lnTo>
                  <a:lnTo>
                    <a:pt x="126013" y="56145"/>
                  </a:lnTo>
                  <a:lnTo>
                    <a:pt x="125069" y="56296"/>
                  </a:lnTo>
                  <a:lnTo>
                    <a:pt x="124125" y="56428"/>
                  </a:lnTo>
                  <a:lnTo>
                    <a:pt x="123144" y="56504"/>
                  </a:lnTo>
                  <a:lnTo>
                    <a:pt x="122143" y="56560"/>
                  </a:lnTo>
                  <a:lnTo>
                    <a:pt x="121143" y="56579"/>
                  </a:lnTo>
                  <a:lnTo>
                    <a:pt x="120123" y="56579"/>
                  </a:lnTo>
                  <a:lnTo>
                    <a:pt x="119104" y="56541"/>
                  </a:lnTo>
                  <a:lnTo>
                    <a:pt x="118047" y="56466"/>
                  </a:lnTo>
                  <a:lnTo>
                    <a:pt x="116989" y="56371"/>
                  </a:lnTo>
                  <a:lnTo>
                    <a:pt x="115932" y="56258"/>
                  </a:lnTo>
                  <a:lnTo>
                    <a:pt x="114875" y="56107"/>
                  </a:lnTo>
                  <a:lnTo>
                    <a:pt x="113799" y="55937"/>
                  </a:lnTo>
                  <a:lnTo>
                    <a:pt x="112723" y="55748"/>
                  </a:lnTo>
                  <a:lnTo>
                    <a:pt x="111647" y="55541"/>
                  </a:lnTo>
                  <a:lnTo>
                    <a:pt x="110571" y="55295"/>
                  </a:lnTo>
                  <a:lnTo>
                    <a:pt x="109476" y="55050"/>
                  </a:lnTo>
                  <a:lnTo>
                    <a:pt x="108400" y="54786"/>
                  </a:lnTo>
                  <a:lnTo>
                    <a:pt x="107343" y="54503"/>
                  </a:lnTo>
                  <a:lnTo>
                    <a:pt x="106267" y="54200"/>
                  </a:lnTo>
                  <a:lnTo>
                    <a:pt x="105209" y="53880"/>
                  </a:lnTo>
                  <a:lnTo>
                    <a:pt x="104152" y="53559"/>
                  </a:lnTo>
                  <a:lnTo>
                    <a:pt x="103114" y="53219"/>
                  </a:lnTo>
                  <a:lnTo>
                    <a:pt x="102076" y="52860"/>
                  </a:lnTo>
                  <a:lnTo>
                    <a:pt x="101056" y="52501"/>
                  </a:lnTo>
                  <a:lnTo>
                    <a:pt x="100037" y="52143"/>
                  </a:lnTo>
                  <a:lnTo>
                    <a:pt x="99055" y="51765"/>
                  </a:lnTo>
                  <a:lnTo>
                    <a:pt x="97111" y="51010"/>
                  </a:lnTo>
                  <a:lnTo>
                    <a:pt x="95260" y="50236"/>
                  </a:lnTo>
                  <a:lnTo>
                    <a:pt x="93486" y="49481"/>
                  </a:lnTo>
                  <a:lnTo>
                    <a:pt x="94864" y="49481"/>
                  </a:lnTo>
                  <a:lnTo>
                    <a:pt x="96186" y="49462"/>
                  </a:lnTo>
                  <a:lnTo>
                    <a:pt x="97450" y="49405"/>
                  </a:lnTo>
                  <a:lnTo>
                    <a:pt x="98677" y="49330"/>
                  </a:lnTo>
                  <a:lnTo>
                    <a:pt x="99848" y="49235"/>
                  </a:lnTo>
                  <a:lnTo>
                    <a:pt x="100981" y="49122"/>
                  </a:lnTo>
                  <a:lnTo>
                    <a:pt x="102057" y="48990"/>
                  </a:lnTo>
                  <a:lnTo>
                    <a:pt x="103076" y="48839"/>
                  </a:lnTo>
                  <a:lnTo>
                    <a:pt x="104058" y="48688"/>
                  </a:lnTo>
                  <a:lnTo>
                    <a:pt x="105002" y="48499"/>
                  </a:lnTo>
                  <a:lnTo>
                    <a:pt x="105889" y="48310"/>
                  </a:lnTo>
                  <a:lnTo>
                    <a:pt x="106720" y="48103"/>
                  </a:lnTo>
                  <a:lnTo>
                    <a:pt x="107513" y="47895"/>
                  </a:lnTo>
                  <a:lnTo>
                    <a:pt x="108268" y="47687"/>
                  </a:lnTo>
                  <a:lnTo>
                    <a:pt x="108985" y="47461"/>
                  </a:lnTo>
                  <a:lnTo>
                    <a:pt x="109646" y="47253"/>
                  </a:lnTo>
                  <a:lnTo>
                    <a:pt x="110269" y="47027"/>
                  </a:lnTo>
                  <a:lnTo>
                    <a:pt x="110835" y="46800"/>
                  </a:lnTo>
                  <a:lnTo>
                    <a:pt x="111364" y="46574"/>
                  </a:lnTo>
                  <a:lnTo>
                    <a:pt x="111855" y="46366"/>
                  </a:lnTo>
                  <a:lnTo>
                    <a:pt x="112723" y="45969"/>
                  </a:lnTo>
                  <a:lnTo>
                    <a:pt x="113403" y="45592"/>
                  </a:lnTo>
                  <a:lnTo>
                    <a:pt x="113950" y="45290"/>
                  </a:lnTo>
                  <a:lnTo>
                    <a:pt x="114309" y="45063"/>
                  </a:lnTo>
                  <a:lnTo>
                    <a:pt x="114611" y="44837"/>
                  </a:lnTo>
                  <a:lnTo>
                    <a:pt x="114611" y="44837"/>
                  </a:lnTo>
                  <a:lnTo>
                    <a:pt x="113988" y="45195"/>
                  </a:lnTo>
                  <a:lnTo>
                    <a:pt x="113327" y="45535"/>
                  </a:lnTo>
                  <a:lnTo>
                    <a:pt x="112629" y="45856"/>
                  </a:lnTo>
                  <a:lnTo>
                    <a:pt x="111911" y="46139"/>
                  </a:lnTo>
                  <a:lnTo>
                    <a:pt x="111194" y="46423"/>
                  </a:lnTo>
                  <a:lnTo>
                    <a:pt x="110439" y="46668"/>
                  </a:lnTo>
                  <a:lnTo>
                    <a:pt x="109665" y="46913"/>
                  </a:lnTo>
                  <a:lnTo>
                    <a:pt x="108872" y="47121"/>
                  </a:lnTo>
                  <a:lnTo>
                    <a:pt x="108079" y="47329"/>
                  </a:lnTo>
                  <a:lnTo>
                    <a:pt x="107267" y="47499"/>
                  </a:lnTo>
                  <a:lnTo>
                    <a:pt x="106455" y="47669"/>
                  </a:lnTo>
                  <a:lnTo>
                    <a:pt x="105625" y="47820"/>
                  </a:lnTo>
                  <a:lnTo>
                    <a:pt x="104794" y="47952"/>
                  </a:lnTo>
                  <a:lnTo>
                    <a:pt x="103963" y="48084"/>
                  </a:lnTo>
                  <a:lnTo>
                    <a:pt x="103152" y="48178"/>
                  </a:lnTo>
                  <a:lnTo>
                    <a:pt x="102321" y="48273"/>
                  </a:lnTo>
                  <a:lnTo>
                    <a:pt x="101490" y="48348"/>
                  </a:lnTo>
                  <a:lnTo>
                    <a:pt x="100679" y="48424"/>
                  </a:lnTo>
                  <a:lnTo>
                    <a:pt x="99093" y="48537"/>
                  </a:lnTo>
                  <a:lnTo>
                    <a:pt x="97564" y="48594"/>
                  </a:lnTo>
                  <a:lnTo>
                    <a:pt x="96110" y="48631"/>
                  </a:lnTo>
                  <a:lnTo>
                    <a:pt x="94732" y="48631"/>
                  </a:lnTo>
                  <a:lnTo>
                    <a:pt x="93486" y="48612"/>
                  </a:lnTo>
                  <a:lnTo>
                    <a:pt x="92372" y="48556"/>
                  </a:lnTo>
                  <a:lnTo>
                    <a:pt x="91390" y="48499"/>
                  </a:lnTo>
                  <a:lnTo>
                    <a:pt x="90239" y="47952"/>
                  </a:lnTo>
                  <a:lnTo>
                    <a:pt x="89144" y="47404"/>
                  </a:lnTo>
                  <a:lnTo>
                    <a:pt x="88124" y="46895"/>
                  </a:lnTo>
                  <a:lnTo>
                    <a:pt x="87199" y="46385"/>
                  </a:lnTo>
                  <a:lnTo>
                    <a:pt x="86350" y="45932"/>
                  </a:lnTo>
                  <a:lnTo>
                    <a:pt x="85595" y="45498"/>
                  </a:lnTo>
                  <a:lnTo>
                    <a:pt x="84934" y="45101"/>
                  </a:lnTo>
                  <a:lnTo>
                    <a:pt x="84387" y="44742"/>
                  </a:lnTo>
                  <a:lnTo>
                    <a:pt x="83745" y="43968"/>
                  </a:lnTo>
                  <a:lnTo>
                    <a:pt x="83046" y="43175"/>
                  </a:lnTo>
                  <a:lnTo>
                    <a:pt x="82914" y="43043"/>
                  </a:lnTo>
                  <a:lnTo>
                    <a:pt x="82291" y="42401"/>
                  </a:lnTo>
                  <a:lnTo>
                    <a:pt x="82159" y="42269"/>
                  </a:lnTo>
                  <a:lnTo>
                    <a:pt x="81423" y="41571"/>
                  </a:lnTo>
                  <a:lnTo>
                    <a:pt x="81140" y="41325"/>
                  </a:lnTo>
                  <a:lnTo>
                    <a:pt x="80630" y="40872"/>
                  </a:lnTo>
                  <a:lnTo>
                    <a:pt x="80271" y="40570"/>
                  </a:lnTo>
                  <a:lnTo>
                    <a:pt x="79686" y="40098"/>
                  </a:lnTo>
                  <a:lnTo>
                    <a:pt x="79157" y="39683"/>
                  </a:lnTo>
                  <a:lnTo>
                    <a:pt x="78610" y="39305"/>
                  </a:lnTo>
                  <a:lnTo>
                    <a:pt x="78176" y="38984"/>
                  </a:lnTo>
                  <a:lnTo>
                    <a:pt x="77647" y="38626"/>
                  </a:lnTo>
                  <a:lnTo>
                    <a:pt x="77213" y="38343"/>
                  </a:lnTo>
                  <a:lnTo>
                    <a:pt x="76307" y="37795"/>
                  </a:lnTo>
                  <a:lnTo>
                    <a:pt x="75854" y="37531"/>
                  </a:lnTo>
                  <a:lnTo>
                    <a:pt x="75231" y="37191"/>
                  </a:lnTo>
                  <a:lnTo>
                    <a:pt x="74759" y="36946"/>
                  </a:lnTo>
                  <a:lnTo>
                    <a:pt x="73909" y="36511"/>
                  </a:lnTo>
                  <a:lnTo>
                    <a:pt x="73437" y="36304"/>
                  </a:lnTo>
                  <a:lnTo>
                    <a:pt x="72569" y="35907"/>
                  </a:lnTo>
                  <a:lnTo>
                    <a:pt x="72116" y="35737"/>
                  </a:lnTo>
                  <a:lnTo>
                    <a:pt x="71247" y="35398"/>
                  </a:lnTo>
                  <a:lnTo>
                    <a:pt x="70889" y="35265"/>
                  </a:lnTo>
                  <a:lnTo>
                    <a:pt x="70266" y="35058"/>
                  </a:lnTo>
                  <a:lnTo>
                    <a:pt x="69643" y="34850"/>
                  </a:lnTo>
                  <a:lnTo>
                    <a:pt x="69303" y="34756"/>
                  </a:lnTo>
                  <a:lnTo>
                    <a:pt x="68283" y="34473"/>
                  </a:lnTo>
                  <a:lnTo>
                    <a:pt x="67887" y="34359"/>
                  </a:lnTo>
                  <a:lnTo>
                    <a:pt x="67207" y="34208"/>
                  </a:lnTo>
                  <a:lnTo>
                    <a:pt x="66528" y="34057"/>
                  </a:lnTo>
                  <a:lnTo>
                    <a:pt x="66509" y="34057"/>
                  </a:lnTo>
                  <a:lnTo>
                    <a:pt x="67566" y="33944"/>
                  </a:lnTo>
                  <a:lnTo>
                    <a:pt x="68642" y="33868"/>
                  </a:lnTo>
                  <a:lnTo>
                    <a:pt x="69850" y="33774"/>
                  </a:lnTo>
                  <a:lnTo>
                    <a:pt x="71058" y="33717"/>
                  </a:lnTo>
                  <a:lnTo>
                    <a:pt x="72267" y="33680"/>
                  </a:lnTo>
                  <a:lnTo>
                    <a:pt x="73475" y="33661"/>
                  </a:lnTo>
                  <a:lnTo>
                    <a:pt x="74702" y="33642"/>
                  </a:lnTo>
                  <a:lnTo>
                    <a:pt x="75910" y="33661"/>
                  </a:lnTo>
                  <a:lnTo>
                    <a:pt x="77137" y="33699"/>
                  </a:lnTo>
                  <a:lnTo>
                    <a:pt x="78364" y="33755"/>
                  </a:lnTo>
                  <a:lnTo>
                    <a:pt x="79573" y="33831"/>
                  </a:lnTo>
                  <a:lnTo>
                    <a:pt x="80800" y="33925"/>
                  </a:lnTo>
                  <a:lnTo>
                    <a:pt x="82008" y="34038"/>
                  </a:lnTo>
                  <a:lnTo>
                    <a:pt x="83235" y="34170"/>
                  </a:lnTo>
                  <a:lnTo>
                    <a:pt x="84443" y="34322"/>
                  </a:lnTo>
                  <a:lnTo>
                    <a:pt x="85651" y="34491"/>
                  </a:lnTo>
                  <a:lnTo>
                    <a:pt x="86860" y="34680"/>
                  </a:lnTo>
                  <a:lnTo>
                    <a:pt x="88049" y="34888"/>
                  </a:lnTo>
                  <a:lnTo>
                    <a:pt x="89540" y="35152"/>
                  </a:lnTo>
                  <a:lnTo>
                    <a:pt x="90994" y="35379"/>
                  </a:lnTo>
                  <a:lnTo>
                    <a:pt x="92391" y="35567"/>
                  </a:lnTo>
                  <a:lnTo>
                    <a:pt x="93750" y="35737"/>
                  </a:lnTo>
                  <a:lnTo>
                    <a:pt x="95072" y="35851"/>
                  </a:lnTo>
                  <a:lnTo>
                    <a:pt x="96355" y="35945"/>
                  </a:lnTo>
                  <a:lnTo>
                    <a:pt x="97601" y="36002"/>
                  </a:lnTo>
                  <a:lnTo>
                    <a:pt x="98810" y="36039"/>
                  </a:lnTo>
                  <a:lnTo>
                    <a:pt x="99980" y="36039"/>
                  </a:lnTo>
                  <a:lnTo>
                    <a:pt x="101113" y="36021"/>
                  </a:lnTo>
                  <a:lnTo>
                    <a:pt x="102227" y="35964"/>
                  </a:lnTo>
                  <a:lnTo>
                    <a:pt x="103284" y="35888"/>
                  </a:lnTo>
                  <a:lnTo>
                    <a:pt x="104322" y="35794"/>
                  </a:lnTo>
                  <a:lnTo>
                    <a:pt x="105304" y="35662"/>
                  </a:lnTo>
                  <a:lnTo>
                    <a:pt x="106267" y="35511"/>
                  </a:lnTo>
                  <a:lnTo>
                    <a:pt x="107192" y="35341"/>
                  </a:lnTo>
                  <a:lnTo>
                    <a:pt x="108098" y="35152"/>
                  </a:lnTo>
                  <a:lnTo>
                    <a:pt x="108966" y="34945"/>
                  </a:lnTo>
                  <a:lnTo>
                    <a:pt x="109797" y="34718"/>
                  </a:lnTo>
                  <a:lnTo>
                    <a:pt x="110590" y="34473"/>
                  </a:lnTo>
                  <a:lnTo>
                    <a:pt x="111364" y="34208"/>
                  </a:lnTo>
                  <a:lnTo>
                    <a:pt x="112100" y="33925"/>
                  </a:lnTo>
                  <a:lnTo>
                    <a:pt x="112817" y="33642"/>
                  </a:lnTo>
                  <a:lnTo>
                    <a:pt x="113497" y="33340"/>
                  </a:lnTo>
                  <a:lnTo>
                    <a:pt x="114158" y="33019"/>
                  </a:lnTo>
                  <a:lnTo>
                    <a:pt x="114781" y="32679"/>
                  </a:lnTo>
                  <a:lnTo>
                    <a:pt x="115385" y="32339"/>
                  </a:lnTo>
                  <a:lnTo>
                    <a:pt x="115951" y="31999"/>
                  </a:lnTo>
                  <a:lnTo>
                    <a:pt x="116499" y="31641"/>
                  </a:lnTo>
                  <a:lnTo>
                    <a:pt x="117027" y="31263"/>
                  </a:lnTo>
                  <a:lnTo>
                    <a:pt x="117537" y="30905"/>
                  </a:lnTo>
                  <a:lnTo>
                    <a:pt x="118009" y="30527"/>
                  </a:lnTo>
                  <a:lnTo>
                    <a:pt x="118462" y="30131"/>
                  </a:lnTo>
                  <a:lnTo>
                    <a:pt x="118877" y="29753"/>
                  </a:lnTo>
                  <a:lnTo>
                    <a:pt x="119293" y="29357"/>
                  </a:lnTo>
                  <a:lnTo>
                    <a:pt x="119670" y="28979"/>
                  </a:lnTo>
                  <a:lnTo>
                    <a:pt x="120029" y="28582"/>
                  </a:lnTo>
                  <a:lnTo>
                    <a:pt x="120388" y="28186"/>
                  </a:lnTo>
                  <a:lnTo>
                    <a:pt x="120708" y="27808"/>
                  </a:lnTo>
                  <a:lnTo>
                    <a:pt x="121010" y="27431"/>
                  </a:lnTo>
                  <a:lnTo>
                    <a:pt x="121294" y="27034"/>
                  </a:lnTo>
                  <a:lnTo>
                    <a:pt x="121558" y="26657"/>
                  </a:lnTo>
                  <a:lnTo>
                    <a:pt x="122030" y="25940"/>
                  </a:lnTo>
                  <a:lnTo>
                    <a:pt x="122445" y="25222"/>
                  </a:lnTo>
                  <a:lnTo>
                    <a:pt x="122785" y="24561"/>
                  </a:lnTo>
                  <a:lnTo>
                    <a:pt x="123087" y="23957"/>
                  </a:lnTo>
                  <a:lnTo>
                    <a:pt x="123314" y="23391"/>
                  </a:lnTo>
                  <a:lnTo>
                    <a:pt x="123502" y="22900"/>
                  </a:lnTo>
                  <a:lnTo>
                    <a:pt x="123653" y="22466"/>
                  </a:lnTo>
                  <a:lnTo>
                    <a:pt x="123748" y="22126"/>
                  </a:lnTo>
                  <a:lnTo>
                    <a:pt x="123823" y="21881"/>
                  </a:lnTo>
                  <a:lnTo>
                    <a:pt x="123880" y="21654"/>
                  </a:lnTo>
                  <a:lnTo>
                    <a:pt x="122974" y="23032"/>
                  </a:lnTo>
                  <a:lnTo>
                    <a:pt x="122521" y="23693"/>
                  </a:lnTo>
                  <a:lnTo>
                    <a:pt x="122049" y="24373"/>
                  </a:lnTo>
                  <a:lnTo>
                    <a:pt x="121577" y="25033"/>
                  </a:lnTo>
                  <a:lnTo>
                    <a:pt x="121067" y="25675"/>
                  </a:lnTo>
                  <a:lnTo>
                    <a:pt x="120539" y="26298"/>
                  </a:lnTo>
                  <a:lnTo>
                    <a:pt x="119972" y="26921"/>
                  </a:lnTo>
                  <a:lnTo>
                    <a:pt x="119387" y="27525"/>
                  </a:lnTo>
                  <a:lnTo>
                    <a:pt x="118783" y="28111"/>
                  </a:lnTo>
                  <a:lnTo>
                    <a:pt x="118122" y="28677"/>
                  </a:lnTo>
                  <a:lnTo>
                    <a:pt x="117424" y="29224"/>
                  </a:lnTo>
                  <a:lnTo>
                    <a:pt x="117065" y="29470"/>
                  </a:lnTo>
                  <a:lnTo>
                    <a:pt x="116687" y="29734"/>
                  </a:lnTo>
                  <a:lnTo>
                    <a:pt x="116291" y="29979"/>
                  </a:lnTo>
                  <a:lnTo>
                    <a:pt x="115894" y="30225"/>
                  </a:lnTo>
                  <a:lnTo>
                    <a:pt x="115479" y="30451"/>
                  </a:lnTo>
                  <a:lnTo>
                    <a:pt x="115064" y="30697"/>
                  </a:lnTo>
                  <a:lnTo>
                    <a:pt x="114611" y="30905"/>
                  </a:lnTo>
                  <a:lnTo>
                    <a:pt x="114158" y="31131"/>
                  </a:lnTo>
                  <a:lnTo>
                    <a:pt x="113705" y="31339"/>
                  </a:lnTo>
                  <a:lnTo>
                    <a:pt x="113214" y="31528"/>
                  </a:lnTo>
                  <a:lnTo>
                    <a:pt x="112723" y="31716"/>
                  </a:lnTo>
                  <a:lnTo>
                    <a:pt x="112194" y="31905"/>
                  </a:lnTo>
                  <a:lnTo>
                    <a:pt x="111666" y="32075"/>
                  </a:lnTo>
                  <a:lnTo>
                    <a:pt x="111118" y="32245"/>
                  </a:lnTo>
                  <a:lnTo>
                    <a:pt x="110571" y="32396"/>
                  </a:lnTo>
                  <a:lnTo>
                    <a:pt x="109986" y="32528"/>
                  </a:lnTo>
                  <a:lnTo>
                    <a:pt x="109381" y="32679"/>
                  </a:lnTo>
                  <a:lnTo>
                    <a:pt x="108758" y="32792"/>
                  </a:lnTo>
                  <a:lnTo>
                    <a:pt x="108135" y="32906"/>
                  </a:lnTo>
                  <a:lnTo>
                    <a:pt x="107475" y="33019"/>
                  </a:lnTo>
                  <a:lnTo>
                    <a:pt x="106795" y="33113"/>
                  </a:lnTo>
                  <a:lnTo>
                    <a:pt x="106116" y="33208"/>
                  </a:lnTo>
                  <a:lnTo>
                    <a:pt x="105398" y="33283"/>
                  </a:lnTo>
                  <a:lnTo>
                    <a:pt x="104662" y="33340"/>
                  </a:lnTo>
                  <a:lnTo>
                    <a:pt x="103907" y="33396"/>
                  </a:lnTo>
                  <a:lnTo>
                    <a:pt x="103133" y="33434"/>
                  </a:lnTo>
                  <a:lnTo>
                    <a:pt x="102321" y="33453"/>
                  </a:lnTo>
                  <a:lnTo>
                    <a:pt x="101490" y="33472"/>
                  </a:lnTo>
                  <a:lnTo>
                    <a:pt x="99791" y="33472"/>
                  </a:lnTo>
                  <a:lnTo>
                    <a:pt x="98885" y="33453"/>
                  </a:lnTo>
                  <a:lnTo>
                    <a:pt x="97979" y="33415"/>
                  </a:lnTo>
                  <a:lnTo>
                    <a:pt x="97035" y="33359"/>
                  </a:lnTo>
                  <a:lnTo>
                    <a:pt x="96053" y="33302"/>
                  </a:lnTo>
                  <a:lnTo>
                    <a:pt x="95072" y="33227"/>
                  </a:lnTo>
                  <a:lnTo>
                    <a:pt x="94052" y="33151"/>
                  </a:lnTo>
                  <a:lnTo>
                    <a:pt x="92995" y="33038"/>
                  </a:lnTo>
                  <a:lnTo>
                    <a:pt x="91938" y="32925"/>
                  </a:lnTo>
                  <a:lnTo>
                    <a:pt x="89691" y="32641"/>
                  </a:lnTo>
                  <a:lnTo>
                    <a:pt x="89144" y="32566"/>
                  </a:lnTo>
                  <a:lnTo>
                    <a:pt x="88596" y="32471"/>
                  </a:lnTo>
                  <a:lnTo>
                    <a:pt x="87483" y="32302"/>
                  </a:lnTo>
                  <a:lnTo>
                    <a:pt x="86841" y="32207"/>
                  </a:lnTo>
                  <a:lnTo>
                    <a:pt x="85217" y="31981"/>
                  </a:lnTo>
                  <a:lnTo>
                    <a:pt x="84594" y="31905"/>
                  </a:lnTo>
                  <a:lnTo>
                    <a:pt x="82499" y="31660"/>
                  </a:lnTo>
                  <a:lnTo>
                    <a:pt x="82140" y="31622"/>
                  </a:lnTo>
                  <a:lnTo>
                    <a:pt x="80403" y="31471"/>
                  </a:lnTo>
                  <a:lnTo>
                    <a:pt x="79724" y="31414"/>
                  </a:lnTo>
                  <a:lnTo>
                    <a:pt x="78232" y="31301"/>
                  </a:lnTo>
                  <a:lnTo>
                    <a:pt x="77628" y="31263"/>
                  </a:lnTo>
                  <a:lnTo>
                    <a:pt x="75703" y="31169"/>
                  </a:lnTo>
                  <a:lnTo>
                    <a:pt x="75098" y="31150"/>
                  </a:lnTo>
                  <a:lnTo>
                    <a:pt x="73739" y="31131"/>
                  </a:lnTo>
                  <a:lnTo>
                    <a:pt x="72984" y="31112"/>
                  </a:lnTo>
                  <a:lnTo>
                    <a:pt x="71700" y="31112"/>
                  </a:lnTo>
                  <a:lnTo>
                    <a:pt x="71040" y="31131"/>
                  </a:lnTo>
                  <a:lnTo>
                    <a:pt x="69322" y="31169"/>
                  </a:lnTo>
                  <a:lnTo>
                    <a:pt x="68548" y="31207"/>
                  </a:lnTo>
                  <a:lnTo>
                    <a:pt x="67490" y="31263"/>
                  </a:lnTo>
                  <a:lnTo>
                    <a:pt x="66660" y="31301"/>
                  </a:lnTo>
                  <a:lnTo>
                    <a:pt x="65640" y="31395"/>
                  </a:lnTo>
                  <a:lnTo>
                    <a:pt x="64338" y="31509"/>
                  </a:lnTo>
                  <a:lnTo>
                    <a:pt x="63356" y="31603"/>
                  </a:lnTo>
                  <a:lnTo>
                    <a:pt x="62431" y="31716"/>
                  </a:lnTo>
                  <a:lnTo>
                    <a:pt x="61676" y="31811"/>
                  </a:lnTo>
                  <a:lnTo>
                    <a:pt x="60732" y="31943"/>
                  </a:lnTo>
                  <a:lnTo>
                    <a:pt x="60128" y="32037"/>
                  </a:lnTo>
                  <a:lnTo>
                    <a:pt x="59184" y="32188"/>
                  </a:lnTo>
                  <a:lnTo>
                    <a:pt x="58278" y="32358"/>
                  </a:lnTo>
                  <a:lnTo>
                    <a:pt x="57787" y="32453"/>
                  </a:lnTo>
                  <a:lnTo>
                    <a:pt x="56768" y="32660"/>
                  </a:lnTo>
                  <a:lnTo>
                    <a:pt x="56296" y="32755"/>
                  </a:lnTo>
                  <a:lnTo>
                    <a:pt x="55427" y="32962"/>
                  </a:lnTo>
                  <a:lnTo>
                    <a:pt x="54559" y="33170"/>
                  </a:lnTo>
                  <a:lnTo>
                    <a:pt x="53690" y="33378"/>
                  </a:lnTo>
                  <a:lnTo>
                    <a:pt x="52860" y="33604"/>
                  </a:lnTo>
                  <a:lnTo>
                    <a:pt x="52633" y="33661"/>
                  </a:lnTo>
                  <a:lnTo>
                    <a:pt x="51538" y="33982"/>
                  </a:lnTo>
                  <a:lnTo>
                    <a:pt x="51331" y="34057"/>
                  </a:lnTo>
                  <a:lnTo>
                    <a:pt x="50462" y="34322"/>
                  </a:lnTo>
                  <a:lnTo>
                    <a:pt x="49613" y="34605"/>
                  </a:lnTo>
                  <a:lnTo>
                    <a:pt x="48782" y="34907"/>
                  </a:lnTo>
                  <a:lnTo>
                    <a:pt x="47951" y="35209"/>
                  </a:lnTo>
                  <a:lnTo>
                    <a:pt x="47876" y="35228"/>
                  </a:lnTo>
                  <a:lnTo>
                    <a:pt x="46743" y="35662"/>
                  </a:lnTo>
                  <a:lnTo>
                    <a:pt x="45648" y="36134"/>
                  </a:lnTo>
                  <a:lnTo>
                    <a:pt x="44553" y="36606"/>
                  </a:lnTo>
                  <a:lnTo>
                    <a:pt x="43496" y="37116"/>
                  </a:lnTo>
                  <a:lnTo>
                    <a:pt x="44025" y="36398"/>
                  </a:lnTo>
                  <a:lnTo>
                    <a:pt x="44591" y="35681"/>
                  </a:lnTo>
                  <a:lnTo>
                    <a:pt x="45157" y="34982"/>
                  </a:lnTo>
                  <a:lnTo>
                    <a:pt x="45743" y="34322"/>
                  </a:lnTo>
                  <a:lnTo>
                    <a:pt x="46309" y="33699"/>
                  </a:lnTo>
                  <a:lnTo>
                    <a:pt x="46592" y="33434"/>
                  </a:lnTo>
                  <a:lnTo>
                    <a:pt x="46875" y="33189"/>
                  </a:lnTo>
                  <a:lnTo>
                    <a:pt x="47140" y="32962"/>
                  </a:lnTo>
                  <a:lnTo>
                    <a:pt x="47385" y="32773"/>
                  </a:lnTo>
                  <a:lnTo>
                    <a:pt x="47649" y="32604"/>
                  </a:lnTo>
                  <a:lnTo>
                    <a:pt x="47876" y="32490"/>
                  </a:lnTo>
                  <a:lnTo>
                    <a:pt x="48461" y="32207"/>
                  </a:lnTo>
                  <a:lnTo>
                    <a:pt x="49046" y="31924"/>
                  </a:lnTo>
                  <a:lnTo>
                    <a:pt x="49613" y="31622"/>
                  </a:lnTo>
                  <a:lnTo>
                    <a:pt x="50198" y="31320"/>
                  </a:lnTo>
                  <a:lnTo>
                    <a:pt x="50783" y="30999"/>
                  </a:lnTo>
                  <a:lnTo>
                    <a:pt x="51350" y="30659"/>
                  </a:lnTo>
                  <a:lnTo>
                    <a:pt x="52501" y="29942"/>
                  </a:lnTo>
                  <a:lnTo>
                    <a:pt x="53634" y="29187"/>
                  </a:lnTo>
                  <a:lnTo>
                    <a:pt x="54748" y="28394"/>
                  </a:lnTo>
                  <a:lnTo>
                    <a:pt x="55861" y="27563"/>
                  </a:lnTo>
                  <a:lnTo>
                    <a:pt x="56938" y="26676"/>
                  </a:lnTo>
                  <a:lnTo>
                    <a:pt x="58014" y="25770"/>
                  </a:lnTo>
                  <a:lnTo>
                    <a:pt x="59052" y="24826"/>
                  </a:lnTo>
                  <a:lnTo>
                    <a:pt x="60071" y="23844"/>
                  </a:lnTo>
                  <a:lnTo>
                    <a:pt x="61053" y="22843"/>
                  </a:lnTo>
                  <a:lnTo>
                    <a:pt x="62016" y="21805"/>
                  </a:lnTo>
                  <a:lnTo>
                    <a:pt x="62941" y="20748"/>
                  </a:lnTo>
                  <a:lnTo>
                    <a:pt x="63809" y="19653"/>
                  </a:lnTo>
                  <a:lnTo>
                    <a:pt x="64659" y="18558"/>
                  </a:lnTo>
                  <a:lnTo>
                    <a:pt x="65074" y="17992"/>
                  </a:lnTo>
                  <a:lnTo>
                    <a:pt x="65452" y="17444"/>
                  </a:lnTo>
                  <a:lnTo>
                    <a:pt x="65848" y="16878"/>
                  </a:lnTo>
                  <a:lnTo>
                    <a:pt x="66226" y="16293"/>
                  </a:lnTo>
                  <a:lnTo>
                    <a:pt x="66584" y="15726"/>
                  </a:lnTo>
                  <a:lnTo>
                    <a:pt x="66924" y="15141"/>
                  </a:lnTo>
                  <a:lnTo>
                    <a:pt x="67264" y="14575"/>
                  </a:lnTo>
                  <a:lnTo>
                    <a:pt x="67585" y="13990"/>
                  </a:lnTo>
                  <a:lnTo>
                    <a:pt x="67887" y="13404"/>
                  </a:lnTo>
                  <a:lnTo>
                    <a:pt x="68189" y="12819"/>
                  </a:lnTo>
                  <a:lnTo>
                    <a:pt x="68472" y="12234"/>
                  </a:lnTo>
                  <a:lnTo>
                    <a:pt x="68736" y="11649"/>
                  </a:lnTo>
                  <a:lnTo>
                    <a:pt x="69001" y="11044"/>
                  </a:lnTo>
                  <a:lnTo>
                    <a:pt x="69227" y="10459"/>
                  </a:lnTo>
                  <a:lnTo>
                    <a:pt x="69454" y="9874"/>
                  </a:lnTo>
                  <a:lnTo>
                    <a:pt x="69661" y="9270"/>
                  </a:lnTo>
                  <a:lnTo>
                    <a:pt x="69850" y="8685"/>
                  </a:lnTo>
                  <a:lnTo>
                    <a:pt x="70039" y="8099"/>
                  </a:lnTo>
                  <a:lnTo>
                    <a:pt x="70190" y="7495"/>
                  </a:lnTo>
                  <a:lnTo>
                    <a:pt x="70341" y="6910"/>
                  </a:lnTo>
                  <a:lnTo>
                    <a:pt x="70454" y="6325"/>
                  </a:lnTo>
                  <a:lnTo>
                    <a:pt x="70568" y="5740"/>
                  </a:lnTo>
                  <a:lnTo>
                    <a:pt x="70662" y="5154"/>
                  </a:lnTo>
                  <a:lnTo>
                    <a:pt x="70719" y="4569"/>
                  </a:lnTo>
                  <a:lnTo>
                    <a:pt x="70775" y="3984"/>
                  </a:lnTo>
                  <a:lnTo>
                    <a:pt x="70813" y="3399"/>
                  </a:lnTo>
                  <a:lnTo>
                    <a:pt x="70832" y="2832"/>
                  </a:lnTo>
                  <a:lnTo>
                    <a:pt x="70832" y="2247"/>
                  </a:lnTo>
                  <a:lnTo>
                    <a:pt x="70794" y="1681"/>
                  </a:lnTo>
                  <a:lnTo>
                    <a:pt x="70756" y="1114"/>
                  </a:lnTo>
                  <a:lnTo>
                    <a:pt x="70700" y="548"/>
                  </a:lnTo>
                  <a:lnTo>
                    <a:pt x="7060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81" name="Google Shape;681;p9"/>
            <p:cNvGrpSpPr/>
            <p:nvPr/>
          </p:nvGrpSpPr>
          <p:grpSpPr>
            <a:xfrm>
              <a:off x="2464214" y="951103"/>
              <a:ext cx="314426" cy="304947"/>
              <a:chOff x="5013725" y="2633775"/>
              <a:chExt cx="422900" cy="410150"/>
            </a:xfrm>
          </p:grpSpPr>
          <p:sp>
            <p:nvSpPr>
              <p:cNvPr id="682" name="Google Shape;682;p9"/>
              <p:cNvSpPr/>
              <p:nvPr/>
            </p:nvSpPr>
            <p:spPr>
              <a:xfrm>
                <a:off x="5013725" y="2633775"/>
                <a:ext cx="422900" cy="410150"/>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9"/>
              <p:cNvSpPr/>
              <p:nvPr/>
            </p:nvSpPr>
            <p:spPr>
              <a:xfrm>
                <a:off x="5179850" y="2778200"/>
                <a:ext cx="79300" cy="78850"/>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4" name="Google Shape;684;p9"/>
            <p:cNvGrpSpPr/>
            <p:nvPr/>
          </p:nvGrpSpPr>
          <p:grpSpPr>
            <a:xfrm>
              <a:off x="2497939" y="1763378"/>
              <a:ext cx="314426" cy="304947"/>
              <a:chOff x="5013725" y="2633775"/>
              <a:chExt cx="422900" cy="410150"/>
            </a:xfrm>
          </p:grpSpPr>
          <p:sp>
            <p:nvSpPr>
              <p:cNvPr id="685" name="Google Shape;685;p9"/>
              <p:cNvSpPr/>
              <p:nvPr/>
            </p:nvSpPr>
            <p:spPr>
              <a:xfrm>
                <a:off x="5013725" y="2633775"/>
                <a:ext cx="422900" cy="410150"/>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9"/>
              <p:cNvSpPr/>
              <p:nvPr/>
            </p:nvSpPr>
            <p:spPr>
              <a:xfrm>
                <a:off x="5179850" y="2778200"/>
                <a:ext cx="79300" cy="78850"/>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87" name="Google Shape;687;p9"/>
            <p:cNvSpPr/>
            <p:nvPr/>
          </p:nvSpPr>
          <p:spPr>
            <a:xfrm rot="5209801">
              <a:off x="1218720" y="419375"/>
              <a:ext cx="192106" cy="240257"/>
            </a:xfrm>
            <a:custGeom>
              <a:avLst/>
              <a:gdLst/>
              <a:ahLst/>
              <a:cxnLst/>
              <a:rect l="l" t="t" r="r" b="b"/>
              <a:pathLst>
                <a:path w="7684" h="9610" extrusionOk="0">
                  <a:moveTo>
                    <a:pt x="5097" y="1"/>
                  </a:moveTo>
                  <a:lnTo>
                    <a:pt x="4588" y="114"/>
                  </a:lnTo>
                  <a:lnTo>
                    <a:pt x="4399" y="2096"/>
                  </a:lnTo>
                  <a:lnTo>
                    <a:pt x="3889" y="246"/>
                  </a:lnTo>
                  <a:lnTo>
                    <a:pt x="2889" y="869"/>
                  </a:lnTo>
                  <a:lnTo>
                    <a:pt x="3681" y="2568"/>
                  </a:lnTo>
                  <a:lnTo>
                    <a:pt x="4229" y="3814"/>
                  </a:lnTo>
                  <a:lnTo>
                    <a:pt x="4399" y="4248"/>
                  </a:lnTo>
                  <a:lnTo>
                    <a:pt x="4512" y="4569"/>
                  </a:lnTo>
                  <a:lnTo>
                    <a:pt x="4550" y="4777"/>
                  </a:lnTo>
                  <a:lnTo>
                    <a:pt x="4550" y="4834"/>
                  </a:lnTo>
                  <a:lnTo>
                    <a:pt x="4531" y="4871"/>
                  </a:lnTo>
                  <a:lnTo>
                    <a:pt x="4512" y="4871"/>
                  </a:lnTo>
                  <a:lnTo>
                    <a:pt x="4455" y="4834"/>
                  </a:lnTo>
                  <a:lnTo>
                    <a:pt x="4304" y="4664"/>
                  </a:lnTo>
                  <a:lnTo>
                    <a:pt x="4097" y="4399"/>
                  </a:lnTo>
                  <a:lnTo>
                    <a:pt x="3832" y="4003"/>
                  </a:lnTo>
                  <a:lnTo>
                    <a:pt x="3077" y="2832"/>
                  </a:lnTo>
                  <a:lnTo>
                    <a:pt x="2077" y="1190"/>
                  </a:lnTo>
                  <a:lnTo>
                    <a:pt x="1322" y="1662"/>
                  </a:lnTo>
                  <a:lnTo>
                    <a:pt x="1548" y="2228"/>
                  </a:lnTo>
                  <a:lnTo>
                    <a:pt x="925" y="2134"/>
                  </a:lnTo>
                  <a:lnTo>
                    <a:pt x="680" y="2436"/>
                  </a:lnTo>
                  <a:lnTo>
                    <a:pt x="548" y="2625"/>
                  </a:lnTo>
                  <a:lnTo>
                    <a:pt x="434" y="2832"/>
                  </a:lnTo>
                  <a:lnTo>
                    <a:pt x="302" y="3116"/>
                  </a:lnTo>
                  <a:lnTo>
                    <a:pt x="208" y="3380"/>
                  </a:lnTo>
                  <a:lnTo>
                    <a:pt x="132" y="3625"/>
                  </a:lnTo>
                  <a:lnTo>
                    <a:pt x="76" y="3833"/>
                  </a:lnTo>
                  <a:lnTo>
                    <a:pt x="1529" y="4362"/>
                  </a:lnTo>
                  <a:lnTo>
                    <a:pt x="0" y="4645"/>
                  </a:lnTo>
                  <a:lnTo>
                    <a:pt x="95" y="5532"/>
                  </a:lnTo>
                  <a:lnTo>
                    <a:pt x="1963" y="5192"/>
                  </a:lnTo>
                  <a:lnTo>
                    <a:pt x="3304" y="4985"/>
                  </a:lnTo>
                  <a:lnTo>
                    <a:pt x="3776" y="4928"/>
                  </a:lnTo>
                  <a:lnTo>
                    <a:pt x="4116" y="4890"/>
                  </a:lnTo>
                  <a:lnTo>
                    <a:pt x="4323" y="4890"/>
                  </a:lnTo>
                  <a:lnTo>
                    <a:pt x="4361" y="4909"/>
                  </a:lnTo>
                  <a:lnTo>
                    <a:pt x="4380" y="4909"/>
                  </a:lnTo>
                  <a:lnTo>
                    <a:pt x="4380" y="4947"/>
                  </a:lnTo>
                  <a:lnTo>
                    <a:pt x="4323" y="4966"/>
                  </a:lnTo>
                  <a:lnTo>
                    <a:pt x="4134" y="5060"/>
                  </a:lnTo>
                  <a:lnTo>
                    <a:pt x="3814" y="5173"/>
                  </a:lnTo>
                  <a:lnTo>
                    <a:pt x="3342" y="5306"/>
                  </a:lnTo>
                  <a:lnTo>
                    <a:pt x="2020" y="5683"/>
                  </a:lnTo>
                  <a:lnTo>
                    <a:pt x="151" y="6174"/>
                  </a:lnTo>
                  <a:lnTo>
                    <a:pt x="378" y="6797"/>
                  </a:lnTo>
                  <a:lnTo>
                    <a:pt x="1322" y="6627"/>
                  </a:lnTo>
                  <a:lnTo>
                    <a:pt x="623" y="7269"/>
                  </a:lnTo>
                  <a:lnTo>
                    <a:pt x="736" y="7458"/>
                  </a:lnTo>
                  <a:lnTo>
                    <a:pt x="869" y="7646"/>
                  </a:lnTo>
                  <a:lnTo>
                    <a:pt x="1038" y="7854"/>
                  </a:lnTo>
                  <a:lnTo>
                    <a:pt x="1208" y="8062"/>
                  </a:lnTo>
                  <a:lnTo>
                    <a:pt x="1378" y="8232"/>
                  </a:lnTo>
                  <a:lnTo>
                    <a:pt x="1548" y="8383"/>
                  </a:lnTo>
                  <a:lnTo>
                    <a:pt x="1869" y="8647"/>
                  </a:lnTo>
                  <a:lnTo>
                    <a:pt x="2851" y="7797"/>
                  </a:lnTo>
                  <a:lnTo>
                    <a:pt x="2473" y="9025"/>
                  </a:lnTo>
                  <a:lnTo>
                    <a:pt x="3115" y="9308"/>
                  </a:lnTo>
                  <a:lnTo>
                    <a:pt x="3644" y="8118"/>
                  </a:lnTo>
                  <a:lnTo>
                    <a:pt x="3946" y="9459"/>
                  </a:lnTo>
                  <a:lnTo>
                    <a:pt x="4739" y="9610"/>
                  </a:lnTo>
                  <a:lnTo>
                    <a:pt x="4569" y="5003"/>
                  </a:lnTo>
                  <a:lnTo>
                    <a:pt x="7684" y="1096"/>
                  </a:lnTo>
                  <a:lnTo>
                    <a:pt x="7684" y="1096"/>
                  </a:lnTo>
                  <a:lnTo>
                    <a:pt x="6475" y="1719"/>
                  </a:lnTo>
                  <a:lnTo>
                    <a:pt x="7117" y="718"/>
                  </a:lnTo>
                  <a:lnTo>
                    <a:pt x="6098" y="76"/>
                  </a:lnTo>
                  <a:lnTo>
                    <a:pt x="5154" y="1228"/>
                  </a:lnTo>
                  <a:lnTo>
                    <a:pt x="509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88" name="Google Shape;688;p9"/>
            <p:cNvGrpSpPr/>
            <p:nvPr/>
          </p:nvGrpSpPr>
          <p:grpSpPr>
            <a:xfrm>
              <a:off x="1357005" y="1640480"/>
              <a:ext cx="174066" cy="168818"/>
              <a:chOff x="5013725" y="2633775"/>
              <a:chExt cx="422900" cy="410150"/>
            </a:xfrm>
          </p:grpSpPr>
          <p:sp>
            <p:nvSpPr>
              <p:cNvPr id="689" name="Google Shape;689;p9"/>
              <p:cNvSpPr/>
              <p:nvPr/>
            </p:nvSpPr>
            <p:spPr>
              <a:xfrm>
                <a:off x="5013725" y="2633775"/>
                <a:ext cx="422900" cy="410150"/>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9"/>
              <p:cNvSpPr/>
              <p:nvPr/>
            </p:nvSpPr>
            <p:spPr>
              <a:xfrm>
                <a:off x="5179850" y="2778200"/>
                <a:ext cx="79300" cy="78850"/>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91" name="Google Shape;691;p9"/>
            <p:cNvSpPr/>
            <p:nvPr/>
          </p:nvSpPr>
          <p:spPr>
            <a:xfrm rot="6625155">
              <a:off x="2279667" y="1485809"/>
              <a:ext cx="192107" cy="240259"/>
            </a:xfrm>
            <a:custGeom>
              <a:avLst/>
              <a:gdLst/>
              <a:ahLst/>
              <a:cxnLst/>
              <a:rect l="l" t="t" r="r" b="b"/>
              <a:pathLst>
                <a:path w="7684" h="9610" extrusionOk="0">
                  <a:moveTo>
                    <a:pt x="5097" y="1"/>
                  </a:moveTo>
                  <a:lnTo>
                    <a:pt x="4588" y="114"/>
                  </a:lnTo>
                  <a:lnTo>
                    <a:pt x="4399" y="2096"/>
                  </a:lnTo>
                  <a:lnTo>
                    <a:pt x="3889" y="246"/>
                  </a:lnTo>
                  <a:lnTo>
                    <a:pt x="2889" y="869"/>
                  </a:lnTo>
                  <a:lnTo>
                    <a:pt x="3681" y="2568"/>
                  </a:lnTo>
                  <a:lnTo>
                    <a:pt x="4229" y="3814"/>
                  </a:lnTo>
                  <a:lnTo>
                    <a:pt x="4399" y="4248"/>
                  </a:lnTo>
                  <a:lnTo>
                    <a:pt x="4512" y="4569"/>
                  </a:lnTo>
                  <a:lnTo>
                    <a:pt x="4550" y="4777"/>
                  </a:lnTo>
                  <a:lnTo>
                    <a:pt x="4550" y="4834"/>
                  </a:lnTo>
                  <a:lnTo>
                    <a:pt x="4531" y="4871"/>
                  </a:lnTo>
                  <a:lnTo>
                    <a:pt x="4512" y="4871"/>
                  </a:lnTo>
                  <a:lnTo>
                    <a:pt x="4455" y="4834"/>
                  </a:lnTo>
                  <a:lnTo>
                    <a:pt x="4304" y="4664"/>
                  </a:lnTo>
                  <a:lnTo>
                    <a:pt x="4097" y="4399"/>
                  </a:lnTo>
                  <a:lnTo>
                    <a:pt x="3832" y="4003"/>
                  </a:lnTo>
                  <a:lnTo>
                    <a:pt x="3077" y="2832"/>
                  </a:lnTo>
                  <a:lnTo>
                    <a:pt x="2077" y="1190"/>
                  </a:lnTo>
                  <a:lnTo>
                    <a:pt x="1322" y="1662"/>
                  </a:lnTo>
                  <a:lnTo>
                    <a:pt x="1548" y="2228"/>
                  </a:lnTo>
                  <a:lnTo>
                    <a:pt x="925" y="2134"/>
                  </a:lnTo>
                  <a:lnTo>
                    <a:pt x="680" y="2436"/>
                  </a:lnTo>
                  <a:lnTo>
                    <a:pt x="548" y="2625"/>
                  </a:lnTo>
                  <a:lnTo>
                    <a:pt x="434" y="2832"/>
                  </a:lnTo>
                  <a:lnTo>
                    <a:pt x="302" y="3116"/>
                  </a:lnTo>
                  <a:lnTo>
                    <a:pt x="208" y="3380"/>
                  </a:lnTo>
                  <a:lnTo>
                    <a:pt x="132" y="3625"/>
                  </a:lnTo>
                  <a:lnTo>
                    <a:pt x="76" y="3833"/>
                  </a:lnTo>
                  <a:lnTo>
                    <a:pt x="1529" y="4362"/>
                  </a:lnTo>
                  <a:lnTo>
                    <a:pt x="0" y="4645"/>
                  </a:lnTo>
                  <a:lnTo>
                    <a:pt x="95" y="5532"/>
                  </a:lnTo>
                  <a:lnTo>
                    <a:pt x="1963" y="5192"/>
                  </a:lnTo>
                  <a:lnTo>
                    <a:pt x="3304" y="4985"/>
                  </a:lnTo>
                  <a:lnTo>
                    <a:pt x="3776" y="4928"/>
                  </a:lnTo>
                  <a:lnTo>
                    <a:pt x="4116" y="4890"/>
                  </a:lnTo>
                  <a:lnTo>
                    <a:pt x="4323" y="4890"/>
                  </a:lnTo>
                  <a:lnTo>
                    <a:pt x="4361" y="4909"/>
                  </a:lnTo>
                  <a:lnTo>
                    <a:pt x="4380" y="4909"/>
                  </a:lnTo>
                  <a:lnTo>
                    <a:pt x="4380" y="4947"/>
                  </a:lnTo>
                  <a:lnTo>
                    <a:pt x="4323" y="4966"/>
                  </a:lnTo>
                  <a:lnTo>
                    <a:pt x="4134" y="5060"/>
                  </a:lnTo>
                  <a:lnTo>
                    <a:pt x="3814" y="5173"/>
                  </a:lnTo>
                  <a:lnTo>
                    <a:pt x="3342" y="5306"/>
                  </a:lnTo>
                  <a:lnTo>
                    <a:pt x="2020" y="5683"/>
                  </a:lnTo>
                  <a:lnTo>
                    <a:pt x="151" y="6174"/>
                  </a:lnTo>
                  <a:lnTo>
                    <a:pt x="378" y="6797"/>
                  </a:lnTo>
                  <a:lnTo>
                    <a:pt x="1322" y="6627"/>
                  </a:lnTo>
                  <a:lnTo>
                    <a:pt x="623" y="7269"/>
                  </a:lnTo>
                  <a:lnTo>
                    <a:pt x="736" y="7458"/>
                  </a:lnTo>
                  <a:lnTo>
                    <a:pt x="869" y="7646"/>
                  </a:lnTo>
                  <a:lnTo>
                    <a:pt x="1038" y="7854"/>
                  </a:lnTo>
                  <a:lnTo>
                    <a:pt x="1208" y="8062"/>
                  </a:lnTo>
                  <a:lnTo>
                    <a:pt x="1378" y="8232"/>
                  </a:lnTo>
                  <a:lnTo>
                    <a:pt x="1548" y="8383"/>
                  </a:lnTo>
                  <a:lnTo>
                    <a:pt x="1869" y="8647"/>
                  </a:lnTo>
                  <a:lnTo>
                    <a:pt x="2851" y="7797"/>
                  </a:lnTo>
                  <a:lnTo>
                    <a:pt x="2473" y="9025"/>
                  </a:lnTo>
                  <a:lnTo>
                    <a:pt x="3115" y="9308"/>
                  </a:lnTo>
                  <a:lnTo>
                    <a:pt x="3644" y="8118"/>
                  </a:lnTo>
                  <a:lnTo>
                    <a:pt x="3946" y="9459"/>
                  </a:lnTo>
                  <a:lnTo>
                    <a:pt x="4739" y="9610"/>
                  </a:lnTo>
                  <a:lnTo>
                    <a:pt x="4569" y="5003"/>
                  </a:lnTo>
                  <a:lnTo>
                    <a:pt x="7684" y="1096"/>
                  </a:lnTo>
                  <a:lnTo>
                    <a:pt x="7684" y="1096"/>
                  </a:lnTo>
                  <a:lnTo>
                    <a:pt x="6475" y="1719"/>
                  </a:lnTo>
                  <a:lnTo>
                    <a:pt x="7117" y="718"/>
                  </a:lnTo>
                  <a:lnTo>
                    <a:pt x="6098" y="76"/>
                  </a:lnTo>
                  <a:lnTo>
                    <a:pt x="5154" y="1228"/>
                  </a:lnTo>
                  <a:lnTo>
                    <a:pt x="509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2" name="Google Shape;692;p9"/>
          <p:cNvGrpSpPr/>
          <p:nvPr/>
        </p:nvGrpSpPr>
        <p:grpSpPr>
          <a:xfrm>
            <a:off x="2510671" y="-2"/>
            <a:ext cx="657640" cy="1217404"/>
            <a:chOff x="144023" y="-1757"/>
            <a:chExt cx="959497" cy="1776195"/>
          </a:xfrm>
        </p:grpSpPr>
        <p:cxnSp>
          <p:nvCxnSpPr>
            <p:cNvPr id="693" name="Google Shape;693;p9"/>
            <p:cNvCxnSpPr/>
            <p:nvPr/>
          </p:nvCxnSpPr>
          <p:spPr>
            <a:xfrm rot="10800000">
              <a:off x="608975" y="-1757"/>
              <a:ext cx="0" cy="505800"/>
            </a:xfrm>
            <a:prstGeom prst="straightConnector1">
              <a:avLst/>
            </a:prstGeom>
            <a:noFill/>
            <a:ln w="19050" cap="flat" cmpd="sng">
              <a:solidFill>
                <a:schemeClr val="lt1"/>
              </a:solidFill>
              <a:prstDash val="solid"/>
              <a:round/>
              <a:headEnd type="none" w="med" len="med"/>
              <a:tailEnd type="none" w="med" len="med"/>
            </a:ln>
          </p:spPr>
        </p:cxnSp>
        <p:grpSp>
          <p:nvGrpSpPr>
            <p:cNvPr id="694" name="Google Shape;694;p9"/>
            <p:cNvGrpSpPr/>
            <p:nvPr/>
          </p:nvGrpSpPr>
          <p:grpSpPr>
            <a:xfrm>
              <a:off x="144023" y="386441"/>
              <a:ext cx="959497" cy="1387997"/>
              <a:chOff x="5304550" y="274025"/>
              <a:chExt cx="1135500" cy="1642600"/>
            </a:xfrm>
          </p:grpSpPr>
          <p:sp>
            <p:nvSpPr>
              <p:cNvPr id="695" name="Google Shape;695;p9"/>
              <p:cNvSpPr/>
              <p:nvPr/>
            </p:nvSpPr>
            <p:spPr>
              <a:xfrm>
                <a:off x="5669450" y="1374075"/>
                <a:ext cx="362500" cy="542550"/>
              </a:xfrm>
              <a:custGeom>
                <a:avLst/>
                <a:gdLst/>
                <a:ahLst/>
                <a:cxnLst/>
                <a:rect l="l" t="t" r="r" b="b"/>
                <a:pathLst>
                  <a:path w="14500" h="21702" extrusionOk="0">
                    <a:moveTo>
                      <a:pt x="4717" y="1"/>
                    </a:moveTo>
                    <a:lnTo>
                      <a:pt x="4795" y="583"/>
                    </a:lnTo>
                    <a:lnTo>
                      <a:pt x="4872" y="1243"/>
                    </a:lnTo>
                    <a:lnTo>
                      <a:pt x="4950" y="2136"/>
                    </a:lnTo>
                    <a:lnTo>
                      <a:pt x="5027" y="3223"/>
                    </a:lnTo>
                    <a:lnTo>
                      <a:pt x="5047" y="3824"/>
                    </a:lnTo>
                    <a:lnTo>
                      <a:pt x="5066" y="4465"/>
                    </a:lnTo>
                    <a:lnTo>
                      <a:pt x="5066" y="5144"/>
                    </a:lnTo>
                    <a:lnTo>
                      <a:pt x="5047" y="5863"/>
                    </a:lnTo>
                    <a:lnTo>
                      <a:pt x="5027" y="6600"/>
                    </a:lnTo>
                    <a:lnTo>
                      <a:pt x="4969" y="7357"/>
                    </a:lnTo>
                    <a:lnTo>
                      <a:pt x="4911" y="8134"/>
                    </a:lnTo>
                    <a:lnTo>
                      <a:pt x="4814" y="8949"/>
                    </a:lnTo>
                    <a:lnTo>
                      <a:pt x="4697" y="9764"/>
                    </a:lnTo>
                    <a:lnTo>
                      <a:pt x="4562" y="10579"/>
                    </a:lnTo>
                    <a:lnTo>
                      <a:pt x="4387" y="11414"/>
                    </a:lnTo>
                    <a:lnTo>
                      <a:pt x="4193" y="12248"/>
                    </a:lnTo>
                    <a:lnTo>
                      <a:pt x="3960" y="13083"/>
                    </a:lnTo>
                    <a:lnTo>
                      <a:pt x="3688" y="13937"/>
                    </a:lnTo>
                    <a:lnTo>
                      <a:pt x="3378" y="14752"/>
                    </a:lnTo>
                    <a:lnTo>
                      <a:pt x="3028" y="15587"/>
                    </a:lnTo>
                    <a:lnTo>
                      <a:pt x="2640" y="16383"/>
                    </a:lnTo>
                    <a:lnTo>
                      <a:pt x="2427" y="16790"/>
                    </a:lnTo>
                    <a:lnTo>
                      <a:pt x="2213" y="17179"/>
                    </a:lnTo>
                    <a:lnTo>
                      <a:pt x="1980" y="17567"/>
                    </a:lnTo>
                    <a:lnTo>
                      <a:pt x="1728" y="17955"/>
                    </a:lnTo>
                    <a:lnTo>
                      <a:pt x="1475" y="18324"/>
                    </a:lnTo>
                    <a:lnTo>
                      <a:pt x="1204" y="18693"/>
                    </a:lnTo>
                    <a:lnTo>
                      <a:pt x="932" y="19061"/>
                    </a:lnTo>
                    <a:lnTo>
                      <a:pt x="641" y="19430"/>
                    </a:lnTo>
                    <a:lnTo>
                      <a:pt x="330" y="19779"/>
                    </a:lnTo>
                    <a:lnTo>
                      <a:pt x="0" y="20109"/>
                    </a:lnTo>
                    <a:lnTo>
                      <a:pt x="272" y="20226"/>
                    </a:lnTo>
                    <a:lnTo>
                      <a:pt x="1029" y="20498"/>
                    </a:lnTo>
                    <a:lnTo>
                      <a:pt x="1534" y="20672"/>
                    </a:lnTo>
                    <a:lnTo>
                      <a:pt x="2135" y="20866"/>
                    </a:lnTo>
                    <a:lnTo>
                      <a:pt x="2815" y="21041"/>
                    </a:lnTo>
                    <a:lnTo>
                      <a:pt x="3533" y="21235"/>
                    </a:lnTo>
                    <a:lnTo>
                      <a:pt x="4309" y="21391"/>
                    </a:lnTo>
                    <a:lnTo>
                      <a:pt x="5124" y="21526"/>
                    </a:lnTo>
                    <a:lnTo>
                      <a:pt x="5940" y="21643"/>
                    </a:lnTo>
                    <a:lnTo>
                      <a:pt x="6367" y="21662"/>
                    </a:lnTo>
                    <a:lnTo>
                      <a:pt x="6774" y="21682"/>
                    </a:lnTo>
                    <a:lnTo>
                      <a:pt x="7201" y="21701"/>
                    </a:lnTo>
                    <a:lnTo>
                      <a:pt x="7609" y="21682"/>
                    </a:lnTo>
                    <a:lnTo>
                      <a:pt x="8036" y="21662"/>
                    </a:lnTo>
                    <a:lnTo>
                      <a:pt x="8444" y="21623"/>
                    </a:lnTo>
                    <a:lnTo>
                      <a:pt x="8832" y="21565"/>
                    </a:lnTo>
                    <a:lnTo>
                      <a:pt x="9220" y="21468"/>
                    </a:lnTo>
                    <a:lnTo>
                      <a:pt x="9608" y="21371"/>
                    </a:lnTo>
                    <a:lnTo>
                      <a:pt x="9977" y="21255"/>
                    </a:lnTo>
                    <a:lnTo>
                      <a:pt x="10171" y="21177"/>
                    </a:lnTo>
                    <a:lnTo>
                      <a:pt x="10346" y="21080"/>
                    </a:lnTo>
                    <a:lnTo>
                      <a:pt x="10520" y="20963"/>
                    </a:lnTo>
                    <a:lnTo>
                      <a:pt x="10695" y="20828"/>
                    </a:lnTo>
                    <a:lnTo>
                      <a:pt x="10850" y="20692"/>
                    </a:lnTo>
                    <a:lnTo>
                      <a:pt x="11025" y="20517"/>
                    </a:lnTo>
                    <a:lnTo>
                      <a:pt x="11180" y="20342"/>
                    </a:lnTo>
                    <a:lnTo>
                      <a:pt x="11336" y="20148"/>
                    </a:lnTo>
                    <a:lnTo>
                      <a:pt x="11646" y="19721"/>
                    </a:lnTo>
                    <a:lnTo>
                      <a:pt x="11937" y="19236"/>
                    </a:lnTo>
                    <a:lnTo>
                      <a:pt x="12209" y="18712"/>
                    </a:lnTo>
                    <a:lnTo>
                      <a:pt x="12481" y="18130"/>
                    </a:lnTo>
                    <a:lnTo>
                      <a:pt x="12733" y="17528"/>
                    </a:lnTo>
                    <a:lnTo>
                      <a:pt x="12966" y="16868"/>
                    </a:lnTo>
                    <a:lnTo>
                      <a:pt x="13180" y="16169"/>
                    </a:lnTo>
                    <a:lnTo>
                      <a:pt x="13393" y="15451"/>
                    </a:lnTo>
                    <a:lnTo>
                      <a:pt x="13568" y="14713"/>
                    </a:lnTo>
                    <a:lnTo>
                      <a:pt x="13742" y="13957"/>
                    </a:lnTo>
                    <a:lnTo>
                      <a:pt x="13898" y="13180"/>
                    </a:lnTo>
                    <a:lnTo>
                      <a:pt x="14034" y="12384"/>
                    </a:lnTo>
                    <a:lnTo>
                      <a:pt x="14150" y="11588"/>
                    </a:lnTo>
                    <a:lnTo>
                      <a:pt x="14267" y="10793"/>
                    </a:lnTo>
                    <a:lnTo>
                      <a:pt x="14344" y="9997"/>
                    </a:lnTo>
                    <a:lnTo>
                      <a:pt x="14422" y="9201"/>
                    </a:lnTo>
                    <a:lnTo>
                      <a:pt x="14461" y="8405"/>
                    </a:lnTo>
                    <a:lnTo>
                      <a:pt x="14499" y="7629"/>
                    </a:lnTo>
                    <a:lnTo>
                      <a:pt x="14499" y="6872"/>
                    </a:lnTo>
                    <a:lnTo>
                      <a:pt x="14499" y="6134"/>
                    </a:lnTo>
                    <a:lnTo>
                      <a:pt x="14480" y="5416"/>
                    </a:lnTo>
                    <a:lnTo>
                      <a:pt x="14422" y="4737"/>
                    </a:lnTo>
                    <a:lnTo>
                      <a:pt x="14364" y="4077"/>
                    </a:lnTo>
                    <a:lnTo>
                      <a:pt x="14267" y="3475"/>
                    </a:lnTo>
                    <a:lnTo>
                      <a:pt x="14170" y="2893"/>
                    </a:lnTo>
                    <a:lnTo>
                      <a:pt x="14034" y="2369"/>
                    </a:lnTo>
                    <a:lnTo>
                      <a:pt x="13878" y="1884"/>
                    </a:lnTo>
                    <a:lnTo>
                      <a:pt x="13704" y="1456"/>
                    </a:lnTo>
                    <a:lnTo>
                      <a:pt x="4717" y="1"/>
                    </a:lnTo>
                    <a:close/>
                  </a:path>
                </a:pathLst>
              </a:custGeom>
              <a:solidFill>
                <a:srgbClr val="F4C5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9"/>
              <p:cNvSpPr/>
              <p:nvPr/>
            </p:nvSpPr>
            <p:spPr>
              <a:xfrm>
                <a:off x="5873725" y="1248400"/>
                <a:ext cx="32050" cy="160150"/>
              </a:xfrm>
              <a:custGeom>
                <a:avLst/>
                <a:gdLst/>
                <a:ahLst/>
                <a:cxnLst/>
                <a:rect l="l" t="t" r="r" b="b"/>
                <a:pathLst>
                  <a:path w="1282" h="6406" extrusionOk="0">
                    <a:moveTo>
                      <a:pt x="1030" y="1"/>
                    </a:moveTo>
                    <a:lnTo>
                      <a:pt x="991" y="913"/>
                    </a:lnTo>
                    <a:lnTo>
                      <a:pt x="913" y="1883"/>
                    </a:lnTo>
                    <a:lnTo>
                      <a:pt x="816" y="2893"/>
                    </a:lnTo>
                    <a:lnTo>
                      <a:pt x="680" y="3844"/>
                    </a:lnTo>
                    <a:lnTo>
                      <a:pt x="544" y="4717"/>
                    </a:lnTo>
                    <a:lnTo>
                      <a:pt x="467" y="5086"/>
                    </a:lnTo>
                    <a:lnTo>
                      <a:pt x="389" y="5416"/>
                    </a:lnTo>
                    <a:lnTo>
                      <a:pt x="292" y="5707"/>
                    </a:lnTo>
                    <a:lnTo>
                      <a:pt x="195" y="5921"/>
                    </a:lnTo>
                    <a:lnTo>
                      <a:pt x="98" y="6076"/>
                    </a:lnTo>
                    <a:lnTo>
                      <a:pt x="59" y="6134"/>
                    </a:lnTo>
                    <a:lnTo>
                      <a:pt x="1" y="6154"/>
                    </a:lnTo>
                    <a:lnTo>
                      <a:pt x="98" y="6406"/>
                    </a:lnTo>
                    <a:lnTo>
                      <a:pt x="176" y="6348"/>
                    </a:lnTo>
                    <a:lnTo>
                      <a:pt x="253" y="6289"/>
                    </a:lnTo>
                    <a:lnTo>
                      <a:pt x="331" y="6192"/>
                    </a:lnTo>
                    <a:lnTo>
                      <a:pt x="389" y="6076"/>
                    </a:lnTo>
                    <a:lnTo>
                      <a:pt x="525" y="5765"/>
                    </a:lnTo>
                    <a:lnTo>
                      <a:pt x="641" y="5397"/>
                    </a:lnTo>
                    <a:lnTo>
                      <a:pt x="758" y="4970"/>
                    </a:lnTo>
                    <a:lnTo>
                      <a:pt x="855" y="4484"/>
                    </a:lnTo>
                    <a:lnTo>
                      <a:pt x="933" y="3980"/>
                    </a:lnTo>
                    <a:lnTo>
                      <a:pt x="1010" y="3456"/>
                    </a:lnTo>
                    <a:lnTo>
                      <a:pt x="1127" y="2388"/>
                    </a:lnTo>
                    <a:lnTo>
                      <a:pt x="1204" y="1379"/>
                    </a:lnTo>
                    <a:lnTo>
                      <a:pt x="1262" y="563"/>
                    </a:lnTo>
                    <a:lnTo>
                      <a:pt x="12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9"/>
              <p:cNvSpPr/>
              <p:nvPr/>
            </p:nvSpPr>
            <p:spPr>
              <a:xfrm>
                <a:off x="5304550" y="274025"/>
                <a:ext cx="1135500" cy="988000"/>
              </a:xfrm>
              <a:custGeom>
                <a:avLst/>
                <a:gdLst/>
                <a:ahLst/>
                <a:cxnLst/>
                <a:rect l="l" t="t" r="r" b="b"/>
                <a:pathLst>
                  <a:path w="45420" h="39520" extrusionOk="0">
                    <a:moveTo>
                      <a:pt x="14616" y="0"/>
                    </a:moveTo>
                    <a:lnTo>
                      <a:pt x="0" y="12636"/>
                    </a:lnTo>
                    <a:lnTo>
                      <a:pt x="0" y="27524"/>
                    </a:lnTo>
                    <a:lnTo>
                      <a:pt x="14616" y="39519"/>
                    </a:lnTo>
                    <a:lnTo>
                      <a:pt x="30804" y="39519"/>
                    </a:lnTo>
                    <a:lnTo>
                      <a:pt x="45419" y="27524"/>
                    </a:lnTo>
                    <a:lnTo>
                      <a:pt x="45419" y="12636"/>
                    </a:lnTo>
                    <a:lnTo>
                      <a:pt x="3080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9"/>
              <p:cNvSpPr/>
              <p:nvPr/>
            </p:nvSpPr>
            <p:spPr>
              <a:xfrm>
                <a:off x="5304550" y="274025"/>
                <a:ext cx="1135500" cy="988000"/>
              </a:xfrm>
              <a:custGeom>
                <a:avLst/>
                <a:gdLst/>
                <a:ahLst/>
                <a:cxnLst/>
                <a:rect l="l" t="t" r="r" b="b"/>
                <a:pathLst>
                  <a:path w="45420" h="39520" fill="none" extrusionOk="0">
                    <a:moveTo>
                      <a:pt x="45419" y="12636"/>
                    </a:moveTo>
                    <a:lnTo>
                      <a:pt x="45419" y="27524"/>
                    </a:lnTo>
                    <a:lnTo>
                      <a:pt x="30804" y="39519"/>
                    </a:lnTo>
                    <a:lnTo>
                      <a:pt x="14616" y="39519"/>
                    </a:lnTo>
                    <a:lnTo>
                      <a:pt x="0" y="27524"/>
                    </a:lnTo>
                    <a:lnTo>
                      <a:pt x="0" y="12636"/>
                    </a:lnTo>
                    <a:lnTo>
                      <a:pt x="14616" y="0"/>
                    </a:lnTo>
                    <a:lnTo>
                      <a:pt x="30804" y="0"/>
                    </a:lnTo>
                    <a:lnTo>
                      <a:pt x="45419" y="1263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9"/>
              <p:cNvSpPr/>
              <p:nvPr/>
            </p:nvSpPr>
            <p:spPr>
              <a:xfrm>
                <a:off x="5669450" y="274025"/>
                <a:ext cx="25" cy="25"/>
              </a:xfrm>
              <a:custGeom>
                <a:avLst/>
                <a:gdLst/>
                <a:ahLst/>
                <a:cxnLst/>
                <a:rect l="l" t="t" r="r" b="b"/>
                <a:pathLst>
                  <a:path w="1" h="1" extrusionOk="0">
                    <a:moveTo>
                      <a:pt x="0" y="0"/>
                    </a:moveTo>
                    <a:lnTo>
                      <a:pt x="0" y="0"/>
                    </a:lnTo>
                    <a:lnTo>
                      <a:pt x="0" y="0"/>
                    </a:lnTo>
                    <a:lnTo>
                      <a:pt x="0" y="0"/>
                    </a:lnTo>
                    <a:close/>
                  </a:path>
                </a:pathLst>
              </a:custGeom>
              <a:solidFill>
                <a:srgbClr val="FFDA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9"/>
              <p:cNvSpPr/>
              <p:nvPr/>
            </p:nvSpPr>
            <p:spPr>
              <a:xfrm>
                <a:off x="5669450" y="274025"/>
                <a:ext cx="25" cy="25"/>
              </a:xfrm>
              <a:custGeom>
                <a:avLst/>
                <a:gdLst/>
                <a:ahLst/>
                <a:cxnLst/>
                <a:rect l="l" t="t" r="r" b="b"/>
                <a:pathLst>
                  <a:path w="1" h="1" fill="none" extrusionOk="0">
                    <a:moveTo>
                      <a:pt x="0" y="0"/>
                    </a:move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9"/>
              <p:cNvSpPr/>
              <p:nvPr/>
            </p:nvSpPr>
            <p:spPr>
              <a:xfrm>
                <a:off x="5470500" y="274025"/>
                <a:ext cx="198975" cy="988000"/>
              </a:xfrm>
              <a:custGeom>
                <a:avLst/>
                <a:gdLst/>
                <a:ahLst/>
                <a:cxnLst/>
                <a:rect l="l" t="t" r="r" b="b"/>
                <a:pathLst>
                  <a:path w="7959" h="39520" extrusionOk="0">
                    <a:moveTo>
                      <a:pt x="7958" y="0"/>
                    </a:moveTo>
                    <a:lnTo>
                      <a:pt x="388" y="13548"/>
                    </a:lnTo>
                    <a:lnTo>
                      <a:pt x="602" y="13587"/>
                    </a:lnTo>
                    <a:lnTo>
                      <a:pt x="1087" y="13587"/>
                    </a:lnTo>
                    <a:lnTo>
                      <a:pt x="7958" y="0"/>
                    </a:lnTo>
                    <a:close/>
                    <a:moveTo>
                      <a:pt x="97" y="14073"/>
                    </a:moveTo>
                    <a:lnTo>
                      <a:pt x="58" y="14170"/>
                    </a:lnTo>
                    <a:lnTo>
                      <a:pt x="39" y="14267"/>
                    </a:lnTo>
                    <a:lnTo>
                      <a:pt x="0" y="14461"/>
                    </a:lnTo>
                    <a:lnTo>
                      <a:pt x="0" y="14635"/>
                    </a:lnTo>
                    <a:lnTo>
                      <a:pt x="0" y="14830"/>
                    </a:lnTo>
                    <a:lnTo>
                      <a:pt x="20" y="15781"/>
                    </a:lnTo>
                    <a:lnTo>
                      <a:pt x="20" y="17702"/>
                    </a:lnTo>
                    <a:lnTo>
                      <a:pt x="58" y="21526"/>
                    </a:lnTo>
                    <a:lnTo>
                      <a:pt x="136" y="25194"/>
                    </a:lnTo>
                    <a:lnTo>
                      <a:pt x="175" y="27038"/>
                    </a:lnTo>
                    <a:lnTo>
                      <a:pt x="233" y="28882"/>
                    </a:lnTo>
                    <a:lnTo>
                      <a:pt x="602" y="28960"/>
                    </a:lnTo>
                    <a:lnTo>
                      <a:pt x="912" y="28960"/>
                    </a:lnTo>
                    <a:lnTo>
                      <a:pt x="990" y="27097"/>
                    </a:lnTo>
                    <a:lnTo>
                      <a:pt x="1029" y="25233"/>
                    </a:lnTo>
                    <a:lnTo>
                      <a:pt x="1107" y="21526"/>
                    </a:lnTo>
                    <a:lnTo>
                      <a:pt x="1126" y="17702"/>
                    </a:lnTo>
                    <a:lnTo>
                      <a:pt x="1145" y="15781"/>
                    </a:lnTo>
                    <a:lnTo>
                      <a:pt x="1145" y="14830"/>
                    </a:lnTo>
                    <a:lnTo>
                      <a:pt x="1145" y="14500"/>
                    </a:lnTo>
                    <a:lnTo>
                      <a:pt x="1126" y="14325"/>
                    </a:lnTo>
                    <a:lnTo>
                      <a:pt x="1087" y="14170"/>
                    </a:lnTo>
                    <a:lnTo>
                      <a:pt x="583" y="14150"/>
                    </a:lnTo>
                    <a:lnTo>
                      <a:pt x="524" y="14150"/>
                    </a:lnTo>
                    <a:lnTo>
                      <a:pt x="97" y="14073"/>
                    </a:lnTo>
                    <a:close/>
                    <a:moveTo>
                      <a:pt x="272" y="29290"/>
                    </a:moveTo>
                    <a:lnTo>
                      <a:pt x="311" y="29348"/>
                    </a:lnTo>
                    <a:lnTo>
                      <a:pt x="7958" y="39519"/>
                    </a:lnTo>
                    <a:lnTo>
                      <a:pt x="1126" y="29387"/>
                    </a:lnTo>
                    <a:lnTo>
                      <a:pt x="583" y="29368"/>
                    </a:lnTo>
                    <a:lnTo>
                      <a:pt x="544" y="29368"/>
                    </a:lnTo>
                    <a:lnTo>
                      <a:pt x="272" y="2929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9"/>
              <p:cNvSpPr/>
              <p:nvPr/>
            </p:nvSpPr>
            <p:spPr>
              <a:xfrm>
                <a:off x="6076075" y="274025"/>
                <a:ext cx="2450" cy="988000"/>
              </a:xfrm>
              <a:custGeom>
                <a:avLst/>
                <a:gdLst/>
                <a:ahLst/>
                <a:cxnLst/>
                <a:rect l="l" t="t" r="r" b="b"/>
                <a:pathLst>
                  <a:path w="98" h="39520" extrusionOk="0">
                    <a:moveTo>
                      <a:pt x="1" y="0"/>
                    </a:moveTo>
                    <a:lnTo>
                      <a:pt x="40" y="97"/>
                    </a:lnTo>
                    <a:lnTo>
                      <a:pt x="59" y="97"/>
                    </a:lnTo>
                    <a:lnTo>
                      <a:pt x="1" y="0"/>
                    </a:lnTo>
                    <a:close/>
                    <a:moveTo>
                      <a:pt x="98" y="39383"/>
                    </a:moveTo>
                    <a:lnTo>
                      <a:pt x="78" y="39403"/>
                    </a:lnTo>
                    <a:lnTo>
                      <a:pt x="1" y="39519"/>
                    </a:lnTo>
                    <a:lnTo>
                      <a:pt x="98" y="39383"/>
                    </a:lnTo>
                    <a:close/>
                  </a:path>
                </a:pathLst>
              </a:custGeom>
              <a:solidFill>
                <a:srgbClr val="FFDA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9"/>
              <p:cNvSpPr/>
              <p:nvPr/>
            </p:nvSpPr>
            <p:spPr>
              <a:xfrm>
                <a:off x="6076075" y="1258600"/>
                <a:ext cx="2450" cy="3425"/>
              </a:xfrm>
              <a:custGeom>
                <a:avLst/>
                <a:gdLst/>
                <a:ahLst/>
                <a:cxnLst/>
                <a:rect l="l" t="t" r="r" b="b"/>
                <a:pathLst>
                  <a:path w="98" h="137" fill="none" extrusionOk="0">
                    <a:moveTo>
                      <a:pt x="98" y="0"/>
                    </a:moveTo>
                    <a:lnTo>
                      <a:pt x="78" y="20"/>
                    </a:lnTo>
                    <a:lnTo>
                      <a:pt x="1" y="136"/>
                    </a:lnTo>
                    <a:lnTo>
                      <a:pt x="9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9"/>
              <p:cNvSpPr/>
              <p:nvPr/>
            </p:nvSpPr>
            <p:spPr>
              <a:xfrm>
                <a:off x="6076075" y="274025"/>
                <a:ext cx="1475" cy="2450"/>
              </a:xfrm>
              <a:custGeom>
                <a:avLst/>
                <a:gdLst/>
                <a:ahLst/>
                <a:cxnLst/>
                <a:rect l="l" t="t" r="r" b="b"/>
                <a:pathLst>
                  <a:path w="59" h="98" fill="none" extrusionOk="0">
                    <a:moveTo>
                      <a:pt x="1" y="0"/>
                    </a:moveTo>
                    <a:lnTo>
                      <a:pt x="40" y="97"/>
                    </a:lnTo>
                    <a:lnTo>
                      <a:pt x="59" y="97"/>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9"/>
              <p:cNvSpPr/>
              <p:nvPr/>
            </p:nvSpPr>
            <p:spPr>
              <a:xfrm>
                <a:off x="6077050" y="276450"/>
                <a:ext cx="200425" cy="982650"/>
              </a:xfrm>
              <a:custGeom>
                <a:avLst/>
                <a:gdLst/>
                <a:ahLst/>
                <a:cxnLst/>
                <a:rect l="l" t="t" r="r" b="b"/>
                <a:pathLst>
                  <a:path w="8017" h="39306" extrusionOk="0">
                    <a:moveTo>
                      <a:pt x="1" y="0"/>
                    </a:moveTo>
                    <a:lnTo>
                      <a:pt x="6852" y="13510"/>
                    </a:lnTo>
                    <a:lnTo>
                      <a:pt x="7318" y="13510"/>
                    </a:lnTo>
                    <a:lnTo>
                      <a:pt x="7551" y="13471"/>
                    </a:lnTo>
                    <a:lnTo>
                      <a:pt x="20" y="0"/>
                    </a:lnTo>
                    <a:close/>
                    <a:moveTo>
                      <a:pt x="7706" y="13976"/>
                    </a:moveTo>
                    <a:lnTo>
                      <a:pt x="7396" y="14034"/>
                    </a:lnTo>
                    <a:lnTo>
                      <a:pt x="7357" y="14034"/>
                    </a:lnTo>
                    <a:lnTo>
                      <a:pt x="6969" y="14053"/>
                    </a:lnTo>
                    <a:lnTo>
                      <a:pt x="6891" y="14480"/>
                    </a:lnTo>
                    <a:lnTo>
                      <a:pt x="6833" y="14927"/>
                    </a:lnTo>
                    <a:lnTo>
                      <a:pt x="6755" y="15820"/>
                    </a:lnTo>
                    <a:lnTo>
                      <a:pt x="6697" y="16712"/>
                    </a:lnTo>
                    <a:lnTo>
                      <a:pt x="6678" y="17605"/>
                    </a:lnTo>
                    <a:lnTo>
                      <a:pt x="6678" y="19507"/>
                    </a:lnTo>
                    <a:lnTo>
                      <a:pt x="6697" y="21429"/>
                    </a:lnTo>
                    <a:lnTo>
                      <a:pt x="6716" y="22380"/>
                    </a:lnTo>
                    <a:lnTo>
                      <a:pt x="6755" y="23331"/>
                    </a:lnTo>
                    <a:lnTo>
                      <a:pt x="6813" y="25253"/>
                    </a:lnTo>
                    <a:lnTo>
                      <a:pt x="6852" y="26126"/>
                    </a:lnTo>
                    <a:lnTo>
                      <a:pt x="6891" y="27019"/>
                    </a:lnTo>
                    <a:lnTo>
                      <a:pt x="7008" y="28785"/>
                    </a:lnTo>
                    <a:lnTo>
                      <a:pt x="7318" y="28785"/>
                    </a:lnTo>
                    <a:lnTo>
                      <a:pt x="7706" y="28708"/>
                    </a:lnTo>
                    <a:lnTo>
                      <a:pt x="7803" y="26980"/>
                    </a:lnTo>
                    <a:lnTo>
                      <a:pt x="7842" y="26107"/>
                    </a:lnTo>
                    <a:lnTo>
                      <a:pt x="7881" y="25253"/>
                    </a:lnTo>
                    <a:lnTo>
                      <a:pt x="7939" y="23331"/>
                    </a:lnTo>
                    <a:lnTo>
                      <a:pt x="7978" y="22380"/>
                    </a:lnTo>
                    <a:lnTo>
                      <a:pt x="7997" y="21429"/>
                    </a:lnTo>
                    <a:lnTo>
                      <a:pt x="8017" y="19507"/>
                    </a:lnTo>
                    <a:lnTo>
                      <a:pt x="8017" y="17605"/>
                    </a:lnTo>
                    <a:lnTo>
                      <a:pt x="7997" y="16693"/>
                    </a:lnTo>
                    <a:lnTo>
                      <a:pt x="7939" y="15800"/>
                    </a:lnTo>
                    <a:lnTo>
                      <a:pt x="7862" y="14888"/>
                    </a:lnTo>
                    <a:lnTo>
                      <a:pt x="7784" y="14441"/>
                    </a:lnTo>
                    <a:lnTo>
                      <a:pt x="7706" y="13976"/>
                    </a:lnTo>
                    <a:close/>
                    <a:moveTo>
                      <a:pt x="7590" y="29290"/>
                    </a:moveTo>
                    <a:lnTo>
                      <a:pt x="7415" y="29348"/>
                    </a:lnTo>
                    <a:lnTo>
                      <a:pt x="6755" y="29348"/>
                    </a:lnTo>
                    <a:lnTo>
                      <a:pt x="39" y="39306"/>
                    </a:lnTo>
                    <a:lnTo>
                      <a:pt x="59" y="39286"/>
                    </a:lnTo>
                    <a:lnTo>
                      <a:pt x="7590" y="2929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9"/>
              <p:cNvSpPr/>
              <p:nvPr/>
            </p:nvSpPr>
            <p:spPr>
              <a:xfrm>
                <a:off x="6439525" y="589925"/>
                <a:ext cx="525" cy="25"/>
              </a:xfrm>
              <a:custGeom>
                <a:avLst/>
                <a:gdLst/>
                <a:ahLst/>
                <a:cxnLst/>
                <a:rect l="l" t="t" r="r" b="b"/>
                <a:pathLst>
                  <a:path w="21" h="1" fill="none" extrusionOk="0">
                    <a:moveTo>
                      <a:pt x="1" y="0"/>
                    </a:moveTo>
                    <a:lnTo>
                      <a:pt x="1" y="0"/>
                    </a:lnTo>
                    <a:lnTo>
                      <a:pt x="1" y="0"/>
                    </a:lnTo>
                    <a:lnTo>
                      <a:pt x="20"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9"/>
              <p:cNvSpPr/>
              <p:nvPr/>
            </p:nvSpPr>
            <p:spPr>
              <a:xfrm>
                <a:off x="5304550" y="589425"/>
                <a:ext cx="1135500" cy="39825"/>
              </a:xfrm>
              <a:custGeom>
                <a:avLst/>
                <a:gdLst/>
                <a:ahLst/>
                <a:cxnLst/>
                <a:rect l="l" t="t" r="r" b="b"/>
                <a:pathLst>
                  <a:path w="45420" h="1593" extrusionOk="0">
                    <a:moveTo>
                      <a:pt x="19" y="1"/>
                    </a:moveTo>
                    <a:lnTo>
                      <a:pt x="0" y="20"/>
                    </a:lnTo>
                    <a:lnTo>
                      <a:pt x="0" y="59"/>
                    </a:lnTo>
                    <a:lnTo>
                      <a:pt x="427" y="214"/>
                    </a:lnTo>
                    <a:lnTo>
                      <a:pt x="873" y="370"/>
                    </a:lnTo>
                    <a:lnTo>
                      <a:pt x="1320" y="486"/>
                    </a:lnTo>
                    <a:lnTo>
                      <a:pt x="1766" y="583"/>
                    </a:lnTo>
                    <a:lnTo>
                      <a:pt x="2659" y="758"/>
                    </a:lnTo>
                    <a:lnTo>
                      <a:pt x="3552" y="913"/>
                    </a:lnTo>
                    <a:lnTo>
                      <a:pt x="6735" y="1457"/>
                    </a:lnTo>
                    <a:lnTo>
                      <a:pt x="6813" y="1360"/>
                    </a:lnTo>
                    <a:lnTo>
                      <a:pt x="6891" y="1262"/>
                    </a:lnTo>
                    <a:lnTo>
                      <a:pt x="6929" y="1107"/>
                    </a:lnTo>
                    <a:lnTo>
                      <a:pt x="7026" y="932"/>
                    </a:lnTo>
                    <a:lnTo>
                      <a:pt x="3649" y="370"/>
                    </a:lnTo>
                    <a:lnTo>
                      <a:pt x="2853" y="234"/>
                    </a:lnTo>
                    <a:lnTo>
                      <a:pt x="2038" y="117"/>
                    </a:lnTo>
                    <a:lnTo>
                      <a:pt x="1630" y="59"/>
                    </a:lnTo>
                    <a:lnTo>
                      <a:pt x="1223" y="20"/>
                    </a:lnTo>
                    <a:lnTo>
                      <a:pt x="815" y="1"/>
                    </a:lnTo>
                    <a:close/>
                    <a:moveTo>
                      <a:pt x="45400" y="20"/>
                    </a:moveTo>
                    <a:lnTo>
                      <a:pt x="44488" y="59"/>
                    </a:lnTo>
                    <a:lnTo>
                      <a:pt x="43595" y="156"/>
                    </a:lnTo>
                    <a:lnTo>
                      <a:pt x="42682" y="273"/>
                    </a:lnTo>
                    <a:lnTo>
                      <a:pt x="41790" y="389"/>
                    </a:lnTo>
                    <a:lnTo>
                      <a:pt x="38451" y="952"/>
                    </a:lnTo>
                    <a:lnTo>
                      <a:pt x="38529" y="1107"/>
                    </a:lnTo>
                    <a:lnTo>
                      <a:pt x="38548" y="1127"/>
                    </a:lnTo>
                    <a:lnTo>
                      <a:pt x="38568" y="1262"/>
                    </a:lnTo>
                    <a:lnTo>
                      <a:pt x="38606" y="1457"/>
                    </a:lnTo>
                    <a:lnTo>
                      <a:pt x="41867" y="894"/>
                    </a:lnTo>
                    <a:lnTo>
                      <a:pt x="42760" y="719"/>
                    </a:lnTo>
                    <a:lnTo>
                      <a:pt x="43653" y="525"/>
                    </a:lnTo>
                    <a:lnTo>
                      <a:pt x="44526" y="292"/>
                    </a:lnTo>
                    <a:lnTo>
                      <a:pt x="45419" y="40"/>
                    </a:lnTo>
                    <a:lnTo>
                      <a:pt x="45419" y="20"/>
                    </a:lnTo>
                    <a:close/>
                    <a:moveTo>
                      <a:pt x="22729" y="932"/>
                    </a:moveTo>
                    <a:lnTo>
                      <a:pt x="7725" y="971"/>
                    </a:lnTo>
                    <a:lnTo>
                      <a:pt x="7570" y="1282"/>
                    </a:lnTo>
                    <a:lnTo>
                      <a:pt x="7667" y="1418"/>
                    </a:lnTo>
                    <a:lnTo>
                      <a:pt x="7725" y="1554"/>
                    </a:lnTo>
                    <a:lnTo>
                      <a:pt x="22729" y="1592"/>
                    </a:lnTo>
                    <a:lnTo>
                      <a:pt x="37869" y="1534"/>
                    </a:lnTo>
                    <a:lnTo>
                      <a:pt x="37908" y="1321"/>
                    </a:lnTo>
                    <a:lnTo>
                      <a:pt x="37752" y="991"/>
                    </a:lnTo>
                    <a:lnTo>
                      <a:pt x="22729" y="932"/>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9"/>
              <p:cNvSpPr/>
              <p:nvPr/>
            </p:nvSpPr>
            <p:spPr>
              <a:xfrm>
                <a:off x="5472925" y="612725"/>
                <a:ext cx="24775" cy="15550"/>
              </a:xfrm>
              <a:custGeom>
                <a:avLst/>
                <a:gdLst/>
                <a:ahLst/>
                <a:cxnLst/>
                <a:rect l="l" t="t" r="r" b="b"/>
                <a:pathLst>
                  <a:path w="991" h="622" extrusionOk="0">
                    <a:moveTo>
                      <a:pt x="291" y="0"/>
                    </a:moveTo>
                    <a:lnTo>
                      <a:pt x="194" y="175"/>
                    </a:lnTo>
                    <a:lnTo>
                      <a:pt x="156" y="330"/>
                    </a:lnTo>
                    <a:lnTo>
                      <a:pt x="78" y="428"/>
                    </a:lnTo>
                    <a:lnTo>
                      <a:pt x="0" y="525"/>
                    </a:lnTo>
                    <a:lnTo>
                      <a:pt x="427" y="602"/>
                    </a:lnTo>
                    <a:lnTo>
                      <a:pt x="486" y="602"/>
                    </a:lnTo>
                    <a:lnTo>
                      <a:pt x="990" y="622"/>
                    </a:lnTo>
                    <a:lnTo>
                      <a:pt x="932" y="486"/>
                    </a:lnTo>
                    <a:lnTo>
                      <a:pt x="835" y="350"/>
                    </a:lnTo>
                    <a:lnTo>
                      <a:pt x="990" y="39"/>
                    </a:lnTo>
                    <a:lnTo>
                      <a:pt x="505" y="39"/>
                    </a:lnTo>
                    <a:lnTo>
                      <a:pt x="291" y="0"/>
                    </a:lnTo>
                    <a:close/>
                  </a:path>
                </a:pathLst>
              </a:custGeom>
              <a:solidFill>
                <a:srgbClr val="FFA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9"/>
              <p:cNvSpPr/>
              <p:nvPr/>
            </p:nvSpPr>
            <p:spPr>
              <a:xfrm>
                <a:off x="5472925" y="612725"/>
                <a:ext cx="24775" cy="15550"/>
              </a:xfrm>
              <a:custGeom>
                <a:avLst/>
                <a:gdLst/>
                <a:ahLst/>
                <a:cxnLst/>
                <a:rect l="l" t="t" r="r" b="b"/>
                <a:pathLst>
                  <a:path w="991" h="622" fill="none" extrusionOk="0">
                    <a:moveTo>
                      <a:pt x="291" y="0"/>
                    </a:moveTo>
                    <a:lnTo>
                      <a:pt x="194" y="175"/>
                    </a:lnTo>
                    <a:lnTo>
                      <a:pt x="156" y="330"/>
                    </a:lnTo>
                    <a:lnTo>
                      <a:pt x="156" y="330"/>
                    </a:lnTo>
                    <a:lnTo>
                      <a:pt x="78" y="428"/>
                    </a:lnTo>
                    <a:lnTo>
                      <a:pt x="0" y="525"/>
                    </a:lnTo>
                    <a:lnTo>
                      <a:pt x="427" y="602"/>
                    </a:lnTo>
                    <a:lnTo>
                      <a:pt x="466" y="602"/>
                    </a:lnTo>
                    <a:lnTo>
                      <a:pt x="486" y="602"/>
                    </a:lnTo>
                    <a:lnTo>
                      <a:pt x="990" y="622"/>
                    </a:lnTo>
                    <a:lnTo>
                      <a:pt x="990" y="622"/>
                    </a:lnTo>
                    <a:lnTo>
                      <a:pt x="932" y="486"/>
                    </a:lnTo>
                    <a:lnTo>
                      <a:pt x="835" y="350"/>
                    </a:lnTo>
                    <a:lnTo>
                      <a:pt x="990" y="39"/>
                    </a:lnTo>
                    <a:lnTo>
                      <a:pt x="505" y="39"/>
                    </a:lnTo>
                    <a:lnTo>
                      <a:pt x="29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9"/>
              <p:cNvSpPr/>
              <p:nvPr/>
            </p:nvSpPr>
            <p:spPr>
              <a:xfrm>
                <a:off x="6248350" y="613200"/>
                <a:ext cx="21375" cy="14600"/>
              </a:xfrm>
              <a:custGeom>
                <a:avLst/>
                <a:gdLst/>
                <a:ahLst/>
                <a:cxnLst/>
                <a:rect l="l" t="t" r="r" b="b"/>
                <a:pathLst>
                  <a:path w="855" h="584" extrusionOk="0">
                    <a:moveTo>
                      <a:pt x="699" y="1"/>
                    </a:moveTo>
                    <a:lnTo>
                      <a:pt x="466" y="40"/>
                    </a:lnTo>
                    <a:lnTo>
                      <a:pt x="0" y="40"/>
                    </a:lnTo>
                    <a:lnTo>
                      <a:pt x="156" y="370"/>
                    </a:lnTo>
                    <a:lnTo>
                      <a:pt x="117" y="583"/>
                    </a:lnTo>
                    <a:lnTo>
                      <a:pt x="505" y="564"/>
                    </a:lnTo>
                    <a:lnTo>
                      <a:pt x="544" y="564"/>
                    </a:lnTo>
                    <a:lnTo>
                      <a:pt x="854" y="506"/>
                    </a:lnTo>
                    <a:lnTo>
                      <a:pt x="816" y="311"/>
                    </a:lnTo>
                    <a:lnTo>
                      <a:pt x="796" y="176"/>
                    </a:lnTo>
                    <a:lnTo>
                      <a:pt x="777" y="156"/>
                    </a:lnTo>
                    <a:lnTo>
                      <a:pt x="699" y="1"/>
                    </a:lnTo>
                    <a:close/>
                  </a:path>
                </a:pathLst>
              </a:custGeom>
              <a:solidFill>
                <a:srgbClr val="FFA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9"/>
              <p:cNvSpPr/>
              <p:nvPr/>
            </p:nvSpPr>
            <p:spPr>
              <a:xfrm>
                <a:off x="6248350" y="613200"/>
                <a:ext cx="21375" cy="14600"/>
              </a:xfrm>
              <a:custGeom>
                <a:avLst/>
                <a:gdLst/>
                <a:ahLst/>
                <a:cxnLst/>
                <a:rect l="l" t="t" r="r" b="b"/>
                <a:pathLst>
                  <a:path w="855" h="584" fill="none" extrusionOk="0">
                    <a:moveTo>
                      <a:pt x="699" y="1"/>
                    </a:moveTo>
                    <a:lnTo>
                      <a:pt x="466" y="40"/>
                    </a:lnTo>
                    <a:lnTo>
                      <a:pt x="0" y="40"/>
                    </a:lnTo>
                    <a:lnTo>
                      <a:pt x="156" y="370"/>
                    </a:lnTo>
                    <a:lnTo>
                      <a:pt x="156" y="370"/>
                    </a:lnTo>
                    <a:lnTo>
                      <a:pt x="117" y="583"/>
                    </a:lnTo>
                    <a:lnTo>
                      <a:pt x="505" y="564"/>
                    </a:lnTo>
                    <a:lnTo>
                      <a:pt x="524" y="564"/>
                    </a:lnTo>
                    <a:lnTo>
                      <a:pt x="544" y="564"/>
                    </a:lnTo>
                    <a:lnTo>
                      <a:pt x="854" y="506"/>
                    </a:lnTo>
                    <a:lnTo>
                      <a:pt x="854" y="506"/>
                    </a:lnTo>
                    <a:lnTo>
                      <a:pt x="816" y="311"/>
                    </a:lnTo>
                    <a:lnTo>
                      <a:pt x="796" y="176"/>
                    </a:lnTo>
                    <a:lnTo>
                      <a:pt x="777" y="156"/>
                    </a:lnTo>
                    <a:lnTo>
                      <a:pt x="69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9"/>
              <p:cNvSpPr/>
              <p:nvPr/>
            </p:nvSpPr>
            <p:spPr>
              <a:xfrm>
                <a:off x="5304550" y="962100"/>
                <a:ext cx="1135500" cy="49050"/>
              </a:xfrm>
              <a:custGeom>
                <a:avLst/>
                <a:gdLst/>
                <a:ahLst/>
                <a:cxnLst/>
                <a:rect l="l" t="t" r="r" b="b"/>
                <a:pathLst>
                  <a:path w="45420" h="1962" extrusionOk="0">
                    <a:moveTo>
                      <a:pt x="0" y="1"/>
                    </a:moveTo>
                    <a:lnTo>
                      <a:pt x="3571" y="932"/>
                    </a:lnTo>
                    <a:lnTo>
                      <a:pt x="5241" y="1359"/>
                    </a:lnTo>
                    <a:lnTo>
                      <a:pt x="6891" y="1762"/>
                    </a:lnTo>
                    <a:lnTo>
                      <a:pt x="6891" y="1651"/>
                    </a:lnTo>
                    <a:lnTo>
                      <a:pt x="6871" y="1359"/>
                    </a:lnTo>
                    <a:lnTo>
                      <a:pt x="5260" y="1029"/>
                    </a:lnTo>
                    <a:lnTo>
                      <a:pt x="3630" y="699"/>
                    </a:lnTo>
                    <a:lnTo>
                      <a:pt x="0" y="1"/>
                    </a:lnTo>
                    <a:close/>
                    <a:moveTo>
                      <a:pt x="6891" y="1762"/>
                    </a:moveTo>
                    <a:lnTo>
                      <a:pt x="6891" y="1767"/>
                    </a:lnTo>
                    <a:lnTo>
                      <a:pt x="6910" y="1767"/>
                    </a:lnTo>
                    <a:lnTo>
                      <a:pt x="6891" y="1762"/>
                    </a:lnTo>
                    <a:close/>
                    <a:moveTo>
                      <a:pt x="45419" y="1"/>
                    </a:moveTo>
                    <a:lnTo>
                      <a:pt x="44507" y="137"/>
                    </a:lnTo>
                    <a:lnTo>
                      <a:pt x="43595" y="272"/>
                    </a:lnTo>
                    <a:lnTo>
                      <a:pt x="42682" y="428"/>
                    </a:lnTo>
                    <a:lnTo>
                      <a:pt x="41790" y="602"/>
                    </a:lnTo>
                    <a:lnTo>
                      <a:pt x="40179" y="932"/>
                    </a:lnTo>
                    <a:lnTo>
                      <a:pt x="38606" y="1282"/>
                    </a:lnTo>
                    <a:lnTo>
                      <a:pt x="38568" y="1651"/>
                    </a:lnTo>
                    <a:lnTo>
                      <a:pt x="38568" y="1767"/>
                    </a:lnTo>
                    <a:lnTo>
                      <a:pt x="38509" y="1825"/>
                    </a:lnTo>
                    <a:lnTo>
                      <a:pt x="38490" y="1864"/>
                    </a:lnTo>
                    <a:lnTo>
                      <a:pt x="38490" y="1864"/>
                    </a:lnTo>
                    <a:lnTo>
                      <a:pt x="40179" y="1476"/>
                    </a:lnTo>
                    <a:lnTo>
                      <a:pt x="41887" y="1049"/>
                    </a:lnTo>
                    <a:lnTo>
                      <a:pt x="42760" y="816"/>
                    </a:lnTo>
                    <a:lnTo>
                      <a:pt x="43653" y="564"/>
                    </a:lnTo>
                    <a:lnTo>
                      <a:pt x="44526" y="292"/>
                    </a:lnTo>
                    <a:lnTo>
                      <a:pt x="45419" y="1"/>
                    </a:lnTo>
                    <a:close/>
                    <a:moveTo>
                      <a:pt x="30493" y="1321"/>
                    </a:moveTo>
                    <a:lnTo>
                      <a:pt x="22729" y="1340"/>
                    </a:lnTo>
                    <a:lnTo>
                      <a:pt x="14984" y="1379"/>
                    </a:lnTo>
                    <a:lnTo>
                      <a:pt x="11258" y="1398"/>
                    </a:lnTo>
                    <a:lnTo>
                      <a:pt x="9414" y="1418"/>
                    </a:lnTo>
                    <a:lnTo>
                      <a:pt x="7550" y="1437"/>
                    </a:lnTo>
                    <a:lnTo>
                      <a:pt x="7550" y="1553"/>
                    </a:lnTo>
                    <a:lnTo>
                      <a:pt x="7764" y="1864"/>
                    </a:lnTo>
                    <a:lnTo>
                      <a:pt x="9569" y="1883"/>
                    </a:lnTo>
                    <a:lnTo>
                      <a:pt x="11374" y="1883"/>
                    </a:lnTo>
                    <a:lnTo>
                      <a:pt x="14984" y="1903"/>
                    </a:lnTo>
                    <a:lnTo>
                      <a:pt x="22729" y="1942"/>
                    </a:lnTo>
                    <a:lnTo>
                      <a:pt x="30493" y="1961"/>
                    </a:lnTo>
                    <a:lnTo>
                      <a:pt x="37655" y="1922"/>
                    </a:lnTo>
                    <a:lnTo>
                      <a:pt x="37908" y="1553"/>
                    </a:lnTo>
                    <a:lnTo>
                      <a:pt x="37908" y="1359"/>
                    </a:lnTo>
                    <a:lnTo>
                      <a:pt x="30493" y="132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9"/>
              <p:cNvSpPr/>
              <p:nvPr/>
            </p:nvSpPr>
            <p:spPr>
              <a:xfrm>
                <a:off x="5476325" y="996075"/>
                <a:ext cx="22325" cy="12650"/>
              </a:xfrm>
              <a:custGeom>
                <a:avLst/>
                <a:gdLst/>
                <a:ahLst/>
                <a:cxnLst/>
                <a:rect l="l" t="t" r="r" b="b"/>
                <a:pathLst>
                  <a:path w="893" h="506" extrusionOk="0">
                    <a:moveTo>
                      <a:pt x="0" y="0"/>
                    </a:moveTo>
                    <a:lnTo>
                      <a:pt x="20" y="292"/>
                    </a:lnTo>
                    <a:lnTo>
                      <a:pt x="20" y="408"/>
                    </a:lnTo>
                    <a:lnTo>
                      <a:pt x="39" y="408"/>
                    </a:lnTo>
                    <a:lnTo>
                      <a:pt x="311" y="486"/>
                    </a:lnTo>
                    <a:lnTo>
                      <a:pt x="350" y="486"/>
                    </a:lnTo>
                    <a:lnTo>
                      <a:pt x="893" y="505"/>
                    </a:lnTo>
                    <a:lnTo>
                      <a:pt x="679" y="194"/>
                    </a:lnTo>
                    <a:lnTo>
                      <a:pt x="679" y="78"/>
                    </a:lnTo>
                    <a:lnTo>
                      <a:pt x="369" y="78"/>
                    </a:lnTo>
                    <a:lnTo>
                      <a:pt x="0" y="0"/>
                    </a:lnTo>
                    <a:close/>
                  </a:path>
                </a:pathLst>
              </a:custGeom>
              <a:solidFill>
                <a:srgbClr val="FFA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9"/>
              <p:cNvSpPr/>
              <p:nvPr/>
            </p:nvSpPr>
            <p:spPr>
              <a:xfrm>
                <a:off x="5476325" y="996075"/>
                <a:ext cx="22325" cy="12650"/>
              </a:xfrm>
              <a:custGeom>
                <a:avLst/>
                <a:gdLst/>
                <a:ahLst/>
                <a:cxnLst/>
                <a:rect l="l" t="t" r="r" b="b"/>
                <a:pathLst>
                  <a:path w="893" h="506" fill="none" extrusionOk="0">
                    <a:moveTo>
                      <a:pt x="0" y="0"/>
                    </a:moveTo>
                    <a:lnTo>
                      <a:pt x="0" y="0"/>
                    </a:lnTo>
                    <a:lnTo>
                      <a:pt x="20" y="292"/>
                    </a:lnTo>
                    <a:lnTo>
                      <a:pt x="20" y="408"/>
                    </a:lnTo>
                    <a:lnTo>
                      <a:pt x="39" y="408"/>
                    </a:lnTo>
                    <a:lnTo>
                      <a:pt x="39" y="408"/>
                    </a:lnTo>
                    <a:lnTo>
                      <a:pt x="311" y="486"/>
                    </a:lnTo>
                    <a:lnTo>
                      <a:pt x="330" y="486"/>
                    </a:lnTo>
                    <a:lnTo>
                      <a:pt x="350" y="486"/>
                    </a:lnTo>
                    <a:lnTo>
                      <a:pt x="350" y="486"/>
                    </a:lnTo>
                    <a:lnTo>
                      <a:pt x="893" y="505"/>
                    </a:lnTo>
                    <a:lnTo>
                      <a:pt x="679" y="194"/>
                    </a:lnTo>
                    <a:lnTo>
                      <a:pt x="679" y="194"/>
                    </a:lnTo>
                    <a:lnTo>
                      <a:pt x="679" y="78"/>
                    </a:lnTo>
                    <a:lnTo>
                      <a:pt x="679" y="78"/>
                    </a:lnTo>
                    <a:lnTo>
                      <a:pt x="369" y="78"/>
                    </a:lnTo>
                    <a:lnTo>
                      <a:pt x="369" y="7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9"/>
              <p:cNvSpPr/>
              <p:nvPr/>
            </p:nvSpPr>
            <p:spPr>
              <a:xfrm>
                <a:off x="6245925" y="994125"/>
                <a:ext cx="23800" cy="16050"/>
              </a:xfrm>
              <a:custGeom>
                <a:avLst/>
                <a:gdLst/>
                <a:ahLst/>
                <a:cxnLst/>
                <a:rect l="l" t="t" r="r" b="b"/>
                <a:pathLst>
                  <a:path w="952" h="642" extrusionOk="0">
                    <a:moveTo>
                      <a:pt x="951" y="1"/>
                    </a:moveTo>
                    <a:lnTo>
                      <a:pt x="563" y="78"/>
                    </a:lnTo>
                    <a:lnTo>
                      <a:pt x="253" y="78"/>
                    </a:lnTo>
                    <a:lnTo>
                      <a:pt x="253" y="272"/>
                    </a:lnTo>
                    <a:lnTo>
                      <a:pt x="0" y="641"/>
                    </a:lnTo>
                    <a:lnTo>
                      <a:pt x="660" y="641"/>
                    </a:lnTo>
                    <a:lnTo>
                      <a:pt x="835" y="583"/>
                    </a:lnTo>
                    <a:lnTo>
                      <a:pt x="854" y="544"/>
                    </a:lnTo>
                    <a:lnTo>
                      <a:pt x="913" y="486"/>
                    </a:lnTo>
                    <a:lnTo>
                      <a:pt x="913" y="370"/>
                    </a:lnTo>
                    <a:lnTo>
                      <a:pt x="951" y="1"/>
                    </a:lnTo>
                    <a:close/>
                  </a:path>
                </a:pathLst>
              </a:custGeom>
              <a:solidFill>
                <a:srgbClr val="FFA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9"/>
              <p:cNvSpPr/>
              <p:nvPr/>
            </p:nvSpPr>
            <p:spPr>
              <a:xfrm>
                <a:off x="6254175" y="998500"/>
                <a:ext cx="25" cy="25"/>
              </a:xfrm>
              <a:custGeom>
                <a:avLst/>
                <a:gdLst/>
                <a:ahLst/>
                <a:cxnLst/>
                <a:rect l="l" t="t" r="r" b="b"/>
                <a:pathLst>
                  <a:path w="1" h="1" fill="none" extrusionOk="0">
                    <a:moveTo>
                      <a:pt x="0" y="0"/>
                    </a:move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9"/>
              <p:cNvSpPr/>
              <p:nvPr/>
            </p:nvSpPr>
            <p:spPr>
              <a:xfrm>
                <a:off x="6245925" y="994125"/>
                <a:ext cx="23800" cy="16050"/>
              </a:xfrm>
              <a:custGeom>
                <a:avLst/>
                <a:gdLst/>
                <a:ahLst/>
                <a:cxnLst/>
                <a:rect l="l" t="t" r="r" b="b"/>
                <a:pathLst>
                  <a:path w="952" h="642" fill="none" extrusionOk="0">
                    <a:moveTo>
                      <a:pt x="951" y="1"/>
                    </a:moveTo>
                    <a:lnTo>
                      <a:pt x="951" y="1"/>
                    </a:lnTo>
                    <a:lnTo>
                      <a:pt x="563" y="78"/>
                    </a:lnTo>
                    <a:lnTo>
                      <a:pt x="253" y="78"/>
                    </a:lnTo>
                    <a:lnTo>
                      <a:pt x="253" y="78"/>
                    </a:lnTo>
                    <a:lnTo>
                      <a:pt x="253" y="272"/>
                    </a:lnTo>
                    <a:lnTo>
                      <a:pt x="0" y="641"/>
                    </a:lnTo>
                    <a:lnTo>
                      <a:pt x="602" y="641"/>
                    </a:lnTo>
                    <a:lnTo>
                      <a:pt x="621" y="641"/>
                    </a:lnTo>
                    <a:lnTo>
                      <a:pt x="660" y="641"/>
                    </a:lnTo>
                    <a:lnTo>
                      <a:pt x="660" y="641"/>
                    </a:lnTo>
                    <a:lnTo>
                      <a:pt x="835" y="583"/>
                    </a:lnTo>
                    <a:lnTo>
                      <a:pt x="854" y="544"/>
                    </a:lnTo>
                    <a:lnTo>
                      <a:pt x="913" y="486"/>
                    </a:lnTo>
                    <a:lnTo>
                      <a:pt x="913" y="370"/>
                    </a:lnTo>
                    <a:lnTo>
                      <a:pt x="913" y="370"/>
                    </a:lnTo>
                    <a:lnTo>
                      <a:pt x="95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18" name="Google Shape;718;p9"/>
          <p:cNvGrpSpPr/>
          <p:nvPr/>
        </p:nvGrpSpPr>
        <p:grpSpPr>
          <a:xfrm>
            <a:off x="274139" y="-5"/>
            <a:ext cx="591491" cy="2037135"/>
            <a:chOff x="1395700" y="238125"/>
            <a:chExt cx="1034075" cy="3561425"/>
          </a:xfrm>
        </p:grpSpPr>
        <p:sp>
          <p:nvSpPr>
            <p:cNvPr id="719" name="Google Shape;719;p9"/>
            <p:cNvSpPr/>
            <p:nvPr/>
          </p:nvSpPr>
          <p:spPr>
            <a:xfrm>
              <a:off x="1566525" y="238125"/>
              <a:ext cx="688150" cy="1740125"/>
            </a:xfrm>
            <a:custGeom>
              <a:avLst/>
              <a:gdLst/>
              <a:ahLst/>
              <a:cxnLst/>
              <a:rect l="l" t="t" r="r" b="b"/>
              <a:pathLst>
                <a:path w="27526" h="69605" extrusionOk="0">
                  <a:moveTo>
                    <a:pt x="13763" y="54502"/>
                  </a:moveTo>
                  <a:lnTo>
                    <a:pt x="26242" y="69019"/>
                  </a:lnTo>
                  <a:lnTo>
                    <a:pt x="1304" y="69019"/>
                  </a:lnTo>
                  <a:lnTo>
                    <a:pt x="13763" y="54502"/>
                  </a:lnTo>
                  <a:close/>
                  <a:moveTo>
                    <a:pt x="13405" y="0"/>
                  </a:moveTo>
                  <a:lnTo>
                    <a:pt x="13405" y="54030"/>
                  </a:lnTo>
                  <a:lnTo>
                    <a:pt x="1" y="69605"/>
                  </a:lnTo>
                  <a:lnTo>
                    <a:pt x="27526" y="69605"/>
                  </a:lnTo>
                  <a:lnTo>
                    <a:pt x="14575" y="54426"/>
                  </a:lnTo>
                  <a:lnTo>
                    <a:pt x="14499"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9"/>
            <p:cNvSpPr/>
            <p:nvPr/>
          </p:nvSpPr>
          <p:spPr>
            <a:xfrm>
              <a:off x="1904925" y="3321425"/>
              <a:ext cx="15600" cy="435650"/>
            </a:xfrm>
            <a:custGeom>
              <a:avLst/>
              <a:gdLst/>
              <a:ahLst/>
              <a:cxnLst/>
              <a:rect l="l" t="t" r="r" b="b"/>
              <a:pathLst>
                <a:path w="624" h="17426" extrusionOk="0">
                  <a:moveTo>
                    <a:pt x="1" y="0"/>
                  </a:moveTo>
                  <a:lnTo>
                    <a:pt x="1" y="17425"/>
                  </a:lnTo>
                  <a:lnTo>
                    <a:pt x="624" y="17425"/>
                  </a:lnTo>
                  <a:lnTo>
                    <a:pt x="624" y="0"/>
                  </a:lnTo>
                  <a:close/>
                </a:path>
              </a:pathLst>
            </a:custGeom>
            <a:solidFill>
              <a:srgbClr val="D70C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9"/>
            <p:cNvSpPr/>
            <p:nvPr/>
          </p:nvSpPr>
          <p:spPr>
            <a:xfrm>
              <a:off x="1904925" y="3321425"/>
              <a:ext cx="15600" cy="435650"/>
            </a:xfrm>
            <a:custGeom>
              <a:avLst/>
              <a:gdLst/>
              <a:ahLst/>
              <a:cxnLst/>
              <a:rect l="l" t="t" r="r" b="b"/>
              <a:pathLst>
                <a:path w="624" h="17426" fill="none" extrusionOk="0">
                  <a:moveTo>
                    <a:pt x="1" y="17425"/>
                  </a:moveTo>
                  <a:lnTo>
                    <a:pt x="624" y="17425"/>
                  </a:lnTo>
                  <a:lnTo>
                    <a:pt x="624" y="0"/>
                  </a:lnTo>
                  <a:lnTo>
                    <a:pt x="1" y="0"/>
                  </a:lnTo>
                  <a:lnTo>
                    <a:pt x="1" y="1742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9"/>
            <p:cNvSpPr/>
            <p:nvPr/>
          </p:nvSpPr>
          <p:spPr>
            <a:xfrm>
              <a:off x="1896900" y="3313400"/>
              <a:ext cx="31650" cy="451700"/>
            </a:xfrm>
            <a:custGeom>
              <a:avLst/>
              <a:gdLst/>
              <a:ahLst/>
              <a:cxnLst/>
              <a:rect l="l" t="t" r="r" b="b"/>
              <a:pathLst>
                <a:path w="1266" h="18068" extrusionOk="0">
                  <a:moveTo>
                    <a:pt x="1" y="1"/>
                  </a:moveTo>
                  <a:lnTo>
                    <a:pt x="1" y="18067"/>
                  </a:lnTo>
                  <a:lnTo>
                    <a:pt x="1266" y="18067"/>
                  </a:lnTo>
                  <a:lnTo>
                    <a:pt x="126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9"/>
            <p:cNvSpPr/>
            <p:nvPr/>
          </p:nvSpPr>
          <p:spPr>
            <a:xfrm>
              <a:off x="1896900" y="3313400"/>
              <a:ext cx="31650" cy="451700"/>
            </a:xfrm>
            <a:custGeom>
              <a:avLst/>
              <a:gdLst/>
              <a:ahLst/>
              <a:cxnLst/>
              <a:rect l="l" t="t" r="r" b="b"/>
              <a:pathLst>
                <a:path w="1266" h="18068" fill="none" extrusionOk="0">
                  <a:moveTo>
                    <a:pt x="1266" y="18067"/>
                  </a:moveTo>
                  <a:lnTo>
                    <a:pt x="1" y="18067"/>
                  </a:lnTo>
                  <a:lnTo>
                    <a:pt x="1" y="1"/>
                  </a:lnTo>
                  <a:lnTo>
                    <a:pt x="1266" y="1"/>
                  </a:lnTo>
                  <a:lnTo>
                    <a:pt x="1266" y="1806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9"/>
            <p:cNvSpPr/>
            <p:nvPr/>
          </p:nvSpPr>
          <p:spPr>
            <a:xfrm>
              <a:off x="1864825" y="3704175"/>
              <a:ext cx="95825" cy="95375"/>
            </a:xfrm>
            <a:custGeom>
              <a:avLst/>
              <a:gdLst/>
              <a:ahLst/>
              <a:cxnLst/>
              <a:rect l="l" t="t" r="r" b="b"/>
              <a:pathLst>
                <a:path w="3833" h="3815" extrusionOk="0">
                  <a:moveTo>
                    <a:pt x="1718" y="1"/>
                  </a:moveTo>
                  <a:lnTo>
                    <a:pt x="1529" y="39"/>
                  </a:lnTo>
                  <a:lnTo>
                    <a:pt x="1340" y="76"/>
                  </a:lnTo>
                  <a:lnTo>
                    <a:pt x="1171" y="152"/>
                  </a:lnTo>
                  <a:lnTo>
                    <a:pt x="1001" y="227"/>
                  </a:lnTo>
                  <a:lnTo>
                    <a:pt x="850" y="322"/>
                  </a:lnTo>
                  <a:lnTo>
                    <a:pt x="699" y="435"/>
                  </a:lnTo>
                  <a:lnTo>
                    <a:pt x="566" y="548"/>
                  </a:lnTo>
                  <a:lnTo>
                    <a:pt x="434" y="699"/>
                  </a:lnTo>
                  <a:lnTo>
                    <a:pt x="321" y="831"/>
                  </a:lnTo>
                  <a:lnTo>
                    <a:pt x="227" y="1001"/>
                  </a:lnTo>
                  <a:lnTo>
                    <a:pt x="151" y="1171"/>
                  </a:lnTo>
                  <a:lnTo>
                    <a:pt x="94" y="1341"/>
                  </a:lnTo>
                  <a:lnTo>
                    <a:pt x="38" y="1530"/>
                  </a:lnTo>
                  <a:lnTo>
                    <a:pt x="19" y="1719"/>
                  </a:lnTo>
                  <a:lnTo>
                    <a:pt x="0" y="1908"/>
                  </a:lnTo>
                  <a:lnTo>
                    <a:pt x="19" y="2096"/>
                  </a:lnTo>
                  <a:lnTo>
                    <a:pt x="38" y="2304"/>
                  </a:lnTo>
                  <a:lnTo>
                    <a:pt x="94" y="2474"/>
                  </a:lnTo>
                  <a:lnTo>
                    <a:pt x="151" y="2663"/>
                  </a:lnTo>
                  <a:lnTo>
                    <a:pt x="227" y="2814"/>
                  </a:lnTo>
                  <a:lnTo>
                    <a:pt x="321" y="2984"/>
                  </a:lnTo>
                  <a:lnTo>
                    <a:pt x="434" y="3135"/>
                  </a:lnTo>
                  <a:lnTo>
                    <a:pt x="566" y="3267"/>
                  </a:lnTo>
                  <a:lnTo>
                    <a:pt x="699" y="3380"/>
                  </a:lnTo>
                  <a:lnTo>
                    <a:pt x="850" y="3493"/>
                  </a:lnTo>
                  <a:lnTo>
                    <a:pt x="1001" y="3588"/>
                  </a:lnTo>
                  <a:lnTo>
                    <a:pt x="1171" y="3663"/>
                  </a:lnTo>
                  <a:lnTo>
                    <a:pt x="1340" y="3739"/>
                  </a:lnTo>
                  <a:lnTo>
                    <a:pt x="1529" y="3776"/>
                  </a:lnTo>
                  <a:lnTo>
                    <a:pt x="1718" y="3814"/>
                  </a:lnTo>
                  <a:lnTo>
                    <a:pt x="2114" y="3814"/>
                  </a:lnTo>
                  <a:lnTo>
                    <a:pt x="2303" y="3776"/>
                  </a:lnTo>
                  <a:lnTo>
                    <a:pt x="2492" y="3739"/>
                  </a:lnTo>
                  <a:lnTo>
                    <a:pt x="2662" y="3663"/>
                  </a:lnTo>
                  <a:lnTo>
                    <a:pt x="2832" y="3588"/>
                  </a:lnTo>
                  <a:lnTo>
                    <a:pt x="2983" y="3493"/>
                  </a:lnTo>
                  <a:lnTo>
                    <a:pt x="3134" y="3380"/>
                  </a:lnTo>
                  <a:lnTo>
                    <a:pt x="3266" y="3267"/>
                  </a:lnTo>
                  <a:lnTo>
                    <a:pt x="3398" y="3135"/>
                  </a:lnTo>
                  <a:lnTo>
                    <a:pt x="3493" y="2984"/>
                  </a:lnTo>
                  <a:lnTo>
                    <a:pt x="3606" y="2814"/>
                  </a:lnTo>
                  <a:lnTo>
                    <a:pt x="3681" y="2663"/>
                  </a:lnTo>
                  <a:lnTo>
                    <a:pt x="3738" y="2474"/>
                  </a:lnTo>
                  <a:lnTo>
                    <a:pt x="3795" y="2304"/>
                  </a:lnTo>
                  <a:lnTo>
                    <a:pt x="3813" y="2096"/>
                  </a:lnTo>
                  <a:lnTo>
                    <a:pt x="3832" y="1908"/>
                  </a:lnTo>
                  <a:lnTo>
                    <a:pt x="3813" y="1719"/>
                  </a:lnTo>
                  <a:lnTo>
                    <a:pt x="3795" y="1530"/>
                  </a:lnTo>
                  <a:lnTo>
                    <a:pt x="3738" y="1341"/>
                  </a:lnTo>
                  <a:lnTo>
                    <a:pt x="3681" y="1171"/>
                  </a:lnTo>
                  <a:lnTo>
                    <a:pt x="3606" y="1001"/>
                  </a:lnTo>
                  <a:lnTo>
                    <a:pt x="3493" y="831"/>
                  </a:lnTo>
                  <a:lnTo>
                    <a:pt x="3398" y="699"/>
                  </a:lnTo>
                  <a:lnTo>
                    <a:pt x="3266" y="548"/>
                  </a:lnTo>
                  <a:lnTo>
                    <a:pt x="3134" y="435"/>
                  </a:lnTo>
                  <a:lnTo>
                    <a:pt x="2983" y="322"/>
                  </a:lnTo>
                  <a:lnTo>
                    <a:pt x="2832" y="227"/>
                  </a:lnTo>
                  <a:lnTo>
                    <a:pt x="2662" y="152"/>
                  </a:lnTo>
                  <a:lnTo>
                    <a:pt x="2492" y="76"/>
                  </a:lnTo>
                  <a:lnTo>
                    <a:pt x="2303" y="39"/>
                  </a:lnTo>
                  <a:lnTo>
                    <a:pt x="211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9"/>
            <p:cNvSpPr/>
            <p:nvPr/>
          </p:nvSpPr>
          <p:spPr>
            <a:xfrm>
              <a:off x="1395700" y="1923475"/>
              <a:ext cx="1034075" cy="1174725"/>
            </a:xfrm>
            <a:custGeom>
              <a:avLst/>
              <a:gdLst/>
              <a:ahLst/>
              <a:cxnLst/>
              <a:rect l="l" t="t" r="r" b="b"/>
              <a:pathLst>
                <a:path w="41363" h="46989" extrusionOk="0">
                  <a:moveTo>
                    <a:pt x="3455" y="1"/>
                  </a:moveTo>
                  <a:lnTo>
                    <a:pt x="0" y="3909"/>
                  </a:lnTo>
                  <a:lnTo>
                    <a:pt x="3455" y="7816"/>
                  </a:lnTo>
                  <a:lnTo>
                    <a:pt x="0" y="11743"/>
                  </a:lnTo>
                  <a:lnTo>
                    <a:pt x="3455" y="15651"/>
                  </a:lnTo>
                  <a:lnTo>
                    <a:pt x="0" y="19578"/>
                  </a:lnTo>
                  <a:lnTo>
                    <a:pt x="3455" y="23485"/>
                  </a:lnTo>
                  <a:lnTo>
                    <a:pt x="0" y="27393"/>
                  </a:lnTo>
                  <a:lnTo>
                    <a:pt x="3455" y="31320"/>
                  </a:lnTo>
                  <a:lnTo>
                    <a:pt x="0" y="35228"/>
                  </a:lnTo>
                  <a:lnTo>
                    <a:pt x="3455" y="39154"/>
                  </a:lnTo>
                  <a:lnTo>
                    <a:pt x="0" y="43062"/>
                  </a:lnTo>
                  <a:lnTo>
                    <a:pt x="3455" y="46989"/>
                  </a:lnTo>
                  <a:lnTo>
                    <a:pt x="37908" y="46989"/>
                  </a:lnTo>
                  <a:lnTo>
                    <a:pt x="41362" y="43062"/>
                  </a:lnTo>
                  <a:lnTo>
                    <a:pt x="37908" y="39154"/>
                  </a:lnTo>
                  <a:lnTo>
                    <a:pt x="41362" y="35228"/>
                  </a:lnTo>
                  <a:lnTo>
                    <a:pt x="37908" y="31320"/>
                  </a:lnTo>
                  <a:lnTo>
                    <a:pt x="41362" y="27393"/>
                  </a:lnTo>
                  <a:lnTo>
                    <a:pt x="37908" y="23485"/>
                  </a:lnTo>
                  <a:lnTo>
                    <a:pt x="41362" y="19578"/>
                  </a:lnTo>
                  <a:lnTo>
                    <a:pt x="37908" y="15651"/>
                  </a:lnTo>
                  <a:lnTo>
                    <a:pt x="41362" y="11743"/>
                  </a:lnTo>
                  <a:lnTo>
                    <a:pt x="37908" y="7816"/>
                  </a:lnTo>
                  <a:lnTo>
                    <a:pt x="41362" y="3909"/>
                  </a:lnTo>
                  <a:lnTo>
                    <a:pt x="3790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9"/>
            <p:cNvSpPr/>
            <p:nvPr/>
          </p:nvSpPr>
          <p:spPr>
            <a:xfrm>
              <a:off x="1395700" y="1923475"/>
              <a:ext cx="1034075" cy="1174725"/>
            </a:xfrm>
            <a:custGeom>
              <a:avLst/>
              <a:gdLst/>
              <a:ahLst/>
              <a:cxnLst/>
              <a:rect l="l" t="t" r="r" b="b"/>
              <a:pathLst>
                <a:path w="41363" h="46989" fill="none" extrusionOk="0">
                  <a:moveTo>
                    <a:pt x="3455" y="1"/>
                  </a:moveTo>
                  <a:lnTo>
                    <a:pt x="0" y="3909"/>
                  </a:lnTo>
                  <a:lnTo>
                    <a:pt x="3455" y="7816"/>
                  </a:lnTo>
                  <a:lnTo>
                    <a:pt x="0" y="11743"/>
                  </a:lnTo>
                  <a:lnTo>
                    <a:pt x="3455" y="15651"/>
                  </a:lnTo>
                  <a:lnTo>
                    <a:pt x="0" y="19578"/>
                  </a:lnTo>
                  <a:lnTo>
                    <a:pt x="3455" y="23485"/>
                  </a:lnTo>
                  <a:lnTo>
                    <a:pt x="0" y="27393"/>
                  </a:lnTo>
                  <a:lnTo>
                    <a:pt x="3455" y="31320"/>
                  </a:lnTo>
                  <a:lnTo>
                    <a:pt x="0" y="35228"/>
                  </a:lnTo>
                  <a:lnTo>
                    <a:pt x="3455" y="39154"/>
                  </a:lnTo>
                  <a:lnTo>
                    <a:pt x="0" y="43062"/>
                  </a:lnTo>
                  <a:lnTo>
                    <a:pt x="3455" y="46989"/>
                  </a:lnTo>
                  <a:lnTo>
                    <a:pt x="37908" y="46989"/>
                  </a:lnTo>
                  <a:lnTo>
                    <a:pt x="41362" y="43062"/>
                  </a:lnTo>
                  <a:lnTo>
                    <a:pt x="37908" y="39154"/>
                  </a:lnTo>
                  <a:lnTo>
                    <a:pt x="41362" y="35228"/>
                  </a:lnTo>
                  <a:lnTo>
                    <a:pt x="37908" y="31320"/>
                  </a:lnTo>
                  <a:lnTo>
                    <a:pt x="41362" y="27393"/>
                  </a:lnTo>
                  <a:lnTo>
                    <a:pt x="37908" y="23485"/>
                  </a:lnTo>
                  <a:lnTo>
                    <a:pt x="41362" y="19578"/>
                  </a:lnTo>
                  <a:lnTo>
                    <a:pt x="37908" y="15651"/>
                  </a:lnTo>
                  <a:lnTo>
                    <a:pt x="41362" y="11743"/>
                  </a:lnTo>
                  <a:lnTo>
                    <a:pt x="37908" y="7816"/>
                  </a:lnTo>
                  <a:lnTo>
                    <a:pt x="41362" y="3909"/>
                  </a:lnTo>
                  <a:lnTo>
                    <a:pt x="37908" y="1"/>
                  </a:lnTo>
                  <a:lnTo>
                    <a:pt x="345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9"/>
            <p:cNvSpPr/>
            <p:nvPr/>
          </p:nvSpPr>
          <p:spPr>
            <a:xfrm>
              <a:off x="2343375" y="2706450"/>
              <a:ext cx="25" cy="25"/>
            </a:xfrm>
            <a:custGeom>
              <a:avLst/>
              <a:gdLst/>
              <a:ahLst/>
              <a:cxnLst/>
              <a:rect l="l" t="t" r="r" b="b"/>
              <a:pathLst>
                <a:path w="1" h="1" extrusionOk="0">
                  <a:moveTo>
                    <a:pt x="1" y="1"/>
                  </a:moveTo>
                  <a:lnTo>
                    <a:pt x="1" y="1"/>
                  </a:lnTo>
                  <a:lnTo>
                    <a:pt x="1" y="1"/>
                  </a:lnTo>
                  <a:lnTo>
                    <a:pt x="1" y="1"/>
                  </a:lnTo>
                  <a:lnTo>
                    <a:pt x="1" y="1"/>
                  </a:lnTo>
                  <a:close/>
                </a:path>
              </a:pathLst>
            </a:custGeom>
            <a:solidFill>
              <a:srgbClr val="D86C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9"/>
            <p:cNvSpPr/>
            <p:nvPr/>
          </p:nvSpPr>
          <p:spPr>
            <a:xfrm>
              <a:off x="2343375" y="2706450"/>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9"/>
            <p:cNvSpPr/>
            <p:nvPr/>
          </p:nvSpPr>
          <p:spPr>
            <a:xfrm>
              <a:off x="1395700" y="2608300"/>
              <a:ext cx="1034075" cy="98175"/>
            </a:xfrm>
            <a:custGeom>
              <a:avLst/>
              <a:gdLst/>
              <a:ahLst/>
              <a:cxnLst/>
              <a:rect l="l" t="t" r="r" b="b"/>
              <a:pathLst>
                <a:path w="41363" h="3927" extrusionOk="0">
                  <a:moveTo>
                    <a:pt x="0" y="0"/>
                  </a:moveTo>
                  <a:lnTo>
                    <a:pt x="3455" y="3927"/>
                  </a:lnTo>
                  <a:lnTo>
                    <a:pt x="37908" y="3927"/>
                  </a:lnTo>
                  <a:lnTo>
                    <a:pt x="41362" y="0"/>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9"/>
            <p:cNvSpPr/>
            <p:nvPr/>
          </p:nvSpPr>
          <p:spPr>
            <a:xfrm>
              <a:off x="1395700" y="2608300"/>
              <a:ext cx="1034075" cy="98175"/>
            </a:xfrm>
            <a:custGeom>
              <a:avLst/>
              <a:gdLst/>
              <a:ahLst/>
              <a:cxnLst/>
              <a:rect l="l" t="t" r="r" b="b"/>
              <a:pathLst>
                <a:path w="41363" h="3927" fill="none" extrusionOk="0">
                  <a:moveTo>
                    <a:pt x="41362" y="0"/>
                  </a:moveTo>
                  <a:lnTo>
                    <a:pt x="0" y="0"/>
                  </a:lnTo>
                  <a:lnTo>
                    <a:pt x="0" y="0"/>
                  </a:lnTo>
                  <a:lnTo>
                    <a:pt x="3455" y="3927"/>
                  </a:lnTo>
                  <a:lnTo>
                    <a:pt x="3455" y="3927"/>
                  </a:lnTo>
                  <a:lnTo>
                    <a:pt x="37908" y="3927"/>
                  </a:lnTo>
                  <a:lnTo>
                    <a:pt x="37908" y="3927"/>
                  </a:lnTo>
                  <a:lnTo>
                    <a:pt x="41362" y="0"/>
                  </a:lnTo>
                  <a:lnTo>
                    <a:pt x="4136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9"/>
            <p:cNvSpPr/>
            <p:nvPr/>
          </p:nvSpPr>
          <p:spPr>
            <a:xfrm>
              <a:off x="1395700" y="2803675"/>
              <a:ext cx="1034075" cy="99150"/>
            </a:xfrm>
            <a:custGeom>
              <a:avLst/>
              <a:gdLst/>
              <a:ahLst/>
              <a:cxnLst/>
              <a:rect l="l" t="t" r="r" b="b"/>
              <a:pathLst>
                <a:path w="41363" h="3966" extrusionOk="0">
                  <a:moveTo>
                    <a:pt x="19" y="1"/>
                  </a:moveTo>
                  <a:lnTo>
                    <a:pt x="0" y="20"/>
                  </a:lnTo>
                  <a:lnTo>
                    <a:pt x="3455" y="3946"/>
                  </a:lnTo>
                  <a:lnTo>
                    <a:pt x="3436" y="3965"/>
                  </a:lnTo>
                  <a:lnTo>
                    <a:pt x="37927" y="3965"/>
                  </a:lnTo>
                  <a:lnTo>
                    <a:pt x="37908" y="3946"/>
                  </a:lnTo>
                  <a:lnTo>
                    <a:pt x="41362" y="20"/>
                  </a:lnTo>
                  <a:lnTo>
                    <a:pt x="41344" y="1"/>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9"/>
            <p:cNvSpPr/>
            <p:nvPr/>
          </p:nvSpPr>
          <p:spPr>
            <a:xfrm>
              <a:off x="1395700" y="2803675"/>
              <a:ext cx="1034075" cy="99150"/>
            </a:xfrm>
            <a:custGeom>
              <a:avLst/>
              <a:gdLst/>
              <a:ahLst/>
              <a:cxnLst/>
              <a:rect l="l" t="t" r="r" b="b"/>
              <a:pathLst>
                <a:path w="41363" h="3966" fill="none" extrusionOk="0">
                  <a:moveTo>
                    <a:pt x="41344" y="1"/>
                  </a:moveTo>
                  <a:lnTo>
                    <a:pt x="19" y="1"/>
                  </a:lnTo>
                  <a:lnTo>
                    <a:pt x="0" y="20"/>
                  </a:lnTo>
                  <a:lnTo>
                    <a:pt x="3455" y="3946"/>
                  </a:lnTo>
                  <a:lnTo>
                    <a:pt x="3436" y="3965"/>
                  </a:lnTo>
                  <a:lnTo>
                    <a:pt x="37927" y="3965"/>
                  </a:lnTo>
                  <a:lnTo>
                    <a:pt x="37908" y="3946"/>
                  </a:lnTo>
                  <a:lnTo>
                    <a:pt x="41362" y="20"/>
                  </a:lnTo>
                  <a:lnTo>
                    <a:pt x="4134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9"/>
            <p:cNvSpPr/>
            <p:nvPr/>
          </p:nvSpPr>
          <p:spPr>
            <a:xfrm>
              <a:off x="1395700" y="2999075"/>
              <a:ext cx="1034075" cy="98200"/>
            </a:xfrm>
            <a:custGeom>
              <a:avLst/>
              <a:gdLst/>
              <a:ahLst/>
              <a:cxnLst/>
              <a:rect l="l" t="t" r="r" b="b"/>
              <a:pathLst>
                <a:path w="41363" h="3928" extrusionOk="0">
                  <a:moveTo>
                    <a:pt x="19" y="1"/>
                  </a:moveTo>
                  <a:lnTo>
                    <a:pt x="0" y="38"/>
                  </a:lnTo>
                  <a:lnTo>
                    <a:pt x="3417" y="3927"/>
                  </a:lnTo>
                  <a:lnTo>
                    <a:pt x="3455" y="3889"/>
                  </a:lnTo>
                  <a:lnTo>
                    <a:pt x="37908" y="3889"/>
                  </a:lnTo>
                  <a:lnTo>
                    <a:pt x="37945" y="3927"/>
                  </a:lnTo>
                  <a:lnTo>
                    <a:pt x="41362" y="38"/>
                  </a:lnTo>
                  <a:lnTo>
                    <a:pt x="41344" y="1"/>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9"/>
            <p:cNvSpPr/>
            <p:nvPr/>
          </p:nvSpPr>
          <p:spPr>
            <a:xfrm>
              <a:off x="1395700" y="2999075"/>
              <a:ext cx="1034075" cy="98200"/>
            </a:xfrm>
            <a:custGeom>
              <a:avLst/>
              <a:gdLst/>
              <a:ahLst/>
              <a:cxnLst/>
              <a:rect l="l" t="t" r="r" b="b"/>
              <a:pathLst>
                <a:path w="41363" h="3928" fill="none" extrusionOk="0">
                  <a:moveTo>
                    <a:pt x="41344" y="1"/>
                  </a:moveTo>
                  <a:lnTo>
                    <a:pt x="19" y="1"/>
                  </a:lnTo>
                  <a:lnTo>
                    <a:pt x="0" y="38"/>
                  </a:lnTo>
                  <a:lnTo>
                    <a:pt x="3417" y="3927"/>
                  </a:lnTo>
                  <a:lnTo>
                    <a:pt x="3455" y="3889"/>
                  </a:lnTo>
                  <a:lnTo>
                    <a:pt x="37908" y="3889"/>
                  </a:lnTo>
                  <a:lnTo>
                    <a:pt x="37945" y="3927"/>
                  </a:lnTo>
                  <a:lnTo>
                    <a:pt x="41362" y="38"/>
                  </a:lnTo>
                  <a:lnTo>
                    <a:pt x="4134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9"/>
            <p:cNvSpPr/>
            <p:nvPr/>
          </p:nvSpPr>
          <p:spPr>
            <a:xfrm>
              <a:off x="1454200" y="2413850"/>
              <a:ext cx="974625" cy="96300"/>
            </a:xfrm>
            <a:custGeom>
              <a:avLst/>
              <a:gdLst/>
              <a:ahLst/>
              <a:cxnLst/>
              <a:rect l="l" t="t" r="r" b="b"/>
              <a:pathLst>
                <a:path w="38985" h="3852" extrusionOk="0">
                  <a:moveTo>
                    <a:pt x="1" y="2606"/>
                  </a:moveTo>
                  <a:lnTo>
                    <a:pt x="1096" y="3852"/>
                  </a:lnTo>
                  <a:lnTo>
                    <a:pt x="1096" y="3852"/>
                  </a:lnTo>
                  <a:lnTo>
                    <a:pt x="1" y="2606"/>
                  </a:lnTo>
                  <a:close/>
                  <a:moveTo>
                    <a:pt x="38985" y="0"/>
                  </a:moveTo>
                  <a:lnTo>
                    <a:pt x="38985" y="0"/>
                  </a:lnTo>
                  <a:lnTo>
                    <a:pt x="38211" y="888"/>
                  </a:lnTo>
                  <a:lnTo>
                    <a:pt x="38985" y="0"/>
                  </a:lnTo>
                  <a:close/>
                </a:path>
              </a:pathLst>
            </a:custGeom>
            <a:solidFill>
              <a:srgbClr val="D86C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9"/>
            <p:cNvSpPr/>
            <p:nvPr/>
          </p:nvSpPr>
          <p:spPr>
            <a:xfrm>
              <a:off x="1454200" y="2478975"/>
              <a:ext cx="27400" cy="31175"/>
            </a:xfrm>
            <a:custGeom>
              <a:avLst/>
              <a:gdLst/>
              <a:ahLst/>
              <a:cxnLst/>
              <a:rect l="l" t="t" r="r" b="b"/>
              <a:pathLst>
                <a:path w="1096" h="1247" fill="none" extrusionOk="0">
                  <a:moveTo>
                    <a:pt x="1" y="1"/>
                  </a:moveTo>
                  <a:lnTo>
                    <a:pt x="1096" y="1247"/>
                  </a:lnTo>
                  <a:lnTo>
                    <a:pt x="1096" y="1247"/>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9"/>
            <p:cNvSpPr/>
            <p:nvPr/>
          </p:nvSpPr>
          <p:spPr>
            <a:xfrm>
              <a:off x="1396625" y="2413850"/>
              <a:ext cx="1032200" cy="96300"/>
            </a:xfrm>
            <a:custGeom>
              <a:avLst/>
              <a:gdLst/>
              <a:ahLst/>
              <a:cxnLst/>
              <a:rect l="l" t="t" r="r" b="b"/>
              <a:pathLst>
                <a:path w="41288" h="3852" extrusionOk="0">
                  <a:moveTo>
                    <a:pt x="1" y="0"/>
                  </a:moveTo>
                  <a:lnTo>
                    <a:pt x="2304" y="2606"/>
                  </a:lnTo>
                  <a:lnTo>
                    <a:pt x="3399" y="3852"/>
                  </a:lnTo>
                  <a:lnTo>
                    <a:pt x="37890" y="3852"/>
                  </a:lnTo>
                  <a:lnTo>
                    <a:pt x="40514" y="888"/>
                  </a:lnTo>
                  <a:lnTo>
                    <a:pt x="41288" y="0"/>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9"/>
            <p:cNvSpPr/>
            <p:nvPr/>
          </p:nvSpPr>
          <p:spPr>
            <a:xfrm>
              <a:off x="1396625" y="2413850"/>
              <a:ext cx="1032200" cy="96300"/>
            </a:xfrm>
            <a:custGeom>
              <a:avLst/>
              <a:gdLst/>
              <a:ahLst/>
              <a:cxnLst/>
              <a:rect l="l" t="t" r="r" b="b"/>
              <a:pathLst>
                <a:path w="41288" h="3852" fill="none" extrusionOk="0">
                  <a:moveTo>
                    <a:pt x="41288" y="0"/>
                  </a:moveTo>
                  <a:lnTo>
                    <a:pt x="1" y="0"/>
                  </a:lnTo>
                  <a:lnTo>
                    <a:pt x="2304" y="2606"/>
                  </a:lnTo>
                  <a:lnTo>
                    <a:pt x="3399" y="3852"/>
                  </a:lnTo>
                  <a:lnTo>
                    <a:pt x="37890" y="3852"/>
                  </a:lnTo>
                  <a:lnTo>
                    <a:pt x="40514" y="888"/>
                  </a:lnTo>
                  <a:lnTo>
                    <a:pt x="4128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9"/>
            <p:cNvSpPr/>
            <p:nvPr/>
          </p:nvSpPr>
          <p:spPr>
            <a:xfrm>
              <a:off x="1395700" y="2021175"/>
              <a:ext cx="1034075" cy="96300"/>
            </a:xfrm>
            <a:custGeom>
              <a:avLst/>
              <a:gdLst/>
              <a:ahLst/>
              <a:cxnLst/>
              <a:rect l="l" t="t" r="r" b="b"/>
              <a:pathLst>
                <a:path w="41363" h="3852" extrusionOk="0">
                  <a:moveTo>
                    <a:pt x="0" y="1"/>
                  </a:moveTo>
                  <a:lnTo>
                    <a:pt x="0" y="1"/>
                  </a:lnTo>
                  <a:lnTo>
                    <a:pt x="3379" y="3852"/>
                  </a:lnTo>
                  <a:lnTo>
                    <a:pt x="3379" y="3852"/>
                  </a:lnTo>
                  <a:lnTo>
                    <a:pt x="0" y="1"/>
                  </a:lnTo>
                  <a:close/>
                  <a:moveTo>
                    <a:pt x="41362" y="1"/>
                  </a:moveTo>
                  <a:lnTo>
                    <a:pt x="41362" y="1"/>
                  </a:lnTo>
                  <a:lnTo>
                    <a:pt x="37983" y="3852"/>
                  </a:lnTo>
                  <a:lnTo>
                    <a:pt x="37983" y="3852"/>
                  </a:lnTo>
                  <a:lnTo>
                    <a:pt x="41362" y="1"/>
                  </a:lnTo>
                  <a:close/>
                </a:path>
              </a:pathLst>
            </a:custGeom>
            <a:solidFill>
              <a:srgbClr val="D86C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9"/>
            <p:cNvSpPr/>
            <p:nvPr/>
          </p:nvSpPr>
          <p:spPr>
            <a:xfrm>
              <a:off x="1395700" y="2021175"/>
              <a:ext cx="84500" cy="96300"/>
            </a:xfrm>
            <a:custGeom>
              <a:avLst/>
              <a:gdLst/>
              <a:ahLst/>
              <a:cxnLst/>
              <a:rect l="l" t="t" r="r" b="b"/>
              <a:pathLst>
                <a:path w="3380" h="3852" fill="none" extrusionOk="0">
                  <a:moveTo>
                    <a:pt x="0" y="1"/>
                  </a:moveTo>
                  <a:lnTo>
                    <a:pt x="0" y="1"/>
                  </a:lnTo>
                  <a:lnTo>
                    <a:pt x="3379" y="3852"/>
                  </a:lnTo>
                  <a:lnTo>
                    <a:pt x="3379" y="3852"/>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9"/>
            <p:cNvSpPr/>
            <p:nvPr/>
          </p:nvSpPr>
          <p:spPr>
            <a:xfrm>
              <a:off x="2345275" y="2021175"/>
              <a:ext cx="84500" cy="96300"/>
            </a:xfrm>
            <a:custGeom>
              <a:avLst/>
              <a:gdLst/>
              <a:ahLst/>
              <a:cxnLst/>
              <a:rect l="l" t="t" r="r" b="b"/>
              <a:pathLst>
                <a:path w="3380" h="3852" fill="none" extrusionOk="0">
                  <a:moveTo>
                    <a:pt x="3379" y="1"/>
                  </a:moveTo>
                  <a:lnTo>
                    <a:pt x="3379" y="1"/>
                  </a:lnTo>
                  <a:lnTo>
                    <a:pt x="0" y="3852"/>
                  </a:lnTo>
                  <a:lnTo>
                    <a:pt x="0" y="3852"/>
                  </a:lnTo>
                  <a:lnTo>
                    <a:pt x="337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9"/>
            <p:cNvSpPr/>
            <p:nvPr/>
          </p:nvSpPr>
          <p:spPr>
            <a:xfrm>
              <a:off x="1395700" y="2021175"/>
              <a:ext cx="1034075" cy="96300"/>
            </a:xfrm>
            <a:custGeom>
              <a:avLst/>
              <a:gdLst/>
              <a:ahLst/>
              <a:cxnLst/>
              <a:rect l="l" t="t" r="r" b="b"/>
              <a:pathLst>
                <a:path w="41363" h="3852" extrusionOk="0">
                  <a:moveTo>
                    <a:pt x="0" y="1"/>
                  </a:moveTo>
                  <a:lnTo>
                    <a:pt x="3379" y="3852"/>
                  </a:lnTo>
                  <a:lnTo>
                    <a:pt x="37983" y="3852"/>
                  </a:lnTo>
                  <a:lnTo>
                    <a:pt x="41362" y="1"/>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9"/>
            <p:cNvSpPr/>
            <p:nvPr/>
          </p:nvSpPr>
          <p:spPr>
            <a:xfrm>
              <a:off x="1395700" y="2021175"/>
              <a:ext cx="1034075" cy="96300"/>
            </a:xfrm>
            <a:custGeom>
              <a:avLst/>
              <a:gdLst/>
              <a:ahLst/>
              <a:cxnLst/>
              <a:rect l="l" t="t" r="r" b="b"/>
              <a:pathLst>
                <a:path w="41363" h="3852" fill="none" extrusionOk="0">
                  <a:moveTo>
                    <a:pt x="41362" y="1"/>
                  </a:moveTo>
                  <a:lnTo>
                    <a:pt x="0" y="1"/>
                  </a:lnTo>
                  <a:lnTo>
                    <a:pt x="3379" y="3852"/>
                  </a:lnTo>
                  <a:lnTo>
                    <a:pt x="37983" y="3852"/>
                  </a:lnTo>
                  <a:lnTo>
                    <a:pt x="41362"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9"/>
            <p:cNvSpPr/>
            <p:nvPr/>
          </p:nvSpPr>
          <p:spPr>
            <a:xfrm>
              <a:off x="1395700" y="2216100"/>
              <a:ext cx="1034075" cy="975"/>
            </a:xfrm>
            <a:custGeom>
              <a:avLst/>
              <a:gdLst/>
              <a:ahLst/>
              <a:cxnLst/>
              <a:rect l="l" t="t" r="r" b="b"/>
              <a:pathLst>
                <a:path w="41363" h="39" extrusionOk="0">
                  <a:moveTo>
                    <a:pt x="19" y="0"/>
                  </a:moveTo>
                  <a:lnTo>
                    <a:pt x="19" y="0"/>
                  </a:lnTo>
                  <a:lnTo>
                    <a:pt x="0" y="38"/>
                  </a:lnTo>
                  <a:lnTo>
                    <a:pt x="19" y="0"/>
                  </a:lnTo>
                  <a:close/>
                  <a:moveTo>
                    <a:pt x="41344" y="0"/>
                  </a:moveTo>
                  <a:lnTo>
                    <a:pt x="41344" y="0"/>
                  </a:lnTo>
                  <a:lnTo>
                    <a:pt x="41362" y="38"/>
                  </a:lnTo>
                  <a:lnTo>
                    <a:pt x="41344" y="0"/>
                  </a:lnTo>
                  <a:close/>
                </a:path>
              </a:pathLst>
            </a:custGeom>
            <a:solidFill>
              <a:srgbClr val="D86C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9"/>
            <p:cNvSpPr/>
            <p:nvPr/>
          </p:nvSpPr>
          <p:spPr>
            <a:xfrm>
              <a:off x="1395700" y="2216100"/>
              <a:ext cx="475" cy="975"/>
            </a:xfrm>
            <a:custGeom>
              <a:avLst/>
              <a:gdLst/>
              <a:ahLst/>
              <a:cxnLst/>
              <a:rect l="l" t="t" r="r" b="b"/>
              <a:pathLst>
                <a:path w="19" h="39" fill="none" extrusionOk="0">
                  <a:moveTo>
                    <a:pt x="19" y="0"/>
                  </a:moveTo>
                  <a:lnTo>
                    <a:pt x="19" y="0"/>
                  </a:lnTo>
                  <a:lnTo>
                    <a:pt x="0" y="38"/>
                  </a:lnTo>
                  <a:lnTo>
                    <a:pt x="1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9"/>
            <p:cNvSpPr/>
            <p:nvPr/>
          </p:nvSpPr>
          <p:spPr>
            <a:xfrm>
              <a:off x="1395700" y="2216100"/>
              <a:ext cx="1034075" cy="98175"/>
            </a:xfrm>
            <a:custGeom>
              <a:avLst/>
              <a:gdLst/>
              <a:ahLst/>
              <a:cxnLst/>
              <a:rect l="l" t="t" r="r" b="b"/>
              <a:pathLst>
                <a:path w="41363" h="3927" extrusionOk="0">
                  <a:moveTo>
                    <a:pt x="19" y="0"/>
                  </a:moveTo>
                  <a:lnTo>
                    <a:pt x="0" y="38"/>
                  </a:lnTo>
                  <a:lnTo>
                    <a:pt x="3436" y="3927"/>
                  </a:lnTo>
                  <a:lnTo>
                    <a:pt x="37927" y="3927"/>
                  </a:lnTo>
                  <a:lnTo>
                    <a:pt x="41362" y="38"/>
                  </a:lnTo>
                  <a:lnTo>
                    <a:pt x="41344" y="0"/>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9"/>
            <p:cNvSpPr/>
            <p:nvPr/>
          </p:nvSpPr>
          <p:spPr>
            <a:xfrm>
              <a:off x="1395700" y="2216100"/>
              <a:ext cx="1034075" cy="98175"/>
            </a:xfrm>
            <a:custGeom>
              <a:avLst/>
              <a:gdLst/>
              <a:ahLst/>
              <a:cxnLst/>
              <a:rect l="l" t="t" r="r" b="b"/>
              <a:pathLst>
                <a:path w="41363" h="3927" fill="none" extrusionOk="0">
                  <a:moveTo>
                    <a:pt x="41344" y="0"/>
                  </a:moveTo>
                  <a:lnTo>
                    <a:pt x="19" y="0"/>
                  </a:lnTo>
                  <a:lnTo>
                    <a:pt x="0" y="38"/>
                  </a:lnTo>
                  <a:lnTo>
                    <a:pt x="3436" y="3927"/>
                  </a:lnTo>
                  <a:lnTo>
                    <a:pt x="37927" y="3927"/>
                  </a:lnTo>
                  <a:lnTo>
                    <a:pt x="41362" y="38"/>
                  </a:lnTo>
                  <a:lnTo>
                    <a:pt x="4134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9"/>
            <p:cNvSpPr/>
            <p:nvPr/>
          </p:nvSpPr>
          <p:spPr>
            <a:xfrm>
              <a:off x="1395700" y="3096300"/>
              <a:ext cx="1034075" cy="387025"/>
            </a:xfrm>
            <a:custGeom>
              <a:avLst/>
              <a:gdLst/>
              <a:ahLst/>
              <a:cxnLst/>
              <a:rect l="l" t="t" r="r" b="b"/>
              <a:pathLst>
                <a:path w="41363" h="15481" extrusionOk="0">
                  <a:moveTo>
                    <a:pt x="3455" y="0"/>
                  </a:moveTo>
                  <a:lnTo>
                    <a:pt x="0" y="3908"/>
                  </a:lnTo>
                  <a:lnTo>
                    <a:pt x="3455" y="7835"/>
                  </a:lnTo>
                  <a:lnTo>
                    <a:pt x="0" y="11743"/>
                  </a:lnTo>
                  <a:lnTo>
                    <a:pt x="3285" y="15481"/>
                  </a:lnTo>
                  <a:lnTo>
                    <a:pt x="38078" y="15481"/>
                  </a:lnTo>
                  <a:lnTo>
                    <a:pt x="41362" y="11743"/>
                  </a:lnTo>
                  <a:lnTo>
                    <a:pt x="37908" y="7835"/>
                  </a:lnTo>
                  <a:lnTo>
                    <a:pt x="41362" y="3908"/>
                  </a:lnTo>
                  <a:lnTo>
                    <a:pt x="3790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9"/>
            <p:cNvSpPr/>
            <p:nvPr/>
          </p:nvSpPr>
          <p:spPr>
            <a:xfrm>
              <a:off x="1395700" y="3096300"/>
              <a:ext cx="1034075" cy="387025"/>
            </a:xfrm>
            <a:custGeom>
              <a:avLst/>
              <a:gdLst/>
              <a:ahLst/>
              <a:cxnLst/>
              <a:rect l="l" t="t" r="r" b="b"/>
              <a:pathLst>
                <a:path w="41363" h="15481" fill="none" extrusionOk="0">
                  <a:moveTo>
                    <a:pt x="38078" y="15481"/>
                  </a:moveTo>
                  <a:lnTo>
                    <a:pt x="3285" y="15481"/>
                  </a:lnTo>
                  <a:lnTo>
                    <a:pt x="0" y="11743"/>
                  </a:lnTo>
                  <a:lnTo>
                    <a:pt x="3455" y="7835"/>
                  </a:lnTo>
                  <a:lnTo>
                    <a:pt x="0" y="3908"/>
                  </a:lnTo>
                  <a:lnTo>
                    <a:pt x="3455" y="0"/>
                  </a:lnTo>
                  <a:lnTo>
                    <a:pt x="37908" y="0"/>
                  </a:lnTo>
                  <a:lnTo>
                    <a:pt x="41362" y="3908"/>
                  </a:lnTo>
                  <a:lnTo>
                    <a:pt x="37908" y="7835"/>
                  </a:lnTo>
                  <a:lnTo>
                    <a:pt x="41362" y="11743"/>
                  </a:lnTo>
                  <a:lnTo>
                    <a:pt x="38078" y="1548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9"/>
            <p:cNvSpPr/>
            <p:nvPr/>
          </p:nvSpPr>
          <p:spPr>
            <a:xfrm>
              <a:off x="1395700" y="3194475"/>
              <a:ext cx="1034075" cy="95825"/>
            </a:xfrm>
            <a:custGeom>
              <a:avLst/>
              <a:gdLst/>
              <a:ahLst/>
              <a:cxnLst/>
              <a:rect l="l" t="t" r="r" b="b"/>
              <a:pathLst>
                <a:path w="41363" h="3833" extrusionOk="0">
                  <a:moveTo>
                    <a:pt x="0" y="0"/>
                  </a:moveTo>
                  <a:lnTo>
                    <a:pt x="0" y="0"/>
                  </a:lnTo>
                  <a:lnTo>
                    <a:pt x="2341" y="2643"/>
                  </a:lnTo>
                  <a:lnTo>
                    <a:pt x="0" y="0"/>
                  </a:lnTo>
                  <a:close/>
                  <a:moveTo>
                    <a:pt x="41362" y="0"/>
                  </a:moveTo>
                  <a:lnTo>
                    <a:pt x="41362" y="0"/>
                  </a:lnTo>
                  <a:lnTo>
                    <a:pt x="37983" y="3832"/>
                  </a:lnTo>
                  <a:lnTo>
                    <a:pt x="37983" y="3832"/>
                  </a:lnTo>
                  <a:lnTo>
                    <a:pt x="41362" y="0"/>
                  </a:lnTo>
                  <a:close/>
                </a:path>
              </a:pathLst>
            </a:custGeom>
            <a:solidFill>
              <a:srgbClr val="D86C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9"/>
            <p:cNvSpPr/>
            <p:nvPr/>
          </p:nvSpPr>
          <p:spPr>
            <a:xfrm>
              <a:off x="1395700" y="3194475"/>
              <a:ext cx="58525" cy="66100"/>
            </a:xfrm>
            <a:custGeom>
              <a:avLst/>
              <a:gdLst/>
              <a:ahLst/>
              <a:cxnLst/>
              <a:rect l="l" t="t" r="r" b="b"/>
              <a:pathLst>
                <a:path w="2341" h="2644" fill="none" extrusionOk="0">
                  <a:moveTo>
                    <a:pt x="0" y="0"/>
                  </a:moveTo>
                  <a:lnTo>
                    <a:pt x="0" y="0"/>
                  </a:lnTo>
                  <a:lnTo>
                    <a:pt x="2341" y="2643"/>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9"/>
            <p:cNvSpPr/>
            <p:nvPr/>
          </p:nvSpPr>
          <p:spPr>
            <a:xfrm>
              <a:off x="2345275" y="3194475"/>
              <a:ext cx="84500" cy="95825"/>
            </a:xfrm>
            <a:custGeom>
              <a:avLst/>
              <a:gdLst/>
              <a:ahLst/>
              <a:cxnLst/>
              <a:rect l="l" t="t" r="r" b="b"/>
              <a:pathLst>
                <a:path w="3380" h="3833" fill="none" extrusionOk="0">
                  <a:moveTo>
                    <a:pt x="3379" y="0"/>
                  </a:moveTo>
                  <a:lnTo>
                    <a:pt x="3379" y="0"/>
                  </a:lnTo>
                  <a:lnTo>
                    <a:pt x="0" y="3832"/>
                  </a:lnTo>
                  <a:lnTo>
                    <a:pt x="0" y="3832"/>
                  </a:lnTo>
                  <a:lnTo>
                    <a:pt x="337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9"/>
            <p:cNvSpPr/>
            <p:nvPr/>
          </p:nvSpPr>
          <p:spPr>
            <a:xfrm>
              <a:off x="1395700" y="3194475"/>
              <a:ext cx="1034075" cy="95825"/>
            </a:xfrm>
            <a:custGeom>
              <a:avLst/>
              <a:gdLst/>
              <a:ahLst/>
              <a:cxnLst/>
              <a:rect l="l" t="t" r="r" b="b"/>
              <a:pathLst>
                <a:path w="41363" h="3833" extrusionOk="0">
                  <a:moveTo>
                    <a:pt x="0" y="0"/>
                  </a:moveTo>
                  <a:lnTo>
                    <a:pt x="2341" y="2643"/>
                  </a:lnTo>
                  <a:lnTo>
                    <a:pt x="3379" y="3832"/>
                  </a:lnTo>
                  <a:lnTo>
                    <a:pt x="37983" y="3832"/>
                  </a:lnTo>
                  <a:lnTo>
                    <a:pt x="41362" y="0"/>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9"/>
            <p:cNvSpPr/>
            <p:nvPr/>
          </p:nvSpPr>
          <p:spPr>
            <a:xfrm>
              <a:off x="1395700" y="3194475"/>
              <a:ext cx="1034075" cy="95825"/>
            </a:xfrm>
            <a:custGeom>
              <a:avLst/>
              <a:gdLst/>
              <a:ahLst/>
              <a:cxnLst/>
              <a:rect l="l" t="t" r="r" b="b"/>
              <a:pathLst>
                <a:path w="41363" h="3833" fill="none" extrusionOk="0">
                  <a:moveTo>
                    <a:pt x="41362" y="0"/>
                  </a:moveTo>
                  <a:lnTo>
                    <a:pt x="0" y="0"/>
                  </a:lnTo>
                  <a:lnTo>
                    <a:pt x="2341" y="2643"/>
                  </a:lnTo>
                  <a:lnTo>
                    <a:pt x="3379" y="3832"/>
                  </a:lnTo>
                  <a:lnTo>
                    <a:pt x="37983" y="3832"/>
                  </a:lnTo>
                  <a:lnTo>
                    <a:pt x="4136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9"/>
            <p:cNvSpPr/>
            <p:nvPr/>
          </p:nvSpPr>
          <p:spPr>
            <a:xfrm>
              <a:off x="1395700" y="3389850"/>
              <a:ext cx="1034075" cy="97250"/>
            </a:xfrm>
            <a:custGeom>
              <a:avLst/>
              <a:gdLst/>
              <a:ahLst/>
              <a:cxnLst/>
              <a:rect l="l" t="t" r="r" b="b"/>
              <a:pathLst>
                <a:path w="41363" h="3890" extrusionOk="0">
                  <a:moveTo>
                    <a:pt x="0" y="1"/>
                  </a:moveTo>
                  <a:lnTo>
                    <a:pt x="3285" y="3739"/>
                  </a:lnTo>
                  <a:lnTo>
                    <a:pt x="3302" y="3739"/>
                  </a:lnTo>
                  <a:lnTo>
                    <a:pt x="0" y="1"/>
                  </a:lnTo>
                  <a:close/>
                  <a:moveTo>
                    <a:pt x="41362" y="1"/>
                  </a:moveTo>
                  <a:lnTo>
                    <a:pt x="38060" y="3739"/>
                  </a:lnTo>
                  <a:lnTo>
                    <a:pt x="38078" y="3739"/>
                  </a:lnTo>
                  <a:lnTo>
                    <a:pt x="41362" y="1"/>
                  </a:lnTo>
                  <a:close/>
                  <a:moveTo>
                    <a:pt x="3302" y="3739"/>
                  </a:moveTo>
                  <a:lnTo>
                    <a:pt x="3436" y="3890"/>
                  </a:lnTo>
                  <a:lnTo>
                    <a:pt x="7230" y="3890"/>
                  </a:lnTo>
                  <a:lnTo>
                    <a:pt x="7098" y="3739"/>
                  </a:lnTo>
                  <a:close/>
                  <a:moveTo>
                    <a:pt x="34094" y="3739"/>
                  </a:moveTo>
                  <a:lnTo>
                    <a:pt x="33943" y="3890"/>
                  </a:lnTo>
                  <a:lnTo>
                    <a:pt x="37927" y="3890"/>
                  </a:lnTo>
                  <a:lnTo>
                    <a:pt x="38060" y="3739"/>
                  </a:lnTo>
                  <a:close/>
                </a:path>
              </a:pathLst>
            </a:custGeom>
            <a:solidFill>
              <a:srgbClr val="D86C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9"/>
            <p:cNvSpPr/>
            <p:nvPr/>
          </p:nvSpPr>
          <p:spPr>
            <a:xfrm>
              <a:off x="1395700" y="3389850"/>
              <a:ext cx="180775" cy="97250"/>
            </a:xfrm>
            <a:custGeom>
              <a:avLst/>
              <a:gdLst/>
              <a:ahLst/>
              <a:cxnLst/>
              <a:rect l="l" t="t" r="r" b="b"/>
              <a:pathLst>
                <a:path w="7231" h="3890" fill="none" extrusionOk="0">
                  <a:moveTo>
                    <a:pt x="0" y="1"/>
                  </a:moveTo>
                  <a:lnTo>
                    <a:pt x="3436" y="3890"/>
                  </a:lnTo>
                  <a:lnTo>
                    <a:pt x="7230" y="3890"/>
                  </a:lnTo>
                  <a:lnTo>
                    <a:pt x="7098" y="3739"/>
                  </a:lnTo>
                  <a:lnTo>
                    <a:pt x="3285" y="3739"/>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9"/>
            <p:cNvSpPr/>
            <p:nvPr/>
          </p:nvSpPr>
          <p:spPr>
            <a:xfrm>
              <a:off x="2244275" y="3389850"/>
              <a:ext cx="185500" cy="97250"/>
            </a:xfrm>
            <a:custGeom>
              <a:avLst/>
              <a:gdLst/>
              <a:ahLst/>
              <a:cxnLst/>
              <a:rect l="l" t="t" r="r" b="b"/>
              <a:pathLst>
                <a:path w="7420" h="3890" fill="none" extrusionOk="0">
                  <a:moveTo>
                    <a:pt x="7419" y="1"/>
                  </a:moveTo>
                  <a:lnTo>
                    <a:pt x="4135" y="3739"/>
                  </a:lnTo>
                  <a:lnTo>
                    <a:pt x="151" y="3739"/>
                  </a:lnTo>
                  <a:lnTo>
                    <a:pt x="0" y="3890"/>
                  </a:lnTo>
                  <a:lnTo>
                    <a:pt x="3984" y="3890"/>
                  </a:lnTo>
                  <a:lnTo>
                    <a:pt x="741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9"/>
            <p:cNvSpPr/>
            <p:nvPr/>
          </p:nvSpPr>
          <p:spPr>
            <a:xfrm>
              <a:off x="1395700" y="3388925"/>
              <a:ext cx="475" cy="950"/>
            </a:xfrm>
            <a:custGeom>
              <a:avLst/>
              <a:gdLst/>
              <a:ahLst/>
              <a:cxnLst/>
              <a:rect l="l" t="t" r="r" b="b"/>
              <a:pathLst>
                <a:path w="19" h="38" fill="none" extrusionOk="0">
                  <a:moveTo>
                    <a:pt x="19" y="0"/>
                  </a:moveTo>
                  <a:lnTo>
                    <a:pt x="19" y="0"/>
                  </a:lnTo>
                  <a:lnTo>
                    <a:pt x="0" y="38"/>
                  </a:lnTo>
                  <a:lnTo>
                    <a:pt x="1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9"/>
            <p:cNvSpPr/>
            <p:nvPr/>
          </p:nvSpPr>
          <p:spPr>
            <a:xfrm>
              <a:off x="1395700" y="3388925"/>
              <a:ext cx="1034075" cy="94400"/>
            </a:xfrm>
            <a:custGeom>
              <a:avLst/>
              <a:gdLst/>
              <a:ahLst/>
              <a:cxnLst/>
              <a:rect l="l" t="t" r="r" b="b"/>
              <a:pathLst>
                <a:path w="41363" h="3776" extrusionOk="0">
                  <a:moveTo>
                    <a:pt x="19" y="0"/>
                  </a:moveTo>
                  <a:lnTo>
                    <a:pt x="0" y="38"/>
                  </a:lnTo>
                  <a:lnTo>
                    <a:pt x="3285" y="3776"/>
                  </a:lnTo>
                  <a:lnTo>
                    <a:pt x="38078" y="3776"/>
                  </a:lnTo>
                  <a:lnTo>
                    <a:pt x="41362" y="38"/>
                  </a:lnTo>
                  <a:lnTo>
                    <a:pt x="41344" y="0"/>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9"/>
            <p:cNvSpPr/>
            <p:nvPr/>
          </p:nvSpPr>
          <p:spPr>
            <a:xfrm>
              <a:off x="1395700" y="3388925"/>
              <a:ext cx="1034075" cy="94400"/>
            </a:xfrm>
            <a:custGeom>
              <a:avLst/>
              <a:gdLst/>
              <a:ahLst/>
              <a:cxnLst/>
              <a:rect l="l" t="t" r="r" b="b"/>
              <a:pathLst>
                <a:path w="41363" h="3776" fill="none" extrusionOk="0">
                  <a:moveTo>
                    <a:pt x="41344" y="0"/>
                  </a:moveTo>
                  <a:lnTo>
                    <a:pt x="19" y="0"/>
                  </a:lnTo>
                  <a:lnTo>
                    <a:pt x="0" y="38"/>
                  </a:lnTo>
                  <a:lnTo>
                    <a:pt x="3285" y="3776"/>
                  </a:lnTo>
                  <a:lnTo>
                    <a:pt x="7098" y="3776"/>
                  </a:lnTo>
                  <a:lnTo>
                    <a:pt x="34094" y="3776"/>
                  </a:lnTo>
                  <a:lnTo>
                    <a:pt x="38078" y="3776"/>
                  </a:lnTo>
                  <a:lnTo>
                    <a:pt x="41362" y="38"/>
                  </a:lnTo>
                  <a:lnTo>
                    <a:pt x="4134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61" name="Google Shape;761;p9"/>
          <p:cNvSpPr/>
          <p:nvPr/>
        </p:nvSpPr>
        <p:spPr>
          <a:xfrm>
            <a:off x="5889675" y="217125"/>
            <a:ext cx="784262" cy="370888"/>
          </a:xfrm>
          <a:custGeom>
            <a:avLst/>
            <a:gdLst/>
            <a:ahLst/>
            <a:cxnLst/>
            <a:rect l="l" t="t" r="r" b="b"/>
            <a:pathLst>
              <a:path w="70086" h="33152" extrusionOk="0">
                <a:moveTo>
                  <a:pt x="28795" y="0"/>
                </a:moveTo>
                <a:lnTo>
                  <a:pt x="28053" y="19"/>
                </a:lnTo>
                <a:lnTo>
                  <a:pt x="27330" y="74"/>
                </a:lnTo>
                <a:lnTo>
                  <a:pt x="26644" y="148"/>
                </a:lnTo>
                <a:lnTo>
                  <a:pt x="25977" y="278"/>
                </a:lnTo>
                <a:lnTo>
                  <a:pt x="25328" y="427"/>
                </a:lnTo>
                <a:lnTo>
                  <a:pt x="24716" y="593"/>
                </a:lnTo>
                <a:lnTo>
                  <a:pt x="24123" y="797"/>
                </a:lnTo>
                <a:lnTo>
                  <a:pt x="23548" y="1020"/>
                </a:lnTo>
                <a:lnTo>
                  <a:pt x="23010" y="1279"/>
                </a:lnTo>
                <a:lnTo>
                  <a:pt x="22491" y="1558"/>
                </a:lnTo>
                <a:lnTo>
                  <a:pt x="21990" y="1854"/>
                </a:lnTo>
                <a:lnTo>
                  <a:pt x="21527" y="2151"/>
                </a:lnTo>
                <a:lnTo>
                  <a:pt x="21082" y="2485"/>
                </a:lnTo>
                <a:lnTo>
                  <a:pt x="20655" y="2837"/>
                </a:lnTo>
                <a:lnTo>
                  <a:pt x="20247" y="3189"/>
                </a:lnTo>
                <a:lnTo>
                  <a:pt x="19877" y="3560"/>
                </a:lnTo>
                <a:lnTo>
                  <a:pt x="19524" y="3931"/>
                </a:lnTo>
                <a:lnTo>
                  <a:pt x="19191" y="4320"/>
                </a:lnTo>
                <a:lnTo>
                  <a:pt x="18894" y="4709"/>
                </a:lnTo>
                <a:lnTo>
                  <a:pt x="18616" y="5117"/>
                </a:lnTo>
                <a:lnTo>
                  <a:pt x="18338" y="5507"/>
                </a:lnTo>
                <a:lnTo>
                  <a:pt x="18097" y="5915"/>
                </a:lnTo>
                <a:lnTo>
                  <a:pt x="17893" y="6304"/>
                </a:lnTo>
                <a:lnTo>
                  <a:pt x="17689" y="6712"/>
                </a:lnTo>
                <a:lnTo>
                  <a:pt x="17503" y="7101"/>
                </a:lnTo>
                <a:lnTo>
                  <a:pt x="17355" y="7491"/>
                </a:lnTo>
                <a:lnTo>
                  <a:pt x="17225" y="7861"/>
                </a:lnTo>
                <a:lnTo>
                  <a:pt x="17096" y="8232"/>
                </a:lnTo>
                <a:lnTo>
                  <a:pt x="17003" y="8585"/>
                </a:lnTo>
                <a:lnTo>
                  <a:pt x="17003" y="8603"/>
                </a:lnTo>
                <a:lnTo>
                  <a:pt x="16984" y="8863"/>
                </a:lnTo>
                <a:lnTo>
                  <a:pt x="16966" y="9437"/>
                </a:lnTo>
                <a:lnTo>
                  <a:pt x="16947" y="10235"/>
                </a:lnTo>
                <a:lnTo>
                  <a:pt x="16966" y="11217"/>
                </a:lnTo>
                <a:lnTo>
                  <a:pt x="17003" y="11755"/>
                </a:lnTo>
                <a:lnTo>
                  <a:pt x="17040" y="12311"/>
                </a:lnTo>
                <a:lnTo>
                  <a:pt x="17096" y="12886"/>
                </a:lnTo>
                <a:lnTo>
                  <a:pt x="17188" y="13479"/>
                </a:lnTo>
                <a:lnTo>
                  <a:pt x="17281" y="14054"/>
                </a:lnTo>
                <a:lnTo>
                  <a:pt x="17411" y="14629"/>
                </a:lnTo>
                <a:lnTo>
                  <a:pt x="17559" y="15185"/>
                </a:lnTo>
                <a:lnTo>
                  <a:pt x="17744" y="15723"/>
                </a:lnTo>
                <a:lnTo>
                  <a:pt x="17782" y="15834"/>
                </a:lnTo>
                <a:lnTo>
                  <a:pt x="17782" y="15927"/>
                </a:lnTo>
                <a:lnTo>
                  <a:pt x="17763" y="16038"/>
                </a:lnTo>
                <a:lnTo>
                  <a:pt x="17726" y="16131"/>
                </a:lnTo>
                <a:lnTo>
                  <a:pt x="17670" y="16205"/>
                </a:lnTo>
                <a:lnTo>
                  <a:pt x="17596" y="16279"/>
                </a:lnTo>
                <a:lnTo>
                  <a:pt x="17503" y="16335"/>
                </a:lnTo>
                <a:lnTo>
                  <a:pt x="17411" y="16372"/>
                </a:lnTo>
                <a:lnTo>
                  <a:pt x="17299" y="16390"/>
                </a:lnTo>
                <a:lnTo>
                  <a:pt x="17207" y="16390"/>
                </a:lnTo>
                <a:lnTo>
                  <a:pt x="17096" y="16372"/>
                </a:lnTo>
                <a:lnTo>
                  <a:pt x="17021" y="16335"/>
                </a:lnTo>
                <a:lnTo>
                  <a:pt x="16929" y="16261"/>
                </a:lnTo>
                <a:lnTo>
                  <a:pt x="16873" y="16186"/>
                </a:lnTo>
                <a:lnTo>
                  <a:pt x="16817" y="16112"/>
                </a:lnTo>
                <a:lnTo>
                  <a:pt x="16780" y="16001"/>
                </a:lnTo>
                <a:lnTo>
                  <a:pt x="16651" y="15408"/>
                </a:lnTo>
                <a:lnTo>
                  <a:pt x="16502" y="14610"/>
                </a:lnTo>
                <a:lnTo>
                  <a:pt x="16335" y="13683"/>
                </a:lnTo>
                <a:lnTo>
                  <a:pt x="16187" y="12645"/>
                </a:lnTo>
                <a:lnTo>
                  <a:pt x="16057" y="11551"/>
                </a:lnTo>
                <a:lnTo>
                  <a:pt x="16020" y="10995"/>
                </a:lnTo>
                <a:lnTo>
                  <a:pt x="15983" y="10457"/>
                </a:lnTo>
                <a:lnTo>
                  <a:pt x="15965" y="9901"/>
                </a:lnTo>
                <a:lnTo>
                  <a:pt x="15965" y="9363"/>
                </a:lnTo>
                <a:lnTo>
                  <a:pt x="15983" y="8844"/>
                </a:lnTo>
                <a:lnTo>
                  <a:pt x="16039" y="8344"/>
                </a:lnTo>
                <a:lnTo>
                  <a:pt x="15501" y="8195"/>
                </a:lnTo>
                <a:lnTo>
                  <a:pt x="14852" y="8065"/>
                </a:lnTo>
                <a:lnTo>
                  <a:pt x="14129" y="7936"/>
                </a:lnTo>
                <a:lnTo>
                  <a:pt x="13332" y="7824"/>
                </a:lnTo>
                <a:lnTo>
                  <a:pt x="12905" y="7787"/>
                </a:lnTo>
                <a:lnTo>
                  <a:pt x="12460" y="7750"/>
                </a:lnTo>
                <a:lnTo>
                  <a:pt x="12015" y="7732"/>
                </a:lnTo>
                <a:lnTo>
                  <a:pt x="11552" y="7713"/>
                </a:lnTo>
                <a:lnTo>
                  <a:pt x="11070" y="7732"/>
                </a:lnTo>
                <a:lnTo>
                  <a:pt x="10588" y="7750"/>
                </a:lnTo>
                <a:lnTo>
                  <a:pt x="10087" y="7806"/>
                </a:lnTo>
                <a:lnTo>
                  <a:pt x="9605" y="7861"/>
                </a:lnTo>
                <a:lnTo>
                  <a:pt x="9104" y="7954"/>
                </a:lnTo>
                <a:lnTo>
                  <a:pt x="8585" y="8047"/>
                </a:lnTo>
                <a:lnTo>
                  <a:pt x="8085" y="8177"/>
                </a:lnTo>
                <a:lnTo>
                  <a:pt x="7584" y="8344"/>
                </a:lnTo>
                <a:lnTo>
                  <a:pt x="7083" y="8529"/>
                </a:lnTo>
                <a:lnTo>
                  <a:pt x="6583" y="8733"/>
                </a:lnTo>
                <a:lnTo>
                  <a:pt x="6082" y="8974"/>
                </a:lnTo>
                <a:lnTo>
                  <a:pt x="5582" y="9252"/>
                </a:lnTo>
                <a:lnTo>
                  <a:pt x="5100" y="9567"/>
                </a:lnTo>
                <a:lnTo>
                  <a:pt x="4617" y="9901"/>
                </a:lnTo>
                <a:lnTo>
                  <a:pt x="4154" y="10290"/>
                </a:lnTo>
                <a:lnTo>
                  <a:pt x="3709" y="10698"/>
                </a:lnTo>
                <a:lnTo>
                  <a:pt x="3264" y="11162"/>
                </a:lnTo>
                <a:lnTo>
                  <a:pt x="2838" y="11644"/>
                </a:lnTo>
                <a:lnTo>
                  <a:pt x="2411" y="12200"/>
                </a:lnTo>
                <a:lnTo>
                  <a:pt x="2022" y="12775"/>
                </a:lnTo>
                <a:lnTo>
                  <a:pt x="1799" y="13146"/>
                </a:lnTo>
                <a:lnTo>
                  <a:pt x="1577" y="13516"/>
                </a:lnTo>
                <a:lnTo>
                  <a:pt x="1373" y="13906"/>
                </a:lnTo>
                <a:lnTo>
                  <a:pt x="1187" y="14277"/>
                </a:lnTo>
                <a:lnTo>
                  <a:pt x="1021" y="14666"/>
                </a:lnTo>
                <a:lnTo>
                  <a:pt x="854" y="15037"/>
                </a:lnTo>
                <a:lnTo>
                  <a:pt x="724" y="15426"/>
                </a:lnTo>
                <a:lnTo>
                  <a:pt x="594" y="15797"/>
                </a:lnTo>
                <a:lnTo>
                  <a:pt x="464" y="16186"/>
                </a:lnTo>
                <a:lnTo>
                  <a:pt x="372" y="16557"/>
                </a:lnTo>
                <a:lnTo>
                  <a:pt x="279" y="16928"/>
                </a:lnTo>
                <a:lnTo>
                  <a:pt x="205" y="17317"/>
                </a:lnTo>
                <a:lnTo>
                  <a:pt x="131" y="17688"/>
                </a:lnTo>
                <a:lnTo>
                  <a:pt x="93" y="18059"/>
                </a:lnTo>
                <a:lnTo>
                  <a:pt x="56" y="18430"/>
                </a:lnTo>
                <a:lnTo>
                  <a:pt x="19" y="18819"/>
                </a:lnTo>
                <a:lnTo>
                  <a:pt x="1" y="19171"/>
                </a:lnTo>
                <a:lnTo>
                  <a:pt x="1" y="19542"/>
                </a:lnTo>
                <a:lnTo>
                  <a:pt x="19" y="19913"/>
                </a:lnTo>
                <a:lnTo>
                  <a:pt x="38" y="20265"/>
                </a:lnTo>
                <a:lnTo>
                  <a:pt x="75" y="20618"/>
                </a:lnTo>
                <a:lnTo>
                  <a:pt x="112" y="20988"/>
                </a:lnTo>
                <a:lnTo>
                  <a:pt x="223" y="21674"/>
                </a:lnTo>
                <a:lnTo>
                  <a:pt x="390" y="22360"/>
                </a:lnTo>
                <a:lnTo>
                  <a:pt x="576" y="23009"/>
                </a:lnTo>
                <a:lnTo>
                  <a:pt x="817" y="23658"/>
                </a:lnTo>
                <a:lnTo>
                  <a:pt x="1095" y="24270"/>
                </a:lnTo>
                <a:lnTo>
                  <a:pt x="1391" y="24864"/>
                </a:lnTo>
                <a:lnTo>
                  <a:pt x="1725" y="25420"/>
                </a:lnTo>
                <a:lnTo>
                  <a:pt x="2096" y="25957"/>
                </a:lnTo>
                <a:lnTo>
                  <a:pt x="2485" y="26458"/>
                </a:lnTo>
                <a:lnTo>
                  <a:pt x="2912" y="26922"/>
                </a:lnTo>
                <a:lnTo>
                  <a:pt x="3375" y="27367"/>
                </a:lnTo>
                <a:lnTo>
                  <a:pt x="3598" y="27552"/>
                </a:lnTo>
                <a:lnTo>
                  <a:pt x="3839" y="27756"/>
                </a:lnTo>
                <a:lnTo>
                  <a:pt x="4098" y="27941"/>
                </a:lnTo>
                <a:lnTo>
                  <a:pt x="4339" y="28108"/>
                </a:lnTo>
                <a:lnTo>
                  <a:pt x="4599" y="28275"/>
                </a:lnTo>
                <a:lnTo>
                  <a:pt x="4858" y="28423"/>
                </a:lnTo>
                <a:lnTo>
                  <a:pt x="5137" y="28572"/>
                </a:lnTo>
                <a:lnTo>
                  <a:pt x="5396" y="28702"/>
                </a:lnTo>
                <a:lnTo>
                  <a:pt x="5674" y="28813"/>
                </a:lnTo>
                <a:lnTo>
                  <a:pt x="5952" y="28924"/>
                </a:lnTo>
                <a:lnTo>
                  <a:pt x="6231" y="29017"/>
                </a:lnTo>
                <a:lnTo>
                  <a:pt x="6527" y="29091"/>
                </a:lnTo>
                <a:lnTo>
                  <a:pt x="6824" y="29165"/>
                </a:lnTo>
                <a:lnTo>
                  <a:pt x="7102" y="29221"/>
                </a:lnTo>
                <a:lnTo>
                  <a:pt x="7417" y="29258"/>
                </a:lnTo>
                <a:lnTo>
                  <a:pt x="7714" y="29295"/>
                </a:lnTo>
                <a:lnTo>
                  <a:pt x="8010" y="29313"/>
                </a:lnTo>
                <a:lnTo>
                  <a:pt x="8622" y="29313"/>
                </a:lnTo>
                <a:lnTo>
                  <a:pt x="8938" y="29276"/>
                </a:lnTo>
                <a:lnTo>
                  <a:pt x="9531" y="29221"/>
                </a:lnTo>
                <a:lnTo>
                  <a:pt x="10106" y="29146"/>
                </a:lnTo>
                <a:lnTo>
                  <a:pt x="11181" y="28980"/>
                </a:lnTo>
                <a:lnTo>
                  <a:pt x="12127" y="28776"/>
                </a:lnTo>
                <a:lnTo>
                  <a:pt x="12979" y="28572"/>
                </a:lnTo>
                <a:lnTo>
                  <a:pt x="13721" y="28349"/>
                </a:lnTo>
                <a:lnTo>
                  <a:pt x="14370" y="28127"/>
                </a:lnTo>
                <a:lnTo>
                  <a:pt x="14926" y="27904"/>
                </a:lnTo>
                <a:lnTo>
                  <a:pt x="15408" y="27682"/>
                </a:lnTo>
                <a:lnTo>
                  <a:pt x="15816" y="27478"/>
                </a:lnTo>
                <a:lnTo>
                  <a:pt x="16150" y="27292"/>
                </a:lnTo>
                <a:lnTo>
                  <a:pt x="16632" y="26996"/>
                </a:lnTo>
                <a:lnTo>
                  <a:pt x="16780" y="26903"/>
                </a:lnTo>
                <a:lnTo>
                  <a:pt x="16892" y="26847"/>
                </a:lnTo>
                <a:lnTo>
                  <a:pt x="16984" y="26847"/>
                </a:lnTo>
                <a:lnTo>
                  <a:pt x="17003" y="26884"/>
                </a:lnTo>
                <a:lnTo>
                  <a:pt x="17096" y="27218"/>
                </a:lnTo>
                <a:lnTo>
                  <a:pt x="17188" y="27515"/>
                </a:lnTo>
                <a:lnTo>
                  <a:pt x="17318" y="27867"/>
                </a:lnTo>
                <a:lnTo>
                  <a:pt x="17522" y="28275"/>
                </a:lnTo>
                <a:lnTo>
                  <a:pt x="17763" y="28702"/>
                </a:lnTo>
                <a:lnTo>
                  <a:pt x="17911" y="28943"/>
                </a:lnTo>
                <a:lnTo>
                  <a:pt x="18078" y="29184"/>
                </a:lnTo>
                <a:lnTo>
                  <a:pt x="18264" y="29425"/>
                </a:lnTo>
                <a:lnTo>
                  <a:pt x="18468" y="29666"/>
                </a:lnTo>
                <a:lnTo>
                  <a:pt x="18690" y="29888"/>
                </a:lnTo>
                <a:lnTo>
                  <a:pt x="18950" y="30129"/>
                </a:lnTo>
                <a:lnTo>
                  <a:pt x="19209" y="30370"/>
                </a:lnTo>
                <a:lnTo>
                  <a:pt x="19487" y="30593"/>
                </a:lnTo>
                <a:lnTo>
                  <a:pt x="19803" y="30815"/>
                </a:lnTo>
                <a:lnTo>
                  <a:pt x="20155" y="31038"/>
                </a:lnTo>
                <a:lnTo>
                  <a:pt x="20507" y="31242"/>
                </a:lnTo>
                <a:lnTo>
                  <a:pt x="20896" y="31427"/>
                </a:lnTo>
                <a:lnTo>
                  <a:pt x="21304" y="31612"/>
                </a:lnTo>
                <a:lnTo>
                  <a:pt x="21749" y="31779"/>
                </a:lnTo>
                <a:lnTo>
                  <a:pt x="22231" y="31928"/>
                </a:lnTo>
                <a:lnTo>
                  <a:pt x="22732" y="32057"/>
                </a:lnTo>
                <a:lnTo>
                  <a:pt x="23270" y="32169"/>
                </a:lnTo>
                <a:lnTo>
                  <a:pt x="23826" y="32243"/>
                </a:lnTo>
                <a:lnTo>
                  <a:pt x="24438" y="32317"/>
                </a:lnTo>
                <a:lnTo>
                  <a:pt x="25068" y="32354"/>
                </a:lnTo>
                <a:lnTo>
                  <a:pt x="25902" y="32373"/>
                </a:lnTo>
                <a:lnTo>
                  <a:pt x="26700" y="32373"/>
                </a:lnTo>
                <a:lnTo>
                  <a:pt x="27460" y="32336"/>
                </a:lnTo>
                <a:lnTo>
                  <a:pt x="28183" y="32261"/>
                </a:lnTo>
                <a:lnTo>
                  <a:pt x="28888" y="32187"/>
                </a:lnTo>
                <a:lnTo>
                  <a:pt x="29537" y="32076"/>
                </a:lnTo>
                <a:lnTo>
                  <a:pt x="30167" y="31946"/>
                </a:lnTo>
                <a:lnTo>
                  <a:pt x="30760" y="31816"/>
                </a:lnTo>
                <a:lnTo>
                  <a:pt x="31316" y="31668"/>
                </a:lnTo>
                <a:lnTo>
                  <a:pt x="31854" y="31520"/>
                </a:lnTo>
                <a:lnTo>
                  <a:pt x="32355" y="31353"/>
                </a:lnTo>
                <a:lnTo>
                  <a:pt x="32800" y="31186"/>
                </a:lnTo>
                <a:lnTo>
                  <a:pt x="33634" y="30852"/>
                </a:lnTo>
                <a:lnTo>
                  <a:pt x="34339" y="30556"/>
                </a:lnTo>
                <a:lnTo>
                  <a:pt x="34116" y="30519"/>
                </a:lnTo>
                <a:lnTo>
                  <a:pt x="34209" y="30426"/>
                </a:lnTo>
                <a:lnTo>
                  <a:pt x="34487" y="30148"/>
                </a:lnTo>
                <a:lnTo>
                  <a:pt x="34672" y="29944"/>
                </a:lnTo>
                <a:lnTo>
                  <a:pt x="34895" y="29703"/>
                </a:lnTo>
                <a:lnTo>
                  <a:pt x="35117" y="29388"/>
                </a:lnTo>
                <a:lnTo>
                  <a:pt x="35340" y="29035"/>
                </a:lnTo>
                <a:lnTo>
                  <a:pt x="35562" y="28646"/>
                </a:lnTo>
                <a:lnTo>
                  <a:pt x="35785" y="28201"/>
                </a:lnTo>
                <a:lnTo>
                  <a:pt x="35989" y="27700"/>
                </a:lnTo>
                <a:lnTo>
                  <a:pt x="36156" y="27163"/>
                </a:lnTo>
                <a:lnTo>
                  <a:pt x="36248" y="26866"/>
                </a:lnTo>
                <a:lnTo>
                  <a:pt x="36304" y="26551"/>
                </a:lnTo>
                <a:lnTo>
                  <a:pt x="36378" y="26236"/>
                </a:lnTo>
                <a:lnTo>
                  <a:pt x="36415" y="25902"/>
                </a:lnTo>
                <a:lnTo>
                  <a:pt x="36452" y="25568"/>
                </a:lnTo>
                <a:lnTo>
                  <a:pt x="36489" y="25216"/>
                </a:lnTo>
                <a:lnTo>
                  <a:pt x="36489" y="24845"/>
                </a:lnTo>
                <a:lnTo>
                  <a:pt x="36489" y="24456"/>
                </a:lnTo>
                <a:lnTo>
                  <a:pt x="36471" y="24085"/>
                </a:lnTo>
                <a:lnTo>
                  <a:pt x="36415" y="23733"/>
                </a:lnTo>
                <a:lnTo>
                  <a:pt x="36341" y="23399"/>
                </a:lnTo>
                <a:lnTo>
                  <a:pt x="36248" y="23084"/>
                </a:lnTo>
                <a:lnTo>
                  <a:pt x="36119" y="22787"/>
                </a:lnTo>
                <a:lnTo>
                  <a:pt x="35970" y="22527"/>
                </a:lnTo>
                <a:lnTo>
                  <a:pt x="35803" y="22286"/>
                </a:lnTo>
                <a:lnTo>
                  <a:pt x="35636" y="22064"/>
                </a:lnTo>
                <a:lnTo>
                  <a:pt x="35433" y="21841"/>
                </a:lnTo>
                <a:lnTo>
                  <a:pt x="35210" y="21656"/>
                </a:lnTo>
                <a:lnTo>
                  <a:pt x="34988" y="21489"/>
                </a:lnTo>
                <a:lnTo>
                  <a:pt x="34747" y="21341"/>
                </a:lnTo>
                <a:lnTo>
                  <a:pt x="34505" y="21211"/>
                </a:lnTo>
                <a:lnTo>
                  <a:pt x="34246" y="21100"/>
                </a:lnTo>
                <a:lnTo>
                  <a:pt x="33968" y="21007"/>
                </a:lnTo>
                <a:lnTo>
                  <a:pt x="33690" y="20933"/>
                </a:lnTo>
                <a:lnTo>
                  <a:pt x="33412" y="20877"/>
                </a:lnTo>
                <a:lnTo>
                  <a:pt x="33133" y="20822"/>
                </a:lnTo>
                <a:lnTo>
                  <a:pt x="32855" y="20803"/>
                </a:lnTo>
                <a:lnTo>
                  <a:pt x="32577" y="20785"/>
                </a:lnTo>
                <a:lnTo>
                  <a:pt x="32299" y="20785"/>
                </a:lnTo>
                <a:lnTo>
                  <a:pt x="32021" y="20803"/>
                </a:lnTo>
                <a:lnTo>
                  <a:pt x="31743" y="20840"/>
                </a:lnTo>
                <a:lnTo>
                  <a:pt x="31465" y="20877"/>
                </a:lnTo>
                <a:lnTo>
                  <a:pt x="31205" y="20933"/>
                </a:lnTo>
                <a:lnTo>
                  <a:pt x="30964" y="21007"/>
                </a:lnTo>
                <a:lnTo>
                  <a:pt x="30723" y="21100"/>
                </a:lnTo>
                <a:lnTo>
                  <a:pt x="30482" y="21192"/>
                </a:lnTo>
                <a:lnTo>
                  <a:pt x="30278" y="21304"/>
                </a:lnTo>
                <a:lnTo>
                  <a:pt x="30074" y="21415"/>
                </a:lnTo>
                <a:lnTo>
                  <a:pt x="29889" y="21545"/>
                </a:lnTo>
                <a:lnTo>
                  <a:pt x="29722" y="21693"/>
                </a:lnTo>
                <a:lnTo>
                  <a:pt x="29574" y="21841"/>
                </a:lnTo>
                <a:lnTo>
                  <a:pt x="29444" y="22008"/>
                </a:lnTo>
                <a:lnTo>
                  <a:pt x="29314" y="22175"/>
                </a:lnTo>
                <a:lnTo>
                  <a:pt x="29203" y="22342"/>
                </a:lnTo>
                <a:lnTo>
                  <a:pt x="29110" y="22509"/>
                </a:lnTo>
                <a:lnTo>
                  <a:pt x="29036" y="22694"/>
                </a:lnTo>
                <a:lnTo>
                  <a:pt x="28962" y="22880"/>
                </a:lnTo>
                <a:lnTo>
                  <a:pt x="28925" y="23065"/>
                </a:lnTo>
                <a:lnTo>
                  <a:pt x="28869" y="23250"/>
                </a:lnTo>
                <a:lnTo>
                  <a:pt x="28850" y="23436"/>
                </a:lnTo>
                <a:lnTo>
                  <a:pt x="28832" y="23621"/>
                </a:lnTo>
                <a:lnTo>
                  <a:pt x="28813" y="23807"/>
                </a:lnTo>
                <a:lnTo>
                  <a:pt x="28832" y="24178"/>
                </a:lnTo>
                <a:lnTo>
                  <a:pt x="28888" y="24530"/>
                </a:lnTo>
                <a:lnTo>
                  <a:pt x="28999" y="24864"/>
                </a:lnTo>
                <a:lnTo>
                  <a:pt x="29129" y="25160"/>
                </a:lnTo>
                <a:lnTo>
                  <a:pt x="29203" y="25290"/>
                </a:lnTo>
                <a:lnTo>
                  <a:pt x="29295" y="25420"/>
                </a:lnTo>
                <a:lnTo>
                  <a:pt x="29388" y="25550"/>
                </a:lnTo>
                <a:lnTo>
                  <a:pt x="29481" y="25661"/>
                </a:lnTo>
                <a:lnTo>
                  <a:pt x="29592" y="25753"/>
                </a:lnTo>
                <a:lnTo>
                  <a:pt x="29703" y="25846"/>
                </a:lnTo>
                <a:lnTo>
                  <a:pt x="29833" y="25902"/>
                </a:lnTo>
                <a:lnTo>
                  <a:pt x="29963" y="25957"/>
                </a:lnTo>
                <a:lnTo>
                  <a:pt x="30093" y="26013"/>
                </a:lnTo>
                <a:lnTo>
                  <a:pt x="30241" y="26032"/>
                </a:lnTo>
                <a:lnTo>
                  <a:pt x="30389" y="26050"/>
                </a:lnTo>
                <a:lnTo>
                  <a:pt x="30538" y="26032"/>
                </a:lnTo>
                <a:lnTo>
                  <a:pt x="31075" y="25976"/>
                </a:lnTo>
                <a:lnTo>
                  <a:pt x="31520" y="25939"/>
                </a:lnTo>
                <a:lnTo>
                  <a:pt x="31854" y="25920"/>
                </a:lnTo>
                <a:lnTo>
                  <a:pt x="32095" y="25957"/>
                </a:lnTo>
                <a:lnTo>
                  <a:pt x="32188" y="25976"/>
                </a:lnTo>
                <a:lnTo>
                  <a:pt x="32262" y="25995"/>
                </a:lnTo>
                <a:lnTo>
                  <a:pt x="32318" y="26032"/>
                </a:lnTo>
                <a:lnTo>
                  <a:pt x="32373" y="26087"/>
                </a:lnTo>
                <a:lnTo>
                  <a:pt x="32410" y="26143"/>
                </a:lnTo>
                <a:lnTo>
                  <a:pt x="32429" y="26198"/>
                </a:lnTo>
                <a:lnTo>
                  <a:pt x="32447" y="26365"/>
                </a:lnTo>
                <a:lnTo>
                  <a:pt x="32447" y="26551"/>
                </a:lnTo>
                <a:lnTo>
                  <a:pt x="32429" y="26755"/>
                </a:lnTo>
                <a:lnTo>
                  <a:pt x="32392" y="26866"/>
                </a:lnTo>
                <a:lnTo>
                  <a:pt x="32355" y="26959"/>
                </a:lnTo>
                <a:lnTo>
                  <a:pt x="32318" y="27051"/>
                </a:lnTo>
                <a:lnTo>
                  <a:pt x="32243" y="27144"/>
                </a:lnTo>
                <a:lnTo>
                  <a:pt x="32151" y="27218"/>
                </a:lnTo>
                <a:lnTo>
                  <a:pt x="32040" y="27274"/>
                </a:lnTo>
                <a:lnTo>
                  <a:pt x="31910" y="27329"/>
                </a:lnTo>
                <a:lnTo>
                  <a:pt x="31743" y="27385"/>
                </a:lnTo>
                <a:lnTo>
                  <a:pt x="31539" y="27404"/>
                </a:lnTo>
                <a:lnTo>
                  <a:pt x="31298" y="27422"/>
                </a:lnTo>
                <a:lnTo>
                  <a:pt x="31038" y="27404"/>
                </a:lnTo>
                <a:lnTo>
                  <a:pt x="30723" y="27367"/>
                </a:lnTo>
                <a:lnTo>
                  <a:pt x="30389" y="27311"/>
                </a:lnTo>
                <a:lnTo>
                  <a:pt x="30056" y="27218"/>
                </a:lnTo>
                <a:lnTo>
                  <a:pt x="29740" y="27107"/>
                </a:lnTo>
                <a:lnTo>
                  <a:pt x="29425" y="26977"/>
                </a:lnTo>
                <a:lnTo>
                  <a:pt x="29129" y="26810"/>
                </a:lnTo>
                <a:lnTo>
                  <a:pt x="28850" y="26606"/>
                </a:lnTo>
                <a:lnTo>
                  <a:pt x="28572" y="26384"/>
                </a:lnTo>
                <a:lnTo>
                  <a:pt x="28331" y="26143"/>
                </a:lnTo>
                <a:lnTo>
                  <a:pt x="28127" y="25846"/>
                </a:lnTo>
                <a:lnTo>
                  <a:pt x="27942" y="25531"/>
                </a:lnTo>
                <a:lnTo>
                  <a:pt x="27868" y="25364"/>
                </a:lnTo>
                <a:lnTo>
                  <a:pt x="27794" y="25179"/>
                </a:lnTo>
                <a:lnTo>
                  <a:pt x="27738" y="24993"/>
                </a:lnTo>
                <a:lnTo>
                  <a:pt x="27682" y="24808"/>
                </a:lnTo>
                <a:lnTo>
                  <a:pt x="27645" y="24604"/>
                </a:lnTo>
                <a:lnTo>
                  <a:pt x="27608" y="24381"/>
                </a:lnTo>
                <a:lnTo>
                  <a:pt x="27590" y="24159"/>
                </a:lnTo>
                <a:lnTo>
                  <a:pt x="27571" y="23936"/>
                </a:lnTo>
                <a:lnTo>
                  <a:pt x="27590" y="23695"/>
                </a:lnTo>
                <a:lnTo>
                  <a:pt x="27608" y="23454"/>
                </a:lnTo>
                <a:lnTo>
                  <a:pt x="27627" y="23195"/>
                </a:lnTo>
                <a:lnTo>
                  <a:pt x="27664" y="22935"/>
                </a:lnTo>
                <a:lnTo>
                  <a:pt x="27719" y="22676"/>
                </a:lnTo>
                <a:lnTo>
                  <a:pt x="27794" y="22416"/>
                </a:lnTo>
                <a:lnTo>
                  <a:pt x="27886" y="22157"/>
                </a:lnTo>
                <a:lnTo>
                  <a:pt x="27979" y="21916"/>
                </a:lnTo>
                <a:lnTo>
                  <a:pt x="28090" y="21674"/>
                </a:lnTo>
                <a:lnTo>
                  <a:pt x="28220" y="21433"/>
                </a:lnTo>
                <a:lnTo>
                  <a:pt x="28350" y="21211"/>
                </a:lnTo>
                <a:lnTo>
                  <a:pt x="28498" y="21007"/>
                </a:lnTo>
                <a:lnTo>
                  <a:pt x="28665" y="20803"/>
                </a:lnTo>
                <a:lnTo>
                  <a:pt x="28832" y="20599"/>
                </a:lnTo>
                <a:lnTo>
                  <a:pt x="29017" y="20414"/>
                </a:lnTo>
                <a:lnTo>
                  <a:pt x="29221" y="20247"/>
                </a:lnTo>
                <a:lnTo>
                  <a:pt x="29425" y="20080"/>
                </a:lnTo>
                <a:lnTo>
                  <a:pt x="29629" y="19932"/>
                </a:lnTo>
                <a:lnTo>
                  <a:pt x="29852" y="19783"/>
                </a:lnTo>
                <a:lnTo>
                  <a:pt x="30093" y="19672"/>
                </a:lnTo>
                <a:lnTo>
                  <a:pt x="30334" y="19561"/>
                </a:lnTo>
                <a:lnTo>
                  <a:pt x="30575" y="19450"/>
                </a:lnTo>
                <a:lnTo>
                  <a:pt x="30834" y="19375"/>
                </a:lnTo>
                <a:lnTo>
                  <a:pt x="31094" y="19301"/>
                </a:lnTo>
                <a:lnTo>
                  <a:pt x="31354" y="19246"/>
                </a:lnTo>
                <a:lnTo>
                  <a:pt x="31632" y="19209"/>
                </a:lnTo>
                <a:lnTo>
                  <a:pt x="31928" y="19190"/>
                </a:lnTo>
                <a:lnTo>
                  <a:pt x="32206" y="19190"/>
                </a:lnTo>
                <a:lnTo>
                  <a:pt x="32503" y="19209"/>
                </a:lnTo>
                <a:lnTo>
                  <a:pt x="32800" y="19227"/>
                </a:lnTo>
                <a:lnTo>
                  <a:pt x="33115" y="19283"/>
                </a:lnTo>
                <a:lnTo>
                  <a:pt x="33412" y="19357"/>
                </a:lnTo>
                <a:lnTo>
                  <a:pt x="33727" y="19450"/>
                </a:lnTo>
                <a:lnTo>
                  <a:pt x="34042" y="19561"/>
                </a:lnTo>
                <a:lnTo>
                  <a:pt x="34357" y="19691"/>
                </a:lnTo>
                <a:lnTo>
                  <a:pt x="34672" y="19839"/>
                </a:lnTo>
                <a:lnTo>
                  <a:pt x="34988" y="20006"/>
                </a:lnTo>
                <a:lnTo>
                  <a:pt x="35284" y="20173"/>
                </a:lnTo>
                <a:lnTo>
                  <a:pt x="35562" y="20340"/>
                </a:lnTo>
                <a:lnTo>
                  <a:pt x="35840" y="20543"/>
                </a:lnTo>
                <a:lnTo>
                  <a:pt x="36081" y="20729"/>
                </a:lnTo>
                <a:lnTo>
                  <a:pt x="36304" y="20933"/>
                </a:lnTo>
                <a:lnTo>
                  <a:pt x="36526" y="21137"/>
                </a:lnTo>
                <a:lnTo>
                  <a:pt x="36712" y="21341"/>
                </a:lnTo>
                <a:lnTo>
                  <a:pt x="36897" y="21563"/>
                </a:lnTo>
                <a:lnTo>
                  <a:pt x="37064" y="21786"/>
                </a:lnTo>
                <a:lnTo>
                  <a:pt x="37231" y="22008"/>
                </a:lnTo>
                <a:lnTo>
                  <a:pt x="37361" y="22231"/>
                </a:lnTo>
                <a:lnTo>
                  <a:pt x="37491" y="22472"/>
                </a:lnTo>
                <a:lnTo>
                  <a:pt x="37602" y="22713"/>
                </a:lnTo>
                <a:lnTo>
                  <a:pt x="37695" y="22972"/>
                </a:lnTo>
                <a:lnTo>
                  <a:pt x="37787" y="23213"/>
                </a:lnTo>
                <a:lnTo>
                  <a:pt x="37861" y="23473"/>
                </a:lnTo>
                <a:lnTo>
                  <a:pt x="37917" y="23733"/>
                </a:lnTo>
                <a:lnTo>
                  <a:pt x="37954" y="23992"/>
                </a:lnTo>
                <a:lnTo>
                  <a:pt x="37991" y="24252"/>
                </a:lnTo>
                <a:lnTo>
                  <a:pt x="38010" y="24511"/>
                </a:lnTo>
                <a:lnTo>
                  <a:pt x="38028" y="24789"/>
                </a:lnTo>
                <a:lnTo>
                  <a:pt x="38028" y="25327"/>
                </a:lnTo>
                <a:lnTo>
                  <a:pt x="37973" y="25883"/>
                </a:lnTo>
                <a:lnTo>
                  <a:pt x="37880" y="26440"/>
                </a:lnTo>
                <a:lnTo>
                  <a:pt x="37750" y="26996"/>
                </a:lnTo>
                <a:lnTo>
                  <a:pt x="37583" y="27552"/>
                </a:lnTo>
                <a:lnTo>
                  <a:pt x="37398" y="28127"/>
                </a:lnTo>
                <a:lnTo>
                  <a:pt x="37231" y="28609"/>
                </a:lnTo>
                <a:lnTo>
                  <a:pt x="37046" y="29035"/>
                </a:lnTo>
                <a:lnTo>
                  <a:pt x="36879" y="29406"/>
                </a:lnTo>
                <a:lnTo>
                  <a:pt x="36730" y="29721"/>
                </a:lnTo>
                <a:lnTo>
                  <a:pt x="36582" y="29981"/>
                </a:lnTo>
                <a:lnTo>
                  <a:pt x="36452" y="30203"/>
                </a:lnTo>
                <a:lnTo>
                  <a:pt x="36323" y="30370"/>
                </a:lnTo>
                <a:lnTo>
                  <a:pt x="36545" y="30593"/>
                </a:lnTo>
                <a:lnTo>
                  <a:pt x="36805" y="30852"/>
                </a:lnTo>
                <a:lnTo>
                  <a:pt x="37120" y="31112"/>
                </a:lnTo>
                <a:lnTo>
                  <a:pt x="37491" y="31408"/>
                </a:lnTo>
                <a:lnTo>
                  <a:pt x="37898" y="31705"/>
                </a:lnTo>
                <a:lnTo>
                  <a:pt x="38381" y="31983"/>
                </a:lnTo>
                <a:lnTo>
                  <a:pt x="38918" y="32261"/>
                </a:lnTo>
                <a:lnTo>
                  <a:pt x="39215" y="32391"/>
                </a:lnTo>
                <a:lnTo>
                  <a:pt x="39512" y="32502"/>
                </a:lnTo>
                <a:lnTo>
                  <a:pt x="39827" y="32632"/>
                </a:lnTo>
                <a:lnTo>
                  <a:pt x="40179" y="32725"/>
                </a:lnTo>
                <a:lnTo>
                  <a:pt x="40531" y="32836"/>
                </a:lnTo>
                <a:lnTo>
                  <a:pt x="40902" y="32910"/>
                </a:lnTo>
                <a:lnTo>
                  <a:pt x="41291" y="32984"/>
                </a:lnTo>
                <a:lnTo>
                  <a:pt x="41699" y="33059"/>
                </a:lnTo>
                <a:lnTo>
                  <a:pt x="42126" y="33096"/>
                </a:lnTo>
                <a:lnTo>
                  <a:pt x="42571" y="33133"/>
                </a:lnTo>
                <a:lnTo>
                  <a:pt x="43034" y="33151"/>
                </a:lnTo>
                <a:lnTo>
                  <a:pt x="43516" y="33151"/>
                </a:lnTo>
                <a:lnTo>
                  <a:pt x="44036" y="33133"/>
                </a:lnTo>
                <a:lnTo>
                  <a:pt x="44555" y="33096"/>
                </a:lnTo>
                <a:lnTo>
                  <a:pt x="45092" y="33040"/>
                </a:lnTo>
                <a:lnTo>
                  <a:pt x="45649" y="32966"/>
                </a:lnTo>
                <a:lnTo>
                  <a:pt x="46242" y="32873"/>
                </a:lnTo>
                <a:lnTo>
                  <a:pt x="46854" y="32743"/>
                </a:lnTo>
                <a:lnTo>
                  <a:pt x="47336" y="32632"/>
                </a:lnTo>
                <a:lnTo>
                  <a:pt x="47799" y="32502"/>
                </a:lnTo>
                <a:lnTo>
                  <a:pt x="48244" y="32373"/>
                </a:lnTo>
                <a:lnTo>
                  <a:pt x="48671" y="32224"/>
                </a:lnTo>
                <a:lnTo>
                  <a:pt x="49097" y="32057"/>
                </a:lnTo>
                <a:lnTo>
                  <a:pt x="49487" y="31909"/>
                </a:lnTo>
                <a:lnTo>
                  <a:pt x="49857" y="31724"/>
                </a:lnTo>
                <a:lnTo>
                  <a:pt x="50210" y="31557"/>
                </a:lnTo>
                <a:lnTo>
                  <a:pt x="50543" y="31371"/>
                </a:lnTo>
                <a:lnTo>
                  <a:pt x="50859" y="31167"/>
                </a:lnTo>
                <a:lnTo>
                  <a:pt x="51174" y="30982"/>
                </a:lnTo>
                <a:lnTo>
                  <a:pt x="51470" y="30778"/>
                </a:lnTo>
                <a:lnTo>
                  <a:pt x="51730" y="30574"/>
                </a:lnTo>
                <a:lnTo>
                  <a:pt x="52008" y="30370"/>
                </a:lnTo>
                <a:lnTo>
                  <a:pt x="52249" y="30148"/>
                </a:lnTo>
                <a:lnTo>
                  <a:pt x="52472" y="29944"/>
                </a:lnTo>
                <a:lnTo>
                  <a:pt x="52898" y="29499"/>
                </a:lnTo>
                <a:lnTo>
                  <a:pt x="53287" y="29072"/>
                </a:lnTo>
                <a:lnTo>
                  <a:pt x="53621" y="28627"/>
                </a:lnTo>
                <a:lnTo>
                  <a:pt x="53899" y="28201"/>
                </a:lnTo>
                <a:lnTo>
                  <a:pt x="54159" y="27793"/>
                </a:lnTo>
                <a:lnTo>
                  <a:pt x="54381" y="27404"/>
                </a:lnTo>
                <a:lnTo>
                  <a:pt x="54567" y="27033"/>
                </a:lnTo>
                <a:lnTo>
                  <a:pt x="54734" y="26681"/>
                </a:lnTo>
                <a:lnTo>
                  <a:pt x="54641" y="25809"/>
                </a:lnTo>
                <a:lnTo>
                  <a:pt x="54585" y="25309"/>
                </a:lnTo>
                <a:lnTo>
                  <a:pt x="54511" y="24789"/>
                </a:lnTo>
                <a:lnTo>
                  <a:pt x="54400" y="24233"/>
                </a:lnTo>
                <a:lnTo>
                  <a:pt x="54270" y="23658"/>
                </a:lnTo>
                <a:lnTo>
                  <a:pt x="54103" y="23084"/>
                </a:lnTo>
                <a:lnTo>
                  <a:pt x="53918" y="22527"/>
                </a:lnTo>
                <a:lnTo>
                  <a:pt x="53695" y="21990"/>
                </a:lnTo>
                <a:lnTo>
                  <a:pt x="53566" y="21730"/>
                </a:lnTo>
                <a:lnTo>
                  <a:pt x="53436" y="21471"/>
                </a:lnTo>
                <a:lnTo>
                  <a:pt x="53287" y="21229"/>
                </a:lnTo>
                <a:lnTo>
                  <a:pt x="53139" y="20988"/>
                </a:lnTo>
                <a:lnTo>
                  <a:pt x="52972" y="20766"/>
                </a:lnTo>
                <a:lnTo>
                  <a:pt x="52787" y="20562"/>
                </a:lnTo>
                <a:lnTo>
                  <a:pt x="52601" y="20358"/>
                </a:lnTo>
                <a:lnTo>
                  <a:pt x="52398" y="20191"/>
                </a:lnTo>
                <a:lnTo>
                  <a:pt x="52194" y="20024"/>
                </a:lnTo>
                <a:lnTo>
                  <a:pt x="51971" y="19876"/>
                </a:lnTo>
                <a:lnTo>
                  <a:pt x="51730" y="19746"/>
                </a:lnTo>
                <a:lnTo>
                  <a:pt x="51489" y="19635"/>
                </a:lnTo>
                <a:lnTo>
                  <a:pt x="51229" y="19561"/>
                </a:lnTo>
                <a:lnTo>
                  <a:pt x="50951" y="19505"/>
                </a:lnTo>
                <a:lnTo>
                  <a:pt x="50581" y="19450"/>
                </a:lnTo>
                <a:lnTo>
                  <a:pt x="50247" y="19412"/>
                </a:lnTo>
                <a:lnTo>
                  <a:pt x="49913" y="19375"/>
                </a:lnTo>
                <a:lnTo>
                  <a:pt x="49579" y="19357"/>
                </a:lnTo>
                <a:lnTo>
                  <a:pt x="49264" y="19375"/>
                </a:lnTo>
                <a:lnTo>
                  <a:pt x="48967" y="19375"/>
                </a:lnTo>
                <a:lnTo>
                  <a:pt x="48671" y="19412"/>
                </a:lnTo>
                <a:lnTo>
                  <a:pt x="48393" y="19450"/>
                </a:lnTo>
                <a:lnTo>
                  <a:pt x="48115" y="19505"/>
                </a:lnTo>
                <a:lnTo>
                  <a:pt x="47855" y="19561"/>
                </a:lnTo>
                <a:lnTo>
                  <a:pt x="47595" y="19635"/>
                </a:lnTo>
                <a:lnTo>
                  <a:pt x="47373" y="19728"/>
                </a:lnTo>
                <a:lnTo>
                  <a:pt x="47132" y="19820"/>
                </a:lnTo>
                <a:lnTo>
                  <a:pt x="46928" y="19932"/>
                </a:lnTo>
                <a:lnTo>
                  <a:pt x="46724" y="20061"/>
                </a:lnTo>
                <a:lnTo>
                  <a:pt x="46520" y="20191"/>
                </a:lnTo>
                <a:lnTo>
                  <a:pt x="46353" y="20321"/>
                </a:lnTo>
                <a:lnTo>
                  <a:pt x="46186" y="20469"/>
                </a:lnTo>
                <a:lnTo>
                  <a:pt x="46019" y="20618"/>
                </a:lnTo>
                <a:lnTo>
                  <a:pt x="45871" y="20785"/>
                </a:lnTo>
                <a:lnTo>
                  <a:pt x="45741" y="20951"/>
                </a:lnTo>
                <a:lnTo>
                  <a:pt x="45612" y="21137"/>
                </a:lnTo>
                <a:lnTo>
                  <a:pt x="45500" y="21322"/>
                </a:lnTo>
                <a:lnTo>
                  <a:pt x="45408" y="21526"/>
                </a:lnTo>
                <a:lnTo>
                  <a:pt x="45333" y="21712"/>
                </a:lnTo>
                <a:lnTo>
                  <a:pt x="45259" y="21916"/>
                </a:lnTo>
                <a:lnTo>
                  <a:pt x="45185" y="22138"/>
                </a:lnTo>
                <a:lnTo>
                  <a:pt x="45148" y="22360"/>
                </a:lnTo>
                <a:lnTo>
                  <a:pt x="45111" y="22583"/>
                </a:lnTo>
                <a:lnTo>
                  <a:pt x="45092" y="22805"/>
                </a:lnTo>
                <a:lnTo>
                  <a:pt x="45074" y="23028"/>
                </a:lnTo>
                <a:lnTo>
                  <a:pt x="45074" y="23269"/>
                </a:lnTo>
                <a:lnTo>
                  <a:pt x="45111" y="23733"/>
                </a:lnTo>
                <a:lnTo>
                  <a:pt x="45167" y="24178"/>
                </a:lnTo>
                <a:lnTo>
                  <a:pt x="45241" y="24585"/>
                </a:lnTo>
                <a:lnTo>
                  <a:pt x="45352" y="24993"/>
                </a:lnTo>
                <a:lnTo>
                  <a:pt x="45482" y="25346"/>
                </a:lnTo>
                <a:lnTo>
                  <a:pt x="45630" y="25698"/>
                </a:lnTo>
                <a:lnTo>
                  <a:pt x="45797" y="25995"/>
                </a:lnTo>
                <a:lnTo>
                  <a:pt x="45982" y="26273"/>
                </a:lnTo>
                <a:lnTo>
                  <a:pt x="46186" y="26514"/>
                </a:lnTo>
                <a:lnTo>
                  <a:pt x="46409" y="26736"/>
                </a:lnTo>
                <a:lnTo>
                  <a:pt x="46650" y="26903"/>
                </a:lnTo>
                <a:lnTo>
                  <a:pt x="46909" y="27051"/>
                </a:lnTo>
                <a:lnTo>
                  <a:pt x="47169" y="27144"/>
                </a:lnTo>
                <a:lnTo>
                  <a:pt x="47447" y="27200"/>
                </a:lnTo>
                <a:lnTo>
                  <a:pt x="47744" y="27200"/>
                </a:lnTo>
                <a:lnTo>
                  <a:pt x="48040" y="27181"/>
                </a:lnTo>
                <a:lnTo>
                  <a:pt x="48319" y="27126"/>
                </a:lnTo>
                <a:lnTo>
                  <a:pt x="48578" y="27051"/>
                </a:lnTo>
                <a:lnTo>
                  <a:pt x="48819" y="26977"/>
                </a:lnTo>
                <a:lnTo>
                  <a:pt x="49042" y="26903"/>
                </a:lnTo>
                <a:lnTo>
                  <a:pt x="49394" y="26736"/>
                </a:lnTo>
                <a:lnTo>
                  <a:pt x="49672" y="26588"/>
                </a:lnTo>
                <a:lnTo>
                  <a:pt x="49913" y="26477"/>
                </a:lnTo>
                <a:lnTo>
                  <a:pt x="50024" y="26440"/>
                </a:lnTo>
                <a:lnTo>
                  <a:pt x="50117" y="26421"/>
                </a:lnTo>
                <a:lnTo>
                  <a:pt x="50210" y="26402"/>
                </a:lnTo>
                <a:lnTo>
                  <a:pt x="50284" y="26421"/>
                </a:lnTo>
                <a:lnTo>
                  <a:pt x="50377" y="26458"/>
                </a:lnTo>
                <a:lnTo>
                  <a:pt x="50469" y="26514"/>
                </a:lnTo>
                <a:lnTo>
                  <a:pt x="50543" y="26588"/>
                </a:lnTo>
                <a:lnTo>
                  <a:pt x="50618" y="26699"/>
                </a:lnTo>
                <a:lnTo>
                  <a:pt x="50673" y="26829"/>
                </a:lnTo>
                <a:lnTo>
                  <a:pt x="50710" y="26959"/>
                </a:lnTo>
                <a:lnTo>
                  <a:pt x="50729" y="27126"/>
                </a:lnTo>
                <a:lnTo>
                  <a:pt x="50729" y="27292"/>
                </a:lnTo>
                <a:lnTo>
                  <a:pt x="50692" y="27459"/>
                </a:lnTo>
                <a:lnTo>
                  <a:pt x="50636" y="27626"/>
                </a:lnTo>
                <a:lnTo>
                  <a:pt x="50543" y="27812"/>
                </a:lnTo>
                <a:lnTo>
                  <a:pt x="50414" y="27978"/>
                </a:lnTo>
                <a:lnTo>
                  <a:pt x="50247" y="28145"/>
                </a:lnTo>
                <a:lnTo>
                  <a:pt x="50043" y="28294"/>
                </a:lnTo>
                <a:lnTo>
                  <a:pt x="49802" y="28442"/>
                </a:lnTo>
                <a:lnTo>
                  <a:pt x="49524" y="28553"/>
                </a:lnTo>
                <a:lnTo>
                  <a:pt x="49190" y="28664"/>
                </a:lnTo>
                <a:lnTo>
                  <a:pt x="48801" y="28757"/>
                </a:lnTo>
                <a:lnTo>
                  <a:pt x="48597" y="28776"/>
                </a:lnTo>
                <a:lnTo>
                  <a:pt x="48374" y="28794"/>
                </a:lnTo>
                <a:lnTo>
                  <a:pt x="48152" y="28794"/>
                </a:lnTo>
                <a:lnTo>
                  <a:pt x="47948" y="28776"/>
                </a:lnTo>
                <a:lnTo>
                  <a:pt x="47725" y="28739"/>
                </a:lnTo>
                <a:lnTo>
                  <a:pt x="47484" y="28702"/>
                </a:lnTo>
                <a:lnTo>
                  <a:pt x="47262" y="28646"/>
                </a:lnTo>
                <a:lnTo>
                  <a:pt x="47039" y="28572"/>
                </a:lnTo>
                <a:lnTo>
                  <a:pt x="46817" y="28479"/>
                </a:lnTo>
                <a:lnTo>
                  <a:pt x="46594" y="28368"/>
                </a:lnTo>
                <a:lnTo>
                  <a:pt x="46372" y="28257"/>
                </a:lnTo>
                <a:lnTo>
                  <a:pt x="46168" y="28127"/>
                </a:lnTo>
                <a:lnTo>
                  <a:pt x="45945" y="27997"/>
                </a:lnTo>
                <a:lnTo>
                  <a:pt x="45741" y="27849"/>
                </a:lnTo>
                <a:lnTo>
                  <a:pt x="45537" y="27682"/>
                </a:lnTo>
                <a:lnTo>
                  <a:pt x="45352" y="27496"/>
                </a:lnTo>
                <a:lnTo>
                  <a:pt x="45167" y="27311"/>
                </a:lnTo>
                <a:lnTo>
                  <a:pt x="44981" y="27107"/>
                </a:lnTo>
                <a:lnTo>
                  <a:pt x="44814" y="26903"/>
                </a:lnTo>
                <a:lnTo>
                  <a:pt x="44647" y="26681"/>
                </a:lnTo>
                <a:lnTo>
                  <a:pt x="44499" y="26440"/>
                </a:lnTo>
                <a:lnTo>
                  <a:pt x="44369" y="26198"/>
                </a:lnTo>
                <a:lnTo>
                  <a:pt x="44239" y="25939"/>
                </a:lnTo>
                <a:lnTo>
                  <a:pt x="44128" y="25661"/>
                </a:lnTo>
                <a:lnTo>
                  <a:pt x="44017" y="25383"/>
                </a:lnTo>
                <a:lnTo>
                  <a:pt x="43943" y="25105"/>
                </a:lnTo>
                <a:lnTo>
                  <a:pt x="43869" y="24808"/>
                </a:lnTo>
                <a:lnTo>
                  <a:pt x="43813" y="24493"/>
                </a:lnTo>
                <a:lnTo>
                  <a:pt x="43776" y="24178"/>
                </a:lnTo>
                <a:lnTo>
                  <a:pt x="43776" y="23844"/>
                </a:lnTo>
                <a:lnTo>
                  <a:pt x="43776" y="23510"/>
                </a:lnTo>
                <a:lnTo>
                  <a:pt x="43795" y="23176"/>
                </a:lnTo>
                <a:lnTo>
                  <a:pt x="43832" y="22824"/>
                </a:lnTo>
                <a:lnTo>
                  <a:pt x="43887" y="22490"/>
                </a:lnTo>
                <a:lnTo>
                  <a:pt x="43961" y="22175"/>
                </a:lnTo>
                <a:lnTo>
                  <a:pt x="44036" y="21860"/>
                </a:lnTo>
                <a:lnTo>
                  <a:pt x="44128" y="21563"/>
                </a:lnTo>
                <a:lnTo>
                  <a:pt x="44239" y="21285"/>
                </a:lnTo>
                <a:lnTo>
                  <a:pt x="44369" y="21007"/>
                </a:lnTo>
                <a:lnTo>
                  <a:pt x="44499" y="20747"/>
                </a:lnTo>
                <a:lnTo>
                  <a:pt x="44647" y="20488"/>
                </a:lnTo>
                <a:lnTo>
                  <a:pt x="44814" y="20265"/>
                </a:lnTo>
                <a:lnTo>
                  <a:pt x="45000" y="20024"/>
                </a:lnTo>
                <a:lnTo>
                  <a:pt x="45167" y="19820"/>
                </a:lnTo>
                <a:lnTo>
                  <a:pt x="45370" y="19598"/>
                </a:lnTo>
                <a:lnTo>
                  <a:pt x="45574" y="19412"/>
                </a:lnTo>
                <a:lnTo>
                  <a:pt x="45797" y="19227"/>
                </a:lnTo>
                <a:lnTo>
                  <a:pt x="46019" y="19060"/>
                </a:lnTo>
                <a:lnTo>
                  <a:pt x="46242" y="18893"/>
                </a:lnTo>
                <a:lnTo>
                  <a:pt x="46483" y="18745"/>
                </a:lnTo>
                <a:lnTo>
                  <a:pt x="46743" y="18615"/>
                </a:lnTo>
                <a:lnTo>
                  <a:pt x="47002" y="18485"/>
                </a:lnTo>
                <a:lnTo>
                  <a:pt x="47262" y="18374"/>
                </a:lnTo>
                <a:lnTo>
                  <a:pt x="47540" y="18263"/>
                </a:lnTo>
                <a:lnTo>
                  <a:pt x="47818" y="18189"/>
                </a:lnTo>
                <a:lnTo>
                  <a:pt x="48096" y="18096"/>
                </a:lnTo>
                <a:lnTo>
                  <a:pt x="48393" y="18040"/>
                </a:lnTo>
                <a:lnTo>
                  <a:pt x="48689" y="17985"/>
                </a:lnTo>
                <a:lnTo>
                  <a:pt x="48986" y="17929"/>
                </a:lnTo>
                <a:lnTo>
                  <a:pt x="49301" y="17892"/>
                </a:lnTo>
                <a:lnTo>
                  <a:pt x="49616" y="17874"/>
                </a:lnTo>
                <a:lnTo>
                  <a:pt x="50562" y="17874"/>
                </a:lnTo>
                <a:lnTo>
                  <a:pt x="50877" y="17911"/>
                </a:lnTo>
                <a:lnTo>
                  <a:pt x="51174" y="17948"/>
                </a:lnTo>
                <a:lnTo>
                  <a:pt x="51470" y="18022"/>
                </a:lnTo>
                <a:lnTo>
                  <a:pt x="51749" y="18096"/>
                </a:lnTo>
                <a:lnTo>
                  <a:pt x="52008" y="18207"/>
                </a:lnTo>
                <a:lnTo>
                  <a:pt x="52268" y="18319"/>
                </a:lnTo>
                <a:lnTo>
                  <a:pt x="52509" y="18448"/>
                </a:lnTo>
                <a:lnTo>
                  <a:pt x="52731" y="18597"/>
                </a:lnTo>
                <a:lnTo>
                  <a:pt x="52954" y="18745"/>
                </a:lnTo>
                <a:lnTo>
                  <a:pt x="53158" y="18912"/>
                </a:lnTo>
                <a:lnTo>
                  <a:pt x="53343" y="19097"/>
                </a:lnTo>
                <a:lnTo>
                  <a:pt x="53529" y="19283"/>
                </a:lnTo>
                <a:lnTo>
                  <a:pt x="53714" y="19487"/>
                </a:lnTo>
                <a:lnTo>
                  <a:pt x="53881" y="19691"/>
                </a:lnTo>
                <a:lnTo>
                  <a:pt x="54177" y="20136"/>
                </a:lnTo>
                <a:lnTo>
                  <a:pt x="54456" y="20581"/>
                </a:lnTo>
                <a:lnTo>
                  <a:pt x="54697" y="21063"/>
                </a:lnTo>
                <a:lnTo>
                  <a:pt x="54901" y="21526"/>
                </a:lnTo>
                <a:lnTo>
                  <a:pt x="55086" y="22008"/>
                </a:lnTo>
                <a:lnTo>
                  <a:pt x="55253" y="22472"/>
                </a:lnTo>
                <a:lnTo>
                  <a:pt x="55383" y="22917"/>
                </a:lnTo>
                <a:lnTo>
                  <a:pt x="55624" y="23751"/>
                </a:lnTo>
                <a:lnTo>
                  <a:pt x="55753" y="24307"/>
                </a:lnTo>
                <a:lnTo>
                  <a:pt x="55846" y="24826"/>
                </a:lnTo>
                <a:lnTo>
                  <a:pt x="55920" y="25309"/>
                </a:lnTo>
                <a:lnTo>
                  <a:pt x="55957" y="25753"/>
                </a:lnTo>
                <a:lnTo>
                  <a:pt x="56273" y="25957"/>
                </a:lnTo>
                <a:lnTo>
                  <a:pt x="56643" y="26161"/>
                </a:lnTo>
                <a:lnTo>
                  <a:pt x="57070" y="26384"/>
                </a:lnTo>
                <a:lnTo>
                  <a:pt x="57533" y="26606"/>
                </a:lnTo>
                <a:lnTo>
                  <a:pt x="58071" y="26810"/>
                </a:lnTo>
                <a:lnTo>
                  <a:pt x="58646" y="27014"/>
                </a:lnTo>
                <a:lnTo>
                  <a:pt x="59258" y="27181"/>
                </a:lnTo>
                <a:lnTo>
                  <a:pt x="59573" y="27255"/>
                </a:lnTo>
                <a:lnTo>
                  <a:pt x="59907" y="27311"/>
                </a:lnTo>
                <a:lnTo>
                  <a:pt x="60240" y="27348"/>
                </a:lnTo>
                <a:lnTo>
                  <a:pt x="60593" y="27385"/>
                </a:lnTo>
                <a:lnTo>
                  <a:pt x="60945" y="27404"/>
                </a:lnTo>
                <a:lnTo>
                  <a:pt x="61297" y="27422"/>
                </a:lnTo>
                <a:lnTo>
                  <a:pt x="61668" y="27404"/>
                </a:lnTo>
                <a:lnTo>
                  <a:pt x="62039" y="27367"/>
                </a:lnTo>
                <a:lnTo>
                  <a:pt x="62428" y="27329"/>
                </a:lnTo>
                <a:lnTo>
                  <a:pt x="62799" y="27255"/>
                </a:lnTo>
                <a:lnTo>
                  <a:pt x="63188" y="27163"/>
                </a:lnTo>
                <a:lnTo>
                  <a:pt x="63578" y="27051"/>
                </a:lnTo>
                <a:lnTo>
                  <a:pt x="63967" y="26922"/>
                </a:lnTo>
                <a:lnTo>
                  <a:pt x="64356" y="26755"/>
                </a:lnTo>
                <a:lnTo>
                  <a:pt x="64764" y="26569"/>
                </a:lnTo>
                <a:lnTo>
                  <a:pt x="65154" y="26347"/>
                </a:lnTo>
                <a:lnTo>
                  <a:pt x="65543" y="26106"/>
                </a:lnTo>
                <a:lnTo>
                  <a:pt x="65951" y="25828"/>
                </a:lnTo>
                <a:lnTo>
                  <a:pt x="66396" y="25494"/>
                </a:lnTo>
                <a:lnTo>
                  <a:pt x="66804" y="25142"/>
                </a:lnTo>
                <a:lnTo>
                  <a:pt x="67193" y="24771"/>
                </a:lnTo>
                <a:lnTo>
                  <a:pt x="67545" y="24400"/>
                </a:lnTo>
                <a:lnTo>
                  <a:pt x="67861" y="24011"/>
                </a:lnTo>
                <a:lnTo>
                  <a:pt x="68157" y="23621"/>
                </a:lnTo>
                <a:lnTo>
                  <a:pt x="68435" y="23213"/>
                </a:lnTo>
                <a:lnTo>
                  <a:pt x="68676" y="22805"/>
                </a:lnTo>
                <a:lnTo>
                  <a:pt x="68899" y="22398"/>
                </a:lnTo>
                <a:lnTo>
                  <a:pt x="69084" y="21990"/>
                </a:lnTo>
                <a:lnTo>
                  <a:pt x="69270" y="21582"/>
                </a:lnTo>
                <a:lnTo>
                  <a:pt x="69418" y="21192"/>
                </a:lnTo>
                <a:lnTo>
                  <a:pt x="69566" y="20785"/>
                </a:lnTo>
                <a:lnTo>
                  <a:pt x="69678" y="20395"/>
                </a:lnTo>
                <a:lnTo>
                  <a:pt x="69770" y="19987"/>
                </a:lnTo>
                <a:lnTo>
                  <a:pt x="69863" y="19616"/>
                </a:lnTo>
                <a:lnTo>
                  <a:pt x="69937" y="19246"/>
                </a:lnTo>
                <a:lnTo>
                  <a:pt x="69993" y="18875"/>
                </a:lnTo>
                <a:lnTo>
                  <a:pt x="70067" y="18189"/>
                </a:lnTo>
                <a:lnTo>
                  <a:pt x="70086" y="17577"/>
                </a:lnTo>
                <a:lnTo>
                  <a:pt x="70086" y="17021"/>
                </a:lnTo>
                <a:lnTo>
                  <a:pt x="70049" y="16576"/>
                </a:lnTo>
                <a:lnTo>
                  <a:pt x="69993" y="16205"/>
                </a:lnTo>
                <a:lnTo>
                  <a:pt x="69937" y="15964"/>
                </a:lnTo>
                <a:lnTo>
                  <a:pt x="69919" y="15890"/>
                </a:lnTo>
                <a:lnTo>
                  <a:pt x="69882" y="15853"/>
                </a:lnTo>
                <a:lnTo>
                  <a:pt x="69845" y="15834"/>
                </a:lnTo>
                <a:lnTo>
                  <a:pt x="69770" y="15871"/>
                </a:lnTo>
                <a:lnTo>
                  <a:pt x="69548" y="16001"/>
                </a:lnTo>
                <a:lnTo>
                  <a:pt x="69233" y="16261"/>
                </a:lnTo>
                <a:lnTo>
                  <a:pt x="68825" y="16594"/>
                </a:lnTo>
                <a:lnTo>
                  <a:pt x="68343" y="16984"/>
                </a:lnTo>
                <a:lnTo>
                  <a:pt x="67768" y="17410"/>
                </a:lnTo>
                <a:lnTo>
                  <a:pt x="67156" y="17836"/>
                </a:lnTo>
                <a:lnTo>
                  <a:pt x="66822" y="18059"/>
                </a:lnTo>
                <a:lnTo>
                  <a:pt x="66489" y="18263"/>
                </a:lnTo>
                <a:lnTo>
                  <a:pt x="66136" y="18467"/>
                </a:lnTo>
                <a:lnTo>
                  <a:pt x="65784" y="18671"/>
                </a:lnTo>
                <a:lnTo>
                  <a:pt x="65413" y="18838"/>
                </a:lnTo>
                <a:lnTo>
                  <a:pt x="65042" y="19005"/>
                </a:lnTo>
                <a:lnTo>
                  <a:pt x="64672" y="19134"/>
                </a:lnTo>
                <a:lnTo>
                  <a:pt x="64301" y="19264"/>
                </a:lnTo>
                <a:lnTo>
                  <a:pt x="63911" y="19338"/>
                </a:lnTo>
                <a:lnTo>
                  <a:pt x="63522" y="19412"/>
                </a:lnTo>
                <a:lnTo>
                  <a:pt x="63151" y="19450"/>
                </a:lnTo>
                <a:lnTo>
                  <a:pt x="62762" y="19431"/>
                </a:lnTo>
                <a:lnTo>
                  <a:pt x="62391" y="19394"/>
                </a:lnTo>
                <a:lnTo>
                  <a:pt x="62020" y="19320"/>
                </a:lnTo>
                <a:lnTo>
                  <a:pt x="61835" y="19264"/>
                </a:lnTo>
                <a:lnTo>
                  <a:pt x="61649" y="19190"/>
                </a:lnTo>
                <a:lnTo>
                  <a:pt x="61464" y="19116"/>
                </a:lnTo>
                <a:lnTo>
                  <a:pt x="61279" y="19023"/>
                </a:lnTo>
                <a:lnTo>
                  <a:pt x="61093" y="18912"/>
                </a:lnTo>
                <a:lnTo>
                  <a:pt x="60926" y="18801"/>
                </a:lnTo>
                <a:lnTo>
                  <a:pt x="60741" y="18671"/>
                </a:lnTo>
                <a:lnTo>
                  <a:pt x="60574" y="18541"/>
                </a:lnTo>
                <a:lnTo>
                  <a:pt x="60240" y="18226"/>
                </a:lnTo>
                <a:lnTo>
                  <a:pt x="59944" y="17892"/>
                </a:lnTo>
                <a:lnTo>
                  <a:pt x="59666" y="17540"/>
                </a:lnTo>
                <a:lnTo>
                  <a:pt x="59387" y="17150"/>
                </a:lnTo>
                <a:lnTo>
                  <a:pt x="59146" y="16761"/>
                </a:lnTo>
                <a:lnTo>
                  <a:pt x="58905" y="16353"/>
                </a:lnTo>
                <a:lnTo>
                  <a:pt x="58683" y="15927"/>
                </a:lnTo>
                <a:lnTo>
                  <a:pt x="58479" y="15500"/>
                </a:lnTo>
                <a:lnTo>
                  <a:pt x="58090" y="14592"/>
                </a:lnTo>
                <a:lnTo>
                  <a:pt x="57700" y="13665"/>
                </a:lnTo>
                <a:lnTo>
                  <a:pt x="57311" y="12719"/>
                </a:lnTo>
                <a:lnTo>
                  <a:pt x="56903" y="11792"/>
                </a:lnTo>
                <a:lnTo>
                  <a:pt x="56680" y="11329"/>
                </a:lnTo>
                <a:lnTo>
                  <a:pt x="56458" y="10884"/>
                </a:lnTo>
                <a:lnTo>
                  <a:pt x="56217" y="10439"/>
                </a:lnTo>
                <a:lnTo>
                  <a:pt x="55957" y="9994"/>
                </a:lnTo>
                <a:lnTo>
                  <a:pt x="55679" y="9586"/>
                </a:lnTo>
                <a:lnTo>
                  <a:pt x="55383" y="9178"/>
                </a:lnTo>
                <a:lnTo>
                  <a:pt x="55067" y="8789"/>
                </a:lnTo>
                <a:lnTo>
                  <a:pt x="54715" y="8418"/>
                </a:lnTo>
                <a:lnTo>
                  <a:pt x="54344" y="8065"/>
                </a:lnTo>
                <a:lnTo>
                  <a:pt x="53936" y="7732"/>
                </a:lnTo>
                <a:lnTo>
                  <a:pt x="53510" y="7435"/>
                </a:lnTo>
                <a:lnTo>
                  <a:pt x="53046" y="7157"/>
                </a:lnTo>
                <a:lnTo>
                  <a:pt x="52527" y="6897"/>
                </a:lnTo>
                <a:lnTo>
                  <a:pt x="51990" y="6675"/>
                </a:lnTo>
                <a:lnTo>
                  <a:pt x="51712" y="6582"/>
                </a:lnTo>
                <a:lnTo>
                  <a:pt x="51415" y="6489"/>
                </a:lnTo>
                <a:lnTo>
                  <a:pt x="51100" y="6415"/>
                </a:lnTo>
                <a:lnTo>
                  <a:pt x="50784" y="6341"/>
                </a:lnTo>
                <a:lnTo>
                  <a:pt x="50265" y="6248"/>
                </a:lnTo>
                <a:lnTo>
                  <a:pt x="49746" y="6156"/>
                </a:lnTo>
                <a:lnTo>
                  <a:pt x="49246" y="6100"/>
                </a:lnTo>
                <a:lnTo>
                  <a:pt x="48745" y="6063"/>
                </a:lnTo>
                <a:lnTo>
                  <a:pt x="48263" y="6044"/>
                </a:lnTo>
                <a:lnTo>
                  <a:pt x="47799" y="6044"/>
                </a:lnTo>
                <a:lnTo>
                  <a:pt x="47354" y="6063"/>
                </a:lnTo>
                <a:lnTo>
                  <a:pt x="46909" y="6082"/>
                </a:lnTo>
                <a:lnTo>
                  <a:pt x="46483" y="6119"/>
                </a:lnTo>
                <a:lnTo>
                  <a:pt x="46057" y="6174"/>
                </a:lnTo>
                <a:lnTo>
                  <a:pt x="45649" y="6248"/>
                </a:lnTo>
                <a:lnTo>
                  <a:pt x="45259" y="6341"/>
                </a:lnTo>
                <a:lnTo>
                  <a:pt x="44888" y="6434"/>
                </a:lnTo>
                <a:lnTo>
                  <a:pt x="44518" y="6527"/>
                </a:lnTo>
                <a:lnTo>
                  <a:pt x="44147" y="6638"/>
                </a:lnTo>
                <a:lnTo>
                  <a:pt x="43813" y="6768"/>
                </a:lnTo>
                <a:lnTo>
                  <a:pt x="43164" y="7027"/>
                </a:lnTo>
                <a:lnTo>
                  <a:pt x="42552" y="7305"/>
                </a:lnTo>
                <a:lnTo>
                  <a:pt x="41996" y="7602"/>
                </a:lnTo>
                <a:lnTo>
                  <a:pt x="41477" y="7917"/>
                </a:lnTo>
                <a:lnTo>
                  <a:pt x="41013" y="8214"/>
                </a:lnTo>
                <a:lnTo>
                  <a:pt x="40605" y="8529"/>
                </a:lnTo>
                <a:lnTo>
                  <a:pt x="40235" y="8807"/>
                </a:lnTo>
                <a:lnTo>
                  <a:pt x="39919" y="9067"/>
                </a:lnTo>
                <a:lnTo>
                  <a:pt x="39790" y="9530"/>
                </a:lnTo>
                <a:lnTo>
                  <a:pt x="39623" y="10031"/>
                </a:lnTo>
                <a:lnTo>
                  <a:pt x="39419" y="10587"/>
                </a:lnTo>
                <a:lnTo>
                  <a:pt x="39178" y="11162"/>
                </a:lnTo>
                <a:lnTo>
                  <a:pt x="39029" y="11440"/>
                </a:lnTo>
                <a:lnTo>
                  <a:pt x="38863" y="11755"/>
                </a:lnTo>
                <a:lnTo>
                  <a:pt x="38677" y="12052"/>
                </a:lnTo>
                <a:lnTo>
                  <a:pt x="38492" y="12348"/>
                </a:lnTo>
                <a:lnTo>
                  <a:pt x="38288" y="12645"/>
                </a:lnTo>
                <a:lnTo>
                  <a:pt x="38047" y="12942"/>
                </a:lnTo>
                <a:lnTo>
                  <a:pt x="37806" y="13238"/>
                </a:lnTo>
                <a:lnTo>
                  <a:pt x="37546" y="13535"/>
                </a:lnTo>
                <a:lnTo>
                  <a:pt x="37305" y="13757"/>
                </a:lnTo>
                <a:lnTo>
                  <a:pt x="37064" y="13980"/>
                </a:lnTo>
                <a:lnTo>
                  <a:pt x="36805" y="14184"/>
                </a:lnTo>
                <a:lnTo>
                  <a:pt x="36526" y="14351"/>
                </a:lnTo>
                <a:lnTo>
                  <a:pt x="36230" y="14518"/>
                </a:lnTo>
                <a:lnTo>
                  <a:pt x="35933" y="14666"/>
                </a:lnTo>
                <a:lnTo>
                  <a:pt x="35618" y="14796"/>
                </a:lnTo>
                <a:lnTo>
                  <a:pt x="35284" y="14907"/>
                </a:lnTo>
                <a:lnTo>
                  <a:pt x="34950" y="15000"/>
                </a:lnTo>
                <a:lnTo>
                  <a:pt x="34617" y="15092"/>
                </a:lnTo>
                <a:lnTo>
                  <a:pt x="34283" y="15148"/>
                </a:lnTo>
                <a:lnTo>
                  <a:pt x="33931" y="15204"/>
                </a:lnTo>
                <a:lnTo>
                  <a:pt x="33578" y="15222"/>
                </a:lnTo>
                <a:lnTo>
                  <a:pt x="33226" y="15241"/>
                </a:lnTo>
                <a:lnTo>
                  <a:pt x="32874" y="15241"/>
                </a:lnTo>
                <a:lnTo>
                  <a:pt x="32522" y="15204"/>
                </a:lnTo>
                <a:lnTo>
                  <a:pt x="32169" y="15167"/>
                </a:lnTo>
                <a:lnTo>
                  <a:pt x="31836" y="15111"/>
                </a:lnTo>
                <a:lnTo>
                  <a:pt x="31483" y="15037"/>
                </a:lnTo>
                <a:lnTo>
                  <a:pt x="31150" y="14963"/>
                </a:lnTo>
                <a:lnTo>
                  <a:pt x="30816" y="14851"/>
                </a:lnTo>
                <a:lnTo>
                  <a:pt x="30501" y="14722"/>
                </a:lnTo>
                <a:lnTo>
                  <a:pt x="30185" y="14573"/>
                </a:lnTo>
                <a:lnTo>
                  <a:pt x="29889" y="14425"/>
                </a:lnTo>
                <a:lnTo>
                  <a:pt x="29592" y="14240"/>
                </a:lnTo>
                <a:lnTo>
                  <a:pt x="29314" y="14036"/>
                </a:lnTo>
                <a:lnTo>
                  <a:pt x="29054" y="13832"/>
                </a:lnTo>
                <a:lnTo>
                  <a:pt x="28813" y="13591"/>
                </a:lnTo>
                <a:lnTo>
                  <a:pt x="28572" y="13350"/>
                </a:lnTo>
                <a:lnTo>
                  <a:pt x="28368" y="13071"/>
                </a:lnTo>
                <a:lnTo>
                  <a:pt x="28183" y="12793"/>
                </a:lnTo>
                <a:lnTo>
                  <a:pt x="27998" y="12497"/>
                </a:lnTo>
                <a:lnTo>
                  <a:pt x="27849" y="12182"/>
                </a:lnTo>
                <a:lnTo>
                  <a:pt x="27719" y="11866"/>
                </a:lnTo>
                <a:lnTo>
                  <a:pt x="27608" y="11570"/>
                </a:lnTo>
                <a:lnTo>
                  <a:pt x="27516" y="11273"/>
                </a:lnTo>
                <a:lnTo>
                  <a:pt x="27441" y="10976"/>
                </a:lnTo>
                <a:lnTo>
                  <a:pt x="27386" y="10680"/>
                </a:lnTo>
                <a:lnTo>
                  <a:pt x="27330" y="10402"/>
                </a:lnTo>
                <a:lnTo>
                  <a:pt x="27312" y="10123"/>
                </a:lnTo>
                <a:lnTo>
                  <a:pt x="27293" y="9864"/>
                </a:lnTo>
                <a:lnTo>
                  <a:pt x="27293" y="9586"/>
                </a:lnTo>
                <a:lnTo>
                  <a:pt x="27293" y="9326"/>
                </a:lnTo>
                <a:lnTo>
                  <a:pt x="27312" y="9067"/>
                </a:lnTo>
                <a:lnTo>
                  <a:pt x="27349" y="8826"/>
                </a:lnTo>
                <a:lnTo>
                  <a:pt x="27386" y="8585"/>
                </a:lnTo>
                <a:lnTo>
                  <a:pt x="27516" y="8121"/>
                </a:lnTo>
                <a:lnTo>
                  <a:pt x="27664" y="7695"/>
                </a:lnTo>
                <a:lnTo>
                  <a:pt x="27831" y="7287"/>
                </a:lnTo>
                <a:lnTo>
                  <a:pt x="28016" y="6916"/>
                </a:lnTo>
                <a:lnTo>
                  <a:pt x="28220" y="6582"/>
                </a:lnTo>
                <a:lnTo>
                  <a:pt x="28443" y="6285"/>
                </a:lnTo>
                <a:lnTo>
                  <a:pt x="28647" y="6026"/>
                </a:lnTo>
                <a:lnTo>
                  <a:pt x="28850" y="5803"/>
                </a:lnTo>
                <a:lnTo>
                  <a:pt x="29054" y="5618"/>
                </a:lnTo>
                <a:lnTo>
                  <a:pt x="29240" y="5488"/>
                </a:lnTo>
                <a:lnTo>
                  <a:pt x="29388" y="5377"/>
                </a:lnTo>
                <a:lnTo>
                  <a:pt x="29518" y="5321"/>
                </a:lnTo>
                <a:lnTo>
                  <a:pt x="29648" y="5303"/>
                </a:lnTo>
                <a:lnTo>
                  <a:pt x="29740" y="5303"/>
                </a:lnTo>
                <a:lnTo>
                  <a:pt x="29833" y="5340"/>
                </a:lnTo>
                <a:lnTo>
                  <a:pt x="29889" y="5396"/>
                </a:lnTo>
                <a:lnTo>
                  <a:pt x="29944" y="5470"/>
                </a:lnTo>
                <a:lnTo>
                  <a:pt x="29981" y="5562"/>
                </a:lnTo>
                <a:lnTo>
                  <a:pt x="30000" y="5674"/>
                </a:lnTo>
                <a:lnTo>
                  <a:pt x="30000" y="5785"/>
                </a:lnTo>
                <a:lnTo>
                  <a:pt x="30000" y="5896"/>
                </a:lnTo>
                <a:lnTo>
                  <a:pt x="29981" y="6026"/>
                </a:lnTo>
                <a:lnTo>
                  <a:pt x="29944" y="6137"/>
                </a:lnTo>
                <a:lnTo>
                  <a:pt x="29907" y="6248"/>
                </a:lnTo>
                <a:lnTo>
                  <a:pt x="29870" y="6341"/>
                </a:lnTo>
                <a:lnTo>
                  <a:pt x="29481" y="6990"/>
                </a:lnTo>
                <a:lnTo>
                  <a:pt x="29277" y="7361"/>
                </a:lnTo>
                <a:lnTo>
                  <a:pt x="29092" y="7750"/>
                </a:lnTo>
                <a:lnTo>
                  <a:pt x="28906" y="8158"/>
                </a:lnTo>
                <a:lnTo>
                  <a:pt x="28758" y="8585"/>
                </a:lnTo>
                <a:lnTo>
                  <a:pt x="28628" y="9030"/>
                </a:lnTo>
                <a:lnTo>
                  <a:pt x="28535" y="9493"/>
                </a:lnTo>
                <a:lnTo>
                  <a:pt x="28498" y="9716"/>
                </a:lnTo>
                <a:lnTo>
                  <a:pt x="28480" y="9938"/>
                </a:lnTo>
                <a:lnTo>
                  <a:pt x="28480" y="10179"/>
                </a:lnTo>
                <a:lnTo>
                  <a:pt x="28480" y="10420"/>
                </a:lnTo>
                <a:lnTo>
                  <a:pt x="28517" y="10643"/>
                </a:lnTo>
                <a:lnTo>
                  <a:pt x="28554" y="10884"/>
                </a:lnTo>
                <a:lnTo>
                  <a:pt x="28609" y="11125"/>
                </a:lnTo>
                <a:lnTo>
                  <a:pt x="28684" y="11347"/>
                </a:lnTo>
                <a:lnTo>
                  <a:pt x="28776" y="11588"/>
                </a:lnTo>
                <a:lnTo>
                  <a:pt x="28888" y="11811"/>
                </a:lnTo>
                <a:lnTo>
                  <a:pt x="29036" y="12052"/>
                </a:lnTo>
                <a:lnTo>
                  <a:pt x="29184" y="12274"/>
                </a:lnTo>
                <a:lnTo>
                  <a:pt x="29370" y="12497"/>
                </a:lnTo>
                <a:lnTo>
                  <a:pt x="29574" y="12719"/>
                </a:lnTo>
                <a:lnTo>
                  <a:pt x="29796" y="12942"/>
                </a:lnTo>
                <a:lnTo>
                  <a:pt x="30056" y="13164"/>
                </a:lnTo>
                <a:lnTo>
                  <a:pt x="30334" y="13350"/>
                </a:lnTo>
                <a:lnTo>
                  <a:pt x="30612" y="13535"/>
                </a:lnTo>
                <a:lnTo>
                  <a:pt x="30890" y="13702"/>
                </a:lnTo>
                <a:lnTo>
                  <a:pt x="31187" y="13832"/>
                </a:lnTo>
                <a:lnTo>
                  <a:pt x="31483" y="13943"/>
                </a:lnTo>
                <a:lnTo>
                  <a:pt x="31799" y="14036"/>
                </a:lnTo>
                <a:lnTo>
                  <a:pt x="32114" y="14091"/>
                </a:lnTo>
                <a:lnTo>
                  <a:pt x="32410" y="14147"/>
                </a:lnTo>
                <a:lnTo>
                  <a:pt x="32726" y="14165"/>
                </a:lnTo>
                <a:lnTo>
                  <a:pt x="33059" y="14184"/>
                </a:lnTo>
                <a:lnTo>
                  <a:pt x="33374" y="14165"/>
                </a:lnTo>
                <a:lnTo>
                  <a:pt x="33690" y="14128"/>
                </a:lnTo>
                <a:lnTo>
                  <a:pt x="34005" y="14073"/>
                </a:lnTo>
                <a:lnTo>
                  <a:pt x="34320" y="13999"/>
                </a:lnTo>
                <a:lnTo>
                  <a:pt x="34635" y="13906"/>
                </a:lnTo>
                <a:lnTo>
                  <a:pt x="34950" y="13776"/>
                </a:lnTo>
                <a:lnTo>
                  <a:pt x="35266" y="13646"/>
                </a:lnTo>
                <a:lnTo>
                  <a:pt x="35562" y="13498"/>
                </a:lnTo>
                <a:lnTo>
                  <a:pt x="35878" y="13331"/>
                </a:lnTo>
                <a:lnTo>
                  <a:pt x="36174" y="13146"/>
                </a:lnTo>
                <a:lnTo>
                  <a:pt x="36452" y="12942"/>
                </a:lnTo>
                <a:lnTo>
                  <a:pt x="36730" y="12719"/>
                </a:lnTo>
                <a:lnTo>
                  <a:pt x="37009" y="12478"/>
                </a:lnTo>
                <a:lnTo>
                  <a:pt x="37268" y="12219"/>
                </a:lnTo>
                <a:lnTo>
                  <a:pt x="37528" y="11940"/>
                </a:lnTo>
                <a:lnTo>
                  <a:pt x="37769" y="11662"/>
                </a:lnTo>
                <a:lnTo>
                  <a:pt x="38010" y="11347"/>
                </a:lnTo>
                <a:lnTo>
                  <a:pt x="38214" y="11032"/>
                </a:lnTo>
                <a:lnTo>
                  <a:pt x="38436" y="10698"/>
                </a:lnTo>
                <a:lnTo>
                  <a:pt x="38622" y="10346"/>
                </a:lnTo>
                <a:lnTo>
                  <a:pt x="38807" y="9975"/>
                </a:lnTo>
                <a:lnTo>
                  <a:pt x="38974" y="9586"/>
                </a:lnTo>
                <a:lnTo>
                  <a:pt x="38937" y="9475"/>
                </a:lnTo>
                <a:lnTo>
                  <a:pt x="38900" y="9326"/>
                </a:lnTo>
                <a:lnTo>
                  <a:pt x="38863" y="8918"/>
                </a:lnTo>
                <a:lnTo>
                  <a:pt x="38807" y="8418"/>
                </a:lnTo>
                <a:lnTo>
                  <a:pt x="38733" y="7824"/>
                </a:lnTo>
                <a:lnTo>
                  <a:pt x="38622" y="7175"/>
                </a:lnTo>
                <a:lnTo>
                  <a:pt x="38547" y="6823"/>
                </a:lnTo>
                <a:lnTo>
                  <a:pt x="38455" y="6452"/>
                </a:lnTo>
                <a:lnTo>
                  <a:pt x="38362" y="6082"/>
                </a:lnTo>
                <a:lnTo>
                  <a:pt x="38251" y="5711"/>
                </a:lnTo>
                <a:lnTo>
                  <a:pt x="38102" y="5321"/>
                </a:lnTo>
                <a:lnTo>
                  <a:pt x="37954" y="4932"/>
                </a:lnTo>
                <a:lnTo>
                  <a:pt x="37769" y="4543"/>
                </a:lnTo>
                <a:lnTo>
                  <a:pt x="37565" y="4172"/>
                </a:lnTo>
                <a:lnTo>
                  <a:pt x="37342" y="3782"/>
                </a:lnTo>
                <a:lnTo>
                  <a:pt x="37083" y="3412"/>
                </a:lnTo>
                <a:lnTo>
                  <a:pt x="36805" y="3041"/>
                </a:lnTo>
                <a:lnTo>
                  <a:pt x="36489" y="2689"/>
                </a:lnTo>
                <a:lnTo>
                  <a:pt x="36137" y="2336"/>
                </a:lnTo>
                <a:lnTo>
                  <a:pt x="35748" y="2021"/>
                </a:lnTo>
                <a:lnTo>
                  <a:pt x="35321" y="1706"/>
                </a:lnTo>
                <a:lnTo>
                  <a:pt x="34858" y="1409"/>
                </a:lnTo>
                <a:lnTo>
                  <a:pt x="34357" y="1150"/>
                </a:lnTo>
                <a:lnTo>
                  <a:pt x="33819" y="909"/>
                </a:lnTo>
                <a:lnTo>
                  <a:pt x="33245" y="686"/>
                </a:lnTo>
                <a:lnTo>
                  <a:pt x="32614" y="482"/>
                </a:lnTo>
                <a:lnTo>
                  <a:pt x="31928" y="334"/>
                </a:lnTo>
                <a:lnTo>
                  <a:pt x="31205" y="204"/>
                </a:lnTo>
                <a:lnTo>
                  <a:pt x="30371" y="93"/>
                </a:lnTo>
                <a:lnTo>
                  <a:pt x="29574" y="37"/>
                </a:lnTo>
                <a:lnTo>
                  <a:pt x="2879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9"/>
          <p:cNvSpPr/>
          <p:nvPr/>
        </p:nvSpPr>
        <p:spPr>
          <a:xfrm>
            <a:off x="1115050" y="217130"/>
            <a:ext cx="784087" cy="370888"/>
          </a:xfrm>
          <a:custGeom>
            <a:avLst/>
            <a:gdLst/>
            <a:ahLst/>
            <a:cxnLst/>
            <a:rect l="l" t="t" r="r" b="b"/>
            <a:pathLst>
              <a:path w="70086" h="33152" extrusionOk="0">
                <a:moveTo>
                  <a:pt x="28795" y="0"/>
                </a:moveTo>
                <a:lnTo>
                  <a:pt x="28053" y="19"/>
                </a:lnTo>
                <a:lnTo>
                  <a:pt x="27330" y="74"/>
                </a:lnTo>
                <a:lnTo>
                  <a:pt x="26644" y="148"/>
                </a:lnTo>
                <a:lnTo>
                  <a:pt x="25977" y="278"/>
                </a:lnTo>
                <a:lnTo>
                  <a:pt x="25328" y="427"/>
                </a:lnTo>
                <a:lnTo>
                  <a:pt x="24716" y="593"/>
                </a:lnTo>
                <a:lnTo>
                  <a:pt x="24123" y="797"/>
                </a:lnTo>
                <a:lnTo>
                  <a:pt x="23548" y="1020"/>
                </a:lnTo>
                <a:lnTo>
                  <a:pt x="23010" y="1279"/>
                </a:lnTo>
                <a:lnTo>
                  <a:pt x="22491" y="1558"/>
                </a:lnTo>
                <a:lnTo>
                  <a:pt x="21990" y="1854"/>
                </a:lnTo>
                <a:lnTo>
                  <a:pt x="21527" y="2151"/>
                </a:lnTo>
                <a:lnTo>
                  <a:pt x="21082" y="2485"/>
                </a:lnTo>
                <a:lnTo>
                  <a:pt x="20655" y="2837"/>
                </a:lnTo>
                <a:lnTo>
                  <a:pt x="20247" y="3189"/>
                </a:lnTo>
                <a:lnTo>
                  <a:pt x="19877" y="3560"/>
                </a:lnTo>
                <a:lnTo>
                  <a:pt x="19524" y="3931"/>
                </a:lnTo>
                <a:lnTo>
                  <a:pt x="19191" y="4320"/>
                </a:lnTo>
                <a:lnTo>
                  <a:pt x="18894" y="4709"/>
                </a:lnTo>
                <a:lnTo>
                  <a:pt x="18616" y="5117"/>
                </a:lnTo>
                <a:lnTo>
                  <a:pt x="18338" y="5507"/>
                </a:lnTo>
                <a:lnTo>
                  <a:pt x="18097" y="5915"/>
                </a:lnTo>
                <a:lnTo>
                  <a:pt x="17893" y="6304"/>
                </a:lnTo>
                <a:lnTo>
                  <a:pt x="17689" y="6712"/>
                </a:lnTo>
                <a:lnTo>
                  <a:pt x="17503" y="7101"/>
                </a:lnTo>
                <a:lnTo>
                  <a:pt x="17355" y="7491"/>
                </a:lnTo>
                <a:lnTo>
                  <a:pt x="17225" y="7861"/>
                </a:lnTo>
                <a:lnTo>
                  <a:pt x="17096" y="8232"/>
                </a:lnTo>
                <a:lnTo>
                  <a:pt x="17003" y="8585"/>
                </a:lnTo>
                <a:lnTo>
                  <a:pt x="17003" y="8603"/>
                </a:lnTo>
                <a:lnTo>
                  <a:pt x="16984" y="8863"/>
                </a:lnTo>
                <a:lnTo>
                  <a:pt x="16966" y="9437"/>
                </a:lnTo>
                <a:lnTo>
                  <a:pt x="16947" y="10235"/>
                </a:lnTo>
                <a:lnTo>
                  <a:pt x="16966" y="11217"/>
                </a:lnTo>
                <a:lnTo>
                  <a:pt x="17003" y="11755"/>
                </a:lnTo>
                <a:lnTo>
                  <a:pt x="17040" y="12311"/>
                </a:lnTo>
                <a:lnTo>
                  <a:pt x="17096" y="12886"/>
                </a:lnTo>
                <a:lnTo>
                  <a:pt x="17188" y="13479"/>
                </a:lnTo>
                <a:lnTo>
                  <a:pt x="17281" y="14054"/>
                </a:lnTo>
                <a:lnTo>
                  <a:pt x="17411" y="14629"/>
                </a:lnTo>
                <a:lnTo>
                  <a:pt x="17559" y="15185"/>
                </a:lnTo>
                <a:lnTo>
                  <a:pt x="17744" y="15723"/>
                </a:lnTo>
                <a:lnTo>
                  <a:pt x="17782" y="15834"/>
                </a:lnTo>
                <a:lnTo>
                  <a:pt x="17782" y="15927"/>
                </a:lnTo>
                <a:lnTo>
                  <a:pt x="17763" y="16038"/>
                </a:lnTo>
                <a:lnTo>
                  <a:pt x="17726" y="16131"/>
                </a:lnTo>
                <a:lnTo>
                  <a:pt x="17670" y="16205"/>
                </a:lnTo>
                <a:lnTo>
                  <a:pt x="17596" y="16279"/>
                </a:lnTo>
                <a:lnTo>
                  <a:pt x="17503" y="16335"/>
                </a:lnTo>
                <a:lnTo>
                  <a:pt x="17411" y="16372"/>
                </a:lnTo>
                <a:lnTo>
                  <a:pt x="17299" y="16390"/>
                </a:lnTo>
                <a:lnTo>
                  <a:pt x="17207" y="16390"/>
                </a:lnTo>
                <a:lnTo>
                  <a:pt x="17096" y="16372"/>
                </a:lnTo>
                <a:lnTo>
                  <a:pt x="17021" y="16335"/>
                </a:lnTo>
                <a:lnTo>
                  <a:pt x="16929" y="16261"/>
                </a:lnTo>
                <a:lnTo>
                  <a:pt x="16873" y="16186"/>
                </a:lnTo>
                <a:lnTo>
                  <a:pt x="16817" y="16112"/>
                </a:lnTo>
                <a:lnTo>
                  <a:pt x="16780" y="16001"/>
                </a:lnTo>
                <a:lnTo>
                  <a:pt x="16651" y="15408"/>
                </a:lnTo>
                <a:lnTo>
                  <a:pt x="16502" y="14610"/>
                </a:lnTo>
                <a:lnTo>
                  <a:pt x="16335" y="13683"/>
                </a:lnTo>
                <a:lnTo>
                  <a:pt x="16187" y="12645"/>
                </a:lnTo>
                <a:lnTo>
                  <a:pt x="16057" y="11551"/>
                </a:lnTo>
                <a:lnTo>
                  <a:pt x="16020" y="10995"/>
                </a:lnTo>
                <a:lnTo>
                  <a:pt x="15983" y="10457"/>
                </a:lnTo>
                <a:lnTo>
                  <a:pt x="15965" y="9901"/>
                </a:lnTo>
                <a:lnTo>
                  <a:pt x="15965" y="9363"/>
                </a:lnTo>
                <a:lnTo>
                  <a:pt x="15983" y="8844"/>
                </a:lnTo>
                <a:lnTo>
                  <a:pt x="16039" y="8344"/>
                </a:lnTo>
                <a:lnTo>
                  <a:pt x="15501" y="8195"/>
                </a:lnTo>
                <a:lnTo>
                  <a:pt x="14852" y="8065"/>
                </a:lnTo>
                <a:lnTo>
                  <a:pt x="14129" y="7936"/>
                </a:lnTo>
                <a:lnTo>
                  <a:pt x="13332" y="7824"/>
                </a:lnTo>
                <a:lnTo>
                  <a:pt x="12905" y="7787"/>
                </a:lnTo>
                <a:lnTo>
                  <a:pt x="12460" y="7750"/>
                </a:lnTo>
                <a:lnTo>
                  <a:pt x="12015" y="7732"/>
                </a:lnTo>
                <a:lnTo>
                  <a:pt x="11552" y="7713"/>
                </a:lnTo>
                <a:lnTo>
                  <a:pt x="11070" y="7732"/>
                </a:lnTo>
                <a:lnTo>
                  <a:pt x="10588" y="7750"/>
                </a:lnTo>
                <a:lnTo>
                  <a:pt x="10087" y="7806"/>
                </a:lnTo>
                <a:lnTo>
                  <a:pt x="9605" y="7861"/>
                </a:lnTo>
                <a:lnTo>
                  <a:pt x="9104" y="7954"/>
                </a:lnTo>
                <a:lnTo>
                  <a:pt x="8585" y="8047"/>
                </a:lnTo>
                <a:lnTo>
                  <a:pt x="8085" y="8177"/>
                </a:lnTo>
                <a:lnTo>
                  <a:pt x="7584" y="8344"/>
                </a:lnTo>
                <a:lnTo>
                  <a:pt x="7083" y="8529"/>
                </a:lnTo>
                <a:lnTo>
                  <a:pt x="6583" y="8733"/>
                </a:lnTo>
                <a:lnTo>
                  <a:pt x="6082" y="8974"/>
                </a:lnTo>
                <a:lnTo>
                  <a:pt x="5582" y="9252"/>
                </a:lnTo>
                <a:lnTo>
                  <a:pt x="5100" y="9567"/>
                </a:lnTo>
                <a:lnTo>
                  <a:pt x="4617" y="9901"/>
                </a:lnTo>
                <a:lnTo>
                  <a:pt x="4154" y="10290"/>
                </a:lnTo>
                <a:lnTo>
                  <a:pt x="3709" y="10698"/>
                </a:lnTo>
                <a:lnTo>
                  <a:pt x="3264" y="11162"/>
                </a:lnTo>
                <a:lnTo>
                  <a:pt x="2838" y="11644"/>
                </a:lnTo>
                <a:lnTo>
                  <a:pt x="2411" y="12200"/>
                </a:lnTo>
                <a:lnTo>
                  <a:pt x="2022" y="12775"/>
                </a:lnTo>
                <a:lnTo>
                  <a:pt x="1799" y="13146"/>
                </a:lnTo>
                <a:lnTo>
                  <a:pt x="1577" y="13516"/>
                </a:lnTo>
                <a:lnTo>
                  <a:pt x="1373" y="13906"/>
                </a:lnTo>
                <a:lnTo>
                  <a:pt x="1187" y="14277"/>
                </a:lnTo>
                <a:lnTo>
                  <a:pt x="1021" y="14666"/>
                </a:lnTo>
                <a:lnTo>
                  <a:pt x="854" y="15037"/>
                </a:lnTo>
                <a:lnTo>
                  <a:pt x="724" y="15426"/>
                </a:lnTo>
                <a:lnTo>
                  <a:pt x="594" y="15797"/>
                </a:lnTo>
                <a:lnTo>
                  <a:pt x="464" y="16186"/>
                </a:lnTo>
                <a:lnTo>
                  <a:pt x="372" y="16557"/>
                </a:lnTo>
                <a:lnTo>
                  <a:pt x="279" y="16928"/>
                </a:lnTo>
                <a:lnTo>
                  <a:pt x="205" y="17317"/>
                </a:lnTo>
                <a:lnTo>
                  <a:pt x="131" y="17688"/>
                </a:lnTo>
                <a:lnTo>
                  <a:pt x="93" y="18059"/>
                </a:lnTo>
                <a:lnTo>
                  <a:pt x="56" y="18430"/>
                </a:lnTo>
                <a:lnTo>
                  <a:pt x="19" y="18819"/>
                </a:lnTo>
                <a:lnTo>
                  <a:pt x="1" y="19171"/>
                </a:lnTo>
                <a:lnTo>
                  <a:pt x="1" y="19542"/>
                </a:lnTo>
                <a:lnTo>
                  <a:pt x="19" y="19913"/>
                </a:lnTo>
                <a:lnTo>
                  <a:pt x="38" y="20265"/>
                </a:lnTo>
                <a:lnTo>
                  <a:pt x="75" y="20618"/>
                </a:lnTo>
                <a:lnTo>
                  <a:pt x="112" y="20988"/>
                </a:lnTo>
                <a:lnTo>
                  <a:pt x="223" y="21674"/>
                </a:lnTo>
                <a:lnTo>
                  <a:pt x="390" y="22360"/>
                </a:lnTo>
                <a:lnTo>
                  <a:pt x="576" y="23009"/>
                </a:lnTo>
                <a:lnTo>
                  <a:pt x="817" y="23658"/>
                </a:lnTo>
                <a:lnTo>
                  <a:pt x="1095" y="24270"/>
                </a:lnTo>
                <a:lnTo>
                  <a:pt x="1391" y="24864"/>
                </a:lnTo>
                <a:lnTo>
                  <a:pt x="1725" y="25420"/>
                </a:lnTo>
                <a:lnTo>
                  <a:pt x="2096" y="25957"/>
                </a:lnTo>
                <a:lnTo>
                  <a:pt x="2485" y="26458"/>
                </a:lnTo>
                <a:lnTo>
                  <a:pt x="2912" y="26922"/>
                </a:lnTo>
                <a:lnTo>
                  <a:pt x="3375" y="27367"/>
                </a:lnTo>
                <a:lnTo>
                  <a:pt x="3598" y="27552"/>
                </a:lnTo>
                <a:lnTo>
                  <a:pt x="3839" y="27756"/>
                </a:lnTo>
                <a:lnTo>
                  <a:pt x="4098" y="27941"/>
                </a:lnTo>
                <a:lnTo>
                  <a:pt x="4339" y="28108"/>
                </a:lnTo>
                <a:lnTo>
                  <a:pt x="4599" y="28275"/>
                </a:lnTo>
                <a:lnTo>
                  <a:pt x="4858" y="28423"/>
                </a:lnTo>
                <a:lnTo>
                  <a:pt x="5137" y="28572"/>
                </a:lnTo>
                <a:lnTo>
                  <a:pt x="5396" y="28702"/>
                </a:lnTo>
                <a:lnTo>
                  <a:pt x="5674" y="28813"/>
                </a:lnTo>
                <a:lnTo>
                  <a:pt x="5952" y="28924"/>
                </a:lnTo>
                <a:lnTo>
                  <a:pt x="6231" y="29017"/>
                </a:lnTo>
                <a:lnTo>
                  <a:pt x="6527" y="29091"/>
                </a:lnTo>
                <a:lnTo>
                  <a:pt x="6824" y="29165"/>
                </a:lnTo>
                <a:lnTo>
                  <a:pt x="7102" y="29221"/>
                </a:lnTo>
                <a:lnTo>
                  <a:pt x="7417" y="29258"/>
                </a:lnTo>
                <a:lnTo>
                  <a:pt x="7714" y="29295"/>
                </a:lnTo>
                <a:lnTo>
                  <a:pt x="8010" y="29313"/>
                </a:lnTo>
                <a:lnTo>
                  <a:pt x="8622" y="29313"/>
                </a:lnTo>
                <a:lnTo>
                  <a:pt x="8938" y="29276"/>
                </a:lnTo>
                <a:lnTo>
                  <a:pt x="9531" y="29221"/>
                </a:lnTo>
                <a:lnTo>
                  <a:pt x="10106" y="29146"/>
                </a:lnTo>
                <a:lnTo>
                  <a:pt x="11181" y="28980"/>
                </a:lnTo>
                <a:lnTo>
                  <a:pt x="12127" y="28776"/>
                </a:lnTo>
                <a:lnTo>
                  <a:pt x="12979" y="28572"/>
                </a:lnTo>
                <a:lnTo>
                  <a:pt x="13721" y="28349"/>
                </a:lnTo>
                <a:lnTo>
                  <a:pt x="14370" y="28127"/>
                </a:lnTo>
                <a:lnTo>
                  <a:pt x="14926" y="27904"/>
                </a:lnTo>
                <a:lnTo>
                  <a:pt x="15408" y="27682"/>
                </a:lnTo>
                <a:lnTo>
                  <a:pt x="15816" y="27478"/>
                </a:lnTo>
                <a:lnTo>
                  <a:pt x="16150" y="27292"/>
                </a:lnTo>
                <a:lnTo>
                  <a:pt x="16632" y="26996"/>
                </a:lnTo>
                <a:lnTo>
                  <a:pt x="16780" y="26903"/>
                </a:lnTo>
                <a:lnTo>
                  <a:pt x="16892" y="26847"/>
                </a:lnTo>
                <a:lnTo>
                  <a:pt x="16984" y="26847"/>
                </a:lnTo>
                <a:lnTo>
                  <a:pt x="17003" y="26884"/>
                </a:lnTo>
                <a:lnTo>
                  <a:pt x="17096" y="27218"/>
                </a:lnTo>
                <a:lnTo>
                  <a:pt x="17188" y="27515"/>
                </a:lnTo>
                <a:lnTo>
                  <a:pt x="17318" y="27867"/>
                </a:lnTo>
                <a:lnTo>
                  <a:pt x="17522" y="28275"/>
                </a:lnTo>
                <a:lnTo>
                  <a:pt x="17763" y="28702"/>
                </a:lnTo>
                <a:lnTo>
                  <a:pt x="17911" y="28943"/>
                </a:lnTo>
                <a:lnTo>
                  <a:pt x="18078" y="29184"/>
                </a:lnTo>
                <a:lnTo>
                  <a:pt x="18264" y="29425"/>
                </a:lnTo>
                <a:lnTo>
                  <a:pt x="18468" y="29666"/>
                </a:lnTo>
                <a:lnTo>
                  <a:pt x="18690" y="29888"/>
                </a:lnTo>
                <a:lnTo>
                  <a:pt x="18950" y="30129"/>
                </a:lnTo>
                <a:lnTo>
                  <a:pt x="19209" y="30370"/>
                </a:lnTo>
                <a:lnTo>
                  <a:pt x="19487" y="30593"/>
                </a:lnTo>
                <a:lnTo>
                  <a:pt x="19803" y="30815"/>
                </a:lnTo>
                <a:lnTo>
                  <a:pt x="20155" y="31038"/>
                </a:lnTo>
                <a:lnTo>
                  <a:pt x="20507" y="31242"/>
                </a:lnTo>
                <a:lnTo>
                  <a:pt x="20896" y="31427"/>
                </a:lnTo>
                <a:lnTo>
                  <a:pt x="21304" y="31612"/>
                </a:lnTo>
                <a:lnTo>
                  <a:pt x="21749" y="31779"/>
                </a:lnTo>
                <a:lnTo>
                  <a:pt x="22231" y="31928"/>
                </a:lnTo>
                <a:lnTo>
                  <a:pt x="22732" y="32057"/>
                </a:lnTo>
                <a:lnTo>
                  <a:pt x="23270" y="32169"/>
                </a:lnTo>
                <a:lnTo>
                  <a:pt x="23826" y="32243"/>
                </a:lnTo>
                <a:lnTo>
                  <a:pt x="24438" y="32317"/>
                </a:lnTo>
                <a:lnTo>
                  <a:pt x="25068" y="32354"/>
                </a:lnTo>
                <a:lnTo>
                  <a:pt x="25902" y="32373"/>
                </a:lnTo>
                <a:lnTo>
                  <a:pt x="26700" y="32373"/>
                </a:lnTo>
                <a:lnTo>
                  <a:pt x="27460" y="32336"/>
                </a:lnTo>
                <a:lnTo>
                  <a:pt x="28183" y="32261"/>
                </a:lnTo>
                <a:lnTo>
                  <a:pt x="28888" y="32187"/>
                </a:lnTo>
                <a:lnTo>
                  <a:pt x="29537" y="32076"/>
                </a:lnTo>
                <a:lnTo>
                  <a:pt x="30167" y="31946"/>
                </a:lnTo>
                <a:lnTo>
                  <a:pt x="30760" y="31816"/>
                </a:lnTo>
                <a:lnTo>
                  <a:pt x="31316" y="31668"/>
                </a:lnTo>
                <a:lnTo>
                  <a:pt x="31854" y="31520"/>
                </a:lnTo>
                <a:lnTo>
                  <a:pt x="32355" y="31353"/>
                </a:lnTo>
                <a:lnTo>
                  <a:pt x="32800" y="31186"/>
                </a:lnTo>
                <a:lnTo>
                  <a:pt x="33634" y="30852"/>
                </a:lnTo>
                <a:lnTo>
                  <a:pt x="34339" y="30556"/>
                </a:lnTo>
                <a:lnTo>
                  <a:pt x="34116" y="30519"/>
                </a:lnTo>
                <a:lnTo>
                  <a:pt x="34209" y="30426"/>
                </a:lnTo>
                <a:lnTo>
                  <a:pt x="34487" y="30148"/>
                </a:lnTo>
                <a:lnTo>
                  <a:pt x="34672" y="29944"/>
                </a:lnTo>
                <a:lnTo>
                  <a:pt x="34895" y="29703"/>
                </a:lnTo>
                <a:lnTo>
                  <a:pt x="35117" y="29388"/>
                </a:lnTo>
                <a:lnTo>
                  <a:pt x="35340" y="29035"/>
                </a:lnTo>
                <a:lnTo>
                  <a:pt x="35562" y="28646"/>
                </a:lnTo>
                <a:lnTo>
                  <a:pt x="35785" y="28201"/>
                </a:lnTo>
                <a:lnTo>
                  <a:pt x="35989" y="27700"/>
                </a:lnTo>
                <a:lnTo>
                  <a:pt x="36156" y="27163"/>
                </a:lnTo>
                <a:lnTo>
                  <a:pt x="36248" y="26866"/>
                </a:lnTo>
                <a:lnTo>
                  <a:pt x="36304" y="26551"/>
                </a:lnTo>
                <a:lnTo>
                  <a:pt x="36378" y="26236"/>
                </a:lnTo>
                <a:lnTo>
                  <a:pt x="36415" y="25902"/>
                </a:lnTo>
                <a:lnTo>
                  <a:pt x="36452" y="25568"/>
                </a:lnTo>
                <a:lnTo>
                  <a:pt x="36489" y="25216"/>
                </a:lnTo>
                <a:lnTo>
                  <a:pt x="36489" y="24845"/>
                </a:lnTo>
                <a:lnTo>
                  <a:pt x="36489" y="24456"/>
                </a:lnTo>
                <a:lnTo>
                  <a:pt x="36471" y="24085"/>
                </a:lnTo>
                <a:lnTo>
                  <a:pt x="36415" y="23733"/>
                </a:lnTo>
                <a:lnTo>
                  <a:pt x="36341" y="23399"/>
                </a:lnTo>
                <a:lnTo>
                  <a:pt x="36248" y="23084"/>
                </a:lnTo>
                <a:lnTo>
                  <a:pt x="36119" y="22787"/>
                </a:lnTo>
                <a:lnTo>
                  <a:pt x="35970" y="22527"/>
                </a:lnTo>
                <a:lnTo>
                  <a:pt x="35803" y="22286"/>
                </a:lnTo>
                <a:lnTo>
                  <a:pt x="35636" y="22064"/>
                </a:lnTo>
                <a:lnTo>
                  <a:pt x="35433" y="21841"/>
                </a:lnTo>
                <a:lnTo>
                  <a:pt x="35210" y="21656"/>
                </a:lnTo>
                <a:lnTo>
                  <a:pt x="34988" y="21489"/>
                </a:lnTo>
                <a:lnTo>
                  <a:pt x="34747" y="21341"/>
                </a:lnTo>
                <a:lnTo>
                  <a:pt x="34505" y="21211"/>
                </a:lnTo>
                <a:lnTo>
                  <a:pt x="34246" y="21100"/>
                </a:lnTo>
                <a:lnTo>
                  <a:pt x="33968" y="21007"/>
                </a:lnTo>
                <a:lnTo>
                  <a:pt x="33690" y="20933"/>
                </a:lnTo>
                <a:lnTo>
                  <a:pt x="33412" y="20877"/>
                </a:lnTo>
                <a:lnTo>
                  <a:pt x="33133" y="20822"/>
                </a:lnTo>
                <a:lnTo>
                  <a:pt x="32855" y="20803"/>
                </a:lnTo>
                <a:lnTo>
                  <a:pt x="32577" y="20785"/>
                </a:lnTo>
                <a:lnTo>
                  <a:pt x="32299" y="20785"/>
                </a:lnTo>
                <a:lnTo>
                  <a:pt x="32021" y="20803"/>
                </a:lnTo>
                <a:lnTo>
                  <a:pt x="31743" y="20840"/>
                </a:lnTo>
                <a:lnTo>
                  <a:pt x="31465" y="20877"/>
                </a:lnTo>
                <a:lnTo>
                  <a:pt x="31205" y="20933"/>
                </a:lnTo>
                <a:lnTo>
                  <a:pt x="30964" y="21007"/>
                </a:lnTo>
                <a:lnTo>
                  <a:pt x="30723" y="21100"/>
                </a:lnTo>
                <a:lnTo>
                  <a:pt x="30482" y="21192"/>
                </a:lnTo>
                <a:lnTo>
                  <a:pt x="30278" y="21304"/>
                </a:lnTo>
                <a:lnTo>
                  <a:pt x="30074" y="21415"/>
                </a:lnTo>
                <a:lnTo>
                  <a:pt x="29889" y="21545"/>
                </a:lnTo>
                <a:lnTo>
                  <a:pt x="29722" y="21693"/>
                </a:lnTo>
                <a:lnTo>
                  <a:pt x="29574" y="21841"/>
                </a:lnTo>
                <a:lnTo>
                  <a:pt x="29444" y="22008"/>
                </a:lnTo>
                <a:lnTo>
                  <a:pt x="29314" y="22175"/>
                </a:lnTo>
                <a:lnTo>
                  <a:pt x="29203" y="22342"/>
                </a:lnTo>
                <a:lnTo>
                  <a:pt x="29110" y="22509"/>
                </a:lnTo>
                <a:lnTo>
                  <a:pt x="29036" y="22694"/>
                </a:lnTo>
                <a:lnTo>
                  <a:pt x="28962" y="22880"/>
                </a:lnTo>
                <a:lnTo>
                  <a:pt x="28925" y="23065"/>
                </a:lnTo>
                <a:lnTo>
                  <a:pt x="28869" y="23250"/>
                </a:lnTo>
                <a:lnTo>
                  <a:pt x="28850" y="23436"/>
                </a:lnTo>
                <a:lnTo>
                  <a:pt x="28832" y="23621"/>
                </a:lnTo>
                <a:lnTo>
                  <a:pt x="28813" y="23807"/>
                </a:lnTo>
                <a:lnTo>
                  <a:pt x="28832" y="24178"/>
                </a:lnTo>
                <a:lnTo>
                  <a:pt x="28888" y="24530"/>
                </a:lnTo>
                <a:lnTo>
                  <a:pt x="28999" y="24864"/>
                </a:lnTo>
                <a:lnTo>
                  <a:pt x="29129" y="25160"/>
                </a:lnTo>
                <a:lnTo>
                  <a:pt x="29203" y="25290"/>
                </a:lnTo>
                <a:lnTo>
                  <a:pt x="29295" y="25420"/>
                </a:lnTo>
                <a:lnTo>
                  <a:pt x="29388" y="25550"/>
                </a:lnTo>
                <a:lnTo>
                  <a:pt x="29481" y="25661"/>
                </a:lnTo>
                <a:lnTo>
                  <a:pt x="29592" y="25753"/>
                </a:lnTo>
                <a:lnTo>
                  <a:pt x="29703" y="25846"/>
                </a:lnTo>
                <a:lnTo>
                  <a:pt x="29833" y="25902"/>
                </a:lnTo>
                <a:lnTo>
                  <a:pt x="29963" y="25957"/>
                </a:lnTo>
                <a:lnTo>
                  <a:pt x="30093" y="26013"/>
                </a:lnTo>
                <a:lnTo>
                  <a:pt x="30241" y="26032"/>
                </a:lnTo>
                <a:lnTo>
                  <a:pt x="30389" y="26050"/>
                </a:lnTo>
                <a:lnTo>
                  <a:pt x="30538" y="26032"/>
                </a:lnTo>
                <a:lnTo>
                  <a:pt x="31075" y="25976"/>
                </a:lnTo>
                <a:lnTo>
                  <a:pt x="31520" y="25939"/>
                </a:lnTo>
                <a:lnTo>
                  <a:pt x="31854" y="25920"/>
                </a:lnTo>
                <a:lnTo>
                  <a:pt x="32095" y="25957"/>
                </a:lnTo>
                <a:lnTo>
                  <a:pt x="32188" y="25976"/>
                </a:lnTo>
                <a:lnTo>
                  <a:pt x="32262" y="25995"/>
                </a:lnTo>
                <a:lnTo>
                  <a:pt x="32318" y="26032"/>
                </a:lnTo>
                <a:lnTo>
                  <a:pt x="32373" y="26087"/>
                </a:lnTo>
                <a:lnTo>
                  <a:pt x="32410" y="26143"/>
                </a:lnTo>
                <a:lnTo>
                  <a:pt x="32429" y="26198"/>
                </a:lnTo>
                <a:lnTo>
                  <a:pt x="32447" y="26365"/>
                </a:lnTo>
                <a:lnTo>
                  <a:pt x="32447" y="26551"/>
                </a:lnTo>
                <a:lnTo>
                  <a:pt x="32429" y="26755"/>
                </a:lnTo>
                <a:lnTo>
                  <a:pt x="32392" y="26866"/>
                </a:lnTo>
                <a:lnTo>
                  <a:pt x="32355" y="26959"/>
                </a:lnTo>
                <a:lnTo>
                  <a:pt x="32318" y="27051"/>
                </a:lnTo>
                <a:lnTo>
                  <a:pt x="32243" y="27144"/>
                </a:lnTo>
                <a:lnTo>
                  <a:pt x="32151" y="27218"/>
                </a:lnTo>
                <a:lnTo>
                  <a:pt x="32040" y="27274"/>
                </a:lnTo>
                <a:lnTo>
                  <a:pt x="31910" y="27329"/>
                </a:lnTo>
                <a:lnTo>
                  <a:pt x="31743" y="27385"/>
                </a:lnTo>
                <a:lnTo>
                  <a:pt x="31539" y="27404"/>
                </a:lnTo>
                <a:lnTo>
                  <a:pt x="31298" y="27422"/>
                </a:lnTo>
                <a:lnTo>
                  <a:pt x="31038" y="27404"/>
                </a:lnTo>
                <a:lnTo>
                  <a:pt x="30723" y="27367"/>
                </a:lnTo>
                <a:lnTo>
                  <a:pt x="30389" y="27311"/>
                </a:lnTo>
                <a:lnTo>
                  <a:pt x="30056" y="27218"/>
                </a:lnTo>
                <a:lnTo>
                  <a:pt x="29740" y="27107"/>
                </a:lnTo>
                <a:lnTo>
                  <a:pt x="29425" y="26977"/>
                </a:lnTo>
                <a:lnTo>
                  <a:pt x="29129" y="26810"/>
                </a:lnTo>
                <a:lnTo>
                  <a:pt x="28850" y="26606"/>
                </a:lnTo>
                <a:lnTo>
                  <a:pt x="28572" y="26384"/>
                </a:lnTo>
                <a:lnTo>
                  <a:pt x="28331" y="26143"/>
                </a:lnTo>
                <a:lnTo>
                  <a:pt x="28127" y="25846"/>
                </a:lnTo>
                <a:lnTo>
                  <a:pt x="27942" y="25531"/>
                </a:lnTo>
                <a:lnTo>
                  <a:pt x="27868" y="25364"/>
                </a:lnTo>
                <a:lnTo>
                  <a:pt x="27794" y="25179"/>
                </a:lnTo>
                <a:lnTo>
                  <a:pt x="27738" y="24993"/>
                </a:lnTo>
                <a:lnTo>
                  <a:pt x="27682" y="24808"/>
                </a:lnTo>
                <a:lnTo>
                  <a:pt x="27645" y="24604"/>
                </a:lnTo>
                <a:lnTo>
                  <a:pt x="27608" y="24381"/>
                </a:lnTo>
                <a:lnTo>
                  <a:pt x="27590" y="24159"/>
                </a:lnTo>
                <a:lnTo>
                  <a:pt x="27571" y="23936"/>
                </a:lnTo>
                <a:lnTo>
                  <a:pt x="27590" y="23695"/>
                </a:lnTo>
                <a:lnTo>
                  <a:pt x="27608" y="23454"/>
                </a:lnTo>
                <a:lnTo>
                  <a:pt x="27627" y="23195"/>
                </a:lnTo>
                <a:lnTo>
                  <a:pt x="27664" y="22935"/>
                </a:lnTo>
                <a:lnTo>
                  <a:pt x="27719" y="22676"/>
                </a:lnTo>
                <a:lnTo>
                  <a:pt x="27794" y="22416"/>
                </a:lnTo>
                <a:lnTo>
                  <a:pt x="27886" y="22157"/>
                </a:lnTo>
                <a:lnTo>
                  <a:pt x="27979" y="21916"/>
                </a:lnTo>
                <a:lnTo>
                  <a:pt x="28090" y="21674"/>
                </a:lnTo>
                <a:lnTo>
                  <a:pt x="28220" y="21433"/>
                </a:lnTo>
                <a:lnTo>
                  <a:pt x="28350" y="21211"/>
                </a:lnTo>
                <a:lnTo>
                  <a:pt x="28498" y="21007"/>
                </a:lnTo>
                <a:lnTo>
                  <a:pt x="28665" y="20803"/>
                </a:lnTo>
                <a:lnTo>
                  <a:pt x="28832" y="20599"/>
                </a:lnTo>
                <a:lnTo>
                  <a:pt x="29017" y="20414"/>
                </a:lnTo>
                <a:lnTo>
                  <a:pt x="29221" y="20247"/>
                </a:lnTo>
                <a:lnTo>
                  <a:pt x="29425" y="20080"/>
                </a:lnTo>
                <a:lnTo>
                  <a:pt x="29629" y="19932"/>
                </a:lnTo>
                <a:lnTo>
                  <a:pt x="29852" y="19783"/>
                </a:lnTo>
                <a:lnTo>
                  <a:pt x="30093" y="19672"/>
                </a:lnTo>
                <a:lnTo>
                  <a:pt x="30334" y="19561"/>
                </a:lnTo>
                <a:lnTo>
                  <a:pt x="30575" y="19450"/>
                </a:lnTo>
                <a:lnTo>
                  <a:pt x="30834" y="19375"/>
                </a:lnTo>
                <a:lnTo>
                  <a:pt x="31094" y="19301"/>
                </a:lnTo>
                <a:lnTo>
                  <a:pt x="31354" y="19246"/>
                </a:lnTo>
                <a:lnTo>
                  <a:pt x="31632" y="19209"/>
                </a:lnTo>
                <a:lnTo>
                  <a:pt x="31928" y="19190"/>
                </a:lnTo>
                <a:lnTo>
                  <a:pt x="32206" y="19190"/>
                </a:lnTo>
                <a:lnTo>
                  <a:pt x="32503" y="19209"/>
                </a:lnTo>
                <a:lnTo>
                  <a:pt x="32800" y="19227"/>
                </a:lnTo>
                <a:lnTo>
                  <a:pt x="33115" y="19283"/>
                </a:lnTo>
                <a:lnTo>
                  <a:pt x="33412" y="19357"/>
                </a:lnTo>
                <a:lnTo>
                  <a:pt x="33727" y="19450"/>
                </a:lnTo>
                <a:lnTo>
                  <a:pt x="34042" y="19561"/>
                </a:lnTo>
                <a:lnTo>
                  <a:pt x="34357" y="19691"/>
                </a:lnTo>
                <a:lnTo>
                  <a:pt x="34672" y="19839"/>
                </a:lnTo>
                <a:lnTo>
                  <a:pt x="34988" y="20006"/>
                </a:lnTo>
                <a:lnTo>
                  <a:pt x="35284" y="20173"/>
                </a:lnTo>
                <a:lnTo>
                  <a:pt x="35562" y="20340"/>
                </a:lnTo>
                <a:lnTo>
                  <a:pt x="35840" y="20543"/>
                </a:lnTo>
                <a:lnTo>
                  <a:pt x="36081" y="20729"/>
                </a:lnTo>
                <a:lnTo>
                  <a:pt x="36304" y="20933"/>
                </a:lnTo>
                <a:lnTo>
                  <a:pt x="36526" y="21137"/>
                </a:lnTo>
                <a:lnTo>
                  <a:pt x="36712" y="21341"/>
                </a:lnTo>
                <a:lnTo>
                  <a:pt x="36897" y="21563"/>
                </a:lnTo>
                <a:lnTo>
                  <a:pt x="37064" y="21786"/>
                </a:lnTo>
                <a:lnTo>
                  <a:pt x="37231" y="22008"/>
                </a:lnTo>
                <a:lnTo>
                  <a:pt x="37361" y="22231"/>
                </a:lnTo>
                <a:lnTo>
                  <a:pt x="37491" y="22472"/>
                </a:lnTo>
                <a:lnTo>
                  <a:pt x="37602" y="22713"/>
                </a:lnTo>
                <a:lnTo>
                  <a:pt x="37695" y="22972"/>
                </a:lnTo>
                <a:lnTo>
                  <a:pt x="37787" y="23213"/>
                </a:lnTo>
                <a:lnTo>
                  <a:pt x="37861" y="23473"/>
                </a:lnTo>
                <a:lnTo>
                  <a:pt x="37917" y="23733"/>
                </a:lnTo>
                <a:lnTo>
                  <a:pt x="37954" y="23992"/>
                </a:lnTo>
                <a:lnTo>
                  <a:pt x="37991" y="24252"/>
                </a:lnTo>
                <a:lnTo>
                  <a:pt x="38010" y="24511"/>
                </a:lnTo>
                <a:lnTo>
                  <a:pt x="38028" y="24789"/>
                </a:lnTo>
                <a:lnTo>
                  <a:pt x="38028" y="25327"/>
                </a:lnTo>
                <a:lnTo>
                  <a:pt x="37973" y="25883"/>
                </a:lnTo>
                <a:lnTo>
                  <a:pt x="37880" y="26440"/>
                </a:lnTo>
                <a:lnTo>
                  <a:pt x="37750" y="26996"/>
                </a:lnTo>
                <a:lnTo>
                  <a:pt x="37583" y="27552"/>
                </a:lnTo>
                <a:lnTo>
                  <a:pt x="37398" y="28127"/>
                </a:lnTo>
                <a:lnTo>
                  <a:pt x="37231" y="28609"/>
                </a:lnTo>
                <a:lnTo>
                  <a:pt x="37046" y="29035"/>
                </a:lnTo>
                <a:lnTo>
                  <a:pt x="36879" y="29406"/>
                </a:lnTo>
                <a:lnTo>
                  <a:pt x="36730" y="29721"/>
                </a:lnTo>
                <a:lnTo>
                  <a:pt x="36582" y="29981"/>
                </a:lnTo>
                <a:lnTo>
                  <a:pt x="36452" y="30203"/>
                </a:lnTo>
                <a:lnTo>
                  <a:pt x="36323" y="30370"/>
                </a:lnTo>
                <a:lnTo>
                  <a:pt x="36545" y="30593"/>
                </a:lnTo>
                <a:lnTo>
                  <a:pt x="36805" y="30852"/>
                </a:lnTo>
                <a:lnTo>
                  <a:pt x="37120" y="31112"/>
                </a:lnTo>
                <a:lnTo>
                  <a:pt x="37491" y="31408"/>
                </a:lnTo>
                <a:lnTo>
                  <a:pt x="37898" y="31705"/>
                </a:lnTo>
                <a:lnTo>
                  <a:pt x="38381" y="31983"/>
                </a:lnTo>
                <a:lnTo>
                  <a:pt x="38918" y="32261"/>
                </a:lnTo>
                <a:lnTo>
                  <a:pt x="39215" y="32391"/>
                </a:lnTo>
                <a:lnTo>
                  <a:pt x="39512" y="32502"/>
                </a:lnTo>
                <a:lnTo>
                  <a:pt x="39827" y="32632"/>
                </a:lnTo>
                <a:lnTo>
                  <a:pt x="40179" y="32725"/>
                </a:lnTo>
                <a:lnTo>
                  <a:pt x="40531" y="32836"/>
                </a:lnTo>
                <a:lnTo>
                  <a:pt x="40902" y="32910"/>
                </a:lnTo>
                <a:lnTo>
                  <a:pt x="41291" y="32984"/>
                </a:lnTo>
                <a:lnTo>
                  <a:pt x="41699" y="33059"/>
                </a:lnTo>
                <a:lnTo>
                  <a:pt x="42126" y="33096"/>
                </a:lnTo>
                <a:lnTo>
                  <a:pt x="42571" y="33133"/>
                </a:lnTo>
                <a:lnTo>
                  <a:pt x="43034" y="33151"/>
                </a:lnTo>
                <a:lnTo>
                  <a:pt x="43516" y="33151"/>
                </a:lnTo>
                <a:lnTo>
                  <a:pt x="44036" y="33133"/>
                </a:lnTo>
                <a:lnTo>
                  <a:pt x="44555" y="33096"/>
                </a:lnTo>
                <a:lnTo>
                  <a:pt x="45092" y="33040"/>
                </a:lnTo>
                <a:lnTo>
                  <a:pt x="45649" y="32966"/>
                </a:lnTo>
                <a:lnTo>
                  <a:pt x="46242" y="32873"/>
                </a:lnTo>
                <a:lnTo>
                  <a:pt x="46854" y="32743"/>
                </a:lnTo>
                <a:lnTo>
                  <a:pt x="47336" y="32632"/>
                </a:lnTo>
                <a:lnTo>
                  <a:pt x="47799" y="32502"/>
                </a:lnTo>
                <a:lnTo>
                  <a:pt x="48244" y="32373"/>
                </a:lnTo>
                <a:lnTo>
                  <a:pt x="48671" y="32224"/>
                </a:lnTo>
                <a:lnTo>
                  <a:pt x="49097" y="32057"/>
                </a:lnTo>
                <a:lnTo>
                  <a:pt x="49487" y="31909"/>
                </a:lnTo>
                <a:lnTo>
                  <a:pt x="49857" y="31724"/>
                </a:lnTo>
                <a:lnTo>
                  <a:pt x="50210" y="31557"/>
                </a:lnTo>
                <a:lnTo>
                  <a:pt x="50543" y="31371"/>
                </a:lnTo>
                <a:lnTo>
                  <a:pt x="50859" y="31167"/>
                </a:lnTo>
                <a:lnTo>
                  <a:pt x="51174" y="30982"/>
                </a:lnTo>
                <a:lnTo>
                  <a:pt x="51470" y="30778"/>
                </a:lnTo>
                <a:lnTo>
                  <a:pt x="51730" y="30574"/>
                </a:lnTo>
                <a:lnTo>
                  <a:pt x="52008" y="30370"/>
                </a:lnTo>
                <a:lnTo>
                  <a:pt x="52249" y="30148"/>
                </a:lnTo>
                <a:lnTo>
                  <a:pt x="52472" y="29944"/>
                </a:lnTo>
                <a:lnTo>
                  <a:pt x="52898" y="29499"/>
                </a:lnTo>
                <a:lnTo>
                  <a:pt x="53287" y="29072"/>
                </a:lnTo>
                <a:lnTo>
                  <a:pt x="53621" y="28627"/>
                </a:lnTo>
                <a:lnTo>
                  <a:pt x="53899" y="28201"/>
                </a:lnTo>
                <a:lnTo>
                  <a:pt x="54159" y="27793"/>
                </a:lnTo>
                <a:lnTo>
                  <a:pt x="54381" y="27404"/>
                </a:lnTo>
                <a:lnTo>
                  <a:pt x="54567" y="27033"/>
                </a:lnTo>
                <a:lnTo>
                  <a:pt x="54734" y="26681"/>
                </a:lnTo>
                <a:lnTo>
                  <a:pt x="54641" y="25809"/>
                </a:lnTo>
                <a:lnTo>
                  <a:pt x="54585" y="25309"/>
                </a:lnTo>
                <a:lnTo>
                  <a:pt x="54511" y="24789"/>
                </a:lnTo>
                <a:lnTo>
                  <a:pt x="54400" y="24233"/>
                </a:lnTo>
                <a:lnTo>
                  <a:pt x="54270" y="23658"/>
                </a:lnTo>
                <a:lnTo>
                  <a:pt x="54103" y="23084"/>
                </a:lnTo>
                <a:lnTo>
                  <a:pt x="53918" y="22527"/>
                </a:lnTo>
                <a:lnTo>
                  <a:pt x="53695" y="21990"/>
                </a:lnTo>
                <a:lnTo>
                  <a:pt x="53566" y="21730"/>
                </a:lnTo>
                <a:lnTo>
                  <a:pt x="53436" y="21471"/>
                </a:lnTo>
                <a:lnTo>
                  <a:pt x="53287" y="21229"/>
                </a:lnTo>
                <a:lnTo>
                  <a:pt x="53139" y="20988"/>
                </a:lnTo>
                <a:lnTo>
                  <a:pt x="52972" y="20766"/>
                </a:lnTo>
                <a:lnTo>
                  <a:pt x="52787" y="20562"/>
                </a:lnTo>
                <a:lnTo>
                  <a:pt x="52601" y="20358"/>
                </a:lnTo>
                <a:lnTo>
                  <a:pt x="52398" y="20191"/>
                </a:lnTo>
                <a:lnTo>
                  <a:pt x="52194" y="20024"/>
                </a:lnTo>
                <a:lnTo>
                  <a:pt x="51971" y="19876"/>
                </a:lnTo>
                <a:lnTo>
                  <a:pt x="51730" y="19746"/>
                </a:lnTo>
                <a:lnTo>
                  <a:pt x="51489" y="19635"/>
                </a:lnTo>
                <a:lnTo>
                  <a:pt x="51229" y="19561"/>
                </a:lnTo>
                <a:lnTo>
                  <a:pt x="50951" y="19505"/>
                </a:lnTo>
                <a:lnTo>
                  <a:pt x="50581" y="19450"/>
                </a:lnTo>
                <a:lnTo>
                  <a:pt x="50247" y="19412"/>
                </a:lnTo>
                <a:lnTo>
                  <a:pt x="49913" y="19375"/>
                </a:lnTo>
                <a:lnTo>
                  <a:pt x="49579" y="19357"/>
                </a:lnTo>
                <a:lnTo>
                  <a:pt x="49264" y="19375"/>
                </a:lnTo>
                <a:lnTo>
                  <a:pt x="48967" y="19375"/>
                </a:lnTo>
                <a:lnTo>
                  <a:pt x="48671" y="19412"/>
                </a:lnTo>
                <a:lnTo>
                  <a:pt x="48393" y="19450"/>
                </a:lnTo>
                <a:lnTo>
                  <a:pt x="48115" y="19505"/>
                </a:lnTo>
                <a:lnTo>
                  <a:pt x="47855" y="19561"/>
                </a:lnTo>
                <a:lnTo>
                  <a:pt x="47595" y="19635"/>
                </a:lnTo>
                <a:lnTo>
                  <a:pt x="47373" y="19728"/>
                </a:lnTo>
                <a:lnTo>
                  <a:pt x="47132" y="19820"/>
                </a:lnTo>
                <a:lnTo>
                  <a:pt x="46928" y="19932"/>
                </a:lnTo>
                <a:lnTo>
                  <a:pt x="46724" y="20061"/>
                </a:lnTo>
                <a:lnTo>
                  <a:pt x="46520" y="20191"/>
                </a:lnTo>
                <a:lnTo>
                  <a:pt x="46353" y="20321"/>
                </a:lnTo>
                <a:lnTo>
                  <a:pt x="46186" y="20469"/>
                </a:lnTo>
                <a:lnTo>
                  <a:pt x="46019" y="20618"/>
                </a:lnTo>
                <a:lnTo>
                  <a:pt x="45871" y="20785"/>
                </a:lnTo>
                <a:lnTo>
                  <a:pt x="45741" y="20951"/>
                </a:lnTo>
                <a:lnTo>
                  <a:pt x="45612" y="21137"/>
                </a:lnTo>
                <a:lnTo>
                  <a:pt x="45500" y="21322"/>
                </a:lnTo>
                <a:lnTo>
                  <a:pt x="45408" y="21526"/>
                </a:lnTo>
                <a:lnTo>
                  <a:pt x="45333" y="21712"/>
                </a:lnTo>
                <a:lnTo>
                  <a:pt x="45259" y="21916"/>
                </a:lnTo>
                <a:lnTo>
                  <a:pt x="45185" y="22138"/>
                </a:lnTo>
                <a:lnTo>
                  <a:pt x="45148" y="22360"/>
                </a:lnTo>
                <a:lnTo>
                  <a:pt x="45111" y="22583"/>
                </a:lnTo>
                <a:lnTo>
                  <a:pt x="45092" y="22805"/>
                </a:lnTo>
                <a:lnTo>
                  <a:pt x="45074" y="23028"/>
                </a:lnTo>
                <a:lnTo>
                  <a:pt x="45074" y="23269"/>
                </a:lnTo>
                <a:lnTo>
                  <a:pt x="45111" y="23733"/>
                </a:lnTo>
                <a:lnTo>
                  <a:pt x="45167" y="24178"/>
                </a:lnTo>
                <a:lnTo>
                  <a:pt x="45241" y="24585"/>
                </a:lnTo>
                <a:lnTo>
                  <a:pt x="45352" y="24993"/>
                </a:lnTo>
                <a:lnTo>
                  <a:pt x="45482" y="25346"/>
                </a:lnTo>
                <a:lnTo>
                  <a:pt x="45630" y="25698"/>
                </a:lnTo>
                <a:lnTo>
                  <a:pt x="45797" y="25995"/>
                </a:lnTo>
                <a:lnTo>
                  <a:pt x="45982" y="26273"/>
                </a:lnTo>
                <a:lnTo>
                  <a:pt x="46186" y="26514"/>
                </a:lnTo>
                <a:lnTo>
                  <a:pt x="46409" y="26736"/>
                </a:lnTo>
                <a:lnTo>
                  <a:pt x="46650" y="26903"/>
                </a:lnTo>
                <a:lnTo>
                  <a:pt x="46909" y="27051"/>
                </a:lnTo>
                <a:lnTo>
                  <a:pt x="47169" y="27144"/>
                </a:lnTo>
                <a:lnTo>
                  <a:pt x="47447" y="27200"/>
                </a:lnTo>
                <a:lnTo>
                  <a:pt x="47744" y="27200"/>
                </a:lnTo>
                <a:lnTo>
                  <a:pt x="48040" y="27181"/>
                </a:lnTo>
                <a:lnTo>
                  <a:pt x="48319" y="27126"/>
                </a:lnTo>
                <a:lnTo>
                  <a:pt x="48578" y="27051"/>
                </a:lnTo>
                <a:lnTo>
                  <a:pt x="48819" y="26977"/>
                </a:lnTo>
                <a:lnTo>
                  <a:pt x="49042" y="26903"/>
                </a:lnTo>
                <a:lnTo>
                  <a:pt x="49394" y="26736"/>
                </a:lnTo>
                <a:lnTo>
                  <a:pt x="49672" y="26588"/>
                </a:lnTo>
                <a:lnTo>
                  <a:pt x="49913" y="26477"/>
                </a:lnTo>
                <a:lnTo>
                  <a:pt x="50024" y="26440"/>
                </a:lnTo>
                <a:lnTo>
                  <a:pt x="50117" y="26421"/>
                </a:lnTo>
                <a:lnTo>
                  <a:pt x="50210" y="26402"/>
                </a:lnTo>
                <a:lnTo>
                  <a:pt x="50284" y="26421"/>
                </a:lnTo>
                <a:lnTo>
                  <a:pt x="50377" y="26458"/>
                </a:lnTo>
                <a:lnTo>
                  <a:pt x="50469" y="26514"/>
                </a:lnTo>
                <a:lnTo>
                  <a:pt x="50543" y="26588"/>
                </a:lnTo>
                <a:lnTo>
                  <a:pt x="50618" y="26699"/>
                </a:lnTo>
                <a:lnTo>
                  <a:pt x="50673" y="26829"/>
                </a:lnTo>
                <a:lnTo>
                  <a:pt x="50710" y="26959"/>
                </a:lnTo>
                <a:lnTo>
                  <a:pt x="50729" y="27126"/>
                </a:lnTo>
                <a:lnTo>
                  <a:pt x="50729" y="27292"/>
                </a:lnTo>
                <a:lnTo>
                  <a:pt x="50692" y="27459"/>
                </a:lnTo>
                <a:lnTo>
                  <a:pt x="50636" y="27626"/>
                </a:lnTo>
                <a:lnTo>
                  <a:pt x="50543" y="27812"/>
                </a:lnTo>
                <a:lnTo>
                  <a:pt x="50414" y="27978"/>
                </a:lnTo>
                <a:lnTo>
                  <a:pt x="50247" y="28145"/>
                </a:lnTo>
                <a:lnTo>
                  <a:pt x="50043" y="28294"/>
                </a:lnTo>
                <a:lnTo>
                  <a:pt x="49802" y="28442"/>
                </a:lnTo>
                <a:lnTo>
                  <a:pt x="49524" y="28553"/>
                </a:lnTo>
                <a:lnTo>
                  <a:pt x="49190" y="28664"/>
                </a:lnTo>
                <a:lnTo>
                  <a:pt x="48801" y="28757"/>
                </a:lnTo>
                <a:lnTo>
                  <a:pt x="48597" y="28776"/>
                </a:lnTo>
                <a:lnTo>
                  <a:pt x="48374" y="28794"/>
                </a:lnTo>
                <a:lnTo>
                  <a:pt x="48152" y="28794"/>
                </a:lnTo>
                <a:lnTo>
                  <a:pt x="47948" y="28776"/>
                </a:lnTo>
                <a:lnTo>
                  <a:pt x="47725" y="28739"/>
                </a:lnTo>
                <a:lnTo>
                  <a:pt x="47484" y="28702"/>
                </a:lnTo>
                <a:lnTo>
                  <a:pt x="47262" y="28646"/>
                </a:lnTo>
                <a:lnTo>
                  <a:pt x="47039" y="28572"/>
                </a:lnTo>
                <a:lnTo>
                  <a:pt x="46817" y="28479"/>
                </a:lnTo>
                <a:lnTo>
                  <a:pt x="46594" y="28368"/>
                </a:lnTo>
                <a:lnTo>
                  <a:pt x="46372" y="28257"/>
                </a:lnTo>
                <a:lnTo>
                  <a:pt x="46168" y="28127"/>
                </a:lnTo>
                <a:lnTo>
                  <a:pt x="45945" y="27997"/>
                </a:lnTo>
                <a:lnTo>
                  <a:pt x="45741" y="27849"/>
                </a:lnTo>
                <a:lnTo>
                  <a:pt x="45537" y="27682"/>
                </a:lnTo>
                <a:lnTo>
                  <a:pt x="45352" y="27496"/>
                </a:lnTo>
                <a:lnTo>
                  <a:pt x="45167" y="27311"/>
                </a:lnTo>
                <a:lnTo>
                  <a:pt x="44981" y="27107"/>
                </a:lnTo>
                <a:lnTo>
                  <a:pt x="44814" y="26903"/>
                </a:lnTo>
                <a:lnTo>
                  <a:pt x="44647" y="26681"/>
                </a:lnTo>
                <a:lnTo>
                  <a:pt x="44499" y="26440"/>
                </a:lnTo>
                <a:lnTo>
                  <a:pt x="44369" y="26198"/>
                </a:lnTo>
                <a:lnTo>
                  <a:pt x="44239" y="25939"/>
                </a:lnTo>
                <a:lnTo>
                  <a:pt x="44128" y="25661"/>
                </a:lnTo>
                <a:lnTo>
                  <a:pt x="44017" y="25383"/>
                </a:lnTo>
                <a:lnTo>
                  <a:pt x="43943" y="25105"/>
                </a:lnTo>
                <a:lnTo>
                  <a:pt x="43869" y="24808"/>
                </a:lnTo>
                <a:lnTo>
                  <a:pt x="43813" y="24493"/>
                </a:lnTo>
                <a:lnTo>
                  <a:pt x="43776" y="24178"/>
                </a:lnTo>
                <a:lnTo>
                  <a:pt x="43776" y="23844"/>
                </a:lnTo>
                <a:lnTo>
                  <a:pt x="43776" y="23510"/>
                </a:lnTo>
                <a:lnTo>
                  <a:pt x="43795" y="23176"/>
                </a:lnTo>
                <a:lnTo>
                  <a:pt x="43832" y="22824"/>
                </a:lnTo>
                <a:lnTo>
                  <a:pt x="43887" y="22490"/>
                </a:lnTo>
                <a:lnTo>
                  <a:pt x="43961" y="22175"/>
                </a:lnTo>
                <a:lnTo>
                  <a:pt x="44036" y="21860"/>
                </a:lnTo>
                <a:lnTo>
                  <a:pt x="44128" y="21563"/>
                </a:lnTo>
                <a:lnTo>
                  <a:pt x="44239" y="21285"/>
                </a:lnTo>
                <a:lnTo>
                  <a:pt x="44369" y="21007"/>
                </a:lnTo>
                <a:lnTo>
                  <a:pt x="44499" y="20747"/>
                </a:lnTo>
                <a:lnTo>
                  <a:pt x="44647" y="20488"/>
                </a:lnTo>
                <a:lnTo>
                  <a:pt x="44814" y="20265"/>
                </a:lnTo>
                <a:lnTo>
                  <a:pt x="45000" y="20024"/>
                </a:lnTo>
                <a:lnTo>
                  <a:pt x="45167" y="19820"/>
                </a:lnTo>
                <a:lnTo>
                  <a:pt x="45370" y="19598"/>
                </a:lnTo>
                <a:lnTo>
                  <a:pt x="45574" y="19412"/>
                </a:lnTo>
                <a:lnTo>
                  <a:pt x="45797" y="19227"/>
                </a:lnTo>
                <a:lnTo>
                  <a:pt x="46019" y="19060"/>
                </a:lnTo>
                <a:lnTo>
                  <a:pt x="46242" y="18893"/>
                </a:lnTo>
                <a:lnTo>
                  <a:pt x="46483" y="18745"/>
                </a:lnTo>
                <a:lnTo>
                  <a:pt x="46743" y="18615"/>
                </a:lnTo>
                <a:lnTo>
                  <a:pt x="47002" y="18485"/>
                </a:lnTo>
                <a:lnTo>
                  <a:pt x="47262" y="18374"/>
                </a:lnTo>
                <a:lnTo>
                  <a:pt x="47540" y="18263"/>
                </a:lnTo>
                <a:lnTo>
                  <a:pt x="47818" y="18189"/>
                </a:lnTo>
                <a:lnTo>
                  <a:pt x="48096" y="18096"/>
                </a:lnTo>
                <a:lnTo>
                  <a:pt x="48393" y="18040"/>
                </a:lnTo>
                <a:lnTo>
                  <a:pt x="48689" y="17985"/>
                </a:lnTo>
                <a:lnTo>
                  <a:pt x="48986" y="17929"/>
                </a:lnTo>
                <a:lnTo>
                  <a:pt x="49301" y="17892"/>
                </a:lnTo>
                <a:lnTo>
                  <a:pt x="49616" y="17874"/>
                </a:lnTo>
                <a:lnTo>
                  <a:pt x="50562" y="17874"/>
                </a:lnTo>
                <a:lnTo>
                  <a:pt x="50877" y="17911"/>
                </a:lnTo>
                <a:lnTo>
                  <a:pt x="51174" y="17948"/>
                </a:lnTo>
                <a:lnTo>
                  <a:pt x="51470" y="18022"/>
                </a:lnTo>
                <a:lnTo>
                  <a:pt x="51749" y="18096"/>
                </a:lnTo>
                <a:lnTo>
                  <a:pt x="52008" y="18207"/>
                </a:lnTo>
                <a:lnTo>
                  <a:pt x="52268" y="18319"/>
                </a:lnTo>
                <a:lnTo>
                  <a:pt x="52509" y="18448"/>
                </a:lnTo>
                <a:lnTo>
                  <a:pt x="52731" y="18597"/>
                </a:lnTo>
                <a:lnTo>
                  <a:pt x="52954" y="18745"/>
                </a:lnTo>
                <a:lnTo>
                  <a:pt x="53158" y="18912"/>
                </a:lnTo>
                <a:lnTo>
                  <a:pt x="53343" y="19097"/>
                </a:lnTo>
                <a:lnTo>
                  <a:pt x="53529" y="19283"/>
                </a:lnTo>
                <a:lnTo>
                  <a:pt x="53714" y="19487"/>
                </a:lnTo>
                <a:lnTo>
                  <a:pt x="53881" y="19691"/>
                </a:lnTo>
                <a:lnTo>
                  <a:pt x="54177" y="20136"/>
                </a:lnTo>
                <a:lnTo>
                  <a:pt x="54456" y="20581"/>
                </a:lnTo>
                <a:lnTo>
                  <a:pt x="54697" y="21063"/>
                </a:lnTo>
                <a:lnTo>
                  <a:pt x="54901" y="21526"/>
                </a:lnTo>
                <a:lnTo>
                  <a:pt x="55086" y="22008"/>
                </a:lnTo>
                <a:lnTo>
                  <a:pt x="55253" y="22472"/>
                </a:lnTo>
                <a:lnTo>
                  <a:pt x="55383" y="22917"/>
                </a:lnTo>
                <a:lnTo>
                  <a:pt x="55624" y="23751"/>
                </a:lnTo>
                <a:lnTo>
                  <a:pt x="55753" y="24307"/>
                </a:lnTo>
                <a:lnTo>
                  <a:pt x="55846" y="24826"/>
                </a:lnTo>
                <a:lnTo>
                  <a:pt x="55920" y="25309"/>
                </a:lnTo>
                <a:lnTo>
                  <a:pt x="55957" y="25753"/>
                </a:lnTo>
                <a:lnTo>
                  <a:pt x="56273" y="25957"/>
                </a:lnTo>
                <a:lnTo>
                  <a:pt x="56643" y="26161"/>
                </a:lnTo>
                <a:lnTo>
                  <a:pt x="57070" y="26384"/>
                </a:lnTo>
                <a:lnTo>
                  <a:pt x="57533" y="26606"/>
                </a:lnTo>
                <a:lnTo>
                  <a:pt x="58071" y="26810"/>
                </a:lnTo>
                <a:lnTo>
                  <a:pt x="58646" y="27014"/>
                </a:lnTo>
                <a:lnTo>
                  <a:pt x="59258" y="27181"/>
                </a:lnTo>
                <a:lnTo>
                  <a:pt x="59573" y="27255"/>
                </a:lnTo>
                <a:lnTo>
                  <a:pt x="59907" y="27311"/>
                </a:lnTo>
                <a:lnTo>
                  <a:pt x="60240" y="27348"/>
                </a:lnTo>
                <a:lnTo>
                  <a:pt x="60593" y="27385"/>
                </a:lnTo>
                <a:lnTo>
                  <a:pt x="60945" y="27404"/>
                </a:lnTo>
                <a:lnTo>
                  <a:pt x="61297" y="27422"/>
                </a:lnTo>
                <a:lnTo>
                  <a:pt x="61668" y="27404"/>
                </a:lnTo>
                <a:lnTo>
                  <a:pt x="62039" y="27367"/>
                </a:lnTo>
                <a:lnTo>
                  <a:pt x="62428" y="27329"/>
                </a:lnTo>
                <a:lnTo>
                  <a:pt x="62799" y="27255"/>
                </a:lnTo>
                <a:lnTo>
                  <a:pt x="63188" y="27163"/>
                </a:lnTo>
                <a:lnTo>
                  <a:pt x="63578" y="27051"/>
                </a:lnTo>
                <a:lnTo>
                  <a:pt x="63967" y="26922"/>
                </a:lnTo>
                <a:lnTo>
                  <a:pt x="64356" y="26755"/>
                </a:lnTo>
                <a:lnTo>
                  <a:pt x="64764" y="26569"/>
                </a:lnTo>
                <a:lnTo>
                  <a:pt x="65154" y="26347"/>
                </a:lnTo>
                <a:lnTo>
                  <a:pt x="65543" y="26106"/>
                </a:lnTo>
                <a:lnTo>
                  <a:pt x="65951" y="25828"/>
                </a:lnTo>
                <a:lnTo>
                  <a:pt x="66396" y="25494"/>
                </a:lnTo>
                <a:lnTo>
                  <a:pt x="66804" y="25142"/>
                </a:lnTo>
                <a:lnTo>
                  <a:pt x="67193" y="24771"/>
                </a:lnTo>
                <a:lnTo>
                  <a:pt x="67545" y="24400"/>
                </a:lnTo>
                <a:lnTo>
                  <a:pt x="67861" y="24011"/>
                </a:lnTo>
                <a:lnTo>
                  <a:pt x="68157" y="23621"/>
                </a:lnTo>
                <a:lnTo>
                  <a:pt x="68435" y="23213"/>
                </a:lnTo>
                <a:lnTo>
                  <a:pt x="68676" y="22805"/>
                </a:lnTo>
                <a:lnTo>
                  <a:pt x="68899" y="22398"/>
                </a:lnTo>
                <a:lnTo>
                  <a:pt x="69084" y="21990"/>
                </a:lnTo>
                <a:lnTo>
                  <a:pt x="69270" y="21582"/>
                </a:lnTo>
                <a:lnTo>
                  <a:pt x="69418" y="21192"/>
                </a:lnTo>
                <a:lnTo>
                  <a:pt x="69566" y="20785"/>
                </a:lnTo>
                <a:lnTo>
                  <a:pt x="69678" y="20395"/>
                </a:lnTo>
                <a:lnTo>
                  <a:pt x="69770" y="19987"/>
                </a:lnTo>
                <a:lnTo>
                  <a:pt x="69863" y="19616"/>
                </a:lnTo>
                <a:lnTo>
                  <a:pt x="69937" y="19246"/>
                </a:lnTo>
                <a:lnTo>
                  <a:pt x="69993" y="18875"/>
                </a:lnTo>
                <a:lnTo>
                  <a:pt x="70067" y="18189"/>
                </a:lnTo>
                <a:lnTo>
                  <a:pt x="70086" y="17577"/>
                </a:lnTo>
                <a:lnTo>
                  <a:pt x="70086" y="17021"/>
                </a:lnTo>
                <a:lnTo>
                  <a:pt x="70049" y="16576"/>
                </a:lnTo>
                <a:lnTo>
                  <a:pt x="69993" y="16205"/>
                </a:lnTo>
                <a:lnTo>
                  <a:pt x="69937" y="15964"/>
                </a:lnTo>
                <a:lnTo>
                  <a:pt x="69919" y="15890"/>
                </a:lnTo>
                <a:lnTo>
                  <a:pt x="69882" y="15853"/>
                </a:lnTo>
                <a:lnTo>
                  <a:pt x="69845" y="15834"/>
                </a:lnTo>
                <a:lnTo>
                  <a:pt x="69770" y="15871"/>
                </a:lnTo>
                <a:lnTo>
                  <a:pt x="69548" y="16001"/>
                </a:lnTo>
                <a:lnTo>
                  <a:pt x="69233" y="16261"/>
                </a:lnTo>
                <a:lnTo>
                  <a:pt x="68825" y="16594"/>
                </a:lnTo>
                <a:lnTo>
                  <a:pt x="68343" y="16984"/>
                </a:lnTo>
                <a:lnTo>
                  <a:pt x="67768" y="17410"/>
                </a:lnTo>
                <a:lnTo>
                  <a:pt x="67156" y="17836"/>
                </a:lnTo>
                <a:lnTo>
                  <a:pt x="66822" y="18059"/>
                </a:lnTo>
                <a:lnTo>
                  <a:pt x="66489" y="18263"/>
                </a:lnTo>
                <a:lnTo>
                  <a:pt x="66136" y="18467"/>
                </a:lnTo>
                <a:lnTo>
                  <a:pt x="65784" y="18671"/>
                </a:lnTo>
                <a:lnTo>
                  <a:pt x="65413" y="18838"/>
                </a:lnTo>
                <a:lnTo>
                  <a:pt x="65042" y="19005"/>
                </a:lnTo>
                <a:lnTo>
                  <a:pt x="64672" y="19134"/>
                </a:lnTo>
                <a:lnTo>
                  <a:pt x="64301" y="19264"/>
                </a:lnTo>
                <a:lnTo>
                  <a:pt x="63911" y="19338"/>
                </a:lnTo>
                <a:lnTo>
                  <a:pt x="63522" y="19412"/>
                </a:lnTo>
                <a:lnTo>
                  <a:pt x="63151" y="19450"/>
                </a:lnTo>
                <a:lnTo>
                  <a:pt x="62762" y="19431"/>
                </a:lnTo>
                <a:lnTo>
                  <a:pt x="62391" y="19394"/>
                </a:lnTo>
                <a:lnTo>
                  <a:pt x="62020" y="19320"/>
                </a:lnTo>
                <a:lnTo>
                  <a:pt x="61835" y="19264"/>
                </a:lnTo>
                <a:lnTo>
                  <a:pt x="61649" y="19190"/>
                </a:lnTo>
                <a:lnTo>
                  <a:pt x="61464" y="19116"/>
                </a:lnTo>
                <a:lnTo>
                  <a:pt x="61279" y="19023"/>
                </a:lnTo>
                <a:lnTo>
                  <a:pt x="61093" y="18912"/>
                </a:lnTo>
                <a:lnTo>
                  <a:pt x="60926" y="18801"/>
                </a:lnTo>
                <a:lnTo>
                  <a:pt x="60741" y="18671"/>
                </a:lnTo>
                <a:lnTo>
                  <a:pt x="60574" y="18541"/>
                </a:lnTo>
                <a:lnTo>
                  <a:pt x="60240" y="18226"/>
                </a:lnTo>
                <a:lnTo>
                  <a:pt x="59944" y="17892"/>
                </a:lnTo>
                <a:lnTo>
                  <a:pt x="59666" y="17540"/>
                </a:lnTo>
                <a:lnTo>
                  <a:pt x="59387" y="17150"/>
                </a:lnTo>
                <a:lnTo>
                  <a:pt x="59146" y="16761"/>
                </a:lnTo>
                <a:lnTo>
                  <a:pt x="58905" y="16353"/>
                </a:lnTo>
                <a:lnTo>
                  <a:pt x="58683" y="15927"/>
                </a:lnTo>
                <a:lnTo>
                  <a:pt x="58479" y="15500"/>
                </a:lnTo>
                <a:lnTo>
                  <a:pt x="58090" y="14592"/>
                </a:lnTo>
                <a:lnTo>
                  <a:pt x="57700" y="13665"/>
                </a:lnTo>
                <a:lnTo>
                  <a:pt x="57311" y="12719"/>
                </a:lnTo>
                <a:lnTo>
                  <a:pt x="56903" y="11792"/>
                </a:lnTo>
                <a:lnTo>
                  <a:pt x="56680" y="11329"/>
                </a:lnTo>
                <a:lnTo>
                  <a:pt x="56458" y="10884"/>
                </a:lnTo>
                <a:lnTo>
                  <a:pt x="56217" y="10439"/>
                </a:lnTo>
                <a:lnTo>
                  <a:pt x="55957" y="9994"/>
                </a:lnTo>
                <a:lnTo>
                  <a:pt x="55679" y="9586"/>
                </a:lnTo>
                <a:lnTo>
                  <a:pt x="55383" y="9178"/>
                </a:lnTo>
                <a:lnTo>
                  <a:pt x="55067" y="8789"/>
                </a:lnTo>
                <a:lnTo>
                  <a:pt x="54715" y="8418"/>
                </a:lnTo>
                <a:lnTo>
                  <a:pt x="54344" y="8065"/>
                </a:lnTo>
                <a:lnTo>
                  <a:pt x="53936" y="7732"/>
                </a:lnTo>
                <a:lnTo>
                  <a:pt x="53510" y="7435"/>
                </a:lnTo>
                <a:lnTo>
                  <a:pt x="53046" y="7157"/>
                </a:lnTo>
                <a:lnTo>
                  <a:pt x="52527" y="6897"/>
                </a:lnTo>
                <a:lnTo>
                  <a:pt x="51990" y="6675"/>
                </a:lnTo>
                <a:lnTo>
                  <a:pt x="51712" y="6582"/>
                </a:lnTo>
                <a:lnTo>
                  <a:pt x="51415" y="6489"/>
                </a:lnTo>
                <a:lnTo>
                  <a:pt x="51100" y="6415"/>
                </a:lnTo>
                <a:lnTo>
                  <a:pt x="50784" y="6341"/>
                </a:lnTo>
                <a:lnTo>
                  <a:pt x="50265" y="6248"/>
                </a:lnTo>
                <a:lnTo>
                  <a:pt x="49746" y="6156"/>
                </a:lnTo>
                <a:lnTo>
                  <a:pt x="49246" y="6100"/>
                </a:lnTo>
                <a:lnTo>
                  <a:pt x="48745" y="6063"/>
                </a:lnTo>
                <a:lnTo>
                  <a:pt x="48263" y="6044"/>
                </a:lnTo>
                <a:lnTo>
                  <a:pt x="47799" y="6044"/>
                </a:lnTo>
                <a:lnTo>
                  <a:pt x="47354" y="6063"/>
                </a:lnTo>
                <a:lnTo>
                  <a:pt x="46909" y="6082"/>
                </a:lnTo>
                <a:lnTo>
                  <a:pt x="46483" y="6119"/>
                </a:lnTo>
                <a:lnTo>
                  <a:pt x="46057" y="6174"/>
                </a:lnTo>
                <a:lnTo>
                  <a:pt x="45649" y="6248"/>
                </a:lnTo>
                <a:lnTo>
                  <a:pt x="45259" y="6341"/>
                </a:lnTo>
                <a:lnTo>
                  <a:pt x="44888" y="6434"/>
                </a:lnTo>
                <a:lnTo>
                  <a:pt x="44518" y="6527"/>
                </a:lnTo>
                <a:lnTo>
                  <a:pt x="44147" y="6638"/>
                </a:lnTo>
                <a:lnTo>
                  <a:pt x="43813" y="6768"/>
                </a:lnTo>
                <a:lnTo>
                  <a:pt x="43164" y="7027"/>
                </a:lnTo>
                <a:lnTo>
                  <a:pt x="42552" y="7305"/>
                </a:lnTo>
                <a:lnTo>
                  <a:pt x="41996" y="7602"/>
                </a:lnTo>
                <a:lnTo>
                  <a:pt x="41477" y="7917"/>
                </a:lnTo>
                <a:lnTo>
                  <a:pt x="41013" y="8214"/>
                </a:lnTo>
                <a:lnTo>
                  <a:pt x="40605" y="8529"/>
                </a:lnTo>
                <a:lnTo>
                  <a:pt x="40235" y="8807"/>
                </a:lnTo>
                <a:lnTo>
                  <a:pt x="39919" y="9067"/>
                </a:lnTo>
                <a:lnTo>
                  <a:pt x="39790" y="9530"/>
                </a:lnTo>
                <a:lnTo>
                  <a:pt x="39623" y="10031"/>
                </a:lnTo>
                <a:lnTo>
                  <a:pt x="39419" y="10587"/>
                </a:lnTo>
                <a:lnTo>
                  <a:pt x="39178" y="11162"/>
                </a:lnTo>
                <a:lnTo>
                  <a:pt x="39029" y="11440"/>
                </a:lnTo>
                <a:lnTo>
                  <a:pt x="38863" y="11755"/>
                </a:lnTo>
                <a:lnTo>
                  <a:pt x="38677" y="12052"/>
                </a:lnTo>
                <a:lnTo>
                  <a:pt x="38492" y="12348"/>
                </a:lnTo>
                <a:lnTo>
                  <a:pt x="38288" y="12645"/>
                </a:lnTo>
                <a:lnTo>
                  <a:pt x="38047" y="12942"/>
                </a:lnTo>
                <a:lnTo>
                  <a:pt x="37806" y="13238"/>
                </a:lnTo>
                <a:lnTo>
                  <a:pt x="37546" y="13535"/>
                </a:lnTo>
                <a:lnTo>
                  <a:pt x="37305" y="13757"/>
                </a:lnTo>
                <a:lnTo>
                  <a:pt x="37064" y="13980"/>
                </a:lnTo>
                <a:lnTo>
                  <a:pt x="36805" y="14184"/>
                </a:lnTo>
                <a:lnTo>
                  <a:pt x="36526" y="14351"/>
                </a:lnTo>
                <a:lnTo>
                  <a:pt x="36230" y="14518"/>
                </a:lnTo>
                <a:lnTo>
                  <a:pt x="35933" y="14666"/>
                </a:lnTo>
                <a:lnTo>
                  <a:pt x="35618" y="14796"/>
                </a:lnTo>
                <a:lnTo>
                  <a:pt x="35284" y="14907"/>
                </a:lnTo>
                <a:lnTo>
                  <a:pt x="34950" y="15000"/>
                </a:lnTo>
                <a:lnTo>
                  <a:pt x="34617" y="15092"/>
                </a:lnTo>
                <a:lnTo>
                  <a:pt x="34283" y="15148"/>
                </a:lnTo>
                <a:lnTo>
                  <a:pt x="33931" y="15204"/>
                </a:lnTo>
                <a:lnTo>
                  <a:pt x="33578" y="15222"/>
                </a:lnTo>
                <a:lnTo>
                  <a:pt x="33226" y="15241"/>
                </a:lnTo>
                <a:lnTo>
                  <a:pt x="32874" y="15241"/>
                </a:lnTo>
                <a:lnTo>
                  <a:pt x="32522" y="15204"/>
                </a:lnTo>
                <a:lnTo>
                  <a:pt x="32169" y="15167"/>
                </a:lnTo>
                <a:lnTo>
                  <a:pt x="31836" y="15111"/>
                </a:lnTo>
                <a:lnTo>
                  <a:pt x="31483" y="15037"/>
                </a:lnTo>
                <a:lnTo>
                  <a:pt x="31150" y="14963"/>
                </a:lnTo>
                <a:lnTo>
                  <a:pt x="30816" y="14851"/>
                </a:lnTo>
                <a:lnTo>
                  <a:pt x="30501" y="14722"/>
                </a:lnTo>
                <a:lnTo>
                  <a:pt x="30185" y="14573"/>
                </a:lnTo>
                <a:lnTo>
                  <a:pt x="29889" y="14425"/>
                </a:lnTo>
                <a:lnTo>
                  <a:pt x="29592" y="14240"/>
                </a:lnTo>
                <a:lnTo>
                  <a:pt x="29314" y="14036"/>
                </a:lnTo>
                <a:lnTo>
                  <a:pt x="29054" y="13832"/>
                </a:lnTo>
                <a:lnTo>
                  <a:pt x="28813" y="13591"/>
                </a:lnTo>
                <a:lnTo>
                  <a:pt x="28572" y="13350"/>
                </a:lnTo>
                <a:lnTo>
                  <a:pt x="28368" y="13071"/>
                </a:lnTo>
                <a:lnTo>
                  <a:pt x="28183" y="12793"/>
                </a:lnTo>
                <a:lnTo>
                  <a:pt x="27998" y="12497"/>
                </a:lnTo>
                <a:lnTo>
                  <a:pt x="27849" y="12182"/>
                </a:lnTo>
                <a:lnTo>
                  <a:pt x="27719" y="11866"/>
                </a:lnTo>
                <a:lnTo>
                  <a:pt x="27608" y="11570"/>
                </a:lnTo>
                <a:lnTo>
                  <a:pt x="27516" y="11273"/>
                </a:lnTo>
                <a:lnTo>
                  <a:pt x="27441" y="10976"/>
                </a:lnTo>
                <a:lnTo>
                  <a:pt x="27386" y="10680"/>
                </a:lnTo>
                <a:lnTo>
                  <a:pt x="27330" y="10402"/>
                </a:lnTo>
                <a:lnTo>
                  <a:pt x="27312" y="10123"/>
                </a:lnTo>
                <a:lnTo>
                  <a:pt x="27293" y="9864"/>
                </a:lnTo>
                <a:lnTo>
                  <a:pt x="27293" y="9586"/>
                </a:lnTo>
                <a:lnTo>
                  <a:pt x="27293" y="9326"/>
                </a:lnTo>
                <a:lnTo>
                  <a:pt x="27312" y="9067"/>
                </a:lnTo>
                <a:lnTo>
                  <a:pt x="27349" y="8826"/>
                </a:lnTo>
                <a:lnTo>
                  <a:pt x="27386" y="8585"/>
                </a:lnTo>
                <a:lnTo>
                  <a:pt x="27516" y="8121"/>
                </a:lnTo>
                <a:lnTo>
                  <a:pt x="27664" y="7695"/>
                </a:lnTo>
                <a:lnTo>
                  <a:pt x="27831" y="7287"/>
                </a:lnTo>
                <a:lnTo>
                  <a:pt x="28016" y="6916"/>
                </a:lnTo>
                <a:lnTo>
                  <a:pt x="28220" y="6582"/>
                </a:lnTo>
                <a:lnTo>
                  <a:pt x="28443" y="6285"/>
                </a:lnTo>
                <a:lnTo>
                  <a:pt x="28647" y="6026"/>
                </a:lnTo>
                <a:lnTo>
                  <a:pt x="28850" y="5803"/>
                </a:lnTo>
                <a:lnTo>
                  <a:pt x="29054" y="5618"/>
                </a:lnTo>
                <a:lnTo>
                  <a:pt x="29240" y="5488"/>
                </a:lnTo>
                <a:lnTo>
                  <a:pt x="29388" y="5377"/>
                </a:lnTo>
                <a:lnTo>
                  <a:pt x="29518" y="5321"/>
                </a:lnTo>
                <a:lnTo>
                  <a:pt x="29648" y="5303"/>
                </a:lnTo>
                <a:lnTo>
                  <a:pt x="29740" y="5303"/>
                </a:lnTo>
                <a:lnTo>
                  <a:pt x="29833" y="5340"/>
                </a:lnTo>
                <a:lnTo>
                  <a:pt x="29889" y="5396"/>
                </a:lnTo>
                <a:lnTo>
                  <a:pt x="29944" y="5470"/>
                </a:lnTo>
                <a:lnTo>
                  <a:pt x="29981" y="5562"/>
                </a:lnTo>
                <a:lnTo>
                  <a:pt x="30000" y="5674"/>
                </a:lnTo>
                <a:lnTo>
                  <a:pt x="30000" y="5785"/>
                </a:lnTo>
                <a:lnTo>
                  <a:pt x="30000" y="5896"/>
                </a:lnTo>
                <a:lnTo>
                  <a:pt x="29981" y="6026"/>
                </a:lnTo>
                <a:lnTo>
                  <a:pt x="29944" y="6137"/>
                </a:lnTo>
                <a:lnTo>
                  <a:pt x="29907" y="6248"/>
                </a:lnTo>
                <a:lnTo>
                  <a:pt x="29870" y="6341"/>
                </a:lnTo>
                <a:lnTo>
                  <a:pt x="29481" y="6990"/>
                </a:lnTo>
                <a:lnTo>
                  <a:pt x="29277" y="7361"/>
                </a:lnTo>
                <a:lnTo>
                  <a:pt x="29092" y="7750"/>
                </a:lnTo>
                <a:lnTo>
                  <a:pt x="28906" y="8158"/>
                </a:lnTo>
                <a:lnTo>
                  <a:pt x="28758" y="8585"/>
                </a:lnTo>
                <a:lnTo>
                  <a:pt x="28628" y="9030"/>
                </a:lnTo>
                <a:lnTo>
                  <a:pt x="28535" y="9493"/>
                </a:lnTo>
                <a:lnTo>
                  <a:pt x="28498" y="9716"/>
                </a:lnTo>
                <a:lnTo>
                  <a:pt x="28480" y="9938"/>
                </a:lnTo>
                <a:lnTo>
                  <a:pt x="28480" y="10179"/>
                </a:lnTo>
                <a:lnTo>
                  <a:pt x="28480" y="10420"/>
                </a:lnTo>
                <a:lnTo>
                  <a:pt x="28517" y="10643"/>
                </a:lnTo>
                <a:lnTo>
                  <a:pt x="28554" y="10884"/>
                </a:lnTo>
                <a:lnTo>
                  <a:pt x="28609" y="11125"/>
                </a:lnTo>
                <a:lnTo>
                  <a:pt x="28684" y="11347"/>
                </a:lnTo>
                <a:lnTo>
                  <a:pt x="28776" y="11588"/>
                </a:lnTo>
                <a:lnTo>
                  <a:pt x="28888" y="11811"/>
                </a:lnTo>
                <a:lnTo>
                  <a:pt x="29036" y="12052"/>
                </a:lnTo>
                <a:lnTo>
                  <a:pt x="29184" y="12274"/>
                </a:lnTo>
                <a:lnTo>
                  <a:pt x="29370" y="12497"/>
                </a:lnTo>
                <a:lnTo>
                  <a:pt x="29574" y="12719"/>
                </a:lnTo>
                <a:lnTo>
                  <a:pt x="29796" y="12942"/>
                </a:lnTo>
                <a:lnTo>
                  <a:pt x="30056" y="13164"/>
                </a:lnTo>
                <a:lnTo>
                  <a:pt x="30334" y="13350"/>
                </a:lnTo>
                <a:lnTo>
                  <a:pt x="30612" y="13535"/>
                </a:lnTo>
                <a:lnTo>
                  <a:pt x="30890" y="13702"/>
                </a:lnTo>
                <a:lnTo>
                  <a:pt x="31187" y="13832"/>
                </a:lnTo>
                <a:lnTo>
                  <a:pt x="31483" y="13943"/>
                </a:lnTo>
                <a:lnTo>
                  <a:pt x="31799" y="14036"/>
                </a:lnTo>
                <a:lnTo>
                  <a:pt x="32114" y="14091"/>
                </a:lnTo>
                <a:lnTo>
                  <a:pt x="32410" y="14147"/>
                </a:lnTo>
                <a:lnTo>
                  <a:pt x="32726" y="14165"/>
                </a:lnTo>
                <a:lnTo>
                  <a:pt x="33059" y="14184"/>
                </a:lnTo>
                <a:lnTo>
                  <a:pt x="33374" y="14165"/>
                </a:lnTo>
                <a:lnTo>
                  <a:pt x="33690" y="14128"/>
                </a:lnTo>
                <a:lnTo>
                  <a:pt x="34005" y="14073"/>
                </a:lnTo>
                <a:lnTo>
                  <a:pt x="34320" y="13999"/>
                </a:lnTo>
                <a:lnTo>
                  <a:pt x="34635" y="13906"/>
                </a:lnTo>
                <a:lnTo>
                  <a:pt x="34950" y="13776"/>
                </a:lnTo>
                <a:lnTo>
                  <a:pt x="35266" y="13646"/>
                </a:lnTo>
                <a:lnTo>
                  <a:pt x="35562" y="13498"/>
                </a:lnTo>
                <a:lnTo>
                  <a:pt x="35878" y="13331"/>
                </a:lnTo>
                <a:lnTo>
                  <a:pt x="36174" y="13146"/>
                </a:lnTo>
                <a:lnTo>
                  <a:pt x="36452" y="12942"/>
                </a:lnTo>
                <a:lnTo>
                  <a:pt x="36730" y="12719"/>
                </a:lnTo>
                <a:lnTo>
                  <a:pt x="37009" y="12478"/>
                </a:lnTo>
                <a:lnTo>
                  <a:pt x="37268" y="12219"/>
                </a:lnTo>
                <a:lnTo>
                  <a:pt x="37528" y="11940"/>
                </a:lnTo>
                <a:lnTo>
                  <a:pt x="37769" y="11662"/>
                </a:lnTo>
                <a:lnTo>
                  <a:pt x="38010" y="11347"/>
                </a:lnTo>
                <a:lnTo>
                  <a:pt x="38214" y="11032"/>
                </a:lnTo>
                <a:lnTo>
                  <a:pt x="38436" y="10698"/>
                </a:lnTo>
                <a:lnTo>
                  <a:pt x="38622" y="10346"/>
                </a:lnTo>
                <a:lnTo>
                  <a:pt x="38807" y="9975"/>
                </a:lnTo>
                <a:lnTo>
                  <a:pt x="38974" y="9586"/>
                </a:lnTo>
                <a:lnTo>
                  <a:pt x="38937" y="9475"/>
                </a:lnTo>
                <a:lnTo>
                  <a:pt x="38900" y="9326"/>
                </a:lnTo>
                <a:lnTo>
                  <a:pt x="38863" y="8918"/>
                </a:lnTo>
                <a:lnTo>
                  <a:pt x="38807" y="8418"/>
                </a:lnTo>
                <a:lnTo>
                  <a:pt x="38733" y="7824"/>
                </a:lnTo>
                <a:lnTo>
                  <a:pt x="38622" y="7175"/>
                </a:lnTo>
                <a:lnTo>
                  <a:pt x="38547" y="6823"/>
                </a:lnTo>
                <a:lnTo>
                  <a:pt x="38455" y="6452"/>
                </a:lnTo>
                <a:lnTo>
                  <a:pt x="38362" y="6082"/>
                </a:lnTo>
                <a:lnTo>
                  <a:pt x="38251" y="5711"/>
                </a:lnTo>
                <a:lnTo>
                  <a:pt x="38102" y="5321"/>
                </a:lnTo>
                <a:lnTo>
                  <a:pt x="37954" y="4932"/>
                </a:lnTo>
                <a:lnTo>
                  <a:pt x="37769" y="4543"/>
                </a:lnTo>
                <a:lnTo>
                  <a:pt x="37565" y="4172"/>
                </a:lnTo>
                <a:lnTo>
                  <a:pt x="37342" y="3782"/>
                </a:lnTo>
                <a:lnTo>
                  <a:pt x="37083" y="3412"/>
                </a:lnTo>
                <a:lnTo>
                  <a:pt x="36805" y="3041"/>
                </a:lnTo>
                <a:lnTo>
                  <a:pt x="36489" y="2689"/>
                </a:lnTo>
                <a:lnTo>
                  <a:pt x="36137" y="2336"/>
                </a:lnTo>
                <a:lnTo>
                  <a:pt x="35748" y="2021"/>
                </a:lnTo>
                <a:lnTo>
                  <a:pt x="35321" y="1706"/>
                </a:lnTo>
                <a:lnTo>
                  <a:pt x="34858" y="1409"/>
                </a:lnTo>
                <a:lnTo>
                  <a:pt x="34357" y="1150"/>
                </a:lnTo>
                <a:lnTo>
                  <a:pt x="33819" y="909"/>
                </a:lnTo>
                <a:lnTo>
                  <a:pt x="33245" y="686"/>
                </a:lnTo>
                <a:lnTo>
                  <a:pt x="32614" y="482"/>
                </a:lnTo>
                <a:lnTo>
                  <a:pt x="31928" y="334"/>
                </a:lnTo>
                <a:lnTo>
                  <a:pt x="31205" y="204"/>
                </a:lnTo>
                <a:lnTo>
                  <a:pt x="30371" y="93"/>
                </a:lnTo>
                <a:lnTo>
                  <a:pt x="29574" y="37"/>
                </a:lnTo>
                <a:lnTo>
                  <a:pt x="2879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9"/>
          <p:cNvSpPr/>
          <p:nvPr/>
        </p:nvSpPr>
        <p:spPr>
          <a:xfrm>
            <a:off x="3752800" y="228600"/>
            <a:ext cx="283192" cy="304896"/>
          </a:xfrm>
          <a:custGeom>
            <a:avLst/>
            <a:gdLst/>
            <a:ahLst/>
            <a:cxnLst/>
            <a:rect l="l" t="t" r="r" b="b"/>
            <a:pathLst>
              <a:path w="43071" h="46372" extrusionOk="0">
                <a:moveTo>
                  <a:pt x="22082" y="1"/>
                </a:moveTo>
                <a:lnTo>
                  <a:pt x="22008" y="38"/>
                </a:lnTo>
                <a:lnTo>
                  <a:pt x="21953" y="94"/>
                </a:lnTo>
                <a:lnTo>
                  <a:pt x="21878" y="168"/>
                </a:lnTo>
                <a:lnTo>
                  <a:pt x="21804" y="261"/>
                </a:lnTo>
                <a:lnTo>
                  <a:pt x="21749" y="372"/>
                </a:lnTo>
                <a:lnTo>
                  <a:pt x="21637" y="650"/>
                </a:lnTo>
                <a:lnTo>
                  <a:pt x="21526" y="1002"/>
                </a:lnTo>
                <a:lnTo>
                  <a:pt x="21434" y="1410"/>
                </a:lnTo>
                <a:lnTo>
                  <a:pt x="21341" y="1892"/>
                </a:lnTo>
                <a:lnTo>
                  <a:pt x="21267" y="2411"/>
                </a:lnTo>
                <a:lnTo>
                  <a:pt x="21118" y="3635"/>
                </a:lnTo>
                <a:lnTo>
                  <a:pt x="20989" y="5007"/>
                </a:lnTo>
                <a:lnTo>
                  <a:pt x="20710" y="8122"/>
                </a:lnTo>
                <a:lnTo>
                  <a:pt x="20562" y="9772"/>
                </a:lnTo>
                <a:lnTo>
                  <a:pt x="20377" y="11441"/>
                </a:lnTo>
                <a:lnTo>
                  <a:pt x="20284" y="12275"/>
                </a:lnTo>
                <a:lnTo>
                  <a:pt x="20173" y="13091"/>
                </a:lnTo>
                <a:lnTo>
                  <a:pt x="20043" y="13888"/>
                </a:lnTo>
                <a:lnTo>
                  <a:pt x="19913" y="14667"/>
                </a:lnTo>
                <a:lnTo>
                  <a:pt x="19765" y="15427"/>
                </a:lnTo>
                <a:lnTo>
                  <a:pt x="19598" y="16150"/>
                </a:lnTo>
                <a:lnTo>
                  <a:pt x="19413" y="16836"/>
                </a:lnTo>
                <a:lnTo>
                  <a:pt x="19227" y="17504"/>
                </a:lnTo>
                <a:lnTo>
                  <a:pt x="19005" y="18115"/>
                </a:lnTo>
                <a:lnTo>
                  <a:pt x="18764" y="18672"/>
                </a:lnTo>
                <a:lnTo>
                  <a:pt x="18652" y="18931"/>
                </a:lnTo>
                <a:lnTo>
                  <a:pt x="18523" y="19172"/>
                </a:lnTo>
                <a:lnTo>
                  <a:pt x="18374" y="19413"/>
                </a:lnTo>
                <a:lnTo>
                  <a:pt x="18244" y="19636"/>
                </a:lnTo>
                <a:lnTo>
                  <a:pt x="18078" y="19840"/>
                </a:lnTo>
                <a:lnTo>
                  <a:pt x="17911" y="20025"/>
                </a:lnTo>
                <a:lnTo>
                  <a:pt x="17725" y="20211"/>
                </a:lnTo>
                <a:lnTo>
                  <a:pt x="17521" y="20396"/>
                </a:lnTo>
                <a:lnTo>
                  <a:pt x="17299" y="20563"/>
                </a:lnTo>
                <a:lnTo>
                  <a:pt x="17076" y="20711"/>
                </a:lnTo>
                <a:lnTo>
                  <a:pt x="16835" y="20878"/>
                </a:lnTo>
                <a:lnTo>
                  <a:pt x="16576" y="21008"/>
                </a:lnTo>
                <a:lnTo>
                  <a:pt x="16298" y="21156"/>
                </a:lnTo>
                <a:lnTo>
                  <a:pt x="16020" y="21286"/>
                </a:lnTo>
                <a:lnTo>
                  <a:pt x="15408" y="21508"/>
                </a:lnTo>
                <a:lnTo>
                  <a:pt x="14777" y="21731"/>
                </a:lnTo>
                <a:lnTo>
                  <a:pt x="14091" y="21916"/>
                </a:lnTo>
                <a:lnTo>
                  <a:pt x="13387" y="22083"/>
                </a:lnTo>
                <a:lnTo>
                  <a:pt x="12664" y="22213"/>
                </a:lnTo>
                <a:lnTo>
                  <a:pt x="11903" y="22343"/>
                </a:lnTo>
                <a:lnTo>
                  <a:pt x="11125" y="22435"/>
                </a:lnTo>
                <a:lnTo>
                  <a:pt x="10346" y="22528"/>
                </a:lnTo>
                <a:lnTo>
                  <a:pt x="9567" y="22602"/>
                </a:lnTo>
                <a:lnTo>
                  <a:pt x="7991" y="22732"/>
                </a:lnTo>
                <a:lnTo>
                  <a:pt x="6452" y="22806"/>
                </a:lnTo>
                <a:lnTo>
                  <a:pt x="4988" y="22880"/>
                </a:lnTo>
                <a:lnTo>
                  <a:pt x="3634" y="22955"/>
                </a:lnTo>
                <a:lnTo>
                  <a:pt x="2448" y="23047"/>
                </a:lnTo>
                <a:lnTo>
                  <a:pt x="1910" y="23103"/>
                </a:lnTo>
                <a:lnTo>
                  <a:pt x="1446" y="23177"/>
                </a:lnTo>
                <a:lnTo>
                  <a:pt x="1020" y="23251"/>
                </a:lnTo>
                <a:lnTo>
                  <a:pt x="668" y="23344"/>
                </a:lnTo>
                <a:lnTo>
                  <a:pt x="390" y="23437"/>
                </a:lnTo>
                <a:lnTo>
                  <a:pt x="278" y="23511"/>
                </a:lnTo>
                <a:lnTo>
                  <a:pt x="186" y="23566"/>
                </a:lnTo>
                <a:lnTo>
                  <a:pt x="111" y="23641"/>
                </a:lnTo>
                <a:lnTo>
                  <a:pt x="56" y="23715"/>
                </a:lnTo>
                <a:lnTo>
                  <a:pt x="19" y="23789"/>
                </a:lnTo>
                <a:lnTo>
                  <a:pt x="0" y="23882"/>
                </a:lnTo>
                <a:lnTo>
                  <a:pt x="0" y="23993"/>
                </a:lnTo>
                <a:lnTo>
                  <a:pt x="37" y="24104"/>
                </a:lnTo>
                <a:lnTo>
                  <a:pt x="74" y="24215"/>
                </a:lnTo>
                <a:lnTo>
                  <a:pt x="148" y="24308"/>
                </a:lnTo>
                <a:lnTo>
                  <a:pt x="223" y="24419"/>
                </a:lnTo>
                <a:lnTo>
                  <a:pt x="334" y="24512"/>
                </a:lnTo>
                <a:lnTo>
                  <a:pt x="464" y="24605"/>
                </a:lnTo>
                <a:lnTo>
                  <a:pt x="593" y="24697"/>
                </a:lnTo>
                <a:lnTo>
                  <a:pt x="909" y="24864"/>
                </a:lnTo>
                <a:lnTo>
                  <a:pt x="1298" y="25031"/>
                </a:lnTo>
                <a:lnTo>
                  <a:pt x="1743" y="25180"/>
                </a:lnTo>
                <a:lnTo>
                  <a:pt x="2225" y="25328"/>
                </a:lnTo>
                <a:lnTo>
                  <a:pt x="2763" y="25458"/>
                </a:lnTo>
                <a:lnTo>
                  <a:pt x="3356" y="25587"/>
                </a:lnTo>
                <a:lnTo>
                  <a:pt x="3968" y="25717"/>
                </a:lnTo>
                <a:lnTo>
                  <a:pt x="4617" y="25847"/>
                </a:lnTo>
                <a:lnTo>
                  <a:pt x="6007" y="26070"/>
                </a:lnTo>
                <a:lnTo>
                  <a:pt x="7472" y="26292"/>
                </a:lnTo>
                <a:lnTo>
                  <a:pt x="8993" y="26515"/>
                </a:lnTo>
                <a:lnTo>
                  <a:pt x="10494" y="26737"/>
                </a:lnTo>
                <a:lnTo>
                  <a:pt x="11996" y="26997"/>
                </a:lnTo>
                <a:lnTo>
                  <a:pt x="12701" y="27126"/>
                </a:lnTo>
                <a:lnTo>
                  <a:pt x="13405" y="27256"/>
                </a:lnTo>
                <a:lnTo>
                  <a:pt x="14091" y="27404"/>
                </a:lnTo>
                <a:lnTo>
                  <a:pt x="14722" y="27571"/>
                </a:lnTo>
                <a:lnTo>
                  <a:pt x="15334" y="27738"/>
                </a:lnTo>
                <a:lnTo>
                  <a:pt x="15908" y="27905"/>
                </a:lnTo>
                <a:lnTo>
                  <a:pt x="16427" y="28109"/>
                </a:lnTo>
                <a:lnTo>
                  <a:pt x="16910" y="28294"/>
                </a:lnTo>
                <a:lnTo>
                  <a:pt x="17336" y="28517"/>
                </a:lnTo>
                <a:lnTo>
                  <a:pt x="17521" y="28628"/>
                </a:lnTo>
                <a:lnTo>
                  <a:pt x="17707" y="28739"/>
                </a:lnTo>
                <a:lnTo>
                  <a:pt x="17855" y="28869"/>
                </a:lnTo>
                <a:lnTo>
                  <a:pt x="18022" y="29018"/>
                </a:lnTo>
                <a:lnTo>
                  <a:pt x="18189" y="29184"/>
                </a:lnTo>
                <a:lnTo>
                  <a:pt x="18337" y="29370"/>
                </a:lnTo>
                <a:lnTo>
                  <a:pt x="18486" y="29555"/>
                </a:lnTo>
                <a:lnTo>
                  <a:pt x="18615" y="29759"/>
                </a:lnTo>
                <a:lnTo>
                  <a:pt x="18893" y="30223"/>
                </a:lnTo>
                <a:lnTo>
                  <a:pt x="19134" y="30742"/>
                </a:lnTo>
                <a:lnTo>
                  <a:pt x="19375" y="31317"/>
                </a:lnTo>
                <a:lnTo>
                  <a:pt x="19598" y="31910"/>
                </a:lnTo>
                <a:lnTo>
                  <a:pt x="19802" y="32559"/>
                </a:lnTo>
                <a:lnTo>
                  <a:pt x="19987" y="33245"/>
                </a:lnTo>
                <a:lnTo>
                  <a:pt x="20173" y="33949"/>
                </a:lnTo>
                <a:lnTo>
                  <a:pt x="20340" y="34673"/>
                </a:lnTo>
                <a:lnTo>
                  <a:pt x="20488" y="35433"/>
                </a:lnTo>
                <a:lnTo>
                  <a:pt x="20766" y="36953"/>
                </a:lnTo>
                <a:lnTo>
                  <a:pt x="21026" y="38492"/>
                </a:lnTo>
                <a:lnTo>
                  <a:pt x="21248" y="40012"/>
                </a:lnTo>
                <a:lnTo>
                  <a:pt x="21452" y="41440"/>
                </a:lnTo>
                <a:lnTo>
                  <a:pt x="21656" y="42775"/>
                </a:lnTo>
                <a:lnTo>
                  <a:pt x="21860" y="43962"/>
                </a:lnTo>
                <a:lnTo>
                  <a:pt x="21953" y="44481"/>
                </a:lnTo>
                <a:lnTo>
                  <a:pt x="22045" y="44944"/>
                </a:lnTo>
                <a:lnTo>
                  <a:pt x="22157" y="45352"/>
                </a:lnTo>
                <a:lnTo>
                  <a:pt x="22268" y="45704"/>
                </a:lnTo>
                <a:lnTo>
                  <a:pt x="22379" y="45983"/>
                </a:lnTo>
                <a:lnTo>
                  <a:pt x="22490" y="46205"/>
                </a:lnTo>
                <a:lnTo>
                  <a:pt x="22565" y="46279"/>
                </a:lnTo>
                <a:lnTo>
                  <a:pt x="22620" y="46335"/>
                </a:lnTo>
                <a:lnTo>
                  <a:pt x="22694" y="46372"/>
                </a:lnTo>
                <a:lnTo>
                  <a:pt x="22843" y="46372"/>
                </a:lnTo>
                <a:lnTo>
                  <a:pt x="22935" y="46353"/>
                </a:lnTo>
                <a:lnTo>
                  <a:pt x="23028" y="46316"/>
                </a:lnTo>
                <a:lnTo>
                  <a:pt x="23102" y="46261"/>
                </a:lnTo>
                <a:lnTo>
                  <a:pt x="23176" y="46186"/>
                </a:lnTo>
                <a:lnTo>
                  <a:pt x="23269" y="46094"/>
                </a:lnTo>
                <a:lnTo>
                  <a:pt x="23417" y="45871"/>
                </a:lnTo>
                <a:lnTo>
                  <a:pt x="23566" y="45612"/>
                </a:lnTo>
                <a:lnTo>
                  <a:pt x="23696" y="45278"/>
                </a:lnTo>
                <a:lnTo>
                  <a:pt x="23825" y="44907"/>
                </a:lnTo>
                <a:lnTo>
                  <a:pt x="23937" y="44481"/>
                </a:lnTo>
                <a:lnTo>
                  <a:pt x="24066" y="44017"/>
                </a:lnTo>
                <a:lnTo>
                  <a:pt x="24159" y="43517"/>
                </a:lnTo>
                <a:lnTo>
                  <a:pt x="24382" y="42423"/>
                </a:lnTo>
                <a:lnTo>
                  <a:pt x="24567" y="41199"/>
                </a:lnTo>
                <a:lnTo>
                  <a:pt x="24734" y="39901"/>
                </a:lnTo>
                <a:lnTo>
                  <a:pt x="25068" y="37176"/>
                </a:lnTo>
                <a:lnTo>
                  <a:pt x="25420" y="34432"/>
                </a:lnTo>
                <a:lnTo>
                  <a:pt x="25587" y="33134"/>
                </a:lnTo>
                <a:lnTo>
                  <a:pt x="25791" y="31910"/>
                </a:lnTo>
                <a:lnTo>
                  <a:pt x="25995" y="30797"/>
                </a:lnTo>
                <a:lnTo>
                  <a:pt x="26106" y="30297"/>
                </a:lnTo>
                <a:lnTo>
                  <a:pt x="26217" y="29833"/>
                </a:lnTo>
                <a:lnTo>
                  <a:pt x="26310" y="29537"/>
                </a:lnTo>
                <a:lnTo>
                  <a:pt x="26421" y="29277"/>
                </a:lnTo>
                <a:lnTo>
                  <a:pt x="26551" y="29018"/>
                </a:lnTo>
                <a:lnTo>
                  <a:pt x="26681" y="28758"/>
                </a:lnTo>
                <a:lnTo>
                  <a:pt x="26847" y="28517"/>
                </a:lnTo>
                <a:lnTo>
                  <a:pt x="27033" y="28276"/>
                </a:lnTo>
                <a:lnTo>
                  <a:pt x="27218" y="28053"/>
                </a:lnTo>
                <a:lnTo>
                  <a:pt x="27422" y="27849"/>
                </a:lnTo>
                <a:lnTo>
                  <a:pt x="27645" y="27646"/>
                </a:lnTo>
                <a:lnTo>
                  <a:pt x="27886" y="27442"/>
                </a:lnTo>
                <a:lnTo>
                  <a:pt x="28145" y="27256"/>
                </a:lnTo>
                <a:lnTo>
                  <a:pt x="28405" y="27071"/>
                </a:lnTo>
                <a:lnTo>
                  <a:pt x="28683" y="26904"/>
                </a:lnTo>
                <a:lnTo>
                  <a:pt x="28961" y="26737"/>
                </a:lnTo>
                <a:lnTo>
                  <a:pt x="29573" y="26422"/>
                </a:lnTo>
                <a:lnTo>
                  <a:pt x="30222" y="26144"/>
                </a:lnTo>
                <a:lnTo>
                  <a:pt x="30889" y="25884"/>
                </a:lnTo>
                <a:lnTo>
                  <a:pt x="31594" y="25643"/>
                </a:lnTo>
                <a:lnTo>
                  <a:pt x="32317" y="25439"/>
                </a:lnTo>
                <a:lnTo>
                  <a:pt x="33040" y="25235"/>
                </a:lnTo>
                <a:lnTo>
                  <a:pt x="33800" y="25068"/>
                </a:lnTo>
                <a:lnTo>
                  <a:pt x="34561" y="24920"/>
                </a:lnTo>
                <a:lnTo>
                  <a:pt x="35302" y="24772"/>
                </a:lnTo>
                <a:lnTo>
                  <a:pt x="36804" y="24531"/>
                </a:lnTo>
                <a:lnTo>
                  <a:pt x="38213" y="24327"/>
                </a:lnTo>
                <a:lnTo>
                  <a:pt x="39548" y="24141"/>
                </a:lnTo>
                <a:lnTo>
                  <a:pt x="40716" y="23974"/>
                </a:lnTo>
                <a:lnTo>
                  <a:pt x="41235" y="23900"/>
                </a:lnTo>
                <a:lnTo>
                  <a:pt x="41699" y="23808"/>
                </a:lnTo>
                <a:lnTo>
                  <a:pt x="42107" y="23715"/>
                </a:lnTo>
                <a:lnTo>
                  <a:pt x="42440" y="23604"/>
                </a:lnTo>
                <a:lnTo>
                  <a:pt x="42719" y="23511"/>
                </a:lnTo>
                <a:lnTo>
                  <a:pt x="42830" y="23437"/>
                </a:lnTo>
                <a:lnTo>
                  <a:pt x="42922" y="23381"/>
                </a:lnTo>
                <a:lnTo>
                  <a:pt x="42978" y="23325"/>
                </a:lnTo>
                <a:lnTo>
                  <a:pt x="43034" y="23251"/>
                </a:lnTo>
                <a:lnTo>
                  <a:pt x="43071" y="23177"/>
                </a:lnTo>
                <a:lnTo>
                  <a:pt x="43071" y="23103"/>
                </a:lnTo>
                <a:lnTo>
                  <a:pt x="43052" y="22992"/>
                </a:lnTo>
                <a:lnTo>
                  <a:pt x="43015" y="22862"/>
                </a:lnTo>
                <a:lnTo>
                  <a:pt x="42960" y="22751"/>
                </a:lnTo>
                <a:lnTo>
                  <a:pt x="42885" y="22658"/>
                </a:lnTo>
                <a:lnTo>
                  <a:pt x="42774" y="22547"/>
                </a:lnTo>
                <a:lnTo>
                  <a:pt x="42663" y="22454"/>
                </a:lnTo>
                <a:lnTo>
                  <a:pt x="42533" y="22361"/>
                </a:lnTo>
                <a:lnTo>
                  <a:pt x="42385" y="22269"/>
                </a:lnTo>
                <a:lnTo>
                  <a:pt x="42033" y="22102"/>
                </a:lnTo>
                <a:lnTo>
                  <a:pt x="41625" y="21953"/>
                </a:lnTo>
                <a:lnTo>
                  <a:pt x="41161" y="21824"/>
                </a:lnTo>
                <a:lnTo>
                  <a:pt x="40642" y="21694"/>
                </a:lnTo>
                <a:lnTo>
                  <a:pt x="40086" y="21583"/>
                </a:lnTo>
                <a:lnTo>
                  <a:pt x="39492" y="21490"/>
                </a:lnTo>
                <a:lnTo>
                  <a:pt x="38843" y="21397"/>
                </a:lnTo>
                <a:lnTo>
                  <a:pt x="38176" y="21323"/>
                </a:lnTo>
                <a:lnTo>
                  <a:pt x="36785" y="21175"/>
                </a:lnTo>
                <a:lnTo>
                  <a:pt x="35302" y="21045"/>
                </a:lnTo>
                <a:lnTo>
                  <a:pt x="32354" y="20804"/>
                </a:lnTo>
                <a:lnTo>
                  <a:pt x="30926" y="20656"/>
                </a:lnTo>
                <a:lnTo>
                  <a:pt x="30259" y="20581"/>
                </a:lnTo>
                <a:lnTo>
                  <a:pt x="29610" y="20489"/>
                </a:lnTo>
                <a:lnTo>
                  <a:pt x="28998" y="20396"/>
                </a:lnTo>
                <a:lnTo>
                  <a:pt x="28423" y="20285"/>
                </a:lnTo>
                <a:lnTo>
                  <a:pt x="27886" y="20155"/>
                </a:lnTo>
                <a:lnTo>
                  <a:pt x="27404" y="20025"/>
                </a:lnTo>
                <a:lnTo>
                  <a:pt x="26977" y="19877"/>
                </a:lnTo>
                <a:lnTo>
                  <a:pt x="26606" y="19729"/>
                </a:lnTo>
                <a:lnTo>
                  <a:pt x="26458" y="19636"/>
                </a:lnTo>
                <a:lnTo>
                  <a:pt x="26310" y="19543"/>
                </a:lnTo>
                <a:lnTo>
                  <a:pt x="26180" y="19450"/>
                </a:lnTo>
                <a:lnTo>
                  <a:pt x="26069" y="19339"/>
                </a:lnTo>
                <a:lnTo>
                  <a:pt x="25976" y="19228"/>
                </a:lnTo>
                <a:lnTo>
                  <a:pt x="25883" y="19098"/>
                </a:lnTo>
                <a:lnTo>
                  <a:pt x="25791" y="18931"/>
                </a:lnTo>
                <a:lnTo>
                  <a:pt x="25698" y="18764"/>
                </a:lnTo>
                <a:lnTo>
                  <a:pt x="25513" y="18356"/>
                </a:lnTo>
                <a:lnTo>
                  <a:pt x="25346" y="17874"/>
                </a:lnTo>
                <a:lnTo>
                  <a:pt x="25179" y="17337"/>
                </a:lnTo>
                <a:lnTo>
                  <a:pt x="25030" y="16743"/>
                </a:lnTo>
                <a:lnTo>
                  <a:pt x="24882" y="16094"/>
                </a:lnTo>
                <a:lnTo>
                  <a:pt x="24734" y="15390"/>
                </a:lnTo>
                <a:lnTo>
                  <a:pt x="24604" y="14648"/>
                </a:lnTo>
                <a:lnTo>
                  <a:pt x="24474" y="13888"/>
                </a:lnTo>
                <a:lnTo>
                  <a:pt x="24215" y="12257"/>
                </a:lnTo>
                <a:lnTo>
                  <a:pt x="23992" y="10569"/>
                </a:lnTo>
                <a:lnTo>
                  <a:pt x="23788" y="8845"/>
                </a:lnTo>
                <a:lnTo>
                  <a:pt x="23380" y="5545"/>
                </a:lnTo>
                <a:lnTo>
                  <a:pt x="23195" y="4061"/>
                </a:lnTo>
                <a:lnTo>
                  <a:pt x="22991" y="2726"/>
                </a:lnTo>
                <a:lnTo>
                  <a:pt x="22898" y="2133"/>
                </a:lnTo>
                <a:lnTo>
                  <a:pt x="22806" y="1614"/>
                </a:lnTo>
                <a:lnTo>
                  <a:pt x="22694" y="1150"/>
                </a:lnTo>
                <a:lnTo>
                  <a:pt x="22602" y="761"/>
                </a:lnTo>
                <a:lnTo>
                  <a:pt x="22490" y="427"/>
                </a:lnTo>
                <a:lnTo>
                  <a:pt x="22398" y="205"/>
                </a:lnTo>
                <a:lnTo>
                  <a:pt x="22342" y="112"/>
                </a:lnTo>
                <a:lnTo>
                  <a:pt x="22286" y="57"/>
                </a:lnTo>
                <a:lnTo>
                  <a:pt x="22231" y="19"/>
                </a:lnTo>
                <a:lnTo>
                  <a:pt x="221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9"/>
          <p:cNvSpPr/>
          <p:nvPr/>
        </p:nvSpPr>
        <p:spPr>
          <a:xfrm>
            <a:off x="8664363" y="152400"/>
            <a:ext cx="283192" cy="304896"/>
          </a:xfrm>
          <a:custGeom>
            <a:avLst/>
            <a:gdLst/>
            <a:ahLst/>
            <a:cxnLst/>
            <a:rect l="l" t="t" r="r" b="b"/>
            <a:pathLst>
              <a:path w="43071" h="46372" extrusionOk="0">
                <a:moveTo>
                  <a:pt x="22082" y="1"/>
                </a:moveTo>
                <a:lnTo>
                  <a:pt x="22008" y="38"/>
                </a:lnTo>
                <a:lnTo>
                  <a:pt x="21953" y="94"/>
                </a:lnTo>
                <a:lnTo>
                  <a:pt x="21878" y="168"/>
                </a:lnTo>
                <a:lnTo>
                  <a:pt x="21804" y="261"/>
                </a:lnTo>
                <a:lnTo>
                  <a:pt x="21749" y="372"/>
                </a:lnTo>
                <a:lnTo>
                  <a:pt x="21637" y="650"/>
                </a:lnTo>
                <a:lnTo>
                  <a:pt x="21526" y="1002"/>
                </a:lnTo>
                <a:lnTo>
                  <a:pt x="21434" y="1410"/>
                </a:lnTo>
                <a:lnTo>
                  <a:pt x="21341" y="1892"/>
                </a:lnTo>
                <a:lnTo>
                  <a:pt x="21267" y="2411"/>
                </a:lnTo>
                <a:lnTo>
                  <a:pt x="21118" y="3635"/>
                </a:lnTo>
                <a:lnTo>
                  <a:pt x="20989" y="5007"/>
                </a:lnTo>
                <a:lnTo>
                  <a:pt x="20710" y="8122"/>
                </a:lnTo>
                <a:lnTo>
                  <a:pt x="20562" y="9772"/>
                </a:lnTo>
                <a:lnTo>
                  <a:pt x="20377" y="11441"/>
                </a:lnTo>
                <a:lnTo>
                  <a:pt x="20284" y="12275"/>
                </a:lnTo>
                <a:lnTo>
                  <a:pt x="20173" y="13091"/>
                </a:lnTo>
                <a:lnTo>
                  <a:pt x="20043" y="13888"/>
                </a:lnTo>
                <a:lnTo>
                  <a:pt x="19913" y="14667"/>
                </a:lnTo>
                <a:lnTo>
                  <a:pt x="19765" y="15427"/>
                </a:lnTo>
                <a:lnTo>
                  <a:pt x="19598" y="16150"/>
                </a:lnTo>
                <a:lnTo>
                  <a:pt x="19413" y="16836"/>
                </a:lnTo>
                <a:lnTo>
                  <a:pt x="19227" y="17504"/>
                </a:lnTo>
                <a:lnTo>
                  <a:pt x="19005" y="18115"/>
                </a:lnTo>
                <a:lnTo>
                  <a:pt x="18764" y="18672"/>
                </a:lnTo>
                <a:lnTo>
                  <a:pt x="18652" y="18931"/>
                </a:lnTo>
                <a:lnTo>
                  <a:pt x="18523" y="19172"/>
                </a:lnTo>
                <a:lnTo>
                  <a:pt x="18374" y="19413"/>
                </a:lnTo>
                <a:lnTo>
                  <a:pt x="18244" y="19636"/>
                </a:lnTo>
                <a:lnTo>
                  <a:pt x="18078" y="19840"/>
                </a:lnTo>
                <a:lnTo>
                  <a:pt x="17911" y="20025"/>
                </a:lnTo>
                <a:lnTo>
                  <a:pt x="17725" y="20211"/>
                </a:lnTo>
                <a:lnTo>
                  <a:pt x="17521" y="20396"/>
                </a:lnTo>
                <a:lnTo>
                  <a:pt x="17299" y="20563"/>
                </a:lnTo>
                <a:lnTo>
                  <a:pt x="17076" y="20711"/>
                </a:lnTo>
                <a:lnTo>
                  <a:pt x="16835" y="20878"/>
                </a:lnTo>
                <a:lnTo>
                  <a:pt x="16576" y="21008"/>
                </a:lnTo>
                <a:lnTo>
                  <a:pt x="16298" y="21156"/>
                </a:lnTo>
                <a:lnTo>
                  <a:pt x="16020" y="21286"/>
                </a:lnTo>
                <a:lnTo>
                  <a:pt x="15408" y="21508"/>
                </a:lnTo>
                <a:lnTo>
                  <a:pt x="14777" y="21731"/>
                </a:lnTo>
                <a:lnTo>
                  <a:pt x="14091" y="21916"/>
                </a:lnTo>
                <a:lnTo>
                  <a:pt x="13387" y="22083"/>
                </a:lnTo>
                <a:lnTo>
                  <a:pt x="12664" y="22213"/>
                </a:lnTo>
                <a:lnTo>
                  <a:pt x="11903" y="22343"/>
                </a:lnTo>
                <a:lnTo>
                  <a:pt x="11125" y="22435"/>
                </a:lnTo>
                <a:lnTo>
                  <a:pt x="10346" y="22528"/>
                </a:lnTo>
                <a:lnTo>
                  <a:pt x="9567" y="22602"/>
                </a:lnTo>
                <a:lnTo>
                  <a:pt x="7991" y="22732"/>
                </a:lnTo>
                <a:lnTo>
                  <a:pt x="6452" y="22806"/>
                </a:lnTo>
                <a:lnTo>
                  <a:pt x="4988" y="22880"/>
                </a:lnTo>
                <a:lnTo>
                  <a:pt x="3634" y="22955"/>
                </a:lnTo>
                <a:lnTo>
                  <a:pt x="2448" y="23047"/>
                </a:lnTo>
                <a:lnTo>
                  <a:pt x="1910" y="23103"/>
                </a:lnTo>
                <a:lnTo>
                  <a:pt x="1446" y="23177"/>
                </a:lnTo>
                <a:lnTo>
                  <a:pt x="1020" y="23251"/>
                </a:lnTo>
                <a:lnTo>
                  <a:pt x="668" y="23344"/>
                </a:lnTo>
                <a:lnTo>
                  <a:pt x="390" y="23437"/>
                </a:lnTo>
                <a:lnTo>
                  <a:pt x="278" y="23511"/>
                </a:lnTo>
                <a:lnTo>
                  <a:pt x="186" y="23566"/>
                </a:lnTo>
                <a:lnTo>
                  <a:pt x="111" y="23641"/>
                </a:lnTo>
                <a:lnTo>
                  <a:pt x="56" y="23715"/>
                </a:lnTo>
                <a:lnTo>
                  <a:pt x="19" y="23789"/>
                </a:lnTo>
                <a:lnTo>
                  <a:pt x="0" y="23882"/>
                </a:lnTo>
                <a:lnTo>
                  <a:pt x="0" y="23993"/>
                </a:lnTo>
                <a:lnTo>
                  <a:pt x="37" y="24104"/>
                </a:lnTo>
                <a:lnTo>
                  <a:pt x="74" y="24215"/>
                </a:lnTo>
                <a:lnTo>
                  <a:pt x="148" y="24308"/>
                </a:lnTo>
                <a:lnTo>
                  <a:pt x="223" y="24419"/>
                </a:lnTo>
                <a:lnTo>
                  <a:pt x="334" y="24512"/>
                </a:lnTo>
                <a:lnTo>
                  <a:pt x="464" y="24605"/>
                </a:lnTo>
                <a:lnTo>
                  <a:pt x="593" y="24697"/>
                </a:lnTo>
                <a:lnTo>
                  <a:pt x="909" y="24864"/>
                </a:lnTo>
                <a:lnTo>
                  <a:pt x="1298" y="25031"/>
                </a:lnTo>
                <a:lnTo>
                  <a:pt x="1743" y="25180"/>
                </a:lnTo>
                <a:lnTo>
                  <a:pt x="2225" y="25328"/>
                </a:lnTo>
                <a:lnTo>
                  <a:pt x="2763" y="25458"/>
                </a:lnTo>
                <a:lnTo>
                  <a:pt x="3356" y="25587"/>
                </a:lnTo>
                <a:lnTo>
                  <a:pt x="3968" y="25717"/>
                </a:lnTo>
                <a:lnTo>
                  <a:pt x="4617" y="25847"/>
                </a:lnTo>
                <a:lnTo>
                  <a:pt x="6007" y="26070"/>
                </a:lnTo>
                <a:lnTo>
                  <a:pt x="7472" y="26292"/>
                </a:lnTo>
                <a:lnTo>
                  <a:pt x="8993" y="26515"/>
                </a:lnTo>
                <a:lnTo>
                  <a:pt x="10494" y="26737"/>
                </a:lnTo>
                <a:lnTo>
                  <a:pt x="11996" y="26997"/>
                </a:lnTo>
                <a:lnTo>
                  <a:pt x="12701" y="27126"/>
                </a:lnTo>
                <a:lnTo>
                  <a:pt x="13405" y="27256"/>
                </a:lnTo>
                <a:lnTo>
                  <a:pt x="14091" y="27404"/>
                </a:lnTo>
                <a:lnTo>
                  <a:pt x="14722" y="27571"/>
                </a:lnTo>
                <a:lnTo>
                  <a:pt x="15334" y="27738"/>
                </a:lnTo>
                <a:lnTo>
                  <a:pt x="15908" y="27905"/>
                </a:lnTo>
                <a:lnTo>
                  <a:pt x="16427" y="28109"/>
                </a:lnTo>
                <a:lnTo>
                  <a:pt x="16910" y="28294"/>
                </a:lnTo>
                <a:lnTo>
                  <a:pt x="17336" y="28517"/>
                </a:lnTo>
                <a:lnTo>
                  <a:pt x="17521" y="28628"/>
                </a:lnTo>
                <a:lnTo>
                  <a:pt x="17707" y="28739"/>
                </a:lnTo>
                <a:lnTo>
                  <a:pt x="17855" y="28869"/>
                </a:lnTo>
                <a:lnTo>
                  <a:pt x="18022" y="29018"/>
                </a:lnTo>
                <a:lnTo>
                  <a:pt x="18189" y="29184"/>
                </a:lnTo>
                <a:lnTo>
                  <a:pt x="18337" y="29370"/>
                </a:lnTo>
                <a:lnTo>
                  <a:pt x="18486" y="29555"/>
                </a:lnTo>
                <a:lnTo>
                  <a:pt x="18615" y="29759"/>
                </a:lnTo>
                <a:lnTo>
                  <a:pt x="18893" y="30223"/>
                </a:lnTo>
                <a:lnTo>
                  <a:pt x="19134" y="30742"/>
                </a:lnTo>
                <a:lnTo>
                  <a:pt x="19375" y="31317"/>
                </a:lnTo>
                <a:lnTo>
                  <a:pt x="19598" y="31910"/>
                </a:lnTo>
                <a:lnTo>
                  <a:pt x="19802" y="32559"/>
                </a:lnTo>
                <a:lnTo>
                  <a:pt x="19987" y="33245"/>
                </a:lnTo>
                <a:lnTo>
                  <a:pt x="20173" y="33949"/>
                </a:lnTo>
                <a:lnTo>
                  <a:pt x="20340" y="34673"/>
                </a:lnTo>
                <a:lnTo>
                  <a:pt x="20488" y="35433"/>
                </a:lnTo>
                <a:lnTo>
                  <a:pt x="20766" y="36953"/>
                </a:lnTo>
                <a:lnTo>
                  <a:pt x="21026" y="38492"/>
                </a:lnTo>
                <a:lnTo>
                  <a:pt x="21248" y="40012"/>
                </a:lnTo>
                <a:lnTo>
                  <a:pt x="21452" y="41440"/>
                </a:lnTo>
                <a:lnTo>
                  <a:pt x="21656" y="42775"/>
                </a:lnTo>
                <a:lnTo>
                  <a:pt x="21860" y="43962"/>
                </a:lnTo>
                <a:lnTo>
                  <a:pt x="21953" y="44481"/>
                </a:lnTo>
                <a:lnTo>
                  <a:pt x="22045" y="44944"/>
                </a:lnTo>
                <a:lnTo>
                  <a:pt x="22157" y="45352"/>
                </a:lnTo>
                <a:lnTo>
                  <a:pt x="22268" y="45704"/>
                </a:lnTo>
                <a:lnTo>
                  <a:pt x="22379" y="45983"/>
                </a:lnTo>
                <a:lnTo>
                  <a:pt x="22490" y="46205"/>
                </a:lnTo>
                <a:lnTo>
                  <a:pt x="22565" y="46279"/>
                </a:lnTo>
                <a:lnTo>
                  <a:pt x="22620" y="46335"/>
                </a:lnTo>
                <a:lnTo>
                  <a:pt x="22694" y="46372"/>
                </a:lnTo>
                <a:lnTo>
                  <a:pt x="22843" y="46372"/>
                </a:lnTo>
                <a:lnTo>
                  <a:pt x="22935" y="46353"/>
                </a:lnTo>
                <a:lnTo>
                  <a:pt x="23028" y="46316"/>
                </a:lnTo>
                <a:lnTo>
                  <a:pt x="23102" y="46261"/>
                </a:lnTo>
                <a:lnTo>
                  <a:pt x="23176" y="46186"/>
                </a:lnTo>
                <a:lnTo>
                  <a:pt x="23269" y="46094"/>
                </a:lnTo>
                <a:lnTo>
                  <a:pt x="23417" y="45871"/>
                </a:lnTo>
                <a:lnTo>
                  <a:pt x="23566" y="45612"/>
                </a:lnTo>
                <a:lnTo>
                  <a:pt x="23696" y="45278"/>
                </a:lnTo>
                <a:lnTo>
                  <a:pt x="23825" y="44907"/>
                </a:lnTo>
                <a:lnTo>
                  <a:pt x="23937" y="44481"/>
                </a:lnTo>
                <a:lnTo>
                  <a:pt x="24066" y="44017"/>
                </a:lnTo>
                <a:lnTo>
                  <a:pt x="24159" y="43517"/>
                </a:lnTo>
                <a:lnTo>
                  <a:pt x="24382" y="42423"/>
                </a:lnTo>
                <a:lnTo>
                  <a:pt x="24567" y="41199"/>
                </a:lnTo>
                <a:lnTo>
                  <a:pt x="24734" y="39901"/>
                </a:lnTo>
                <a:lnTo>
                  <a:pt x="25068" y="37176"/>
                </a:lnTo>
                <a:lnTo>
                  <a:pt x="25420" y="34432"/>
                </a:lnTo>
                <a:lnTo>
                  <a:pt x="25587" y="33134"/>
                </a:lnTo>
                <a:lnTo>
                  <a:pt x="25791" y="31910"/>
                </a:lnTo>
                <a:lnTo>
                  <a:pt x="25995" y="30797"/>
                </a:lnTo>
                <a:lnTo>
                  <a:pt x="26106" y="30297"/>
                </a:lnTo>
                <a:lnTo>
                  <a:pt x="26217" y="29833"/>
                </a:lnTo>
                <a:lnTo>
                  <a:pt x="26310" y="29537"/>
                </a:lnTo>
                <a:lnTo>
                  <a:pt x="26421" y="29277"/>
                </a:lnTo>
                <a:lnTo>
                  <a:pt x="26551" y="29018"/>
                </a:lnTo>
                <a:lnTo>
                  <a:pt x="26681" y="28758"/>
                </a:lnTo>
                <a:lnTo>
                  <a:pt x="26847" y="28517"/>
                </a:lnTo>
                <a:lnTo>
                  <a:pt x="27033" y="28276"/>
                </a:lnTo>
                <a:lnTo>
                  <a:pt x="27218" y="28053"/>
                </a:lnTo>
                <a:lnTo>
                  <a:pt x="27422" y="27849"/>
                </a:lnTo>
                <a:lnTo>
                  <a:pt x="27645" y="27646"/>
                </a:lnTo>
                <a:lnTo>
                  <a:pt x="27886" y="27442"/>
                </a:lnTo>
                <a:lnTo>
                  <a:pt x="28145" y="27256"/>
                </a:lnTo>
                <a:lnTo>
                  <a:pt x="28405" y="27071"/>
                </a:lnTo>
                <a:lnTo>
                  <a:pt x="28683" y="26904"/>
                </a:lnTo>
                <a:lnTo>
                  <a:pt x="28961" y="26737"/>
                </a:lnTo>
                <a:lnTo>
                  <a:pt x="29573" y="26422"/>
                </a:lnTo>
                <a:lnTo>
                  <a:pt x="30222" y="26144"/>
                </a:lnTo>
                <a:lnTo>
                  <a:pt x="30889" y="25884"/>
                </a:lnTo>
                <a:lnTo>
                  <a:pt x="31594" y="25643"/>
                </a:lnTo>
                <a:lnTo>
                  <a:pt x="32317" y="25439"/>
                </a:lnTo>
                <a:lnTo>
                  <a:pt x="33040" y="25235"/>
                </a:lnTo>
                <a:lnTo>
                  <a:pt x="33800" y="25068"/>
                </a:lnTo>
                <a:lnTo>
                  <a:pt x="34561" y="24920"/>
                </a:lnTo>
                <a:lnTo>
                  <a:pt x="35302" y="24772"/>
                </a:lnTo>
                <a:lnTo>
                  <a:pt x="36804" y="24531"/>
                </a:lnTo>
                <a:lnTo>
                  <a:pt x="38213" y="24327"/>
                </a:lnTo>
                <a:lnTo>
                  <a:pt x="39548" y="24141"/>
                </a:lnTo>
                <a:lnTo>
                  <a:pt x="40716" y="23974"/>
                </a:lnTo>
                <a:lnTo>
                  <a:pt x="41235" y="23900"/>
                </a:lnTo>
                <a:lnTo>
                  <a:pt x="41699" y="23808"/>
                </a:lnTo>
                <a:lnTo>
                  <a:pt x="42107" y="23715"/>
                </a:lnTo>
                <a:lnTo>
                  <a:pt x="42440" y="23604"/>
                </a:lnTo>
                <a:lnTo>
                  <a:pt x="42719" y="23511"/>
                </a:lnTo>
                <a:lnTo>
                  <a:pt x="42830" y="23437"/>
                </a:lnTo>
                <a:lnTo>
                  <a:pt x="42922" y="23381"/>
                </a:lnTo>
                <a:lnTo>
                  <a:pt x="42978" y="23325"/>
                </a:lnTo>
                <a:lnTo>
                  <a:pt x="43034" y="23251"/>
                </a:lnTo>
                <a:lnTo>
                  <a:pt x="43071" y="23177"/>
                </a:lnTo>
                <a:lnTo>
                  <a:pt x="43071" y="23103"/>
                </a:lnTo>
                <a:lnTo>
                  <a:pt x="43052" y="22992"/>
                </a:lnTo>
                <a:lnTo>
                  <a:pt x="43015" y="22862"/>
                </a:lnTo>
                <a:lnTo>
                  <a:pt x="42960" y="22751"/>
                </a:lnTo>
                <a:lnTo>
                  <a:pt x="42885" y="22658"/>
                </a:lnTo>
                <a:lnTo>
                  <a:pt x="42774" y="22547"/>
                </a:lnTo>
                <a:lnTo>
                  <a:pt x="42663" y="22454"/>
                </a:lnTo>
                <a:lnTo>
                  <a:pt x="42533" y="22361"/>
                </a:lnTo>
                <a:lnTo>
                  <a:pt x="42385" y="22269"/>
                </a:lnTo>
                <a:lnTo>
                  <a:pt x="42033" y="22102"/>
                </a:lnTo>
                <a:lnTo>
                  <a:pt x="41625" y="21953"/>
                </a:lnTo>
                <a:lnTo>
                  <a:pt x="41161" y="21824"/>
                </a:lnTo>
                <a:lnTo>
                  <a:pt x="40642" y="21694"/>
                </a:lnTo>
                <a:lnTo>
                  <a:pt x="40086" y="21583"/>
                </a:lnTo>
                <a:lnTo>
                  <a:pt x="39492" y="21490"/>
                </a:lnTo>
                <a:lnTo>
                  <a:pt x="38843" y="21397"/>
                </a:lnTo>
                <a:lnTo>
                  <a:pt x="38176" y="21323"/>
                </a:lnTo>
                <a:lnTo>
                  <a:pt x="36785" y="21175"/>
                </a:lnTo>
                <a:lnTo>
                  <a:pt x="35302" y="21045"/>
                </a:lnTo>
                <a:lnTo>
                  <a:pt x="32354" y="20804"/>
                </a:lnTo>
                <a:lnTo>
                  <a:pt x="30926" y="20656"/>
                </a:lnTo>
                <a:lnTo>
                  <a:pt x="30259" y="20581"/>
                </a:lnTo>
                <a:lnTo>
                  <a:pt x="29610" y="20489"/>
                </a:lnTo>
                <a:lnTo>
                  <a:pt x="28998" y="20396"/>
                </a:lnTo>
                <a:lnTo>
                  <a:pt x="28423" y="20285"/>
                </a:lnTo>
                <a:lnTo>
                  <a:pt x="27886" y="20155"/>
                </a:lnTo>
                <a:lnTo>
                  <a:pt x="27404" y="20025"/>
                </a:lnTo>
                <a:lnTo>
                  <a:pt x="26977" y="19877"/>
                </a:lnTo>
                <a:lnTo>
                  <a:pt x="26606" y="19729"/>
                </a:lnTo>
                <a:lnTo>
                  <a:pt x="26458" y="19636"/>
                </a:lnTo>
                <a:lnTo>
                  <a:pt x="26310" y="19543"/>
                </a:lnTo>
                <a:lnTo>
                  <a:pt x="26180" y="19450"/>
                </a:lnTo>
                <a:lnTo>
                  <a:pt x="26069" y="19339"/>
                </a:lnTo>
                <a:lnTo>
                  <a:pt x="25976" y="19228"/>
                </a:lnTo>
                <a:lnTo>
                  <a:pt x="25883" y="19098"/>
                </a:lnTo>
                <a:lnTo>
                  <a:pt x="25791" y="18931"/>
                </a:lnTo>
                <a:lnTo>
                  <a:pt x="25698" y="18764"/>
                </a:lnTo>
                <a:lnTo>
                  <a:pt x="25513" y="18356"/>
                </a:lnTo>
                <a:lnTo>
                  <a:pt x="25346" y="17874"/>
                </a:lnTo>
                <a:lnTo>
                  <a:pt x="25179" y="17337"/>
                </a:lnTo>
                <a:lnTo>
                  <a:pt x="25030" y="16743"/>
                </a:lnTo>
                <a:lnTo>
                  <a:pt x="24882" y="16094"/>
                </a:lnTo>
                <a:lnTo>
                  <a:pt x="24734" y="15390"/>
                </a:lnTo>
                <a:lnTo>
                  <a:pt x="24604" y="14648"/>
                </a:lnTo>
                <a:lnTo>
                  <a:pt x="24474" y="13888"/>
                </a:lnTo>
                <a:lnTo>
                  <a:pt x="24215" y="12257"/>
                </a:lnTo>
                <a:lnTo>
                  <a:pt x="23992" y="10569"/>
                </a:lnTo>
                <a:lnTo>
                  <a:pt x="23788" y="8845"/>
                </a:lnTo>
                <a:lnTo>
                  <a:pt x="23380" y="5545"/>
                </a:lnTo>
                <a:lnTo>
                  <a:pt x="23195" y="4061"/>
                </a:lnTo>
                <a:lnTo>
                  <a:pt x="22991" y="2726"/>
                </a:lnTo>
                <a:lnTo>
                  <a:pt x="22898" y="2133"/>
                </a:lnTo>
                <a:lnTo>
                  <a:pt x="22806" y="1614"/>
                </a:lnTo>
                <a:lnTo>
                  <a:pt x="22694" y="1150"/>
                </a:lnTo>
                <a:lnTo>
                  <a:pt x="22602" y="761"/>
                </a:lnTo>
                <a:lnTo>
                  <a:pt x="22490" y="427"/>
                </a:lnTo>
                <a:lnTo>
                  <a:pt x="22398" y="205"/>
                </a:lnTo>
                <a:lnTo>
                  <a:pt x="22342" y="112"/>
                </a:lnTo>
                <a:lnTo>
                  <a:pt x="22286" y="57"/>
                </a:lnTo>
                <a:lnTo>
                  <a:pt x="22231" y="19"/>
                </a:lnTo>
                <a:lnTo>
                  <a:pt x="221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9"/>
          <p:cNvSpPr/>
          <p:nvPr/>
        </p:nvSpPr>
        <p:spPr>
          <a:xfrm>
            <a:off x="5021171" y="250136"/>
            <a:ext cx="198665" cy="214007"/>
          </a:xfrm>
          <a:custGeom>
            <a:avLst/>
            <a:gdLst/>
            <a:ahLst/>
            <a:cxnLst/>
            <a:rect l="l" t="t" r="r" b="b"/>
            <a:pathLst>
              <a:path w="43071" h="46372" extrusionOk="0">
                <a:moveTo>
                  <a:pt x="22082" y="1"/>
                </a:moveTo>
                <a:lnTo>
                  <a:pt x="22008" y="38"/>
                </a:lnTo>
                <a:lnTo>
                  <a:pt x="21953" y="94"/>
                </a:lnTo>
                <a:lnTo>
                  <a:pt x="21878" y="168"/>
                </a:lnTo>
                <a:lnTo>
                  <a:pt x="21804" y="261"/>
                </a:lnTo>
                <a:lnTo>
                  <a:pt x="21749" y="372"/>
                </a:lnTo>
                <a:lnTo>
                  <a:pt x="21637" y="650"/>
                </a:lnTo>
                <a:lnTo>
                  <a:pt x="21526" y="1002"/>
                </a:lnTo>
                <a:lnTo>
                  <a:pt x="21434" y="1410"/>
                </a:lnTo>
                <a:lnTo>
                  <a:pt x="21341" y="1892"/>
                </a:lnTo>
                <a:lnTo>
                  <a:pt x="21267" y="2411"/>
                </a:lnTo>
                <a:lnTo>
                  <a:pt x="21118" y="3635"/>
                </a:lnTo>
                <a:lnTo>
                  <a:pt x="20989" y="5007"/>
                </a:lnTo>
                <a:lnTo>
                  <a:pt x="20710" y="8122"/>
                </a:lnTo>
                <a:lnTo>
                  <a:pt x="20562" y="9772"/>
                </a:lnTo>
                <a:lnTo>
                  <a:pt x="20377" y="11441"/>
                </a:lnTo>
                <a:lnTo>
                  <a:pt x="20284" y="12275"/>
                </a:lnTo>
                <a:lnTo>
                  <a:pt x="20173" y="13091"/>
                </a:lnTo>
                <a:lnTo>
                  <a:pt x="20043" y="13888"/>
                </a:lnTo>
                <a:lnTo>
                  <a:pt x="19913" y="14667"/>
                </a:lnTo>
                <a:lnTo>
                  <a:pt x="19765" y="15427"/>
                </a:lnTo>
                <a:lnTo>
                  <a:pt x="19598" y="16150"/>
                </a:lnTo>
                <a:lnTo>
                  <a:pt x="19413" y="16836"/>
                </a:lnTo>
                <a:lnTo>
                  <a:pt x="19227" y="17504"/>
                </a:lnTo>
                <a:lnTo>
                  <a:pt x="19005" y="18115"/>
                </a:lnTo>
                <a:lnTo>
                  <a:pt x="18764" y="18672"/>
                </a:lnTo>
                <a:lnTo>
                  <a:pt x="18652" y="18931"/>
                </a:lnTo>
                <a:lnTo>
                  <a:pt x="18523" y="19172"/>
                </a:lnTo>
                <a:lnTo>
                  <a:pt x="18374" y="19413"/>
                </a:lnTo>
                <a:lnTo>
                  <a:pt x="18244" y="19636"/>
                </a:lnTo>
                <a:lnTo>
                  <a:pt x="18078" y="19840"/>
                </a:lnTo>
                <a:lnTo>
                  <a:pt x="17911" y="20025"/>
                </a:lnTo>
                <a:lnTo>
                  <a:pt x="17725" y="20211"/>
                </a:lnTo>
                <a:lnTo>
                  <a:pt x="17521" y="20396"/>
                </a:lnTo>
                <a:lnTo>
                  <a:pt x="17299" y="20563"/>
                </a:lnTo>
                <a:lnTo>
                  <a:pt x="17076" y="20711"/>
                </a:lnTo>
                <a:lnTo>
                  <a:pt x="16835" y="20878"/>
                </a:lnTo>
                <a:lnTo>
                  <a:pt x="16576" y="21008"/>
                </a:lnTo>
                <a:lnTo>
                  <a:pt x="16298" y="21156"/>
                </a:lnTo>
                <a:lnTo>
                  <a:pt x="16020" y="21286"/>
                </a:lnTo>
                <a:lnTo>
                  <a:pt x="15408" y="21508"/>
                </a:lnTo>
                <a:lnTo>
                  <a:pt x="14777" y="21731"/>
                </a:lnTo>
                <a:lnTo>
                  <a:pt x="14091" y="21916"/>
                </a:lnTo>
                <a:lnTo>
                  <a:pt x="13387" y="22083"/>
                </a:lnTo>
                <a:lnTo>
                  <a:pt x="12664" y="22213"/>
                </a:lnTo>
                <a:lnTo>
                  <a:pt x="11903" y="22343"/>
                </a:lnTo>
                <a:lnTo>
                  <a:pt x="11125" y="22435"/>
                </a:lnTo>
                <a:lnTo>
                  <a:pt x="10346" y="22528"/>
                </a:lnTo>
                <a:lnTo>
                  <a:pt x="9567" y="22602"/>
                </a:lnTo>
                <a:lnTo>
                  <a:pt x="7991" y="22732"/>
                </a:lnTo>
                <a:lnTo>
                  <a:pt x="6452" y="22806"/>
                </a:lnTo>
                <a:lnTo>
                  <a:pt x="4988" y="22880"/>
                </a:lnTo>
                <a:lnTo>
                  <a:pt x="3634" y="22955"/>
                </a:lnTo>
                <a:lnTo>
                  <a:pt x="2448" y="23047"/>
                </a:lnTo>
                <a:lnTo>
                  <a:pt x="1910" y="23103"/>
                </a:lnTo>
                <a:lnTo>
                  <a:pt x="1446" y="23177"/>
                </a:lnTo>
                <a:lnTo>
                  <a:pt x="1020" y="23251"/>
                </a:lnTo>
                <a:lnTo>
                  <a:pt x="668" y="23344"/>
                </a:lnTo>
                <a:lnTo>
                  <a:pt x="390" y="23437"/>
                </a:lnTo>
                <a:lnTo>
                  <a:pt x="278" y="23511"/>
                </a:lnTo>
                <a:lnTo>
                  <a:pt x="186" y="23566"/>
                </a:lnTo>
                <a:lnTo>
                  <a:pt x="111" y="23641"/>
                </a:lnTo>
                <a:lnTo>
                  <a:pt x="56" y="23715"/>
                </a:lnTo>
                <a:lnTo>
                  <a:pt x="19" y="23789"/>
                </a:lnTo>
                <a:lnTo>
                  <a:pt x="0" y="23882"/>
                </a:lnTo>
                <a:lnTo>
                  <a:pt x="0" y="23993"/>
                </a:lnTo>
                <a:lnTo>
                  <a:pt x="37" y="24104"/>
                </a:lnTo>
                <a:lnTo>
                  <a:pt x="74" y="24215"/>
                </a:lnTo>
                <a:lnTo>
                  <a:pt x="148" y="24308"/>
                </a:lnTo>
                <a:lnTo>
                  <a:pt x="223" y="24419"/>
                </a:lnTo>
                <a:lnTo>
                  <a:pt x="334" y="24512"/>
                </a:lnTo>
                <a:lnTo>
                  <a:pt x="464" y="24605"/>
                </a:lnTo>
                <a:lnTo>
                  <a:pt x="593" y="24697"/>
                </a:lnTo>
                <a:lnTo>
                  <a:pt x="909" y="24864"/>
                </a:lnTo>
                <a:lnTo>
                  <a:pt x="1298" y="25031"/>
                </a:lnTo>
                <a:lnTo>
                  <a:pt x="1743" y="25180"/>
                </a:lnTo>
                <a:lnTo>
                  <a:pt x="2225" y="25328"/>
                </a:lnTo>
                <a:lnTo>
                  <a:pt x="2763" y="25458"/>
                </a:lnTo>
                <a:lnTo>
                  <a:pt x="3356" y="25587"/>
                </a:lnTo>
                <a:lnTo>
                  <a:pt x="3968" y="25717"/>
                </a:lnTo>
                <a:lnTo>
                  <a:pt x="4617" y="25847"/>
                </a:lnTo>
                <a:lnTo>
                  <a:pt x="6007" y="26070"/>
                </a:lnTo>
                <a:lnTo>
                  <a:pt x="7472" y="26292"/>
                </a:lnTo>
                <a:lnTo>
                  <a:pt x="8993" y="26515"/>
                </a:lnTo>
                <a:lnTo>
                  <a:pt x="10494" y="26737"/>
                </a:lnTo>
                <a:lnTo>
                  <a:pt x="11996" y="26997"/>
                </a:lnTo>
                <a:lnTo>
                  <a:pt x="12701" y="27126"/>
                </a:lnTo>
                <a:lnTo>
                  <a:pt x="13405" y="27256"/>
                </a:lnTo>
                <a:lnTo>
                  <a:pt x="14091" y="27404"/>
                </a:lnTo>
                <a:lnTo>
                  <a:pt x="14722" y="27571"/>
                </a:lnTo>
                <a:lnTo>
                  <a:pt x="15334" y="27738"/>
                </a:lnTo>
                <a:lnTo>
                  <a:pt x="15908" y="27905"/>
                </a:lnTo>
                <a:lnTo>
                  <a:pt x="16427" y="28109"/>
                </a:lnTo>
                <a:lnTo>
                  <a:pt x="16910" y="28294"/>
                </a:lnTo>
                <a:lnTo>
                  <a:pt x="17336" y="28517"/>
                </a:lnTo>
                <a:lnTo>
                  <a:pt x="17521" y="28628"/>
                </a:lnTo>
                <a:lnTo>
                  <a:pt x="17707" y="28739"/>
                </a:lnTo>
                <a:lnTo>
                  <a:pt x="17855" y="28869"/>
                </a:lnTo>
                <a:lnTo>
                  <a:pt x="18022" y="29018"/>
                </a:lnTo>
                <a:lnTo>
                  <a:pt x="18189" y="29184"/>
                </a:lnTo>
                <a:lnTo>
                  <a:pt x="18337" y="29370"/>
                </a:lnTo>
                <a:lnTo>
                  <a:pt x="18486" y="29555"/>
                </a:lnTo>
                <a:lnTo>
                  <a:pt x="18615" y="29759"/>
                </a:lnTo>
                <a:lnTo>
                  <a:pt x="18893" y="30223"/>
                </a:lnTo>
                <a:lnTo>
                  <a:pt x="19134" y="30742"/>
                </a:lnTo>
                <a:lnTo>
                  <a:pt x="19375" y="31317"/>
                </a:lnTo>
                <a:lnTo>
                  <a:pt x="19598" y="31910"/>
                </a:lnTo>
                <a:lnTo>
                  <a:pt x="19802" y="32559"/>
                </a:lnTo>
                <a:lnTo>
                  <a:pt x="19987" y="33245"/>
                </a:lnTo>
                <a:lnTo>
                  <a:pt x="20173" y="33949"/>
                </a:lnTo>
                <a:lnTo>
                  <a:pt x="20340" y="34673"/>
                </a:lnTo>
                <a:lnTo>
                  <a:pt x="20488" y="35433"/>
                </a:lnTo>
                <a:lnTo>
                  <a:pt x="20766" y="36953"/>
                </a:lnTo>
                <a:lnTo>
                  <a:pt x="21026" y="38492"/>
                </a:lnTo>
                <a:lnTo>
                  <a:pt x="21248" y="40012"/>
                </a:lnTo>
                <a:lnTo>
                  <a:pt x="21452" y="41440"/>
                </a:lnTo>
                <a:lnTo>
                  <a:pt x="21656" y="42775"/>
                </a:lnTo>
                <a:lnTo>
                  <a:pt x="21860" y="43962"/>
                </a:lnTo>
                <a:lnTo>
                  <a:pt x="21953" y="44481"/>
                </a:lnTo>
                <a:lnTo>
                  <a:pt x="22045" y="44944"/>
                </a:lnTo>
                <a:lnTo>
                  <a:pt x="22157" y="45352"/>
                </a:lnTo>
                <a:lnTo>
                  <a:pt x="22268" y="45704"/>
                </a:lnTo>
                <a:lnTo>
                  <a:pt x="22379" y="45983"/>
                </a:lnTo>
                <a:lnTo>
                  <a:pt x="22490" y="46205"/>
                </a:lnTo>
                <a:lnTo>
                  <a:pt x="22565" y="46279"/>
                </a:lnTo>
                <a:lnTo>
                  <a:pt x="22620" y="46335"/>
                </a:lnTo>
                <a:lnTo>
                  <a:pt x="22694" y="46372"/>
                </a:lnTo>
                <a:lnTo>
                  <a:pt x="22843" y="46372"/>
                </a:lnTo>
                <a:lnTo>
                  <a:pt x="22935" y="46353"/>
                </a:lnTo>
                <a:lnTo>
                  <a:pt x="23028" y="46316"/>
                </a:lnTo>
                <a:lnTo>
                  <a:pt x="23102" y="46261"/>
                </a:lnTo>
                <a:lnTo>
                  <a:pt x="23176" y="46186"/>
                </a:lnTo>
                <a:lnTo>
                  <a:pt x="23269" y="46094"/>
                </a:lnTo>
                <a:lnTo>
                  <a:pt x="23417" y="45871"/>
                </a:lnTo>
                <a:lnTo>
                  <a:pt x="23566" y="45612"/>
                </a:lnTo>
                <a:lnTo>
                  <a:pt x="23696" y="45278"/>
                </a:lnTo>
                <a:lnTo>
                  <a:pt x="23825" y="44907"/>
                </a:lnTo>
                <a:lnTo>
                  <a:pt x="23937" y="44481"/>
                </a:lnTo>
                <a:lnTo>
                  <a:pt x="24066" y="44017"/>
                </a:lnTo>
                <a:lnTo>
                  <a:pt x="24159" y="43517"/>
                </a:lnTo>
                <a:lnTo>
                  <a:pt x="24382" y="42423"/>
                </a:lnTo>
                <a:lnTo>
                  <a:pt x="24567" y="41199"/>
                </a:lnTo>
                <a:lnTo>
                  <a:pt x="24734" y="39901"/>
                </a:lnTo>
                <a:lnTo>
                  <a:pt x="25068" y="37176"/>
                </a:lnTo>
                <a:lnTo>
                  <a:pt x="25420" y="34432"/>
                </a:lnTo>
                <a:lnTo>
                  <a:pt x="25587" y="33134"/>
                </a:lnTo>
                <a:lnTo>
                  <a:pt x="25791" y="31910"/>
                </a:lnTo>
                <a:lnTo>
                  <a:pt x="25995" y="30797"/>
                </a:lnTo>
                <a:lnTo>
                  <a:pt x="26106" y="30297"/>
                </a:lnTo>
                <a:lnTo>
                  <a:pt x="26217" y="29833"/>
                </a:lnTo>
                <a:lnTo>
                  <a:pt x="26310" y="29537"/>
                </a:lnTo>
                <a:lnTo>
                  <a:pt x="26421" y="29277"/>
                </a:lnTo>
                <a:lnTo>
                  <a:pt x="26551" y="29018"/>
                </a:lnTo>
                <a:lnTo>
                  <a:pt x="26681" y="28758"/>
                </a:lnTo>
                <a:lnTo>
                  <a:pt x="26847" y="28517"/>
                </a:lnTo>
                <a:lnTo>
                  <a:pt x="27033" y="28276"/>
                </a:lnTo>
                <a:lnTo>
                  <a:pt x="27218" y="28053"/>
                </a:lnTo>
                <a:lnTo>
                  <a:pt x="27422" y="27849"/>
                </a:lnTo>
                <a:lnTo>
                  <a:pt x="27645" y="27646"/>
                </a:lnTo>
                <a:lnTo>
                  <a:pt x="27886" y="27442"/>
                </a:lnTo>
                <a:lnTo>
                  <a:pt x="28145" y="27256"/>
                </a:lnTo>
                <a:lnTo>
                  <a:pt x="28405" y="27071"/>
                </a:lnTo>
                <a:lnTo>
                  <a:pt x="28683" y="26904"/>
                </a:lnTo>
                <a:lnTo>
                  <a:pt x="28961" y="26737"/>
                </a:lnTo>
                <a:lnTo>
                  <a:pt x="29573" y="26422"/>
                </a:lnTo>
                <a:lnTo>
                  <a:pt x="30222" y="26144"/>
                </a:lnTo>
                <a:lnTo>
                  <a:pt x="30889" y="25884"/>
                </a:lnTo>
                <a:lnTo>
                  <a:pt x="31594" y="25643"/>
                </a:lnTo>
                <a:lnTo>
                  <a:pt x="32317" y="25439"/>
                </a:lnTo>
                <a:lnTo>
                  <a:pt x="33040" y="25235"/>
                </a:lnTo>
                <a:lnTo>
                  <a:pt x="33800" y="25068"/>
                </a:lnTo>
                <a:lnTo>
                  <a:pt x="34561" y="24920"/>
                </a:lnTo>
                <a:lnTo>
                  <a:pt x="35302" y="24772"/>
                </a:lnTo>
                <a:lnTo>
                  <a:pt x="36804" y="24531"/>
                </a:lnTo>
                <a:lnTo>
                  <a:pt x="38213" y="24327"/>
                </a:lnTo>
                <a:lnTo>
                  <a:pt x="39548" y="24141"/>
                </a:lnTo>
                <a:lnTo>
                  <a:pt x="40716" y="23974"/>
                </a:lnTo>
                <a:lnTo>
                  <a:pt x="41235" y="23900"/>
                </a:lnTo>
                <a:lnTo>
                  <a:pt x="41699" y="23808"/>
                </a:lnTo>
                <a:lnTo>
                  <a:pt x="42107" y="23715"/>
                </a:lnTo>
                <a:lnTo>
                  <a:pt x="42440" y="23604"/>
                </a:lnTo>
                <a:lnTo>
                  <a:pt x="42719" y="23511"/>
                </a:lnTo>
                <a:lnTo>
                  <a:pt x="42830" y="23437"/>
                </a:lnTo>
                <a:lnTo>
                  <a:pt x="42922" y="23381"/>
                </a:lnTo>
                <a:lnTo>
                  <a:pt x="42978" y="23325"/>
                </a:lnTo>
                <a:lnTo>
                  <a:pt x="43034" y="23251"/>
                </a:lnTo>
                <a:lnTo>
                  <a:pt x="43071" y="23177"/>
                </a:lnTo>
                <a:lnTo>
                  <a:pt x="43071" y="23103"/>
                </a:lnTo>
                <a:lnTo>
                  <a:pt x="43052" y="22992"/>
                </a:lnTo>
                <a:lnTo>
                  <a:pt x="43015" y="22862"/>
                </a:lnTo>
                <a:lnTo>
                  <a:pt x="42960" y="22751"/>
                </a:lnTo>
                <a:lnTo>
                  <a:pt x="42885" y="22658"/>
                </a:lnTo>
                <a:lnTo>
                  <a:pt x="42774" y="22547"/>
                </a:lnTo>
                <a:lnTo>
                  <a:pt x="42663" y="22454"/>
                </a:lnTo>
                <a:lnTo>
                  <a:pt x="42533" y="22361"/>
                </a:lnTo>
                <a:lnTo>
                  <a:pt x="42385" y="22269"/>
                </a:lnTo>
                <a:lnTo>
                  <a:pt x="42033" y="22102"/>
                </a:lnTo>
                <a:lnTo>
                  <a:pt x="41625" y="21953"/>
                </a:lnTo>
                <a:lnTo>
                  <a:pt x="41161" y="21824"/>
                </a:lnTo>
                <a:lnTo>
                  <a:pt x="40642" y="21694"/>
                </a:lnTo>
                <a:lnTo>
                  <a:pt x="40086" y="21583"/>
                </a:lnTo>
                <a:lnTo>
                  <a:pt x="39492" y="21490"/>
                </a:lnTo>
                <a:lnTo>
                  <a:pt x="38843" y="21397"/>
                </a:lnTo>
                <a:lnTo>
                  <a:pt x="38176" y="21323"/>
                </a:lnTo>
                <a:lnTo>
                  <a:pt x="36785" y="21175"/>
                </a:lnTo>
                <a:lnTo>
                  <a:pt x="35302" y="21045"/>
                </a:lnTo>
                <a:lnTo>
                  <a:pt x="32354" y="20804"/>
                </a:lnTo>
                <a:lnTo>
                  <a:pt x="30926" y="20656"/>
                </a:lnTo>
                <a:lnTo>
                  <a:pt x="30259" y="20581"/>
                </a:lnTo>
                <a:lnTo>
                  <a:pt x="29610" y="20489"/>
                </a:lnTo>
                <a:lnTo>
                  <a:pt x="28998" y="20396"/>
                </a:lnTo>
                <a:lnTo>
                  <a:pt x="28423" y="20285"/>
                </a:lnTo>
                <a:lnTo>
                  <a:pt x="27886" y="20155"/>
                </a:lnTo>
                <a:lnTo>
                  <a:pt x="27404" y="20025"/>
                </a:lnTo>
                <a:lnTo>
                  <a:pt x="26977" y="19877"/>
                </a:lnTo>
                <a:lnTo>
                  <a:pt x="26606" y="19729"/>
                </a:lnTo>
                <a:lnTo>
                  <a:pt x="26458" y="19636"/>
                </a:lnTo>
                <a:lnTo>
                  <a:pt x="26310" y="19543"/>
                </a:lnTo>
                <a:lnTo>
                  <a:pt x="26180" y="19450"/>
                </a:lnTo>
                <a:lnTo>
                  <a:pt x="26069" y="19339"/>
                </a:lnTo>
                <a:lnTo>
                  <a:pt x="25976" y="19228"/>
                </a:lnTo>
                <a:lnTo>
                  <a:pt x="25883" y="19098"/>
                </a:lnTo>
                <a:lnTo>
                  <a:pt x="25791" y="18931"/>
                </a:lnTo>
                <a:lnTo>
                  <a:pt x="25698" y="18764"/>
                </a:lnTo>
                <a:lnTo>
                  <a:pt x="25513" y="18356"/>
                </a:lnTo>
                <a:lnTo>
                  <a:pt x="25346" y="17874"/>
                </a:lnTo>
                <a:lnTo>
                  <a:pt x="25179" y="17337"/>
                </a:lnTo>
                <a:lnTo>
                  <a:pt x="25030" y="16743"/>
                </a:lnTo>
                <a:lnTo>
                  <a:pt x="24882" y="16094"/>
                </a:lnTo>
                <a:lnTo>
                  <a:pt x="24734" y="15390"/>
                </a:lnTo>
                <a:lnTo>
                  <a:pt x="24604" y="14648"/>
                </a:lnTo>
                <a:lnTo>
                  <a:pt x="24474" y="13888"/>
                </a:lnTo>
                <a:lnTo>
                  <a:pt x="24215" y="12257"/>
                </a:lnTo>
                <a:lnTo>
                  <a:pt x="23992" y="10569"/>
                </a:lnTo>
                <a:lnTo>
                  <a:pt x="23788" y="8845"/>
                </a:lnTo>
                <a:lnTo>
                  <a:pt x="23380" y="5545"/>
                </a:lnTo>
                <a:lnTo>
                  <a:pt x="23195" y="4061"/>
                </a:lnTo>
                <a:lnTo>
                  <a:pt x="22991" y="2726"/>
                </a:lnTo>
                <a:lnTo>
                  <a:pt x="22898" y="2133"/>
                </a:lnTo>
                <a:lnTo>
                  <a:pt x="22806" y="1614"/>
                </a:lnTo>
                <a:lnTo>
                  <a:pt x="22694" y="1150"/>
                </a:lnTo>
                <a:lnTo>
                  <a:pt x="22602" y="761"/>
                </a:lnTo>
                <a:lnTo>
                  <a:pt x="22490" y="427"/>
                </a:lnTo>
                <a:lnTo>
                  <a:pt x="22398" y="205"/>
                </a:lnTo>
                <a:lnTo>
                  <a:pt x="22342" y="112"/>
                </a:lnTo>
                <a:lnTo>
                  <a:pt x="22286" y="57"/>
                </a:lnTo>
                <a:lnTo>
                  <a:pt x="22231" y="19"/>
                </a:lnTo>
                <a:lnTo>
                  <a:pt x="221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66" name="Google Shape;766;p9"/>
          <p:cNvGrpSpPr/>
          <p:nvPr/>
        </p:nvGrpSpPr>
        <p:grpSpPr>
          <a:xfrm flipH="1">
            <a:off x="-104560" y="3744300"/>
            <a:ext cx="1571958" cy="1610184"/>
            <a:chOff x="-3128300" y="3184750"/>
            <a:chExt cx="1745650" cy="1788100"/>
          </a:xfrm>
        </p:grpSpPr>
        <p:sp>
          <p:nvSpPr>
            <p:cNvPr id="767" name="Google Shape;767;p9"/>
            <p:cNvSpPr/>
            <p:nvPr/>
          </p:nvSpPr>
          <p:spPr>
            <a:xfrm>
              <a:off x="-3128300" y="3184750"/>
              <a:ext cx="1745650" cy="1788100"/>
            </a:xfrm>
            <a:custGeom>
              <a:avLst/>
              <a:gdLst/>
              <a:ahLst/>
              <a:cxnLst/>
              <a:rect l="l" t="t" r="r" b="b"/>
              <a:pathLst>
                <a:path w="69826" h="71524" extrusionOk="0">
                  <a:moveTo>
                    <a:pt x="62244" y="1"/>
                  </a:moveTo>
                  <a:lnTo>
                    <a:pt x="61580" y="19"/>
                  </a:lnTo>
                  <a:lnTo>
                    <a:pt x="60934" y="56"/>
                  </a:lnTo>
                  <a:lnTo>
                    <a:pt x="60270" y="130"/>
                  </a:lnTo>
                  <a:lnTo>
                    <a:pt x="59624" y="222"/>
                  </a:lnTo>
                  <a:lnTo>
                    <a:pt x="59034" y="333"/>
                  </a:lnTo>
                  <a:lnTo>
                    <a:pt x="58462" y="481"/>
                  </a:lnTo>
                  <a:lnTo>
                    <a:pt x="57890" y="647"/>
                  </a:lnTo>
                  <a:lnTo>
                    <a:pt x="57337" y="813"/>
                  </a:lnTo>
                  <a:lnTo>
                    <a:pt x="56783" y="1016"/>
                  </a:lnTo>
                  <a:lnTo>
                    <a:pt x="56248" y="1255"/>
                  </a:lnTo>
                  <a:lnTo>
                    <a:pt x="55695" y="1495"/>
                  </a:lnTo>
                  <a:lnTo>
                    <a:pt x="55178" y="1754"/>
                  </a:lnTo>
                  <a:lnTo>
                    <a:pt x="54662" y="2030"/>
                  </a:lnTo>
                  <a:lnTo>
                    <a:pt x="54145" y="2325"/>
                  </a:lnTo>
                  <a:lnTo>
                    <a:pt x="53647" y="2639"/>
                  </a:lnTo>
                  <a:lnTo>
                    <a:pt x="53167" y="2971"/>
                  </a:lnTo>
                  <a:lnTo>
                    <a:pt x="52688" y="3322"/>
                  </a:lnTo>
                  <a:lnTo>
                    <a:pt x="52226" y="3691"/>
                  </a:lnTo>
                  <a:lnTo>
                    <a:pt x="51784" y="4078"/>
                  </a:lnTo>
                  <a:lnTo>
                    <a:pt x="51341" y="4465"/>
                  </a:lnTo>
                  <a:lnTo>
                    <a:pt x="50917" y="4871"/>
                  </a:lnTo>
                  <a:lnTo>
                    <a:pt x="50492" y="5296"/>
                  </a:lnTo>
                  <a:lnTo>
                    <a:pt x="50087" y="5738"/>
                  </a:lnTo>
                  <a:lnTo>
                    <a:pt x="49699" y="6199"/>
                  </a:lnTo>
                  <a:lnTo>
                    <a:pt x="49330" y="6661"/>
                  </a:lnTo>
                  <a:lnTo>
                    <a:pt x="48980" y="7122"/>
                  </a:lnTo>
                  <a:lnTo>
                    <a:pt x="48629" y="7620"/>
                  </a:lnTo>
                  <a:lnTo>
                    <a:pt x="48316" y="8118"/>
                  </a:lnTo>
                  <a:lnTo>
                    <a:pt x="48002" y="8616"/>
                  </a:lnTo>
                  <a:lnTo>
                    <a:pt x="47707" y="9133"/>
                  </a:lnTo>
                  <a:lnTo>
                    <a:pt x="47430" y="9668"/>
                  </a:lnTo>
                  <a:lnTo>
                    <a:pt x="47172" y="10203"/>
                  </a:lnTo>
                  <a:lnTo>
                    <a:pt x="46932" y="10738"/>
                  </a:lnTo>
                  <a:lnTo>
                    <a:pt x="46711" y="11291"/>
                  </a:lnTo>
                  <a:lnTo>
                    <a:pt x="46508" y="11845"/>
                  </a:lnTo>
                  <a:lnTo>
                    <a:pt x="46323" y="12398"/>
                  </a:lnTo>
                  <a:lnTo>
                    <a:pt x="46176" y="12933"/>
                  </a:lnTo>
                  <a:lnTo>
                    <a:pt x="46046" y="13450"/>
                  </a:lnTo>
                  <a:lnTo>
                    <a:pt x="45917" y="13966"/>
                  </a:lnTo>
                  <a:lnTo>
                    <a:pt x="45807" y="14501"/>
                  </a:lnTo>
                  <a:lnTo>
                    <a:pt x="45714" y="15036"/>
                  </a:lnTo>
                  <a:lnTo>
                    <a:pt x="45641" y="15571"/>
                  </a:lnTo>
                  <a:lnTo>
                    <a:pt x="45585" y="16106"/>
                  </a:lnTo>
                  <a:lnTo>
                    <a:pt x="45548" y="16641"/>
                  </a:lnTo>
                  <a:lnTo>
                    <a:pt x="45511" y="17176"/>
                  </a:lnTo>
                  <a:lnTo>
                    <a:pt x="45493" y="17711"/>
                  </a:lnTo>
                  <a:lnTo>
                    <a:pt x="45493" y="18264"/>
                  </a:lnTo>
                  <a:lnTo>
                    <a:pt x="45493" y="18799"/>
                  </a:lnTo>
                  <a:lnTo>
                    <a:pt x="45530" y="19334"/>
                  </a:lnTo>
                  <a:lnTo>
                    <a:pt x="45567" y="19869"/>
                  </a:lnTo>
                  <a:lnTo>
                    <a:pt x="45622" y="20404"/>
                  </a:lnTo>
                  <a:lnTo>
                    <a:pt x="45677" y="20958"/>
                  </a:lnTo>
                  <a:lnTo>
                    <a:pt x="45770" y="21493"/>
                  </a:lnTo>
                  <a:lnTo>
                    <a:pt x="45862" y="22009"/>
                  </a:lnTo>
                  <a:lnTo>
                    <a:pt x="45973" y="22544"/>
                  </a:lnTo>
                  <a:lnTo>
                    <a:pt x="46083" y="23079"/>
                  </a:lnTo>
                  <a:lnTo>
                    <a:pt x="46212" y="23596"/>
                  </a:lnTo>
                  <a:lnTo>
                    <a:pt x="46360" y="24131"/>
                  </a:lnTo>
                  <a:lnTo>
                    <a:pt x="46526" y="24647"/>
                  </a:lnTo>
                  <a:lnTo>
                    <a:pt x="46692" y="25164"/>
                  </a:lnTo>
                  <a:lnTo>
                    <a:pt x="46877" y="25680"/>
                  </a:lnTo>
                  <a:lnTo>
                    <a:pt x="47061" y="26179"/>
                  </a:lnTo>
                  <a:lnTo>
                    <a:pt x="47282" y="26677"/>
                  </a:lnTo>
                  <a:lnTo>
                    <a:pt x="47485" y="27175"/>
                  </a:lnTo>
                  <a:lnTo>
                    <a:pt x="47725" y="27673"/>
                  </a:lnTo>
                  <a:lnTo>
                    <a:pt x="47965" y="28153"/>
                  </a:lnTo>
                  <a:lnTo>
                    <a:pt x="48223" y="28632"/>
                  </a:lnTo>
                  <a:lnTo>
                    <a:pt x="48482" y="29112"/>
                  </a:lnTo>
                  <a:lnTo>
                    <a:pt x="48223" y="28872"/>
                  </a:lnTo>
                  <a:lnTo>
                    <a:pt x="47947" y="28669"/>
                  </a:lnTo>
                  <a:lnTo>
                    <a:pt x="47651" y="28485"/>
                  </a:lnTo>
                  <a:lnTo>
                    <a:pt x="47319" y="28319"/>
                  </a:lnTo>
                  <a:lnTo>
                    <a:pt x="46987" y="28189"/>
                  </a:lnTo>
                  <a:lnTo>
                    <a:pt x="46655" y="28079"/>
                  </a:lnTo>
                  <a:lnTo>
                    <a:pt x="46305" y="27986"/>
                  </a:lnTo>
                  <a:lnTo>
                    <a:pt x="45936" y="27931"/>
                  </a:lnTo>
                  <a:lnTo>
                    <a:pt x="45585" y="27894"/>
                  </a:lnTo>
                  <a:lnTo>
                    <a:pt x="45216" y="27894"/>
                  </a:lnTo>
                  <a:lnTo>
                    <a:pt x="44847" y="27913"/>
                  </a:lnTo>
                  <a:lnTo>
                    <a:pt x="44478" y="27950"/>
                  </a:lnTo>
                  <a:lnTo>
                    <a:pt x="44128" y="28023"/>
                  </a:lnTo>
                  <a:lnTo>
                    <a:pt x="43777" y="28134"/>
                  </a:lnTo>
                  <a:lnTo>
                    <a:pt x="43445" y="28263"/>
                  </a:lnTo>
                  <a:lnTo>
                    <a:pt x="43113" y="28411"/>
                  </a:lnTo>
                  <a:lnTo>
                    <a:pt x="42726" y="28651"/>
                  </a:lnTo>
                  <a:lnTo>
                    <a:pt x="42338" y="28927"/>
                  </a:lnTo>
                  <a:lnTo>
                    <a:pt x="41988" y="29223"/>
                  </a:lnTo>
                  <a:lnTo>
                    <a:pt x="41674" y="29555"/>
                  </a:lnTo>
                  <a:lnTo>
                    <a:pt x="41361" y="29905"/>
                  </a:lnTo>
                  <a:lnTo>
                    <a:pt x="41102" y="30274"/>
                  </a:lnTo>
                  <a:lnTo>
                    <a:pt x="40844" y="30661"/>
                  </a:lnTo>
                  <a:lnTo>
                    <a:pt x="40623" y="31067"/>
                  </a:lnTo>
                  <a:lnTo>
                    <a:pt x="40420" y="31492"/>
                  </a:lnTo>
                  <a:lnTo>
                    <a:pt x="40254" y="31934"/>
                  </a:lnTo>
                  <a:lnTo>
                    <a:pt x="40106" y="32396"/>
                  </a:lnTo>
                  <a:lnTo>
                    <a:pt x="39977" y="32857"/>
                  </a:lnTo>
                  <a:lnTo>
                    <a:pt x="39885" y="33318"/>
                  </a:lnTo>
                  <a:lnTo>
                    <a:pt x="39811" y="33779"/>
                  </a:lnTo>
                  <a:lnTo>
                    <a:pt x="39756" y="34259"/>
                  </a:lnTo>
                  <a:lnTo>
                    <a:pt x="39737" y="34720"/>
                  </a:lnTo>
                  <a:lnTo>
                    <a:pt x="39737" y="35200"/>
                  </a:lnTo>
                  <a:lnTo>
                    <a:pt x="39737" y="35661"/>
                  </a:lnTo>
                  <a:lnTo>
                    <a:pt x="39774" y="36122"/>
                  </a:lnTo>
                  <a:lnTo>
                    <a:pt x="39829" y="36583"/>
                  </a:lnTo>
                  <a:lnTo>
                    <a:pt x="39903" y="37044"/>
                  </a:lnTo>
                  <a:lnTo>
                    <a:pt x="39977" y="37506"/>
                  </a:lnTo>
                  <a:lnTo>
                    <a:pt x="40069" y="37967"/>
                  </a:lnTo>
                  <a:lnTo>
                    <a:pt x="40180" y="38428"/>
                  </a:lnTo>
                  <a:lnTo>
                    <a:pt x="40420" y="39332"/>
                  </a:lnTo>
                  <a:lnTo>
                    <a:pt x="40678" y="40236"/>
                  </a:lnTo>
                  <a:lnTo>
                    <a:pt x="40973" y="41140"/>
                  </a:lnTo>
                  <a:lnTo>
                    <a:pt x="41268" y="42025"/>
                  </a:lnTo>
                  <a:lnTo>
                    <a:pt x="41047" y="41472"/>
                  </a:lnTo>
                  <a:lnTo>
                    <a:pt x="40789" y="40918"/>
                  </a:lnTo>
                  <a:lnTo>
                    <a:pt x="40512" y="40402"/>
                  </a:lnTo>
                  <a:lnTo>
                    <a:pt x="40198" y="39904"/>
                  </a:lnTo>
                  <a:lnTo>
                    <a:pt x="39866" y="39424"/>
                  </a:lnTo>
                  <a:lnTo>
                    <a:pt x="39497" y="38963"/>
                  </a:lnTo>
                  <a:lnTo>
                    <a:pt x="39110" y="38520"/>
                  </a:lnTo>
                  <a:lnTo>
                    <a:pt x="38686" y="38096"/>
                  </a:lnTo>
                  <a:lnTo>
                    <a:pt x="38243" y="37690"/>
                  </a:lnTo>
                  <a:lnTo>
                    <a:pt x="37782" y="37321"/>
                  </a:lnTo>
                  <a:lnTo>
                    <a:pt x="37302" y="36971"/>
                  </a:lnTo>
                  <a:lnTo>
                    <a:pt x="36804" y="36639"/>
                  </a:lnTo>
                  <a:lnTo>
                    <a:pt x="36288" y="36343"/>
                  </a:lnTo>
                  <a:lnTo>
                    <a:pt x="35771" y="36067"/>
                  </a:lnTo>
                  <a:lnTo>
                    <a:pt x="35218" y="35808"/>
                  </a:lnTo>
                  <a:lnTo>
                    <a:pt x="34664" y="35587"/>
                  </a:lnTo>
                  <a:lnTo>
                    <a:pt x="34111" y="35384"/>
                  </a:lnTo>
                  <a:lnTo>
                    <a:pt x="33520" y="35218"/>
                  </a:lnTo>
                  <a:lnTo>
                    <a:pt x="32948" y="35070"/>
                  </a:lnTo>
                  <a:lnTo>
                    <a:pt x="32358" y="34960"/>
                  </a:lnTo>
                  <a:lnTo>
                    <a:pt x="31768" y="34868"/>
                  </a:lnTo>
                  <a:lnTo>
                    <a:pt x="31177" y="34812"/>
                  </a:lnTo>
                  <a:lnTo>
                    <a:pt x="30587" y="34794"/>
                  </a:lnTo>
                  <a:lnTo>
                    <a:pt x="29997" y="34794"/>
                  </a:lnTo>
                  <a:lnTo>
                    <a:pt x="29406" y="34831"/>
                  </a:lnTo>
                  <a:lnTo>
                    <a:pt x="28816" y="34904"/>
                  </a:lnTo>
                  <a:lnTo>
                    <a:pt x="28226" y="35015"/>
                  </a:lnTo>
                  <a:lnTo>
                    <a:pt x="27654" y="35144"/>
                  </a:lnTo>
                  <a:lnTo>
                    <a:pt x="27100" y="35310"/>
                  </a:lnTo>
                  <a:lnTo>
                    <a:pt x="26529" y="35513"/>
                  </a:lnTo>
                  <a:lnTo>
                    <a:pt x="25994" y="35753"/>
                  </a:lnTo>
                  <a:lnTo>
                    <a:pt x="25459" y="36030"/>
                  </a:lnTo>
                  <a:lnTo>
                    <a:pt x="24961" y="36343"/>
                  </a:lnTo>
                  <a:lnTo>
                    <a:pt x="24481" y="36675"/>
                  </a:lnTo>
                  <a:lnTo>
                    <a:pt x="24020" y="37026"/>
                  </a:lnTo>
                  <a:lnTo>
                    <a:pt x="23595" y="37413"/>
                  </a:lnTo>
                  <a:lnTo>
                    <a:pt x="23190" y="37819"/>
                  </a:lnTo>
                  <a:lnTo>
                    <a:pt x="22802" y="38244"/>
                  </a:lnTo>
                  <a:lnTo>
                    <a:pt x="22433" y="38686"/>
                  </a:lnTo>
                  <a:lnTo>
                    <a:pt x="22101" y="39166"/>
                  </a:lnTo>
                  <a:lnTo>
                    <a:pt x="21787" y="39646"/>
                  </a:lnTo>
                  <a:lnTo>
                    <a:pt x="21492" y="40162"/>
                  </a:lnTo>
                  <a:lnTo>
                    <a:pt x="21234" y="40679"/>
                  </a:lnTo>
                  <a:lnTo>
                    <a:pt x="20994" y="41214"/>
                  </a:lnTo>
                  <a:lnTo>
                    <a:pt x="20791" y="41749"/>
                  </a:lnTo>
                  <a:lnTo>
                    <a:pt x="20607" y="42302"/>
                  </a:lnTo>
                  <a:lnTo>
                    <a:pt x="20441" y="42856"/>
                  </a:lnTo>
                  <a:lnTo>
                    <a:pt x="20312" y="43427"/>
                  </a:lnTo>
                  <a:lnTo>
                    <a:pt x="20201" y="43999"/>
                  </a:lnTo>
                  <a:lnTo>
                    <a:pt x="20127" y="44590"/>
                  </a:lnTo>
                  <a:lnTo>
                    <a:pt x="20072" y="45162"/>
                  </a:lnTo>
                  <a:lnTo>
                    <a:pt x="20053" y="45752"/>
                  </a:lnTo>
                  <a:lnTo>
                    <a:pt x="20053" y="46342"/>
                  </a:lnTo>
                  <a:lnTo>
                    <a:pt x="20090" y="46914"/>
                  </a:lnTo>
                  <a:lnTo>
                    <a:pt x="20146" y="47486"/>
                  </a:lnTo>
                  <a:lnTo>
                    <a:pt x="20238" y="48058"/>
                  </a:lnTo>
                  <a:lnTo>
                    <a:pt x="20349" y="48630"/>
                  </a:lnTo>
                  <a:lnTo>
                    <a:pt x="20515" y="49183"/>
                  </a:lnTo>
                  <a:lnTo>
                    <a:pt x="20681" y="49737"/>
                  </a:lnTo>
                  <a:lnTo>
                    <a:pt x="20902" y="50272"/>
                  </a:lnTo>
                  <a:lnTo>
                    <a:pt x="21142" y="50807"/>
                  </a:lnTo>
                  <a:lnTo>
                    <a:pt x="21400" y="51305"/>
                  </a:lnTo>
                  <a:lnTo>
                    <a:pt x="21695" y="51803"/>
                  </a:lnTo>
                  <a:lnTo>
                    <a:pt x="22027" y="52282"/>
                  </a:lnTo>
                  <a:lnTo>
                    <a:pt x="21677" y="51877"/>
                  </a:lnTo>
                  <a:lnTo>
                    <a:pt x="21308" y="51489"/>
                  </a:lnTo>
                  <a:lnTo>
                    <a:pt x="20920" y="51102"/>
                  </a:lnTo>
                  <a:lnTo>
                    <a:pt x="20515" y="50751"/>
                  </a:lnTo>
                  <a:lnTo>
                    <a:pt x="20090" y="50419"/>
                  </a:lnTo>
                  <a:lnTo>
                    <a:pt x="19648" y="50106"/>
                  </a:lnTo>
                  <a:lnTo>
                    <a:pt x="19186" y="49792"/>
                  </a:lnTo>
                  <a:lnTo>
                    <a:pt x="18725" y="49515"/>
                  </a:lnTo>
                  <a:lnTo>
                    <a:pt x="18246" y="49257"/>
                  </a:lnTo>
                  <a:lnTo>
                    <a:pt x="17766" y="49017"/>
                  </a:lnTo>
                  <a:lnTo>
                    <a:pt x="17268" y="48814"/>
                  </a:lnTo>
                  <a:lnTo>
                    <a:pt x="16770" y="48611"/>
                  </a:lnTo>
                  <a:lnTo>
                    <a:pt x="16253" y="48427"/>
                  </a:lnTo>
                  <a:lnTo>
                    <a:pt x="15718" y="48279"/>
                  </a:lnTo>
                  <a:lnTo>
                    <a:pt x="15202" y="48150"/>
                  </a:lnTo>
                  <a:lnTo>
                    <a:pt x="14667" y="48021"/>
                  </a:lnTo>
                  <a:lnTo>
                    <a:pt x="14132" y="47929"/>
                  </a:lnTo>
                  <a:lnTo>
                    <a:pt x="13597" y="47873"/>
                  </a:lnTo>
                  <a:lnTo>
                    <a:pt x="13043" y="47818"/>
                  </a:lnTo>
                  <a:lnTo>
                    <a:pt x="12508" y="47800"/>
                  </a:lnTo>
                  <a:lnTo>
                    <a:pt x="11955" y="47800"/>
                  </a:lnTo>
                  <a:lnTo>
                    <a:pt x="11420" y="47818"/>
                  </a:lnTo>
                  <a:lnTo>
                    <a:pt x="10885" y="47855"/>
                  </a:lnTo>
                  <a:lnTo>
                    <a:pt x="10331" y="47910"/>
                  </a:lnTo>
                  <a:lnTo>
                    <a:pt x="9796" y="48002"/>
                  </a:lnTo>
                  <a:lnTo>
                    <a:pt x="9280" y="48113"/>
                  </a:lnTo>
                  <a:lnTo>
                    <a:pt x="8745" y="48242"/>
                  </a:lnTo>
                  <a:lnTo>
                    <a:pt x="8228" y="48408"/>
                  </a:lnTo>
                  <a:lnTo>
                    <a:pt x="7730" y="48593"/>
                  </a:lnTo>
                  <a:lnTo>
                    <a:pt x="7214" y="48796"/>
                  </a:lnTo>
                  <a:lnTo>
                    <a:pt x="6734" y="49036"/>
                  </a:lnTo>
                  <a:lnTo>
                    <a:pt x="6254" y="49294"/>
                  </a:lnTo>
                  <a:lnTo>
                    <a:pt x="5775" y="49571"/>
                  </a:lnTo>
                  <a:lnTo>
                    <a:pt x="5314" y="49884"/>
                  </a:lnTo>
                  <a:lnTo>
                    <a:pt x="4852" y="50216"/>
                  </a:lnTo>
                  <a:lnTo>
                    <a:pt x="4428" y="50567"/>
                  </a:lnTo>
                  <a:lnTo>
                    <a:pt x="4022" y="50936"/>
                  </a:lnTo>
                  <a:lnTo>
                    <a:pt x="3635" y="51342"/>
                  </a:lnTo>
                  <a:lnTo>
                    <a:pt x="3247" y="51747"/>
                  </a:lnTo>
                  <a:lnTo>
                    <a:pt x="2897" y="52172"/>
                  </a:lnTo>
                  <a:lnTo>
                    <a:pt x="2565" y="52614"/>
                  </a:lnTo>
                  <a:lnTo>
                    <a:pt x="2233" y="53057"/>
                  </a:lnTo>
                  <a:lnTo>
                    <a:pt x="1938" y="53537"/>
                  </a:lnTo>
                  <a:lnTo>
                    <a:pt x="1661" y="54017"/>
                  </a:lnTo>
                  <a:lnTo>
                    <a:pt x="1403" y="54515"/>
                  </a:lnTo>
                  <a:lnTo>
                    <a:pt x="1163" y="55013"/>
                  </a:lnTo>
                  <a:lnTo>
                    <a:pt x="941" y="55529"/>
                  </a:lnTo>
                  <a:lnTo>
                    <a:pt x="757" y="56064"/>
                  </a:lnTo>
                  <a:lnTo>
                    <a:pt x="572" y="56581"/>
                  </a:lnTo>
                  <a:lnTo>
                    <a:pt x="425" y="57116"/>
                  </a:lnTo>
                  <a:lnTo>
                    <a:pt x="296" y="57669"/>
                  </a:lnTo>
                  <a:lnTo>
                    <a:pt x="185" y="58223"/>
                  </a:lnTo>
                  <a:lnTo>
                    <a:pt x="111" y="58758"/>
                  </a:lnTo>
                  <a:lnTo>
                    <a:pt x="37" y="59311"/>
                  </a:lnTo>
                  <a:lnTo>
                    <a:pt x="1" y="59883"/>
                  </a:lnTo>
                  <a:lnTo>
                    <a:pt x="1" y="60436"/>
                  </a:lnTo>
                  <a:lnTo>
                    <a:pt x="19" y="60990"/>
                  </a:lnTo>
                  <a:lnTo>
                    <a:pt x="56" y="61543"/>
                  </a:lnTo>
                  <a:lnTo>
                    <a:pt x="111" y="62097"/>
                  </a:lnTo>
                  <a:lnTo>
                    <a:pt x="204" y="62632"/>
                  </a:lnTo>
                  <a:lnTo>
                    <a:pt x="314" y="63185"/>
                  </a:lnTo>
                  <a:lnTo>
                    <a:pt x="462" y="63720"/>
                  </a:lnTo>
                  <a:lnTo>
                    <a:pt x="628" y="64255"/>
                  </a:lnTo>
                  <a:lnTo>
                    <a:pt x="831" y="64772"/>
                  </a:lnTo>
                  <a:lnTo>
                    <a:pt x="10590" y="65731"/>
                  </a:lnTo>
                  <a:lnTo>
                    <a:pt x="20994" y="66746"/>
                  </a:lnTo>
                  <a:lnTo>
                    <a:pt x="69826" y="71524"/>
                  </a:lnTo>
                  <a:lnTo>
                    <a:pt x="69826" y="2049"/>
                  </a:lnTo>
                  <a:lnTo>
                    <a:pt x="69254" y="1735"/>
                  </a:lnTo>
                  <a:lnTo>
                    <a:pt x="68645" y="1440"/>
                  </a:lnTo>
                  <a:lnTo>
                    <a:pt x="68055" y="1182"/>
                  </a:lnTo>
                  <a:lnTo>
                    <a:pt x="67427" y="942"/>
                  </a:lnTo>
                  <a:lnTo>
                    <a:pt x="66800" y="720"/>
                  </a:lnTo>
                  <a:lnTo>
                    <a:pt x="66173" y="536"/>
                  </a:lnTo>
                  <a:lnTo>
                    <a:pt x="65527" y="388"/>
                  </a:lnTo>
                  <a:lnTo>
                    <a:pt x="64882" y="241"/>
                  </a:lnTo>
                  <a:lnTo>
                    <a:pt x="64218" y="149"/>
                  </a:lnTo>
                  <a:lnTo>
                    <a:pt x="63572" y="75"/>
                  </a:lnTo>
                  <a:lnTo>
                    <a:pt x="62908" y="19"/>
                  </a:lnTo>
                  <a:lnTo>
                    <a:pt x="6224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9"/>
            <p:cNvSpPr/>
            <p:nvPr/>
          </p:nvSpPr>
          <p:spPr>
            <a:xfrm>
              <a:off x="-2670849" y="3653325"/>
              <a:ext cx="1288115" cy="1319439"/>
            </a:xfrm>
            <a:custGeom>
              <a:avLst/>
              <a:gdLst/>
              <a:ahLst/>
              <a:cxnLst/>
              <a:rect l="l" t="t" r="r" b="b"/>
              <a:pathLst>
                <a:path w="69826" h="71524" extrusionOk="0">
                  <a:moveTo>
                    <a:pt x="62244" y="1"/>
                  </a:moveTo>
                  <a:lnTo>
                    <a:pt x="61580" y="19"/>
                  </a:lnTo>
                  <a:lnTo>
                    <a:pt x="60934" y="56"/>
                  </a:lnTo>
                  <a:lnTo>
                    <a:pt x="60270" y="130"/>
                  </a:lnTo>
                  <a:lnTo>
                    <a:pt x="59624" y="222"/>
                  </a:lnTo>
                  <a:lnTo>
                    <a:pt x="59034" y="333"/>
                  </a:lnTo>
                  <a:lnTo>
                    <a:pt x="58462" y="481"/>
                  </a:lnTo>
                  <a:lnTo>
                    <a:pt x="57890" y="647"/>
                  </a:lnTo>
                  <a:lnTo>
                    <a:pt x="57337" y="813"/>
                  </a:lnTo>
                  <a:lnTo>
                    <a:pt x="56783" y="1016"/>
                  </a:lnTo>
                  <a:lnTo>
                    <a:pt x="56248" y="1255"/>
                  </a:lnTo>
                  <a:lnTo>
                    <a:pt x="55695" y="1495"/>
                  </a:lnTo>
                  <a:lnTo>
                    <a:pt x="55178" y="1754"/>
                  </a:lnTo>
                  <a:lnTo>
                    <a:pt x="54662" y="2030"/>
                  </a:lnTo>
                  <a:lnTo>
                    <a:pt x="54145" y="2325"/>
                  </a:lnTo>
                  <a:lnTo>
                    <a:pt x="53647" y="2639"/>
                  </a:lnTo>
                  <a:lnTo>
                    <a:pt x="53167" y="2971"/>
                  </a:lnTo>
                  <a:lnTo>
                    <a:pt x="52688" y="3322"/>
                  </a:lnTo>
                  <a:lnTo>
                    <a:pt x="52226" y="3691"/>
                  </a:lnTo>
                  <a:lnTo>
                    <a:pt x="51784" y="4078"/>
                  </a:lnTo>
                  <a:lnTo>
                    <a:pt x="51341" y="4465"/>
                  </a:lnTo>
                  <a:lnTo>
                    <a:pt x="50917" y="4871"/>
                  </a:lnTo>
                  <a:lnTo>
                    <a:pt x="50492" y="5296"/>
                  </a:lnTo>
                  <a:lnTo>
                    <a:pt x="50087" y="5738"/>
                  </a:lnTo>
                  <a:lnTo>
                    <a:pt x="49699" y="6199"/>
                  </a:lnTo>
                  <a:lnTo>
                    <a:pt x="49330" y="6661"/>
                  </a:lnTo>
                  <a:lnTo>
                    <a:pt x="48980" y="7122"/>
                  </a:lnTo>
                  <a:lnTo>
                    <a:pt x="48629" y="7620"/>
                  </a:lnTo>
                  <a:lnTo>
                    <a:pt x="48316" y="8118"/>
                  </a:lnTo>
                  <a:lnTo>
                    <a:pt x="48002" y="8616"/>
                  </a:lnTo>
                  <a:lnTo>
                    <a:pt x="47707" y="9133"/>
                  </a:lnTo>
                  <a:lnTo>
                    <a:pt x="47430" y="9668"/>
                  </a:lnTo>
                  <a:lnTo>
                    <a:pt x="47172" y="10203"/>
                  </a:lnTo>
                  <a:lnTo>
                    <a:pt x="46932" y="10738"/>
                  </a:lnTo>
                  <a:lnTo>
                    <a:pt x="46711" y="11291"/>
                  </a:lnTo>
                  <a:lnTo>
                    <a:pt x="46508" y="11845"/>
                  </a:lnTo>
                  <a:lnTo>
                    <a:pt x="46323" y="12398"/>
                  </a:lnTo>
                  <a:lnTo>
                    <a:pt x="46176" y="12933"/>
                  </a:lnTo>
                  <a:lnTo>
                    <a:pt x="46046" y="13450"/>
                  </a:lnTo>
                  <a:lnTo>
                    <a:pt x="45917" y="13966"/>
                  </a:lnTo>
                  <a:lnTo>
                    <a:pt x="45807" y="14501"/>
                  </a:lnTo>
                  <a:lnTo>
                    <a:pt x="45714" y="15036"/>
                  </a:lnTo>
                  <a:lnTo>
                    <a:pt x="45641" y="15571"/>
                  </a:lnTo>
                  <a:lnTo>
                    <a:pt x="45585" y="16106"/>
                  </a:lnTo>
                  <a:lnTo>
                    <a:pt x="45548" y="16641"/>
                  </a:lnTo>
                  <a:lnTo>
                    <a:pt x="45511" y="17176"/>
                  </a:lnTo>
                  <a:lnTo>
                    <a:pt x="45493" y="17711"/>
                  </a:lnTo>
                  <a:lnTo>
                    <a:pt x="45493" y="18264"/>
                  </a:lnTo>
                  <a:lnTo>
                    <a:pt x="45493" y="18799"/>
                  </a:lnTo>
                  <a:lnTo>
                    <a:pt x="45530" y="19334"/>
                  </a:lnTo>
                  <a:lnTo>
                    <a:pt x="45567" y="19869"/>
                  </a:lnTo>
                  <a:lnTo>
                    <a:pt x="45622" y="20404"/>
                  </a:lnTo>
                  <a:lnTo>
                    <a:pt x="45677" y="20958"/>
                  </a:lnTo>
                  <a:lnTo>
                    <a:pt x="45770" y="21493"/>
                  </a:lnTo>
                  <a:lnTo>
                    <a:pt x="45862" y="22009"/>
                  </a:lnTo>
                  <a:lnTo>
                    <a:pt x="45973" y="22544"/>
                  </a:lnTo>
                  <a:lnTo>
                    <a:pt x="46083" y="23079"/>
                  </a:lnTo>
                  <a:lnTo>
                    <a:pt x="46212" y="23596"/>
                  </a:lnTo>
                  <a:lnTo>
                    <a:pt x="46360" y="24131"/>
                  </a:lnTo>
                  <a:lnTo>
                    <a:pt x="46526" y="24647"/>
                  </a:lnTo>
                  <a:lnTo>
                    <a:pt x="46692" y="25164"/>
                  </a:lnTo>
                  <a:lnTo>
                    <a:pt x="46877" y="25680"/>
                  </a:lnTo>
                  <a:lnTo>
                    <a:pt x="47061" y="26179"/>
                  </a:lnTo>
                  <a:lnTo>
                    <a:pt x="47282" y="26677"/>
                  </a:lnTo>
                  <a:lnTo>
                    <a:pt x="47485" y="27175"/>
                  </a:lnTo>
                  <a:lnTo>
                    <a:pt x="47725" y="27673"/>
                  </a:lnTo>
                  <a:lnTo>
                    <a:pt x="47965" y="28153"/>
                  </a:lnTo>
                  <a:lnTo>
                    <a:pt x="48223" y="28632"/>
                  </a:lnTo>
                  <a:lnTo>
                    <a:pt x="48482" y="29112"/>
                  </a:lnTo>
                  <a:lnTo>
                    <a:pt x="48223" y="28872"/>
                  </a:lnTo>
                  <a:lnTo>
                    <a:pt x="47947" y="28669"/>
                  </a:lnTo>
                  <a:lnTo>
                    <a:pt x="47651" y="28485"/>
                  </a:lnTo>
                  <a:lnTo>
                    <a:pt x="47319" y="28319"/>
                  </a:lnTo>
                  <a:lnTo>
                    <a:pt x="46987" y="28189"/>
                  </a:lnTo>
                  <a:lnTo>
                    <a:pt x="46655" y="28079"/>
                  </a:lnTo>
                  <a:lnTo>
                    <a:pt x="46305" y="27986"/>
                  </a:lnTo>
                  <a:lnTo>
                    <a:pt x="45936" y="27931"/>
                  </a:lnTo>
                  <a:lnTo>
                    <a:pt x="45585" y="27894"/>
                  </a:lnTo>
                  <a:lnTo>
                    <a:pt x="45216" y="27894"/>
                  </a:lnTo>
                  <a:lnTo>
                    <a:pt x="44847" y="27913"/>
                  </a:lnTo>
                  <a:lnTo>
                    <a:pt x="44478" y="27950"/>
                  </a:lnTo>
                  <a:lnTo>
                    <a:pt x="44128" y="28023"/>
                  </a:lnTo>
                  <a:lnTo>
                    <a:pt x="43777" y="28134"/>
                  </a:lnTo>
                  <a:lnTo>
                    <a:pt x="43445" y="28263"/>
                  </a:lnTo>
                  <a:lnTo>
                    <a:pt x="43113" y="28411"/>
                  </a:lnTo>
                  <a:lnTo>
                    <a:pt x="42726" y="28651"/>
                  </a:lnTo>
                  <a:lnTo>
                    <a:pt x="42338" y="28927"/>
                  </a:lnTo>
                  <a:lnTo>
                    <a:pt x="41988" y="29223"/>
                  </a:lnTo>
                  <a:lnTo>
                    <a:pt x="41674" y="29555"/>
                  </a:lnTo>
                  <a:lnTo>
                    <a:pt x="41361" y="29905"/>
                  </a:lnTo>
                  <a:lnTo>
                    <a:pt x="41102" y="30274"/>
                  </a:lnTo>
                  <a:lnTo>
                    <a:pt x="40844" y="30661"/>
                  </a:lnTo>
                  <a:lnTo>
                    <a:pt x="40623" y="31067"/>
                  </a:lnTo>
                  <a:lnTo>
                    <a:pt x="40420" y="31492"/>
                  </a:lnTo>
                  <a:lnTo>
                    <a:pt x="40254" y="31934"/>
                  </a:lnTo>
                  <a:lnTo>
                    <a:pt x="40106" y="32396"/>
                  </a:lnTo>
                  <a:lnTo>
                    <a:pt x="39977" y="32857"/>
                  </a:lnTo>
                  <a:lnTo>
                    <a:pt x="39885" y="33318"/>
                  </a:lnTo>
                  <a:lnTo>
                    <a:pt x="39811" y="33779"/>
                  </a:lnTo>
                  <a:lnTo>
                    <a:pt x="39756" y="34259"/>
                  </a:lnTo>
                  <a:lnTo>
                    <a:pt x="39737" y="34720"/>
                  </a:lnTo>
                  <a:lnTo>
                    <a:pt x="39737" y="35200"/>
                  </a:lnTo>
                  <a:lnTo>
                    <a:pt x="39737" y="35661"/>
                  </a:lnTo>
                  <a:lnTo>
                    <a:pt x="39774" y="36122"/>
                  </a:lnTo>
                  <a:lnTo>
                    <a:pt x="39829" y="36583"/>
                  </a:lnTo>
                  <a:lnTo>
                    <a:pt x="39903" y="37044"/>
                  </a:lnTo>
                  <a:lnTo>
                    <a:pt x="39977" y="37506"/>
                  </a:lnTo>
                  <a:lnTo>
                    <a:pt x="40069" y="37967"/>
                  </a:lnTo>
                  <a:lnTo>
                    <a:pt x="40180" y="38428"/>
                  </a:lnTo>
                  <a:lnTo>
                    <a:pt x="40420" y="39332"/>
                  </a:lnTo>
                  <a:lnTo>
                    <a:pt x="40678" y="40236"/>
                  </a:lnTo>
                  <a:lnTo>
                    <a:pt x="40973" y="41140"/>
                  </a:lnTo>
                  <a:lnTo>
                    <a:pt x="41268" y="42025"/>
                  </a:lnTo>
                  <a:lnTo>
                    <a:pt x="41047" y="41472"/>
                  </a:lnTo>
                  <a:lnTo>
                    <a:pt x="40789" y="40918"/>
                  </a:lnTo>
                  <a:lnTo>
                    <a:pt x="40512" y="40402"/>
                  </a:lnTo>
                  <a:lnTo>
                    <a:pt x="40198" y="39904"/>
                  </a:lnTo>
                  <a:lnTo>
                    <a:pt x="39866" y="39424"/>
                  </a:lnTo>
                  <a:lnTo>
                    <a:pt x="39497" y="38963"/>
                  </a:lnTo>
                  <a:lnTo>
                    <a:pt x="39110" y="38520"/>
                  </a:lnTo>
                  <a:lnTo>
                    <a:pt x="38686" y="38096"/>
                  </a:lnTo>
                  <a:lnTo>
                    <a:pt x="38243" y="37690"/>
                  </a:lnTo>
                  <a:lnTo>
                    <a:pt x="37782" y="37321"/>
                  </a:lnTo>
                  <a:lnTo>
                    <a:pt x="37302" y="36971"/>
                  </a:lnTo>
                  <a:lnTo>
                    <a:pt x="36804" y="36639"/>
                  </a:lnTo>
                  <a:lnTo>
                    <a:pt x="36288" y="36343"/>
                  </a:lnTo>
                  <a:lnTo>
                    <a:pt x="35771" y="36067"/>
                  </a:lnTo>
                  <a:lnTo>
                    <a:pt x="35218" y="35808"/>
                  </a:lnTo>
                  <a:lnTo>
                    <a:pt x="34664" y="35587"/>
                  </a:lnTo>
                  <a:lnTo>
                    <a:pt x="34111" y="35384"/>
                  </a:lnTo>
                  <a:lnTo>
                    <a:pt x="33520" y="35218"/>
                  </a:lnTo>
                  <a:lnTo>
                    <a:pt x="32948" y="35070"/>
                  </a:lnTo>
                  <a:lnTo>
                    <a:pt x="32358" y="34960"/>
                  </a:lnTo>
                  <a:lnTo>
                    <a:pt x="31768" y="34868"/>
                  </a:lnTo>
                  <a:lnTo>
                    <a:pt x="31177" y="34812"/>
                  </a:lnTo>
                  <a:lnTo>
                    <a:pt x="30587" y="34794"/>
                  </a:lnTo>
                  <a:lnTo>
                    <a:pt x="29997" y="34794"/>
                  </a:lnTo>
                  <a:lnTo>
                    <a:pt x="29406" y="34831"/>
                  </a:lnTo>
                  <a:lnTo>
                    <a:pt x="28816" y="34904"/>
                  </a:lnTo>
                  <a:lnTo>
                    <a:pt x="28226" y="35015"/>
                  </a:lnTo>
                  <a:lnTo>
                    <a:pt x="27654" y="35144"/>
                  </a:lnTo>
                  <a:lnTo>
                    <a:pt x="27100" y="35310"/>
                  </a:lnTo>
                  <a:lnTo>
                    <a:pt x="26529" y="35513"/>
                  </a:lnTo>
                  <a:lnTo>
                    <a:pt x="25994" y="35753"/>
                  </a:lnTo>
                  <a:lnTo>
                    <a:pt x="25459" y="36030"/>
                  </a:lnTo>
                  <a:lnTo>
                    <a:pt x="24961" y="36343"/>
                  </a:lnTo>
                  <a:lnTo>
                    <a:pt x="24481" y="36675"/>
                  </a:lnTo>
                  <a:lnTo>
                    <a:pt x="24020" y="37026"/>
                  </a:lnTo>
                  <a:lnTo>
                    <a:pt x="23595" y="37413"/>
                  </a:lnTo>
                  <a:lnTo>
                    <a:pt x="23190" y="37819"/>
                  </a:lnTo>
                  <a:lnTo>
                    <a:pt x="22802" y="38244"/>
                  </a:lnTo>
                  <a:lnTo>
                    <a:pt x="22433" y="38686"/>
                  </a:lnTo>
                  <a:lnTo>
                    <a:pt x="22101" y="39166"/>
                  </a:lnTo>
                  <a:lnTo>
                    <a:pt x="21787" y="39646"/>
                  </a:lnTo>
                  <a:lnTo>
                    <a:pt x="21492" y="40162"/>
                  </a:lnTo>
                  <a:lnTo>
                    <a:pt x="21234" y="40679"/>
                  </a:lnTo>
                  <a:lnTo>
                    <a:pt x="20994" y="41214"/>
                  </a:lnTo>
                  <a:lnTo>
                    <a:pt x="20791" y="41749"/>
                  </a:lnTo>
                  <a:lnTo>
                    <a:pt x="20607" y="42302"/>
                  </a:lnTo>
                  <a:lnTo>
                    <a:pt x="20441" y="42856"/>
                  </a:lnTo>
                  <a:lnTo>
                    <a:pt x="20312" y="43427"/>
                  </a:lnTo>
                  <a:lnTo>
                    <a:pt x="20201" y="43999"/>
                  </a:lnTo>
                  <a:lnTo>
                    <a:pt x="20127" y="44590"/>
                  </a:lnTo>
                  <a:lnTo>
                    <a:pt x="20072" y="45162"/>
                  </a:lnTo>
                  <a:lnTo>
                    <a:pt x="20053" y="45752"/>
                  </a:lnTo>
                  <a:lnTo>
                    <a:pt x="20053" y="46342"/>
                  </a:lnTo>
                  <a:lnTo>
                    <a:pt x="20090" y="46914"/>
                  </a:lnTo>
                  <a:lnTo>
                    <a:pt x="20146" y="47486"/>
                  </a:lnTo>
                  <a:lnTo>
                    <a:pt x="20238" y="48058"/>
                  </a:lnTo>
                  <a:lnTo>
                    <a:pt x="20349" y="48630"/>
                  </a:lnTo>
                  <a:lnTo>
                    <a:pt x="20515" y="49183"/>
                  </a:lnTo>
                  <a:lnTo>
                    <a:pt x="20681" y="49737"/>
                  </a:lnTo>
                  <a:lnTo>
                    <a:pt x="20902" y="50272"/>
                  </a:lnTo>
                  <a:lnTo>
                    <a:pt x="21142" y="50807"/>
                  </a:lnTo>
                  <a:lnTo>
                    <a:pt x="21400" y="51305"/>
                  </a:lnTo>
                  <a:lnTo>
                    <a:pt x="21695" y="51803"/>
                  </a:lnTo>
                  <a:lnTo>
                    <a:pt x="22027" y="52282"/>
                  </a:lnTo>
                  <a:lnTo>
                    <a:pt x="21677" y="51877"/>
                  </a:lnTo>
                  <a:lnTo>
                    <a:pt x="21308" y="51489"/>
                  </a:lnTo>
                  <a:lnTo>
                    <a:pt x="20920" y="51102"/>
                  </a:lnTo>
                  <a:lnTo>
                    <a:pt x="20515" y="50751"/>
                  </a:lnTo>
                  <a:lnTo>
                    <a:pt x="20090" y="50419"/>
                  </a:lnTo>
                  <a:lnTo>
                    <a:pt x="19648" y="50106"/>
                  </a:lnTo>
                  <a:lnTo>
                    <a:pt x="19186" y="49792"/>
                  </a:lnTo>
                  <a:lnTo>
                    <a:pt x="18725" y="49515"/>
                  </a:lnTo>
                  <a:lnTo>
                    <a:pt x="18246" y="49257"/>
                  </a:lnTo>
                  <a:lnTo>
                    <a:pt x="17766" y="49017"/>
                  </a:lnTo>
                  <a:lnTo>
                    <a:pt x="17268" y="48814"/>
                  </a:lnTo>
                  <a:lnTo>
                    <a:pt x="16770" y="48611"/>
                  </a:lnTo>
                  <a:lnTo>
                    <a:pt x="16253" y="48427"/>
                  </a:lnTo>
                  <a:lnTo>
                    <a:pt x="15718" y="48279"/>
                  </a:lnTo>
                  <a:lnTo>
                    <a:pt x="15202" y="48150"/>
                  </a:lnTo>
                  <a:lnTo>
                    <a:pt x="14667" y="48021"/>
                  </a:lnTo>
                  <a:lnTo>
                    <a:pt x="14132" y="47929"/>
                  </a:lnTo>
                  <a:lnTo>
                    <a:pt x="13597" y="47873"/>
                  </a:lnTo>
                  <a:lnTo>
                    <a:pt x="13043" y="47818"/>
                  </a:lnTo>
                  <a:lnTo>
                    <a:pt x="12508" y="47800"/>
                  </a:lnTo>
                  <a:lnTo>
                    <a:pt x="11955" y="47800"/>
                  </a:lnTo>
                  <a:lnTo>
                    <a:pt x="11420" y="47818"/>
                  </a:lnTo>
                  <a:lnTo>
                    <a:pt x="10885" y="47855"/>
                  </a:lnTo>
                  <a:lnTo>
                    <a:pt x="10331" y="47910"/>
                  </a:lnTo>
                  <a:lnTo>
                    <a:pt x="9796" y="48002"/>
                  </a:lnTo>
                  <a:lnTo>
                    <a:pt x="9280" y="48113"/>
                  </a:lnTo>
                  <a:lnTo>
                    <a:pt x="8745" y="48242"/>
                  </a:lnTo>
                  <a:lnTo>
                    <a:pt x="8228" y="48408"/>
                  </a:lnTo>
                  <a:lnTo>
                    <a:pt x="7730" y="48593"/>
                  </a:lnTo>
                  <a:lnTo>
                    <a:pt x="7214" y="48796"/>
                  </a:lnTo>
                  <a:lnTo>
                    <a:pt x="6734" y="49036"/>
                  </a:lnTo>
                  <a:lnTo>
                    <a:pt x="6254" y="49294"/>
                  </a:lnTo>
                  <a:lnTo>
                    <a:pt x="5775" y="49571"/>
                  </a:lnTo>
                  <a:lnTo>
                    <a:pt x="5314" y="49884"/>
                  </a:lnTo>
                  <a:lnTo>
                    <a:pt x="4852" y="50216"/>
                  </a:lnTo>
                  <a:lnTo>
                    <a:pt x="4428" y="50567"/>
                  </a:lnTo>
                  <a:lnTo>
                    <a:pt x="4022" y="50936"/>
                  </a:lnTo>
                  <a:lnTo>
                    <a:pt x="3635" y="51342"/>
                  </a:lnTo>
                  <a:lnTo>
                    <a:pt x="3247" y="51747"/>
                  </a:lnTo>
                  <a:lnTo>
                    <a:pt x="2897" y="52172"/>
                  </a:lnTo>
                  <a:lnTo>
                    <a:pt x="2565" y="52614"/>
                  </a:lnTo>
                  <a:lnTo>
                    <a:pt x="2233" y="53057"/>
                  </a:lnTo>
                  <a:lnTo>
                    <a:pt x="1938" y="53537"/>
                  </a:lnTo>
                  <a:lnTo>
                    <a:pt x="1661" y="54017"/>
                  </a:lnTo>
                  <a:lnTo>
                    <a:pt x="1403" y="54515"/>
                  </a:lnTo>
                  <a:lnTo>
                    <a:pt x="1163" y="55013"/>
                  </a:lnTo>
                  <a:lnTo>
                    <a:pt x="941" y="55529"/>
                  </a:lnTo>
                  <a:lnTo>
                    <a:pt x="757" y="56064"/>
                  </a:lnTo>
                  <a:lnTo>
                    <a:pt x="572" y="56581"/>
                  </a:lnTo>
                  <a:lnTo>
                    <a:pt x="425" y="57116"/>
                  </a:lnTo>
                  <a:lnTo>
                    <a:pt x="296" y="57669"/>
                  </a:lnTo>
                  <a:lnTo>
                    <a:pt x="185" y="58223"/>
                  </a:lnTo>
                  <a:lnTo>
                    <a:pt x="111" y="58758"/>
                  </a:lnTo>
                  <a:lnTo>
                    <a:pt x="37" y="59311"/>
                  </a:lnTo>
                  <a:lnTo>
                    <a:pt x="1" y="59883"/>
                  </a:lnTo>
                  <a:lnTo>
                    <a:pt x="1" y="60436"/>
                  </a:lnTo>
                  <a:lnTo>
                    <a:pt x="19" y="60990"/>
                  </a:lnTo>
                  <a:lnTo>
                    <a:pt x="56" y="61543"/>
                  </a:lnTo>
                  <a:lnTo>
                    <a:pt x="111" y="62097"/>
                  </a:lnTo>
                  <a:lnTo>
                    <a:pt x="204" y="62632"/>
                  </a:lnTo>
                  <a:lnTo>
                    <a:pt x="314" y="63185"/>
                  </a:lnTo>
                  <a:lnTo>
                    <a:pt x="462" y="63720"/>
                  </a:lnTo>
                  <a:lnTo>
                    <a:pt x="628" y="64255"/>
                  </a:lnTo>
                  <a:lnTo>
                    <a:pt x="831" y="64772"/>
                  </a:lnTo>
                  <a:lnTo>
                    <a:pt x="10590" y="65731"/>
                  </a:lnTo>
                  <a:lnTo>
                    <a:pt x="20994" y="66746"/>
                  </a:lnTo>
                  <a:lnTo>
                    <a:pt x="69826" y="71524"/>
                  </a:lnTo>
                  <a:lnTo>
                    <a:pt x="69826" y="2049"/>
                  </a:lnTo>
                  <a:lnTo>
                    <a:pt x="69254" y="1735"/>
                  </a:lnTo>
                  <a:lnTo>
                    <a:pt x="68645" y="1440"/>
                  </a:lnTo>
                  <a:lnTo>
                    <a:pt x="68055" y="1182"/>
                  </a:lnTo>
                  <a:lnTo>
                    <a:pt x="67427" y="942"/>
                  </a:lnTo>
                  <a:lnTo>
                    <a:pt x="66800" y="720"/>
                  </a:lnTo>
                  <a:lnTo>
                    <a:pt x="66173" y="536"/>
                  </a:lnTo>
                  <a:lnTo>
                    <a:pt x="65527" y="388"/>
                  </a:lnTo>
                  <a:lnTo>
                    <a:pt x="64882" y="241"/>
                  </a:lnTo>
                  <a:lnTo>
                    <a:pt x="64218" y="149"/>
                  </a:lnTo>
                  <a:lnTo>
                    <a:pt x="63572" y="75"/>
                  </a:lnTo>
                  <a:lnTo>
                    <a:pt x="62908" y="19"/>
                  </a:lnTo>
                  <a:lnTo>
                    <a:pt x="62244" y="1"/>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69" name="Google Shape;769;p9"/>
          <p:cNvSpPr/>
          <p:nvPr/>
        </p:nvSpPr>
        <p:spPr>
          <a:xfrm>
            <a:off x="217513" y="2787963"/>
            <a:ext cx="283192" cy="304896"/>
          </a:xfrm>
          <a:custGeom>
            <a:avLst/>
            <a:gdLst/>
            <a:ahLst/>
            <a:cxnLst/>
            <a:rect l="l" t="t" r="r" b="b"/>
            <a:pathLst>
              <a:path w="43071" h="46372" extrusionOk="0">
                <a:moveTo>
                  <a:pt x="22082" y="1"/>
                </a:moveTo>
                <a:lnTo>
                  <a:pt x="22008" y="38"/>
                </a:lnTo>
                <a:lnTo>
                  <a:pt x="21953" y="94"/>
                </a:lnTo>
                <a:lnTo>
                  <a:pt x="21878" y="168"/>
                </a:lnTo>
                <a:lnTo>
                  <a:pt x="21804" y="261"/>
                </a:lnTo>
                <a:lnTo>
                  <a:pt x="21749" y="372"/>
                </a:lnTo>
                <a:lnTo>
                  <a:pt x="21637" y="650"/>
                </a:lnTo>
                <a:lnTo>
                  <a:pt x="21526" y="1002"/>
                </a:lnTo>
                <a:lnTo>
                  <a:pt x="21434" y="1410"/>
                </a:lnTo>
                <a:lnTo>
                  <a:pt x="21341" y="1892"/>
                </a:lnTo>
                <a:lnTo>
                  <a:pt x="21267" y="2411"/>
                </a:lnTo>
                <a:lnTo>
                  <a:pt x="21118" y="3635"/>
                </a:lnTo>
                <a:lnTo>
                  <a:pt x="20989" y="5007"/>
                </a:lnTo>
                <a:lnTo>
                  <a:pt x="20710" y="8122"/>
                </a:lnTo>
                <a:lnTo>
                  <a:pt x="20562" y="9772"/>
                </a:lnTo>
                <a:lnTo>
                  <a:pt x="20377" y="11441"/>
                </a:lnTo>
                <a:lnTo>
                  <a:pt x="20284" y="12275"/>
                </a:lnTo>
                <a:lnTo>
                  <a:pt x="20173" y="13091"/>
                </a:lnTo>
                <a:lnTo>
                  <a:pt x="20043" y="13888"/>
                </a:lnTo>
                <a:lnTo>
                  <a:pt x="19913" y="14667"/>
                </a:lnTo>
                <a:lnTo>
                  <a:pt x="19765" y="15427"/>
                </a:lnTo>
                <a:lnTo>
                  <a:pt x="19598" y="16150"/>
                </a:lnTo>
                <a:lnTo>
                  <a:pt x="19413" y="16836"/>
                </a:lnTo>
                <a:lnTo>
                  <a:pt x="19227" y="17504"/>
                </a:lnTo>
                <a:lnTo>
                  <a:pt x="19005" y="18115"/>
                </a:lnTo>
                <a:lnTo>
                  <a:pt x="18764" y="18672"/>
                </a:lnTo>
                <a:lnTo>
                  <a:pt x="18652" y="18931"/>
                </a:lnTo>
                <a:lnTo>
                  <a:pt x="18523" y="19172"/>
                </a:lnTo>
                <a:lnTo>
                  <a:pt x="18374" y="19413"/>
                </a:lnTo>
                <a:lnTo>
                  <a:pt x="18244" y="19636"/>
                </a:lnTo>
                <a:lnTo>
                  <a:pt x="18078" y="19840"/>
                </a:lnTo>
                <a:lnTo>
                  <a:pt x="17911" y="20025"/>
                </a:lnTo>
                <a:lnTo>
                  <a:pt x="17725" y="20211"/>
                </a:lnTo>
                <a:lnTo>
                  <a:pt x="17521" y="20396"/>
                </a:lnTo>
                <a:lnTo>
                  <a:pt x="17299" y="20563"/>
                </a:lnTo>
                <a:lnTo>
                  <a:pt x="17076" y="20711"/>
                </a:lnTo>
                <a:lnTo>
                  <a:pt x="16835" y="20878"/>
                </a:lnTo>
                <a:lnTo>
                  <a:pt x="16576" y="21008"/>
                </a:lnTo>
                <a:lnTo>
                  <a:pt x="16298" y="21156"/>
                </a:lnTo>
                <a:lnTo>
                  <a:pt x="16020" y="21286"/>
                </a:lnTo>
                <a:lnTo>
                  <a:pt x="15408" y="21508"/>
                </a:lnTo>
                <a:lnTo>
                  <a:pt x="14777" y="21731"/>
                </a:lnTo>
                <a:lnTo>
                  <a:pt x="14091" y="21916"/>
                </a:lnTo>
                <a:lnTo>
                  <a:pt x="13387" y="22083"/>
                </a:lnTo>
                <a:lnTo>
                  <a:pt x="12664" y="22213"/>
                </a:lnTo>
                <a:lnTo>
                  <a:pt x="11903" y="22343"/>
                </a:lnTo>
                <a:lnTo>
                  <a:pt x="11125" y="22435"/>
                </a:lnTo>
                <a:lnTo>
                  <a:pt x="10346" y="22528"/>
                </a:lnTo>
                <a:lnTo>
                  <a:pt x="9567" y="22602"/>
                </a:lnTo>
                <a:lnTo>
                  <a:pt x="7991" y="22732"/>
                </a:lnTo>
                <a:lnTo>
                  <a:pt x="6452" y="22806"/>
                </a:lnTo>
                <a:lnTo>
                  <a:pt x="4988" y="22880"/>
                </a:lnTo>
                <a:lnTo>
                  <a:pt x="3634" y="22955"/>
                </a:lnTo>
                <a:lnTo>
                  <a:pt x="2448" y="23047"/>
                </a:lnTo>
                <a:lnTo>
                  <a:pt x="1910" y="23103"/>
                </a:lnTo>
                <a:lnTo>
                  <a:pt x="1446" y="23177"/>
                </a:lnTo>
                <a:lnTo>
                  <a:pt x="1020" y="23251"/>
                </a:lnTo>
                <a:lnTo>
                  <a:pt x="668" y="23344"/>
                </a:lnTo>
                <a:lnTo>
                  <a:pt x="390" y="23437"/>
                </a:lnTo>
                <a:lnTo>
                  <a:pt x="278" y="23511"/>
                </a:lnTo>
                <a:lnTo>
                  <a:pt x="186" y="23566"/>
                </a:lnTo>
                <a:lnTo>
                  <a:pt x="111" y="23641"/>
                </a:lnTo>
                <a:lnTo>
                  <a:pt x="56" y="23715"/>
                </a:lnTo>
                <a:lnTo>
                  <a:pt x="19" y="23789"/>
                </a:lnTo>
                <a:lnTo>
                  <a:pt x="0" y="23882"/>
                </a:lnTo>
                <a:lnTo>
                  <a:pt x="0" y="23993"/>
                </a:lnTo>
                <a:lnTo>
                  <a:pt x="37" y="24104"/>
                </a:lnTo>
                <a:lnTo>
                  <a:pt x="74" y="24215"/>
                </a:lnTo>
                <a:lnTo>
                  <a:pt x="148" y="24308"/>
                </a:lnTo>
                <a:lnTo>
                  <a:pt x="223" y="24419"/>
                </a:lnTo>
                <a:lnTo>
                  <a:pt x="334" y="24512"/>
                </a:lnTo>
                <a:lnTo>
                  <a:pt x="464" y="24605"/>
                </a:lnTo>
                <a:lnTo>
                  <a:pt x="593" y="24697"/>
                </a:lnTo>
                <a:lnTo>
                  <a:pt x="909" y="24864"/>
                </a:lnTo>
                <a:lnTo>
                  <a:pt x="1298" y="25031"/>
                </a:lnTo>
                <a:lnTo>
                  <a:pt x="1743" y="25180"/>
                </a:lnTo>
                <a:lnTo>
                  <a:pt x="2225" y="25328"/>
                </a:lnTo>
                <a:lnTo>
                  <a:pt x="2763" y="25458"/>
                </a:lnTo>
                <a:lnTo>
                  <a:pt x="3356" y="25587"/>
                </a:lnTo>
                <a:lnTo>
                  <a:pt x="3968" y="25717"/>
                </a:lnTo>
                <a:lnTo>
                  <a:pt x="4617" y="25847"/>
                </a:lnTo>
                <a:lnTo>
                  <a:pt x="6007" y="26070"/>
                </a:lnTo>
                <a:lnTo>
                  <a:pt x="7472" y="26292"/>
                </a:lnTo>
                <a:lnTo>
                  <a:pt x="8993" y="26515"/>
                </a:lnTo>
                <a:lnTo>
                  <a:pt x="10494" y="26737"/>
                </a:lnTo>
                <a:lnTo>
                  <a:pt x="11996" y="26997"/>
                </a:lnTo>
                <a:lnTo>
                  <a:pt x="12701" y="27126"/>
                </a:lnTo>
                <a:lnTo>
                  <a:pt x="13405" y="27256"/>
                </a:lnTo>
                <a:lnTo>
                  <a:pt x="14091" y="27404"/>
                </a:lnTo>
                <a:lnTo>
                  <a:pt x="14722" y="27571"/>
                </a:lnTo>
                <a:lnTo>
                  <a:pt x="15334" y="27738"/>
                </a:lnTo>
                <a:lnTo>
                  <a:pt x="15908" y="27905"/>
                </a:lnTo>
                <a:lnTo>
                  <a:pt x="16427" y="28109"/>
                </a:lnTo>
                <a:lnTo>
                  <a:pt x="16910" y="28294"/>
                </a:lnTo>
                <a:lnTo>
                  <a:pt x="17336" y="28517"/>
                </a:lnTo>
                <a:lnTo>
                  <a:pt x="17521" y="28628"/>
                </a:lnTo>
                <a:lnTo>
                  <a:pt x="17707" y="28739"/>
                </a:lnTo>
                <a:lnTo>
                  <a:pt x="17855" y="28869"/>
                </a:lnTo>
                <a:lnTo>
                  <a:pt x="18022" y="29018"/>
                </a:lnTo>
                <a:lnTo>
                  <a:pt x="18189" y="29184"/>
                </a:lnTo>
                <a:lnTo>
                  <a:pt x="18337" y="29370"/>
                </a:lnTo>
                <a:lnTo>
                  <a:pt x="18486" y="29555"/>
                </a:lnTo>
                <a:lnTo>
                  <a:pt x="18615" y="29759"/>
                </a:lnTo>
                <a:lnTo>
                  <a:pt x="18893" y="30223"/>
                </a:lnTo>
                <a:lnTo>
                  <a:pt x="19134" y="30742"/>
                </a:lnTo>
                <a:lnTo>
                  <a:pt x="19375" y="31317"/>
                </a:lnTo>
                <a:lnTo>
                  <a:pt x="19598" y="31910"/>
                </a:lnTo>
                <a:lnTo>
                  <a:pt x="19802" y="32559"/>
                </a:lnTo>
                <a:lnTo>
                  <a:pt x="19987" y="33245"/>
                </a:lnTo>
                <a:lnTo>
                  <a:pt x="20173" y="33949"/>
                </a:lnTo>
                <a:lnTo>
                  <a:pt x="20340" y="34673"/>
                </a:lnTo>
                <a:lnTo>
                  <a:pt x="20488" y="35433"/>
                </a:lnTo>
                <a:lnTo>
                  <a:pt x="20766" y="36953"/>
                </a:lnTo>
                <a:lnTo>
                  <a:pt x="21026" y="38492"/>
                </a:lnTo>
                <a:lnTo>
                  <a:pt x="21248" y="40012"/>
                </a:lnTo>
                <a:lnTo>
                  <a:pt x="21452" y="41440"/>
                </a:lnTo>
                <a:lnTo>
                  <a:pt x="21656" y="42775"/>
                </a:lnTo>
                <a:lnTo>
                  <a:pt x="21860" y="43962"/>
                </a:lnTo>
                <a:lnTo>
                  <a:pt x="21953" y="44481"/>
                </a:lnTo>
                <a:lnTo>
                  <a:pt x="22045" y="44944"/>
                </a:lnTo>
                <a:lnTo>
                  <a:pt x="22157" y="45352"/>
                </a:lnTo>
                <a:lnTo>
                  <a:pt x="22268" y="45704"/>
                </a:lnTo>
                <a:lnTo>
                  <a:pt x="22379" y="45983"/>
                </a:lnTo>
                <a:lnTo>
                  <a:pt x="22490" y="46205"/>
                </a:lnTo>
                <a:lnTo>
                  <a:pt x="22565" y="46279"/>
                </a:lnTo>
                <a:lnTo>
                  <a:pt x="22620" y="46335"/>
                </a:lnTo>
                <a:lnTo>
                  <a:pt x="22694" y="46372"/>
                </a:lnTo>
                <a:lnTo>
                  <a:pt x="22843" y="46372"/>
                </a:lnTo>
                <a:lnTo>
                  <a:pt x="22935" y="46353"/>
                </a:lnTo>
                <a:lnTo>
                  <a:pt x="23028" y="46316"/>
                </a:lnTo>
                <a:lnTo>
                  <a:pt x="23102" y="46261"/>
                </a:lnTo>
                <a:lnTo>
                  <a:pt x="23176" y="46186"/>
                </a:lnTo>
                <a:lnTo>
                  <a:pt x="23269" y="46094"/>
                </a:lnTo>
                <a:lnTo>
                  <a:pt x="23417" y="45871"/>
                </a:lnTo>
                <a:lnTo>
                  <a:pt x="23566" y="45612"/>
                </a:lnTo>
                <a:lnTo>
                  <a:pt x="23696" y="45278"/>
                </a:lnTo>
                <a:lnTo>
                  <a:pt x="23825" y="44907"/>
                </a:lnTo>
                <a:lnTo>
                  <a:pt x="23937" y="44481"/>
                </a:lnTo>
                <a:lnTo>
                  <a:pt x="24066" y="44017"/>
                </a:lnTo>
                <a:lnTo>
                  <a:pt x="24159" y="43517"/>
                </a:lnTo>
                <a:lnTo>
                  <a:pt x="24382" y="42423"/>
                </a:lnTo>
                <a:lnTo>
                  <a:pt x="24567" y="41199"/>
                </a:lnTo>
                <a:lnTo>
                  <a:pt x="24734" y="39901"/>
                </a:lnTo>
                <a:lnTo>
                  <a:pt x="25068" y="37176"/>
                </a:lnTo>
                <a:lnTo>
                  <a:pt x="25420" y="34432"/>
                </a:lnTo>
                <a:lnTo>
                  <a:pt x="25587" y="33134"/>
                </a:lnTo>
                <a:lnTo>
                  <a:pt x="25791" y="31910"/>
                </a:lnTo>
                <a:lnTo>
                  <a:pt x="25995" y="30797"/>
                </a:lnTo>
                <a:lnTo>
                  <a:pt x="26106" y="30297"/>
                </a:lnTo>
                <a:lnTo>
                  <a:pt x="26217" y="29833"/>
                </a:lnTo>
                <a:lnTo>
                  <a:pt x="26310" y="29537"/>
                </a:lnTo>
                <a:lnTo>
                  <a:pt x="26421" y="29277"/>
                </a:lnTo>
                <a:lnTo>
                  <a:pt x="26551" y="29018"/>
                </a:lnTo>
                <a:lnTo>
                  <a:pt x="26681" y="28758"/>
                </a:lnTo>
                <a:lnTo>
                  <a:pt x="26847" y="28517"/>
                </a:lnTo>
                <a:lnTo>
                  <a:pt x="27033" y="28276"/>
                </a:lnTo>
                <a:lnTo>
                  <a:pt x="27218" y="28053"/>
                </a:lnTo>
                <a:lnTo>
                  <a:pt x="27422" y="27849"/>
                </a:lnTo>
                <a:lnTo>
                  <a:pt x="27645" y="27646"/>
                </a:lnTo>
                <a:lnTo>
                  <a:pt x="27886" y="27442"/>
                </a:lnTo>
                <a:lnTo>
                  <a:pt x="28145" y="27256"/>
                </a:lnTo>
                <a:lnTo>
                  <a:pt x="28405" y="27071"/>
                </a:lnTo>
                <a:lnTo>
                  <a:pt x="28683" y="26904"/>
                </a:lnTo>
                <a:lnTo>
                  <a:pt x="28961" y="26737"/>
                </a:lnTo>
                <a:lnTo>
                  <a:pt x="29573" y="26422"/>
                </a:lnTo>
                <a:lnTo>
                  <a:pt x="30222" y="26144"/>
                </a:lnTo>
                <a:lnTo>
                  <a:pt x="30889" y="25884"/>
                </a:lnTo>
                <a:lnTo>
                  <a:pt x="31594" y="25643"/>
                </a:lnTo>
                <a:lnTo>
                  <a:pt x="32317" y="25439"/>
                </a:lnTo>
                <a:lnTo>
                  <a:pt x="33040" y="25235"/>
                </a:lnTo>
                <a:lnTo>
                  <a:pt x="33800" y="25068"/>
                </a:lnTo>
                <a:lnTo>
                  <a:pt x="34561" y="24920"/>
                </a:lnTo>
                <a:lnTo>
                  <a:pt x="35302" y="24772"/>
                </a:lnTo>
                <a:lnTo>
                  <a:pt x="36804" y="24531"/>
                </a:lnTo>
                <a:lnTo>
                  <a:pt x="38213" y="24327"/>
                </a:lnTo>
                <a:lnTo>
                  <a:pt x="39548" y="24141"/>
                </a:lnTo>
                <a:lnTo>
                  <a:pt x="40716" y="23974"/>
                </a:lnTo>
                <a:lnTo>
                  <a:pt x="41235" y="23900"/>
                </a:lnTo>
                <a:lnTo>
                  <a:pt x="41699" y="23808"/>
                </a:lnTo>
                <a:lnTo>
                  <a:pt x="42107" y="23715"/>
                </a:lnTo>
                <a:lnTo>
                  <a:pt x="42440" y="23604"/>
                </a:lnTo>
                <a:lnTo>
                  <a:pt x="42719" y="23511"/>
                </a:lnTo>
                <a:lnTo>
                  <a:pt x="42830" y="23437"/>
                </a:lnTo>
                <a:lnTo>
                  <a:pt x="42922" y="23381"/>
                </a:lnTo>
                <a:lnTo>
                  <a:pt x="42978" y="23325"/>
                </a:lnTo>
                <a:lnTo>
                  <a:pt x="43034" y="23251"/>
                </a:lnTo>
                <a:lnTo>
                  <a:pt x="43071" y="23177"/>
                </a:lnTo>
                <a:lnTo>
                  <a:pt x="43071" y="23103"/>
                </a:lnTo>
                <a:lnTo>
                  <a:pt x="43052" y="22992"/>
                </a:lnTo>
                <a:lnTo>
                  <a:pt x="43015" y="22862"/>
                </a:lnTo>
                <a:lnTo>
                  <a:pt x="42960" y="22751"/>
                </a:lnTo>
                <a:lnTo>
                  <a:pt x="42885" y="22658"/>
                </a:lnTo>
                <a:lnTo>
                  <a:pt x="42774" y="22547"/>
                </a:lnTo>
                <a:lnTo>
                  <a:pt x="42663" y="22454"/>
                </a:lnTo>
                <a:lnTo>
                  <a:pt x="42533" y="22361"/>
                </a:lnTo>
                <a:lnTo>
                  <a:pt x="42385" y="22269"/>
                </a:lnTo>
                <a:lnTo>
                  <a:pt x="42033" y="22102"/>
                </a:lnTo>
                <a:lnTo>
                  <a:pt x="41625" y="21953"/>
                </a:lnTo>
                <a:lnTo>
                  <a:pt x="41161" y="21824"/>
                </a:lnTo>
                <a:lnTo>
                  <a:pt x="40642" y="21694"/>
                </a:lnTo>
                <a:lnTo>
                  <a:pt x="40086" y="21583"/>
                </a:lnTo>
                <a:lnTo>
                  <a:pt x="39492" y="21490"/>
                </a:lnTo>
                <a:lnTo>
                  <a:pt x="38843" y="21397"/>
                </a:lnTo>
                <a:lnTo>
                  <a:pt x="38176" y="21323"/>
                </a:lnTo>
                <a:lnTo>
                  <a:pt x="36785" y="21175"/>
                </a:lnTo>
                <a:lnTo>
                  <a:pt x="35302" y="21045"/>
                </a:lnTo>
                <a:lnTo>
                  <a:pt x="32354" y="20804"/>
                </a:lnTo>
                <a:lnTo>
                  <a:pt x="30926" y="20656"/>
                </a:lnTo>
                <a:lnTo>
                  <a:pt x="30259" y="20581"/>
                </a:lnTo>
                <a:lnTo>
                  <a:pt x="29610" y="20489"/>
                </a:lnTo>
                <a:lnTo>
                  <a:pt x="28998" y="20396"/>
                </a:lnTo>
                <a:lnTo>
                  <a:pt x="28423" y="20285"/>
                </a:lnTo>
                <a:lnTo>
                  <a:pt x="27886" y="20155"/>
                </a:lnTo>
                <a:lnTo>
                  <a:pt x="27404" y="20025"/>
                </a:lnTo>
                <a:lnTo>
                  <a:pt x="26977" y="19877"/>
                </a:lnTo>
                <a:lnTo>
                  <a:pt x="26606" y="19729"/>
                </a:lnTo>
                <a:lnTo>
                  <a:pt x="26458" y="19636"/>
                </a:lnTo>
                <a:lnTo>
                  <a:pt x="26310" y="19543"/>
                </a:lnTo>
                <a:lnTo>
                  <a:pt x="26180" y="19450"/>
                </a:lnTo>
                <a:lnTo>
                  <a:pt x="26069" y="19339"/>
                </a:lnTo>
                <a:lnTo>
                  <a:pt x="25976" y="19228"/>
                </a:lnTo>
                <a:lnTo>
                  <a:pt x="25883" y="19098"/>
                </a:lnTo>
                <a:lnTo>
                  <a:pt x="25791" y="18931"/>
                </a:lnTo>
                <a:lnTo>
                  <a:pt x="25698" y="18764"/>
                </a:lnTo>
                <a:lnTo>
                  <a:pt x="25513" y="18356"/>
                </a:lnTo>
                <a:lnTo>
                  <a:pt x="25346" y="17874"/>
                </a:lnTo>
                <a:lnTo>
                  <a:pt x="25179" y="17337"/>
                </a:lnTo>
                <a:lnTo>
                  <a:pt x="25030" y="16743"/>
                </a:lnTo>
                <a:lnTo>
                  <a:pt x="24882" y="16094"/>
                </a:lnTo>
                <a:lnTo>
                  <a:pt x="24734" y="15390"/>
                </a:lnTo>
                <a:lnTo>
                  <a:pt x="24604" y="14648"/>
                </a:lnTo>
                <a:lnTo>
                  <a:pt x="24474" y="13888"/>
                </a:lnTo>
                <a:lnTo>
                  <a:pt x="24215" y="12257"/>
                </a:lnTo>
                <a:lnTo>
                  <a:pt x="23992" y="10569"/>
                </a:lnTo>
                <a:lnTo>
                  <a:pt x="23788" y="8845"/>
                </a:lnTo>
                <a:lnTo>
                  <a:pt x="23380" y="5545"/>
                </a:lnTo>
                <a:lnTo>
                  <a:pt x="23195" y="4061"/>
                </a:lnTo>
                <a:lnTo>
                  <a:pt x="22991" y="2726"/>
                </a:lnTo>
                <a:lnTo>
                  <a:pt x="22898" y="2133"/>
                </a:lnTo>
                <a:lnTo>
                  <a:pt x="22806" y="1614"/>
                </a:lnTo>
                <a:lnTo>
                  <a:pt x="22694" y="1150"/>
                </a:lnTo>
                <a:lnTo>
                  <a:pt x="22602" y="761"/>
                </a:lnTo>
                <a:lnTo>
                  <a:pt x="22490" y="427"/>
                </a:lnTo>
                <a:lnTo>
                  <a:pt x="22398" y="205"/>
                </a:lnTo>
                <a:lnTo>
                  <a:pt x="22342" y="112"/>
                </a:lnTo>
                <a:lnTo>
                  <a:pt x="22286" y="57"/>
                </a:lnTo>
                <a:lnTo>
                  <a:pt x="22231" y="19"/>
                </a:lnTo>
                <a:lnTo>
                  <a:pt x="221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70" name="Google Shape;770;p9"/>
          <p:cNvGrpSpPr/>
          <p:nvPr/>
        </p:nvGrpSpPr>
        <p:grpSpPr>
          <a:xfrm>
            <a:off x="7386650" y="3630633"/>
            <a:ext cx="1759549" cy="1514815"/>
            <a:chOff x="-5379400" y="3590150"/>
            <a:chExt cx="1532575" cy="1319525"/>
          </a:xfrm>
        </p:grpSpPr>
        <p:sp>
          <p:nvSpPr>
            <p:cNvPr id="771" name="Google Shape;771;p9"/>
            <p:cNvSpPr/>
            <p:nvPr/>
          </p:nvSpPr>
          <p:spPr>
            <a:xfrm>
              <a:off x="-5379400" y="3590150"/>
              <a:ext cx="1532575" cy="1319525"/>
            </a:xfrm>
            <a:custGeom>
              <a:avLst/>
              <a:gdLst/>
              <a:ahLst/>
              <a:cxnLst/>
              <a:rect l="l" t="t" r="r" b="b"/>
              <a:pathLst>
                <a:path w="61303" h="52781" extrusionOk="0">
                  <a:moveTo>
                    <a:pt x="61303" y="1"/>
                  </a:moveTo>
                  <a:lnTo>
                    <a:pt x="60620" y="314"/>
                  </a:lnTo>
                  <a:lnTo>
                    <a:pt x="59975" y="665"/>
                  </a:lnTo>
                  <a:lnTo>
                    <a:pt x="59329" y="1034"/>
                  </a:lnTo>
                  <a:lnTo>
                    <a:pt x="58683" y="1440"/>
                  </a:lnTo>
                  <a:lnTo>
                    <a:pt x="58074" y="1864"/>
                  </a:lnTo>
                  <a:lnTo>
                    <a:pt x="57484" y="2307"/>
                  </a:lnTo>
                  <a:lnTo>
                    <a:pt x="56912" y="2786"/>
                  </a:lnTo>
                  <a:lnTo>
                    <a:pt x="56340" y="3284"/>
                  </a:lnTo>
                  <a:lnTo>
                    <a:pt x="55805" y="3783"/>
                  </a:lnTo>
                  <a:lnTo>
                    <a:pt x="55289" y="4318"/>
                  </a:lnTo>
                  <a:lnTo>
                    <a:pt x="54791" y="4889"/>
                  </a:lnTo>
                  <a:lnTo>
                    <a:pt x="54330" y="5461"/>
                  </a:lnTo>
                  <a:lnTo>
                    <a:pt x="53887" y="6052"/>
                  </a:lnTo>
                  <a:lnTo>
                    <a:pt x="53462" y="6679"/>
                  </a:lnTo>
                  <a:lnTo>
                    <a:pt x="53075" y="7306"/>
                  </a:lnTo>
                  <a:lnTo>
                    <a:pt x="52706" y="7952"/>
                  </a:lnTo>
                  <a:lnTo>
                    <a:pt x="52411" y="8561"/>
                  </a:lnTo>
                  <a:lnTo>
                    <a:pt x="52134" y="9169"/>
                  </a:lnTo>
                  <a:lnTo>
                    <a:pt x="51894" y="9797"/>
                  </a:lnTo>
                  <a:lnTo>
                    <a:pt x="51673" y="10424"/>
                  </a:lnTo>
                  <a:lnTo>
                    <a:pt x="51470" y="11069"/>
                  </a:lnTo>
                  <a:lnTo>
                    <a:pt x="51286" y="11715"/>
                  </a:lnTo>
                  <a:lnTo>
                    <a:pt x="51138" y="12361"/>
                  </a:lnTo>
                  <a:lnTo>
                    <a:pt x="51009" y="13025"/>
                  </a:lnTo>
                  <a:lnTo>
                    <a:pt x="50917" y="13689"/>
                  </a:lnTo>
                  <a:lnTo>
                    <a:pt x="50824" y="14353"/>
                  </a:lnTo>
                  <a:lnTo>
                    <a:pt x="50769" y="15017"/>
                  </a:lnTo>
                  <a:lnTo>
                    <a:pt x="50751" y="15700"/>
                  </a:lnTo>
                  <a:lnTo>
                    <a:pt x="50732" y="16364"/>
                  </a:lnTo>
                  <a:lnTo>
                    <a:pt x="50751" y="17028"/>
                  </a:lnTo>
                  <a:lnTo>
                    <a:pt x="50806" y="17711"/>
                  </a:lnTo>
                  <a:lnTo>
                    <a:pt x="50861" y="18375"/>
                  </a:lnTo>
                  <a:lnTo>
                    <a:pt x="50954" y="19039"/>
                  </a:lnTo>
                  <a:lnTo>
                    <a:pt x="51064" y="19703"/>
                  </a:lnTo>
                  <a:lnTo>
                    <a:pt x="51193" y="20367"/>
                  </a:lnTo>
                  <a:lnTo>
                    <a:pt x="51341" y="21013"/>
                  </a:lnTo>
                  <a:lnTo>
                    <a:pt x="51525" y="21659"/>
                  </a:lnTo>
                  <a:lnTo>
                    <a:pt x="51728" y="22304"/>
                  </a:lnTo>
                  <a:lnTo>
                    <a:pt x="51950" y="22931"/>
                  </a:lnTo>
                  <a:lnTo>
                    <a:pt x="52208" y="23559"/>
                  </a:lnTo>
                  <a:lnTo>
                    <a:pt x="52466" y="24167"/>
                  </a:lnTo>
                  <a:lnTo>
                    <a:pt x="52761" y="24776"/>
                  </a:lnTo>
                  <a:lnTo>
                    <a:pt x="53075" y="25367"/>
                  </a:lnTo>
                  <a:lnTo>
                    <a:pt x="53407" y="25957"/>
                  </a:lnTo>
                  <a:lnTo>
                    <a:pt x="53758" y="26529"/>
                  </a:lnTo>
                  <a:lnTo>
                    <a:pt x="54145" y="27082"/>
                  </a:lnTo>
                  <a:lnTo>
                    <a:pt x="54532" y="27617"/>
                  </a:lnTo>
                  <a:lnTo>
                    <a:pt x="54957" y="28134"/>
                  </a:lnTo>
                  <a:lnTo>
                    <a:pt x="54957" y="28134"/>
                  </a:lnTo>
                  <a:lnTo>
                    <a:pt x="54385" y="27525"/>
                  </a:lnTo>
                  <a:lnTo>
                    <a:pt x="53813" y="26935"/>
                  </a:lnTo>
                  <a:lnTo>
                    <a:pt x="53204" y="26344"/>
                  </a:lnTo>
                  <a:lnTo>
                    <a:pt x="52577" y="25809"/>
                  </a:lnTo>
                  <a:lnTo>
                    <a:pt x="52263" y="25533"/>
                  </a:lnTo>
                  <a:lnTo>
                    <a:pt x="51931" y="25293"/>
                  </a:lnTo>
                  <a:lnTo>
                    <a:pt x="51599" y="25035"/>
                  </a:lnTo>
                  <a:lnTo>
                    <a:pt x="51267" y="24813"/>
                  </a:lnTo>
                  <a:lnTo>
                    <a:pt x="50917" y="24592"/>
                  </a:lnTo>
                  <a:lnTo>
                    <a:pt x="50566" y="24370"/>
                  </a:lnTo>
                  <a:lnTo>
                    <a:pt x="50197" y="24186"/>
                  </a:lnTo>
                  <a:lnTo>
                    <a:pt x="49828" y="24001"/>
                  </a:lnTo>
                  <a:lnTo>
                    <a:pt x="49367" y="23799"/>
                  </a:lnTo>
                  <a:lnTo>
                    <a:pt x="48887" y="23633"/>
                  </a:lnTo>
                  <a:lnTo>
                    <a:pt x="48408" y="23503"/>
                  </a:lnTo>
                  <a:lnTo>
                    <a:pt x="47910" y="23393"/>
                  </a:lnTo>
                  <a:lnTo>
                    <a:pt x="47412" y="23319"/>
                  </a:lnTo>
                  <a:lnTo>
                    <a:pt x="46913" y="23264"/>
                  </a:lnTo>
                  <a:lnTo>
                    <a:pt x="46415" y="23245"/>
                  </a:lnTo>
                  <a:lnTo>
                    <a:pt x="45917" y="23282"/>
                  </a:lnTo>
                  <a:lnTo>
                    <a:pt x="45419" y="23337"/>
                  </a:lnTo>
                  <a:lnTo>
                    <a:pt x="44940" y="23430"/>
                  </a:lnTo>
                  <a:lnTo>
                    <a:pt x="44460" y="23559"/>
                  </a:lnTo>
                  <a:lnTo>
                    <a:pt x="43999" y="23725"/>
                  </a:lnTo>
                  <a:lnTo>
                    <a:pt x="43777" y="23817"/>
                  </a:lnTo>
                  <a:lnTo>
                    <a:pt x="43574" y="23928"/>
                  </a:lnTo>
                  <a:lnTo>
                    <a:pt x="43353" y="24038"/>
                  </a:lnTo>
                  <a:lnTo>
                    <a:pt x="43150" y="24167"/>
                  </a:lnTo>
                  <a:lnTo>
                    <a:pt x="42947" y="24315"/>
                  </a:lnTo>
                  <a:lnTo>
                    <a:pt x="42763" y="24463"/>
                  </a:lnTo>
                  <a:lnTo>
                    <a:pt x="42560" y="24629"/>
                  </a:lnTo>
                  <a:lnTo>
                    <a:pt x="42394" y="24795"/>
                  </a:lnTo>
                  <a:lnTo>
                    <a:pt x="42117" y="25090"/>
                  </a:lnTo>
                  <a:lnTo>
                    <a:pt x="41859" y="25404"/>
                  </a:lnTo>
                  <a:lnTo>
                    <a:pt x="41637" y="25736"/>
                  </a:lnTo>
                  <a:lnTo>
                    <a:pt x="41453" y="26086"/>
                  </a:lnTo>
                  <a:lnTo>
                    <a:pt x="41287" y="26455"/>
                  </a:lnTo>
                  <a:lnTo>
                    <a:pt x="41139" y="26824"/>
                  </a:lnTo>
                  <a:lnTo>
                    <a:pt x="41010" y="27211"/>
                  </a:lnTo>
                  <a:lnTo>
                    <a:pt x="40918" y="27617"/>
                  </a:lnTo>
                  <a:lnTo>
                    <a:pt x="40844" y="28023"/>
                  </a:lnTo>
                  <a:lnTo>
                    <a:pt x="40807" y="28429"/>
                  </a:lnTo>
                  <a:lnTo>
                    <a:pt x="40770" y="28835"/>
                  </a:lnTo>
                  <a:lnTo>
                    <a:pt x="40770" y="29259"/>
                  </a:lnTo>
                  <a:lnTo>
                    <a:pt x="40789" y="29665"/>
                  </a:lnTo>
                  <a:lnTo>
                    <a:pt x="40826" y="30071"/>
                  </a:lnTo>
                  <a:lnTo>
                    <a:pt x="40881" y="30477"/>
                  </a:lnTo>
                  <a:lnTo>
                    <a:pt x="40955" y="30883"/>
                  </a:lnTo>
                  <a:lnTo>
                    <a:pt x="41047" y="31270"/>
                  </a:lnTo>
                  <a:lnTo>
                    <a:pt x="41158" y="31657"/>
                  </a:lnTo>
                  <a:lnTo>
                    <a:pt x="41268" y="32026"/>
                  </a:lnTo>
                  <a:lnTo>
                    <a:pt x="41398" y="32395"/>
                  </a:lnTo>
                  <a:lnTo>
                    <a:pt x="41545" y="32764"/>
                  </a:lnTo>
                  <a:lnTo>
                    <a:pt x="41693" y="33133"/>
                  </a:lnTo>
                  <a:lnTo>
                    <a:pt x="42025" y="33853"/>
                  </a:lnTo>
                  <a:lnTo>
                    <a:pt x="42394" y="34572"/>
                  </a:lnTo>
                  <a:lnTo>
                    <a:pt x="42763" y="35273"/>
                  </a:lnTo>
                  <a:lnTo>
                    <a:pt x="43538" y="36638"/>
                  </a:lnTo>
                  <a:lnTo>
                    <a:pt x="42966" y="36362"/>
                  </a:lnTo>
                  <a:lnTo>
                    <a:pt x="42412" y="36140"/>
                  </a:lnTo>
                  <a:lnTo>
                    <a:pt x="41896" y="35974"/>
                  </a:lnTo>
                  <a:lnTo>
                    <a:pt x="41416" y="35845"/>
                  </a:lnTo>
                  <a:lnTo>
                    <a:pt x="40973" y="35753"/>
                  </a:lnTo>
                  <a:lnTo>
                    <a:pt x="40567" y="35716"/>
                  </a:lnTo>
                  <a:lnTo>
                    <a:pt x="40198" y="35716"/>
                  </a:lnTo>
                  <a:lnTo>
                    <a:pt x="39848" y="35753"/>
                  </a:lnTo>
                  <a:lnTo>
                    <a:pt x="39534" y="35827"/>
                  </a:lnTo>
                  <a:lnTo>
                    <a:pt x="39258" y="35937"/>
                  </a:lnTo>
                  <a:lnTo>
                    <a:pt x="38999" y="36085"/>
                  </a:lnTo>
                  <a:lnTo>
                    <a:pt x="38778" y="36269"/>
                  </a:lnTo>
                  <a:lnTo>
                    <a:pt x="38575" y="36472"/>
                  </a:lnTo>
                  <a:lnTo>
                    <a:pt x="38409" y="36712"/>
                  </a:lnTo>
                  <a:lnTo>
                    <a:pt x="38261" y="36970"/>
                  </a:lnTo>
                  <a:lnTo>
                    <a:pt x="38151" y="37266"/>
                  </a:lnTo>
                  <a:lnTo>
                    <a:pt x="38059" y="37561"/>
                  </a:lnTo>
                  <a:lnTo>
                    <a:pt x="37985" y="37893"/>
                  </a:lnTo>
                  <a:lnTo>
                    <a:pt x="37948" y="38243"/>
                  </a:lnTo>
                  <a:lnTo>
                    <a:pt x="37911" y="38612"/>
                  </a:lnTo>
                  <a:lnTo>
                    <a:pt x="37911" y="38981"/>
                  </a:lnTo>
                  <a:lnTo>
                    <a:pt x="37929" y="39369"/>
                  </a:lnTo>
                  <a:lnTo>
                    <a:pt x="37966" y="39774"/>
                  </a:lnTo>
                  <a:lnTo>
                    <a:pt x="38040" y="40199"/>
                  </a:lnTo>
                  <a:lnTo>
                    <a:pt x="38114" y="40605"/>
                  </a:lnTo>
                  <a:lnTo>
                    <a:pt x="38206" y="41047"/>
                  </a:lnTo>
                  <a:lnTo>
                    <a:pt x="38317" y="41472"/>
                  </a:lnTo>
                  <a:lnTo>
                    <a:pt x="38446" y="41896"/>
                  </a:lnTo>
                  <a:lnTo>
                    <a:pt x="38594" y="42339"/>
                  </a:lnTo>
                  <a:lnTo>
                    <a:pt x="38760" y="42763"/>
                  </a:lnTo>
                  <a:lnTo>
                    <a:pt x="38926" y="43187"/>
                  </a:lnTo>
                  <a:lnTo>
                    <a:pt x="39110" y="43612"/>
                  </a:lnTo>
                  <a:lnTo>
                    <a:pt x="39110" y="43612"/>
                  </a:lnTo>
                  <a:lnTo>
                    <a:pt x="38095" y="42523"/>
                  </a:lnTo>
                  <a:lnTo>
                    <a:pt x="37062" y="41416"/>
                  </a:lnTo>
                  <a:lnTo>
                    <a:pt x="36011" y="40365"/>
                  </a:lnTo>
                  <a:lnTo>
                    <a:pt x="35457" y="39830"/>
                  </a:lnTo>
                  <a:lnTo>
                    <a:pt x="34922" y="39332"/>
                  </a:lnTo>
                  <a:lnTo>
                    <a:pt x="34350" y="38834"/>
                  </a:lnTo>
                  <a:lnTo>
                    <a:pt x="33779" y="38354"/>
                  </a:lnTo>
                  <a:lnTo>
                    <a:pt x="33207" y="37893"/>
                  </a:lnTo>
                  <a:lnTo>
                    <a:pt x="32616" y="37432"/>
                  </a:lnTo>
                  <a:lnTo>
                    <a:pt x="32008" y="37007"/>
                  </a:lnTo>
                  <a:lnTo>
                    <a:pt x="31380" y="36601"/>
                  </a:lnTo>
                  <a:lnTo>
                    <a:pt x="30735" y="36232"/>
                  </a:lnTo>
                  <a:lnTo>
                    <a:pt x="30089" y="35882"/>
                  </a:lnTo>
                  <a:lnTo>
                    <a:pt x="29406" y="35550"/>
                  </a:lnTo>
                  <a:lnTo>
                    <a:pt x="28724" y="35255"/>
                  </a:lnTo>
                  <a:lnTo>
                    <a:pt x="28004" y="34996"/>
                  </a:lnTo>
                  <a:lnTo>
                    <a:pt x="27285" y="34775"/>
                  </a:lnTo>
                  <a:lnTo>
                    <a:pt x="26547" y="34609"/>
                  </a:lnTo>
                  <a:lnTo>
                    <a:pt x="25809" y="34461"/>
                  </a:lnTo>
                  <a:lnTo>
                    <a:pt x="25422" y="34425"/>
                  </a:lnTo>
                  <a:lnTo>
                    <a:pt x="25053" y="34369"/>
                  </a:lnTo>
                  <a:lnTo>
                    <a:pt x="24684" y="34351"/>
                  </a:lnTo>
                  <a:lnTo>
                    <a:pt x="24315" y="34332"/>
                  </a:lnTo>
                  <a:lnTo>
                    <a:pt x="23927" y="34314"/>
                  </a:lnTo>
                  <a:lnTo>
                    <a:pt x="23559" y="34332"/>
                  </a:lnTo>
                  <a:lnTo>
                    <a:pt x="23190" y="34351"/>
                  </a:lnTo>
                  <a:lnTo>
                    <a:pt x="22821" y="34369"/>
                  </a:lnTo>
                  <a:lnTo>
                    <a:pt x="22452" y="34425"/>
                  </a:lnTo>
                  <a:lnTo>
                    <a:pt x="22101" y="34480"/>
                  </a:lnTo>
                  <a:lnTo>
                    <a:pt x="21732" y="34535"/>
                  </a:lnTo>
                  <a:lnTo>
                    <a:pt x="21382" y="34627"/>
                  </a:lnTo>
                  <a:lnTo>
                    <a:pt x="21013" y="34720"/>
                  </a:lnTo>
                  <a:lnTo>
                    <a:pt x="20662" y="34830"/>
                  </a:lnTo>
                  <a:lnTo>
                    <a:pt x="20330" y="34960"/>
                  </a:lnTo>
                  <a:lnTo>
                    <a:pt x="19980" y="35089"/>
                  </a:lnTo>
                  <a:lnTo>
                    <a:pt x="19648" y="35236"/>
                  </a:lnTo>
                  <a:lnTo>
                    <a:pt x="19315" y="35402"/>
                  </a:lnTo>
                  <a:lnTo>
                    <a:pt x="19002" y="35587"/>
                  </a:lnTo>
                  <a:lnTo>
                    <a:pt x="18688" y="35790"/>
                  </a:lnTo>
                  <a:lnTo>
                    <a:pt x="18375" y="36011"/>
                  </a:lnTo>
                  <a:lnTo>
                    <a:pt x="18079" y="36232"/>
                  </a:lnTo>
                  <a:lnTo>
                    <a:pt x="17803" y="36472"/>
                  </a:lnTo>
                  <a:lnTo>
                    <a:pt x="17526" y="36749"/>
                  </a:lnTo>
                  <a:lnTo>
                    <a:pt x="17286" y="37007"/>
                  </a:lnTo>
                  <a:lnTo>
                    <a:pt x="17046" y="37302"/>
                  </a:lnTo>
                  <a:lnTo>
                    <a:pt x="16807" y="37598"/>
                  </a:lnTo>
                  <a:lnTo>
                    <a:pt x="16604" y="37911"/>
                  </a:lnTo>
                  <a:lnTo>
                    <a:pt x="16401" y="38243"/>
                  </a:lnTo>
                  <a:lnTo>
                    <a:pt x="16235" y="38575"/>
                  </a:lnTo>
                  <a:lnTo>
                    <a:pt x="16069" y="38907"/>
                  </a:lnTo>
                  <a:lnTo>
                    <a:pt x="15921" y="39258"/>
                  </a:lnTo>
                  <a:lnTo>
                    <a:pt x="15792" y="39608"/>
                  </a:lnTo>
                  <a:lnTo>
                    <a:pt x="15663" y="39959"/>
                  </a:lnTo>
                  <a:lnTo>
                    <a:pt x="15571" y="40328"/>
                  </a:lnTo>
                  <a:lnTo>
                    <a:pt x="15497" y="40678"/>
                  </a:lnTo>
                  <a:lnTo>
                    <a:pt x="15423" y="41047"/>
                  </a:lnTo>
                  <a:lnTo>
                    <a:pt x="15386" y="41416"/>
                  </a:lnTo>
                  <a:lnTo>
                    <a:pt x="15349" y="41785"/>
                  </a:lnTo>
                  <a:lnTo>
                    <a:pt x="15349" y="42154"/>
                  </a:lnTo>
                  <a:lnTo>
                    <a:pt x="15368" y="42523"/>
                  </a:lnTo>
                  <a:lnTo>
                    <a:pt x="15386" y="42874"/>
                  </a:lnTo>
                  <a:lnTo>
                    <a:pt x="15441" y="43243"/>
                  </a:lnTo>
                  <a:lnTo>
                    <a:pt x="15515" y="43593"/>
                  </a:lnTo>
                  <a:lnTo>
                    <a:pt x="15607" y="43925"/>
                  </a:lnTo>
                  <a:lnTo>
                    <a:pt x="15718" y="44276"/>
                  </a:lnTo>
                  <a:lnTo>
                    <a:pt x="15866" y="44608"/>
                  </a:lnTo>
                  <a:lnTo>
                    <a:pt x="16013" y="44921"/>
                  </a:lnTo>
                  <a:lnTo>
                    <a:pt x="16198" y="45235"/>
                  </a:lnTo>
                  <a:lnTo>
                    <a:pt x="16401" y="45530"/>
                  </a:lnTo>
                  <a:lnTo>
                    <a:pt x="16622" y="45825"/>
                  </a:lnTo>
                  <a:lnTo>
                    <a:pt x="16862" y="46102"/>
                  </a:lnTo>
                  <a:lnTo>
                    <a:pt x="16327" y="45991"/>
                  </a:lnTo>
                  <a:lnTo>
                    <a:pt x="15810" y="45844"/>
                  </a:lnTo>
                  <a:lnTo>
                    <a:pt x="15294" y="45678"/>
                  </a:lnTo>
                  <a:lnTo>
                    <a:pt x="14796" y="45493"/>
                  </a:lnTo>
                  <a:lnTo>
                    <a:pt x="14298" y="45272"/>
                  </a:lnTo>
                  <a:lnTo>
                    <a:pt x="13800" y="45051"/>
                  </a:lnTo>
                  <a:lnTo>
                    <a:pt x="13320" y="44792"/>
                  </a:lnTo>
                  <a:lnTo>
                    <a:pt x="12840" y="44552"/>
                  </a:lnTo>
                  <a:lnTo>
                    <a:pt x="11881" y="43999"/>
                  </a:lnTo>
                  <a:lnTo>
                    <a:pt x="10922" y="43464"/>
                  </a:lnTo>
                  <a:lnTo>
                    <a:pt x="9944" y="42929"/>
                  </a:lnTo>
                  <a:lnTo>
                    <a:pt x="9464" y="42689"/>
                  </a:lnTo>
                  <a:lnTo>
                    <a:pt x="8966" y="42449"/>
                  </a:lnTo>
                  <a:lnTo>
                    <a:pt x="8468" y="42246"/>
                  </a:lnTo>
                  <a:lnTo>
                    <a:pt x="7933" y="42044"/>
                  </a:lnTo>
                  <a:lnTo>
                    <a:pt x="7398" y="41878"/>
                  </a:lnTo>
                  <a:lnTo>
                    <a:pt x="6845" y="41748"/>
                  </a:lnTo>
                  <a:lnTo>
                    <a:pt x="6291" y="41638"/>
                  </a:lnTo>
                  <a:lnTo>
                    <a:pt x="5738" y="41582"/>
                  </a:lnTo>
                  <a:lnTo>
                    <a:pt x="5166" y="41545"/>
                  </a:lnTo>
                  <a:lnTo>
                    <a:pt x="4631" y="41545"/>
                  </a:lnTo>
                  <a:lnTo>
                    <a:pt x="4078" y="41601"/>
                  </a:lnTo>
                  <a:lnTo>
                    <a:pt x="3819" y="41638"/>
                  </a:lnTo>
                  <a:lnTo>
                    <a:pt x="3561" y="41693"/>
                  </a:lnTo>
                  <a:lnTo>
                    <a:pt x="3303" y="41748"/>
                  </a:lnTo>
                  <a:lnTo>
                    <a:pt x="3044" y="41822"/>
                  </a:lnTo>
                  <a:lnTo>
                    <a:pt x="2805" y="41914"/>
                  </a:lnTo>
                  <a:lnTo>
                    <a:pt x="2565" y="42007"/>
                  </a:lnTo>
                  <a:lnTo>
                    <a:pt x="2325" y="42117"/>
                  </a:lnTo>
                  <a:lnTo>
                    <a:pt x="2104" y="42246"/>
                  </a:lnTo>
                  <a:lnTo>
                    <a:pt x="1882" y="42394"/>
                  </a:lnTo>
                  <a:lnTo>
                    <a:pt x="1679" y="42542"/>
                  </a:lnTo>
                  <a:lnTo>
                    <a:pt x="1476" y="42708"/>
                  </a:lnTo>
                  <a:lnTo>
                    <a:pt x="1273" y="42874"/>
                  </a:lnTo>
                  <a:lnTo>
                    <a:pt x="1089" y="43077"/>
                  </a:lnTo>
                  <a:lnTo>
                    <a:pt x="923" y="43280"/>
                  </a:lnTo>
                  <a:lnTo>
                    <a:pt x="757" y="43519"/>
                  </a:lnTo>
                  <a:lnTo>
                    <a:pt x="609" y="43741"/>
                  </a:lnTo>
                  <a:lnTo>
                    <a:pt x="480" y="43981"/>
                  </a:lnTo>
                  <a:lnTo>
                    <a:pt x="351" y="44239"/>
                  </a:lnTo>
                  <a:lnTo>
                    <a:pt x="259" y="44479"/>
                  </a:lnTo>
                  <a:lnTo>
                    <a:pt x="185" y="44737"/>
                  </a:lnTo>
                  <a:lnTo>
                    <a:pt x="111" y="44977"/>
                  </a:lnTo>
                  <a:lnTo>
                    <a:pt x="56" y="45253"/>
                  </a:lnTo>
                  <a:lnTo>
                    <a:pt x="19" y="45512"/>
                  </a:lnTo>
                  <a:lnTo>
                    <a:pt x="1" y="45770"/>
                  </a:lnTo>
                  <a:lnTo>
                    <a:pt x="1" y="46047"/>
                  </a:lnTo>
                  <a:lnTo>
                    <a:pt x="1" y="46305"/>
                  </a:lnTo>
                  <a:lnTo>
                    <a:pt x="19" y="46582"/>
                  </a:lnTo>
                  <a:lnTo>
                    <a:pt x="56" y="46858"/>
                  </a:lnTo>
                  <a:lnTo>
                    <a:pt x="148" y="47412"/>
                  </a:lnTo>
                  <a:lnTo>
                    <a:pt x="277" y="47965"/>
                  </a:lnTo>
                  <a:lnTo>
                    <a:pt x="462" y="48519"/>
                  </a:lnTo>
                  <a:lnTo>
                    <a:pt x="665" y="49072"/>
                  </a:lnTo>
                  <a:lnTo>
                    <a:pt x="905" y="49626"/>
                  </a:lnTo>
                  <a:lnTo>
                    <a:pt x="1163" y="50179"/>
                  </a:lnTo>
                  <a:lnTo>
                    <a:pt x="1440" y="50714"/>
                  </a:lnTo>
                  <a:lnTo>
                    <a:pt x="1753" y="51249"/>
                  </a:lnTo>
                  <a:lnTo>
                    <a:pt x="2067" y="51747"/>
                  </a:lnTo>
                  <a:lnTo>
                    <a:pt x="2399" y="52282"/>
                  </a:lnTo>
                  <a:lnTo>
                    <a:pt x="2731" y="52780"/>
                  </a:lnTo>
                  <a:lnTo>
                    <a:pt x="61303" y="52780"/>
                  </a:lnTo>
                  <a:lnTo>
                    <a:pt x="6130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9"/>
            <p:cNvSpPr/>
            <p:nvPr/>
          </p:nvSpPr>
          <p:spPr>
            <a:xfrm>
              <a:off x="-5000725" y="3916175"/>
              <a:ext cx="1153876" cy="993470"/>
            </a:xfrm>
            <a:custGeom>
              <a:avLst/>
              <a:gdLst/>
              <a:ahLst/>
              <a:cxnLst/>
              <a:rect l="l" t="t" r="r" b="b"/>
              <a:pathLst>
                <a:path w="61303" h="52781" extrusionOk="0">
                  <a:moveTo>
                    <a:pt x="61303" y="1"/>
                  </a:moveTo>
                  <a:lnTo>
                    <a:pt x="60620" y="314"/>
                  </a:lnTo>
                  <a:lnTo>
                    <a:pt x="59975" y="665"/>
                  </a:lnTo>
                  <a:lnTo>
                    <a:pt x="59329" y="1034"/>
                  </a:lnTo>
                  <a:lnTo>
                    <a:pt x="58683" y="1440"/>
                  </a:lnTo>
                  <a:lnTo>
                    <a:pt x="58074" y="1864"/>
                  </a:lnTo>
                  <a:lnTo>
                    <a:pt x="57484" y="2307"/>
                  </a:lnTo>
                  <a:lnTo>
                    <a:pt x="56912" y="2786"/>
                  </a:lnTo>
                  <a:lnTo>
                    <a:pt x="56340" y="3284"/>
                  </a:lnTo>
                  <a:lnTo>
                    <a:pt x="55805" y="3783"/>
                  </a:lnTo>
                  <a:lnTo>
                    <a:pt x="55289" y="4318"/>
                  </a:lnTo>
                  <a:lnTo>
                    <a:pt x="54791" y="4889"/>
                  </a:lnTo>
                  <a:lnTo>
                    <a:pt x="54330" y="5461"/>
                  </a:lnTo>
                  <a:lnTo>
                    <a:pt x="53887" y="6052"/>
                  </a:lnTo>
                  <a:lnTo>
                    <a:pt x="53462" y="6679"/>
                  </a:lnTo>
                  <a:lnTo>
                    <a:pt x="53075" y="7306"/>
                  </a:lnTo>
                  <a:lnTo>
                    <a:pt x="52706" y="7952"/>
                  </a:lnTo>
                  <a:lnTo>
                    <a:pt x="52411" y="8561"/>
                  </a:lnTo>
                  <a:lnTo>
                    <a:pt x="52134" y="9169"/>
                  </a:lnTo>
                  <a:lnTo>
                    <a:pt x="51894" y="9797"/>
                  </a:lnTo>
                  <a:lnTo>
                    <a:pt x="51673" y="10424"/>
                  </a:lnTo>
                  <a:lnTo>
                    <a:pt x="51470" y="11069"/>
                  </a:lnTo>
                  <a:lnTo>
                    <a:pt x="51286" y="11715"/>
                  </a:lnTo>
                  <a:lnTo>
                    <a:pt x="51138" y="12361"/>
                  </a:lnTo>
                  <a:lnTo>
                    <a:pt x="51009" y="13025"/>
                  </a:lnTo>
                  <a:lnTo>
                    <a:pt x="50917" y="13689"/>
                  </a:lnTo>
                  <a:lnTo>
                    <a:pt x="50824" y="14353"/>
                  </a:lnTo>
                  <a:lnTo>
                    <a:pt x="50769" y="15017"/>
                  </a:lnTo>
                  <a:lnTo>
                    <a:pt x="50751" y="15700"/>
                  </a:lnTo>
                  <a:lnTo>
                    <a:pt x="50732" y="16364"/>
                  </a:lnTo>
                  <a:lnTo>
                    <a:pt x="50751" y="17028"/>
                  </a:lnTo>
                  <a:lnTo>
                    <a:pt x="50806" y="17711"/>
                  </a:lnTo>
                  <a:lnTo>
                    <a:pt x="50861" y="18375"/>
                  </a:lnTo>
                  <a:lnTo>
                    <a:pt x="50954" y="19039"/>
                  </a:lnTo>
                  <a:lnTo>
                    <a:pt x="51064" y="19703"/>
                  </a:lnTo>
                  <a:lnTo>
                    <a:pt x="51193" y="20367"/>
                  </a:lnTo>
                  <a:lnTo>
                    <a:pt x="51341" y="21013"/>
                  </a:lnTo>
                  <a:lnTo>
                    <a:pt x="51525" y="21659"/>
                  </a:lnTo>
                  <a:lnTo>
                    <a:pt x="51728" y="22304"/>
                  </a:lnTo>
                  <a:lnTo>
                    <a:pt x="51950" y="22931"/>
                  </a:lnTo>
                  <a:lnTo>
                    <a:pt x="52208" y="23559"/>
                  </a:lnTo>
                  <a:lnTo>
                    <a:pt x="52466" y="24167"/>
                  </a:lnTo>
                  <a:lnTo>
                    <a:pt x="52761" y="24776"/>
                  </a:lnTo>
                  <a:lnTo>
                    <a:pt x="53075" y="25367"/>
                  </a:lnTo>
                  <a:lnTo>
                    <a:pt x="53407" y="25957"/>
                  </a:lnTo>
                  <a:lnTo>
                    <a:pt x="53758" y="26529"/>
                  </a:lnTo>
                  <a:lnTo>
                    <a:pt x="54145" y="27082"/>
                  </a:lnTo>
                  <a:lnTo>
                    <a:pt x="54532" y="27617"/>
                  </a:lnTo>
                  <a:lnTo>
                    <a:pt x="54957" y="28134"/>
                  </a:lnTo>
                  <a:lnTo>
                    <a:pt x="54957" y="28134"/>
                  </a:lnTo>
                  <a:lnTo>
                    <a:pt x="54385" y="27525"/>
                  </a:lnTo>
                  <a:lnTo>
                    <a:pt x="53813" y="26935"/>
                  </a:lnTo>
                  <a:lnTo>
                    <a:pt x="53204" y="26344"/>
                  </a:lnTo>
                  <a:lnTo>
                    <a:pt x="52577" y="25809"/>
                  </a:lnTo>
                  <a:lnTo>
                    <a:pt x="52263" y="25533"/>
                  </a:lnTo>
                  <a:lnTo>
                    <a:pt x="51931" y="25293"/>
                  </a:lnTo>
                  <a:lnTo>
                    <a:pt x="51599" y="25035"/>
                  </a:lnTo>
                  <a:lnTo>
                    <a:pt x="51267" y="24813"/>
                  </a:lnTo>
                  <a:lnTo>
                    <a:pt x="50917" y="24592"/>
                  </a:lnTo>
                  <a:lnTo>
                    <a:pt x="50566" y="24370"/>
                  </a:lnTo>
                  <a:lnTo>
                    <a:pt x="50197" y="24186"/>
                  </a:lnTo>
                  <a:lnTo>
                    <a:pt x="49828" y="24001"/>
                  </a:lnTo>
                  <a:lnTo>
                    <a:pt x="49367" y="23799"/>
                  </a:lnTo>
                  <a:lnTo>
                    <a:pt x="48887" y="23633"/>
                  </a:lnTo>
                  <a:lnTo>
                    <a:pt x="48408" y="23503"/>
                  </a:lnTo>
                  <a:lnTo>
                    <a:pt x="47910" y="23393"/>
                  </a:lnTo>
                  <a:lnTo>
                    <a:pt x="47412" y="23319"/>
                  </a:lnTo>
                  <a:lnTo>
                    <a:pt x="46913" y="23264"/>
                  </a:lnTo>
                  <a:lnTo>
                    <a:pt x="46415" y="23245"/>
                  </a:lnTo>
                  <a:lnTo>
                    <a:pt x="45917" y="23282"/>
                  </a:lnTo>
                  <a:lnTo>
                    <a:pt x="45419" y="23337"/>
                  </a:lnTo>
                  <a:lnTo>
                    <a:pt x="44940" y="23430"/>
                  </a:lnTo>
                  <a:lnTo>
                    <a:pt x="44460" y="23559"/>
                  </a:lnTo>
                  <a:lnTo>
                    <a:pt x="43999" y="23725"/>
                  </a:lnTo>
                  <a:lnTo>
                    <a:pt x="43777" y="23817"/>
                  </a:lnTo>
                  <a:lnTo>
                    <a:pt x="43574" y="23928"/>
                  </a:lnTo>
                  <a:lnTo>
                    <a:pt x="43353" y="24038"/>
                  </a:lnTo>
                  <a:lnTo>
                    <a:pt x="43150" y="24167"/>
                  </a:lnTo>
                  <a:lnTo>
                    <a:pt x="42947" y="24315"/>
                  </a:lnTo>
                  <a:lnTo>
                    <a:pt x="42763" y="24463"/>
                  </a:lnTo>
                  <a:lnTo>
                    <a:pt x="42560" y="24629"/>
                  </a:lnTo>
                  <a:lnTo>
                    <a:pt x="42394" y="24795"/>
                  </a:lnTo>
                  <a:lnTo>
                    <a:pt x="42117" y="25090"/>
                  </a:lnTo>
                  <a:lnTo>
                    <a:pt x="41859" y="25404"/>
                  </a:lnTo>
                  <a:lnTo>
                    <a:pt x="41637" y="25736"/>
                  </a:lnTo>
                  <a:lnTo>
                    <a:pt x="41453" y="26086"/>
                  </a:lnTo>
                  <a:lnTo>
                    <a:pt x="41287" y="26455"/>
                  </a:lnTo>
                  <a:lnTo>
                    <a:pt x="41139" y="26824"/>
                  </a:lnTo>
                  <a:lnTo>
                    <a:pt x="41010" y="27211"/>
                  </a:lnTo>
                  <a:lnTo>
                    <a:pt x="40918" y="27617"/>
                  </a:lnTo>
                  <a:lnTo>
                    <a:pt x="40844" y="28023"/>
                  </a:lnTo>
                  <a:lnTo>
                    <a:pt x="40807" y="28429"/>
                  </a:lnTo>
                  <a:lnTo>
                    <a:pt x="40770" y="28835"/>
                  </a:lnTo>
                  <a:lnTo>
                    <a:pt x="40770" y="29259"/>
                  </a:lnTo>
                  <a:lnTo>
                    <a:pt x="40789" y="29665"/>
                  </a:lnTo>
                  <a:lnTo>
                    <a:pt x="40826" y="30071"/>
                  </a:lnTo>
                  <a:lnTo>
                    <a:pt x="40881" y="30477"/>
                  </a:lnTo>
                  <a:lnTo>
                    <a:pt x="40955" y="30883"/>
                  </a:lnTo>
                  <a:lnTo>
                    <a:pt x="41047" y="31270"/>
                  </a:lnTo>
                  <a:lnTo>
                    <a:pt x="41158" y="31657"/>
                  </a:lnTo>
                  <a:lnTo>
                    <a:pt x="41268" y="32026"/>
                  </a:lnTo>
                  <a:lnTo>
                    <a:pt x="41398" y="32395"/>
                  </a:lnTo>
                  <a:lnTo>
                    <a:pt x="41545" y="32764"/>
                  </a:lnTo>
                  <a:lnTo>
                    <a:pt x="41693" y="33133"/>
                  </a:lnTo>
                  <a:lnTo>
                    <a:pt x="42025" y="33853"/>
                  </a:lnTo>
                  <a:lnTo>
                    <a:pt x="42394" y="34572"/>
                  </a:lnTo>
                  <a:lnTo>
                    <a:pt x="42763" y="35273"/>
                  </a:lnTo>
                  <a:lnTo>
                    <a:pt x="43538" y="36638"/>
                  </a:lnTo>
                  <a:lnTo>
                    <a:pt x="42966" y="36362"/>
                  </a:lnTo>
                  <a:lnTo>
                    <a:pt x="42412" y="36140"/>
                  </a:lnTo>
                  <a:lnTo>
                    <a:pt x="41896" y="35974"/>
                  </a:lnTo>
                  <a:lnTo>
                    <a:pt x="41416" y="35845"/>
                  </a:lnTo>
                  <a:lnTo>
                    <a:pt x="40973" y="35753"/>
                  </a:lnTo>
                  <a:lnTo>
                    <a:pt x="40567" y="35716"/>
                  </a:lnTo>
                  <a:lnTo>
                    <a:pt x="40198" y="35716"/>
                  </a:lnTo>
                  <a:lnTo>
                    <a:pt x="39848" y="35753"/>
                  </a:lnTo>
                  <a:lnTo>
                    <a:pt x="39534" y="35827"/>
                  </a:lnTo>
                  <a:lnTo>
                    <a:pt x="39258" y="35937"/>
                  </a:lnTo>
                  <a:lnTo>
                    <a:pt x="38999" y="36085"/>
                  </a:lnTo>
                  <a:lnTo>
                    <a:pt x="38778" y="36269"/>
                  </a:lnTo>
                  <a:lnTo>
                    <a:pt x="38575" y="36472"/>
                  </a:lnTo>
                  <a:lnTo>
                    <a:pt x="38409" y="36712"/>
                  </a:lnTo>
                  <a:lnTo>
                    <a:pt x="38261" y="36970"/>
                  </a:lnTo>
                  <a:lnTo>
                    <a:pt x="38151" y="37266"/>
                  </a:lnTo>
                  <a:lnTo>
                    <a:pt x="38059" y="37561"/>
                  </a:lnTo>
                  <a:lnTo>
                    <a:pt x="37985" y="37893"/>
                  </a:lnTo>
                  <a:lnTo>
                    <a:pt x="37948" y="38243"/>
                  </a:lnTo>
                  <a:lnTo>
                    <a:pt x="37911" y="38612"/>
                  </a:lnTo>
                  <a:lnTo>
                    <a:pt x="37911" y="38981"/>
                  </a:lnTo>
                  <a:lnTo>
                    <a:pt x="37929" y="39369"/>
                  </a:lnTo>
                  <a:lnTo>
                    <a:pt x="37966" y="39774"/>
                  </a:lnTo>
                  <a:lnTo>
                    <a:pt x="38040" y="40199"/>
                  </a:lnTo>
                  <a:lnTo>
                    <a:pt x="38114" y="40605"/>
                  </a:lnTo>
                  <a:lnTo>
                    <a:pt x="38206" y="41047"/>
                  </a:lnTo>
                  <a:lnTo>
                    <a:pt x="38317" y="41472"/>
                  </a:lnTo>
                  <a:lnTo>
                    <a:pt x="38446" y="41896"/>
                  </a:lnTo>
                  <a:lnTo>
                    <a:pt x="38594" y="42339"/>
                  </a:lnTo>
                  <a:lnTo>
                    <a:pt x="38760" y="42763"/>
                  </a:lnTo>
                  <a:lnTo>
                    <a:pt x="38926" y="43187"/>
                  </a:lnTo>
                  <a:lnTo>
                    <a:pt x="39110" y="43612"/>
                  </a:lnTo>
                  <a:lnTo>
                    <a:pt x="39110" y="43612"/>
                  </a:lnTo>
                  <a:lnTo>
                    <a:pt x="38095" y="42523"/>
                  </a:lnTo>
                  <a:lnTo>
                    <a:pt x="37062" y="41416"/>
                  </a:lnTo>
                  <a:lnTo>
                    <a:pt x="36011" y="40365"/>
                  </a:lnTo>
                  <a:lnTo>
                    <a:pt x="35457" y="39830"/>
                  </a:lnTo>
                  <a:lnTo>
                    <a:pt x="34922" y="39332"/>
                  </a:lnTo>
                  <a:lnTo>
                    <a:pt x="34350" y="38834"/>
                  </a:lnTo>
                  <a:lnTo>
                    <a:pt x="33779" y="38354"/>
                  </a:lnTo>
                  <a:lnTo>
                    <a:pt x="33207" y="37893"/>
                  </a:lnTo>
                  <a:lnTo>
                    <a:pt x="32616" y="37432"/>
                  </a:lnTo>
                  <a:lnTo>
                    <a:pt x="32008" y="37007"/>
                  </a:lnTo>
                  <a:lnTo>
                    <a:pt x="31380" y="36601"/>
                  </a:lnTo>
                  <a:lnTo>
                    <a:pt x="30735" y="36232"/>
                  </a:lnTo>
                  <a:lnTo>
                    <a:pt x="30089" y="35882"/>
                  </a:lnTo>
                  <a:lnTo>
                    <a:pt x="29406" y="35550"/>
                  </a:lnTo>
                  <a:lnTo>
                    <a:pt x="28724" y="35255"/>
                  </a:lnTo>
                  <a:lnTo>
                    <a:pt x="28004" y="34996"/>
                  </a:lnTo>
                  <a:lnTo>
                    <a:pt x="27285" y="34775"/>
                  </a:lnTo>
                  <a:lnTo>
                    <a:pt x="26547" y="34609"/>
                  </a:lnTo>
                  <a:lnTo>
                    <a:pt x="25809" y="34461"/>
                  </a:lnTo>
                  <a:lnTo>
                    <a:pt x="25422" y="34425"/>
                  </a:lnTo>
                  <a:lnTo>
                    <a:pt x="25053" y="34369"/>
                  </a:lnTo>
                  <a:lnTo>
                    <a:pt x="24684" y="34351"/>
                  </a:lnTo>
                  <a:lnTo>
                    <a:pt x="24315" y="34332"/>
                  </a:lnTo>
                  <a:lnTo>
                    <a:pt x="23927" y="34314"/>
                  </a:lnTo>
                  <a:lnTo>
                    <a:pt x="23559" y="34332"/>
                  </a:lnTo>
                  <a:lnTo>
                    <a:pt x="23190" y="34351"/>
                  </a:lnTo>
                  <a:lnTo>
                    <a:pt x="22821" y="34369"/>
                  </a:lnTo>
                  <a:lnTo>
                    <a:pt x="22452" y="34425"/>
                  </a:lnTo>
                  <a:lnTo>
                    <a:pt x="22101" y="34480"/>
                  </a:lnTo>
                  <a:lnTo>
                    <a:pt x="21732" y="34535"/>
                  </a:lnTo>
                  <a:lnTo>
                    <a:pt x="21382" y="34627"/>
                  </a:lnTo>
                  <a:lnTo>
                    <a:pt x="21013" y="34720"/>
                  </a:lnTo>
                  <a:lnTo>
                    <a:pt x="20662" y="34830"/>
                  </a:lnTo>
                  <a:lnTo>
                    <a:pt x="20330" y="34960"/>
                  </a:lnTo>
                  <a:lnTo>
                    <a:pt x="19980" y="35089"/>
                  </a:lnTo>
                  <a:lnTo>
                    <a:pt x="19648" y="35236"/>
                  </a:lnTo>
                  <a:lnTo>
                    <a:pt x="19315" y="35402"/>
                  </a:lnTo>
                  <a:lnTo>
                    <a:pt x="19002" y="35587"/>
                  </a:lnTo>
                  <a:lnTo>
                    <a:pt x="18688" y="35790"/>
                  </a:lnTo>
                  <a:lnTo>
                    <a:pt x="18375" y="36011"/>
                  </a:lnTo>
                  <a:lnTo>
                    <a:pt x="18079" y="36232"/>
                  </a:lnTo>
                  <a:lnTo>
                    <a:pt x="17803" y="36472"/>
                  </a:lnTo>
                  <a:lnTo>
                    <a:pt x="17526" y="36749"/>
                  </a:lnTo>
                  <a:lnTo>
                    <a:pt x="17286" y="37007"/>
                  </a:lnTo>
                  <a:lnTo>
                    <a:pt x="17046" y="37302"/>
                  </a:lnTo>
                  <a:lnTo>
                    <a:pt x="16807" y="37598"/>
                  </a:lnTo>
                  <a:lnTo>
                    <a:pt x="16604" y="37911"/>
                  </a:lnTo>
                  <a:lnTo>
                    <a:pt x="16401" y="38243"/>
                  </a:lnTo>
                  <a:lnTo>
                    <a:pt x="16235" y="38575"/>
                  </a:lnTo>
                  <a:lnTo>
                    <a:pt x="16069" y="38907"/>
                  </a:lnTo>
                  <a:lnTo>
                    <a:pt x="15921" y="39258"/>
                  </a:lnTo>
                  <a:lnTo>
                    <a:pt x="15792" y="39608"/>
                  </a:lnTo>
                  <a:lnTo>
                    <a:pt x="15663" y="39959"/>
                  </a:lnTo>
                  <a:lnTo>
                    <a:pt x="15571" y="40328"/>
                  </a:lnTo>
                  <a:lnTo>
                    <a:pt x="15497" y="40678"/>
                  </a:lnTo>
                  <a:lnTo>
                    <a:pt x="15423" y="41047"/>
                  </a:lnTo>
                  <a:lnTo>
                    <a:pt x="15386" y="41416"/>
                  </a:lnTo>
                  <a:lnTo>
                    <a:pt x="15349" y="41785"/>
                  </a:lnTo>
                  <a:lnTo>
                    <a:pt x="15349" y="42154"/>
                  </a:lnTo>
                  <a:lnTo>
                    <a:pt x="15368" y="42523"/>
                  </a:lnTo>
                  <a:lnTo>
                    <a:pt x="15386" y="42874"/>
                  </a:lnTo>
                  <a:lnTo>
                    <a:pt x="15441" y="43243"/>
                  </a:lnTo>
                  <a:lnTo>
                    <a:pt x="15515" y="43593"/>
                  </a:lnTo>
                  <a:lnTo>
                    <a:pt x="15607" y="43925"/>
                  </a:lnTo>
                  <a:lnTo>
                    <a:pt x="15718" y="44276"/>
                  </a:lnTo>
                  <a:lnTo>
                    <a:pt x="15866" y="44608"/>
                  </a:lnTo>
                  <a:lnTo>
                    <a:pt x="16013" y="44921"/>
                  </a:lnTo>
                  <a:lnTo>
                    <a:pt x="16198" y="45235"/>
                  </a:lnTo>
                  <a:lnTo>
                    <a:pt x="16401" y="45530"/>
                  </a:lnTo>
                  <a:lnTo>
                    <a:pt x="16622" y="45825"/>
                  </a:lnTo>
                  <a:lnTo>
                    <a:pt x="16862" y="46102"/>
                  </a:lnTo>
                  <a:lnTo>
                    <a:pt x="16327" y="45991"/>
                  </a:lnTo>
                  <a:lnTo>
                    <a:pt x="15810" y="45844"/>
                  </a:lnTo>
                  <a:lnTo>
                    <a:pt x="15294" y="45678"/>
                  </a:lnTo>
                  <a:lnTo>
                    <a:pt x="14796" y="45493"/>
                  </a:lnTo>
                  <a:lnTo>
                    <a:pt x="14298" y="45272"/>
                  </a:lnTo>
                  <a:lnTo>
                    <a:pt x="13800" y="45051"/>
                  </a:lnTo>
                  <a:lnTo>
                    <a:pt x="13320" y="44792"/>
                  </a:lnTo>
                  <a:lnTo>
                    <a:pt x="12840" y="44552"/>
                  </a:lnTo>
                  <a:lnTo>
                    <a:pt x="11881" y="43999"/>
                  </a:lnTo>
                  <a:lnTo>
                    <a:pt x="10922" y="43464"/>
                  </a:lnTo>
                  <a:lnTo>
                    <a:pt x="9944" y="42929"/>
                  </a:lnTo>
                  <a:lnTo>
                    <a:pt x="9464" y="42689"/>
                  </a:lnTo>
                  <a:lnTo>
                    <a:pt x="8966" y="42449"/>
                  </a:lnTo>
                  <a:lnTo>
                    <a:pt x="8468" y="42246"/>
                  </a:lnTo>
                  <a:lnTo>
                    <a:pt x="7933" y="42044"/>
                  </a:lnTo>
                  <a:lnTo>
                    <a:pt x="7398" y="41878"/>
                  </a:lnTo>
                  <a:lnTo>
                    <a:pt x="6845" y="41748"/>
                  </a:lnTo>
                  <a:lnTo>
                    <a:pt x="6291" y="41638"/>
                  </a:lnTo>
                  <a:lnTo>
                    <a:pt x="5738" y="41582"/>
                  </a:lnTo>
                  <a:lnTo>
                    <a:pt x="5166" y="41545"/>
                  </a:lnTo>
                  <a:lnTo>
                    <a:pt x="4631" y="41545"/>
                  </a:lnTo>
                  <a:lnTo>
                    <a:pt x="4078" y="41601"/>
                  </a:lnTo>
                  <a:lnTo>
                    <a:pt x="3819" y="41638"/>
                  </a:lnTo>
                  <a:lnTo>
                    <a:pt x="3561" y="41693"/>
                  </a:lnTo>
                  <a:lnTo>
                    <a:pt x="3303" y="41748"/>
                  </a:lnTo>
                  <a:lnTo>
                    <a:pt x="3044" y="41822"/>
                  </a:lnTo>
                  <a:lnTo>
                    <a:pt x="2805" y="41914"/>
                  </a:lnTo>
                  <a:lnTo>
                    <a:pt x="2565" y="42007"/>
                  </a:lnTo>
                  <a:lnTo>
                    <a:pt x="2325" y="42117"/>
                  </a:lnTo>
                  <a:lnTo>
                    <a:pt x="2104" y="42246"/>
                  </a:lnTo>
                  <a:lnTo>
                    <a:pt x="1882" y="42394"/>
                  </a:lnTo>
                  <a:lnTo>
                    <a:pt x="1679" y="42542"/>
                  </a:lnTo>
                  <a:lnTo>
                    <a:pt x="1476" y="42708"/>
                  </a:lnTo>
                  <a:lnTo>
                    <a:pt x="1273" y="42874"/>
                  </a:lnTo>
                  <a:lnTo>
                    <a:pt x="1089" y="43077"/>
                  </a:lnTo>
                  <a:lnTo>
                    <a:pt x="923" y="43280"/>
                  </a:lnTo>
                  <a:lnTo>
                    <a:pt x="757" y="43519"/>
                  </a:lnTo>
                  <a:lnTo>
                    <a:pt x="609" y="43741"/>
                  </a:lnTo>
                  <a:lnTo>
                    <a:pt x="480" y="43981"/>
                  </a:lnTo>
                  <a:lnTo>
                    <a:pt x="351" y="44239"/>
                  </a:lnTo>
                  <a:lnTo>
                    <a:pt x="259" y="44479"/>
                  </a:lnTo>
                  <a:lnTo>
                    <a:pt x="185" y="44737"/>
                  </a:lnTo>
                  <a:lnTo>
                    <a:pt x="111" y="44977"/>
                  </a:lnTo>
                  <a:lnTo>
                    <a:pt x="56" y="45253"/>
                  </a:lnTo>
                  <a:lnTo>
                    <a:pt x="19" y="45512"/>
                  </a:lnTo>
                  <a:lnTo>
                    <a:pt x="1" y="45770"/>
                  </a:lnTo>
                  <a:lnTo>
                    <a:pt x="1" y="46047"/>
                  </a:lnTo>
                  <a:lnTo>
                    <a:pt x="1" y="46305"/>
                  </a:lnTo>
                  <a:lnTo>
                    <a:pt x="19" y="46582"/>
                  </a:lnTo>
                  <a:lnTo>
                    <a:pt x="56" y="46858"/>
                  </a:lnTo>
                  <a:lnTo>
                    <a:pt x="148" y="47412"/>
                  </a:lnTo>
                  <a:lnTo>
                    <a:pt x="277" y="47965"/>
                  </a:lnTo>
                  <a:lnTo>
                    <a:pt x="462" y="48519"/>
                  </a:lnTo>
                  <a:lnTo>
                    <a:pt x="665" y="49072"/>
                  </a:lnTo>
                  <a:lnTo>
                    <a:pt x="905" y="49626"/>
                  </a:lnTo>
                  <a:lnTo>
                    <a:pt x="1163" y="50179"/>
                  </a:lnTo>
                  <a:lnTo>
                    <a:pt x="1440" y="50714"/>
                  </a:lnTo>
                  <a:lnTo>
                    <a:pt x="1753" y="51249"/>
                  </a:lnTo>
                  <a:lnTo>
                    <a:pt x="2067" y="51747"/>
                  </a:lnTo>
                  <a:lnTo>
                    <a:pt x="2399" y="52282"/>
                  </a:lnTo>
                  <a:lnTo>
                    <a:pt x="2731" y="52780"/>
                  </a:lnTo>
                  <a:lnTo>
                    <a:pt x="61303" y="52780"/>
                  </a:lnTo>
                  <a:lnTo>
                    <a:pt x="61303" y="1"/>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3" name="Google Shape;773;p9"/>
          <p:cNvGrpSpPr/>
          <p:nvPr/>
        </p:nvGrpSpPr>
        <p:grpSpPr>
          <a:xfrm>
            <a:off x="8780220" y="2119426"/>
            <a:ext cx="216102" cy="209587"/>
            <a:chOff x="375445" y="3222151"/>
            <a:chExt cx="216102" cy="209587"/>
          </a:xfrm>
        </p:grpSpPr>
        <p:sp>
          <p:nvSpPr>
            <p:cNvPr id="774" name="Google Shape;774;p9"/>
            <p:cNvSpPr/>
            <p:nvPr/>
          </p:nvSpPr>
          <p:spPr>
            <a:xfrm rot="10800000" flipH="1">
              <a:off x="375445" y="3222151"/>
              <a:ext cx="216102" cy="209587"/>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9"/>
            <p:cNvSpPr/>
            <p:nvPr/>
          </p:nvSpPr>
          <p:spPr>
            <a:xfrm rot="10800000" flipH="1">
              <a:off x="460336" y="3317643"/>
              <a:ext cx="40522" cy="40292"/>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6" name="Google Shape;776;p9"/>
          <p:cNvGrpSpPr/>
          <p:nvPr/>
        </p:nvGrpSpPr>
        <p:grpSpPr>
          <a:xfrm>
            <a:off x="8430787" y="2957858"/>
            <a:ext cx="156307" cy="151594"/>
            <a:chOff x="375445" y="3222151"/>
            <a:chExt cx="216102" cy="209587"/>
          </a:xfrm>
        </p:grpSpPr>
        <p:sp>
          <p:nvSpPr>
            <p:cNvPr id="777" name="Google Shape;777;p9"/>
            <p:cNvSpPr/>
            <p:nvPr/>
          </p:nvSpPr>
          <p:spPr>
            <a:xfrm rot="10800000" flipH="1">
              <a:off x="375445" y="3222151"/>
              <a:ext cx="216102" cy="209587"/>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9"/>
            <p:cNvSpPr/>
            <p:nvPr/>
          </p:nvSpPr>
          <p:spPr>
            <a:xfrm rot="10800000" flipH="1">
              <a:off x="460336" y="3317643"/>
              <a:ext cx="40522" cy="40292"/>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9" name="Google Shape;779;p9"/>
          <p:cNvGrpSpPr/>
          <p:nvPr/>
        </p:nvGrpSpPr>
        <p:grpSpPr>
          <a:xfrm>
            <a:off x="8734331" y="2631708"/>
            <a:ext cx="156328" cy="151594"/>
            <a:chOff x="375445" y="3222151"/>
            <a:chExt cx="216102" cy="209587"/>
          </a:xfrm>
        </p:grpSpPr>
        <p:sp>
          <p:nvSpPr>
            <p:cNvPr id="780" name="Google Shape;780;p9"/>
            <p:cNvSpPr/>
            <p:nvPr/>
          </p:nvSpPr>
          <p:spPr>
            <a:xfrm rot="10800000" flipH="1">
              <a:off x="375445" y="3222151"/>
              <a:ext cx="216102" cy="209587"/>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9"/>
            <p:cNvSpPr/>
            <p:nvPr/>
          </p:nvSpPr>
          <p:spPr>
            <a:xfrm rot="10800000" flipH="1">
              <a:off x="460336" y="3317643"/>
              <a:ext cx="40522" cy="40292"/>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title and description">
  <p:cSld name="1_Section title and description">
    <p:spTree>
      <p:nvGrpSpPr>
        <p:cNvPr id="1" name="Shape 675"/>
        <p:cNvGrpSpPr/>
        <p:nvPr/>
      </p:nvGrpSpPr>
      <p:grpSpPr>
        <a:xfrm>
          <a:off x="0" y="0"/>
          <a:ext cx="0" cy="0"/>
          <a:chOff x="0" y="0"/>
          <a:chExt cx="0" cy="0"/>
        </a:xfrm>
      </p:grpSpPr>
      <p:pic>
        <p:nvPicPr>
          <p:cNvPr id="676" name="Google Shape;676;p9"/>
          <p:cNvPicPr preferRelativeResize="0"/>
          <p:nvPr/>
        </p:nvPicPr>
        <p:blipFill>
          <a:blip r:embed="rId2">
            <a:alphaModFix amt="20000"/>
          </a:blip>
          <a:stretch>
            <a:fillRect/>
          </a:stretch>
        </p:blipFill>
        <p:spPr>
          <a:xfrm>
            <a:off x="0" y="0"/>
            <a:ext cx="9144000" cy="5143511"/>
          </a:xfrm>
          <a:prstGeom prst="rect">
            <a:avLst/>
          </a:prstGeom>
          <a:noFill/>
          <a:ln>
            <a:noFill/>
          </a:ln>
        </p:spPr>
      </p:pic>
      <p:sp>
        <p:nvSpPr>
          <p:cNvPr id="677" name="Google Shape;677;p9"/>
          <p:cNvSpPr txBox="1">
            <a:spLocks noGrp="1"/>
          </p:cNvSpPr>
          <p:nvPr>
            <p:ph type="title"/>
          </p:nvPr>
        </p:nvSpPr>
        <p:spPr>
          <a:xfrm>
            <a:off x="2424600" y="1610705"/>
            <a:ext cx="4294800" cy="1050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sz="60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678" name="Google Shape;678;p9"/>
          <p:cNvSpPr txBox="1">
            <a:spLocks noGrp="1"/>
          </p:cNvSpPr>
          <p:nvPr>
            <p:ph type="subTitle" idx="1"/>
          </p:nvPr>
        </p:nvSpPr>
        <p:spPr>
          <a:xfrm>
            <a:off x="2205450" y="2618395"/>
            <a:ext cx="4733100" cy="914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grpSp>
        <p:nvGrpSpPr>
          <p:cNvPr id="679" name="Google Shape;679;p9"/>
          <p:cNvGrpSpPr/>
          <p:nvPr/>
        </p:nvGrpSpPr>
        <p:grpSpPr>
          <a:xfrm rot="-10450454">
            <a:off x="6842520" y="313716"/>
            <a:ext cx="3261474" cy="1631312"/>
            <a:chOff x="-449225" y="436955"/>
            <a:chExt cx="3261590" cy="1631370"/>
          </a:xfrm>
        </p:grpSpPr>
        <p:sp>
          <p:nvSpPr>
            <p:cNvPr id="680" name="Google Shape;680;p9"/>
            <p:cNvSpPr/>
            <p:nvPr/>
          </p:nvSpPr>
          <p:spPr>
            <a:xfrm>
              <a:off x="-449225" y="486275"/>
              <a:ext cx="3150350" cy="1522575"/>
            </a:xfrm>
            <a:custGeom>
              <a:avLst/>
              <a:gdLst/>
              <a:ahLst/>
              <a:cxnLst/>
              <a:rect l="l" t="t" r="r" b="b"/>
              <a:pathLst>
                <a:path w="126014" h="60903" extrusionOk="0">
                  <a:moveTo>
                    <a:pt x="70605" y="1"/>
                  </a:moveTo>
                  <a:lnTo>
                    <a:pt x="70511" y="1133"/>
                  </a:lnTo>
                  <a:lnTo>
                    <a:pt x="70398" y="2417"/>
                  </a:lnTo>
                  <a:lnTo>
                    <a:pt x="70322" y="3116"/>
                  </a:lnTo>
                  <a:lnTo>
                    <a:pt x="70209" y="3852"/>
                  </a:lnTo>
                  <a:lnTo>
                    <a:pt x="70096" y="4626"/>
                  </a:lnTo>
                  <a:lnTo>
                    <a:pt x="69926" y="5438"/>
                  </a:lnTo>
                  <a:lnTo>
                    <a:pt x="69737" y="6268"/>
                  </a:lnTo>
                  <a:lnTo>
                    <a:pt x="69492" y="7137"/>
                  </a:lnTo>
                  <a:lnTo>
                    <a:pt x="69208" y="8043"/>
                  </a:lnTo>
                  <a:lnTo>
                    <a:pt x="68869" y="8968"/>
                  </a:lnTo>
                  <a:lnTo>
                    <a:pt x="68472" y="9931"/>
                  </a:lnTo>
                  <a:lnTo>
                    <a:pt x="68264" y="10421"/>
                  </a:lnTo>
                  <a:lnTo>
                    <a:pt x="68019" y="10931"/>
                  </a:lnTo>
                  <a:lnTo>
                    <a:pt x="67774" y="11422"/>
                  </a:lnTo>
                  <a:lnTo>
                    <a:pt x="67509" y="11932"/>
                  </a:lnTo>
                  <a:lnTo>
                    <a:pt x="67226" y="12460"/>
                  </a:lnTo>
                  <a:lnTo>
                    <a:pt x="66924" y="12989"/>
                  </a:lnTo>
                  <a:lnTo>
                    <a:pt x="66603" y="13518"/>
                  </a:lnTo>
                  <a:lnTo>
                    <a:pt x="66263" y="14046"/>
                  </a:lnTo>
                  <a:lnTo>
                    <a:pt x="65905" y="14594"/>
                  </a:lnTo>
                  <a:lnTo>
                    <a:pt x="65508" y="15141"/>
                  </a:lnTo>
                  <a:lnTo>
                    <a:pt x="65112" y="15689"/>
                  </a:lnTo>
                  <a:lnTo>
                    <a:pt x="64696" y="16255"/>
                  </a:lnTo>
                  <a:lnTo>
                    <a:pt x="64243" y="16821"/>
                  </a:lnTo>
                  <a:lnTo>
                    <a:pt x="63771" y="17388"/>
                  </a:lnTo>
                  <a:lnTo>
                    <a:pt x="63281" y="17973"/>
                  </a:lnTo>
                  <a:lnTo>
                    <a:pt x="62752" y="18558"/>
                  </a:lnTo>
                  <a:lnTo>
                    <a:pt x="62223" y="19143"/>
                  </a:lnTo>
                  <a:lnTo>
                    <a:pt x="61638" y="19729"/>
                  </a:lnTo>
                  <a:lnTo>
                    <a:pt x="61053" y="20333"/>
                  </a:lnTo>
                  <a:lnTo>
                    <a:pt x="60430" y="20937"/>
                  </a:lnTo>
                  <a:lnTo>
                    <a:pt x="59788" y="21541"/>
                  </a:lnTo>
                  <a:lnTo>
                    <a:pt x="59109" y="22145"/>
                  </a:lnTo>
                  <a:lnTo>
                    <a:pt x="58410" y="22768"/>
                  </a:lnTo>
                  <a:lnTo>
                    <a:pt x="57674" y="23391"/>
                  </a:lnTo>
                  <a:lnTo>
                    <a:pt x="56900" y="24014"/>
                  </a:lnTo>
                  <a:lnTo>
                    <a:pt x="56107" y="24637"/>
                  </a:lnTo>
                  <a:lnTo>
                    <a:pt x="55276" y="25260"/>
                  </a:lnTo>
                  <a:lnTo>
                    <a:pt x="54427" y="25902"/>
                  </a:lnTo>
                  <a:lnTo>
                    <a:pt x="53539" y="26544"/>
                  </a:lnTo>
                  <a:lnTo>
                    <a:pt x="52614" y="27185"/>
                  </a:lnTo>
                  <a:lnTo>
                    <a:pt x="51670" y="27827"/>
                  </a:lnTo>
                  <a:lnTo>
                    <a:pt x="50670" y="28469"/>
                  </a:lnTo>
                  <a:lnTo>
                    <a:pt x="49650" y="29130"/>
                  </a:lnTo>
                  <a:lnTo>
                    <a:pt x="48593" y="29772"/>
                  </a:lnTo>
                  <a:lnTo>
                    <a:pt x="47498" y="30433"/>
                  </a:lnTo>
                  <a:lnTo>
                    <a:pt x="46366" y="31093"/>
                  </a:lnTo>
                  <a:lnTo>
                    <a:pt x="45195" y="31754"/>
                  </a:lnTo>
                  <a:lnTo>
                    <a:pt x="44006" y="32415"/>
                  </a:lnTo>
                  <a:lnTo>
                    <a:pt x="43156" y="33396"/>
                  </a:lnTo>
                  <a:lnTo>
                    <a:pt x="42175" y="34510"/>
                  </a:lnTo>
                  <a:lnTo>
                    <a:pt x="40853" y="35983"/>
                  </a:lnTo>
                  <a:lnTo>
                    <a:pt x="39230" y="37757"/>
                  </a:lnTo>
                  <a:lnTo>
                    <a:pt x="37323" y="39758"/>
                  </a:lnTo>
                  <a:lnTo>
                    <a:pt x="36304" y="40816"/>
                  </a:lnTo>
                  <a:lnTo>
                    <a:pt x="35209" y="41930"/>
                  </a:lnTo>
                  <a:lnTo>
                    <a:pt x="34076" y="43062"/>
                  </a:lnTo>
                  <a:lnTo>
                    <a:pt x="32905" y="44214"/>
                  </a:lnTo>
                  <a:lnTo>
                    <a:pt x="32377" y="44667"/>
                  </a:lnTo>
                  <a:lnTo>
                    <a:pt x="31829" y="45101"/>
                  </a:lnTo>
                  <a:lnTo>
                    <a:pt x="31263" y="45535"/>
                  </a:lnTo>
                  <a:lnTo>
                    <a:pt x="30697" y="45932"/>
                  </a:lnTo>
                  <a:lnTo>
                    <a:pt x="30111" y="46328"/>
                  </a:lnTo>
                  <a:lnTo>
                    <a:pt x="29526" y="46706"/>
                  </a:lnTo>
                  <a:lnTo>
                    <a:pt x="28922" y="47083"/>
                  </a:lnTo>
                  <a:lnTo>
                    <a:pt x="28299" y="47423"/>
                  </a:lnTo>
                  <a:lnTo>
                    <a:pt x="27676" y="47763"/>
                  </a:lnTo>
                  <a:lnTo>
                    <a:pt x="27034" y="48084"/>
                  </a:lnTo>
                  <a:lnTo>
                    <a:pt x="26392" y="48405"/>
                  </a:lnTo>
                  <a:lnTo>
                    <a:pt x="25732" y="48688"/>
                  </a:lnTo>
                  <a:lnTo>
                    <a:pt x="25071" y="48971"/>
                  </a:lnTo>
                  <a:lnTo>
                    <a:pt x="24410" y="49254"/>
                  </a:lnTo>
                  <a:lnTo>
                    <a:pt x="23749" y="49519"/>
                  </a:lnTo>
                  <a:lnTo>
                    <a:pt x="23070" y="49764"/>
                  </a:lnTo>
                  <a:lnTo>
                    <a:pt x="22390" y="50009"/>
                  </a:lnTo>
                  <a:lnTo>
                    <a:pt x="21711" y="50236"/>
                  </a:lnTo>
                  <a:lnTo>
                    <a:pt x="20351" y="50651"/>
                  </a:lnTo>
                  <a:lnTo>
                    <a:pt x="18973" y="51029"/>
                  </a:lnTo>
                  <a:lnTo>
                    <a:pt x="17595" y="51369"/>
                  </a:lnTo>
                  <a:lnTo>
                    <a:pt x="16236" y="51671"/>
                  </a:lnTo>
                  <a:lnTo>
                    <a:pt x="14896" y="51935"/>
                  </a:lnTo>
                  <a:lnTo>
                    <a:pt x="13574" y="52180"/>
                  </a:lnTo>
                  <a:lnTo>
                    <a:pt x="12271" y="52369"/>
                  </a:lnTo>
                  <a:lnTo>
                    <a:pt x="11007" y="52558"/>
                  </a:lnTo>
                  <a:lnTo>
                    <a:pt x="9779" y="52709"/>
                  </a:lnTo>
                  <a:lnTo>
                    <a:pt x="8609" y="52822"/>
                  </a:lnTo>
                  <a:lnTo>
                    <a:pt x="7476" y="52917"/>
                  </a:lnTo>
                  <a:lnTo>
                    <a:pt x="6400" y="53011"/>
                  </a:lnTo>
                  <a:lnTo>
                    <a:pt x="5381" y="53068"/>
                  </a:lnTo>
                  <a:lnTo>
                    <a:pt x="4437" y="53106"/>
                  </a:lnTo>
                  <a:lnTo>
                    <a:pt x="3569" y="53143"/>
                  </a:lnTo>
                  <a:lnTo>
                    <a:pt x="2077" y="53181"/>
                  </a:lnTo>
                  <a:lnTo>
                    <a:pt x="944" y="53181"/>
                  </a:lnTo>
                  <a:lnTo>
                    <a:pt x="1" y="53162"/>
                  </a:lnTo>
                  <a:lnTo>
                    <a:pt x="3512" y="60902"/>
                  </a:lnTo>
                  <a:lnTo>
                    <a:pt x="3738" y="60883"/>
                  </a:lnTo>
                  <a:lnTo>
                    <a:pt x="4418" y="60827"/>
                  </a:lnTo>
                  <a:lnTo>
                    <a:pt x="5475" y="60713"/>
                  </a:lnTo>
                  <a:lnTo>
                    <a:pt x="6872" y="60525"/>
                  </a:lnTo>
                  <a:lnTo>
                    <a:pt x="7684" y="60393"/>
                  </a:lnTo>
                  <a:lnTo>
                    <a:pt x="8571" y="60260"/>
                  </a:lnTo>
                  <a:lnTo>
                    <a:pt x="9534" y="60072"/>
                  </a:lnTo>
                  <a:lnTo>
                    <a:pt x="10535" y="59883"/>
                  </a:lnTo>
                  <a:lnTo>
                    <a:pt x="11611" y="59656"/>
                  </a:lnTo>
                  <a:lnTo>
                    <a:pt x="12725" y="59392"/>
                  </a:lnTo>
                  <a:lnTo>
                    <a:pt x="13895" y="59109"/>
                  </a:lnTo>
                  <a:lnTo>
                    <a:pt x="15084" y="58788"/>
                  </a:lnTo>
                  <a:lnTo>
                    <a:pt x="16311" y="58429"/>
                  </a:lnTo>
                  <a:lnTo>
                    <a:pt x="17576" y="58033"/>
                  </a:lnTo>
                  <a:lnTo>
                    <a:pt x="18860" y="57617"/>
                  </a:lnTo>
                  <a:lnTo>
                    <a:pt x="20144" y="57145"/>
                  </a:lnTo>
                  <a:lnTo>
                    <a:pt x="21446" y="56617"/>
                  </a:lnTo>
                  <a:lnTo>
                    <a:pt x="22768" y="56069"/>
                  </a:lnTo>
                  <a:lnTo>
                    <a:pt x="24070" y="55465"/>
                  </a:lnTo>
                  <a:lnTo>
                    <a:pt x="24731" y="55144"/>
                  </a:lnTo>
                  <a:lnTo>
                    <a:pt x="25392" y="54823"/>
                  </a:lnTo>
                  <a:lnTo>
                    <a:pt x="26034" y="54484"/>
                  </a:lnTo>
                  <a:lnTo>
                    <a:pt x="26676" y="54125"/>
                  </a:lnTo>
                  <a:lnTo>
                    <a:pt x="27317" y="53766"/>
                  </a:lnTo>
                  <a:lnTo>
                    <a:pt x="27959" y="53370"/>
                  </a:lnTo>
                  <a:lnTo>
                    <a:pt x="28582" y="52992"/>
                  </a:lnTo>
                  <a:lnTo>
                    <a:pt x="29205" y="52577"/>
                  </a:lnTo>
                  <a:lnTo>
                    <a:pt x="29828" y="52162"/>
                  </a:lnTo>
                  <a:lnTo>
                    <a:pt x="30451" y="51727"/>
                  </a:lnTo>
                  <a:lnTo>
                    <a:pt x="31036" y="51274"/>
                  </a:lnTo>
                  <a:lnTo>
                    <a:pt x="31641" y="50821"/>
                  </a:lnTo>
                  <a:lnTo>
                    <a:pt x="32226" y="50349"/>
                  </a:lnTo>
                  <a:lnTo>
                    <a:pt x="32792" y="49858"/>
                  </a:lnTo>
                  <a:lnTo>
                    <a:pt x="33358" y="49349"/>
                  </a:lnTo>
                  <a:lnTo>
                    <a:pt x="33906" y="48839"/>
                  </a:lnTo>
                  <a:lnTo>
                    <a:pt x="34453" y="48292"/>
                  </a:lnTo>
                  <a:lnTo>
                    <a:pt x="34982" y="47744"/>
                  </a:lnTo>
                  <a:lnTo>
                    <a:pt x="35492" y="47215"/>
                  </a:lnTo>
                  <a:lnTo>
                    <a:pt x="36020" y="46687"/>
                  </a:lnTo>
                  <a:lnTo>
                    <a:pt x="36549" y="46177"/>
                  </a:lnTo>
                  <a:lnTo>
                    <a:pt x="37115" y="45667"/>
                  </a:lnTo>
                  <a:lnTo>
                    <a:pt x="37682" y="45177"/>
                  </a:lnTo>
                  <a:lnTo>
                    <a:pt x="38248" y="44686"/>
                  </a:lnTo>
                  <a:lnTo>
                    <a:pt x="38833" y="44214"/>
                  </a:lnTo>
                  <a:lnTo>
                    <a:pt x="39437" y="43761"/>
                  </a:lnTo>
                  <a:lnTo>
                    <a:pt x="40060" y="43308"/>
                  </a:lnTo>
                  <a:lnTo>
                    <a:pt x="40683" y="42855"/>
                  </a:lnTo>
                  <a:lnTo>
                    <a:pt x="41325" y="42439"/>
                  </a:lnTo>
                  <a:lnTo>
                    <a:pt x="41967" y="42005"/>
                  </a:lnTo>
                  <a:lnTo>
                    <a:pt x="42628" y="41590"/>
                  </a:lnTo>
                  <a:lnTo>
                    <a:pt x="43307" y="41193"/>
                  </a:lnTo>
                  <a:lnTo>
                    <a:pt x="43987" y="40816"/>
                  </a:lnTo>
                  <a:lnTo>
                    <a:pt x="44667" y="40419"/>
                  </a:lnTo>
                  <a:lnTo>
                    <a:pt x="45384" y="40061"/>
                  </a:lnTo>
                  <a:lnTo>
                    <a:pt x="46082" y="39702"/>
                  </a:lnTo>
                  <a:lnTo>
                    <a:pt x="46800" y="39343"/>
                  </a:lnTo>
                  <a:lnTo>
                    <a:pt x="47536" y="39003"/>
                  </a:lnTo>
                  <a:lnTo>
                    <a:pt x="48272" y="38682"/>
                  </a:lnTo>
                  <a:lnTo>
                    <a:pt x="49027" y="38361"/>
                  </a:lnTo>
                  <a:lnTo>
                    <a:pt x="49783" y="38059"/>
                  </a:lnTo>
                  <a:lnTo>
                    <a:pt x="50538" y="37757"/>
                  </a:lnTo>
                  <a:lnTo>
                    <a:pt x="51312" y="37474"/>
                  </a:lnTo>
                  <a:lnTo>
                    <a:pt x="52086" y="37191"/>
                  </a:lnTo>
                  <a:lnTo>
                    <a:pt x="52879" y="36927"/>
                  </a:lnTo>
                  <a:lnTo>
                    <a:pt x="53672" y="36681"/>
                  </a:lnTo>
                  <a:lnTo>
                    <a:pt x="54483" y="36436"/>
                  </a:lnTo>
                  <a:lnTo>
                    <a:pt x="55276" y="36190"/>
                  </a:lnTo>
                  <a:lnTo>
                    <a:pt x="56107" y="35964"/>
                  </a:lnTo>
                  <a:lnTo>
                    <a:pt x="56919" y="35756"/>
                  </a:lnTo>
                  <a:lnTo>
                    <a:pt x="57749" y="35719"/>
                  </a:lnTo>
                  <a:lnTo>
                    <a:pt x="58618" y="35700"/>
                  </a:lnTo>
                  <a:lnTo>
                    <a:pt x="59543" y="35737"/>
                  </a:lnTo>
                  <a:lnTo>
                    <a:pt x="60487" y="35813"/>
                  </a:lnTo>
                  <a:lnTo>
                    <a:pt x="61449" y="35926"/>
                  </a:lnTo>
                  <a:lnTo>
                    <a:pt x="62450" y="36077"/>
                  </a:lnTo>
                  <a:lnTo>
                    <a:pt x="63469" y="36247"/>
                  </a:lnTo>
                  <a:lnTo>
                    <a:pt x="64508" y="36455"/>
                  </a:lnTo>
                  <a:lnTo>
                    <a:pt x="65565" y="36700"/>
                  </a:lnTo>
                  <a:lnTo>
                    <a:pt x="66622" y="36983"/>
                  </a:lnTo>
                  <a:lnTo>
                    <a:pt x="67698" y="37285"/>
                  </a:lnTo>
                  <a:lnTo>
                    <a:pt x="68774" y="37625"/>
                  </a:lnTo>
                  <a:lnTo>
                    <a:pt x="69850" y="37984"/>
                  </a:lnTo>
                  <a:lnTo>
                    <a:pt x="70907" y="38380"/>
                  </a:lnTo>
                  <a:lnTo>
                    <a:pt x="71984" y="38796"/>
                  </a:lnTo>
                  <a:lnTo>
                    <a:pt x="73041" y="39249"/>
                  </a:lnTo>
                  <a:lnTo>
                    <a:pt x="73399" y="39834"/>
                  </a:lnTo>
                  <a:lnTo>
                    <a:pt x="73758" y="40457"/>
                  </a:lnTo>
                  <a:lnTo>
                    <a:pt x="74117" y="41118"/>
                  </a:lnTo>
                  <a:lnTo>
                    <a:pt x="74475" y="41816"/>
                  </a:lnTo>
                  <a:lnTo>
                    <a:pt x="74796" y="42534"/>
                  </a:lnTo>
                  <a:lnTo>
                    <a:pt x="75117" y="43289"/>
                  </a:lnTo>
                  <a:lnTo>
                    <a:pt x="75382" y="44044"/>
                  </a:lnTo>
                  <a:lnTo>
                    <a:pt x="75627" y="44818"/>
                  </a:lnTo>
                  <a:lnTo>
                    <a:pt x="75740" y="45214"/>
                  </a:lnTo>
                  <a:lnTo>
                    <a:pt x="75835" y="45592"/>
                  </a:lnTo>
                  <a:lnTo>
                    <a:pt x="75929" y="45988"/>
                  </a:lnTo>
                  <a:lnTo>
                    <a:pt x="75986" y="46385"/>
                  </a:lnTo>
                  <a:lnTo>
                    <a:pt x="76042" y="46781"/>
                  </a:lnTo>
                  <a:lnTo>
                    <a:pt x="76080" y="47159"/>
                  </a:lnTo>
                  <a:lnTo>
                    <a:pt x="76118" y="47555"/>
                  </a:lnTo>
                  <a:lnTo>
                    <a:pt x="76118" y="47933"/>
                  </a:lnTo>
                  <a:lnTo>
                    <a:pt x="76118" y="48310"/>
                  </a:lnTo>
                  <a:lnTo>
                    <a:pt x="76099" y="48707"/>
                  </a:lnTo>
                  <a:lnTo>
                    <a:pt x="76061" y="49066"/>
                  </a:lnTo>
                  <a:lnTo>
                    <a:pt x="75986" y="49443"/>
                  </a:lnTo>
                  <a:lnTo>
                    <a:pt x="75910" y="49802"/>
                  </a:lnTo>
                  <a:lnTo>
                    <a:pt x="75797" y="50160"/>
                  </a:lnTo>
                  <a:lnTo>
                    <a:pt x="75684" y="50519"/>
                  </a:lnTo>
                  <a:lnTo>
                    <a:pt x="75533" y="50859"/>
                  </a:lnTo>
                  <a:lnTo>
                    <a:pt x="75646" y="50670"/>
                  </a:lnTo>
                  <a:lnTo>
                    <a:pt x="75759" y="50444"/>
                  </a:lnTo>
                  <a:lnTo>
                    <a:pt x="75910" y="50142"/>
                  </a:lnTo>
                  <a:lnTo>
                    <a:pt x="76061" y="49745"/>
                  </a:lnTo>
                  <a:lnTo>
                    <a:pt x="76212" y="49254"/>
                  </a:lnTo>
                  <a:lnTo>
                    <a:pt x="76288" y="48971"/>
                  </a:lnTo>
                  <a:lnTo>
                    <a:pt x="76344" y="48688"/>
                  </a:lnTo>
                  <a:lnTo>
                    <a:pt x="76401" y="48367"/>
                  </a:lnTo>
                  <a:lnTo>
                    <a:pt x="76439" y="48027"/>
                  </a:lnTo>
                  <a:lnTo>
                    <a:pt x="76477" y="47669"/>
                  </a:lnTo>
                  <a:lnTo>
                    <a:pt x="76495" y="47291"/>
                  </a:lnTo>
                  <a:lnTo>
                    <a:pt x="76495" y="46895"/>
                  </a:lnTo>
                  <a:lnTo>
                    <a:pt x="76495" y="46460"/>
                  </a:lnTo>
                  <a:lnTo>
                    <a:pt x="76458" y="46026"/>
                  </a:lnTo>
                  <a:lnTo>
                    <a:pt x="76420" y="45573"/>
                  </a:lnTo>
                  <a:lnTo>
                    <a:pt x="76344" y="45082"/>
                  </a:lnTo>
                  <a:lnTo>
                    <a:pt x="76250" y="44572"/>
                  </a:lnTo>
                  <a:lnTo>
                    <a:pt x="76118" y="44063"/>
                  </a:lnTo>
                  <a:lnTo>
                    <a:pt x="75986" y="43515"/>
                  </a:lnTo>
                  <a:lnTo>
                    <a:pt x="75797" y="42968"/>
                  </a:lnTo>
                  <a:lnTo>
                    <a:pt x="75589" y="42383"/>
                  </a:lnTo>
                  <a:lnTo>
                    <a:pt x="75344" y="41778"/>
                  </a:lnTo>
                  <a:lnTo>
                    <a:pt x="75080" y="41174"/>
                  </a:lnTo>
                  <a:lnTo>
                    <a:pt x="74759" y="40533"/>
                  </a:lnTo>
                  <a:lnTo>
                    <a:pt x="74419" y="39872"/>
                  </a:lnTo>
                  <a:lnTo>
                    <a:pt x="75325" y="40325"/>
                  </a:lnTo>
                  <a:lnTo>
                    <a:pt x="76250" y="40778"/>
                  </a:lnTo>
                  <a:lnTo>
                    <a:pt x="77175" y="41269"/>
                  </a:lnTo>
                  <a:lnTo>
                    <a:pt x="78081" y="41797"/>
                  </a:lnTo>
                  <a:lnTo>
                    <a:pt x="78987" y="42345"/>
                  </a:lnTo>
                  <a:lnTo>
                    <a:pt x="79875" y="42930"/>
                  </a:lnTo>
                  <a:lnTo>
                    <a:pt x="80724" y="43553"/>
                  </a:lnTo>
                  <a:lnTo>
                    <a:pt x="81158" y="43874"/>
                  </a:lnTo>
                  <a:lnTo>
                    <a:pt x="81555" y="44195"/>
                  </a:lnTo>
                  <a:lnTo>
                    <a:pt x="81970" y="44535"/>
                  </a:lnTo>
                  <a:lnTo>
                    <a:pt x="82367" y="44893"/>
                  </a:lnTo>
                  <a:lnTo>
                    <a:pt x="82744" y="45252"/>
                  </a:lnTo>
                  <a:lnTo>
                    <a:pt x="83122" y="45611"/>
                  </a:lnTo>
                  <a:lnTo>
                    <a:pt x="83480" y="45988"/>
                  </a:lnTo>
                  <a:lnTo>
                    <a:pt x="83820" y="46366"/>
                  </a:lnTo>
                  <a:lnTo>
                    <a:pt x="84160" y="46762"/>
                  </a:lnTo>
                  <a:lnTo>
                    <a:pt x="84481" y="47178"/>
                  </a:lnTo>
                  <a:lnTo>
                    <a:pt x="84783" y="47593"/>
                  </a:lnTo>
                  <a:lnTo>
                    <a:pt x="85066" y="48008"/>
                  </a:lnTo>
                  <a:lnTo>
                    <a:pt x="85349" y="48461"/>
                  </a:lnTo>
                  <a:lnTo>
                    <a:pt x="85595" y="48896"/>
                  </a:lnTo>
                  <a:lnTo>
                    <a:pt x="85840" y="49368"/>
                  </a:lnTo>
                  <a:lnTo>
                    <a:pt x="86067" y="49840"/>
                  </a:lnTo>
                  <a:lnTo>
                    <a:pt x="86256" y="50312"/>
                  </a:lnTo>
                  <a:lnTo>
                    <a:pt x="86444" y="50802"/>
                  </a:lnTo>
                  <a:lnTo>
                    <a:pt x="86709" y="51557"/>
                  </a:lnTo>
                  <a:lnTo>
                    <a:pt x="87011" y="52294"/>
                  </a:lnTo>
                  <a:lnTo>
                    <a:pt x="87162" y="52634"/>
                  </a:lnTo>
                  <a:lnTo>
                    <a:pt x="87332" y="52973"/>
                  </a:lnTo>
                  <a:lnTo>
                    <a:pt x="87501" y="53313"/>
                  </a:lnTo>
                  <a:lnTo>
                    <a:pt x="87690" y="53634"/>
                  </a:lnTo>
                  <a:lnTo>
                    <a:pt x="87898" y="53955"/>
                  </a:lnTo>
                  <a:lnTo>
                    <a:pt x="88106" y="54257"/>
                  </a:lnTo>
                  <a:lnTo>
                    <a:pt x="88351" y="54559"/>
                  </a:lnTo>
                  <a:lnTo>
                    <a:pt x="88596" y="54842"/>
                  </a:lnTo>
                  <a:lnTo>
                    <a:pt x="88842" y="55144"/>
                  </a:lnTo>
                  <a:lnTo>
                    <a:pt x="89125" y="55409"/>
                  </a:lnTo>
                  <a:lnTo>
                    <a:pt x="89427" y="55673"/>
                  </a:lnTo>
                  <a:lnTo>
                    <a:pt x="89748" y="55937"/>
                  </a:lnTo>
                  <a:lnTo>
                    <a:pt x="89748" y="55937"/>
                  </a:lnTo>
                  <a:lnTo>
                    <a:pt x="89333" y="55163"/>
                  </a:lnTo>
                  <a:lnTo>
                    <a:pt x="88936" y="54351"/>
                  </a:lnTo>
                  <a:lnTo>
                    <a:pt x="88559" y="53502"/>
                  </a:lnTo>
                  <a:lnTo>
                    <a:pt x="88181" y="52634"/>
                  </a:lnTo>
                  <a:lnTo>
                    <a:pt x="88181" y="52615"/>
                  </a:lnTo>
                  <a:lnTo>
                    <a:pt x="87879" y="51841"/>
                  </a:lnTo>
                  <a:lnTo>
                    <a:pt x="87841" y="51709"/>
                  </a:lnTo>
                  <a:lnTo>
                    <a:pt x="87577" y="50991"/>
                  </a:lnTo>
                  <a:lnTo>
                    <a:pt x="87520" y="50783"/>
                  </a:lnTo>
                  <a:lnTo>
                    <a:pt x="87218" y="49858"/>
                  </a:lnTo>
                  <a:lnTo>
                    <a:pt x="87048" y="49292"/>
                  </a:lnTo>
                  <a:lnTo>
                    <a:pt x="87011" y="49235"/>
                  </a:lnTo>
                  <a:lnTo>
                    <a:pt x="86841" y="48782"/>
                  </a:lnTo>
                  <a:lnTo>
                    <a:pt x="86633" y="48329"/>
                  </a:lnTo>
                  <a:lnTo>
                    <a:pt x="86407" y="47838"/>
                  </a:lnTo>
                  <a:lnTo>
                    <a:pt x="86142" y="47348"/>
                  </a:lnTo>
                  <a:lnTo>
                    <a:pt x="87426" y="48027"/>
                  </a:lnTo>
                  <a:lnTo>
                    <a:pt x="88691" y="48688"/>
                  </a:lnTo>
                  <a:lnTo>
                    <a:pt x="89937" y="49311"/>
                  </a:lnTo>
                  <a:lnTo>
                    <a:pt x="91164" y="49896"/>
                  </a:lnTo>
                  <a:lnTo>
                    <a:pt x="92372" y="50463"/>
                  </a:lnTo>
                  <a:lnTo>
                    <a:pt x="93543" y="51010"/>
                  </a:lnTo>
                  <a:lnTo>
                    <a:pt x="94713" y="51520"/>
                  </a:lnTo>
                  <a:lnTo>
                    <a:pt x="95846" y="51992"/>
                  </a:lnTo>
                  <a:lnTo>
                    <a:pt x="96960" y="52464"/>
                  </a:lnTo>
                  <a:lnTo>
                    <a:pt x="98036" y="52898"/>
                  </a:lnTo>
                  <a:lnTo>
                    <a:pt x="99112" y="53294"/>
                  </a:lnTo>
                  <a:lnTo>
                    <a:pt x="100150" y="53691"/>
                  </a:lnTo>
                  <a:lnTo>
                    <a:pt x="101169" y="54049"/>
                  </a:lnTo>
                  <a:lnTo>
                    <a:pt x="102170" y="54389"/>
                  </a:lnTo>
                  <a:lnTo>
                    <a:pt x="103152" y="54710"/>
                  </a:lnTo>
                  <a:lnTo>
                    <a:pt x="104114" y="54993"/>
                  </a:lnTo>
                  <a:lnTo>
                    <a:pt x="105039" y="55277"/>
                  </a:lnTo>
                  <a:lnTo>
                    <a:pt x="105946" y="55522"/>
                  </a:lnTo>
                  <a:lnTo>
                    <a:pt x="106852" y="55767"/>
                  </a:lnTo>
                  <a:lnTo>
                    <a:pt x="107720" y="55975"/>
                  </a:lnTo>
                  <a:lnTo>
                    <a:pt x="108570" y="56183"/>
                  </a:lnTo>
                  <a:lnTo>
                    <a:pt x="109381" y="56353"/>
                  </a:lnTo>
                  <a:lnTo>
                    <a:pt x="110193" y="56522"/>
                  </a:lnTo>
                  <a:lnTo>
                    <a:pt x="110986" y="56674"/>
                  </a:lnTo>
                  <a:lnTo>
                    <a:pt x="111741" y="56806"/>
                  </a:lnTo>
                  <a:lnTo>
                    <a:pt x="112496" y="56919"/>
                  </a:lnTo>
                  <a:lnTo>
                    <a:pt x="113214" y="57013"/>
                  </a:lnTo>
                  <a:lnTo>
                    <a:pt x="113912" y="57108"/>
                  </a:lnTo>
                  <a:lnTo>
                    <a:pt x="115253" y="57240"/>
                  </a:lnTo>
                  <a:lnTo>
                    <a:pt x="116499" y="57315"/>
                  </a:lnTo>
                  <a:lnTo>
                    <a:pt x="117688" y="57372"/>
                  </a:lnTo>
                  <a:lnTo>
                    <a:pt x="118783" y="57372"/>
                  </a:lnTo>
                  <a:lnTo>
                    <a:pt x="119802" y="57334"/>
                  </a:lnTo>
                  <a:lnTo>
                    <a:pt x="120727" y="57278"/>
                  </a:lnTo>
                  <a:lnTo>
                    <a:pt x="121596" y="57202"/>
                  </a:lnTo>
                  <a:lnTo>
                    <a:pt x="122370" y="57089"/>
                  </a:lnTo>
                  <a:lnTo>
                    <a:pt x="123068" y="56976"/>
                  </a:lnTo>
                  <a:lnTo>
                    <a:pt x="123691" y="56862"/>
                  </a:lnTo>
                  <a:lnTo>
                    <a:pt x="124239" y="56730"/>
                  </a:lnTo>
                  <a:lnTo>
                    <a:pt x="124711" y="56598"/>
                  </a:lnTo>
                  <a:lnTo>
                    <a:pt x="125107" y="56485"/>
                  </a:lnTo>
                  <a:lnTo>
                    <a:pt x="125428" y="56371"/>
                  </a:lnTo>
                  <a:lnTo>
                    <a:pt x="125862" y="56202"/>
                  </a:lnTo>
                  <a:lnTo>
                    <a:pt x="126013" y="56145"/>
                  </a:lnTo>
                  <a:lnTo>
                    <a:pt x="125069" y="56296"/>
                  </a:lnTo>
                  <a:lnTo>
                    <a:pt x="124125" y="56428"/>
                  </a:lnTo>
                  <a:lnTo>
                    <a:pt x="123144" y="56504"/>
                  </a:lnTo>
                  <a:lnTo>
                    <a:pt x="122143" y="56560"/>
                  </a:lnTo>
                  <a:lnTo>
                    <a:pt x="121143" y="56579"/>
                  </a:lnTo>
                  <a:lnTo>
                    <a:pt x="120123" y="56579"/>
                  </a:lnTo>
                  <a:lnTo>
                    <a:pt x="119104" y="56541"/>
                  </a:lnTo>
                  <a:lnTo>
                    <a:pt x="118047" y="56466"/>
                  </a:lnTo>
                  <a:lnTo>
                    <a:pt x="116989" y="56371"/>
                  </a:lnTo>
                  <a:lnTo>
                    <a:pt x="115932" y="56258"/>
                  </a:lnTo>
                  <a:lnTo>
                    <a:pt x="114875" y="56107"/>
                  </a:lnTo>
                  <a:lnTo>
                    <a:pt x="113799" y="55937"/>
                  </a:lnTo>
                  <a:lnTo>
                    <a:pt x="112723" y="55748"/>
                  </a:lnTo>
                  <a:lnTo>
                    <a:pt x="111647" y="55541"/>
                  </a:lnTo>
                  <a:lnTo>
                    <a:pt x="110571" y="55295"/>
                  </a:lnTo>
                  <a:lnTo>
                    <a:pt x="109476" y="55050"/>
                  </a:lnTo>
                  <a:lnTo>
                    <a:pt x="108400" y="54786"/>
                  </a:lnTo>
                  <a:lnTo>
                    <a:pt x="107343" y="54503"/>
                  </a:lnTo>
                  <a:lnTo>
                    <a:pt x="106267" y="54200"/>
                  </a:lnTo>
                  <a:lnTo>
                    <a:pt x="105209" y="53880"/>
                  </a:lnTo>
                  <a:lnTo>
                    <a:pt x="104152" y="53559"/>
                  </a:lnTo>
                  <a:lnTo>
                    <a:pt x="103114" y="53219"/>
                  </a:lnTo>
                  <a:lnTo>
                    <a:pt x="102076" y="52860"/>
                  </a:lnTo>
                  <a:lnTo>
                    <a:pt x="101056" y="52501"/>
                  </a:lnTo>
                  <a:lnTo>
                    <a:pt x="100037" y="52143"/>
                  </a:lnTo>
                  <a:lnTo>
                    <a:pt x="99055" y="51765"/>
                  </a:lnTo>
                  <a:lnTo>
                    <a:pt x="97111" y="51010"/>
                  </a:lnTo>
                  <a:lnTo>
                    <a:pt x="95260" y="50236"/>
                  </a:lnTo>
                  <a:lnTo>
                    <a:pt x="93486" y="49481"/>
                  </a:lnTo>
                  <a:lnTo>
                    <a:pt x="94864" y="49481"/>
                  </a:lnTo>
                  <a:lnTo>
                    <a:pt x="96186" y="49462"/>
                  </a:lnTo>
                  <a:lnTo>
                    <a:pt x="97450" y="49405"/>
                  </a:lnTo>
                  <a:lnTo>
                    <a:pt x="98677" y="49330"/>
                  </a:lnTo>
                  <a:lnTo>
                    <a:pt x="99848" y="49235"/>
                  </a:lnTo>
                  <a:lnTo>
                    <a:pt x="100981" y="49122"/>
                  </a:lnTo>
                  <a:lnTo>
                    <a:pt x="102057" y="48990"/>
                  </a:lnTo>
                  <a:lnTo>
                    <a:pt x="103076" y="48839"/>
                  </a:lnTo>
                  <a:lnTo>
                    <a:pt x="104058" y="48688"/>
                  </a:lnTo>
                  <a:lnTo>
                    <a:pt x="105002" y="48499"/>
                  </a:lnTo>
                  <a:lnTo>
                    <a:pt x="105889" y="48310"/>
                  </a:lnTo>
                  <a:lnTo>
                    <a:pt x="106720" y="48103"/>
                  </a:lnTo>
                  <a:lnTo>
                    <a:pt x="107513" y="47895"/>
                  </a:lnTo>
                  <a:lnTo>
                    <a:pt x="108268" y="47687"/>
                  </a:lnTo>
                  <a:lnTo>
                    <a:pt x="108985" y="47461"/>
                  </a:lnTo>
                  <a:lnTo>
                    <a:pt x="109646" y="47253"/>
                  </a:lnTo>
                  <a:lnTo>
                    <a:pt x="110269" y="47027"/>
                  </a:lnTo>
                  <a:lnTo>
                    <a:pt x="110835" y="46800"/>
                  </a:lnTo>
                  <a:lnTo>
                    <a:pt x="111364" y="46574"/>
                  </a:lnTo>
                  <a:lnTo>
                    <a:pt x="111855" y="46366"/>
                  </a:lnTo>
                  <a:lnTo>
                    <a:pt x="112723" y="45969"/>
                  </a:lnTo>
                  <a:lnTo>
                    <a:pt x="113403" y="45592"/>
                  </a:lnTo>
                  <a:lnTo>
                    <a:pt x="113950" y="45290"/>
                  </a:lnTo>
                  <a:lnTo>
                    <a:pt x="114309" y="45063"/>
                  </a:lnTo>
                  <a:lnTo>
                    <a:pt x="114611" y="44837"/>
                  </a:lnTo>
                  <a:lnTo>
                    <a:pt x="114611" y="44837"/>
                  </a:lnTo>
                  <a:lnTo>
                    <a:pt x="113988" y="45195"/>
                  </a:lnTo>
                  <a:lnTo>
                    <a:pt x="113327" y="45535"/>
                  </a:lnTo>
                  <a:lnTo>
                    <a:pt x="112629" y="45856"/>
                  </a:lnTo>
                  <a:lnTo>
                    <a:pt x="111911" y="46139"/>
                  </a:lnTo>
                  <a:lnTo>
                    <a:pt x="111194" y="46423"/>
                  </a:lnTo>
                  <a:lnTo>
                    <a:pt x="110439" y="46668"/>
                  </a:lnTo>
                  <a:lnTo>
                    <a:pt x="109665" y="46913"/>
                  </a:lnTo>
                  <a:lnTo>
                    <a:pt x="108872" y="47121"/>
                  </a:lnTo>
                  <a:lnTo>
                    <a:pt x="108079" y="47329"/>
                  </a:lnTo>
                  <a:lnTo>
                    <a:pt x="107267" y="47499"/>
                  </a:lnTo>
                  <a:lnTo>
                    <a:pt x="106455" y="47669"/>
                  </a:lnTo>
                  <a:lnTo>
                    <a:pt x="105625" y="47820"/>
                  </a:lnTo>
                  <a:lnTo>
                    <a:pt x="104794" y="47952"/>
                  </a:lnTo>
                  <a:lnTo>
                    <a:pt x="103963" y="48084"/>
                  </a:lnTo>
                  <a:lnTo>
                    <a:pt x="103152" y="48178"/>
                  </a:lnTo>
                  <a:lnTo>
                    <a:pt x="102321" y="48273"/>
                  </a:lnTo>
                  <a:lnTo>
                    <a:pt x="101490" y="48348"/>
                  </a:lnTo>
                  <a:lnTo>
                    <a:pt x="100679" y="48424"/>
                  </a:lnTo>
                  <a:lnTo>
                    <a:pt x="99093" y="48537"/>
                  </a:lnTo>
                  <a:lnTo>
                    <a:pt x="97564" y="48594"/>
                  </a:lnTo>
                  <a:lnTo>
                    <a:pt x="96110" y="48631"/>
                  </a:lnTo>
                  <a:lnTo>
                    <a:pt x="94732" y="48631"/>
                  </a:lnTo>
                  <a:lnTo>
                    <a:pt x="93486" y="48612"/>
                  </a:lnTo>
                  <a:lnTo>
                    <a:pt x="92372" y="48556"/>
                  </a:lnTo>
                  <a:lnTo>
                    <a:pt x="91390" y="48499"/>
                  </a:lnTo>
                  <a:lnTo>
                    <a:pt x="90239" y="47952"/>
                  </a:lnTo>
                  <a:lnTo>
                    <a:pt x="89144" y="47404"/>
                  </a:lnTo>
                  <a:lnTo>
                    <a:pt x="88124" y="46895"/>
                  </a:lnTo>
                  <a:lnTo>
                    <a:pt x="87199" y="46385"/>
                  </a:lnTo>
                  <a:lnTo>
                    <a:pt x="86350" y="45932"/>
                  </a:lnTo>
                  <a:lnTo>
                    <a:pt x="85595" y="45498"/>
                  </a:lnTo>
                  <a:lnTo>
                    <a:pt x="84934" y="45101"/>
                  </a:lnTo>
                  <a:lnTo>
                    <a:pt x="84387" y="44742"/>
                  </a:lnTo>
                  <a:lnTo>
                    <a:pt x="83745" y="43968"/>
                  </a:lnTo>
                  <a:lnTo>
                    <a:pt x="83046" y="43175"/>
                  </a:lnTo>
                  <a:lnTo>
                    <a:pt x="82914" y="43043"/>
                  </a:lnTo>
                  <a:lnTo>
                    <a:pt x="82291" y="42401"/>
                  </a:lnTo>
                  <a:lnTo>
                    <a:pt x="82159" y="42269"/>
                  </a:lnTo>
                  <a:lnTo>
                    <a:pt x="81423" y="41571"/>
                  </a:lnTo>
                  <a:lnTo>
                    <a:pt x="81140" y="41325"/>
                  </a:lnTo>
                  <a:lnTo>
                    <a:pt x="80630" y="40872"/>
                  </a:lnTo>
                  <a:lnTo>
                    <a:pt x="80271" y="40570"/>
                  </a:lnTo>
                  <a:lnTo>
                    <a:pt x="79686" y="40098"/>
                  </a:lnTo>
                  <a:lnTo>
                    <a:pt x="79157" y="39683"/>
                  </a:lnTo>
                  <a:lnTo>
                    <a:pt x="78610" y="39305"/>
                  </a:lnTo>
                  <a:lnTo>
                    <a:pt x="78176" y="38984"/>
                  </a:lnTo>
                  <a:lnTo>
                    <a:pt x="77647" y="38626"/>
                  </a:lnTo>
                  <a:lnTo>
                    <a:pt x="77213" y="38343"/>
                  </a:lnTo>
                  <a:lnTo>
                    <a:pt x="76307" y="37795"/>
                  </a:lnTo>
                  <a:lnTo>
                    <a:pt x="75854" y="37531"/>
                  </a:lnTo>
                  <a:lnTo>
                    <a:pt x="75231" y="37191"/>
                  </a:lnTo>
                  <a:lnTo>
                    <a:pt x="74759" y="36946"/>
                  </a:lnTo>
                  <a:lnTo>
                    <a:pt x="73909" y="36511"/>
                  </a:lnTo>
                  <a:lnTo>
                    <a:pt x="73437" y="36304"/>
                  </a:lnTo>
                  <a:lnTo>
                    <a:pt x="72569" y="35907"/>
                  </a:lnTo>
                  <a:lnTo>
                    <a:pt x="72116" y="35737"/>
                  </a:lnTo>
                  <a:lnTo>
                    <a:pt x="71247" y="35398"/>
                  </a:lnTo>
                  <a:lnTo>
                    <a:pt x="70889" y="35265"/>
                  </a:lnTo>
                  <a:lnTo>
                    <a:pt x="70266" y="35058"/>
                  </a:lnTo>
                  <a:lnTo>
                    <a:pt x="69643" y="34850"/>
                  </a:lnTo>
                  <a:lnTo>
                    <a:pt x="69303" y="34756"/>
                  </a:lnTo>
                  <a:lnTo>
                    <a:pt x="68283" y="34473"/>
                  </a:lnTo>
                  <a:lnTo>
                    <a:pt x="67887" y="34359"/>
                  </a:lnTo>
                  <a:lnTo>
                    <a:pt x="67207" y="34208"/>
                  </a:lnTo>
                  <a:lnTo>
                    <a:pt x="66528" y="34057"/>
                  </a:lnTo>
                  <a:lnTo>
                    <a:pt x="66509" y="34057"/>
                  </a:lnTo>
                  <a:lnTo>
                    <a:pt x="67566" y="33944"/>
                  </a:lnTo>
                  <a:lnTo>
                    <a:pt x="68642" y="33868"/>
                  </a:lnTo>
                  <a:lnTo>
                    <a:pt x="69850" y="33774"/>
                  </a:lnTo>
                  <a:lnTo>
                    <a:pt x="71058" y="33717"/>
                  </a:lnTo>
                  <a:lnTo>
                    <a:pt x="72267" y="33680"/>
                  </a:lnTo>
                  <a:lnTo>
                    <a:pt x="73475" y="33661"/>
                  </a:lnTo>
                  <a:lnTo>
                    <a:pt x="74702" y="33642"/>
                  </a:lnTo>
                  <a:lnTo>
                    <a:pt x="75910" y="33661"/>
                  </a:lnTo>
                  <a:lnTo>
                    <a:pt x="77137" y="33699"/>
                  </a:lnTo>
                  <a:lnTo>
                    <a:pt x="78364" y="33755"/>
                  </a:lnTo>
                  <a:lnTo>
                    <a:pt x="79573" y="33831"/>
                  </a:lnTo>
                  <a:lnTo>
                    <a:pt x="80800" y="33925"/>
                  </a:lnTo>
                  <a:lnTo>
                    <a:pt x="82008" y="34038"/>
                  </a:lnTo>
                  <a:lnTo>
                    <a:pt x="83235" y="34170"/>
                  </a:lnTo>
                  <a:lnTo>
                    <a:pt x="84443" y="34322"/>
                  </a:lnTo>
                  <a:lnTo>
                    <a:pt x="85651" y="34491"/>
                  </a:lnTo>
                  <a:lnTo>
                    <a:pt x="86860" y="34680"/>
                  </a:lnTo>
                  <a:lnTo>
                    <a:pt x="88049" y="34888"/>
                  </a:lnTo>
                  <a:lnTo>
                    <a:pt x="89540" y="35152"/>
                  </a:lnTo>
                  <a:lnTo>
                    <a:pt x="90994" y="35379"/>
                  </a:lnTo>
                  <a:lnTo>
                    <a:pt x="92391" y="35567"/>
                  </a:lnTo>
                  <a:lnTo>
                    <a:pt x="93750" y="35737"/>
                  </a:lnTo>
                  <a:lnTo>
                    <a:pt x="95072" y="35851"/>
                  </a:lnTo>
                  <a:lnTo>
                    <a:pt x="96355" y="35945"/>
                  </a:lnTo>
                  <a:lnTo>
                    <a:pt x="97601" y="36002"/>
                  </a:lnTo>
                  <a:lnTo>
                    <a:pt x="98810" y="36039"/>
                  </a:lnTo>
                  <a:lnTo>
                    <a:pt x="99980" y="36039"/>
                  </a:lnTo>
                  <a:lnTo>
                    <a:pt x="101113" y="36021"/>
                  </a:lnTo>
                  <a:lnTo>
                    <a:pt x="102227" y="35964"/>
                  </a:lnTo>
                  <a:lnTo>
                    <a:pt x="103284" y="35888"/>
                  </a:lnTo>
                  <a:lnTo>
                    <a:pt x="104322" y="35794"/>
                  </a:lnTo>
                  <a:lnTo>
                    <a:pt x="105304" y="35662"/>
                  </a:lnTo>
                  <a:lnTo>
                    <a:pt x="106267" y="35511"/>
                  </a:lnTo>
                  <a:lnTo>
                    <a:pt x="107192" y="35341"/>
                  </a:lnTo>
                  <a:lnTo>
                    <a:pt x="108098" y="35152"/>
                  </a:lnTo>
                  <a:lnTo>
                    <a:pt x="108966" y="34945"/>
                  </a:lnTo>
                  <a:lnTo>
                    <a:pt x="109797" y="34718"/>
                  </a:lnTo>
                  <a:lnTo>
                    <a:pt x="110590" y="34473"/>
                  </a:lnTo>
                  <a:lnTo>
                    <a:pt x="111364" y="34208"/>
                  </a:lnTo>
                  <a:lnTo>
                    <a:pt x="112100" y="33925"/>
                  </a:lnTo>
                  <a:lnTo>
                    <a:pt x="112817" y="33642"/>
                  </a:lnTo>
                  <a:lnTo>
                    <a:pt x="113497" y="33340"/>
                  </a:lnTo>
                  <a:lnTo>
                    <a:pt x="114158" y="33019"/>
                  </a:lnTo>
                  <a:lnTo>
                    <a:pt x="114781" y="32679"/>
                  </a:lnTo>
                  <a:lnTo>
                    <a:pt x="115385" y="32339"/>
                  </a:lnTo>
                  <a:lnTo>
                    <a:pt x="115951" y="31999"/>
                  </a:lnTo>
                  <a:lnTo>
                    <a:pt x="116499" y="31641"/>
                  </a:lnTo>
                  <a:lnTo>
                    <a:pt x="117027" y="31263"/>
                  </a:lnTo>
                  <a:lnTo>
                    <a:pt x="117537" y="30905"/>
                  </a:lnTo>
                  <a:lnTo>
                    <a:pt x="118009" y="30527"/>
                  </a:lnTo>
                  <a:lnTo>
                    <a:pt x="118462" y="30131"/>
                  </a:lnTo>
                  <a:lnTo>
                    <a:pt x="118877" y="29753"/>
                  </a:lnTo>
                  <a:lnTo>
                    <a:pt x="119293" y="29357"/>
                  </a:lnTo>
                  <a:lnTo>
                    <a:pt x="119670" y="28979"/>
                  </a:lnTo>
                  <a:lnTo>
                    <a:pt x="120029" y="28582"/>
                  </a:lnTo>
                  <a:lnTo>
                    <a:pt x="120388" y="28186"/>
                  </a:lnTo>
                  <a:lnTo>
                    <a:pt x="120708" y="27808"/>
                  </a:lnTo>
                  <a:lnTo>
                    <a:pt x="121010" y="27431"/>
                  </a:lnTo>
                  <a:lnTo>
                    <a:pt x="121294" y="27034"/>
                  </a:lnTo>
                  <a:lnTo>
                    <a:pt x="121558" y="26657"/>
                  </a:lnTo>
                  <a:lnTo>
                    <a:pt x="122030" y="25940"/>
                  </a:lnTo>
                  <a:lnTo>
                    <a:pt x="122445" y="25222"/>
                  </a:lnTo>
                  <a:lnTo>
                    <a:pt x="122785" y="24561"/>
                  </a:lnTo>
                  <a:lnTo>
                    <a:pt x="123087" y="23957"/>
                  </a:lnTo>
                  <a:lnTo>
                    <a:pt x="123314" y="23391"/>
                  </a:lnTo>
                  <a:lnTo>
                    <a:pt x="123502" y="22900"/>
                  </a:lnTo>
                  <a:lnTo>
                    <a:pt x="123653" y="22466"/>
                  </a:lnTo>
                  <a:lnTo>
                    <a:pt x="123748" y="22126"/>
                  </a:lnTo>
                  <a:lnTo>
                    <a:pt x="123823" y="21881"/>
                  </a:lnTo>
                  <a:lnTo>
                    <a:pt x="123880" y="21654"/>
                  </a:lnTo>
                  <a:lnTo>
                    <a:pt x="122974" y="23032"/>
                  </a:lnTo>
                  <a:lnTo>
                    <a:pt x="122521" y="23693"/>
                  </a:lnTo>
                  <a:lnTo>
                    <a:pt x="122049" y="24373"/>
                  </a:lnTo>
                  <a:lnTo>
                    <a:pt x="121577" y="25033"/>
                  </a:lnTo>
                  <a:lnTo>
                    <a:pt x="121067" y="25675"/>
                  </a:lnTo>
                  <a:lnTo>
                    <a:pt x="120539" y="26298"/>
                  </a:lnTo>
                  <a:lnTo>
                    <a:pt x="119972" y="26921"/>
                  </a:lnTo>
                  <a:lnTo>
                    <a:pt x="119387" y="27525"/>
                  </a:lnTo>
                  <a:lnTo>
                    <a:pt x="118783" y="28111"/>
                  </a:lnTo>
                  <a:lnTo>
                    <a:pt x="118122" y="28677"/>
                  </a:lnTo>
                  <a:lnTo>
                    <a:pt x="117424" y="29224"/>
                  </a:lnTo>
                  <a:lnTo>
                    <a:pt x="117065" y="29470"/>
                  </a:lnTo>
                  <a:lnTo>
                    <a:pt x="116687" y="29734"/>
                  </a:lnTo>
                  <a:lnTo>
                    <a:pt x="116291" y="29979"/>
                  </a:lnTo>
                  <a:lnTo>
                    <a:pt x="115894" y="30225"/>
                  </a:lnTo>
                  <a:lnTo>
                    <a:pt x="115479" y="30451"/>
                  </a:lnTo>
                  <a:lnTo>
                    <a:pt x="115064" y="30697"/>
                  </a:lnTo>
                  <a:lnTo>
                    <a:pt x="114611" y="30905"/>
                  </a:lnTo>
                  <a:lnTo>
                    <a:pt x="114158" y="31131"/>
                  </a:lnTo>
                  <a:lnTo>
                    <a:pt x="113705" y="31339"/>
                  </a:lnTo>
                  <a:lnTo>
                    <a:pt x="113214" y="31528"/>
                  </a:lnTo>
                  <a:lnTo>
                    <a:pt x="112723" y="31716"/>
                  </a:lnTo>
                  <a:lnTo>
                    <a:pt x="112194" y="31905"/>
                  </a:lnTo>
                  <a:lnTo>
                    <a:pt x="111666" y="32075"/>
                  </a:lnTo>
                  <a:lnTo>
                    <a:pt x="111118" y="32245"/>
                  </a:lnTo>
                  <a:lnTo>
                    <a:pt x="110571" y="32396"/>
                  </a:lnTo>
                  <a:lnTo>
                    <a:pt x="109986" y="32528"/>
                  </a:lnTo>
                  <a:lnTo>
                    <a:pt x="109381" y="32679"/>
                  </a:lnTo>
                  <a:lnTo>
                    <a:pt x="108758" y="32792"/>
                  </a:lnTo>
                  <a:lnTo>
                    <a:pt x="108135" y="32906"/>
                  </a:lnTo>
                  <a:lnTo>
                    <a:pt x="107475" y="33019"/>
                  </a:lnTo>
                  <a:lnTo>
                    <a:pt x="106795" y="33113"/>
                  </a:lnTo>
                  <a:lnTo>
                    <a:pt x="106116" y="33208"/>
                  </a:lnTo>
                  <a:lnTo>
                    <a:pt x="105398" y="33283"/>
                  </a:lnTo>
                  <a:lnTo>
                    <a:pt x="104662" y="33340"/>
                  </a:lnTo>
                  <a:lnTo>
                    <a:pt x="103907" y="33396"/>
                  </a:lnTo>
                  <a:lnTo>
                    <a:pt x="103133" y="33434"/>
                  </a:lnTo>
                  <a:lnTo>
                    <a:pt x="102321" y="33453"/>
                  </a:lnTo>
                  <a:lnTo>
                    <a:pt x="101490" y="33472"/>
                  </a:lnTo>
                  <a:lnTo>
                    <a:pt x="99791" y="33472"/>
                  </a:lnTo>
                  <a:lnTo>
                    <a:pt x="98885" y="33453"/>
                  </a:lnTo>
                  <a:lnTo>
                    <a:pt x="97979" y="33415"/>
                  </a:lnTo>
                  <a:lnTo>
                    <a:pt x="97035" y="33359"/>
                  </a:lnTo>
                  <a:lnTo>
                    <a:pt x="96053" y="33302"/>
                  </a:lnTo>
                  <a:lnTo>
                    <a:pt x="95072" y="33227"/>
                  </a:lnTo>
                  <a:lnTo>
                    <a:pt x="94052" y="33151"/>
                  </a:lnTo>
                  <a:lnTo>
                    <a:pt x="92995" y="33038"/>
                  </a:lnTo>
                  <a:lnTo>
                    <a:pt x="91938" y="32925"/>
                  </a:lnTo>
                  <a:lnTo>
                    <a:pt x="89691" y="32641"/>
                  </a:lnTo>
                  <a:lnTo>
                    <a:pt x="89144" y="32566"/>
                  </a:lnTo>
                  <a:lnTo>
                    <a:pt x="88596" y="32471"/>
                  </a:lnTo>
                  <a:lnTo>
                    <a:pt x="87483" y="32302"/>
                  </a:lnTo>
                  <a:lnTo>
                    <a:pt x="86841" y="32207"/>
                  </a:lnTo>
                  <a:lnTo>
                    <a:pt x="85217" y="31981"/>
                  </a:lnTo>
                  <a:lnTo>
                    <a:pt x="84594" y="31905"/>
                  </a:lnTo>
                  <a:lnTo>
                    <a:pt x="82499" y="31660"/>
                  </a:lnTo>
                  <a:lnTo>
                    <a:pt x="82140" y="31622"/>
                  </a:lnTo>
                  <a:lnTo>
                    <a:pt x="80403" y="31471"/>
                  </a:lnTo>
                  <a:lnTo>
                    <a:pt x="79724" y="31414"/>
                  </a:lnTo>
                  <a:lnTo>
                    <a:pt x="78232" y="31301"/>
                  </a:lnTo>
                  <a:lnTo>
                    <a:pt x="77628" y="31263"/>
                  </a:lnTo>
                  <a:lnTo>
                    <a:pt x="75703" y="31169"/>
                  </a:lnTo>
                  <a:lnTo>
                    <a:pt x="75098" y="31150"/>
                  </a:lnTo>
                  <a:lnTo>
                    <a:pt x="73739" y="31131"/>
                  </a:lnTo>
                  <a:lnTo>
                    <a:pt x="72984" y="31112"/>
                  </a:lnTo>
                  <a:lnTo>
                    <a:pt x="71700" y="31112"/>
                  </a:lnTo>
                  <a:lnTo>
                    <a:pt x="71040" y="31131"/>
                  </a:lnTo>
                  <a:lnTo>
                    <a:pt x="69322" y="31169"/>
                  </a:lnTo>
                  <a:lnTo>
                    <a:pt x="68548" y="31207"/>
                  </a:lnTo>
                  <a:lnTo>
                    <a:pt x="67490" y="31263"/>
                  </a:lnTo>
                  <a:lnTo>
                    <a:pt x="66660" y="31301"/>
                  </a:lnTo>
                  <a:lnTo>
                    <a:pt x="65640" y="31395"/>
                  </a:lnTo>
                  <a:lnTo>
                    <a:pt x="64338" y="31509"/>
                  </a:lnTo>
                  <a:lnTo>
                    <a:pt x="63356" y="31603"/>
                  </a:lnTo>
                  <a:lnTo>
                    <a:pt x="62431" y="31716"/>
                  </a:lnTo>
                  <a:lnTo>
                    <a:pt x="61676" y="31811"/>
                  </a:lnTo>
                  <a:lnTo>
                    <a:pt x="60732" y="31943"/>
                  </a:lnTo>
                  <a:lnTo>
                    <a:pt x="60128" y="32037"/>
                  </a:lnTo>
                  <a:lnTo>
                    <a:pt x="59184" y="32188"/>
                  </a:lnTo>
                  <a:lnTo>
                    <a:pt x="58278" y="32358"/>
                  </a:lnTo>
                  <a:lnTo>
                    <a:pt x="57787" y="32453"/>
                  </a:lnTo>
                  <a:lnTo>
                    <a:pt x="56768" y="32660"/>
                  </a:lnTo>
                  <a:lnTo>
                    <a:pt x="56296" y="32755"/>
                  </a:lnTo>
                  <a:lnTo>
                    <a:pt x="55427" y="32962"/>
                  </a:lnTo>
                  <a:lnTo>
                    <a:pt x="54559" y="33170"/>
                  </a:lnTo>
                  <a:lnTo>
                    <a:pt x="53690" y="33378"/>
                  </a:lnTo>
                  <a:lnTo>
                    <a:pt x="52860" y="33604"/>
                  </a:lnTo>
                  <a:lnTo>
                    <a:pt x="52633" y="33661"/>
                  </a:lnTo>
                  <a:lnTo>
                    <a:pt x="51538" y="33982"/>
                  </a:lnTo>
                  <a:lnTo>
                    <a:pt x="51331" y="34057"/>
                  </a:lnTo>
                  <a:lnTo>
                    <a:pt x="50462" y="34322"/>
                  </a:lnTo>
                  <a:lnTo>
                    <a:pt x="49613" y="34605"/>
                  </a:lnTo>
                  <a:lnTo>
                    <a:pt x="48782" y="34907"/>
                  </a:lnTo>
                  <a:lnTo>
                    <a:pt x="47951" y="35209"/>
                  </a:lnTo>
                  <a:lnTo>
                    <a:pt x="47876" y="35228"/>
                  </a:lnTo>
                  <a:lnTo>
                    <a:pt x="46743" y="35662"/>
                  </a:lnTo>
                  <a:lnTo>
                    <a:pt x="45648" y="36134"/>
                  </a:lnTo>
                  <a:lnTo>
                    <a:pt x="44553" y="36606"/>
                  </a:lnTo>
                  <a:lnTo>
                    <a:pt x="43496" y="37116"/>
                  </a:lnTo>
                  <a:lnTo>
                    <a:pt x="44025" y="36398"/>
                  </a:lnTo>
                  <a:lnTo>
                    <a:pt x="44591" y="35681"/>
                  </a:lnTo>
                  <a:lnTo>
                    <a:pt x="45157" y="34982"/>
                  </a:lnTo>
                  <a:lnTo>
                    <a:pt x="45743" y="34322"/>
                  </a:lnTo>
                  <a:lnTo>
                    <a:pt x="46309" y="33699"/>
                  </a:lnTo>
                  <a:lnTo>
                    <a:pt x="46592" y="33434"/>
                  </a:lnTo>
                  <a:lnTo>
                    <a:pt x="46875" y="33189"/>
                  </a:lnTo>
                  <a:lnTo>
                    <a:pt x="47140" y="32962"/>
                  </a:lnTo>
                  <a:lnTo>
                    <a:pt x="47385" y="32773"/>
                  </a:lnTo>
                  <a:lnTo>
                    <a:pt x="47649" y="32604"/>
                  </a:lnTo>
                  <a:lnTo>
                    <a:pt x="47876" y="32490"/>
                  </a:lnTo>
                  <a:lnTo>
                    <a:pt x="48461" y="32207"/>
                  </a:lnTo>
                  <a:lnTo>
                    <a:pt x="49046" y="31924"/>
                  </a:lnTo>
                  <a:lnTo>
                    <a:pt x="49613" y="31622"/>
                  </a:lnTo>
                  <a:lnTo>
                    <a:pt x="50198" y="31320"/>
                  </a:lnTo>
                  <a:lnTo>
                    <a:pt x="50783" y="30999"/>
                  </a:lnTo>
                  <a:lnTo>
                    <a:pt x="51350" y="30659"/>
                  </a:lnTo>
                  <a:lnTo>
                    <a:pt x="52501" y="29942"/>
                  </a:lnTo>
                  <a:lnTo>
                    <a:pt x="53634" y="29187"/>
                  </a:lnTo>
                  <a:lnTo>
                    <a:pt x="54748" y="28394"/>
                  </a:lnTo>
                  <a:lnTo>
                    <a:pt x="55861" y="27563"/>
                  </a:lnTo>
                  <a:lnTo>
                    <a:pt x="56938" y="26676"/>
                  </a:lnTo>
                  <a:lnTo>
                    <a:pt x="58014" y="25770"/>
                  </a:lnTo>
                  <a:lnTo>
                    <a:pt x="59052" y="24826"/>
                  </a:lnTo>
                  <a:lnTo>
                    <a:pt x="60071" y="23844"/>
                  </a:lnTo>
                  <a:lnTo>
                    <a:pt x="61053" y="22843"/>
                  </a:lnTo>
                  <a:lnTo>
                    <a:pt x="62016" y="21805"/>
                  </a:lnTo>
                  <a:lnTo>
                    <a:pt x="62941" y="20748"/>
                  </a:lnTo>
                  <a:lnTo>
                    <a:pt x="63809" y="19653"/>
                  </a:lnTo>
                  <a:lnTo>
                    <a:pt x="64659" y="18558"/>
                  </a:lnTo>
                  <a:lnTo>
                    <a:pt x="65074" y="17992"/>
                  </a:lnTo>
                  <a:lnTo>
                    <a:pt x="65452" y="17444"/>
                  </a:lnTo>
                  <a:lnTo>
                    <a:pt x="65848" y="16878"/>
                  </a:lnTo>
                  <a:lnTo>
                    <a:pt x="66226" y="16293"/>
                  </a:lnTo>
                  <a:lnTo>
                    <a:pt x="66584" y="15726"/>
                  </a:lnTo>
                  <a:lnTo>
                    <a:pt x="66924" y="15141"/>
                  </a:lnTo>
                  <a:lnTo>
                    <a:pt x="67264" y="14575"/>
                  </a:lnTo>
                  <a:lnTo>
                    <a:pt x="67585" y="13990"/>
                  </a:lnTo>
                  <a:lnTo>
                    <a:pt x="67887" y="13404"/>
                  </a:lnTo>
                  <a:lnTo>
                    <a:pt x="68189" y="12819"/>
                  </a:lnTo>
                  <a:lnTo>
                    <a:pt x="68472" y="12234"/>
                  </a:lnTo>
                  <a:lnTo>
                    <a:pt x="68736" y="11649"/>
                  </a:lnTo>
                  <a:lnTo>
                    <a:pt x="69001" y="11044"/>
                  </a:lnTo>
                  <a:lnTo>
                    <a:pt x="69227" y="10459"/>
                  </a:lnTo>
                  <a:lnTo>
                    <a:pt x="69454" y="9874"/>
                  </a:lnTo>
                  <a:lnTo>
                    <a:pt x="69661" y="9270"/>
                  </a:lnTo>
                  <a:lnTo>
                    <a:pt x="69850" y="8685"/>
                  </a:lnTo>
                  <a:lnTo>
                    <a:pt x="70039" y="8099"/>
                  </a:lnTo>
                  <a:lnTo>
                    <a:pt x="70190" y="7495"/>
                  </a:lnTo>
                  <a:lnTo>
                    <a:pt x="70341" y="6910"/>
                  </a:lnTo>
                  <a:lnTo>
                    <a:pt x="70454" y="6325"/>
                  </a:lnTo>
                  <a:lnTo>
                    <a:pt x="70568" y="5740"/>
                  </a:lnTo>
                  <a:lnTo>
                    <a:pt x="70662" y="5154"/>
                  </a:lnTo>
                  <a:lnTo>
                    <a:pt x="70719" y="4569"/>
                  </a:lnTo>
                  <a:lnTo>
                    <a:pt x="70775" y="3984"/>
                  </a:lnTo>
                  <a:lnTo>
                    <a:pt x="70813" y="3399"/>
                  </a:lnTo>
                  <a:lnTo>
                    <a:pt x="70832" y="2832"/>
                  </a:lnTo>
                  <a:lnTo>
                    <a:pt x="70832" y="2247"/>
                  </a:lnTo>
                  <a:lnTo>
                    <a:pt x="70794" y="1681"/>
                  </a:lnTo>
                  <a:lnTo>
                    <a:pt x="70756" y="1114"/>
                  </a:lnTo>
                  <a:lnTo>
                    <a:pt x="70700" y="548"/>
                  </a:lnTo>
                  <a:lnTo>
                    <a:pt x="7060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81" name="Google Shape;681;p9"/>
            <p:cNvGrpSpPr/>
            <p:nvPr/>
          </p:nvGrpSpPr>
          <p:grpSpPr>
            <a:xfrm>
              <a:off x="2464214" y="951103"/>
              <a:ext cx="314426" cy="304947"/>
              <a:chOff x="5013725" y="2633775"/>
              <a:chExt cx="422900" cy="410150"/>
            </a:xfrm>
          </p:grpSpPr>
          <p:sp>
            <p:nvSpPr>
              <p:cNvPr id="682" name="Google Shape;682;p9"/>
              <p:cNvSpPr/>
              <p:nvPr/>
            </p:nvSpPr>
            <p:spPr>
              <a:xfrm>
                <a:off x="5013725" y="2633775"/>
                <a:ext cx="422900" cy="410150"/>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9"/>
              <p:cNvSpPr/>
              <p:nvPr/>
            </p:nvSpPr>
            <p:spPr>
              <a:xfrm>
                <a:off x="5179850" y="2778200"/>
                <a:ext cx="79300" cy="78850"/>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4" name="Google Shape;684;p9"/>
            <p:cNvGrpSpPr/>
            <p:nvPr/>
          </p:nvGrpSpPr>
          <p:grpSpPr>
            <a:xfrm>
              <a:off x="2497939" y="1763378"/>
              <a:ext cx="314426" cy="304947"/>
              <a:chOff x="5013725" y="2633775"/>
              <a:chExt cx="422900" cy="410150"/>
            </a:xfrm>
          </p:grpSpPr>
          <p:sp>
            <p:nvSpPr>
              <p:cNvPr id="685" name="Google Shape;685;p9"/>
              <p:cNvSpPr/>
              <p:nvPr/>
            </p:nvSpPr>
            <p:spPr>
              <a:xfrm>
                <a:off x="5013725" y="2633775"/>
                <a:ext cx="422900" cy="410150"/>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9"/>
              <p:cNvSpPr/>
              <p:nvPr/>
            </p:nvSpPr>
            <p:spPr>
              <a:xfrm>
                <a:off x="5179850" y="2778200"/>
                <a:ext cx="79300" cy="78850"/>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87" name="Google Shape;687;p9"/>
            <p:cNvSpPr/>
            <p:nvPr/>
          </p:nvSpPr>
          <p:spPr>
            <a:xfrm rot="5209801">
              <a:off x="1218720" y="419375"/>
              <a:ext cx="192106" cy="240257"/>
            </a:xfrm>
            <a:custGeom>
              <a:avLst/>
              <a:gdLst/>
              <a:ahLst/>
              <a:cxnLst/>
              <a:rect l="l" t="t" r="r" b="b"/>
              <a:pathLst>
                <a:path w="7684" h="9610" extrusionOk="0">
                  <a:moveTo>
                    <a:pt x="5097" y="1"/>
                  </a:moveTo>
                  <a:lnTo>
                    <a:pt x="4588" y="114"/>
                  </a:lnTo>
                  <a:lnTo>
                    <a:pt x="4399" y="2096"/>
                  </a:lnTo>
                  <a:lnTo>
                    <a:pt x="3889" y="246"/>
                  </a:lnTo>
                  <a:lnTo>
                    <a:pt x="2889" y="869"/>
                  </a:lnTo>
                  <a:lnTo>
                    <a:pt x="3681" y="2568"/>
                  </a:lnTo>
                  <a:lnTo>
                    <a:pt x="4229" y="3814"/>
                  </a:lnTo>
                  <a:lnTo>
                    <a:pt x="4399" y="4248"/>
                  </a:lnTo>
                  <a:lnTo>
                    <a:pt x="4512" y="4569"/>
                  </a:lnTo>
                  <a:lnTo>
                    <a:pt x="4550" y="4777"/>
                  </a:lnTo>
                  <a:lnTo>
                    <a:pt x="4550" y="4834"/>
                  </a:lnTo>
                  <a:lnTo>
                    <a:pt x="4531" y="4871"/>
                  </a:lnTo>
                  <a:lnTo>
                    <a:pt x="4512" y="4871"/>
                  </a:lnTo>
                  <a:lnTo>
                    <a:pt x="4455" y="4834"/>
                  </a:lnTo>
                  <a:lnTo>
                    <a:pt x="4304" y="4664"/>
                  </a:lnTo>
                  <a:lnTo>
                    <a:pt x="4097" y="4399"/>
                  </a:lnTo>
                  <a:lnTo>
                    <a:pt x="3832" y="4003"/>
                  </a:lnTo>
                  <a:lnTo>
                    <a:pt x="3077" y="2832"/>
                  </a:lnTo>
                  <a:lnTo>
                    <a:pt x="2077" y="1190"/>
                  </a:lnTo>
                  <a:lnTo>
                    <a:pt x="1322" y="1662"/>
                  </a:lnTo>
                  <a:lnTo>
                    <a:pt x="1548" y="2228"/>
                  </a:lnTo>
                  <a:lnTo>
                    <a:pt x="925" y="2134"/>
                  </a:lnTo>
                  <a:lnTo>
                    <a:pt x="680" y="2436"/>
                  </a:lnTo>
                  <a:lnTo>
                    <a:pt x="548" y="2625"/>
                  </a:lnTo>
                  <a:lnTo>
                    <a:pt x="434" y="2832"/>
                  </a:lnTo>
                  <a:lnTo>
                    <a:pt x="302" y="3116"/>
                  </a:lnTo>
                  <a:lnTo>
                    <a:pt x="208" y="3380"/>
                  </a:lnTo>
                  <a:lnTo>
                    <a:pt x="132" y="3625"/>
                  </a:lnTo>
                  <a:lnTo>
                    <a:pt x="76" y="3833"/>
                  </a:lnTo>
                  <a:lnTo>
                    <a:pt x="1529" y="4362"/>
                  </a:lnTo>
                  <a:lnTo>
                    <a:pt x="0" y="4645"/>
                  </a:lnTo>
                  <a:lnTo>
                    <a:pt x="95" y="5532"/>
                  </a:lnTo>
                  <a:lnTo>
                    <a:pt x="1963" y="5192"/>
                  </a:lnTo>
                  <a:lnTo>
                    <a:pt x="3304" y="4985"/>
                  </a:lnTo>
                  <a:lnTo>
                    <a:pt x="3776" y="4928"/>
                  </a:lnTo>
                  <a:lnTo>
                    <a:pt x="4116" y="4890"/>
                  </a:lnTo>
                  <a:lnTo>
                    <a:pt x="4323" y="4890"/>
                  </a:lnTo>
                  <a:lnTo>
                    <a:pt x="4361" y="4909"/>
                  </a:lnTo>
                  <a:lnTo>
                    <a:pt x="4380" y="4909"/>
                  </a:lnTo>
                  <a:lnTo>
                    <a:pt x="4380" y="4947"/>
                  </a:lnTo>
                  <a:lnTo>
                    <a:pt x="4323" y="4966"/>
                  </a:lnTo>
                  <a:lnTo>
                    <a:pt x="4134" y="5060"/>
                  </a:lnTo>
                  <a:lnTo>
                    <a:pt x="3814" y="5173"/>
                  </a:lnTo>
                  <a:lnTo>
                    <a:pt x="3342" y="5306"/>
                  </a:lnTo>
                  <a:lnTo>
                    <a:pt x="2020" y="5683"/>
                  </a:lnTo>
                  <a:lnTo>
                    <a:pt x="151" y="6174"/>
                  </a:lnTo>
                  <a:lnTo>
                    <a:pt x="378" y="6797"/>
                  </a:lnTo>
                  <a:lnTo>
                    <a:pt x="1322" y="6627"/>
                  </a:lnTo>
                  <a:lnTo>
                    <a:pt x="623" y="7269"/>
                  </a:lnTo>
                  <a:lnTo>
                    <a:pt x="736" y="7458"/>
                  </a:lnTo>
                  <a:lnTo>
                    <a:pt x="869" y="7646"/>
                  </a:lnTo>
                  <a:lnTo>
                    <a:pt x="1038" y="7854"/>
                  </a:lnTo>
                  <a:lnTo>
                    <a:pt x="1208" y="8062"/>
                  </a:lnTo>
                  <a:lnTo>
                    <a:pt x="1378" y="8232"/>
                  </a:lnTo>
                  <a:lnTo>
                    <a:pt x="1548" y="8383"/>
                  </a:lnTo>
                  <a:lnTo>
                    <a:pt x="1869" y="8647"/>
                  </a:lnTo>
                  <a:lnTo>
                    <a:pt x="2851" y="7797"/>
                  </a:lnTo>
                  <a:lnTo>
                    <a:pt x="2473" y="9025"/>
                  </a:lnTo>
                  <a:lnTo>
                    <a:pt x="3115" y="9308"/>
                  </a:lnTo>
                  <a:lnTo>
                    <a:pt x="3644" y="8118"/>
                  </a:lnTo>
                  <a:lnTo>
                    <a:pt x="3946" y="9459"/>
                  </a:lnTo>
                  <a:lnTo>
                    <a:pt x="4739" y="9610"/>
                  </a:lnTo>
                  <a:lnTo>
                    <a:pt x="4569" y="5003"/>
                  </a:lnTo>
                  <a:lnTo>
                    <a:pt x="7684" y="1096"/>
                  </a:lnTo>
                  <a:lnTo>
                    <a:pt x="7684" y="1096"/>
                  </a:lnTo>
                  <a:lnTo>
                    <a:pt x="6475" y="1719"/>
                  </a:lnTo>
                  <a:lnTo>
                    <a:pt x="7117" y="718"/>
                  </a:lnTo>
                  <a:lnTo>
                    <a:pt x="6098" y="76"/>
                  </a:lnTo>
                  <a:lnTo>
                    <a:pt x="5154" y="1228"/>
                  </a:lnTo>
                  <a:lnTo>
                    <a:pt x="509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88" name="Google Shape;688;p9"/>
            <p:cNvGrpSpPr/>
            <p:nvPr/>
          </p:nvGrpSpPr>
          <p:grpSpPr>
            <a:xfrm>
              <a:off x="1357005" y="1640480"/>
              <a:ext cx="174066" cy="168818"/>
              <a:chOff x="5013725" y="2633775"/>
              <a:chExt cx="422900" cy="410150"/>
            </a:xfrm>
          </p:grpSpPr>
          <p:sp>
            <p:nvSpPr>
              <p:cNvPr id="689" name="Google Shape;689;p9"/>
              <p:cNvSpPr/>
              <p:nvPr/>
            </p:nvSpPr>
            <p:spPr>
              <a:xfrm>
                <a:off x="5013725" y="2633775"/>
                <a:ext cx="422900" cy="410150"/>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9"/>
              <p:cNvSpPr/>
              <p:nvPr/>
            </p:nvSpPr>
            <p:spPr>
              <a:xfrm>
                <a:off x="5179850" y="2778200"/>
                <a:ext cx="79300" cy="78850"/>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91" name="Google Shape;691;p9"/>
            <p:cNvSpPr/>
            <p:nvPr/>
          </p:nvSpPr>
          <p:spPr>
            <a:xfrm rot="6625155">
              <a:off x="2279667" y="1485809"/>
              <a:ext cx="192107" cy="240259"/>
            </a:xfrm>
            <a:custGeom>
              <a:avLst/>
              <a:gdLst/>
              <a:ahLst/>
              <a:cxnLst/>
              <a:rect l="l" t="t" r="r" b="b"/>
              <a:pathLst>
                <a:path w="7684" h="9610" extrusionOk="0">
                  <a:moveTo>
                    <a:pt x="5097" y="1"/>
                  </a:moveTo>
                  <a:lnTo>
                    <a:pt x="4588" y="114"/>
                  </a:lnTo>
                  <a:lnTo>
                    <a:pt x="4399" y="2096"/>
                  </a:lnTo>
                  <a:lnTo>
                    <a:pt x="3889" y="246"/>
                  </a:lnTo>
                  <a:lnTo>
                    <a:pt x="2889" y="869"/>
                  </a:lnTo>
                  <a:lnTo>
                    <a:pt x="3681" y="2568"/>
                  </a:lnTo>
                  <a:lnTo>
                    <a:pt x="4229" y="3814"/>
                  </a:lnTo>
                  <a:lnTo>
                    <a:pt x="4399" y="4248"/>
                  </a:lnTo>
                  <a:lnTo>
                    <a:pt x="4512" y="4569"/>
                  </a:lnTo>
                  <a:lnTo>
                    <a:pt x="4550" y="4777"/>
                  </a:lnTo>
                  <a:lnTo>
                    <a:pt x="4550" y="4834"/>
                  </a:lnTo>
                  <a:lnTo>
                    <a:pt x="4531" y="4871"/>
                  </a:lnTo>
                  <a:lnTo>
                    <a:pt x="4512" y="4871"/>
                  </a:lnTo>
                  <a:lnTo>
                    <a:pt x="4455" y="4834"/>
                  </a:lnTo>
                  <a:lnTo>
                    <a:pt x="4304" y="4664"/>
                  </a:lnTo>
                  <a:lnTo>
                    <a:pt x="4097" y="4399"/>
                  </a:lnTo>
                  <a:lnTo>
                    <a:pt x="3832" y="4003"/>
                  </a:lnTo>
                  <a:lnTo>
                    <a:pt x="3077" y="2832"/>
                  </a:lnTo>
                  <a:lnTo>
                    <a:pt x="2077" y="1190"/>
                  </a:lnTo>
                  <a:lnTo>
                    <a:pt x="1322" y="1662"/>
                  </a:lnTo>
                  <a:lnTo>
                    <a:pt x="1548" y="2228"/>
                  </a:lnTo>
                  <a:lnTo>
                    <a:pt x="925" y="2134"/>
                  </a:lnTo>
                  <a:lnTo>
                    <a:pt x="680" y="2436"/>
                  </a:lnTo>
                  <a:lnTo>
                    <a:pt x="548" y="2625"/>
                  </a:lnTo>
                  <a:lnTo>
                    <a:pt x="434" y="2832"/>
                  </a:lnTo>
                  <a:lnTo>
                    <a:pt x="302" y="3116"/>
                  </a:lnTo>
                  <a:lnTo>
                    <a:pt x="208" y="3380"/>
                  </a:lnTo>
                  <a:lnTo>
                    <a:pt x="132" y="3625"/>
                  </a:lnTo>
                  <a:lnTo>
                    <a:pt x="76" y="3833"/>
                  </a:lnTo>
                  <a:lnTo>
                    <a:pt x="1529" y="4362"/>
                  </a:lnTo>
                  <a:lnTo>
                    <a:pt x="0" y="4645"/>
                  </a:lnTo>
                  <a:lnTo>
                    <a:pt x="95" y="5532"/>
                  </a:lnTo>
                  <a:lnTo>
                    <a:pt x="1963" y="5192"/>
                  </a:lnTo>
                  <a:lnTo>
                    <a:pt x="3304" y="4985"/>
                  </a:lnTo>
                  <a:lnTo>
                    <a:pt x="3776" y="4928"/>
                  </a:lnTo>
                  <a:lnTo>
                    <a:pt x="4116" y="4890"/>
                  </a:lnTo>
                  <a:lnTo>
                    <a:pt x="4323" y="4890"/>
                  </a:lnTo>
                  <a:lnTo>
                    <a:pt x="4361" y="4909"/>
                  </a:lnTo>
                  <a:lnTo>
                    <a:pt x="4380" y="4909"/>
                  </a:lnTo>
                  <a:lnTo>
                    <a:pt x="4380" y="4947"/>
                  </a:lnTo>
                  <a:lnTo>
                    <a:pt x="4323" y="4966"/>
                  </a:lnTo>
                  <a:lnTo>
                    <a:pt x="4134" y="5060"/>
                  </a:lnTo>
                  <a:lnTo>
                    <a:pt x="3814" y="5173"/>
                  </a:lnTo>
                  <a:lnTo>
                    <a:pt x="3342" y="5306"/>
                  </a:lnTo>
                  <a:lnTo>
                    <a:pt x="2020" y="5683"/>
                  </a:lnTo>
                  <a:lnTo>
                    <a:pt x="151" y="6174"/>
                  </a:lnTo>
                  <a:lnTo>
                    <a:pt x="378" y="6797"/>
                  </a:lnTo>
                  <a:lnTo>
                    <a:pt x="1322" y="6627"/>
                  </a:lnTo>
                  <a:lnTo>
                    <a:pt x="623" y="7269"/>
                  </a:lnTo>
                  <a:lnTo>
                    <a:pt x="736" y="7458"/>
                  </a:lnTo>
                  <a:lnTo>
                    <a:pt x="869" y="7646"/>
                  </a:lnTo>
                  <a:lnTo>
                    <a:pt x="1038" y="7854"/>
                  </a:lnTo>
                  <a:lnTo>
                    <a:pt x="1208" y="8062"/>
                  </a:lnTo>
                  <a:lnTo>
                    <a:pt x="1378" y="8232"/>
                  </a:lnTo>
                  <a:lnTo>
                    <a:pt x="1548" y="8383"/>
                  </a:lnTo>
                  <a:lnTo>
                    <a:pt x="1869" y="8647"/>
                  </a:lnTo>
                  <a:lnTo>
                    <a:pt x="2851" y="7797"/>
                  </a:lnTo>
                  <a:lnTo>
                    <a:pt x="2473" y="9025"/>
                  </a:lnTo>
                  <a:lnTo>
                    <a:pt x="3115" y="9308"/>
                  </a:lnTo>
                  <a:lnTo>
                    <a:pt x="3644" y="8118"/>
                  </a:lnTo>
                  <a:lnTo>
                    <a:pt x="3946" y="9459"/>
                  </a:lnTo>
                  <a:lnTo>
                    <a:pt x="4739" y="9610"/>
                  </a:lnTo>
                  <a:lnTo>
                    <a:pt x="4569" y="5003"/>
                  </a:lnTo>
                  <a:lnTo>
                    <a:pt x="7684" y="1096"/>
                  </a:lnTo>
                  <a:lnTo>
                    <a:pt x="7684" y="1096"/>
                  </a:lnTo>
                  <a:lnTo>
                    <a:pt x="6475" y="1719"/>
                  </a:lnTo>
                  <a:lnTo>
                    <a:pt x="7117" y="718"/>
                  </a:lnTo>
                  <a:lnTo>
                    <a:pt x="6098" y="76"/>
                  </a:lnTo>
                  <a:lnTo>
                    <a:pt x="5154" y="1228"/>
                  </a:lnTo>
                  <a:lnTo>
                    <a:pt x="509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2" name="Google Shape;692;p9"/>
          <p:cNvGrpSpPr/>
          <p:nvPr/>
        </p:nvGrpSpPr>
        <p:grpSpPr>
          <a:xfrm>
            <a:off x="2510671" y="-2"/>
            <a:ext cx="657640" cy="1217404"/>
            <a:chOff x="144023" y="-1757"/>
            <a:chExt cx="959497" cy="1776195"/>
          </a:xfrm>
        </p:grpSpPr>
        <p:cxnSp>
          <p:nvCxnSpPr>
            <p:cNvPr id="693" name="Google Shape;693;p9"/>
            <p:cNvCxnSpPr/>
            <p:nvPr/>
          </p:nvCxnSpPr>
          <p:spPr>
            <a:xfrm rot="10800000">
              <a:off x="608975" y="-1757"/>
              <a:ext cx="0" cy="505800"/>
            </a:xfrm>
            <a:prstGeom prst="straightConnector1">
              <a:avLst/>
            </a:prstGeom>
            <a:noFill/>
            <a:ln w="19050" cap="flat" cmpd="sng">
              <a:solidFill>
                <a:schemeClr val="lt1"/>
              </a:solidFill>
              <a:prstDash val="solid"/>
              <a:round/>
              <a:headEnd type="none" w="med" len="med"/>
              <a:tailEnd type="none" w="med" len="med"/>
            </a:ln>
          </p:spPr>
        </p:cxnSp>
        <p:grpSp>
          <p:nvGrpSpPr>
            <p:cNvPr id="694" name="Google Shape;694;p9"/>
            <p:cNvGrpSpPr/>
            <p:nvPr/>
          </p:nvGrpSpPr>
          <p:grpSpPr>
            <a:xfrm>
              <a:off x="144023" y="386441"/>
              <a:ext cx="959497" cy="1387997"/>
              <a:chOff x="5304550" y="274025"/>
              <a:chExt cx="1135500" cy="1642600"/>
            </a:xfrm>
          </p:grpSpPr>
          <p:sp>
            <p:nvSpPr>
              <p:cNvPr id="695" name="Google Shape;695;p9"/>
              <p:cNvSpPr/>
              <p:nvPr/>
            </p:nvSpPr>
            <p:spPr>
              <a:xfrm>
                <a:off x="5669450" y="1374075"/>
                <a:ext cx="362500" cy="542550"/>
              </a:xfrm>
              <a:custGeom>
                <a:avLst/>
                <a:gdLst/>
                <a:ahLst/>
                <a:cxnLst/>
                <a:rect l="l" t="t" r="r" b="b"/>
                <a:pathLst>
                  <a:path w="14500" h="21702" extrusionOk="0">
                    <a:moveTo>
                      <a:pt x="4717" y="1"/>
                    </a:moveTo>
                    <a:lnTo>
                      <a:pt x="4795" y="583"/>
                    </a:lnTo>
                    <a:lnTo>
                      <a:pt x="4872" y="1243"/>
                    </a:lnTo>
                    <a:lnTo>
                      <a:pt x="4950" y="2136"/>
                    </a:lnTo>
                    <a:lnTo>
                      <a:pt x="5027" y="3223"/>
                    </a:lnTo>
                    <a:lnTo>
                      <a:pt x="5047" y="3824"/>
                    </a:lnTo>
                    <a:lnTo>
                      <a:pt x="5066" y="4465"/>
                    </a:lnTo>
                    <a:lnTo>
                      <a:pt x="5066" y="5144"/>
                    </a:lnTo>
                    <a:lnTo>
                      <a:pt x="5047" y="5863"/>
                    </a:lnTo>
                    <a:lnTo>
                      <a:pt x="5027" y="6600"/>
                    </a:lnTo>
                    <a:lnTo>
                      <a:pt x="4969" y="7357"/>
                    </a:lnTo>
                    <a:lnTo>
                      <a:pt x="4911" y="8134"/>
                    </a:lnTo>
                    <a:lnTo>
                      <a:pt x="4814" y="8949"/>
                    </a:lnTo>
                    <a:lnTo>
                      <a:pt x="4697" y="9764"/>
                    </a:lnTo>
                    <a:lnTo>
                      <a:pt x="4562" y="10579"/>
                    </a:lnTo>
                    <a:lnTo>
                      <a:pt x="4387" y="11414"/>
                    </a:lnTo>
                    <a:lnTo>
                      <a:pt x="4193" y="12248"/>
                    </a:lnTo>
                    <a:lnTo>
                      <a:pt x="3960" y="13083"/>
                    </a:lnTo>
                    <a:lnTo>
                      <a:pt x="3688" y="13937"/>
                    </a:lnTo>
                    <a:lnTo>
                      <a:pt x="3378" y="14752"/>
                    </a:lnTo>
                    <a:lnTo>
                      <a:pt x="3028" y="15587"/>
                    </a:lnTo>
                    <a:lnTo>
                      <a:pt x="2640" y="16383"/>
                    </a:lnTo>
                    <a:lnTo>
                      <a:pt x="2427" y="16790"/>
                    </a:lnTo>
                    <a:lnTo>
                      <a:pt x="2213" y="17179"/>
                    </a:lnTo>
                    <a:lnTo>
                      <a:pt x="1980" y="17567"/>
                    </a:lnTo>
                    <a:lnTo>
                      <a:pt x="1728" y="17955"/>
                    </a:lnTo>
                    <a:lnTo>
                      <a:pt x="1475" y="18324"/>
                    </a:lnTo>
                    <a:lnTo>
                      <a:pt x="1204" y="18693"/>
                    </a:lnTo>
                    <a:lnTo>
                      <a:pt x="932" y="19061"/>
                    </a:lnTo>
                    <a:lnTo>
                      <a:pt x="641" y="19430"/>
                    </a:lnTo>
                    <a:lnTo>
                      <a:pt x="330" y="19779"/>
                    </a:lnTo>
                    <a:lnTo>
                      <a:pt x="0" y="20109"/>
                    </a:lnTo>
                    <a:lnTo>
                      <a:pt x="272" y="20226"/>
                    </a:lnTo>
                    <a:lnTo>
                      <a:pt x="1029" y="20498"/>
                    </a:lnTo>
                    <a:lnTo>
                      <a:pt x="1534" y="20672"/>
                    </a:lnTo>
                    <a:lnTo>
                      <a:pt x="2135" y="20866"/>
                    </a:lnTo>
                    <a:lnTo>
                      <a:pt x="2815" y="21041"/>
                    </a:lnTo>
                    <a:lnTo>
                      <a:pt x="3533" y="21235"/>
                    </a:lnTo>
                    <a:lnTo>
                      <a:pt x="4309" y="21391"/>
                    </a:lnTo>
                    <a:lnTo>
                      <a:pt x="5124" y="21526"/>
                    </a:lnTo>
                    <a:lnTo>
                      <a:pt x="5940" y="21643"/>
                    </a:lnTo>
                    <a:lnTo>
                      <a:pt x="6367" y="21662"/>
                    </a:lnTo>
                    <a:lnTo>
                      <a:pt x="6774" y="21682"/>
                    </a:lnTo>
                    <a:lnTo>
                      <a:pt x="7201" y="21701"/>
                    </a:lnTo>
                    <a:lnTo>
                      <a:pt x="7609" y="21682"/>
                    </a:lnTo>
                    <a:lnTo>
                      <a:pt x="8036" y="21662"/>
                    </a:lnTo>
                    <a:lnTo>
                      <a:pt x="8444" y="21623"/>
                    </a:lnTo>
                    <a:lnTo>
                      <a:pt x="8832" y="21565"/>
                    </a:lnTo>
                    <a:lnTo>
                      <a:pt x="9220" y="21468"/>
                    </a:lnTo>
                    <a:lnTo>
                      <a:pt x="9608" y="21371"/>
                    </a:lnTo>
                    <a:lnTo>
                      <a:pt x="9977" y="21255"/>
                    </a:lnTo>
                    <a:lnTo>
                      <a:pt x="10171" y="21177"/>
                    </a:lnTo>
                    <a:lnTo>
                      <a:pt x="10346" y="21080"/>
                    </a:lnTo>
                    <a:lnTo>
                      <a:pt x="10520" y="20963"/>
                    </a:lnTo>
                    <a:lnTo>
                      <a:pt x="10695" y="20828"/>
                    </a:lnTo>
                    <a:lnTo>
                      <a:pt x="10850" y="20692"/>
                    </a:lnTo>
                    <a:lnTo>
                      <a:pt x="11025" y="20517"/>
                    </a:lnTo>
                    <a:lnTo>
                      <a:pt x="11180" y="20342"/>
                    </a:lnTo>
                    <a:lnTo>
                      <a:pt x="11336" y="20148"/>
                    </a:lnTo>
                    <a:lnTo>
                      <a:pt x="11646" y="19721"/>
                    </a:lnTo>
                    <a:lnTo>
                      <a:pt x="11937" y="19236"/>
                    </a:lnTo>
                    <a:lnTo>
                      <a:pt x="12209" y="18712"/>
                    </a:lnTo>
                    <a:lnTo>
                      <a:pt x="12481" y="18130"/>
                    </a:lnTo>
                    <a:lnTo>
                      <a:pt x="12733" y="17528"/>
                    </a:lnTo>
                    <a:lnTo>
                      <a:pt x="12966" y="16868"/>
                    </a:lnTo>
                    <a:lnTo>
                      <a:pt x="13180" y="16169"/>
                    </a:lnTo>
                    <a:lnTo>
                      <a:pt x="13393" y="15451"/>
                    </a:lnTo>
                    <a:lnTo>
                      <a:pt x="13568" y="14713"/>
                    </a:lnTo>
                    <a:lnTo>
                      <a:pt x="13742" y="13957"/>
                    </a:lnTo>
                    <a:lnTo>
                      <a:pt x="13898" y="13180"/>
                    </a:lnTo>
                    <a:lnTo>
                      <a:pt x="14034" y="12384"/>
                    </a:lnTo>
                    <a:lnTo>
                      <a:pt x="14150" y="11588"/>
                    </a:lnTo>
                    <a:lnTo>
                      <a:pt x="14267" y="10793"/>
                    </a:lnTo>
                    <a:lnTo>
                      <a:pt x="14344" y="9997"/>
                    </a:lnTo>
                    <a:lnTo>
                      <a:pt x="14422" y="9201"/>
                    </a:lnTo>
                    <a:lnTo>
                      <a:pt x="14461" y="8405"/>
                    </a:lnTo>
                    <a:lnTo>
                      <a:pt x="14499" y="7629"/>
                    </a:lnTo>
                    <a:lnTo>
                      <a:pt x="14499" y="6872"/>
                    </a:lnTo>
                    <a:lnTo>
                      <a:pt x="14499" y="6134"/>
                    </a:lnTo>
                    <a:lnTo>
                      <a:pt x="14480" y="5416"/>
                    </a:lnTo>
                    <a:lnTo>
                      <a:pt x="14422" y="4737"/>
                    </a:lnTo>
                    <a:lnTo>
                      <a:pt x="14364" y="4077"/>
                    </a:lnTo>
                    <a:lnTo>
                      <a:pt x="14267" y="3475"/>
                    </a:lnTo>
                    <a:lnTo>
                      <a:pt x="14170" y="2893"/>
                    </a:lnTo>
                    <a:lnTo>
                      <a:pt x="14034" y="2369"/>
                    </a:lnTo>
                    <a:lnTo>
                      <a:pt x="13878" y="1884"/>
                    </a:lnTo>
                    <a:lnTo>
                      <a:pt x="13704" y="1456"/>
                    </a:lnTo>
                    <a:lnTo>
                      <a:pt x="4717" y="1"/>
                    </a:lnTo>
                    <a:close/>
                  </a:path>
                </a:pathLst>
              </a:custGeom>
              <a:solidFill>
                <a:srgbClr val="F4C5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9"/>
              <p:cNvSpPr/>
              <p:nvPr/>
            </p:nvSpPr>
            <p:spPr>
              <a:xfrm>
                <a:off x="5873725" y="1248400"/>
                <a:ext cx="32050" cy="160150"/>
              </a:xfrm>
              <a:custGeom>
                <a:avLst/>
                <a:gdLst/>
                <a:ahLst/>
                <a:cxnLst/>
                <a:rect l="l" t="t" r="r" b="b"/>
                <a:pathLst>
                  <a:path w="1282" h="6406" extrusionOk="0">
                    <a:moveTo>
                      <a:pt x="1030" y="1"/>
                    </a:moveTo>
                    <a:lnTo>
                      <a:pt x="991" y="913"/>
                    </a:lnTo>
                    <a:lnTo>
                      <a:pt x="913" y="1883"/>
                    </a:lnTo>
                    <a:lnTo>
                      <a:pt x="816" y="2893"/>
                    </a:lnTo>
                    <a:lnTo>
                      <a:pt x="680" y="3844"/>
                    </a:lnTo>
                    <a:lnTo>
                      <a:pt x="544" y="4717"/>
                    </a:lnTo>
                    <a:lnTo>
                      <a:pt x="467" y="5086"/>
                    </a:lnTo>
                    <a:lnTo>
                      <a:pt x="389" y="5416"/>
                    </a:lnTo>
                    <a:lnTo>
                      <a:pt x="292" y="5707"/>
                    </a:lnTo>
                    <a:lnTo>
                      <a:pt x="195" y="5921"/>
                    </a:lnTo>
                    <a:lnTo>
                      <a:pt x="98" y="6076"/>
                    </a:lnTo>
                    <a:lnTo>
                      <a:pt x="59" y="6134"/>
                    </a:lnTo>
                    <a:lnTo>
                      <a:pt x="1" y="6154"/>
                    </a:lnTo>
                    <a:lnTo>
                      <a:pt x="98" y="6406"/>
                    </a:lnTo>
                    <a:lnTo>
                      <a:pt x="176" y="6348"/>
                    </a:lnTo>
                    <a:lnTo>
                      <a:pt x="253" y="6289"/>
                    </a:lnTo>
                    <a:lnTo>
                      <a:pt x="331" y="6192"/>
                    </a:lnTo>
                    <a:lnTo>
                      <a:pt x="389" y="6076"/>
                    </a:lnTo>
                    <a:lnTo>
                      <a:pt x="525" y="5765"/>
                    </a:lnTo>
                    <a:lnTo>
                      <a:pt x="641" y="5397"/>
                    </a:lnTo>
                    <a:lnTo>
                      <a:pt x="758" y="4970"/>
                    </a:lnTo>
                    <a:lnTo>
                      <a:pt x="855" y="4484"/>
                    </a:lnTo>
                    <a:lnTo>
                      <a:pt x="933" y="3980"/>
                    </a:lnTo>
                    <a:lnTo>
                      <a:pt x="1010" y="3456"/>
                    </a:lnTo>
                    <a:lnTo>
                      <a:pt x="1127" y="2388"/>
                    </a:lnTo>
                    <a:lnTo>
                      <a:pt x="1204" y="1379"/>
                    </a:lnTo>
                    <a:lnTo>
                      <a:pt x="1262" y="563"/>
                    </a:lnTo>
                    <a:lnTo>
                      <a:pt x="12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9"/>
              <p:cNvSpPr/>
              <p:nvPr/>
            </p:nvSpPr>
            <p:spPr>
              <a:xfrm>
                <a:off x="5304550" y="274025"/>
                <a:ext cx="1135500" cy="988000"/>
              </a:xfrm>
              <a:custGeom>
                <a:avLst/>
                <a:gdLst/>
                <a:ahLst/>
                <a:cxnLst/>
                <a:rect l="l" t="t" r="r" b="b"/>
                <a:pathLst>
                  <a:path w="45420" h="39520" extrusionOk="0">
                    <a:moveTo>
                      <a:pt x="14616" y="0"/>
                    </a:moveTo>
                    <a:lnTo>
                      <a:pt x="0" y="12636"/>
                    </a:lnTo>
                    <a:lnTo>
                      <a:pt x="0" y="27524"/>
                    </a:lnTo>
                    <a:lnTo>
                      <a:pt x="14616" y="39519"/>
                    </a:lnTo>
                    <a:lnTo>
                      <a:pt x="30804" y="39519"/>
                    </a:lnTo>
                    <a:lnTo>
                      <a:pt x="45419" y="27524"/>
                    </a:lnTo>
                    <a:lnTo>
                      <a:pt x="45419" y="12636"/>
                    </a:lnTo>
                    <a:lnTo>
                      <a:pt x="3080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9"/>
              <p:cNvSpPr/>
              <p:nvPr/>
            </p:nvSpPr>
            <p:spPr>
              <a:xfrm>
                <a:off x="5304550" y="274025"/>
                <a:ext cx="1135500" cy="988000"/>
              </a:xfrm>
              <a:custGeom>
                <a:avLst/>
                <a:gdLst/>
                <a:ahLst/>
                <a:cxnLst/>
                <a:rect l="l" t="t" r="r" b="b"/>
                <a:pathLst>
                  <a:path w="45420" h="39520" fill="none" extrusionOk="0">
                    <a:moveTo>
                      <a:pt x="45419" y="12636"/>
                    </a:moveTo>
                    <a:lnTo>
                      <a:pt x="45419" y="27524"/>
                    </a:lnTo>
                    <a:lnTo>
                      <a:pt x="30804" y="39519"/>
                    </a:lnTo>
                    <a:lnTo>
                      <a:pt x="14616" y="39519"/>
                    </a:lnTo>
                    <a:lnTo>
                      <a:pt x="0" y="27524"/>
                    </a:lnTo>
                    <a:lnTo>
                      <a:pt x="0" y="12636"/>
                    </a:lnTo>
                    <a:lnTo>
                      <a:pt x="14616" y="0"/>
                    </a:lnTo>
                    <a:lnTo>
                      <a:pt x="30804" y="0"/>
                    </a:lnTo>
                    <a:lnTo>
                      <a:pt x="45419" y="1263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9"/>
              <p:cNvSpPr/>
              <p:nvPr/>
            </p:nvSpPr>
            <p:spPr>
              <a:xfrm>
                <a:off x="5669450" y="274025"/>
                <a:ext cx="25" cy="25"/>
              </a:xfrm>
              <a:custGeom>
                <a:avLst/>
                <a:gdLst/>
                <a:ahLst/>
                <a:cxnLst/>
                <a:rect l="l" t="t" r="r" b="b"/>
                <a:pathLst>
                  <a:path w="1" h="1" extrusionOk="0">
                    <a:moveTo>
                      <a:pt x="0" y="0"/>
                    </a:moveTo>
                    <a:lnTo>
                      <a:pt x="0" y="0"/>
                    </a:lnTo>
                    <a:lnTo>
                      <a:pt x="0" y="0"/>
                    </a:lnTo>
                    <a:lnTo>
                      <a:pt x="0" y="0"/>
                    </a:lnTo>
                    <a:close/>
                  </a:path>
                </a:pathLst>
              </a:custGeom>
              <a:solidFill>
                <a:srgbClr val="FFDA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9"/>
              <p:cNvSpPr/>
              <p:nvPr/>
            </p:nvSpPr>
            <p:spPr>
              <a:xfrm>
                <a:off x="5669450" y="274025"/>
                <a:ext cx="25" cy="25"/>
              </a:xfrm>
              <a:custGeom>
                <a:avLst/>
                <a:gdLst/>
                <a:ahLst/>
                <a:cxnLst/>
                <a:rect l="l" t="t" r="r" b="b"/>
                <a:pathLst>
                  <a:path w="1" h="1" fill="none" extrusionOk="0">
                    <a:moveTo>
                      <a:pt x="0" y="0"/>
                    </a:move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9"/>
              <p:cNvSpPr/>
              <p:nvPr/>
            </p:nvSpPr>
            <p:spPr>
              <a:xfrm>
                <a:off x="5470500" y="274025"/>
                <a:ext cx="198975" cy="988000"/>
              </a:xfrm>
              <a:custGeom>
                <a:avLst/>
                <a:gdLst/>
                <a:ahLst/>
                <a:cxnLst/>
                <a:rect l="l" t="t" r="r" b="b"/>
                <a:pathLst>
                  <a:path w="7959" h="39520" extrusionOk="0">
                    <a:moveTo>
                      <a:pt x="7958" y="0"/>
                    </a:moveTo>
                    <a:lnTo>
                      <a:pt x="388" y="13548"/>
                    </a:lnTo>
                    <a:lnTo>
                      <a:pt x="602" y="13587"/>
                    </a:lnTo>
                    <a:lnTo>
                      <a:pt x="1087" y="13587"/>
                    </a:lnTo>
                    <a:lnTo>
                      <a:pt x="7958" y="0"/>
                    </a:lnTo>
                    <a:close/>
                    <a:moveTo>
                      <a:pt x="97" y="14073"/>
                    </a:moveTo>
                    <a:lnTo>
                      <a:pt x="58" y="14170"/>
                    </a:lnTo>
                    <a:lnTo>
                      <a:pt x="39" y="14267"/>
                    </a:lnTo>
                    <a:lnTo>
                      <a:pt x="0" y="14461"/>
                    </a:lnTo>
                    <a:lnTo>
                      <a:pt x="0" y="14635"/>
                    </a:lnTo>
                    <a:lnTo>
                      <a:pt x="0" y="14830"/>
                    </a:lnTo>
                    <a:lnTo>
                      <a:pt x="20" y="15781"/>
                    </a:lnTo>
                    <a:lnTo>
                      <a:pt x="20" y="17702"/>
                    </a:lnTo>
                    <a:lnTo>
                      <a:pt x="58" y="21526"/>
                    </a:lnTo>
                    <a:lnTo>
                      <a:pt x="136" y="25194"/>
                    </a:lnTo>
                    <a:lnTo>
                      <a:pt x="175" y="27038"/>
                    </a:lnTo>
                    <a:lnTo>
                      <a:pt x="233" y="28882"/>
                    </a:lnTo>
                    <a:lnTo>
                      <a:pt x="602" y="28960"/>
                    </a:lnTo>
                    <a:lnTo>
                      <a:pt x="912" y="28960"/>
                    </a:lnTo>
                    <a:lnTo>
                      <a:pt x="990" y="27097"/>
                    </a:lnTo>
                    <a:lnTo>
                      <a:pt x="1029" y="25233"/>
                    </a:lnTo>
                    <a:lnTo>
                      <a:pt x="1107" y="21526"/>
                    </a:lnTo>
                    <a:lnTo>
                      <a:pt x="1126" y="17702"/>
                    </a:lnTo>
                    <a:lnTo>
                      <a:pt x="1145" y="15781"/>
                    </a:lnTo>
                    <a:lnTo>
                      <a:pt x="1145" y="14830"/>
                    </a:lnTo>
                    <a:lnTo>
                      <a:pt x="1145" y="14500"/>
                    </a:lnTo>
                    <a:lnTo>
                      <a:pt x="1126" y="14325"/>
                    </a:lnTo>
                    <a:lnTo>
                      <a:pt x="1087" y="14170"/>
                    </a:lnTo>
                    <a:lnTo>
                      <a:pt x="583" y="14150"/>
                    </a:lnTo>
                    <a:lnTo>
                      <a:pt x="524" y="14150"/>
                    </a:lnTo>
                    <a:lnTo>
                      <a:pt x="97" y="14073"/>
                    </a:lnTo>
                    <a:close/>
                    <a:moveTo>
                      <a:pt x="272" y="29290"/>
                    </a:moveTo>
                    <a:lnTo>
                      <a:pt x="311" y="29348"/>
                    </a:lnTo>
                    <a:lnTo>
                      <a:pt x="7958" y="39519"/>
                    </a:lnTo>
                    <a:lnTo>
                      <a:pt x="1126" y="29387"/>
                    </a:lnTo>
                    <a:lnTo>
                      <a:pt x="583" y="29368"/>
                    </a:lnTo>
                    <a:lnTo>
                      <a:pt x="544" y="29368"/>
                    </a:lnTo>
                    <a:lnTo>
                      <a:pt x="272" y="2929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9"/>
              <p:cNvSpPr/>
              <p:nvPr/>
            </p:nvSpPr>
            <p:spPr>
              <a:xfrm>
                <a:off x="6076075" y="274025"/>
                <a:ext cx="2450" cy="988000"/>
              </a:xfrm>
              <a:custGeom>
                <a:avLst/>
                <a:gdLst/>
                <a:ahLst/>
                <a:cxnLst/>
                <a:rect l="l" t="t" r="r" b="b"/>
                <a:pathLst>
                  <a:path w="98" h="39520" extrusionOk="0">
                    <a:moveTo>
                      <a:pt x="1" y="0"/>
                    </a:moveTo>
                    <a:lnTo>
                      <a:pt x="40" y="97"/>
                    </a:lnTo>
                    <a:lnTo>
                      <a:pt x="59" y="97"/>
                    </a:lnTo>
                    <a:lnTo>
                      <a:pt x="1" y="0"/>
                    </a:lnTo>
                    <a:close/>
                    <a:moveTo>
                      <a:pt x="98" y="39383"/>
                    </a:moveTo>
                    <a:lnTo>
                      <a:pt x="78" y="39403"/>
                    </a:lnTo>
                    <a:lnTo>
                      <a:pt x="1" y="39519"/>
                    </a:lnTo>
                    <a:lnTo>
                      <a:pt x="98" y="39383"/>
                    </a:lnTo>
                    <a:close/>
                  </a:path>
                </a:pathLst>
              </a:custGeom>
              <a:solidFill>
                <a:srgbClr val="FFDA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9"/>
              <p:cNvSpPr/>
              <p:nvPr/>
            </p:nvSpPr>
            <p:spPr>
              <a:xfrm>
                <a:off x="6076075" y="1258600"/>
                <a:ext cx="2450" cy="3425"/>
              </a:xfrm>
              <a:custGeom>
                <a:avLst/>
                <a:gdLst/>
                <a:ahLst/>
                <a:cxnLst/>
                <a:rect l="l" t="t" r="r" b="b"/>
                <a:pathLst>
                  <a:path w="98" h="137" fill="none" extrusionOk="0">
                    <a:moveTo>
                      <a:pt x="98" y="0"/>
                    </a:moveTo>
                    <a:lnTo>
                      <a:pt x="78" y="20"/>
                    </a:lnTo>
                    <a:lnTo>
                      <a:pt x="1" y="136"/>
                    </a:lnTo>
                    <a:lnTo>
                      <a:pt x="9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9"/>
              <p:cNvSpPr/>
              <p:nvPr/>
            </p:nvSpPr>
            <p:spPr>
              <a:xfrm>
                <a:off x="6076075" y="274025"/>
                <a:ext cx="1475" cy="2450"/>
              </a:xfrm>
              <a:custGeom>
                <a:avLst/>
                <a:gdLst/>
                <a:ahLst/>
                <a:cxnLst/>
                <a:rect l="l" t="t" r="r" b="b"/>
                <a:pathLst>
                  <a:path w="59" h="98" fill="none" extrusionOk="0">
                    <a:moveTo>
                      <a:pt x="1" y="0"/>
                    </a:moveTo>
                    <a:lnTo>
                      <a:pt x="40" y="97"/>
                    </a:lnTo>
                    <a:lnTo>
                      <a:pt x="59" y="97"/>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9"/>
              <p:cNvSpPr/>
              <p:nvPr/>
            </p:nvSpPr>
            <p:spPr>
              <a:xfrm>
                <a:off x="6077050" y="276450"/>
                <a:ext cx="200425" cy="982650"/>
              </a:xfrm>
              <a:custGeom>
                <a:avLst/>
                <a:gdLst/>
                <a:ahLst/>
                <a:cxnLst/>
                <a:rect l="l" t="t" r="r" b="b"/>
                <a:pathLst>
                  <a:path w="8017" h="39306" extrusionOk="0">
                    <a:moveTo>
                      <a:pt x="1" y="0"/>
                    </a:moveTo>
                    <a:lnTo>
                      <a:pt x="6852" y="13510"/>
                    </a:lnTo>
                    <a:lnTo>
                      <a:pt x="7318" y="13510"/>
                    </a:lnTo>
                    <a:lnTo>
                      <a:pt x="7551" y="13471"/>
                    </a:lnTo>
                    <a:lnTo>
                      <a:pt x="20" y="0"/>
                    </a:lnTo>
                    <a:close/>
                    <a:moveTo>
                      <a:pt x="7706" y="13976"/>
                    </a:moveTo>
                    <a:lnTo>
                      <a:pt x="7396" y="14034"/>
                    </a:lnTo>
                    <a:lnTo>
                      <a:pt x="7357" y="14034"/>
                    </a:lnTo>
                    <a:lnTo>
                      <a:pt x="6969" y="14053"/>
                    </a:lnTo>
                    <a:lnTo>
                      <a:pt x="6891" y="14480"/>
                    </a:lnTo>
                    <a:lnTo>
                      <a:pt x="6833" y="14927"/>
                    </a:lnTo>
                    <a:lnTo>
                      <a:pt x="6755" y="15820"/>
                    </a:lnTo>
                    <a:lnTo>
                      <a:pt x="6697" y="16712"/>
                    </a:lnTo>
                    <a:lnTo>
                      <a:pt x="6678" y="17605"/>
                    </a:lnTo>
                    <a:lnTo>
                      <a:pt x="6678" y="19507"/>
                    </a:lnTo>
                    <a:lnTo>
                      <a:pt x="6697" y="21429"/>
                    </a:lnTo>
                    <a:lnTo>
                      <a:pt x="6716" y="22380"/>
                    </a:lnTo>
                    <a:lnTo>
                      <a:pt x="6755" y="23331"/>
                    </a:lnTo>
                    <a:lnTo>
                      <a:pt x="6813" y="25253"/>
                    </a:lnTo>
                    <a:lnTo>
                      <a:pt x="6852" y="26126"/>
                    </a:lnTo>
                    <a:lnTo>
                      <a:pt x="6891" y="27019"/>
                    </a:lnTo>
                    <a:lnTo>
                      <a:pt x="7008" y="28785"/>
                    </a:lnTo>
                    <a:lnTo>
                      <a:pt x="7318" y="28785"/>
                    </a:lnTo>
                    <a:lnTo>
                      <a:pt x="7706" y="28708"/>
                    </a:lnTo>
                    <a:lnTo>
                      <a:pt x="7803" y="26980"/>
                    </a:lnTo>
                    <a:lnTo>
                      <a:pt x="7842" y="26107"/>
                    </a:lnTo>
                    <a:lnTo>
                      <a:pt x="7881" y="25253"/>
                    </a:lnTo>
                    <a:lnTo>
                      <a:pt x="7939" y="23331"/>
                    </a:lnTo>
                    <a:lnTo>
                      <a:pt x="7978" y="22380"/>
                    </a:lnTo>
                    <a:lnTo>
                      <a:pt x="7997" y="21429"/>
                    </a:lnTo>
                    <a:lnTo>
                      <a:pt x="8017" y="19507"/>
                    </a:lnTo>
                    <a:lnTo>
                      <a:pt x="8017" y="17605"/>
                    </a:lnTo>
                    <a:lnTo>
                      <a:pt x="7997" y="16693"/>
                    </a:lnTo>
                    <a:lnTo>
                      <a:pt x="7939" y="15800"/>
                    </a:lnTo>
                    <a:lnTo>
                      <a:pt x="7862" y="14888"/>
                    </a:lnTo>
                    <a:lnTo>
                      <a:pt x="7784" y="14441"/>
                    </a:lnTo>
                    <a:lnTo>
                      <a:pt x="7706" y="13976"/>
                    </a:lnTo>
                    <a:close/>
                    <a:moveTo>
                      <a:pt x="7590" y="29290"/>
                    </a:moveTo>
                    <a:lnTo>
                      <a:pt x="7415" y="29348"/>
                    </a:lnTo>
                    <a:lnTo>
                      <a:pt x="6755" y="29348"/>
                    </a:lnTo>
                    <a:lnTo>
                      <a:pt x="39" y="39306"/>
                    </a:lnTo>
                    <a:lnTo>
                      <a:pt x="59" y="39286"/>
                    </a:lnTo>
                    <a:lnTo>
                      <a:pt x="7590" y="2929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9"/>
              <p:cNvSpPr/>
              <p:nvPr/>
            </p:nvSpPr>
            <p:spPr>
              <a:xfrm>
                <a:off x="6439525" y="589925"/>
                <a:ext cx="525" cy="25"/>
              </a:xfrm>
              <a:custGeom>
                <a:avLst/>
                <a:gdLst/>
                <a:ahLst/>
                <a:cxnLst/>
                <a:rect l="l" t="t" r="r" b="b"/>
                <a:pathLst>
                  <a:path w="21" h="1" fill="none" extrusionOk="0">
                    <a:moveTo>
                      <a:pt x="1" y="0"/>
                    </a:moveTo>
                    <a:lnTo>
                      <a:pt x="1" y="0"/>
                    </a:lnTo>
                    <a:lnTo>
                      <a:pt x="1" y="0"/>
                    </a:lnTo>
                    <a:lnTo>
                      <a:pt x="20"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9"/>
              <p:cNvSpPr/>
              <p:nvPr/>
            </p:nvSpPr>
            <p:spPr>
              <a:xfrm>
                <a:off x="5304550" y="589425"/>
                <a:ext cx="1135500" cy="39825"/>
              </a:xfrm>
              <a:custGeom>
                <a:avLst/>
                <a:gdLst/>
                <a:ahLst/>
                <a:cxnLst/>
                <a:rect l="l" t="t" r="r" b="b"/>
                <a:pathLst>
                  <a:path w="45420" h="1593" extrusionOk="0">
                    <a:moveTo>
                      <a:pt x="19" y="1"/>
                    </a:moveTo>
                    <a:lnTo>
                      <a:pt x="0" y="20"/>
                    </a:lnTo>
                    <a:lnTo>
                      <a:pt x="0" y="59"/>
                    </a:lnTo>
                    <a:lnTo>
                      <a:pt x="427" y="214"/>
                    </a:lnTo>
                    <a:lnTo>
                      <a:pt x="873" y="370"/>
                    </a:lnTo>
                    <a:lnTo>
                      <a:pt x="1320" y="486"/>
                    </a:lnTo>
                    <a:lnTo>
                      <a:pt x="1766" y="583"/>
                    </a:lnTo>
                    <a:lnTo>
                      <a:pt x="2659" y="758"/>
                    </a:lnTo>
                    <a:lnTo>
                      <a:pt x="3552" y="913"/>
                    </a:lnTo>
                    <a:lnTo>
                      <a:pt x="6735" y="1457"/>
                    </a:lnTo>
                    <a:lnTo>
                      <a:pt x="6813" y="1360"/>
                    </a:lnTo>
                    <a:lnTo>
                      <a:pt x="6891" y="1262"/>
                    </a:lnTo>
                    <a:lnTo>
                      <a:pt x="6929" y="1107"/>
                    </a:lnTo>
                    <a:lnTo>
                      <a:pt x="7026" y="932"/>
                    </a:lnTo>
                    <a:lnTo>
                      <a:pt x="3649" y="370"/>
                    </a:lnTo>
                    <a:lnTo>
                      <a:pt x="2853" y="234"/>
                    </a:lnTo>
                    <a:lnTo>
                      <a:pt x="2038" y="117"/>
                    </a:lnTo>
                    <a:lnTo>
                      <a:pt x="1630" y="59"/>
                    </a:lnTo>
                    <a:lnTo>
                      <a:pt x="1223" y="20"/>
                    </a:lnTo>
                    <a:lnTo>
                      <a:pt x="815" y="1"/>
                    </a:lnTo>
                    <a:close/>
                    <a:moveTo>
                      <a:pt x="45400" y="20"/>
                    </a:moveTo>
                    <a:lnTo>
                      <a:pt x="44488" y="59"/>
                    </a:lnTo>
                    <a:lnTo>
                      <a:pt x="43595" y="156"/>
                    </a:lnTo>
                    <a:lnTo>
                      <a:pt x="42682" y="273"/>
                    </a:lnTo>
                    <a:lnTo>
                      <a:pt x="41790" y="389"/>
                    </a:lnTo>
                    <a:lnTo>
                      <a:pt x="38451" y="952"/>
                    </a:lnTo>
                    <a:lnTo>
                      <a:pt x="38529" y="1107"/>
                    </a:lnTo>
                    <a:lnTo>
                      <a:pt x="38548" y="1127"/>
                    </a:lnTo>
                    <a:lnTo>
                      <a:pt x="38568" y="1262"/>
                    </a:lnTo>
                    <a:lnTo>
                      <a:pt x="38606" y="1457"/>
                    </a:lnTo>
                    <a:lnTo>
                      <a:pt x="41867" y="894"/>
                    </a:lnTo>
                    <a:lnTo>
                      <a:pt x="42760" y="719"/>
                    </a:lnTo>
                    <a:lnTo>
                      <a:pt x="43653" y="525"/>
                    </a:lnTo>
                    <a:lnTo>
                      <a:pt x="44526" y="292"/>
                    </a:lnTo>
                    <a:lnTo>
                      <a:pt x="45419" y="40"/>
                    </a:lnTo>
                    <a:lnTo>
                      <a:pt x="45419" y="20"/>
                    </a:lnTo>
                    <a:close/>
                    <a:moveTo>
                      <a:pt x="22729" y="932"/>
                    </a:moveTo>
                    <a:lnTo>
                      <a:pt x="7725" y="971"/>
                    </a:lnTo>
                    <a:lnTo>
                      <a:pt x="7570" y="1282"/>
                    </a:lnTo>
                    <a:lnTo>
                      <a:pt x="7667" y="1418"/>
                    </a:lnTo>
                    <a:lnTo>
                      <a:pt x="7725" y="1554"/>
                    </a:lnTo>
                    <a:lnTo>
                      <a:pt x="22729" y="1592"/>
                    </a:lnTo>
                    <a:lnTo>
                      <a:pt x="37869" y="1534"/>
                    </a:lnTo>
                    <a:lnTo>
                      <a:pt x="37908" y="1321"/>
                    </a:lnTo>
                    <a:lnTo>
                      <a:pt x="37752" y="991"/>
                    </a:lnTo>
                    <a:lnTo>
                      <a:pt x="22729" y="932"/>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9"/>
              <p:cNvSpPr/>
              <p:nvPr/>
            </p:nvSpPr>
            <p:spPr>
              <a:xfrm>
                <a:off x="5472925" y="612725"/>
                <a:ext cx="24775" cy="15550"/>
              </a:xfrm>
              <a:custGeom>
                <a:avLst/>
                <a:gdLst/>
                <a:ahLst/>
                <a:cxnLst/>
                <a:rect l="l" t="t" r="r" b="b"/>
                <a:pathLst>
                  <a:path w="991" h="622" extrusionOk="0">
                    <a:moveTo>
                      <a:pt x="291" y="0"/>
                    </a:moveTo>
                    <a:lnTo>
                      <a:pt x="194" y="175"/>
                    </a:lnTo>
                    <a:lnTo>
                      <a:pt x="156" y="330"/>
                    </a:lnTo>
                    <a:lnTo>
                      <a:pt x="78" y="428"/>
                    </a:lnTo>
                    <a:lnTo>
                      <a:pt x="0" y="525"/>
                    </a:lnTo>
                    <a:lnTo>
                      <a:pt x="427" y="602"/>
                    </a:lnTo>
                    <a:lnTo>
                      <a:pt x="486" y="602"/>
                    </a:lnTo>
                    <a:lnTo>
                      <a:pt x="990" y="622"/>
                    </a:lnTo>
                    <a:lnTo>
                      <a:pt x="932" y="486"/>
                    </a:lnTo>
                    <a:lnTo>
                      <a:pt x="835" y="350"/>
                    </a:lnTo>
                    <a:lnTo>
                      <a:pt x="990" y="39"/>
                    </a:lnTo>
                    <a:lnTo>
                      <a:pt x="505" y="39"/>
                    </a:lnTo>
                    <a:lnTo>
                      <a:pt x="291" y="0"/>
                    </a:lnTo>
                    <a:close/>
                  </a:path>
                </a:pathLst>
              </a:custGeom>
              <a:solidFill>
                <a:srgbClr val="FFA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9"/>
              <p:cNvSpPr/>
              <p:nvPr/>
            </p:nvSpPr>
            <p:spPr>
              <a:xfrm>
                <a:off x="5472925" y="612725"/>
                <a:ext cx="24775" cy="15550"/>
              </a:xfrm>
              <a:custGeom>
                <a:avLst/>
                <a:gdLst/>
                <a:ahLst/>
                <a:cxnLst/>
                <a:rect l="l" t="t" r="r" b="b"/>
                <a:pathLst>
                  <a:path w="991" h="622" fill="none" extrusionOk="0">
                    <a:moveTo>
                      <a:pt x="291" y="0"/>
                    </a:moveTo>
                    <a:lnTo>
                      <a:pt x="194" y="175"/>
                    </a:lnTo>
                    <a:lnTo>
                      <a:pt x="156" y="330"/>
                    </a:lnTo>
                    <a:lnTo>
                      <a:pt x="156" y="330"/>
                    </a:lnTo>
                    <a:lnTo>
                      <a:pt x="78" y="428"/>
                    </a:lnTo>
                    <a:lnTo>
                      <a:pt x="0" y="525"/>
                    </a:lnTo>
                    <a:lnTo>
                      <a:pt x="427" y="602"/>
                    </a:lnTo>
                    <a:lnTo>
                      <a:pt x="466" y="602"/>
                    </a:lnTo>
                    <a:lnTo>
                      <a:pt x="486" y="602"/>
                    </a:lnTo>
                    <a:lnTo>
                      <a:pt x="990" y="622"/>
                    </a:lnTo>
                    <a:lnTo>
                      <a:pt x="990" y="622"/>
                    </a:lnTo>
                    <a:lnTo>
                      <a:pt x="932" y="486"/>
                    </a:lnTo>
                    <a:lnTo>
                      <a:pt x="835" y="350"/>
                    </a:lnTo>
                    <a:lnTo>
                      <a:pt x="990" y="39"/>
                    </a:lnTo>
                    <a:lnTo>
                      <a:pt x="505" y="39"/>
                    </a:lnTo>
                    <a:lnTo>
                      <a:pt x="29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9"/>
              <p:cNvSpPr/>
              <p:nvPr/>
            </p:nvSpPr>
            <p:spPr>
              <a:xfrm>
                <a:off x="6248350" y="613200"/>
                <a:ext cx="21375" cy="14600"/>
              </a:xfrm>
              <a:custGeom>
                <a:avLst/>
                <a:gdLst/>
                <a:ahLst/>
                <a:cxnLst/>
                <a:rect l="l" t="t" r="r" b="b"/>
                <a:pathLst>
                  <a:path w="855" h="584" extrusionOk="0">
                    <a:moveTo>
                      <a:pt x="699" y="1"/>
                    </a:moveTo>
                    <a:lnTo>
                      <a:pt x="466" y="40"/>
                    </a:lnTo>
                    <a:lnTo>
                      <a:pt x="0" y="40"/>
                    </a:lnTo>
                    <a:lnTo>
                      <a:pt x="156" y="370"/>
                    </a:lnTo>
                    <a:lnTo>
                      <a:pt x="117" y="583"/>
                    </a:lnTo>
                    <a:lnTo>
                      <a:pt x="505" y="564"/>
                    </a:lnTo>
                    <a:lnTo>
                      <a:pt x="544" y="564"/>
                    </a:lnTo>
                    <a:lnTo>
                      <a:pt x="854" y="506"/>
                    </a:lnTo>
                    <a:lnTo>
                      <a:pt x="816" y="311"/>
                    </a:lnTo>
                    <a:lnTo>
                      <a:pt x="796" y="176"/>
                    </a:lnTo>
                    <a:lnTo>
                      <a:pt x="777" y="156"/>
                    </a:lnTo>
                    <a:lnTo>
                      <a:pt x="699" y="1"/>
                    </a:lnTo>
                    <a:close/>
                  </a:path>
                </a:pathLst>
              </a:custGeom>
              <a:solidFill>
                <a:srgbClr val="FFA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9"/>
              <p:cNvSpPr/>
              <p:nvPr/>
            </p:nvSpPr>
            <p:spPr>
              <a:xfrm>
                <a:off x="6248350" y="613200"/>
                <a:ext cx="21375" cy="14600"/>
              </a:xfrm>
              <a:custGeom>
                <a:avLst/>
                <a:gdLst/>
                <a:ahLst/>
                <a:cxnLst/>
                <a:rect l="l" t="t" r="r" b="b"/>
                <a:pathLst>
                  <a:path w="855" h="584" fill="none" extrusionOk="0">
                    <a:moveTo>
                      <a:pt x="699" y="1"/>
                    </a:moveTo>
                    <a:lnTo>
                      <a:pt x="466" y="40"/>
                    </a:lnTo>
                    <a:lnTo>
                      <a:pt x="0" y="40"/>
                    </a:lnTo>
                    <a:lnTo>
                      <a:pt x="156" y="370"/>
                    </a:lnTo>
                    <a:lnTo>
                      <a:pt x="156" y="370"/>
                    </a:lnTo>
                    <a:lnTo>
                      <a:pt x="117" y="583"/>
                    </a:lnTo>
                    <a:lnTo>
                      <a:pt x="505" y="564"/>
                    </a:lnTo>
                    <a:lnTo>
                      <a:pt x="524" y="564"/>
                    </a:lnTo>
                    <a:lnTo>
                      <a:pt x="544" y="564"/>
                    </a:lnTo>
                    <a:lnTo>
                      <a:pt x="854" y="506"/>
                    </a:lnTo>
                    <a:lnTo>
                      <a:pt x="854" y="506"/>
                    </a:lnTo>
                    <a:lnTo>
                      <a:pt x="816" y="311"/>
                    </a:lnTo>
                    <a:lnTo>
                      <a:pt x="796" y="176"/>
                    </a:lnTo>
                    <a:lnTo>
                      <a:pt x="777" y="156"/>
                    </a:lnTo>
                    <a:lnTo>
                      <a:pt x="69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9"/>
              <p:cNvSpPr/>
              <p:nvPr/>
            </p:nvSpPr>
            <p:spPr>
              <a:xfrm>
                <a:off x="5304550" y="962100"/>
                <a:ext cx="1135500" cy="49050"/>
              </a:xfrm>
              <a:custGeom>
                <a:avLst/>
                <a:gdLst/>
                <a:ahLst/>
                <a:cxnLst/>
                <a:rect l="l" t="t" r="r" b="b"/>
                <a:pathLst>
                  <a:path w="45420" h="1962" extrusionOk="0">
                    <a:moveTo>
                      <a:pt x="0" y="1"/>
                    </a:moveTo>
                    <a:lnTo>
                      <a:pt x="3571" y="932"/>
                    </a:lnTo>
                    <a:lnTo>
                      <a:pt x="5241" y="1359"/>
                    </a:lnTo>
                    <a:lnTo>
                      <a:pt x="6891" y="1762"/>
                    </a:lnTo>
                    <a:lnTo>
                      <a:pt x="6891" y="1651"/>
                    </a:lnTo>
                    <a:lnTo>
                      <a:pt x="6871" y="1359"/>
                    </a:lnTo>
                    <a:lnTo>
                      <a:pt x="5260" y="1029"/>
                    </a:lnTo>
                    <a:lnTo>
                      <a:pt x="3630" y="699"/>
                    </a:lnTo>
                    <a:lnTo>
                      <a:pt x="0" y="1"/>
                    </a:lnTo>
                    <a:close/>
                    <a:moveTo>
                      <a:pt x="6891" y="1762"/>
                    </a:moveTo>
                    <a:lnTo>
                      <a:pt x="6891" y="1767"/>
                    </a:lnTo>
                    <a:lnTo>
                      <a:pt x="6910" y="1767"/>
                    </a:lnTo>
                    <a:lnTo>
                      <a:pt x="6891" y="1762"/>
                    </a:lnTo>
                    <a:close/>
                    <a:moveTo>
                      <a:pt x="45419" y="1"/>
                    </a:moveTo>
                    <a:lnTo>
                      <a:pt x="44507" y="137"/>
                    </a:lnTo>
                    <a:lnTo>
                      <a:pt x="43595" y="272"/>
                    </a:lnTo>
                    <a:lnTo>
                      <a:pt x="42682" y="428"/>
                    </a:lnTo>
                    <a:lnTo>
                      <a:pt x="41790" y="602"/>
                    </a:lnTo>
                    <a:lnTo>
                      <a:pt x="40179" y="932"/>
                    </a:lnTo>
                    <a:lnTo>
                      <a:pt x="38606" y="1282"/>
                    </a:lnTo>
                    <a:lnTo>
                      <a:pt x="38568" y="1651"/>
                    </a:lnTo>
                    <a:lnTo>
                      <a:pt x="38568" y="1767"/>
                    </a:lnTo>
                    <a:lnTo>
                      <a:pt x="38509" y="1825"/>
                    </a:lnTo>
                    <a:lnTo>
                      <a:pt x="38490" y="1864"/>
                    </a:lnTo>
                    <a:lnTo>
                      <a:pt x="38490" y="1864"/>
                    </a:lnTo>
                    <a:lnTo>
                      <a:pt x="40179" y="1476"/>
                    </a:lnTo>
                    <a:lnTo>
                      <a:pt x="41887" y="1049"/>
                    </a:lnTo>
                    <a:lnTo>
                      <a:pt x="42760" y="816"/>
                    </a:lnTo>
                    <a:lnTo>
                      <a:pt x="43653" y="564"/>
                    </a:lnTo>
                    <a:lnTo>
                      <a:pt x="44526" y="292"/>
                    </a:lnTo>
                    <a:lnTo>
                      <a:pt x="45419" y="1"/>
                    </a:lnTo>
                    <a:close/>
                    <a:moveTo>
                      <a:pt x="30493" y="1321"/>
                    </a:moveTo>
                    <a:lnTo>
                      <a:pt x="22729" y="1340"/>
                    </a:lnTo>
                    <a:lnTo>
                      <a:pt x="14984" y="1379"/>
                    </a:lnTo>
                    <a:lnTo>
                      <a:pt x="11258" y="1398"/>
                    </a:lnTo>
                    <a:lnTo>
                      <a:pt x="9414" y="1418"/>
                    </a:lnTo>
                    <a:lnTo>
                      <a:pt x="7550" y="1437"/>
                    </a:lnTo>
                    <a:lnTo>
                      <a:pt x="7550" y="1553"/>
                    </a:lnTo>
                    <a:lnTo>
                      <a:pt x="7764" y="1864"/>
                    </a:lnTo>
                    <a:lnTo>
                      <a:pt x="9569" y="1883"/>
                    </a:lnTo>
                    <a:lnTo>
                      <a:pt x="11374" y="1883"/>
                    </a:lnTo>
                    <a:lnTo>
                      <a:pt x="14984" y="1903"/>
                    </a:lnTo>
                    <a:lnTo>
                      <a:pt x="22729" y="1942"/>
                    </a:lnTo>
                    <a:lnTo>
                      <a:pt x="30493" y="1961"/>
                    </a:lnTo>
                    <a:lnTo>
                      <a:pt x="37655" y="1922"/>
                    </a:lnTo>
                    <a:lnTo>
                      <a:pt x="37908" y="1553"/>
                    </a:lnTo>
                    <a:lnTo>
                      <a:pt x="37908" y="1359"/>
                    </a:lnTo>
                    <a:lnTo>
                      <a:pt x="30493" y="132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9"/>
              <p:cNvSpPr/>
              <p:nvPr/>
            </p:nvSpPr>
            <p:spPr>
              <a:xfrm>
                <a:off x="5476325" y="996075"/>
                <a:ext cx="22325" cy="12650"/>
              </a:xfrm>
              <a:custGeom>
                <a:avLst/>
                <a:gdLst/>
                <a:ahLst/>
                <a:cxnLst/>
                <a:rect l="l" t="t" r="r" b="b"/>
                <a:pathLst>
                  <a:path w="893" h="506" extrusionOk="0">
                    <a:moveTo>
                      <a:pt x="0" y="0"/>
                    </a:moveTo>
                    <a:lnTo>
                      <a:pt x="20" y="292"/>
                    </a:lnTo>
                    <a:lnTo>
                      <a:pt x="20" y="408"/>
                    </a:lnTo>
                    <a:lnTo>
                      <a:pt x="39" y="408"/>
                    </a:lnTo>
                    <a:lnTo>
                      <a:pt x="311" y="486"/>
                    </a:lnTo>
                    <a:lnTo>
                      <a:pt x="350" y="486"/>
                    </a:lnTo>
                    <a:lnTo>
                      <a:pt x="893" y="505"/>
                    </a:lnTo>
                    <a:lnTo>
                      <a:pt x="679" y="194"/>
                    </a:lnTo>
                    <a:lnTo>
                      <a:pt x="679" y="78"/>
                    </a:lnTo>
                    <a:lnTo>
                      <a:pt x="369" y="78"/>
                    </a:lnTo>
                    <a:lnTo>
                      <a:pt x="0" y="0"/>
                    </a:lnTo>
                    <a:close/>
                  </a:path>
                </a:pathLst>
              </a:custGeom>
              <a:solidFill>
                <a:srgbClr val="FFA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9"/>
              <p:cNvSpPr/>
              <p:nvPr/>
            </p:nvSpPr>
            <p:spPr>
              <a:xfrm>
                <a:off x="5476325" y="996075"/>
                <a:ext cx="22325" cy="12650"/>
              </a:xfrm>
              <a:custGeom>
                <a:avLst/>
                <a:gdLst/>
                <a:ahLst/>
                <a:cxnLst/>
                <a:rect l="l" t="t" r="r" b="b"/>
                <a:pathLst>
                  <a:path w="893" h="506" fill="none" extrusionOk="0">
                    <a:moveTo>
                      <a:pt x="0" y="0"/>
                    </a:moveTo>
                    <a:lnTo>
                      <a:pt x="0" y="0"/>
                    </a:lnTo>
                    <a:lnTo>
                      <a:pt x="20" y="292"/>
                    </a:lnTo>
                    <a:lnTo>
                      <a:pt x="20" y="408"/>
                    </a:lnTo>
                    <a:lnTo>
                      <a:pt x="39" y="408"/>
                    </a:lnTo>
                    <a:lnTo>
                      <a:pt x="39" y="408"/>
                    </a:lnTo>
                    <a:lnTo>
                      <a:pt x="311" y="486"/>
                    </a:lnTo>
                    <a:lnTo>
                      <a:pt x="330" y="486"/>
                    </a:lnTo>
                    <a:lnTo>
                      <a:pt x="350" y="486"/>
                    </a:lnTo>
                    <a:lnTo>
                      <a:pt x="350" y="486"/>
                    </a:lnTo>
                    <a:lnTo>
                      <a:pt x="893" y="505"/>
                    </a:lnTo>
                    <a:lnTo>
                      <a:pt x="679" y="194"/>
                    </a:lnTo>
                    <a:lnTo>
                      <a:pt x="679" y="194"/>
                    </a:lnTo>
                    <a:lnTo>
                      <a:pt x="679" y="78"/>
                    </a:lnTo>
                    <a:lnTo>
                      <a:pt x="679" y="78"/>
                    </a:lnTo>
                    <a:lnTo>
                      <a:pt x="369" y="78"/>
                    </a:lnTo>
                    <a:lnTo>
                      <a:pt x="369" y="7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9"/>
              <p:cNvSpPr/>
              <p:nvPr/>
            </p:nvSpPr>
            <p:spPr>
              <a:xfrm>
                <a:off x="6245925" y="994125"/>
                <a:ext cx="23800" cy="16050"/>
              </a:xfrm>
              <a:custGeom>
                <a:avLst/>
                <a:gdLst/>
                <a:ahLst/>
                <a:cxnLst/>
                <a:rect l="l" t="t" r="r" b="b"/>
                <a:pathLst>
                  <a:path w="952" h="642" extrusionOk="0">
                    <a:moveTo>
                      <a:pt x="951" y="1"/>
                    </a:moveTo>
                    <a:lnTo>
                      <a:pt x="563" y="78"/>
                    </a:lnTo>
                    <a:lnTo>
                      <a:pt x="253" y="78"/>
                    </a:lnTo>
                    <a:lnTo>
                      <a:pt x="253" y="272"/>
                    </a:lnTo>
                    <a:lnTo>
                      <a:pt x="0" y="641"/>
                    </a:lnTo>
                    <a:lnTo>
                      <a:pt x="660" y="641"/>
                    </a:lnTo>
                    <a:lnTo>
                      <a:pt x="835" y="583"/>
                    </a:lnTo>
                    <a:lnTo>
                      <a:pt x="854" y="544"/>
                    </a:lnTo>
                    <a:lnTo>
                      <a:pt x="913" y="486"/>
                    </a:lnTo>
                    <a:lnTo>
                      <a:pt x="913" y="370"/>
                    </a:lnTo>
                    <a:lnTo>
                      <a:pt x="951" y="1"/>
                    </a:lnTo>
                    <a:close/>
                  </a:path>
                </a:pathLst>
              </a:custGeom>
              <a:solidFill>
                <a:srgbClr val="FFA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9"/>
              <p:cNvSpPr/>
              <p:nvPr/>
            </p:nvSpPr>
            <p:spPr>
              <a:xfrm>
                <a:off x="6254175" y="998500"/>
                <a:ext cx="25" cy="25"/>
              </a:xfrm>
              <a:custGeom>
                <a:avLst/>
                <a:gdLst/>
                <a:ahLst/>
                <a:cxnLst/>
                <a:rect l="l" t="t" r="r" b="b"/>
                <a:pathLst>
                  <a:path w="1" h="1" fill="none" extrusionOk="0">
                    <a:moveTo>
                      <a:pt x="0" y="0"/>
                    </a:move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9"/>
              <p:cNvSpPr/>
              <p:nvPr/>
            </p:nvSpPr>
            <p:spPr>
              <a:xfrm>
                <a:off x="6245925" y="994125"/>
                <a:ext cx="23800" cy="16050"/>
              </a:xfrm>
              <a:custGeom>
                <a:avLst/>
                <a:gdLst/>
                <a:ahLst/>
                <a:cxnLst/>
                <a:rect l="l" t="t" r="r" b="b"/>
                <a:pathLst>
                  <a:path w="952" h="642" fill="none" extrusionOk="0">
                    <a:moveTo>
                      <a:pt x="951" y="1"/>
                    </a:moveTo>
                    <a:lnTo>
                      <a:pt x="951" y="1"/>
                    </a:lnTo>
                    <a:lnTo>
                      <a:pt x="563" y="78"/>
                    </a:lnTo>
                    <a:lnTo>
                      <a:pt x="253" y="78"/>
                    </a:lnTo>
                    <a:lnTo>
                      <a:pt x="253" y="78"/>
                    </a:lnTo>
                    <a:lnTo>
                      <a:pt x="253" y="272"/>
                    </a:lnTo>
                    <a:lnTo>
                      <a:pt x="0" y="641"/>
                    </a:lnTo>
                    <a:lnTo>
                      <a:pt x="602" y="641"/>
                    </a:lnTo>
                    <a:lnTo>
                      <a:pt x="621" y="641"/>
                    </a:lnTo>
                    <a:lnTo>
                      <a:pt x="660" y="641"/>
                    </a:lnTo>
                    <a:lnTo>
                      <a:pt x="660" y="641"/>
                    </a:lnTo>
                    <a:lnTo>
                      <a:pt x="835" y="583"/>
                    </a:lnTo>
                    <a:lnTo>
                      <a:pt x="854" y="544"/>
                    </a:lnTo>
                    <a:lnTo>
                      <a:pt x="913" y="486"/>
                    </a:lnTo>
                    <a:lnTo>
                      <a:pt x="913" y="370"/>
                    </a:lnTo>
                    <a:lnTo>
                      <a:pt x="913" y="370"/>
                    </a:lnTo>
                    <a:lnTo>
                      <a:pt x="95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18" name="Google Shape;718;p9"/>
          <p:cNvGrpSpPr/>
          <p:nvPr/>
        </p:nvGrpSpPr>
        <p:grpSpPr>
          <a:xfrm>
            <a:off x="274139" y="-5"/>
            <a:ext cx="591491" cy="2037135"/>
            <a:chOff x="1395700" y="238125"/>
            <a:chExt cx="1034075" cy="3561425"/>
          </a:xfrm>
        </p:grpSpPr>
        <p:sp>
          <p:nvSpPr>
            <p:cNvPr id="719" name="Google Shape;719;p9"/>
            <p:cNvSpPr/>
            <p:nvPr/>
          </p:nvSpPr>
          <p:spPr>
            <a:xfrm>
              <a:off x="1566525" y="238125"/>
              <a:ext cx="688150" cy="1740125"/>
            </a:xfrm>
            <a:custGeom>
              <a:avLst/>
              <a:gdLst/>
              <a:ahLst/>
              <a:cxnLst/>
              <a:rect l="l" t="t" r="r" b="b"/>
              <a:pathLst>
                <a:path w="27526" h="69605" extrusionOk="0">
                  <a:moveTo>
                    <a:pt x="13763" y="54502"/>
                  </a:moveTo>
                  <a:lnTo>
                    <a:pt x="26242" y="69019"/>
                  </a:lnTo>
                  <a:lnTo>
                    <a:pt x="1304" y="69019"/>
                  </a:lnTo>
                  <a:lnTo>
                    <a:pt x="13763" y="54502"/>
                  </a:lnTo>
                  <a:close/>
                  <a:moveTo>
                    <a:pt x="13405" y="0"/>
                  </a:moveTo>
                  <a:lnTo>
                    <a:pt x="13405" y="54030"/>
                  </a:lnTo>
                  <a:lnTo>
                    <a:pt x="1" y="69605"/>
                  </a:lnTo>
                  <a:lnTo>
                    <a:pt x="27526" y="69605"/>
                  </a:lnTo>
                  <a:lnTo>
                    <a:pt x="14575" y="54426"/>
                  </a:lnTo>
                  <a:lnTo>
                    <a:pt x="14499"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9"/>
            <p:cNvSpPr/>
            <p:nvPr/>
          </p:nvSpPr>
          <p:spPr>
            <a:xfrm>
              <a:off x="1904925" y="3321425"/>
              <a:ext cx="15600" cy="435650"/>
            </a:xfrm>
            <a:custGeom>
              <a:avLst/>
              <a:gdLst/>
              <a:ahLst/>
              <a:cxnLst/>
              <a:rect l="l" t="t" r="r" b="b"/>
              <a:pathLst>
                <a:path w="624" h="17426" extrusionOk="0">
                  <a:moveTo>
                    <a:pt x="1" y="0"/>
                  </a:moveTo>
                  <a:lnTo>
                    <a:pt x="1" y="17425"/>
                  </a:lnTo>
                  <a:lnTo>
                    <a:pt x="624" y="17425"/>
                  </a:lnTo>
                  <a:lnTo>
                    <a:pt x="624" y="0"/>
                  </a:lnTo>
                  <a:close/>
                </a:path>
              </a:pathLst>
            </a:custGeom>
            <a:solidFill>
              <a:srgbClr val="D70C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9"/>
            <p:cNvSpPr/>
            <p:nvPr/>
          </p:nvSpPr>
          <p:spPr>
            <a:xfrm>
              <a:off x="1904925" y="3321425"/>
              <a:ext cx="15600" cy="435650"/>
            </a:xfrm>
            <a:custGeom>
              <a:avLst/>
              <a:gdLst/>
              <a:ahLst/>
              <a:cxnLst/>
              <a:rect l="l" t="t" r="r" b="b"/>
              <a:pathLst>
                <a:path w="624" h="17426" fill="none" extrusionOk="0">
                  <a:moveTo>
                    <a:pt x="1" y="17425"/>
                  </a:moveTo>
                  <a:lnTo>
                    <a:pt x="624" y="17425"/>
                  </a:lnTo>
                  <a:lnTo>
                    <a:pt x="624" y="0"/>
                  </a:lnTo>
                  <a:lnTo>
                    <a:pt x="1" y="0"/>
                  </a:lnTo>
                  <a:lnTo>
                    <a:pt x="1" y="1742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9"/>
            <p:cNvSpPr/>
            <p:nvPr/>
          </p:nvSpPr>
          <p:spPr>
            <a:xfrm>
              <a:off x="1896900" y="3313400"/>
              <a:ext cx="31650" cy="451700"/>
            </a:xfrm>
            <a:custGeom>
              <a:avLst/>
              <a:gdLst/>
              <a:ahLst/>
              <a:cxnLst/>
              <a:rect l="l" t="t" r="r" b="b"/>
              <a:pathLst>
                <a:path w="1266" h="18068" extrusionOk="0">
                  <a:moveTo>
                    <a:pt x="1" y="1"/>
                  </a:moveTo>
                  <a:lnTo>
                    <a:pt x="1" y="18067"/>
                  </a:lnTo>
                  <a:lnTo>
                    <a:pt x="1266" y="18067"/>
                  </a:lnTo>
                  <a:lnTo>
                    <a:pt x="126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9"/>
            <p:cNvSpPr/>
            <p:nvPr/>
          </p:nvSpPr>
          <p:spPr>
            <a:xfrm>
              <a:off x="1896900" y="3313400"/>
              <a:ext cx="31650" cy="451700"/>
            </a:xfrm>
            <a:custGeom>
              <a:avLst/>
              <a:gdLst/>
              <a:ahLst/>
              <a:cxnLst/>
              <a:rect l="l" t="t" r="r" b="b"/>
              <a:pathLst>
                <a:path w="1266" h="18068" fill="none" extrusionOk="0">
                  <a:moveTo>
                    <a:pt x="1266" y="18067"/>
                  </a:moveTo>
                  <a:lnTo>
                    <a:pt x="1" y="18067"/>
                  </a:lnTo>
                  <a:lnTo>
                    <a:pt x="1" y="1"/>
                  </a:lnTo>
                  <a:lnTo>
                    <a:pt x="1266" y="1"/>
                  </a:lnTo>
                  <a:lnTo>
                    <a:pt x="1266" y="1806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9"/>
            <p:cNvSpPr/>
            <p:nvPr/>
          </p:nvSpPr>
          <p:spPr>
            <a:xfrm>
              <a:off x="1864825" y="3704175"/>
              <a:ext cx="95825" cy="95375"/>
            </a:xfrm>
            <a:custGeom>
              <a:avLst/>
              <a:gdLst/>
              <a:ahLst/>
              <a:cxnLst/>
              <a:rect l="l" t="t" r="r" b="b"/>
              <a:pathLst>
                <a:path w="3833" h="3815" extrusionOk="0">
                  <a:moveTo>
                    <a:pt x="1718" y="1"/>
                  </a:moveTo>
                  <a:lnTo>
                    <a:pt x="1529" y="39"/>
                  </a:lnTo>
                  <a:lnTo>
                    <a:pt x="1340" y="76"/>
                  </a:lnTo>
                  <a:lnTo>
                    <a:pt x="1171" y="152"/>
                  </a:lnTo>
                  <a:lnTo>
                    <a:pt x="1001" y="227"/>
                  </a:lnTo>
                  <a:lnTo>
                    <a:pt x="850" y="322"/>
                  </a:lnTo>
                  <a:lnTo>
                    <a:pt x="699" y="435"/>
                  </a:lnTo>
                  <a:lnTo>
                    <a:pt x="566" y="548"/>
                  </a:lnTo>
                  <a:lnTo>
                    <a:pt x="434" y="699"/>
                  </a:lnTo>
                  <a:lnTo>
                    <a:pt x="321" y="831"/>
                  </a:lnTo>
                  <a:lnTo>
                    <a:pt x="227" y="1001"/>
                  </a:lnTo>
                  <a:lnTo>
                    <a:pt x="151" y="1171"/>
                  </a:lnTo>
                  <a:lnTo>
                    <a:pt x="94" y="1341"/>
                  </a:lnTo>
                  <a:lnTo>
                    <a:pt x="38" y="1530"/>
                  </a:lnTo>
                  <a:lnTo>
                    <a:pt x="19" y="1719"/>
                  </a:lnTo>
                  <a:lnTo>
                    <a:pt x="0" y="1908"/>
                  </a:lnTo>
                  <a:lnTo>
                    <a:pt x="19" y="2096"/>
                  </a:lnTo>
                  <a:lnTo>
                    <a:pt x="38" y="2304"/>
                  </a:lnTo>
                  <a:lnTo>
                    <a:pt x="94" y="2474"/>
                  </a:lnTo>
                  <a:lnTo>
                    <a:pt x="151" y="2663"/>
                  </a:lnTo>
                  <a:lnTo>
                    <a:pt x="227" y="2814"/>
                  </a:lnTo>
                  <a:lnTo>
                    <a:pt x="321" y="2984"/>
                  </a:lnTo>
                  <a:lnTo>
                    <a:pt x="434" y="3135"/>
                  </a:lnTo>
                  <a:lnTo>
                    <a:pt x="566" y="3267"/>
                  </a:lnTo>
                  <a:lnTo>
                    <a:pt x="699" y="3380"/>
                  </a:lnTo>
                  <a:lnTo>
                    <a:pt x="850" y="3493"/>
                  </a:lnTo>
                  <a:lnTo>
                    <a:pt x="1001" y="3588"/>
                  </a:lnTo>
                  <a:lnTo>
                    <a:pt x="1171" y="3663"/>
                  </a:lnTo>
                  <a:lnTo>
                    <a:pt x="1340" y="3739"/>
                  </a:lnTo>
                  <a:lnTo>
                    <a:pt x="1529" y="3776"/>
                  </a:lnTo>
                  <a:lnTo>
                    <a:pt x="1718" y="3814"/>
                  </a:lnTo>
                  <a:lnTo>
                    <a:pt x="2114" y="3814"/>
                  </a:lnTo>
                  <a:lnTo>
                    <a:pt x="2303" y="3776"/>
                  </a:lnTo>
                  <a:lnTo>
                    <a:pt x="2492" y="3739"/>
                  </a:lnTo>
                  <a:lnTo>
                    <a:pt x="2662" y="3663"/>
                  </a:lnTo>
                  <a:lnTo>
                    <a:pt x="2832" y="3588"/>
                  </a:lnTo>
                  <a:lnTo>
                    <a:pt x="2983" y="3493"/>
                  </a:lnTo>
                  <a:lnTo>
                    <a:pt x="3134" y="3380"/>
                  </a:lnTo>
                  <a:lnTo>
                    <a:pt x="3266" y="3267"/>
                  </a:lnTo>
                  <a:lnTo>
                    <a:pt x="3398" y="3135"/>
                  </a:lnTo>
                  <a:lnTo>
                    <a:pt x="3493" y="2984"/>
                  </a:lnTo>
                  <a:lnTo>
                    <a:pt x="3606" y="2814"/>
                  </a:lnTo>
                  <a:lnTo>
                    <a:pt x="3681" y="2663"/>
                  </a:lnTo>
                  <a:lnTo>
                    <a:pt x="3738" y="2474"/>
                  </a:lnTo>
                  <a:lnTo>
                    <a:pt x="3795" y="2304"/>
                  </a:lnTo>
                  <a:lnTo>
                    <a:pt x="3813" y="2096"/>
                  </a:lnTo>
                  <a:lnTo>
                    <a:pt x="3832" y="1908"/>
                  </a:lnTo>
                  <a:lnTo>
                    <a:pt x="3813" y="1719"/>
                  </a:lnTo>
                  <a:lnTo>
                    <a:pt x="3795" y="1530"/>
                  </a:lnTo>
                  <a:lnTo>
                    <a:pt x="3738" y="1341"/>
                  </a:lnTo>
                  <a:lnTo>
                    <a:pt x="3681" y="1171"/>
                  </a:lnTo>
                  <a:lnTo>
                    <a:pt x="3606" y="1001"/>
                  </a:lnTo>
                  <a:lnTo>
                    <a:pt x="3493" y="831"/>
                  </a:lnTo>
                  <a:lnTo>
                    <a:pt x="3398" y="699"/>
                  </a:lnTo>
                  <a:lnTo>
                    <a:pt x="3266" y="548"/>
                  </a:lnTo>
                  <a:lnTo>
                    <a:pt x="3134" y="435"/>
                  </a:lnTo>
                  <a:lnTo>
                    <a:pt x="2983" y="322"/>
                  </a:lnTo>
                  <a:lnTo>
                    <a:pt x="2832" y="227"/>
                  </a:lnTo>
                  <a:lnTo>
                    <a:pt x="2662" y="152"/>
                  </a:lnTo>
                  <a:lnTo>
                    <a:pt x="2492" y="76"/>
                  </a:lnTo>
                  <a:lnTo>
                    <a:pt x="2303" y="39"/>
                  </a:lnTo>
                  <a:lnTo>
                    <a:pt x="211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9"/>
            <p:cNvSpPr/>
            <p:nvPr/>
          </p:nvSpPr>
          <p:spPr>
            <a:xfrm>
              <a:off x="1395700" y="1923475"/>
              <a:ext cx="1034075" cy="1174725"/>
            </a:xfrm>
            <a:custGeom>
              <a:avLst/>
              <a:gdLst/>
              <a:ahLst/>
              <a:cxnLst/>
              <a:rect l="l" t="t" r="r" b="b"/>
              <a:pathLst>
                <a:path w="41363" h="46989" extrusionOk="0">
                  <a:moveTo>
                    <a:pt x="3455" y="1"/>
                  </a:moveTo>
                  <a:lnTo>
                    <a:pt x="0" y="3909"/>
                  </a:lnTo>
                  <a:lnTo>
                    <a:pt x="3455" y="7816"/>
                  </a:lnTo>
                  <a:lnTo>
                    <a:pt x="0" y="11743"/>
                  </a:lnTo>
                  <a:lnTo>
                    <a:pt x="3455" y="15651"/>
                  </a:lnTo>
                  <a:lnTo>
                    <a:pt x="0" y="19578"/>
                  </a:lnTo>
                  <a:lnTo>
                    <a:pt x="3455" y="23485"/>
                  </a:lnTo>
                  <a:lnTo>
                    <a:pt x="0" y="27393"/>
                  </a:lnTo>
                  <a:lnTo>
                    <a:pt x="3455" y="31320"/>
                  </a:lnTo>
                  <a:lnTo>
                    <a:pt x="0" y="35228"/>
                  </a:lnTo>
                  <a:lnTo>
                    <a:pt x="3455" y="39154"/>
                  </a:lnTo>
                  <a:lnTo>
                    <a:pt x="0" y="43062"/>
                  </a:lnTo>
                  <a:lnTo>
                    <a:pt x="3455" y="46989"/>
                  </a:lnTo>
                  <a:lnTo>
                    <a:pt x="37908" y="46989"/>
                  </a:lnTo>
                  <a:lnTo>
                    <a:pt x="41362" y="43062"/>
                  </a:lnTo>
                  <a:lnTo>
                    <a:pt x="37908" y="39154"/>
                  </a:lnTo>
                  <a:lnTo>
                    <a:pt x="41362" y="35228"/>
                  </a:lnTo>
                  <a:lnTo>
                    <a:pt x="37908" y="31320"/>
                  </a:lnTo>
                  <a:lnTo>
                    <a:pt x="41362" y="27393"/>
                  </a:lnTo>
                  <a:lnTo>
                    <a:pt x="37908" y="23485"/>
                  </a:lnTo>
                  <a:lnTo>
                    <a:pt x="41362" y="19578"/>
                  </a:lnTo>
                  <a:lnTo>
                    <a:pt x="37908" y="15651"/>
                  </a:lnTo>
                  <a:lnTo>
                    <a:pt x="41362" y="11743"/>
                  </a:lnTo>
                  <a:lnTo>
                    <a:pt x="37908" y="7816"/>
                  </a:lnTo>
                  <a:lnTo>
                    <a:pt x="41362" y="3909"/>
                  </a:lnTo>
                  <a:lnTo>
                    <a:pt x="3790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9"/>
            <p:cNvSpPr/>
            <p:nvPr/>
          </p:nvSpPr>
          <p:spPr>
            <a:xfrm>
              <a:off x="1395700" y="1923475"/>
              <a:ext cx="1034075" cy="1174725"/>
            </a:xfrm>
            <a:custGeom>
              <a:avLst/>
              <a:gdLst/>
              <a:ahLst/>
              <a:cxnLst/>
              <a:rect l="l" t="t" r="r" b="b"/>
              <a:pathLst>
                <a:path w="41363" h="46989" fill="none" extrusionOk="0">
                  <a:moveTo>
                    <a:pt x="3455" y="1"/>
                  </a:moveTo>
                  <a:lnTo>
                    <a:pt x="0" y="3909"/>
                  </a:lnTo>
                  <a:lnTo>
                    <a:pt x="3455" y="7816"/>
                  </a:lnTo>
                  <a:lnTo>
                    <a:pt x="0" y="11743"/>
                  </a:lnTo>
                  <a:lnTo>
                    <a:pt x="3455" y="15651"/>
                  </a:lnTo>
                  <a:lnTo>
                    <a:pt x="0" y="19578"/>
                  </a:lnTo>
                  <a:lnTo>
                    <a:pt x="3455" y="23485"/>
                  </a:lnTo>
                  <a:lnTo>
                    <a:pt x="0" y="27393"/>
                  </a:lnTo>
                  <a:lnTo>
                    <a:pt x="3455" y="31320"/>
                  </a:lnTo>
                  <a:lnTo>
                    <a:pt x="0" y="35228"/>
                  </a:lnTo>
                  <a:lnTo>
                    <a:pt x="3455" y="39154"/>
                  </a:lnTo>
                  <a:lnTo>
                    <a:pt x="0" y="43062"/>
                  </a:lnTo>
                  <a:lnTo>
                    <a:pt x="3455" y="46989"/>
                  </a:lnTo>
                  <a:lnTo>
                    <a:pt x="37908" y="46989"/>
                  </a:lnTo>
                  <a:lnTo>
                    <a:pt x="41362" y="43062"/>
                  </a:lnTo>
                  <a:lnTo>
                    <a:pt x="37908" y="39154"/>
                  </a:lnTo>
                  <a:lnTo>
                    <a:pt x="41362" y="35228"/>
                  </a:lnTo>
                  <a:lnTo>
                    <a:pt x="37908" y="31320"/>
                  </a:lnTo>
                  <a:lnTo>
                    <a:pt x="41362" y="27393"/>
                  </a:lnTo>
                  <a:lnTo>
                    <a:pt x="37908" y="23485"/>
                  </a:lnTo>
                  <a:lnTo>
                    <a:pt x="41362" y="19578"/>
                  </a:lnTo>
                  <a:lnTo>
                    <a:pt x="37908" y="15651"/>
                  </a:lnTo>
                  <a:lnTo>
                    <a:pt x="41362" y="11743"/>
                  </a:lnTo>
                  <a:lnTo>
                    <a:pt x="37908" y="7816"/>
                  </a:lnTo>
                  <a:lnTo>
                    <a:pt x="41362" y="3909"/>
                  </a:lnTo>
                  <a:lnTo>
                    <a:pt x="37908" y="1"/>
                  </a:lnTo>
                  <a:lnTo>
                    <a:pt x="345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9"/>
            <p:cNvSpPr/>
            <p:nvPr/>
          </p:nvSpPr>
          <p:spPr>
            <a:xfrm>
              <a:off x="2343375" y="2706450"/>
              <a:ext cx="25" cy="25"/>
            </a:xfrm>
            <a:custGeom>
              <a:avLst/>
              <a:gdLst/>
              <a:ahLst/>
              <a:cxnLst/>
              <a:rect l="l" t="t" r="r" b="b"/>
              <a:pathLst>
                <a:path w="1" h="1" extrusionOk="0">
                  <a:moveTo>
                    <a:pt x="1" y="1"/>
                  </a:moveTo>
                  <a:lnTo>
                    <a:pt x="1" y="1"/>
                  </a:lnTo>
                  <a:lnTo>
                    <a:pt x="1" y="1"/>
                  </a:lnTo>
                  <a:lnTo>
                    <a:pt x="1" y="1"/>
                  </a:lnTo>
                  <a:lnTo>
                    <a:pt x="1" y="1"/>
                  </a:lnTo>
                  <a:close/>
                </a:path>
              </a:pathLst>
            </a:custGeom>
            <a:solidFill>
              <a:srgbClr val="D86C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9"/>
            <p:cNvSpPr/>
            <p:nvPr/>
          </p:nvSpPr>
          <p:spPr>
            <a:xfrm>
              <a:off x="2343375" y="2706450"/>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9"/>
            <p:cNvSpPr/>
            <p:nvPr/>
          </p:nvSpPr>
          <p:spPr>
            <a:xfrm>
              <a:off x="1395700" y="2608300"/>
              <a:ext cx="1034075" cy="98175"/>
            </a:xfrm>
            <a:custGeom>
              <a:avLst/>
              <a:gdLst/>
              <a:ahLst/>
              <a:cxnLst/>
              <a:rect l="l" t="t" r="r" b="b"/>
              <a:pathLst>
                <a:path w="41363" h="3927" extrusionOk="0">
                  <a:moveTo>
                    <a:pt x="0" y="0"/>
                  </a:moveTo>
                  <a:lnTo>
                    <a:pt x="3455" y="3927"/>
                  </a:lnTo>
                  <a:lnTo>
                    <a:pt x="37908" y="3927"/>
                  </a:lnTo>
                  <a:lnTo>
                    <a:pt x="41362" y="0"/>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9"/>
            <p:cNvSpPr/>
            <p:nvPr/>
          </p:nvSpPr>
          <p:spPr>
            <a:xfrm>
              <a:off x="1395700" y="2608300"/>
              <a:ext cx="1034075" cy="98175"/>
            </a:xfrm>
            <a:custGeom>
              <a:avLst/>
              <a:gdLst/>
              <a:ahLst/>
              <a:cxnLst/>
              <a:rect l="l" t="t" r="r" b="b"/>
              <a:pathLst>
                <a:path w="41363" h="3927" fill="none" extrusionOk="0">
                  <a:moveTo>
                    <a:pt x="41362" y="0"/>
                  </a:moveTo>
                  <a:lnTo>
                    <a:pt x="0" y="0"/>
                  </a:lnTo>
                  <a:lnTo>
                    <a:pt x="0" y="0"/>
                  </a:lnTo>
                  <a:lnTo>
                    <a:pt x="3455" y="3927"/>
                  </a:lnTo>
                  <a:lnTo>
                    <a:pt x="3455" y="3927"/>
                  </a:lnTo>
                  <a:lnTo>
                    <a:pt x="37908" y="3927"/>
                  </a:lnTo>
                  <a:lnTo>
                    <a:pt x="37908" y="3927"/>
                  </a:lnTo>
                  <a:lnTo>
                    <a:pt x="41362" y="0"/>
                  </a:lnTo>
                  <a:lnTo>
                    <a:pt x="4136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9"/>
            <p:cNvSpPr/>
            <p:nvPr/>
          </p:nvSpPr>
          <p:spPr>
            <a:xfrm>
              <a:off x="1395700" y="2803675"/>
              <a:ext cx="1034075" cy="99150"/>
            </a:xfrm>
            <a:custGeom>
              <a:avLst/>
              <a:gdLst/>
              <a:ahLst/>
              <a:cxnLst/>
              <a:rect l="l" t="t" r="r" b="b"/>
              <a:pathLst>
                <a:path w="41363" h="3966" extrusionOk="0">
                  <a:moveTo>
                    <a:pt x="19" y="1"/>
                  </a:moveTo>
                  <a:lnTo>
                    <a:pt x="0" y="20"/>
                  </a:lnTo>
                  <a:lnTo>
                    <a:pt x="3455" y="3946"/>
                  </a:lnTo>
                  <a:lnTo>
                    <a:pt x="3436" y="3965"/>
                  </a:lnTo>
                  <a:lnTo>
                    <a:pt x="37927" y="3965"/>
                  </a:lnTo>
                  <a:lnTo>
                    <a:pt x="37908" y="3946"/>
                  </a:lnTo>
                  <a:lnTo>
                    <a:pt x="41362" y="20"/>
                  </a:lnTo>
                  <a:lnTo>
                    <a:pt x="41344" y="1"/>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9"/>
            <p:cNvSpPr/>
            <p:nvPr/>
          </p:nvSpPr>
          <p:spPr>
            <a:xfrm>
              <a:off x="1395700" y="2803675"/>
              <a:ext cx="1034075" cy="99150"/>
            </a:xfrm>
            <a:custGeom>
              <a:avLst/>
              <a:gdLst/>
              <a:ahLst/>
              <a:cxnLst/>
              <a:rect l="l" t="t" r="r" b="b"/>
              <a:pathLst>
                <a:path w="41363" h="3966" fill="none" extrusionOk="0">
                  <a:moveTo>
                    <a:pt x="41344" y="1"/>
                  </a:moveTo>
                  <a:lnTo>
                    <a:pt x="19" y="1"/>
                  </a:lnTo>
                  <a:lnTo>
                    <a:pt x="0" y="20"/>
                  </a:lnTo>
                  <a:lnTo>
                    <a:pt x="3455" y="3946"/>
                  </a:lnTo>
                  <a:lnTo>
                    <a:pt x="3436" y="3965"/>
                  </a:lnTo>
                  <a:lnTo>
                    <a:pt x="37927" y="3965"/>
                  </a:lnTo>
                  <a:lnTo>
                    <a:pt x="37908" y="3946"/>
                  </a:lnTo>
                  <a:lnTo>
                    <a:pt x="41362" y="20"/>
                  </a:lnTo>
                  <a:lnTo>
                    <a:pt x="4134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9"/>
            <p:cNvSpPr/>
            <p:nvPr/>
          </p:nvSpPr>
          <p:spPr>
            <a:xfrm>
              <a:off x="1395700" y="2999075"/>
              <a:ext cx="1034075" cy="98200"/>
            </a:xfrm>
            <a:custGeom>
              <a:avLst/>
              <a:gdLst/>
              <a:ahLst/>
              <a:cxnLst/>
              <a:rect l="l" t="t" r="r" b="b"/>
              <a:pathLst>
                <a:path w="41363" h="3928" extrusionOk="0">
                  <a:moveTo>
                    <a:pt x="19" y="1"/>
                  </a:moveTo>
                  <a:lnTo>
                    <a:pt x="0" y="38"/>
                  </a:lnTo>
                  <a:lnTo>
                    <a:pt x="3417" y="3927"/>
                  </a:lnTo>
                  <a:lnTo>
                    <a:pt x="3455" y="3889"/>
                  </a:lnTo>
                  <a:lnTo>
                    <a:pt x="37908" y="3889"/>
                  </a:lnTo>
                  <a:lnTo>
                    <a:pt x="37945" y="3927"/>
                  </a:lnTo>
                  <a:lnTo>
                    <a:pt x="41362" y="38"/>
                  </a:lnTo>
                  <a:lnTo>
                    <a:pt x="41344" y="1"/>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9"/>
            <p:cNvSpPr/>
            <p:nvPr/>
          </p:nvSpPr>
          <p:spPr>
            <a:xfrm>
              <a:off x="1395700" y="2999075"/>
              <a:ext cx="1034075" cy="98200"/>
            </a:xfrm>
            <a:custGeom>
              <a:avLst/>
              <a:gdLst/>
              <a:ahLst/>
              <a:cxnLst/>
              <a:rect l="l" t="t" r="r" b="b"/>
              <a:pathLst>
                <a:path w="41363" h="3928" fill="none" extrusionOk="0">
                  <a:moveTo>
                    <a:pt x="41344" y="1"/>
                  </a:moveTo>
                  <a:lnTo>
                    <a:pt x="19" y="1"/>
                  </a:lnTo>
                  <a:lnTo>
                    <a:pt x="0" y="38"/>
                  </a:lnTo>
                  <a:lnTo>
                    <a:pt x="3417" y="3927"/>
                  </a:lnTo>
                  <a:lnTo>
                    <a:pt x="3455" y="3889"/>
                  </a:lnTo>
                  <a:lnTo>
                    <a:pt x="37908" y="3889"/>
                  </a:lnTo>
                  <a:lnTo>
                    <a:pt x="37945" y="3927"/>
                  </a:lnTo>
                  <a:lnTo>
                    <a:pt x="41362" y="38"/>
                  </a:lnTo>
                  <a:lnTo>
                    <a:pt x="4134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9"/>
            <p:cNvSpPr/>
            <p:nvPr/>
          </p:nvSpPr>
          <p:spPr>
            <a:xfrm>
              <a:off x="1454200" y="2413850"/>
              <a:ext cx="974625" cy="96300"/>
            </a:xfrm>
            <a:custGeom>
              <a:avLst/>
              <a:gdLst/>
              <a:ahLst/>
              <a:cxnLst/>
              <a:rect l="l" t="t" r="r" b="b"/>
              <a:pathLst>
                <a:path w="38985" h="3852" extrusionOk="0">
                  <a:moveTo>
                    <a:pt x="1" y="2606"/>
                  </a:moveTo>
                  <a:lnTo>
                    <a:pt x="1096" y="3852"/>
                  </a:lnTo>
                  <a:lnTo>
                    <a:pt x="1096" y="3852"/>
                  </a:lnTo>
                  <a:lnTo>
                    <a:pt x="1" y="2606"/>
                  </a:lnTo>
                  <a:close/>
                  <a:moveTo>
                    <a:pt x="38985" y="0"/>
                  </a:moveTo>
                  <a:lnTo>
                    <a:pt x="38985" y="0"/>
                  </a:lnTo>
                  <a:lnTo>
                    <a:pt x="38211" y="888"/>
                  </a:lnTo>
                  <a:lnTo>
                    <a:pt x="38985" y="0"/>
                  </a:lnTo>
                  <a:close/>
                </a:path>
              </a:pathLst>
            </a:custGeom>
            <a:solidFill>
              <a:srgbClr val="D86C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9"/>
            <p:cNvSpPr/>
            <p:nvPr/>
          </p:nvSpPr>
          <p:spPr>
            <a:xfrm>
              <a:off x="1454200" y="2478975"/>
              <a:ext cx="27400" cy="31175"/>
            </a:xfrm>
            <a:custGeom>
              <a:avLst/>
              <a:gdLst/>
              <a:ahLst/>
              <a:cxnLst/>
              <a:rect l="l" t="t" r="r" b="b"/>
              <a:pathLst>
                <a:path w="1096" h="1247" fill="none" extrusionOk="0">
                  <a:moveTo>
                    <a:pt x="1" y="1"/>
                  </a:moveTo>
                  <a:lnTo>
                    <a:pt x="1096" y="1247"/>
                  </a:lnTo>
                  <a:lnTo>
                    <a:pt x="1096" y="1247"/>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9"/>
            <p:cNvSpPr/>
            <p:nvPr/>
          </p:nvSpPr>
          <p:spPr>
            <a:xfrm>
              <a:off x="1396625" y="2413850"/>
              <a:ext cx="1032200" cy="96300"/>
            </a:xfrm>
            <a:custGeom>
              <a:avLst/>
              <a:gdLst/>
              <a:ahLst/>
              <a:cxnLst/>
              <a:rect l="l" t="t" r="r" b="b"/>
              <a:pathLst>
                <a:path w="41288" h="3852" extrusionOk="0">
                  <a:moveTo>
                    <a:pt x="1" y="0"/>
                  </a:moveTo>
                  <a:lnTo>
                    <a:pt x="2304" y="2606"/>
                  </a:lnTo>
                  <a:lnTo>
                    <a:pt x="3399" y="3852"/>
                  </a:lnTo>
                  <a:lnTo>
                    <a:pt x="37890" y="3852"/>
                  </a:lnTo>
                  <a:lnTo>
                    <a:pt x="40514" y="888"/>
                  </a:lnTo>
                  <a:lnTo>
                    <a:pt x="41288" y="0"/>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9"/>
            <p:cNvSpPr/>
            <p:nvPr/>
          </p:nvSpPr>
          <p:spPr>
            <a:xfrm>
              <a:off x="1396625" y="2413850"/>
              <a:ext cx="1032200" cy="96300"/>
            </a:xfrm>
            <a:custGeom>
              <a:avLst/>
              <a:gdLst/>
              <a:ahLst/>
              <a:cxnLst/>
              <a:rect l="l" t="t" r="r" b="b"/>
              <a:pathLst>
                <a:path w="41288" h="3852" fill="none" extrusionOk="0">
                  <a:moveTo>
                    <a:pt x="41288" y="0"/>
                  </a:moveTo>
                  <a:lnTo>
                    <a:pt x="1" y="0"/>
                  </a:lnTo>
                  <a:lnTo>
                    <a:pt x="2304" y="2606"/>
                  </a:lnTo>
                  <a:lnTo>
                    <a:pt x="3399" y="3852"/>
                  </a:lnTo>
                  <a:lnTo>
                    <a:pt x="37890" y="3852"/>
                  </a:lnTo>
                  <a:lnTo>
                    <a:pt x="40514" y="888"/>
                  </a:lnTo>
                  <a:lnTo>
                    <a:pt x="4128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9"/>
            <p:cNvSpPr/>
            <p:nvPr/>
          </p:nvSpPr>
          <p:spPr>
            <a:xfrm>
              <a:off x="1395700" y="2021175"/>
              <a:ext cx="1034075" cy="96300"/>
            </a:xfrm>
            <a:custGeom>
              <a:avLst/>
              <a:gdLst/>
              <a:ahLst/>
              <a:cxnLst/>
              <a:rect l="l" t="t" r="r" b="b"/>
              <a:pathLst>
                <a:path w="41363" h="3852" extrusionOk="0">
                  <a:moveTo>
                    <a:pt x="0" y="1"/>
                  </a:moveTo>
                  <a:lnTo>
                    <a:pt x="0" y="1"/>
                  </a:lnTo>
                  <a:lnTo>
                    <a:pt x="3379" y="3852"/>
                  </a:lnTo>
                  <a:lnTo>
                    <a:pt x="3379" y="3852"/>
                  </a:lnTo>
                  <a:lnTo>
                    <a:pt x="0" y="1"/>
                  </a:lnTo>
                  <a:close/>
                  <a:moveTo>
                    <a:pt x="41362" y="1"/>
                  </a:moveTo>
                  <a:lnTo>
                    <a:pt x="41362" y="1"/>
                  </a:lnTo>
                  <a:lnTo>
                    <a:pt x="37983" y="3852"/>
                  </a:lnTo>
                  <a:lnTo>
                    <a:pt x="37983" y="3852"/>
                  </a:lnTo>
                  <a:lnTo>
                    <a:pt x="41362" y="1"/>
                  </a:lnTo>
                  <a:close/>
                </a:path>
              </a:pathLst>
            </a:custGeom>
            <a:solidFill>
              <a:srgbClr val="D86C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9"/>
            <p:cNvSpPr/>
            <p:nvPr/>
          </p:nvSpPr>
          <p:spPr>
            <a:xfrm>
              <a:off x="1395700" y="2021175"/>
              <a:ext cx="84500" cy="96300"/>
            </a:xfrm>
            <a:custGeom>
              <a:avLst/>
              <a:gdLst/>
              <a:ahLst/>
              <a:cxnLst/>
              <a:rect l="l" t="t" r="r" b="b"/>
              <a:pathLst>
                <a:path w="3380" h="3852" fill="none" extrusionOk="0">
                  <a:moveTo>
                    <a:pt x="0" y="1"/>
                  </a:moveTo>
                  <a:lnTo>
                    <a:pt x="0" y="1"/>
                  </a:lnTo>
                  <a:lnTo>
                    <a:pt x="3379" y="3852"/>
                  </a:lnTo>
                  <a:lnTo>
                    <a:pt x="3379" y="3852"/>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9"/>
            <p:cNvSpPr/>
            <p:nvPr/>
          </p:nvSpPr>
          <p:spPr>
            <a:xfrm>
              <a:off x="2345275" y="2021175"/>
              <a:ext cx="84500" cy="96300"/>
            </a:xfrm>
            <a:custGeom>
              <a:avLst/>
              <a:gdLst/>
              <a:ahLst/>
              <a:cxnLst/>
              <a:rect l="l" t="t" r="r" b="b"/>
              <a:pathLst>
                <a:path w="3380" h="3852" fill="none" extrusionOk="0">
                  <a:moveTo>
                    <a:pt x="3379" y="1"/>
                  </a:moveTo>
                  <a:lnTo>
                    <a:pt x="3379" y="1"/>
                  </a:lnTo>
                  <a:lnTo>
                    <a:pt x="0" y="3852"/>
                  </a:lnTo>
                  <a:lnTo>
                    <a:pt x="0" y="3852"/>
                  </a:lnTo>
                  <a:lnTo>
                    <a:pt x="337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9"/>
            <p:cNvSpPr/>
            <p:nvPr/>
          </p:nvSpPr>
          <p:spPr>
            <a:xfrm>
              <a:off x="1395700" y="2021175"/>
              <a:ext cx="1034075" cy="96300"/>
            </a:xfrm>
            <a:custGeom>
              <a:avLst/>
              <a:gdLst/>
              <a:ahLst/>
              <a:cxnLst/>
              <a:rect l="l" t="t" r="r" b="b"/>
              <a:pathLst>
                <a:path w="41363" h="3852" extrusionOk="0">
                  <a:moveTo>
                    <a:pt x="0" y="1"/>
                  </a:moveTo>
                  <a:lnTo>
                    <a:pt x="3379" y="3852"/>
                  </a:lnTo>
                  <a:lnTo>
                    <a:pt x="37983" y="3852"/>
                  </a:lnTo>
                  <a:lnTo>
                    <a:pt x="41362" y="1"/>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9"/>
            <p:cNvSpPr/>
            <p:nvPr/>
          </p:nvSpPr>
          <p:spPr>
            <a:xfrm>
              <a:off x="1395700" y="2021175"/>
              <a:ext cx="1034075" cy="96300"/>
            </a:xfrm>
            <a:custGeom>
              <a:avLst/>
              <a:gdLst/>
              <a:ahLst/>
              <a:cxnLst/>
              <a:rect l="l" t="t" r="r" b="b"/>
              <a:pathLst>
                <a:path w="41363" h="3852" fill="none" extrusionOk="0">
                  <a:moveTo>
                    <a:pt x="41362" y="1"/>
                  </a:moveTo>
                  <a:lnTo>
                    <a:pt x="0" y="1"/>
                  </a:lnTo>
                  <a:lnTo>
                    <a:pt x="3379" y="3852"/>
                  </a:lnTo>
                  <a:lnTo>
                    <a:pt x="37983" y="3852"/>
                  </a:lnTo>
                  <a:lnTo>
                    <a:pt x="41362"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9"/>
            <p:cNvSpPr/>
            <p:nvPr/>
          </p:nvSpPr>
          <p:spPr>
            <a:xfrm>
              <a:off x="1395700" y="2216100"/>
              <a:ext cx="1034075" cy="975"/>
            </a:xfrm>
            <a:custGeom>
              <a:avLst/>
              <a:gdLst/>
              <a:ahLst/>
              <a:cxnLst/>
              <a:rect l="l" t="t" r="r" b="b"/>
              <a:pathLst>
                <a:path w="41363" h="39" extrusionOk="0">
                  <a:moveTo>
                    <a:pt x="19" y="0"/>
                  </a:moveTo>
                  <a:lnTo>
                    <a:pt x="19" y="0"/>
                  </a:lnTo>
                  <a:lnTo>
                    <a:pt x="0" y="38"/>
                  </a:lnTo>
                  <a:lnTo>
                    <a:pt x="19" y="0"/>
                  </a:lnTo>
                  <a:close/>
                  <a:moveTo>
                    <a:pt x="41344" y="0"/>
                  </a:moveTo>
                  <a:lnTo>
                    <a:pt x="41344" y="0"/>
                  </a:lnTo>
                  <a:lnTo>
                    <a:pt x="41362" y="38"/>
                  </a:lnTo>
                  <a:lnTo>
                    <a:pt x="41344" y="0"/>
                  </a:lnTo>
                  <a:close/>
                </a:path>
              </a:pathLst>
            </a:custGeom>
            <a:solidFill>
              <a:srgbClr val="D86C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9"/>
            <p:cNvSpPr/>
            <p:nvPr/>
          </p:nvSpPr>
          <p:spPr>
            <a:xfrm>
              <a:off x="1395700" y="2216100"/>
              <a:ext cx="475" cy="975"/>
            </a:xfrm>
            <a:custGeom>
              <a:avLst/>
              <a:gdLst/>
              <a:ahLst/>
              <a:cxnLst/>
              <a:rect l="l" t="t" r="r" b="b"/>
              <a:pathLst>
                <a:path w="19" h="39" fill="none" extrusionOk="0">
                  <a:moveTo>
                    <a:pt x="19" y="0"/>
                  </a:moveTo>
                  <a:lnTo>
                    <a:pt x="19" y="0"/>
                  </a:lnTo>
                  <a:lnTo>
                    <a:pt x="0" y="38"/>
                  </a:lnTo>
                  <a:lnTo>
                    <a:pt x="1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9"/>
            <p:cNvSpPr/>
            <p:nvPr/>
          </p:nvSpPr>
          <p:spPr>
            <a:xfrm>
              <a:off x="1395700" y="2216100"/>
              <a:ext cx="1034075" cy="98175"/>
            </a:xfrm>
            <a:custGeom>
              <a:avLst/>
              <a:gdLst/>
              <a:ahLst/>
              <a:cxnLst/>
              <a:rect l="l" t="t" r="r" b="b"/>
              <a:pathLst>
                <a:path w="41363" h="3927" extrusionOk="0">
                  <a:moveTo>
                    <a:pt x="19" y="0"/>
                  </a:moveTo>
                  <a:lnTo>
                    <a:pt x="0" y="38"/>
                  </a:lnTo>
                  <a:lnTo>
                    <a:pt x="3436" y="3927"/>
                  </a:lnTo>
                  <a:lnTo>
                    <a:pt x="37927" y="3927"/>
                  </a:lnTo>
                  <a:lnTo>
                    <a:pt x="41362" y="38"/>
                  </a:lnTo>
                  <a:lnTo>
                    <a:pt x="41344" y="0"/>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9"/>
            <p:cNvSpPr/>
            <p:nvPr/>
          </p:nvSpPr>
          <p:spPr>
            <a:xfrm>
              <a:off x="1395700" y="2216100"/>
              <a:ext cx="1034075" cy="98175"/>
            </a:xfrm>
            <a:custGeom>
              <a:avLst/>
              <a:gdLst/>
              <a:ahLst/>
              <a:cxnLst/>
              <a:rect l="l" t="t" r="r" b="b"/>
              <a:pathLst>
                <a:path w="41363" h="3927" fill="none" extrusionOk="0">
                  <a:moveTo>
                    <a:pt x="41344" y="0"/>
                  </a:moveTo>
                  <a:lnTo>
                    <a:pt x="19" y="0"/>
                  </a:lnTo>
                  <a:lnTo>
                    <a:pt x="0" y="38"/>
                  </a:lnTo>
                  <a:lnTo>
                    <a:pt x="3436" y="3927"/>
                  </a:lnTo>
                  <a:lnTo>
                    <a:pt x="37927" y="3927"/>
                  </a:lnTo>
                  <a:lnTo>
                    <a:pt x="41362" y="38"/>
                  </a:lnTo>
                  <a:lnTo>
                    <a:pt x="4134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9"/>
            <p:cNvSpPr/>
            <p:nvPr/>
          </p:nvSpPr>
          <p:spPr>
            <a:xfrm>
              <a:off x="1395700" y="3096300"/>
              <a:ext cx="1034075" cy="387025"/>
            </a:xfrm>
            <a:custGeom>
              <a:avLst/>
              <a:gdLst/>
              <a:ahLst/>
              <a:cxnLst/>
              <a:rect l="l" t="t" r="r" b="b"/>
              <a:pathLst>
                <a:path w="41363" h="15481" extrusionOk="0">
                  <a:moveTo>
                    <a:pt x="3455" y="0"/>
                  </a:moveTo>
                  <a:lnTo>
                    <a:pt x="0" y="3908"/>
                  </a:lnTo>
                  <a:lnTo>
                    <a:pt x="3455" y="7835"/>
                  </a:lnTo>
                  <a:lnTo>
                    <a:pt x="0" y="11743"/>
                  </a:lnTo>
                  <a:lnTo>
                    <a:pt x="3285" y="15481"/>
                  </a:lnTo>
                  <a:lnTo>
                    <a:pt x="38078" y="15481"/>
                  </a:lnTo>
                  <a:lnTo>
                    <a:pt x="41362" y="11743"/>
                  </a:lnTo>
                  <a:lnTo>
                    <a:pt x="37908" y="7835"/>
                  </a:lnTo>
                  <a:lnTo>
                    <a:pt x="41362" y="3908"/>
                  </a:lnTo>
                  <a:lnTo>
                    <a:pt x="3790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9"/>
            <p:cNvSpPr/>
            <p:nvPr/>
          </p:nvSpPr>
          <p:spPr>
            <a:xfrm>
              <a:off x="1395700" y="3096300"/>
              <a:ext cx="1034075" cy="387025"/>
            </a:xfrm>
            <a:custGeom>
              <a:avLst/>
              <a:gdLst/>
              <a:ahLst/>
              <a:cxnLst/>
              <a:rect l="l" t="t" r="r" b="b"/>
              <a:pathLst>
                <a:path w="41363" h="15481" fill="none" extrusionOk="0">
                  <a:moveTo>
                    <a:pt x="38078" y="15481"/>
                  </a:moveTo>
                  <a:lnTo>
                    <a:pt x="3285" y="15481"/>
                  </a:lnTo>
                  <a:lnTo>
                    <a:pt x="0" y="11743"/>
                  </a:lnTo>
                  <a:lnTo>
                    <a:pt x="3455" y="7835"/>
                  </a:lnTo>
                  <a:lnTo>
                    <a:pt x="0" y="3908"/>
                  </a:lnTo>
                  <a:lnTo>
                    <a:pt x="3455" y="0"/>
                  </a:lnTo>
                  <a:lnTo>
                    <a:pt x="37908" y="0"/>
                  </a:lnTo>
                  <a:lnTo>
                    <a:pt x="41362" y="3908"/>
                  </a:lnTo>
                  <a:lnTo>
                    <a:pt x="37908" y="7835"/>
                  </a:lnTo>
                  <a:lnTo>
                    <a:pt x="41362" y="11743"/>
                  </a:lnTo>
                  <a:lnTo>
                    <a:pt x="38078" y="1548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9"/>
            <p:cNvSpPr/>
            <p:nvPr/>
          </p:nvSpPr>
          <p:spPr>
            <a:xfrm>
              <a:off x="1395700" y="3194475"/>
              <a:ext cx="1034075" cy="95825"/>
            </a:xfrm>
            <a:custGeom>
              <a:avLst/>
              <a:gdLst/>
              <a:ahLst/>
              <a:cxnLst/>
              <a:rect l="l" t="t" r="r" b="b"/>
              <a:pathLst>
                <a:path w="41363" h="3833" extrusionOk="0">
                  <a:moveTo>
                    <a:pt x="0" y="0"/>
                  </a:moveTo>
                  <a:lnTo>
                    <a:pt x="0" y="0"/>
                  </a:lnTo>
                  <a:lnTo>
                    <a:pt x="2341" y="2643"/>
                  </a:lnTo>
                  <a:lnTo>
                    <a:pt x="0" y="0"/>
                  </a:lnTo>
                  <a:close/>
                  <a:moveTo>
                    <a:pt x="41362" y="0"/>
                  </a:moveTo>
                  <a:lnTo>
                    <a:pt x="41362" y="0"/>
                  </a:lnTo>
                  <a:lnTo>
                    <a:pt x="37983" y="3832"/>
                  </a:lnTo>
                  <a:lnTo>
                    <a:pt x="37983" y="3832"/>
                  </a:lnTo>
                  <a:lnTo>
                    <a:pt x="41362" y="0"/>
                  </a:lnTo>
                  <a:close/>
                </a:path>
              </a:pathLst>
            </a:custGeom>
            <a:solidFill>
              <a:srgbClr val="D86C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9"/>
            <p:cNvSpPr/>
            <p:nvPr/>
          </p:nvSpPr>
          <p:spPr>
            <a:xfrm>
              <a:off x="1395700" y="3194475"/>
              <a:ext cx="58525" cy="66100"/>
            </a:xfrm>
            <a:custGeom>
              <a:avLst/>
              <a:gdLst/>
              <a:ahLst/>
              <a:cxnLst/>
              <a:rect l="l" t="t" r="r" b="b"/>
              <a:pathLst>
                <a:path w="2341" h="2644" fill="none" extrusionOk="0">
                  <a:moveTo>
                    <a:pt x="0" y="0"/>
                  </a:moveTo>
                  <a:lnTo>
                    <a:pt x="0" y="0"/>
                  </a:lnTo>
                  <a:lnTo>
                    <a:pt x="2341" y="2643"/>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9"/>
            <p:cNvSpPr/>
            <p:nvPr/>
          </p:nvSpPr>
          <p:spPr>
            <a:xfrm>
              <a:off x="2345275" y="3194475"/>
              <a:ext cx="84500" cy="95825"/>
            </a:xfrm>
            <a:custGeom>
              <a:avLst/>
              <a:gdLst/>
              <a:ahLst/>
              <a:cxnLst/>
              <a:rect l="l" t="t" r="r" b="b"/>
              <a:pathLst>
                <a:path w="3380" h="3833" fill="none" extrusionOk="0">
                  <a:moveTo>
                    <a:pt x="3379" y="0"/>
                  </a:moveTo>
                  <a:lnTo>
                    <a:pt x="3379" y="0"/>
                  </a:lnTo>
                  <a:lnTo>
                    <a:pt x="0" y="3832"/>
                  </a:lnTo>
                  <a:lnTo>
                    <a:pt x="0" y="3832"/>
                  </a:lnTo>
                  <a:lnTo>
                    <a:pt x="337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9"/>
            <p:cNvSpPr/>
            <p:nvPr/>
          </p:nvSpPr>
          <p:spPr>
            <a:xfrm>
              <a:off x="1395700" y="3194475"/>
              <a:ext cx="1034075" cy="95825"/>
            </a:xfrm>
            <a:custGeom>
              <a:avLst/>
              <a:gdLst/>
              <a:ahLst/>
              <a:cxnLst/>
              <a:rect l="l" t="t" r="r" b="b"/>
              <a:pathLst>
                <a:path w="41363" h="3833" extrusionOk="0">
                  <a:moveTo>
                    <a:pt x="0" y="0"/>
                  </a:moveTo>
                  <a:lnTo>
                    <a:pt x="2341" y="2643"/>
                  </a:lnTo>
                  <a:lnTo>
                    <a:pt x="3379" y="3832"/>
                  </a:lnTo>
                  <a:lnTo>
                    <a:pt x="37983" y="3832"/>
                  </a:lnTo>
                  <a:lnTo>
                    <a:pt x="41362" y="0"/>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9"/>
            <p:cNvSpPr/>
            <p:nvPr/>
          </p:nvSpPr>
          <p:spPr>
            <a:xfrm>
              <a:off x="1395700" y="3194475"/>
              <a:ext cx="1034075" cy="95825"/>
            </a:xfrm>
            <a:custGeom>
              <a:avLst/>
              <a:gdLst/>
              <a:ahLst/>
              <a:cxnLst/>
              <a:rect l="l" t="t" r="r" b="b"/>
              <a:pathLst>
                <a:path w="41363" h="3833" fill="none" extrusionOk="0">
                  <a:moveTo>
                    <a:pt x="41362" y="0"/>
                  </a:moveTo>
                  <a:lnTo>
                    <a:pt x="0" y="0"/>
                  </a:lnTo>
                  <a:lnTo>
                    <a:pt x="2341" y="2643"/>
                  </a:lnTo>
                  <a:lnTo>
                    <a:pt x="3379" y="3832"/>
                  </a:lnTo>
                  <a:lnTo>
                    <a:pt x="37983" y="3832"/>
                  </a:lnTo>
                  <a:lnTo>
                    <a:pt x="4136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9"/>
            <p:cNvSpPr/>
            <p:nvPr/>
          </p:nvSpPr>
          <p:spPr>
            <a:xfrm>
              <a:off x="1395700" y="3389850"/>
              <a:ext cx="1034075" cy="97250"/>
            </a:xfrm>
            <a:custGeom>
              <a:avLst/>
              <a:gdLst/>
              <a:ahLst/>
              <a:cxnLst/>
              <a:rect l="l" t="t" r="r" b="b"/>
              <a:pathLst>
                <a:path w="41363" h="3890" extrusionOk="0">
                  <a:moveTo>
                    <a:pt x="0" y="1"/>
                  </a:moveTo>
                  <a:lnTo>
                    <a:pt x="3285" y="3739"/>
                  </a:lnTo>
                  <a:lnTo>
                    <a:pt x="3302" y="3739"/>
                  </a:lnTo>
                  <a:lnTo>
                    <a:pt x="0" y="1"/>
                  </a:lnTo>
                  <a:close/>
                  <a:moveTo>
                    <a:pt x="41362" y="1"/>
                  </a:moveTo>
                  <a:lnTo>
                    <a:pt x="38060" y="3739"/>
                  </a:lnTo>
                  <a:lnTo>
                    <a:pt x="38078" y="3739"/>
                  </a:lnTo>
                  <a:lnTo>
                    <a:pt x="41362" y="1"/>
                  </a:lnTo>
                  <a:close/>
                  <a:moveTo>
                    <a:pt x="3302" y="3739"/>
                  </a:moveTo>
                  <a:lnTo>
                    <a:pt x="3436" y="3890"/>
                  </a:lnTo>
                  <a:lnTo>
                    <a:pt x="7230" y="3890"/>
                  </a:lnTo>
                  <a:lnTo>
                    <a:pt x="7098" y="3739"/>
                  </a:lnTo>
                  <a:close/>
                  <a:moveTo>
                    <a:pt x="34094" y="3739"/>
                  </a:moveTo>
                  <a:lnTo>
                    <a:pt x="33943" y="3890"/>
                  </a:lnTo>
                  <a:lnTo>
                    <a:pt x="37927" y="3890"/>
                  </a:lnTo>
                  <a:lnTo>
                    <a:pt x="38060" y="3739"/>
                  </a:lnTo>
                  <a:close/>
                </a:path>
              </a:pathLst>
            </a:custGeom>
            <a:solidFill>
              <a:srgbClr val="D86C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9"/>
            <p:cNvSpPr/>
            <p:nvPr/>
          </p:nvSpPr>
          <p:spPr>
            <a:xfrm>
              <a:off x="1395700" y="3389850"/>
              <a:ext cx="180775" cy="97250"/>
            </a:xfrm>
            <a:custGeom>
              <a:avLst/>
              <a:gdLst/>
              <a:ahLst/>
              <a:cxnLst/>
              <a:rect l="l" t="t" r="r" b="b"/>
              <a:pathLst>
                <a:path w="7231" h="3890" fill="none" extrusionOk="0">
                  <a:moveTo>
                    <a:pt x="0" y="1"/>
                  </a:moveTo>
                  <a:lnTo>
                    <a:pt x="3436" y="3890"/>
                  </a:lnTo>
                  <a:lnTo>
                    <a:pt x="7230" y="3890"/>
                  </a:lnTo>
                  <a:lnTo>
                    <a:pt x="7098" y="3739"/>
                  </a:lnTo>
                  <a:lnTo>
                    <a:pt x="3285" y="3739"/>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9"/>
            <p:cNvSpPr/>
            <p:nvPr/>
          </p:nvSpPr>
          <p:spPr>
            <a:xfrm>
              <a:off x="2244275" y="3389850"/>
              <a:ext cx="185500" cy="97250"/>
            </a:xfrm>
            <a:custGeom>
              <a:avLst/>
              <a:gdLst/>
              <a:ahLst/>
              <a:cxnLst/>
              <a:rect l="l" t="t" r="r" b="b"/>
              <a:pathLst>
                <a:path w="7420" h="3890" fill="none" extrusionOk="0">
                  <a:moveTo>
                    <a:pt x="7419" y="1"/>
                  </a:moveTo>
                  <a:lnTo>
                    <a:pt x="4135" y="3739"/>
                  </a:lnTo>
                  <a:lnTo>
                    <a:pt x="151" y="3739"/>
                  </a:lnTo>
                  <a:lnTo>
                    <a:pt x="0" y="3890"/>
                  </a:lnTo>
                  <a:lnTo>
                    <a:pt x="3984" y="3890"/>
                  </a:lnTo>
                  <a:lnTo>
                    <a:pt x="741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9"/>
            <p:cNvSpPr/>
            <p:nvPr/>
          </p:nvSpPr>
          <p:spPr>
            <a:xfrm>
              <a:off x="1395700" y="3388925"/>
              <a:ext cx="475" cy="950"/>
            </a:xfrm>
            <a:custGeom>
              <a:avLst/>
              <a:gdLst/>
              <a:ahLst/>
              <a:cxnLst/>
              <a:rect l="l" t="t" r="r" b="b"/>
              <a:pathLst>
                <a:path w="19" h="38" fill="none" extrusionOk="0">
                  <a:moveTo>
                    <a:pt x="19" y="0"/>
                  </a:moveTo>
                  <a:lnTo>
                    <a:pt x="19" y="0"/>
                  </a:lnTo>
                  <a:lnTo>
                    <a:pt x="0" y="38"/>
                  </a:lnTo>
                  <a:lnTo>
                    <a:pt x="1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9"/>
            <p:cNvSpPr/>
            <p:nvPr/>
          </p:nvSpPr>
          <p:spPr>
            <a:xfrm>
              <a:off x="1395700" y="3388925"/>
              <a:ext cx="1034075" cy="94400"/>
            </a:xfrm>
            <a:custGeom>
              <a:avLst/>
              <a:gdLst/>
              <a:ahLst/>
              <a:cxnLst/>
              <a:rect l="l" t="t" r="r" b="b"/>
              <a:pathLst>
                <a:path w="41363" h="3776" extrusionOk="0">
                  <a:moveTo>
                    <a:pt x="19" y="0"/>
                  </a:moveTo>
                  <a:lnTo>
                    <a:pt x="0" y="38"/>
                  </a:lnTo>
                  <a:lnTo>
                    <a:pt x="3285" y="3776"/>
                  </a:lnTo>
                  <a:lnTo>
                    <a:pt x="38078" y="3776"/>
                  </a:lnTo>
                  <a:lnTo>
                    <a:pt x="41362" y="38"/>
                  </a:lnTo>
                  <a:lnTo>
                    <a:pt x="41344" y="0"/>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9"/>
            <p:cNvSpPr/>
            <p:nvPr/>
          </p:nvSpPr>
          <p:spPr>
            <a:xfrm>
              <a:off x="1395700" y="3388925"/>
              <a:ext cx="1034075" cy="94400"/>
            </a:xfrm>
            <a:custGeom>
              <a:avLst/>
              <a:gdLst/>
              <a:ahLst/>
              <a:cxnLst/>
              <a:rect l="l" t="t" r="r" b="b"/>
              <a:pathLst>
                <a:path w="41363" h="3776" fill="none" extrusionOk="0">
                  <a:moveTo>
                    <a:pt x="41344" y="0"/>
                  </a:moveTo>
                  <a:lnTo>
                    <a:pt x="19" y="0"/>
                  </a:lnTo>
                  <a:lnTo>
                    <a:pt x="0" y="38"/>
                  </a:lnTo>
                  <a:lnTo>
                    <a:pt x="3285" y="3776"/>
                  </a:lnTo>
                  <a:lnTo>
                    <a:pt x="7098" y="3776"/>
                  </a:lnTo>
                  <a:lnTo>
                    <a:pt x="34094" y="3776"/>
                  </a:lnTo>
                  <a:lnTo>
                    <a:pt x="38078" y="3776"/>
                  </a:lnTo>
                  <a:lnTo>
                    <a:pt x="41362" y="38"/>
                  </a:lnTo>
                  <a:lnTo>
                    <a:pt x="4134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61" name="Google Shape;761;p9"/>
          <p:cNvSpPr/>
          <p:nvPr/>
        </p:nvSpPr>
        <p:spPr>
          <a:xfrm>
            <a:off x="5889675" y="217125"/>
            <a:ext cx="784262" cy="370888"/>
          </a:xfrm>
          <a:custGeom>
            <a:avLst/>
            <a:gdLst/>
            <a:ahLst/>
            <a:cxnLst/>
            <a:rect l="l" t="t" r="r" b="b"/>
            <a:pathLst>
              <a:path w="70086" h="33152" extrusionOk="0">
                <a:moveTo>
                  <a:pt x="28795" y="0"/>
                </a:moveTo>
                <a:lnTo>
                  <a:pt x="28053" y="19"/>
                </a:lnTo>
                <a:lnTo>
                  <a:pt x="27330" y="74"/>
                </a:lnTo>
                <a:lnTo>
                  <a:pt x="26644" y="148"/>
                </a:lnTo>
                <a:lnTo>
                  <a:pt x="25977" y="278"/>
                </a:lnTo>
                <a:lnTo>
                  <a:pt x="25328" y="427"/>
                </a:lnTo>
                <a:lnTo>
                  <a:pt x="24716" y="593"/>
                </a:lnTo>
                <a:lnTo>
                  <a:pt x="24123" y="797"/>
                </a:lnTo>
                <a:lnTo>
                  <a:pt x="23548" y="1020"/>
                </a:lnTo>
                <a:lnTo>
                  <a:pt x="23010" y="1279"/>
                </a:lnTo>
                <a:lnTo>
                  <a:pt x="22491" y="1558"/>
                </a:lnTo>
                <a:lnTo>
                  <a:pt x="21990" y="1854"/>
                </a:lnTo>
                <a:lnTo>
                  <a:pt x="21527" y="2151"/>
                </a:lnTo>
                <a:lnTo>
                  <a:pt x="21082" y="2485"/>
                </a:lnTo>
                <a:lnTo>
                  <a:pt x="20655" y="2837"/>
                </a:lnTo>
                <a:lnTo>
                  <a:pt x="20247" y="3189"/>
                </a:lnTo>
                <a:lnTo>
                  <a:pt x="19877" y="3560"/>
                </a:lnTo>
                <a:lnTo>
                  <a:pt x="19524" y="3931"/>
                </a:lnTo>
                <a:lnTo>
                  <a:pt x="19191" y="4320"/>
                </a:lnTo>
                <a:lnTo>
                  <a:pt x="18894" y="4709"/>
                </a:lnTo>
                <a:lnTo>
                  <a:pt x="18616" y="5117"/>
                </a:lnTo>
                <a:lnTo>
                  <a:pt x="18338" y="5507"/>
                </a:lnTo>
                <a:lnTo>
                  <a:pt x="18097" y="5915"/>
                </a:lnTo>
                <a:lnTo>
                  <a:pt x="17893" y="6304"/>
                </a:lnTo>
                <a:lnTo>
                  <a:pt x="17689" y="6712"/>
                </a:lnTo>
                <a:lnTo>
                  <a:pt x="17503" y="7101"/>
                </a:lnTo>
                <a:lnTo>
                  <a:pt x="17355" y="7491"/>
                </a:lnTo>
                <a:lnTo>
                  <a:pt x="17225" y="7861"/>
                </a:lnTo>
                <a:lnTo>
                  <a:pt x="17096" y="8232"/>
                </a:lnTo>
                <a:lnTo>
                  <a:pt x="17003" y="8585"/>
                </a:lnTo>
                <a:lnTo>
                  <a:pt x="17003" y="8603"/>
                </a:lnTo>
                <a:lnTo>
                  <a:pt x="16984" y="8863"/>
                </a:lnTo>
                <a:lnTo>
                  <a:pt x="16966" y="9437"/>
                </a:lnTo>
                <a:lnTo>
                  <a:pt x="16947" y="10235"/>
                </a:lnTo>
                <a:lnTo>
                  <a:pt x="16966" y="11217"/>
                </a:lnTo>
                <a:lnTo>
                  <a:pt x="17003" y="11755"/>
                </a:lnTo>
                <a:lnTo>
                  <a:pt x="17040" y="12311"/>
                </a:lnTo>
                <a:lnTo>
                  <a:pt x="17096" y="12886"/>
                </a:lnTo>
                <a:lnTo>
                  <a:pt x="17188" y="13479"/>
                </a:lnTo>
                <a:lnTo>
                  <a:pt x="17281" y="14054"/>
                </a:lnTo>
                <a:lnTo>
                  <a:pt x="17411" y="14629"/>
                </a:lnTo>
                <a:lnTo>
                  <a:pt x="17559" y="15185"/>
                </a:lnTo>
                <a:lnTo>
                  <a:pt x="17744" y="15723"/>
                </a:lnTo>
                <a:lnTo>
                  <a:pt x="17782" y="15834"/>
                </a:lnTo>
                <a:lnTo>
                  <a:pt x="17782" y="15927"/>
                </a:lnTo>
                <a:lnTo>
                  <a:pt x="17763" y="16038"/>
                </a:lnTo>
                <a:lnTo>
                  <a:pt x="17726" y="16131"/>
                </a:lnTo>
                <a:lnTo>
                  <a:pt x="17670" y="16205"/>
                </a:lnTo>
                <a:lnTo>
                  <a:pt x="17596" y="16279"/>
                </a:lnTo>
                <a:lnTo>
                  <a:pt x="17503" y="16335"/>
                </a:lnTo>
                <a:lnTo>
                  <a:pt x="17411" y="16372"/>
                </a:lnTo>
                <a:lnTo>
                  <a:pt x="17299" y="16390"/>
                </a:lnTo>
                <a:lnTo>
                  <a:pt x="17207" y="16390"/>
                </a:lnTo>
                <a:lnTo>
                  <a:pt x="17096" y="16372"/>
                </a:lnTo>
                <a:lnTo>
                  <a:pt x="17021" y="16335"/>
                </a:lnTo>
                <a:lnTo>
                  <a:pt x="16929" y="16261"/>
                </a:lnTo>
                <a:lnTo>
                  <a:pt x="16873" y="16186"/>
                </a:lnTo>
                <a:lnTo>
                  <a:pt x="16817" y="16112"/>
                </a:lnTo>
                <a:lnTo>
                  <a:pt x="16780" y="16001"/>
                </a:lnTo>
                <a:lnTo>
                  <a:pt x="16651" y="15408"/>
                </a:lnTo>
                <a:lnTo>
                  <a:pt x="16502" y="14610"/>
                </a:lnTo>
                <a:lnTo>
                  <a:pt x="16335" y="13683"/>
                </a:lnTo>
                <a:lnTo>
                  <a:pt x="16187" y="12645"/>
                </a:lnTo>
                <a:lnTo>
                  <a:pt x="16057" y="11551"/>
                </a:lnTo>
                <a:lnTo>
                  <a:pt x="16020" y="10995"/>
                </a:lnTo>
                <a:lnTo>
                  <a:pt x="15983" y="10457"/>
                </a:lnTo>
                <a:lnTo>
                  <a:pt x="15965" y="9901"/>
                </a:lnTo>
                <a:lnTo>
                  <a:pt x="15965" y="9363"/>
                </a:lnTo>
                <a:lnTo>
                  <a:pt x="15983" y="8844"/>
                </a:lnTo>
                <a:lnTo>
                  <a:pt x="16039" y="8344"/>
                </a:lnTo>
                <a:lnTo>
                  <a:pt x="15501" y="8195"/>
                </a:lnTo>
                <a:lnTo>
                  <a:pt x="14852" y="8065"/>
                </a:lnTo>
                <a:lnTo>
                  <a:pt x="14129" y="7936"/>
                </a:lnTo>
                <a:lnTo>
                  <a:pt x="13332" y="7824"/>
                </a:lnTo>
                <a:lnTo>
                  <a:pt x="12905" y="7787"/>
                </a:lnTo>
                <a:lnTo>
                  <a:pt x="12460" y="7750"/>
                </a:lnTo>
                <a:lnTo>
                  <a:pt x="12015" y="7732"/>
                </a:lnTo>
                <a:lnTo>
                  <a:pt x="11552" y="7713"/>
                </a:lnTo>
                <a:lnTo>
                  <a:pt x="11070" y="7732"/>
                </a:lnTo>
                <a:lnTo>
                  <a:pt x="10588" y="7750"/>
                </a:lnTo>
                <a:lnTo>
                  <a:pt x="10087" y="7806"/>
                </a:lnTo>
                <a:lnTo>
                  <a:pt x="9605" y="7861"/>
                </a:lnTo>
                <a:lnTo>
                  <a:pt x="9104" y="7954"/>
                </a:lnTo>
                <a:lnTo>
                  <a:pt x="8585" y="8047"/>
                </a:lnTo>
                <a:lnTo>
                  <a:pt x="8085" y="8177"/>
                </a:lnTo>
                <a:lnTo>
                  <a:pt x="7584" y="8344"/>
                </a:lnTo>
                <a:lnTo>
                  <a:pt x="7083" y="8529"/>
                </a:lnTo>
                <a:lnTo>
                  <a:pt x="6583" y="8733"/>
                </a:lnTo>
                <a:lnTo>
                  <a:pt x="6082" y="8974"/>
                </a:lnTo>
                <a:lnTo>
                  <a:pt x="5582" y="9252"/>
                </a:lnTo>
                <a:lnTo>
                  <a:pt x="5100" y="9567"/>
                </a:lnTo>
                <a:lnTo>
                  <a:pt x="4617" y="9901"/>
                </a:lnTo>
                <a:lnTo>
                  <a:pt x="4154" y="10290"/>
                </a:lnTo>
                <a:lnTo>
                  <a:pt x="3709" y="10698"/>
                </a:lnTo>
                <a:lnTo>
                  <a:pt x="3264" y="11162"/>
                </a:lnTo>
                <a:lnTo>
                  <a:pt x="2838" y="11644"/>
                </a:lnTo>
                <a:lnTo>
                  <a:pt x="2411" y="12200"/>
                </a:lnTo>
                <a:lnTo>
                  <a:pt x="2022" y="12775"/>
                </a:lnTo>
                <a:lnTo>
                  <a:pt x="1799" y="13146"/>
                </a:lnTo>
                <a:lnTo>
                  <a:pt x="1577" y="13516"/>
                </a:lnTo>
                <a:lnTo>
                  <a:pt x="1373" y="13906"/>
                </a:lnTo>
                <a:lnTo>
                  <a:pt x="1187" y="14277"/>
                </a:lnTo>
                <a:lnTo>
                  <a:pt x="1021" y="14666"/>
                </a:lnTo>
                <a:lnTo>
                  <a:pt x="854" y="15037"/>
                </a:lnTo>
                <a:lnTo>
                  <a:pt x="724" y="15426"/>
                </a:lnTo>
                <a:lnTo>
                  <a:pt x="594" y="15797"/>
                </a:lnTo>
                <a:lnTo>
                  <a:pt x="464" y="16186"/>
                </a:lnTo>
                <a:lnTo>
                  <a:pt x="372" y="16557"/>
                </a:lnTo>
                <a:lnTo>
                  <a:pt x="279" y="16928"/>
                </a:lnTo>
                <a:lnTo>
                  <a:pt x="205" y="17317"/>
                </a:lnTo>
                <a:lnTo>
                  <a:pt x="131" y="17688"/>
                </a:lnTo>
                <a:lnTo>
                  <a:pt x="93" y="18059"/>
                </a:lnTo>
                <a:lnTo>
                  <a:pt x="56" y="18430"/>
                </a:lnTo>
                <a:lnTo>
                  <a:pt x="19" y="18819"/>
                </a:lnTo>
                <a:lnTo>
                  <a:pt x="1" y="19171"/>
                </a:lnTo>
                <a:lnTo>
                  <a:pt x="1" y="19542"/>
                </a:lnTo>
                <a:lnTo>
                  <a:pt x="19" y="19913"/>
                </a:lnTo>
                <a:lnTo>
                  <a:pt x="38" y="20265"/>
                </a:lnTo>
                <a:lnTo>
                  <a:pt x="75" y="20618"/>
                </a:lnTo>
                <a:lnTo>
                  <a:pt x="112" y="20988"/>
                </a:lnTo>
                <a:lnTo>
                  <a:pt x="223" y="21674"/>
                </a:lnTo>
                <a:lnTo>
                  <a:pt x="390" y="22360"/>
                </a:lnTo>
                <a:lnTo>
                  <a:pt x="576" y="23009"/>
                </a:lnTo>
                <a:lnTo>
                  <a:pt x="817" y="23658"/>
                </a:lnTo>
                <a:lnTo>
                  <a:pt x="1095" y="24270"/>
                </a:lnTo>
                <a:lnTo>
                  <a:pt x="1391" y="24864"/>
                </a:lnTo>
                <a:lnTo>
                  <a:pt x="1725" y="25420"/>
                </a:lnTo>
                <a:lnTo>
                  <a:pt x="2096" y="25957"/>
                </a:lnTo>
                <a:lnTo>
                  <a:pt x="2485" y="26458"/>
                </a:lnTo>
                <a:lnTo>
                  <a:pt x="2912" y="26922"/>
                </a:lnTo>
                <a:lnTo>
                  <a:pt x="3375" y="27367"/>
                </a:lnTo>
                <a:lnTo>
                  <a:pt x="3598" y="27552"/>
                </a:lnTo>
                <a:lnTo>
                  <a:pt x="3839" y="27756"/>
                </a:lnTo>
                <a:lnTo>
                  <a:pt x="4098" y="27941"/>
                </a:lnTo>
                <a:lnTo>
                  <a:pt x="4339" y="28108"/>
                </a:lnTo>
                <a:lnTo>
                  <a:pt x="4599" y="28275"/>
                </a:lnTo>
                <a:lnTo>
                  <a:pt x="4858" y="28423"/>
                </a:lnTo>
                <a:lnTo>
                  <a:pt x="5137" y="28572"/>
                </a:lnTo>
                <a:lnTo>
                  <a:pt x="5396" y="28702"/>
                </a:lnTo>
                <a:lnTo>
                  <a:pt x="5674" y="28813"/>
                </a:lnTo>
                <a:lnTo>
                  <a:pt x="5952" y="28924"/>
                </a:lnTo>
                <a:lnTo>
                  <a:pt x="6231" y="29017"/>
                </a:lnTo>
                <a:lnTo>
                  <a:pt x="6527" y="29091"/>
                </a:lnTo>
                <a:lnTo>
                  <a:pt x="6824" y="29165"/>
                </a:lnTo>
                <a:lnTo>
                  <a:pt x="7102" y="29221"/>
                </a:lnTo>
                <a:lnTo>
                  <a:pt x="7417" y="29258"/>
                </a:lnTo>
                <a:lnTo>
                  <a:pt x="7714" y="29295"/>
                </a:lnTo>
                <a:lnTo>
                  <a:pt x="8010" y="29313"/>
                </a:lnTo>
                <a:lnTo>
                  <a:pt x="8622" y="29313"/>
                </a:lnTo>
                <a:lnTo>
                  <a:pt x="8938" y="29276"/>
                </a:lnTo>
                <a:lnTo>
                  <a:pt x="9531" y="29221"/>
                </a:lnTo>
                <a:lnTo>
                  <a:pt x="10106" y="29146"/>
                </a:lnTo>
                <a:lnTo>
                  <a:pt x="11181" y="28980"/>
                </a:lnTo>
                <a:lnTo>
                  <a:pt x="12127" y="28776"/>
                </a:lnTo>
                <a:lnTo>
                  <a:pt x="12979" y="28572"/>
                </a:lnTo>
                <a:lnTo>
                  <a:pt x="13721" y="28349"/>
                </a:lnTo>
                <a:lnTo>
                  <a:pt x="14370" y="28127"/>
                </a:lnTo>
                <a:lnTo>
                  <a:pt x="14926" y="27904"/>
                </a:lnTo>
                <a:lnTo>
                  <a:pt x="15408" y="27682"/>
                </a:lnTo>
                <a:lnTo>
                  <a:pt x="15816" y="27478"/>
                </a:lnTo>
                <a:lnTo>
                  <a:pt x="16150" y="27292"/>
                </a:lnTo>
                <a:lnTo>
                  <a:pt x="16632" y="26996"/>
                </a:lnTo>
                <a:lnTo>
                  <a:pt x="16780" y="26903"/>
                </a:lnTo>
                <a:lnTo>
                  <a:pt x="16892" y="26847"/>
                </a:lnTo>
                <a:lnTo>
                  <a:pt x="16984" y="26847"/>
                </a:lnTo>
                <a:lnTo>
                  <a:pt x="17003" y="26884"/>
                </a:lnTo>
                <a:lnTo>
                  <a:pt x="17096" y="27218"/>
                </a:lnTo>
                <a:lnTo>
                  <a:pt x="17188" y="27515"/>
                </a:lnTo>
                <a:lnTo>
                  <a:pt x="17318" y="27867"/>
                </a:lnTo>
                <a:lnTo>
                  <a:pt x="17522" y="28275"/>
                </a:lnTo>
                <a:lnTo>
                  <a:pt x="17763" y="28702"/>
                </a:lnTo>
                <a:lnTo>
                  <a:pt x="17911" y="28943"/>
                </a:lnTo>
                <a:lnTo>
                  <a:pt x="18078" y="29184"/>
                </a:lnTo>
                <a:lnTo>
                  <a:pt x="18264" y="29425"/>
                </a:lnTo>
                <a:lnTo>
                  <a:pt x="18468" y="29666"/>
                </a:lnTo>
                <a:lnTo>
                  <a:pt x="18690" y="29888"/>
                </a:lnTo>
                <a:lnTo>
                  <a:pt x="18950" y="30129"/>
                </a:lnTo>
                <a:lnTo>
                  <a:pt x="19209" y="30370"/>
                </a:lnTo>
                <a:lnTo>
                  <a:pt x="19487" y="30593"/>
                </a:lnTo>
                <a:lnTo>
                  <a:pt x="19803" y="30815"/>
                </a:lnTo>
                <a:lnTo>
                  <a:pt x="20155" y="31038"/>
                </a:lnTo>
                <a:lnTo>
                  <a:pt x="20507" y="31242"/>
                </a:lnTo>
                <a:lnTo>
                  <a:pt x="20896" y="31427"/>
                </a:lnTo>
                <a:lnTo>
                  <a:pt x="21304" y="31612"/>
                </a:lnTo>
                <a:lnTo>
                  <a:pt x="21749" y="31779"/>
                </a:lnTo>
                <a:lnTo>
                  <a:pt x="22231" y="31928"/>
                </a:lnTo>
                <a:lnTo>
                  <a:pt x="22732" y="32057"/>
                </a:lnTo>
                <a:lnTo>
                  <a:pt x="23270" y="32169"/>
                </a:lnTo>
                <a:lnTo>
                  <a:pt x="23826" y="32243"/>
                </a:lnTo>
                <a:lnTo>
                  <a:pt x="24438" y="32317"/>
                </a:lnTo>
                <a:lnTo>
                  <a:pt x="25068" y="32354"/>
                </a:lnTo>
                <a:lnTo>
                  <a:pt x="25902" y="32373"/>
                </a:lnTo>
                <a:lnTo>
                  <a:pt x="26700" y="32373"/>
                </a:lnTo>
                <a:lnTo>
                  <a:pt x="27460" y="32336"/>
                </a:lnTo>
                <a:lnTo>
                  <a:pt x="28183" y="32261"/>
                </a:lnTo>
                <a:lnTo>
                  <a:pt x="28888" y="32187"/>
                </a:lnTo>
                <a:lnTo>
                  <a:pt x="29537" y="32076"/>
                </a:lnTo>
                <a:lnTo>
                  <a:pt x="30167" y="31946"/>
                </a:lnTo>
                <a:lnTo>
                  <a:pt x="30760" y="31816"/>
                </a:lnTo>
                <a:lnTo>
                  <a:pt x="31316" y="31668"/>
                </a:lnTo>
                <a:lnTo>
                  <a:pt x="31854" y="31520"/>
                </a:lnTo>
                <a:lnTo>
                  <a:pt x="32355" y="31353"/>
                </a:lnTo>
                <a:lnTo>
                  <a:pt x="32800" y="31186"/>
                </a:lnTo>
                <a:lnTo>
                  <a:pt x="33634" y="30852"/>
                </a:lnTo>
                <a:lnTo>
                  <a:pt x="34339" y="30556"/>
                </a:lnTo>
                <a:lnTo>
                  <a:pt x="34116" y="30519"/>
                </a:lnTo>
                <a:lnTo>
                  <a:pt x="34209" y="30426"/>
                </a:lnTo>
                <a:lnTo>
                  <a:pt x="34487" y="30148"/>
                </a:lnTo>
                <a:lnTo>
                  <a:pt x="34672" y="29944"/>
                </a:lnTo>
                <a:lnTo>
                  <a:pt x="34895" y="29703"/>
                </a:lnTo>
                <a:lnTo>
                  <a:pt x="35117" y="29388"/>
                </a:lnTo>
                <a:lnTo>
                  <a:pt x="35340" y="29035"/>
                </a:lnTo>
                <a:lnTo>
                  <a:pt x="35562" y="28646"/>
                </a:lnTo>
                <a:lnTo>
                  <a:pt x="35785" y="28201"/>
                </a:lnTo>
                <a:lnTo>
                  <a:pt x="35989" y="27700"/>
                </a:lnTo>
                <a:lnTo>
                  <a:pt x="36156" y="27163"/>
                </a:lnTo>
                <a:lnTo>
                  <a:pt x="36248" y="26866"/>
                </a:lnTo>
                <a:lnTo>
                  <a:pt x="36304" y="26551"/>
                </a:lnTo>
                <a:lnTo>
                  <a:pt x="36378" y="26236"/>
                </a:lnTo>
                <a:lnTo>
                  <a:pt x="36415" y="25902"/>
                </a:lnTo>
                <a:lnTo>
                  <a:pt x="36452" y="25568"/>
                </a:lnTo>
                <a:lnTo>
                  <a:pt x="36489" y="25216"/>
                </a:lnTo>
                <a:lnTo>
                  <a:pt x="36489" y="24845"/>
                </a:lnTo>
                <a:lnTo>
                  <a:pt x="36489" y="24456"/>
                </a:lnTo>
                <a:lnTo>
                  <a:pt x="36471" y="24085"/>
                </a:lnTo>
                <a:lnTo>
                  <a:pt x="36415" y="23733"/>
                </a:lnTo>
                <a:lnTo>
                  <a:pt x="36341" y="23399"/>
                </a:lnTo>
                <a:lnTo>
                  <a:pt x="36248" y="23084"/>
                </a:lnTo>
                <a:lnTo>
                  <a:pt x="36119" y="22787"/>
                </a:lnTo>
                <a:lnTo>
                  <a:pt x="35970" y="22527"/>
                </a:lnTo>
                <a:lnTo>
                  <a:pt x="35803" y="22286"/>
                </a:lnTo>
                <a:lnTo>
                  <a:pt x="35636" y="22064"/>
                </a:lnTo>
                <a:lnTo>
                  <a:pt x="35433" y="21841"/>
                </a:lnTo>
                <a:lnTo>
                  <a:pt x="35210" y="21656"/>
                </a:lnTo>
                <a:lnTo>
                  <a:pt x="34988" y="21489"/>
                </a:lnTo>
                <a:lnTo>
                  <a:pt x="34747" y="21341"/>
                </a:lnTo>
                <a:lnTo>
                  <a:pt x="34505" y="21211"/>
                </a:lnTo>
                <a:lnTo>
                  <a:pt x="34246" y="21100"/>
                </a:lnTo>
                <a:lnTo>
                  <a:pt x="33968" y="21007"/>
                </a:lnTo>
                <a:lnTo>
                  <a:pt x="33690" y="20933"/>
                </a:lnTo>
                <a:lnTo>
                  <a:pt x="33412" y="20877"/>
                </a:lnTo>
                <a:lnTo>
                  <a:pt x="33133" y="20822"/>
                </a:lnTo>
                <a:lnTo>
                  <a:pt x="32855" y="20803"/>
                </a:lnTo>
                <a:lnTo>
                  <a:pt x="32577" y="20785"/>
                </a:lnTo>
                <a:lnTo>
                  <a:pt x="32299" y="20785"/>
                </a:lnTo>
                <a:lnTo>
                  <a:pt x="32021" y="20803"/>
                </a:lnTo>
                <a:lnTo>
                  <a:pt x="31743" y="20840"/>
                </a:lnTo>
                <a:lnTo>
                  <a:pt x="31465" y="20877"/>
                </a:lnTo>
                <a:lnTo>
                  <a:pt x="31205" y="20933"/>
                </a:lnTo>
                <a:lnTo>
                  <a:pt x="30964" y="21007"/>
                </a:lnTo>
                <a:lnTo>
                  <a:pt x="30723" y="21100"/>
                </a:lnTo>
                <a:lnTo>
                  <a:pt x="30482" y="21192"/>
                </a:lnTo>
                <a:lnTo>
                  <a:pt x="30278" y="21304"/>
                </a:lnTo>
                <a:lnTo>
                  <a:pt x="30074" y="21415"/>
                </a:lnTo>
                <a:lnTo>
                  <a:pt x="29889" y="21545"/>
                </a:lnTo>
                <a:lnTo>
                  <a:pt x="29722" y="21693"/>
                </a:lnTo>
                <a:lnTo>
                  <a:pt x="29574" y="21841"/>
                </a:lnTo>
                <a:lnTo>
                  <a:pt x="29444" y="22008"/>
                </a:lnTo>
                <a:lnTo>
                  <a:pt x="29314" y="22175"/>
                </a:lnTo>
                <a:lnTo>
                  <a:pt x="29203" y="22342"/>
                </a:lnTo>
                <a:lnTo>
                  <a:pt x="29110" y="22509"/>
                </a:lnTo>
                <a:lnTo>
                  <a:pt x="29036" y="22694"/>
                </a:lnTo>
                <a:lnTo>
                  <a:pt x="28962" y="22880"/>
                </a:lnTo>
                <a:lnTo>
                  <a:pt x="28925" y="23065"/>
                </a:lnTo>
                <a:lnTo>
                  <a:pt x="28869" y="23250"/>
                </a:lnTo>
                <a:lnTo>
                  <a:pt x="28850" y="23436"/>
                </a:lnTo>
                <a:lnTo>
                  <a:pt x="28832" y="23621"/>
                </a:lnTo>
                <a:lnTo>
                  <a:pt x="28813" y="23807"/>
                </a:lnTo>
                <a:lnTo>
                  <a:pt x="28832" y="24178"/>
                </a:lnTo>
                <a:lnTo>
                  <a:pt x="28888" y="24530"/>
                </a:lnTo>
                <a:lnTo>
                  <a:pt x="28999" y="24864"/>
                </a:lnTo>
                <a:lnTo>
                  <a:pt x="29129" y="25160"/>
                </a:lnTo>
                <a:lnTo>
                  <a:pt x="29203" y="25290"/>
                </a:lnTo>
                <a:lnTo>
                  <a:pt x="29295" y="25420"/>
                </a:lnTo>
                <a:lnTo>
                  <a:pt x="29388" y="25550"/>
                </a:lnTo>
                <a:lnTo>
                  <a:pt x="29481" y="25661"/>
                </a:lnTo>
                <a:lnTo>
                  <a:pt x="29592" y="25753"/>
                </a:lnTo>
                <a:lnTo>
                  <a:pt x="29703" y="25846"/>
                </a:lnTo>
                <a:lnTo>
                  <a:pt x="29833" y="25902"/>
                </a:lnTo>
                <a:lnTo>
                  <a:pt x="29963" y="25957"/>
                </a:lnTo>
                <a:lnTo>
                  <a:pt x="30093" y="26013"/>
                </a:lnTo>
                <a:lnTo>
                  <a:pt x="30241" y="26032"/>
                </a:lnTo>
                <a:lnTo>
                  <a:pt x="30389" y="26050"/>
                </a:lnTo>
                <a:lnTo>
                  <a:pt x="30538" y="26032"/>
                </a:lnTo>
                <a:lnTo>
                  <a:pt x="31075" y="25976"/>
                </a:lnTo>
                <a:lnTo>
                  <a:pt x="31520" y="25939"/>
                </a:lnTo>
                <a:lnTo>
                  <a:pt x="31854" y="25920"/>
                </a:lnTo>
                <a:lnTo>
                  <a:pt x="32095" y="25957"/>
                </a:lnTo>
                <a:lnTo>
                  <a:pt x="32188" y="25976"/>
                </a:lnTo>
                <a:lnTo>
                  <a:pt x="32262" y="25995"/>
                </a:lnTo>
                <a:lnTo>
                  <a:pt x="32318" y="26032"/>
                </a:lnTo>
                <a:lnTo>
                  <a:pt x="32373" y="26087"/>
                </a:lnTo>
                <a:lnTo>
                  <a:pt x="32410" y="26143"/>
                </a:lnTo>
                <a:lnTo>
                  <a:pt x="32429" y="26198"/>
                </a:lnTo>
                <a:lnTo>
                  <a:pt x="32447" y="26365"/>
                </a:lnTo>
                <a:lnTo>
                  <a:pt x="32447" y="26551"/>
                </a:lnTo>
                <a:lnTo>
                  <a:pt x="32429" y="26755"/>
                </a:lnTo>
                <a:lnTo>
                  <a:pt x="32392" y="26866"/>
                </a:lnTo>
                <a:lnTo>
                  <a:pt x="32355" y="26959"/>
                </a:lnTo>
                <a:lnTo>
                  <a:pt x="32318" y="27051"/>
                </a:lnTo>
                <a:lnTo>
                  <a:pt x="32243" y="27144"/>
                </a:lnTo>
                <a:lnTo>
                  <a:pt x="32151" y="27218"/>
                </a:lnTo>
                <a:lnTo>
                  <a:pt x="32040" y="27274"/>
                </a:lnTo>
                <a:lnTo>
                  <a:pt x="31910" y="27329"/>
                </a:lnTo>
                <a:lnTo>
                  <a:pt x="31743" y="27385"/>
                </a:lnTo>
                <a:lnTo>
                  <a:pt x="31539" y="27404"/>
                </a:lnTo>
                <a:lnTo>
                  <a:pt x="31298" y="27422"/>
                </a:lnTo>
                <a:lnTo>
                  <a:pt x="31038" y="27404"/>
                </a:lnTo>
                <a:lnTo>
                  <a:pt x="30723" y="27367"/>
                </a:lnTo>
                <a:lnTo>
                  <a:pt x="30389" y="27311"/>
                </a:lnTo>
                <a:lnTo>
                  <a:pt x="30056" y="27218"/>
                </a:lnTo>
                <a:lnTo>
                  <a:pt x="29740" y="27107"/>
                </a:lnTo>
                <a:lnTo>
                  <a:pt x="29425" y="26977"/>
                </a:lnTo>
                <a:lnTo>
                  <a:pt x="29129" y="26810"/>
                </a:lnTo>
                <a:lnTo>
                  <a:pt x="28850" y="26606"/>
                </a:lnTo>
                <a:lnTo>
                  <a:pt x="28572" y="26384"/>
                </a:lnTo>
                <a:lnTo>
                  <a:pt x="28331" y="26143"/>
                </a:lnTo>
                <a:lnTo>
                  <a:pt x="28127" y="25846"/>
                </a:lnTo>
                <a:lnTo>
                  <a:pt x="27942" y="25531"/>
                </a:lnTo>
                <a:lnTo>
                  <a:pt x="27868" y="25364"/>
                </a:lnTo>
                <a:lnTo>
                  <a:pt x="27794" y="25179"/>
                </a:lnTo>
                <a:lnTo>
                  <a:pt x="27738" y="24993"/>
                </a:lnTo>
                <a:lnTo>
                  <a:pt x="27682" y="24808"/>
                </a:lnTo>
                <a:lnTo>
                  <a:pt x="27645" y="24604"/>
                </a:lnTo>
                <a:lnTo>
                  <a:pt x="27608" y="24381"/>
                </a:lnTo>
                <a:lnTo>
                  <a:pt x="27590" y="24159"/>
                </a:lnTo>
                <a:lnTo>
                  <a:pt x="27571" y="23936"/>
                </a:lnTo>
                <a:lnTo>
                  <a:pt x="27590" y="23695"/>
                </a:lnTo>
                <a:lnTo>
                  <a:pt x="27608" y="23454"/>
                </a:lnTo>
                <a:lnTo>
                  <a:pt x="27627" y="23195"/>
                </a:lnTo>
                <a:lnTo>
                  <a:pt x="27664" y="22935"/>
                </a:lnTo>
                <a:lnTo>
                  <a:pt x="27719" y="22676"/>
                </a:lnTo>
                <a:lnTo>
                  <a:pt x="27794" y="22416"/>
                </a:lnTo>
                <a:lnTo>
                  <a:pt x="27886" y="22157"/>
                </a:lnTo>
                <a:lnTo>
                  <a:pt x="27979" y="21916"/>
                </a:lnTo>
                <a:lnTo>
                  <a:pt x="28090" y="21674"/>
                </a:lnTo>
                <a:lnTo>
                  <a:pt x="28220" y="21433"/>
                </a:lnTo>
                <a:lnTo>
                  <a:pt x="28350" y="21211"/>
                </a:lnTo>
                <a:lnTo>
                  <a:pt x="28498" y="21007"/>
                </a:lnTo>
                <a:lnTo>
                  <a:pt x="28665" y="20803"/>
                </a:lnTo>
                <a:lnTo>
                  <a:pt x="28832" y="20599"/>
                </a:lnTo>
                <a:lnTo>
                  <a:pt x="29017" y="20414"/>
                </a:lnTo>
                <a:lnTo>
                  <a:pt x="29221" y="20247"/>
                </a:lnTo>
                <a:lnTo>
                  <a:pt x="29425" y="20080"/>
                </a:lnTo>
                <a:lnTo>
                  <a:pt x="29629" y="19932"/>
                </a:lnTo>
                <a:lnTo>
                  <a:pt x="29852" y="19783"/>
                </a:lnTo>
                <a:lnTo>
                  <a:pt x="30093" y="19672"/>
                </a:lnTo>
                <a:lnTo>
                  <a:pt x="30334" y="19561"/>
                </a:lnTo>
                <a:lnTo>
                  <a:pt x="30575" y="19450"/>
                </a:lnTo>
                <a:lnTo>
                  <a:pt x="30834" y="19375"/>
                </a:lnTo>
                <a:lnTo>
                  <a:pt x="31094" y="19301"/>
                </a:lnTo>
                <a:lnTo>
                  <a:pt x="31354" y="19246"/>
                </a:lnTo>
                <a:lnTo>
                  <a:pt x="31632" y="19209"/>
                </a:lnTo>
                <a:lnTo>
                  <a:pt x="31928" y="19190"/>
                </a:lnTo>
                <a:lnTo>
                  <a:pt x="32206" y="19190"/>
                </a:lnTo>
                <a:lnTo>
                  <a:pt x="32503" y="19209"/>
                </a:lnTo>
                <a:lnTo>
                  <a:pt x="32800" y="19227"/>
                </a:lnTo>
                <a:lnTo>
                  <a:pt x="33115" y="19283"/>
                </a:lnTo>
                <a:lnTo>
                  <a:pt x="33412" y="19357"/>
                </a:lnTo>
                <a:lnTo>
                  <a:pt x="33727" y="19450"/>
                </a:lnTo>
                <a:lnTo>
                  <a:pt x="34042" y="19561"/>
                </a:lnTo>
                <a:lnTo>
                  <a:pt x="34357" y="19691"/>
                </a:lnTo>
                <a:lnTo>
                  <a:pt x="34672" y="19839"/>
                </a:lnTo>
                <a:lnTo>
                  <a:pt x="34988" y="20006"/>
                </a:lnTo>
                <a:lnTo>
                  <a:pt x="35284" y="20173"/>
                </a:lnTo>
                <a:lnTo>
                  <a:pt x="35562" y="20340"/>
                </a:lnTo>
                <a:lnTo>
                  <a:pt x="35840" y="20543"/>
                </a:lnTo>
                <a:lnTo>
                  <a:pt x="36081" y="20729"/>
                </a:lnTo>
                <a:lnTo>
                  <a:pt x="36304" y="20933"/>
                </a:lnTo>
                <a:lnTo>
                  <a:pt x="36526" y="21137"/>
                </a:lnTo>
                <a:lnTo>
                  <a:pt x="36712" y="21341"/>
                </a:lnTo>
                <a:lnTo>
                  <a:pt x="36897" y="21563"/>
                </a:lnTo>
                <a:lnTo>
                  <a:pt x="37064" y="21786"/>
                </a:lnTo>
                <a:lnTo>
                  <a:pt x="37231" y="22008"/>
                </a:lnTo>
                <a:lnTo>
                  <a:pt x="37361" y="22231"/>
                </a:lnTo>
                <a:lnTo>
                  <a:pt x="37491" y="22472"/>
                </a:lnTo>
                <a:lnTo>
                  <a:pt x="37602" y="22713"/>
                </a:lnTo>
                <a:lnTo>
                  <a:pt x="37695" y="22972"/>
                </a:lnTo>
                <a:lnTo>
                  <a:pt x="37787" y="23213"/>
                </a:lnTo>
                <a:lnTo>
                  <a:pt x="37861" y="23473"/>
                </a:lnTo>
                <a:lnTo>
                  <a:pt x="37917" y="23733"/>
                </a:lnTo>
                <a:lnTo>
                  <a:pt x="37954" y="23992"/>
                </a:lnTo>
                <a:lnTo>
                  <a:pt x="37991" y="24252"/>
                </a:lnTo>
                <a:lnTo>
                  <a:pt x="38010" y="24511"/>
                </a:lnTo>
                <a:lnTo>
                  <a:pt x="38028" y="24789"/>
                </a:lnTo>
                <a:lnTo>
                  <a:pt x="38028" y="25327"/>
                </a:lnTo>
                <a:lnTo>
                  <a:pt x="37973" y="25883"/>
                </a:lnTo>
                <a:lnTo>
                  <a:pt x="37880" y="26440"/>
                </a:lnTo>
                <a:lnTo>
                  <a:pt x="37750" y="26996"/>
                </a:lnTo>
                <a:lnTo>
                  <a:pt x="37583" y="27552"/>
                </a:lnTo>
                <a:lnTo>
                  <a:pt x="37398" y="28127"/>
                </a:lnTo>
                <a:lnTo>
                  <a:pt x="37231" y="28609"/>
                </a:lnTo>
                <a:lnTo>
                  <a:pt x="37046" y="29035"/>
                </a:lnTo>
                <a:lnTo>
                  <a:pt x="36879" y="29406"/>
                </a:lnTo>
                <a:lnTo>
                  <a:pt x="36730" y="29721"/>
                </a:lnTo>
                <a:lnTo>
                  <a:pt x="36582" y="29981"/>
                </a:lnTo>
                <a:lnTo>
                  <a:pt x="36452" y="30203"/>
                </a:lnTo>
                <a:lnTo>
                  <a:pt x="36323" y="30370"/>
                </a:lnTo>
                <a:lnTo>
                  <a:pt x="36545" y="30593"/>
                </a:lnTo>
                <a:lnTo>
                  <a:pt x="36805" y="30852"/>
                </a:lnTo>
                <a:lnTo>
                  <a:pt x="37120" y="31112"/>
                </a:lnTo>
                <a:lnTo>
                  <a:pt x="37491" y="31408"/>
                </a:lnTo>
                <a:lnTo>
                  <a:pt x="37898" y="31705"/>
                </a:lnTo>
                <a:lnTo>
                  <a:pt x="38381" y="31983"/>
                </a:lnTo>
                <a:lnTo>
                  <a:pt x="38918" y="32261"/>
                </a:lnTo>
                <a:lnTo>
                  <a:pt x="39215" y="32391"/>
                </a:lnTo>
                <a:lnTo>
                  <a:pt x="39512" y="32502"/>
                </a:lnTo>
                <a:lnTo>
                  <a:pt x="39827" y="32632"/>
                </a:lnTo>
                <a:lnTo>
                  <a:pt x="40179" y="32725"/>
                </a:lnTo>
                <a:lnTo>
                  <a:pt x="40531" y="32836"/>
                </a:lnTo>
                <a:lnTo>
                  <a:pt x="40902" y="32910"/>
                </a:lnTo>
                <a:lnTo>
                  <a:pt x="41291" y="32984"/>
                </a:lnTo>
                <a:lnTo>
                  <a:pt x="41699" y="33059"/>
                </a:lnTo>
                <a:lnTo>
                  <a:pt x="42126" y="33096"/>
                </a:lnTo>
                <a:lnTo>
                  <a:pt x="42571" y="33133"/>
                </a:lnTo>
                <a:lnTo>
                  <a:pt x="43034" y="33151"/>
                </a:lnTo>
                <a:lnTo>
                  <a:pt x="43516" y="33151"/>
                </a:lnTo>
                <a:lnTo>
                  <a:pt x="44036" y="33133"/>
                </a:lnTo>
                <a:lnTo>
                  <a:pt x="44555" y="33096"/>
                </a:lnTo>
                <a:lnTo>
                  <a:pt x="45092" y="33040"/>
                </a:lnTo>
                <a:lnTo>
                  <a:pt x="45649" y="32966"/>
                </a:lnTo>
                <a:lnTo>
                  <a:pt x="46242" y="32873"/>
                </a:lnTo>
                <a:lnTo>
                  <a:pt x="46854" y="32743"/>
                </a:lnTo>
                <a:lnTo>
                  <a:pt x="47336" y="32632"/>
                </a:lnTo>
                <a:lnTo>
                  <a:pt x="47799" y="32502"/>
                </a:lnTo>
                <a:lnTo>
                  <a:pt x="48244" y="32373"/>
                </a:lnTo>
                <a:lnTo>
                  <a:pt x="48671" y="32224"/>
                </a:lnTo>
                <a:lnTo>
                  <a:pt x="49097" y="32057"/>
                </a:lnTo>
                <a:lnTo>
                  <a:pt x="49487" y="31909"/>
                </a:lnTo>
                <a:lnTo>
                  <a:pt x="49857" y="31724"/>
                </a:lnTo>
                <a:lnTo>
                  <a:pt x="50210" y="31557"/>
                </a:lnTo>
                <a:lnTo>
                  <a:pt x="50543" y="31371"/>
                </a:lnTo>
                <a:lnTo>
                  <a:pt x="50859" y="31167"/>
                </a:lnTo>
                <a:lnTo>
                  <a:pt x="51174" y="30982"/>
                </a:lnTo>
                <a:lnTo>
                  <a:pt x="51470" y="30778"/>
                </a:lnTo>
                <a:lnTo>
                  <a:pt x="51730" y="30574"/>
                </a:lnTo>
                <a:lnTo>
                  <a:pt x="52008" y="30370"/>
                </a:lnTo>
                <a:lnTo>
                  <a:pt x="52249" y="30148"/>
                </a:lnTo>
                <a:lnTo>
                  <a:pt x="52472" y="29944"/>
                </a:lnTo>
                <a:lnTo>
                  <a:pt x="52898" y="29499"/>
                </a:lnTo>
                <a:lnTo>
                  <a:pt x="53287" y="29072"/>
                </a:lnTo>
                <a:lnTo>
                  <a:pt x="53621" y="28627"/>
                </a:lnTo>
                <a:lnTo>
                  <a:pt x="53899" y="28201"/>
                </a:lnTo>
                <a:lnTo>
                  <a:pt x="54159" y="27793"/>
                </a:lnTo>
                <a:lnTo>
                  <a:pt x="54381" y="27404"/>
                </a:lnTo>
                <a:lnTo>
                  <a:pt x="54567" y="27033"/>
                </a:lnTo>
                <a:lnTo>
                  <a:pt x="54734" y="26681"/>
                </a:lnTo>
                <a:lnTo>
                  <a:pt x="54641" y="25809"/>
                </a:lnTo>
                <a:lnTo>
                  <a:pt x="54585" y="25309"/>
                </a:lnTo>
                <a:lnTo>
                  <a:pt x="54511" y="24789"/>
                </a:lnTo>
                <a:lnTo>
                  <a:pt x="54400" y="24233"/>
                </a:lnTo>
                <a:lnTo>
                  <a:pt x="54270" y="23658"/>
                </a:lnTo>
                <a:lnTo>
                  <a:pt x="54103" y="23084"/>
                </a:lnTo>
                <a:lnTo>
                  <a:pt x="53918" y="22527"/>
                </a:lnTo>
                <a:lnTo>
                  <a:pt x="53695" y="21990"/>
                </a:lnTo>
                <a:lnTo>
                  <a:pt x="53566" y="21730"/>
                </a:lnTo>
                <a:lnTo>
                  <a:pt x="53436" y="21471"/>
                </a:lnTo>
                <a:lnTo>
                  <a:pt x="53287" y="21229"/>
                </a:lnTo>
                <a:lnTo>
                  <a:pt x="53139" y="20988"/>
                </a:lnTo>
                <a:lnTo>
                  <a:pt x="52972" y="20766"/>
                </a:lnTo>
                <a:lnTo>
                  <a:pt x="52787" y="20562"/>
                </a:lnTo>
                <a:lnTo>
                  <a:pt x="52601" y="20358"/>
                </a:lnTo>
                <a:lnTo>
                  <a:pt x="52398" y="20191"/>
                </a:lnTo>
                <a:lnTo>
                  <a:pt x="52194" y="20024"/>
                </a:lnTo>
                <a:lnTo>
                  <a:pt x="51971" y="19876"/>
                </a:lnTo>
                <a:lnTo>
                  <a:pt x="51730" y="19746"/>
                </a:lnTo>
                <a:lnTo>
                  <a:pt x="51489" y="19635"/>
                </a:lnTo>
                <a:lnTo>
                  <a:pt x="51229" y="19561"/>
                </a:lnTo>
                <a:lnTo>
                  <a:pt x="50951" y="19505"/>
                </a:lnTo>
                <a:lnTo>
                  <a:pt x="50581" y="19450"/>
                </a:lnTo>
                <a:lnTo>
                  <a:pt x="50247" y="19412"/>
                </a:lnTo>
                <a:lnTo>
                  <a:pt x="49913" y="19375"/>
                </a:lnTo>
                <a:lnTo>
                  <a:pt x="49579" y="19357"/>
                </a:lnTo>
                <a:lnTo>
                  <a:pt x="49264" y="19375"/>
                </a:lnTo>
                <a:lnTo>
                  <a:pt x="48967" y="19375"/>
                </a:lnTo>
                <a:lnTo>
                  <a:pt x="48671" y="19412"/>
                </a:lnTo>
                <a:lnTo>
                  <a:pt x="48393" y="19450"/>
                </a:lnTo>
                <a:lnTo>
                  <a:pt x="48115" y="19505"/>
                </a:lnTo>
                <a:lnTo>
                  <a:pt x="47855" y="19561"/>
                </a:lnTo>
                <a:lnTo>
                  <a:pt x="47595" y="19635"/>
                </a:lnTo>
                <a:lnTo>
                  <a:pt x="47373" y="19728"/>
                </a:lnTo>
                <a:lnTo>
                  <a:pt x="47132" y="19820"/>
                </a:lnTo>
                <a:lnTo>
                  <a:pt x="46928" y="19932"/>
                </a:lnTo>
                <a:lnTo>
                  <a:pt x="46724" y="20061"/>
                </a:lnTo>
                <a:lnTo>
                  <a:pt x="46520" y="20191"/>
                </a:lnTo>
                <a:lnTo>
                  <a:pt x="46353" y="20321"/>
                </a:lnTo>
                <a:lnTo>
                  <a:pt x="46186" y="20469"/>
                </a:lnTo>
                <a:lnTo>
                  <a:pt x="46019" y="20618"/>
                </a:lnTo>
                <a:lnTo>
                  <a:pt x="45871" y="20785"/>
                </a:lnTo>
                <a:lnTo>
                  <a:pt x="45741" y="20951"/>
                </a:lnTo>
                <a:lnTo>
                  <a:pt x="45612" y="21137"/>
                </a:lnTo>
                <a:lnTo>
                  <a:pt x="45500" y="21322"/>
                </a:lnTo>
                <a:lnTo>
                  <a:pt x="45408" y="21526"/>
                </a:lnTo>
                <a:lnTo>
                  <a:pt x="45333" y="21712"/>
                </a:lnTo>
                <a:lnTo>
                  <a:pt x="45259" y="21916"/>
                </a:lnTo>
                <a:lnTo>
                  <a:pt x="45185" y="22138"/>
                </a:lnTo>
                <a:lnTo>
                  <a:pt x="45148" y="22360"/>
                </a:lnTo>
                <a:lnTo>
                  <a:pt x="45111" y="22583"/>
                </a:lnTo>
                <a:lnTo>
                  <a:pt x="45092" y="22805"/>
                </a:lnTo>
                <a:lnTo>
                  <a:pt x="45074" y="23028"/>
                </a:lnTo>
                <a:lnTo>
                  <a:pt x="45074" y="23269"/>
                </a:lnTo>
                <a:lnTo>
                  <a:pt x="45111" y="23733"/>
                </a:lnTo>
                <a:lnTo>
                  <a:pt x="45167" y="24178"/>
                </a:lnTo>
                <a:lnTo>
                  <a:pt x="45241" y="24585"/>
                </a:lnTo>
                <a:lnTo>
                  <a:pt x="45352" y="24993"/>
                </a:lnTo>
                <a:lnTo>
                  <a:pt x="45482" y="25346"/>
                </a:lnTo>
                <a:lnTo>
                  <a:pt x="45630" y="25698"/>
                </a:lnTo>
                <a:lnTo>
                  <a:pt x="45797" y="25995"/>
                </a:lnTo>
                <a:lnTo>
                  <a:pt x="45982" y="26273"/>
                </a:lnTo>
                <a:lnTo>
                  <a:pt x="46186" y="26514"/>
                </a:lnTo>
                <a:lnTo>
                  <a:pt x="46409" y="26736"/>
                </a:lnTo>
                <a:lnTo>
                  <a:pt x="46650" y="26903"/>
                </a:lnTo>
                <a:lnTo>
                  <a:pt x="46909" y="27051"/>
                </a:lnTo>
                <a:lnTo>
                  <a:pt x="47169" y="27144"/>
                </a:lnTo>
                <a:lnTo>
                  <a:pt x="47447" y="27200"/>
                </a:lnTo>
                <a:lnTo>
                  <a:pt x="47744" y="27200"/>
                </a:lnTo>
                <a:lnTo>
                  <a:pt x="48040" y="27181"/>
                </a:lnTo>
                <a:lnTo>
                  <a:pt x="48319" y="27126"/>
                </a:lnTo>
                <a:lnTo>
                  <a:pt x="48578" y="27051"/>
                </a:lnTo>
                <a:lnTo>
                  <a:pt x="48819" y="26977"/>
                </a:lnTo>
                <a:lnTo>
                  <a:pt x="49042" y="26903"/>
                </a:lnTo>
                <a:lnTo>
                  <a:pt x="49394" y="26736"/>
                </a:lnTo>
                <a:lnTo>
                  <a:pt x="49672" y="26588"/>
                </a:lnTo>
                <a:lnTo>
                  <a:pt x="49913" y="26477"/>
                </a:lnTo>
                <a:lnTo>
                  <a:pt x="50024" y="26440"/>
                </a:lnTo>
                <a:lnTo>
                  <a:pt x="50117" y="26421"/>
                </a:lnTo>
                <a:lnTo>
                  <a:pt x="50210" y="26402"/>
                </a:lnTo>
                <a:lnTo>
                  <a:pt x="50284" y="26421"/>
                </a:lnTo>
                <a:lnTo>
                  <a:pt x="50377" y="26458"/>
                </a:lnTo>
                <a:lnTo>
                  <a:pt x="50469" y="26514"/>
                </a:lnTo>
                <a:lnTo>
                  <a:pt x="50543" y="26588"/>
                </a:lnTo>
                <a:lnTo>
                  <a:pt x="50618" y="26699"/>
                </a:lnTo>
                <a:lnTo>
                  <a:pt x="50673" y="26829"/>
                </a:lnTo>
                <a:lnTo>
                  <a:pt x="50710" y="26959"/>
                </a:lnTo>
                <a:lnTo>
                  <a:pt x="50729" y="27126"/>
                </a:lnTo>
                <a:lnTo>
                  <a:pt x="50729" y="27292"/>
                </a:lnTo>
                <a:lnTo>
                  <a:pt x="50692" y="27459"/>
                </a:lnTo>
                <a:lnTo>
                  <a:pt x="50636" y="27626"/>
                </a:lnTo>
                <a:lnTo>
                  <a:pt x="50543" y="27812"/>
                </a:lnTo>
                <a:lnTo>
                  <a:pt x="50414" y="27978"/>
                </a:lnTo>
                <a:lnTo>
                  <a:pt x="50247" y="28145"/>
                </a:lnTo>
                <a:lnTo>
                  <a:pt x="50043" y="28294"/>
                </a:lnTo>
                <a:lnTo>
                  <a:pt x="49802" y="28442"/>
                </a:lnTo>
                <a:lnTo>
                  <a:pt x="49524" y="28553"/>
                </a:lnTo>
                <a:lnTo>
                  <a:pt x="49190" y="28664"/>
                </a:lnTo>
                <a:lnTo>
                  <a:pt x="48801" y="28757"/>
                </a:lnTo>
                <a:lnTo>
                  <a:pt x="48597" y="28776"/>
                </a:lnTo>
                <a:lnTo>
                  <a:pt x="48374" y="28794"/>
                </a:lnTo>
                <a:lnTo>
                  <a:pt x="48152" y="28794"/>
                </a:lnTo>
                <a:lnTo>
                  <a:pt x="47948" y="28776"/>
                </a:lnTo>
                <a:lnTo>
                  <a:pt x="47725" y="28739"/>
                </a:lnTo>
                <a:lnTo>
                  <a:pt x="47484" y="28702"/>
                </a:lnTo>
                <a:lnTo>
                  <a:pt x="47262" y="28646"/>
                </a:lnTo>
                <a:lnTo>
                  <a:pt x="47039" y="28572"/>
                </a:lnTo>
                <a:lnTo>
                  <a:pt x="46817" y="28479"/>
                </a:lnTo>
                <a:lnTo>
                  <a:pt x="46594" y="28368"/>
                </a:lnTo>
                <a:lnTo>
                  <a:pt x="46372" y="28257"/>
                </a:lnTo>
                <a:lnTo>
                  <a:pt x="46168" y="28127"/>
                </a:lnTo>
                <a:lnTo>
                  <a:pt x="45945" y="27997"/>
                </a:lnTo>
                <a:lnTo>
                  <a:pt x="45741" y="27849"/>
                </a:lnTo>
                <a:lnTo>
                  <a:pt x="45537" y="27682"/>
                </a:lnTo>
                <a:lnTo>
                  <a:pt x="45352" y="27496"/>
                </a:lnTo>
                <a:lnTo>
                  <a:pt x="45167" y="27311"/>
                </a:lnTo>
                <a:lnTo>
                  <a:pt x="44981" y="27107"/>
                </a:lnTo>
                <a:lnTo>
                  <a:pt x="44814" y="26903"/>
                </a:lnTo>
                <a:lnTo>
                  <a:pt x="44647" y="26681"/>
                </a:lnTo>
                <a:lnTo>
                  <a:pt x="44499" y="26440"/>
                </a:lnTo>
                <a:lnTo>
                  <a:pt x="44369" y="26198"/>
                </a:lnTo>
                <a:lnTo>
                  <a:pt x="44239" y="25939"/>
                </a:lnTo>
                <a:lnTo>
                  <a:pt x="44128" y="25661"/>
                </a:lnTo>
                <a:lnTo>
                  <a:pt x="44017" y="25383"/>
                </a:lnTo>
                <a:lnTo>
                  <a:pt x="43943" y="25105"/>
                </a:lnTo>
                <a:lnTo>
                  <a:pt x="43869" y="24808"/>
                </a:lnTo>
                <a:lnTo>
                  <a:pt x="43813" y="24493"/>
                </a:lnTo>
                <a:lnTo>
                  <a:pt x="43776" y="24178"/>
                </a:lnTo>
                <a:lnTo>
                  <a:pt x="43776" y="23844"/>
                </a:lnTo>
                <a:lnTo>
                  <a:pt x="43776" y="23510"/>
                </a:lnTo>
                <a:lnTo>
                  <a:pt x="43795" y="23176"/>
                </a:lnTo>
                <a:lnTo>
                  <a:pt x="43832" y="22824"/>
                </a:lnTo>
                <a:lnTo>
                  <a:pt x="43887" y="22490"/>
                </a:lnTo>
                <a:lnTo>
                  <a:pt x="43961" y="22175"/>
                </a:lnTo>
                <a:lnTo>
                  <a:pt x="44036" y="21860"/>
                </a:lnTo>
                <a:lnTo>
                  <a:pt x="44128" y="21563"/>
                </a:lnTo>
                <a:lnTo>
                  <a:pt x="44239" y="21285"/>
                </a:lnTo>
                <a:lnTo>
                  <a:pt x="44369" y="21007"/>
                </a:lnTo>
                <a:lnTo>
                  <a:pt x="44499" y="20747"/>
                </a:lnTo>
                <a:lnTo>
                  <a:pt x="44647" y="20488"/>
                </a:lnTo>
                <a:lnTo>
                  <a:pt x="44814" y="20265"/>
                </a:lnTo>
                <a:lnTo>
                  <a:pt x="45000" y="20024"/>
                </a:lnTo>
                <a:lnTo>
                  <a:pt x="45167" y="19820"/>
                </a:lnTo>
                <a:lnTo>
                  <a:pt x="45370" y="19598"/>
                </a:lnTo>
                <a:lnTo>
                  <a:pt x="45574" y="19412"/>
                </a:lnTo>
                <a:lnTo>
                  <a:pt x="45797" y="19227"/>
                </a:lnTo>
                <a:lnTo>
                  <a:pt x="46019" y="19060"/>
                </a:lnTo>
                <a:lnTo>
                  <a:pt x="46242" y="18893"/>
                </a:lnTo>
                <a:lnTo>
                  <a:pt x="46483" y="18745"/>
                </a:lnTo>
                <a:lnTo>
                  <a:pt x="46743" y="18615"/>
                </a:lnTo>
                <a:lnTo>
                  <a:pt x="47002" y="18485"/>
                </a:lnTo>
                <a:lnTo>
                  <a:pt x="47262" y="18374"/>
                </a:lnTo>
                <a:lnTo>
                  <a:pt x="47540" y="18263"/>
                </a:lnTo>
                <a:lnTo>
                  <a:pt x="47818" y="18189"/>
                </a:lnTo>
                <a:lnTo>
                  <a:pt x="48096" y="18096"/>
                </a:lnTo>
                <a:lnTo>
                  <a:pt x="48393" y="18040"/>
                </a:lnTo>
                <a:lnTo>
                  <a:pt x="48689" y="17985"/>
                </a:lnTo>
                <a:lnTo>
                  <a:pt x="48986" y="17929"/>
                </a:lnTo>
                <a:lnTo>
                  <a:pt x="49301" y="17892"/>
                </a:lnTo>
                <a:lnTo>
                  <a:pt x="49616" y="17874"/>
                </a:lnTo>
                <a:lnTo>
                  <a:pt x="50562" y="17874"/>
                </a:lnTo>
                <a:lnTo>
                  <a:pt x="50877" y="17911"/>
                </a:lnTo>
                <a:lnTo>
                  <a:pt x="51174" y="17948"/>
                </a:lnTo>
                <a:lnTo>
                  <a:pt x="51470" y="18022"/>
                </a:lnTo>
                <a:lnTo>
                  <a:pt x="51749" y="18096"/>
                </a:lnTo>
                <a:lnTo>
                  <a:pt x="52008" y="18207"/>
                </a:lnTo>
                <a:lnTo>
                  <a:pt x="52268" y="18319"/>
                </a:lnTo>
                <a:lnTo>
                  <a:pt x="52509" y="18448"/>
                </a:lnTo>
                <a:lnTo>
                  <a:pt x="52731" y="18597"/>
                </a:lnTo>
                <a:lnTo>
                  <a:pt x="52954" y="18745"/>
                </a:lnTo>
                <a:lnTo>
                  <a:pt x="53158" y="18912"/>
                </a:lnTo>
                <a:lnTo>
                  <a:pt x="53343" y="19097"/>
                </a:lnTo>
                <a:lnTo>
                  <a:pt x="53529" y="19283"/>
                </a:lnTo>
                <a:lnTo>
                  <a:pt x="53714" y="19487"/>
                </a:lnTo>
                <a:lnTo>
                  <a:pt x="53881" y="19691"/>
                </a:lnTo>
                <a:lnTo>
                  <a:pt x="54177" y="20136"/>
                </a:lnTo>
                <a:lnTo>
                  <a:pt x="54456" y="20581"/>
                </a:lnTo>
                <a:lnTo>
                  <a:pt x="54697" y="21063"/>
                </a:lnTo>
                <a:lnTo>
                  <a:pt x="54901" y="21526"/>
                </a:lnTo>
                <a:lnTo>
                  <a:pt x="55086" y="22008"/>
                </a:lnTo>
                <a:lnTo>
                  <a:pt x="55253" y="22472"/>
                </a:lnTo>
                <a:lnTo>
                  <a:pt x="55383" y="22917"/>
                </a:lnTo>
                <a:lnTo>
                  <a:pt x="55624" y="23751"/>
                </a:lnTo>
                <a:lnTo>
                  <a:pt x="55753" y="24307"/>
                </a:lnTo>
                <a:lnTo>
                  <a:pt x="55846" y="24826"/>
                </a:lnTo>
                <a:lnTo>
                  <a:pt x="55920" y="25309"/>
                </a:lnTo>
                <a:lnTo>
                  <a:pt x="55957" y="25753"/>
                </a:lnTo>
                <a:lnTo>
                  <a:pt x="56273" y="25957"/>
                </a:lnTo>
                <a:lnTo>
                  <a:pt x="56643" y="26161"/>
                </a:lnTo>
                <a:lnTo>
                  <a:pt x="57070" y="26384"/>
                </a:lnTo>
                <a:lnTo>
                  <a:pt x="57533" y="26606"/>
                </a:lnTo>
                <a:lnTo>
                  <a:pt x="58071" y="26810"/>
                </a:lnTo>
                <a:lnTo>
                  <a:pt x="58646" y="27014"/>
                </a:lnTo>
                <a:lnTo>
                  <a:pt x="59258" y="27181"/>
                </a:lnTo>
                <a:lnTo>
                  <a:pt x="59573" y="27255"/>
                </a:lnTo>
                <a:lnTo>
                  <a:pt x="59907" y="27311"/>
                </a:lnTo>
                <a:lnTo>
                  <a:pt x="60240" y="27348"/>
                </a:lnTo>
                <a:lnTo>
                  <a:pt x="60593" y="27385"/>
                </a:lnTo>
                <a:lnTo>
                  <a:pt x="60945" y="27404"/>
                </a:lnTo>
                <a:lnTo>
                  <a:pt x="61297" y="27422"/>
                </a:lnTo>
                <a:lnTo>
                  <a:pt x="61668" y="27404"/>
                </a:lnTo>
                <a:lnTo>
                  <a:pt x="62039" y="27367"/>
                </a:lnTo>
                <a:lnTo>
                  <a:pt x="62428" y="27329"/>
                </a:lnTo>
                <a:lnTo>
                  <a:pt x="62799" y="27255"/>
                </a:lnTo>
                <a:lnTo>
                  <a:pt x="63188" y="27163"/>
                </a:lnTo>
                <a:lnTo>
                  <a:pt x="63578" y="27051"/>
                </a:lnTo>
                <a:lnTo>
                  <a:pt x="63967" y="26922"/>
                </a:lnTo>
                <a:lnTo>
                  <a:pt x="64356" y="26755"/>
                </a:lnTo>
                <a:lnTo>
                  <a:pt x="64764" y="26569"/>
                </a:lnTo>
                <a:lnTo>
                  <a:pt x="65154" y="26347"/>
                </a:lnTo>
                <a:lnTo>
                  <a:pt x="65543" y="26106"/>
                </a:lnTo>
                <a:lnTo>
                  <a:pt x="65951" y="25828"/>
                </a:lnTo>
                <a:lnTo>
                  <a:pt x="66396" y="25494"/>
                </a:lnTo>
                <a:lnTo>
                  <a:pt x="66804" y="25142"/>
                </a:lnTo>
                <a:lnTo>
                  <a:pt x="67193" y="24771"/>
                </a:lnTo>
                <a:lnTo>
                  <a:pt x="67545" y="24400"/>
                </a:lnTo>
                <a:lnTo>
                  <a:pt x="67861" y="24011"/>
                </a:lnTo>
                <a:lnTo>
                  <a:pt x="68157" y="23621"/>
                </a:lnTo>
                <a:lnTo>
                  <a:pt x="68435" y="23213"/>
                </a:lnTo>
                <a:lnTo>
                  <a:pt x="68676" y="22805"/>
                </a:lnTo>
                <a:lnTo>
                  <a:pt x="68899" y="22398"/>
                </a:lnTo>
                <a:lnTo>
                  <a:pt x="69084" y="21990"/>
                </a:lnTo>
                <a:lnTo>
                  <a:pt x="69270" y="21582"/>
                </a:lnTo>
                <a:lnTo>
                  <a:pt x="69418" y="21192"/>
                </a:lnTo>
                <a:lnTo>
                  <a:pt x="69566" y="20785"/>
                </a:lnTo>
                <a:lnTo>
                  <a:pt x="69678" y="20395"/>
                </a:lnTo>
                <a:lnTo>
                  <a:pt x="69770" y="19987"/>
                </a:lnTo>
                <a:lnTo>
                  <a:pt x="69863" y="19616"/>
                </a:lnTo>
                <a:lnTo>
                  <a:pt x="69937" y="19246"/>
                </a:lnTo>
                <a:lnTo>
                  <a:pt x="69993" y="18875"/>
                </a:lnTo>
                <a:lnTo>
                  <a:pt x="70067" y="18189"/>
                </a:lnTo>
                <a:lnTo>
                  <a:pt x="70086" y="17577"/>
                </a:lnTo>
                <a:lnTo>
                  <a:pt x="70086" y="17021"/>
                </a:lnTo>
                <a:lnTo>
                  <a:pt x="70049" y="16576"/>
                </a:lnTo>
                <a:lnTo>
                  <a:pt x="69993" y="16205"/>
                </a:lnTo>
                <a:lnTo>
                  <a:pt x="69937" y="15964"/>
                </a:lnTo>
                <a:lnTo>
                  <a:pt x="69919" y="15890"/>
                </a:lnTo>
                <a:lnTo>
                  <a:pt x="69882" y="15853"/>
                </a:lnTo>
                <a:lnTo>
                  <a:pt x="69845" y="15834"/>
                </a:lnTo>
                <a:lnTo>
                  <a:pt x="69770" y="15871"/>
                </a:lnTo>
                <a:lnTo>
                  <a:pt x="69548" y="16001"/>
                </a:lnTo>
                <a:lnTo>
                  <a:pt x="69233" y="16261"/>
                </a:lnTo>
                <a:lnTo>
                  <a:pt x="68825" y="16594"/>
                </a:lnTo>
                <a:lnTo>
                  <a:pt x="68343" y="16984"/>
                </a:lnTo>
                <a:lnTo>
                  <a:pt x="67768" y="17410"/>
                </a:lnTo>
                <a:lnTo>
                  <a:pt x="67156" y="17836"/>
                </a:lnTo>
                <a:lnTo>
                  <a:pt x="66822" y="18059"/>
                </a:lnTo>
                <a:lnTo>
                  <a:pt x="66489" y="18263"/>
                </a:lnTo>
                <a:lnTo>
                  <a:pt x="66136" y="18467"/>
                </a:lnTo>
                <a:lnTo>
                  <a:pt x="65784" y="18671"/>
                </a:lnTo>
                <a:lnTo>
                  <a:pt x="65413" y="18838"/>
                </a:lnTo>
                <a:lnTo>
                  <a:pt x="65042" y="19005"/>
                </a:lnTo>
                <a:lnTo>
                  <a:pt x="64672" y="19134"/>
                </a:lnTo>
                <a:lnTo>
                  <a:pt x="64301" y="19264"/>
                </a:lnTo>
                <a:lnTo>
                  <a:pt x="63911" y="19338"/>
                </a:lnTo>
                <a:lnTo>
                  <a:pt x="63522" y="19412"/>
                </a:lnTo>
                <a:lnTo>
                  <a:pt x="63151" y="19450"/>
                </a:lnTo>
                <a:lnTo>
                  <a:pt x="62762" y="19431"/>
                </a:lnTo>
                <a:lnTo>
                  <a:pt x="62391" y="19394"/>
                </a:lnTo>
                <a:lnTo>
                  <a:pt x="62020" y="19320"/>
                </a:lnTo>
                <a:lnTo>
                  <a:pt x="61835" y="19264"/>
                </a:lnTo>
                <a:lnTo>
                  <a:pt x="61649" y="19190"/>
                </a:lnTo>
                <a:lnTo>
                  <a:pt x="61464" y="19116"/>
                </a:lnTo>
                <a:lnTo>
                  <a:pt x="61279" y="19023"/>
                </a:lnTo>
                <a:lnTo>
                  <a:pt x="61093" y="18912"/>
                </a:lnTo>
                <a:lnTo>
                  <a:pt x="60926" y="18801"/>
                </a:lnTo>
                <a:lnTo>
                  <a:pt x="60741" y="18671"/>
                </a:lnTo>
                <a:lnTo>
                  <a:pt x="60574" y="18541"/>
                </a:lnTo>
                <a:lnTo>
                  <a:pt x="60240" y="18226"/>
                </a:lnTo>
                <a:lnTo>
                  <a:pt x="59944" y="17892"/>
                </a:lnTo>
                <a:lnTo>
                  <a:pt x="59666" y="17540"/>
                </a:lnTo>
                <a:lnTo>
                  <a:pt x="59387" y="17150"/>
                </a:lnTo>
                <a:lnTo>
                  <a:pt x="59146" y="16761"/>
                </a:lnTo>
                <a:lnTo>
                  <a:pt x="58905" y="16353"/>
                </a:lnTo>
                <a:lnTo>
                  <a:pt x="58683" y="15927"/>
                </a:lnTo>
                <a:lnTo>
                  <a:pt x="58479" y="15500"/>
                </a:lnTo>
                <a:lnTo>
                  <a:pt x="58090" y="14592"/>
                </a:lnTo>
                <a:lnTo>
                  <a:pt x="57700" y="13665"/>
                </a:lnTo>
                <a:lnTo>
                  <a:pt x="57311" y="12719"/>
                </a:lnTo>
                <a:lnTo>
                  <a:pt x="56903" y="11792"/>
                </a:lnTo>
                <a:lnTo>
                  <a:pt x="56680" y="11329"/>
                </a:lnTo>
                <a:lnTo>
                  <a:pt x="56458" y="10884"/>
                </a:lnTo>
                <a:lnTo>
                  <a:pt x="56217" y="10439"/>
                </a:lnTo>
                <a:lnTo>
                  <a:pt x="55957" y="9994"/>
                </a:lnTo>
                <a:lnTo>
                  <a:pt x="55679" y="9586"/>
                </a:lnTo>
                <a:lnTo>
                  <a:pt x="55383" y="9178"/>
                </a:lnTo>
                <a:lnTo>
                  <a:pt x="55067" y="8789"/>
                </a:lnTo>
                <a:lnTo>
                  <a:pt x="54715" y="8418"/>
                </a:lnTo>
                <a:lnTo>
                  <a:pt x="54344" y="8065"/>
                </a:lnTo>
                <a:lnTo>
                  <a:pt x="53936" y="7732"/>
                </a:lnTo>
                <a:lnTo>
                  <a:pt x="53510" y="7435"/>
                </a:lnTo>
                <a:lnTo>
                  <a:pt x="53046" y="7157"/>
                </a:lnTo>
                <a:lnTo>
                  <a:pt x="52527" y="6897"/>
                </a:lnTo>
                <a:lnTo>
                  <a:pt x="51990" y="6675"/>
                </a:lnTo>
                <a:lnTo>
                  <a:pt x="51712" y="6582"/>
                </a:lnTo>
                <a:lnTo>
                  <a:pt x="51415" y="6489"/>
                </a:lnTo>
                <a:lnTo>
                  <a:pt x="51100" y="6415"/>
                </a:lnTo>
                <a:lnTo>
                  <a:pt x="50784" y="6341"/>
                </a:lnTo>
                <a:lnTo>
                  <a:pt x="50265" y="6248"/>
                </a:lnTo>
                <a:lnTo>
                  <a:pt x="49746" y="6156"/>
                </a:lnTo>
                <a:lnTo>
                  <a:pt x="49246" y="6100"/>
                </a:lnTo>
                <a:lnTo>
                  <a:pt x="48745" y="6063"/>
                </a:lnTo>
                <a:lnTo>
                  <a:pt x="48263" y="6044"/>
                </a:lnTo>
                <a:lnTo>
                  <a:pt x="47799" y="6044"/>
                </a:lnTo>
                <a:lnTo>
                  <a:pt x="47354" y="6063"/>
                </a:lnTo>
                <a:lnTo>
                  <a:pt x="46909" y="6082"/>
                </a:lnTo>
                <a:lnTo>
                  <a:pt x="46483" y="6119"/>
                </a:lnTo>
                <a:lnTo>
                  <a:pt x="46057" y="6174"/>
                </a:lnTo>
                <a:lnTo>
                  <a:pt x="45649" y="6248"/>
                </a:lnTo>
                <a:lnTo>
                  <a:pt x="45259" y="6341"/>
                </a:lnTo>
                <a:lnTo>
                  <a:pt x="44888" y="6434"/>
                </a:lnTo>
                <a:lnTo>
                  <a:pt x="44518" y="6527"/>
                </a:lnTo>
                <a:lnTo>
                  <a:pt x="44147" y="6638"/>
                </a:lnTo>
                <a:lnTo>
                  <a:pt x="43813" y="6768"/>
                </a:lnTo>
                <a:lnTo>
                  <a:pt x="43164" y="7027"/>
                </a:lnTo>
                <a:lnTo>
                  <a:pt x="42552" y="7305"/>
                </a:lnTo>
                <a:lnTo>
                  <a:pt x="41996" y="7602"/>
                </a:lnTo>
                <a:lnTo>
                  <a:pt x="41477" y="7917"/>
                </a:lnTo>
                <a:lnTo>
                  <a:pt x="41013" y="8214"/>
                </a:lnTo>
                <a:lnTo>
                  <a:pt x="40605" y="8529"/>
                </a:lnTo>
                <a:lnTo>
                  <a:pt x="40235" y="8807"/>
                </a:lnTo>
                <a:lnTo>
                  <a:pt x="39919" y="9067"/>
                </a:lnTo>
                <a:lnTo>
                  <a:pt x="39790" y="9530"/>
                </a:lnTo>
                <a:lnTo>
                  <a:pt x="39623" y="10031"/>
                </a:lnTo>
                <a:lnTo>
                  <a:pt x="39419" y="10587"/>
                </a:lnTo>
                <a:lnTo>
                  <a:pt x="39178" y="11162"/>
                </a:lnTo>
                <a:lnTo>
                  <a:pt x="39029" y="11440"/>
                </a:lnTo>
                <a:lnTo>
                  <a:pt x="38863" y="11755"/>
                </a:lnTo>
                <a:lnTo>
                  <a:pt x="38677" y="12052"/>
                </a:lnTo>
                <a:lnTo>
                  <a:pt x="38492" y="12348"/>
                </a:lnTo>
                <a:lnTo>
                  <a:pt x="38288" y="12645"/>
                </a:lnTo>
                <a:lnTo>
                  <a:pt x="38047" y="12942"/>
                </a:lnTo>
                <a:lnTo>
                  <a:pt x="37806" y="13238"/>
                </a:lnTo>
                <a:lnTo>
                  <a:pt x="37546" y="13535"/>
                </a:lnTo>
                <a:lnTo>
                  <a:pt x="37305" y="13757"/>
                </a:lnTo>
                <a:lnTo>
                  <a:pt x="37064" y="13980"/>
                </a:lnTo>
                <a:lnTo>
                  <a:pt x="36805" y="14184"/>
                </a:lnTo>
                <a:lnTo>
                  <a:pt x="36526" y="14351"/>
                </a:lnTo>
                <a:lnTo>
                  <a:pt x="36230" y="14518"/>
                </a:lnTo>
                <a:lnTo>
                  <a:pt x="35933" y="14666"/>
                </a:lnTo>
                <a:lnTo>
                  <a:pt x="35618" y="14796"/>
                </a:lnTo>
                <a:lnTo>
                  <a:pt x="35284" y="14907"/>
                </a:lnTo>
                <a:lnTo>
                  <a:pt x="34950" y="15000"/>
                </a:lnTo>
                <a:lnTo>
                  <a:pt x="34617" y="15092"/>
                </a:lnTo>
                <a:lnTo>
                  <a:pt x="34283" y="15148"/>
                </a:lnTo>
                <a:lnTo>
                  <a:pt x="33931" y="15204"/>
                </a:lnTo>
                <a:lnTo>
                  <a:pt x="33578" y="15222"/>
                </a:lnTo>
                <a:lnTo>
                  <a:pt x="33226" y="15241"/>
                </a:lnTo>
                <a:lnTo>
                  <a:pt x="32874" y="15241"/>
                </a:lnTo>
                <a:lnTo>
                  <a:pt x="32522" y="15204"/>
                </a:lnTo>
                <a:lnTo>
                  <a:pt x="32169" y="15167"/>
                </a:lnTo>
                <a:lnTo>
                  <a:pt x="31836" y="15111"/>
                </a:lnTo>
                <a:lnTo>
                  <a:pt x="31483" y="15037"/>
                </a:lnTo>
                <a:lnTo>
                  <a:pt x="31150" y="14963"/>
                </a:lnTo>
                <a:lnTo>
                  <a:pt x="30816" y="14851"/>
                </a:lnTo>
                <a:lnTo>
                  <a:pt x="30501" y="14722"/>
                </a:lnTo>
                <a:lnTo>
                  <a:pt x="30185" y="14573"/>
                </a:lnTo>
                <a:lnTo>
                  <a:pt x="29889" y="14425"/>
                </a:lnTo>
                <a:lnTo>
                  <a:pt x="29592" y="14240"/>
                </a:lnTo>
                <a:lnTo>
                  <a:pt x="29314" y="14036"/>
                </a:lnTo>
                <a:lnTo>
                  <a:pt x="29054" y="13832"/>
                </a:lnTo>
                <a:lnTo>
                  <a:pt x="28813" y="13591"/>
                </a:lnTo>
                <a:lnTo>
                  <a:pt x="28572" y="13350"/>
                </a:lnTo>
                <a:lnTo>
                  <a:pt x="28368" y="13071"/>
                </a:lnTo>
                <a:lnTo>
                  <a:pt x="28183" y="12793"/>
                </a:lnTo>
                <a:lnTo>
                  <a:pt x="27998" y="12497"/>
                </a:lnTo>
                <a:lnTo>
                  <a:pt x="27849" y="12182"/>
                </a:lnTo>
                <a:lnTo>
                  <a:pt x="27719" y="11866"/>
                </a:lnTo>
                <a:lnTo>
                  <a:pt x="27608" y="11570"/>
                </a:lnTo>
                <a:lnTo>
                  <a:pt x="27516" y="11273"/>
                </a:lnTo>
                <a:lnTo>
                  <a:pt x="27441" y="10976"/>
                </a:lnTo>
                <a:lnTo>
                  <a:pt x="27386" y="10680"/>
                </a:lnTo>
                <a:lnTo>
                  <a:pt x="27330" y="10402"/>
                </a:lnTo>
                <a:lnTo>
                  <a:pt x="27312" y="10123"/>
                </a:lnTo>
                <a:lnTo>
                  <a:pt x="27293" y="9864"/>
                </a:lnTo>
                <a:lnTo>
                  <a:pt x="27293" y="9586"/>
                </a:lnTo>
                <a:lnTo>
                  <a:pt x="27293" y="9326"/>
                </a:lnTo>
                <a:lnTo>
                  <a:pt x="27312" y="9067"/>
                </a:lnTo>
                <a:lnTo>
                  <a:pt x="27349" y="8826"/>
                </a:lnTo>
                <a:lnTo>
                  <a:pt x="27386" y="8585"/>
                </a:lnTo>
                <a:lnTo>
                  <a:pt x="27516" y="8121"/>
                </a:lnTo>
                <a:lnTo>
                  <a:pt x="27664" y="7695"/>
                </a:lnTo>
                <a:lnTo>
                  <a:pt x="27831" y="7287"/>
                </a:lnTo>
                <a:lnTo>
                  <a:pt x="28016" y="6916"/>
                </a:lnTo>
                <a:lnTo>
                  <a:pt x="28220" y="6582"/>
                </a:lnTo>
                <a:lnTo>
                  <a:pt x="28443" y="6285"/>
                </a:lnTo>
                <a:lnTo>
                  <a:pt x="28647" y="6026"/>
                </a:lnTo>
                <a:lnTo>
                  <a:pt x="28850" y="5803"/>
                </a:lnTo>
                <a:lnTo>
                  <a:pt x="29054" y="5618"/>
                </a:lnTo>
                <a:lnTo>
                  <a:pt x="29240" y="5488"/>
                </a:lnTo>
                <a:lnTo>
                  <a:pt x="29388" y="5377"/>
                </a:lnTo>
                <a:lnTo>
                  <a:pt x="29518" y="5321"/>
                </a:lnTo>
                <a:lnTo>
                  <a:pt x="29648" y="5303"/>
                </a:lnTo>
                <a:lnTo>
                  <a:pt x="29740" y="5303"/>
                </a:lnTo>
                <a:lnTo>
                  <a:pt x="29833" y="5340"/>
                </a:lnTo>
                <a:lnTo>
                  <a:pt x="29889" y="5396"/>
                </a:lnTo>
                <a:lnTo>
                  <a:pt x="29944" y="5470"/>
                </a:lnTo>
                <a:lnTo>
                  <a:pt x="29981" y="5562"/>
                </a:lnTo>
                <a:lnTo>
                  <a:pt x="30000" y="5674"/>
                </a:lnTo>
                <a:lnTo>
                  <a:pt x="30000" y="5785"/>
                </a:lnTo>
                <a:lnTo>
                  <a:pt x="30000" y="5896"/>
                </a:lnTo>
                <a:lnTo>
                  <a:pt x="29981" y="6026"/>
                </a:lnTo>
                <a:lnTo>
                  <a:pt x="29944" y="6137"/>
                </a:lnTo>
                <a:lnTo>
                  <a:pt x="29907" y="6248"/>
                </a:lnTo>
                <a:lnTo>
                  <a:pt x="29870" y="6341"/>
                </a:lnTo>
                <a:lnTo>
                  <a:pt x="29481" y="6990"/>
                </a:lnTo>
                <a:lnTo>
                  <a:pt x="29277" y="7361"/>
                </a:lnTo>
                <a:lnTo>
                  <a:pt x="29092" y="7750"/>
                </a:lnTo>
                <a:lnTo>
                  <a:pt x="28906" y="8158"/>
                </a:lnTo>
                <a:lnTo>
                  <a:pt x="28758" y="8585"/>
                </a:lnTo>
                <a:lnTo>
                  <a:pt x="28628" y="9030"/>
                </a:lnTo>
                <a:lnTo>
                  <a:pt x="28535" y="9493"/>
                </a:lnTo>
                <a:lnTo>
                  <a:pt x="28498" y="9716"/>
                </a:lnTo>
                <a:lnTo>
                  <a:pt x="28480" y="9938"/>
                </a:lnTo>
                <a:lnTo>
                  <a:pt x="28480" y="10179"/>
                </a:lnTo>
                <a:lnTo>
                  <a:pt x="28480" y="10420"/>
                </a:lnTo>
                <a:lnTo>
                  <a:pt x="28517" y="10643"/>
                </a:lnTo>
                <a:lnTo>
                  <a:pt x="28554" y="10884"/>
                </a:lnTo>
                <a:lnTo>
                  <a:pt x="28609" y="11125"/>
                </a:lnTo>
                <a:lnTo>
                  <a:pt x="28684" y="11347"/>
                </a:lnTo>
                <a:lnTo>
                  <a:pt x="28776" y="11588"/>
                </a:lnTo>
                <a:lnTo>
                  <a:pt x="28888" y="11811"/>
                </a:lnTo>
                <a:lnTo>
                  <a:pt x="29036" y="12052"/>
                </a:lnTo>
                <a:lnTo>
                  <a:pt x="29184" y="12274"/>
                </a:lnTo>
                <a:lnTo>
                  <a:pt x="29370" y="12497"/>
                </a:lnTo>
                <a:lnTo>
                  <a:pt x="29574" y="12719"/>
                </a:lnTo>
                <a:lnTo>
                  <a:pt x="29796" y="12942"/>
                </a:lnTo>
                <a:lnTo>
                  <a:pt x="30056" y="13164"/>
                </a:lnTo>
                <a:lnTo>
                  <a:pt x="30334" y="13350"/>
                </a:lnTo>
                <a:lnTo>
                  <a:pt x="30612" y="13535"/>
                </a:lnTo>
                <a:lnTo>
                  <a:pt x="30890" y="13702"/>
                </a:lnTo>
                <a:lnTo>
                  <a:pt x="31187" y="13832"/>
                </a:lnTo>
                <a:lnTo>
                  <a:pt x="31483" y="13943"/>
                </a:lnTo>
                <a:lnTo>
                  <a:pt x="31799" y="14036"/>
                </a:lnTo>
                <a:lnTo>
                  <a:pt x="32114" y="14091"/>
                </a:lnTo>
                <a:lnTo>
                  <a:pt x="32410" y="14147"/>
                </a:lnTo>
                <a:lnTo>
                  <a:pt x="32726" y="14165"/>
                </a:lnTo>
                <a:lnTo>
                  <a:pt x="33059" y="14184"/>
                </a:lnTo>
                <a:lnTo>
                  <a:pt x="33374" y="14165"/>
                </a:lnTo>
                <a:lnTo>
                  <a:pt x="33690" y="14128"/>
                </a:lnTo>
                <a:lnTo>
                  <a:pt x="34005" y="14073"/>
                </a:lnTo>
                <a:lnTo>
                  <a:pt x="34320" y="13999"/>
                </a:lnTo>
                <a:lnTo>
                  <a:pt x="34635" y="13906"/>
                </a:lnTo>
                <a:lnTo>
                  <a:pt x="34950" y="13776"/>
                </a:lnTo>
                <a:lnTo>
                  <a:pt x="35266" y="13646"/>
                </a:lnTo>
                <a:lnTo>
                  <a:pt x="35562" y="13498"/>
                </a:lnTo>
                <a:lnTo>
                  <a:pt x="35878" y="13331"/>
                </a:lnTo>
                <a:lnTo>
                  <a:pt x="36174" y="13146"/>
                </a:lnTo>
                <a:lnTo>
                  <a:pt x="36452" y="12942"/>
                </a:lnTo>
                <a:lnTo>
                  <a:pt x="36730" y="12719"/>
                </a:lnTo>
                <a:lnTo>
                  <a:pt x="37009" y="12478"/>
                </a:lnTo>
                <a:lnTo>
                  <a:pt x="37268" y="12219"/>
                </a:lnTo>
                <a:lnTo>
                  <a:pt x="37528" y="11940"/>
                </a:lnTo>
                <a:lnTo>
                  <a:pt x="37769" y="11662"/>
                </a:lnTo>
                <a:lnTo>
                  <a:pt x="38010" y="11347"/>
                </a:lnTo>
                <a:lnTo>
                  <a:pt x="38214" y="11032"/>
                </a:lnTo>
                <a:lnTo>
                  <a:pt x="38436" y="10698"/>
                </a:lnTo>
                <a:lnTo>
                  <a:pt x="38622" y="10346"/>
                </a:lnTo>
                <a:lnTo>
                  <a:pt x="38807" y="9975"/>
                </a:lnTo>
                <a:lnTo>
                  <a:pt x="38974" y="9586"/>
                </a:lnTo>
                <a:lnTo>
                  <a:pt x="38937" y="9475"/>
                </a:lnTo>
                <a:lnTo>
                  <a:pt x="38900" y="9326"/>
                </a:lnTo>
                <a:lnTo>
                  <a:pt x="38863" y="8918"/>
                </a:lnTo>
                <a:lnTo>
                  <a:pt x="38807" y="8418"/>
                </a:lnTo>
                <a:lnTo>
                  <a:pt x="38733" y="7824"/>
                </a:lnTo>
                <a:lnTo>
                  <a:pt x="38622" y="7175"/>
                </a:lnTo>
                <a:lnTo>
                  <a:pt x="38547" y="6823"/>
                </a:lnTo>
                <a:lnTo>
                  <a:pt x="38455" y="6452"/>
                </a:lnTo>
                <a:lnTo>
                  <a:pt x="38362" y="6082"/>
                </a:lnTo>
                <a:lnTo>
                  <a:pt x="38251" y="5711"/>
                </a:lnTo>
                <a:lnTo>
                  <a:pt x="38102" y="5321"/>
                </a:lnTo>
                <a:lnTo>
                  <a:pt x="37954" y="4932"/>
                </a:lnTo>
                <a:lnTo>
                  <a:pt x="37769" y="4543"/>
                </a:lnTo>
                <a:lnTo>
                  <a:pt x="37565" y="4172"/>
                </a:lnTo>
                <a:lnTo>
                  <a:pt x="37342" y="3782"/>
                </a:lnTo>
                <a:lnTo>
                  <a:pt x="37083" y="3412"/>
                </a:lnTo>
                <a:lnTo>
                  <a:pt x="36805" y="3041"/>
                </a:lnTo>
                <a:lnTo>
                  <a:pt x="36489" y="2689"/>
                </a:lnTo>
                <a:lnTo>
                  <a:pt x="36137" y="2336"/>
                </a:lnTo>
                <a:lnTo>
                  <a:pt x="35748" y="2021"/>
                </a:lnTo>
                <a:lnTo>
                  <a:pt x="35321" y="1706"/>
                </a:lnTo>
                <a:lnTo>
                  <a:pt x="34858" y="1409"/>
                </a:lnTo>
                <a:lnTo>
                  <a:pt x="34357" y="1150"/>
                </a:lnTo>
                <a:lnTo>
                  <a:pt x="33819" y="909"/>
                </a:lnTo>
                <a:lnTo>
                  <a:pt x="33245" y="686"/>
                </a:lnTo>
                <a:lnTo>
                  <a:pt x="32614" y="482"/>
                </a:lnTo>
                <a:lnTo>
                  <a:pt x="31928" y="334"/>
                </a:lnTo>
                <a:lnTo>
                  <a:pt x="31205" y="204"/>
                </a:lnTo>
                <a:lnTo>
                  <a:pt x="30371" y="93"/>
                </a:lnTo>
                <a:lnTo>
                  <a:pt x="29574" y="37"/>
                </a:lnTo>
                <a:lnTo>
                  <a:pt x="2879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9"/>
          <p:cNvSpPr/>
          <p:nvPr/>
        </p:nvSpPr>
        <p:spPr>
          <a:xfrm>
            <a:off x="1115050" y="217130"/>
            <a:ext cx="784087" cy="370888"/>
          </a:xfrm>
          <a:custGeom>
            <a:avLst/>
            <a:gdLst/>
            <a:ahLst/>
            <a:cxnLst/>
            <a:rect l="l" t="t" r="r" b="b"/>
            <a:pathLst>
              <a:path w="70086" h="33152" extrusionOk="0">
                <a:moveTo>
                  <a:pt x="28795" y="0"/>
                </a:moveTo>
                <a:lnTo>
                  <a:pt x="28053" y="19"/>
                </a:lnTo>
                <a:lnTo>
                  <a:pt x="27330" y="74"/>
                </a:lnTo>
                <a:lnTo>
                  <a:pt x="26644" y="148"/>
                </a:lnTo>
                <a:lnTo>
                  <a:pt x="25977" y="278"/>
                </a:lnTo>
                <a:lnTo>
                  <a:pt x="25328" y="427"/>
                </a:lnTo>
                <a:lnTo>
                  <a:pt x="24716" y="593"/>
                </a:lnTo>
                <a:lnTo>
                  <a:pt x="24123" y="797"/>
                </a:lnTo>
                <a:lnTo>
                  <a:pt x="23548" y="1020"/>
                </a:lnTo>
                <a:lnTo>
                  <a:pt x="23010" y="1279"/>
                </a:lnTo>
                <a:lnTo>
                  <a:pt x="22491" y="1558"/>
                </a:lnTo>
                <a:lnTo>
                  <a:pt x="21990" y="1854"/>
                </a:lnTo>
                <a:lnTo>
                  <a:pt x="21527" y="2151"/>
                </a:lnTo>
                <a:lnTo>
                  <a:pt x="21082" y="2485"/>
                </a:lnTo>
                <a:lnTo>
                  <a:pt x="20655" y="2837"/>
                </a:lnTo>
                <a:lnTo>
                  <a:pt x="20247" y="3189"/>
                </a:lnTo>
                <a:lnTo>
                  <a:pt x="19877" y="3560"/>
                </a:lnTo>
                <a:lnTo>
                  <a:pt x="19524" y="3931"/>
                </a:lnTo>
                <a:lnTo>
                  <a:pt x="19191" y="4320"/>
                </a:lnTo>
                <a:lnTo>
                  <a:pt x="18894" y="4709"/>
                </a:lnTo>
                <a:lnTo>
                  <a:pt x="18616" y="5117"/>
                </a:lnTo>
                <a:lnTo>
                  <a:pt x="18338" y="5507"/>
                </a:lnTo>
                <a:lnTo>
                  <a:pt x="18097" y="5915"/>
                </a:lnTo>
                <a:lnTo>
                  <a:pt x="17893" y="6304"/>
                </a:lnTo>
                <a:lnTo>
                  <a:pt x="17689" y="6712"/>
                </a:lnTo>
                <a:lnTo>
                  <a:pt x="17503" y="7101"/>
                </a:lnTo>
                <a:lnTo>
                  <a:pt x="17355" y="7491"/>
                </a:lnTo>
                <a:lnTo>
                  <a:pt x="17225" y="7861"/>
                </a:lnTo>
                <a:lnTo>
                  <a:pt x="17096" y="8232"/>
                </a:lnTo>
                <a:lnTo>
                  <a:pt x="17003" y="8585"/>
                </a:lnTo>
                <a:lnTo>
                  <a:pt x="17003" y="8603"/>
                </a:lnTo>
                <a:lnTo>
                  <a:pt x="16984" y="8863"/>
                </a:lnTo>
                <a:lnTo>
                  <a:pt x="16966" y="9437"/>
                </a:lnTo>
                <a:lnTo>
                  <a:pt x="16947" y="10235"/>
                </a:lnTo>
                <a:lnTo>
                  <a:pt x="16966" y="11217"/>
                </a:lnTo>
                <a:lnTo>
                  <a:pt x="17003" y="11755"/>
                </a:lnTo>
                <a:lnTo>
                  <a:pt x="17040" y="12311"/>
                </a:lnTo>
                <a:lnTo>
                  <a:pt x="17096" y="12886"/>
                </a:lnTo>
                <a:lnTo>
                  <a:pt x="17188" y="13479"/>
                </a:lnTo>
                <a:lnTo>
                  <a:pt x="17281" y="14054"/>
                </a:lnTo>
                <a:lnTo>
                  <a:pt x="17411" y="14629"/>
                </a:lnTo>
                <a:lnTo>
                  <a:pt x="17559" y="15185"/>
                </a:lnTo>
                <a:lnTo>
                  <a:pt x="17744" y="15723"/>
                </a:lnTo>
                <a:lnTo>
                  <a:pt x="17782" y="15834"/>
                </a:lnTo>
                <a:lnTo>
                  <a:pt x="17782" y="15927"/>
                </a:lnTo>
                <a:lnTo>
                  <a:pt x="17763" y="16038"/>
                </a:lnTo>
                <a:lnTo>
                  <a:pt x="17726" y="16131"/>
                </a:lnTo>
                <a:lnTo>
                  <a:pt x="17670" y="16205"/>
                </a:lnTo>
                <a:lnTo>
                  <a:pt x="17596" y="16279"/>
                </a:lnTo>
                <a:lnTo>
                  <a:pt x="17503" y="16335"/>
                </a:lnTo>
                <a:lnTo>
                  <a:pt x="17411" y="16372"/>
                </a:lnTo>
                <a:lnTo>
                  <a:pt x="17299" y="16390"/>
                </a:lnTo>
                <a:lnTo>
                  <a:pt x="17207" y="16390"/>
                </a:lnTo>
                <a:lnTo>
                  <a:pt x="17096" y="16372"/>
                </a:lnTo>
                <a:lnTo>
                  <a:pt x="17021" y="16335"/>
                </a:lnTo>
                <a:lnTo>
                  <a:pt x="16929" y="16261"/>
                </a:lnTo>
                <a:lnTo>
                  <a:pt x="16873" y="16186"/>
                </a:lnTo>
                <a:lnTo>
                  <a:pt x="16817" y="16112"/>
                </a:lnTo>
                <a:lnTo>
                  <a:pt x="16780" y="16001"/>
                </a:lnTo>
                <a:lnTo>
                  <a:pt x="16651" y="15408"/>
                </a:lnTo>
                <a:lnTo>
                  <a:pt x="16502" y="14610"/>
                </a:lnTo>
                <a:lnTo>
                  <a:pt x="16335" y="13683"/>
                </a:lnTo>
                <a:lnTo>
                  <a:pt x="16187" y="12645"/>
                </a:lnTo>
                <a:lnTo>
                  <a:pt x="16057" y="11551"/>
                </a:lnTo>
                <a:lnTo>
                  <a:pt x="16020" y="10995"/>
                </a:lnTo>
                <a:lnTo>
                  <a:pt x="15983" y="10457"/>
                </a:lnTo>
                <a:lnTo>
                  <a:pt x="15965" y="9901"/>
                </a:lnTo>
                <a:lnTo>
                  <a:pt x="15965" y="9363"/>
                </a:lnTo>
                <a:lnTo>
                  <a:pt x="15983" y="8844"/>
                </a:lnTo>
                <a:lnTo>
                  <a:pt x="16039" y="8344"/>
                </a:lnTo>
                <a:lnTo>
                  <a:pt x="15501" y="8195"/>
                </a:lnTo>
                <a:lnTo>
                  <a:pt x="14852" y="8065"/>
                </a:lnTo>
                <a:lnTo>
                  <a:pt x="14129" y="7936"/>
                </a:lnTo>
                <a:lnTo>
                  <a:pt x="13332" y="7824"/>
                </a:lnTo>
                <a:lnTo>
                  <a:pt x="12905" y="7787"/>
                </a:lnTo>
                <a:lnTo>
                  <a:pt x="12460" y="7750"/>
                </a:lnTo>
                <a:lnTo>
                  <a:pt x="12015" y="7732"/>
                </a:lnTo>
                <a:lnTo>
                  <a:pt x="11552" y="7713"/>
                </a:lnTo>
                <a:lnTo>
                  <a:pt x="11070" y="7732"/>
                </a:lnTo>
                <a:lnTo>
                  <a:pt x="10588" y="7750"/>
                </a:lnTo>
                <a:lnTo>
                  <a:pt x="10087" y="7806"/>
                </a:lnTo>
                <a:lnTo>
                  <a:pt x="9605" y="7861"/>
                </a:lnTo>
                <a:lnTo>
                  <a:pt x="9104" y="7954"/>
                </a:lnTo>
                <a:lnTo>
                  <a:pt x="8585" y="8047"/>
                </a:lnTo>
                <a:lnTo>
                  <a:pt x="8085" y="8177"/>
                </a:lnTo>
                <a:lnTo>
                  <a:pt x="7584" y="8344"/>
                </a:lnTo>
                <a:lnTo>
                  <a:pt x="7083" y="8529"/>
                </a:lnTo>
                <a:lnTo>
                  <a:pt x="6583" y="8733"/>
                </a:lnTo>
                <a:lnTo>
                  <a:pt x="6082" y="8974"/>
                </a:lnTo>
                <a:lnTo>
                  <a:pt x="5582" y="9252"/>
                </a:lnTo>
                <a:lnTo>
                  <a:pt x="5100" y="9567"/>
                </a:lnTo>
                <a:lnTo>
                  <a:pt x="4617" y="9901"/>
                </a:lnTo>
                <a:lnTo>
                  <a:pt x="4154" y="10290"/>
                </a:lnTo>
                <a:lnTo>
                  <a:pt x="3709" y="10698"/>
                </a:lnTo>
                <a:lnTo>
                  <a:pt x="3264" y="11162"/>
                </a:lnTo>
                <a:lnTo>
                  <a:pt x="2838" y="11644"/>
                </a:lnTo>
                <a:lnTo>
                  <a:pt x="2411" y="12200"/>
                </a:lnTo>
                <a:lnTo>
                  <a:pt x="2022" y="12775"/>
                </a:lnTo>
                <a:lnTo>
                  <a:pt x="1799" y="13146"/>
                </a:lnTo>
                <a:lnTo>
                  <a:pt x="1577" y="13516"/>
                </a:lnTo>
                <a:lnTo>
                  <a:pt x="1373" y="13906"/>
                </a:lnTo>
                <a:lnTo>
                  <a:pt x="1187" y="14277"/>
                </a:lnTo>
                <a:lnTo>
                  <a:pt x="1021" y="14666"/>
                </a:lnTo>
                <a:lnTo>
                  <a:pt x="854" y="15037"/>
                </a:lnTo>
                <a:lnTo>
                  <a:pt x="724" y="15426"/>
                </a:lnTo>
                <a:lnTo>
                  <a:pt x="594" y="15797"/>
                </a:lnTo>
                <a:lnTo>
                  <a:pt x="464" y="16186"/>
                </a:lnTo>
                <a:lnTo>
                  <a:pt x="372" y="16557"/>
                </a:lnTo>
                <a:lnTo>
                  <a:pt x="279" y="16928"/>
                </a:lnTo>
                <a:lnTo>
                  <a:pt x="205" y="17317"/>
                </a:lnTo>
                <a:lnTo>
                  <a:pt x="131" y="17688"/>
                </a:lnTo>
                <a:lnTo>
                  <a:pt x="93" y="18059"/>
                </a:lnTo>
                <a:lnTo>
                  <a:pt x="56" y="18430"/>
                </a:lnTo>
                <a:lnTo>
                  <a:pt x="19" y="18819"/>
                </a:lnTo>
                <a:lnTo>
                  <a:pt x="1" y="19171"/>
                </a:lnTo>
                <a:lnTo>
                  <a:pt x="1" y="19542"/>
                </a:lnTo>
                <a:lnTo>
                  <a:pt x="19" y="19913"/>
                </a:lnTo>
                <a:lnTo>
                  <a:pt x="38" y="20265"/>
                </a:lnTo>
                <a:lnTo>
                  <a:pt x="75" y="20618"/>
                </a:lnTo>
                <a:lnTo>
                  <a:pt x="112" y="20988"/>
                </a:lnTo>
                <a:lnTo>
                  <a:pt x="223" y="21674"/>
                </a:lnTo>
                <a:lnTo>
                  <a:pt x="390" y="22360"/>
                </a:lnTo>
                <a:lnTo>
                  <a:pt x="576" y="23009"/>
                </a:lnTo>
                <a:lnTo>
                  <a:pt x="817" y="23658"/>
                </a:lnTo>
                <a:lnTo>
                  <a:pt x="1095" y="24270"/>
                </a:lnTo>
                <a:lnTo>
                  <a:pt x="1391" y="24864"/>
                </a:lnTo>
                <a:lnTo>
                  <a:pt x="1725" y="25420"/>
                </a:lnTo>
                <a:lnTo>
                  <a:pt x="2096" y="25957"/>
                </a:lnTo>
                <a:lnTo>
                  <a:pt x="2485" y="26458"/>
                </a:lnTo>
                <a:lnTo>
                  <a:pt x="2912" y="26922"/>
                </a:lnTo>
                <a:lnTo>
                  <a:pt x="3375" y="27367"/>
                </a:lnTo>
                <a:lnTo>
                  <a:pt x="3598" y="27552"/>
                </a:lnTo>
                <a:lnTo>
                  <a:pt x="3839" y="27756"/>
                </a:lnTo>
                <a:lnTo>
                  <a:pt x="4098" y="27941"/>
                </a:lnTo>
                <a:lnTo>
                  <a:pt x="4339" y="28108"/>
                </a:lnTo>
                <a:lnTo>
                  <a:pt x="4599" y="28275"/>
                </a:lnTo>
                <a:lnTo>
                  <a:pt x="4858" y="28423"/>
                </a:lnTo>
                <a:lnTo>
                  <a:pt x="5137" y="28572"/>
                </a:lnTo>
                <a:lnTo>
                  <a:pt x="5396" y="28702"/>
                </a:lnTo>
                <a:lnTo>
                  <a:pt x="5674" y="28813"/>
                </a:lnTo>
                <a:lnTo>
                  <a:pt x="5952" y="28924"/>
                </a:lnTo>
                <a:lnTo>
                  <a:pt x="6231" y="29017"/>
                </a:lnTo>
                <a:lnTo>
                  <a:pt x="6527" y="29091"/>
                </a:lnTo>
                <a:lnTo>
                  <a:pt x="6824" y="29165"/>
                </a:lnTo>
                <a:lnTo>
                  <a:pt x="7102" y="29221"/>
                </a:lnTo>
                <a:lnTo>
                  <a:pt x="7417" y="29258"/>
                </a:lnTo>
                <a:lnTo>
                  <a:pt x="7714" y="29295"/>
                </a:lnTo>
                <a:lnTo>
                  <a:pt x="8010" y="29313"/>
                </a:lnTo>
                <a:lnTo>
                  <a:pt x="8622" y="29313"/>
                </a:lnTo>
                <a:lnTo>
                  <a:pt x="8938" y="29276"/>
                </a:lnTo>
                <a:lnTo>
                  <a:pt x="9531" y="29221"/>
                </a:lnTo>
                <a:lnTo>
                  <a:pt x="10106" y="29146"/>
                </a:lnTo>
                <a:lnTo>
                  <a:pt x="11181" y="28980"/>
                </a:lnTo>
                <a:lnTo>
                  <a:pt x="12127" y="28776"/>
                </a:lnTo>
                <a:lnTo>
                  <a:pt x="12979" y="28572"/>
                </a:lnTo>
                <a:lnTo>
                  <a:pt x="13721" y="28349"/>
                </a:lnTo>
                <a:lnTo>
                  <a:pt x="14370" y="28127"/>
                </a:lnTo>
                <a:lnTo>
                  <a:pt x="14926" y="27904"/>
                </a:lnTo>
                <a:lnTo>
                  <a:pt x="15408" y="27682"/>
                </a:lnTo>
                <a:lnTo>
                  <a:pt x="15816" y="27478"/>
                </a:lnTo>
                <a:lnTo>
                  <a:pt x="16150" y="27292"/>
                </a:lnTo>
                <a:lnTo>
                  <a:pt x="16632" y="26996"/>
                </a:lnTo>
                <a:lnTo>
                  <a:pt x="16780" y="26903"/>
                </a:lnTo>
                <a:lnTo>
                  <a:pt x="16892" y="26847"/>
                </a:lnTo>
                <a:lnTo>
                  <a:pt x="16984" y="26847"/>
                </a:lnTo>
                <a:lnTo>
                  <a:pt x="17003" y="26884"/>
                </a:lnTo>
                <a:lnTo>
                  <a:pt x="17096" y="27218"/>
                </a:lnTo>
                <a:lnTo>
                  <a:pt x="17188" y="27515"/>
                </a:lnTo>
                <a:lnTo>
                  <a:pt x="17318" y="27867"/>
                </a:lnTo>
                <a:lnTo>
                  <a:pt x="17522" y="28275"/>
                </a:lnTo>
                <a:lnTo>
                  <a:pt x="17763" y="28702"/>
                </a:lnTo>
                <a:lnTo>
                  <a:pt x="17911" y="28943"/>
                </a:lnTo>
                <a:lnTo>
                  <a:pt x="18078" y="29184"/>
                </a:lnTo>
                <a:lnTo>
                  <a:pt x="18264" y="29425"/>
                </a:lnTo>
                <a:lnTo>
                  <a:pt x="18468" y="29666"/>
                </a:lnTo>
                <a:lnTo>
                  <a:pt x="18690" y="29888"/>
                </a:lnTo>
                <a:lnTo>
                  <a:pt x="18950" y="30129"/>
                </a:lnTo>
                <a:lnTo>
                  <a:pt x="19209" y="30370"/>
                </a:lnTo>
                <a:lnTo>
                  <a:pt x="19487" y="30593"/>
                </a:lnTo>
                <a:lnTo>
                  <a:pt x="19803" y="30815"/>
                </a:lnTo>
                <a:lnTo>
                  <a:pt x="20155" y="31038"/>
                </a:lnTo>
                <a:lnTo>
                  <a:pt x="20507" y="31242"/>
                </a:lnTo>
                <a:lnTo>
                  <a:pt x="20896" y="31427"/>
                </a:lnTo>
                <a:lnTo>
                  <a:pt x="21304" y="31612"/>
                </a:lnTo>
                <a:lnTo>
                  <a:pt x="21749" y="31779"/>
                </a:lnTo>
                <a:lnTo>
                  <a:pt x="22231" y="31928"/>
                </a:lnTo>
                <a:lnTo>
                  <a:pt x="22732" y="32057"/>
                </a:lnTo>
                <a:lnTo>
                  <a:pt x="23270" y="32169"/>
                </a:lnTo>
                <a:lnTo>
                  <a:pt x="23826" y="32243"/>
                </a:lnTo>
                <a:lnTo>
                  <a:pt x="24438" y="32317"/>
                </a:lnTo>
                <a:lnTo>
                  <a:pt x="25068" y="32354"/>
                </a:lnTo>
                <a:lnTo>
                  <a:pt x="25902" y="32373"/>
                </a:lnTo>
                <a:lnTo>
                  <a:pt x="26700" y="32373"/>
                </a:lnTo>
                <a:lnTo>
                  <a:pt x="27460" y="32336"/>
                </a:lnTo>
                <a:lnTo>
                  <a:pt x="28183" y="32261"/>
                </a:lnTo>
                <a:lnTo>
                  <a:pt x="28888" y="32187"/>
                </a:lnTo>
                <a:lnTo>
                  <a:pt x="29537" y="32076"/>
                </a:lnTo>
                <a:lnTo>
                  <a:pt x="30167" y="31946"/>
                </a:lnTo>
                <a:lnTo>
                  <a:pt x="30760" y="31816"/>
                </a:lnTo>
                <a:lnTo>
                  <a:pt x="31316" y="31668"/>
                </a:lnTo>
                <a:lnTo>
                  <a:pt x="31854" y="31520"/>
                </a:lnTo>
                <a:lnTo>
                  <a:pt x="32355" y="31353"/>
                </a:lnTo>
                <a:lnTo>
                  <a:pt x="32800" y="31186"/>
                </a:lnTo>
                <a:lnTo>
                  <a:pt x="33634" y="30852"/>
                </a:lnTo>
                <a:lnTo>
                  <a:pt x="34339" y="30556"/>
                </a:lnTo>
                <a:lnTo>
                  <a:pt x="34116" y="30519"/>
                </a:lnTo>
                <a:lnTo>
                  <a:pt x="34209" y="30426"/>
                </a:lnTo>
                <a:lnTo>
                  <a:pt x="34487" y="30148"/>
                </a:lnTo>
                <a:lnTo>
                  <a:pt x="34672" y="29944"/>
                </a:lnTo>
                <a:lnTo>
                  <a:pt x="34895" y="29703"/>
                </a:lnTo>
                <a:lnTo>
                  <a:pt x="35117" y="29388"/>
                </a:lnTo>
                <a:lnTo>
                  <a:pt x="35340" y="29035"/>
                </a:lnTo>
                <a:lnTo>
                  <a:pt x="35562" y="28646"/>
                </a:lnTo>
                <a:lnTo>
                  <a:pt x="35785" y="28201"/>
                </a:lnTo>
                <a:lnTo>
                  <a:pt x="35989" y="27700"/>
                </a:lnTo>
                <a:lnTo>
                  <a:pt x="36156" y="27163"/>
                </a:lnTo>
                <a:lnTo>
                  <a:pt x="36248" y="26866"/>
                </a:lnTo>
                <a:lnTo>
                  <a:pt x="36304" y="26551"/>
                </a:lnTo>
                <a:lnTo>
                  <a:pt x="36378" y="26236"/>
                </a:lnTo>
                <a:lnTo>
                  <a:pt x="36415" y="25902"/>
                </a:lnTo>
                <a:lnTo>
                  <a:pt x="36452" y="25568"/>
                </a:lnTo>
                <a:lnTo>
                  <a:pt x="36489" y="25216"/>
                </a:lnTo>
                <a:lnTo>
                  <a:pt x="36489" y="24845"/>
                </a:lnTo>
                <a:lnTo>
                  <a:pt x="36489" y="24456"/>
                </a:lnTo>
                <a:lnTo>
                  <a:pt x="36471" y="24085"/>
                </a:lnTo>
                <a:lnTo>
                  <a:pt x="36415" y="23733"/>
                </a:lnTo>
                <a:lnTo>
                  <a:pt x="36341" y="23399"/>
                </a:lnTo>
                <a:lnTo>
                  <a:pt x="36248" y="23084"/>
                </a:lnTo>
                <a:lnTo>
                  <a:pt x="36119" y="22787"/>
                </a:lnTo>
                <a:lnTo>
                  <a:pt x="35970" y="22527"/>
                </a:lnTo>
                <a:lnTo>
                  <a:pt x="35803" y="22286"/>
                </a:lnTo>
                <a:lnTo>
                  <a:pt x="35636" y="22064"/>
                </a:lnTo>
                <a:lnTo>
                  <a:pt x="35433" y="21841"/>
                </a:lnTo>
                <a:lnTo>
                  <a:pt x="35210" y="21656"/>
                </a:lnTo>
                <a:lnTo>
                  <a:pt x="34988" y="21489"/>
                </a:lnTo>
                <a:lnTo>
                  <a:pt x="34747" y="21341"/>
                </a:lnTo>
                <a:lnTo>
                  <a:pt x="34505" y="21211"/>
                </a:lnTo>
                <a:lnTo>
                  <a:pt x="34246" y="21100"/>
                </a:lnTo>
                <a:lnTo>
                  <a:pt x="33968" y="21007"/>
                </a:lnTo>
                <a:lnTo>
                  <a:pt x="33690" y="20933"/>
                </a:lnTo>
                <a:lnTo>
                  <a:pt x="33412" y="20877"/>
                </a:lnTo>
                <a:lnTo>
                  <a:pt x="33133" y="20822"/>
                </a:lnTo>
                <a:lnTo>
                  <a:pt x="32855" y="20803"/>
                </a:lnTo>
                <a:lnTo>
                  <a:pt x="32577" y="20785"/>
                </a:lnTo>
                <a:lnTo>
                  <a:pt x="32299" y="20785"/>
                </a:lnTo>
                <a:lnTo>
                  <a:pt x="32021" y="20803"/>
                </a:lnTo>
                <a:lnTo>
                  <a:pt x="31743" y="20840"/>
                </a:lnTo>
                <a:lnTo>
                  <a:pt x="31465" y="20877"/>
                </a:lnTo>
                <a:lnTo>
                  <a:pt x="31205" y="20933"/>
                </a:lnTo>
                <a:lnTo>
                  <a:pt x="30964" y="21007"/>
                </a:lnTo>
                <a:lnTo>
                  <a:pt x="30723" y="21100"/>
                </a:lnTo>
                <a:lnTo>
                  <a:pt x="30482" y="21192"/>
                </a:lnTo>
                <a:lnTo>
                  <a:pt x="30278" y="21304"/>
                </a:lnTo>
                <a:lnTo>
                  <a:pt x="30074" y="21415"/>
                </a:lnTo>
                <a:lnTo>
                  <a:pt x="29889" y="21545"/>
                </a:lnTo>
                <a:lnTo>
                  <a:pt x="29722" y="21693"/>
                </a:lnTo>
                <a:lnTo>
                  <a:pt x="29574" y="21841"/>
                </a:lnTo>
                <a:lnTo>
                  <a:pt x="29444" y="22008"/>
                </a:lnTo>
                <a:lnTo>
                  <a:pt x="29314" y="22175"/>
                </a:lnTo>
                <a:lnTo>
                  <a:pt x="29203" y="22342"/>
                </a:lnTo>
                <a:lnTo>
                  <a:pt x="29110" y="22509"/>
                </a:lnTo>
                <a:lnTo>
                  <a:pt x="29036" y="22694"/>
                </a:lnTo>
                <a:lnTo>
                  <a:pt x="28962" y="22880"/>
                </a:lnTo>
                <a:lnTo>
                  <a:pt x="28925" y="23065"/>
                </a:lnTo>
                <a:lnTo>
                  <a:pt x="28869" y="23250"/>
                </a:lnTo>
                <a:lnTo>
                  <a:pt x="28850" y="23436"/>
                </a:lnTo>
                <a:lnTo>
                  <a:pt x="28832" y="23621"/>
                </a:lnTo>
                <a:lnTo>
                  <a:pt x="28813" y="23807"/>
                </a:lnTo>
                <a:lnTo>
                  <a:pt x="28832" y="24178"/>
                </a:lnTo>
                <a:lnTo>
                  <a:pt x="28888" y="24530"/>
                </a:lnTo>
                <a:lnTo>
                  <a:pt x="28999" y="24864"/>
                </a:lnTo>
                <a:lnTo>
                  <a:pt x="29129" y="25160"/>
                </a:lnTo>
                <a:lnTo>
                  <a:pt x="29203" y="25290"/>
                </a:lnTo>
                <a:lnTo>
                  <a:pt x="29295" y="25420"/>
                </a:lnTo>
                <a:lnTo>
                  <a:pt x="29388" y="25550"/>
                </a:lnTo>
                <a:lnTo>
                  <a:pt x="29481" y="25661"/>
                </a:lnTo>
                <a:lnTo>
                  <a:pt x="29592" y="25753"/>
                </a:lnTo>
                <a:lnTo>
                  <a:pt x="29703" y="25846"/>
                </a:lnTo>
                <a:lnTo>
                  <a:pt x="29833" y="25902"/>
                </a:lnTo>
                <a:lnTo>
                  <a:pt x="29963" y="25957"/>
                </a:lnTo>
                <a:lnTo>
                  <a:pt x="30093" y="26013"/>
                </a:lnTo>
                <a:lnTo>
                  <a:pt x="30241" y="26032"/>
                </a:lnTo>
                <a:lnTo>
                  <a:pt x="30389" y="26050"/>
                </a:lnTo>
                <a:lnTo>
                  <a:pt x="30538" y="26032"/>
                </a:lnTo>
                <a:lnTo>
                  <a:pt x="31075" y="25976"/>
                </a:lnTo>
                <a:lnTo>
                  <a:pt x="31520" y="25939"/>
                </a:lnTo>
                <a:lnTo>
                  <a:pt x="31854" y="25920"/>
                </a:lnTo>
                <a:lnTo>
                  <a:pt x="32095" y="25957"/>
                </a:lnTo>
                <a:lnTo>
                  <a:pt x="32188" y="25976"/>
                </a:lnTo>
                <a:lnTo>
                  <a:pt x="32262" y="25995"/>
                </a:lnTo>
                <a:lnTo>
                  <a:pt x="32318" y="26032"/>
                </a:lnTo>
                <a:lnTo>
                  <a:pt x="32373" y="26087"/>
                </a:lnTo>
                <a:lnTo>
                  <a:pt x="32410" y="26143"/>
                </a:lnTo>
                <a:lnTo>
                  <a:pt x="32429" y="26198"/>
                </a:lnTo>
                <a:lnTo>
                  <a:pt x="32447" y="26365"/>
                </a:lnTo>
                <a:lnTo>
                  <a:pt x="32447" y="26551"/>
                </a:lnTo>
                <a:lnTo>
                  <a:pt x="32429" y="26755"/>
                </a:lnTo>
                <a:lnTo>
                  <a:pt x="32392" y="26866"/>
                </a:lnTo>
                <a:lnTo>
                  <a:pt x="32355" y="26959"/>
                </a:lnTo>
                <a:lnTo>
                  <a:pt x="32318" y="27051"/>
                </a:lnTo>
                <a:lnTo>
                  <a:pt x="32243" y="27144"/>
                </a:lnTo>
                <a:lnTo>
                  <a:pt x="32151" y="27218"/>
                </a:lnTo>
                <a:lnTo>
                  <a:pt x="32040" y="27274"/>
                </a:lnTo>
                <a:lnTo>
                  <a:pt x="31910" y="27329"/>
                </a:lnTo>
                <a:lnTo>
                  <a:pt x="31743" y="27385"/>
                </a:lnTo>
                <a:lnTo>
                  <a:pt x="31539" y="27404"/>
                </a:lnTo>
                <a:lnTo>
                  <a:pt x="31298" y="27422"/>
                </a:lnTo>
                <a:lnTo>
                  <a:pt x="31038" y="27404"/>
                </a:lnTo>
                <a:lnTo>
                  <a:pt x="30723" y="27367"/>
                </a:lnTo>
                <a:lnTo>
                  <a:pt x="30389" y="27311"/>
                </a:lnTo>
                <a:lnTo>
                  <a:pt x="30056" y="27218"/>
                </a:lnTo>
                <a:lnTo>
                  <a:pt x="29740" y="27107"/>
                </a:lnTo>
                <a:lnTo>
                  <a:pt x="29425" y="26977"/>
                </a:lnTo>
                <a:lnTo>
                  <a:pt x="29129" y="26810"/>
                </a:lnTo>
                <a:lnTo>
                  <a:pt x="28850" y="26606"/>
                </a:lnTo>
                <a:lnTo>
                  <a:pt x="28572" y="26384"/>
                </a:lnTo>
                <a:lnTo>
                  <a:pt x="28331" y="26143"/>
                </a:lnTo>
                <a:lnTo>
                  <a:pt x="28127" y="25846"/>
                </a:lnTo>
                <a:lnTo>
                  <a:pt x="27942" y="25531"/>
                </a:lnTo>
                <a:lnTo>
                  <a:pt x="27868" y="25364"/>
                </a:lnTo>
                <a:lnTo>
                  <a:pt x="27794" y="25179"/>
                </a:lnTo>
                <a:lnTo>
                  <a:pt x="27738" y="24993"/>
                </a:lnTo>
                <a:lnTo>
                  <a:pt x="27682" y="24808"/>
                </a:lnTo>
                <a:lnTo>
                  <a:pt x="27645" y="24604"/>
                </a:lnTo>
                <a:lnTo>
                  <a:pt x="27608" y="24381"/>
                </a:lnTo>
                <a:lnTo>
                  <a:pt x="27590" y="24159"/>
                </a:lnTo>
                <a:lnTo>
                  <a:pt x="27571" y="23936"/>
                </a:lnTo>
                <a:lnTo>
                  <a:pt x="27590" y="23695"/>
                </a:lnTo>
                <a:lnTo>
                  <a:pt x="27608" y="23454"/>
                </a:lnTo>
                <a:lnTo>
                  <a:pt x="27627" y="23195"/>
                </a:lnTo>
                <a:lnTo>
                  <a:pt x="27664" y="22935"/>
                </a:lnTo>
                <a:lnTo>
                  <a:pt x="27719" y="22676"/>
                </a:lnTo>
                <a:lnTo>
                  <a:pt x="27794" y="22416"/>
                </a:lnTo>
                <a:lnTo>
                  <a:pt x="27886" y="22157"/>
                </a:lnTo>
                <a:lnTo>
                  <a:pt x="27979" y="21916"/>
                </a:lnTo>
                <a:lnTo>
                  <a:pt x="28090" y="21674"/>
                </a:lnTo>
                <a:lnTo>
                  <a:pt x="28220" y="21433"/>
                </a:lnTo>
                <a:lnTo>
                  <a:pt x="28350" y="21211"/>
                </a:lnTo>
                <a:lnTo>
                  <a:pt x="28498" y="21007"/>
                </a:lnTo>
                <a:lnTo>
                  <a:pt x="28665" y="20803"/>
                </a:lnTo>
                <a:lnTo>
                  <a:pt x="28832" y="20599"/>
                </a:lnTo>
                <a:lnTo>
                  <a:pt x="29017" y="20414"/>
                </a:lnTo>
                <a:lnTo>
                  <a:pt x="29221" y="20247"/>
                </a:lnTo>
                <a:lnTo>
                  <a:pt x="29425" y="20080"/>
                </a:lnTo>
                <a:lnTo>
                  <a:pt x="29629" y="19932"/>
                </a:lnTo>
                <a:lnTo>
                  <a:pt x="29852" y="19783"/>
                </a:lnTo>
                <a:lnTo>
                  <a:pt x="30093" y="19672"/>
                </a:lnTo>
                <a:lnTo>
                  <a:pt x="30334" y="19561"/>
                </a:lnTo>
                <a:lnTo>
                  <a:pt x="30575" y="19450"/>
                </a:lnTo>
                <a:lnTo>
                  <a:pt x="30834" y="19375"/>
                </a:lnTo>
                <a:lnTo>
                  <a:pt x="31094" y="19301"/>
                </a:lnTo>
                <a:lnTo>
                  <a:pt x="31354" y="19246"/>
                </a:lnTo>
                <a:lnTo>
                  <a:pt x="31632" y="19209"/>
                </a:lnTo>
                <a:lnTo>
                  <a:pt x="31928" y="19190"/>
                </a:lnTo>
                <a:lnTo>
                  <a:pt x="32206" y="19190"/>
                </a:lnTo>
                <a:lnTo>
                  <a:pt x="32503" y="19209"/>
                </a:lnTo>
                <a:lnTo>
                  <a:pt x="32800" y="19227"/>
                </a:lnTo>
                <a:lnTo>
                  <a:pt x="33115" y="19283"/>
                </a:lnTo>
                <a:lnTo>
                  <a:pt x="33412" y="19357"/>
                </a:lnTo>
                <a:lnTo>
                  <a:pt x="33727" y="19450"/>
                </a:lnTo>
                <a:lnTo>
                  <a:pt x="34042" y="19561"/>
                </a:lnTo>
                <a:lnTo>
                  <a:pt x="34357" y="19691"/>
                </a:lnTo>
                <a:lnTo>
                  <a:pt x="34672" y="19839"/>
                </a:lnTo>
                <a:lnTo>
                  <a:pt x="34988" y="20006"/>
                </a:lnTo>
                <a:lnTo>
                  <a:pt x="35284" y="20173"/>
                </a:lnTo>
                <a:lnTo>
                  <a:pt x="35562" y="20340"/>
                </a:lnTo>
                <a:lnTo>
                  <a:pt x="35840" y="20543"/>
                </a:lnTo>
                <a:lnTo>
                  <a:pt x="36081" y="20729"/>
                </a:lnTo>
                <a:lnTo>
                  <a:pt x="36304" y="20933"/>
                </a:lnTo>
                <a:lnTo>
                  <a:pt x="36526" y="21137"/>
                </a:lnTo>
                <a:lnTo>
                  <a:pt x="36712" y="21341"/>
                </a:lnTo>
                <a:lnTo>
                  <a:pt x="36897" y="21563"/>
                </a:lnTo>
                <a:lnTo>
                  <a:pt x="37064" y="21786"/>
                </a:lnTo>
                <a:lnTo>
                  <a:pt x="37231" y="22008"/>
                </a:lnTo>
                <a:lnTo>
                  <a:pt x="37361" y="22231"/>
                </a:lnTo>
                <a:lnTo>
                  <a:pt x="37491" y="22472"/>
                </a:lnTo>
                <a:lnTo>
                  <a:pt x="37602" y="22713"/>
                </a:lnTo>
                <a:lnTo>
                  <a:pt x="37695" y="22972"/>
                </a:lnTo>
                <a:lnTo>
                  <a:pt x="37787" y="23213"/>
                </a:lnTo>
                <a:lnTo>
                  <a:pt x="37861" y="23473"/>
                </a:lnTo>
                <a:lnTo>
                  <a:pt x="37917" y="23733"/>
                </a:lnTo>
                <a:lnTo>
                  <a:pt x="37954" y="23992"/>
                </a:lnTo>
                <a:lnTo>
                  <a:pt x="37991" y="24252"/>
                </a:lnTo>
                <a:lnTo>
                  <a:pt x="38010" y="24511"/>
                </a:lnTo>
                <a:lnTo>
                  <a:pt x="38028" y="24789"/>
                </a:lnTo>
                <a:lnTo>
                  <a:pt x="38028" y="25327"/>
                </a:lnTo>
                <a:lnTo>
                  <a:pt x="37973" y="25883"/>
                </a:lnTo>
                <a:lnTo>
                  <a:pt x="37880" y="26440"/>
                </a:lnTo>
                <a:lnTo>
                  <a:pt x="37750" y="26996"/>
                </a:lnTo>
                <a:lnTo>
                  <a:pt x="37583" y="27552"/>
                </a:lnTo>
                <a:lnTo>
                  <a:pt x="37398" y="28127"/>
                </a:lnTo>
                <a:lnTo>
                  <a:pt x="37231" y="28609"/>
                </a:lnTo>
                <a:lnTo>
                  <a:pt x="37046" y="29035"/>
                </a:lnTo>
                <a:lnTo>
                  <a:pt x="36879" y="29406"/>
                </a:lnTo>
                <a:lnTo>
                  <a:pt x="36730" y="29721"/>
                </a:lnTo>
                <a:lnTo>
                  <a:pt x="36582" y="29981"/>
                </a:lnTo>
                <a:lnTo>
                  <a:pt x="36452" y="30203"/>
                </a:lnTo>
                <a:lnTo>
                  <a:pt x="36323" y="30370"/>
                </a:lnTo>
                <a:lnTo>
                  <a:pt x="36545" y="30593"/>
                </a:lnTo>
                <a:lnTo>
                  <a:pt x="36805" y="30852"/>
                </a:lnTo>
                <a:lnTo>
                  <a:pt x="37120" y="31112"/>
                </a:lnTo>
                <a:lnTo>
                  <a:pt x="37491" y="31408"/>
                </a:lnTo>
                <a:lnTo>
                  <a:pt x="37898" y="31705"/>
                </a:lnTo>
                <a:lnTo>
                  <a:pt x="38381" y="31983"/>
                </a:lnTo>
                <a:lnTo>
                  <a:pt x="38918" y="32261"/>
                </a:lnTo>
                <a:lnTo>
                  <a:pt x="39215" y="32391"/>
                </a:lnTo>
                <a:lnTo>
                  <a:pt x="39512" y="32502"/>
                </a:lnTo>
                <a:lnTo>
                  <a:pt x="39827" y="32632"/>
                </a:lnTo>
                <a:lnTo>
                  <a:pt x="40179" y="32725"/>
                </a:lnTo>
                <a:lnTo>
                  <a:pt x="40531" y="32836"/>
                </a:lnTo>
                <a:lnTo>
                  <a:pt x="40902" y="32910"/>
                </a:lnTo>
                <a:lnTo>
                  <a:pt x="41291" y="32984"/>
                </a:lnTo>
                <a:lnTo>
                  <a:pt x="41699" y="33059"/>
                </a:lnTo>
                <a:lnTo>
                  <a:pt x="42126" y="33096"/>
                </a:lnTo>
                <a:lnTo>
                  <a:pt x="42571" y="33133"/>
                </a:lnTo>
                <a:lnTo>
                  <a:pt x="43034" y="33151"/>
                </a:lnTo>
                <a:lnTo>
                  <a:pt x="43516" y="33151"/>
                </a:lnTo>
                <a:lnTo>
                  <a:pt x="44036" y="33133"/>
                </a:lnTo>
                <a:lnTo>
                  <a:pt x="44555" y="33096"/>
                </a:lnTo>
                <a:lnTo>
                  <a:pt x="45092" y="33040"/>
                </a:lnTo>
                <a:lnTo>
                  <a:pt x="45649" y="32966"/>
                </a:lnTo>
                <a:lnTo>
                  <a:pt x="46242" y="32873"/>
                </a:lnTo>
                <a:lnTo>
                  <a:pt x="46854" y="32743"/>
                </a:lnTo>
                <a:lnTo>
                  <a:pt x="47336" y="32632"/>
                </a:lnTo>
                <a:lnTo>
                  <a:pt x="47799" y="32502"/>
                </a:lnTo>
                <a:lnTo>
                  <a:pt x="48244" y="32373"/>
                </a:lnTo>
                <a:lnTo>
                  <a:pt x="48671" y="32224"/>
                </a:lnTo>
                <a:lnTo>
                  <a:pt x="49097" y="32057"/>
                </a:lnTo>
                <a:lnTo>
                  <a:pt x="49487" y="31909"/>
                </a:lnTo>
                <a:lnTo>
                  <a:pt x="49857" y="31724"/>
                </a:lnTo>
                <a:lnTo>
                  <a:pt x="50210" y="31557"/>
                </a:lnTo>
                <a:lnTo>
                  <a:pt x="50543" y="31371"/>
                </a:lnTo>
                <a:lnTo>
                  <a:pt x="50859" y="31167"/>
                </a:lnTo>
                <a:lnTo>
                  <a:pt x="51174" y="30982"/>
                </a:lnTo>
                <a:lnTo>
                  <a:pt x="51470" y="30778"/>
                </a:lnTo>
                <a:lnTo>
                  <a:pt x="51730" y="30574"/>
                </a:lnTo>
                <a:lnTo>
                  <a:pt x="52008" y="30370"/>
                </a:lnTo>
                <a:lnTo>
                  <a:pt x="52249" y="30148"/>
                </a:lnTo>
                <a:lnTo>
                  <a:pt x="52472" y="29944"/>
                </a:lnTo>
                <a:lnTo>
                  <a:pt x="52898" y="29499"/>
                </a:lnTo>
                <a:lnTo>
                  <a:pt x="53287" y="29072"/>
                </a:lnTo>
                <a:lnTo>
                  <a:pt x="53621" y="28627"/>
                </a:lnTo>
                <a:lnTo>
                  <a:pt x="53899" y="28201"/>
                </a:lnTo>
                <a:lnTo>
                  <a:pt x="54159" y="27793"/>
                </a:lnTo>
                <a:lnTo>
                  <a:pt x="54381" y="27404"/>
                </a:lnTo>
                <a:lnTo>
                  <a:pt x="54567" y="27033"/>
                </a:lnTo>
                <a:lnTo>
                  <a:pt x="54734" y="26681"/>
                </a:lnTo>
                <a:lnTo>
                  <a:pt x="54641" y="25809"/>
                </a:lnTo>
                <a:lnTo>
                  <a:pt x="54585" y="25309"/>
                </a:lnTo>
                <a:lnTo>
                  <a:pt x="54511" y="24789"/>
                </a:lnTo>
                <a:lnTo>
                  <a:pt x="54400" y="24233"/>
                </a:lnTo>
                <a:lnTo>
                  <a:pt x="54270" y="23658"/>
                </a:lnTo>
                <a:lnTo>
                  <a:pt x="54103" y="23084"/>
                </a:lnTo>
                <a:lnTo>
                  <a:pt x="53918" y="22527"/>
                </a:lnTo>
                <a:lnTo>
                  <a:pt x="53695" y="21990"/>
                </a:lnTo>
                <a:lnTo>
                  <a:pt x="53566" y="21730"/>
                </a:lnTo>
                <a:lnTo>
                  <a:pt x="53436" y="21471"/>
                </a:lnTo>
                <a:lnTo>
                  <a:pt x="53287" y="21229"/>
                </a:lnTo>
                <a:lnTo>
                  <a:pt x="53139" y="20988"/>
                </a:lnTo>
                <a:lnTo>
                  <a:pt x="52972" y="20766"/>
                </a:lnTo>
                <a:lnTo>
                  <a:pt x="52787" y="20562"/>
                </a:lnTo>
                <a:lnTo>
                  <a:pt x="52601" y="20358"/>
                </a:lnTo>
                <a:lnTo>
                  <a:pt x="52398" y="20191"/>
                </a:lnTo>
                <a:lnTo>
                  <a:pt x="52194" y="20024"/>
                </a:lnTo>
                <a:lnTo>
                  <a:pt x="51971" y="19876"/>
                </a:lnTo>
                <a:lnTo>
                  <a:pt x="51730" y="19746"/>
                </a:lnTo>
                <a:lnTo>
                  <a:pt x="51489" y="19635"/>
                </a:lnTo>
                <a:lnTo>
                  <a:pt x="51229" y="19561"/>
                </a:lnTo>
                <a:lnTo>
                  <a:pt x="50951" y="19505"/>
                </a:lnTo>
                <a:lnTo>
                  <a:pt x="50581" y="19450"/>
                </a:lnTo>
                <a:lnTo>
                  <a:pt x="50247" y="19412"/>
                </a:lnTo>
                <a:lnTo>
                  <a:pt x="49913" y="19375"/>
                </a:lnTo>
                <a:lnTo>
                  <a:pt x="49579" y="19357"/>
                </a:lnTo>
                <a:lnTo>
                  <a:pt x="49264" y="19375"/>
                </a:lnTo>
                <a:lnTo>
                  <a:pt x="48967" y="19375"/>
                </a:lnTo>
                <a:lnTo>
                  <a:pt x="48671" y="19412"/>
                </a:lnTo>
                <a:lnTo>
                  <a:pt x="48393" y="19450"/>
                </a:lnTo>
                <a:lnTo>
                  <a:pt x="48115" y="19505"/>
                </a:lnTo>
                <a:lnTo>
                  <a:pt x="47855" y="19561"/>
                </a:lnTo>
                <a:lnTo>
                  <a:pt x="47595" y="19635"/>
                </a:lnTo>
                <a:lnTo>
                  <a:pt x="47373" y="19728"/>
                </a:lnTo>
                <a:lnTo>
                  <a:pt x="47132" y="19820"/>
                </a:lnTo>
                <a:lnTo>
                  <a:pt x="46928" y="19932"/>
                </a:lnTo>
                <a:lnTo>
                  <a:pt x="46724" y="20061"/>
                </a:lnTo>
                <a:lnTo>
                  <a:pt x="46520" y="20191"/>
                </a:lnTo>
                <a:lnTo>
                  <a:pt x="46353" y="20321"/>
                </a:lnTo>
                <a:lnTo>
                  <a:pt x="46186" y="20469"/>
                </a:lnTo>
                <a:lnTo>
                  <a:pt x="46019" y="20618"/>
                </a:lnTo>
                <a:lnTo>
                  <a:pt x="45871" y="20785"/>
                </a:lnTo>
                <a:lnTo>
                  <a:pt x="45741" y="20951"/>
                </a:lnTo>
                <a:lnTo>
                  <a:pt x="45612" y="21137"/>
                </a:lnTo>
                <a:lnTo>
                  <a:pt x="45500" y="21322"/>
                </a:lnTo>
                <a:lnTo>
                  <a:pt x="45408" y="21526"/>
                </a:lnTo>
                <a:lnTo>
                  <a:pt x="45333" y="21712"/>
                </a:lnTo>
                <a:lnTo>
                  <a:pt x="45259" y="21916"/>
                </a:lnTo>
                <a:lnTo>
                  <a:pt x="45185" y="22138"/>
                </a:lnTo>
                <a:lnTo>
                  <a:pt x="45148" y="22360"/>
                </a:lnTo>
                <a:lnTo>
                  <a:pt x="45111" y="22583"/>
                </a:lnTo>
                <a:lnTo>
                  <a:pt x="45092" y="22805"/>
                </a:lnTo>
                <a:lnTo>
                  <a:pt x="45074" y="23028"/>
                </a:lnTo>
                <a:lnTo>
                  <a:pt x="45074" y="23269"/>
                </a:lnTo>
                <a:lnTo>
                  <a:pt x="45111" y="23733"/>
                </a:lnTo>
                <a:lnTo>
                  <a:pt x="45167" y="24178"/>
                </a:lnTo>
                <a:lnTo>
                  <a:pt x="45241" y="24585"/>
                </a:lnTo>
                <a:lnTo>
                  <a:pt x="45352" y="24993"/>
                </a:lnTo>
                <a:lnTo>
                  <a:pt x="45482" y="25346"/>
                </a:lnTo>
                <a:lnTo>
                  <a:pt x="45630" y="25698"/>
                </a:lnTo>
                <a:lnTo>
                  <a:pt x="45797" y="25995"/>
                </a:lnTo>
                <a:lnTo>
                  <a:pt x="45982" y="26273"/>
                </a:lnTo>
                <a:lnTo>
                  <a:pt x="46186" y="26514"/>
                </a:lnTo>
                <a:lnTo>
                  <a:pt x="46409" y="26736"/>
                </a:lnTo>
                <a:lnTo>
                  <a:pt x="46650" y="26903"/>
                </a:lnTo>
                <a:lnTo>
                  <a:pt x="46909" y="27051"/>
                </a:lnTo>
                <a:lnTo>
                  <a:pt x="47169" y="27144"/>
                </a:lnTo>
                <a:lnTo>
                  <a:pt x="47447" y="27200"/>
                </a:lnTo>
                <a:lnTo>
                  <a:pt x="47744" y="27200"/>
                </a:lnTo>
                <a:lnTo>
                  <a:pt x="48040" y="27181"/>
                </a:lnTo>
                <a:lnTo>
                  <a:pt x="48319" y="27126"/>
                </a:lnTo>
                <a:lnTo>
                  <a:pt x="48578" y="27051"/>
                </a:lnTo>
                <a:lnTo>
                  <a:pt x="48819" y="26977"/>
                </a:lnTo>
                <a:lnTo>
                  <a:pt x="49042" y="26903"/>
                </a:lnTo>
                <a:lnTo>
                  <a:pt x="49394" y="26736"/>
                </a:lnTo>
                <a:lnTo>
                  <a:pt x="49672" y="26588"/>
                </a:lnTo>
                <a:lnTo>
                  <a:pt x="49913" y="26477"/>
                </a:lnTo>
                <a:lnTo>
                  <a:pt x="50024" y="26440"/>
                </a:lnTo>
                <a:lnTo>
                  <a:pt x="50117" y="26421"/>
                </a:lnTo>
                <a:lnTo>
                  <a:pt x="50210" y="26402"/>
                </a:lnTo>
                <a:lnTo>
                  <a:pt x="50284" y="26421"/>
                </a:lnTo>
                <a:lnTo>
                  <a:pt x="50377" y="26458"/>
                </a:lnTo>
                <a:lnTo>
                  <a:pt x="50469" y="26514"/>
                </a:lnTo>
                <a:lnTo>
                  <a:pt x="50543" y="26588"/>
                </a:lnTo>
                <a:lnTo>
                  <a:pt x="50618" y="26699"/>
                </a:lnTo>
                <a:lnTo>
                  <a:pt x="50673" y="26829"/>
                </a:lnTo>
                <a:lnTo>
                  <a:pt x="50710" y="26959"/>
                </a:lnTo>
                <a:lnTo>
                  <a:pt x="50729" y="27126"/>
                </a:lnTo>
                <a:lnTo>
                  <a:pt x="50729" y="27292"/>
                </a:lnTo>
                <a:lnTo>
                  <a:pt x="50692" y="27459"/>
                </a:lnTo>
                <a:lnTo>
                  <a:pt x="50636" y="27626"/>
                </a:lnTo>
                <a:lnTo>
                  <a:pt x="50543" y="27812"/>
                </a:lnTo>
                <a:lnTo>
                  <a:pt x="50414" y="27978"/>
                </a:lnTo>
                <a:lnTo>
                  <a:pt x="50247" y="28145"/>
                </a:lnTo>
                <a:lnTo>
                  <a:pt x="50043" y="28294"/>
                </a:lnTo>
                <a:lnTo>
                  <a:pt x="49802" y="28442"/>
                </a:lnTo>
                <a:lnTo>
                  <a:pt x="49524" y="28553"/>
                </a:lnTo>
                <a:lnTo>
                  <a:pt x="49190" y="28664"/>
                </a:lnTo>
                <a:lnTo>
                  <a:pt x="48801" y="28757"/>
                </a:lnTo>
                <a:lnTo>
                  <a:pt x="48597" y="28776"/>
                </a:lnTo>
                <a:lnTo>
                  <a:pt x="48374" y="28794"/>
                </a:lnTo>
                <a:lnTo>
                  <a:pt x="48152" y="28794"/>
                </a:lnTo>
                <a:lnTo>
                  <a:pt x="47948" y="28776"/>
                </a:lnTo>
                <a:lnTo>
                  <a:pt x="47725" y="28739"/>
                </a:lnTo>
                <a:lnTo>
                  <a:pt x="47484" y="28702"/>
                </a:lnTo>
                <a:lnTo>
                  <a:pt x="47262" y="28646"/>
                </a:lnTo>
                <a:lnTo>
                  <a:pt x="47039" y="28572"/>
                </a:lnTo>
                <a:lnTo>
                  <a:pt x="46817" y="28479"/>
                </a:lnTo>
                <a:lnTo>
                  <a:pt x="46594" y="28368"/>
                </a:lnTo>
                <a:lnTo>
                  <a:pt x="46372" y="28257"/>
                </a:lnTo>
                <a:lnTo>
                  <a:pt x="46168" y="28127"/>
                </a:lnTo>
                <a:lnTo>
                  <a:pt x="45945" y="27997"/>
                </a:lnTo>
                <a:lnTo>
                  <a:pt x="45741" y="27849"/>
                </a:lnTo>
                <a:lnTo>
                  <a:pt x="45537" y="27682"/>
                </a:lnTo>
                <a:lnTo>
                  <a:pt x="45352" y="27496"/>
                </a:lnTo>
                <a:lnTo>
                  <a:pt x="45167" y="27311"/>
                </a:lnTo>
                <a:lnTo>
                  <a:pt x="44981" y="27107"/>
                </a:lnTo>
                <a:lnTo>
                  <a:pt x="44814" y="26903"/>
                </a:lnTo>
                <a:lnTo>
                  <a:pt x="44647" y="26681"/>
                </a:lnTo>
                <a:lnTo>
                  <a:pt x="44499" y="26440"/>
                </a:lnTo>
                <a:lnTo>
                  <a:pt x="44369" y="26198"/>
                </a:lnTo>
                <a:lnTo>
                  <a:pt x="44239" y="25939"/>
                </a:lnTo>
                <a:lnTo>
                  <a:pt x="44128" y="25661"/>
                </a:lnTo>
                <a:lnTo>
                  <a:pt x="44017" y="25383"/>
                </a:lnTo>
                <a:lnTo>
                  <a:pt x="43943" y="25105"/>
                </a:lnTo>
                <a:lnTo>
                  <a:pt x="43869" y="24808"/>
                </a:lnTo>
                <a:lnTo>
                  <a:pt x="43813" y="24493"/>
                </a:lnTo>
                <a:lnTo>
                  <a:pt x="43776" y="24178"/>
                </a:lnTo>
                <a:lnTo>
                  <a:pt x="43776" y="23844"/>
                </a:lnTo>
                <a:lnTo>
                  <a:pt x="43776" y="23510"/>
                </a:lnTo>
                <a:lnTo>
                  <a:pt x="43795" y="23176"/>
                </a:lnTo>
                <a:lnTo>
                  <a:pt x="43832" y="22824"/>
                </a:lnTo>
                <a:lnTo>
                  <a:pt x="43887" y="22490"/>
                </a:lnTo>
                <a:lnTo>
                  <a:pt x="43961" y="22175"/>
                </a:lnTo>
                <a:lnTo>
                  <a:pt x="44036" y="21860"/>
                </a:lnTo>
                <a:lnTo>
                  <a:pt x="44128" y="21563"/>
                </a:lnTo>
                <a:lnTo>
                  <a:pt x="44239" y="21285"/>
                </a:lnTo>
                <a:lnTo>
                  <a:pt x="44369" y="21007"/>
                </a:lnTo>
                <a:lnTo>
                  <a:pt x="44499" y="20747"/>
                </a:lnTo>
                <a:lnTo>
                  <a:pt x="44647" y="20488"/>
                </a:lnTo>
                <a:lnTo>
                  <a:pt x="44814" y="20265"/>
                </a:lnTo>
                <a:lnTo>
                  <a:pt x="45000" y="20024"/>
                </a:lnTo>
                <a:lnTo>
                  <a:pt x="45167" y="19820"/>
                </a:lnTo>
                <a:lnTo>
                  <a:pt x="45370" y="19598"/>
                </a:lnTo>
                <a:lnTo>
                  <a:pt x="45574" y="19412"/>
                </a:lnTo>
                <a:lnTo>
                  <a:pt x="45797" y="19227"/>
                </a:lnTo>
                <a:lnTo>
                  <a:pt x="46019" y="19060"/>
                </a:lnTo>
                <a:lnTo>
                  <a:pt x="46242" y="18893"/>
                </a:lnTo>
                <a:lnTo>
                  <a:pt x="46483" y="18745"/>
                </a:lnTo>
                <a:lnTo>
                  <a:pt x="46743" y="18615"/>
                </a:lnTo>
                <a:lnTo>
                  <a:pt x="47002" y="18485"/>
                </a:lnTo>
                <a:lnTo>
                  <a:pt x="47262" y="18374"/>
                </a:lnTo>
                <a:lnTo>
                  <a:pt x="47540" y="18263"/>
                </a:lnTo>
                <a:lnTo>
                  <a:pt x="47818" y="18189"/>
                </a:lnTo>
                <a:lnTo>
                  <a:pt x="48096" y="18096"/>
                </a:lnTo>
                <a:lnTo>
                  <a:pt x="48393" y="18040"/>
                </a:lnTo>
                <a:lnTo>
                  <a:pt x="48689" y="17985"/>
                </a:lnTo>
                <a:lnTo>
                  <a:pt x="48986" y="17929"/>
                </a:lnTo>
                <a:lnTo>
                  <a:pt x="49301" y="17892"/>
                </a:lnTo>
                <a:lnTo>
                  <a:pt x="49616" y="17874"/>
                </a:lnTo>
                <a:lnTo>
                  <a:pt x="50562" y="17874"/>
                </a:lnTo>
                <a:lnTo>
                  <a:pt x="50877" y="17911"/>
                </a:lnTo>
                <a:lnTo>
                  <a:pt x="51174" y="17948"/>
                </a:lnTo>
                <a:lnTo>
                  <a:pt x="51470" y="18022"/>
                </a:lnTo>
                <a:lnTo>
                  <a:pt x="51749" y="18096"/>
                </a:lnTo>
                <a:lnTo>
                  <a:pt x="52008" y="18207"/>
                </a:lnTo>
                <a:lnTo>
                  <a:pt x="52268" y="18319"/>
                </a:lnTo>
                <a:lnTo>
                  <a:pt x="52509" y="18448"/>
                </a:lnTo>
                <a:lnTo>
                  <a:pt x="52731" y="18597"/>
                </a:lnTo>
                <a:lnTo>
                  <a:pt x="52954" y="18745"/>
                </a:lnTo>
                <a:lnTo>
                  <a:pt x="53158" y="18912"/>
                </a:lnTo>
                <a:lnTo>
                  <a:pt x="53343" y="19097"/>
                </a:lnTo>
                <a:lnTo>
                  <a:pt x="53529" y="19283"/>
                </a:lnTo>
                <a:lnTo>
                  <a:pt x="53714" y="19487"/>
                </a:lnTo>
                <a:lnTo>
                  <a:pt x="53881" y="19691"/>
                </a:lnTo>
                <a:lnTo>
                  <a:pt x="54177" y="20136"/>
                </a:lnTo>
                <a:lnTo>
                  <a:pt x="54456" y="20581"/>
                </a:lnTo>
                <a:lnTo>
                  <a:pt x="54697" y="21063"/>
                </a:lnTo>
                <a:lnTo>
                  <a:pt x="54901" y="21526"/>
                </a:lnTo>
                <a:lnTo>
                  <a:pt x="55086" y="22008"/>
                </a:lnTo>
                <a:lnTo>
                  <a:pt x="55253" y="22472"/>
                </a:lnTo>
                <a:lnTo>
                  <a:pt x="55383" y="22917"/>
                </a:lnTo>
                <a:lnTo>
                  <a:pt x="55624" y="23751"/>
                </a:lnTo>
                <a:lnTo>
                  <a:pt x="55753" y="24307"/>
                </a:lnTo>
                <a:lnTo>
                  <a:pt x="55846" y="24826"/>
                </a:lnTo>
                <a:lnTo>
                  <a:pt x="55920" y="25309"/>
                </a:lnTo>
                <a:lnTo>
                  <a:pt x="55957" y="25753"/>
                </a:lnTo>
                <a:lnTo>
                  <a:pt x="56273" y="25957"/>
                </a:lnTo>
                <a:lnTo>
                  <a:pt x="56643" y="26161"/>
                </a:lnTo>
                <a:lnTo>
                  <a:pt x="57070" y="26384"/>
                </a:lnTo>
                <a:lnTo>
                  <a:pt x="57533" y="26606"/>
                </a:lnTo>
                <a:lnTo>
                  <a:pt x="58071" y="26810"/>
                </a:lnTo>
                <a:lnTo>
                  <a:pt x="58646" y="27014"/>
                </a:lnTo>
                <a:lnTo>
                  <a:pt x="59258" y="27181"/>
                </a:lnTo>
                <a:lnTo>
                  <a:pt x="59573" y="27255"/>
                </a:lnTo>
                <a:lnTo>
                  <a:pt x="59907" y="27311"/>
                </a:lnTo>
                <a:lnTo>
                  <a:pt x="60240" y="27348"/>
                </a:lnTo>
                <a:lnTo>
                  <a:pt x="60593" y="27385"/>
                </a:lnTo>
                <a:lnTo>
                  <a:pt x="60945" y="27404"/>
                </a:lnTo>
                <a:lnTo>
                  <a:pt x="61297" y="27422"/>
                </a:lnTo>
                <a:lnTo>
                  <a:pt x="61668" y="27404"/>
                </a:lnTo>
                <a:lnTo>
                  <a:pt x="62039" y="27367"/>
                </a:lnTo>
                <a:lnTo>
                  <a:pt x="62428" y="27329"/>
                </a:lnTo>
                <a:lnTo>
                  <a:pt x="62799" y="27255"/>
                </a:lnTo>
                <a:lnTo>
                  <a:pt x="63188" y="27163"/>
                </a:lnTo>
                <a:lnTo>
                  <a:pt x="63578" y="27051"/>
                </a:lnTo>
                <a:lnTo>
                  <a:pt x="63967" y="26922"/>
                </a:lnTo>
                <a:lnTo>
                  <a:pt x="64356" y="26755"/>
                </a:lnTo>
                <a:lnTo>
                  <a:pt x="64764" y="26569"/>
                </a:lnTo>
                <a:lnTo>
                  <a:pt x="65154" y="26347"/>
                </a:lnTo>
                <a:lnTo>
                  <a:pt x="65543" y="26106"/>
                </a:lnTo>
                <a:lnTo>
                  <a:pt x="65951" y="25828"/>
                </a:lnTo>
                <a:lnTo>
                  <a:pt x="66396" y="25494"/>
                </a:lnTo>
                <a:lnTo>
                  <a:pt x="66804" y="25142"/>
                </a:lnTo>
                <a:lnTo>
                  <a:pt x="67193" y="24771"/>
                </a:lnTo>
                <a:lnTo>
                  <a:pt x="67545" y="24400"/>
                </a:lnTo>
                <a:lnTo>
                  <a:pt x="67861" y="24011"/>
                </a:lnTo>
                <a:lnTo>
                  <a:pt x="68157" y="23621"/>
                </a:lnTo>
                <a:lnTo>
                  <a:pt x="68435" y="23213"/>
                </a:lnTo>
                <a:lnTo>
                  <a:pt x="68676" y="22805"/>
                </a:lnTo>
                <a:lnTo>
                  <a:pt x="68899" y="22398"/>
                </a:lnTo>
                <a:lnTo>
                  <a:pt x="69084" y="21990"/>
                </a:lnTo>
                <a:lnTo>
                  <a:pt x="69270" y="21582"/>
                </a:lnTo>
                <a:lnTo>
                  <a:pt x="69418" y="21192"/>
                </a:lnTo>
                <a:lnTo>
                  <a:pt x="69566" y="20785"/>
                </a:lnTo>
                <a:lnTo>
                  <a:pt x="69678" y="20395"/>
                </a:lnTo>
                <a:lnTo>
                  <a:pt x="69770" y="19987"/>
                </a:lnTo>
                <a:lnTo>
                  <a:pt x="69863" y="19616"/>
                </a:lnTo>
                <a:lnTo>
                  <a:pt x="69937" y="19246"/>
                </a:lnTo>
                <a:lnTo>
                  <a:pt x="69993" y="18875"/>
                </a:lnTo>
                <a:lnTo>
                  <a:pt x="70067" y="18189"/>
                </a:lnTo>
                <a:lnTo>
                  <a:pt x="70086" y="17577"/>
                </a:lnTo>
                <a:lnTo>
                  <a:pt x="70086" y="17021"/>
                </a:lnTo>
                <a:lnTo>
                  <a:pt x="70049" y="16576"/>
                </a:lnTo>
                <a:lnTo>
                  <a:pt x="69993" y="16205"/>
                </a:lnTo>
                <a:lnTo>
                  <a:pt x="69937" y="15964"/>
                </a:lnTo>
                <a:lnTo>
                  <a:pt x="69919" y="15890"/>
                </a:lnTo>
                <a:lnTo>
                  <a:pt x="69882" y="15853"/>
                </a:lnTo>
                <a:lnTo>
                  <a:pt x="69845" y="15834"/>
                </a:lnTo>
                <a:lnTo>
                  <a:pt x="69770" y="15871"/>
                </a:lnTo>
                <a:lnTo>
                  <a:pt x="69548" y="16001"/>
                </a:lnTo>
                <a:lnTo>
                  <a:pt x="69233" y="16261"/>
                </a:lnTo>
                <a:lnTo>
                  <a:pt x="68825" y="16594"/>
                </a:lnTo>
                <a:lnTo>
                  <a:pt x="68343" y="16984"/>
                </a:lnTo>
                <a:lnTo>
                  <a:pt x="67768" y="17410"/>
                </a:lnTo>
                <a:lnTo>
                  <a:pt x="67156" y="17836"/>
                </a:lnTo>
                <a:lnTo>
                  <a:pt x="66822" y="18059"/>
                </a:lnTo>
                <a:lnTo>
                  <a:pt x="66489" y="18263"/>
                </a:lnTo>
                <a:lnTo>
                  <a:pt x="66136" y="18467"/>
                </a:lnTo>
                <a:lnTo>
                  <a:pt x="65784" y="18671"/>
                </a:lnTo>
                <a:lnTo>
                  <a:pt x="65413" y="18838"/>
                </a:lnTo>
                <a:lnTo>
                  <a:pt x="65042" y="19005"/>
                </a:lnTo>
                <a:lnTo>
                  <a:pt x="64672" y="19134"/>
                </a:lnTo>
                <a:lnTo>
                  <a:pt x="64301" y="19264"/>
                </a:lnTo>
                <a:lnTo>
                  <a:pt x="63911" y="19338"/>
                </a:lnTo>
                <a:lnTo>
                  <a:pt x="63522" y="19412"/>
                </a:lnTo>
                <a:lnTo>
                  <a:pt x="63151" y="19450"/>
                </a:lnTo>
                <a:lnTo>
                  <a:pt x="62762" y="19431"/>
                </a:lnTo>
                <a:lnTo>
                  <a:pt x="62391" y="19394"/>
                </a:lnTo>
                <a:lnTo>
                  <a:pt x="62020" y="19320"/>
                </a:lnTo>
                <a:lnTo>
                  <a:pt x="61835" y="19264"/>
                </a:lnTo>
                <a:lnTo>
                  <a:pt x="61649" y="19190"/>
                </a:lnTo>
                <a:lnTo>
                  <a:pt x="61464" y="19116"/>
                </a:lnTo>
                <a:lnTo>
                  <a:pt x="61279" y="19023"/>
                </a:lnTo>
                <a:lnTo>
                  <a:pt x="61093" y="18912"/>
                </a:lnTo>
                <a:lnTo>
                  <a:pt x="60926" y="18801"/>
                </a:lnTo>
                <a:lnTo>
                  <a:pt x="60741" y="18671"/>
                </a:lnTo>
                <a:lnTo>
                  <a:pt x="60574" y="18541"/>
                </a:lnTo>
                <a:lnTo>
                  <a:pt x="60240" y="18226"/>
                </a:lnTo>
                <a:lnTo>
                  <a:pt x="59944" y="17892"/>
                </a:lnTo>
                <a:lnTo>
                  <a:pt x="59666" y="17540"/>
                </a:lnTo>
                <a:lnTo>
                  <a:pt x="59387" y="17150"/>
                </a:lnTo>
                <a:lnTo>
                  <a:pt x="59146" y="16761"/>
                </a:lnTo>
                <a:lnTo>
                  <a:pt x="58905" y="16353"/>
                </a:lnTo>
                <a:lnTo>
                  <a:pt x="58683" y="15927"/>
                </a:lnTo>
                <a:lnTo>
                  <a:pt x="58479" y="15500"/>
                </a:lnTo>
                <a:lnTo>
                  <a:pt x="58090" y="14592"/>
                </a:lnTo>
                <a:lnTo>
                  <a:pt x="57700" y="13665"/>
                </a:lnTo>
                <a:lnTo>
                  <a:pt x="57311" y="12719"/>
                </a:lnTo>
                <a:lnTo>
                  <a:pt x="56903" y="11792"/>
                </a:lnTo>
                <a:lnTo>
                  <a:pt x="56680" y="11329"/>
                </a:lnTo>
                <a:lnTo>
                  <a:pt x="56458" y="10884"/>
                </a:lnTo>
                <a:lnTo>
                  <a:pt x="56217" y="10439"/>
                </a:lnTo>
                <a:lnTo>
                  <a:pt x="55957" y="9994"/>
                </a:lnTo>
                <a:lnTo>
                  <a:pt x="55679" y="9586"/>
                </a:lnTo>
                <a:lnTo>
                  <a:pt x="55383" y="9178"/>
                </a:lnTo>
                <a:lnTo>
                  <a:pt x="55067" y="8789"/>
                </a:lnTo>
                <a:lnTo>
                  <a:pt x="54715" y="8418"/>
                </a:lnTo>
                <a:lnTo>
                  <a:pt x="54344" y="8065"/>
                </a:lnTo>
                <a:lnTo>
                  <a:pt x="53936" y="7732"/>
                </a:lnTo>
                <a:lnTo>
                  <a:pt x="53510" y="7435"/>
                </a:lnTo>
                <a:lnTo>
                  <a:pt x="53046" y="7157"/>
                </a:lnTo>
                <a:lnTo>
                  <a:pt x="52527" y="6897"/>
                </a:lnTo>
                <a:lnTo>
                  <a:pt x="51990" y="6675"/>
                </a:lnTo>
                <a:lnTo>
                  <a:pt x="51712" y="6582"/>
                </a:lnTo>
                <a:lnTo>
                  <a:pt x="51415" y="6489"/>
                </a:lnTo>
                <a:lnTo>
                  <a:pt x="51100" y="6415"/>
                </a:lnTo>
                <a:lnTo>
                  <a:pt x="50784" y="6341"/>
                </a:lnTo>
                <a:lnTo>
                  <a:pt x="50265" y="6248"/>
                </a:lnTo>
                <a:lnTo>
                  <a:pt x="49746" y="6156"/>
                </a:lnTo>
                <a:lnTo>
                  <a:pt x="49246" y="6100"/>
                </a:lnTo>
                <a:lnTo>
                  <a:pt x="48745" y="6063"/>
                </a:lnTo>
                <a:lnTo>
                  <a:pt x="48263" y="6044"/>
                </a:lnTo>
                <a:lnTo>
                  <a:pt x="47799" y="6044"/>
                </a:lnTo>
                <a:lnTo>
                  <a:pt x="47354" y="6063"/>
                </a:lnTo>
                <a:lnTo>
                  <a:pt x="46909" y="6082"/>
                </a:lnTo>
                <a:lnTo>
                  <a:pt x="46483" y="6119"/>
                </a:lnTo>
                <a:lnTo>
                  <a:pt x="46057" y="6174"/>
                </a:lnTo>
                <a:lnTo>
                  <a:pt x="45649" y="6248"/>
                </a:lnTo>
                <a:lnTo>
                  <a:pt x="45259" y="6341"/>
                </a:lnTo>
                <a:lnTo>
                  <a:pt x="44888" y="6434"/>
                </a:lnTo>
                <a:lnTo>
                  <a:pt x="44518" y="6527"/>
                </a:lnTo>
                <a:lnTo>
                  <a:pt x="44147" y="6638"/>
                </a:lnTo>
                <a:lnTo>
                  <a:pt x="43813" y="6768"/>
                </a:lnTo>
                <a:lnTo>
                  <a:pt x="43164" y="7027"/>
                </a:lnTo>
                <a:lnTo>
                  <a:pt x="42552" y="7305"/>
                </a:lnTo>
                <a:lnTo>
                  <a:pt x="41996" y="7602"/>
                </a:lnTo>
                <a:lnTo>
                  <a:pt x="41477" y="7917"/>
                </a:lnTo>
                <a:lnTo>
                  <a:pt x="41013" y="8214"/>
                </a:lnTo>
                <a:lnTo>
                  <a:pt x="40605" y="8529"/>
                </a:lnTo>
                <a:lnTo>
                  <a:pt x="40235" y="8807"/>
                </a:lnTo>
                <a:lnTo>
                  <a:pt x="39919" y="9067"/>
                </a:lnTo>
                <a:lnTo>
                  <a:pt x="39790" y="9530"/>
                </a:lnTo>
                <a:lnTo>
                  <a:pt x="39623" y="10031"/>
                </a:lnTo>
                <a:lnTo>
                  <a:pt x="39419" y="10587"/>
                </a:lnTo>
                <a:lnTo>
                  <a:pt x="39178" y="11162"/>
                </a:lnTo>
                <a:lnTo>
                  <a:pt x="39029" y="11440"/>
                </a:lnTo>
                <a:lnTo>
                  <a:pt x="38863" y="11755"/>
                </a:lnTo>
                <a:lnTo>
                  <a:pt x="38677" y="12052"/>
                </a:lnTo>
                <a:lnTo>
                  <a:pt x="38492" y="12348"/>
                </a:lnTo>
                <a:lnTo>
                  <a:pt x="38288" y="12645"/>
                </a:lnTo>
                <a:lnTo>
                  <a:pt x="38047" y="12942"/>
                </a:lnTo>
                <a:lnTo>
                  <a:pt x="37806" y="13238"/>
                </a:lnTo>
                <a:lnTo>
                  <a:pt x="37546" y="13535"/>
                </a:lnTo>
                <a:lnTo>
                  <a:pt x="37305" y="13757"/>
                </a:lnTo>
                <a:lnTo>
                  <a:pt x="37064" y="13980"/>
                </a:lnTo>
                <a:lnTo>
                  <a:pt x="36805" y="14184"/>
                </a:lnTo>
                <a:lnTo>
                  <a:pt x="36526" y="14351"/>
                </a:lnTo>
                <a:lnTo>
                  <a:pt x="36230" y="14518"/>
                </a:lnTo>
                <a:lnTo>
                  <a:pt x="35933" y="14666"/>
                </a:lnTo>
                <a:lnTo>
                  <a:pt x="35618" y="14796"/>
                </a:lnTo>
                <a:lnTo>
                  <a:pt x="35284" y="14907"/>
                </a:lnTo>
                <a:lnTo>
                  <a:pt x="34950" y="15000"/>
                </a:lnTo>
                <a:lnTo>
                  <a:pt x="34617" y="15092"/>
                </a:lnTo>
                <a:lnTo>
                  <a:pt x="34283" y="15148"/>
                </a:lnTo>
                <a:lnTo>
                  <a:pt x="33931" y="15204"/>
                </a:lnTo>
                <a:lnTo>
                  <a:pt x="33578" y="15222"/>
                </a:lnTo>
                <a:lnTo>
                  <a:pt x="33226" y="15241"/>
                </a:lnTo>
                <a:lnTo>
                  <a:pt x="32874" y="15241"/>
                </a:lnTo>
                <a:lnTo>
                  <a:pt x="32522" y="15204"/>
                </a:lnTo>
                <a:lnTo>
                  <a:pt x="32169" y="15167"/>
                </a:lnTo>
                <a:lnTo>
                  <a:pt x="31836" y="15111"/>
                </a:lnTo>
                <a:lnTo>
                  <a:pt x="31483" y="15037"/>
                </a:lnTo>
                <a:lnTo>
                  <a:pt x="31150" y="14963"/>
                </a:lnTo>
                <a:lnTo>
                  <a:pt x="30816" y="14851"/>
                </a:lnTo>
                <a:lnTo>
                  <a:pt x="30501" y="14722"/>
                </a:lnTo>
                <a:lnTo>
                  <a:pt x="30185" y="14573"/>
                </a:lnTo>
                <a:lnTo>
                  <a:pt x="29889" y="14425"/>
                </a:lnTo>
                <a:lnTo>
                  <a:pt x="29592" y="14240"/>
                </a:lnTo>
                <a:lnTo>
                  <a:pt x="29314" y="14036"/>
                </a:lnTo>
                <a:lnTo>
                  <a:pt x="29054" y="13832"/>
                </a:lnTo>
                <a:lnTo>
                  <a:pt x="28813" y="13591"/>
                </a:lnTo>
                <a:lnTo>
                  <a:pt x="28572" y="13350"/>
                </a:lnTo>
                <a:lnTo>
                  <a:pt x="28368" y="13071"/>
                </a:lnTo>
                <a:lnTo>
                  <a:pt x="28183" y="12793"/>
                </a:lnTo>
                <a:lnTo>
                  <a:pt x="27998" y="12497"/>
                </a:lnTo>
                <a:lnTo>
                  <a:pt x="27849" y="12182"/>
                </a:lnTo>
                <a:lnTo>
                  <a:pt x="27719" y="11866"/>
                </a:lnTo>
                <a:lnTo>
                  <a:pt x="27608" y="11570"/>
                </a:lnTo>
                <a:lnTo>
                  <a:pt x="27516" y="11273"/>
                </a:lnTo>
                <a:lnTo>
                  <a:pt x="27441" y="10976"/>
                </a:lnTo>
                <a:lnTo>
                  <a:pt x="27386" y="10680"/>
                </a:lnTo>
                <a:lnTo>
                  <a:pt x="27330" y="10402"/>
                </a:lnTo>
                <a:lnTo>
                  <a:pt x="27312" y="10123"/>
                </a:lnTo>
                <a:lnTo>
                  <a:pt x="27293" y="9864"/>
                </a:lnTo>
                <a:lnTo>
                  <a:pt x="27293" y="9586"/>
                </a:lnTo>
                <a:lnTo>
                  <a:pt x="27293" y="9326"/>
                </a:lnTo>
                <a:lnTo>
                  <a:pt x="27312" y="9067"/>
                </a:lnTo>
                <a:lnTo>
                  <a:pt x="27349" y="8826"/>
                </a:lnTo>
                <a:lnTo>
                  <a:pt x="27386" y="8585"/>
                </a:lnTo>
                <a:lnTo>
                  <a:pt x="27516" y="8121"/>
                </a:lnTo>
                <a:lnTo>
                  <a:pt x="27664" y="7695"/>
                </a:lnTo>
                <a:lnTo>
                  <a:pt x="27831" y="7287"/>
                </a:lnTo>
                <a:lnTo>
                  <a:pt x="28016" y="6916"/>
                </a:lnTo>
                <a:lnTo>
                  <a:pt x="28220" y="6582"/>
                </a:lnTo>
                <a:lnTo>
                  <a:pt x="28443" y="6285"/>
                </a:lnTo>
                <a:lnTo>
                  <a:pt x="28647" y="6026"/>
                </a:lnTo>
                <a:lnTo>
                  <a:pt x="28850" y="5803"/>
                </a:lnTo>
                <a:lnTo>
                  <a:pt x="29054" y="5618"/>
                </a:lnTo>
                <a:lnTo>
                  <a:pt x="29240" y="5488"/>
                </a:lnTo>
                <a:lnTo>
                  <a:pt x="29388" y="5377"/>
                </a:lnTo>
                <a:lnTo>
                  <a:pt x="29518" y="5321"/>
                </a:lnTo>
                <a:lnTo>
                  <a:pt x="29648" y="5303"/>
                </a:lnTo>
                <a:lnTo>
                  <a:pt x="29740" y="5303"/>
                </a:lnTo>
                <a:lnTo>
                  <a:pt x="29833" y="5340"/>
                </a:lnTo>
                <a:lnTo>
                  <a:pt x="29889" y="5396"/>
                </a:lnTo>
                <a:lnTo>
                  <a:pt x="29944" y="5470"/>
                </a:lnTo>
                <a:lnTo>
                  <a:pt x="29981" y="5562"/>
                </a:lnTo>
                <a:lnTo>
                  <a:pt x="30000" y="5674"/>
                </a:lnTo>
                <a:lnTo>
                  <a:pt x="30000" y="5785"/>
                </a:lnTo>
                <a:lnTo>
                  <a:pt x="30000" y="5896"/>
                </a:lnTo>
                <a:lnTo>
                  <a:pt x="29981" y="6026"/>
                </a:lnTo>
                <a:lnTo>
                  <a:pt x="29944" y="6137"/>
                </a:lnTo>
                <a:lnTo>
                  <a:pt x="29907" y="6248"/>
                </a:lnTo>
                <a:lnTo>
                  <a:pt x="29870" y="6341"/>
                </a:lnTo>
                <a:lnTo>
                  <a:pt x="29481" y="6990"/>
                </a:lnTo>
                <a:lnTo>
                  <a:pt x="29277" y="7361"/>
                </a:lnTo>
                <a:lnTo>
                  <a:pt x="29092" y="7750"/>
                </a:lnTo>
                <a:lnTo>
                  <a:pt x="28906" y="8158"/>
                </a:lnTo>
                <a:lnTo>
                  <a:pt x="28758" y="8585"/>
                </a:lnTo>
                <a:lnTo>
                  <a:pt x="28628" y="9030"/>
                </a:lnTo>
                <a:lnTo>
                  <a:pt x="28535" y="9493"/>
                </a:lnTo>
                <a:lnTo>
                  <a:pt x="28498" y="9716"/>
                </a:lnTo>
                <a:lnTo>
                  <a:pt x="28480" y="9938"/>
                </a:lnTo>
                <a:lnTo>
                  <a:pt x="28480" y="10179"/>
                </a:lnTo>
                <a:lnTo>
                  <a:pt x="28480" y="10420"/>
                </a:lnTo>
                <a:lnTo>
                  <a:pt x="28517" y="10643"/>
                </a:lnTo>
                <a:lnTo>
                  <a:pt x="28554" y="10884"/>
                </a:lnTo>
                <a:lnTo>
                  <a:pt x="28609" y="11125"/>
                </a:lnTo>
                <a:lnTo>
                  <a:pt x="28684" y="11347"/>
                </a:lnTo>
                <a:lnTo>
                  <a:pt x="28776" y="11588"/>
                </a:lnTo>
                <a:lnTo>
                  <a:pt x="28888" y="11811"/>
                </a:lnTo>
                <a:lnTo>
                  <a:pt x="29036" y="12052"/>
                </a:lnTo>
                <a:lnTo>
                  <a:pt x="29184" y="12274"/>
                </a:lnTo>
                <a:lnTo>
                  <a:pt x="29370" y="12497"/>
                </a:lnTo>
                <a:lnTo>
                  <a:pt x="29574" y="12719"/>
                </a:lnTo>
                <a:lnTo>
                  <a:pt x="29796" y="12942"/>
                </a:lnTo>
                <a:lnTo>
                  <a:pt x="30056" y="13164"/>
                </a:lnTo>
                <a:lnTo>
                  <a:pt x="30334" y="13350"/>
                </a:lnTo>
                <a:lnTo>
                  <a:pt x="30612" y="13535"/>
                </a:lnTo>
                <a:lnTo>
                  <a:pt x="30890" y="13702"/>
                </a:lnTo>
                <a:lnTo>
                  <a:pt x="31187" y="13832"/>
                </a:lnTo>
                <a:lnTo>
                  <a:pt x="31483" y="13943"/>
                </a:lnTo>
                <a:lnTo>
                  <a:pt x="31799" y="14036"/>
                </a:lnTo>
                <a:lnTo>
                  <a:pt x="32114" y="14091"/>
                </a:lnTo>
                <a:lnTo>
                  <a:pt x="32410" y="14147"/>
                </a:lnTo>
                <a:lnTo>
                  <a:pt x="32726" y="14165"/>
                </a:lnTo>
                <a:lnTo>
                  <a:pt x="33059" y="14184"/>
                </a:lnTo>
                <a:lnTo>
                  <a:pt x="33374" y="14165"/>
                </a:lnTo>
                <a:lnTo>
                  <a:pt x="33690" y="14128"/>
                </a:lnTo>
                <a:lnTo>
                  <a:pt x="34005" y="14073"/>
                </a:lnTo>
                <a:lnTo>
                  <a:pt x="34320" y="13999"/>
                </a:lnTo>
                <a:lnTo>
                  <a:pt x="34635" y="13906"/>
                </a:lnTo>
                <a:lnTo>
                  <a:pt x="34950" y="13776"/>
                </a:lnTo>
                <a:lnTo>
                  <a:pt x="35266" y="13646"/>
                </a:lnTo>
                <a:lnTo>
                  <a:pt x="35562" y="13498"/>
                </a:lnTo>
                <a:lnTo>
                  <a:pt x="35878" y="13331"/>
                </a:lnTo>
                <a:lnTo>
                  <a:pt x="36174" y="13146"/>
                </a:lnTo>
                <a:lnTo>
                  <a:pt x="36452" y="12942"/>
                </a:lnTo>
                <a:lnTo>
                  <a:pt x="36730" y="12719"/>
                </a:lnTo>
                <a:lnTo>
                  <a:pt x="37009" y="12478"/>
                </a:lnTo>
                <a:lnTo>
                  <a:pt x="37268" y="12219"/>
                </a:lnTo>
                <a:lnTo>
                  <a:pt x="37528" y="11940"/>
                </a:lnTo>
                <a:lnTo>
                  <a:pt x="37769" y="11662"/>
                </a:lnTo>
                <a:lnTo>
                  <a:pt x="38010" y="11347"/>
                </a:lnTo>
                <a:lnTo>
                  <a:pt x="38214" y="11032"/>
                </a:lnTo>
                <a:lnTo>
                  <a:pt x="38436" y="10698"/>
                </a:lnTo>
                <a:lnTo>
                  <a:pt x="38622" y="10346"/>
                </a:lnTo>
                <a:lnTo>
                  <a:pt x="38807" y="9975"/>
                </a:lnTo>
                <a:lnTo>
                  <a:pt x="38974" y="9586"/>
                </a:lnTo>
                <a:lnTo>
                  <a:pt x="38937" y="9475"/>
                </a:lnTo>
                <a:lnTo>
                  <a:pt x="38900" y="9326"/>
                </a:lnTo>
                <a:lnTo>
                  <a:pt x="38863" y="8918"/>
                </a:lnTo>
                <a:lnTo>
                  <a:pt x="38807" y="8418"/>
                </a:lnTo>
                <a:lnTo>
                  <a:pt x="38733" y="7824"/>
                </a:lnTo>
                <a:lnTo>
                  <a:pt x="38622" y="7175"/>
                </a:lnTo>
                <a:lnTo>
                  <a:pt x="38547" y="6823"/>
                </a:lnTo>
                <a:lnTo>
                  <a:pt x="38455" y="6452"/>
                </a:lnTo>
                <a:lnTo>
                  <a:pt x="38362" y="6082"/>
                </a:lnTo>
                <a:lnTo>
                  <a:pt x="38251" y="5711"/>
                </a:lnTo>
                <a:lnTo>
                  <a:pt x="38102" y="5321"/>
                </a:lnTo>
                <a:lnTo>
                  <a:pt x="37954" y="4932"/>
                </a:lnTo>
                <a:lnTo>
                  <a:pt x="37769" y="4543"/>
                </a:lnTo>
                <a:lnTo>
                  <a:pt x="37565" y="4172"/>
                </a:lnTo>
                <a:lnTo>
                  <a:pt x="37342" y="3782"/>
                </a:lnTo>
                <a:lnTo>
                  <a:pt x="37083" y="3412"/>
                </a:lnTo>
                <a:lnTo>
                  <a:pt x="36805" y="3041"/>
                </a:lnTo>
                <a:lnTo>
                  <a:pt x="36489" y="2689"/>
                </a:lnTo>
                <a:lnTo>
                  <a:pt x="36137" y="2336"/>
                </a:lnTo>
                <a:lnTo>
                  <a:pt x="35748" y="2021"/>
                </a:lnTo>
                <a:lnTo>
                  <a:pt x="35321" y="1706"/>
                </a:lnTo>
                <a:lnTo>
                  <a:pt x="34858" y="1409"/>
                </a:lnTo>
                <a:lnTo>
                  <a:pt x="34357" y="1150"/>
                </a:lnTo>
                <a:lnTo>
                  <a:pt x="33819" y="909"/>
                </a:lnTo>
                <a:lnTo>
                  <a:pt x="33245" y="686"/>
                </a:lnTo>
                <a:lnTo>
                  <a:pt x="32614" y="482"/>
                </a:lnTo>
                <a:lnTo>
                  <a:pt x="31928" y="334"/>
                </a:lnTo>
                <a:lnTo>
                  <a:pt x="31205" y="204"/>
                </a:lnTo>
                <a:lnTo>
                  <a:pt x="30371" y="93"/>
                </a:lnTo>
                <a:lnTo>
                  <a:pt x="29574" y="37"/>
                </a:lnTo>
                <a:lnTo>
                  <a:pt x="2879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9"/>
          <p:cNvSpPr/>
          <p:nvPr/>
        </p:nvSpPr>
        <p:spPr>
          <a:xfrm>
            <a:off x="3752800" y="228600"/>
            <a:ext cx="283192" cy="304896"/>
          </a:xfrm>
          <a:custGeom>
            <a:avLst/>
            <a:gdLst/>
            <a:ahLst/>
            <a:cxnLst/>
            <a:rect l="l" t="t" r="r" b="b"/>
            <a:pathLst>
              <a:path w="43071" h="46372" extrusionOk="0">
                <a:moveTo>
                  <a:pt x="22082" y="1"/>
                </a:moveTo>
                <a:lnTo>
                  <a:pt x="22008" y="38"/>
                </a:lnTo>
                <a:lnTo>
                  <a:pt x="21953" y="94"/>
                </a:lnTo>
                <a:lnTo>
                  <a:pt x="21878" y="168"/>
                </a:lnTo>
                <a:lnTo>
                  <a:pt x="21804" y="261"/>
                </a:lnTo>
                <a:lnTo>
                  <a:pt x="21749" y="372"/>
                </a:lnTo>
                <a:lnTo>
                  <a:pt x="21637" y="650"/>
                </a:lnTo>
                <a:lnTo>
                  <a:pt x="21526" y="1002"/>
                </a:lnTo>
                <a:lnTo>
                  <a:pt x="21434" y="1410"/>
                </a:lnTo>
                <a:lnTo>
                  <a:pt x="21341" y="1892"/>
                </a:lnTo>
                <a:lnTo>
                  <a:pt x="21267" y="2411"/>
                </a:lnTo>
                <a:lnTo>
                  <a:pt x="21118" y="3635"/>
                </a:lnTo>
                <a:lnTo>
                  <a:pt x="20989" y="5007"/>
                </a:lnTo>
                <a:lnTo>
                  <a:pt x="20710" y="8122"/>
                </a:lnTo>
                <a:lnTo>
                  <a:pt x="20562" y="9772"/>
                </a:lnTo>
                <a:lnTo>
                  <a:pt x="20377" y="11441"/>
                </a:lnTo>
                <a:lnTo>
                  <a:pt x="20284" y="12275"/>
                </a:lnTo>
                <a:lnTo>
                  <a:pt x="20173" y="13091"/>
                </a:lnTo>
                <a:lnTo>
                  <a:pt x="20043" y="13888"/>
                </a:lnTo>
                <a:lnTo>
                  <a:pt x="19913" y="14667"/>
                </a:lnTo>
                <a:lnTo>
                  <a:pt x="19765" y="15427"/>
                </a:lnTo>
                <a:lnTo>
                  <a:pt x="19598" y="16150"/>
                </a:lnTo>
                <a:lnTo>
                  <a:pt x="19413" y="16836"/>
                </a:lnTo>
                <a:lnTo>
                  <a:pt x="19227" y="17504"/>
                </a:lnTo>
                <a:lnTo>
                  <a:pt x="19005" y="18115"/>
                </a:lnTo>
                <a:lnTo>
                  <a:pt x="18764" y="18672"/>
                </a:lnTo>
                <a:lnTo>
                  <a:pt x="18652" y="18931"/>
                </a:lnTo>
                <a:lnTo>
                  <a:pt x="18523" y="19172"/>
                </a:lnTo>
                <a:lnTo>
                  <a:pt x="18374" y="19413"/>
                </a:lnTo>
                <a:lnTo>
                  <a:pt x="18244" y="19636"/>
                </a:lnTo>
                <a:lnTo>
                  <a:pt x="18078" y="19840"/>
                </a:lnTo>
                <a:lnTo>
                  <a:pt x="17911" y="20025"/>
                </a:lnTo>
                <a:lnTo>
                  <a:pt x="17725" y="20211"/>
                </a:lnTo>
                <a:lnTo>
                  <a:pt x="17521" y="20396"/>
                </a:lnTo>
                <a:lnTo>
                  <a:pt x="17299" y="20563"/>
                </a:lnTo>
                <a:lnTo>
                  <a:pt x="17076" y="20711"/>
                </a:lnTo>
                <a:lnTo>
                  <a:pt x="16835" y="20878"/>
                </a:lnTo>
                <a:lnTo>
                  <a:pt x="16576" y="21008"/>
                </a:lnTo>
                <a:lnTo>
                  <a:pt x="16298" y="21156"/>
                </a:lnTo>
                <a:lnTo>
                  <a:pt x="16020" y="21286"/>
                </a:lnTo>
                <a:lnTo>
                  <a:pt x="15408" y="21508"/>
                </a:lnTo>
                <a:lnTo>
                  <a:pt x="14777" y="21731"/>
                </a:lnTo>
                <a:lnTo>
                  <a:pt x="14091" y="21916"/>
                </a:lnTo>
                <a:lnTo>
                  <a:pt x="13387" y="22083"/>
                </a:lnTo>
                <a:lnTo>
                  <a:pt x="12664" y="22213"/>
                </a:lnTo>
                <a:lnTo>
                  <a:pt x="11903" y="22343"/>
                </a:lnTo>
                <a:lnTo>
                  <a:pt x="11125" y="22435"/>
                </a:lnTo>
                <a:lnTo>
                  <a:pt x="10346" y="22528"/>
                </a:lnTo>
                <a:lnTo>
                  <a:pt x="9567" y="22602"/>
                </a:lnTo>
                <a:lnTo>
                  <a:pt x="7991" y="22732"/>
                </a:lnTo>
                <a:lnTo>
                  <a:pt x="6452" y="22806"/>
                </a:lnTo>
                <a:lnTo>
                  <a:pt x="4988" y="22880"/>
                </a:lnTo>
                <a:lnTo>
                  <a:pt x="3634" y="22955"/>
                </a:lnTo>
                <a:lnTo>
                  <a:pt x="2448" y="23047"/>
                </a:lnTo>
                <a:lnTo>
                  <a:pt x="1910" y="23103"/>
                </a:lnTo>
                <a:lnTo>
                  <a:pt x="1446" y="23177"/>
                </a:lnTo>
                <a:lnTo>
                  <a:pt x="1020" y="23251"/>
                </a:lnTo>
                <a:lnTo>
                  <a:pt x="668" y="23344"/>
                </a:lnTo>
                <a:lnTo>
                  <a:pt x="390" y="23437"/>
                </a:lnTo>
                <a:lnTo>
                  <a:pt x="278" y="23511"/>
                </a:lnTo>
                <a:lnTo>
                  <a:pt x="186" y="23566"/>
                </a:lnTo>
                <a:lnTo>
                  <a:pt x="111" y="23641"/>
                </a:lnTo>
                <a:lnTo>
                  <a:pt x="56" y="23715"/>
                </a:lnTo>
                <a:lnTo>
                  <a:pt x="19" y="23789"/>
                </a:lnTo>
                <a:lnTo>
                  <a:pt x="0" y="23882"/>
                </a:lnTo>
                <a:lnTo>
                  <a:pt x="0" y="23993"/>
                </a:lnTo>
                <a:lnTo>
                  <a:pt x="37" y="24104"/>
                </a:lnTo>
                <a:lnTo>
                  <a:pt x="74" y="24215"/>
                </a:lnTo>
                <a:lnTo>
                  <a:pt x="148" y="24308"/>
                </a:lnTo>
                <a:lnTo>
                  <a:pt x="223" y="24419"/>
                </a:lnTo>
                <a:lnTo>
                  <a:pt x="334" y="24512"/>
                </a:lnTo>
                <a:lnTo>
                  <a:pt x="464" y="24605"/>
                </a:lnTo>
                <a:lnTo>
                  <a:pt x="593" y="24697"/>
                </a:lnTo>
                <a:lnTo>
                  <a:pt x="909" y="24864"/>
                </a:lnTo>
                <a:lnTo>
                  <a:pt x="1298" y="25031"/>
                </a:lnTo>
                <a:lnTo>
                  <a:pt x="1743" y="25180"/>
                </a:lnTo>
                <a:lnTo>
                  <a:pt x="2225" y="25328"/>
                </a:lnTo>
                <a:lnTo>
                  <a:pt x="2763" y="25458"/>
                </a:lnTo>
                <a:lnTo>
                  <a:pt x="3356" y="25587"/>
                </a:lnTo>
                <a:lnTo>
                  <a:pt x="3968" y="25717"/>
                </a:lnTo>
                <a:lnTo>
                  <a:pt x="4617" y="25847"/>
                </a:lnTo>
                <a:lnTo>
                  <a:pt x="6007" y="26070"/>
                </a:lnTo>
                <a:lnTo>
                  <a:pt x="7472" y="26292"/>
                </a:lnTo>
                <a:lnTo>
                  <a:pt x="8993" y="26515"/>
                </a:lnTo>
                <a:lnTo>
                  <a:pt x="10494" y="26737"/>
                </a:lnTo>
                <a:lnTo>
                  <a:pt x="11996" y="26997"/>
                </a:lnTo>
                <a:lnTo>
                  <a:pt x="12701" y="27126"/>
                </a:lnTo>
                <a:lnTo>
                  <a:pt x="13405" y="27256"/>
                </a:lnTo>
                <a:lnTo>
                  <a:pt x="14091" y="27404"/>
                </a:lnTo>
                <a:lnTo>
                  <a:pt x="14722" y="27571"/>
                </a:lnTo>
                <a:lnTo>
                  <a:pt x="15334" y="27738"/>
                </a:lnTo>
                <a:lnTo>
                  <a:pt x="15908" y="27905"/>
                </a:lnTo>
                <a:lnTo>
                  <a:pt x="16427" y="28109"/>
                </a:lnTo>
                <a:lnTo>
                  <a:pt x="16910" y="28294"/>
                </a:lnTo>
                <a:lnTo>
                  <a:pt x="17336" y="28517"/>
                </a:lnTo>
                <a:lnTo>
                  <a:pt x="17521" y="28628"/>
                </a:lnTo>
                <a:lnTo>
                  <a:pt x="17707" y="28739"/>
                </a:lnTo>
                <a:lnTo>
                  <a:pt x="17855" y="28869"/>
                </a:lnTo>
                <a:lnTo>
                  <a:pt x="18022" y="29018"/>
                </a:lnTo>
                <a:lnTo>
                  <a:pt x="18189" y="29184"/>
                </a:lnTo>
                <a:lnTo>
                  <a:pt x="18337" y="29370"/>
                </a:lnTo>
                <a:lnTo>
                  <a:pt x="18486" y="29555"/>
                </a:lnTo>
                <a:lnTo>
                  <a:pt x="18615" y="29759"/>
                </a:lnTo>
                <a:lnTo>
                  <a:pt x="18893" y="30223"/>
                </a:lnTo>
                <a:lnTo>
                  <a:pt x="19134" y="30742"/>
                </a:lnTo>
                <a:lnTo>
                  <a:pt x="19375" y="31317"/>
                </a:lnTo>
                <a:lnTo>
                  <a:pt x="19598" y="31910"/>
                </a:lnTo>
                <a:lnTo>
                  <a:pt x="19802" y="32559"/>
                </a:lnTo>
                <a:lnTo>
                  <a:pt x="19987" y="33245"/>
                </a:lnTo>
                <a:lnTo>
                  <a:pt x="20173" y="33949"/>
                </a:lnTo>
                <a:lnTo>
                  <a:pt x="20340" y="34673"/>
                </a:lnTo>
                <a:lnTo>
                  <a:pt x="20488" y="35433"/>
                </a:lnTo>
                <a:lnTo>
                  <a:pt x="20766" y="36953"/>
                </a:lnTo>
                <a:lnTo>
                  <a:pt x="21026" y="38492"/>
                </a:lnTo>
                <a:lnTo>
                  <a:pt x="21248" y="40012"/>
                </a:lnTo>
                <a:lnTo>
                  <a:pt x="21452" y="41440"/>
                </a:lnTo>
                <a:lnTo>
                  <a:pt x="21656" y="42775"/>
                </a:lnTo>
                <a:lnTo>
                  <a:pt x="21860" y="43962"/>
                </a:lnTo>
                <a:lnTo>
                  <a:pt x="21953" y="44481"/>
                </a:lnTo>
                <a:lnTo>
                  <a:pt x="22045" y="44944"/>
                </a:lnTo>
                <a:lnTo>
                  <a:pt x="22157" y="45352"/>
                </a:lnTo>
                <a:lnTo>
                  <a:pt x="22268" y="45704"/>
                </a:lnTo>
                <a:lnTo>
                  <a:pt x="22379" y="45983"/>
                </a:lnTo>
                <a:lnTo>
                  <a:pt x="22490" y="46205"/>
                </a:lnTo>
                <a:lnTo>
                  <a:pt x="22565" y="46279"/>
                </a:lnTo>
                <a:lnTo>
                  <a:pt x="22620" y="46335"/>
                </a:lnTo>
                <a:lnTo>
                  <a:pt x="22694" y="46372"/>
                </a:lnTo>
                <a:lnTo>
                  <a:pt x="22843" y="46372"/>
                </a:lnTo>
                <a:lnTo>
                  <a:pt x="22935" y="46353"/>
                </a:lnTo>
                <a:lnTo>
                  <a:pt x="23028" y="46316"/>
                </a:lnTo>
                <a:lnTo>
                  <a:pt x="23102" y="46261"/>
                </a:lnTo>
                <a:lnTo>
                  <a:pt x="23176" y="46186"/>
                </a:lnTo>
                <a:lnTo>
                  <a:pt x="23269" y="46094"/>
                </a:lnTo>
                <a:lnTo>
                  <a:pt x="23417" y="45871"/>
                </a:lnTo>
                <a:lnTo>
                  <a:pt x="23566" y="45612"/>
                </a:lnTo>
                <a:lnTo>
                  <a:pt x="23696" y="45278"/>
                </a:lnTo>
                <a:lnTo>
                  <a:pt x="23825" y="44907"/>
                </a:lnTo>
                <a:lnTo>
                  <a:pt x="23937" y="44481"/>
                </a:lnTo>
                <a:lnTo>
                  <a:pt x="24066" y="44017"/>
                </a:lnTo>
                <a:lnTo>
                  <a:pt x="24159" y="43517"/>
                </a:lnTo>
                <a:lnTo>
                  <a:pt x="24382" y="42423"/>
                </a:lnTo>
                <a:lnTo>
                  <a:pt x="24567" y="41199"/>
                </a:lnTo>
                <a:lnTo>
                  <a:pt x="24734" y="39901"/>
                </a:lnTo>
                <a:lnTo>
                  <a:pt x="25068" y="37176"/>
                </a:lnTo>
                <a:lnTo>
                  <a:pt x="25420" y="34432"/>
                </a:lnTo>
                <a:lnTo>
                  <a:pt x="25587" y="33134"/>
                </a:lnTo>
                <a:lnTo>
                  <a:pt x="25791" y="31910"/>
                </a:lnTo>
                <a:lnTo>
                  <a:pt x="25995" y="30797"/>
                </a:lnTo>
                <a:lnTo>
                  <a:pt x="26106" y="30297"/>
                </a:lnTo>
                <a:lnTo>
                  <a:pt x="26217" y="29833"/>
                </a:lnTo>
                <a:lnTo>
                  <a:pt x="26310" y="29537"/>
                </a:lnTo>
                <a:lnTo>
                  <a:pt x="26421" y="29277"/>
                </a:lnTo>
                <a:lnTo>
                  <a:pt x="26551" y="29018"/>
                </a:lnTo>
                <a:lnTo>
                  <a:pt x="26681" y="28758"/>
                </a:lnTo>
                <a:lnTo>
                  <a:pt x="26847" y="28517"/>
                </a:lnTo>
                <a:lnTo>
                  <a:pt x="27033" y="28276"/>
                </a:lnTo>
                <a:lnTo>
                  <a:pt x="27218" y="28053"/>
                </a:lnTo>
                <a:lnTo>
                  <a:pt x="27422" y="27849"/>
                </a:lnTo>
                <a:lnTo>
                  <a:pt x="27645" y="27646"/>
                </a:lnTo>
                <a:lnTo>
                  <a:pt x="27886" y="27442"/>
                </a:lnTo>
                <a:lnTo>
                  <a:pt x="28145" y="27256"/>
                </a:lnTo>
                <a:lnTo>
                  <a:pt x="28405" y="27071"/>
                </a:lnTo>
                <a:lnTo>
                  <a:pt x="28683" y="26904"/>
                </a:lnTo>
                <a:lnTo>
                  <a:pt x="28961" y="26737"/>
                </a:lnTo>
                <a:lnTo>
                  <a:pt x="29573" y="26422"/>
                </a:lnTo>
                <a:lnTo>
                  <a:pt x="30222" y="26144"/>
                </a:lnTo>
                <a:lnTo>
                  <a:pt x="30889" y="25884"/>
                </a:lnTo>
                <a:lnTo>
                  <a:pt x="31594" y="25643"/>
                </a:lnTo>
                <a:lnTo>
                  <a:pt x="32317" y="25439"/>
                </a:lnTo>
                <a:lnTo>
                  <a:pt x="33040" y="25235"/>
                </a:lnTo>
                <a:lnTo>
                  <a:pt x="33800" y="25068"/>
                </a:lnTo>
                <a:lnTo>
                  <a:pt x="34561" y="24920"/>
                </a:lnTo>
                <a:lnTo>
                  <a:pt x="35302" y="24772"/>
                </a:lnTo>
                <a:lnTo>
                  <a:pt x="36804" y="24531"/>
                </a:lnTo>
                <a:lnTo>
                  <a:pt x="38213" y="24327"/>
                </a:lnTo>
                <a:lnTo>
                  <a:pt x="39548" y="24141"/>
                </a:lnTo>
                <a:lnTo>
                  <a:pt x="40716" y="23974"/>
                </a:lnTo>
                <a:lnTo>
                  <a:pt x="41235" y="23900"/>
                </a:lnTo>
                <a:lnTo>
                  <a:pt x="41699" y="23808"/>
                </a:lnTo>
                <a:lnTo>
                  <a:pt x="42107" y="23715"/>
                </a:lnTo>
                <a:lnTo>
                  <a:pt x="42440" y="23604"/>
                </a:lnTo>
                <a:lnTo>
                  <a:pt x="42719" y="23511"/>
                </a:lnTo>
                <a:lnTo>
                  <a:pt x="42830" y="23437"/>
                </a:lnTo>
                <a:lnTo>
                  <a:pt x="42922" y="23381"/>
                </a:lnTo>
                <a:lnTo>
                  <a:pt x="42978" y="23325"/>
                </a:lnTo>
                <a:lnTo>
                  <a:pt x="43034" y="23251"/>
                </a:lnTo>
                <a:lnTo>
                  <a:pt x="43071" y="23177"/>
                </a:lnTo>
                <a:lnTo>
                  <a:pt x="43071" y="23103"/>
                </a:lnTo>
                <a:lnTo>
                  <a:pt x="43052" y="22992"/>
                </a:lnTo>
                <a:lnTo>
                  <a:pt x="43015" y="22862"/>
                </a:lnTo>
                <a:lnTo>
                  <a:pt x="42960" y="22751"/>
                </a:lnTo>
                <a:lnTo>
                  <a:pt x="42885" y="22658"/>
                </a:lnTo>
                <a:lnTo>
                  <a:pt x="42774" y="22547"/>
                </a:lnTo>
                <a:lnTo>
                  <a:pt x="42663" y="22454"/>
                </a:lnTo>
                <a:lnTo>
                  <a:pt x="42533" y="22361"/>
                </a:lnTo>
                <a:lnTo>
                  <a:pt x="42385" y="22269"/>
                </a:lnTo>
                <a:lnTo>
                  <a:pt x="42033" y="22102"/>
                </a:lnTo>
                <a:lnTo>
                  <a:pt x="41625" y="21953"/>
                </a:lnTo>
                <a:lnTo>
                  <a:pt x="41161" y="21824"/>
                </a:lnTo>
                <a:lnTo>
                  <a:pt x="40642" y="21694"/>
                </a:lnTo>
                <a:lnTo>
                  <a:pt x="40086" y="21583"/>
                </a:lnTo>
                <a:lnTo>
                  <a:pt x="39492" y="21490"/>
                </a:lnTo>
                <a:lnTo>
                  <a:pt x="38843" y="21397"/>
                </a:lnTo>
                <a:lnTo>
                  <a:pt x="38176" y="21323"/>
                </a:lnTo>
                <a:lnTo>
                  <a:pt x="36785" y="21175"/>
                </a:lnTo>
                <a:lnTo>
                  <a:pt x="35302" y="21045"/>
                </a:lnTo>
                <a:lnTo>
                  <a:pt x="32354" y="20804"/>
                </a:lnTo>
                <a:lnTo>
                  <a:pt x="30926" y="20656"/>
                </a:lnTo>
                <a:lnTo>
                  <a:pt x="30259" y="20581"/>
                </a:lnTo>
                <a:lnTo>
                  <a:pt x="29610" y="20489"/>
                </a:lnTo>
                <a:lnTo>
                  <a:pt x="28998" y="20396"/>
                </a:lnTo>
                <a:lnTo>
                  <a:pt x="28423" y="20285"/>
                </a:lnTo>
                <a:lnTo>
                  <a:pt x="27886" y="20155"/>
                </a:lnTo>
                <a:lnTo>
                  <a:pt x="27404" y="20025"/>
                </a:lnTo>
                <a:lnTo>
                  <a:pt x="26977" y="19877"/>
                </a:lnTo>
                <a:lnTo>
                  <a:pt x="26606" y="19729"/>
                </a:lnTo>
                <a:lnTo>
                  <a:pt x="26458" y="19636"/>
                </a:lnTo>
                <a:lnTo>
                  <a:pt x="26310" y="19543"/>
                </a:lnTo>
                <a:lnTo>
                  <a:pt x="26180" y="19450"/>
                </a:lnTo>
                <a:lnTo>
                  <a:pt x="26069" y="19339"/>
                </a:lnTo>
                <a:lnTo>
                  <a:pt x="25976" y="19228"/>
                </a:lnTo>
                <a:lnTo>
                  <a:pt x="25883" y="19098"/>
                </a:lnTo>
                <a:lnTo>
                  <a:pt x="25791" y="18931"/>
                </a:lnTo>
                <a:lnTo>
                  <a:pt x="25698" y="18764"/>
                </a:lnTo>
                <a:lnTo>
                  <a:pt x="25513" y="18356"/>
                </a:lnTo>
                <a:lnTo>
                  <a:pt x="25346" y="17874"/>
                </a:lnTo>
                <a:lnTo>
                  <a:pt x="25179" y="17337"/>
                </a:lnTo>
                <a:lnTo>
                  <a:pt x="25030" y="16743"/>
                </a:lnTo>
                <a:lnTo>
                  <a:pt x="24882" y="16094"/>
                </a:lnTo>
                <a:lnTo>
                  <a:pt x="24734" y="15390"/>
                </a:lnTo>
                <a:lnTo>
                  <a:pt x="24604" y="14648"/>
                </a:lnTo>
                <a:lnTo>
                  <a:pt x="24474" y="13888"/>
                </a:lnTo>
                <a:lnTo>
                  <a:pt x="24215" y="12257"/>
                </a:lnTo>
                <a:lnTo>
                  <a:pt x="23992" y="10569"/>
                </a:lnTo>
                <a:lnTo>
                  <a:pt x="23788" y="8845"/>
                </a:lnTo>
                <a:lnTo>
                  <a:pt x="23380" y="5545"/>
                </a:lnTo>
                <a:lnTo>
                  <a:pt x="23195" y="4061"/>
                </a:lnTo>
                <a:lnTo>
                  <a:pt x="22991" y="2726"/>
                </a:lnTo>
                <a:lnTo>
                  <a:pt x="22898" y="2133"/>
                </a:lnTo>
                <a:lnTo>
                  <a:pt x="22806" y="1614"/>
                </a:lnTo>
                <a:lnTo>
                  <a:pt x="22694" y="1150"/>
                </a:lnTo>
                <a:lnTo>
                  <a:pt x="22602" y="761"/>
                </a:lnTo>
                <a:lnTo>
                  <a:pt x="22490" y="427"/>
                </a:lnTo>
                <a:lnTo>
                  <a:pt x="22398" y="205"/>
                </a:lnTo>
                <a:lnTo>
                  <a:pt x="22342" y="112"/>
                </a:lnTo>
                <a:lnTo>
                  <a:pt x="22286" y="57"/>
                </a:lnTo>
                <a:lnTo>
                  <a:pt x="22231" y="19"/>
                </a:lnTo>
                <a:lnTo>
                  <a:pt x="221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9"/>
          <p:cNvSpPr/>
          <p:nvPr/>
        </p:nvSpPr>
        <p:spPr>
          <a:xfrm>
            <a:off x="8664363" y="152400"/>
            <a:ext cx="283192" cy="304896"/>
          </a:xfrm>
          <a:custGeom>
            <a:avLst/>
            <a:gdLst/>
            <a:ahLst/>
            <a:cxnLst/>
            <a:rect l="l" t="t" r="r" b="b"/>
            <a:pathLst>
              <a:path w="43071" h="46372" extrusionOk="0">
                <a:moveTo>
                  <a:pt x="22082" y="1"/>
                </a:moveTo>
                <a:lnTo>
                  <a:pt x="22008" y="38"/>
                </a:lnTo>
                <a:lnTo>
                  <a:pt x="21953" y="94"/>
                </a:lnTo>
                <a:lnTo>
                  <a:pt x="21878" y="168"/>
                </a:lnTo>
                <a:lnTo>
                  <a:pt x="21804" y="261"/>
                </a:lnTo>
                <a:lnTo>
                  <a:pt x="21749" y="372"/>
                </a:lnTo>
                <a:lnTo>
                  <a:pt x="21637" y="650"/>
                </a:lnTo>
                <a:lnTo>
                  <a:pt x="21526" y="1002"/>
                </a:lnTo>
                <a:lnTo>
                  <a:pt x="21434" y="1410"/>
                </a:lnTo>
                <a:lnTo>
                  <a:pt x="21341" y="1892"/>
                </a:lnTo>
                <a:lnTo>
                  <a:pt x="21267" y="2411"/>
                </a:lnTo>
                <a:lnTo>
                  <a:pt x="21118" y="3635"/>
                </a:lnTo>
                <a:lnTo>
                  <a:pt x="20989" y="5007"/>
                </a:lnTo>
                <a:lnTo>
                  <a:pt x="20710" y="8122"/>
                </a:lnTo>
                <a:lnTo>
                  <a:pt x="20562" y="9772"/>
                </a:lnTo>
                <a:lnTo>
                  <a:pt x="20377" y="11441"/>
                </a:lnTo>
                <a:lnTo>
                  <a:pt x="20284" y="12275"/>
                </a:lnTo>
                <a:lnTo>
                  <a:pt x="20173" y="13091"/>
                </a:lnTo>
                <a:lnTo>
                  <a:pt x="20043" y="13888"/>
                </a:lnTo>
                <a:lnTo>
                  <a:pt x="19913" y="14667"/>
                </a:lnTo>
                <a:lnTo>
                  <a:pt x="19765" y="15427"/>
                </a:lnTo>
                <a:lnTo>
                  <a:pt x="19598" y="16150"/>
                </a:lnTo>
                <a:lnTo>
                  <a:pt x="19413" y="16836"/>
                </a:lnTo>
                <a:lnTo>
                  <a:pt x="19227" y="17504"/>
                </a:lnTo>
                <a:lnTo>
                  <a:pt x="19005" y="18115"/>
                </a:lnTo>
                <a:lnTo>
                  <a:pt x="18764" y="18672"/>
                </a:lnTo>
                <a:lnTo>
                  <a:pt x="18652" y="18931"/>
                </a:lnTo>
                <a:lnTo>
                  <a:pt x="18523" y="19172"/>
                </a:lnTo>
                <a:lnTo>
                  <a:pt x="18374" y="19413"/>
                </a:lnTo>
                <a:lnTo>
                  <a:pt x="18244" y="19636"/>
                </a:lnTo>
                <a:lnTo>
                  <a:pt x="18078" y="19840"/>
                </a:lnTo>
                <a:lnTo>
                  <a:pt x="17911" y="20025"/>
                </a:lnTo>
                <a:lnTo>
                  <a:pt x="17725" y="20211"/>
                </a:lnTo>
                <a:lnTo>
                  <a:pt x="17521" y="20396"/>
                </a:lnTo>
                <a:lnTo>
                  <a:pt x="17299" y="20563"/>
                </a:lnTo>
                <a:lnTo>
                  <a:pt x="17076" y="20711"/>
                </a:lnTo>
                <a:lnTo>
                  <a:pt x="16835" y="20878"/>
                </a:lnTo>
                <a:lnTo>
                  <a:pt x="16576" y="21008"/>
                </a:lnTo>
                <a:lnTo>
                  <a:pt x="16298" y="21156"/>
                </a:lnTo>
                <a:lnTo>
                  <a:pt x="16020" y="21286"/>
                </a:lnTo>
                <a:lnTo>
                  <a:pt x="15408" y="21508"/>
                </a:lnTo>
                <a:lnTo>
                  <a:pt x="14777" y="21731"/>
                </a:lnTo>
                <a:lnTo>
                  <a:pt x="14091" y="21916"/>
                </a:lnTo>
                <a:lnTo>
                  <a:pt x="13387" y="22083"/>
                </a:lnTo>
                <a:lnTo>
                  <a:pt x="12664" y="22213"/>
                </a:lnTo>
                <a:lnTo>
                  <a:pt x="11903" y="22343"/>
                </a:lnTo>
                <a:lnTo>
                  <a:pt x="11125" y="22435"/>
                </a:lnTo>
                <a:lnTo>
                  <a:pt x="10346" y="22528"/>
                </a:lnTo>
                <a:lnTo>
                  <a:pt x="9567" y="22602"/>
                </a:lnTo>
                <a:lnTo>
                  <a:pt x="7991" y="22732"/>
                </a:lnTo>
                <a:lnTo>
                  <a:pt x="6452" y="22806"/>
                </a:lnTo>
                <a:lnTo>
                  <a:pt x="4988" y="22880"/>
                </a:lnTo>
                <a:lnTo>
                  <a:pt x="3634" y="22955"/>
                </a:lnTo>
                <a:lnTo>
                  <a:pt x="2448" y="23047"/>
                </a:lnTo>
                <a:lnTo>
                  <a:pt x="1910" y="23103"/>
                </a:lnTo>
                <a:lnTo>
                  <a:pt x="1446" y="23177"/>
                </a:lnTo>
                <a:lnTo>
                  <a:pt x="1020" y="23251"/>
                </a:lnTo>
                <a:lnTo>
                  <a:pt x="668" y="23344"/>
                </a:lnTo>
                <a:lnTo>
                  <a:pt x="390" y="23437"/>
                </a:lnTo>
                <a:lnTo>
                  <a:pt x="278" y="23511"/>
                </a:lnTo>
                <a:lnTo>
                  <a:pt x="186" y="23566"/>
                </a:lnTo>
                <a:lnTo>
                  <a:pt x="111" y="23641"/>
                </a:lnTo>
                <a:lnTo>
                  <a:pt x="56" y="23715"/>
                </a:lnTo>
                <a:lnTo>
                  <a:pt x="19" y="23789"/>
                </a:lnTo>
                <a:lnTo>
                  <a:pt x="0" y="23882"/>
                </a:lnTo>
                <a:lnTo>
                  <a:pt x="0" y="23993"/>
                </a:lnTo>
                <a:lnTo>
                  <a:pt x="37" y="24104"/>
                </a:lnTo>
                <a:lnTo>
                  <a:pt x="74" y="24215"/>
                </a:lnTo>
                <a:lnTo>
                  <a:pt x="148" y="24308"/>
                </a:lnTo>
                <a:lnTo>
                  <a:pt x="223" y="24419"/>
                </a:lnTo>
                <a:lnTo>
                  <a:pt x="334" y="24512"/>
                </a:lnTo>
                <a:lnTo>
                  <a:pt x="464" y="24605"/>
                </a:lnTo>
                <a:lnTo>
                  <a:pt x="593" y="24697"/>
                </a:lnTo>
                <a:lnTo>
                  <a:pt x="909" y="24864"/>
                </a:lnTo>
                <a:lnTo>
                  <a:pt x="1298" y="25031"/>
                </a:lnTo>
                <a:lnTo>
                  <a:pt x="1743" y="25180"/>
                </a:lnTo>
                <a:lnTo>
                  <a:pt x="2225" y="25328"/>
                </a:lnTo>
                <a:lnTo>
                  <a:pt x="2763" y="25458"/>
                </a:lnTo>
                <a:lnTo>
                  <a:pt x="3356" y="25587"/>
                </a:lnTo>
                <a:lnTo>
                  <a:pt x="3968" y="25717"/>
                </a:lnTo>
                <a:lnTo>
                  <a:pt x="4617" y="25847"/>
                </a:lnTo>
                <a:lnTo>
                  <a:pt x="6007" y="26070"/>
                </a:lnTo>
                <a:lnTo>
                  <a:pt x="7472" y="26292"/>
                </a:lnTo>
                <a:lnTo>
                  <a:pt x="8993" y="26515"/>
                </a:lnTo>
                <a:lnTo>
                  <a:pt x="10494" y="26737"/>
                </a:lnTo>
                <a:lnTo>
                  <a:pt x="11996" y="26997"/>
                </a:lnTo>
                <a:lnTo>
                  <a:pt x="12701" y="27126"/>
                </a:lnTo>
                <a:lnTo>
                  <a:pt x="13405" y="27256"/>
                </a:lnTo>
                <a:lnTo>
                  <a:pt x="14091" y="27404"/>
                </a:lnTo>
                <a:lnTo>
                  <a:pt x="14722" y="27571"/>
                </a:lnTo>
                <a:lnTo>
                  <a:pt x="15334" y="27738"/>
                </a:lnTo>
                <a:lnTo>
                  <a:pt x="15908" y="27905"/>
                </a:lnTo>
                <a:lnTo>
                  <a:pt x="16427" y="28109"/>
                </a:lnTo>
                <a:lnTo>
                  <a:pt x="16910" y="28294"/>
                </a:lnTo>
                <a:lnTo>
                  <a:pt x="17336" y="28517"/>
                </a:lnTo>
                <a:lnTo>
                  <a:pt x="17521" y="28628"/>
                </a:lnTo>
                <a:lnTo>
                  <a:pt x="17707" y="28739"/>
                </a:lnTo>
                <a:lnTo>
                  <a:pt x="17855" y="28869"/>
                </a:lnTo>
                <a:lnTo>
                  <a:pt x="18022" y="29018"/>
                </a:lnTo>
                <a:lnTo>
                  <a:pt x="18189" y="29184"/>
                </a:lnTo>
                <a:lnTo>
                  <a:pt x="18337" y="29370"/>
                </a:lnTo>
                <a:lnTo>
                  <a:pt x="18486" y="29555"/>
                </a:lnTo>
                <a:lnTo>
                  <a:pt x="18615" y="29759"/>
                </a:lnTo>
                <a:lnTo>
                  <a:pt x="18893" y="30223"/>
                </a:lnTo>
                <a:lnTo>
                  <a:pt x="19134" y="30742"/>
                </a:lnTo>
                <a:lnTo>
                  <a:pt x="19375" y="31317"/>
                </a:lnTo>
                <a:lnTo>
                  <a:pt x="19598" y="31910"/>
                </a:lnTo>
                <a:lnTo>
                  <a:pt x="19802" y="32559"/>
                </a:lnTo>
                <a:lnTo>
                  <a:pt x="19987" y="33245"/>
                </a:lnTo>
                <a:lnTo>
                  <a:pt x="20173" y="33949"/>
                </a:lnTo>
                <a:lnTo>
                  <a:pt x="20340" y="34673"/>
                </a:lnTo>
                <a:lnTo>
                  <a:pt x="20488" y="35433"/>
                </a:lnTo>
                <a:lnTo>
                  <a:pt x="20766" y="36953"/>
                </a:lnTo>
                <a:lnTo>
                  <a:pt x="21026" y="38492"/>
                </a:lnTo>
                <a:lnTo>
                  <a:pt x="21248" y="40012"/>
                </a:lnTo>
                <a:lnTo>
                  <a:pt x="21452" y="41440"/>
                </a:lnTo>
                <a:lnTo>
                  <a:pt x="21656" y="42775"/>
                </a:lnTo>
                <a:lnTo>
                  <a:pt x="21860" y="43962"/>
                </a:lnTo>
                <a:lnTo>
                  <a:pt x="21953" y="44481"/>
                </a:lnTo>
                <a:lnTo>
                  <a:pt x="22045" y="44944"/>
                </a:lnTo>
                <a:lnTo>
                  <a:pt x="22157" y="45352"/>
                </a:lnTo>
                <a:lnTo>
                  <a:pt x="22268" y="45704"/>
                </a:lnTo>
                <a:lnTo>
                  <a:pt x="22379" y="45983"/>
                </a:lnTo>
                <a:lnTo>
                  <a:pt x="22490" y="46205"/>
                </a:lnTo>
                <a:lnTo>
                  <a:pt x="22565" y="46279"/>
                </a:lnTo>
                <a:lnTo>
                  <a:pt x="22620" y="46335"/>
                </a:lnTo>
                <a:lnTo>
                  <a:pt x="22694" y="46372"/>
                </a:lnTo>
                <a:lnTo>
                  <a:pt x="22843" y="46372"/>
                </a:lnTo>
                <a:lnTo>
                  <a:pt x="22935" y="46353"/>
                </a:lnTo>
                <a:lnTo>
                  <a:pt x="23028" y="46316"/>
                </a:lnTo>
                <a:lnTo>
                  <a:pt x="23102" y="46261"/>
                </a:lnTo>
                <a:lnTo>
                  <a:pt x="23176" y="46186"/>
                </a:lnTo>
                <a:lnTo>
                  <a:pt x="23269" y="46094"/>
                </a:lnTo>
                <a:lnTo>
                  <a:pt x="23417" y="45871"/>
                </a:lnTo>
                <a:lnTo>
                  <a:pt x="23566" y="45612"/>
                </a:lnTo>
                <a:lnTo>
                  <a:pt x="23696" y="45278"/>
                </a:lnTo>
                <a:lnTo>
                  <a:pt x="23825" y="44907"/>
                </a:lnTo>
                <a:lnTo>
                  <a:pt x="23937" y="44481"/>
                </a:lnTo>
                <a:lnTo>
                  <a:pt x="24066" y="44017"/>
                </a:lnTo>
                <a:lnTo>
                  <a:pt x="24159" y="43517"/>
                </a:lnTo>
                <a:lnTo>
                  <a:pt x="24382" y="42423"/>
                </a:lnTo>
                <a:lnTo>
                  <a:pt x="24567" y="41199"/>
                </a:lnTo>
                <a:lnTo>
                  <a:pt x="24734" y="39901"/>
                </a:lnTo>
                <a:lnTo>
                  <a:pt x="25068" y="37176"/>
                </a:lnTo>
                <a:lnTo>
                  <a:pt x="25420" y="34432"/>
                </a:lnTo>
                <a:lnTo>
                  <a:pt x="25587" y="33134"/>
                </a:lnTo>
                <a:lnTo>
                  <a:pt x="25791" y="31910"/>
                </a:lnTo>
                <a:lnTo>
                  <a:pt x="25995" y="30797"/>
                </a:lnTo>
                <a:lnTo>
                  <a:pt x="26106" y="30297"/>
                </a:lnTo>
                <a:lnTo>
                  <a:pt x="26217" y="29833"/>
                </a:lnTo>
                <a:lnTo>
                  <a:pt x="26310" y="29537"/>
                </a:lnTo>
                <a:lnTo>
                  <a:pt x="26421" y="29277"/>
                </a:lnTo>
                <a:lnTo>
                  <a:pt x="26551" y="29018"/>
                </a:lnTo>
                <a:lnTo>
                  <a:pt x="26681" y="28758"/>
                </a:lnTo>
                <a:lnTo>
                  <a:pt x="26847" y="28517"/>
                </a:lnTo>
                <a:lnTo>
                  <a:pt x="27033" y="28276"/>
                </a:lnTo>
                <a:lnTo>
                  <a:pt x="27218" y="28053"/>
                </a:lnTo>
                <a:lnTo>
                  <a:pt x="27422" y="27849"/>
                </a:lnTo>
                <a:lnTo>
                  <a:pt x="27645" y="27646"/>
                </a:lnTo>
                <a:lnTo>
                  <a:pt x="27886" y="27442"/>
                </a:lnTo>
                <a:lnTo>
                  <a:pt x="28145" y="27256"/>
                </a:lnTo>
                <a:lnTo>
                  <a:pt x="28405" y="27071"/>
                </a:lnTo>
                <a:lnTo>
                  <a:pt x="28683" y="26904"/>
                </a:lnTo>
                <a:lnTo>
                  <a:pt x="28961" y="26737"/>
                </a:lnTo>
                <a:lnTo>
                  <a:pt x="29573" y="26422"/>
                </a:lnTo>
                <a:lnTo>
                  <a:pt x="30222" y="26144"/>
                </a:lnTo>
                <a:lnTo>
                  <a:pt x="30889" y="25884"/>
                </a:lnTo>
                <a:lnTo>
                  <a:pt x="31594" y="25643"/>
                </a:lnTo>
                <a:lnTo>
                  <a:pt x="32317" y="25439"/>
                </a:lnTo>
                <a:lnTo>
                  <a:pt x="33040" y="25235"/>
                </a:lnTo>
                <a:lnTo>
                  <a:pt x="33800" y="25068"/>
                </a:lnTo>
                <a:lnTo>
                  <a:pt x="34561" y="24920"/>
                </a:lnTo>
                <a:lnTo>
                  <a:pt x="35302" y="24772"/>
                </a:lnTo>
                <a:lnTo>
                  <a:pt x="36804" y="24531"/>
                </a:lnTo>
                <a:lnTo>
                  <a:pt x="38213" y="24327"/>
                </a:lnTo>
                <a:lnTo>
                  <a:pt x="39548" y="24141"/>
                </a:lnTo>
                <a:lnTo>
                  <a:pt x="40716" y="23974"/>
                </a:lnTo>
                <a:lnTo>
                  <a:pt x="41235" y="23900"/>
                </a:lnTo>
                <a:lnTo>
                  <a:pt x="41699" y="23808"/>
                </a:lnTo>
                <a:lnTo>
                  <a:pt x="42107" y="23715"/>
                </a:lnTo>
                <a:lnTo>
                  <a:pt x="42440" y="23604"/>
                </a:lnTo>
                <a:lnTo>
                  <a:pt x="42719" y="23511"/>
                </a:lnTo>
                <a:lnTo>
                  <a:pt x="42830" y="23437"/>
                </a:lnTo>
                <a:lnTo>
                  <a:pt x="42922" y="23381"/>
                </a:lnTo>
                <a:lnTo>
                  <a:pt x="42978" y="23325"/>
                </a:lnTo>
                <a:lnTo>
                  <a:pt x="43034" y="23251"/>
                </a:lnTo>
                <a:lnTo>
                  <a:pt x="43071" y="23177"/>
                </a:lnTo>
                <a:lnTo>
                  <a:pt x="43071" y="23103"/>
                </a:lnTo>
                <a:lnTo>
                  <a:pt x="43052" y="22992"/>
                </a:lnTo>
                <a:lnTo>
                  <a:pt x="43015" y="22862"/>
                </a:lnTo>
                <a:lnTo>
                  <a:pt x="42960" y="22751"/>
                </a:lnTo>
                <a:lnTo>
                  <a:pt x="42885" y="22658"/>
                </a:lnTo>
                <a:lnTo>
                  <a:pt x="42774" y="22547"/>
                </a:lnTo>
                <a:lnTo>
                  <a:pt x="42663" y="22454"/>
                </a:lnTo>
                <a:lnTo>
                  <a:pt x="42533" y="22361"/>
                </a:lnTo>
                <a:lnTo>
                  <a:pt x="42385" y="22269"/>
                </a:lnTo>
                <a:lnTo>
                  <a:pt x="42033" y="22102"/>
                </a:lnTo>
                <a:lnTo>
                  <a:pt x="41625" y="21953"/>
                </a:lnTo>
                <a:lnTo>
                  <a:pt x="41161" y="21824"/>
                </a:lnTo>
                <a:lnTo>
                  <a:pt x="40642" y="21694"/>
                </a:lnTo>
                <a:lnTo>
                  <a:pt x="40086" y="21583"/>
                </a:lnTo>
                <a:lnTo>
                  <a:pt x="39492" y="21490"/>
                </a:lnTo>
                <a:lnTo>
                  <a:pt x="38843" y="21397"/>
                </a:lnTo>
                <a:lnTo>
                  <a:pt x="38176" y="21323"/>
                </a:lnTo>
                <a:lnTo>
                  <a:pt x="36785" y="21175"/>
                </a:lnTo>
                <a:lnTo>
                  <a:pt x="35302" y="21045"/>
                </a:lnTo>
                <a:lnTo>
                  <a:pt x="32354" y="20804"/>
                </a:lnTo>
                <a:lnTo>
                  <a:pt x="30926" y="20656"/>
                </a:lnTo>
                <a:lnTo>
                  <a:pt x="30259" y="20581"/>
                </a:lnTo>
                <a:lnTo>
                  <a:pt x="29610" y="20489"/>
                </a:lnTo>
                <a:lnTo>
                  <a:pt x="28998" y="20396"/>
                </a:lnTo>
                <a:lnTo>
                  <a:pt x="28423" y="20285"/>
                </a:lnTo>
                <a:lnTo>
                  <a:pt x="27886" y="20155"/>
                </a:lnTo>
                <a:lnTo>
                  <a:pt x="27404" y="20025"/>
                </a:lnTo>
                <a:lnTo>
                  <a:pt x="26977" y="19877"/>
                </a:lnTo>
                <a:lnTo>
                  <a:pt x="26606" y="19729"/>
                </a:lnTo>
                <a:lnTo>
                  <a:pt x="26458" y="19636"/>
                </a:lnTo>
                <a:lnTo>
                  <a:pt x="26310" y="19543"/>
                </a:lnTo>
                <a:lnTo>
                  <a:pt x="26180" y="19450"/>
                </a:lnTo>
                <a:lnTo>
                  <a:pt x="26069" y="19339"/>
                </a:lnTo>
                <a:lnTo>
                  <a:pt x="25976" y="19228"/>
                </a:lnTo>
                <a:lnTo>
                  <a:pt x="25883" y="19098"/>
                </a:lnTo>
                <a:lnTo>
                  <a:pt x="25791" y="18931"/>
                </a:lnTo>
                <a:lnTo>
                  <a:pt x="25698" y="18764"/>
                </a:lnTo>
                <a:lnTo>
                  <a:pt x="25513" y="18356"/>
                </a:lnTo>
                <a:lnTo>
                  <a:pt x="25346" y="17874"/>
                </a:lnTo>
                <a:lnTo>
                  <a:pt x="25179" y="17337"/>
                </a:lnTo>
                <a:lnTo>
                  <a:pt x="25030" y="16743"/>
                </a:lnTo>
                <a:lnTo>
                  <a:pt x="24882" y="16094"/>
                </a:lnTo>
                <a:lnTo>
                  <a:pt x="24734" y="15390"/>
                </a:lnTo>
                <a:lnTo>
                  <a:pt x="24604" y="14648"/>
                </a:lnTo>
                <a:lnTo>
                  <a:pt x="24474" y="13888"/>
                </a:lnTo>
                <a:lnTo>
                  <a:pt x="24215" y="12257"/>
                </a:lnTo>
                <a:lnTo>
                  <a:pt x="23992" y="10569"/>
                </a:lnTo>
                <a:lnTo>
                  <a:pt x="23788" y="8845"/>
                </a:lnTo>
                <a:lnTo>
                  <a:pt x="23380" y="5545"/>
                </a:lnTo>
                <a:lnTo>
                  <a:pt x="23195" y="4061"/>
                </a:lnTo>
                <a:lnTo>
                  <a:pt x="22991" y="2726"/>
                </a:lnTo>
                <a:lnTo>
                  <a:pt x="22898" y="2133"/>
                </a:lnTo>
                <a:lnTo>
                  <a:pt x="22806" y="1614"/>
                </a:lnTo>
                <a:lnTo>
                  <a:pt x="22694" y="1150"/>
                </a:lnTo>
                <a:lnTo>
                  <a:pt x="22602" y="761"/>
                </a:lnTo>
                <a:lnTo>
                  <a:pt x="22490" y="427"/>
                </a:lnTo>
                <a:lnTo>
                  <a:pt x="22398" y="205"/>
                </a:lnTo>
                <a:lnTo>
                  <a:pt x="22342" y="112"/>
                </a:lnTo>
                <a:lnTo>
                  <a:pt x="22286" y="57"/>
                </a:lnTo>
                <a:lnTo>
                  <a:pt x="22231" y="19"/>
                </a:lnTo>
                <a:lnTo>
                  <a:pt x="221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9"/>
          <p:cNvSpPr/>
          <p:nvPr/>
        </p:nvSpPr>
        <p:spPr>
          <a:xfrm>
            <a:off x="5021171" y="250136"/>
            <a:ext cx="198665" cy="214007"/>
          </a:xfrm>
          <a:custGeom>
            <a:avLst/>
            <a:gdLst/>
            <a:ahLst/>
            <a:cxnLst/>
            <a:rect l="l" t="t" r="r" b="b"/>
            <a:pathLst>
              <a:path w="43071" h="46372" extrusionOk="0">
                <a:moveTo>
                  <a:pt x="22082" y="1"/>
                </a:moveTo>
                <a:lnTo>
                  <a:pt x="22008" y="38"/>
                </a:lnTo>
                <a:lnTo>
                  <a:pt x="21953" y="94"/>
                </a:lnTo>
                <a:lnTo>
                  <a:pt x="21878" y="168"/>
                </a:lnTo>
                <a:lnTo>
                  <a:pt x="21804" y="261"/>
                </a:lnTo>
                <a:lnTo>
                  <a:pt x="21749" y="372"/>
                </a:lnTo>
                <a:lnTo>
                  <a:pt x="21637" y="650"/>
                </a:lnTo>
                <a:lnTo>
                  <a:pt x="21526" y="1002"/>
                </a:lnTo>
                <a:lnTo>
                  <a:pt x="21434" y="1410"/>
                </a:lnTo>
                <a:lnTo>
                  <a:pt x="21341" y="1892"/>
                </a:lnTo>
                <a:lnTo>
                  <a:pt x="21267" y="2411"/>
                </a:lnTo>
                <a:lnTo>
                  <a:pt x="21118" y="3635"/>
                </a:lnTo>
                <a:lnTo>
                  <a:pt x="20989" y="5007"/>
                </a:lnTo>
                <a:lnTo>
                  <a:pt x="20710" y="8122"/>
                </a:lnTo>
                <a:lnTo>
                  <a:pt x="20562" y="9772"/>
                </a:lnTo>
                <a:lnTo>
                  <a:pt x="20377" y="11441"/>
                </a:lnTo>
                <a:lnTo>
                  <a:pt x="20284" y="12275"/>
                </a:lnTo>
                <a:lnTo>
                  <a:pt x="20173" y="13091"/>
                </a:lnTo>
                <a:lnTo>
                  <a:pt x="20043" y="13888"/>
                </a:lnTo>
                <a:lnTo>
                  <a:pt x="19913" y="14667"/>
                </a:lnTo>
                <a:lnTo>
                  <a:pt x="19765" y="15427"/>
                </a:lnTo>
                <a:lnTo>
                  <a:pt x="19598" y="16150"/>
                </a:lnTo>
                <a:lnTo>
                  <a:pt x="19413" y="16836"/>
                </a:lnTo>
                <a:lnTo>
                  <a:pt x="19227" y="17504"/>
                </a:lnTo>
                <a:lnTo>
                  <a:pt x="19005" y="18115"/>
                </a:lnTo>
                <a:lnTo>
                  <a:pt x="18764" y="18672"/>
                </a:lnTo>
                <a:lnTo>
                  <a:pt x="18652" y="18931"/>
                </a:lnTo>
                <a:lnTo>
                  <a:pt x="18523" y="19172"/>
                </a:lnTo>
                <a:lnTo>
                  <a:pt x="18374" y="19413"/>
                </a:lnTo>
                <a:lnTo>
                  <a:pt x="18244" y="19636"/>
                </a:lnTo>
                <a:lnTo>
                  <a:pt x="18078" y="19840"/>
                </a:lnTo>
                <a:lnTo>
                  <a:pt x="17911" y="20025"/>
                </a:lnTo>
                <a:lnTo>
                  <a:pt x="17725" y="20211"/>
                </a:lnTo>
                <a:lnTo>
                  <a:pt x="17521" y="20396"/>
                </a:lnTo>
                <a:lnTo>
                  <a:pt x="17299" y="20563"/>
                </a:lnTo>
                <a:lnTo>
                  <a:pt x="17076" y="20711"/>
                </a:lnTo>
                <a:lnTo>
                  <a:pt x="16835" y="20878"/>
                </a:lnTo>
                <a:lnTo>
                  <a:pt x="16576" y="21008"/>
                </a:lnTo>
                <a:lnTo>
                  <a:pt x="16298" y="21156"/>
                </a:lnTo>
                <a:lnTo>
                  <a:pt x="16020" y="21286"/>
                </a:lnTo>
                <a:lnTo>
                  <a:pt x="15408" y="21508"/>
                </a:lnTo>
                <a:lnTo>
                  <a:pt x="14777" y="21731"/>
                </a:lnTo>
                <a:lnTo>
                  <a:pt x="14091" y="21916"/>
                </a:lnTo>
                <a:lnTo>
                  <a:pt x="13387" y="22083"/>
                </a:lnTo>
                <a:lnTo>
                  <a:pt x="12664" y="22213"/>
                </a:lnTo>
                <a:lnTo>
                  <a:pt x="11903" y="22343"/>
                </a:lnTo>
                <a:lnTo>
                  <a:pt x="11125" y="22435"/>
                </a:lnTo>
                <a:lnTo>
                  <a:pt x="10346" y="22528"/>
                </a:lnTo>
                <a:lnTo>
                  <a:pt x="9567" y="22602"/>
                </a:lnTo>
                <a:lnTo>
                  <a:pt x="7991" y="22732"/>
                </a:lnTo>
                <a:lnTo>
                  <a:pt x="6452" y="22806"/>
                </a:lnTo>
                <a:lnTo>
                  <a:pt x="4988" y="22880"/>
                </a:lnTo>
                <a:lnTo>
                  <a:pt x="3634" y="22955"/>
                </a:lnTo>
                <a:lnTo>
                  <a:pt x="2448" y="23047"/>
                </a:lnTo>
                <a:lnTo>
                  <a:pt x="1910" y="23103"/>
                </a:lnTo>
                <a:lnTo>
                  <a:pt x="1446" y="23177"/>
                </a:lnTo>
                <a:lnTo>
                  <a:pt x="1020" y="23251"/>
                </a:lnTo>
                <a:lnTo>
                  <a:pt x="668" y="23344"/>
                </a:lnTo>
                <a:lnTo>
                  <a:pt x="390" y="23437"/>
                </a:lnTo>
                <a:lnTo>
                  <a:pt x="278" y="23511"/>
                </a:lnTo>
                <a:lnTo>
                  <a:pt x="186" y="23566"/>
                </a:lnTo>
                <a:lnTo>
                  <a:pt x="111" y="23641"/>
                </a:lnTo>
                <a:lnTo>
                  <a:pt x="56" y="23715"/>
                </a:lnTo>
                <a:lnTo>
                  <a:pt x="19" y="23789"/>
                </a:lnTo>
                <a:lnTo>
                  <a:pt x="0" y="23882"/>
                </a:lnTo>
                <a:lnTo>
                  <a:pt x="0" y="23993"/>
                </a:lnTo>
                <a:lnTo>
                  <a:pt x="37" y="24104"/>
                </a:lnTo>
                <a:lnTo>
                  <a:pt x="74" y="24215"/>
                </a:lnTo>
                <a:lnTo>
                  <a:pt x="148" y="24308"/>
                </a:lnTo>
                <a:lnTo>
                  <a:pt x="223" y="24419"/>
                </a:lnTo>
                <a:lnTo>
                  <a:pt x="334" y="24512"/>
                </a:lnTo>
                <a:lnTo>
                  <a:pt x="464" y="24605"/>
                </a:lnTo>
                <a:lnTo>
                  <a:pt x="593" y="24697"/>
                </a:lnTo>
                <a:lnTo>
                  <a:pt x="909" y="24864"/>
                </a:lnTo>
                <a:lnTo>
                  <a:pt x="1298" y="25031"/>
                </a:lnTo>
                <a:lnTo>
                  <a:pt x="1743" y="25180"/>
                </a:lnTo>
                <a:lnTo>
                  <a:pt x="2225" y="25328"/>
                </a:lnTo>
                <a:lnTo>
                  <a:pt x="2763" y="25458"/>
                </a:lnTo>
                <a:lnTo>
                  <a:pt x="3356" y="25587"/>
                </a:lnTo>
                <a:lnTo>
                  <a:pt x="3968" y="25717"/>
                </a:lnTo>
                <a:lnTo>
                  <a:pt x="4617" y="25847"/>
                </a:lnTo>
                <a:lnTo>
                  <a:pt x="6007" y="26070"/>
                </a:lnTo>
                <a:lnTo>
                  <a:pt x="7472" y="26292"/>
                </a:lnTo>
                <a:lnTo>
                  <a:pt x="8993" y="26515"/>
                </a:lnTo>
                <a:lnTo>
                  <a:pt x="10494" y="26737"/>
                </a:lnTo>
                <a:lnTo>
                  <a:pt x="11996" y="26997"/>
                </a:lnTo>
                <a:lnTo>
                  <a:pt x="12701" y="27126"/>
                </a:lnTo>
                <a:lnTo>
                  <a:pt x="13405" y="27256"/>
                </a:lnTo>
                <a:lnTo>
                  <a:pt x="14091" y="27404"/>
                </a:lnTo>
                <a:lnTo>
                  <a:pt x="14722" y="27571"/>
                </a:lnTo>
                <a:lnTo>
                  <a:pt x="15334" y="27738"/>
                </a:lnTo>
                <a:lnTo>
                  <a:pt x="15908" y="27905"/>
                </a:lnTo>
                <a:lnTo>
                  <a:pt x="16427" y="28109"/>
                </a:lnTo>
                <a:lnTo>
                  <a:pt x="16910" y="28294"/>
                </a:lnTo>
                <a:lnTo>
                  <a:pt x="17336" y="28517"/>
                </a:lnTo>
                <a:lnTo>
                  <a:pt x="17521" y="28628"/>
                </a:lnTo>
                <a:lnTo>
                  <a:pt x="17707" y="28739"/>
                </a:lnTo>
                <a:lnTo>
                  <a:pt x="17855" y="28869"/>
                </a:lnTo>
                <a:lnTo>
                  <a:pt x="18022" y="29018"/>
                </a:lnTo>
                <a:lnTo>
                  <a:pt x="18189" y="29184"/>
                </a:lnTo>
                <a:lnTo>
                  <a:pt x="18337" y="29370"/>
                </a:lnTo>
                <a:lnTo>
                  <a:pt x="18486" y="29555"/>
                </a:lnTo>
                <a:lnTo>
                  <a:pt x="18615" y="29759"/>
                </a:lnTo>
                <a:lnTo>
                  <a:pt x="18893" y="30223"/>
                </a:lnTo>
                <a:lnTo>
                  <a:pt x="19134" y="30742"/>
                </a:lnTo>
                <a:lnTo>
                  <a:pt x="19375" y="31317"/>
                </a:lnTo>
                <a:lnTo>
                  <a:pt x="19598" y="31910"/>
                </a:lnTo>
                <a:lnTo>
                  <a:pt x="19802" y="32559"/>
                </a:lnTo>
                <a:lnTo>
                  <a:pt x="19987" y="33245"/>
                </a:lnTo>
                <a:lnTo>
                  <a:pt x="20173" y="33949"/>
                </a:lnTo>
                <a:lnTo>
                  <a:pt x="20340" y="34673"/>
                </a:lnTo>
                <a:lnTo>
                  <a:pt x="20488" y="35433"/>
                </a:lnTo>
                <a:lnTo>
                  <a:pt x="20766" y="36953"/>
                </a:lnTo>
                <a:lnTo>
                  <a:pt x="21026" y="38492"/>
                </a:lnTo>
                <a:lnTo>
                  <a:pt x="21248" y="40012"/>
                </a:lnTo>
                <a:lnTo>
                  <a:pt x="21452" y="41440"/>
                </a:lnTo>
                <a:lnTo>
                  <a:pt x="21656" y="42775"/>
                </a:lnTo>
                <a:lnTo>
                  <a:pt x="21860" y="43962"/>
                </a:lnTo>
                <a:lnTo>
                  <a:pt x="21953" y="44481"/>
                </a:lnTo>
                <a:lnTo>
                  <a:pt x="22045" y="44944"/>
                </a:lnTo>
                <a:lnTo>
                  <a:pt x="22157" y="45352"/>
                </a:lnTo>
                <a:lnTo>
                  <a:pt x="22268" y="45704"/>
                </a:lnTo>
                <a:lnTo>
                  <a:pt x="22379" y="45983"/>
                </a:lnTo>
                <a:lnTo>
                  <a:pt x="22490" y="46205"/>
                </a:lnTo>
                <a:lnTo>
                  <a:pt x="22565" y="46279"/>
                </a:lnTo>
                <a:lnTo>
                  <a:pt x="22620" y="46335"/>
                </a:lnTo>
                <a:lnTo>
                  <a:pt x="22694" y="46372"/>
                </a:lnTo>
                <a:lnTo>
                  <a:pt x="22843" y="46372"/>
                </a:lnTo>
                <a:lnTo>
                  <a:pt x="22935" y="46353"/>
                </a:lnTo>
                <a:lnTo>
                  <a:pt x="23028" y="46316"/>
                </a:lnTo>
                <a:lnTo>
                  <a:pt x="23102" y="46261"/>
                </a:lnTo>
                <a:lnTo>
                  <a:pt x="23176" y="46186"/>
                </a:lnTo>
                <a:lnTo>
                  <a:pt x="23269" y="46094"/>
                </a:lnTo>
                <a:lnTo>
                  <a:pt x="23417" y="45871"/>
                </a:lnTo>
                <a:lnTo>
                  <a:pt x="23566" y="45612"/>
                </a:lnTo>
                <a:lnTo>
                  <a:pt x="23696" y="45278"/>
                </a:lnTo>
                <a:lnTo>
                  <a:pt x="23825" y="44907"/>
                </a:lnTo>
                <a:lnTo>
                  <a:pt x="23937" y="44481"/>
                </a:lnTo>
                <a:lnTo>
                  <a:pt x="24066" y="44017"/>
                </a:lnTo>
                <a:lnTo>
                  <a:pt x="24159" y="43517"/>
                </a:lnTo>
                <a:lnTo>
                  <a:pt x="24382" y="42423"/>
                </a:lnTo>
                <a:lnTo>
                  <a:pt x="24567" y="41199"/>
                </a:lnTo>
                <a:lnTo>
                  <a:pt x="24734" y="39901"/>
                </a:lnTo>
                <a:lnTo>
                  <a:pt x="25068" y="37176"/>
                </a:lnTo>
                <a:lnTo>
                  <a:pt x="25420" y="34432"/>
                </a:lnTo>
                <a:lnTo>
                  <a:pt x="25587" y="33134"/>
                </a:lnTo>
                <a:lnTo>
                  <a:pt x="25791" y="31910"/>
                </a:lnTo>
                <a:lnTo>
                  <a:pt x="25995" y="30797"/>
                </a:lnTo>
                <a:lnTo>
                  <a:pt x="26106" y="30297"/>
                </a:lnTo>
                <a:lnTo>
                  <a:pt x="26217" y="29833"/>
                </a:lnTo>
                <a:lnTo>
                  <a:pt x="26310" y="29537"/>
                </a:lnTo>
                <a:lnTo>
                  <a:pt x="26421" y="29277"/>
                </a:lnTo>
                <a:lnTo>
                  <a:pt x="26551" y="29018"/>
                </a:lnTo>
                <a:lnTo>
                  <a:pt x="26681" y="28758"/>
                </a:lnTo>
                <a:lnTo>
                  <a:pt x="26847" y="28517"/>
                </a:lnTo>
                <a:lnTo>
                  <a:pt x="27033" y="28276"/>
                </a:lnTo>
                <a:lnTo>
                  <a:pt x="27218" y="28053"/>
                </a:lnTo>
                <a:lnTo>
                  <a:pt x="27422" y="27849"/>
                </a:lnTo>
                <a:lnTo>
                  <a:pt x="27645" y="27646"/>
                </a:lnTo>
                <a:lnTo>
                  <a:pt x="27886" y="27442"/>
                </a:lnTo>
                <a:lnTo>
                  <a:pt x="28145" y="27256"/>
                </a:lnTo>
                <a:lnTo>
                  <a:pt x="28405" y="27071"/>
                </a:lnTo>
                <a:lnTo>
                  <a:pt x="28683" y="26904"/>
                </a:lnTo>
                <a:lnTo>
                  <a:pt x="28961" y="26737"/>
                </a:lnTo>
                <a:lnTo>
                  <a:pt x="29573" y="26422"/>
                </a:lnTo>
                <a:lnTo>
                  <a:pt x="30222" y="26144"/>
                </a:lnTo>
                <a:lnTo>
                  <a:pt x="30889" y="25884"/>
                </a:lnTo>
                <a:lnTo>
                  <a:pt x="31594" y="25643"/>
                </a:lnTo>
                <a:lnTo>
                  <a:pt x="32317" y="25439"/>
                </a:lnTo>
                <a:lnTo>
                  <a:pt x="33040" y="25235"/>
                </a:lnTo>
                <a:lnTo>
                  <a:pt x="33800" y="25068"/>
                </a:lnTo>
                <a:lnTo>
                  <a:pt x="34561" y="24920"/>
                </a:lnTo>
                <a:lnTo>
                  <a:pt x="35302" y="24772"/>
                </a:lnTo>
                <a:lnTo>
                  <a:pt x="36804" y="24531"/>
                </a:lnTo>
                <a:lnTo>
                  <a:pt x="38213" y="24327"/>
                </a:lnTo>
                <a:lnTo>
                  <a:pt x="39548" y="24141"/>
                </a:lnTo>
                <a:lnTo>
                  <a:pt x="40716" y="23974"/>
                </a:lnTo>
                <a:lnTo>
                  <a:pt x="41235" y="23900"/>
                </a:lnTo>
                <a:lnTo>
                  <a:pt x="41699" y="23808"/>
                </a:lnTo>
                <a:lnTo>
                  <a:pt x="42107" y="23715"/>
                </a:lnTo>
                <a:lnTo>
                  <a:pt x="42440" y="23604"/>
                </a:lnTo>
                <a:lnTo>
                  <a:pt x="42719" y="23511"/>
                </a:lnTo>
                <a:lnTo>
                  <a:pt x="42830" y="23437"/>
                </a:lnTo>
                <a:lnTo>
                  <a:pt x="42922" y="23381"/>
                </a:lnTo>
                <a:lnTo>
                  <a:pt x="42978" y="23325"/>
                </a:lnTo>
                <a:lnTo>
                  <a:pt x="43034" y="23251"/>
                </a:lnTo>
                <a:lnTo>
                  <a:pt x="43071" y="23177"/>
                </a:lnTo>
                <a:lnTo>
                  <a:pt x="43071" y="23103"/>
                </a:lnTo>
                <a:lnTo>
                  <a:pt x="43052" y="22992"/>
                </a:lnTo>
                <a:lnTo>
                  <a:pt x="43015" y="22862"/>
                </a:lnTo>
                <a:lnTo>
                  <a:pt x="42960" y="22751"/>
                </a:lnTo>
                <a:lnTo>
                  <a:pt x="42885" y="22658"/>
                </a:lnTo>
                <a:lnTo>
                  <a:pt x="42774" y="22547"/>
                </a:lnTo>
                <a:lnTo>
                  <a:pt x="42663" y="22454"/>
                </a:lnTo>
                <a:lnTo>
                  <a:pt x="42533" y="22361"/>
                </a:lnTo>
                <a:lnTo>
                  <a:pt x="42385" y="22269"/>
                </a:lnTo>
                <a:lnTo>
                  <a:pt x="42033" y="22102"/>
                </a:lnTo>
                <a:lnTo>
                  <a:pt x="41625" y="21953"/>
                </a:lnTo>
                <a:lnTo>
                  <a:pt x="41161" y="21824"/>
                </a:lnTo>
                <a:lnTo>
                  <a:pt x="40642" y="21694"/>
                </a:lnTo>
                <a:lnTo>
                  <a:pt x="40086" y="21583"/>
                </a:lnTo>
                <a:lnTo>
                  <a:pt x="39492" y="21490"/>
                </a:lnTo>
                <a:lnTo>
                  <a:pt x="38843" y="21397"/>
                </a:lnTo>
                <a:lnTo>
                  <a:pt x="38176" y="21323"/>
                </a:lnTo>
                <a:lnTo>
                  <a:pt x="36785" y="21175"/>
                </a:lnTo>
                <a:lnTo>
                  <a:pt x="35302" y="21045"/>
                </a:lnTo>
                <a:lnTo>
                  <a:pt x="32354" y="20804"/>
                </a:lnTo>
                <a:lnTo>
                  <a:pt x="30926" y="20656"/>
                </a:lnTo>
                <a:lnTo>
                  <a:pt x="30259" y="20581"/>
                </a:lnTo>
                <a:lnTo>
                  <a:pt x="29610" y="20489"/>
                </a:lnTo>
                <a:lnTo>
                  <a:pt x="28998" y="20396"/>
                </a:lnTo>
                <a:lnTo>
                  <a:pt x="28423" y="20285"/>
                </a:lnTo>
                <a:lnTo>
                  <a:pt x="27886" y="20155"/>
                </a:lnTo>
                <a:lnTo>
                  <a:pt x="27404" y="20025"/>
                </a:lnTo>
                <a:lnTo>
                  <a:pt x="26977" y="19877"/>
                </a:lnTo>
                <a:lnTo>
                  <a:pt x="26606" y="19729"/>
                </a:lnTo>
                <a:lnTo>
                  <a:pt x="26458" y="19636"/>
                </a:lnTo>
                <a:lnTo>
                  <a:pt x="26310" y="19543"/>
                </a:lnTo>
                <a:lnTo>
                  <a:pt x="26180" y="19450"/>
                </a:lnTo>
                <a:lnTo>
                  <a:pt x="26069" y="19339"/>
                </a:lnTo>
                <a:lnTo>
                  <a:pt x="25976" y="19228"/>
                </a:lnTo>
                <a:lnTo>
                  <a:pt x="25883" y="19098"/>
                </a:lnTo>
                <a:lnTo>
                  <a:pt x="25791" y="18931"/>
                </a:lnTo>
                <a:lnTo>
                  <a:pt x="25698" y="18764"/>
                </a:lnTo>
                <a:lnTo>
                  <a:pt x="25513" y="18356"/>
                </a:lnTo>
                <a:lnTo>
                  <a:pt x="25346" y="17874"/>
                </a:lnTo>
                <a:lnTo>
                  <a:pt x="25179" y="17337"/>
                </a:lnTo>
                <a:lnTo>
                  <a:pt x="25030" y="16743"/>
                </a:lnTo>
                <a:lnTo>
                  <a:pt x="24882" y="16094"/>
                </a:lnTo>
                <a:lnTo>
                  <a:pt x="24734" y="15390"/>
                </a:lnTo>
                <a:lnTo>
                  <a:pt x="24604" y="14648"/>
                </a:lnTo>
                <a:lnTo>
                  <a:pt x="24474" y="13888"/>
                </a:lnTo>
                <a:lnTo>
                  <a:pt x="24215" y="12257"/>
                </a:lnTo>
                <a:lnTo>
                  <a:pt x="23992" y="10569"/>
                </a:lnTo>
                <a:lnTo>
                  <a:pt x="23788" y="8845"/>
                </a:lnTo>
                <a:lnTo>
                  <a:pt x="23380" y="5545"/>
                </a:lnTo>
                <a:lnTo>
                  <a:pt x="23195" y="4061"/>
                </a:lnTo>
                <a:lnTo>
                  <a:pt x="22991" y="2726"/>
                </a:lnTo>
                <a:lnTo>
                  <a:pt x="22898" y="2133"/>
                </a:lnTo>
                <a:lnTo>
                  <a:pt x="22806" y="1614"/>
                </a:lnTo>
                <a:lnTo>
                  <a:pt x="22694" y="1150"/>
                </a:lnTo>
                <a:lnTo>
                  <a:pt x="22602" y="761"/>
                </a:lnTo>
                <a:lnTo>
                  <a:pt x="22490" y="427"/>
                </a:lnTo>
                <a:lnTo>
                  <a:pt x="22398" y="205"/>
                </a:lnTo>
                <a:lnTo>
                  <a:pt x="22342" y="112"/>
                </a:lnTo>
                <a:lnTo>
                  <a:pt x="22286" y="57"/>
                </a:lnTo>
                <a:lnTo>
                  <a:pt x="22231" y="19"/>
                </a:lnTo>
                <a:lnTo>
                  <a:pt x="221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66" name="Google Shape;766;p9"/>
          <p:cNvGrpSpPr/>
          <p:nvPr/>
        </p:nvGrpSpPr>
        <p:grpSpPr>
          <a:xfrm flipH="1">
            <a:off x="-104560" y="3744300"/>
            <a:ext cx="1571958" cy="1610184"/>
            <a:chOff x="-3128300" y="3184750"/>
            <a:chExt cx="1745650" cy="1788100"/>
          </a:xfrm>
        </p:grpSpPr>
        <p:sp>
          <p:nvSpPr>
            <p:cNvPr id="767" name="Google Shape;767;p9"/>
            <p:cNvSpPr/>
            <p:nvPr/>
          </p:nvSpPr>
          <p:spPr>
            <a:xfrm>
              <a:off x="-3128300" y="3184750"/>
              <a:ext cx="1745650" cy="1788100"/>
            </a:xfrm>
            <a:custGeom>
              <a:avLst/>
              <a:gdLst/>
              <a:ahLst/>
              <a:cxnLst/>
              <a:rect l="l" t="t" r="r" b="b"/>
              <a:pathLst>
                <a:path w="69826" h="71524" extrusionOk="0">
                  <a:moveTo>
                    <a:pt x="62244" y="1"/>
                  </a:moveTo>
                  <a:lnTo>
                    <a:pt x="61580" y="19"/>
                  </a:lnTo>
                  <a:lnTo>
                    <a:pt x="60934" y="56"/>
                  </a:lnTo>
                  <a:lnTo>
                    <a:pt x="60270" y="130"/>
                  </a:lnTo>
                  <a:lnTo>
                    <a:pt x="59624" y="222"/>
                  </a:lnTo>
                  <a:lnTo>
                    <a:pt x="59034" y="333"/>
                  </a:lnTo>
                  <a:lnTo>
                    <a:pt x="58462" y="481"/>
                  </a:lnTo>
                  <a:lnTo>
                    <a:pt x="57890" y="647"/>
                  </a:lnTo>
                  <a:lnTo>
                    <a:pt x="57337" y="813"/>
                  </a:lnTo>
                  <a:lnTo>
                    <a:pt x="56783" y="1016"/>
                  </a:lnTo>
                  <a:lnTo>
                    <a:pt x="56248" y="1255"/>
                  </a:lnTo>
                  <a:lnTo>
                    <a:pt x="55695" y="1495"/>
                  </a:lnTo>
                  <a:lnTo>
                    <a:pt x="55178" y="1754"/>
                  </a:lnTo>
                  <a:lnTo>
                    <a:pt x="54662" y="2030"/>
                  </a:lnTo>
                  <a:lnTo>
                    <a:pt x="54145" y="2325"/>
                  </a:lnTo>
                  <a:lnTo>
                    <a:pt x="53647" y="2639"/>
                  </a:lnTo>
                  <a:lnTo>
                    <a:pt x="53167" y="2971"/>
                  </a:lnTo>
                  <a:lnTo>
                    <a:pt x="52688" y="3322"/>
                  </a:lnTo>
                  <a:lnTo>
                    <a:pt x="52226" y="3691"/>
                  </a:lnTo>
                  <a:lnTo>
                    <a:pt x="51784" y="4078"/>
                  </a:lnTo>
                  <a:lnTo>
                    <a:pt x="51341" y="4465"/>
                  </a:lnTo>
                  <a:lnTo>
                    <a:pt x="50917" y="4871"/>
                  </a:lnTo>
                  <a:lnTo>
                    <a:pt x="50492" y="5296"/>
                  </a:lnTo>
                  <a:lnTo>
                    <a:pt x="50087" y="5738"/>
                  </a:lnTo>
                  <a:lnTo>
                    <a:pt x="49699" y="6199"/>
                  </a:lnTo>
                  <a:lnTo>
                    <a:pt x="49330" y="6661"/>
                  </a:lnTo>
                  <a:lnTo>
                    <a:pt x="48980" y="7122"/>
                  </a:lnTo>
                  <a:lnTo>
                    <a:pt x="48629" y="7620"/>
                  </a:lnTo>
                  <a:lnTo>
                    <a:pt x="48316" y="8118"/>
                  </a:lnTo>
                  <a:lnTo>
                    <a:pt x="48002" y="8616"/>
                  </a:lnTo>
                  <a:lnTo>
                    <a:pt x="47707" y="9133"/>
                  </a:lnTo>
                  <a:lnTo>
                    <a:pt x="47430" y="9668"/>
                  </a:lnTo>
                  <a:lnTo>
                    <a:pt x="47172" y="10203"/>
                  </a:lnTo>
                  <a:lnTo>
                    <a:pt x="46932" y="10738"/>
                  </a:lnTo>
                  <a:lnTo>
                    <a:pt x="46711" y="11291"/>
                  </a:lnTo>
                  <a:lnTo>
                    <a:pt x="46508" y="11845"/>
                  </a:lnTo>
                  <a:lnTo>
                    <a:pt x="46323" y="12398"/>
                  </a:lnTo>
                  <a:lnTo>
                    <a:pt x="46176" y="12933"/>
                  </a:lnTo>
                  <a:lnTo>
                    <a:pt x="46046" y="13450"/>
                  </a:lnTo>
                  <a:lnTo>
                    <a:pt x="45917" y="13966"/>
                  </a:lnTo>
                  <a:lnTo>
                    <a:pt x="45807" y="14501"/>
                  </a:lnTo>
                  <a:lnTo>
                    <a:pt x="45714" y="15036"/>
                  </a:lnTo>
                  <a:lnTo>
                    <a:pt x="45641" y="15571"/>
                  </a:lnTo>
                  <a:lnTo>
                    <a:pt x="45585" y="16106"/>
                  </a:lnTo>
                  <a:lnTo>
                    <a:pt x="45548" y="16641"/>
                  </a:lnTo>
                  <a:lnTo>
                    <a:pt x="45511" y="17176"/>
                  </a:lnTo>
                  <a:lnTo>
                    <a:pt x="45493" y="17711"/>
                  </a:lnTo>
                  <a:lnTo>
                    <a:pt x="45493" y="18264"/>
                  </a:lnTo>
                  <a:lnTo>
                    <a:pt x="45493" y="18799"/>
                  </a:lnTo>
                  <a:lnTo>
                    <a:pt x="45530" y="19334"/>
                  </a:lnTo>
                  <a:lnTo>
                    <a:pt x="45567" y="19869"/>
                  </a:lnTo>
                  <a:lnTo>
                    <a:pt x="45622" y="20404"/>
                  </a:lnTo>
                  <a:lnTo>
                    <a:pt x="45677" y="20958"/>
                  </a:lnTo>
                  <a:lnTo>
                    <a:pt x="45770" y="21493"/>
                  </a:lnTo>
                  <a:lnTo>
                    <a:pt x="45862" y="22009"/>
                  </a:lnTo>
                  <a:lnTo>
                    <a:pt x="45973" y="22544"/>
                  </a:lnTo>
                  <a:lnTo>
                    <a:pt x="46083" y="23079"/>
                  </a:lnTo>
                  <a:lnTo>
                    <a:pt x="46212" y="23596"/>
                  </a:lnTo>
                  <a:lnTo>
                    <a:pt x="46360" y="24131"/>
                  </a:lnTo>
                  <a:lnTo>
                    <a:pt x="46526" y="24647"/>
                  </a:lnTo>
                  <a:lnTo>
                    <a:pt x="46692" y="25164"/>
                  </a:lnTo>
                  <a:lnTo>
                    <a:pt x="46877" y="25680"/>
                  </a:lnTo>
                  <a:lnTo>
                    <a:pt x="47061" y="26179"/>
                  </a:lnTo>
                  <a:lnTo>
                    <a:pt x="47282" y="26677"/>
                  </a:lnTo>
                  <a:lnTo>
                    <a:pt x="47485" y="27175"/>
                  </a:lnTo>
                  <a:lnTo>
                    <a:pt x="47725" y="27673"/>
                  </a:lnTo>
                  <a:lnTo>
                    <a:pt x="47965" y="28153"/>
                  </a:lnTo>
                  <a:lnTo>
                    <a:pt x="48223" y="28632"/>
                  </a:lnTo>
                  <a:lnTo>
                    <a:pt x="48482" y="29112"/>
                  </a:lnTo>
                  <a:lnTo>
                    <a:pt x="48223" y="28872"/>
                  </a:lnTo>
                  <a:lnTo>
                    <a:pt x="47947" y="28669"/>
                  </a:lnTo>
                  <a:lnTo>
                    <a:pt x="47651" y="28485"/>
                  </a:lnTo>
                  <a:lnTo>
                    <a:pt x="47319" y="28319"/>
                  </a:lnTo>
                  <a:lnTo>
                    <a:pt x="46987" y="28189"/>
                  </a:lnTo>
                  <a:lnTo>
                    <a:pt x="46655" y="28079"/>
                  </a:lnTo>
                  <a:lnTo>
                    <a:pt x="46305" y="27986"/>
                  </a:lnTo>
                  <a:lnTo>
                    <a:pt x="45936" y="27931"/>
                  </a:lnTo>
                  <a:lnTo>
                    <a:pt x="45585" y="27894"/>
                  </a:lnTo>
                  <a:lnTo>
                    <a:pt x="45216" y="27894"/>
                  </a:lnTo>
                  <a:lnTo>
                    <a:pt x="44847" y="27913"/>
                  </a:lnTo>
                  <a:lnTo>
                    <a:pt x="44478" y="27950"/>
                  </a:lnTo>
                  <a:lnTo>
                    <a:pt x="44128" y="28023"/>
                  </a:lnTo>
                  <a:lnTo>
                    <a:pt x="43777" y="28134"/>
                  </a:lnTo>
                  <a:lnTo>
                    <a:pt x="43445" y="28263"/>
                  </a:lnTo>
                  <a:lnTo>
                    <a:pt x="43113" y="28411"/>
                  </a:lnTo>
                  <a:lnTo>
                    <a:pt x="42726" y="28651"/>
                  </a:lnTo>
                  <a:lnTo>
                    <a:pt x="42338" y="28927"/>
                  </a:lnTo>
                  <a:lnTo>
                    <a:pt x="41988" y="29223"/>
                  </a:lnTo>
                  <a:lnTo>
                    <a:pt x="41674" y="29555"/>
                  </a:lnTo>
                  <a:lnTo>
                    <a:pt x="41361" y="29905"/>
                  </a:lnTo>
                  <a:lnTo>
                    <a:pt x="41102" y="30274"/>
                  </a:lnTo>
                  <a:lnTo>
                    <a:pt x="40844" y="30661"/>
                  </a:lnTo>
                  <a:lnTo>
                    <a:pt x="40623" y="31067"/>
                  </a:lnTo>
                  <a:lnTo>
                    <a:pt x="40420" y="31492"/>
                  </a:lnTo>
                  <a:lnTo>
                    <a:pt x="40254" y="31934"/>
                  </a:lnTo>
                  <a:lnTo>
                    <a:pt x="40106" y="32396"/>
                  </a:lnTo>
                  <a:lnTo>
                    <a:pt x="39977" y="32857"/>
                  </a:lnTo>
                  <a:lnTo>
                    <a:pt x="39885" y="33318"/>
                  </a:lnTo>
                  <a:lnTo>
                    <a:pt x="39811" y="33779"/>
                  </a:lnTo>
                  <a:lnTo>
                    <a:pt x="39756" y="34259"/>
                  </a:lnTo>
                  <a:lnTo>
                    <a:pt x="39737" y="34720"/>
                  </a:lnTo>
                  <a:lnTo>
                    <a:pt x="39737" y="35200"/>
                  </a:lnTo>
                  <a:lnTo>
                    <a:pt x="39737" y="35661"/>
                  </a:lnTo>
                  <a:lnTo>
                    <a:pt x="39774" y="36122"/>
                  </a:lnTo>
                  <a:lnTo>
                    <a:pt x="39829" y="36583"/>
                  </a:lnTo>
                  <a:lnTo>
                    <a:pt x="39903" y="37044"/>
                  </a:lnTo>
                  <a:lnTo>
                    <a:pt x="39977" y="37506"/>
                  </a:lnTo>
                  <a:lnTo>
                    <a:pt x="40069" y="37967"/>
                  </a:lnTo>
                  <a:lnTo>
                    <a:pt x="40180" y="38428"/>
                  </a:lnTo>
                  <a:lnTo>
                    <a:pt x="40420" y="39332"/>
                  </a:lnTo>
                  <a:lnTo>
                    <a:pt x="40678" y="40236"/>
                  </a:lnTo>
                  <a:lnTo>
                    <a:pt x="40973" y="41140"/>
                  </a:lnTo>
                  <a:lnTo>
                    <a:pt x="41268" y="42025"/>
                  </a:lnTo>
                  <a:lnTo>
                    <a:pt x="41047" y="41472"/>
                  </a:lnTo>
                  <a:lnTo>
                    <a:pt x="40789" y="40918"/>
                  </a:lnTo>
                  <a:lnTo>
                    <a:pt x="40512" y="40402"/>
                  </a:lnTo>
                  <a:lnTo>
                    <a:pt x="40198" y="39904"/>
                  </a:lnTo>
                  <a:lnTo>
                    <a:pt x="39866" y="39424"/>
                  </a:lnTo>
                  <a:lnTo>
                    <a:pt x="39497" y="38963"/>
                  </a:lnTo>
                  <a:lnTo>
                    <a:pt x="39110" y="38520"/>
                  </a:lnTo>
                  <a:lnTo>
                    <a:pt x="38686" y="38096"/>
                  </a:lnTo>
                  <a:lnTo>
                    <a:pt x="38243" y="37690"/>
                  </a:lnTo>
                  <a:lnTo>
                    <a:pt x="37782" y="37321"/>
                  </a:lnTo>
                  <a:lnTo>
                    <a:pt x="37302" y="36971"/>
                  </a:lnTo>
                  <a:lnTo>
                    <a:pt x="36804" y="36639"/>
                  </a:lnTo>
                  <a:lnTo>
                    <a:pt x="36288" y="36343"/>
                  </a:lnTo>
                  <a:lnTo>
                    <a:pt x="35771" y="36067"/>
                  </a:lnTo>
                  <a:lnTo>
                    <a:pt x="35218" y="35808"/>
                  </a:lnTo>
                  <a:lnTo>
                    <a:pt x="34664" y="35587"/>
                  </a:lnTo>
                  <a:lnTo>
                    <a:pt x="34111" y="35384"/>
                  </a:lnTo>
                  <a:lnTo>
                    <a:pt x="33520" y="35218"/>
                  </a:lnTo>
                  <a:lnTo>
                    <a:pt x="32948" y="35070"/>
                  </a:lnTo>
                  <a:lnTo>
                    <a:pt x="32358" y="34960"/>
                  </a:lnTo>
                  <a:lnTo>
                    <a:pt x="31768" y="34868"/>
                  </a:lnTo>
                  <a:lnTo>
                    <a:pt x="31177" y="34812"/>
                  </a:lnTo>
                  <a:lnTo>
                    <a:pt x="30587" y="34794"/>
                  </a:lnTo>
                  <a:lnTo>
                    <a:pt x="29997" y="34794"/>
                  </a:lnTo>
                  <a:lnTo>
                    <a:pt x="29406" y="34831"/>
                  </a:lnTo>
                  <a:lnTo>
                    <a:pt x="28816" y="34904"/>
                  </a:lnTo>
                  <a:lnTo>
                    <a:pt x="28226" y="35015"/>
                  </a:lnTo>
                  <a:lnTo>
                    <a:pt x="27654" y="35144"/>
                  </a:lnTo>
                  <a:lnTo>
                    <a:pt x="27100" y="35310"/>
                  </a:lnTo>
                  <a:lnTo>
                    <a:pt x="26529" y="35513"/>
                  </a:lnTo>
                  <a:lnTo>
                    <a:pt x="25994" y="35753"/>
                  </a:lnTo>
                  <a:lnTo>
                    <a:pt x="25459" y="36030"/>
                  </a:lnTo>
                  <a:lnTo>
                    <a:pt x="24961" y="36343"/>
                  </a:lnTo>
                  <a:lnTo>
                    <a:pt x="24481" y="36675"/>
                  </a:lnTo>
                  <a:lnTo>
                    <a:pt x="24020" y="37026"/>
                  </a:lnTo>
                  <a:lnTo>
                    <a:pt x="23595" y="37413"/>
                  </a:lnTo>
                  <a:lnTo>
                    <a:pt x="23190" y="37819"/>
                  </a:lnTo>
                  <a:lnTo>
                    <a:pt x="22802" y="38244"/>
                  </a:lnTo>
                  <a:lnTo>
                    <a:pt x="22433" y="38686"/>
                  </a:lnTo>
                  <a:lnTo>
                    <a:pt x="22101" y="39166"/>
                  </a:lnTo>
                  <a:lnTo>
                    <a:pt x="21787" y="39646"/>
                  </a:lnTo>
                  <a:lnTo>
                    <a:pt x="21492" y="40162"/>
                  </a:lnTo>
                  <a:lnTo>
                    <a:pt x="21234" y="40679"/>
                  </a:lnTo>
                  <a:lnTo>
                    <a:pt x="20994" y="41214"/>
                  </a:lnTo>
                  <a:lnTo>
                    <a:pt x="20791" y="41749"/>
                  </a:lnTo>
                  <a:lnTo>
                    <a:pt x="20607" y="42302"/>
                  </a:lnTo>
                  <a:lnTo>
                    <a:pt x="20441" y="42856"/>
                  </a:lnTo>
                  <a:lnTo>
                    <a:pt x="20312" y="43427"/>
                  </a:lnTo>
                  <a:lnTo>
                    <a:pt x="20201" y="43999"/>
                  </a:lnTo>
                  <a:lnTo>
                    <a:pt x="20127" y="44590"/>
                  </a:lnTo>
                  <a:lnTo>
                    <a:pt x="20072" y="45162"/>
                  </a:lnTo>
                  <a:lnTo>
                    <a:pt x="20053" y="45752"/>
                  </a:lnTo>
                  <a:lnTo>
                    <a:pt x="20053" y="46342"/>
                  </a:lnTo>
                  <a:lnTo>
                    <a:pt x="20090" y="46914"/>
                  </a:lnTo>
                  <a:lnTo>
                    <a:pt x="20146" y="47486"/>
                  </a:lnTo>
                  <a:lnTo>
                    <a:pt x="20238" y="48058"/>
                  </a:lnTo>
                  <a:lnTo>
                    <a:pt x="20349" y="48630"/>
                  </a:lnTo>
                  <a:lnTo>
                    <a:pt x="20515" y="49183"/>
                  </a:lnTo>
                  <a:lnTo>
                    <a:pt x="20681" y="49737"/>
                  </a:lnTo>
                  <a:lnTo>
                    <a:pt x="20902" y="50272"/>
                  </a:lnTo>
                  <a:lnTo>
                    <a:pt x="21142" y="50807"/>
                  </a:lnTo>
                  <a:lnTo>
                    <a:pt x="21400" y="51305"/>
                  </a:lnTo>
                  <a:lnTo>
                    <a:pt x="21695" y="51803"/>
                  </a:lnTo>
                  <a:lnTo>
                    <a:pt x="22027" y="52282"/>
                  </a:lnTo>
                  <a:lnTo>
                    <a:pt x="21677" y="51877"/>
                  </a:lnTo>
                  <a:lnTo>
                    <a:pt x="21308" y="51489"/>
                  </a:lnTo>
                  <a:lnTo>
                    <a:pt x="20920" y="51102"/>
                  </a:lnTo>
                  <a:lnTo>
                    <a:pt x="20515" y="50751"/>
                  </a:lnTo>
                  <a:lnTo>
                    <a:pt x="20090" y="50419"/>
                  </a:lnTo>
                  <a:lnTo>
                    <a:pt x="19648" y="50106"/>
                  </a:lnTo>
                  <a:lnTo>
                    <a:pt x="19186" y="49792"/>
                  </a:lnTo>
                  <a:lnTo>
                    <a:pt x="18725" y="49515"/>
                  </a:lnTo>
                  <a:lnTo>
                    <a:pt x="18246" y="49257"/>
                  </a:lnTo>
                  <a:lnTo>
                    <a:pt x="17766" y="49017"/>
                  </a:lnTo>
                  <a:lnTo>
                    <a:pt x="17268" y="48814"/>
                  </a:lnTo>
                  <a:lnTo>
                    <a:pt x="16770" y="48611"/>
                  </a:lnTo>
                  <a:lnTo>
                    <a:pt x="16253" y="48427"/>
                  </a:lnTo>
                  <a:lnTo>
                    <a:pt x="15718" y="48279"/>
                  </a:lnTo>
                  <a:lnTo>
                    <a:pt x="15202" y="48150"/>
                  </a:lnTo>
                  <a:lnTo>
                    <a:pt x="14667" y="48021"/>
                  </a:lnTo>
                  <a:lnTo>
                    <a:pt x="14132" y="47929"/>
                  </a:lnTo>
                  <a:lnTo>
                    <a:pt x="13597" y="47873"/>
                  </a:lnTo>
                  <a:lnTo>
                    <a:pt x="13043" y="47818"/>
                  </a:lnTo>
                  <a:lnTo>
                    <a:pt x="12508" y="47800"/>
                  </a:lnTo>
                  <a:lnTo>
                    <a:pt x="11955" y="47800"/>
                  </a:lnTo>
                  <a:lnTo>
                    <a:pt x="11420" y="47818"/>
                  </a:lnTo>
                  <a:lnTo>
                    <a:pt x="10885" y="47855"/>
                  </a:lnTo>
                  <a:lnTo>
                    <a:pt x="10331" y="47910"/>
                  </a:lnTo>
                  <a:lnTo>
                    <a:pt x="9796" y="48002"/>
                  </a:lnTo>
                  <a:lnTo>
                    <a:pt x="9280" y="48113"/>
                  </a:lnTo>
                  <a:lnTo>
                    <a:pt x="8745" y="48242"/>
                  </a:lnTo>
                  <a:lnTo>
                    <a:pt x="8228" y="48408"/>
                  </a:lnTo>
                  <a:lnTo>
                    <a:pt x="7730" y="48593"/>
                  </a:lnTo>
                  <a:lnTo>
                    <a:pt x="7214" y="48796"/>
                  </a:lnTo>
                  <a:lnTo>
                    <a:pt x="6734" y="49036"/>
                  </a:lnTo>
                  <a:lnTo>
                    <a:pt x="6254" y="49294"/>
                  </a:lnTo>
                  <a:lnTo>
                    <a:pt x="5775" y="49571"/>
                  </a:lnTo>
                  <a:lnTo>
                    <a:pt x="5314" y="49884"/>
                  </a:lnTo>
                  <a:lnTo>
                    <a:pt x="4852" y="50216"/>
                  </a:lnTo>
                  <a:lnTo>
                    <a:pt x="4428" y="50567"/>
                  </a:lnTo>
                  <a:lnTo>
                    <a:pt x="4022" y="50936"/>
                  </a:lnTo>
                  <a:lnTo>
                    <a:pt x="3635" y="51342"/>
                  </a:lnTo>
                  <a:lnTo>
                    <a:pt x="3247" y="51747"/>
                  </a:lnTo>
                  <a:lnTo>
                    <a:pt x="2897" y="52172"/>
                  </a:lnTo>
                  <a:lnTo>
                    <a:pt x="2565" y="52614"/>
                  </a:lnTo>
                  <a:lnTo>
                    <a:pt x="2233" y="53057"/>
                  </a:lnTo>
                  <a:lnTo>
                    <a:pt x="1938" y="53537"/>
                  </a:lnTo>
                  <a:lnTo>
                    <a:pt x="1661" y="54017"/>
                  </a:lnTo>
                  <a:lnTo>
                    <a:pt x="1403" y="54515"/>
                  </a:lnTo>
                  <a:lnTo>
                    <a:pt x="1163" y="55013"/>
                  </a:lnTo>
                  <a:lnTo>
                    <a:pt x="941" y="55529"/>
                  </a:lnTo>
                  <a:lnTo>
                    <a:pt x="757" y="56064"/>
                  </a:lnTo>
                  <a:lnTo>
                    <a:pt x="572" y="56581"/>
                  </a:lnTo>
                  <a:lnTo>
                    <a:pt x="425" y="57116"/>
                  </a:lnTo>
                  <a:lnTo>
                    <a:pt x="296" y="57669"/>
                  </a:lnTo>
                  <a:lnTo>
                    <a:pt x="185" y="58223"/>
                  </a:lnTo>
                  <a:lnTo>
                    <a:pt x="111" y="58758"/>
                  </a:lnTo>
                  <a:lnTo>
                    <a:pt x="37" y="59311"/>
                  </a:lnTo>
                  <a:lnTo>
                    <a:pt x="1" y="59883"/>
                  </a:lnTo>
                  <a:lnTo>
                    <a:pt x="1" y="60436"/>
                  </a:lnTo>
                  <a:lnTo>
                    <a:pt x="19" y="60990"/>
                  </a:lnTo>
                  <a:lnTo>
                    <a:pt x="56" y="61543"/>
                  </a:lnTo>
                  <a:lnTo>
                    <a:pt x="111" y="62097"/>
                  </a:lnTo>
                  <a:lnTo>
                    <a:pt x="204" y="62632"/>
                  </a:lnTo>
                  <a:lnTo>
                    <a:pt x="314" y="63185"/>
                  </a:lnTo>
                  <a:lnTo>
                    <a:pt x="462" y="63720"/>
                  </a:lnTo>
                  <a:lnTo>
                    <a:pt x="628" y="64255"/>
                  </a:lnTo>
                  <a:lnTo>
                    <a:pt x="831" y="64772"/>
                  </a:lnTo>
                  <a:lnTo>
                    <a:pt x="10590" y="65731"/>
                  </a:lnTo>
                  <a:lnTo>
                    <a:pt x="20994" y="66746"/>
                  </a:lnTo>
                  <a:lnTo>
                    <a:pt x="69826" y="71524"/>
                  </a:lnTo>
                  <a:lnTo>
                    <a:pt x="69826" y="2049"/>
                  </a:lnTo>
                  <a:lnTo>
                    <a:pt x="69254" y="1735"/>
                  </a:lnTo>
                  <a:lnTo>
                    <a:pt x="68645" y="1440"/>
                  </a:lnTo>
                  <a:lnTo>
                    <a:pt x="68055" y="1182"/>
                  </a:lnTo>
                  <a:lnTo>
                    <a:pt x="67427" y="942"/>
                  </a:lnTo>
                  <a:lnTo>
                    <a:pt x="66800" y="720"/>
                  </a:lnTo>
                  <a:lnTo>
                    <a:pt x="66173" y="536"/>
                  </a:lnTo>
                  <a:lnTo>
                    <a:pt x="65527" y="388"/>
                  </a:lnTo>
                  <a:lnTo>
                    <a:pt x="64882" y="241"/>
                  </a:lnTo>
                  <a:lnTo>
                    <a:pt x="64218" y="149"/>
                  </a:lnTo>
                  <a:lnTo>
                    <a:pt x="63572" y="75"/>
                  </a:lnTo>
                  <a:lnTo>
                    <a:pt x="62908" y="19"/>
                  </a:lnTo>
                  <a:lnTo>
                    <a:pt x="6224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9"/>
            <p:cNvSpPr/>
            <p:nvPr/>
          </p:nvSpPr>
          <p:spPr>
            <a:xfrm>
              <a:off x="-2670849" y="3653325"/>
              <a:ext cx="1288115" cy="1319439"/>
            </a:xfrm>
            <a:custGeom>
              <a:avLst/>
              <a:gdLst/>
              <a:ahLst/>
              <a:cxnLst/>
              <a:rect l="l" t="t" r="r" b="b"/>
              <a:pathLst>
                <a:path w="69826" h="71524" extrusionOk="0">
                  <a:moveTo>
                    <a:pt x="62244" y="1"/>
                  </a:moveTo>
                  <a:lnTo>
                    <a:pt x="61580" y="19"/>
                  </a:lnTo>
                  <a:lnTo>
                    <a:pt x="60934" y="56"/>
                  </a:lnTo>
                  <a:lnTo>
                    <a:pt x="60270" y="130"/>
                  </a:lnTo>
                  <a:lnTo>
                    <a:pt x="59624" y="222"/>
                  </a:lnTo>
                  <a:lnTo>
                    <a:pt x="59034" y="333"/>
                  </a:lnTo>
                  <a:lnTo>
                    <a:pt x="58462" y="481"/>
                  </a:lnTo>
                  <a:lnTo>
                    <a:pt x="57890" y="647"/>
                  </a:lnTo>
                  <a:lnTo>
                    <a:pt x="57337" y="813"/>
                  </a:lnTo>
                  <a:lnTo>
                    <a:pt x="56783" y="1016"/>
                  </a:lnTo>
                  <a:lnTo>
                    <a:pt x="56248" y="1255"/>
                  </a:lnTo>
                  <a:lnTo>
                    <a:pt x="55695" y="1495"/>
                  </a:lnTo>
                  <a:lnTo>
                    <a:pt x="55178" y="1754"/>
                  </a:lnTo>
                  <a:lnTo>
                    <a:pt x="54662" y="2030"/>
                  </a:lnTo>
                  <a:lnTo>
                    <a:pt x="54145" y="2325"/>
                  </a:lnTo>
                  <a:lnTo>
                    <a:pt x="53647" y="2639"/>
                  </a:lnTo>
                  <a:lnTo>
                    <a:pt x="53167" y="2971"/>
                  </a:lnTo>
                  <a:lnTo>
                    <a:pt x="52688" y="3322"/>
                  </a:lnTo>
                  <a:lnTo>
                    <a:pt x="52226" y="3691"/>
                  </a:lnTo>
                  <a:lnTo>
                    <a:pt x="51784" y="4078"/>
                  </a:lnTo>
                  <a:lnTo>
                    <a:pt x="51341" y="4465"/>
                  </a:lnTo>
                  <a:lnTo>
                    <a:pt x="50917" y="4871"/>
                  </a:lnTo>
                  <a:lnTo>
                    <a:pt x="50492" y="5296"/>
                  </a:lnTo>
                  <a:lnTo>
                    <a:pt x="50087" y="5738"/>
                  </a:lnTo>
                  <a:lnTo>
                    <a:pt x="49699" y="6199"/>
                  </a:lnTo>
                  <a:lnTo>
                    <a:pt x="49330" y="6661"/>
                  </a:lnTo>
                  <a:lnTo>
                    <a:pt x="48980" y="7122"/>
                  </a:lnTo>
                  <a:lnTo>
                    <a:pt x="48629" y="7620"/>
                  </a:lnTo>
                  <a:lnTo>
                    <a:pt x="48316" y="8118"/>
                  </a:lnTo>
                  <a:lnTo>
                    <a:pt x="48002" y="8616"/>
                  </a:lnTo>
                  <a:lnTo>
                    <a:pt x="47707" y="9133"/>
                  </a:lnTo>
                  <a:lnTo>
                    <a:pt x="47430" y="9668"/>
                  </a:lnTo>
                  <a:lnTo>
                    <a:pt x="47172" y="10203"/>
                  </a:lnTo>
                  <a:lnTo>
                    <a:pt x="46932" y="10738"/>
                  </a:lnTo>
                  <a:lnTo>
                    <a:pt x="46711" y="11291"/>
                  </a:lnTo>
                  <a:lnTo>
                    <a:pt x="46508" y="11845"/>
                  </a:lnTo>
                  <a:lnTo>
                    <a:pt x="46323" y="12398"/>
                  </a:lnTo>
                  <a:lnTo>
                    <a:pt x="46176" y="12933"/>
                  </a:lnTo>
                  <a:lnTo>
                    <a:pt x="46046" y="13450"/>
                  </a:lnTo>
                  <a:lnTo>
                    <a:pt x="45917" y="13966"/>
                  </a:lnTo>
                  <a:lnTo>
                    <a:pt x="45807" y="14501"/>
                  </a:lnTo>
                  <a:lnTo>
                    <a:pt x="45714" y="15036"/>
                  </a:lnTo>
                  <a:lnTo>
                    <a:pt x="45641" y="15571"/>
                  </a:lnTo>
                  <a:lnTo>
                    <a:pt x="45585" y="16106"/>
                  </a:lnTo>
                  <a:lnTo>
                    <a:pt x="45548" y="16641"/>
                  </a:lnTo>
                  <a:lnTo>
                    <a:pt x="45511" y="17176"/>
                  </a:lnTo>
                  <a:lnTo>
                    <a:pt x="45493" y="17711"/>
                  </a:lnTo>
                  <a:lnTo>
                    <a:pt x="45493" y="18264"/>
                  </a:lnTo>
                  <a:lnTo>
                    <a:pt x="45493" y="18799"/>
                  </a:lnTo>
                  <a:lnTo>
                    <a:pt x="45530" y="19334"/>
                  </a:lnTo>
                  <a:lnTo>
                    <a:pt x="45567" y="19869"/>
                  </a:lnTo>
                  <a:lnTo>
                    <a:pt x="45622" y="20404"/>
                  </a:lnTo>
                  <a:lnTo>
                    <a:pt x="45677" y="20958"/>
                  </a:lnTo>
                  <a:lnTo>
                    <a:pt x="45770" y="21493"/>
                  </a:lnTo>
                  <a:lnTo>
                    <a:pt x="45862" y="22009"/>
                  </a:lnTo>
                  <a:lnTo>
                    <a:pt x="45973" y="22544"/>
                  </a:lnTo>
                  <a:lnTo>
                    <a:pt x="46083" y="23079"/>
                  </a:lnTo>
                  <a:lnTo>
                    <a:pt x="46212" y="23596"/>
                  </a:lnTo>
                  <a:lnTo>
                    <a:pt x="46360" y="24131"/>
                  </a:lnTo>
                  <a:lnTo>
                    <a:pt x="46526" y="24647"/>
                  </a:lnTo>
                  <a:lnTo>
                    <a:pt x="46692" y="25164"/>
                  </a:lnTo>
                  <a:lnTo>
                    <a:pt x="46877" y="25680"/>
                  </a:lnTo>
                  <a:lnTo>
                    <a:pt x="47061" y="26179"/>
                  </a:lnTo>
                  <a:lnTo>
                    <a:pt x="47282" y="26677"/>
                  </a:lnTo>
                  <a:lnTo>
                    <a:pt x="47485" y="27175"/>
                  </a:lnTo>
                  <a:lnTo>
                    <a:pt x="47725" y="27673"/>
                  </a:lnTo>
                  <a:lnTo>
                    <a:pt x="47965" y="28153"/>
                  </a:lnTo>
                  <a:lnTo>
                    <a:pt x="48223" y="28632"/>
                  </a:lnTo>
                  <a:lnTo>
                    <a:pt x="48482" y="29112"/>
                  </a:lnTo>
                  <a:lnTo>
                    <a:pt x="48223" y="28872"/>
                  </a:lnTo>
                  <a:lnTo>
                    <a:pt x="47947" y="28669"/>
                  </a:lnTo>
                  <a:lnTo>
                    <a:pt x="47651" y="28485"/>
                  </a:lnTo>
                  <a:lnTo>
                    <a:pt x="47319" y="28319"/>
                  </a:lnTo>
                  <a:lnTo>
                    <a:pt x="46987" y="28189"/>
                  </a:lnTo>
                  <a:lnTo>
                    <a:pt x="46655" y="28079"/>
                  </a:lnTo>
                  <a:lnTo>
                    <a:pt x="46305" y="27986"/>
                  </a:lnTo>
                  <a:lnTo>
                    <a:pt x="45936" y="27931"/>
                  </a:lnTo>
                  <a:lnTo>
                    <a:pt x="45585" y="27894"/>
                  </a:lnTo>
                  <a:lnTo>
                    <a:pt x="45216" y="27894"/>
                  </a:lnTo>
                  <a:lnTo>
                    <a:pt x="44847" y="27913"/>
                  </a:lnTo>
                  <a:lnTo>
                    <a:pt x="44478" y="27950"/>
                  </a:lnTo>
                  <a:lnTo>
                    <a:pt x="44128" y="28023"/>
                  </a:lnTo>
                  <a:lnTo>
                    <a:pt x="43777" y="28134"/>
                  </a:lnTo>
                  <a:lnTo>
                    <a:pt x="43445" y="28263"/>
                  </a:lnTo>
                  <a:lnTo>
                    <a:pt x="43113" y="28411"/>
                  </a:lnTo>
                  <a:lnTo>
                    <a:pt x="42726" y="28651"/>
                  </a:lnTo>
                  <a:lnTo>
                    <a:pt x="42338" y="28927"/>
                  </a:lnTo>
                  <a:lnTo>
                    <a:pt x="41988" y="29223"/>
                  </a:lnTo>
                  <a:lnTo>
                    <a:pt x="41674" y="29555"/>
                  </a:lnTo>
                  <a:lnTo>
                    <a:pt x="41361" y="29905"/>
                  </a:lnTo>
                  <a:lnTo>
                    <a:pt x="41102" y="30274"/>
                  </a:lnTo>
                  <a:lnTo>
                    <a:pt x="40844" y="30661"/>
                  </a:lnTo>
                  <a:lnTo>
                    <a:pt x="40623" y="31067"/>
                  </a:lnTo>
                  <a:lnTo>
                    <a:pt x="40420" y="31492"/>
                  </a:lnTo>
                  <a:lnTo>
                    <a:pt x="40254" y="31934"/>
                  </a:lnTo>
                  <a:lnTo>
                    <a:pt x="40106" y="32396"/>
                  </a:lnTo>
                  <a:lnTo>
                    <a:pt x="39977" y="32857"/>
                  </a:lnTo>
                  <a:lnTo>
                    <a:pt x="39885" y="33318"/>
                  </a:lnTo>
                  <a:lnTo>
                    <a:pt x="39811" y="33779"/>
                  </a:lnTo>
                  <a:lnTo>
                    <a:pt x="39756" y="34259"/>
                  </a:lnTo>
                  <a:lnTo>
                    <a:pt x="39737" y="34720"/>
                  </a:lnTo>
                  <a:lnTo>
                    <a:pt x="39737" y="35200"/>
                  </a:lnTo>
                  <a:lnTo>
                    <a:pt x="39737" y="35661"/>
                  </a:lnTo>
                  <a:lnTo>
                    <a:pt x="39774" y="36122"/>
                  </a:lnTo>
                  <a:lnTo>
                    <a:pt x="39829" y="36583"/>
                  </a:lnTo>
                  <a:lnTo>
                    <a:pt x="39903" y="37044"/>
                  </a:lnTo>
                  <a:lnTo>
                    <a:pt x="39977" y="37506"/>
                  </a:lnTo>
                  <a:lnTo>
                    <a:pt x="40069" y="37967"/>
                  </a:lnTo>
                  <a:lnTo>
                    <a:pt x="40180" y="38428"/>
                  </a:lnTo>
                  <a:lnTo>
                    <a:pt x="40420" y="39332"/>
                  </a:lnTo>
                  <a:lnTo>
                    <a:pt x="40678" y="40236"/>
                  </a:lnTo>
                  <a:lnTo>
                    <a:pt x="40973" y="41140"/>
                  </a:lnTo>
                  <a:lnTo>
                    <a:pt x="41268" y="42025"/>
                  </a:lnTo>
                  <a:lnTo>
                    <a:pt x="41047" y="41472"/>
                  </a:lnTo>
                  <a:lnTo>
                    <a:pt x="40789" y="40918"/>
                  </a:lnTo>
                  <a:lnTo>
                    <a:pt x="40512" y="40402"/>
                  </a:lnTo>
                  <a:lnTo>
                    <a:pt x="40198" y="39904"/>
                  </a:lnTo>
                  <a:lnTo>
                    <a:pt x="39866" y="39424"/>
                  </a:lnTo>
                  <a:lnTo>
                    <a:pt x="39497" y="38963"/>
                  </a:lnTo>
                  <a:lnTo>
                    <a:pt x="39110" y="38520"/>
                  </a:lnTo>
                  <a:lnTo>
                    <a:pt x="38686" y="38096"/>
                  </a:lnTo>
                  <a:lnTo>
                    <a:pt x="38243" y="37690"/>
                  </a:lnTo>
                  <a:lnTo>
                    <a:pt x="37782" y="37321"/>
                  </a:lnTo>
                  <a:lnTo>
                    <a:pt x="37302" y="36971"/>
                  </a:lnTo>
                  <a:lnTo>
                    <a:pt x="36804" y="36639"/>
                  </a:lnTo>
                  <a:lnTo>
                    <a:pt x="36288" y="36343"/>
                  </a:lnTo>
                  <a:lnTo>
                    <a:pt x="35771" y="36067"/>
                  </a:lnTo>
                  <a:lnTo>
                    <a:pt x="35218" y="35808"/>
                  </a:lnTo>
                  <a:lnTo>
                    <a:pt x="34664" y="35587"/>
                  </a:lnTo>
                  <a:lnTo>
                    <a:pt x="34111" y="35384"/>
                  </a:lnTo>
                  <a:lnTo>
                    <a:pt x="33520" y="35218"/>
                  </a:lnTo>
                  <a:lnTo>
                    <a:pt x="32948" y="35070"/>
                  </a:lnTo>
                  <a:lnTo>
                    <a:pt x="32358" y="34960"/>
                  </a:lnTo>
                  <a:lnTo>
                    <a:pt x="31768" y="34868"/>
                  </a:lnTo>
                  <a:lnTo>
                    <a:pt x="31177" y="34812"/>
                  </a:lnTo>
                  <a:lnTo>
                    <a:pt x="30587" y="34794"/>
                  </a:lnTo>
                  <a:lnTo>
                    <a:pt x="29997" y="34794"/>
                  </a:lnTo>
                  <a:lnTo>
                    <a:pt x="29406" y="34831"/>
                  </a:lnTo>
                  <a:lnTo>
                    <a:pt x="28816" y="34904"/>
                  </a:lnTo>
                  <a:lnTo>
                    <a:pt x="28226" y="35015"/>
                  </a:lnTo>
                  <a:lnTo>
                    <a:pt x="27654" y="35144"/>
                  </a:lnTo>
                  <a:lnTo>
                    <a:pt x="27100" y="35310"/>
                  </a:lnTo>
                  <a:lnTo>
                    <a:pt x="26529" y="35513"/>
                  </a:lnTo>
                  <a:lnTo>
                    <a:pt x="25994" y="35753"/>
                  </a:lnTo>
                  <a:lnTo>
                    <a:pt x="25459" y="36030"/>
                  </a:lnTo>
                  <a:lnTo>
                    <a:pt x="24961" y="36343"/>
                  </a:lnTo>
                  <a:lnTo>
                    <a:pt x="24481" y="36675"/>
                  </a:lnTo>
                  <a:lnTo>
                    <a:pt x="24020" y="37026"/>
                  </a:lnTo>
                  <a:lnTo>
                    <a:pt x="23595" y="37413"/>
                  </a:lnTo>
                  <a:lnTo>
                    <a:pt x="23190" y="37819"/>
                  </a:lnTo>
                  <a:lnTo>
                    <a:pt x="22802" y="38244"/>
                  </a:lnTo>
                  <a:lnTo>
                    <a:pt x="22433" y="38686"/>
                  </a:lnTo>
                  <a:lnTo>
                    <a:pt x="22101" y="39166"/>
                  </a:lnTo>
                  <a:lnTo>
                    <a:pt x="21787" y="39646"/>
                  </a:lnTo>
                  <a:lnTo>
                    <a:pt x="21492" y="40162"/>
                  </a:lnTo>
                  <a:lnTo>
                    <a:pt x="21234" y="40679"/>
                  </a:lnTo>
                  <a:lnTo>
                    <a:pt x="20994" y="41214"/>
                  </a:lnTo>
                  <a:lnTo>
                    <a:pt x="20791" y="41749"/>
                  </a:lnTo>
                  <a:lnTo>
                    <a:pt x="20607" y="42302"/>
                  </a:lnTo>
                  <a:lnTo>
                    <a:pt x="20441" y="42856"/>
                  </a:lnTo>
                  <a:lnTo>
                    <a:pt x="20312" y="43427"/>
                  </a:lnTo>
                  <a:lnTo>
                    <a:pt x="20201" y="43999"/>
                  </a:lnTo>
                  <a:lnTo>
                    <a:pt x="20127" y="44590"/>
                  </a:lnTo>
                  <a:lnTo>
                    <a:pt x="20072" y="45162"/>
                  </a:lnTo>
                  <a:lnTo>
                    <a:pt x="20053" y="45752"/>
                  </a:lnTo>
                  <a:lnTo>
                    <a:pt x="20053" y="46342"/>
                  </a:lnTo>
                  <a:lnTo>
                    <a:pt x="20090" y="46914"/>
                  </a:lnTo>
                  <a:lnTo>
                    <a:pt x="20146" y="47486"/>
                  </a:lnTo>
                  <a:lnTo>
                    <a:pt x="20238" y="48058"/>
                  </a:lnTo>
                  <a:lnTo>
                    <a:pt x="20349" y="48630"/>
                  </a:lnTo>
                  <a:lnTo>
                    <a:pt x="20515" y="49183"/>
                  </a:lnTo>
                  <a:lnTo>
                    <a:pt x="20681" y="49737"/>
                  </a:lnTo>
                  <a:lnTo>
                    <a:pt x="20902" y="50272"/>
                  </a:lnTo>
                  <a:lnTo>
                    <a:pt x="21142" y="50807"/>
                  </a:lnTo>
                  <a:lnTo>
                    <a:pt x="21400" y="51305"/>
                  </a:lnTo>
                  <a:lnTo>
                    <a:pt x="21695" y="51803"/>
                  </a:lnTo>
                  <a:lnTo>
                    <a:pt x="22027" y="52282"/>
                  </a:lnTo>
                  <a:lnTo>
                    <a:pt x="21677" y="51877"/>
                  </a:lnTo>
                  <a:lnTo>
                    <a:pt x="21308" y="51489"/>
                  </a:lnTo>
                  <a:lnTo>
                    <a:pt x="20920" y="51102"/>
                  </a:lnTo>
                  <a:lnTo>
                    <a:pt x="20515" y="50751"/>
                  </a:lnTo>
                  <a:lnTo>
                    <a:pt x="20090" y="50419"/>
                  </a:lnTo>
                  <a:lnTo>
                    <a:pt x="19648" y="50106"/>
                  </a:lnTo>
                  <a:lnTo>
                    <a:pt x="19186" y="49792"/>
                  </a:lnTo>
                  <a:lnTo>
                    <a:pt x="18725" y="49515"/>
                  </a:lnTo>
                  <a:lnTo>
                    <a:pt x="18246" y="49257"/>
                  </a:lnTo>
                  <a:lnTo>
                    <a:pt x="17766" y="49017"/>
                  </a:lnTo>
                  <a:lnTo>
                    <a:pt x="17268" y="48814"/>
                  </a:lnTo>
                  <a:lnTo>
                    <a:pt x="16770" y="48611"/>
                  </a:lnTo>
                  <a:lnTo>
                    <a:pt x="16253" y="48427"/>
                  </a:lnTo>
                  <a:lnTo>
                    <a:pt x="15718" y="48279"/>
                  </a:lnTo>
                  <a:lnTo>
                    <a:pt x="15202" y="48150"/>
                  </a:lnTo>
                  <a:lnTo>
                    <a:pt x="14667" y="48021"/>
                  </a:lnTo>
                  <a:lnTo>
                    <a:pt x="14132" y="47929"/>
                  </a:lnTo>
                  <a:lnTo>
                    <a:pt x="13597" y="47873"/>
                  </a:lnTo>
                  <a:lnTo>
                    <a:pt x="13043" y="47818"/>
                  </a:lnTo>
                  <a:lnTo>
                    <a:pt x="12508" y="47800"/>
                  </a:lnTo>
                  <a:lnTo>
                    <a:pt x="11955" y="47800"/>
                  </a:lnTo>
                  <a:lnTo>
                    <a:pt x="11420" y="47818"/>
                  </a:lnTo>
                  <a:lnTo>
                    <a:pt x="10885" y="47855"/>
                  </a:lnTo>
                  <a:lnTo>
                    <a:pt x="10331" y="47910"/>
                  </a:lnTo>
                  <a:lnTo>
                    <a:pt x="9796" y="48002"/>
                  </a:lnTo>
                  <a:lnTo>
                    <a:pt x="9280" y="48113"/>
                  </a:lnTo>
                  <a:lnTo>
                    <a:pt x="8745" y="48242"/>
                  </a:lnTo>
                  <a:lnTo>
                    <a:pt x="8228" y="48408"/>
                  </a:lnTo>
                  <a:lnTo>
                    <a:pt x="7730" y="48593"/>
                  </a:lnTo>
                  <a:lnTo>
                    <a:pt x="7214" y="48796"/>
                  </a:lnTo>
                  <a:lnTo>
                    <a:pt x="6734" y="49036"/>
                  </a:lnTo>
                  <a:lnTo>
                    <a:pt x="6254" y="49294"/>
                  </a:lnTo>
                  <a:lnTo>
                    <a:pt x="5775" y="49571"/>
                  </a:lnTo>
                  <a:lnTo>
                    <a:pt x="5314" y="49884"/>
                  </a:lnTo>
                  <a:lnTo>
                    <a:pt x="4852" y="50216"/>
                  </a:lnTo>
                  <a:lnTo>
                    <a:pt x="4428" y="50567"/>
                  </a:lnTo>
                  <a:lnTo>
                    <a:pt x="4022" y="50936"/>
                  </a:lnTo>
                  <a:lnTo>
                    <a:pt x="3635" y="51342"/>
                  </a:lnTo>
                  <a:lnTo>
                    <a:pt x="3247" y="51747"/>
                  </a:lnTo>
                  <a:lnTo>
                    <a:pt x="2897" y="52172"/>
                  </a:lnTo>
                  <a:lnTo>
                    <a:pt x="2565" y="52614"/>
                  </a:lnTo>
                  <a:lnTo>
                    <a:pt x="2233" y="53057"/>
                  </a:lnTo>
                  <a:lnTo>
                    <a:pt x="1938" y="53537"/>
                  </a:lnTo>
                  <a:lnTo>
                    <a:pt x="1661" y="54017"/>
                  </a:lnTo>
                  <a:lnTo>
                    <a:pt x="1403" y="54515"/>
                  </a:lnTo>
                  <a:lnTo>
                    <a:pt x="1163" y="55013"/>
                  </a:lnTo>
                  <a:lnTo>
                    <a:pt x="941" y="55529"/>
                  </a:lnTo>
                  <a:lnTo>
                    <a:pt x="757" y="56064"/>
                  </a:lnTo>
                  <a:lnTo>
                    <a:pt x="572" y="56581"/>
                  </a:lnTo>
                  <a:lnTo>
                    <a:pt x="425" y="57116"/>
                  </a:lnTo>
                  <a:lnTo>
                    <a:pt x="296" y="57669"/>
                  </a:lnTo>
                  <a:lnTo>
                    <a:pt x="185" y="58223"/>
                  </a:lnTo>
                  <a:lnTo>
                    <a:pt x="111" y="58758"/>
                  </a:lnTo>
                  <a:lnTo>
                    <a:pt x="37" y="59311"/>
                  </a:lnTo>
                  <a:lnTo>
                    <a:pt x="1" y="59883"/>
                  </a:lnTo>
                  <a:lnTo>
                    <a:pt x="1" y="60436"/>
                  </a:lnTo>
                  <a:lnTo>
                    <a:pt x="19" y="60990"/>
                  </a:lnTo>
                  <a:lnTo>
                    <a:pt x="56" y="61543"/>
                  </a:lnTo>
                  <a:lnTo>
                    <a:pt x="111" y="62097"/>
                  </a:lnTo>
                  <a:lnTo>
                    <a:pt x="204" y="62632"/>
                  </a:lnTo>
                  <a:lnTo>
                    <a:pt x="314" y="63185"/>
                  </a:lnTo>
                  <a:lnTo>
                    <a:pt x="462" y="63720"/>
                  </a:lnTo>
                  <a:lnTo>
                    <a:pt x="628" y="64255"/>
                  </a:lnTo>
                  <a:lnTo>
                    <a:pt x="831" y="64772"/>
                  </a:lnTo>
                  <a:lnTo>
                    <a:pt x="10590" y="65731"/>
                  </a:lnTo>
                  <a:lnTo>
                    <a:pt x="20994" y="66746"/>
                  </a:lnTo>
                  <a:lnTo>
                    <a:pt x="69826" y="71524"/>
                  </a:lnTo>
                  <a:lnTo>
                    <a:pt x="69826" y="2049"/>
                  </a:lnTo>
                  <a:lnTo>
                    <a:pt x="69254" y="1735"/>
                  </a:lnTo>
                  <a:lnTo>
                    <a:pt x="68645" y="1440"/>
                  </a:lnTo>
                  <a:lnTo>
                    <a:pt x="68055" y="1182"/>
                  </a:lnTo>
                  <a:lnTo>
                    <a:pt x="67427" y="942"/>
                  </a:lnTo>
                  <a:lnTo>
                    <a:pt x="66800" y="720"/>
                  </a:lnTo>
                  <a:lnTo>
                    <a:pt x="66173" y="536"/>
                  </a:lnTo>
                  <a:lnTo>
                    <a:pt x="65527" y="388"/>
                  </a:lnTo>
                  <a:lnTo>
                    <a:pt x="64882" y="241"/>
                  </a:lnTo>
                  <a:lnTo>
                    <a:pt x="64218" y="149"/>
                  </a:lnTo>
                  <a:lnTo>
                    <a:pt x="63572" y="75"/>
                  </a:lnTo>
                  <a:lnTo>
                    <a:pt x="62908" y="19"/>
                  </a:lnTo>
                  <a:lnTo>
                    <a:pt x="62244" y="1"/>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69" name="Google Shape;769;p9"/>
          <p:cNvSpPr/>
          <p:nvPr/>
        </p:nvSpPr>
        <p:spPr>
          <a:xfrm>
            <a:off x="217513" y="2787963"/>
            <a:ext cx="283192" cy="304896"/>
          </a:xfrm>
          <a:custGeom>
            <a:avLst/>
            <a:gdLst/>
            <a:ahLst/>
            <a:cxnLst/>
            <a:rect l="l" t="t" r="r" b="b"/>
            <a:pathLst>
              <a:path w="43071" h="46372" extrusionOk="0">
                <a:moveTo>
                  <a:pt x="22082" y="1"/>
                </a:moveTo>
                <a:lnTo>
                  <a:pt x="22008" y="38"/>
                </a:lnTo>
                <a:lnTo>
                  <a:pt x="21953" y="94"/>
                </a:lnTo>
                <a:lnTo>
                  <a:pt x="21878" y="168"/>
                </a:lnTo>
                <a:lnTo>
                  <a:pt x="21804" y="261"/>
                </a:lnTo>
                <a:lnTo>
                  <a:pt x="21749" y="372"/>
                </a:lnTo>
                <a:lnTo>
                  <a:pt x="21637" y="650"/>
                </a:lnTo>
                <a:lnTo>
                  <a:pt x="21526" y="1002"/>
                </a:lnTo>
                <a:lnTo>
                  <a:pt x="21434" y="1410"/>
                </a:lnTo>
                <a:lnTo>
                  <a:pt x="21341" y="1892"/>
                </a:lnTo>
                <a:lnTo>
                  <a:pt x="21267" y="2411"/>
                </a:lnTo>
                <a:lnTo>
                  <a:pt x="21118" y="3635"/>
                </a:lnTo>
                <a:lnTo>
                  <a:pt x="20989" y="5007"/>
                </a:lnTo>
                <a:lnTo>
                  <a:pt x="20710" y="8122"/>
                </a:lnTo>
                <a:lnTo>
                  <a:pt x="20562" y="9772"/>
                </a:lnTo>
                <a:lnTo>
                  <a:pt x="20377" y="11441"/>
                </a:lnTo>
                <a:lnTo>
                  <a:pt x="20284" y="12275"/>
                </a:lnTo>
                <a:lnTo>
                  <a:pt x="20173" y="13091"/>
                </a:lnTo>
                <a:lnTo>
                  <a:pt x="20043" y="13888"/>
                </a:lnTo>
                <a:lnTo>
                  <a:pt x="19913" y="14667"/>
                </a:lnTo>
                <a:lnTo>
                  <a:pt x="19765" y="15427"/>
                </a:lnTo>
                <a:lnTo>
                  <a:pt x="19598" y="16150"/>
                </a:lnTo>
                <a:lnTo>
                  <a:pt x="19413" y="16836"/>
                </a:lnTo>
                <a:lnTo>
                  <a:pt x="19227" y="17504"/>
                </a:lnTo>
                <a:lnTo>
                  <a:pt x="19005" y="18115"/>
                </a:lnTo>
                <a:lnTo>
                  <a:pt x="18764" y="18672"/>
                </a:lnTo>
                <a:lnTo>
                  <a:pt x="18652" y="18931"/>
                </a:lnTo>
                <a:lnTo>
                  <a:pt x="18523" y="19172"/>
                </a:lnTo>
                <a:lnTo>
                  <a:pt x="18374" y="19413"/>
                </a:lnTo>
                <a:lnTo>
                  <a:pt x="18244" y="19636"/>
                </a:lnTo>
                <a:lnTo>
                  <a:pt x="18078" y="19840"/>
                </a:lnTo>
                <a:lnTo>
                  <a:pt x="17911" y="20025"/>
                </a:lnTo>
                <a:lnTo>
                  <a:pt x="17725" y="20211"/>
                </a:lnTo>
                <a:lnTo>
                  <a:pt x="17521" y="20396"/>
                </a:lnTo>
                <a:lnTo>
                  <a:pt x="17299" y="20563"/>
                </a:lnTo>
                <a:lnTo>
                  <a:pt x="17076" y="20711"/>
                </a:lnTo>
                <a:lnTo>
                  <a:pt x="16835" y="20878"/>
                </a:lnTo>
                <a:lnTo>
                  <a:pt x="16576" y="21008"/>
                </a:lnTo>
                <a:lnTo>
                  <a:pt x="16298" y="21156"/>
                </a:lnTo>
                <a:lnTo>
                  <a:pt x="16020" y="21286"/>
                </a:lnTo>
                <a:lnTo>
                  <a:pt x="15408" y="21508"/>
                </a:lnTo>
                <a:lnTo>
                  <a:pt x="14777" y="21731"/>
                </a:lnTo>
                <a:lnTo>
                  <a:pt x="14091" y="21916"/>
                </a:lnTo>
                <a:lnTo>
                  <a:pt x="13387" y="22083"/>
                </a:lnTo>
                <a:lnTo>
                  <a:pt x="12664" y="22213"/>
                </a:lnTo>
                <a:lnTo>
                  <a:pt x="11903" y="22343"/>
                </a:lnTo>
                <a:lnTo>
                  <a:pt x="11125" y="22435"/>
                </a:lnTo>
                <a:lnTo>
                  <a:pt x="10346" y="22528"/>
                </a:lnTo>
                <a:lnTo>
                  <a:pt x="9567" y="22602"/>
                </a:lnTo>
                <a:lnTo>
                  <a:pt x="7991" y="22732"/>
                </a:lnTo>
                <a:lnTo>
                  <a:pt x="6452" y="22806"/>
                </a:lnTo>
                <a:lnTo>
                  <a:pt x="4988" y="22880"/>
                </a:lnTo>
                <a:lnTo>
                  <a:pt x="3634" y="22955"/>
                </a:lnTo>
                <a:lnTo>
                  <a:pt x="2448" y="23047"/>
                </a:lnTo>
                <a:lnTo>
                  <a:pt x="1910" y="23103"/>
                </a:lnTo>
                <a:lnTo>
                  <a:pt x="1446" y="23177"/>
                </a:lnTo>
                <a:lnTo>
                  <a:pt x="1020" y="23251"/>
                </a:lnTo>
                <a:lnTo>
                  <a:pt x="668" y="23344"/>
                </a:lnTo>
                <a:lnTo>
                  <a:pt x="390" y="23437"/>
                </a:lnTo>
                <a:lnTo>
                  <a:pt x="278" y="23511"/>
                </a:lnTo>
                <a:lnTo>
                  <a:pt x="186" y="23566"/>
                </a:lnTo>
                <a:lnTo>
                  <a:pt x="111" y="23641"/>
                </a:lnTo>
                <a:lnTo>
                  <a:pt x="56" y="23715"/>
                </a:lnTo>
                <a:lnTo>
                  <a:pt x="19" y="23789"/>
                </a:lnTo>
                <a:lnTo>
                  <a:pt x="0" y="23882"/>
                </a:lnTo>
                <a:lnTo>
                  <a:pt x="0" y="23993"/>
                </a:lnTo>
                <a:lnTo>
                  <a:pt x="37" y="24104"/>
                </a:lnTo>
                <a:lnTo>
                  <a:pt x="74" y="24215"/>
                </a:lnTo>
                <a:lnTo>
                  <a:pt x="148" y="24308"/>
                </a:lnTo>
                <a:lnTo>
                  <a:pt x="223" y="24419"/>
                </a:lnTo>
                <a:lnTo>
                  <a:pt x="334" y="24512"/>
                </a:lnTo>
                <a:lnTo>
                  <a:pt x="464" y="24605"/>
                </a:lnTo>
                <a:lnTo>
                  <a:pt x="593" y="24697"/>
                </a:lnTo>
                <a:lnTo>
                  <a:pt x="909" y="24864"/>
                </a:lnTo>
                <a:lnTo>
                  <a:pt x="1298" y="25031"/>
                </a:lnTo>
                <a:lnTo>
                  <a:pt x="1743" y="25180"/>
                </a:lnTo>
                <a:lnTo>
                  <a:pt x="2225" y="25328"/>
                </a:lnTo>
                <a:lnTo>
                  <a:pt x="2763" y="25458"/>
                </a:lnTo>
                <a:lnTo>
                  <a:pt x="3356" y="25587"/>
                </a:lnTo>
                <a:lnTo>
                  <a:pt x="3968" y="25717"/>
                </a:lnTo>
                <a:lnTo>
                  <a:pt x="4617" y="25847"/>
                </a:lnTo>
                <a:lnTo>
                  <a:pt x="6007" y="26070"/>
                </a:lnTo>
                <a:lnTo>
                  <a:pt x="7472" y="26292"/>
                </a:lnTo>
                <a:lnTo>
                  <a:pt x="8993" y="26515"/>
                </a:lnTo>
                <a:lnTo>
                  <a:pt x="10494" y="26737"/>
                </a:lnTo>
                <a:lnTo>
                  <a:pt x="11996" y="26997"/>
                </a:lnTo>
                <a:lnTo>
                  <a:pt x="12701" y="27126"/>
                </a:lnTo>
                <a:lnTo>
                  <a:pt x="13405" y="27256"/>
                </a:lnTo>
                <a:lnTo>
                  <a:pt x="14091" y="27404"/>
                </a:lnTo>
                <a:lnTo>
                  <a:pt x="14722" y="27571"/>
                </a:lnTo>
                <a:lnTo>
                  <a:pt x="15334" y="27738"/>
                </a:lnTo>
                <a:lnTo>
                  <a:pt x="15908" y="27905"/>
                </a:lnTo>
                <a:lnTo>
                  <a:pt x="16427" y="28109"/>
                </a:lnTo>
                <a:lnTo>
                  <a:pt x="16910" y="28294"/>
                </a:lnTo>
                <a:lnTo>
                  <a:pt x="17336" y="28517"/>
                </a:lnTo>
                <a:lnTo>
                  <a:pt x="17521" y="28628"/>
                </a:lnTo>
                <a:lnTo>
                  <a:pt x="17707" y="28739"/>
                </a:lnTo>
                <a:lnTo>
                  <a:pt x="17855" y="28869"/>
                </a:lnTo>
                <a:lnTo>
                  <a:pt x="18022" y="29018"/>
                </a:lnTo>
                <a:lnTo>
                  <a:pt x="18189" y="29184"/>
                </a:lnTo>
                <a:lnTo>
                  <a:pt x="18337" y="29370"/>
                </a:lnTo>
                <a:lnTo>
                  <a:pt x="18486" y="29555"/>
                </a:lnTo>
                <a:lnTo>
                  <a:pt x="18615" y="29759"/>
                </a:lnTo>
                <a:lnTo>
                  <a:pt x="18893" y="30223"/>
                </a:lnTo>
                <a:lnTo>
                  <a:pt x="19134" y="30742"/>
                </a:lnTo>
                <a:lnTo>
                  <a:pt x="19375" y="31317"/>
                </a:lnTo>
                <a:lnTo>
                  <a:pt x="19598" y="31910"/>
                </a:lnTo>
                <a:lnTo>
                  <a:pt x="19802" y="32559"/>
                </a:lnTo>
                <a:lnTo>
                  <a:pt x="19987" y="33245"/>
                </a:lnTo>
                <a:lnTo>
                  <a:pt x="20173" y="33949"/>
                </a:lnTo>
                <a:lnTo>
                  <a:pt x="20340" y="34673"/>
                </a:lnTo>
                <a:lnTo>
                  <a:pt x="20488" y="35433"/>
                </a:lnTo>
                <a:lnTo>
                  <a:pt x="20766" y="36953"/>
                </a:lnTo>
                <a:lnTo>
                  <a:pt x="21026" y="38492"/>
                </a:lnTo>
                <a:lnTo>
                  <a:pt x="21248" y="40012"/>
                </a:lnTo>
                <a:lnTo>
                  <a:pt x="21452" y="41440"/>
                </a:lnTo>
                <a:lnTo>
                  <a:pt x="21656" y="42775"/>
                </a:lnTo>
                <a:lnTo>
                  <a:pt x="21860" y="43962"/>
                </a:lnTo>
                <a:lnTo>
                  <a:pt x="21953" y="44481"/>
                </a:lnTo>
                <a:lnTo>
                  <a:pt x="22045" y="44944"/>
                </a:lnTo>
                <a:lnTo>
                  <a:pt x="22157" y="45352"/>
                </a:lnTo>
                <a:lnTo>
                  <a:pt x="22268" y="45704"/>
                </a:lnTo>
                <a:lnTo>
                  <a:pt x="22379" y="45983"/>
                </a:lnTo>
                <a:lnTo>
                  <a:pt x="22490" y="46205"/>
                </a:lnTo>
                <a:lnTo>
                  <a:pt x="22565" y="46279"/>
                </a:lnTo>
                <a:lnTo>
                  <a:pt x="22620" y="46335"/>
                </a:lnTo>
                <a:lnTo>
                  <a:pt x="22694" y="46372"/>
                </a:lnTo>
                <a:lnTo>
                  <a:pt x="22843" y="46372"/>
                </a:lnTo>
                <a:lnTo>
                  <a:pt x="22935" y="46353"/>
                </a:lnTo>
                <a:lnTo>
                  <a:pt x="23028" y="46316"/>
                </a:lnTo>
                <a:lnTo>
                  <a:pt x="23102" y="46261"/>
                </a:lnTo>
                <a:lnTo>
                  <a:pt x="23176" y="46186"/>
                </a:lnTo>
                <a:lnTo>
                  <a:pt x="23269" y="46094"/>
                </a:lnTo>
                <a:lnTo>
                  <a:pt x="23417" y="45871"/>
                </a:lnTo>
                <a:lnTo>
                  <a:pt x="23566" y="45612"/>
                </a:lnTo>
                <a:lnTo>
                  <a:pt x="23696" y="45278"/>
                </a:lnTo>
                <a:lnTo>
                  <a:pt x="23825" y="44907"/>
                </a:lnTo>
                <a:lnTo>
                  <a:pt x="23937" y="44481"/>
                </a:lnTo>
                <a:lnTo>
                  <a:pt x="24066" y="44017"/>
                </a:lnTo>
                <a:lnTo>
                  <a:pt x="24159" y="43517"/>
                </a:lnTo>
                <a:lnTo>
                  <a:pt x="24382" y="42423"/>
                </a:lnTo>
                <a:lnTo>
                  <a:pt x="24567" y="41199"/>
                </a:lnTo>
                <a:lnTo>
                  <a:pt x="24734" y="39901"/>
                </a:lnTo>
                <a:lnTo>
                  <a:pt x="25068" y="37176"/>
                </a:lnTo>
                <a:lnTo>
                  <a:pt x="25420" y="34432"/>
                </a:lnTo>
                <a:lnTo>
                  <a:pt x="25587" y="33134"/>
                </a:lnTo>
                <a:lnTo>
                  <a:pt x="25791" y="31910"/>
                </a:lnTo>
                <a:lnTo>
                  <a:pt x="25995" y="30797"/>
                </a:lnTo>
                <a:lnTo>
                  <a:pt x="26106" y="30297"/>
                </a:lnTo>
                <a:lnTo>
                  <a:pt x="26217" y="29833"/>
                </a:lnTo>
                <a:lnTo>
                  <a:pt x="26310" y="29537"/>
                </a:lnTo>
                <a:lnTo>
                  <a:pt x="26421" y="29277"/>
                </a:lnTo>
                <a:lnTo>
                  <a:pt x="26551" y="29018"/>
                </a:lnTo>
                <a:lnTo>
                  <a:pt x="26681" y="28758"/>
                </a:lnTo>
                <a:lnTo>
                  <a:pt x="26847" y="28517"/>
                </a:lnTo>
                <a:lnTo>
                  <a:pt x="27033" y="28276"/>
                </a:lnTo>
                <a:lnTo>
                  <a:pt x="27218" y="28053"/>
                </a:lnTo>
                <a:lnTo>
                  <a:pt x="27422" y="27849"/>
                </a:lnTo>
                <a:lnTo>
                  <a:pt x="27645" y="27646"/>
                </a:lnTo>
                <a:lnTo>
                  <a:pt x="27886" y="27442"/>
                </a:lnTo>
                <a:lnTo>
                  <a:pt x="28145" y="27256"/>
                </a:lnTo>
                <a:lnTo>
                  <a:pt x="28405" y="27071"/>
                </a:lnTo>
                <a:lnTo>
                  <a:pt x="28683" y="26904"/>
                </a:lnTo>
                <a:lnTo>
                  <a:pt x="28961" y="26737"/>
                </a:lnTo>
                <a:lnTo>
                  <a:pt x="29573" y="26422"/>
                </a:lnTo>
                <a:lnTo>
                  <a:pt x="30222" y="26144"/>
                </a:lnTo>
                <a:lnTo>
                  <a:pt x="30889" y="25884"/>
                </a:lnTo>
                <a:lnTo>
                  <a:pt x="31594" y="25643"/>
                </a:lnTo>
                <a:lnTo>
                  <a:pt x="32317" y="25439"/>
                </a:lnTo>
                <a:lnTo>
                  <a:pt x="33040" y="25235"/>
                </a:lnTo>
                <a:lnTo>
                  <a:pt x="33800" y="25068"/>
                </a:lnTo>
                <a:lnTo>
                  <a:pt x="34561" y="24920"/>
                </a:lnTo>
                <a:lnTo>
                  <a:pt x="35302" y="24772"/>
                </a:lnTo>
                <a:lnTo>
                  <a:pt x="36804" y="24531"/>
                </a:lnTo>
                <a:lnTo>
                  <a:pt x="38213" y="24327"/>
                </a:lnTo>
                <a:lnTo>
                  <a:pt x="39548" y="24141"/>
                </a:lnTo>
                <a:lnTo>
                  <a:pt x="40716" y="23974"/>
                </a:lnTo>
                <a:lnTo>
                  <a:pt x="41235" y="23900"/>
                </a:lnTo>
                <a:lnTo>
                  <a:pt x="41699" y="23808"/>
                </a:lnTo>
                <a:lnTo>
                  <a:pt x="42107" y="23715"/>
                </a:lnTo>
                <a:lnTo>
                  <a:pt x="42440" y="23604"/>
                </a:lnTo>
                <a:lnTo>
                  <a:pt x="42719" y="23511"/>
                </a:lnTo>
                <a:lnTo>
                  <a:pt x="42830" y="23437"/>
                </a:lnTo>
                <a:lnTo>
                  <a:pt x="42922" y="23381"/>
                </a:lnTo>
                <a:lnTo>
                  <a:pt x="42978" y="23325"/>
                </a:lnTo>
                <a:lnTo>
                  <a:pt x="43034" y="23251"/>
                </a:lnTo>
                <a:lnTo>
                  <a:pt x="43071" y="23177"/>
                </a:lnTo>
                <a:lnTo>
                  <a:pt x="43071" y="23103"/>
                </a:lnTo>
                <a:lnTo>
                  <a:pt x="43052" y="22992"/>
                </a:lnTo>
                <a:lnTo>
                  <a:pt x="43015" y="22862"/>
                </a:lnTo>
                <a:lnTo>
                  <a:pt x="42960" y="22751"/>
                </a:lnTo>
                <a:lnTo>
                  <a:pt x="42885" y="22658"/>
                </a:lnTo>
                <a:lnTo>
                  <a:pt x="42774" y="22547"/>
                </a:lnTo>
                <a:lnTo>
                  <a:pt x="42663" y="22454"/>
                </a:lnTo>
                <a:lnTo>
                  <a:pt x="42533" y="22361"/>
                </a:lnTo>
                <a:lnTo>
                  <a:pt x="42385" y="22269"/>
                </a:lnTo>
                <a:lnTo>
                  <a:pt x="42033" y="22102"/>
                </a:lnTo>
                <a:lnTo>
                  <a:pt x="41625" y="21953"/>
                </a:lnTo>
                <a:lnTo>
                  <a:pt x="41161" y="21824"/>
                </a:lnTo>
                <a:lnTo>
                  <a:pt x="40642" y="21694"/>
                </a:lnTo>
                <a:lnTo>
                  <a:pt x="40086" y="21583"/>
                </a:lnTo>
                <a:lnTo>
                  <a:pt x="39492" y="21490"/>
                </a:lnTo>
                <a:lnTo>
                  <a:pt x="38843" y="21397"/>
                </a:lnTo>
                <a:lnTo>
                  <a:pt x="38176" y="21323"/>
                </a:lnTo>
                <a:lnTo>
                  <a:pt x="36785" y="21175"/>
                </a:lnTo>
                <a:lnTo>
                  <a:pt x="35302" y="21045"/>
                </a:lnTo>
                <a:lnTo>
                  <a:pt x="32354" y="20804"/>
                </a:lnTo>
                <a:lnTo>
                  <a:pt x="30926" y="20656"/>
                </a:lnTo>
                <a:lnTo>
                  <a:pt x="30259" y="20581"/>
                </a:lnTo>
                <a:lnTo>
                  <a:pt x="29610" y="20489"/>
                </a:lnTo>
                <a:lnTo>
                  <a:pt x="28998" y="20396"/>
                </a:lnTo>
                <a:lnTo>
                  <a:pt x="28423" y="20285"/>
                </a:lnTo>
                <a:lnTo>
                  <a:pt x="27886" y="20155"/>
                </a:lnTo>
                <a:lnTo>
                  <a:pt x="27404" y="20025"/>
                </a:lnTo>
                <a:lnTo>
                  <a:pt x="26977" y="19877"/>
                </a:lnTo>
                <a:lnTo>
                  <a:pt x="26606" y="19729"/>
                </a:lnTo>
                <a:lnTo>
                  <a:pt x="26458" y="19636"/>
                </a:lnTo>
                <a:lnTo>
                  <a:pt x="26310" y="19543"/>
                </a:lnTo>
                <a:lnTo>
                  <a:pt x="26180" y="19450"/>
                </a:lnTo>
                <a:lnTo>
                  <a:pt x="26069" y="19339"/>
                </a:lnTo>
                <a:lnTo>
                  <a:pt x="25976" y="19228"/>
                </a:lnTo>
                <a:lnTo>
                  <a:pt x="25883" y="19098"/>
                </a:lnTo>
                <a:lnTo>
                  <a:pt x="25791" y="18931"/>
                </a:lnTo>
                <a:lnTo>
                  <a:pt x="25698" y="18764"/>
                </a:lnTo>
                <a:lnTo>
                  <a:pt x="25513" y="18356"/>
                </a:lnTo>
                <a:lnTo>
                  <a:pt x="25346" y="17874"/>
                </a:lnTo>
                <a:lnTo>
                  <a:pt x="25179" y="17337"/>
                </a:lnTo>
                <a:lnTo>
                  <a:pt x="25030" y="16743"/>
                </a:lnTo>
                <a:lnTo>
                  <a:pt x="24882" y="16094"/>
                </a:lnTo>
                <a:lnTo>
                  <a:pt x="24734" y="15390"/>
                </a:lnTo>
                <a:lnTo>
                  <a:pt x="24604" y="14648"/>
                </a:lnTo>
                <a:lnTo>
                  <a:pt x="24474" y="13888"/>
                </a:lnTo>
                <a:lnTo>
                  <a:pt x="24215" y="12257"/>
                </a:lnTo>
                <a:lnTo>
                  <a:pt x="23992" y="10569"/>
                </a:lnTo>
                <a:lnTo>
                  <a:pt x="23788" y="8845"/>
                </a:lnTo>
                <a:lnTo>
                  <a:pt x="23380" y="5545"/>
                </a:lnTo>
                <a:lnTo>
                  <a:pt x="23195" y="4061"/>
                </a:lnTo>
                <a:lnTo>
                  <a:pt x="22991" y="2726"/>
                </a:lnTo>
                <a:lnTo>
                  <a:pt x="22898" y="2133"/>
                </a:lnTo>
                <a:lnTo>
                  <a:pt x="22806" y="1614"/>
                </a:lnTo>
                <a:lnTo>
                  <a:pt x="22694" y="1150"/>
                </a:lnTo>
                <a:lnTo>
                  <a:pt x="22602" y="761"/>
                </a:lnTo>
                <a:lnTo>
                  <a:pt x="22490" y="427"/>
                </a:lnTo>
                <a:lnTo>
                  <a:pt x="22398" y="205"/>
                </a:lnTo>
                <a:lnTo>
                  <a:pt x="22342" y="112"/>
                </a:lnTo>
                <a:lnTo>
                  <a:pt x="22286" y="57"/>
                </a:lnTo>
                <a:lnTo>
                  <a:pt x="22231" y="19"/>
                </a:lnTo>
                <a:lnTo>
                  <a:pt x="221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70" name="Google Shape;770;p9"/>
          <p:cNvGrpSpPr/>
          <p:nvPr/>
        </p:nvGrpSpPr>
        <p:grpSpPr>
          <a:xfrm>
            <a:off x="7386650" y="3630633"/>
            <a:ext cx="1759549" cy="1514815"/>
            <a:chOff x="-5379400" y="3590150"/>
            <a:chExt cx="1532575" cy="1319525"/>
          </a:xfrm>
        </p:grpSpPr>
        <p:sp>
          <p:nvSpPr>
            <p:cNvPr id="771" name="Google Shape;771;p9"/>
            <p:cNvSpPr/>
            <p:nvPr/>
          </p:nvSpPr>
          <p:spPr>
            <a:xfrm>
              <a:off x="-5379400" y="3590150"/>
              <a:ext cx="1532575" cy="1319525"/>
            </a:xfrm>
            <a:custGeom>
              <a:avLst/>
              <a:gdLst/>
              <a:ahLst/>
              <a:cxnLst/>
              <a:rect l="l" t="t" r="r" b="b"/>
              <a:pathLst>
                <a:path w="61303" h="52781" extrusionOk="0">
                  <a:moveTo>
                    <a:pt x="61303" y="1"/>
                  </a:moveTo>
                  <a:lnTo>
                    <a:pt x="60620" y="314"/>
                  </a:lnTo>
                  <a:lnTo>
                    <a:pt x="59975" y="665"/>
                  </a:lnTo>
                  <a:lnTo>
                    <a:pt x="59329" y="1034"/>
                  </a:lnTo>
                  <a:lnTo>
                    <a:pt x="58683" y="1440"/>
                  </a:lnTo>
                  <a:lnTo>
                    <a:pt x="58074" y="1864"/>
                  </a:lnTo>
                  <a:lnTo>
                    <a:pt x="57484" y="2307"/>
                  </a:lnTo>
                  <a:lnTo>
                    <a:pt x="56912" y="2786"/>
                  </a:lnTo>
                  <a:lnTo>
                    <a:pt x="56340" y="3284"/>
                  </a:lnTo>
                  <a:lnTo>
                    <a:pt x="55805" y="3783"/>
                  </a:lnTo>
                  <a:lnTo>
                    <a:pt x="55289" y="4318"/>
                  </a:lnTo>
                  <a:lnTo>
                    <a:pt x="54791" y="4889"/>
                  </a:lnTo>
                  <a:lnTo>
                    <a:pt x="54330" y="5461"/>
                  </a:lnTo>
                  <a:lnTo>
                    <a:pt x="53887" y="6052"/>
                  </a:lnTo>
                  <a:lnTo>
                    <a:pt x="53462" y="6679"/>
                  </a:lnTo>
                  <a:lnTo>
                    <a:pt x="53075" y="7306"/>
                  </a:lnTo>
                  <a:lnTo>
                    <a:pt x="52706" y="7952"/>
                  </a:lnTo>
                  <a:lnTo>
                    <a:pt x="52411" y="8561"/>
                  </a:lnTo>
                  <a:lnTo>
                    <a:pt x="52134" y="9169"/>
                  </a:lnTo>
                  <a:lnTo>
                    <a:pt x="51894" y="9797"/>
                  </a:lnTo>
                  <a:lnTo>
                    <a:pt x="51673" y="10424"/>
                  </a:lnTo>
                  <a:lnTo>
                    <a:pt x="51470" y="11069"/>
                  </a:lnTo>
                  <a:lnTo>
                    <a:pt x="51286" y="11715"/>
                  </a:lnTo>
                  <a:lnTo>
                    <a:pt x="51138" y="12361"/>
                  </a:lnTo>
                  <a:lnTo>
                    <a:pt x="51009" y="13025"/>
                  </a:lnTo>
                  <a:lnTo>
                    <a:pt x="50917" y="13689"/>
                  </a:lnTo>
                  <a:lnTo>
                    <a:pt x="50824" y="14353"/>
                  </a:lnTo>
                  <a:lnTo>
                    <a:pt x="50769" y="15017"/>
                  </a:lnTo>
                  <a:lnTo>
                    <a:pt x="50751" y="15700"/>
                  </a:lnTo>
                  <a:lnTo>
                    <a:pt x="50732" y="16364"/>
                  </a:lnTo>
                  <a:lnTo>
                    <a:pt x="50751" y="17028"/>
                  </a:lnTo>
                  <a:lnTo>
                    <a:pt x="50806" y="17711"/>
                  </a:lnTo>
                  <a:lnTo>
                    <a:pt x="50861" y="18375"/>
                  </a:lnTo>
                  <a:lnTo>
                    <a:pt x="50954" y="19039"/>
                  </a:lnTo>
                  <a:lnTo>
                    <a:pt x="51064" y="19703"/>
                  </a:lnTo>
                  <a:lnTo>
                    <a:pt x="51193" y="20367"/>
                  </a:lnTo>
                  <a:lnTo>
                    <a:pt x="51341" y="21013"/>
                  </a:lnTo>
                  <a:lnTo>
                    <a:pt x="51525" y="21659"/>
                  </a:lnTo>
                  <a:lnTo>
                    <a:pt x="51728" y="22304"/>
                  </a:lnTo>
                  <a:lnTo>
                    <a:pt x="51950" y="22931"/>
                  </a:lnTo>
                  <a:lnTo>
                    <a:pt x="52208" y="23559"/>
                  </a:lnTo>
                  <a:lnTo>
                    <a:pt x="52466" y="24167"/>
                  </a:lnTo>
                  <a:lnTo>
                    <a:pt x="52761" y="24776"/>
                  </a:lnTo>
                  <a:lnTo>
                    <a:pt x="53075" y="25367"/>
                  </a:lnTo>
                  <a:lnTo>
                    <a:pt x="53407" y="25957"/>
                  </a:lnTo>
                  <a:lnTo>
                    <a:pt x="53758" y="26529"/>
                  </a:lnTo>
                  <a:lnTo>
                    <a:pt x="54145" y="27082"/>
                  </a:lnTo>
                  <a:lnTo>
                    <a:pt x="54532" y="27617"/>
                  </a:lnTo>
                  <a:lnTo>
                    <a:pt x="54957" y="28134"/>
                  </a:lnTo>
                  <a:lnTo>
                    <a:pt x="54957" y="28134"/>
                  </a:lnTo>
                  <a:lnTo>
                    <a:pt x="54385" y="27525"/>
                  </a:lnTo>
                  <a:lnTo>
                    <a:pt x="53813" y="26935"/>
                  </a:lnTo>
                  <a:lnTo>
                    <a:pt x="53204" y="26344"/>
                  </a:lnTo>
                  <a:lnTo>
                    <a:pt x="52577" y="25809"/>
                  </a:lnTo>
                  <a:lnTo>
                    <a:pt x="52263" y="25533"/>
                  </a:lnTo>
                  <a:lnTo>
                    <a:pt x="51931" y="25293"/>
                  </a:lnTo>
                  <a:lnTo>
                    <a:pt x="51599" y="25035"/>
                  </a:lnTo>
                  <a:lnTo>
                    <a:pt x="51267" y="24813"/>
                  </a:lnTo>
                  <a:lnTo>
                    <a:pt x="50917" y="24592"/>
                  </a:lnTo>
                  <a:lnTo>
                    <a:pt x="50566" y="24370"/>
                  </a:lnTo>
                  <a:lnTo>
                    <a:pt x="50197" y="24186"/>
                  </a:lnTo>
                  <a:lnTo>
                    <a:pt x="49828" y="24001"/>
                  </a:lnTo>
                  <a:lnTo>
                    <a:pt x="49367" y="23799"/>
                  </a:lnTo>
                  <a:lnTo>
                    <a:pt x="48887" y="23633"/>
                  </a:lnTo>
                  <a:lnTo>
                    <a:pt x="48408" y="23503"/>
                  </a:lnTo>
                  <a:lnTo>
                    <a:pt x="47910" y="23393"/>
                  </a:lnTo>
                  <a:lnTo>
                    <a:pt x="47412" y="23319"/>
                  </a:lnTo>
                  <a:lnTo>
                    <a:pt x="46913" y="23264"/>
                  </a:lnTo>
                  <a:lnTo>
                    <a:pt x="46415" y="23245"/>
                  </a:lnTo>
                  <a:lnTo>
                    <a:pt x="45917" y="23282"/>
                  </a:lnTo>
                  <a:lnTo>
                    <a:pt x="45419" y="23337"/>
                  </a:lnTo>
                  <a:lnTo>
                    <a:pt x="44940" y="23430"/>
                  </a:lnTo>
                  <a:lnTo>
                    <a:pt x="44460" y="23559"/>
                  </a:lnTo>
                  <a:lnTo>
                    <a:pt x="43999" y="23725"/>
                  </a:lnTo>
                  <a:lnTo>
                    <a:pt x="43777" y="23817"/>
                  </a:lnTo>
                  <a:lnTo>
                    <a:pt x="43574" y="23928"/>
                  </a:lnTo>
                  <a:lnTo>
                    <a:pt x="43353" y="24038"/>
                  </a:lnTo>
                  <a:lnTo>
                    <a:pt x="43150" y="24167"/>
                  </a:lnTo>
                  <a:lnTo>
                    <a:pt x="42947" y="24315"/>
                  </a:lnTo>
                  <a:lnTo>
                    <a:pt x="42763" y="24463"/>
                  </a:lnTo>
                  <a:lnTo>
                    <a:pt x="42560" y="24629"/>
                  </a:lnTo>
                  <a:lnTo>
                    <a:pt x="42394" y="24795"/>
                  </a:lnTo>
                  <a:lnTo>
                    <a:pt x="42117" y="25090"/>
                  </a:lnTo>
                  <a:lnTo>
                    <a:pt x="41859" y="25404"/>
                  </a:lnTo>
                  <a:lnTo>
                    <a:pt x="41637" y="25736"/>
                  </a:lnTo>
                  <a:lnTo>
                    <a:pt x="41453" y="26086"/>
                  </a:lnTo>
                  <a:lnTo>
                    <a:pt x="41287" y="26455"/>
                  </a:lnTo>
                  <a:lnTo>
                    <a:pt x="41139" y="26824"/>
                  </a:lnTo>
                  <a:lnTo>
                    <a:pt x="41010" y="27211"/>
                  </a:lnTo>
                  <a:lnTo>
                    <a:pt x="40918" y="27617"/>
                  </a:lnTo>
                  <a:lnTo>
                    <a:pt x="40844" y="28023"/>
                  </a:lnTo>
                  <a:lnTo>
                    <a:pt x="40807" y="28429"/>
                  </a:lnTo>
                  <a:lnTo>
                    <a:pt x="40770" y="28835"/>
                  </a:lnTo>
                  <a:lnTo>
                    <a:pt x="40770" y="29259"/>
                  </a:lnTo>
                  <a:lnTo>
                    <a:pt x="40789" y="29665"/>
                  </a:lnTo>
                  <a:lnTo>
                    <a:pt x="40826" y="30071"/>
                  </a:lnTo>
                  <a:lnTo>
                    <a:pt x="40881" y="30477"/>
                  </a:lnTo>
                  <a:lnTo>
                    <a:pt x="40955" y="30883"/>
                  </a:lnTo>
                  <a:lnTo>
                    <a:pt x="41047" y="31270"/>
                  </a:lnTo>
                  <a:lnTo>
                    <a:pt x="41158" y="31657"/>
                  </a:lnTo>
                  <a:lnTo>
                    <a:pt x="41268" y="32026"/>
                  </a:lnTo>
                  <a:lnTo>
                    <a:pt x="41398" y="32395"/>
                  </a:lnTo>
                  <a:lnTo>
                    <a:pt x="41545" y="32764"/>
                  </a:lnTo>
                  <a:lnTo>
                    <a:pt x="41693" y="33133"/>
                  </a:lnTo>
                  <a:lnTo>
                    <a:pt x="42025" y="33853"/>
                  </a:lnTo>
                  <a:lnTo>
                    <a:pt x="42394" y="34572"/>
                  </a:lnTo>
                  <a:lnTo>
                    <a:pt x="42763" y="35273"/>
                  </a:lnTo>
                  <a:lnTo>
                    <a:pt x="43538" y="36638"/>
                  </a:lnTo>
                  <a:lnTo>
                    <a:pt x="42966" y="36362"/>
                  </a:lnTo>
                  <a:lnTo>
                    <a:pt x="42412" y="36140"/>
                  </a:lnTo>
                  <a:lnTo>
                    <a:pt x="41896" y="35974"/>
                  </a:lnTo>
                  <a:lnTo>
                    <a:pt x="41416" y="35845"/>
                  </a:lnTo>
                  <a:lnTo>
                    <a:pt x="40973" y="35753"/>
                  </a:lnTo>
                  <a:lnTo>
                    <a:pt x="40567" y="35716"/>
                  </a:lnTo>
                  <a:lnTo>
                    <a:pt x="40198" y="35716"/>
                  </a:lnTo>
                  <a:lnTo>
                    <a:pt x="39848" y="35753"/>
                  </a:lnTo>
                  <a:lnTo>
                    <a:pt x="39534" y="35827"/>
                  </a:lnTo>
                  <a:lnTo>
                    <a:pt x="39258" y="35937"/>
                  </a:lnTo>
                  <a:lnTo>
                    <a:pt x="38999" y="36085"/>
                  </a:lnTo>
                  <a:lnTo>
                    <a:pt x="38778" y="36269"/>
                  </a:lnTo>
                  <a:lnTo>
                    <a:pt x="38575" y="36472"/>
                  </a:lnTo>
                  <a:lnTo>
                    <a:pt x="38409" y="36712"/>
                  </a:lnTo>
                  <a:lnTo>
                    <a:pt x="38261" y="36970"/>
                  </a:lnTo>
                  <a:lnTo>
                    <a:pt x="38151" y="37266"/>
                  </a:lnTo>
                  <a:lnTo>
                    <a:pt x="38059" y="37561"/>
                  </a:lnTo>
                  <a:lnTo>
                    <a:pt x="37985" y="37893"/>
                  </a:lnTo>
                  <a:lnTo>
                    <a:pt x="37948" y="38243"/>
                  </a:lnTo>
                  <a:lnTo>
                    <a:pt x="37911" y="38612"/>
                  </a:lnTo>
                  <a:lnTo>
                    <a:pt x="37911" y="38981"/>
                  </a:lnTo>
                  <a:lnTo>
                    <a:pt x="37929" y="39369"/>
                  </a:lnTo>
                  <a:lnTo>
                    <a:pt x="37966" y="39774"/>
                  </a:lnTo>
                  <a:lnTo>
                    <a:pt x="38040" y="40199"/>
                  </a:lnTo>
                  <a:lnTo>
                    <a:pt x="38114" y="40605"/>
                  </a:lnTo>
                  <a:lnTo>
                    <a:pt x="38206" y="41047"/>
                  </a:lnTo>
                  <a:lnTo>
                    <a:pt x="38317" y="41472"/>
                  </a:lnTo>
                  <a:lnTo>
                    <a:pt x="38446" y="41896"/>
                  </a:lnTo>
                  <a:lnTo>
                    <a:pt x="38594" y="42339"/>
                  </a:lnTo>
                  <a:lnTo>
                    <a:pt x="38760" y="42763"/>
                  </a:lnTo>
                  <a:lnTo>
                    <a:pt x="38926" y="43187"/>
                  </a:lnTo>
                  <a:lnTo>
                    <a:pt x="39110" y="43612"/>
                  </a:lnTo>
                  <a:lnTo>
                    <a:pt x="39110" y="43612"/>
                  </a:lnTo>
                  <a:lnTo>
                    <a:pt x="38095" y="42523"/>
                  </a:lnTo>
                  <a:lnTo>
                    <a:pt x="37062" y="41416"/>
                  </a:lnTo>
                  <a:lnTo>
                    <a:pt x="36011" y="40365"/>
                  </a:lnTo>
                  <a:lnTo>
                    <a:pt x="35457" y="39830"/>
                  </a:lnTo>
                  <a:lnTo>
                    <a:pt x="34922" y="39332"/>
                  </a:lnTo>
                  <a:lnTo>
                    <a:pt x="34350" y="38834"/>
                  </a:lnTo>
                  <a:lnTo>
                    <a:pt x="33779" y="38354"/>
                  </a:lnTo>
                  <a:lnTo>
                    <a:pt x="33207" y="37893"/>
                  </a:lnTo>
                  <a:lnTo>
                    <a:pt x="32616" y="37432"/>
                  </a:lnTo>
                  <a:lnTo>
                    <a:pt x="32008" y="37007"/>
                  </a:lnTo>
                  <a:lnTo>
                    <a:pt x="31380" y="36601"/>
                  </a:lnTo>
                  <a:lnTo>
                    <a:pt x="30735" y="36232"/>
                  </a:lnTo>
                  <a:lnTo>
                    <a:pt x="30089" y="35882"/>
                  </a:lnTo>
                  <a:lnTo>
                    <a:pt x="29406" y="35550"/>
                  </a:lnTo>
                  <a:lnTo>
                    <a:pt x="28724" y="35255"/>
                  </a:lnTo>
                  <a:lnTo>
                    <a:pt x="28004" y="34996"/>
                  </a:lnTo>
                  <a:lnTo>
                    <a:pt x="27285" y="34775"/>
                  </a:lnTo>
                  <a:lnTo>
                    <a:pt x="26547" y="34609"/>
                  </a:lnTo>
                  <a:lnTo>
                    <a:pt x="25809" y="34461"/>
                  </a:lnTo>
                  <a:lnTo>
                    <a:pt x="25422" y="34425"/>
                  </a:lnTo>
                  <a:lnTo>
                    <a:pt x="25053" y="34369"/>
                  </a:lnTo>
                  <a:lnTo>
                    <a:pt x="24684" y="34351"/>
                  </a:lnTo>
                  <a:lnTo>
                    <a:pt x="24315" y="34332"/>
                  </a:lnTo>
                  <a:lnTo>
                    <a:pt x="23927" y="34314"/>
                  </a:lnTo>
                  <a:lnTo>
                    <a:pt x="23559" y="34332"/>
                  </a:lnTo>
                  <a:lnTo>
                    <a:pt x="23190" y="34351"/>
                  </a:lnTo>
                  <a:lnTo>
                    <a:pt x="22821" y="34369"/>
                  </a:lnTo>
                  <a:lnTo>
                    <a:pt x="22452" y="34425"/>
                  </a:lnTo>
                  <a:lnTo>
                    <a:pt x="22101" y="34480"/>
                  </a:lnTo>
                  <a:lnTo>
                    <a:pt x="21732" y="34535"/>
                  </a:lnTo>
                  <a:lnTo>
                    <a:pt x="21382" y="34627"/>
                  </a:lnTo>
                  <a:lnTo>
                    <a:pt x="21013" y="34720"/>
                  </a:lnTo>
                  <a:lnTo>
                    <a:pt x="20662" y="34830"/>
                  </a:lnTo>
                  <a:lnTo>
                    <a:pt x="20330" y="34960"/>
                  </a:lnTo>
                  <a:lnTo>
                    <a:pt x="19980" y="35089"/>
                  </a:lnTo>
                  <a:lnTo>
                    <a:pt x="19648" y="35236"/>
                  </a:lnTo>
                  <a:lnTo>
                    <a:pt x="19315" y="35402"/>
                  </a:lnTo>
                  <a:lnTo>
                    <a:pt x="19002" y="35587"/>
                  </a:lnTo>
                  <a:lnTo>
                    <a:pt x="18688" y="35790"/>
                  </a:lnTo>
                  <a:lnTo>
                    <a:pt x="18375" y="36011"/>
                  </a:lnTo>
                  <a:lnTo>
                    <a:pt x="18079" y="36232"/>
                  </a:lnTo>
                  <a:lnTo>
                    <a:pt x="17803" y="36472"/>
                  </a:lnTo>
                  <a:lnTo>
                    <a:pt x="17526" y="36749"/>
                  </a:lnTo>
                  <a:lnTo>
                    <a:pt x="17286" y="37007"/>
                  </a:lnTo>
                  <a:lnTo>
                    <a:pt x="17046" y="37302"/>
                  </a:lnTo>
                  <a:lnTo>
                    <a:pt x="16807" y="37598"/>
                  </a:lnTo>
                  <a:lnTo>
                    <a:pt x="16604" y="37911"/>
                  </a:lnTo>
                  <a:lnTo>
                    <a:pt x="16401" y="38243"/>
                  </a:lnTo>
                  <a:lnTo>
                    <a:pt x="16235" y="38575"/>
                  </a:lnTo>
                  <a:lnTo>
                    <a:pt x="16069" y="38907"/>
                  </a:lnTo>
                  <a:lnTo>
                    <a:pt x="15921" y="39258"/>
                  </a:lnTo>
                  <a:lnTo>
                    <a:pt x="15792" y="39608"/>
                  </a:lnTo>
                  <a:lnTo>
                    <a:pt x="15663" y="39959"/>
                  </a:lnTo>
                  <a:lnTo>
                    <a:pt x="15571" y="40328"/>
                  </a:lnTo>
                  <a:lnTo>
                    <a:pt x="15497" y="40678"/>
                  </a:lnTo>
                  <a:lnTo>
                    <a:pt x="15423" y="41047"/>
                  </a:lnTo>
                  <a:lnTo>
                    <a:pt x="15386" y="41416"/>
                  </a:lnTo>
                  <a:lnTo>
                    <a:pt x="15349" y="41785"/>
                  </a:lnTo>
                  <a:lnTo>
                    <a:pt x="15349" y="42154"/>
                  </a:lnTo>
                  <a:lnTo>
                    <a:pt x="15368" y="42523"/>
                  </a:lnTo>
                  <a:lnTo>
                    <a:pt x="15386" y="42874"/>
                  </a:lnTo>
                  <a:lnTo>
                    <a:pt x="15441" y="43243"/>
                  </a:lnTo>
                  <a:lnTo>
                    <a:pt x="15515" y="43593"/>
                  </a:lnTo>
                  <a:lnTo>
                    <a:pt x="15607" y="43925"/>
                  </a:lnTo>
                  <a:lnTo>
                    <a:pt x="15718" y="44276"/>
                  </a:lnTo>
                  <a:lnTo>
                    <a:pt x="15866" y="44608"/>
                  </a:lnTo>
                  <a:lnTo>
                    <a:pt x="16013" y="44921"/>
                  </a:lnTo>
                  <a:lnTo>
                    <a:pt x="16198" y="45235"/>
                  </a:lnTo>
                  <a:lnTo>
                    <a:pt x="16401" y="45530"/>
                  </a:lnTo>
                  <a:lnTo>
                    <a:pt x="16622" y="45825"/>
                  </a:lnTo>
                  <a:lnTo>
                    <a:pt x="16862" y="46102"/>
                  </a:lnTo>
                  <a:lnTo>
                    <a:pt x="16327" y="45991"/>
                  </a:lnTo>
                  <a:lnTo>
                    <a:pt x="15810" y="45844"/>
                  </a:lnTo>
                  <a:lnTo>
                    <a:pt x="15294" y="45678"/>
                  </a:lnTo>
                  <a:lnTo>
                    <a:pt x="14796" y="45493"/>
                  </a:lnTo>
                  <a:lnTo>
                    <a:pt x="14298" y="45272"/>
                  </a:lnTo>
                  <a:lnTo>
                    <a:pt x="13800" y="45051"/>
                  </a:lnTo>
                  <a:lnTo>
                    <a:pt x="13320" y="44792"/>
                  </a:lnTo>
                  <a:lnTo>
                    <a:pt x="12840" y="44552"/>
                  </a:lnTo>
                  <a:lnTo>
                    <a:pt x="11881" y="43999"/>
                  </a:lnTo>
                  <a:lnTo>
                    <a:pt x="10922" y="43464"/>
                  </a:lnTo>
                  <a:lnTo>
                    <a:pt x="9944" y="42929"/>
                  </a:lnTo>
                  <a:lnTo>
                    <a:pt x="9464" y="42689"/>
                  </a:lnTo>
                  <a:lnTo>
                    <a:pt x="8966" y="42449"/>
                  </a:lnTo>
                  <a:lnTo>
                    <a:pt x="8468" y="42246"/>
                  </a:lnTo>
                  <a:lnTo>
                    <a:pt x="7933" y="42044"/>
                  </a:lnTo>
                  <a:lnTo>
                    <a:pt x="7398" y="41878"/>
                  </a:lnTo>
                  <a:lnTo>
                    <a:pt x="6845" y="41748"/>
                  </a:lnTo>
                  <a:lnTo>
                    <a:pt x="6291" y="41638"/>
                  </a:lnTo>
                  <a:lnTo>
                    <a:pt x="5738" y="41582"/>
                  </a:lnTo>
                  <a:lnTo>
                    <a:pt x="5166" y="41545"/>
                  </a:lnTo>
                  <a:lnTo>
                    <a:pt x="4631" y="41545"/>
                  </a:lnTo>
                  <a:lnTo>
                    <a:pt x="4078" y="41601"/>
                  </a:lnTo>
                  <a:lnTo>
                    <a:pt x="3819" y="41638"/>
                  </a:lnTo>
                  <a:lnTo>
                    <a:pt x="3561" y="41693"/>
                  </a:lnTo>
                  <a:lnTo>
                    <a:pt x="3303" y="41748"/>
                  </a:lnTo>
                  <a:lnTo>
                    <a:pt x="3044" y="41822"/>
                  </a:lnTo>
                  <a:lnTo>
                    <a:pt x="2805" y="41914"/>
                  </a:lnTo>
                  <a:lnTo>
                    <a:pt x="2565" y="42007"/>
                  </a:lnTo>
                  <a:lnTo>
                    <a:pt x="2325" y="42117"/>
                  </a:lnTo>
                  <a:lnTo>
                    <a:pt x="2104" y="42246"/>
                  </a:lnTo>
                  <a:lnTo>
                    <a:pt x="1882" y="42394"/>
                  </a:lnTo>
                  <a:lnTo>
                    <a:pt x="1679" y="42542"/>
                  </a:lnTo>
                  <a:lnTo>
                    <a:pt x="1476" y="42708"/>
                  </a:lnTo>
                  <a:lnTo>
                    <a:pt x="1273" y="42874"/>
                  </a:lnTo>
                  <a:lnTo>
                    <a:pt x="1089" y="43077"/>
                  </a:lnTo>
                  <a:lnTo>
                    <a:pt x="923" y="43280"/>
                  </a:lnTo>
                  <a:lnTo>
                    <a:pt x="757" y="43519"/>
                  </a:lnTo>
                  <a:lnTo>
                    <a:pt x="609" y="43741"/>
                  </a:lnTo>
                  <a:lnTo>
                    <a:pt x="480" y="43981"/>
                  </a:lnTo>
                  <a:lnTo>
                    <a:pt x="351" y="44239"/>
                  </a:lnTo>
                  <a:lnTo>
                    <a:pt x="259" y="44479"/>
                  </a:lnTo>
                  <a:lnTo>
                    <a:pt x="185" y="44737"/>
                  </a:lnTo>
                  <a:lnTo>
                    <a:pt x="111" y="44977"/>
                  </a:lnTo>
                  <a:lnTo>
                    <a:pt x="56" y="45253"/>
                  </a:lnTo>
                  <a:lnTo>
                    <a:pt x="19" y="45512"/>
                  </a:lnTo>
                  <a:lnTo>
                    <a:pt x="1" y="45770"/>
                  </a:lnTo>
                  <a:lnTo>
                    <a:pt x="1" y="46047"/>
                  </a:lnTo>
                  <a:lnTo>
                    <a:pt x="1" y="46305"/>
                  </a:lnTo>
                  <a:lnTo>
                    <a:pt x="19" y="46582"/>
                  </a:lnTo>
                  <a:lnTo>
                    <a:pt x="56" y="46858"/>
                  </a:lnTo>
                  <a:lnTo>
                    <a:pt x="148" y="47412"/>
                  </a:lnTo>
                  <a:lnTo>
                    <a:pt x="277" y="47965"/>
                  </a:lnTo>
                  <a:lnTo>
                    <a:pt x="462" y="48519"/>
                  </a:lnTo>
                  <a:lnTo>
                    <a:pt x="665" y="49072"/>
                  </a:lnTo>
                  <a:lnTo>
                    <a:pt x="905" y="49626"/>
                  </a:lnTo>
                  <a:lnTo>
                    <a:pt x="1163" y="50179"/>
                  </a:lnTo>
                  <a:lnTo>
                    <a:pt x="1440" y="50714"/>
                  </a:lnTo>
                  <a:lnTo>
                    <a:pt x="1753" y="51249"/>
                  </a:lnTo>
                  <a:lnTo>
                    <a:pt x="2067" y="51747"/>
                  </a:lnTo>
                  <a:lnTo>
                    <a:pt x="2399" y="52282"/>
                  </a:lnTo>
                  <a:lnTo>
                    <a:pt x="2731" y="52780"/>
                  </a:lnTo>
                  <a:lnTo>
                    <a:pt x="61303" y="52780"/>
                  </a:lnTo>
                  <a:lnTo>
                    <a:pt x="6130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9"/>
            <p:cNvSpPr/>
            <p:nvPr/>
          </p:nvSpPr>
          <p:spPr>
            <a:xfrm>
              <a:off x="-5000725" y="3916175"/>
              <a:ext cx="1153876" cy="993470"/>
            </a:xfrm>
            <a:custGeom>
              <a:avLst/>
              <a:gdLst/>
              <a:ahLst/>
              <a:cxnLst/>
              <a:rect l="l" t="t" r="r" b="b"/>
              <a:pathLst>
                <a:path w="61303" h="52781" extrusionOk="0">
                  <a:moveTo>
                    <a:pt x="61303" y="1"/>
                  </a:moveTo>
                  <a:lnTo>
                    <a:pt x="60620" y="314"/>
                  </a:lnTo>
                  <a:lnTo>
                    <a:pt x="59975" y="665"/>
                  </a:lnTo>
                  <a:lnTo>
                    <a:pt x="59329" y="1034"/>
                  </a:lnTo>
                  <a:lnTo>
                    <a:pt x="58683" y="1440"/>
                  </a:lnTo>
                  <a:lnTo>
                    <a:pt x="58074" y="1864"/>
                  </a:lnTo>
                  <a:lnTo>
                    <a:pt x="57484" y="2307"/>
                  </a:lnTo>
                  <a:lnTo>
                    <a:pt x="56912" y="2786"/>
                  </a:lnTo>
                  <a:lnTo>
                    <a:pt x="56340" y="3284"/>
                  </a:lnTo>
                  <a:lnTo>
                    <a:pt x="55805" y="3783"/>
                  </a:lnTo>
                  <a:lnTo>
                    <a:pt x="55289" y="4318"/>
                  </a:lnTo>
                  <a:lnTo>
                    <a:pt x="54791" y="4889"/>
                  </a:lnTo>
                  <a:lnTo>
                    <a:pt x="54330" y="5461"/>
                  </a:lnTo>
                  <a:lnTo>
                    <a:pt x="53887" y="6052"/>
                  </a:lnTo>
                  <a:lnTo>
                    <a:pt x="53462" y="6679"/>
                  </a:lnTo>
                  <a:lnTo>
                    <a:pt x="53075" y="7306"/>
                  </a:lnTo>
                  <a:lnTo>
                    <a:pt x="52706" y="7952"/>
                  </a:lnTo>
                  <a:lnTo>
                    <a:pt x="52411" y="8561"/>
                  </a:lnTo>
                  <a:lnTo>
                    <a:pt x="52134" y="9169"/>
                  </a:lnTo>
                  <a:lnTo>
                    <a:pt x="51894" y="9797"/>
                  </a:lnTo>
                  <a:lnTo>
                    <a:pt x="51673" y="10424"/>
                  </a:lnTo>
                  <a:lnTo>
                    <a:pt x="51470" y="11069"/>
                  </a:lnTo>
                  <a:lnTo>
                    <a:pt x="51286" y="11715"/>
                  </a:lnTo>
                  <a:lnTo>
                    <a:pt x="51138" y="12361"/>
                  </a:lnTo>
                  <a:lnTo>
                    <a:pt x="51009" y="13025"/>
                  </a:lnTo>
                  <a:lnTo>
                    <a:pt x="50917" y="13689"/>
                  </a:lnTo>
                  <a:lnTo>
                    <a:pt x="50824" y="14353"/>
                  </a:lnTo>
                  <a:lnTo>
                    <a:pt x="50769" y="15017"/>
                  </a:lnTo>
                  <a:lnTo>
                    <a:pt x="50751" y="15700"/>
                  </a:lnTo>
                  <a:lnTo>
                    <a:pt x="50732" y="16364"/>
                  </a:lnTo>
                  <a:lnTo>
                    <a:pt x="50751" y="17028"/>
                  </a:lnTo>
                  <a:lnTo>
                    <a:pt x="50806" y="17711"/>
                  </a:lnTo>
                  <a:lnTo>
                    <a:pt x="50861" y="18375"/>
                  </a:lnTo>
                  <a:lnTo>
                    <a:pt x="50954" y="19039"/>
                  </a:lnTo>
                  <a:lnTo>
                    <a:pt x="51064" y="19703"/>
                  </a:lnTo>
                  <a:lnTo>
                    <a:pt x="51193" y="20367"/>
                  </a:lnTo>
                  <a:lnTo>
                    <a:pt x="51341" y="21013"/>
                  </a:lnTo>
                  <a:lnTo>
                    <a:pt x="51525" y="21659"/>
                  </a:lnTo>
                  <a:lnTo>
                    <a:pt x="51728" y="22304"/>
                  </a:lnTo>
                  <a:lnTo>
                    <a:pt x="51950" y="22931"/>
                  </a:lnTo>
                  <a:lnTo>
                    <a:pt x="52208" y="23559"/>
                  </a:lnTo>
                  <a:lnTo>
                    <a:pt x="52466" y="24167"/>
                  </a:lnTo>
                  <a:lnTo>
                    <a:pt x="52761" y="24776"/>
                  </a:lnTo>
                  <a:lnTo>
                    <a:pt x="53075" y="25367"/>
                  </a:lnTo>
                  <a:lnTo>
                    <a:pt x="53407" y="25957"/>
                  </a:lnTo>
                  <a:lnTo>
                    <a:pt x="53758" y="26529"/>
                  </a:lnTo>
                  <a:lnTo>
                    <a:pt x="54145" y="27082"/>
                  </a:lnTo>
                  <a:lnTo>
                    <a:pt x="54532" y="27617"/>
                  </a:lnTo>
                  <a:lnTo>
                    <a:pt x="54957" y="28134"/>
                  </a:lnTo>
                  <a:lnTo>
                    <a:pt x="54957" y="28134"/>
                  </a:lnTo>
                  <a:lnTo>
                    <a:pt x="54385" y="27525"/>
                  </a:lnTo>
                  <a:lnTo>
                    <a:pt x="53813" y="26935"/>
                  </a:lnTo>
                  <a:lnTo>
                    <a:pt x="53204" y="26344"/>
                  </a:lnTo>
                  <a:lnTo>
                    <a:pt x="52577" y="25809"/>
                  </a:lnTo>
                  <a:lnTo>
                    <a:pt x="52263" y="25533"/>
                  </a:lnTo>
                  <a:lnTo>
                    <a:pt x="51931" y="25293"/>
                  </a:lnTo>
                  <a:lnTo>
                    <a:pt x="51599" y="25035"/>
                  </a:lnTo>
                  <a:lnTo>
                    <a:pt x="51267" y="24813"/>
                  </a:lnTo>
                  <a:lnTo>
                    <a:pt x="50917" y="24592"/>
                  </a:lnTo>
                  <a:lnTo>
                    <a:pt x="50566" y="24370"/>
                  </a:lnTo>
                  <a:lnTo>
                    <a:pt x="50197" y="24186"/>
                  </a:lnTo>
                  <a:lnTo>
                    <a:pt x="49828" y="24001"/>
                  </a:lnTo>
                  <a:lnTo>
                    <a:pt x="49367" y="23799"/>
                  </a:lnTo>
                  <a:lnTo>
                    <a:pt x="48887" y="23633"/>
                  </a:lnTo>
                  <a:lnTo>
                    <a:pt x="48408" y="23503"/>
                  </a:lnTo>
                  <a:lnTo>
                    <a:pt x="47910" y="23393"/>
                  </a:lnTo>
                  <a:lnTo>
                    <a:pt x="47412" y="23319"/>
                  </a:lnTo>
                  <a:lnTo>
                    <a:pt x="46913" y="23264"/>
                  </a:lnTo>
                  <a:lnTo>
                    <a:pt x="46415" y="23245"/>
                  </a:lnTo>
                  <a:lnTo>
                    <a:pt x="45917" y="23282"/>
                  </a:lnTo>
                  <a:lnTo>
                    <a:pt x="45419" y="23337"/>
                  </a:lnTo>
                  <a:lnTo>
                    <a:pt x="44940" y="23430"/>
                  </a:lnTo>
                  <a:lnTo>
                    <a:pt x="44460" y="23559"/>
                  </a:lnTo>
                  <a:lnTo>
                    <a:pt x="43999" y="23725"/>
                  </a:lnTo>
                  <a:lnTo>
                    <a:pt x="43777" y="23817"/>
                  </a:lnTo>
                  <a:lnTo>
                    <a:pt x="43574" y="23928"/>
                  </a:lnTo>
                  <a:lnTo>
                    <a:pt x="43353" y="24038"/>
                  </a:lnTo>
                  <a:lnTo>
                    <a:pt x="43150" y="24167"/>
                  </a:lnTo>
                  <a:lnTo>
                    <a:pt x="42947" y="24315"/>
                  </a:lnTo>
                  <a:lnTo>
                    <a:pt x="42763" y="24463"/>
                  </a:lnTo>
                  <a:lnTo>
                    <a:pt x="42560" y="24629"/>
                  </a:lnTo>
                  <a:lnTo>
                    <a:pt x="42394" y="24795"/>
                  </a:lnTo>
                  <a:lnTo>
                    <a:pt x="42117" y="25090"/>
                  </a:lnTo>
                  <a:lnTo>
                    <a:pt x="41859" y="25404"/>
                  </a:lnTo>
                  <a:lnTo>
                    <a:pt x="41637" y="25736"/>
                  </a:lnTo>
                  <a:lnTo>
                    <a:pt x="41453" y="26086"/>
                  </a:lnTo>
                  <a:lnTo>
                    <a:pt x="41287" y="26455"/>
                  </a:lnTo>
                  <a:lnTo>
                    <a:pt x="41139" y="26824"/>
                  </a:lnTo>
                  <a:lnTo>
                    <a:pt x="41010" y="27211"/>
                  </a:lnTo>
                  <a:lnTo>
                    <a:pt x="40918" y="27617"/>
                  </a:lnTo>
                  <a:lnTo>
                    <a:pt x="40844" y="28023"/>
                  </a:lnTo>
                  <a:lnTo>
                    <a:pt x="40807" y="28429"/>
                  </a:lnTo>
                  <a:lnTo>
                    <a:pt x="40770" y="28835"/>
                  </a:lnTo>
                  <a:lnTo>
                    <a:pt x="40770" y="29259"/>
                  </a:lnTo>
                  <a:lnTo>
                    <a:pt x="40789" y="29665"/>
                  </a:lnTo>
                  <a:lnTo>
                    <a:pt x="40826" y="30071"/>
                  </a:lnTo>
                  <a:lnTo>
                    <a:pt x="40881" y="30477"/>
                  </a:lnTo>
                  <a:lnTo>
                    <a:pt x="40955" y="30883"/>
                  </a:lnTo>
                  <a:lnTo>
                    <a:pt x="41047" y="31270"/>
                  </a:lnTo>
                  <a:lnTo>
                    <a:pt x="41158" y="31657"/>
                  </a:lnTo>
                  <a:lnTo>
                    <a:pt x="41268" y="32026"/>
                  </a:lnTo>
                  <a:lnTo>
                    <a:pt x="41398" y="32395"/>
                  </a:lnTo>
                  <a:lnTo>
                    <a:pt x="41545" y="32764"/>
                  </a:lnTo>
                  <a:lnTo>
                    <a:pt x="41693" y="33133"/>
                  </a:lnTo>
                  <a:lnTo>
                    <a:pt x="42025" y="33853"/>
                  </a:lnTo>
                  <a:lnTo>
                    <a:pt x="42394" y="34572"/>
                  </a:lnTo>
                  <a:lnTo>
                    <a:pt x="42763" y="35273"/>
                  </a:lnTo>
                  <a:lnTo>
                    <a:pt x="43538" y="36638"/>
                  </a:lnTo>
                  <a:lnTo>
                    <a:pt x="42966" y="36362"/>
                  </a:lnTo>
                  <a:lnTo>
                    <a:pt x="42412" y="36140"/>
                  </a:lnTo>
                  <a:lnTo>
                    <a:pt x="41896" y="35974"/>
                  </a:lnTo>
                  <a:lnTo>
                    <a:pt x="41416" y="35845"/>
                  </a:lnTo>
                  <a:lnTo>
                    <a:pt x="40973" y="35753"/>
                  </a:lnTo>
                  <a:lnTo>
                    <a:pt x="40567" y="35716"/>
                  </a:lnTo>
                  <a:lnTo>
                    <a:pt x="40198" y="35716"/>
                  </a:lnTo>
                  <a:lnTo>
                    <a:pt x="39848" y="35753"/>
                  </a:lnTo>
                  <a:lnTo>
                    <a:pt x="39534" y="35827"/>
                  </a:lnTo>
                  <a:lnTo>
                    <a:pt x="39258" y="35937"/>
                  </a:lnTo>
                  <a:lnTo>
                    <a:pt x="38999" y="36085"/>
                  </a:lnTo>
                  <a:lnTo>
                    <a:pt x="38778" y="36269"/>
                  </a:lnTo>
                  <a:lnTo>
                    <a:pt x="38575" y="36472"/>
                  </a:lnTo>
                  <a:lnTo>
                    <a:pt x="38409" y="36712"/>
                  </a:lnTo>
                  <a:lnTo>
                    <a:pt x="38261" y="36970"/>
                  </a:lnTo>
                  <a:lnTo>
                    <a:pt x="38151" y="37266"/>
                  </a:lnTo>
                  <a:lnTo>
                    <a:pt x="38059" y="37561"/>
                  </a:lnTo>
                  <a:lnTo>
                    <a:pt x="37985" y="37893"/>
                  </a:lnTo>
                  <a:lnTo>
                    <a:pt x="37948" y="38243"/>
                  </a:lnTo>
                  <a:lnTo>
                    <a:pt x="37911" y="38612"/>
                  </a:lnTo>
                  <a:lnTo>
                    <a:pt x="37911" y="38981"/>
                  </a:lnTo>
                  <a:lnTo>
                    <a:pt x="37929" y="39369"/>
                  </a:lnTo>
                  <a:lnTo>
                    <a:pt x="37966" y="39774"/>
                  </a:lnTo>
                  <a:lnTo>
                    <a:pt x="38040" y="40199"/>
                  </a:lnTo>
                  <a:lnTo>
                    <a:pt x="38114" y="40605"/>
                  </a:lnTo>
                  <a:lnTo>
                    <a:pt x="38206" y="41047"/>
                  </a:lnTo>
                  <a:lnTo>
                    <a:pt x="38317" y="41472"/>
                  </a:lnTo>
                  <a:lnTo>
                    <a:pt x="38446" y="41896"/>
                  </a:lnTo>
                  <a:lnTo>
                    <a:pt x="38594" y="42339"/>
                  </a:lnTo>
                  <a:lnTo>
                    <a:pt x="38760" y="42763"/>
                  </a:lnTo>
                  <a:lnTo>
                    <a:pt x="38926" y="43187"/>
                  </a:lnTo>
                  <a:lnTo>
                    <a:pt x="39110" y="43612"/>
                  </a:lnTo>
                  <a:lnTo>
                    <a:pt x="39110" y="43612"/>
                  </a:lnTo>
                  <a:lnTo>
                    <a:pt x="38095" y="42523"/>
                  </a:lnTo>
                  <a:lnTo>
                    <a:pt x="37062" y="41416"/>
                  </a:lnTo>
                  <a:lnTo>
                    <a:pt x="36011" y="40365"/>
                  </a:lnTo>
                  <a:lnTo>
                    <a:pt x="35457" y="39830"/>
                  </a:lnTo>
                  <a:lnTo>
                    <a:pt x="34922" y="39332"/>
                  </a:lnTo>
                  <a:lnTo>
                    <a:pt x="34350" y="38834"/>
                  </a:lnTo>
                  <a:lnTo>
                    <a:pt x="33779" y="38354"/>
                  </a:lnTo>
                  <a:lnTo>
                    <a:pt x="33207" y="37893"/>
                  </a:lnTo>
                  <a:lnTo>
                    <a:pt x="32616" y="37432"/>
                  </a:lnTo>
                  <a:lnTo>
                    <a:pt x="32008" y="37007"/>
                  </a:lnTo>
                  <a:lnTo>
                    <a:pt x="31380" y="36601"/>
                  </a:lnTo>
                  <a:lnTo>
                    <a:pt x="30735" y="36232"/>
                  </a:lnTo>
                  <a:lnTo>
                    <a:pt x="30089" y="35882"/>
                  </a:lnTo>
                  <a:lnTo>
                    <a:pt x="29406" y="35550"/>
                  </a:lnTo>
                  <a:lnTo>
                    <a:pt x="28724" y="35255"/>
                  </a:lnTo>
                  <a:lnTo>
                    <a:pt x="28004" y="34996"/>
                  </a:lnTo>
                  <a:lnTo>
                    <a:pt x="27285" y="34775"/>
                  </a:lnTo>
                  <a:lnTo>
                    <a:pt x="26547" y="34609"/>
                  </a:lnTo>
                  <a:lnTo>
                    <a:pt x="25809" y="34461"/>
                  </a:lnTo>
                  <a:lnTo>
                    <a:pt x="25422" y="34425"/>
                  </a:lnTo>
                  <a:lnTo>
                    <a:pt x="25053" y="34369"/>
                  </a:lnTo>
                  <a:lnTo>
                    <a:pt x="24684" y="34351"/>
                  </a:lnTo>
                  <a:lnTo>
                    <a:pt x="24315" y="34332"/>
                  </a:lnTo>
                  <a:lnTo>
                    <a:pt x="23927" y="34314"/>
                  </a:lnTo>
                  <a:lnTo>
                    <a:pt x="23559" y="34332"/>
                  </a:lnTo>
                  <a:lnTo>
                    <a:pt x="23190" y="34351"/>
                  </a:lnTo>
                  <a:lnTo>
                    <a:pt x="22821" y="34369"/>
                  </a:lnTo>
                  <a:lnTo>
                    <a:pt x="22452" y="34425"/>
                  </a:lnTo>
                  <a:lnTo>
                    <a:pt x="22101" y="34480"/>
                  </a:lnTo>
                  <a:lnTo>
                    <a:pt x="21732" y="34535"/>
                  </a:lnTo>
                  <a:lnTo>
                    <a:pt x="21382" y="34627"/>
                  </a:lnTo>
                  <a:lnTo>
                    <a:pt x="21013" y="34720"/>
                  </a:lnTo>
                  <a:lnTo>
                    <a:pt x="20662" y="34830"/>
                  </a:lnTo>
                  <a:lnTo>
                    <a:pt x="20330" y="34960"/>
                  </a:lnTo>
                  <a:lnTo>
                    <a:pt x="19980" y="35089"/>
                  </a:lnTo>
                  <a:lnTo>
                    <a:pt x="19648" y="35236"/>
                  </a:lnTo>
                  <a:lnTo>
                    <a:pt x="19315" y="35402"/>
                  </a:lnTo>
                  <a:lnTo>
                    <a:pt x="19002" y="35587"/>
                  </a:lnTo>
                  <a:lnTo>
                    <a:pt x="18688" y="35790"/>
                  </a:lnTo>
                  <a:lnTo>
                    <a:pt x="18375" y="36011"/>
                  </a:lnTo>
                  <a:lnTo>
                    <a:pt x="18079" y="36232"/>
                  </a:lnTo>
                  <a:lnTo>
                    <a:pt x="17803" y="36472"/>
                  </a:lnTo>
                  <a:lnTo>
                    <a:pt x="17526" y="36749"/>
                  </a:lnTo>
                  <a:lnTo>
                    <a:pt x="17286" y="37007"/>
                  </a:lnTo>
                  <a:lnTo>
                    <a:pt x="17046" y="37302"/>
                  </a:lnTo>
                  <a:lnTo>
                    <a:pt x="16807" y="37598"/>
                  </a:lnTo>
                  <a:lnTo>
                    <a:pt x="16604" y="37911"/>
                  </a:lnTo>
                  <a:lnTo>
                    <a:pt x="16401" y="38243"/>
                  </a:lnTo>
                  <a:lnTo>
                    <a:pt x="16235" y="38575"/>
                  </a:lnTo>
                  <a:lnTo>
                    <a:pt x="16069" y="38907"/>
                  </a:lnTo>
                  <a:lnTo>
                    <a:pt x="15921" y="39258"/>
                  </a:lnTo>
                  <a:lnTo>
                    <a:pt x="15792" y="39608"/>
                  </a:lnTo>
                  <a:lnTo>
                    <a:pt x="15663" y="39959"/>
                  </a:lnTo>
                  <a:lnTo>
                    <a:pt x="15571" y="40328"/>
                  </a:lnTo>
                  <a:lnTo>
                    <a:pt x="15497" y="40678"/>
                  </a:lnTo>
                  <a:lnTo>
                    <a:pt x="15423" y="41047"/>
                  </a:lnTo>
                  <a:lnTo>
                    <a:pt x="15386" y="41416"/>
                  </a:lnTo>
                  <a:lnTo>
                    <a:pt x="15349" y="41785"/>
                  </a:lnTo>
                  <a:lnTo>
                    <a:pt x="15349" y="42154"/>
                  </a:lnTo>
                  <a:lnTo>
                    <a:pt x="15368" y="42523"/>
                  </a:lnTo>
                  <a:lnTo>
                    <a:pt x="15386" y="42874"/>
                  </a:lnTo>
                  <a:lnTo>
                    <a:pt x="15441" y="43243"/>
                  </a:lnTo>
                  <a:lnTo>
                    <a:pt x="15515" y="43593"/>
                  </a:lnTo>
                  <a:lnTo>
                    <a:pt x="15607" y="43925"/>
                  </a:lnTo>
                  <a:lnTo>
                    <a:pt x="15718" y="44276"/>
                  </a:lnTo>
                  <a:lnTo>
                    <a:pt x="15866" y="44608"/>
                  </a:lnTo>
                  <a:lnTo>
                    <a:pt x="16013" y="44921"/>
                  </a:lnTo>
                  <a:lnTo>
                    <a:pt x="16198" y="45235"/>
                  </a:lnTo>
                  <a:lnTo>
                    <a:pt x="16401" y="45530"/>
                  </a:lnTo>
                  <a:lnTo>
                    <a:pt x="16622" y="45825"/>
                  </a:lnTo>
                  <a:lnTo>
                    <a:pt x="16862" y="46102"/>
                  </a:lnTo>
                  <a:lnTo>
                    <a:pt x="16327" y="45991"/>
                  </a:lnTo>
                  <a:lnTo>
                    <a:pt x="15810" y="45844"/>
                  </a:lnTo>
                  <a:lnTo>
                    <a:pt x="15294" y="45678"/>
                  </a:lnTo>
                  <a:lnTo>
                    <a:pt x="14796" y="45493"/>
                  </a:lnTo>
                  <a:lnTo>
                    <a:pt x="14298" y="45272"/>
                  </a:lnTo>
                  <a:lnTo>
                    <a:pt x="13800" y="45051"/>
                  </a:lnTo>
                  <a:lnTo>
                    <a:pt x="13320" y="44792"/>
                  </a:lnTo>
                  <a:lnTo>
                    <a:pt x="12840" y="44552"/>
                  </a:lnTo>
                  <a:lnTo>
                    <a:pt x="11881" y="43999"/>
                  </a:lnTo>
                  <a:lnTo>
                    <a:pt x="10922" y="43464"/>
                  </a:lnTo>
                  <a:lnTo>
                    <a:pt x="9944" y="42929"/>
                  </a:lnTo>
                  <a:lnTo>
                    <a:pt x="9464" y="42689"/>
                  </a:lnTo>
                  <a:lnTo>
                    <a:pt x="8966" y="42449"/>
                  </a:lnTo>
                  <a:lnTo>
                    <a:pt x="8468" y="42246"/>
                  </a:lnTo>
                  <a:lnTo>
                    <a:pt x="7933" y="42044"/>
                  </a:lnTo>
                  <a:lnTo>
                    <a:pt x="7398" y="41878"/>
                  </a:lnTo>
                  <a:lnTo>
                    <a:pt x="6845" y="41748"/>
                  </a:lnTo>
                  <a:lnTo>
                    <a:pt x="6291" y="41638"/>
                  </a:lnTo>
                  <a:lnTo>
                    <a:pt x="5738" y="41582"/>
                  </a:lnTo>
                  <a:lnTo>
                    <a:pt x="5166" y="41545"/>
                  </a:lnTo>
                  <a:lnTo>
                    <a:pt x="4631" y="41545"/>
                  </a:lnTo>
                  <a:lnTo>
                    <a:pt x="4078" y="41601"/>
                  </a:lnTo>
                  <a:lnTo>
                    <a:pt x="3819" y="41638"/>
                  </a:lnTo>
                  <a:lnTo>
                    <a:pt x="3561" y="41693"/>
                  </a:lnTo>
                  <a:lnTo>
                    <a:pt x="3303" y="41748"/>
                  </a:lnTo>
                  <a:lnTo>
                    <a:pt x="3044" y="41822"/>
                  </a:lnTo>
                  <a:lnTo>
                    <a:pt x="2805" y="41914"/>
                  </a:lnTo>
                  <a:lnTo>
                    <a:pt x="2565" y="42007"/>
                  </a:lnTo>
                  <a:lnTo>
                    <a:pt x="2325" y="42117"/>
                  </a:lnTo>
                  <a:lnTo>
                    <a:pt x="2104" y="42246"/>
                  </a:lnTo>
                  <a:lnTo>
                    <a:pt x="1882" y="42394"/>
                  </a:lnTo>
                  <a:lnTo>
                    <a:pt x="1679" y="42542"/>
                  </a:lnTo>
                  <a:lnTo>
                    <a:pt x="1476" y="42708"/>
                  </a:lnTo>
                  <a:lnTo>
                    <a:pt x="1273" y="42874"/>
                  </a:lnTo>
                  <a:lnTo>
                    <a:pt x="1089" y="43077"/>
                  </a:lnTo>
                  <a:lnTo>
                    <a:pt x="923" y="43280"/>
                  </a:lnTo>
                  <a:lnTo>
                    <a:pt x="757" y="43519"/>
                  </a:lnTo>
                  <a:lnTo>
                    <a:pt x="609" y="43741"/>
                  </a:lnTo>
                  <a:lnTo>
                    <a:pt x="480" y="43981"/>
                  </a:lnTo>
                  <a:lnTo>
                    <a:pt x="351" y="44239"/>
                  </a:lnTo>
                  <a:lnTo>
                    <a:pt x="259" y="44479"/>
                  </a:lnTo>
                  <a:lnTo>
                    <a:pt x="185" y="44737"/>
                  </a:lnTo>
                  <a:lnTo>
                    <a:pt x="111" y="44977"/>
                  </a:lnTo>
                  <a:lnTo>
                    <a:pt x="56" y="45253"/>
                  </a:lnTo>
                  <a:lnTo>
                    <a:pt x="19" y="45512"/>
                  </a:lnTo>
                  <a:lnTo>
                    <a:pt x="1" y="45770"/>
                  </a:lnTo>
                  <a:lnTo>
                    <a:pt x="1" y="46047"/>
                  </a:lnTo>
                  <a:lnTo>
                    <a:pt x="1" y="46305"/>
                  </a:lnTo>
                  <a:lnTo>
                    <a:pt x="19" y="46582"/>
                  </a:lnTo>
                  <a:lnTo>
                    <a:pt x="56" y="46858"/>
                  </a:lnTo>
                  <a:lnTo>
                    <a:pt x="148" y="47412"/>
                  </a:lnTo>
                  <a:lnTo>
                    <a:pt x="277" y="47965"/>
                  </a:lnTo>
                  <a:lnTo>
                    <a:pt x="462" y="48519"/>
                  </a:lnTo>
                  <a:lnTo>
                    <a:pt x="665" y="49072"/>
                  </a:lnTo>
                  <a:lnTo>
                    <a:pt x="905" y="49626"/>
                  </a:lnTo>
                  <a:lnTo>
                    <a:pt x="1163" y="50179"/>
                  </a:lnTo>
                  <a:lnTo>
                    <a:pt x="1440" y="50714"/>
                  </a:lnTo>
                  <a:lnTo>
                    <a:pt x="1753" y="51249"/>
                  </a:lnTo>
                  <a:lnTo>
                    <a:pt x="2067" y="51747"/>
                  </a:lnTo>
                  <a:lnTo>
                    <a:pt x="2399" y="52282"/>
                  </a:lnTo>
                  <a:lnTo>
                    <a:pt x="2731" y="52780"/>
                  </a:lnTo>
                  <a:lnTo>
                    <a:pt x="61303" y="52780"/>
                  </a:lnTo>
                  <a:lnTo>
                    <a:pt x="61303" y="1"/>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3" name="Google Shape;773;p9"/>
          <p:cNvGrpSpPr/>
          <p:nvPr/>
        </p:nvGrpSpPr>
        <p:grpSpPr>
          <a:xfrm>
            <a:off x="8780220" y="2119426"/>
            <a:ext cx="216102" cy="209587"/>
            <a:chOff x="375445" y="3222151"/>
            <a:chExt cx="216102" cy="209587"/>
          </a:xfrm>
        </p:grpSpPr>
        <p:sp>
          <p:nvSpPr>
            <p:cNvPr id="774" name="Google Shape;774;p9"/>
            <p:cNvSpPr/>
            <p:nvPr/>
          </p:nvSpPr>
          <p:spPr>
            <a:xfrm rot="10800000" flipH="1">
              <a:off x="375445" y="3222151"/>
              <a:ext cx="216102" cy="209587"/>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9"/>
            <p:cNvSpPr/>
            <p:nvPr/>
          </p:nvSpPr>
          <p:spPr>
            <a:xfrm rot="10800000" flipH="1">
              <a:off x="460336" y="3317643"/>
              <a:ext cx="40522" cy="40292"/>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6" name="Google Shape;776;p9"/>
          <p:cNvGrpSpPr/>
          <p:nvPr/>
        </p:nvGrpSpPr>
        <p:grpSpPr>
          <a:xfrm>
            <a:off x="8430787" y="2957858"/>
            <a:ext cx="156307" cy="151594"/>
            <a:chOff x="375445" y="3222151"/>
            <a:chExt cx="216102" cy="209587"/>
          </a:xfrm>
        </p:grpSpPr>
        <p:sp>
          <p:nvSpPr>
            <p:cNvPr id="777" name="Google Shape;777;p9"/>
            <p:cNvSpPr/>
            <p:nvPr/>
          </p:nvSpPr>
          <p:spPr>
            <a:xfrm rot="10800000" flipH="1">
              <a:off x="375445" y="3222151"/>
              <a:ext cx="216102" cy="209587"/>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9"/>
            <p:cNvSpPr/>
            <p:nvPr/>
          </p:nvSpPr>
          <p:spPr>
            <a:xfrm rot="10800000" flipH="1">
              <a:off x="460336" y="3317643"/>
              <a:ext cx="40522" cy="40292"/>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9" name="Google Shape;779;p9"/>
          <p:cNvGrpSpPr/>
          <p:nvPr/>
        </p:nvGrpSpPr>
        <p:grpSpPr>
          <a:xfrm>
            <a:off x="8734331" y="2631708"/>
            <a:ext cx="156328" cy="151594"/>
            <a:chOff x="375445" y="3222151"/>
            <a:chExt cx="216102" cy="209587"/>
          </a:xfrm>
        </p:grpSpPr>
        <p:sp>
          <p:nvSpPr>
            <p:cNvPr id="780" name="Google Shape;780;p9"/>
            <p:cNvSpPr/>
            <p:nvPr/>
          </p:nvSpPr>
          <p:spPr>
            <a:xfrm rot="10800000" flipH="1">
              <a:off x="375445" y="3222151"/>
              <a:ext cx="216102" cy="209587"/>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9"/>
            <p:cNvSpPr/>
            <p:nvPr/>
          </p:nvSpPr>
          <p:spPr>
            <a:xfrm rot="10800000" flipH="1">
              <a:off x="460336" y="3317643"/>
              <a:ext cx="40522" cy="40292"/>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8103668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title and description">
  <p:cSld name="1_Section title and description">
    <p:spTree>
      <p:nvGrpSpPr>
        <p:cNvPr id="1" name="Shape 675"/>
        <p:cNvGrpSpPr/>
        <p:nvPr/>
      </p:nvGrpSpPr>
      <p:grpSpPr>
        <a:xfrm>
          <a:off x="0" y="0"/>
          <a:ext cx="0" cy="0"/>
          <a:chOff x="0" y="0"/>
          <a:chExt cx="0" cy="0"/>
        </a:xfrm>
      </p:grpSpPr>
      <p:pic>
        <p:nvPicPr>
          <p:cNvPr id="676" name="Google Shape;676;p9"/>
          <p:cNvPicPr preferRelativeResize="0"/>
          <p:nvPr/>
        </p:nvPicPr>
        <p:blipFill>
          <a:blip r:embed="rId2">
            <a:alphaModFix amt="20000"/>
          </a:blip>
          <a:stretch>
            <a:fillRect/>
          </a:stretch>
        </p:blipFill>
        <p:spPr>
          <a:xfrm>
            <a:off x="0" y="0"/>
            <a:ext cx="9144000" cy="5143511"/>
          </a:xfrm>
          <a:prstGeom prst="rect">
            <a:avLst/>
          </a:prstGeom>
          <a:noFill/>
          <a:ln>
            <a:noFill/>
          </a:ln>
        </p:spPr>
      </p:pic>
      <p:sp>
        <p:nvSpPr>
          <p:cNvPr id="677" name="Google Shape;677;p9"/>
          <p:cNvSpPr txBox="1">
            <a:spLocks noGrp="1"/>
          </p:cNvSpPr>
          <p:nvPr>
            <p:ph type="title"/>
          </p:nvPr>
        </p:nvSpPr>
        <p:spPr>
          <a:xfrm>
            <a:off x="2424600" y="1610705"/>
            <a:ext cx="4294800" cy="1050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sz="60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678" name="Google Shape;678;p9"/>
          <p:cNvSpPr txBox="1">
            <a:spLocks noGrp="1"/>
          </p:cNvSpPr>
          <p:nvPr>
            <p:ph type="subTitle" idx="1"/>
          </p:nvPr>
        </p:nvSpPr>
        <p:spPr>
          <a:xfrm>
            <a:off x="2205450" y="2618395"/>
            <a:ext cx="4733100" cy="914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grpSp>
        <p:nvGrpSpPr>
          <p:cNvPr id="679" name="Google Shape;679;p9"/>
          <p:cNvGrpSpPr/>
          <p:nvPr/>
        </p:nvGrpSpPr>
        <p:grpSpPr>
          <a:xfrm rot="-10450454">
            <a:off x="6842520" y="313716"/>
            <a:ext cx="3261474" cy="1631312"/>
            <a:chOff x="-449225" y="436955"/>
            <a:chExt cx="3261590" cy="1631370"/>
          </a:xfrm>
        </p:grpSpPr>
        <p:sp>
          <p:nvSpPr>
            <p:cNvPr id="680" name="Google Shape;680;p9"/>
            <p:cNvSpPr/>
            <p:nvPr/>
          </p:nvSpPr>
          <p:spPr>
            <a:xfrm>
              <a:off x="-449225" y="486275"/>
              <a:ext cx="3150350" cy="1522575"/>
            </a:xfrm>
            <a:custGeom>
              <a:avLst/>
              <a:gdLst/>
              <a:ahLst/>
              <a:cxnLst/>
              <a:rect l="l" t="t" r="r" b="b"/>
              <a:pathLst>
                <a:path w="126014" h="60903" extrusionOk="0">
                  <a:moveTo>
                    <a:pt x="70605" y="1"/>
                  </a:moveTo>
                  <a:lnTo>
                    <a:pt x="70511" y="1133"/>
                  </a:lnTo>
                  <a:lnTo>
                    <a:pt x="70398" y="2417"/>
                  </a:lnTo>
                  <a:lnTo>
                    <a:pt x="70322" y="3116"/>
                  </a:lnTo>
                  <a:lnTo>
                    <a:pt x="70209" y="3852"/>
                  </a:lnTo>
                  <a:lnTo>
                    <a:pt x="70096" y="4626"/>
                  </a:lnTo>
                  <a:lnTo>
                    <a:pt x="69926" y="5438"/>
                  </a:lnTo>
                  <a:lnTo>
                    <a:pt x="69737" y="6268"/>
                  </a:lnTo>
                  <a:lnTo>
                    <a:pt x="69492" y="7137"/>
                  </a:lnTo>
                  <a:lnTo>
                    <a:pt x="69208" y="8043"/>
                  </a:lnTo>
                  <a:lnTo>
                    <a:pt x="68869" y="8968"/>
                  </a:lnTo>
                  <a:lnTo>
                    <a:pt x="68472" y="9931"/>
                  </a:lnTo>
                  <a:lnTo>
                    <a:pt x="68264" y="10421"/>
                  </a:lnTo>
                  <a:lnTo>
                    <a:pt x="68019" y="10931"/>
                  </a:lnTo>
                  <a:lnTo>
                    <a:pt x="67774" y="11422"/>
                  </a:lnTo>
                  <a:lnTo>
                    <a:pt x="67509" y="11932"/>
                  </a:lnTo>
                  <a:lnTo>
                    <a:pt x="67226" y="12460"/>
                  </a:lnTo>
                  <a:lnTo>
                    <a:pt x="66924" y="12989"/>
                  </a:lnTo>
                  <a:lnTo>
                    <a:pt x="66603" y="13518"/>
                  </a:lnTo>
                  <a:lnTo>
                    <a:pt x="66263" y="14046"/>
                  </a:lnTo>
                  <a:lnTo>
                    <a:pt x="65905" y="14594"/>
                  </a:lnTo>
                  <a:lnTo>
                    <a:pt x="65508" y="15141"/>
                  </a:lnTo>
                  <a:lnTo>
                    <a:pt x="65112" y="15689"/>
                  </a:lnTo>
                  <a:lnTo>
                    <a:pt x="64696" y="16255"/>
                  </a:lnTo>
                  <a:lnTo>
                    <a:pt x="64243" y="16821"/>
                  </a:lnTo>
                  <a:lnTo>
                    <a:pt x="63771" y="17388"/>
                  </a:lnTo>
                  <a:lnTo>
                    <a:pt x="63281" y="17973"/>
                  </a:lnTo>
                  <a:lnTo>
                    <a:pt x="62752" y="18558"/>
                  </a:lnTo>
                  <a:lnTo>
                    <a:pt x="62223" y="19143"/>
                  </a:lnTo>
                  <a:lnTo>
                    <a:pt x="61638" y="19729"/>
                  </a:lnTo>
                  <a:lnTo>
                    <a:pt x="61053" y="20333"/>
                  </a:lnTo>
                  <a:lnTo>
                    <a:pt x="60430" y="20937"/>
                  </a:lnTo>
                  <a:lnTo>
                    <a:pt x="59788" y="21541"/>
                  </a:lnTo>
                  <a:lnTo>
                    <a:pt x="59109" y="22145"/>
                  </a:lnTo>
                  <a:lnTo>
                    <a:pt x="58410" y="22768"/>
                  </a:lnTo>
                  <a:lnTo>
                    <a:pt x="57674" y="23391"/>
                  </a:lnTo>
                  <a:lnTo>
                    <a:pt x="56900" y="24014"/>
                  </a:lnTo>
                  <a:lnTo>
                    <a:pt x="56107" y="24637"/>
                  </a:lnTo>
                  <a:lnTo>
                    <a:pt x="55276" y="25260"/>
                  </a:lnTo>
                  <a:lnTo>
                    <a:pt x="54427" y="25902"/>
                  </a:lnTo>
                  <a:lnTo>
                    <a:pt x="53539" y="26544"/>
                  </a:lnTo>
                  <a:lnTo>
                    <a:pt x="52614" y="27185"/>
                  </a:lnTo>
                  <a:lnTo>
                    <a:pt x="51670" y="27827"/>
                  </a:lnTo>
                  <a:lnTo>
                    <a:pt x="50670" y="28469"/>
                  </a:lnTo>
                  <a:lnTo>
                    <a:pt x="49650" y="29130"/>
                  </a:lnTo>
                  <a:lnTo>
                    <a:pt x="48593" y="29772"/>
                  </a:lnTo>
                  <a:lnTo>
                    <a:pt x="47498" y="30433"/>
                  </a:lnTo>
                  <a:lnTo>
                    <a:pt x="46366" y="31093"/>
                  </a:lnTo>
                  <a:lnTo>
                    <a:pt x="45195" y="31754"/>
                  </a:lnTo>
                  <a:lnTo>
                    <a:pt x="44006" y="32415"/>
                  </a:lnTo>
                  <a:lnTo>
                    <a:pt x="43156" y="33396"/>
                  </a:lnTo>
                  <a:lnTo>
                    <a:pt x="42175" y="34510"/>
                  </a:lnTo>
                  <a:lnTo>
                    <a:pt x="40853" y="35983"/>
                  </a:lnTo>
                  <a:lnTo>
                    <a:pt x="39230" y="37757"/>
                  </a:lnTo>
                  <a:lnTo>
                    <a:pt x="37323" y="39758"/>
                  </a:lnTo>
                  <a:lnTo>
                    <a:pt x="36304" y="40816"/>
                  </a:lnTo>
                  <a:lnTo>
                    <a:pt x="35209" y="41930"/>
                  </a:lnTo>
                  <a:lnTo>
                    <a:pt x="34076" y="43062"/>
                  </a:lnTo>
                  <a:lnTo>
                    <a:pt x="32905" y="44214"/>
                  </a:lnTo>
                  <a:lnTo>
                    <a:pt x="32377" y="44667"/>
                  </a:lnTo>
                  <a:lnTo>
                    <a:pt x="31829" y="45101"/>
                  </a:lnTo>
                  <a:lnTo>
                    <a:pt x="31263" y="45535"/>
                  </a:lnTo>
                  <a:lnTo>
                    <a:pt x="30697" y="45932"/>
                  </a:lnTo>
                  <a:lnTo>
                    <a:pt x="30111" y="46328"/>
                  </a:lnTo>
                  <a:lnTo>
                    <a:pt x="29526" y="46706"/>
                  </a:lnTo>
                  <a:lnTo>
                    <a:pt x="28922" y="47083"/>
                  </a:lnTo>
                  <a:lnTo>
                    <a:pt x="28299" y="47423"/>
                  </a:lnTo>
                  <a:lnTo>
                    <a:pt x="27676" y="47763"/>
                  </a:lnTo>
                  <a:lnTo>
                    <a:pt x="27034" y="48084"/>
                  </a:lnTo>
                  <a:lnTo>
                    <a:pt x="26392" y="48405"/>
                  </a:lnTo>
                  <a:lnTo>
                    <a:pt x="25732" y="48688"/>
                  </a:lnTo>
                  <a:lnTo>
                    <a:pt x="25071" y="48971"/>
                  </a:lnTo>
                  <a:lnTo>
                    <a:pt x="24410" y="49254"/>
                  </a:lnTo>
                  <a:lnTo>
                    <a:pt x="23749" y="49519"/>
                  </a:lnTo>
                  <a:lnTo>
                    <a:pt x="23070" y="49764"/>
                  </a:lnTo>
                  <a:lnTo>
                    <a:pt x="22390" y="50009"/>
                  </a:lnTo>
                  <a:lnTo>
                    <a:pt x="21711" y="50236"/>
                  </a:lnTo>
                  <a:lnTo>
                    <a:pt x="20351" y="50651"/>
                  </a:lnTo>
                  <a:lnTo>
                    <a:pt x="18973" y="51029"/>
                  </a:lnTo>
                  <a:lnTo>
                    <a:pt x="17595" y="51369"/>
                  </a:lnTo>
                  <a:lnTo>
                    <a:pt x="16236" y="51671"/>
                  </a:lnTo>
                  <a:lnTo>
                    <a:pt x="14896" y="51935"/>
                  </a:lnTo>
                  <a:lnTo>
                    <a:pt x="13574" y="52180"/>
                  </a:lnTo>
                  <a:lnTo>
                    <a:pt x="12271" y="52369"/>
                  </a:lnTo>
                  <a:lnTo>
                    <a:pt x="11007" y="52558"/>
                  </a:lnTo>
                  <a:lnTo>
                    <a:pt x="9779" y="52709"/>
                  </a:lnTo>
                  <a:lnTo>
                    <a:pt x="8609" y="52822"/>
                  </a:lnTo>
                  <a:lnTo>
                    <a:pt x="7476" y="52917"/>
                  </a:lnTo>
                  <a:lnTo>
                    <a:pt x="6400" y="53011"/>
                  </a:lnTo>
                  <a:lnTo>
                    <a:pt x="5381" y="53068"/>
                  </a:lnTo>
                  <a:lnTo>
                    <a:pt x="4437" y="53106"/>
                  </a:lnTo>
                  <a:lnTo>
                    <a:pt x="3569" y="53143"/>
                  </a:lnTo>
                  <a:lnTo>
                    <a:pt x="2077" y="53181"/>
                  </a:lnTo>
                  <a:lnTo>
                    <a:pt x="944" y="53181"/>
                  </a:lnTo>
                  <a:lnTo>
                    <a:pt x="1" y="53162"/>
                  </a:lnTo>
                  <a:lnTo>
                    <a:pt x="3512" y="60902"/>
                  </a:lnTo>
                  <a:lnTo>
                    <a:pt x="3738" y="60883"/>
                  </a:lnTo>
                  <a:lnTo>
                    <a:pt x="4418" y="60827"/>
                  </a:lnTo>
                  <a:lnTo>
                    <a:pt x="5475" y="60713"/>
                  </a:lnTo>
                  <a:lnTo>
                    <a:pt x="6872" y="60525"/>
                  </a:lnTo>
                  <a:lnTo>
                    <a:pt x="7684" y="60393"/>
                  </a:lnTo>
                  <a:lnTo>
                    <a:pt x="8571" y="60260"/>
                  </a:lnTo>
                  <a:lnTo>
                    <a:pt x="9534" y="60072"/>
                  </a:lnTo>
                  <a:lnTo>
                    <a:pt x="10535" y="59883"/>
                  </a:lnTo>
                  <a:lnTo>
                    <a:pt x="11611" y="59656"/>
                  </a:lnTo>
                  <a:lnTo>
                    <a:pt x="12725" y="59392"/>
                  </a:lnTo>
                  <a:lnTo>
                    <a:pt x="13895" y="59109"/>
                  </a:lnTo>
                  <a:lnTo>
                    <a:pt x="15084" y="58788"/>
                  </a:lnTo>
                  <a:lnTo>
                    <a:pt x="16311" y="58429"/>
                  </a:lnTo>
                  <a:lnTo>
                    <a:pt x="17576" y="58033"/>
                  </a:lnTo>
                  <a:lnTo>
                    <a:pt x="18860" y="57617"/>
                  </a:lnTo>
                  <a:lnTo>
                    <a:pt x="20144" y="57145"/>
                  </a:lnTo>
                  <a:lnTo>
                    <a:pt x="21446" y="56617"/>
                  </a:lnTo>
                  <a:lnTo>
                    <a:pt x="22768" y="56069"/>
                  </a:lnTo>
                  <a:lnTo>
                    <a:pt x="24070" y="55465"/>
                  </a:lnTo>
                  <a:lnTo>
                    <a:pt x="24731" y="55144"/>
                  </a:lnTo>
                  <a:lnTo>
                    <a:pt x="25392" y="54823"/>
                  </a:lnTo>
                  <a:lnTo>
                    <a:pt x="26034" y="54484"/>
                  </a:lnTo>
                  <a:lnTo>
                    <a:pt x="26676" y="54125"/>
                  </a:lnTo>
                  <a:lnTo>
                    <a:pt x="27317" y="53766"/>
                  </a:lnTo>
                  <a:lnTo>
                    <a:pt x="27959" y="53370"/>
                  </a:lnTo>
                  <a:lnTo>
                    <a:pt x="28582" y="52992"/>
                  </a:lnTo>
                  <a:lnTo>
                    <a:pt x="29205" y="52577"/>
                  </a:lnTo>
                  <a:lnTo>
                    <a:pt x="29828" y="52162"/>
                  </a:lnTo>
                  <a:lnTo>
                    <a:pt x="30451" y="51727"/>
                  </a:lnTo>
                  <a:lnTo>
                    <a:pt x="31036" y="51274"/>
                  </a:lnTo>
                  <a:lnTo>
                    <a:pt x="31641" y="50821"/>
                  </a:lnTo>
                  <a:lnTo>
                    <a:pt x="32226" y="50349"/>
                  </a:lnTo>
                  <a:lnTo>
                    <a:pt x="32792" y="49858"/>
                  </a:lnTo>
                  <a:lnTo>
                    <a:pt x="33358" y="49349"/>
                  </a:lnTo>
                  <a:lnTo>
                    <a:pt x="33906" y="48839"/>
                  </a:lnTo>
                  <a:lnTo>
                    <a:pt x="34453" y="48292"/>
                  </a:lnTo>
                  <a:lnTo>
                    <a:pt x="34982" y="47744"/>
                  </a:lnTo>
                  <a:lnTo>
                    <a:pt x="35492" y="47215"/>
                  </a:lnTo>
                  <a:lnTo>
                    <a:pt x="36020" y="46687"/>
                  </a:lnTo>
                  <a:lnTo>
                    <a:pt x="36549" y="46177"/>
                  </a:lnTo>
                  <a:lnTo>
                    <a:pt x="37115" y="45667"/>
                  </a:lnTo>
                  <a:lnTo>
                    <a:pt x="37682" y="45177"/>
                  </a:lnTo>
                  <a:lnTo>
                    <a:pt x="38248" y="44686"/>
                  </a:lnTo>
                  <a:lnTo>
                    <a:pt x="38833" y="44214"/>
                  </a:lnTo>
                  <a:lnTo>
                    <a:pt x="39437" y="43761"/>
                  </a:lnTo>
                  <a:lnTo>
                    <a:pt x="40060" y="43308"/>
                  </a:lnTo>
                  <a:lnTo>
                    <a:pt x="40683" y="42855"/>
                  </a:lnTo>
                  <a:lnTo>
                    <a:pt x="41325" y="42439"/>
                  </a:lnTo>
                  <a:lnTo>
                    <a:pt x="41967" y="42005"/>
                  </a:lnTo>
                  <a:lnTo>
                    <a:pt x="42628" y="41590"/>
                  </a:lnTo>
                  <a:lnTo>
                    <a:pt x="43307" y="41193"/>
                  </a:lnTo>
                  <a:lnTo>
                    <a:pt x="43987" y="40816"/>
                  </a:lnTo>
                  <a:lnTo>
                    <a:pt x="44667" y="40419"/>
                  </a:lnTo>
                  <a:lnTo>
                    <a:pt x="45384" y="40061"/>
                  </a:lnTo>
                  <a:lnTo>
                    <a:pt x="46082" y="39702"/>
                  </a:lnTo>
                  <a:lnTo>
                    <a:pt x="46800" y="39343"/>
                  </a:lnTo>
                  <a:lnTo>
                    <a:pt x="47536" y="39003"/>
                  </a:lnTo>
                  <a:lnTo>
                    <a:pt x="48272" y="38682"/>
                  </a:lnTo>
                  <a:lnTo>
                    <a:pt x="49027" y="38361"/>
                  </a:lnTo>
                  <a:lnTo>
                    <a:pt x="49783" y="38059"/>
                  </a:lnTo>
                  <a:lnTo>
                    <a:pt x="50538" y="37757"/>
                  </a:lnTo>
                  <a:lnTo>
                    <a:pt x="51312" y="37474"/>
                  </a:lnTo>
                  <a:lnTo>
                    <a:pt x="52086" y="37191"/>
                  </a:lnTo>
                  <a:lnTo>
                    <a:pt x="52879" y="36927"/>
                  </a:lnTo>
                  <a:lnTo>
                    <a:pt x="53672" y="36681"/>
                  </a:lnTo>
                  <a:lnTo>
                    <a:pt x="54483" y="36436"/>
                  </a:lnTo>
                  <a:lnTo>
                    <a:pt x="55276" y="36190"/>
                  </a:lnTo>
                  <a:lnTo>
                    <a:pt x="56107" y="35964"/>
                  </a:lnTo>
                  <a:lnTo>
                    <a:pt x="56919" y="35756"/>
                  </a:lnTo>
                  <a:lnTo>
                    <a:pt x="57749" y="35719"/>
                  </a:lnTo>
                  <a:lnTo>
                    <a:pt x="58618" y="35700"/>
                  </a:lnTo>
                  <a:lnTo>
                    <a:pt x="59543" y="35737"/>
                  </a:lnTo>
                  <a:lnTo>
                    <a:pt x="60487" y="35813"/>
                  </a:lnTo>
                  <a:lnTo>
                    <a:pt x="61449" y="35926"/>
                  </a:lnTo>
                  <a:lnTo>
                    <a:pt x="62450" y="36077"/>
                  </a:lnTo>
                  <a:lnTo>
                    <a:pt x="63469" y="36247"/>
                  </a:lnTo>
                  <a:lnTo>
                    <a:pt x="64508" y="36455"/>
                  </a:lnTo>
                  <a:lnTo>
                    <a:pt x="65565" y="36700"/>
                  </a:lnTo>
                  <a:lnTo>
                    <a:pt x="66622" y="36983"/>
                  </a:lnTo>
                  <a:lnTo>
                    <a:pt x="67698" y="37285"/>
                  </a:lnTo>
                  <a:lnTo>
                    <a:pt x="68774" y="37625"/>
                  </a:lnTo>
                  <a:lnTo>
                    <a:pt x="69850" y="37984"/>
                  </a:lnTo>
                  <a:lnTo>
                    <a:pt x="70907" y="38380"/>
                  </a:lnTo>
                  <a:lnTo>
                    <a:pt x="71984" y="38796"/>
                  </a:lnTo>
                  <a:lnTo>
                    <a:pt x="73041" y="39249"/>
                  </a:lnTo>
                  <a:lnTo>
                    <a:pt x="73399" y="39834"/>
                  </a:lnTo>
                  <a:lnTo>
                    <a:pt x="73758" y="40457"/>
                  </a:lnTo>
                  <a:lnTo>
                    <a:pt x="74117" y="41118"/>
                  </a:lnTo>
                  <a:lnTo>
                    <a:pt x="74475" y="41816"/>
                  </a:lnTo>
                  <a:lnTo>
                    <a:pt x="74796" y="42534"/>
                  </a:lnTo>
                  <a:lnTo>
                    <a:pt x="75117" y="43289"/>
                  </a:lnTo>
                  <a:lnTo>
                    <a:pt x="75382" y="44044"/>
                  </a:lnTo>
                  <a:lnTo>
                    <a:pt x="75627" y="44818"/>
                  </a:lnTo>
                  <a:lnTo>
                    <a:pt x="75740" y="45214"/>
                  </a:lnTo>
                  <a:lnTo>
                    <a:pt x="75835" y="45592"/>
                  </a:lnTo>
                  <a:lnTo>
                    <a:pt x="75929" y="45988"/>
                  </a:lnTo>
                  <a:lnTo>
                    <a:pt x="75986" y="46385"/>
                  </a:lnTo>
                  <a:lnTo>
                    <a:pt x="76042" y="46781"/>
                  </a:lnTo>
                  <a:lnTo>
                    <a:pt x="76080" y="47159"/>
                  </a:lnTo>
                  <a:lnTo>
                    <a:pt x="76118" y="47555"/>
                  </a:lnTo>
                  <a:lnTo>
                    <a:pt x="76118" y="47933"/>
                  </a:lnTo>
                  <a:lnTo>
                    <a:pt x="76118" y="48310"/>
                  </a:lnTo>
                  <a:lnTo>
                    <a:pt x="76099" y="48707"/>
                  </a:lnTo>
                  <a:lnTo>
                    <a:pt x="76061" y="49066"/>
                  </a:lnTo>
                  <a:lnTo>
                    <a:pt x="75986" y="49443"/>
                  </a:lnTo>
                  <a:lnTo>
                    <a:pt x="75910" y="49802"/>
                  </a:lnTo>
                  <a:lnTo>
                    <a:pt x="75797" y="50160"/>
                  </a:lnTo>
                  <a:lnTo>
                    <a:pt x="75684" y="50519"/>
                  </a:lnTo>
                  <a:lnTo>
                    <a:pt x="75533" y="50859"/>
                  </a:lnTo>
                  <a:lnTo>
                    <a:pt x="75646" y="50670"/>
                  </a:lnTo>
                  <a:lnTo>
                    <a:pt x="75759" y="50444"/>
                  </a:lnTo>
                  <a:lnTo>
                    <a:pt x="75910" y="50142"/>
                  </a:lnTo>
                  <a:lnTo>
                    <a:pt x="76061" y="49745"/>
                  </a:lnTo>
                  <a:lnTo>
                    <a:pt x="76212" y="49254"/>
                  </a:lnTo>
                  <a:lnTo>
                    <a:pt x="76288" y="48971"/>
                  </a:lnTo>
                  <a:lnTo>
                    <a:pt x="76344" y="48688"/>
                  </a:lnTo>
                  <a:lnTo>
                    <a:pt x="76401" y="48367"/>
                  </a:lnTo>
                  <a:lnTo>
                    <a:pt x="76439" y="48027"/>
                  </a:lnTo>
                  <a:lnTo>
                    <a:pt x="76477" y="47669"/>
                  </a:lnTo>
                  <a:lnTo>
                    <a:pt x="76495" y="47291"/>
                  </a:lnTo>
                  <a:lnTo>
                    <a:pt x="76495" y="46895"/>
                  </a:lnTo>
                  <a:lnTo>
                    <a:pt x="76495" y="46460"/>
                  </a:lnTo>
                  <a:lnTo>
                    <a:pt x="76458" y="46026"/>
                  </a:lnTo>
                  <a:lnTo>
                    <a:pt x="76420" y="45573"/>
                  </a:lnTo>
                  <a:lnTo>
                    <a:pt x="76344" y="45082"/>
                  </a:lnTo>
                  <a:lnTo>
                    <a:pt x="76250" y="44572"/>
                  </a:lnTo>
                  <a:lnTo>
                    <a:pt x="76118" y="44063"/>
                  </a:lnTo>
                  <a:lnTo>
                    <a:pt x="75986" y="43515"/>
                  </a:lnTo>
                  <a:lnTo>
                    <a:pt x="75797" y="42968"/>
                  </a:lnTo>
                  <a:lnTo>
                    <a:pt x="75589" y="42383"/>
                  </a:lnTo>
                  <a:lnTo>
                    <a:pt x="75344" y="41778"/>
                  </a:lnTo>
                  <a:lnTo>
                    <a:pt x="75080" y="41174"/>
                  </a:lnTo>
                  <a:lnTo>
                    <a:pt x="74759" y="40533"/>
                  </a:lnTo>
                  <a:lnTo>
                    <a:pt x="74419" y="39872"/>
                  </a:lnTo>
                  <a:lnTo>
                    <a:pt x="75325" y="40325"/>
                  </a:lnTo>
                  <a:lnTo>
                    <a:pt x="76250" y="40778"/>
                  </a:lnTo>
                  <a:lnTo>
                    <a:pt x="77175" y="41269"/>
                  </a:lnTo>
                  <a:lnTo>
                    <a:pt x="78081" y="41797"/>
                  </a:lnTo>
                  <a:lnTo>
                    <a:pt x="78987" y="42345"/>
                  </a:lnTo>
                  <a:lnTo>
                    <a:pt x="79875" y="42930"/>
                  </a:lnTo>
                  <a:lnTo>
                    <a:pt x="80724" y="43553"/>
                  </a:lnTo>
                  <a:lnTo>
                    <a:pt x="81158" y="43874"/>
                  </a:lnTo>
                  <a:lnTo>
                    <a:pt x="81555" y="44195"/>
                  </a:lnTo>
                  <a:lnTo>
                    <a:pt x="81970" y="44535"/>
                  </a:lnTo>
                  <a:lnTo>
                    <a:pt x="82367" y="44893"/>
                  </a:lnTo>
                  <a:lnTo>
                    <a:pt x="82744" y="45252"/>
                  </a:lnTo>
                  <a:lnTo>
                    <a:pt x="83122" y="45611"/>
                  </a:lnTo>
                  <a:lnTo>
                    <a:pt x="83480" y="45988"/>
                  </a:lnTo>
                  <a:lnTo>
                    <a:pt x="83820" y="46366"/>
                  </a:lnTo>
                  <a:lnTo>
                    <a:pt x="84160" y="46762"/>
                  </a:lnTo>
                  <a:lnTo>
                    <a:pt x="84481" y="47178"/>
                  </a:lnTo>
                  <a:lnTo>
                    <a:pt x="84783" y="47593"/>
                  </a:lnTo>
                  <a:lnTo>
                    <a:pt x="85066" y="48008"/>
                  </a:lnTo>
                  <a:lnTo>
                    <a:pt x="85349" y="48461"/>
                  </a:lnTo>
                  <a:lnTo>
                    <a:pt x="85595" y="48896"/>
                  </a:lnTo>
                  <a:lnTo>
                    <a:pt x="85840" y="49368"/>
                  </a:lnTo>
                  <a:lnTo>
                    <a:pt x="86067" y="49840"/>
                  </a:lnTo>
                  <a:lnTo>
                    <a:pt x="86256" y="50312"/>
                  </a:lnTo>
                  <a:lnTo>
                    <a:pt x="86444" y="50802"/>
                  </a:lnTo>
                  <a:lnTo>
                    <a:pt x="86709" y="51557"/>
                  </a:lnTo>
                  <a:lnTo>
                    <a:pt x="87011" y="52294"/>
                  </a:lnTo>
                  <a:lnTo>
                    <a:pt x="87162" y="52634"/>
                  </a:lnTo>
                  <a:lnTo>
                    <a:pt x="87332" y="52973"/>
                  </a:lnTo>
                  <a:lnTo>
                    <a:pt x="87501" y="53313"/>
                  </a:lnTo>
                  <a:lnTo>
                    <a:pt x="87690" y="53634"/>
                  </a:lnTo>
                  <a:lnTo>
                    <a:pt x="87898" y="53955"/>
                  </a:lnTo>
                  <a:lnTo>
                    <a:pt x="88106" y="54257"/>
                  </a:lnTo>
                  <a:lnTo>
                    <a:pt x="88351" y="54559"/>
                  </a:lnTo>
                  <a:lnTo>
                    <a:pt x="88596" y="54842"/>
                  </a:lnTo>
                  <a:lnTo>
                    <a:pt x="88842" y="55144"/>
                  </a:lnTo>
                  <a:lnTo>
                    <a:pt x="89125" y="55409"/>
                  </a:lnTo>
                  <a:lnTo>
                    <a:pt x="89427" y="55673"/>
                  </a:lnTo>
                  <a:lnTo>
                    <a:pt x="89748" y="55937"/>
                  </a:lnTo>
                  <a:lnTo>
                    <a:pt x="89748" y="55937"/>
                  </a:lnTo>
                  <a:lnTo>
                    <a:pt x="89333" y="55163"/>
                  </a:lnTo>
                  <a:lnTo>
                    <a:pt x="88936" y="54351"/>
                  </a:lnTo>
                  <a:lnTo>
                    <a:pt x="88559" y="53502"/>
                  </a:lnTo>
                  <a:lnTo>
                    <a:pt x="88181" y="52634"/>
                  </a:lnTo>
                  <a:lnTo>
                    <a:pt x="88181" y="52615"/>
                  </a:lnTo>
                  <a:lnTo>
                    <a:pt x="87879" y="51841"/>
                  </a:lnTo>
                  <a:lnTo>
                    <a:pt x="87841" y="51709"/>
                  </a:lnTo>
                  <a:lnTo>
                    <a:pt x="87577" y="50991"/>
                  </a:lnTo>
                  <a:lnTo>
                    <a:pt x="87520" y="50783"/>
                  </a:lnTo>
                  <a:lnTo>
                    <a:pt x="87218" y="49858"/>
                  </a:lnTo>
                  <a:lnTo>
                    <a:pt x="87048" y="49292"/>
                  </a:lnTo>
                  <a:lnTo>
                    <a:pt x="87011" y="49235"/>
                  </a:lnTo>
                  <a:lnTo>
                    <a:pt x="86841" y="48782"/>
                  </a:lnTo>
                  <a:lnTo>
                    <a:pt x="86633" y="48329"/>
                  </a:lnTo>
                  <a:lnTo>
                    <a:pt x="86407" y="47838"/>
                  </a:lnTo>
                  <a:lnTo>
                    <a:pt x="86142" y="47348"/>
                  </a:lnTo>
                  <a:lnTo>
                    <a:pt x="87426" y="48027"/>
                  </a:lnTo>
                  <a:lnTo>
                    <a:pt x="88691" y="48688"/>
                  </a:lnTo>
                  <a:lnTo>
                    <a:pt x="89937" y="49311"/>
                  </a:lnTo>
                  <a:lnTo>
                    <a:pt x="91164" y="49896"/>
                  </a:lnTo>
                  <a:lnTo>
                    <a:pt x="92372" y="50463"/>
                  </a:lnTo>
                  <a:lnTo>
                    <a:pt x="93543" y="51010"/>
                  </a:lnTo>
                  <a:lnTo>
                    <a:pt x="94713" y="51520"/>
                  </a:lnTo>
                  <a:lnTo>
                    <a:pt x="95846" y="51992"/>
                  </a:lnTo>
                  <a:lnTo>
                    <a:pt x="96960" y="52464"/>
                  </a:lnTo>
                  <a:lnTo>
                    <a:pt x="98036" y="52898"/>
                  </a:lnTo>
                  <a:lnTo>
                    <a:pt x="99112" y="53294"/>
                  </a:lnTo>
                  <a:lnTo>
                    <a:pt x="100150" y="53691"/>
                  </a:lnTo>
                  <a:lnTo>
                    <a:pt x="101169" y="54049"/>
                  </a:lnTo>
                  <a:lnTo>
                    <a:pt x="102170" y="54389"/>
                  </a:lnTo>
                  <a:lnTo>
                    <a:pt x="103152" y="54710"/>
                  </a:lnTo>
                  <a:lnTo>
                    <a:pt x="104114" y="54993"/>
                  </a:lnTo>
                  <a:lnTo>
                    <a:pt x="105039" y="55277"/>
                  </a:lnTo>
                  <a:lnTo>
                    <a:pt x="105946" y="55522"/>
                  </a:lnTo>
                  <a:lnTo>
                    <a:pt x="106852" y="55767"/>
                  </a:lnTo>
                  <a:lnTo>
                    <a:pt x="107720" y="55975"/>
                  </a:lnTo>
                  <a:lnTo>
                    <a:pt x="108570" y="56183"/>
                  </a:lnTo>
                  <a:lnTo>
                    <a:pt x="109381" y="56353"/>
                  </a:lnTo>
                  <a:lnTo>
                    <a:pt x="110193" y="56522"/>
                  </a:lnTo>
                  <a:lnTo>
                    <a:pt x="110986" y="56674"/>
                  </a:lnTo>
                  <a:lnTo>
                    <a:pt x="111741" y="56806"/>
                  </a:lnTo>
                  <a:lnTo>
                    <a:pt x="112496" y="56919"/>
                  </a:lnTo>
                  <a:lnTo>
                    <a:pt x="113214" y="57013"/>
                  </a:lnTo>
                  <a:lnTo>
                    <a:pt x="113912" y="57108"/>
                  </a:lnTo>
                  <a:lnTo>
                    <a:pt x="115253" y="57240"/>
                  </a:lnTo>
                  <a:lnTo>
                    <a:pt x="116499" y="57315"/>
                  </a:lnTo>
                  <a:lnTo>
                    <a:pt x="117688" y="57372"/>
                  </a:lnTo>
                  <a:lnTo>
                    <a:pt x="118783" y="57372"/>
                  </a:lnTo>
                  <a:lnTo>
                    <a:pt x="119802" y="57334"/>
                  </a:lnTo>
                  <a:lnTo>
                    <a:pt x="120727" y="57278"/>
                  </a:lnTo>
                  <a:lnTo>
                    <a:pt x="121596" y="57202"/>
                  </a:lnTo>
                  <a:lnTo>
                    <a:pt x="122370" y="57089"/>
                  </a:lnTo>
                  <a:lnTo>
                    <a:pt x="123068" y="56976"/>
                  </a:lnTo>
                  <a:lnTo>
                    <a:pt x="123691" y="56862"/>
                  </a:lnTo>
                  <a:lnTo>
                    <a:pt x="124239" y="56730"/>
                  </a:lnTo>
                  <a:lnTo>
                    <a:pt x="124711" y="56598"/>
                  </a:lnTo>
                  <a:lnTo>
                    <a:pt x="125107" y="56485"/>
                  </a:lnTo>
                  <a:lnTo>
                    <a:pt x="125428" y="56371"/>
                  </a:lnTo>
                  <a:lnTo>
                    <a:pt x="125862" y="56202"/>
                  </a:lnTo>
                  <a:lnTo>
                    <a:pt x="126013" y="56145"/>
                  </a:lnTo>
                  <a:lnTo>
                    <a:pt x="125069" y="56296"/>
                  </a:lnTo>
                  <a:lnTo>
                    <a:pt x="124125" y="56428"/>
                  </a:lnTo>
                  <a:lnTo>
                    <a:pt x="123144" y="56504"/>
                  </a:lnTo>
                  <a:lnTo>
                    <a:pt x="122143" y="56560"/>
                  </a:lnTo>
                  <a:lnTo>
                    <a:pt x="121143" y="56579"/>
                  </a:lnTo>
                  <a:lnTo>
                    <a:pt x="120123" y="56579"/>
                  </a:lnTo>
                  <a:lnTo>
                    <a:pt x="119104" y="56541"/>
                  </a:lnTo>
                  <a:lnTo>
                    <a:pt x="118047" y="56466"/>
                  </a:lnTo>
                  <a:lnTo>
                    <a:pt x="116989" y="56371"/>
                  </a:lnTo>
                  <a:lnTo>
                    <a:pt x="115932" y="56258"/>
                  </a:lnTo>
                  <a:lnTo>
                    <a:pt x="114875" y="56107"/>
                  </a:lnTo>
                  <a:lnTo>
                    <a:pt x="113799" y="55937"/>
                  </a:lnTo>
                  <a:lnTo>
                    <a:pt x="112723" y="55748"/>
                  </a:lnTo>
                  <a:lnTo>
                    <a:pt x="111647" y="55541"/>
                  </a:lnTo>
                  <a:lnTo>
                    <a:pt x="110571" y="55295"/>
                  </a:lnTo>
                  <a:lnTo>
                    <a:pt x="109476" y="55050"/>
                  </a:lnTo>
                  <a:lnTo>
                    <a:pt x="108400" y="54786"/>
                  </a:lnTo>
                  <a:lnTo>
                    <a:pt x="107343" y="54503"/>
                  </a:lnTo>
                  <a:lnTo>
                    <a:pt x="106267" y="54200"/>
                  </a:lnTo>
                  <a:lnTo>
                    <a:pt x="105209" y="53880"/>
                  </a:lnTo>
                  <a:lnTo>
                    <a:pt x="104152" y="53559"/>
                  </a:lnTo>
                  <a:lnTo>
                    <a:pt x="103114" y="53219"/>
                  </a:lnTo>
                  <a:lnTo>
                    <a:pt x="102076" y="52860"/>
                  </a:lnTo>
                  <a:lnTo>
                    <a:pt x="101056" y="52501"/>
                  </a:lnTo>
                  <a:lnTo>
                    <a:pt x="100037" y="52143"/>
                  </a:lnTo>
                  <a:lnTo>
                    <a:pt x="99055" y="51765"/>
                  </a:lnTo>
                  <a:lnTo>
                    <a:pt x="97111" y="51010"/>
                  </a:lnTo>
                  <a:lnTo>
                    <a:pt x="95260" y="50236"/>
                  </a:lnTo>
                  <a:lnTo>
                    <a:pt x="93486" y="49481"/>
                  </a:lnTo>
                  <a:lnTo>
                    <a:pt x="94864" y="49481"/>
                  </a:lnTo>
                  <a:lnTo>
                    <a:pt x="96186" y="49462"/>
                  </a:lnTo>
                  <a:lnTo>
                    <a:pt x="97450" y="49405"/>
                  </a:lnTo>
                  <a:lnTo>
                    <a:pt x="98677" y="49330"/>
                  </a:lnTo>
                  <a:lnTo>
                    <a:pt x="99848" y="49235"/>
                  </a:lnTo>
                  <a:lnTo>
                    <a:pt x="100981" y="49122"/>
                  </a:lnTo>
                  <a:lnTo>
                    <a:pt x="102057" y="48990"/>
                  </a:lnTo>
                  <a:lnTo>
                    <a:pt x="103076" y="48839"/>
                  </a:lnTo>
                  <a:lnTo>
                    <a:pt x="104058" y="48688"/>
                  </a:lnTo>
                  <a:lnTo>
                    <a:pt x="105002" y="48499"/>
                  </a:lnTo>
                  <a:lnTo>
                    <a:pt x="105889" y="48310"/>
                  </a:lnTo>
                  <a:lnTo>
                    <a:pt x="106720" y="48103"/>
                  </a:lnTo>
                  <a:lnTo>
                    <a:pt x="107513" y="47895"/>
                  </a:lnTo>
                  <a:lnTo>
                    <a:pt x="108268" y="47687"/>
                  </a:lnTo>
                  <a:lnTo>
                    <a:pt x="108985" y="47461"/>
                  </a:lnTo>
                  <a:lnTo>
                    <a:pt x="109646" y="47253"/>
                  </a:lnTo>
                  <a:lnTo>
                    <a:pt x="110269" y="47027"/>
                  </a:lnTo>
                  <a:lnTo>
                    <a:pt x="110835" y="46800"/>
                  </a:lnTo>
                  <a:lnTo>
                    <a:pt x="111364" y="46574"/>
                  </a:lnTo>
                  <a:lnTo>
                    <a:pt x="111855" y="46366"/>
                  </a:lnTo>
                  <a:lnTo>
                    <a:pt x="112723" y="45969"/>
                  </a:lnTo>
                  <a:lnTo>
                    <a:pt x="113403" y="45592"/>
                  </a:lnTo>
                  <a:lnTo>
                    <a:pt x="113950" y="45290"/>
                  </a:lnTo>
                  <a:lnTo>
                    <a:pt x="114309" y="45063"/>
                  </a:lnTo>
                  <a:lnTo>
                    <a:pt x="114611" y="44837"/>
                  </a:lnTo>
                  <a:lnTo>
                    <a:pt x="114611" y="44837"/>
                  </a:lnTo>
                  <a:lnTo>
                    <a:pt x="113988" y="45195"/>
                  </a:lnTo>
                  <a:lnTo>
                    <a:pt x="113327" y="45535"/>
                  </a:lnTo>
                  <a:lnTo>
                    <a:pt x="112629" y="45856"/>
                  </a:lnTo>
                  <a:lnTo>
                    <a:pt x="111911" y="46139"/>
                  </a:lnTo>
                  <a:lnTo>
                    <a:pt x="111194" y="46423"/>
                  </a:lnTo>
                  <a:lnTo>
                    <a:pt x="110439" y="46668"/>
                  </a:lnTo>
                  <a:lnTo>
                    <a:pt x="109665" y="46913"/>
                  </a:lnTo>
                  <a:lnTo>
                    <a:pt x="108872" y="47121"/>
                  </a:lnTo>
                  <a:lnTo>
                    <a:pt x="108079" y="47329"/>
                  </a:lnTo>
                  <a:lnTo>
                    <a:pt x="107267" y="47499"/>
                  </a:lnTo>
                  <a:lnTo>
                    <a:pt x="106455" y="47669"/>
                  </a:lnTo>
                  <a:lnTo>
                    <a:pt x="105625" y="47820"/>
                  </a:lnTo>
                  <a:lnTo>
                    <a:pt x="104794" y="47952"/>
                  </a:lnTo>
                  <a:lnTo>
                    <a:pt x="103963" y="48084"/>
                  </a:lnTo>
                  <a:lnTo>
                    <a:pt x="103152" y="48178"/>
                  </a:lnTo>
                  <a:lnTo>
                    <a:pt x="102321" y="48273"/>
                  </a:lnTo>
                  <a:lnTo>
                    <a:pt x="101490" y="48348"/>
                  </a:lnTo>
                  <a:lnTo>
                    <a:pt x="100679" y="48424"/>
                  </a:lnTo>
                  <a:lnTo>
                    <a:pt x="99093" y="48537"/>
                  </a:lnTo>
                  <a:lnTo>
                    <a:pt x="97564" y="48594"/>
                  </a:lnTo>
                  <a:lnTo>
                    <a:pt x="96110" y="48631"/>
                  </a:lnTo>
                  <a:lnTo>
                    <a:pt x="94732" y="48631"/>
                  </a:lnTo>
                  <a:lnTo>
                    <a:pt x="93486" y="48612"/>
                  </a:lnTo>
                  <a:lnTo>
                    <a:pt x="92372" y="48556"/>
                  </a:lnTo>
                  <a:lnTo>
                    <a:pt x="91390" y="48499"/>
                  </a:lnTo>
                  <a:lnTo>
                    <a:pt x="90239" y="47952"/>
                  </a:lnTo>
                  <a:lnTo>
                    <a:pt x="89144" y="47404"/>
                  </a:lnTo>
                  <a:lnTo>
                    <a:pt x="88124" y="46895"/>
                  </a:lnTo>
                  <a:lnTo>
                    <a:pt x="87199" y="46385"/>
                  </a:lnTo>
                  <a:lnTo>
                    <a:pt x="86350" y="45932"/>
                  </a:lnTo>
                  <a:lnTo>
                    <a:pt x="85595" y="45498"/>
                  </a:lnTo>
                  <a:lnTo>
                    <a:pt x="84934" y="45101"/>
                  </a:lnTo>
                  <a:lnTo>
                    <a:pt x="84387" y="44742"/>
                  </a:lnTo>
                  <a:lnTo>
                    <a:pt x="83745" y="43968"/>
                  </a:lnTo>
                  <a:lnTo>
                    <a:pt x="83046" y="43175"/>
                  </a:lnTo>
                  <a:lnTo>
                    <a:pt x="82914" y="43043"/>
                  </a:lnTo>
                  <a:lnTo>
                    <a:pt x="82291" y="42401"/>
                  </a:lnTo>
                  <a:lnTo>
                    <a:pt x="82159" y="42269"/>
                  </a:lnTo>
                  <a:lnTo>
                    <a:pt x="81423" y="41571"/>
                  </a:lnTo>
                  <a:lnTo>
                    <a:pt x="81140" y="41325"/>
                  </a:lnTo>
                  <a:lnTo>
                    <a:pt x="80630" y="40872"/>
                  </a:lnTo>
                  <a:lnTo>
                    <a:pt x="80271" y="40570"/>
                  </a:lnTo>
                  <a:lnTo>
                    <a:pt x="79686" y="40098"/>
                  </a:lnTo>
                  <a:lnTo>
                    <a:pt x="79157" y="39683"/>
                  </a:lnTo>
                  <a:lnTo>
                    <a:pt x="78610" y="39305"/>
                  </a:lnTo>
                  <a:lnTo>
                    <a:pt x="78176" y="38984"/>
                  </a:lnTo>
                  <a:lnTo>
                    <a:pt x="77647" y="38626"/>
                  </a:lnTo>
                  <a:lnTo>
                    <a:pt x="77213" y="38343"/>
                  </a:lnTo>
                  <a:lnTo>
                    <a:pt x="76307" y="37795"/>
                  </a:lnTo>
                  <a:lnTo>
                    <a:pt x="75854" y="37531"/>
                  </a:lnTo>
                  <a:lnTo>
                    <a:pt x="75231" y="37191"/>
                  </a:lnTo>
                  <a:lnTo>
                    <a:pt x="74759" y="36946"/>
                  </a:lnTo>
                  <a:lnTo>
                    <a:pt x="73909" y="36511"/>
                  </a:lnTo>
                  <a:lnTo>
                    <a:pt x="73437" y="36304"/>
                  </a:lnTo>
                  <a:lnTo>
                    <a:pt x="72569" y="35907"/>
                  </a:lnTo>
                  <a:lnTo>
                    <a:pt x="72116" y="35737"/>
                  </a:lnTo>
                  <a:lnTo>
                    <a:pt x="71247" y="35398"/>
                  </a:lnTo>
                  <a:lnTo>
                    <a:pt x="70889" y="35265"/>
                  </a:lnTo>
                  <a:lnTo>
                    <a:pt x="70266" y="35058"/>
                  </a:lnTo>
                  <a:lnTo>
                    <a:pt x="69643" y="34850"/>
                  </a:lnTo>
                  <a:lnTo>
                    <a:pt x="69303" y="34756"/>
                  </a:lnTo>
                  <a:lnTo>
                    <a:pt x="68283" y="34473"/>
                  </a:lnTo>
                  <a:lnTo>
                    <a:pt x="67887" y="34359"/>
                  </a:lnTo>
                  <a:lnTo>
                    <a:pt x="67207" y="34208"/>
                  </a:lnTo>
                  <a:lnTo>
                    <a:pt x="66528" y="34057"/>
                  </a:lnTo>
                  <a:lnTo>
                    <a:pt x="66509" y="34057"/>
                  </a:lnTo>
                  <a:lnTo>
                    <a:pt x="67566" y="33944"/>
                  </a:lnTo>
                  <a:lnTo>
                    <a:pt x="68642" y="33868"/>
                  </a:lnTo>
                  <a:lnTo>
                    <a:pt x="69850" y="33774"/>
                  </a:lnTo>
                  <a:lnTo>
                    <a:pt x="71058" y="33717"/>
                  </a:lnTo>
                  <a:lnTo>
                    <a:pt x="72267" y="33680"/>
                  </a:lnTo>
                  <a:lnTo>
                    <a:pt x="73475" y="33661"/>
                  </a:lnTo>
                  <a:lnTo>
                    <a:pt x="74702" y="33642"/>
                  </a:lnTo>
                  <a:lnTo>
                    <a:pt x="75910" y="33661"/>
                  </a:lnTo>
                  <a:lnTo>
                    <a:pt x="77137" y="33699"/>
                  </a:lnTo>
                  <a:lnTo>
                    <a:pt x="78364" y="33755"/>
                  </a:lnTo>
                  <a:lnTo>
                    <a:pt x="79573" y="33831"/>
                  </a:lnTo>
                  <a:lnTo>
                    <a:pt x="80800" y="33925"/>
                  </a:lnTo>
                  <a:lnTo>
                    <a:pt x="82008" y="34038"/>
                  </a:lnTo>
                  <a:lnTo>
                    <a:pt x="83235" y="34170"/>
                  </a:lnTo>
                  <a:lnTo>
                    <a:pt x="84443" y="34322"/>
                  </a:lnTo>
                  <a:lnTo>
                    <a:pt x="85651" y="34491"/>
                  </a:lnTo>
                  <a:lnTo>
                    <a:pt x="86860" y="34680"/>
                  </a:lnTo>
                  <a:lnTo>
                    <a:pt x="88049" y="34888"/>
                  </a:lnTo>
                  <a:lnTo>
                    <a:pt x="89540" y="35152"/>
                  </a:lnTo>
                  <a:lnTo>
                    <a:pt x="90994" y="35379"/>
                  </a:lnTo>
                  <a:lnTo>
                    <a:pt x="92391" y="35567"/>
                  </a:lnTo>
                  <a:lnTo>
                    <a:pt x="93750" y="35737"/>
                  </a:lnTo>
                  <a:lnTo>
                    <a:pt x="95072" y="35851"/>
                  </a:lnTo>
                  <a:lnTo>
                    <a:pt x="96355" y="35945"/>
                  </a:lnTo>
                  <a:lnTo>
                    <a:pt x="97601" y="36002"/>
                  </a:lnTo>
                  <a:lnTo>
                    <a:pt x="98810" y="36039"/>
                  </a:lnTo>
                  <a:lnTo>
                    <a:pt x="99980" y="36039"/>
                  </a:lnTo>
                  <a:lnTo>
                    <a:pt x="101113" y="36021"/>
                  </a:lnTo>
                  <a:lnTo>
                    <a:pt x="102227" y="35964"/>
                  </a:lnTo>
                  <a:lnTo>
                    <a:pt x="103284" y="35888"/>
                  </a:lnTo>
                  <a:lnTo>
                    <a:pt x="104322" y="35794"/>
                  </a:lnTo>
                  <a:lnTo>
                    <a:pt x="105304" y="35662"/>
                  </a:lnTo>
                  <a:lnTo>
                    <a:pt x="106267" y="35511"/>
                  </a:lnTo>
                  <a:lnTo>
                    <a:pt x="107192" y="35341"/>
                  </a:lnTo>
                  <a:lnTo>
                    <a:pt x="108098" y="35152"/>
                  </a:lnTo>
                  <a:lnTo>
                    <a:pt x="108966" y="34945"/>
                  </a:lnTo>
                  <a:lnTo>
                    <a:pt x="109797" y="34718"/>
                  </a:lnTo>
                  <a:lnTo>
                    <a:pt x="110590" y="34473"/>
                  </a:lnTo>
                  <a:lnTo>
                    <a:pt x="111364" y="34208"/>
                  </a:lnTo>
                  <a:lnTo>
                    <a:pt x="112100" y="33925"/>
                  </a:lnTo>
                  <a:lnTo>
                    <a:pt x="112817" y="33642"/>
                  </a:lnTo>
                  <a:lnTo>
                    <a:pt x="113497" y="33340"/>
                  </a:lnTo>
                  <a:lnTo>
                    <a:pt x="114158" y="33019"/>
                  </a:lnTo>
                  <a:lnTo>
                    <a:pt x="114781" y="32679"/>
                  </a:lnTo>
                  <a:lnTo>
                    <a:pt x="115385" y="32339"/>
                  </a:lnTo>
                  <a:lnTo>
                    <a:pt x="115951" y="31999"/>
                  </a:lnTo>
                  <a:lnTo>
                    <a:pt x="116499" y="31641"/>
                  </a:lnTo>
                  <a:lnTo>
                    <a:pt x="117027" y="31263"/>
                  </a:lnTo>
                  <a:lnTo>
                    <a:pt x="117537" y="30905"/>
                  </a:lnTo>
                  <a:lnTo>
                    <a:pt x="118009" y="30527"/>
                  </a:lnTo>
                  <a:lnTo>
                    <a:pt x="118462" y="30131"/>
                  </a:lnTo>
                  <a:lnTo>
                    <a:pt x="118877" y="29753"/>
                  </a:lnTo>
                  <a:lnTo>
                    <a:pt x="119293" y="29357"/>
                  </a:lnTo>
                  <a:lnTo>
                    <a:pt x="119670" y="28979"/>
                  </a:lnTo>
                  <a:lnTo>
                    <a:pt x="120029" y="28582"/>
                  </a:lnTo>
                  <a:lnTo>
                    <a:pt x="120388" y="28186"/>
                  </a:lnTo>
                  <a:lnTo>
                    <a:pt x="120708" y="27808"/>
                  </a:lnTo>
                  <a:lnTo>
                    <a:pt x="121010" y="27431"/>
                  </a:lnTo>
                  <a:lnTo>
                    <a:pt x="121294" y="27034"/>
                  </a:lnTo>
                  <a:lnTo>
                    <a:pt x="121558" y="26657"/>
                  </a:lnTo>
                  <a:lnTo>
                    <a:pt x="122030" y="25940"/>
                  </a:lnTo>
                  <a:lnTo>
                    <a:pt x="122445" y="25222"/>
                  </a:lnTo>
                  <a:lnTo>
                    <a:pt x="122785" y="24561"/>
                  </a:lnTo>
                  <a:lnTo>
                    <a:pt x="123087" y="23957"/>
                  </a:lnTo>
                  <a:lnTo>
                    <a:pt x="123314" y="23391"/>
                  </a:lnTo>
                  <a:lnTo>
                    <a:pt x="123502" y="22900"/>
                  </a:lnTo>
                  <a:lnTo>
                    <a:pt x="123653" y="22466"/>
                  </a:lnTo>
                  <a:lnTo>
                    <a:pt x="123748" y="22126"/>
                  </a:lnTo>
                  <a:lnTo>
                    <a:pt x="123823" y="21881"/>
                  </a:lnTo>
                  <a:lnTo>
                    <a:pt x="123880" y="21654"/>
                  </a:lnTo>
                  <a:lnTo>
                    <a:pt x="122974" y="23032"/>
                  </a:lnTo>
                  <a:lnTo>
                    <a:pt x="122521" y="23693"/>
                  </a:lnTo>
                  <a:lnTo>
                    <a:pt x="122049" y="24373"/>
                  </a:lnTo>
                  <a:lnTo>
                    <a:pt x="121577" y="25033"/>
                  </a:lnTo>
                  <a:lnTo>
                    <a:pt x="121067" y="25675"/>
                  </a:lnTo>
                  <a:lnTo>
                    <a:pt x="120539" y="26298"/>
                  </a:lnTo>
                  <a:lnTo>
                    <a:pt x="119972" y="26921"/>
                  </a:lnTo>
                  <a:lnTo>
                    <a:pt x="119387" y="27525"/>
                  </a:lnTo>
                  <a:lnTo>
                    <a:pt x="118783" y="28111"/>
                  </a:lnTo>
                  <a:lnTo>
                    <a:pt x="118122" y="28677"/>
                  </a:lnTo>
                  <a:lnTo>
                    <a:pt x="117424" y="29224"/>
                  </a:lnTo>
                  <a:lnTo>
                    <a:pt x="117065" y="29470"/>
                  </a:lnTo>
                  <a:lnTo>
                    <a:pt x="116687" y="29734"/>
                  </a:lnTo>
                  <a:lnTo>
                    <a:pt x="116291" y="29979"/>
                  </a:lnTo>
                  <a:lnTo>
                    <a:pt x="115894" y="30225"/>
                  </a:lnTo>
                  <a:lnTo>
                    <a:pt x="115479" y="30451"/>
                  </a:lnTo>
                  <a:lnTo>
                    <a:pt x="115064" y="30697"/>
                  </a:lnTo>
                  <a:lnTo>
                    <a:pt x="114611" y="30905"/>
                  </a:lnTo>
                  <a:lnTo>
                    <a:pt x="114158" y="31131"/>
                  </a:lnTo>
                  <a:lnTo>
                    <a:pt x="113705" y="31339"/>
                  </a:lnTo>
                  <a:lnTo>
                    <a:pt x="113214" y="31528"/>
                  </a:lnTo>
                  <a:lnTo>
                    <a:pt x="112723" y="31716"/>
                  </a:lnTo>
                  <a:lnTo>
                    <a:pt x="112194" y="31905"/>
                  </a:lnTo>
                  <a:lnTo>
                    <a:pt x="111666" y="32075"/>
                  </a:lnTo>
                  <a:lnTo>
                    <a:pt x="111118" y="32245"/>
                  </a:lnTo>
                  <a:lnTo>
                    <a:pt x="110571" y="32396"/>
                  </a:lnTo>
                  <a:lnTo>
                    <a:pt x="109986" y="32528"/>
                  </a:lnTo>
                  <a:lnTo>
                    <a:pt x="109381" y="32679"/>
                  </a:lnTo>
                  <a:lnTo>
                    <a:pt x="108758" y="32792"/>
                  </a:lnTo>
                  <a:lnTo>
                    <a:pt x="108135" y="32906"/>
                  </a:lnTo>
                  <a:lnTo>
                    <a:pt x="107475" y="33019"/>
                  </a:lnTo>
                  <a:lnTo>
                    <a:pt x="106795" y="33113"/>
                  </a:lnTo>
                  <a:lnTo>
                    <a:pt x="106116" y="33208"/>
                  </a:lnTo>
                  <a:lnTo>
                    <a:pt x="105398" y="33283"/>
                  </a:lnTo>
                  <a:lnTo>
                    <a:pt x="104662" y="33340"/>
                  </a:lnTo>
                  <a:lnTo>
                    <a:pt x="103907" y="33396"/>
                  </a:lnTo>
                  <a:lnTo>
                    <a:pt x="103133" y="33434"/>
                  </a:lnTo>
                  <a:lnTo>
                    <a:pt x="102321" y="33453"/>
                  </a:lnTo>
                  <a:lnTo>
                    <a:pt x="101490" y="33472"/>
                  </a:lnTo>
                  <a:lnTo>
                    <a:pt x="99791" y="33472"/>
                  </a:lnTo>
                  <a:lnTo>
                    <a:pt x="98885" y="33453"/>
                  </a:lnTo>
                  <a:lnTo>
                    <a:pt x="97979" y="33415"/>
                  </a:lnTo>
                  <a:lnTo>
                    <a:pt x="97035" y="33359"/>
                  </a:lnTo>
                  <a:lnTo>
                    <a:pt x="96053" y="33302"/>
                  </a:lnTo>
                  <a:lnTo>
                    <a:pt x="95072" y="33227"/>
                  </a:lnTo>
                  <a:lnTo>
                    <a:pt x="94052" y="33151"/>
                  </a:lnTo>
                  <a:lnTo>
                    <a:pt x="92995" y="33038"/>
                  </a:lnTo>
                  <a:lnTo>
                    <a:pt x="91938" y="32925"/>
                  </a:lnTo>
                  <a:lnTo>
                    <a:pt x="89691" y="32641"/>
                  </a:lnTo>
                  <a:lnTo>
                    <a:pt x="89144" y="32566"/>
                  </a:lnTo>
                  <a:lnTo>
                    <a:pt x="88596" y="32471"/>
                  </a:lnTo>
                  <a:lnTo>
                    <a:pt x="87483" y="32302"/>
                  </a:lnTo>
                  <a:lnTo>
                    <a:pt x="86841" y="32207"/>
                  </a:lnTo>
                  <a:lnTo>
                    <a:pt x="85217" y="31981"/>
                  </a:lnTo>
                  <a:lnTo>
                    <a:pt x="84594" y="31905"/>
                  </a:lnTo>
                  <a:lnTo>
                    <a:pt x="82499" y="31660"/>
                  </a:lnTo>
                  <a:lnTo>
                    <a:pt x="82140" y="31622"/>
                  </a:lnTo>
                  <a:lnTo>
                    <a:pt x="80403" y="31471"/>
                  </a:lnTo>
                  <a:lnTo>
                    <a:pt x="79724" y="31414"/>
                  </a:lnTo>
                  <a:lnTo>
                    <a:pt x="78232" y="31301"/>
                  </a:lnTo>
                  <a:lnTo>
                    <a:pt x="77628" y="31263"/>
                  </a:lnTo>
                  <a:lnTo>
                    <a:pt x="75703" y="31169"/>
                  </a:lnTo>
                  <a:lnTo>
                    <a:pt x="75098" y="31150"/>
                  </a:lnTo>
                  <a:lnTo>
                    <a:pt x="73739" y="31131"/>
                  </a:lnTo>
                  <a:lnTo>
                    <a:pt x="72984" y="31112"/>
                  </a:lnTo>
                  <a:lnTo>
                    <a:pt x="71700" y="31112"/>
                  </a:lnTo>
                  <a:lnTo>
                    <a:pt x="71040" y="31131"/>
                  </a:lnTo>
                  <a:lnTo>
                    <a:pt x="69322" y="31169"/>
                  </a:lnTo>
                  <a:lnTo>
                    <a:pt x="68548" y="31207"/>
                  </a:lnTo>
                  <a:lnTo>
                    <a:pt x="67490" y="31263"/>
                  </a:lnTo>
                  <a:lnTo>
                    <a:pt x="66660" y="31301"/>
                  </a:lnTo>
                  <a:lnTo>
                    <a:pt x="65640" y="31395"/>
                  </a:lnTo>
                  <a:lnTo>
                    <a:pt x="64338" y="31509"/>
                  </a:lnTo>
                  <a:lnTo>
                    <a:pt x="63356" y="31603"/>
                  </a:lnTo>
                  <a:lnTo>
                    <a:pt x="62431" y="31716"/>
                  </a:lnTo>
                  <a:lnTo>
                    <a:pt x="61676" y="31811"/>
                  </a:lnTo>
                  <a:lnTo>
                    <a:pt x="60732" y="31943"/>
                  </a:lnTo>
                  <a:lnTo>
                    <a:pt x="60128" y="32037"/>
                  </a:lnTo>
                  <a:lnTo>
                    <a:pt x="59184" y="32188"/>
                  </a:lnTo>
                  <a:lnTo>
                    <a:pt x="58278" y="32358"/>
                  </a:lnTo>
                  <a:lnTo>
                    <a:pt x="57787" y="32453"/>
                  </a:lnTo>
                  <a:lnTo>
                    <a:pt x="56768" y="32660"/>
                  </a:lnTo>
                  <a:lnTo>
                    <a:pt x="56296" y="32755"/>
                  </a:lnTo>
                  <a:lnTo>
                    <a:pt x="55427" y="32962"/>
                  </a:lnTo>
                  <a:lnTo>
                    <a:pt x="54559" y="33170"/>
                  </a:lnTo>
                  <a:lnTo>
                    <a:pt x="53690" y="33378"/>
                  </a:lnTo>
                  <a:lnTo>
                    <a:pt x="52860" y="33604"/>
                  </a:lnTo>
                  <a:lnTo>
                    <a:pt x="52633" y="33661"/>
                  </a:lnTo>
                  <a:lnTo>
                    <a:pt x="51538" y="33982"/>
                  </a:lnTo>
                  <a:lnTo>
                    <a:pt x="51331" y="34057"/>
                  </a:lnTo>
                  <a:lnTo>
                    <a:pt x="50462" y="34322"/>
                  </a:lnTo>
                  <a:lnTo>
                    <a:pt x="49613" y="34605"/>
                  </a:lnTo>
                  <a:lnTo>
                    <a:pt x="48782" y="34907"/>
                  </a:lnTo>
                  <a:lnTo>
                    <a:pt x="47951" y="35209"/>
                  </a:lnTo>
                  <a:lnTo>
                    <a:pt x="47876" y="35228"/>
                  </a:lnTo>
                  <a:lnTo>
                    <a:pt x="46743" y="35662"/>
                  </a:lnTo>
                  <a:lnTo>
                    <a:pt x="45648" y="36134"/>
                  </a:lnTo>
                  <a:lnTo>
                    <a:pt x="44553" y="36606"/>
                  </a:lnTo>
                  <a:lnTo>
                    <a:pt x="43496" y="37116"/>
                  </a:lnTo>
                  <a:lnTo>
                    <a:pt x="44025" y="36398"/>
                  </a:lnTo>
                  <a:lnTo>
                    <a:pt x="44591" y="35681"/>
                  </a:lnTo>
                  <a:lnTo>
                    <a:pt x="45157" y="34982"/>
                  </a:lnTo>
                  <a:lnTo>
                    <a:pt x="45743" y="34322"/>
                  </a:lnTo>
                  <a:lnTo>
                    <a:pt x="46309" y="33699"/>
                  </a:lnTo>
                  <a:lnTo>
                    <a:pt x="46592" y="33434"/>
                  </a:lnTo>
                  <a:lnTo>
                    <a:pt x="46875" y="33189"/>
                  </a:lnTo>
                  <a:lnTo>
                    <a:pt x="47140" y="32962"/>
                  </a:lnTo>
                  <a:lnTo>
                    <a:pt x="47385" y="32773"/>
                  </a:lnTo>
                  <a:lnTo>
                    <a:pt x="47649" y="32604"/>
                  </a:lnTo>
                  <a:lnTo>
                    <a:pt x="47876" y="32490"/>
                  </a:lnTo>
                  <a:lnTo>
                    <a:pt x="48461" y="32207"/>
                  </a:lnTo>
                  <a:lnTo>
                    <a:pt x="49046" y="31924"/>
                  </a:lnTo>
                  <a:lnTo>
                    <a:pt x="49613" y="31622"/>
                  </a:lnTo>
                  <a:lnTo>
                    <a:pt x="50198" y="31320"/>
                  </a:lnTo>
                  <a:lnTo>
                    <a:pt x="50783" y="30999"/>
                  </a:lnTo>
                  <a:lnTo>
                    <a:pt x="51350" y="30659"/>
                  </a:lnTo>
                  <a:lnTo>
                    <a:pt x="52501" y="29942"/>
                  </a:lnTo>
                  <a:lnTo>
                    <a:pt x="53634" y="29187"/>
                  </a:lnTo>
                  <a:lnTo>
                    <a:pt x="54748" y="28394"/>
                  </a:lnTo>
                  <a:lnTo>
                    <a:pt x="55861" y="27563"/>
                  </a:lnTo>
                  <a:lnTo>
                    <a:pt x="56938" y="26676"/>
                  </a:lnTo>
                  <a:lnTo>
                    <a:pt x="58014" y="25770"/>
                  </a:lnTo>
                  <a:lnTo>
                    <a:pt x="59052" y="24826"/>
                  </a:lnTo>
                  <a:lnTo>
                    <a:pt x="60071" y="23844"/>
                  </a:lnTo>
                  <a:lnTo>
                    <a:pt x="61053" y="22843"/>
                  </a:lnTo>
                  <a:lnTo>
                    <a:pt x="62016" y="21805"/>
                  </a:lnTo>
                  <a:lnTo>
                    <a:pt x="62941" y="20748"/>
                  </a:lnTo>
                  <a:lnTo>
                    <a:pt x="63809" y="19653"/>
                  </a:lnTo>
                  <a:lnTo>
                    <a:pt x="64659" y="18558"/>
                  </a:lnTo>
                  <a:lnTo>
                    <a:pt x="65074" y="17992"/>
                  </a:lnTo>
                  <a:lnTo>
                    <a:pt x="65452" y="17444"/>
                  </a:lnTo>
                  <a:lnTo>
                    <a:pt x="65848" y="16878"/>
                  </a:lnTo>
                  <a:lnTo>
                    <a:pt x="66226" y="16293"/>
                  </a:lnTo>
                  <a:lnTo>
                    <a:pt x="66584" y="15726"/>
                  </a:lnTo>
                  <a:lnTo>
                    <a:pt x="66924" y="15141"/>
                  </a:lnTo>
                  <a:lnTo>
                    <a:pt x="67264" y="14575"/>
                  </a:lnTo>
                  <a:lnTo>
                    <a:pt x="67585" y="13990"/>
                  </a:lnTo>
                  <a:lnTo>
                    <a:pt x="67887" y="13404"/>
                  </a:lnTo>
                  <a:lnTo>
                    <a:pt x="68189" y="12819"/>
                  </a:lnTo>
                  <a:lnTo>
                    <a:pt x="68472" y="12234"/>
                  </a:lnTo>
                  <a:lnTo>
                    <a:pt x="68736" y="11649"/>
                  </a:lnTo>
                  <a:lnTo>
                    <a:pt x="69001" y="11044"/>
                  </a:lnTo>
                  <a:lnTo>
                    <a:pt x="69227" y="10459"/>
                  </a:lnTo>
                  <a:lnTo>
                    <a:pt x="69454" y="9874"/>
                  </a:lnTo>
                  <a:lnTo>
                    <a:pt x="69661" y="9270"/>
                  </a:lnTo>
                  <a:lnTo>
                    <a:pt x="69850" y="8685"/>
                  </a:lnTo>
                  <a:lnTo>
                    <a:pt x="70039" y="8099"/>
                  </a:lnTo>
                  <a:lnTo>
                    <a:pt x="70190" y="7495"/>
                  </a:lnTo>
                  <a:lnTo>
                    <a:pt x="70341" y="6910"/>
                  </a:lnTo>
                  <a:lnTo>
                    <a:pt x="70454" y="6325"/>
                  </a:lnTo>
                  <a:lnTo>
                    <a:pt x="70568" y="5740"/>
                  </a:lnTo>
                  <a:lnTo>
                    <a:pt x="70662" y="5154"/>
                  </a:lnTo>
                  <a:lnTo>
                    <a:pt x="70719" y="4569"/>
                  </a:lnTo>
                  <a:lnTo>
                    <a:pt x="70775" y="3984"/>
                  </a:lnTo>
                  <a:lnTo>
                    <a:pt x="70813" y="3399"/>
                  </a:lnTo>
                  <a:lnTo>
                    <a:pt x="70832" y="2832"/>
                  </a:lnTo>
                  <a:lnTo>
                    <a:pt x="70832" y="2247"/>
                  </a:lnTo>
                  <a:lnTo>
                    <a:pt x="70794" y="1681"/>
                  </a:lnTo>
                  <a:lnTo>
                    <a:pt x="70756" y="1114"/>
                  </a:lnTo>
                  <a:lnTo>
                    <a:pt x="70700" y="548"/>
                  </a:lnTo>
                  <a:lnTo>
                    <a:pt x="7060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81" name="Google Shape;681;p9"/>
            <p:cNvGrpSpPr/>
            <p:nvPr/>
          </p:nvGrpSpPr>
          <p:grpSpPr>
            <a:xfrm>
              <a:off x="2464214" y="951103"/>
              <a:ext cx="314426" cy="304947"/>
              <a:chOff x="5013725" y="2633775"/>
              <a:chExt cx="422900" cy="410150"/>
            </a:xfrm>
          </p:grpSpPr>
          <p:sp>
            <p:nvSpPr>
              <p:cNvPr id="682" name="Google Shape;682;p9"/>
              <p:cNvSpPr/>
              <p:nvPr/>
            </p:nvSpPr>
            <p:spPr>
              <a:xfrm>
                <a:off x="5013725" y="2633775"/>
                <a:ext cx="422900" cy="410150"/>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9"/>
              <p:cNvSpPr/>
              <p:nvPr/>
            </p:nvSpPr>
            <p:spPr>
              <a:xfrm>
                <a:off x="5179850" y="2778200"/>
                <a:ext cx="79300" cy="78850"/>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4" name="Google Shape;684;p9"/>
            <p:cNvGrpSpPr/>
            <p:nvPr/>
          </p:nvGrpSpPr>
          <p:grpSpPr>
            <a:xfrm>
              <a:off x="2497939" y="1763378"/>
              <a:ext cx="314426" cy="304947"/>
              <a:chOff x="5013725" y="2633775"/>
              <a:chExt cx="422900" cy="410150"/>
            </a:xfrm>
          </p:grpSpPr>
          <p:sp>
            <p:nvSpPr>
              <p:cNvPr id="685" name="Google Shape;685;p9"/>
              <p:cNvSpPr/>
              <p:nvPr/>
            </p:nvSpPr>
            <p:spPr>
              <a:xfrm>
                <a:off x="5013725" y="2633775"/>
                <a:ext cx="422900" cy="410150"/>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9"/>
              <p:cNvSpPr/>
              <p:nvPr/>
            </p:nvSpPr>
            <p:spPr>
              <a:xfrm>
                <a:off x="5179850" y="2778200"/>
                <a:ext cx="79300" cy="78850"/>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87" name="Google Shape;687;p9"/>
            <p:cNvSpPr/>
            <p:nvPr/>
          </p:nvSpPr>
          <p:spPr>
            <a:xfrm rot="5209801">
              <a:off x="1218720" y="419375"/>
              <a:ext cx="192106" cy="240257"/>
            </a:xfrm>
            <a:custGeom>
              <a:avLst/>
              <a:gdLst/>
              <a:ahLst/>
              <a:cxnLst/>
              <a:rect l="l" t="t" r="r" b="b"/>
              <a:pathLst>
                <a:path w="7684" h="9610" extrusionOk="0">
                  <a:moveTo>
                    <a:pt x="5097" y="1"/>
                  </a:moveTo>
                  <a:lnTo>
                    <a:pt x="4588" y="114"/>
                  </a:lnTo>
                  <a:lnTo>
                    <a:pt x="4399" y="2096"/>
                  </a:lnTo>
                  <a:lnTo>
                    <a:pt x="3889" y="246"/>
                  </a:lnTo>
                  <a:lnTo>
                    <a:pt x="2889" y="869"/>
                  </a:lnTo>
                  <a:lnTo>
                    <a:pt x="3681" y="2568"/>
                  </a:lnTo>
                  <a:lnTo>
                    <a:pt x="4229" y="3814"/>
                  </a:lnTo>
                  <a:lnTo>
                    <a:pt x="4399" y="4248"/>
                  </a:lnTo>
                  <a:lnTo>
                    <a:pt x="4512" y="4569"/>
                  </a:lnTo>
                  <a:lnTo>
                    <a:pt x="4550" y="4777"/>
                  </a:lnTo>
                  <a:lnTo>
                    <a:pt x="4550" y="4834"/>
                  </a:lnTo>
                  <a:lnTo>
                    <a:pt x="4531" y="4871"/>
                  </a:lnTo>
                  <a:lnTo>
                    <a:pt x="4512" y="4871"/>
                  </a:lnTo>
                  <a:lnTo>
                    <a:pt x="4455" y="4834"/>
                  </a:lnTo>
                  <a:lnTo>
                    <a:pt x="4304" y="4664"/>
                  </a:lnTo>
                  <a:lnTo>
                    <a:pt x="4097" y="4399"/>
                  </a:lnTo>
                  <a:lnTo>
                    <a:pt x="3832" y="4003"/>
                  </a:lnTo>
                  <a:lnTo>
                    <a:pt x="3077" y="2832"/>
                  </a:lnTo>
                  <a:lnTo>
                    <a:pt x="2077" y="1190"/>
                  </a:lnTo>
                  <a:lnTo>
                    <a:pt x="1322" y="1662"/>
                  </a:lnTo>
                  <a:lnTo>
                    <a:pt x="1548" y="2228"/>
                  </a:lnTo>
                  <a:lnTo>
                    <a:pt x="925" y="2134"/>
                  </a:lnTo>
                  <a:lnTo>
                    <a:pt x="680" y="2436"/>
                  </a:lnTo>
                  <a:lnTo>
                    <a:pt x="548" y="2625"/>
                  </a:lnTo>
                  <a:lnTo>
                    <a:pt x="434" y="2832"/>
                  </a:lnTo>
                  <a:lnTo>
                    <a:pt x="302" y="3116"/>
                  </a:lnTo>
                  <a:lnTo>
                    <a:pt x="208" y="3380"/>
                  </a:lnTo>
                  <a:lnTo>
                    <a:pt x="132" y="3625"/>
                  </a:lnTo>
                  <a:lnTo>
                    <a:pt x="76" y="3833"/>
                  </a:lnTo>
                  <a:lnTo>
                    <a:pt x="1529" y="4362"/>
                  </a:lnTo>
                  <a:lnTo>
                    <a:pt x="0" y="4645"/>
                  </a:lnTo>
                  <a:lnTo>
                    <a:pt x="95" y="5532"/>
                  </a:lnTo>
                  <a:lnTo>
                    <a:pt x="1963" y="5192"/>
                  </a:lnTo>
                  <a:lnTo>
                    <a:pt x="3304" y="4985"/>
                  </a:lnTo>
                  <a:lnTo>
                    <a:pt x="3776" y="4928"/>
                  </a:lnTo>
                  <a:lnTo>
                    <a:pt x="4116" y="4890"/>
                  </a:lnTo>
                  <a:lnTo>
                    <a:pt x="4323" y="4890"/>
                  </a:lnTo>
                  <a:lnTo>
                    <a:pt x="4361" y="4909"/>
                  </a:lnTo>
                  <a:lnTo>
                    <a:pt x="4380" y="4909"/>
                  </a:lnTo>
                  <a:lnTo>
                    <a:pt x="4380" y="4947"/>
                  </a:lnTo>
                  <a:lnTo>
                    <a:pt x="4323" y="4966"/>
                  </a:lnTo>
                  <a:lnTo>
                    <a:pt x="4134" y="5060"/>
                  </a:lnTo>
                  <a:lnTo>
                    <a:pt x="3814" y="5173"/>
                  </a:lnTo>
                  <a:lnTo>
                    <a:pt x="3342" y="5306"/>
                  </a:lnTo>
                  <a:lnTo>
                    <a:pt x="2020" y="5683"/>
                  </a:lnTo>
                  <a:lnTo>
                    <a:pt x="151" y="6174"/>
                  </a:lnTo>
                  <a:lnTo>
                    <a:pt x="378" y="6797"/>
                  </a:lnTo>
                  <a:lnTo>
                    <a:pt x="1322" y="6627"/>
                  </a:lnTo>
                  <a:lnTo>
                    <a:pt x="623" y="7269"/>
                  </a:lnTo>
                  <a:lnTo>
                    <a:pt x="736" y="7458"/>
                  </a:lnTo>
                  <a:lnTo>
                    <a:pt x="869" y="7646"/>
                  </a:lnTo>
                  <a:lnTo>
                    <a:pt x="1038" y="7854"/>
                  </a:lnTo>
                  <a:lnTo>
                    <a:pt x="1208" y="8062"/>
                  </a:lnTo>
                  <a:lnTo>
                    <a:pt x="1378" y="8232"/>
                  </a:lnTo>
                  <a:lnTo>
                    <a:pt x="1548" y="8383"/>
                  </a:lnTo>
                  <a:lnTo>
                    <a:pt x="1869" y="8647"/>
                  </a:lnTo>
                  <a:lnTo>
                    <a:pt x="2851" y="7797"/>
                  </a:lnTo>
                  <a:lnTo>
                    <a:pt x="2473" y="9025"/>
                  </a:lnTo>
                  <a:lnTo>
                    <a:pt x="3115" y="9308"/>
                  </a:lnTo>
                  <a:lnTo>
                    <a:pt x="3644" y="8118"/>
                  </a:lnTo>
                  <a:lnTo>
                    <a:pt x="3946" y="9459"/>
                  </a:lnTo>
                  <a:lnTo>
                    <a:pt x="4739" y="9610"/>
                  </a:lnTo>
                  <a:lnTo>
                    <a:pt x="4569" y="5003"/>
                  </a:lnTo>
                  <a:lnTo>
                    <a:pt x="7684" y="1096"/>
                  </a:lnTo>
                  <a:lnTo>
                    <a:pt x="7684" y="1096"/>
                  </a:lnTo>
                  <a:lnTo>
                    <a:pt x="6475" y="1719"/>
                  </a:lnTo>
                  <a:lnTo>
                    <a:pt x="7117" y="718"/>
                  </a:lnTo>
                  <a:lnTo>
                    <a:pt x="6098" y="76"/>
                  </a:lnTo>
                  <a:lnTo>
                    <a:pt x="5154" y="1228"/>
                  </a:lnTo>
                  <a:lnTo>
                    <a:pt x="509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88" name="Google Shape;688;p9"/>
            <p:cNvGrpSpPr/>
            <p:nvPr/>
          </p:nvGrpSpPr>
          <p:grpSpPr>
            <a:xfrm>
              <a:off x="1357005" y="1640480"/>
              <a:ext cx="174066" cy="168818"/>
              <a:chOff x="5013725" y="2633775"/>
              <a:chExt cx="422900" cy="410150"/>
            </a:xfrm>
          </p:grpSpPr>
          <p:sp>
            <p:nvSpPr>
              <p:cNvPr id="689" name="Google Shape;689;p9"/>
              <p:cNvSpPr/>
              <p:nvPr/>
            </p:nvSpPr>
            <p:spPr>
              <a:xfrm>
                <a:off x="5013725" y="2633775"/>
                <a:ext cx="422900" cy="410150"/>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9"/>
              <p:cNvSpPr/>
              <p:nvPr/>
            </p:nvSpPr>
            <p:spPr>
              <a:xfrm>
                <a:off x="5179850" y="2778200"/>
                <a:ext cx="79300" cy="78850"/>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91" name="Google Shape;691;p9"/>
            <p:cNvSpPr/>
            <p:nvPr/>
          </p:nvSpPr>
          <p:spPr>
            <a:xfrm rot="6625155">
              <a:off x="2279667" y="1485809"/>
              <a:ext cx="192107" cy="240259"/>
            </a:xfrm>
            <a:custGeom>
              <a:avLst/>
              <a:gdLst/>
              <a:ahLst/>
              <a:cxnLst/>
              <a:rect l="l" t="t" r="r" b="b"/>
              <a:pathLst>
                <a:path w="7684" h="9610" extrusionOk="0">
                  <a:moveTo>
                    <a:pt x="5097" y="1"/>
                  </a:moveTo>
                  <a:lnTo>
                    <a:pt x="4588" y="114"/>
                  </a:lnTo>
                  <a:lnTo>
                    <a:pt x="4399" y="2096"/>
                  </a:lnTo>
                  <a:lnTo>
                    <a:pt x="3889" y="246"/>
                  </a:lnTo>
                  <a:lnTo>
                    <a:pt x="2889" y="869"/>
                  </a:lnTo>
                  <a:lnTo>
                    <a:pt x="3681" y="2568"/>
                  </a:lnTo>
                  <a:lnTo>
                    <a:pt x="4229" y="3814"/>
                  </a:lnTo>
                  <a:lnTo>
                    <a:pt x="4399" y="4248"/>
                  </a:lnTo>
                  <a:lnTo>
                    <a:pt x="4512" y="4569"/>
                  </a:lnTo>
                  <a:lnTo>
                    <a:pt x="4550" y="4777"/>
                  </a:lnTo>
                  <a:lnTo>
                    <a:pt x="4550" y="4834"/>
                  </a:lnTo>
                  <a:lnTo>
                    <a:pt x="4531" y="4871"/>
                  </a:lnTo>
                  <a:lnTo>
                    <a:pt x="4512" y="4871"/>
                  </a:lnTo>
                  <a:lnTo>
                    <a:pt x="4455" y="4834"/>
                  </a:lnTo>
                  <a:lnTo>
                    <a:pt x="4304" y="4664"/>
                  </a:lnTo>
                  <a:lnTo>
                    <a:pt x="4097" y="4399"/>
                  </a:lnTo>
                  <a:lnTo>
                    <a:pt x="3832" y="4003"/>
                  </a:lnTo>
                  <a:lnTo>
                    <a:pt x="3077" y="2832"/>
                  </a:lnTo>
                  <a:lnTo>
                    <a:pt x="2077" y="1190"/>
                  </a:lnTo>
                  <a:lnTo>
                    <a:pt x="1322" y="1662"/>
                  </a:lnTo>
                  <a:lnTo>
                    <a:pt x="1548" y="2228"/>
                  </a:lnTo>
                  <a:lnTo>
                    <a:pt x="925" y="2134"/>
                  </a:lnTo>
                  <a:lnTo>
                    <a:pt x="680" y="2436"/>
                  </a:lnTo>
                  <a:lnTo>
                    <a:pt x="548" y="2625"/>
                  </a:lnTo>
                  <a:lnTo>
                    <a:pt x="434" y="2832"/>
                  </a:lnTo>
                  <a:lnTo>
                    <a:pt x="302" y="3116"/>
                  </a:lnTo>
                  <a:lnTo>
                    <a:pt x="208" y="3380"/>
                  </a:lnTo>
                  <a:lnTo>
                    <a:pt x="132" y="3625"/>
                  </a:lnTo>
                  <a:lnTo>
                    <a:pt x="76" y="3833"/>
                  </a:lnTo>
                  <a:lnTo>
                    <a:pt x="1529" y="4362"/>
                  </a:lnTo>
                  <a:lnTo>
                    <a:pt x="0" y="4645"/>
                  </a:lnTo>
                  <a:lnTo>
                    <a:pt x="95" y="5532"/>
                  </a:lnTo>
                  <a:lnTo>
                    <a:pt x="1963" y="5192"/>
                  </a:lnTo>
                  <a:lnTo>
                    <a:pt x="3304" y="4985"/>
                  </a:lnTo>
                  <a:lnTo>
                    <a:pt x="3776" y="4928"/>
                  </a:lnTo>
                  <a:lnTo>
                    <a:pt x="4116" y="4890"/>
                  </a:lnTo>
                  <a:lnTo>
                    <a:pt x="4323" y="4890"/>
                  </a:lnTo>
                  <a:lnTo>
                    <a:pt x="4361" y="4909"/>
                  </a:lnTo>
                  <a:lnTo>
                    <a:pt x="4380" y="4909"/>
                  </a:lnTo>
                  <a:lnTo>
                    <a:pt x="4380" y="4947"/>
                  </a:lnTo>
                  <a:lnTo>
                    <a:pt x="4323" y="4966"/>
                  </a:lnTo>
                  <a:lnTo>
                    <a:pt x="4134" y="5060"/>
                  </a:lnTo>
                  <a:lnTo>
                    <a:pt x="3814" y="5173"/>
                  </a:lnTo>
                  <a:lnTo>
                    <a:pt x="3342" y="5306"/>
                  </a:lnTo>
                  <a:lnTo>
                    <a:pt x="2020" y="5683"/>
                  </a:lnTo>
                  <a:lnTo>
                    <a:pt x="151" y="6174"/>
                  </a:lnTo>
                  <a:lnTo>
                    <a:pt x="378" y="6797"/>
                  </a:lnTo>
                  <a:lnTo>
                    <a:pt x="1322" y="6627"/>
                  </a:lnTo>
                  <a:lnTo>
                    <a:pt x="623" y="7269"/>
                  </a:lnTo>
                  <a:lnTo>
                    <a:pt x="736" y="7458"/>
                  </a:lnTo>
                  <a:lnTo>
                    <a:pt x="869" y="7646"/>
                  </a:lnTo>
                  <a:lnTo>
                    <a:pt x="1038" y="7854"/>
                  </a:lnTo>
                  <a:lnTo>
                    <a:pt x="1208" y="8062"/>
                  </a:lnTo>
                  <a:lnTo>
                    <a:pt x="1378" y="8232"/>
                  </a:lnTo>
                  <a:lnTo>
                    <a:pt x="1548" y="8383"/>
                  </a:lnTo>
                  <a:lnTo>
                    <a:pt x="1869" y="8647"/>
                  </a:lnTo>
                  <a:lnTo>
                    <a:pt x="2851" y="7797"/>
                  </a:lnTo>
                  <a:lnTo>
                    <a:pt x="2473" y="9025"/>
                  </a:lnTo>
                  <a:lnTo>
                    <a:pt x="3115" y="9308"/>
                  </a:lnTo>
                  <a:lnTo>
                    <a:pt x="3644" y="8118"/>
                  </a:lnTo>
                  <a:lnTo>
                    <a:pt x="3946" y="9459"/>
                  </a:lnTo>
                  <a:lnTo>
                    <a:pt x="4739" y="9610"/>
                  </a:lnTo>
                  <a:lnTo>
                    <a:pt x="4569" y="5003"/>
                  </a:lnTo>
                  <a:lnTo>
                    <a:pt x="7684" y="1096"/>
                  </a:lnTo>
                  <a:lnTo>
                    <a:pt x="7684" y="1096"/>
                  </a:lnTo>
                  <a:lnTo>
                    <a:pt x="6475" y="1719"/>
                  </a:lnTo>
                  <a:lnTo>
                    <a:pt x="7117" y="718"/>
                  </a:lnTo>
                  <a:lnTo>
                    <a:pt x="6098" y="76"/>
                  </a:lnTo>
                  <a:lnTo>
                    <a:pt x="5154" y="1228"/>
                  </a:lnTo>
                  <a:lnTo>
                    <a:pt x="509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2" name="Google Shape;692;p9"/>
          <p:cNvGrpSpPr/>
          <p:nvPr/>
        </p:nvGrpSpPr>
        <p:grpSpPr>
          <a:xfrm>
            <a:off x="2510671" y="-2"/>
            <a:ext cx="657640" cy="1217404"/>
            <a:chOff x="144023" y="-1757"/>
            <a:chExt cx="959497" cy="1776195"/>
          </a:xfrm>
        </p:grpSpPr>
        <p:cxnSp>
          <p:nvCxnSpPr>
            <p:cNvPr id="693" name="Google Shape;693;p9"/>
            <p:cNvCxnSpPr/>
            <p:nvPr/>
          </p:nvCxnSpPr>
          <p:spPr>
            <a:xfrm rot="10800000">
              <a:off x="608975" y="-1757"/>
              <a:ext cx="0" cy="505800"/>
            </a:xfrm>
            <a:prstGeom prst="straightConnector1">
              <a:avLst/>
            </a:prstGeom>
            <a:noFill/>
            <a:ln w="19050" cap="flat" cmpd="sng">
              <a:solidFill>
                <a:schemeClr val="lt1"/>
              </a:solidFill>
              <a:prstDash val="solid"/>
              <a:round/>
              <a:headEnd type="none" w="med" len="med"/>
              <a:tailEnd type="none" w="med" len="med"/>
            </a:ln>
          </p:spPr>
        </p:cxnSp>
        <p:grpSp>
          <p:nvGrpSpPr>
            <p:cNvPr id="694" name="Google Shape;694;p9"/>
            <p:cNvGrpSpPr/>
            <p:nvPr/>
          </p:nvGrpSpPr>
          <p:grpSpPr>
            <a:xfrm>
              <a:off x="144023" y="386441"/>
              <a:ext cx="959497" cy="1387997"/>
              <a:chOff x="5304550" y="274025"/>
              <a:chExt cx="1135500" cy="1642600"/>
            </a:xfrm>
          </p:grpSpPr>
          <p:sp>
            <p:nvSpPr>
              <p:cNvPr id="695" name="Google Shape;695;p9"/>
              <p:cNvSpPr/>
              <p:nvPr/>
            </p:nvSpPr>
            <p:spPr>
              <a:xfrm>
                <a:off x="5669450" y="1374075"/>
                <a:ext cx="362500" cy="542550"/>
              </a:xfrm>
              <a:custGeom>
                <a:avLst/>
                <a:gdLst/>
                <a:ahLst/>
                <a:cxnLst/>
                <a:rect l="l" t="t" r="r" b="b"/>
                <a:pathLst>
                  <a:path w="14500" h="21702" extrusionOk="0">
                    <a:moveTo>
                      <a:pt x="4717" y="1"/>
                    </a:moveTo>
                    <a:lnTo>
                      <a:pt x="4795" y="583"/>
                    </a:lnTo>
                    <a:lnTo>
                      <a:pt x="4872" y="1243"/>
                    </a:lnTo>
                    <a:lnTo>
                      <a:pt x="4950" y="2136"/>
                    </a:lnTo>
                    <a:lnTo>
                      <a:pt x="5027" y="3223"/>
                    </a:lnTo>
                    <a:lnTo>
                      <a:pt x="5047" y="3824"/>
                    </a:lnTo>
                    <a:lnTo>
                      <a:pt x="5066" y="4465"/>
                    </a:lnTo>
                    <a:lnTo>
                      <a:pt x="5066" y="5144"/>
                    </a:lnTo>
                    <a:lnTo>
                      <a:pt x="5047" y="5863"/>
                    </a:lnTo>
                    <a:lnTo>
                      <a:pt x="5027" y="6600"/>
                    </a:lnTo>
                    <a:lnTo>
                      <a:pt x="4969" y="7357"/>
                    </a:lnTo>
                    <a:lnTo>
                      <a:pt x="4911" y="8134"/>
                    </a:lnTo>
                    <a:lnTo>
                      <a:pt x="4814" y="8949"/>
                    </a:lnTo>
                    <a:lnTo>
                      <a:pt x="4697" y="9764"/>
                    </a:lnTo>
                    <a:lnTo>
                      <a:pt x="4562" y="10579"/>
                    </a:lnTo>
                    <a:lnTo>
                      <a:pt x="4387" y="11414"/>
                    </a:lnTo>
                    <a:lnTo>
                      <a:pt x="4193" y="12248"/>
                    </a:lnTo>
                    <a:lnTo>
                      <a:pt x="3960" y="13083"/>
                    </a:lnTo>
                    <a:lnTo>
                      <a:pt x="3688" y="13937"/>
                    </a:lnTo>
                    <a:lnTo>
                      <a:pt x="3378" y="14752"/>
                    </a:lnTo>
                    <a:lnTo>
                      <a:pt x="3028" y="15587"/>
                    </a:lnTo>
                    <a:lnTo>
                      <a:pt x="2640" y="16383"/>
                    </a:lnTo>
                    <a:lnTo>
                      <a:pt x="2427" y="16790"/>
                    </a:lnTo>
                    <a:lnTo>
                      <a:pt x="2213" y="17179"/>
                    </a:lnTo>
                    <a:lnTo>
                      <a:pt x="1980" y="17567"/>
                    </a:lnTo>
                    <a:lnTo>
                      <a:pt x="1728" y="17955"/>
                    </a:lnTo>
                    <a:lnTo>
                      <a:pt x="1475" y="18324"/>
                    </a:lnTo>
                    <a:lnTo>
                      <a:pt x="1204" y="18693"/>
                    </a:lnTo>
                    <a:lnTo>
                      <a:pt x="932" y="19061"/>
                    </a:lnTo>
                    <a:lnTo>
                      <a:pt x="641" y="19430"/>
                    </a:lnTo>
                    <a:lnTo>
                      <a:pt x="330" y="19779"/>
                    </a:lnTo>
                    <a:lnTo>
                      <a:pt x="0" y="20109"/>
                    </a:lnTo>
                    <a:lnTo>
                      <a:pt x="272" y="20226"/>
                    </a:lnTo>
                    <a:lnTo>
                      <a:pt x="1029" y="20498"/>
                    </a:lnTo>
                    <a:lnTo>
                      <a:pt x="1534" y="20672"/>
                    </a:lnTo>
                    <a:lnTo>
                      <a:pt x="2135" y="20866"/>
                    </a:lnTo>
                    <a:lnTo>
                      <a:pt x="2815" y="21041"/>
                    </a:lnTo>
                    <a:lnTo>
                      <a:pt x="3533" y="21235"/>
                    </a:lnTo>
                    <a:lnTo>
                      <a:pt x="4309" y="21391"/>
                    </a:lnTo>
                    <a:lnTo>
                      <a:pt x="5124" y="21526"/>
                    </a:lnTo>
                    <a:lnTo>
                      <a:pt x="5940" y="21643"/>
                    </a:lnTo>
                    <a:lnTo>
                      <a:pt x="6367" y="21662"/>
                    </a:lnTo>
                    <a:lnTo>
                      <a:pt x="6774" y="21682"/>
                    </a:lnTo>
                    <a:lnTo>
                      <a:pt x="7201" y="21701"/>
                    </a:lnTo>
                    <a:lnTo>
                      <a:pt x="7609" y="21682"/>
                    </a:lnTo>
                    <a:lnTo>
                      <a:pt x="8036" y="21662"/>
                    </a:lnTo>
                    <a:lnTo>
                      <a:pt x="8444" y="21623"/>
                    </a:lnTo>
                    <a:lnTo>
                      <a:pt x="8832" y="21565"/>
                    </a:lnTo>
                    <a:lnTo>
                      <a:pt x="9220" y="21468"/>
                    </a:lnTo>
                    <a:lnTo>
                      <a:pt x="9608" y="21371"/>
                    </a:lnTo>
                    <a:lnTo>
                      <a:pt x="9977" y="21255"/>
                    </a:lnTo>
                    <a:lnTo>
                      <a:pt x="10171" y="21177"/>
                    </a:lnTo>
                    <a:lnTo>
                      <a:pt x="10346" y="21080"/>
                    </a:lnTo>
                    <a:lnTo>
                      <a:pt x="10520" y="20963"/>
                    </a:lnTo>
                    <a:lnTo>
                      <a:pt x="10695" y="20828"/>
                    </a:lnTo>
                    <a:lnTo>
                      <a:pt x="10850" y="20692"/>
                    </a:lnTo>
                    <a:lnTo>
                      <a:pt x="11025" y="20517"/>
                    </a:lnTo>
                    <a:lnTo>
                      <a:pt x="11180" y="20342"/>
                    </a:lnTo>
                    <a:lnTo>
                      <a:pt x="11336" y="20148"/>
                    </a:lnTo>
                    <a:lnTo>
                      <a:pt x="11646" y="19721"/>
                    </a:lnTo>
                    <a:lnTo>
                      <a:pt x="11937" y="19236"/>
                    </a:lnTo>
                    <a:lnTo>
                      <a:pt x="12209" y="18712"/>
                    </a:lnTo>
                    <a:lnTo>
                      <a:pt x="12481" y="18130"/>
                    </a:lnTo>
                    <a:lnTo>
                      <a:pt x="12733" y="17528"/>
                    </a:lnTo>
                    <a:lnTo>
                      <a:pt x="12966" y="16868"/>
                    </a:lnTo>
                    <a:lnTo>
                      <a:pt x="13180" y="16169"/>
                    </a:lnTo>
                    <a:lnTo>
                      <a:pt x="13393" y="15451"/>
                    </a:lnTo>
                    <a:lnTo>
                      <a:pt x="13568" y="14713"/>
                    </a:lnTo>
                    <a:lnTo>
                      <a:pt x="13742" y="13957"/>
                    </a:lnTo>
                    <a:lnTo>
                      <a:pt x="13898" y="13180"/>
                    </a:lnTo>
                    <a:lnTo>
                      <a:pt x="14034" y="12384"/>
                    </a:lnTo>
                    <a:lnTo>
                      <a:pt x="14150" y="11588"/>
                    </a:lnTo>
                    <a:lnTo>
                      <a:pt x="14267" y="10793"/>
                    </a:lnTo>
                    <a:lnTo>
                      <a:pt x="14344" y="9997"/>
                    </a:lnTo>
                    <a:lnTo>
                      <a:pt x="14422" y="9201"/>
                    </a:lnTo>
                    <a:lnTo>
                      <a:pt x="14461" y="8405"/>
                    </a:lnTo>
                    <a:lnTo>
                      <a:pt x="14499" y="7629"/>
                    </a:lnTo>
                    <a:lnTo>
                      <a:pt x="14499" y="6872"/>
                    </a:lnTo>
                    <a:lnTo>
                      <a:pt x="14499" y="6134"/>
                    </a:lnTo>
                    <a:lnTo>
                      <a:pt x="14480" y="5416"/>
                    </a:lnTo>
                    <a:lnTo>
                      <a:pt x="14422" y="4737"/>
                    </a:lnTo>
                    <a:lnTo>
                      <a:pt x="14364" y="4077"/>
                    </a:lnTo>
                    <a:lnTo>
                      <a:pt x="14267" y="3475"/>
                    </a:lnTo>
                    <a:lnTo>
                      <a:pt x="14170" y="2893"/>
                    </a:lnTo>
                    <a:lnTo>
                      <a:pt x="14034" y="2369"/>
                    </a:lnTo>
                    <a:lnTo>
                      <a:pt x="13878" y="1884"/>
                    </a:lnTo>
                    <a:lnTo>
                      <a:pt x="13704" y="1456"/>
                    </a:lnTo>
                    <a:lnTo>
                      <a:pt x="4717" y="1"/>
                    </a:lnTo>
                    <a:close/>
                  </a:path>
                </a:pathLst>
              </a:custGeom>
              <a:solidFill>
                <a:srgbClr val="F4C5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9"/>
              <p:cNvSpPr/>
              <p:nvPr/>
            </p:nvSpPr>
            <p:spPr>
              <a:xfrm>
                <a:off x="5873725" y="1248400"/>
                <a:ext cx="32050" cy="160150"/>
              </a:xfrm>
              <a:custGeom>
                <a:avLst/>
                <a:gdLst/>
                <a:ahLst/>
                <a:cxnLst/>
                <a:rect l="l" t="t" r="r" b="b"/>
                <a:pathLst>
                  <a:path w="1282" h="6406" extrusionOk="0">
                    <a:moveTo>
                      <a:pt x="1030" y="1"/>
                    </a:moveTo>
                    <a:lnTo>
                      <a:pt x="991" y="913"/>
                    </a:lnTo>
                    <a:lnTo>
                      <a:pt x="913" y="1883"/>
                    </a:lnTo>
                    <a:lnTo>
                      <a:pt x="816" y="2893"/>
                    </a:lnTo>
                    <a:lnTo>
                      <a:pt x="680" y="3844"/>
                    </a:lnTo>
                    <a:lnTo>
                      <a:pt x="544" y="4717"/>
                    </a:lnTo>
                    <a:lnTo>
                      <a:pt x="467" y="5086"/>
                    </a:lnTo>
                    <a:lnTo>
                      <a:pt x="389" y="5416"/>
                    </a:lnTo>
                    <a:lnTo>
                      <a:pt x="292" y="5707"/>
                    </a:lnTo>
                    <a:lnTo>
                      <a:pt x="195" y="5921"/>
                    </a:lnTo>
                    <a:lnTo>
                      <a:pt x="98" y="6076"/>
                    </a:lnTo>
                    <a:lnTo>
                      <a:pt x="59" y="6134"/>
                    </a:lnTo>
                    <a:lnTo>
                      <a:pt x="1" y="6154"/>
                    </a:lnTo>
                    <a:lnTo>
                      <a:pt x="98" y="6406"/>
                    </a:lnTo>
                    <a:lnTo>
                      <a:pt x="176" y="6348"/>
                    </a:lnTo>
                    <a:lnTo>
                      <a:pt x="253" y="6289"/>
                    </a:lnTo>
                    <a:lnTo>
                      <a:pt x="331" y="6192"/>
                    </a:lnTo>
                    <a:lnTo>
                      <a:pt x="389" y="6076"/>
                    </a:lnTo>
                    <a:lnTo>
                      <a:pt x="525" y="5765"/>
                    </a:lnTo>
                    <a:lnTo>
                      <a:pt x="641" y="5397"/>
                    </a:lnTo>
                    <a:lnTo>
                      <a:pt x="758" y="4970"/>
                    </a:lnTo>
                    <a:lnTo>
                      <a:pt x="855" y="4484"/>
                    </a:lnTo>
                    <a:lnTo>
                      <a:pt x="933" y="3980"/>
                    </a:lnTo>
                    <a:lnTo>
                      <a:pt x="1010" y="3456"/>
                    </a:lnTo>
                    <a:lnTo>
                      <a:pt x="1127" y="2388"/>
                    </a:lnTo>
                    <a:lnTo>
                      <a:pt x="1204" y="1379"/>
                    </a:lnTo>
                    <a:lnTo>
                      <a:pt x="1262" y="563"/>
                    </a:lnTo>
                    <a:lnTo>
                      <a:pt x="12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9"/>
              <p:cNvSpPr/>
              <p:nvPr/>
            </p:nvSpPr>
            <p:spPr>
              <a:xfrm>
                <a:off x="5304550" y="274025"/>
                <a:ext cx="1135500" cy="988000"/>
              </a:xfrm>
              <a:custGeom>
                <a:avLst/>
                <a:gdLst/>
                <a:ahLst/>
                <a:cxnLst/>
                <a:rect l="l" t="t" r="r" b="b"/>
                <a:pathLst>
                  <a:path w="45420" h="39520" extrusionOk="0">
                    <a:moveTo>
                      <a:pt x="14616" y="0"/>
                    </a:moveTo>
                    <a:lnTo>
                      <a:pt x="0" y="12636"/>
                    </a:lnTo>
                    <a:lnTo>
                      <a:pt x="0" y="27524"/>
                    </a:lnTo>
                    <a:lnTo>
                      <a:pt x="14616" y="39519"/>
                    </a:lnTo>
                    <a:lnTo>
                      <a:pt x="30804" y="39519"/>
                    </a:lnTo>
                    <a:lnTo>
                      <a:pt x="45419" y="27524"/>
                    </a:lnTo>
                    <a:lnTo>
                      <a:pt x="45419" y="12636"/>
                    </a:lnTo>
                    <a:lnTo>
                      <a:pt x="3080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9"/>
              <p:cNvSpPr/>
              <p:nvPr/>
            </p:nvSpPr>
            <p:spPr>
              <a:xfrm>
                <a:off x="5304550" y="274025"/>
                <a:ext cx="1135500" cy="988000"/>
              </a:xfrm>
              <a:custGeom>
                <a:avLst/>
                <a:gdLst/>
                <a:ahLst/>
                <a:cxnLst/>
                <a:rect l="l" t="t" r="r" b="b"/>
                <a:pathLst>
                  <a:path w="45420" h="39520" fill="none" extrusionOk="0">
                    <a:moveTo>
                      <a:pt x="45419" y="12636"/>
                    </a:moveTo>
                    <a:lnTo>
                      <a:pt x="45419" y="27524"/>
                    </a:lnTo>
                    <a:lnTo>
                      <a:pt x="30804" y="39519"/>
                    </a:lnTo>
                    <a:lnTo>
                      <a:pt x="14616" y="39519"/>
                    </a:lnTo>
                    <a:lnTo>
                      <a:pt x="0" y="27524"/>
                    </a:lnTo>
                    <a:lnTo>
                      <a:pt x="0" y="12636"/>
                    </a:lnTo>
                    <a:lnTo>
                      <a:pt x="14616" y="0"/>
                    </a:lnTo>
                    <a:lnTo>
                      <a:pt x="30804" y="0"/>
                    </a:lnTo>
                    <a:lnTo>
                      <a:pt x="45419" y="1263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9"/>
              <p:cNvSpPr/>
              <p:nvPr/>
            </p:nvSpPr>
            <p:spPr>
              <a:xfrm>
                <a:off x="5669450" y="274025"/>
                <a:ext cx="25" cy="25"/>
              </a:xfrm>
              <a:custGeom>
                <a:avLst/>
                <a:gdLst/>
                <a:ahLst/>
                <a:cxnLst/>
                <a:rect l="l" t="t" r="r" b="b"/>
                <a:pathLst>
                  <a:path w="1" h="1" extrusionOk="0">
                    <a:moveTo>
                      <a:pt x="0" y="0"/>
                    </a:moveTo>
                    <a:lnTo>
                      <a:pt x="0" y="0"/>
                    </a:lnTo>
                    <a:lnTo>
                      <a:pt x="0" y="0"/>
                    </a:lnTo>
                    <a:lnTo>
                      <a:pt x="0" y="0"/>
                    </a:lnTo>
                    <a:close/>
                  </a:path>
                </a:pathLst>
              </a:custGeom>
              <a:solidFill>
                <a:srgbClr val="FFDA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9"/>
              <p:cNvSpPr/>
              <p:nvPr/>
            </p:nvSpPr>
            <p:spPr>
              <a:xfrm>
                <a:off x="5669450" y="274025"/>
                <a:ext cx="25" cy="25"/>
              </a:xfrm>
              <a:custGeom>
                <a:avLst/>
                <a:gdLst/>
                <a:ahLst/>
                <a:cxnLst/>
                <a:rect l="l" t="t" r="r" b="b"/>
                <a:pathLst>
                  <a:path w="1" h="1" fill="none" extrusionOk="0">
                    <a:moveTo>
                      <a:pt x="0" y="0"/>
                    </a:move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9"/>
              <p:cNvSpPr/>
              <p:nvPr/>
            </p:nvSpPr>
            <p:spPr>
              <a:xfrm>
                <a:off x="5470500" y="274025"/>
                <a:ext cx="198975" cy="988000"/>
              </a:xfrm>
              <a:custGeom>
                <a:avLst/>
                <a:gdLst/>
                <a:ahLst/>
                <a:cxnLst/>
                <a:rect l="l" t="t" r="r" b="b"/>
                <a:pathLst>
                  <a:path w="7959" h="39520" extrusionOk="0">
                    <a:moveTo>
                      <a:pt x="7958" y="0"/>
                    </a:moveTo>
                    <a:lnTo>
                      <a:pt x="388" y="13548"/>
                    </a:lnTo>
                    <a:lnTo>
                      <a:pt x="602" y="13587"/>
                    </a:lnTo>
                    <a:lnTo>
                      <a:pt x="1087" y="13587"/>
                    </a:lnTo>
                    <a:lnTo>
                      <a:pt x="7958" y="0"/>
                    </a:lnTo>
                    <a:close/>
                    <a:moveTo>
                      <a:pt x="97" y="14073"/>
                    </a:moveTo>
                    <a:lnTo>
                      <a:pt x="58" y="14170"/>
                    </a:lnTo>
                    <a:lnTo>
                      <a:pt x="39" y="14267"/>
                    </a:lnTo>
                    <a:lnTo>
                      <a:pt x="0" y="14461"/>
                    </a:lnTo>
                    <a:lnTo>
                      <a:pt x="0" y="14635"/>
                    </a:lnTo>
                    <a:lnTo>
                      <a:pt x="0" y="14830"/>
                    </a:lnTo>
                    <a:lnTo>
                      <a:pt x="20" y="15781"/>
                    </a:lnTo>
                    <a:lnTo>
                      <a:pt x="20" y="17702"/>
                    </a:lnTo>
                    <a:lnTo>
                      <a:pt x="58" y="21526"/>
                    </a:lnTo>
                    <a:lnTo>
                      <a:pt x="136" y="25194"/>
                    </a:lnTo>
                    <a:lnTo>
                      <a:pt x="175" y="27038"/>
                    </a:lnTo>
                    <a:lnTo>
                      <a:pt x="233" y="28882"/>
                    </a:lnTo>
                    <a:lnTo>
                      <a:pt x="602" y="28960"/>
                    </a:lnTo>
                    <a:lnTo>
                      <a:pt x="912" y="28960"/>
                    </a:lnTo>
                    <a:lnTo>
                      <a:pt x="990" y="27097"/>
                    </a:lnTo>
                    <a:lnTo>
                      <a:pt x="1029" y="25233"/>
                    </a:lnTo>
                    <a:lnTo>
                      <a:pt x="1107" y="21526"/>
                    </a:lnTo>
                    <a:lnTo>
                      <a:pt x="1126" y="17702"/>
                    </a:lnTo>
                    <a:lnTo>
                      <a:pt x="1145" y="15781"/>
                    </a:lnTo>
                    <a:lnTo>
                      <a:pt x="1145" y="14830"/>
                    </a:lnTo>
                    <a:lnTo>
                      <a:pt x="1145" y="14500"/>
                    </a:lnTo>
                    <a:lnTo>
                      <a:pt x="1126" y="14325"/>
                    </a:lnTo>
                    <a:lnTo>
                      <a:pt x="1087" y="14170"/>
                    </a:lnTo>
                    <a:lnTo>
                      <a:pt x="583" y="14150"/>
                    </a:lnTo>
                    <a:lnTo>
                      <a:pt x="524" y="14150"/>
                    </a:lnTo>
                    <a:lnTo>
                      <a:pt x="97" y="14073"/>
                    </a:lnTo>
                    <a:close/>
                    <a:moveTo>
                      <a:pt x="272" y="29290"/>
                    </a:moveTo>
                    <a:lnTo>
                      <a:pt x="311" y="29348"/>
                    </a:lnTo>
                    <a:lnTo>
                      <a:pt x="7958" y="39519"/>
                    </a:lnTo>
                    <a:lnTo>
                      <a:pt x="1126" y="29387"/>
                    </a:lnTo>
                    <a:lnTo>
                      <a:pt x="583" y="29368"/>
                    </a:lnTo>
                    <a:lnTo>
                      <a:pt x="544" y="29368"/>
                    </a:lnTo>
                    <a:lnTo>
                      <a:pt x="272" y="2929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9"/>
              <p:cNvSpPr/>
              <p:nvPr/>
            </p:nvSpPr>
            <p:spPr>
              <a:xfrm>
                <a:off x="6076075" y="274025"/>
                <a:ext cx="2450" cy="988000"/>
              </a:xfrm>
              <a:custGeom>
                <a:avLst/>
                <a:gdLst/>
                <a:ahLst/>
                <a:cxnLst/>
                <a:rect l="l" t="t" r="r" b="b"/>
                <a:pathLst>
                  <a:path w="98" h="39520" extrusionOk="0">
                    <a:moveTo>
                      <a:pt x="1" y="0"/>
                    </a:moveTo>
                    <a:lnTo>
                      <a:pt x="40" y="97"/>
                    </a:lnTo>
                    <a:lnTo>
                      <a:pt x="59" y="97"/>
                    </a:lnTo>
                    <a:lnTo>
                      <a:pt x="1" y="0"/>
                    </a:lnTo>
                    <a:close/>
                    <a:moveTo>
                      <a:pt x="98" y="39383"/>
                    </a:moveTo>
                    <a:lnTo>
                      <a:pt x="78" y="39403"/>
                    </a:lnTo>
                    <a:lnTo>
                      <a:pt x="1" y="39519"/>
                    </a:lnTo>
                    <a:lnTo>
                      <a:pt x="98" y="39383"/>
                    </a:lnTo>
                    <a:close/>
                  </a:path>
                </a:pathLst>
              </a:custGeom>
              <a:solidFill>
                <a:srgbClr val="FFDA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9"/>
              <p:cNvSpPr/>
              <p:nvPr/>
            </p:nvSpPr>
            <p:spPr>
              <a:xfrm>
                <a:off x="6076075" y="1258600"/>
                <a:ext cx="2450" cy="3425"/>
              </a:xfrm>
              <a:custGeom>
                <a:avLst/>
                <a:gdLst/>
                <a:ahLst/>
                <a:cxnLst/>
                <a:rect l="l" t="t" r="r" b="b"/>
                <a:pathLst>
                  <a:path w="98" h="137" fill="none" extrusionOk="0">
                    <a:moveTo>
                      <a:pt x="98" y="0"/>
                    </a:moveTo>
                    <a:lnTo>
                      <a:pt x="78" y="20"/>
                    </a:lnTo>
                    <a:lnTo>
                      <a:pt x="1" y="136"/>
                    </a:lnTo>
                    <a:lnTo>
                      <a:pt x="9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9"/>
              <p:cNvSpPr/>
              <p:nvPr/>
            </p:nvSpPr>
            <p:spPr>
              <a:xfrm>
                <a:off x="6076075" y="274025"/>
                <a:ext cx="1475" cy="2450"/>
              </a:xfrm>
              <a:custGeom>
                <a:avLst/>
                <a:gdLst/>
                <a:ahLst/>
                <a:cxnLst/>
                <a:rect l="l" t="t" r="r" b="b"/>
                <a:pathLst>
                  <a:path w="59" h="98" fill="none" extrusionOk="0">
                    <a:moveTo>
                      <a:pt x="1" y="0"/>
                    </a:moveTo>
                    <a:lnTo>
                      <a:pt x="40" y="97"/>
                    </a:lnTo>
                    <a:lnTo>
                      <a:pt x="59" y="97"/>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9"/>
              <p:cNvSpPr/>
              <p:nvPr/>
            </p:nvSpPr>
            <p:spPr>
              <a:xfrm>
                <a:off x="6077050" y="276450"/>
                <a:ext cx="200425" cy="982650"/>
              </a:xfrm>
              <a:custGeom>
                <a:avLst/>
                <a:gdLst/>
                <a:ahLst/>
                <a:cxnLst/>
                <a:rect l="l" t="t" r="r" b="b"/>
                <a:pathLst>
                  <a:path w="8017" h="39306" extrusionOk="0">
                    <a:moveTo>
                      <a:pt x="1" y="0"/>
                    </a:moveTo>
                    <a:lnTo>
                      <a:pt x="6852" y="13510"/>
                    </a:lnTo>
                    <a:lnTo>
                      <a:pt x="7318" y="13510"/>
                    </a:lnTo>
                    <a:lnTo>
                      <a:pt x="7551" y="13471"/>
                    </a:lnTo>
                    <a:lnTo>
                      <a:pt x="20" y="0"/>
                    </a:lnTo>
                    <a:close/>
                    <a:moveTo>
                      <a:pt x="7706" y="13976"/>
                    </a:moveTo>
                    <a:lnTo>
                      <a:pt x="7396" y="14034"/>
                    </a:lnTo>
                    <a:lnTo>
                      <a:pt x="7357" y="14034"/>
                    </a:lnTo>
                    <a:lnTo>
                      <a:pt x="6969" y="14053"/>
                    </a:lnTo>
                    <a:lnTo>
                      <a:pt x="6891" y="14480"/>
                    </a:lnTo>
                    <a:lnTo>
                      <a:pt x="6833" y="14927"/>
                    </a:lnTo>
                    <a:lnTo>
                      <a:pt x="6755" y="15820"/>
                    </a:lnTo>
                    <a:lnTo>
                      <a:pt x="6697" y="16712"/>
                    </a:lnTo>
                    <a:lnTo>
                      <a:pt x="6678" y="17605"/>
                    </a:lnTo>
                    <a:lnTo>
                      <a:pt x="6678" y="19507"/>
                    </a:lnTo>
                    <a:lnTo>
                      <a:pt x="6697" y="21429"/>
                    </a:lnTo>
                    <a:lnTo>
                      <a:pt x="6716" y="22380"/>
                    </a:lnTo>
                    <a:lnTo>
                      <a:pt x="6755" y="23331"/>
                    </a:lnTo>
                    <a:lnTo>
                      <a:pt x="6813" y="25253"/>
                    </a:lnTo>
                    <a:lnTo>
                      <a:pt x="6852" y="26126"/>
                    </a:lnTo>
                    <a:lnTo>
                      <a:pt x="6891" y="27019"/>
                    </a:lnTo>
                    <a:lnTo>
                      <a:pt x="7008" y="28785"/>
                    </a:lnTo>
                    <a:lnTo>
                      <a:pt x="7318" y="28785"/>
                    </a:lnTo>
                    <a:lnTo>
                      <a:pt x="7706" y="28708"/>
                    </a:lnTo>
                    <a:lnTo>
                      <a:pt x="7803" y="26980"/>
                    </a:lnTo>
                    <a:lnTo>
                      <a:pt x="7842" y="26107"/>
                    </a:lnTo>
                    <a:lnTo>
                      <a:pt x="7881" y="25253"/>
                    </a:lnTo>
                    <a:lnTo>
                      <a:pt x="7939" y="23331"/>
                    </a:lnTo>
                    <a:lnTo>
                      <a:pt x="7978" y="22380"/>
                    </a:lnTo>
                    <a:lnTo>
                      <a:pt x="7997" y="21429"/>
                    </a:lnTo>
                    <a:lnTo>
                      <a:pt x="8017" y="19507"/>
                    </a:lnTo>
                    <a:lnTo>
                      <a:pt x="8017" y="17605"/>
                    </a:lnTo>
                    <a:lnTo>
                      <a:pt x="7997" y="16693"/>
                    </a:lnTo>
                    <a:lnTo>
                      <a:pt x="7939" y="15800"/>
                    </a:lnTo>
                    <a:lnTo>
                      <a:pt x="7862" y="14888"/>
                    </a:lnTo>
                    <a:lnTo>
                      <a:pt x="7784" y="14441"/>
                    </a:lnTo>
                    <a:lnTo>
                      <a:pt x="7706" y="13976"/>
                    </a:lnTo>
                    <a:close/>
                    <a:moveTo>
                      <a:pt x="7590" y="29290"/>
                    </a:moveTo>
                    <a:lnTo>
                      <a:pt x="7415" y="29348"/>
                    </a:lnTo>
                    <a:lnTo>
                      <a:pt x="6755" y="29348"/>
                    </a:lnTo>
                    <a:lnTo>
                      <a:pt x="39" y="39306"/>
                    </a:lnTo>
                    <a:lnTo>
                      <a:pt x="59" y="39286"/>
                    </a:lnTo>
                    <a:lnTo>
                      <a:pt x="7590" y="2929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9"/>
              <p:cNvSpPr/>
              <p:nvPr/>
            </p:nvSpPr>
            <p:spPr>
              <a:xfrm>
                <a:off x="6439525" y="589925"/>
                <a:ext cx="525" cy="25"/>
              </a:xfrm>
              <a:custGeom>
                <a:avLst/>
                <a:gdLst/>
                <a:ahLst/>
                <a:cxnLst/>
                <a:rect l="l" t="t" r="r" b="b"/>
                <a:pathLst>
                  <a:path w="21" h="1" fill="none" extrusionOk="0">
                    <a:moveTo>
                      <a:pt x="1" y="0"/>
                    </a:moveTo>
                    <a:lnTo>
                      <a:pt x="1" y="0"/>
                    </a:lnTo>
                    <a:lnTo>
                      <a:pt x="1" y="0"/>
                    </a:lnTo>
                    <a:lnTo>
                      <a:pt x="20"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9"/>
              <p:cNvSpPr/>
              <p:nvPr/>
            </p:nvSpPr>
            <p:spPr>
              <a:xfrm>
                <a:off x="5304550" y="589425"/>
                <a:ext cx="1135500" cy="39825"/>
              </a:xfrm>
              <a:custGeom>
                <a:avLst/>
                <a:gdLst/>
                <a:ahLst/>
                <a:cxnLst/>
                <a:rect l="l" t="t" r="r" b="b"/>
                <a:pathLst>
                  <a:path w="45420" h="1593" extrusionOk="0">
                    <a:moveTo>
                      <a:pt x="19" y="1"/>
                    </a:moveTo>
                    <a:lnTo>
                      <a:pt x="0" y="20"/>
                    </a:lnTo>
                    <a:lnTo>
                      <a:pt x="0" y="59"/>
                    </a:lnTo>
                    <a:lnTo>
                      <a:pt x="427" y="214"/>
                    </a:lnTo>
                    <a:lnTo>
                      <a:pt x="873" y="370"/>
                    </a:lnTo>
                    <a:lnTo>
                      <a:pt x="1320" y="486"/>
                    </a:lnTo>
                    <a:lnTo>
                      <a:pt x="1766" y="583"/>
                    </a:lnTo>
                    <a:lnTo>
                      <a:pt x="2659" y="758"/>
                    </a:lnTo>
                    <a:lnTo>
                      <a:pt x="3552" y="913"/>
                    </a:lnTo>
                    <a:lnTo>
                      <a:pt x="6735" y="1457"/>
                    </a:lnTo>
                    <a:lnTo>
                      <a:pt x="6813" y="1360"/>
                    </a:lnTo>
                    <a:lnTo>
                      <a:pt x="6891" y="1262"/>
                    </a:lnTo>
                    <a:lnTo>
                      <a:pt x="6929" y="1107"/>
                    </a:lnTo>
                    <a:lnTo>
                      <a:pt x="7026" y="932"/>
                    </a:lnTo>
                    <a:lnTo>
                      <a:pt x="3649" y="370"/>
                    </a:lnTo>
                    <a:lnTo>
                      <a:pt x="2853" y="234"/>
                    </a:lnTo>
                    <a:lnTo>
                      <a:pt x="2038" y="117"/>
                    </a:lnTo>
                    <a:lnTo>
                      <a:pt x="1630" y="59"/>
                    </a:lnTo>
                    <a:lnTo>
                      <a:pt x="1223" y="20"/>
                    </a:lnTo>
                    <a:lnTo>
                      <a:pt x="815" y="1"/>
                    </a:lnTo>
                    <a:close/>
                    <a:moveTo>
                      <a:pt x="45400" y="20"/>
                    </a:moveTo>
                    <a:lnTo>
                      <a:pt x="44488" y="59"/>
                    </a:lnTo>
                    <a:lnTo>
                      <a:pt x="43595" y="156"/>
                    </a:lnTo>
                    <a:lnTo>
                      <a:pt x="42682" y="273"/>
                    </a:lnTo>
                    <a:lnTo>
                      <a:pt x="41790" y="389"/>
                    </a:lnTo>
                    <a:lnTo>
                      <a:pt x="38451" y="952"/>
                    </a:lnTo>
                    <a:lnTo>
                      <a:pt x="38529" y="1107"/>
                    </a:lnTo>
                    <a:lnTo>
                      <a:pt x="38548" y="1127"/>
                    </a:lnTo>
                    <a:lnTo>
                      <a:pt x="38568" y="1262"/>
                    </a:lnTo>
                    <a:lnTo>
                      <a:pt x="38606" y="1457"/>
                    </a:lnTo>
                    <a:lnTo>
                      <a:pt x="41867" y="894"/>
                    </a:lnTo>
                    <a:lnTo>
                      <a:pt x="42760" y="719"/>
                    </a:lnTo>
                    <a:lnTo>
                      <a:pt x="43653" y="525"/>
                    </a:lnTo>
                    <a:lnTo>
                      <a:pt x="44526" y="292"/>
                    </a:lnTo>
                    <a:lnTo>
                      <a:pt x="45419" y="40"/>
                    </a:lnTo>
                    <a:lnTo>
                      <a:pt x="45419" y="20"/>
                    </a:lnTo>
                    <a:close/>
                    <a:moveTo>
                      <a:pt x="22729" y="932"/>
                    </a:moveTo>
                    <a:lnTo>
                      <a:pt x="7725" y="971"/>
                    </a:lnTo>
                    <a:lnTo>
                      <a:pt x="7570" y="1282"/>
                    </a:lnTo>
                    <a:lnTo>
                      <a:pt x="7667" y="1418"/>
                    </a:lnTo>
                    <a:lnTo>
                      <a:pt x="7725" y="1554"/>
                    </a:lnTo>
                    <a:lnTo>
                      <a:pt x="22729" y="1592"/>
                    </a:lnTo>
                    <a:lnTo>
                      <a:pt x="37869" y="1534"/>
                    </a:lnTo>
                    <a:lnTo>
                      <a:pt x="37908" y="1321"/>
                    </a:lnTo>
                    <a:lnTo>
                      <a:pt x="37752" y="991"/>
                    </a:lnTo>
                    <a:lnTo>
                      <a:pt x="22729" y="932"/>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9"/>
              <p:cNvSpPr/>
              <p:nvPr/>
            </p:nvSpPr>
            <p:spPr>
              <a:xfrm>
                <a:off x="5472925" y="612725"/>
                <a:ext cx="24775" cy="15550"/>
              </a:xfrm>
              <a:custGeom>
                <a:avLst/>
                <a:gdLst/>
                <a:ahLst/>
                <a:cxnLst/>
                <a:rect l="l" t="t" r="r" b="b"/>
                <a:pathLst>
                  <a:path w="991" h="622" extrusionOk="0">
                    <a:moveTo>
                      <a:pt x="291" y="0"/>
                    </a:moveTo>
                    <a:lnTo>
                      <a:pt x="194" y="175"/>
                    </a:lnTo>
                    <a:lnTo>
                      <a:pt x="156" y="330"/>
                    </a:lnTo>
                    <a:lnTo>
                      <a:pt x="78" y="428"/>
                    </a:lnTo>
                    <a:lnTo>
                      <a:pt x="0" y="525"/>
                    </a:lnTo>
                    <a:lnTo>
                      <a:pt x="427" y="602"/>
                    </a:lnTo>
                    <a:lnTo>
                      <a:pt x="486" y="602"/>
                    </a:lnTo>
                    <a:lnTo>
                      <a:pt x="990" y="622"/>
                    </a:lnTo>
                    <a:lnTo>
                      <a:pt x="932" y="486"/>
                    </a:lnTo>
                    <a:lnTo>
                      <a:pt x="835" y="350"/>
                    </a:lnTo>
                    <a:lnTo>
                      <a:pt x="990" y="39"/>
                    </a:lnTo>
                    <a:lnTo>
                      <a:pt x="505" y="39"/>
                    </a:lnTo>
                    <a:lnTo>
                      <a:pt x="291" y="0"/>
                    </a:lnTo>
                    <a:close/>
                  </a:path>
                </a:pathLst>
              </a:custGeom>
              <a:solidFill>
                <a:srgbClr val="FFA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9"/>
              <p:cNvSpPr/>
              <p:nvPr/>
            </p:nvSpPr>
            <p:spPr>
              <a:xfrm>
                <a:off x="5472925" y="612725"/>
                <a:ext cx="24775" cy="15550"/>
              </a:xfrm>
              <a:custGeom>
                <a:avLst/>
                <a:gdLst/>
                <a:ahLst/>
                <a:cxnLst/>
                <a:rect l="l" t="t" r="r" b="b"/>
                <a:pathLst>
                  <a:path w="991" h="622" fill="none" extrusionOk="0">
                    <a:moveTo>
                      <a:pt x="291" y="0"/>
                    </a:moveTo>
                    <a:lnTo>
                      <a:pt x="194" y="175"/>
                    </a:lnTo>
                    <a:lnTo>
                      <a:pt x="156" y="330"/>
                    </a:lnTo>
                    <a:lnTo>
                      <a:pt x="156" y="330"/>
                    </a:lnTo>
                    <a:lnTo>
                      <a:pt x="78" y="428"/>
                    </a:lnTo>
                    <a:lnTo>
                      <a:pt x="0" y="525"/>
                    </a:lnTo>
                    <a:lnTo>
                      <a:pt x="427" y="602"/>
                    </a:lnTo>
                    <a:lnTo>
                      <a:pt x="466" y="602"/>
                    </a:lnTo>
                    <a:lnTo>
                      <a:pt x="486" y="602"/>
                    </a:lnTo>
                    <a:lnTo>
                      <a:pt x="990" y="622"/>
                    </a:lnTo>
                    <a:lnTo>
                      <a:pt x="990" y="622"/>
                    </a:lnTo>
                    <a:lnTo>
                      <a:pt x="932" y="486"/>
                    </a:lnTo>
                    <a:lnTo>
                      <a:pt x="835" y="350"/>
                    </a:lnTo>
                    <a:lnTo>
                      <a:pt x="990" y="39"/>
                    </a:lnTo>
                    <a:lnTo>
                      <a:pt x="505" y="39"/>
                    </a:lnTo>
                    <a:lnTo>
                      <a:pt x="29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9"/>
              <p:cNvSpPr/>
              <p:nvPr/>
            </p:nvSpPr>
            <p:spPr>
              <a:xfrm>
                <a:off x="6248350" y="613200"/>
                <a:ext cx="21375" cy="14600"/>
              </a:xfrm>
              <a:custGeom>
                <a:avLst/>
                <a:gdLst/>
                <a:ahLst/>
                <a:cxnLst/>
                <a:rect l="l" t="t" r="r" b="b"/>
                <a:pathLst>
                  <a:path w="855" h="584" extrusionOk="0">
                    <a:moveTo>
                      <a:pt x="699" y="1"/>
                    </a:moveTo>
                    <a:lnTo>
                      <a:pt x="466" y="40"/>
                    </a:lnTo>
                    <a:lnTo>
                      <a:pt x="0" y="40"/>
                    </a:lnTo>
                    <a:lnTo>
                      <a:pt x="156" y="370"/>
                    </a:lnTo>
                    <a:lnTo>
                      <a:pt x="117" y="583"/>
                    </a:lnTo>
                    <a:lnTo>
                      <a:pt x="505" y="564"/>
                    </a:lnTo>
                    <a:lnTo>
                      <a:pt x="544" y="564"/>
                    </a:lnTo>
                    <a:lnTo>
                      <a:pt x="854" y="506"/>
                    </a:lnTo>
                    <a:lnTo>
                      <a:pt x="816" y="311"/>
                    </a:lnTo>
                    <a:lnTo>
                      <a:pt x="796" y="176"/>
                    </a:lnTo>
                    <a:lnTo>
                      <a:pt x="777" y="156"/>
                    </a:lnTo>
                    <a:lnTo>
                      <a:pt x="699" y="1"/>
                    </a:lnTo>
                    <a:close/>
                  </a:path>
                </a:pathLst>
              </a:custGeom>
              <a:solidFill>
                <a:srgbClr val="FFA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9"/>
              <p:cNvSpPr/>
              <p:nvPr/>
            </p:nvSpPr>
            <p:spPr>
              <a:xfrm>
                <a:off x="6248350" y="613200"/>
                <a:ext cx="21375" cy="14600"/>
              </a:xfrm>
              <a:custGeom>
                <a:avLst/>
                <a:gdLst/>
                <a:ahLst/>
                <a:cxnLst/>
                <a:rect l="l" t="t" r="r" b="b"/>
                <a:pathLst>
                  <a:path w="855" h="584" fill="none" extrusionOk="0">
                    <a:moveTo>
                      <a:pt x="699" y="1"/>
                    </a:moveTo>
                    <a:lnTo>
                      <a:pt x="466" y="40"/>
                    </a:lnTo>
                    <a:lnTo>
                      <a:pt x="0" y="40"/>
                    </a:lnTo>
                    <a:lnTo>
                      <a:pt x="156" y="370"/>
                    </a:lnTo>
                    <a:lnTo>
                      <a:pt x="156" y="370"/>
                    </a:lnTo>
                    <a:lnTo>
                      <a:pt x="117" y="583"/>
                    </a:lnTo>
                    <a:lnTo>
                      <a:pt x="505" y="564"/>
                    </a:lnTo>
                    <a:lnTo>
                      <a:pt x="524" y="564"/>
                    </a:lnTo>
                    <a:lnTo>
                      <a:pt x="544" y="564"/>
                    </a:lnTo>
                    <a:lnTo>
                      <a:pt x="854" y="506"/>
                    </a:lnTo>
                    <a:lnTo>
                      <a:pt x="854" y="506"/>
                    </a:lnTo>
                    <a:lnTo>
                      <a:pt x="816" y="311"/>
                    </a:lnTo>
                    <a:lnTo>
                      <a:pt x="796" y="176"/>
                    </a:lnTo>
                    <a:lnTo>
                      <a:pt x="777" y="156"/>
                    </a:lnTo>
                    <a:lnTo>
                      <a:pt x="69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9"/>
              <p:cNvSpPr/>
              <p:nvPr/>
            </p:nvSpPr>
            <p:spPr>
              <a:xfrm>
                <a:off x="5304550" y="962100"/>
                <a:ext cx="1135500" cy="49050"/>
              </a:xfrm>
              <a:custGeom>
                <a:avLst/>
                <a:gdLst/>
                <a:ahLst/>
                <a:cxnLst/>
                <a:rect l="l" t="t" r="r" b="b"/>
                <a:pathLst>
                  <a:path w="45420" h="1962" extrusionOk="0">
                    <a:moveTo>
                      <a:pt x="0" y="1"/>
                    </a:moveTo>
                    <a:lnTo>
                      <a:pt x="3571" y="932"/>
                    </a:lnTo>
                    <a:lnTo>
                      <a:pt x="5241" y="1359"/>
                    </a:lnTo>
                    <a:lnTo>
                      <a:pt x="6891" y="1762"/>
                    </a:lnTo>
                    <a:lnTo>
                      <a:pt x="6891" y="1651"/>
                    </a:lnTo>
                    <a:lnTo>
                      <a:pt x="6871" y="1359"/>
                    </a:lnTo>
                    <a:lnTo>
                      <a:pt x="5260" y="1029"/>
                    </a:lnTo>
                    <a:lnTo>
                      <a:pt x="3630" y="699"/>
                    </a:lnTo>
                    <a:lnTo>
                      <a:pt x="0" y="1"/>
                    </a:lnTo>
                    <a:close/>
                    <a:moveTo>
                      <a:pt x="6891" y="1762"/>
                    </a:moveTo>
                    <a:lnTo>
                      <a:pt x="6891" y="1767"/>
                    </a:lnTo>
                    <a:lnTo>
                      <a:pt x="6910" y="1767"/>
                    </a:lnTo>
                    <a:lnTo>
                      <a:pt x="6891" y="1762"/>
                    </a:lnTo>
                    <a:close/>
                    <a:moveTo>
                      <a:pt x="45419" y="1"/>
                    </a:moveTo>
                    <a:lnTo>
                      <a:pt x="44507" y="137"/>
                    </a:lnTo>
                    <a:lnTo>
                      <a:pt x="43595" y="272"/>
                    </a:lnTo>
                    <a:lnTo>
                      <a:pt x="42682" y="428"/>
                    </a:lnTo>
                    <a:lnTo>
                      <a:pt x="41790" y="602"/>
                    </a:lnTo>
                    <a:lnTo>
                      <a:pt x="40179" y="932"/>
                    </a:lnTo>
                    <a:lnTo>
                      <a:pt x="38606" y="1282"/>
                    </a:lnTo>
                    <a:lnTo>
                      <a:pt x="38568" y="1651"/>
                    </a:lnTo>
                    <a:lnTo>
                      <a:pt x="38568" y="1767"/>
                    </a:lnTo>
                    <a:lnTo>
                      <a:pt x="38509" y="1825"/>
                    </a:lnTo>
                    <a:lnTo>
                      <a:pt x="38490" y="1864"/>
                    </a:lnTo>
                    <a:lnTo>
                      <a:pt x="38490" y="1864"/>
                    </a:lnTo>
                    <a:lnTo>
                      <a:pt x="40179" y="1476"/>
                    </a:lnTo>
                    <a:lnTo>
                      <a:pt x="41887" y="1049"/>
                    </a:lnTo>
                    <a:lnTo>
                      <a:pt x="42760" y="816"/>
                    </a:lnTo>
                    <a:lnTo>
                      <a:pt x="43653" y="564"/>
                    </a:lnTo>
                    <a:lnTo>
                      <a:pt x="44526" y="292"/>
                    </a:lnTo>
                    <a:lnTo>
                      <a:pt x="45419" y="1"/>
                    </a:lnTo>
                    <a:close/>
                    <a:moveTo>
                      <a:pt x="30493" y="1321"/>
                    </a:moveTo>
                    <a:lnTo>
                      <a:pt x="22729" y="1340"/>
                    </a:lnTo>
                    <a:lnTo>
                      <a:pt x="14984" y="1379"/>
                    </a:lnTo>
                    <a:lnTo>
                      <a:pt x="11258" y="1398"/>
                    </a:lnTo>
                    <a:lnTo>
                      <a:pt x="9414" y="1418"/>
                    </a:lnTo>
                    <a:lnTo>
                      <a:pt x="7550" y="1437"/>
                    </a:lnTo>
                    <a:lnTo>
                      <a:pt x="7550" y="1553"/>
                    </a:lnTo>
                    <a:lnTo>
                      <a:pt x="7764" y="1864"/>
                    </a:lnTo>
                    <a:lnTo>
                      <a:pt x="9569" y="1883"/>
                    </a:lnTo>
                    <a:lnTo>
                      <a:pt x="11374" y="1883"/>
                    </a:lnTo>
                    <a:lnTo>
                      <a:pt x="14984" y="1903"/>
                    </a:lnTo>
                    <a:lnTo>
                      <a:pt x="22729" y="1942"/>
                    </a:lnTo>
                    <a:lnTo>
                      <a:pt x="30493" y="1961"/>
                    </a:lnTo>
                    <a:lnTo>
                      <a:pt x="37655" y="1922"/>
                    </a:lnTo>
                    <a:lnTo>
                      <a:pt x="37908" y="1553"/>
                    </a:lnTo>
                    <a:lnTo>
                      <a:pt x="37908" y="1359"/>
                    </a:lnTo>
                    <a:lnTo>
                      <a:pt x="30493" y="132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9"/>
              <p:cNvSpPr/>
              <p:nvPr/>
            </p:nvSpPr>
            <p:spPr>
              <a:xfrm>
                <a:off x="5476325" y="996075"/>
                <a:ext cx="22325" cy="12650"/>
              </a:xfrm>
              <a:custGeom>
                <a:avLst/>
                <a:gdLst/>
                <a:ahLst/>
                <a:cxnLst/>
                <a:rect l="l" t="t" r="r" b="b"/>
                <a:pathLst>
                  <a:path w="893" h="506" extrusionOk="0">
                    <a:moveTo>
                      <a:pt x="0" y="0"/>
                    </a:moveTo>
                    <a:lnTo>
                      <a:pt x="20" y="292"/>
                    </a:lnTo>
                    <a:lnTo>
                      <a:pt x="20" y="408"/>
                    </a:lnTo>
                    <a:lnTo>
                      <a:pt x="39" y="408"/>
                    </a:lnTo>
                    <a:lnTo>
                      <a:pt x="311" y="486"/>
                    </a:lnTo>
                    <a:lnTo>
                      <a:pt x="350" y="486"/>
                    </a:lnTo>
                    <a:lnTo>
                      <a:pt x="893" y="505"/>
                    </a:lnTo>
                    <a:lnTo>
                      <a:pt x="679" y="194"/>
                    </a:lnTo>
                    <a:lnTo>
                      <a:pt x="679" y="78"/>
                    </a:lnTo>
                    <a:lnTo>
                      <a:pt x="369" y="78"/>
                    </a:lnTo>
                    <a:lnTo>
                      <a:pt x="0" y="0"/>
                    </a:lnTo>
                    <a:close/>
                  </a:path>
                </a:pathLst>
              </a:custGeom>
              <a:solidFill>
                <a:srgbClr val="FFA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9"/>
              <p:cNvSpPr/>
              <p:nvPr/>
            </p:nvSpPr>
            <p:spPr>
              <a:xfrm>
                <a:off x="5476325" y="996075"/>
                <a:ext cx="22325" cy="12650"/>
              </a:xfrm>
              <a:custGeom>
                <a:avLst/>
                <a:gdLst/>
                <a:ahLst/>
                <a:cxnLst/>
                <a:rect l="l" t="t" r="r" b="b"/>
                <a:pathLst>
                  <a:path w="893" h="506" fill="none" extrusionOk="0">
                    <a:moveTo>
                      <a:pt x="0" y="0"/>
                    </a:moveTo>
                    <a:lnTo>
                      <a:pt x="0" y="0"/>
                    </a:lnTo>
                    <a:lnTo>
                      <a:pt x="20" y="292"/>
                    </a:lnTo>
                    <a:lnTo>
                      <a:pt x="20" y="408"/>
                    </a:lnTo>
                    <a:lnTo>
                      <a:pt x="39" y="408"/>
                    </a:lnTo>
                    <a:lnTo>
                      <a:pt x="39" y="408"/>
                    </a:lnTo>
                    <a:lnTo>
                      <a:pt x="311" y="486"/>
                    </a:lnTo>
                    <a:lnTo>
                      <a:pt x="330" y="486"/>
                    </a:lnTo>
                    <a:lnTo>
                      <a:pt x="350" y="486"/>
                    </a:lnTo>
                    <a:lnTo>
                      <a:pt x="350" y="486"/>
                    </a:lnTo>
                    <a:lnTo>
                      <a:pt x="893" y="505"/>
                    </a:lnTo>
                    <a:lnTo>
                      <a:pt x="679" y="194"/>
                    </a:lnTo>
                    <a:lnTo>
                      <a:pt x="679" y="194"/>
                    </a:lnTo>
                    <a:lnTo>
                      <a:pt x="679" y="78"/>
                    </a:lnTo>
                    <a:lnTo>
                      <a:pt x="679" y="78"/>
                    </a:lnTo>
                    <a:lnTo>
                      <a:pt x="369" y="78"/>
                    </a:lnTo>
                    <a:lnTo>
                      <a:pt x="369" y="7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9"/>
              <p:cNvSpPr/>
              <p:nvPr/>
            </p:nvSpPr>
            <p:spPr>
              <a:xfrm>
                <a:off x="6245925" y="994125"/>
                <a:ext cx="23800" cy="16050"/>
              </a:xfrm>
              <a:custGeom>
                <a:avLst/>
                <a:gdLst/>
                <a:ahLst/>
                <a:cxnLst/>
                <a:rect l="l" t="t" r="r" b="b"/>
                <a:pathLst>
                  <a:path w="952" h="642" extrusionOk="0">
                    <a:moveTo>
                      <a:pt x="951" y="1"/>
                    </a:moveTo>
                    <a:lnTo>
                      <a:pt x="563" y="78"/>
                    </a:lnTo>
                    <a:lnTo>
                      <a:pt x="253" y="78"/>
                    </a:lnTo>
                    <a:lnTo>
                      <a:pt x="253" y="272"/>
                    </a:lnTo>
                    <a:lnTo>
                      <a:pt x="0" y="641"/>
                    </a:lnTo>
                    <a:lnTo>
                      <a:pt x="660" y="641"/>
                    </a:lnTo>
                    <a:lnTo>
                      <a:pt x="835" y="583"/>
                    </a:lnTo>
                    <a:lnTo>
                      <a:pt x="854" y="544"/>
                    </a:lnTo>
                    <a:lnTo>
                      <a:pt x="913" y="486"/>
                    </a:lnTo>
                    <a:lnTo>
                      <a:pt x="913" y="370"/>
                    </a:lnTo>
                    <a:lnTo>
                      <a:pt x="951" y="1"/>
                    </a:lnTo>
                    <a:close/>
                  </a:path>
                </a:pathLst>
              </a:custGeom>
              <a:solidFill>
                <a:srgbClr val="FFA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9"/>
              <p:cNvSpPr/>
              <p:nvPr/>
            </p:nvSpPr>
            <p:spPr>
              <a:xfrm>
                <a:off x="6254175" y="998500"/>
                <a:ext cx="25" cy="25"/>
              </a:xfrm>
              <a:custGeom>
                <a:avLst/>
                <a:gdLst/>
                <a:ahLst/>
                <a:cxnLst/>
                <a:rect l="l" t="t" r="r" b="b"/>
                <a:pathLst>
                  <a:path w="1" h="1" fill="none" extrusionOk="0">
                    <a:moveTo>
                      <a:pt x="0" y="0"/>
                    </a:move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9"/>
              <p:cNvSpPr/>
              <p:nvPr/>
            </p:nvSpPr>
            <p:spPr>
              <a:xfrm>
                <a:off x="6245925" y="994125"/>
                <a:ext cx="23800" cy="16050"/>
              </a:xfrm>
              <a:custGeom>
                <a:avLst/>
                <a:gdLst/>
                <a:ahLst/>
                <a:cxnLst/>
                <a:rect l="l" t="t" r="r" b="b"/>
                <a:pathLst>
                  <a:path w="952" h="642" fill="none" extrusionOk="0">
                    <a:moveTo>
                      <a:pt x="951" y="1"/>
                    </a:moveTo>
                    <a:lnTo>
                      <a:pt x="951" y="1"/>
                    </a:lnTo>
                    <a:lnTo>
                      <a:pt x="563" y="78"/>
                    </a:lnTo>
                    <a:lnTo>
                      <a:pt x="253" y="78"/>
                    </a:lnTo>
                    <a:lnTo>
                      <a:pt x="253" y="78"/>
                    </a:lnTo>
                    <a:lnTo>
                      <a:pt x="253" y="272"/>
                    </a:lnTo>
                    <a:lnTo>
                      <a:pt x="0" y="641"/>
                    </a:lnTo>
                    <a:lnTo>
                      <a:pt x="602" y="641"/>
                    </a:lnTo>
                    <a:lnTo>
                      <a:pt x="621" y="641"/>
                    </a:lnTo>
                    <a:lnTo>
                      <a:pt x="660" y="641"/>
                    </a:lnTo>
                    <a:lnTo>
                      <a:pt x="660" y="641"/>
                    </a:lnTo>
                    <a:lnTo>
                      <a:pt x="835" y="583"/>
                    </a:lnTo>
                    <a:lnTo>
                      <a:pt x="854" y="544"/>
                    </a:lnTo>
                    <a:lnTo>
                      <a:pt x="913" y="486"/>
                    </a:lnTo>
                    <a:lnTo>
                      <a:pt x="913" y="370"/>
                    </a:lnTo>
                    <a:lnTo>
                      <a:pt x="913" y="370"/>
                    </a:lnTo>
                    <a:lnTo>
                      <a:pt x="95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18" name="Google Shape;718;p9"/>
          <p:cNvGrpSpPr/>
          <p:nvPr/>
        </p:nvGrpSpPr>
        <p:grpSpPr>
          <a:xfrm>
            <a:off x="274139" y="-5"/>
            <a:ext cx="591491" cy="2037135"/>
            <a:chOff x="1395700" y="238125"/>
            <a:chExt cx="1034075" cy="3561425"/>
          </a:xfrm>
        </p:grpSpPr>
        <p:sp>
          <p:nvSpPr>
            <p:cNvPr id="719" name="Google Shape;719;p9"/>
            <p:cNvSpPr/>
            <p:nvPr/>
          </p:nvSpPr>
          <p:spPr>
            <a:xfrm>
              <a:off x="1566525" y="238125"/>
              <a:ext cx="688150" cy="1740125"/>
            </a:xfrm>
            <a:custGeom>
              <a:avLst/>
              <a:gdLst/>
              <a:ahLst/>
              <a:cxnLst/>
              <a:rect l="l" t="t" r="r" b="b"/>
              <a:pathLst>
                <a:path w="27526" h="69605" extrusionOk="0">
                  <a:moveTo>
                    <a:pt x="13763" y="54502"/>
                  </a:moveTo>
                  <a:lnTo>
                    <a:pt x="26242" y="69019"/>
                  </a:lnTo>
                  <a:lnTo>
                    <a:pt x="1304" y="69019"/>
                  </a:lnTo>
                  <a:lnTo>
                    <a:pt x="13763" y="54502"/>
                  </a:lnTo>
                  <a:close/>
                  <a:moveTo>
                    <a:pt x="13405" y="0"/>
                  </a:moveTo>
                  <a:lnTo>
                    <a:pt x="13405" y="54030"/>
                  </a:lnTo>
                  <a:lnTo>
                    <a:pt x="1" y="69605"/>
                  </a:lnTo>
                  <a:lnTo>
                    <a:pt x="27526" y="69605"/>
                  </a:lnTo>
                  <a:lnTo>
                    <a:pt x="14575" y="54426"/>
                  </a:lnTo>
                  <a:lnTo>
                    <a:pt x="14499"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9"/>
            <p:cNvSpPr/>
            <p:nvPr/>
          </p:nvSpPr>
          <p:spPr>
            <a:xfrm>
              <a:off x="1904925" y="3321425"/>
              <a:ext cx="15600" cy="435650"/>
            </a:xfrm>
            <a:custGeom>
              <a:avLst/>
              <a:gdLst/>
              <a:ahLst/>
              <a:cxnLst/>
              <a:rect l="l" t="t" r="r" b="b"/>
              <a:pathLst>
                <a:path w="624" h="17426" extrusionOk="0">
                  <a:moveTo>
                    <a:pt x="1" y="0"/>
                  </a:moveTo>
                  <a:lnTo>
                    <a:pt x="1" y="17425"/>
                  </a:lnTo>
                  <a:lnTo>
                    <a:pt x="624" y="17425"/>
                  </a:lnTo>
                  <a:lnTo>
                    <a:pt x="624" y="0"/>
                  </a:lnTo>
                  <a:close/>
                </a:path>
              </a:pathLst>
            </a:custGeom>
            <a:solidFill>
              <a:srgbClr val="D70C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9"/>
            <p:cNvSpPr/>
            <p:nvPr/>
          </p:nvSpPr>
          <p:spPr>
            <a:xfrm>
              <a:off x="1904925" y="3321425"/>
              <a:ext cx="15600" cy="435650"/>
            </a:xfrm>
            <a:custGeom>
              <a:avLst/>
              <a:gdLst/>
              <a:ahLst/>
              <a:cxnLst/>
              <a:rect l="l" t="t" r="r" b="b"/>
              <a:pathLst>
                <a:path w="624" h="17426" fill="none" extrusionOk="0">
                  <a:moveTo>
                    <a:pt x="1" y="17425"/>
                  </a:moveTo>
                  <a:lnTo>
                    <a:pt x="624" y="17425"/>
                  </a:lnTo>
                  <a:lnTo>
                    <a:pt x="624" y="0"/>
                  </a:lnTo>
                  <a:lnTo>
                    <a:pt x="1" y="0"/>
                  </a:lnTo>
                  <a:lnTo>
                    <a:pt x="1" y="1742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9"/>
            <p:cNvSpPr/>
            <p:nvPr/>
          </p:nvSpPr>
          <p:spPr>
            <a:xfrm>
              <a:off x="1896900" y="3313400"/>
              <a:ext cx="31650" cy="451700"/>
            </a:xfrm>
            <a:custGeom>
              <a:avLst/>
              <a:gdLst/>
              <a:ahLst/>
              <a:cxnLst/>
              <a:rect l="l" t="t" r="r" b="b"/>
              <a:pathLst>
                <a:path w="1266" h="18068" extrusionOk="0">
                  <a:moveTo>
                    <a:pt x="1" y="1"/>
                  </a:moveTo>
                  <a:lnTo>
                    <a:pt x="1" y="18067"/>
                  </a:lnTo>
                  <a:lnTo>
                    <a:pt x="1266" y="18067"/>
                  </a:lnTo>
                  <a:lnTo>
                    <a:pt x="126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9"/>
            <p:cNvSpPr/>
            <p:nvPr/>
          </p:nvSpPr>
          <p:spPr>
            <a:xfrm>
              <a:off x="1896900" y="3313400"/>
              <a:ext cx="31650" cy="451700"/>
            </a:xfrm>
            <a:custGeom>
              <a:avLst/>
              <a:gdLst/>
              <a:ahLst/>
              <a:cxnLst/>
              <a:rect l="l" t="t" r="r" b="b"/>
              <a:pathLst>
                <a:path w="1266" h="18068" fill="none" extrusionOk="0">
                  <a:moveTo>
                    <a:pt x="1266" y="18067"/>
                  </a:moveTo>
                  <a:lnTo>
                    <a:pt x="1" y="18067"/>
                  </a:lnTo>
                  <a:lnTo>
                    <a:pt x="1" y="1"/>
                  </a:lnTo>
                  <a:lnTo>
                    <a:pt x="1266" y="1"/>
                  </a:lnTo>
                  <a:lnTo>
                    <a:pt x="1266" y="1806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9"/>
            <p:cNvSpPr/>
            <p:nvPr/>
          </p:nvSpPr>
          <p:spPr>
            <a:xfrm>
              <a:off x="1864825" y="3704175"/>
              <a:ext cx="95825" cy="95375"/>
            </a:xfrm>
            <a:custGeom>
              <a:avLst/>
              <a:gdLst/>
              <a:ahLst/>
              <a:cxnLst/>
              <a:rect l="l" t="t" r="r" b="b"/>
              <a:pathLst>
                <a:path w="3833" h="3815" extrusionOk="0">
                  <a:moveTo>
                    <a:pt x="1718" y="1"/>
                  </a:moveTo>
                  <a:lnTo>
                    <a:pt x="1529" y="39"/>
                  </a:lnTo>
                  <a:lnTo>
                    <a:pt x="1340" y="76"/>
                  </a:lnTo>
                  <a:lnTo>
                    <a:pt x="1171" y="152"/>
                  </a:lnTo>
                  <a:lnTo>
                    <a:pt x="1001" y="227"/>
                  </a:lnTo>
                  <a:lnTo>
                    <a:pt x="850" y="322"/>
                  </a:lnTo>
                  <a:lnTo>
                    <a:pt x="699" y="435"/>
                  </a:lnTo>
                  <a:lnTo>
                    <a:pt x="566" y="548"/>
                  </a:lnTo>
                  <a:lnTo>
                    <a:pt x="434" y="699"/>
                  </a:lnTo>
                  <a:lnTo>
                    <a:pt x="321" y="831"/>
                  </a:lnTo>
                  <a:lnTo>
                    <a:pt x="227" y="1001"/>
                  </a:lnTo>
                  <a:lnTo>
                    <a:pt x="151" y="1171"/>
                  </a:lnTo>
                  <a:lnTo>
                    <a:pt x="94" y="1341"/>
                  </a:lnTo>
                  <a:lnTo>
                    <a:pt x="38" y="1530"/>
                  </a:lnTo>
                  <a:lnTo>
                    <a:pt x="19" y="1719"/>
                  </a:lnTo>
                  <a:lnTo>
                    <a:pt x="0" y="1908"/>
                  </a:lnTo>
                  <a:lnTo>
                    <a:pt x="19" y="2096"/>
                  </a:lnTo>
                  <a:lnTo>
                    <a:pt x="38" y="2304"/>
                  </a:lnTo>
                  <a:lnTo>
                    <a:pt x="94" y="2474"/>
                  </a:lnTo>
                  <a:lnTo>
                    <a:pt x="151" y="2663"/>
                  </a:lnTo>
                  <a:lnTo>
                    <a:pt x="227" y="2814"/>
                  </a:lnTo>
                  <a:lnTo>
                    <a:pt x="321" y="2984"/>
                  </a:lnTo>
                  <a:lnTo>
                    <a:pt x="434" y="3135"/>
                  </a:lnTo>
                  <a:lnTo>
                    <a:pt x="566" y="3267"/>
                  </a:lnTo>
                  <a:lnTo>
                    <a:pt x="699" y="3380"/>
                  </a:lnTo>
                  <a:lnTo>
                    <a:pt x="850" y="3493"/>
                  </a:lnTo>
                  <a:lnTo>
                    <a:pt x="1001" y="3588"/>
                  </a:lnTo>
                  <a:lnTo>
                    <a:pt x="1171" y="3663"/>
                  </a:lnTo>
                  <a:lnTo>
                    <a:pt x="1340" y="3739"/>
                  </a:lnTo>
                  <a:lnTo>
                    <a:pt x="1529" y="3776"/>
                  </a:lnTo>
                  <a:lnTo>
                    <a:pt x="1718" y="3814"/>
                  </a:lnTo>
                  <a:lnTo>
                    <a:pt x="2114" y="3814"/>
                  </a:lnTo>
                  <a:lnTo>
                    <a:pt x="2303" y="3776"/>
                  </a:lnTo>
                  <a:lnTo>
                    <a:pt x="2492" y="3739"/>
                  </a:lnTo>
                  <a:lnTo>
                    <a:pt x="2662" y="3663"/>
                  </a:lnTo>
                  <a:lnTo>
                    <a:pt x="2832" y="3588"/>
                  </a:lnTo>
                  <a:lnTo>
                    <a:pt x="2983" y="3493"/>
                  </a:lnTo>
                  <a:lnTo>
                    <a:pt x="3134" y="3380"/>
                  </a:lnTo>
                  <a:lnTo>
                    <a:pt x="3266" y="3267"/>
                  </a:lnTo>
                  <a:lnTo>
                    <a:pt x="3398" y="3135"/>
                  </a:lnTo>
                  <a:lnTo>
                    <a:pt x="3493" y="2984"/>
                  </a:lnTo>
                  <a:lnTo>
                    <a:pt x="3606" y="2814"/>
                  </a:lnTo>
                  <a:lnTo>
                    <a:pt x="3681" y="2663"/>
                  </a:lnTo>
                  <a:lnTo>
                    <a:pt x="3738" y="2474"/>
                  </a:lnTo>
                  <a:lnTo>
                    <a:pt x="3795" y="2304"/>
                  </a:lnTo>
                  <a:lnTo>
                    <a:pt x="3813" y="2096"/>
                  </a:lnTo>
                  <a:lnTo>
                    <a:pt x="3832" y="1908"/>
                  </a:lnTo>
                  <a:lnTo>
                    <a:pt x="3813" y="1719"/>
                  </a:lnTo>
                  <a:lnTo>
                    <a:pt x="3795" y="1530"/>
                  </a:lnTo>
                  <a:lnTo>
                    <a:pt x="3738" y="1341"/>
                  </a:lnTo>
                  <a:lnTo>
                    <a:pt x="3681" y="1171"/>
                  </a:lnTo>
                  <a:lnTo>
                    <a:pt x="3606" y="1001"/>
                  </a:lnTo>
                  <a:lnTo>
                    <a:pt x="3493" y="831"/>
                  </a:lnTo>
                  <a:lnTo>
                    <a:pt x="3398" y="699"/>
                  </a:lnTo>
                  <a:lnTo>
                    <a:pt x="3266" y="548"/>
                  </a:lnTo>
                  <a:lnTo>
                    <a:pt x="3134" y="435"/>
                  </a:lnTo>
                  <a:lnTo>
                    <a:pt x="2983" y="322"/>
                  </a:lnTo>
                  <a:lnTo>
                    <a:pt x="2832" y="227"/>
                  </a:lnTo>
                  <a:lnTo>
                    <a:pt x="2662" y="152"/>
                  </a:lnTo>
                  <a:lnTo>
                    <a:pt x="2492" y="76"/>
                  </a:lnTo>
                  <a:lnTo>
                    <a:pt x="2303" y="39"/>
                  </a:lnTo>
                  <a:lnTo>
                    <a:pt x="211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9"/>
            <p:cNvSpPr/>
            <p:nvPr/>
          </p:nvSpPr>
          <p:spPr>
            <a:xfrm>
              <a:off x="1395700" y="1923475"/>
              <a:ext cx="1034075" cy="1174725"/>
            </a:xfrm>
            <a:custGeom>
              <a:avLst/>
              <a:gdLst/>
              <a:ahLst/>
              <a:cxnLst/>
              <a:rect l="l" t="t" r="r" b="b"/>
              <a:pathLst>
                <a:path w="41363" h="46989" extrusionOk="0">
                  <a:moveTo>
                    <a:pt x="3455" y="1"/>
                  </a:moveTo>
                  <a:lnTo>
                    <a:pt x="0" y="3909"/>
                  </a:lnTo>
                  <a:lnTo>
                    <a:pt x="3455" y="7816"/>
                  </a:lnTo>
                  <a:lnTo>
                    <a:pt x="0" y="11743"/>
                  </a:lnTo>
                  <a:lnTo>
                    <a:pt x="3455" y="15651"/>
                  </a:lnTo>
                  <a:lnTo>
                    <a:pt x="0" y="19578"/>
                  </a:lnTo>
                  <a:lnTo>
                    <a:pt x="3455" y="23485"/>
                  </a:lnTo>
                  <a:lnTo>
                    <a:pt x="0" y="27393"/>
                  </a:lnTo>
                  <a:lnTo>
                    <a:pt x="3455" y="31320"/>
                  </a:lnTo>
                  <a:lnTo>
                    <a:pt x="0" y="35228"/>
                  </a:lnTo>
                  <a:lnTo>
                    <a:pt x="3455" y="39154"/>
                  </a:lnTo>
                  <a:lnTo>
                    <a:pt x="0" y="43062"/>
                  </a:lnTo>
                  <a:lnTo>
                    <a:pt x="3455" y="46989"/>
                  </a:lnTo>
                  <a:lnTo>
                    <a:pt x="37908" y="46989"/>
                  </a:lnTo>
                  <a:lnTo>
                    <a:pt x="41362" y="43062"/>
                  </a:lnTo>
                  <a:lnTo>
                    <a:pt x="37908" y="39154"/>
                  </a:lnTo>
                  <a:lnTo>
                    <a:pt x="41362" y="35228"/>
                  </a:lnTo>
                  <a:lnTo>
                    <a:pt x="37908" y="31320"/>
                  </a:lnTo>
                  <a:lnTo>
                    <a:pt x="41362" y="27393"/>
                  </a:lnTo>
                  <a:lnTo>
                    <a:pt x="37908" y="23485"/>
                  </a:lnTo>
                  <a:lnTo>
                    <a:pt x="41362" y="19578"/>
                  </a:lnTo>
                  <a:lnTo>
                    <a:pt x="37908" y="15651"/>
                  </a:lnTo>
                  <a:lnTo>
                    <a:pt x="41362" y="11743"/>
                  </a:lnTo>
                  <a:lnTo>
                    <a:pt x="37908" y="7816"/>
                  </a:lnTo>
                  <a:lnTo>
                    <a:pt x="41362" y="3909"/>
                  </a:lnTo>
                  <a:lnTo>
                    <a:pt x="3790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9"/>
            <p:cNvSpPr/>
            <p:nvPr/>
          </p:nvSpPr>
          <p:spPr>
            <a:xfrm>
              <a:off x="1395700" y="1923475"/>
              <a:ext cx="1034075" cy="1174725"/>
            </a:xfrm>
            <a:custGeom>
              <a:avLst/>
              <a:gdLst/>
              <a:ahLst/>
              <a:cxnLst/>
              <a:rect l="l" t="t" r="r" b="b"/>
              <a:pathLst>
                <a:path w="41363" h="46989" fill="none" extrusionOk="0">
                  <a:moveTo>
                    <a:pt x="3455" y="1"/>
                  </a:moveTo>
                  <a:lnTo>
                    <a:pt x="0" y="3909"/>
                  </a:lnTo>
                  <a:lnTo>
                    <a:pt x="3455" y="7816"/>
                  </a:lnTo>
                  <a:lnTo>
                    <a:pt x="0" y="11743"/>
                  </a:lnTo>
                  <a:lnTo>
                    <a:pt x="3455" y="15651"/>
                  </a:lnTo>
                  <a:lnTo>
                    <a:pt x="0" y="19578"/>
                  </a:lnTo>
                  <a:lnTo>
                    <a:pt x="3455" y="23485"/>
                  </a:lnTo>
                  <a:lnTo>
                    <a:pt x="0" y="27393"/>
                  </a:lnTo>
                  <a:lnTo>
                    <a:pt x="3455" y="31320"/>
                  </a:lnTo>
                  <a:lnTo>
                    <a:pt x="0" y="35228"/>
                  </a:lnTo>
                  <a:lnTo>
                    <a:pt x="3455" y="39154"/>
                  </a:lnTo>
                  <a:lnTo>
                    <a:pt x="0" y="43062"/>
                  </a:lnTo>
                  <a:lnTo>
                    <a:pt x="3455" y="46989"/>
                  </a:lnTo>
                  <a:lnTo>
                    <a:pt x="37908" y="46989"/>
                  </a:lnTo>
                  <a:lnTo>
                    <a:pt x="41362" y="43062"/>
                  </a:lnTo>
                  <a:lnTo>
                    <a:pt x="37908" y="39154"/>
                  </a:lnTo>
                  <a:lnTo>
                    <a:pt x="41362" y="35228"/>
                  </a:lnTo>
                  <a:lnTo>
                    <a:pt x="37908" y="31320"/>
                  </a:lnTo>
                  <a:lnTo>
                    <a:pt x="41362" y="27393"/>
                  </a:lnTo>
                  <a:lnTo>
                    <a:pt x="37908" y="23485"/>
                  </a:lnTo>
                  <a:lnTo>
                    <a:pt x="41362" y="19578"/>
                  </a:lnTo>
                  <a:lnTo>
                    <a:pt x="37908" y="15651"/>
                  </a:lnTo>
                  <a:lnTo>
                    <a:pt x="41362" y="11743"/>
                  </a:lnTo>
                  <a:lnTo>
                    <a:pt x="37908" y="7816"/>
                  </a:lnTo>
                  <a:lnTo>
                    <a:pt x="41362" y="3909"/>
                  </a:lnTo>
                  <a:lnTo>
                    <a:pt x="37908" y="1"/>
                  </a:lnTo>
                  <a:lnTo>
                    <a:pt x="345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9"/>
            <p:cNvSpPr/>
            <p:nvPr/>
          </p:nvSpPr>
          <p:spPr>
            <a:xfrm>
              <a:off x="2343375" y="2706450"/>
              <a:ext cx="25" cy="25"/>
            </a:xfrm>
            <a:custGeom>
              <a:avLst/>
              <a:gdLst/>
              <a:ahLst/>
              <a:cxnLst/>
              <a:rect l="l" t="t" r="r" b="b"/>
              <a:pathLst>
                <a:path w="1" h="1" extrusionOk="0">
                  <a:moveTo>
                    <a:pt x="1" y="1"/>
                  </a:moveTo>
                  <a:lnTo>
                    <a:pt x="1" y="1"/>
                  </a:lnTo>
                  <a:lnTo>
                    <a:pt x="1" y="1"/>
                  </a:lnTo>
                  <a:lnTo>
                    <a:pt x="1" y="1"/>
                  </a:lnTo>
                  <a:lnTo>
                    <a:pt x="1" y="1"/>
                  </a:lnTo>
                  <a:close/>
                </a:path>
              </a:pathLst>
            </a:custGeom>
            <a:solidFill>
              <a:srgbClr val="D86C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9"/>
            <p:cNvSpPr/>
            <p:nvPr/>
          </p:nvSpPr>
          <p:spPr>
            <a:xfrm>
              <a:off x="2343375" y="2706450"/>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9"/>
            <p:cNvSpPr/>
            <p:nvPr/>
          </p:nvSpPr>
          <p:spPr>
            <a:xfrm>
              <a:off x="1395700" y="2608300"/>
              <a:ext cx="1034075" cy="98175"/>
            </a:xfrm>
            <a:custGeom>
              <a:avLst/>
              <a:gdLst/>
              <a:ahLst/>
              <a:cxnLst/>
              <a:rect l="l" t="t" r="r" b="b"/>
              <a:pathLst>
                <a:path w="41363" h="3927" extrusionOk="0">
                  <a:moveTo>
                    <a:pt x="0" y="0"/>
                  </a:moveTo>
                  <a:lnTo>
                    <a:pt x="3455" y="3927"/>
                  </a:lnTo>
                  <a:lnTo>
                    <a:pt x="37908" y="3927"/>
                  </a:lnTo>
                  <a:lnTo>
                    <a:pt x="41362" y="0"/>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9"/>
            <p:cNvSpPr/>
            <p:nvPr/>
          </p:nvSpPr>
          <p:spPr>
            <a:xfrm>
              <a:off x="1395700" y="2608300"/>
              <a:ext cx="1034075" cy="98175"/>
            </a:xfrm>
            <a:custGeom>
              <a:avLst/>
              <a:gdLst/>
              <a:ahLst/>
              <a:cxnLst/>
              <a:rect l="l" t="t" r="r" b="b"/>
              <a:pathLst>
                <a:path w="41363" h="3927" fill="none" extrusionOk="0">
                  <a:moveTo>
                    <a:pt x="41362" y="0"/>
                  </a:moveTo>
                  <a:lnTo>
                    <a:pt x="0" y="0"/>
                  </a:lnTo>
                  <a:lnTo>
                    <a:pt x="0" y="0"/>
                  </a:lnTo>
                  <a:lnTo>
                    <a:pt x="3455" y="3927"/>
                  </a:lnTo>
                  <a:lnTo>
                    <a:pt x="3455" y="3927"/>
                  </a:lnTo>
                  <a:lnTo>
                    <a:pt x="37908" y="3927"/>
                  </a:lnTo>
                  <a:lnTo>
                    <a:pt x="37908" y="3927"/>
                  </a:lnTo>
                  <a:lnTo>
                    <a:pt x="41362" y="0"/>
                  </a:lnTo>
                  <a:lnTo>
                    <a:pt x="4136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9"/>
            <p:cNvSpPr/>
            <p:nvPr/>
          </p:nvSpPr>
          <p:spPr>
            <a:xfrm>
              <a:off x="1395700" y="2803675"/>
              <a:ext cx="1034075" cy="99150"/>
            </a:xfrm>
            <a:custGeom>
              <a:avLst/>
              <a:gdLst/>
              <a:ahLst/>
              <a:cxnLst/>
              <a:rect l="l" t="t" r="r" b="b"/>
              <a:pathLst>
                <a:path w="41363" h="3966" extrusionOk="0">
                  <a:moveTo>
                    <a:pt x="19" y="1"/>
                  </a:moveTo>
                  <a:lnTo>
                    <a:pt x="0" y="20"/>
                  </a:lnTo>
                  <a:lnTo>
                    <a:pt x="3455" y="3946"/>
                  </a:lnTo>
                  <a:lnTo>
                    <a:pt x="3436" y="3965"/>
                  </a:lnTo>
                  <a:lnTo>
                    <a:pt x="37927" y="3965"/>
                  </a:lnTo>
                  <a:lnTo>
                    <a:pt x="37908" y="3946"/>
                  </a:lnTo>
                  <a:lnTo>
                    <a:pt x="41362" y="20"/>
                  </a:lnTo>
                  <a:lnTo>
                    <a:pt x="41344" y="1"/>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9"/>
            <p:cNvSpPr/>
            <p:nvPr/>
          </p:nvSpPr>
          <p:spPr>
            <a:xfrm>
              <a:off x="1395700" y="2803675"/>
              <a:ext cx="1034075" cy="99150"/>
            </a:xfrm>
            <a:custGeom>
              <a:avLst/>
              <a:gdLst/>
              <a:ahLst/>
              <a:cxnLst/>
              <a:rect l="l" t="t" r="r" b="b"/>
              <a:pathLst>
                <a:path w="41363" h="3966" fill="none" extrusionOk="0">
                  <a:moveTo>
                    <a:pt x="41344" y="1"/>
                  </a:moveTo>
                  <a:lnTo>
                    <a:pt x="19" y="1"/>
                  </a:lnTo>
                  <a:lnTo>
                    <a:pt x="0" y="20"/>
                  </a:lnTo>
                  <a:lnTo>
                    <a:pt x="3455" y="3946"/>
                  </a:lnTo>
                  <a:lnTo>
                    <a:pt x="3436" y="3965"/>
                  </a:lnTo>
                  <a:lnTo>
                    <a:pt x="37927" y="3965"/>
                  </a:lnTo>
                  <a:lnTo>
                    <a:pt x="37908" y="3946"/>
                  </a:lnTo>
                  <a:lnTo>
                    <a:pt x="41362" y="20"/>
                  </a:lnTo>
                  <a:lnTo>
                    <a:pt x="4134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9"/>
            <p:cNvSpPr/>
            <p:nvPr/>
          </p:nvSpPr>
          <p:spPr>
            <a:xfrm>
              <a:off x="1395700" y="2999075"/>
              <a:ext cx="1034075" cy="98200"/>
            </a:xfrm>
            <a:custGeom>
              <a:avLst/>
              <a:gdLst/>
              <a:ahLst/>
              <a:cxnLst/>
              <a:rect l="l" t="t" r="r" b="b"/>
              <a:pathLst>
                <a:path w="41363" h="3928" extrusionOk="0">
                  <a:moveTo>
                    <a:pt x="19" y="1"/>
                  </a:moveTo>
                  <a:lnTo>
                    <a:pt x="0" y="38"/>
                  </a:lnTo>
                  <a:lnTo>
                    <a:pt x="3417" y="3927"/>
                  </a:lnTo>
                  <a:lnTo>
                    <a:pt x="3455" y="3889"/>
                  </a:lnTo>
                  <a:lnTo>
                    <a:pt x="37908" y="3889"/>
                  </a:lnTo>
                  <a:lnTo>
                    <a:pt x="37945" y="3927"/>
                  </a:lnTo>
                  <a:lnTo>
                    <a:pt x="41362" y="38"/>
                  </a:lnTo>
                  <a:lnTo>
                    <a:pt x="41344" y="1"/>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9"/>
            <p:cNvSpPr/>
            <p:nvPr/>
          </p:nvSpPr>
          <p:spPr>
            <a:xfrm>
              <a:off x="1395700" y="2999075"/>
              <a:ext cx="1034075" cy="98200"/>
            </a:xfrm>
            <a:custGeom>
              <a:avLst/>
              <a:gdLst/>
              <a:ahLst/>
              <a:cxnLst/>
              <a:rect l="l" t="t" r="r" b="b"/>
              <a:pathLst>
                <a:path w="41363" h="3928" fill="none" extrusionOk="0">
                  <a:moveTo>
                    <a:pt x="41344" y="1"/>
                  </a:moveTo>
                  <a:lnTo>
                    <a:pt x="19" y="1"/>
                  </a:lnTo>
                  <a:lnTo>
                    <a:pt x="0" y="38"/>
                  </a:lnTo>
                  <a:lnTo>
                    <a:pt x="3417" y="3927"/>
                  </a:lnTo>
                  <a:lnTo>
                    <a:pt x="3455" y="3889"/>
                  </a:lnTo>
                  <a:lnTo>
                    <a:pt x="37908" y="3889"/>
                  </a:lnTo>
                  <a:lnTo>
                    <a:pt x="37945" y="3927"/>
                  </a:lnTo>
                  <a:lnTo>
                    <a:pt x="41362" y="38"/>
                  </a:lnTo>
                  <a:lnTo>
                    <a:pt x="4134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9"/>
            <p:cNvSpPr/>
            <p:nvPr/>
          </p:nvSpPr>
          <p:spPr>
            <a:xfrm>
              <a:off x="1454200" y="2413850"/>
              <a:ext cx="974625" cy="96300"/>
            </a:xfrm>
            <a:custGeom>
              <a:avLst/>
              <a:gdLst/>
              <a:ahLst/>
              <a:cxnLst/>
              <a:rect l="l" t="t" r="r" b="b"/>
              <a:pathLst>
                <a:path w="38985" h="3852" extrusionOk="0">
                  <a:moveTo>
                    <a:pt x="1" y="2606"/>
                  </a:moveTo>
                  <a:lnTo>
                    <a:pt x="1096" y="3852"/>
                  </a:lnTo>
                  <a:lnTo>
                    <a:pt x="1096" y="3852"/>
                  </a:lnTo>
                  <a:lnTo>
                    <a:pt x="1" y="2606"/>
                  </a:lnTo>
                  <a:close/>
                  <a:moveTo>
                    <a:pt x="38985" y="0"/>
                  </a:moveTo>
                  <a:lnTo>
                    <a:pt x="38985" y="0"/>
                  </a:lnTo>
                  <a:lnTo>
                    <a:pt x="38211" y="888"/>
                  </a:lnTo>
                  <a:lnTo>
                    <a:pt x="38985" y="0"/>
                  </a:lnTo>
                  <a:close/>
                </a:path>
              </a:pathLst>
            </a:custGeom>
            <a:solidFill>
              <a:srgbClr val="D86C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9"/>
            <p:cNvSpPr/>
            <p:nvPr/>
          </p:nvSpPr>
          <p:spPr>
            <a:xfrm>
              <a:off x="1454200" y="2478975"/>
              <a:ext cx="27400" cy="31175"/>
            </a:xfrm>
            <a:custGeom>
              <a:avLst/>
              <a:gdLst/>
              <a:ahLst/>
              <a:cxnLst/>
              <a:rect l="l" t="t" r="r" b="b"/>
              <a:pathLst>
                <a:path w="1096" h="1247" fill="none" extrusionOk="0">
                  <a:moveTo>
                    <a:pt x="1" y="1"/>
                  </a:moveTo>
                  <a:lnTo>
                    <a:pt x="1096" y="1247"/>
                  </a:lnTo>
                  <a:lnTo>
                    <a:pt x="1096" y="1247"/>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9"/>
            <p:cNvSpPr/>
            <p:nvPr/>
          </p:nvSpPr>
          <p:spPr>
            <a:xfrm>
              <a:off x="1396625" y="2413850"/>
              <a:ext cx="1032200" cy="96300"/>
            </a:xfrm>
            <a:custGeom>
              <a:avLst/>
              <a:gdLst/>
              <a:ahLst/>
              <a:cxnLst/>
              <a:rect l="l" t="t" r="r" b="b"/>
              <a:pathLst>
                <a:path w="41288" h="3852" extrusionOk="0">
                  <a:moveTo>
                    <a:pt x="1" y="0"/>
                  </a:moveTo>
                  <a:lnTo>
                    <a:pt x="2304" y="2606"/>
                  </a:lnTo>
                  <a:lnTo>
                    <a:pt x="3399" y="3852"/>
                  </a:lnTo>
                  <a:lnTo>
                    <a:pt x="37890" y="3852"/>
                  </a:lnTo>
                  <a:lnTo>
                    <a:pt x="40514" y="888"/>
                  </a:lnTo>
                  <a:lnTo>
                    <a:pt x="41288" y="0"/>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9"/>
            <p:cNvSpPr/>
            <p:nvPr/>
          </p:nvSpPr>
          <p:spPr>
            <a:xfrm>
              <a:off x="1396625" y="2413850"/>
              <a:ext cx="1032200" cy="96300"/>
            </a:xfrm>
            <a:custGeom>
              <a:avLst/>
              <a:gdLst/>
              <a:ahLst/>
              <a:cxnLst/>
              <a:rect l="l" t="t" r="r" b="b"/>
              <a:pathLst>
                <a:path w="41288" h="3852" fill="none" extrusionOk="0">
                  <a:moveTo>
                    <a:pt x="41288" y="0"/>
                  </a:moveTo>
                  <a:lnTo>
                    <a:pt x="1" y="0"/>
                  </a:lnTo>
                  <a:lnTo>
                    <a:pt x="2304" y="2606"/>
                  </a:lnTo>
                  <a:lnTo>
                    <a:pt x="3399" y="3852"/>
                  </a:lnTo>
                  <a:lnTo>
                    <a:pt x="37890" y="3852"/>
                  </a:lnTo>
                  <a:lnTo>
                    <a:pt x="40514" y="888"/>
                  </a:lnTo>
                  <a:lnTo>
                    <a:pt x="4128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9"/>
            <p:cNvSpPr/>
            <p:nvPr/>
          </p:nvSpPr>
          <p:spPr>
            <a:xfrm>
              <a:off x="1395700" y="2021175"/>
              <a:ext cx="1034075" cy="96300"/>
            </a:xfrm>
            <a:custGeom>
              <a:avLst/>
              <a:gdLst/>
              <a:ahLst/>
              <a:cxnLst/>
              <a:rect l="l" t="t" r="r" b="b"/>
              <a:pathLst>
                <a:path w="41363" h="3852" extrusionOk="0">
                  <a:moveTo>
                    <a:pt x="0" y="1"/>
                  </a:moveTo>
                  <a:lnTo>
                    <a:pt x="0" y="1"/>
                  </a:lnTo>
                  <a:lnTo>
                    <a:pt x="3379" y="3852"/>
                  </a:lnTo>
                  <a:lnTo>
                    <a:pt x="3379" y="3852"/>
                  </a:lnTo>
                  <a:lnTo>
                    <a:pt x="0" y="1"/>
                  </a:lnTo>
                  <a:close/>
                  <a:moveTo>
                    <a:pt x="41362" y="1"/>
                  </a:moveTo>
                  <a:lnTo>
                    <a:pt x="41362" y="1"/>
                  </a:lnTo>
                  <a:lnTo>
                    <a:pt x="37983" y="3852"/>
                  </a:lnTo>
                  <a:lnTo>
                    <a:pt x="37983" y="3852"/>
                  </a:lnTo>
                  <a:lnTo>
                    <a:pt x="41362" y="1"/>
                  </a:lnTo>
                  <a:close/>
                </a:path>
              </a:pathLst>
            </a:custGeom>
            <a:solidFill>
              <a:srgbClr val="D86C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9"/>
            <p:cNvSpPr/>
            <p:nvPr/>
          </p:nvSpPr>
          <p:spPr>
            <a:xfrm>
              <a:off x="1395700" y="2021175"/>
              <a:ext cx="84500" cy="96300"/>
            </a:xfrm>
            <a:custGeom>
              <a:avLst/>
              <a:gdLst/>
              <a:ahLst/>
              <a:cxnLst/>
              <a:rect l="l" t="t" r="r" b="b"/>
              <a:pathLst>
                <a:path w="3380" h="3852" fill="none" extrusionOk="0">
                  <a:moveTo>
                    <a:pt x="0" y="1"/>
                  </a:moveTo>
                  <a:lnTo>
                    <a:pt x="0" y="1"/>
                  </a:lnTo>
                  <a:lnTo>
                    <a:pt x="3379" y="3852"/>
                  </a:lnTo>
                  <a:lnTo>
                    <a:pt x="3379" y="3852"/>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9"/>
            <p:cNvSpPr/>
            <p:nvPr/>
          </p:nvSpPr>
          <p:spPr>
            <a:xfrm>
              <a:off x="2345275" y="2021175"/>
              <a:ext cx="84500" cy="96300"/>
            </a:xfrm>
            <a:custGeom>
              <a:avLst/>
              <a:gdLst/>
              <a:ahLst/>
              <a:cxnLst/>
              <a:rect l="l" t="t" r="r" b="b"/>
              <a:pathLst>
                <a:path w="3380" h="3852" fill="none" extrusionOk="0">
                  <a:moveTo>
                    <a:pt x="3379" y="1"/>
                  </a:moveTo>
                  <a:lnTo>
                    <a:pt x="3379" y="1"/>
                  </a:lnTo>
                  <a:lnTo>
                    <a:pt x="0" y="3852"/>
                  </a:lnTo>
                  <a:lnTo>
                    <a:pt x="0" y="3852"/>
                  </a:lnTo>
                  <a:lnTo>
                    <a:pt x="337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9"/>
            <p:cNvSpPr/>
            <p:nvPr/>
          </p:nvSpPr>
          <p:spPr>
            <a:xfrm>
              <a:off x="1395700" y="2021175"/>
              <a:ext cx="1034075" cy="96300"/>
            </a:xfrm>
            <a:custGeom>
              <a:avLst/>
              <a:gdLst/>
              <a:ahLst/>
              <a:cxnLst/>
              <a:rect l="l" t="t" r="r" b="b"/>
              <a:pathLst>
                <a:path w="41363" h="3852" extrusionOk="0">
                  <a:moveTo>
                    <a:pt x="0" y="1"/>
                  </a:moveTo>
                  <a:lnTo>
                    <a:pt x="3379" y="3852"/>
                  </a:lnTo>
                  <a:lnTo>
                    <a:pt x="37983" y="3852"/>
                  </a:lnTo>
                  <a:lnTo>
                    <a:pt x="41362" y="1"/>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9"/>
            <p:cNvSpPr/>
            <p:nvPr/>
          </p:nvSpPr>
          <p:spPr>
            <a:xfrm>
              <a:off x="1395700" y="2021175"/>
              <a:ext cx="1034075" cy="96300"/>
            </a:xfrm>
            <a:custGeom>
              <a:avLst/>
              <a:gdLst/>
              <a:ahLst/>
              <a:cxnLst/>
              <a:rect l="l" t="t" r="r" b="b"/>
              <a:pathLst>
                <a:path w="41363" h="3852" fill="none" extrusionOk="0">
                  <a:moveTo>
                    <a:pt x="41362" y="1"/>
                  </a:moveTo>
                  <a:lnTo>
                    <a:pt x="0" y="1"/>
                  </a:lnTo>
                  <a:lnTo>
                    <a:pt x="3379" y="3852"/>
                  </a:lnTo>
                  <a:lnTo>
                    <a:pt x="37983" y="3852"/>
                  </a:lnTo>
                  <a:lnTo>
                    <a:pt x="41362"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9"/>
            <p:cNvSpPr/>
            <p:nvPr/>
          </p:nvSpPr>
          <p:spPr>
            <a:xfrm>
              <a:off x="1395700" y="2216100"/>
              <a:ext cx="1034075" cy="975"/>
            </a:xfrm>
            <a:custGeom>
              <a:avLst/>
              <a:gdLst/>
              <a:ahLst/>
              <a:cxnLst/>
              <a:rect l="l" t="t" r="r" b="b"/>
              <a:pathLst>
                <a:path w="41363" h="39" extrusionOk="0">
                  <a:moveTo>
                    <a:pt x="19" y="0"/>
                  </a:moveTo>
                  <a:lnTo>
                    <a:pt x="19" y="0"/>
                  </a:lnTo>
                  <a:lnTo>
                    <a:pt x="0" y="38"/>
                  </a:lnTo>
                  <a:lnTo>
                    <a:pt x="19" y="0"/>
                  </a:lnTo>
                  <a:close/>
                  <a:moveTo>
                    <a:pt x="41344" y="0"/>
                  </a:moveTo>
                  <a:lnTo>
                    <a:pt x="41344" y="0"/>
                  </a:lnTo>
                  <a:lnTo>
                    <a:pt x="41362" y="38"/>
                  </a:lnTo>
                  <a:lnTo>
                    <a:pt x="41344" y="0"/>
                  </a:lnTo>
                  <a:close/>
                </a:path>
              </a:pathLst>
            </a:custGeom>
            <a:solidFill>
              <a:srgbClr val="D86C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9"/>
            <p:cNvSpPr/>
            <p:nvPr/>
          </p:nvSpPr>
          <p:spPr>
            <a:xfrm>
              <a:off x="1395700" y="2216100"/>
              <a:ext cx="475" cy="975"/>
            </a:xfrm>
            <a:custGeom>
              <a:avLst/>
              <a:gdLst/>
              <a:ahLst/>
              <a:cxnLst/>
              <a:rect l="l" t="t" r="r" b="b"/>
              <a:pathLst>
                <a:path w="19" h="39" fill="none" extrusionOk="0">
                  <a:moveTo>
                    <a:pt x="19" y="0"/>
                  </a:moveTo>
                  <a:lnTo>
                    <a:pt x="19" y="0"/>
                  </a:lnTo>
                  <a:lnTo>
                    <a:pt x="0" y="38"/>
                  </a:lnTo>
                  <a:lnTo>
                    <a:pt x="1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9"/>
            <p:cNvSpPr/>
            <p:nvPr/>
          </p:nvSpPr>
          <p:spPr>
            <a:xfrm>
              <a:off x="1395700" y="2216100"/>
              <a:ext cx="1034075" cy="98175"/>
            </a:xfrm>
            <a:custGeom>
              <a:avLst/>
              <a:gdLst/>
              <a:ahLst/>
              <a:cxnLst/>
              <a:rect l="l" t="t" r="r" b="b"/>
              <a:pathLst>
                <a:path w="41363" h="3927" extrusionOk="0">
                  <a:moveTo>
                    <a:pt x="19" y="0"/>
                  </a:moveTo>
                  <a:lnTo>
                    <a:pt x="0" y="38"/>
                  </a:lnTo>
                  <a:lnTo>
                    <a:pt x="3436" y="3927"/>
                  </a:lnTo>
                  <a:lnTo>
                    <a:pt x="37927" y="3927"/>
                  </a:lnTo>
                  <a:lnTo>
                    <a:pt x="41362" y="38"/>
                  </a:lnTo>
                  <a:lnTo>
                    <a:pt x="41344" y="0"/>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9"/>
            <p:cNvSpPr/>
            <p:nvPr/>
          </p:nvSpPr>
          <p:spPr>
            <a:xfrm>
              <a:off x="1395700" y="2216100"/>
              <a:ext cx="1034075" cy="98175"/>
            </a:xfrm>
            <a:custGeom>
              <a:avLst/>
              <a:gdLst/>
              <a:ahLst/>
              <a:cxnLst/>
              <a:rect l="l" t="t" r="r" b="b"/>
              <a:pathLst>
                <a:path w="41363" h="3927" fill="none" extrusionOk="0">
                  <a:moveTo>
                    <a:pt x="41344" y="0"/>
                  </a:moveTo>
                  <a:lnTo>
                    <a:pt x="19" y="0"/>
                  </a:lnTo>
                  <a:lnTo>
                    <a:pt x="0" y="38"/>
                  </a:lnTo>
                  <a:lnTo>
                    <a:pt x="3436" y="3927"/>
                  </a:lnTo>
                  <a:lnTo>
                    <a:pt x="37927" y="3927"/>
                  </a:lnTo>
                  <a:lnTo>
                    <a:pt x="41362" y="38"/>
                  </a:lnTo>
                  <a:lnTo>
                    <a:pt x="4134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9"/>
            <p:cNvSpPr/>
            <p:nvPr/>
          </p:nvSpPr>
          <p:spPr>
            <a:xfrm>
              <a:off x="1395700" y="3096300"/>
              <a:ext cx="1034075" cy="387025"/>
            </a:xfrm>
            <a:custGeom>
              <a:avLst/>
              <a:gdLst/>
              <a:ahLst/>
              <a:cxnLst/>
              <a:rect l="l" t="t" r="r" b="b"/>
              <a:pathLst>
                <a:path w="41363" h="15481" extrusionOk="0">
                  <a:moveTo>
                    <a:pt x="3455" y="0"/>
                  </a:moveTo>
                  <a:lnTo>
                    <a:pt x="0" y="3908"/>
                  </a:lnTo>
                  <a:lnTo>
                    <a:pt x="3455" y="7835"/>
                  </a:lnTo>
                  <a:lnTo>
                    <a:pt x="0" y="11743"/>
                  </a:lnTo>
                  <a:lnTo>
                    <a:pt x="3285" y="15481"/>
                  </a:lnTo>
                  <a:lnTo>
                    <a:pt x="38078" y="15481"/>
                  </a:lnTo>
                  <a:lnTo>
                    <a:pt x="41362" y="11743"/>
                  </a:lnTo>
                  <a:lnTo>
                    <a:pt x="37908" y="7835"/>
                  </a:lnTo>
                  <a:lnTo>
                    <a:pt x="41362" y="3908"/>
                  </a:lnTo>
                  <a:lnTo>
                    <a:pt x="3790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9"/>
            <p:cNvSpPr/>
            <p:nvPr/>
          </p:nvSpPr>
          <p:spPr>
            <a:xfrm>
              <a:off x="1395700" y="3096300"/>
              <a:ext cx="1034075" cy="387025"/>
            </a:xfrm>
            <a:custGeom>
              <a:avLst/>
              <a:gdLst/>
              <a:ahLst/>
              <a:cxnLst/>
              <a:rect l="l" t="t" r="r" b="b"/>
              <a:pathLst>
                <a:path w="41363" h="15481" fill="none" extrusionOk="0">
                  <a:moveTo>
                    <a:pt x="38078" y="15481"/>
                  </a:moveTo>
                  <a:lnTo>
                    <a:pt x="3285" y="15481"/>
                  </a:lnTo>
                  <a:lnTo>
                    <a:pt x="0" y="11743"/>
                  </a:lnTo>
                  <a:lnTo>
                    <a:pt x="3455" y="7835"/>
                  </a:lnTo>
                  <a:lnTo>
                    <a:pt x="0" y="3908"/>
                  </a:lnTo>
                  <a:lnTo>
                    <a:pt x="3455" y="0"/>
                  </a:lnTo>
                  <a:lnTo>
                    <a:pt x="37908" y="0"/>
                  </a:lnTo>
                  <a:lnTo>
                    <a:pt x="41362" y="3908"/>
                  </a:lnTo>
                  <a:lnTo>
                    <a:pt x="37908" y="7835"/>
                  </a:lnTo>
                  <a:lnTo>
                    <a:pt x="41362" y="11743"/>
                  </a:lnTo>
                  <a:lnTo>
                    <a:pt x="38078" y="1548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9"/>
            <p:cNvSpPr/>
            <p:nvPr/>
          </p:nvSpPr>
          <p:spPr>
            <a:xfrm>
              <a:off x="1395700" y="3194475"/>
              <a:ext cx="1034075" cy="95825"/>
            </a:xfrm>
            <a:custGeom>
              <a:avLst/>
              <a:gdLst/>
              <a:ahLst/>
              <a:cxnLst/>
              <a:rect l="l" t="t" r="r" b="b"/>
              <a:pathLst>
                <a:path w="41363" h="3833" extrusionOk="0">
                  <a:moveTo>
                    <a:pt x="0" y="0"/>
                  </a:moveTo>
                  <a:lnTo>
                    <a:pt x="0" y="0"/>
                  </a:lnTo>
                  <a:lnTo>
                    <a:pt x="2341" y="2643"/>
                  </a:lnTo>
                  <a:lnTo>
                    <a:pt x="0" y="0"/>
                  </a:lnTo>
                  <a:close/>
                  <a:moveTo>
                    <a:pt x="41362" y="0"/>
                  </a:moveTo>
                  <a:lnTo>
                    <a:pt x="41362" y="0"/>
                  </a:lnTo>
                  <a:lnTo>
                    <a:pt x="37983" y="3832"/>
                  </a:lnTo>
                  <a:lnTo>
                    <a:pt x="37983" y="3832"/>
                  </a:lnTo>
                  <a:lnTo>
                    <a:pt x="41362" y="0"/>
                  </a:lnTo>
                  <a:close/>
                </a:path>
              </a:pathLst>
            </a:custGeom>
            <a:solidFill>
              <a:srgbClr val="D86C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9"/>
            <p:cNvSpPr/>
            <p:nvPr/>
          </p:nvSpPr>
          <p:spPr>
            <a:xfrm>
              <a:off x="1395700" y="3194475"/>
              <a:ext cx="58525" cy="66100"/>
            </a:xfrm>
            <a:custGeom>
              <a:avLst/>
              <a:gdLst/>
              <a:ahLst/>
              <a:cxnLst/>
              <a:rect l="l" t="t" r="r" b="b"/>
              <a:pathLst>
                <a:path w="2341" h="2644" fill="none" extrusionOk="0">
                  <a:moveTo>
                    <a:pt x="0" y="0"/>
                  </a:moveTo>
                  <a:lnTo>
                    <a:pt x="0" y="0"/>
                  </a:lnTo>
                  <a:lnTo>
                    <a:pt x="2341" y="2643"/>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9"/>
            <p:cNvSpPr/>
            <p:nvPr/>
          </p:nvSpPr>
          <p:spPr>
            <a:xfrm>
              <a:off x="2345275" y="3194475"/>
              <a:ext cx="84500" cy="95825"/>
            </a:xfrm>
            <a:custGeom>
              <a:avLst/>
              <a:gdLst/>
              <a:ahLst/>
              <a:cxnLst/>
              <a:rect l="l" t="t" r="r" b="b"/>
              <a:pathLst>
                <a:path w="3380" h="3833" fill="none" extrusionOk="0">
                  <a:moveTo>
                    <a:pt x="3379" y="0"/>
                  </a:moveTo>
                  <a:lnTo>
                    <a:pt x="3379" y="0"/>
                  </a:lnTo>
                  <a:lnTo>
                    <a:pt x="0" y="3832"/>
                  </a:lnTo>
                  <a:lnTo>
                    <a:pt x="0" y="3832"/>
                  </a:lnTo>
                  <a:lnTo>
                    <a:pt x="337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9"/>
            <p:cNvSpPr/>
            <p:nvPr/>
          </p:nvSpPr>
          <p:spPr>
            <a:xfrm>
              <a:off x="1395700" y="3194475"/>
              <a:ext cx="1034075" cy="95825"/>
            </a:xfrm>
            <a:custGeom>
              <a:avLst/>
              <a:gdLst/>
              <a:ahLst/>
              <a:cxnLst/>
              <a:rect l="l" t="t" r="r" b="b"/>
              <a:pathLst>
                <a:path w="41363" h="3833" extrusionOk="0">
                  <a:moveTo>
                    <a:pt x="0" y="0"/>
                  </a:moveTo>
                  <a:lnTo>
                    <a:pt x="2341" y="2643"/>
                  </a:lnTo>
                  <a:lnTo>
                    <a:pt x="3379" y="3832"/>
                  </a:lnTo>
                  <a:lnTo>
                    <a:pt x="37983" y="3832"/>
                  </a:lnTo>
                  <a:lnTo>
                    <a:pt x="41362" y="0"/>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9"/>
            <p:cNvSpPr/>
            <p:nvPr/>
          </p:nvSpPr>
          <p:spPr>
            <a:xfrm>
              <a:off x="1395700" y="3194475"/>
              <a:ext cx="1034075" cy="95825"/>
            </a:xfrm>
            <a:custGeom>
              <a:avLst/>
              <a:gdLst/>
              <a:ahLst/>
              <a:cxnLst/>
              <a:rect l="l" t="t" r="r" b="b"/>
              <a:pathLst>
                <a:path w="41363" h="3833" fill="none" extrusionOk="0">
                  <a:moveTo>
                    <a:pt x="41362" y="0"/>
                  </a:moveTo>
                  <a:lnTo>
                    <a:pt x="0" y="0"/>
                  </a:lnTo>
                  <a:lnTo>
                    <a:pt x="2341" y="2643"/>
                  </a:lnTo>
                  <a:lnTo>
                    <a:pt x="3379" y="3832"/>
                  </a:lnTo>
                  <a:lnTo>
                    <a:pt x="37983" y="3832"/>
                  </a:lnTo>
                  <a:lnTo>
                    <a:pt x="4136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9"/>
            <p:cNvSpPr/>
            <p:nvPr/>
          </p:nvSpPr>
          <p:spPr>
            <a:xfrm>
              <a:off x="1395700" y="3389850"/>
              <a:ext cx="1034075" cy="97250"/>
            </a:xfrm>
            <a:custGeom>
              <a:avLst/>
              <a:gdLst/>
              <a:ahLst/>
              <a:cxnLst/>
              <a:rect l="l" t="t" r="r" b="b"/>
              <a:pathLst>
                <a:path w="41363" h="3890" extrusionOk="0">
                  <a:moveTo>
                    <a:pt x="0" y="1"/>
                  </a:moveTo>
                  <a:lnTo>
                    <a:pt x="3285" y="3739"/>
                  </a:lnTo>
                  <a:lnTo>
                    <a:pt x="3302" y="3739"/>
                  </a:lnTo>
                  <a:lnTo>
                    <a:pt x="0" y="1"/>
                  </a:lnTo>
                  <a:close/>
                  <a:moveTo>
                    <a:pt x="41362" y="1"/>
                  </a:moveTo>
                  <a:lnTo>
                    <a:pt x="38060" y="3739"/>
                  </a:lnTo>
                  <a:lnTo>
                    <a:pt x="38078" y="3739"/>
                  </a:lnTo>
                  <a:lnTo>
                    <a:pt x="41362" y="1"/>
                  </a:lnTo>
                  <a:close/>
                  <a:moveTo>
                    <a:pt x="3302" y="3739"/>
                  </a:moveTo>
                  <a:lnTo>
                    <a:pt x="3436" y="3890"/>
                  </a:lnTo>
                  <a:lnTo>
                    <a:pt x="7230" y="3890"/>
                  </a:lnTo>
                  <a:lnTo>
                    <a:pt x="7098" y="3739"/>
                  </a:lnTo>
                  <a:close/>
                  <a:moveTo>
                    <a:pt x="34094" y="3739"/>
                  </a:moveTo>
                  <a:lnTo>
                    <a:pt x="33943" y="3890"/>
                  </a:lnTo>
                  <a:lnTo>
                    <a:pt x="37927" y="3890"/>
                  </a:lnTo>
                  <a:lnTo>
                    <a:pt x="38060" y="3739"/>
                  </a:lnTo>
                  <a:close/>
                </a:path>
              </a:pathLst>
            </a:custGeom>
            <a:solidFill>
              <a:srgbClr val="D86C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9"/>
            <p:cNvSpPr/>
            <p:nvPr/>
          </p:nvSpPr>
          <p:spPr>
            <a:xfrm>
              <a:off x="1395700" y="3389850"/>
              <a:ext cx="180775" cy="97250"/>
            </a:xfrm>
            <a:custGeom>
              <a:avLst/>
              <a:gdLst/>
              <a:ahLst/>
              <a:cxnLst/>
              <a:rect l="l" t="t" r="r" b="b"/>
              <a:pathLst>
                <a:path w="7231" h="3890" fill="none" extrusionOk="0">
                  <a:moveTo>
                    <a:pt x="0" y="1"/>
                  </a:moveTo>
                  <a:lnTo>
                    <a:pt x="3436" y="3890"/>
                  </a:lnTo>
                  <a:lnTo>
                    <a:pt x="7230" y="3890"/>
                  </a:lnTo>
                  <a:lnTo>
                    <a:pt x="7098" y="3739"/>
                  </a:lnTo>
                  <a:lnTo>
                    <a:pt x="3285" y="3739"/>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9"/>
            <p:cNvSpPr/>
            <p:nvPr/>
          </p:nvSpPr>
          <p:spPr>
            <a:xfrm>
              <a:off x="2244275" y="3389850"/>
              <a:ext cx="185500" cy="97250"/>
            </a:xfrm>
            <a:custGeom>
              <a:avLst/>
              <a:gdLst/>
              <a:ahLst/>
              <a:cxnLst/>
              <a:rect l="l" t="t" r="r" b="b"/>
              <a:pathLst>
                <a:path w="7420" h="3890" fill="none" extrusionOk="0">
                  <a:moveTo>
                    <a:pt x="7419" y="1"/>
                  </a:moveTo>
                  <a:lnTo>
                    <a:pt x="4135" y="3739"/>
                  </a:lnTo>
                  <a:lnTo>
                    <a:pt x="151" y="3739"/>
                  </a:lnTo>
                  <a:lnTo>
                    <a:pt x="0" y="3890"/>
                  </a:lnTo>
                  <a:lnTo>
                    <a:pt x="3984" y="3890"/>
                  </a:lnTo>
                  <a:lnTo>
                    <a:pt x="741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9"/>
            <p:cNvSpPr/>
            <p:nvPr/>
          </p:nvSpPr>
          <p:spPr>
            <a:xfrm>
              <a:off x="1395700" y="3388925"/>
              <a:ext cx="475" cy="950"/>
            </a:xfrm>
            <a:custGeom>
              <a:avLst/>
              <a:gdLst/>
              <a:ahLst/>
              <a:cxnLst/>
              <a:rect l="l" t="t" r="r" b="b"/>
              <a:pathLst>
                <a:path w="19" h="38" fill="none" extrusionOk="0">
                  <a:moveTo>
                    <a:pt x="19" y="0"/>
                  </a:moveTo>
                  <a:lnTo>
                    <a:pt x="19" y="0"/>
                  </a:lnTo>
                  <a:lnTo>
                    <a:pt x="0" y="38"/>
                  </a:lnTo>
                  <a:lnTo>
                    <a:pt x="1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9"/>
            <p:cNvSpPr/>
            <p:nvPr/>
          </p:nvSpPr>
          <p:spPr>
            <a:xfrm>
              <a:off x="1395700" y="3388925"/>
              <a:ext cx="1034075" cy="94400"/>
            </a:xfrm>
            <a:custGeom>
              <a:avLst/>
              <a:gdLst/>
              <a:ahLst/>
              <a:cxnLst/>
              <a:rect l="l" t="t" r="r" b="b"/>
              <a:pathLst>
                <a:path w="41363" h="3776" extrusionOk="0">
                  <a:moveTo>
                    <a:pt x="19" y="0"/>
                  </a:moveTo>
                  <a:lnTo>
                    <a:pt x="0" y="38"/>
                  </a:lnTo>
                  <a:lnTo>
                    <a:pt x="3285" y="3776"/>
                  </a:lnTo>
                  <a:lnTo>
                    <a:pt x="38078" y="3776"/>
                  </a:lnTo>
                  <a:lnTo>
                    <a:pt x="41362" y="38"/>
                  </a:lnTo>
                  <a:lnTo>
                    <a:pt x="41344" y="0"/>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9"/>
            <p:cNvSpPr/>
            <p:nvPr/>
          </p:nvSpPr>
          <p:spPr>
            <a:xfrm>
              <a:off x="1395700" y="3388925"/>
              <a:ext cx="1034075" cy="94400"/>
            </a:xfrm>
            <a:custGeom>
              <a:avLst/>
              <a:gdLst/>
              <a:ahLst/>
              <a:cxnLst/>
              <a:rect l="l" t="t" r="r" b="b"/>
              <a:pathLst>
                <a:path w="41363" h="3776" fill="none" extrusionOk="0">
                  <a:moveTo>
                    <a:pt x="41344" y="0"/>
                  </a:moveTo>
                  <a:lnTo>
                    <a:pt x="19" y="0"/>
                  </a:lnTo>
                  <a:lnTo>
                    <a:pt x="0" y="38"/>
                  </a:lnTo>
                  <a:lnTo>
                    <a:pt x="3285" y="3776"/>
                  </a:lnTo>
                  <a:lnTo>
                    <a:pt x="7098" y="3776"/>
                  </a:lnTo>
                  <a:lnTo>
                    <a:pt x="34094" y="3776"/>
                  </a:lnTo>
                  <a:lnTo>
                    <a:pt x="38078" y="3776"/>
                  </a:lnTo>
                  <a:lnTo>
                    <a:pt x="41362" y="38"/>
                  </a:lnTo>
                  <a:lnTo>
                    <a:pt x="4134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61" name="Google Shape;761;p9"/>
          <p:cNvSpPr/>
          <p:nvPr/>
        </p:nvSpPr>
        <p:spPr>
          <a:xfrm>
            <a:off x="5889675" y="217125"/>
            <a:ext cx="784262" cy="370888"/>
          </a:xfrm>
          <a:custGeom>
            <a:avLst/>
            <a:gdLst/>
            <a:ahLst/>
            <a:cxnLst/>
            <a:rect l="l" t="t" r="r" b="b"/>
            <a:pathLst>
              <a:path w="70086" h="33152" extrusionOk="0">
                <a:moveTo>
                  <a:pt x="28795" y="0"/>
                </a:moveTo>
                <a:lnTo>
                  <a:pt x="28053" y="19"/>
                </a:lnTo>
                <a:lnTo>
                  <a:pt x="27330" y="74"/>
                </a:lnTo>
                <a:lnTo>
                  <a:pt x="26644" y="148"/>
                </a:lnTo>
                <a:lnTo>
                  <a:pt x="25977" y="278"/>
                </a:lnTo>
                <a:lnTo>
                  <a:pt x="25328" y="427"/>
                </a:lnTo>
                <a:lnTo>
                  <a:pt x="24716" y="593"/>
                </a:lnTo>
                <a:lnTo>
                  <a:pt x="24123" y="797"/>
                </a:lnTo>
                <a:lnTo>
                  <a:pt x="23548" y="1020"/>
                </a:lnTo>
                <a:lnTo>
                  <a:pt x="23010" y="1279"/>
                </a:lnTo>
                <a:lnTo>
                  <a:pt x="22491" y="1558"/>
                </a:lnTo>
                <a:lnTo>
                  <a:pt x="21990" y="1854"/>
                </a:lnTo>
                <a:lnTo>
                  <a:pt x="21527" y="2151"/>
                </a:lnTo>
                <a:lnTo>
                  <a:pt x="21082" y="2485"/>
                </a:lnTo>
                <a:lnTo>
                  <a:pt x="20655" y="2837"/>
                </a:lnTo>
                <a:lnTo>
                  <a:pt x="20247" y="3189"/>
                </a:lnTo>
                <a:lnTo>
                  <a:pt x="19877" y="3560"/>
                </a:lnTo>
                <a:lnTo>
                  <a:pt x="19524" y="3931"/>
                </a:lnTo>
                <a:lnTo>
                  <a:pt x="19191" y="4320"/>
                </a:lnTo>
                <a:lnTo>
                  <a:pt x="18894" y="4709"/>
                </a:lnTo>
                <a:lnTo>
                  <a:pt x="18616" y="5117"/>
                </a:lnTo>
                <a:lnTo>
                  <a:pt x="18338" y="5507"/>
                </a:lnTo>
                <a:lnTo>
                  <a:pt x="18097" y="5915"/>
                </a:lnTo>
                <a:lnTo>
                  <a:pt x="17893" y="6304"/>
                </a:lnTo>
                <a:lnTo>
                  <a:pt x="17689" y="6712"/>
                </a:lnTo>
                <a:lnTo>
                  <a:pt x="17503" y="7101"/>
                </a:lnTo>
                <a:lnTo>
                  <a:pt x="17355" y="7491"/>
                </a:lnTo>
                <a:lnTo>
                  <a:pt x="17225" y="7861"/>
                </a:lnTo>
                <a:lnTo>
                  <a:pt x="17096" y="8232"/>
                </a:lnTo>
                <a:lnTo>
                  <a:pt x="17003" y="8585"/>
                </a:lnTo>
                <a:lnTo>
                  <a:pt x="17003" y="8603"/>
                </a:lnTo>
                <a:lnTo>
                  <a:pt x="16984" y="8863"/>
                </a:lnTo>
                <a:lnTo>
                  <a:pt x="16966" y="9437"/>
                </a:lnTo>
                <a:lnTo>
                  <a:pt x="16947" y="10235"/>
                </a:lnTo>
                <a:lnTo>
                  <a:pt x="16966" y="11217"/>
                </a:lnTo>
                <a:lnTo>
                  <a:pt x="17003" y="11755"/>
                </a:lnTo>
                <a:lnTo>
                  <a:pt x="17040" y="12311"/>
                </a:lnTo>
                <a:lnTo>
                  <a:pt x="17096" y="12886"/>
                </a:lnTo>
                <a:lnTo>
                  <a:pt x="17188" y="13479"/>
                </a:lnTo>
                <a:lnTo>
                  <a:pt x="17281" y="14054"/>
                </a:lnTo>
                <a:lnTo>
                  <a:pt x="17411" y="14629"/>
                </a:lnTo>
                <a:lnTo>
                  <a:pt x="17559" y="15185"/>
                </a:lnTo>
                <a:lnTo>
                  <a:pt x="17744" y="15723"/>
                </a:lnTo>
                <a:lnTo>
                  <a:pt x="17782" y="15834"/>
                </a:lnTo>
                <a:lnTo>
                  <a:pt x="17782" y="15927"/>
                </a:lnTo>
                <a:lnTo>
                  <a:pt x="17763" y="16038"/>
                </a:lnTo>
                <a:lnTo>
                  <a:pt x="17726" y="16131"/>
                </a:lnTo>
                <a:lnTo>
                  <a:pt x="17670" y="16205"/>
                </a:lnTo>
                <a:lnTo>
                  <a:pt x="17596" y="16279"/>
                </a:lnTo>
                <a:lnTo>
                  <a:pt x="17503" y="16335"/>
                </a:lnTo>
                <a:lnTo>
                  <a:pt x="17411" y="16372"/>
                </a:lnTo>
                <a:lnTo>
                  <a:pt x="17299" y="16390"/>
                </a:lnTo>
                <a:lnTo>
                  <a:pt x="17207" y="16390"/>
                </a:lnTo>
                <a:lnTo>
                  <a:pt x="17096" y="16372"/>
                </a:lnTo>
                <a:lnTo>
                  <a:pt x="17021" y="16335"/>
                </a:lnTo>
                <a:lnTo>
                  <a:pt x="16929" y="16261"/>
                </a:lnTo>
                <a:lnTo>
                  <a:pt x="16873" y="16186"/>
                </a:lnTo>
                <a:lnTo>
                  <a:pt x="16817" y="16112"/>
                </a:lnTo>
                <a:lnTo>
                  <a:pt x="16780" y="16001"/>
                </a:lnTo>
                <a:lnTo>
                  <a:pt x="16651" y="15408"/>
                </a:lnTo>
                <a:lnTo>
                  <a:pt x="16502" y="14610"/>
                </a:lnTo>
                <a:lnTo>
                  <a:pt x="16335" y="13683"/>
                </a:lnTo>
                <a:lnTo>
                  <a:pt x="16187" y="12645"/>
                </a:lnTo>
                <a:lnTo>
                  <a:pt x="16057" y="11551"/>
                </a:lnTo>
                <a:lnTo>
                  <a:pt x="16020" y="10995"/>
                </a:lnTo>
                <a:lnTo>
                  <a:pt x="15983" y="10457"/>
                </a:lnTo>
                <a:lnTo>
                  <a:pt x="15965" y="9901"/>
                </a:lnTo>
                <a:lnTo>
                  <a:pt x="15965" y="9363"/>
                </a:lnTo>
                <a:lnTo>
                  <a:pt x="15983" y="8844"/>
                </a:lnTo>
                <a:lnTo>
                  <a:pt x="16039" y="8344"/>
                </a:lnTo>
                <a:lnTo>
                  <a:pt x="15501" y="8195"/>
                </a:lnTo>
                <a:lnTo>
                  <a:pt x="14852" y="8065"/>
                </a:lnTo>
                <a:lnTo>
                  <a:pt x="14129" y="7936"/>
                </a:lnTo>
                <a:lnTo>
                  <a:pt x="13332" y="7824"/>
                </a:lnTo>
                <a:lnTo>
                  <a:pt x="12905" y="7787"/>
                </a:lnTo>
                <a:lnTo>
                  <a:pt x="12460" y="7750"/>
                </a:lnTo>
                <a:lnTo>
                  <a:pt x="12015" y="7732"/>
                </a:lnTo>
                <a:lnTo>
                  <a:pt x="11552" y="7713"/>
                </a:lnTo>
                <a:lnTo>
                  <a:pt x="11070" y="7732"/>
                </a:lnTo>
                <a:lnTo>
                  <a:pt x="10588" y="7750"/>
                </a:lnTo>
                <a:lnTo>
                  <a:pt x="10087" y="7806"/>
                </a:lnTo>
                <a:lnTo>
                  <a:pt x="9605" y="7861"/>
                </a:lnTo>
                <a:lnTo>
                  <a:pt x="9104" y="7954"/>
                </a:lnTo>
                <a:lnTo>
                  <a:pt x="8585" y="8047"/>
                </a:lnTo>
                <a:lnTo>
                  <a:pt x="8085" y="8177"/>
                </a:lnTo>
                <a:lnTo>
                  <a:pt x="7584" y="8344"/>
                </a:lnTo>
                <a:lnTo>
                  <a:pt x="7083" y="8529"/>
                </a:lnTo>
                <a:lnTo>
                  <a:pt x="6583" y="8733"/>
                </a:lnTo>
                <a:lnTo>
                  <a:pt x="6082" y="8974"/>
                </a:lnTo>
                <a:lnTo>
                  <a:pt x="5582" y="9252"/>
                </a:lnTo>
                <a:lnTo>
                  <a:pt x="5100" y="9567"/>
                </a:lnTo>
                <a:lnTo>
                  <a:pt x="4617" y="9901"/>
                </a:lnTo>
                <a:lnTo>
                  <a:pt x="4154" y="10290"/>
                </a:lnTo>
                <a:lnTo>
                  <a:pt x="3709" y="10698"/>
                </a:lnTo>
                <a:lnTo>
                  <a:pt x="3264" y="11162"/>
                </a:lnTo>
                <a:lnTo>
                  <a:pt x="2838" y="11644"/>
                </a:lnTo>
                <a:lnTo>
                  <a:pt x="2411" y="12200"/>
                </a:lnTo>
                <a:lnTo>
                  <a:pt x="2022" y="12775"/>
                </a:lnTo>
                <a:lnTo>
                  <a:pt x="1799" y="13146"/>
                </a:lnTo>
                <a:lnTo>
                  <a:pt x="1577" y="13516"/>
                </a:lnTo>
                <a:lnTo>
                  <a:pt x="1373" y="13906"/>
                </a:lnTo>
                <a:lnTo>
                  <a:pt x="1187" y="14277"/>
                </a:lnTo>
                <a:lnTo>
                  <a:pt x="1021" y="14666"/>
                </a:lnTo>
                <a:lnTo>
                  <a:pt x="854" y="15037"/>
                </a:lnTo>
                <a:lnTo>
                  <a:pt x="724" y="15426"/>
                </a:lnTo>
                <a:lnTo>
                  <a:pt x="594" y="15797"/>
                </a:lnTo>
                <a:lnTo>
                  <a:pt x="464" y="16186"/>
                </a:lnTo>
                <a:lnTo>
                  <a:pt x="372" y="16557"/>
                </a:lnTo>
                <a:lnTo>
                  <a:pt x="279" y="16928"/>
                </a:lnTo>
                <a:lnTo>
                  <a:pt x="205" y="17317"/>
                </a:lnTo>
                <a:lnTo>
                  <a:pt x="131" y="17688"/>
                </a:lnTo>
                <a:lnTo>
                  <a:pt x="93" y="18059"/>
                </a:lnTo>
                <a:lnTo>
                  <a:pt x="56" y="18430"/>
                </a:lnTo>
                <a:lnTo>
                  <a:pt x="19" y="18819"/>
                </a:lnTo>
                <a:lnTo>
                  <a:pt x="1" y="19171"/>
                </a:lnTo>
                <a:lnTo>
                  <a:pt x="1" y="19542"/>
                </a:lnTo>
                <a:lnTo>
                  <a:pt x="19" y="19913"/>
                </a:lnTo>
                <a:lnTo>
                  <a:pt x="38" y="20265"/>
                </a:lnTo>
                <a:lnTo>
                  <a:pt x="75" y="20618"/>
                </a:lnTo>
                <a:lnTo>
                  <a:pt x="112" y="20988"/>
                </a:lnTo>
                <a:lnTo>
                  <a:pt x="223" y="21674"/>
                </a:lnTo>
                <a:lnTo>
                  <a:pt x="390" y="22360"/>
                </a:lnTo>
                <a:lnTo>
                  <a:pt x="576" y="23009"/>
                </a:lnTo>
                <a:lnTo>
                  <a:pt x="817" y="23658"/>
                </a:lnTo>
                <a:lnTo>
                  <a:pt x="1095" y="24270"/>
                </a:lnTo>
                <a:lnTo>
                  <a:pt x="1391" y="24864"/>
                </a:lnTo>
                <a:lnTo>
                  <a:pt x="1725" y="25420"/>
                </a:lnTo>
                <a:lnTo>
                  <a:pt x="2096" y="25957"/>
                </a:lnTo>
                <a:lnTo>
                  <a:pt x="2485" y="26458"/>
                </a:lnTo>
                <a:lnTo>
                  <a:pt x="2912" y="26922"/>
                </a:lnTo>
                <a:lnTo>
                  <a:pt x="3375" y="27367"/>
                </a:lnTo>
                <a:lnTo>
                  <a:pt x="3598" y="27552"/>
                </a:lnTo>
                <a:lnTo>
                  <a:pt x="3839" y="27756"/>
                </a:lnTo>
                <a:lnTo>
                  <a:pt x="4098" y="27941"/>
                </a:lnTo>
                <a:lnTo>
                  <a:pt x="4339" y="28108"/>
                </a:lnTo>
                <a:lnTo>
                  <a:pt x="4599" y="28275"/>
                </a:lnTo>
                <a:lnTo>
                  <a:pt x="4858" y="28423"/>
                </a:lnTo>
                <a:lnTo>
                  <a:pt x="5137" y="28572"/>
                </a:lnTo>
                <a:lnTo>
                  <a:pt x="5396" y="28702"/>
                </a:lnTo>
                <a:lnTo>
                  <a:pt x="5674" y="28813"/>
                </a:lnTo>
                <a:lnTo>
                  <a:pt x="5952" y="28924"/>
                </a:lnTo>
                <a:lnTo>
                  <a:pt x="6231" y="29017"/>
                </a:lnTo>
                <a:lnTo>
                  <a:pt x="6527" y="29091"/>
                </a:lnTo>
                <a:lnTo>
                  <a:pt x="6824" y="29165"/>
                </a:lnTo>
                <a:lnTo>
                  <a:pt x="7102" y="29221"/>
                </a:lnTo>
                <a:lnTo>
                  <a:pt x="7417" y="29258"/>
                </a:lnTo>
                <a:lnTo>
                  <a:pt x="7714" y="29295"/>
                </a:lnTo>
                <a:lnTo>
                  <a:pt x="8010" y="29313"/>
                </a:lnTo>
                <a:lnTo>
                  <a:pt x="8622" y="29313"/>
                </a:lnTo>
                <a:lnTo>
                  <a:pt x="8938" y="29276"/>
                </a:lnTo>
                <a:lnTo>
                  <a:pt x="9531" y="29221"/>
                </a:lnTo>
                <a:lnTo>
                  <a:pt x="10106" y="29146"/>
                </a:lnTo>
                <a:lnTo>
                  <a:pt x="11181" y="28980"/>
                </a:lnTo>
                <a:lnTo>
                  <a:pt x="12127" y="28776"/>
                </a:lnTo>
                <a:lnTo>
                  <a:pt x="12979" y="28572"/>
                </a:lnTo>
                <a:lnTo>
                  <a:pt x="13721" y="28349"/>
                </a:lnTo>
                <a:lnTo>
                  <a:pt x="14370" y="28127"/>
                </a:lnTo>
                <a:lnTo>
                  <a:pt x="14926" y="27904"/>
                </a:lnTo>
                <a:lnTo>
                  <a:pt x="15408" y="27682"/>
                </a:lnTo>
                <a:lnTo>
                  <a:pt x="15816" y="27478"/>
                </a:lnTo>
                <a:lnTo>
                  <a:pt x="16150" y="27292"/>
                </a:lnTo>
                <a:lnTo>
                  <a:pt x="16632" y="26996"/>
                </a:lnTo>
                <a:lnTo>
                  <a:pt x="16780" y="26903"/>
                </a:lnTo>
                <a:lnTo>
                  <a:pt x="16892" y="26847"/>
                </a:lnTo>
                <a:lnTo>
                  <a:pt x="16984" y="26847"/>
                </a:lnTo>
                <a:lnTo>
                  <a:pt x="17003" y="26884"/>
                </a:lnTo>
                <a:lnTo>
                  <a:pt x="17096" y="27218"/>
                </a:lnTo>
                <a:lnTo>
                  <a:pt x="17188" y="27515"/>
                </a:lnTo>
                <a:lnTo>
                  <a:pt x="17318" y="27867"/>
                </a:lnTo>
                <a:lnTo>
                  <a:pt x="17522" y="28275"/>
                </a:lnTo>
                <a:lnTo>
                  <a:pt x="17763" y="28702"/>
                </a:lnTo>
                <a:lnTo>
                  <a:pt x="17911" y="28943"/>
                </a:lnTo>
                <a:lnTo>
                  <a:pt x="18078" y="29184"/>
                </a:lnTo>
                <a:lnTo>
                  <a:pt x="18264" y="29425"/>
                </a:lnTo>
                <a:lnTo>
                  <a:pt x="18468" y="29666"/>
                </a:lnTo>
                <a:lnTo>
                  <a:pt x="18690" y="29888"/>
                </a:lnTo>
                <a:lnTo>
                  <a:pt x="18950" y="30129"/>
                </a:lnTo>
                <a:lnTo>
                  <a:pt x="19209" y="30370"/>
                </a:lnTo>
                <a:lnTo>
                  <a:pt x="19487" y="30593"/>
                </a:lnTo>
                <a:lnTo>
                  <a:pt x="19803" y="30815"/>
                </a:lnTo>
                <a:lnTo>
                  <a:pt x="20155" y="31038"/>
                </a:lnTo>
                <a:lnTo>
                  <a:pt x="20507" y="31242"/>
                </a:lnTo>
                <a:lnTo>
                  <a:pt x="20896" y="31427"/>
                </a:lnTo>
                <a:lnTo>
                  <a:pt x="21304" y="31612"/>
                </a:lnTo>
                <a:lnTo>
                  <a:pt x="21749" y="31779"/>
                </a:lnTo>
                <a:lnTo>
                  <a:pt x="22231" y="31928"/>
                </a:lnTo>
                <a:lnTo>
                  <a:pt x="22732" y="32057"/>
                </a:lnTo>
                <a:lnTo>
                  <a:pt x="23270" y="32169"/>
                </a:lnTo>
                <a:lnTo>
                  <a:pt x="23826" y="32243"/>
                </a:lnTo>
                <a:lnTo>
                  <a:pt x="24438" y="32317"/>
                </a:lnTo>
                <a:lnTo>
                  <a:pt x="25068" y="32354"/>
                </a:lnTo>
                <a:lnTo>
                  <a:pt x="25902" y="32373"/>
                </a:lnTo>
                <a:lnTo>
                  <a:pt x="26700" y="32373"/>
                </a:lnTo>
                <a:lnTo>
                  <a:pt x="27460" y="32336"/>
                </a:lnTo>
                <a:lnTo>
                  <a:pt x="28183" y="32261"/>
                </a:lnTo>
                <a:lnTo>
                  <a:pt x="28888" y="32187"/>
                </a:lnTo>
                <a:lnTo>
                  <a:pt x="29537" y="32076"/>
                </a:lnTo>
                <a:lnTo>
                  <a:pt x="30167" y="31946"/>
                </a:lnTo>
                <a:lnTo>
                  <a:pt x="30760" y="31816"/>
                </a:lnTo>
                <a:lnTo>
                  <a:pt x="31316" y="31668"/>
                </a:lnTo>
                <a:lnTo>
                  <a:pt x="31854" y="31520"/>
                </a:lnTo>
                <a:lnTo>
                  <a:pt x="32355" y="31353"/>
                </a:lnTo>
                <a:lnTo>
                  <a:pt x="32800" y="31186"/>
                </a:lnTo>
                <a:lnTo>
                  <a:pt x="33634" y="30852"/>
                </a:lnTo>
                <a:lnTo>
                  <a:pt x="34339" y="30556"/>
                </a:lnTo>
                <a:lnTo>
                  <a:pt x="34116" y="30519"/>
                </a:lnTo>
                <a:lnTo>
                  <a:pt x="34209" y="30426"/>
                </a:lnTo>
                <a:lnTo>
                  <a:pt x="34487" y="30148"/>
                </a:lnTo>
                <a:lnTo>
                  <a:pt x="34672" y="29944"/>
                </a:lnTo>
                <a:lnTo>
                  <a:pt x="34895" y="29703"/>
                </a:lnTo>
                <a:lnTo>
                  <a:pt x="35117" y="29388"/>
                </a:lnTo>
                <a:lnTo>
                  <a:pt x="35340" y="29035"/>
                </a:lnTo>
                <a:lnTo>
                  <a:pt x="35562" y="28646"/>
                </a:lnTo>
                <a:lnTo>
                  <a:pt x="35785" y="28201"/>
                </a:lnTo>
                <a:lnTo>
                  <a:pt x="35989" y="27700"/>
                </a:lnTo>
                <a:lnTo>
                  <a:pt x="36156" y="27163"/>
                </a:lnTo>
                <a:lnTo>
                  <a:pt x="36248" y="26866"/>
                </a:lnTo>
                <a:lnTo>
                  <a:pt x="36304" y="26551"/>
                </a:lnTo>
                <a:lnTo>
                  <a:pt x="36378" y="26236"/>
                </a:lnTo>
                <a:lnTo>
                  <a:pt x="36415" y="25902"/>
                </a:lnTo>
                <a:lnTo>
                  <a:pt x="36452" y="25568"/>
                </a:lnTo>
                <a:lnTo>
                  <a:pt x="36489" y="25216"/>
                </a:lnTo>
                <a:lnTo>
                  <a:pt x="36489" y="24845"/>
                </a:lnTo>
                <a:lnTo>
                  <a:pt x="36489" y="24456"/>
                </a:lnTo>
                <a:lnTo>
                  <a:pt x="36471" y="24085"/>
                </a:lnTo>
                <a:lnTo>
                  <a:pt x="36415" y="23733"/>
                </a:lnTo>
                <a:lnTo>
                  <a:pt x="36341" y="23399"/>
                </a:lnTo>
                <a:lnTo>
                  <a:pt x="36248" y="23084"/>
                </a:lnTo>
                <a:lnTo>
                  <a:pt x="36119" y="22787"/>
                </a:lnTo>
                <a:lnTo>
                  <a:pt x="35970" y="22527"/>
                </a:lnTo>
                <a:lnTo>
                  <a:pt x="35803" y="22286"/>
                </a:lnTo>
                <a:lnTo>
                  <a:pt x="35636" y="22064"/>
                </a:lnTo>
                <a:lnTo>
                  <a:pt x="35433" y="21841"/>
                </a:lnTo>
                <a:lnTo>
                  <a:pt x="35210" y="21656"/>
                </a:lnTo>
                <a:lnTo>
                  <a:pt x="34988" y="21489"/>
                </a:lnTo>
                <a:lnTo>
                  <a:pt x="34747" y="21341"/>
                </a:lnTo>
                <a:lnTo>
                  <a:pt x="34505" y="21211"/>
                </a:lnTo>
                <a:lnTo>
                  <a:pt x="34246" y="21100"/>
                </a:lnTo>
                <a:lnTo>
                  <a:pt x="33968" y="21007"/>
                </a:lnTo>
                <a:lnTo>
                  <a:pt x="33690" y="20933"/>
                </a:lnTo>
                <a:lnTo>
                  <a:pt x="33412" y="20877"/>
                </a:lnTo>
                <a:lnTo>
                  <a:pt x="33133" y="20822"/>
                </a:lnTo>
                <a:lnTo>
                  <a:pt x="32855" y="20803"/>
                </a:lnTo>
                <a:lnTo>
                  <a:pt x="32577" y="20785"/>
                </a:lnTo>
                <a:lnTo>
                  <a:pt x="32299" y="20785"/>
                </a:lnTo>
                <a:lnTo>
                  <a:pt x="32021" y="20803"/>
                </a:lnTo>
                <a:lnTo>
                  <a:pt x="31743" y="20840"/>
                </a:lnTo>
                <a:lnTo>
                  <a:pt x="31465" y="20877"/>
                </a:lnTo>
                <a:lnTo>
                  <a:pt x="31205" y="20933"/>
                </a:lnTo>
                <a:lnTo>
                  <a:pt x="30964" y="21007"/>
                </a:lnTo>
                <a:lnTo>
                  <a:pt x="30723" y="21100"/>
                </a:lnTo>
                <a:lnTo>
                  <a:pt x="30482" y="21192"/>
                </a:lnTo>
                <a:lnTo>
                  <a:pt x="30278" y="21304"/>
                </a:lnTo>
                <a:lnTo>
                  <a:pt x="30074" y="21415"/>
                </a:lnTo>
                <a:lnTo>
                  <a:pt x="29889" y="21545"/>
                </a:lnTo>
                <a:lnTo>
                  <a:pt x="29722" y="21693"/>
                </a:lnTo>
                <a:lnTo>
                  <a:pt x="29574" y="21841"/>
                </a:lnTo>
                <a:lnTo>
                  <a:pt x="29444" y="22008"/>
                </a:lnTo>
                <a:lnTo>
                  <a:pt x="29314" y="22175"/>
                </a:lnTo>
                <a:lnTo>
                  <a:pt x="29203" y="22342"/>
                </a:lnTo>
                <a:lnTo>
                  <a:pt x="29110" y="22509"/>
                </a:lnTo>
                <a:lnTo>
                  <a:pt x="29036" y="22694"/>
                </a:lnTo>
                <a:lnTo>
                  <a:pt x="28962" y="22880"/>
                </a:lnTo>
                <a:lnTo>
                  <a:pt x="28925" y="23065"/>
                </a:lnTo>
                <a:lnTo>
                  <a:pt x="28869" y="23250"/>
                </a:lnTo>
                <a:lnTo>
                  <a:pt x="28850" y="23436"/>
                </a:lnTo>
                <a:lnTo>
                  <a:pt x="28832" y="23621"/>
                </a:lnTo>
                <a:lnTo>
                  <a:pt x="28813" y="23807"/>
                </a:lnTo>
                <a:lnTo>
                  <a:pt x="28832" y="24178"/>
                </a:lnTo>
                <a:lnTo>
                  <a:pt x="28888" y="24530"/>
                </a:lnTo>
                <a:lnTo>
                  <a:pt x="28999" y="24864"/>
                </a:lnTo>
                <a:lnTo>
                  <a:pt x="29129" y="25160"/>
                </a:lnTo>
                <a:lnTo>
                  <a:pt x="29203" y="25290"/>
                </a:lnTo>
                <a:lnTo>
                  <a:pt x="29295" y="25420"/>
                </a:lnTo>
                <a:lnTo>
                  <a:pt x="29388" y="25550"/>
                </a:lnTo>
                <a:lnTo>
                  <a:pt x="29481" y="25661"/>
                </a:lnTo>
                <a:lnTo>
                  <a:pt x="29592" y="25753"/>
                </a:lnTo>
                <a:lnTo>
                  <a:pt x="29703" y="25846"/>
                </a:lnTo>
                <a:lnTo>
                  <a:pt x="29833" y="25902"/>
                </a:lnTo>
                <a:lnTo>
                  <a:pt x="29963" y="25957"/>
                </a:lnTo>
                <a:lnTo>
                  <a:pt x="30093" y="26013"/>
                </a:lnTo>
                <a:lnTo>
                  <a:pt x="30241" y="26032"/>
                </a:lnTo>
                <a:lnTo>
                  <a:pt x="30389" y="26050"/>
                </a:lnTo>
                <a:lnTo>
                  <a:pt x="30538" y="26032"/>
                </a:lnTo>
                <a:lnTo>
                  <a:pt x="31075" y="25976"/>
                </a:lnTo>
                <a:lnTo>
                  <a:pt x="31520" y="25939"/>
                </a:lnTo>
                <a:lnTo>
                  <a:pt x="31854" y="25920"/>
                </a:lnTo>
                <a:lnTo>
                  <a:pt x="32095" y="25957"/>
                </a:lnTo>
                <a:lnTo>
                  <a:pt x="32188" y="25976"/>
                </a:lnTo>
                <a:lnTo>
                  <a:pt x="32262" y="25995"/>
                </a:lnTo>
                <a:lnTo>
                  <a:pt x="32318" y="26032"/>
                </a:lnTo>
                <a:lnTo>
                  <a:pt x="32373" y="26087"/>
                </a:lnTo>
                <a:lnTo>
                  <a:pt x="32410" y="26143"/>
                </a:lnTo>
                <a:lnTo>
                  <a:pt x="32429" y="26198"/>
                </a:lnTo>
                <a:lnTo>
                  <a:pt x="32447" y="26365"/>
                </a:lnTo>
                <a:lnTo>
                  <a:pt x="32447" y="26551"/>
                </a:lnTo>
                <a:lnTo>
                  <a:pt x="32429" y="26755"/>
                </a:lnTo>
                <a:lnTo>
                  <a:pt x="32392" y="26866"/>
                </a:lnTo>
                <a:lnTo>
                  <a:pt x="32355" y="26959"/>
                </a:lnTo>
                <a:lnTo>
                  <a:pt x="32318" y="27051"/>
                </a:lnTo>
                <a:lnTo>
                  <a:pt x="32243" y="27144"/>
                </a:lnTo>
                <a:lnTo>
                  <a:pt x="32151" y="27218"/>
                </a:lnTo>
                <a:lnTo>
                  <a:pt x="32040" y="27274"/>
                </a:lnTo>
                <a:lnTo>
                  <a:pt x="31910" y="27329"/>
                </a:lnTo>
                <a:lnTo>
                  <a:pt x="31743" y="27385"/>
                </a:lnTo>
                <a:lnTo>
                  <a:pt x="31539" y="27404"/>
                </a:lnTo>
                <a:lnTo>
                  <a:pt x="31298" y="27422"/>
                </a:lnTo>
                <a:lnTo>
                  <a:pt x="31038" y="27404"/>
                </a:lnTo>
                <a:lnTo>
                  <a:pt x="30723" y="27367"/>
                </a:lnTo>
                <a:lnTo>
                  <a:pt x="30389" y="27311"/>
                </a:lnTo>
                <a:lnTo>
                  <a:pt x="30056" y="27218"/>
                </a:lnTo>
                <a:lnTo>
                  <a:pt x="29740" y="27107"/>
                </a:lnTo>
                <a:lnTo>
                  <a:pt x="29425" y="26977"/>
                </a:lnTo>
                <a:lnTo>
                  <a:pt x="29129" y="26810"/>
                </a:lnTo>
                <a:lnTo>
                  <a:pt x="28850" y="26606"/>
                </a:lnTo>
                <a:lnTo>
                  <a:pt x="28572" y="26384"/>
                </a:lnTo>
                <a:lnTo>
                  <a:pt x="28331" y="26143"/>
                </a:lnTo>
                <a:lnTo>
                  <a:pt x="28127" y="25846"/>
                </a:lnTo>
                <a:lnTo>
                  <a:pt x="27942" y="25531"/>
                </a:lnTo>
                <a:lnTo>
                  <a:pt x="27868" y="25364"/>
                </a:lnTo>
                <a:lnTo>
                  <a:pt x="27794" y="25179"/>
                </a:lnTo>
                <a:lnTo>
                  <a:pt x="27738" y="24993"/>
                </a:lnTo>
                <a:lnTo>
                  <a:pt x="27682" y="24808"/>
                </a:lnTo>
                <a:lnTo>
                  <a:pt x="27645" y="24604"/>
                </a:lnTo>
                <a:lnTo>
                  <a:pt x="27608" y="24381"/>
                </a:lnTo>
                <a:lnTo>
                  <a:pt x="27590" y="24159"/>
                </a:lnTo>
                <a:lnTo>
                  <a:pt x="27571" y="23936"/>
                </a:lnTo>
                <a:lnTo>
                  <a:pt x="27590" y="23695"/>
                </a:lnTo>
                <a:lnTo>
                  <a:pt x="27608" y="23454"/>
                </a:lnTo>
                <a:lnTo>
                  <a:pt x="27627" y="23195"/>
                </a:lnTo>
                <a:lnTo>
                  <a:pt x="27664" y="22935"/>
                </a:lnTo>
                <a:lnTo>
                  <a:pt x="27719" y="22676"/>
                </a:lnTo>
                <a:lnTo>
                  <a:pt x="27794" y="22416"/>
                </a:lnTo>
                <a:lnTo>
                  <a:pt x="27886" y="22157"/>
                </a:lnTo>
                <a:lnTo>
                  <a:pt x="27979" y="21916"/>
                </a:lnTo>
                <a:lnTo>
                  <a:pt x="28090" y="21674"/>
                </a:lnTo>
                <a:lnTo>
                  <a:pt x="28220" y="21433"/>
                </a:lnTo>
                <a:lnTo>
                  <a:pt x="28350" y="21211"/>
                </a:lnTo>
                <a:lnTo>
                  <a:pt x="28498" y="21007"/>
                </a:lnTo>
                <a:lnTo>
                  <a:pt x="28665" y="20803"/>
                </a:lnTo>
                <a:lnTo>
                  <a:pt x="28832" y="20599"/>
                </a:lnTo>
                <a:lnTo>
                  <a:pt x="29017" y="20414"/>
                </a:lnTo>
                <a:lnTo>
                  <a:pt x="29221" y="20247"/>
                </a:lnTo>
                <a:lnTo>
                  <a:pt x="29425" y="20080"/>
                </a:lnTo>
                <a:lnTo>
                  <a:pt x="29629" y="19932"/>
                </a:lnTo>
                <a:lnTo>
                  <a:pt x="29852" y="19783"/>
                </a:lnTo>
                <a:lnTo>
                  <a:pt x="30093" y="19672"/>
                </a:lnTo>
                <a:lnTo>
                  <a:pt x="30334" y="19561"/>
                </a:lnTo>
                <a:lnTo>
                  <a:pt x="30575" y="19450"/>
                </a:lnTo>
                <a:lnTo>
                  <a:pt x="30834" y="19375"/>
                </a:lnTo>
                <a:lnTo>
                  <a:pt x="31094" y="19301"/>
                </a:lnTo>
                <a:lnTo>
                  <a:pt x="31354" y="19246"/>
                </a:lnTo>
                <a:lnTo>
                  <a:pt x="31632" y="19209"/>
                </a:lnTo>
                <a:lnTo>
                  <a:pt x="31928" y="19190"/>
                </a:lnTo>
                <a:lnTo>
                  <a:pt x="32206" y="19190"/>
                </a:lnTo>
                <a:lnTo>
                  <a:pt x="32503" y="19209"/>
                </a:lnTo>
                <a:lnTo>
                  <a:pt x="32800" y="19227"/>
                </a:lnTo>
                <a:lnTo>
                  <a:pt x="33115" y="19283"/>
                </a:lnTo>
                <a:lnTo>
                  <a:pt x="33412" y="19357"/>
                </a:lnTo>
                <a:lnTo>
                  <a:pt x="33727" y="19450"/>
                </a:lnTo>
                <a:lnTo>
                  <a:pt x="34042" y="19561"/>
                </a:lnTo>
                <a:lnTo>
                  <a:pt x="34357" y="19691"/>
                </a:lnTo>
                <a:lnTo>
                  <a:pt x="34672" y="19839"/>
                </a:lnTo>
                <a:lnTo>
                  <a:pt x="34988" y="20006"/>
                </a:lnTo>
                <a:lnTo>
                  <a:pt x="35284" y="20173"/>
                </a:lnTo>
                <a:lnTo>
                  <a:pt x="35562" y="20340"/>
                </a:lnTo>
                <a:lnTo>
                  <a:pt x="35840" y="20543"/>
                </a:lnTo>
                <a:lnTo>
                  <a:pt x="36081" y="20729"/>
                </a:lnTo>
                <a:lnTo>
                  <a:pt x="36304" y="20933"/>
                </a:lnTo>
                <a:lnTo>
                  <a:pt x="36526" y="21137"/>
                </a:lnTo>
                <a:lnTo>
                  <a:pt x="36712" y="21341"/>
                </a:lnTo>
                <a:lnTo>
                  <a:pt x="36897" y="21563"/>
                </a:lnTo>
                <a:lnTo>
                  <a:pt x="37064" y="21786"/>
                </a:lnTo>
                <a:lnTo>
                  <a:pt x="37231" y="22008"/>
                </a:lnTo>
                <a:lnTo>
                  <a:pt x="37361" y="22231"/>
                </a:lnTo>
                <a:lnTo>
                  <a:pt x="37491" y="22472"/>
                </a:lnTo>
                <a:lnTo>
                  <a:pt x="37602" y="22713"/>
                </a:lnTo>
                <a:lnTo>
                  <a:pt x="37695" y="22972"/>
                </a:lnTo>
                <a:lnTo>
                  <a:pt x="37787" y="23213"/>
                </a:lnTo>
                <a:lnTo>
                  <a:pt x="37861" y="23473"/>
                </a:lnTo>
                <a:lnTo>
                  <a:pt x="37917" y="23733"/>
                </a:lnTo>
                <a:lnTo>
                  <a:pt x="37954" y="23992"/>
                </a:lnTo>
                <a:lnTo>
                  <a:pt x="37991" y="24252"/>
                </a:lnTo>
                <a:lnTo>
                  <a:pt x="38010" y="24511"/>
                </a:lnTo>
                <a:lnTo>
                  <a:pt x="38028" y="24789"/>
                </a:lnTo>
                <a:lnTo>
                  <a:pt x="38028" y="25327"/>
                </a:lnTo>
                <a:lnTo>
                  <a:pt x="37973" y="25883"/>
                </a:lnTo>
                <a:lnTo>
                  <a:pt x="37880" y="26440"/>
                </a:lnTo>
                <a:lnTo>
                  <a:pt x="37750" y="26996"/>
                </a:lnTo>
                <a:lnTo>
                  <a:pt x="37583" y="27552"/>
                </a:lnTo>
                <a:lnTo>
                  <a:pt x="37398" y="28127"/>
                </a:lnTo>
                <a:lnTo>
                  <a:pt x="37231" y="28609"/>
                </a:lnTo>
                <a:lnTo>
                  <a:pt x="37046" y="29035"/>
                </a:lnTo>
                <a:lnTo>
                  <a:pt x="36879" y="29406"/>
                </a:lnTo>
                <a:lnTo>
                  <a:pt x="36730" y="29721"/>
                </a:lnTo>
                <a:lnTo>
                  <a:pt x="36582" y="29981"/>
                </a:lnTo>
                <a:lnTo>
                  <a:pt x="36452" y="30203"/>
                </a:lnTo>
                <a:lnTo>
                  <a:pt x="36323" y="30370"/>
                </a:lnTo>
                <a:lnTo>
                  <a:pt x="36545" y="30593"/>
                </a:lnTo>
                <a:lnTo>
                  <a:pt x="36805" y="30852"/>
                </a:lnTo>
                <a:lnTo>
                  <a:pt x="37120" y="31112"/>
                </a:lnTo>
                <a:lnTo>
                  <a:pt x="37491" y="31408"/>
                </a:lnTo>
                <a:lnTo>
                  <a:pt x="37898" y="31705"/>
                </a:lnTo>
                <a:lnTo>
                  <a:pt x="38381" y="31983"/>
                </a:lnTo>
                <a:lnTo>
                  <a:pt x="38918" y="32261"/>
                </a:lnTo>
                <a:lnTo>
                  <a:pt x="39215" y="32391"/>
                </a:lnTo>
                <a:lnTo>
                  <a:pt x="39512" y="32502"/>
                </a:lnTo>
                <a:lnTo>
                  <a:pt x="39827" y="32632"/>
                </a:lnTo>
                <a:lnTo>
                  <a:pt x="40179" y="32725"/>
                </a:lnTo>
                <a:lnTo>
                  <a:pt x="40531" y="32836"/>
                </a:lnTo>
                <a:lnTo>
                  <a:pt x="40902" y="32910"/>
                </a:lnTo>
                <a:lnTo>
                  <a:pt x="41291" y="32984"/>
                </a:lnTo>
                <a:lnTo>
                  <a:pt x="41699" y="33059"/>
                </a:lnTo>
                <a:lnTo>
                  <a:pt x="42126" y="33096"/>
                </a:lnTo>
                <a:lnTo>
                  <a:pt x="42571" y="33133"/>
                </a:lnTo>
                <a:lnTo>
                  <a:pt x="43034" y="33151"/>
                </a:lnTo>
                <a:lnTo>
                  <a:pt x="43516" y="33151"/>
                </a:lnTo>
                <a:lnTo>
                  <a:pt x="44036" y="33133"/>
                </a:lnTo>
                <a:lnTo>
                  <a:pt x="44555" y="33096"/>
                </a:lnTo>
                <a:lnTo>
                  <a:pt x="45092" y="33040"/>
                </a:lnTo>
                <a:lnTo>
                  <a:pt x="45649" y="32966"/>
                </a:lnTo>
                <a:lnTo>
                  <a:pt x="46242" y="32873"/>
                </a:lnTo>
                <a:lnTo>
                  <a:pt x="46854" y="32743"/>
                </a:lnTo>
                <a:lnTo>
                  <a:pt x="47336" y="32632"/>
                </a:lnTo>
                <a:lnTo>
                  <a:pt x="47799" y="32502"/>
                </a:lnTo>
                <a:lnTo>
                  <a:pt x="48244" y="32373"/>
                </a:lnTo>
                <a:lnTo>
                  <a:pt x="48671" y="32224"/>
                </a:lnTo>
                <a:lnTo>
                  <a:pt x="49097" y="32057"/>
                </a:lnTo>
                <a:lnTo>
                  <a:pt x="49487" y="31909"/>
                </a:lnTo>
                <a:lnTo>
                  <a:pt x="49857" y="31724"/>
                </a:lnTo>
                <a:lnTo>
                  <a:pt x="50210" y="31557"/>
                </a:lnTo>
                <a:lnTo>
                  <a:pt x="50543" y="31371"/>
                </a:lnTo>
                <a:lnTo>
                  <a:pt x="50859" y="31167"/>
                </a:lnTo>
                <a:lnTo>
                  <a:pt x="51174" y="30982"/>
                </a:lnTo>
                <a:lnTo>
                  <a:pt x="51470" y="30778"/>
                </a:lnTo>
                <a:lnTo>
                  <a:pt x="51730" y="30574"/>
                </a:lnTo>
                <a:lnTo>
                  <a:pt x="52008" y="30370"/>
                </a:lnTo>
                <a:lnTo>
                  <a:pt x="52249" y="30148"/>
                </a:lnTo>
                <a:lnTo>
                  <a:pt x="52472" y="29944"/>
                </a:lnTo>
                <a:lnTo>
                  <a:pt x="52898" y="29499"/>
                </a:lnTo>
                <a:lnTo>
                  <a:pt x="53287" y="29072"/>
                </a:lnTo>
                <a:lnTo>
                  <a:pt x="53621" y="28627"/>
                </a:lnTo>
                <a:lnTo>
                  <a:pt x="53899" y="28201"/>
                </a:lnTo>
                <a:lnTo>
                  <a:pt x="54159" y="27793"/>
                </a:lnTo>
                <a:lnTo>
                  <a:pt x="54381" y="27404"/>
                </a:lnTo>
                <a:lnTo>
                  <a:pt x="54567" y="27033"/>
                </a:lnTo>
                <a:lnTo>
                  <a:pt x="54734" y="26681"/>
                </a:lnTo>
                <a:lnTo>
                  <a:pt x="54641" y="25809"/>
                </a:lnTo>
                <a:lnTo>
                  <a:pt x="54585" y="25309"/>
                </a:lnTo>
                <a:lnTo>
                  <a:pt x="54511" y="24789"/>
                </a:lnTo>
                <a:lnTo>
                  <a:pt x="54400" y="24233"/>
                </a:lnTo>
                <a:lnTo>
                  <a:pt x="54270" y="23658"/>
                </a:lnTo>
                <a:lnTo>
                  <a:pt x="54103" y="23084"/>
                </a:lnTo>
                <a:lnTo>
                  <a:pt x="53918" y="22527"/>
                </a:lnTo>
                <a:lnTo>
                  <a:pt x="53695" y="21990"/>
                </a:lnTo>
                <a:lnTo>
                  <a:pt x="53566" y="21730"/>
                </a:lnTo>
                <a:lnTo>
                  <a:pt x="53436" y="21471"/>
                </a:lnTo>
                <a:lnTo>
                  <a:pt x="53287" y="21229"/>
                </a:lnTo>
                <a:lnTo>
                  <a:pt x="53139" y="20988"/>
                </a:lnTo>
                <a:lnTo>
                  <a:pt x="52972" y="20766"/>
                </a:lnTo>
                <a:lnTo>
                  <a:pt x="52787" y="20562"/>
                </a:lnTo>
                <a:lnTo>
                  <a:pt x="52601" y="20358"/>
                </a:lnTo>
                <a:lnTo>
                  <a:pt x="52398" y="20191"/>
                </a:lnTo>
                <a:lnTo>
                  <a:pt x="52194" y="20024"/>
                </a:lnTo>
                <a:lnTo>
                  <a:pt x="51971" y="19876"/>
                </a:lnTo>
                <a:lnTo>
                  <a:pt x="51730" y="19746"/>
                </a:lnTo>
                <a:lnTo>
                  <a:pt x="51489" y="19635"/>
                </a:lnTo>
                <a:lnTo>
                  <a:pt x="51229" y="19561"/>
                </a:lnTo>
                <a:lnTo>
                  <a:pt x="50951" y="19505"/>
                </a:lnTo>
                <a:lnTo>
                  <a:pt x="50581" y="19450"/>
                </a:lnTo>
                <a:lnTo>
                  <a:pt x="50247" y="19412"/>
                </a:lnTo>
                <a:lnTo>
                  <a:pt x="49913" y="19375"/>
                </a:lnTo>
                <a:lnTo>
                  <a:pt x="49579" y="19357"/>
                </a:lnTo>
                <a:lnTo>
                  <a:pt x="49264" y="19375"/>
                </a:lnTo>
                <a:lnTo>
                  <a:pt x="48967" y="19375"/>
                </a:lnTo>
                <a:lnTo>
                  <a:pt x="48671" y="19412"/>
                </a:lnTo>
                <a:lnTo>
                  <a:pt x="48393" y="19450"/>
                </a:lnTo>
                <a:lnTo>
                  <a:pt x="48115" y="19505"/>
                </a:lnTo>
                <a:lnTo>
                  <a:pt x="47855" y="19561"/>
                </a:lnTo>
                <a:lnTo>
                  <a:pt x="47595" y="19635"/>
                </a:lnTo>
                <a:lnTo>
                  <a:pt x="47373" y="19728"/>
                </a:lnTo>
                <a:lnTo>
                  <a:pt x="47132" y="19820"/>
                </a:lnTo>
                <a:lnTo>
                  <a:pt x="46928" y="19932"/>
                </a:lnTo>
                <a:lnTo>
                  <a:pt x="46724" y="20061"/>
                </a:lnTo>
                <a:lnTo>
                  <a:pt x="46520" y="20191"/>
                </a:lnTo>
                <a:lnTo>
                  <a:pt x="46353" y="20321"/>
                </a:lnTo>
                <a:lnTo>
                  <a:pt x="46186" y="20469"/>
                </a:lnTo>
                <a:lnTo>
                  <a:pt x="46019" y="20618"/>
                </a:lnTo>
                <a:lnTo>
                  <a:pt x="45871" y="20785"/>
                </a:lnTo>
                <a:lnTo>
                  <a:pt x="45741" y="20951"/>
                </a:lnTo>
                <a:lnTo>
                  <a:pt x="45612" y="21137"/>
                </a:lnTo>
                <a:lnTo>
                  <a:pt x="45500" y="21322"/>
                </a:lnTo>
                <a:lnTo>
                  <a:pt x="45408" y="21526"/>
                </a:lnTo>
                <a:lnTo>
                  <a:pt x="45333" y="21712"/>
                </a:lnTo>
                <a:lnTo>
                  <a:pt x="45259" y="21916"/>
                </a:lnTo>
                <a:lnTo>
                  <a:pt x="45185" y="22138"/>
                </a:lnTo>
                <a:lnTo>
                  <a:pt x="45148" y="22360"/>
                </a:lnTo>
                <a:lnTo>
                  <a:pt x="45111" y="22583"/>
                </a:lnTo>
                <a:lnTo>
                  <a:pt x="45092" y="22805"/>
                </a:lnTo>
                <a:lnTo>
                  <a:pt x="45074" y="23028"/>
                </a:lnTo>
                <a:lnTo>
                  <a:pt x="45074" y="23269"/>
                </a:lnTo>
                <a:lnTo>
                  <a:pt x="45111" y="23733"/>
                </a:lnTo>
                <a:lnTo>
                  <a:pt x="45167" y="24178"/>
                </a:lnTo>
                <a:lnTo>
                  <a:pt x="45241" y="24585"/>
                </a:lnTo>
                <a:lnTo>
                  <a:pt x="45352" y="24993"/>
                </a:lnTo>
                <a:lnTo>
                  <a:pt x="45482" y="25346"/>
                </a:lnTo>
                <a:lnTo>
                  <a:pt x="45630" y="25698"/>
                </a:lnTo>
                <a:lnTo>
                  <a:pt x="45797" y="25995"/>
                </a:lnTo>
                <a:lnTo>
                  <a:pt x="45982" y="26273"/>
                </a:lnTo>
                <a:lnTo>
                  <a:pt x="46186" y="26514"/>
                </a:lnTo>
                <a:lnTo>
                  <a:pt x="46409" y="26736"/>
                </a:lnTo>
                <a:lnTo>
                  <a:pt x="46650" y="26903"/>
                </a:lnTo>
                <a:lnTo>
                  <a:pt x="46909" y="27051"/>
                </a:lnTo>
                <a:lnTo>
                  <a:pt x="47169" y="27144"/>
                </a:lnTo>
                <a:lnTo>
                  <a:pt x="47447" y="27200"/>
                </a:lnTo>
                <a:lnTo>
                  <a:pt x="47744" y="27200"/>
                </a:lnTo>
                <a:lnTo>
                  <a:pt x="48040" y="27181"/>
                </a:lnTo>
                <a:lnTo>
                  <a:pt x="48319" y="27126"/>
                </a:lnTo>
                <a:lnTo>
                  <a:pt x="48578" y="27051"/>
                </a:lnTo>
                <a:lnTo>
                  <a:pt x="48819" y="26977"/>
                </a:lnTo>
                <a:lnTo>
                  <a:pt x="49042" y="26903"/>
                </a:lnTo>
                <a:lnTo>
                  <a:pt x="49394" y="26736"/>
                </a:lnTo>
                <a:lnTo>
                  <a:pt x="49672" y="26588"/>
                </a:lnTo>
                <a:lnTo>
                  <a:pt x="49913" y="26477"/>
                </a:lnTo>
                <a:lnTo>
                  <a:pt x="50024" y="26440"/>
                </a:lnTo>
                <a:lnTo>
                  <a:pt x="50117" y="26421"/>
                </a:lnTo>
                <a:lnTo>
                  <a:pt x="50210" y="26402"/>
                </a:lnTo>
                <a:lnTo>
                  <a:pt x="50284" y="26421"/>
                </a:lnTo>
                <a:lnTo>
                  <a:pt x="50377" y="26458"/>
                </a:lnTo>
                <a:lnTo>
                  <a:pt x="50469" y="26514"/>
                </a:lnTo>
                <a:lnTo>
                  <a:pt x="50543" y="26588"/>
                </a:lnTo>
                <a:lnTo>
                  <a:pt x="50618" y="26699"/>
                </a:lnTo>
                <a:lnTo>
                  <a:pt x="50673" y="26829"/>
                </a:lnTo>
                <a:lnTo>
                  <a:pt x="50710" y="26959"/>
                </a:lnTo>
                <a:lnTo>
                  <a:pt x="50729" y="27126"/>
                </a:lnTo>
                <a:lnTo>
                  <a:pt x="50729" y="27292"/>
                </a:lnTo>
                <a:lnTo>
                  <a:pt x="50692" y="27459"/>
                </a:lnTo>
                <a:lnTo>
                  <a:pt x="50636" y="27626"/>
                </a:lnTo>
                <a:lnTo>
                  <a:pt x="50543" y="27812"/>
                </a:lnTo>
                <a:lnTo>
                  <a:pt x="50414" y="27978"/>
                </a:lnTo>
                <a:lnTo>
                  <a:pt x="50247" y="28145"/>
                </a:lnTo>
                <a:lnTo>
                  <a:pt x="50043" y="28294"/>
                </a:lnTo>
                <a:lnTo>
                  <a:pt x="49802" y="28442"/>
                </a:lnTo>
                <a:lnTo>
                  <a:pt x="49524" y="28553"/>
                </a:lnTo>
                <a:lnTo>
                  <a:pt x="49190" y="28664"/>
                </a:lnTo>
                <a:lnTo>
                  <a:pt x="48801" y="28757"/>
                </a:lnTo>
                <a:lnTo>
                  <a:pt x="48597" y="28776"/>
                </a:lnTo>
                <a:lnTo>
                  <a:pt x="48374" y="28794"/>
                </a:lnTo>
                <a:lnTo>
                  <a:pt x="48152" y="28794"/>
                </a:lnTo>
                <a:lnTo>
                  <a:pt x="47948" y="28776"/>
                </a:lnTo>
                <a:lnTo>
                  <a:pt x="47725" y="28739"/>
                </a:lnTo>
                <a:lnTo>
                  <a:pt x="47484" y="28702"/>
                </a:lnTo>
                <a:lnTo>
                  <a:pt x="47262" y="28646"/>
                </a:lnTo>
                <a:lnTo>
                  <a:pt x="47039" y="28572"/>
                </a:lnTo>
                <a:lnTo>
                  <a:pt x="46817" y="28479"/>
                </a:lnTo>
                <a:lnTo>
                  <a:pt x="46594" y="28368"/>
                </a:lnTo>
                <a:lnTo>
                  <a:pt x="46372" y="28257"/>
                </a:lnTo>
                <a:lnTo>
                  <a:pt x="46168" y="28127"/>
                </a:lnTo>
                <a:lnTo>
                  <a:pt x="45945" y="27997"/>
                </a:lnTo>
                <a:lnTo>
                  <a:pt x="45741" y="27849"/>
                </a:lnTo>
                <a:lnTo>
                  <a:pt x="45537" y="27682"/>
                </a:lnTo>
                <a:lnTo>
                  <a:pt x="45352" y="27496"/>
                </a:lnTo>
                <a:lnTo>
                  <a:pt x="45167" y="27311"/>
                </a:lnTo>
                <a:lnTo>
                  <a:pt x="44981" y="27107"/>
                </a:lnTo>
                <a:lnTo>
                  <a:pt x="44814" y="26903"/>
                </a:lnTo>
                <a:lnTo>
                  <a:pt x="44647" y="26681"/>
                </a:lnTo>
                <a:lnTo>
                  <a:pt x="44499" y="26440"/>
                </a:lnTo>
                <a:lnTo>
                  <a:pt x="44369" y="26198"/>
                </a:lnTo>
                <a:lnTo>
                  <a:pt x="44239" y="25939"/>
                </a:lnTo>
                <a:lnTo>
                  <a:pt x="44128" y="25661"/>
                </a:lnTo>
                <a:lnTo>
                  <a:pt x="44017" y="25383"/>
                </a:lnTo>
                <a:lnTo>
                  <a:pt x="43943" y="25105"/>
                </a:lnTo>
                <a:lnTo>
                  <a:pt x="43869" y="24808"/>
                </a:lnTo>
                <a:lnTo>
                  <a:pt x="43813" y="24493"/>
                </a:lnTo>
                <a:lnTo>
                  <a:pt x="43776" y="24178"/>
                </a:lnTo>
                <a:lnTo>
                  <a:pt x="43776" y="23844"/>
                </a:lnTo>
                <a:lnTo>
                  <a:pt x="43776" y="23510"/>
                </a:lnTo>
                <a:lnTo>
                  <a:pt x="43795" y="23176"/>
                </a:lnTo>
                <a:lnTo>
                  <a:pt x="43832" y="22824"/>
                </a:lnTo>
                <a:lnTo>
                  <a:pt x="43887" y="22490"/>
                </a:lnTo>
                <a:lnTo>
                  <a:pt x="43961" y="22175"/>
                </a:lnTo>
                <a:lnTo>
                  <a:pt x="44036" y="21860"/>
                </a:lnTo>
                <a:lnTo>
                  <a:pt x="44128" y="21563"/>
                </a:lnTo>
                <a:lnTo>
                  <a:pt x="44239" y="21285"/>
                </a:lnTo>
                <a:lnTo>
                  <a:pt x="44369" y="21007"/>
                </a:lnTo>
                <a:lnTo>
                  <a:pt x="44499" y="20747"/>
                </a:lnTo>
                <a:lnTo>
                  <a:pt x="44647" y="20488"/>
                </a:lnTo>
                <a:lnTo>
                  <a:pt x="44814" y="20265"/>
                </a:lnTo>
                <a:lnTo>
                  <a:pt x="45000" y="20024"/>
                </a:lnTo>
                <a:lnTo>
                  <a:pt x="45167" y="19820"/>
                </a:lnTo>
                <a:lnTo>
                  <a:pt x="45370" y="19598"/>
                </a:lnTo>
                <a:lnTo>
                  <a:pt x="45574" y="19412"/>
                </a:lnTo>
                <a:lnTo>
                  <a:pt x="45797" y="19227"/>
                </a:lnTo>
                <a:lnTo>
                  <a:pt x="46019" y="19060"/>
                </a:lnTo>
                <a:lnTo>
                  <a:pt x="46242" y="18893"/>
                </a:lnTo>
                <a:lnTo>
                  <a:pt x="46483" y="18745"/>
                </a:lnTo>
                <a:lnTo>
                  <a:pt x="46743" y="18615"/>
                </a:lnTo>
                <a:lnTo>
                  <a:pt x="47002" y="18485"/>
                </a:lnTo>
                <a:lnTo>
                  <a:pt x="47262" y="18374"/>
                </a:lnTo>
                <a:lnTo>
                  <a:pt x="47540" y="18263"/>
                </a:lnTo>
                <a:lnTo>
                  <a:pt x="47818" y="18189"/>
                </a:lnTo>
                <a:lnTo>
                  <a:pt x="48096" y="18096"/>
                </a:lnTo>
                <a:lnTo>
                  <a:pt x="48393" y="18040"/>
                </a:lnTo>
                <a:lnTo>
                  <a:pt x="48689" y="17985"/>
                </a:lnTo>
                <a:lnTo>
                  <a:pt x="48986" y="17929"/>
                </a:lnTo>
                <a:lnTo>
                  <a:pt x="49301" y="17892"/>
                </a:lnTo>
                <a:lnTo>
                  <a:pt x="49616" y="17874"/>
                </a:lnTo>
                <a:lnTo>
                  <a:pt x="50562" y="17874"/>
                </a:lnTo>
                <a:lnTo>
                  <a:pt x="50877" y="17911"/>
                </a:lnTo>
                <a:lnTo>
                  <a:pt x="51174" y="17948"/>
                </a:lnTo>
                <a:lnTo>
                  <a:pt x="51470" y="18022"/>
                </a:lnTo>
                <a:lnTo>
                  <a:pt x="51749" y="18096"/>
                </a:lnTo>
                <a:lnTo>
                  <a:pt x="52008" y="18207"/>
                </a:lnTo>
                <a:lnTo>
                  <a:pt x="52268" y="18319"/>
                </a:lnTo>
                <a:lnTo>
                  <a:pt x="52509" y="18448"/>
                </a:lnTo>
                <a:lnTo>
                  <a:pt x="52731" y="18597"/>
                </a:lnTo>
                <a:lnTo>
                  <a:pt x="52954" y="18745"/>
                </a:lnTo>
                <a:lnTo>
                  <a:pt x="53158" y="18912"/>
                </a:lnTo>
                <a:lnTo>
                  <a:pt x="53343" y="19097"/>
                </a:lnTo>
                <a:lnTo>
                  <a:pt x="53529" y="19283"/>
                </a:lnTo>
                <a:lnTo>
                  <a:pt x="53714" y="19487"/>
                </a:lnTo>
                <a:lnTo>
                  <a:pt x="53881" y="19691"/>
                </a:lnTo>
                <a:lnTo>
                  <a:pt x="54177" y="20136"/>
                </a:lnTo>
                <a:lnTo>
                  <a:pt x="54456" y="20581"/>
                </a:lnTo>
                <a:lnTo>
                  <a:pt x="54697" y="21063"/>
                </a:lnTo>
                <a:lnTo>
                  <a:pt x="54901" y="21526"/>
                </a:lnTo>
                <a:lnTo>
                  <a:pt x="55086" y="22008"/>
                </a:lnTo>
                <a:lnTo>
                  <a:pt x="55253" y="22472"/>
                </a:lnTo>
                <a:lnTo>
                  <a:pt x="55383" y="22917"/>
                </a:lnTo>
                <a:lnTo>
                  <a:pt x="55624" y="23751"/>
                </a:lnTo>
                <a:lnTo>
                  <a:pt x="55753" y="24307"/>
                </a:lnTo>
                <a:lnTo>
                  <a:pt x="55846" y="24826"/>
                </a:lnTo>
                <a:lnTo>
                  <a:pt x="55920" y="25309"/>
                </a:lnTo>
                <a:lnTo>
                  <a:pt x="55957" y="25753"/>
                </a:lnTo>
                <a:lnTo>
                  <a:pt x="56273" y="25957"/>
                </a:lnTo>
                <a:lnTo>
                  <a:pt x="56643" y="26161"/>
                </a:lnTo>
                <a:lnTo>
                  <a:pt x="57070" y="26384"/>
                </a:lnTo>
                <a:lnTo>
                  <a:pt x="57533" y="26606"/>
                </a:lnTo>
                <a:lnTo>
                  <a:pt x="58071" y="26810"/>
                </a:lnTo>
                <a:lnTo>
                  <a:pt x="58646" y="27014"/>
                </a:lnTo>
                <a:lnTo>
                  <a:pt x="59258" y="27181"/>
                </a:lnTo>
                <a:lnTo>
                  <a:pt x="59573" y="27255"/>
                </a:lnTo>
                <a:lnTo>
                  <a:pt x="59907" y="27311"/>
                </a:lnTo>
                <a:lnTo>
                  <a:pt x="60240" y="27348"/>
                </a:lnTo>
                <a:lnTo>
                  <a:pt x="60593" y="27385"/>
                </a:lnTo>
                <a:lnTo>
                  <a:pt x="60945" y="27404"/>
                </a:lnTo>
                <a:lnTo>
                  <a:pt x="61297" y="27422"/>
                </a:lnTo>
                <a:lnTo>
                  <a:pt x="61668" y="27404"/>
                </a:lnTo>
                <a:lnTo>
                  <a:pt x="62039" y="27367"/>
                </a:lnTo>
                <a:lnTo>
                  <a:pt x="62428" y="27329"/>
                </a:lnTo>
                <a:lnTo>
                  <a:pt x="62799" y="27255"/>
                </a:lnTo>
                <a:lnTo>
                  <a:pt x="63188" y="27163"/>
                </a:lnTo>
                <a:lnTo>
                  <a:pt x="63578" y="27051"/>
                </a:lnTo>
                <a:lnTo>
                  <a:pt x="63967" y="26922"/>
                </a:lnTo>
                <a:lnTo>
                  <a:pt x="64356" y="26755"/>
                </a:lnTo>
                <a:lnTo>
                  <a:pt x="64764" y="26569"/>
                </a:lnTo>
                <a:lnTo>
                  <a:pt x="65154" y="26347"/>
                </a:lnTo>
                <a:lnTo>
                  <a:pt x="65543" y="26106"/>
                </a:lnTo>
                <a:lnTo>
                  <a:pt x="65951" y="25828"/>
                </a:lnTo>
                <a:lnTo>
                  <a:pt x="66396" y="25494"/>
                </a:lnTo>
                <a:lnTo>
                  <a:pt x="66804" y="25142"/>
                </a:lnTo>
                <a:lnTo>
                  <a:pt x="67193" y="24771"/>
                </a:lnTo>
                <a:lnTo>
                  <a:pt x="67545" y="24400"/>
                </a:lnTo>
                <a:lnTo>
                  <a:pt x="67861" y="24011"/>
                </a:lnTo>
                <a:lnTo>
                  <a:pt x="68157" y="23621"/>
                </a:lnTo>
                <a:lnTo>
                  <a:pt x="68435" y="23213"/>
                </a:lnTo>
                <a:lnTo>
                  <a:pt x="68676" y="22805"/>
                </a:lnTo>
                <a:lnTo>
                  <a:pt x="68899" y="22398"/>
                </a:lnTo>
                <a:lnTo>
                  <a:pt x="69084" y="21990"/>
                </a:lnTo>
                <a:lnTo>
                  <a:pt x="69270" y="21582"/>
                </a:lnTo>
                <a:lnTo>
                  <a:pt x="69418" y="21192"/>
                </a:lnTo>
                <a:lnTo>
                  <a:pt x="69566" y="20785"/>
                </a:lnTo>
                <a:lnTo>
                  <a:pt x="69678" y="20395"/>
                </a:lnTo>
                <a:lnTo>
                  <a:pt x="69770" y="19987"/>
                </a:lnTo>
                <a:lnTo>
                  <a:pt x="69863" y="19616"/>
                </a:lnTo>
                <a:lnTo>
                  <a:pt x="69937" y="19246"/>
                </a:lnTo>
                <a:lnTo>
                  <a:pt x="69993" y="18875"/>
                </a:lnTo>
                <a:lnTo>
                  <a:pt x="70067" y="18189"/>
                </a:lnTo>
                <a:lnTo>
                  <a:pt x="70086" y="17577"/>
                </a:lnTo>
                <a:lnTo>
                  <a:pt x="70086" y="17021"/>
                </a:lnTo>
                <a:lnTo>
                  <a:pt x="70049" y="16576"/>
                </a:lnTo>
                <a:lnTo>
                  <a:pt x="69993" y="16205"/>
                </a:lnTo>
                <a:lnTo>
                  <a:pt x="69937" y="15964"/>
                </a:lnTo>
                <a:lnTo>
                  <a:pt x="69919" y="15890"/>
                </a:lnTo>
                <a:lnTo>
                  <a:pt x="69882" y="15853"/>
                </a:lnTo>
                <a:lnTo>
                  <a:pt x="69845" y="15834"/>
                </a:lnTo>
                <a:lnTo>
                  <a:pt x="69770" y="15871"/>
                </a:lnTo>
                <a:lnTo>
                  <a:pt x="69548" y="16001"/>
                </a:lnTo>
                <a:lnTo>
                  <a:pt x="69233" y="16261"/>
                </a:lnTo>
                <a:lnTo>
                  <a:pt x="68825" y="16594"/>
                </a:lnTo>
                <a:lnTo>
                  <a:pt x="68343" y="16984"/>
                </a:lnTo>
                <a:lnTo>
                  <a:pt x="67768" y="17410"/>
                </a:lnTo>
                <a:lnTo>
                  <a:pt x="67156" y="17836"/>
                </a:lnTo>
                <a:lnTo>
                  <a:pt x="66822" y="18059"/>
                </a:lnTo>
                <a:lnTo>
                  <a:pt x="66489" y="18263"/>
                </a:lnTo>
                <a:lnTo>
                  <a:pt x="66136" y="18467"/>
                </a:lnTo>
                <a:lnTo>
                  <a:pt x="65784" y="18671"/>
                </a:lnTo>
                <a:lnTo>
                  <a:pt x="65413" y="18838"/>
                </a:lnTo>
                <a:lnTo>
                  <a:pt x="65042" y="19005"/>
                </a:lnTo>
                <a:lnTo>
                  <a:pt x="64672" y="19134"/>
                </a:lnTo>
                <a:lnTo>
                  <a:pt x="64301" y="19264"/>
                </a:lnTo>
                <a:lnTo>
                  <a:pt x="63911" y="19338"/>
                </a:lnTo>
                <a:lnTo>
                  <a:pt x="63522" y="19412"/>
                </a:lnTo>
                <a:lnTo>
                  <a:pt x="63151" y="19450"/>
                </a:lnTo>
                <a:lnTo>
                  <a:pt x="62762" y="19431"/>
                </a:lnTo>
                <a:lnTo>
                  <a:pt x="62391" y="19394"/>
                </a:lnTo>
                <a:lnTo>
                  <a:pt x="62020" y="19320"/>
                </a:lnTo>
                <a:lnTo>
                  <a:pt x="61835" y="19264"/>
                </a:lnTo>
                <a:lnTo>
                  <a:pt x="61649" y="19190"/>
                </a:lnTo>
                <a:lnTo>
                  <a:pt x="61464" y="19116"/>
                </a:lnTo>
                <a:lnTo>
                  <a:pt x="61279" y="19023"/>
                </a:lnTo>
                <a:lnTo>
                  <a:pt x="61093" y="18912"/>
                </a:lnTo>
                <a:lnTo>
                  <a:pt x="60926" y="18801"/>
                </a:lnTo>
                <a:lnTo>
                  <a:pt x="60741" y="18671"/>
                </a:lnTo>
                <a:lnTo>
                  <a:pt x="60574" y="18541"/>
                </a:lnTo>
                <a:lnTo>
                  <a:pt x="60240" y="18226"/>
                </a:lnTo>
                <a:lnTo>
                  <a:pt x="59944" y="17892"/>
                </a:lnTo>
                <a:lnTo>
                  <a:pt x="59666" y="17540"/>
                </a:lnTo>
                <a:lnTo>
                  <a:pt x="59387" y="17150"/>
                </a:lnTo>
                <a:lnTo>
                  <a:pt x="59146" y="16761"/>
                </a:lnTo>
                <a:lnTo>
                  <a:pt x="58905" y="16353"/>
                </a:lnTo>
                <a:lnTo>
                  <a:pt x="58683" y="15927"/>
                </a:lnTo>
                <a:lnTo>
                  <a:pt x="58479" y="15500"/>
                </a:lnTo>
                <a:lnTo>
                  <a:pt x="58090" y="14592"/>
                </a:lnTo>
                <a:lnTo>
                  <a:pt x="57700" y="13665"/>
                </a:lnTo>
                <a:lnTo>
                  <a:pt x="57311" y="12719"/>
                </a:lnTo>
                <a:lnTo>
                  <a:pt x="56903" y="11792"/>
                </a:lnTo>
                <a:lnTo>
                  <a:pt x="56680" y="11329"/>
                </a:lnTo>
                <a:lnTo>
                  <a:pt x="56458" y="10884"/>
                </a:lnTo>
                <a:lnTo>
                  <a:pt x="56217" y="10439"/>
                </a:lnTo>
                <a:lnTo>
                  <a:pt x="55957" y="9994"/>
                </a:lnTo>
                <a:lnTo>
                  <a:pt x="55679" y="9586"/>
                </a:lnTo>
                <a:lnTo>
                  <a:pt x="55383" y="9178"/>
                </a:lnTo>
                <a:lnTo>
                  <a:pt x="55067" y="8789"/>
                </a:lnTo>
                <a:lnTo>
                  <a:pt x="54715" y="8418"/>
                </a:lnTo>
                <a:lnTo>
                  <a:pt x="54344" y="8065"/>
                </a:lnTo>
                <a:lnTo>
                  <a:pt x="53936" y="7732"/>
                </a:lnTo>
                <a:lnTo>
                  <a:pt x="53510" y="7435"/>
                </a:lnTo>
                <a:lnTo>
                  <a:pt x="53046" y="7157"/>
                </a:lnTo>
                <a:lnTo>
                  <a:pt x="52527" y="6897"/>
                </a:lnTo>
                <a:lnTo>
                  <a:pt x="51990" y="6675"/>
                </a:lnTo>
                <a:lnTo>
                  <a:pt x="51712" y="6582"/>
                </a:lnTo>
                <a:lnTo>
                  <a:pt x="51415" y="6489"/>
                </a:lnTo>
                <a:lnTo>
                  <a:pt x="51100" y="6415"/>
                </a:lnTo>
                <a:lnTo>
                  <a:pt x="50784" y="6341"/>
                </a:lnTo>
                <a:lnTo>
                  <a:pt x="50265" y="6248"/>
                </a:lnTo>
                <a:lnTo>
                  <a:pt x="49746" y="6156"/>
                </a:lnTo>
                <a:lnTo>
                  <a:pt x="49246" y="6100"/>
                </a:lnTo>
                <a:lnTo>
                  <a:pt x="48745" y="6063"/>
                </a:lnTo>
                <a:lnTo>
                  <a:pt x="48263" y="6044"/>
                </a:lnTo>
                <a:lnTo>
                  <a:pt x="47799" y="6044"/>
                </a:lnTo>
                <a:lnTo>
                  <a:pt x="47354" y="6063"/>
                </a:lnTo>
                <a:lnTo>
                  <a:pt x="46909" y="6082"/>
                </a:lnTo>
                <a:lnTo>
                  <a:pt x="46483" y="6119"/>
                </a:lnTo>
                <a:lnTo>
                  <a:pt x="46057" y="6174"/>
                </a:lnTo>
                <a:lnTo>
                  <a:pt x="45649" y="6248"/>
                </a:lnTo>
                <a:lnTo>
                  <a:pt x="45259" y="6341"/>
                </a:lnTo>
                <a:lnTo>
                  <a:pt x="44888" y="6434"/>
                </a:lnTo>
                <a:lnTo>
                  <a:pt x="44518" y="6527"/>
                </a:lnTo>
                <a:lnTo>
                  <a:pt x="44147" y="6638"/>
                </a:lnTo>
                <a:lnTo>
                  <a:pt x="43813" y="6768"/>
                </a:lnTo>
                <a:lnTo>
                  <a:pt x="43164" y="7027"/>
                </a:lnTo>
                <a:lnTo>
                  <a:pt x="42552" y="7305"/>
                </a:lnTo>
                <a:lnTo>
                  <a:pt x="41996" y="7602"/>
                </a:lnTo>
                <a:lnTo>
                  <a:pt x="41477" y="7917"/>
                </a:lnTo>
                <a:lnTo>
                  <a:pt x="41013" y="8214"/>
                </a:lnTo>
                <a:lnTo>
                  <a:pt x="40605" y="8529"/>
                </a:lnTo>
                <a:lnTo>
                  <a:pt x="40235" y="8807"/>
                </a:lnTo>
                <a:lnTo>
                  <a:pt x="39919" y="9067"/>
                </a:lnTo>
                <a:lnTo>
                  <a:pt x="39790" y="9530"/>
                </a:lnTo>
                <a:lnTo>
                  <a:pt x="39623" y="10031"/>
                </a:lnTo>
                <a:lnTo>
                  <a:pt x="39419" y="10587"/>
                </a:lnTo>
                <a:lnTo>
                  <a:pt x="39178" y="11162"/>
                </a:lnTo>
                <a:lnTo>
                  <a:pt x="39029" y="11440"/>
                </a:lnTo>
                <a:lnTo>
                  <a:pt x="38863" y="11755"/>
                </a:lnTo>
                <a:lnTo>
                  <a:pt x="38677" y="12052"/>
                </a:lnTo>
                <a:lnTo>
                  <a:pt x="38492" y="12348"/>
                </a:lnTo>
                <a:lnTo>
                  <a:pt x="38288" y="12645"/>
                </a:lnTo>
                <a:lnTo>
                  <a:pt x="38047" y="12942"/>
                </a:lnTo>
                <a:lnTo>
                  <a:pt x="37806" y="13238"/>
                </a:lnTo>
                <a:lnTo>
                  <a:pt x="37546" y="13535"/>
                </a:lnTo>
                <a:lnTo>
                  <a:pt x="37305" y="13757"/>
                </a:lnTo>
                <a:lnTo>
                  <a:pt x="37064" y="13980"/>
                </a:lnTo>
                <a:lnTo>
                  <a:pt x="36805" y="14184"/>
                </a:lnTo>
                <a:lnTo>
                  <a:pt x="36526" y="14351"/>
                </a:lnTo>
                <a:lnTo>
                  <a:pt x="36230" y="14518"/>
                </a:lnTo>
                <a:lnTo>
                  <a:pt x="35933" y="14666"/>
                </a:lnTo>
                <a:lnTo>
                  <a:pt x="35618" y="14796"/>
                </a:lnTo>
                <a:lnTo>
                  <a:pt x="35284" y="14907"/>
                </a:lnTo>
                <a:lnTo>
                  <a:pt x="34950" y="15000"/>
                </a:lnTo>
                <a:lnTo>
                  <a:pt x="34617" y="15092"/>
                </a:lnTo>
                <a:lnTo>
                  <a:pt x="34283" y="15148"/>
                </a:lnTo>
                <a:lnTo>
                  <a:pt x="33931" y="15204"/>
                </a:lnTo>
                <a:lnTo>
                  <a:pt x="33578" y="15222"/>
                </a:lnTo>
                <a:lnTo>
                  <a:pt x="33226" y="15241"/>
                </a:lnTo>
                <a:lnTo>
                  <a:pt x="32874" y="15241"/>
                </a:lnTo>
                <a:lnTo>
                  <a:pt x="32522" y="15204"/>
                </a:lnTo>
                <a:lnTo>
                  <a:pt x="32169" y="15167"/>
                </a:lnTo>
                <a:lnTo>
                  <a:pt x="31836" y="15111"/>
                </a:lnTo>
                <a:lnTo>
                  <a:pt x="31483" y="15037"/>
                </a:lnTo>
                <a:lnTo>
                  <a:pt x="31150" y="14963"/>
                </a:lnTo>
                <a:lnTo>
                  <a:pt x="30816" y="14851"/>
                </a:lnTo>
                <a:lnTo>
                  <a:pt x="30501" y="14722"/>
                </a:lnTo>
                <a:lnTo>
                  <a:pt x="30185" y="14573"/>
                </a:lnTo>
                <a:lnTo>
                  <a:pt x="29889" y="14425"/>
                </a:lnTo>
                <a:lnTo>
                  <a:pt x="29592" y="14240"/>
                </a:lnTo>
                <a:lnTo>
                  <a:pt x="29314" y="14036"/>
                </a:lnTo>
                <a:lnTo>
                  <a:pt x="29054" y="13832"/>
                </a:lnTo>
                <a:lnTo>
                  <a:pt x="28813" y="13591"/>
                </a:lnTo>
                <a:lnTo>
                  <a:pt x="28572" y="13350"/>
                </a:lnTo>
                <a:lnTo>
                  <a:pt x="28368" y="13071"/>
                </a:lnTo>
                <a:lnTo>
                  <a:pt x="28183" y="12793"/>
                </a:lnTo>
                <a:lnTo>
                  <a:pt x="27998" y="12497"/>
                </a:lnTo>
                <a:lnTo>
                  <a:pt x="27849" y="12182"/>
                </a:lnTo>
                <a:lnTo>
                  <a:pt x="27719" y="11866"/>
                </a:lnTo>
                <a:lnTo>
                  <a:pt x="27608" y="11570"/>
                </a:lnTo>
                <a:lnTo>
                  <a:pt x="27516" y="11273"/>
                </a:lnTo>
                <a:lnTo>
                  <a:pt x="27441" y="10976"/>
                </a:lnTo>
                <a:lnTo>
                  <a:pt x="27386" y="10680"/>
                </a:lnTo>
                <a:lnTo>
                  <a:pt x="27330" y="10402"/>
                </a:lnTo>
                <a:lnTo>
                  <a:pt x="27312" y="10123"/>
                </a:lnTo>
                <a:lnTo>
                  <a:pt x="27293" y="9864"/>
                </a:lnTo>
                <a:lnTo>
                  <a:pt x="27293" y="9586"/>
                </a:lnTo>
                <a:lnTo>
                  <a:pt x="27293" y="9326"/>
                </a:lnTo>
                <a:lnTo>
                  <a:pt x="27312" y="9067"/>
                </a:lnTo>
                <a:lnTo>
                  <a:pt x="27349" y="8826"/>
                </a:lnTo>
                <a:lnTo>
                  <a:pt x="27386" y="8585"/>
                </a:lnTo>
                <a:lnTo>
                  <a:pt x="27516" y="8121"/>
                </a:lnTo>
                <a:lnTo>
                  <a:pt x="27664" y="7695"/>
                </a:lnTo>
                <a:lnTo>
                  <a:pt x="27831" y="7287"/>
                </a:lnTo>
                <a:lnTo>
                  <a:pt x="28016" y="6916"/>
                </a:lnTo>
                <a:lnTo>
                  <a:pt x="28220" y="6582"/>
                </a:lnTo>
                <a:lnTo>
                  <a:pt x="28443" y="6285"/>
                </a:lnTo>
                <a:lnTo>
                  <a:pt x="28647" y="6026"/>
                </a:lnTo>
                <a:lnTo>
                  <a:pt x="28850" y="5803"/>
                </a:lnTo>
                <a:lnTo>
                  <a:pt x="29054" y="5618"/>
                </a:lnTo>
                <a:lnTo>
                  <a:pt x="29240" y="5488"/>
                </a:lnTo>
                <a:lnTo>
                  <a:pt x="29388" y="5377"/>
                </a:lnTo>
                <a:lnTo>
                  <a:pt x="29518" y="5321"/>
                </a:lnTo>
                <a:lnTo>
                  <a:pt x="29648" y="5303"/>
                </a:lnTo>
                <a:lnTo>
                  <a:pt x="29740" y="5303"/>
                </a:lnTo>
                <a:lnTo>
                  <a:pt x="29833" y="5340"/>
                </a:lnTo>
                <a:lnTo>
                  <a:pt x="29889" y="5396"/>
                </a:lnTo>
                <a:lnTo>
                  <a:pt x="29944" y="5470"/>
                </a:lnTo>
                <a:lnTo>
                  <a:pt x="29981" y="5562"/>
                </a:lnTo>
                <a:lnTo>
                  <a:pt x="30000" y="5674"/>
                </a:lnTo>
                <a:lnTo>
                  <a:pt x="30000" y="5785"/>
                </a:lnTo>
                <a:lnTo>
                  <a:pt x="30000" y="5896"/>
                </a:lnTo>
                <a:lnTo>
                  <a:pt x="29981" y="6026"/>
                </a:lnTo>
                <a:lnTo>
                  <a:pt x="29944" y="6137"/>
                </a:lnTo>
                <a:lnTo>
                  <a:pt x="29907" y="6248"/>
                </a:lnTo>
                <a:lnTo>
                  <a:pt x="29870" y="6341"/>
                </a:lnTo>
                <a:lnTo>
                  <a:pt x="29481" y="6990"/>
                </a:lnTo>
                <a:lnTo>
                  <a:pt x="29277" y="7361"/>
                </a:lnTo>
                <a:lnTo>
                  <a:pt x="29092" y="7750"/>
                </a:lnTo>
                <a:lnTo>
                  <a:pt x="28906" y="8158"/>
                </a:lnTo>
                <a:lnTo>
                  <a:pt x="28758" y="8585"/>
                </a:lnTo>
                <a:lnTo>
                  <a:pt x="28628" y="9030"/>
                </a:lnTo>
                <a:lnTo>
                  <a:pt x="28535" y="9493"/>
                </a:lnTo>
                <a:lnTo>
                  <a:pt x="28498" y="9716"/>
                </a:lnTo>
                <a:lnTo>
                  <a:pt x="28480" y="9938"/>
                </a:lnTo>
                <a:lnTo>
                  <a:pt x="28480" y="10179"/>
                </a:lnTo>
                <a:lnTo>
                  <a:pt x="28480" y="10420"/>
                </a:lnTo>
                <a:lnTo>
                  <a:pt x="28517" y="10643"/>
                </a:lnTo>
                <a:lnTo>
                  <a:pt x="28554" y="10884"/>
                </a:lnTo>
                <a:lnTo>
                  <a:pt x="28609" y="11125"/>
                </a:lnTo>
                <a:lnTo>
                  <a:pt x="28684" y="11347"/>
                </a:lnTo>
                <a:lnTo>
                  <a:pt x="28776" y="11588"/>
                </a:lnTo>
                <a:lnTo>
                  <a:pt x="28888" y="11811"/>
                </a:lnTo>
                <a:lnTo>
                  <a:pt x="29036" y="12052"/>
                </a:lnTo>
                <a:lnTo>
                  <a:pt x="29184" y="12274"/>
                </a:lnTo>
                <a:lnTo>
                  <a:pt x="29370" y="12497"/>
                </a:lnTo>
                <a:lnTo>
                  <a:pt x="29574" y="12719"/>
                </a:lnTo>
                <a:lnTo>
                  <a:pt x="29796" y="12942"/>
                </a:lnTo>
                <a:lnTo>
                  <a:pt x="30056" y="13164"/>
                </a:lnTo>
                <a:lnTo>
                  <a:pt x="30334" y="13350"/>
                </a:lnTo>
                <a:lnTo>
                  <a:pt x="30612" y="13535"/>
                </a:lnTo>
                <a:lnTo>
                  <a:pt x="30890" y="13702"/>
                </a:lnTo>
                <a:lnTo>
                  <a:pt x="31187" y="13832"/>
                </a:lnTo>
                <a:lnTo>
                  <a:pt x="31483" y="13943"/>
                </a:lnTo>
                <a:lnTo>
                  <a:pt x="31799" y="14036"/>
                </a:lnTo>
                <a:lnTo>
                  <a:pt x="32114" y="14091"/>
                </a:lnTo>
                <a:lnTo>
                  <a:pt x="32410" y="14147"/>
                </a:lnTo>
                <a:lnTo>
                  <a:pt x="32726" y="14165"/>
                </a:lnTo>
                <a:lnTo>
                  <a:pt x="33059" y="14184"/>
                </a:lnTo>
                <a:lnTo>
                  <a:pt x="33374" y="14165"/>
                </a:lnTo>
                <a:lnTo>
                  <a:pt x="33690" y="14128"/>
                </a:lnTo>
                <a:lnTo>
                  <a:pt x="34005" y="14073"/>
                </a:lnTo>
                <a:lnTo>
                  <a:pt x="34320" y="13999"/>
                </a:lnTo>
                <a:lnTo>
                  <a:pt x="34635" y="13906"/>
                </a:lnTo>
                <a:lnTo>
                  <a:pt x="34950" y="13776"/>
                </a:lnTo>
                <a:lnTo>
                  <a:pt x="35266" y="13646"/>
                </a:lnTo>
                <a:lnTo>
                  <a:pt x="35562" y="13498"/>
                </a:lnTo>
                <a:lnTo>
                  <a:pt x="35878" y="13331"/>
                </a:lnTo>
                <a:lnTo>
                  <a:pt x="36174" y="13146"/>
                </a:lnTo>
                <a:lnTo>
                  <a:pt x="36452" y="12942"/>
                </a:lnTo>
                <a:lnTo>
                  <a:pt x="36730" y="12719"/>
                </a:lnTo>
                <a:lnTo>
                  <a:pt x="37009" y="12478"/>
                </a:lnTo>
                <a:lnTo>
                  <a:pt x="37268" y="12219"/>
                </a:lnTo>
                <a:lnTo>
                  <a:pt x="37528" y="11940"/>
                </a:lnTo>
                <a:lnTo>
                  <a:pt x="37769" y="11662"/>
                </a:lnTo>
                <a:lnTo>
                  <a:pt x="38010" y="11347"/>
                </a:lnTo>
                <a:lnTo>
                  <a:pt x="38214" y="11032"/>
                </a:lnTo>
                <a:lnTo>
                  <a:pt x="38436" y="10698"/>
                </a:lnTo>
                <a:lnTo>
                  <a:pt x="38622" y="10346"/>
                </a:lnTo>
                <a:lnTo>
                  <a:pt x="38807" y="9975"/>
                </a:lnTo>
                <a:lnTo>
                  <a:pt x="38974" y="9586"/>
                </a:lnTo>
                <a:lnTo>
                  <a:pt x="38937" y="9475"/>
                </a:lnTo>
                <a:lnTo>
                  <a:pt x="38900" y="9326"/>
                </a:lnTo>
                <a:lnTo>
                  <a:pt x="38863" y="8918"/>
                </a:lnTo>
                <a:lnTo>
                  <a:pt x="38807" y="8418"/>
                </a:lnTo>
                <a:lnTo>
                  <a:pt x="38733" y="7824"/>
                </a:lnTo>
                <a:lnTo>
                  <a:pt x="38622" y="7175"/>
                </a:lnTo>
                <a:lnTo>
                  <a:pt x="38547" y="6823"/>
                </a:lnTo>
                <a:lnTo>
                  <a:pt x="38455" y="6452"/>
                </a:lnTo>
                <a:lnTo>
                  <a:pt x="38362" y="6082"/>
                </a:lnTo>
                <a:lnTo>
                  <a:pt x="38251" y="5711"/>
                </a:lnTo>
                <a:lnTo>
                  <a:pt x="38102" y="5321"/>
                </a:lnTo>
                <a:lnTo>
                  <a:pt x="37954" y="4932"/>
                </a:lnTo>
                <a:lnTo>
                  <a:pt x="37769" y="4543"/>
                </a:lnTo>
                <a:lnTo>
                  <a:pt x="37565" y="4172"/>
                </a:lnTo>
                <a:lnTo>
                  <a:pt x="37342" y="3782"/>
                </a:lnTo>
                <a:lnTo>
                  <a:pt x="37083" y="3412"/>
                </a:lnTo>
                <a:lnTo>
                  <a:pt x="36805" y="3041"/>
                </a:lnTo>
                <a:lnTo>
                  <a:pt x="36489" y="2689"/>
                </a:lnTo>
                <a:lnTo>
                  <a:pt x="36137" y="2336"/>
                </a:lnTo>
                <a:lnTo>
                  <a:pt x="35748" y="2021"/>
                </a:lnTo>
                <a:lnTo>
                  <a:pt x="35321" y="1706"/>
                </a:lnTo>
                <a:lnTo>
                  <a:pt x="34858" y="1409"/>
                </a:lnTo>
                <a:lnTo>
                  <a:pt x="34357" y="1150"/>
                </a:lnTo>
                <a:lnTo>
                  <a:pt x="33819" y="909"/>
                </a:lnTo>
                <a:lnTo>
                  <a:pt x="33245" y="686"/>
                </a:lnTo>
                <a:lnTo>
                  <a:pt x="32614" y="482"/>
                </a:lnTo>
                <a:lnTo>
                  <a:pt x="31928" y="334"/>
                </a:lnTo>
                <a:lnTo>
                  <a:pt x="31205" y="204"/>
                </a:lnTo>
                <a:lnTo>
                  <a:pt x="30371" y="93"/>
                </a:lnTo>
                <a:lnTo>
                  <a:pt x="29574" y="37"/>
                </a:lnTo>
                <a:lnTo>
                  <a:pt x="2879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9"/>
          <p:cNvSpPr/>
          <p:nvPr/>
        </p:nvSpPr>
        <p:spPr>
          <a:xfrm>
            <a:off x="1115050" y="217130"/>
            <a:ext cx="784087" cy="370888"/>
          </a:xfrm>
          <a:custGeom>
            <a:avLst/>
            <a:gdLst/>
            <a:ahLst/>
            <a:cxnLst/>
            <a:rect l="l" t="t" r="r" b="b"/>
            <a:pathLst>
              <a:path w="70086" h="33152" extrusionOk="0">
                <a:moveTo>
                  <a:pt x="28795" y="0"/>
                </a:moveTo>
                <a:lnTo>
                  <a:pt x="28053" y="19"/>
                </a:lnTo>
                <a:lnTo>
                  <a:pt x="27330" y="74"/>
                </a:lnTo>
                <a:lnTo>
                  <a:pt x="26644" y="148"/>
                </a:lnTo>
                <a:lnTo>
                  <a:pt x="25977" y="278"/>
                </a:lnTo>
                <a:lnTo>
                  <a:pt x="25328" y="427"/>
                </a:lnTo>
                <a:lnTo>
                  <a:pt x="24716" y="593"/>
                </a:lnTo>
                <a:lnTo>
                  <a:pt x="24123" y="797"/>
                </a:lnTo>
                <a:lnTo>
                  <a:pt x="23548" y="1020"/>
                </a:lnTo>
                <a:lnTo>
                  <a:pt x="23010" y="1279"/>
                </a:lnTo>
                <a:lnTo>
                  <a:pt x="22491" y="1558"/>
                </a:lnTo>
                <a:lnTo>
                  <a:pt x="21990" y="1854"/>
                </a:lnTo>
                <a:lnTo>
                  <a:pt x="21527" y="2151"/>
                </a:lnTo>
                <a:lnTo>
                  <a:pt x="21082" y="2485"/>
                </a:lnTo>
                <a:lnTo>
                  <a:pt x="20655" y="2837"/>
                </a:lnTo>
                <a:lnTo>
                  <a:pt x="20247" y="3189"/>
                </a:lnTo>
                <a:lnTo>
                  <a:pt x="19877" y="3560"/>
                </a:lnTo>
                <a:lnTo>
                  <a:pt x="19524" y="3931"/>
                </a:lnTo>
                <a:lnTo>
                  <a:pt x="19191" y="4320"/>
                </a:lnTo>
                <a:lnTo>
                  <a:pt x="18894" y="4709"/>
                </a:lnTo>
                <a:lnTo>
                  <a:pt x="18616" y="5117"/>
                </a:lnTo>
                <a:lnTo>
                  <a:pt x="18338" y="5507"/>
                </a:lnTo>
                <a:lnTo>
                  <a:pt x="18097" y="5915"/>
                </a:lnTo>
                <a:lnTo>
                  <a:pt x="17893" y="6304"/>
                </a:lnTo>
                <a:lnTo>
                  <a:pt x="17689" y="6712"/>
                </a:lnTo>
                <a:lnTo>
                  <a:pt x="17503" y="7101"/>
                </a:lnTo>
                <a:lnTo>
                  <a:pt x="17355" y="7491"/>
                </a:lnTo>
                <a:lnTo>
                  <a:pt x="17225" y="7861"/>
                </a:lnTo>
                <a:lnTo>
                  <a:pt x="17096" y="8232"/>
                </a:lnTo>
                <a:lnTo>
                  <a:pt x="17003" y="8585"/>
                </a:lnTo>
                <a:lnTo>
                  <a:pt x="17003" y="8603"/>
                </a:lnTo>
                <a:lnTo>
                  <a:pt x="16984" y="8863"/>
                </a:lnTo>
                <a:lnTo>
                  <a:pt x="16966" y="9437"/>
                </a:lnTo>
                <a:lnTo>
                  <a:pt x="16947" y="10235"/>
                </a:lnTo>
                <a:lnTo>
                  <a:pt x="16966" y="11217"/>
                </a:lnTo>
                <a:lnTo>
                  <a:pt x="17003" y="11755"/>
                </a:lnTo>
                <a:lnTo>
                  <a:pt x="17040" y="12311"/>
                </a:lnTo>
                <a:lnTo>
                  <a:pt x="17096" y="12886"/>
                </a:lnTo>
                <a:lnTo>
                  <a:pt x="17188" y="13479"/>
                </a:lnTo>
                <a:lnTo>
                  <a:pt x="17281" y="14054"/>
                </a:lnTo>
                <a:lnTo>
                  <a:pt x="17411" y="14629"/>
                </a:lnTo>
                <a:lnTo>
                  <a:pt x="17559" y="15185"/>
                </a:lnTo>
                <a:lnTo>
                  <a:pt x="17744" y="15723"/>
                </a:lnTo>
                <a:lnTo>
                  <a:pt x="17782" y="15834"/>
                </a:lnTo>
                <a:lnTo>
                  <a:pt x="17782" y="15927"/>
                </a:lnTo>
                <a:lnTo>
                  <a:pt x="17763" y="16038"/>
                </a:lnTo>
                <a:lnTo>
                  <a:pt x="17726" y="16131"/>
                </a:lnTo>
                <a:lnTo>
                  <a:pt x="17670" y="16205"/>
                </a:lnTo>
                <a:lnTo>
                  <a:pt x="17596" y="16279"/>
                </a:lnTo>
                <a:lnTo>
                  <a:pt x="17503" y="16335"/>
                </a:lnTo>
                <a:lnTo>
                  <a:pt x="17411" y="16372"/>
                </a:lnTo>
                <a:lnTo>
                  <a:pt x="17299" y="16390"/>
                </a:lnTo>
                <a:lnTo>
                  <a:pt x="17207" y="16390"/>
                </a:lnTo>
                <a:lnTo>
                  <a:pt x="17096" y="16372"/>
                </a:lnTo>
                <a:lnTo>
                  <a:pt x="17021" y="16335"/>
                </a:lnTo>
                <a:lnTo>
                  <a:pt x="16929" y="16261"/>
                </a:lnTo>
                <a:lnTo>
                  <a:pt x="16873" y="16186"/>
                </a:lnTo>
                <a:lnTo>
                  <a:pt x="16817" y="16112"/>
                </a:lnTo>
                <a:lnTo>
                  <a:pt x="16780" y="16001"/>
                </a:lnTo>
                <a:lnTo>
                  <a:pt x="16651" y="15408"/>
                </a:lnTo>
                <a:lnTo>
                  <a:pt x="16502" y="14610"/>
                </a:lnTo>
                <a:lnTo>
                  <a:pt x="16335" y="13683"/>
                </a:lnTo>
                <a:lnTo>
                  <a:pt x="16187" y="12645"/>
                </a:lnTo>
                <a:lnTo>
                  <a:pt x="16057" y="11551"/>
                </a:lnTo>
                <a:lnTo>
                  <a:pt x="16020" y="10995"/>
                </a:lnTo>
                <a:lnTo>
                  <a:pt x="15983" y="10457"/>
                </a:lnTo>
                <a:lnTo>
                  <a:pt x="15965" y="9901"/>
                </a:lnTo>
                <a:lnTo>
                  <a:pt x="15965" y="9363"/>
                </a:lnTo>
                <a:lnTo>
                  <a:pt x="15983" y="8844"/>
                </a:lnTo>
                <a:lnTo>
                  <a:pt x="16039" y="8344"/>
                </a:lnTo>
                <a:lnTo>
                  <a:pt x="15501" y="8195"/>
                </a:lnTo>
                <a:lnTo>
                  <a:pt x="14852" y="8065"/>
                </a:lnTo>
                <a:lnTo>
                  <a:pt x="14129" y="7936"/>
                </a:lnTo>
                <a:lnTo>
                  <a:pt x="13332" y="7824"/>
                </a:lnTo>
                <a:lnTo>
                  <a:pt x="12905" y="7787"/>
                </a:lnTo>
                <a:lnTo>
                  <a:pt x="12460" y="7750"/>
                </a:lnTo>
                <a:lnTo>
                  <a:pt x="12015" y="7732"/>
                </a:lnTo>
                <a:lnTo>
                  <a:pt x="11552" y="7713"/>
                </a:lnTo>
                <a:lnTo>
                  <a:pt x="11070" y="7732"/>
                </a:lnTo>
                <a:lnTo>
                  <a:pt x="10588" y="7750"/>
                </a:lnTo>
                <a:lnTo>
                  <a:pt x="10087" y="7806"/>
                </a:lnTo>
                <a:lnTo>
                  <a:pt x="9605" y="7861"/>
                </a:lnTo>
                <a:lnTo>
                  <a:pt x="9104" y="7954"/>
                </a:lnTo>
                <a:lnTo>
                  <a:pt x="8585" y="8047"/>
                </a:lnTo>
                <a:lnTo>
                  <a:pt x="8085" y="8177"/>
                </a:lnTo>
                <a:lnTo>
                  <a:pt x="7584" y="8344"/>
                </a:lnTo>
                <a:lnTo>
                  <a:pt x="7083" y="8529"/>
                </a:lnTo>
                <a:lnTo>
                  <a:pt x="6583" y="8733"/>
                </a:lnTo>
                <a:lnTo>
                  <a:pt x="6082" y="8974"/>
                </a:lnTo>
                <a:lnTo>
                  <a:pt x="5582" y="9252"/>
                </a:lnTo>
                <a:lnTo>
                  <a:pt x="5100" y="9567"/>
                </a:lnTo>
                <a:lnTo>
                  <a:pt x="4617" y="9901"/>
                </a:lnTo>
                <a:lnTo>
                  <a:pt x="4154" y="10290"/>
                </a:lnTo>
                <a:lnTo>
                  <a:pt x="3709" y="10698"/>
                </a:lnTo>
                <a:lnTo>
                  <a:pt x="3264" y="11162"/>
                </a:lnTo>
                <a:lnTo>
                  <a:pt x="2838" y="11644"/>
                </a:lnTo>
                <a:lnTo>
                  <a:pt x="2411" y="12200"/>
                </a:lnTo>
                <a:lnTo>
                  <a:pt x="2022" y="12775"/>
                </a:lnTo>
                <a:lnTo>
                  <a:pt x="1799" y="13146"/>
                </a:lnTo>
                <a:lnTo>
                  <a:pt x="1577" y="13516"/>
                </a:lnTo>
                <a:lnTo>
                  <a:pt x="1373" y="13906"/>
                </a:lnTo>
                <a:lnTo>
                  <a:pt x="1187" y="14277"/>
                </a:lnTo>
                <a:lnTo>
                  <a:pt x="1021" y="14666"/>
                </a:lnTo>
                <a:lnTo>
                  <a:pt x="854" y="15037"/>
                </a:lnTo>
                <a:lnTo>
                  <a:pt x="724" y="15426"/>
                </a:lnTo>
                <a:lnTo>
                  <a:pt x="594" y="15797"/>
                </a:lnTo>
                <a:lnTo>
                  <a:pt x="464" y="16186"/>
                </a:lnTo>
                <a:lnTo>
                  <a:pt x="372" y="16557"/>
                </a:lnTo>
                <a:lnTo>
                  <a:pt x="279" y="16928"/>
                </a:lnTo>
                <a:lnTo>
                  <a:pt x="205" y="17317"/>
                </a:lnTo>
                <a:lnTo>
                  <a:pt x="131" y="17688"/>
                </a:lnTo>
                <a:lnTo>
                  <a:pt x="93" y="18059"/>
                </a:lnTo>
                <a:lnTo>
                  <a:pt x="56" y="18430"/>
                </a:lnTo>
                <a:lnTo>
                  <a:pt x="19" y="18819"/>
                </a:lnTo>
                <a:lnTo>
                  <a:pt x="1" y="19171"/>
                </a:lnTo>
                <a:lnTo>
                  <a:pt x="1" y="19542"/>
                </a:lnTo>
                <a:lnTo>
                  <a:pt x="19" y="19913"/>
                </a:lnTo>
                <a:lnTo>
                  <a:pt x="38" y="20265"/>
                </a:lnTo>
                <a:lnTo>
                  <a:pt x="75" y="20618"/>
                </a:lnTo>
                <a:lnTo>
                  <a:pt x="112" y="20988"/>
                </a:lnTo>
                <a:lnTo>
                  <a:pt x="223" y="21674"/>
                </a:lnTo>
                <a:lnTo>
                  <a:pt x="390" y="22360"/>
                </a:lnTo>
                <a:lnTo>
                  <a:pt x="576" y="23009"/>
                </a:lnTo>
                <a:lnTo>
                  <a:pt x="817" y="23658"/>
                </a:lnTo>
                <a:lnTo>
                  <a:pt x="1095" y="24270"/>
                </a:lnTo>
                <a:lnTo>
                  <a:pt x="1391" y="24864"/>
                </a:lnTo>
                <a:lnTo>
                  <a:pt x="1725" y="25420"/>
                </a:lnTo>
                <a:lnTo>
                  <a:pt x="2096" y="25957"/>
                </a:lnTo>
                <a:lnTo>
                  <a:pt x="2485" y="26458"/>
                </a:lnTo>
                <a:lnTo>
                  <a:pt x="2912" y="26922"/>
                </a:lnTo>
                <a:lnTo>
                  <a:pt x="3375" y="27367"/>
                </a:lnTo>
                <a:lnTo>
                  <a:pt x="3598" y="27552"/>
                </a:lnTo>
                <a:lnTo>
                  <a:pt x="3839" y="27756"/>
                </a:lnTo>
                <a:lnTo>
                  <a:pt x="4098" y="27941"/>
                </a:lnTo>
                <a:lnTo>
                  <a:pt x="4339" y="28108"/>
                </a:lnTo>
                <a:lnTo>
                  <a:pt x="4599" y="28275"/>
                </a:lnTo>
                <a:lnTo>
                  <a:pt x="4858" y="28423"/>
                </a:lnTo>
                <a:lnTo>
                  <a:pt x="5137" y="28572"/>
                </a:lnTo>
                <a:lnTo>
                  <a:pt x="5396" y="28702"/>
                </a:lnTo>
                <a:lnTo>
                  <a:pt x="5674" y="28813"/>
                </a:lnTo>
                <a:lnTo>
                  <a:pt x="5952" y="28924"/>
                </a:lnTo>
                <a:lnTo>
                  <a:pt x="6231" y="29017"/>
                </a:lnTo>
                <a:lnTo>
                  <a:pt x="6527" y="29091"/>
                </a:lnTo>
                <a:lnTo>
                  <a:pt x="6824" y="29165"/>
                </a:lnTo>
                <a:lnTo>
                  <a:pt x="7102" y="29221"/>
                </a:lnTo>
                <a:lnTo>
                  <a:pt x="7417" y="29258"/>
                </a:lnTo>
                <a:lnTo>
                  <a:pt x="7714" y="29295"/>
                </a:lnTo>
                <a:lnTo>
                  <a:pt x="8010" y="29313"/>
                </a:lnTo>
                <a:lnTo>
                  <a:pt x="8622" y="29313"/>
                </a:lnTo>
                <a:lnTo>
                  <a:pt x="8938" y="29276"/>
                </a:lnTo>
                <a:lnTo>
                  <a:pt x="9531" y="29221"/>
                </a:lnTo>
                <a:lnTo>
                  <a:pt x="10106" y="29146"/>
                </a:lnTo>
                <a:lnTo>
                  <a:pt x="11181" y="28980"/>
                </a:lnTo>
                <a:lnTo>
                  <a:pt x="12127" y="28776"/>
                </a:lnTo>
                <a:lnTo>
                  <a:pt x="12979" y="28572"/>
                </a:lnTo>
                <a:lnTo>
                  <a:pt x="13721" y="28349"/>
                </a:lnTo>
                <a:lnTo>
                  <a:pt x="14370" y="28127"/>
                </a:lnTo>
                <a:lnTo>
                  <a:pt x="14926" y="27904"/>
                </a:lnTo>
                <a:lnTo>
                  <a:pt x="15408" y="27682"/>
                </a:lnTo>
                <a:lnTo>
                  <a:pt x="15816" y="27478"/>
                </a:lnTo>
                <a:lnTo>
                  <a:pt x="16150" y="27292"/>
                </a:lnTo>
                <a:lnTo>
                  <a:pt x="16632" y="26996"/>
                </a:lnTo>
                <a:lnTo>
                  <a:pt x="16780" y="26903"/>
                </a:lnTo>
                <a:lnTo>
                  <a:pt x="16892" y="26847"/>
                </a:lnTo>
                <a:lnTo>
                  <a:pt x="16984" y="26847"/>
                </a:lnTo>
                <a:lnTo>
                  <a:pt x="17003" y="26884"/>
                </a:lnTo>
                <a:lnTo>
                  <a:pt x="17096" y="27218"/>
                </a:lnTo>
                <a:lnTo>
                  <a:pt x="17188" y="27515"/>
                </a:lnTo>
                <a:lnTo>
                  <a:pt x="17318" y="27867"/>
                </a:lnTo>
                <a:lnTo>
                  <a:pt x="17522" y="28275"/>
                </a:lnTo>
                <a:lnTo>
                  <a:pt x="17763" y="28702"/>
                </a:lnTo>
                <a:lnTo>
                  <a:pt x="17911" y="28943"/>
                </a:lnTo>
                <a:lnTo>
                  <a:pt x="18078" y="29184"/>
                </a:lnTo>
                <a:lnTo>
                  <a:pt x="18264" y="29425"/>
                </a:lnTo>
                <a:lnTo>
                  <a:pt x="18468" y="29666"/>
                </a:lnTo>
                <a:lnTo>
                  <a:pt x="18690" y="29888"/>
                </a:lnTo>
                <a:lnTo>
                  <a:pt x="18950" y="30129"/>
                </a:lnTo>
                <a:lnTo>
                  <a:pt x="19209" y="30370"/>
                </a:lnTo>
                <a:lnTo>
                  <a:pt x="19487" y="30593"/>
                </a:lnTo>
                <a:lnTo>
                  <a:pt x="19803" y="30815"/>
                </a:lnTo>
                <a:lnTo>
                  <a:pt x="20155" y="31038"/>
                </a:lnTo>
                <a:lnTo>
                  <a:pt x="20507" y="31242"/>
                </a:lnTo>
                <a:lnTo>
                  <a:pt x="20896" y="31427"/>
                </a:lnTo>
                <a:lnTo>
                  <a:pt x="21304" y="31612"/>
                </a:lnTo>
                <a:lnTo>
                  <a:pt x="21749" y="31779"/>
                </a:lnTo>
                <a:lnTo>
                  <a:pt x="22231" y="31928"/>
                </a:lnTo>
                <a:lnTo>
                  <a:pt x="22732" y="32057"/>
                </a:lnTo>
                <a:lnTo>
                  <a:pt x="23270" y="32169"/>
                </a:lnTo>
                <a:lnTo>
                  <a:pt x="23826" y="32243"/>
                </a:lnTo>
                <a:lnTo>
                  <a:pt x="24438" y="32317"/>
                </a:lnTo>
                <a:lnTo>
                  <a:pt x="25068" y="32354"/>
                </a:lnTo>
                <a:lnTo>
                  <a:pt x="25902" y="32373"/>
                </a:lnTo>
                <a:lnTo>
                  <a:pt x="26700" y="32373"/>
                </a:lnTo>
                <a:lnTo>
                  <a:pt x="27460" y="32336"/>
                </a:lnTo>
                <a:lnTo>
                  <a:pt x="28183" y="32261"/>
                </a:lnTo>
                <a:lnTo>
                  <a:pt x="28888" y="32187"/>
                </a:lnTo>
                <a:lnTo>
                  <a:pt x="29537" y="32076"/>
                </a:lnTo>
                <a:lnTo>
                  <a:pt x="30167" y="31946"/>
                </a:lnTo>
                <a:lnTo>
                  <a:pt x="30760" y="31816"/>
                </a:lnTo>
                <a:lnTo>
                  <a:pt x="31316" y="31668"/>
                </a:lnTo>
                <a:lnTo>
                  <a:pt x="31854" y="31520"/>
                </a:lnTo>
                <a:lnTo>
                  <a:pt x="32355" y="31353"/>
                </a:lnTo>
                <a:lnTo>
                  <a:pt x="32800" y="31186"/>
                </a:lnTo>
                <a:lnTo>
                  <a:pt x="33634" y="30852"/>
                </a:lnTo>
                <a:lnTo>
                  <a:pt x="34339" y="30556"/>
                </a:lnTo>
                <a:lnTo>
                  <a:pt x="34116" y="30519"/>
                </a:lnTo>
                <a:lnTo>
                  <a:pt x="34209" y="30426"/>
                </a:lnTo>
                <a:lnTo>
                  <a:pt x="34487" y="30148"/>
                </a:lnTo>
                <a:lnTo>
                  <a:pt x="34672" y="29944"/>
                </a:lnTo>
                <a:lnTo>
                  <a:pt x="34895" y="29703"/>
                </a:lnTo>
                <a:lnTo>
                  <a:pt x="35117" y="29388"/>
                </a:lnTo>
                <a:lnTo>
                  <a:pt x="35340" y="29035"/>
                </a:lnTo>
                <a:lnTo>
                  <a:pt x="35562" y="28646"/>
                </a:lnTo>
                <a:lnTo>
                  <a:pt x="35785" y="28201"/>
                </a:lnTo>
                <a:lnTo>
                  <a:pt x="35989" y="27700"/>
                </a:lnTo>
                <a:lnTo>
                  <a:pt x="36156" y="27163"/>
                </a:lnTo>
                <a:lnTo>
                  <a:pt x="36248" y="26866"/>
                </a:lnTo>
                <a:lnTo>
                  <a:pt x="36304" y="26551"/>
                </a:lnTo>
                <a:lnTo>
                  <a:pt x="36378" y="26236"/>
                </a:lnTo>
                <a:lnTo>
                  <a:pt x="36415" y="25902"/>
                </a:lnTo>
                <a:lnTo>
                  <a:pt x="36452" y="25568"/>
                </a:lnTo>
                <a:lnTo>
                  <a:pt x="36489" y="25216"/>
                </a:lnTo>
                <a:lnTo>
                  <a:pt x="36489" y="24845"/>
                </a:lnTo>
                <a:lnTo>
                  <a:pt x="36489" y="24456"/>
                </a:lnTo>
                <a:lnTo>
                  <a:pt x="36471" y="24085"/>
                </a:lnTo>
                <a:lnTo>
                  <a:pt x="36415" y="23733"/>
                </a:lnTo>
                <a:lnTo>
                  <a:pt x="36341" y="23399"/>
                </a:lnTo>
                <a:lnTo>
                  <a:pt x="36248" y="23084"/>
                </a:lnTo>
                <a:lnTo>
                  <a:pt x="36119" y="22787"/>
                </a:lnTo>
                <a:lnTo>
                  <a:pt x="35970" y="22527"/>
                </a:lnTo>
                <a:lnTo>
                  <a:pt x="35803" y="22286"/>
                </a:lnTo>
                <a:lnTo>
                  <a:pt x="35636" y="22064"/>
                </a:lnTo>
                <a:lnTo>
                  <a:pt x="35433" y="21841"/>
                </a:lnTo>
                <a:lnTo>
                  <a:pt x="35210" y="21656"/>
                </a:lnTo>
                <a:lnTo>
                  <a:pt x="34988" y="21489"/>
                </a:lnTo>
                <a:lnTo>
                  <a:pt x="34747" y="21341"/>
                </a:lnTo>
                <a:lnTo>
                  <a:pt x="34505" y="21211"/>
                </a:lnTo>
                <a:lnTo>
                  <a:pt x="34246" y="21100"/>
                </a:lnTo>
                <a:lnTo>
                  <a:pt x="33968" y="21007"/>
                </a:lnTo>
                <a:lnTo>
                  <a:pt x="33690" y="20933"/>
                </a:lnTo>
                <a:lnTo>
                  <a:pt x="33412" y="20877"/>
                </a:lnTo>
                <a:lnTo>
                  <a:pt x="33133" y="20822"/>
                </a:lnTo>
                <a:lnTo>
                  <a:pt x="32855" y="20803"/>
                </a:lnTo>
                <a:lnTo>
                  <a:pt x="32577" y="20785"/>
                </a:lnTo>
                <a:lnTo>
                  <a:pt x="32299" y="20785"/>
                </a:lnTo>
                <a:lnTo>
                  <a:pt x="32021" y="20803"/>
                </a:lnTo>
                <a:lnTo>
                  <a:pt x="31743" y="20840"/>
                </a:lnTo>
                <a:lnTo>
                  <a:pt x="31465" y="20877"/>
                </a:lnTo>
                <a:lnTo>
                  <a:pt x="31205" y="20933"/>
                </a:lnTo>
                <a:lnTo>
                  <a:pt x="30964" y="21007"/>
                </a:lnTo>
                <a:lnTo>
                  <a:pt x="30723" y="21100"/>
                </a:lnTo>
                <a:lnTo>
                  <a:pt x="30482" y="21192"/>
                </a:lnTo>
                <a:lnTo>
                  <a:pt x="30278" y="21304"/>
                </a:lnTo>
                <a:lnTo>
                  <a:pt x="30074" y="21415"/>
                </a:lnTo>
                <a:lnTo>
                  <a:pt x="29889" y="21545"/>
                </a:lnTo>
                <a:lnTo>
                  <a:pt x="29722" y="21693"/>
                </a:lnTo>
                <a:lnTo>
                  <a:pt x="29574" y="21841"/>
                </a:lnTo>
                <a:lnTo>
                  <a:pt x="29444" y="22008"/>
                </a:lnTo>
                <a:lnTo>
                  <a:pt x="29314" y="22175"/>
                </a:lnTo>
                <a:lnTo>
                  <a:pt x="29203" y="22342"/>
                </a:lnTo>
                <a:lnTo>
                  <a:pt x="29110" y="22509"/>
                </a:lnTo>
                <a:lnTo>
                  <a:pt x="29036" y="22694"/>
                </a:lnTo>
                <a:lnTo>
                  <a:pt x="28962" y="22880"/>
                </a:lnTo>
                <a:lnTo>
                  <a:pt x="28925" y="23065"/>
                </a:lnTo>
                <a:lnTo>
                  <a:pt x="28869" y="23250"/>
                </a:lnTo>
                <a:lnTo>
                  <a:pt x="28850" y="23436"/>
                </a:lnTo>
                <a:lnTo>
                  <a:pt x="28832" y="23621"/>
                </a:lnTo>
                <a:lnTo>
                  <a:pt x="28813" y="23807"/>
                </a:lnTo>
                <a:lnTo>
                  <a:pt x="28832" y="24178"/>
                </a:lnTo>
                <a:lnTo>
                  <a:pt x="28888" y="24530"/>
                </a:lnTo>
                <a:lnTo>
                  <a:pt x="28999" y="24864"/>
                </a:lnTo>
                <a:lnTo>
                  <a:pt x="29129" y="25160"/>
                </a:lnTo>
                <a:lnTo>
                  <a:pt x="29203" y="25290"/>
                </a:lnTo>
                <a:lnTo>
                  <a:pt x="29295" y="25420"/>
                </a:lnTo>
                <a:lnTo>
                  <a:pt x="29388" y="25550"/>
                </a:lnTo>
                <a:lnTo>
                  <a:pt x="29481" y="25661"/>
                </a:lnTo>
                <a:lnTo>
                  <a:pt x="29592" y="25753"/>
                </a:lnTo>
                <a:lnTo>
                  <a:pt x="29703" y="25846"/>
                </a:lnTo>
                <a:lnTo>
                  <a:pt x="29833" y="25902"/>
                </a:lnTo>
                <a:lnTo>
                  <a:pt x="29963" y="25957"/>
                </a:lnTo>
                <a:lnTo>
                  <a:pt x="30093" y="26013"/>
                </a:lnTo>
                <a:lnTo>
                  <a:pt x="30241" y="26032"/>
                </a:lnTo>
                <a:lnTo>
                  <a:pt x="30389" y="26050"/>
                </a:lnTo>
                <a:lnTo>
                  <a:pt x="30538" y="26032"/>
                </a:lnTo>
                <a:lnTo>
                  <a:pt x="31075" y="25976"/>
                </a:lnTo>
                <a:lnTo>
                  <a:pt x="31520" y="25939"/>
                </a:lnTo>
                <a:lnTo>
                  <a:pt x="31854" y="25920"/>
                </a:lnTo>
                <a:lnTo>
                  <a:pt x="32095" y="25957"/>
                </a:lnTo>
                <a:lnTo>
                  <a:pt x="32188" y="25976"/>
                </a:lnTo>
                <a:lnTo>
                  <a:pt x="32262" y="25995"/>
                </a:lnTo>
                <a:lnTo>
                  <a:pt x="32318" y="26032"/>
                </a:lnTo>
                <a:lnTo>
                  <a:pt x="32373" y="26087"/>
                </a:lnTo>
                <a:lnTo>
                  <a:pt x="32410" y="26143"/>
                </a:lnTo>
                <a:lnTo>
                  <a:pt x="32429" y="26198"/>
                </a:lnTo>
                <a:lnTo>
                  <a:pt x="32447" y="26365"/>
                </a:lnTo>
                <a:lnTo>
                  <a:pt x="32447" y="26551"/>
                </a:lnTo>
                <a:lnTo>
                  <a:pt x="32429" y="26755"/>
                </a:lnTo>
                <a:lnTo>
                  <a:pt x="32392" y="26866"/>
                </a:lnTo>
                <a:lnTo>
                  <a:pt x="32355" y="26959"/>
                </a:lnTo>
                <a:lnTo>
                  <a:pt x="32318" y="27051"/>
                </a:lnTo>
                <a:lnTo>
                  <a:pt x="32243" y="27144"/>
                </a:lnTo>
                <a:lnTo>
                  <a:pt x="32151" y="27218"/>
                </a:lnTo>
                <a:lnTo>
                  <a:pt x="32040" y="27274"/>
                </a:lnTo>
                <a:lnTo>
                  <a:pt x="31910" y="27329"/>
                </a:lnTo>
                <a:lnTo>
                  <a:pt x="31743" y="27385"/>
                </a:lnTo>
                <a:lnTo>
                  <a:pt x="31539" y="27404"/>
                </a:lnTo>
                <a:lnTo>
                  <a:pt x="31298" y="27422"/>
                </a:lnTo>
                <a:lnTo>
                  <a:pt x="31038" y="27404"/>
                </a:lnTo>
                <a:lnTo>
                  <a:pt x="30723" y="27367"/>
                </a:lnTo>
                <a:lnTo>
                  <a:pt x="30389" y="27311"/>
                </a:lnTo>
                <a:lnTo>
                  <a:pt x="30056" y="27218"/>
                </a:lnTo>
                <a:lnTo>
                  <a:pt x="29740" y="27107"/>
                </a:lnTo>
                <a:lnTo>
                  <a:pt x="29425" y="26977"/>
                </a:lnTo>
                <a:lnTo>
                  <a:pt x="29129" y="26810"/>
                </a:lnTo>
                <a:lnTo>
                  <a:pt x="28850" y="26606"/>
                </a:lnTo>
                <a:lnTo>
                  <a:pt x="28572" y="26384"/>
                </a:lnTo>
                <a:lnTo>
                  <a:pt x="28331" y="26143"/>
                </a:lnTo>
                <a:lnTo>
                  <a:pt x="28127" y="25846"/>
                </a:lnTo>
                <a:lnTo>
                  <a:pt x="27942" y="25531"/>
                </a:lnTo>
                <a:lnTo>
                  <a:pt x="27868" y="25364"/>
                </a:lnTo>
                <a:lnTo>
                  <a:pt x="27794" y="25179"/>
                </a:lnTo>
                <a:lnTo>
                  <a:pt x="27738" y="24993"/>
                </a:lnTo>
                <a:lnTo>
                  <a:pt x="27682" y="24808"/>
                </a:lnTo>
                <a:lnTo>
                  <a:pt x="27645" y="24604"/>
                </a:lnTo>
                <a:lnTo>
                  <a:pt x="27608" y="24381"/>
                </a:lnTo>
                <a:lnTo>
                  <a:pt x="27590" y="24159"/>
                </a:lnTo>
                <a:lnTo>
                  <a:pt x="27571" y="23936"/>
                </a:lnTo>
                <a:lnTo>
                  <a:pt x="27590" y="23695"/>
                </a:lnTo>
                <a:lnTo>
                  <a:pt x="27608" y="23454"/>
                </a:lnTo>
                <a:lnTo>
                  <a:pt x="27627" y="23195"/>
                </a:lnTo>
                <a:lnTo>
                  <a:pt x="27664" y="22935"/>
                </a:lnTo>
                <a:lnTo>
                  <a:pt x="27719" y="22676"/>
                </a:lnTo>
                <a:lnTo>
                  <a:pt x="27794" y="22416"/>
                </a:lnTo>
                <a:lnTo>
                  <a:pt x="27886" y="22157"/>
                </a:lnTo>
                <a:lnTo>
                  <a:pt x="27979" y="21916"/>
                </a:lnTo>
                <a:lnTo>
                  <a:pt x="28090" y="21674"/>
                </a:lnTo>
                <a:lnTo>
                  <a:pt x="28220" y="21433"/>
                </a:lnTo>
                <a:lnTo>
                  <a:pt x="28350" y="21211"/>
                </a:lnTo>
                <a:lnTo>
                  <a:pt x="28498" y="21007"/>
                </a:lnTo>
                <a:lnTo>
                  <a:pt x="28665" y="20803"/>
                </a:lnTo>
                <a:lnTo>
                  <a:pt x="28832" y="20599"/>
                </a:lnTo>
                <a:lnTo>
                  <a:pt x="29017" y="20414"/>
                </a:lnTo>
                <a:lnTo>
                  <a:pt x="29221" y="20247"/>
                </a:lnTo>
                <a:lnTo>
                  <a:pt x="29425" y="20080"/>
                </a:lnTo>
                <a:lnTo>
                  <a:pt x="29629" y="19932"/>
                </a:lnTo>
                <a:lnTo>
                  <a:pt x="29852" y="19783"/>
                </a:lnTo>
                <a:lnTo>
                  <a:pt x="30093" y="19672"/>
                </a:lnTo>
                <a:lnTo>
                  <a:pt x="30334" y="19561"/>
                </a:lnTo>
                <a:lnTo>
                  <a:pt x="30575" y="19450"/>
                </a:lnTo>
                <a:lnTo>
                  <a:pt x="30834" y="19375"/>
                </a:lnTo>
                <a:lnTo>
                  <a:pt x="31094" y="19301"/>
                </a:lnTo>
                <a:lnTo>
                  <a:pt x="31354" y="19246"/>
                </a:lnTo>
                <a:lnTo>
                  <a:pt x="31632" y="19209"/>
                </a:lnTo>
                <a:lnTo>
                  <a:pt x="31928" y="19190"/>
                </a:lnTo>
                <a:lnTo>
                  <a:pt x="32206" y="19190"/>
                </a:lnTo>
                <a:lnTo>
                  <a:pt x="32503" y="19209"/>
                </a:lnTo>
                <a:lnTo>
                  <a:pt x="32800" y="19227"/>
                </a:lnTo>
                <a:lnTo>
                  <a:pt x="33115" y="19283"/>
                </a:lnTo>
                <a:lnTo>
                  <a:pt x="33412" y="19357"/>
                </a:lnTo>
                <a:lnTo>
                  <a:pt x="33727" y="19450"/>
                </a:lnTo>
                <a:lnTo>
                  <a:pt x="34042" y="19561"/>
                </a:lnTo>
                <a:lnTo>
                  <a:pt x="34357" y="19691"/>
                </a:lnTo>
                <a:lnTo>
                  <a:pt x="34672" y="19839"/>
                </a:lnTo>
                <a:lnTo>
                  <a:pt x="34988" y="20006"/>
                </a:lnTo>
                <a:lnTo>
                  <a:pt x="35284" y="20173"/>
                </a:lnTo>
                <a:lnTo>
                  <a:pt x="35562" y="20340"/>
                </a:lnTo>
                <a:lnTo>
                  <a:pt x="35840" y="20543"/>
                </a:lnTo>
                <a:lnTo>
                  <a:pt x="36081" y="20729"/>
                </a:lnTo>
                <a:lnTo>
                  <a:pt x="36304" y="20933"/>
                </a:lnTo>
                <a:lnTo>
                  <a:pt x="36526" y="21137"/>
                </a:lnTo>
                <a:lnTo>
                  <a:pt x="36712" y="21341"/>
                </a:lnTo>
                <a:lnTo>
                  <a:pt x="36897" y="21563"/>
                </a:lnTo>
                <a:lnTo>
                  <a:pt x="37064" y="21786"/>
                </a:lnTo>
                <a:lnTo>
                  <a:pt x="37231" y="22008"/>
                </a:lnTo>
                <a:lnTo>
                  <a:pt x="37361" y="22231"/>
                </a:lnTo>
                <a:lnTo>
                  <a:pt x="37491" y="22472"/>
                </a:lnTo>
                <a:lnTo>
                  <a:pt x="37602" y="22713"/>
                </a:lnTo>
                <a:lnTo>
                  <a:pt x="37695" y="22972"/>
                </a:lnTo>
                <a:lnTo>
                  <a:pt x="37787" y="23213"/>
                </a:lnTo>
                <a:lnTo>
                  <a:pt x="37861" y="23473"/>
                </a:lnTo>
                <a:lnTo>
                  <a:pt x="37917" y="23733"/>
                </a:lnTo>
                <a:lnTo>
                  <a:pt x="37954" y="23992"/>
                </a:lnTo>
                <a:lnTo>
                  <a:pt x="37991" y="24252"/>
                </a:lnTo>
                <a:lnTo>
                  <a:pt x="38010" y="24511"/>
                </a:lnTo>
                <a:lnTo>
                  <a:pt x="38028" y="24789"/>
                </a:lnTo>
                <a:lnTo>
                  <a:pt x="38028" y="25327"/>
                </a:lnTo>
                <a:lnTo>
                  <a:pt x="37973" y="25883"/>
                </a:lnTo>
                <a:lnTo>
                  <a:pt x="37880" y="26440"/>
                </a:lnTo>
                <a:lnTo>
                  <a:pt x="37750" y="26996"/>
                </a:lnTo>
                <a:lnTo>
                  <a:pt x="37583" y="27552"/>
                </a:lnTo>
                <a:lnTo>
                  <a:pt x="37398" y="28127"/>
                </a:lnTo>
                <a:lnTo>
                  <a:pt x="37231" y="28609"/>
                </a:lnTo>
                <a:lnTo>
                  <a:pt x="37046" y="29035"/>
                </a:lnTo>
                <a:lnTo>
                  <a:pt x="36879" y="29406"/>
                </a:lnTo>
                <a:lnTo>
                  <a:pt x="36730" y="29721"/>
                </a:lnTo>
                <a:lnTo>
                  <a:pt x="36582" y="29981"/>
                </a:lnTo>
                <a:lnTo>
                  <a:pt x="36452" y="30203"/>
                </a:lnTo>
                <a:lnTo>
                  <a:pt x="36323" y="30370"/>
                </a:lnTo>
                <a:lnTo>
                  <a:pt x="36545" y="30593"/>
                </a:lnTo>
                <a:lnTo>
                  <a:pt x="36805" y="30852"/>
                </a:lnTo>
                <a:lnTo>
                  <a:pt x="37120" y="31112"/>
                </a:lnTo>
                <a:lnTo>
                  <a:pt x="37491" y="31408"/>
                </a:lnTo>
                <a:lnTo>
                  <a:pt x="37898" y="31705"/>
                </a:lnTo>
                <a:lnTo>
                  <a:pt x="38381" y="31983"/>
                </a:lnTo>
                <a:lnTo>
                  <a:pt x="38918" y="32261"/>
                </a:lnTo>
                <a:lnTo>
                  <a:pt x="39215" y="32391"/>
                </a:lnTo>
                <a:lnTo>
                  <a:pt x="39512" y="32502"/>
                </a:lnTo>
                <a:lnTo>
                  <a:pt x="39827" y="32632"/>
                </a:lnTo>
                <a:lnTo>
                  <a:pt x="40179" y="32725"/>
                </a:lnTo>
                <a:lnTo>
                  <a:pt x="40531" y="32836"/>
                </a:lnTo>
                <a:lnTo>
                  <a:pt x="40902" y="32910"/>
                </a:lnTo>
                <a:lnTo>
                  <a:pt x="41291" y="32984"/>
                </a:lnTo>
                <a:lnTo>
                  <a:pt x="41699" y="33059"/>
                </a:lnTo>
                <a:lnTo>
                  <a:pt x="42126" y="33096"/>
                </a:lnTo>
                <a:lnTo>
                  <a:pt x="42571" y="33133"/>
                </a:lnTo>
                <a:lnTo>
                  <a:pt x="43034" y="33151"/>
                </a:lnTo>
                <a:lnTo>
                  <a:pt x="43516" y="33151"/>
                </a:lnTo>
                <a:lnTo>
                  <a:pt x="44036" y="33133"/>
                </a:lnTo>
                <a:lnTo>
                  <a:pt x="44555" y="33096"/>
                </a:lnTo>
                <a:lnTo>
                  <a:pt x="45092" y="33040"/>
                </a:lnTo>
                <a:lnTo>
                  <a:pt x="45649" y="32966"/>
                </a:lnTo>
                <a:lnTo>
                  <a:pt x="46242" y="32873"/>
                </a:lnTo>
                <a:lnTo>
                  <a:pt x="46854" y="32743"/>
                </a:lnTo>
                <a:lnTo>
                  <a:pt x="47336" y="32632"/>
                </a:lnTo>
                <a:lnTo>
                  <a:pt x="47799" y="32502"/>
                </a:lnTo>
                <a:lnTo>
                  <a:pt x="48244" y="32373"/>
                </a:lnTo>
                <a:lnTo>
                  <a:pt x="48671" y="32224"/>
                </a:lnTo>
                <a:lnTo>
                  <a:pt x="49097" y="32057"/>
                </a:lnTo>
                <a:lnTo>
                  <a:pt x="49487" y="31909"/>
                </a:lnTo>
                <a:lnTo>
                  <a:pt x="49857" y="31724"/>
                </a:lnTo>
                <a:lnTo>
                  <a:pt x="50210" y="31557"/>
                </a:lnTo>
                <a:lnTo>
                  <a:pt x="50543" y="31371"/>
                </a:lnTo>
                <a:lnTo>
                  <a:pt x="50859" y="31167"/>
                </a:lnTo>
                <a:lnTo>
                  <a:pt x="51174" y="30982"/>
                </a:lnTo>
                <a:lnTo>
                  <a:pt x="51470" y="30778"/>
                </a:lnTo>
                <a:lnTo>
                  <a:pt x="51730" y="30574"/>
                </a:lnTo>
                <a:lnTo>
                  <a:pt x="52008" y="30370"/>
                </a:lnTo>
                <a:lnTo>
                  <a:pt x="52249" y="30148"/>
                </a:lnTo>
                <a:lnTo>
                  <a:pt x="52472" y="29944"/>
                </a:lnTo>
                <a:lnTo>
                  <a:pt x="52898" y="29499"/>
                </a:lnTo>
                <a:lnTo>
                  <a:pt x="53287" y="29072"/>
                </a:lnTo>
                <a:lnTo>
                  <a:pt x="53621" y="28627"/>
                </a:lnTo>
                <a:lnTo>
                  <a:pt x="53899" y="28201"/>
                </a:lnTo>
                <a:lnTo>
                  <a:pt x="54159" y="27793"/>
                </a:lnTo>
                <a:lnTo>
                  <a:pt x="54381" y="27404"/>
                </a:lnTo>
                <a:lnTo>
                  <a:pt x="54567" y="27033"/>
                </a:lnTo>
                <a:lnTo>
                  <a:pt x="54734" y="26681"/>
                </a:lnTo>
                <a:lnTo>
                  <a:pt x="54641" y="25809"/>
                </a:lnTo>
                <a:lnTo>
                  <a:pt x="54585" y="25309"/>
                </a:lnTo>
                <a:lnTo>
                  <a:pt x="54511" y="24789"/>
                </a:lnTo>
                <a:lnTo>
                  <a:pt x="54400" y="24233"/>
                </a:lnTo>
                <a:lnTo>
                  <a:pt x="54270" y="23658"/>
                </a:lnTo>
                <a:lnTo>
                  <a:pt x="54103" y="23084"/>
                </a:lnTo>
                <a:lnTo>
                  <a:pt x="53918" y="22527"/>
                </a:lnTo>
                <a:lnTo>
                  <a:pt x="53695" y="21990"/>
                </a:lnTo>
                <a:lnTo>
                  <a:pt x="53566" y="21730"/>
                </a:lnTo>
                <a:lnTo>
                  <a:pt x="53436" y="21471"/>
                </a:lnTo>
                <a:lnTo>
                  <a:pt x="53287" y="21229"/>
                </a:lnTo>
                <a:lnTo>
                  <a:pt x="53139" y="20988"/>
                </a:lnTo>
                <a:lnTo>
                  <a:pt x="52972" y="20766"/>
                </a:lnTo>
                <a:lnTo>
                  <a:pt x="52787" y="20562"/>
                </a:lnTo>
                <a:lnTo>
                  <a:pt x="52601" y="20358"/>
                </a:lnTo>
                <a:lnTo>
                  <a:pt x="52398" y="20191"/>
                </a:lnTo>
                <a:lnTo>
                  <a:pt x="52194" y="20024"/>
                </a:lnTo>
                <a:lnTo>
                  <a:pt x="51971" y="19876"/>
                </a:lnTo>
                <a:lnTo>
                  <a:pt x="51730" y="19746"/>
                </a:lnTo>
                <a:lnTo>
                  <a:pt x="51489" y="19635"/>
                </a:lnTo>
                <a:lnTo>
                  <a:pt x="51229" y="19561"/>
                </a:lnTo>
                <a:lnTo>
                  <a:pt x="50951" y="19505"/>
                </a:lnTo>
                <a:lnTo>
                  <a:pt x="50581" y="19450"/>
                </a:lnTo>
                <a:lnTo>
                  <a:pt x="50247" y="19412"/>
                </a:lnTo>
                <a:lnTo>
                  <a:pt x="49913" y="19375"/>
                </a:lnTo>
                <a:lnTo>
                  <a:pt x="49579" y="19357"/>
                </a:lnTo>
                <a:lnTo>
                  <a:pt x="49264" y="19375"/>
                </a:lnTo>
                <a:lnTo>
                  <a:pt x="48967" y="19375"/>
                </a:lnTo>
                <a:lnTo>
                  <a:pt x="48671" y="19412"/>
                </a:lnTo>
                <a:lnTo>
                  <a:pt x="48393" y="19450"/>
                </a:lnTo>
                <a:lnTo>
                  <a:pt x="48115" y="19505"/>
                </a:lnTo>
                <a:lnTo>
                  <a:pt x="47855" y="19561"/>
                </a:lnTo>
                <a:lnTo>
                  <a:pt x="47595" y="19635"/>
                </a:lnTo>
                <a:lnTo>
                  <a:pt x="47373" y="19728"/>
                </a:lnTo>
                <a:lnTo>
                  <a:pt x="47132" y="19820"/>
                </a:lnTo>
                <a:lnTo>
                  <a:pt x="46928" y="19932"/>
                </a:lnTo>
                <a:lnTo>
                  <a:pt x="46724" y="20061"/>
                </a:lnTo>
                <a:lnTo>
                  <a:pt x="46520" y="20191"/>
                </a:lnTo>
                <a:lnTo>
                  <a:pt x="46353" y="20321"/>
                </a:lnTo>
                <a:lnTo>
                  <a:pt x="46186" y="20469"/>
                </a:lnTo>
                <a:lnTo>
                  <a:pt x="46019" y="20618"/>
                </a:lnTo>
                <a:lnTo>
                  <a:pt x="45871" y="20785"/>
                </a:lnTo>
                <a:lnTo>
                  <a:pt x="45741" y="20951"/>
                </a:lnTo>
                <a:lnTo>
                  <a:pt x="45612" y="21137"/>
                </a:lnTo>
                <a:lnTo>
                  <a:pt x="45500" y="21322"/>
                </a:lnTo>
                <a:lnTo>
                  <a:pt x="45408" y="21526"/>
                </a:lnTo>
                <a:lnTo>
                  <a:pt x="45333" y="21712"/>
                </a:lnTo>
                <a:lnTo>
                  <a:pt x="45259" y="21916"/>
                </a:lnTo>
                <a:lnTo>
                  <a:pt x="45185" y="22138"/>
                </a:lnTo>
                <a:lnTo>
                  <a:pt x="45148" y="22360"/>
                </a:lnTo>
                <a:lnTo>
                  <a:pt x="45111" y="22583"/>
                </a:lnTo>
                <a:lnTo>
                  <a:pt x="45092" y="22805"/>
                </a:lnTo>
                <a:lnTo>
                  <a:pt x="45074" y="23028"/>
                </a:lnTo>
                <a:lnTo>
                  <a:pt x="45074" y="23269"/>
                </a:lnTo>
                <a:lnTo>
                  <a:pt x="45111" y="23733"/>
                </a:lnTo>
                <a:lnTo>
                  <a:pt x="45167" y="24178"/>
                </a:lnTo>
                <a:lnTo>
                  <a:pt x="45241" y="24585"/>
                </a:lnTo>
                <a:lnTo>
                  <a:pt x="45352" y="24993"/>
                </a:lnTo>
                <a:lnTo>
                  <a:pt x="45482" y="25346"/>
                </a:lnTo>
                <a:lnTo>
                  <a:pt x="45630" y="25698"/>
                </a:lnTo>
                <a:lnTo>
                  <a:pt x="45797" y="25995"/>
                </a:lnTo>
                <a:lnTo>
                  <a:pt x="45982" y="26273"/>
                </a:lnTo>
                <a:lnTo>
                  <a:pt x="46186" y="26514"/>
                </a:lnTo>
                <a:lnTo>
                  <a:pt x="46409" y="26736"/>
                </a:lnTo>
                <a:lnTo>
                  <a:pt x="46650" y="26903"/>
                </a:lnTo>
                <a:lnTo>
                  <a:pt x="46909" y="27051"/>
                </a:lnTo>
                <a:lnTo>
                  <a:pt x="47169" y="27144"/>
                </a:lnTo>
                <a:lnTo>
                  <a:pt x="47447" y="27200"/>
                </a:lnTo>
                <a:lnTo>
                  <a:pt x="47744" y="27200"/>
                </a:lnTo>
                <a:lnTo>
                  <a:pt x="48040" y="27181"/>
                </a:lnTo>
                <a:lnTo>
                  <a:pt x="48319" y="27126"/>
                </a:lnTo>
                <a:lnTo>
                  <a:pt x="48578" y="27051"/>
                </a:lnTo>
                <a:lnTo>
                  <a:pt x="48819" y="26977"/>
                </a:lnTo>
                <a:lnTo>
                  <a:pt x="49042" y="26903"/>
                </a:lnTo>
                <a:lnTo>
                  <a:pt x="49394" y="26736"/>
                </a:lnTo>
                <a:lnTo>
                  <a:pt x="49672" y="26588"/>
                </a:lnTo>
                <a:lnTo>
                  <a:pt x="49913" y="26477"/>
                </a:lnTo>
                <a:lnTo>
                  <a:pt x="50024" y="26440"/>
                </a:lnTo>
                <a:lnTo>
                  <a:pt x="50117" y="26421"/>
                </a:lnTo>
                <a:lnTo>
                  <a:pt x="50210" y="26402"/>
                </a:lnTo>
                <a:lnTo>
                  <a:pt x="50284" y="26421"/>
                </a:lnTo>
                <a:lnTo>
                  <a:pt x="50377" y="26458"/>
                </a:lnTo>
                <a:lnTo>
                  <a:pt x="50469" y="26514"/>
                </a:lnTo>
                <a:lnTo>
                  <a:pt x="50543" y="26588"/>
                </a:lnTo>
                <a:lnTo>
                  <a:pt x="50618" y="26699"/>
                </a:lnTo>
                <a:lnTo>
                  <a:pt x="50673" y="26829"/>
                </a:lnTo>
                <a:lnTo>
                  <a:pt x="50710" y="26959"/>
                </a:lnTo>
                <a:lnTo>
                  <a:pt x="50729" y="27126"/>
                </a:lnTo>
                <a:lnTo>
                  <a:pt x="50729" y="27292"/>
                </a:lnTo>
                <a:lnTo>
                  <a:pt x="50692" y="27459"/>
                </a:lnTo>
                <a:lnTo>
                  <a:pt x="50636" y="27626"/>
                </a:lnTo>
                <a:lnTo>
                  <a:pt x="50543" y="27812"/>
                </a:lnTo>
                <a:lnTo>
                  <a:pt x="50414" y="27978"/>
                </a:lnTo>
                <a:lnTo>
                  <a:pt x="50247" y="28145"/>
                </a:lnTo>
                <a:lnTo>
                  <a:pt x="50043" y="28294"/>
                </a:lnTo>
                <a:lnTo>
                  <a:pt x="49802" y="28442"/>
                </a:lnTo>
                <a:lnTo>
                  <a:pt x="49524" y="28553"/>
                </a:lnTo>
                <a:lnTo>
                  <a:pt x="49190" y="28664"/>
                </a:lnTo>
                <a:lnTo>
                  <a:pt x="48801" y="28757"/>
                </a:lnTo>
                <a:lnTo>
                  <a:pt x="48597" y="28776"/>
                </a:lnTo>
                <a:lnTo>
                  <a:pt x="48374" y="28794"/>
                </a:lnTo>
                <a:lnTo>
                  <a:pt x="48152" y="28794"/>
                </a:lnTo>
                <a:lnTo>
                  <a:pt x="47948" y="28776"/>
                </a:lnTo>
                <a:lnTo>
                  <a:pt x="47725" y="28739"/>
                </a:lnTo>
                <a:lnTo>
                  <a:pt x="47484" y="28702"/>
                </a:lnTo>
                <a:lnTo>
                  <a:pt x="47262" y="28646"/>
                </a:lnTo>
                <a:lnTo>
                  <a:pt x="47039" y="28572"/>
                </a:lnTo>
                <a:lnTo>
                  <a:pt x="46817" y="28479"/>
                </a:lnTo>
                <a:lnTo>
                  <a:pt x="46594" y="28368"/>
                </a:lnTo>
                <a:lnTo>
                  <a:pt x="46372" y="28257"/>
                </a:lnTo>
                <a:lnTo>
                  <a:pt x="46168" y="28127"/>
                </a:lnTo>
                <a:lnTo>
                  <a:pt x="45945" y="27997"/>
                </a:lnTo>
                <a:lnTo>
                  <a:pt x="45741" y="27849"/>
                </a:lnTo>
                <a:lnTo>
                  <a:pt x="45537" y="27682"/>
                </a:lnTo>
                <a:lnTo>
                  <a:pt x="45352" y="27496"/>
                </a:lnTo>
                <a:lnTo>
                  <a:pt x="45167" y="27311"/>
                </a:lnTo>
                <a:lnTo>
                  <a:pt x="44981" y="27107"/>
                </a:lnTo>
                <a:lnTo>
                  <a:pt x="44814" y="26903"/>
                </a:lnTo>
                <a:lnTo>
                  <a:pt x="44647" y="26681"/>
                </a:lnTo>
                <a:lnTo>
                  <a:pt x="44499" y="26440"/>
                </a:lnTo>
                <a:lnTo>
                  <a:pt x="44369" y="26198"/>
                </a:lnTo>
                <a:lnTo>
                  <a:pt x="44239" y="25939"/>
                </a:lnTo>
                <a:lnTo>
                  <a:pt x="44128" y="25661"/>
                </a:lnTo>
                <a:lnTo>
                  <a:pt x="44017" y="25383"/>
                </a:lnTo>
                <a:lnTo>
                  <a:pt x="43943" y="25105"/>
                </a:lnTo>
                <a:lnTo>
                  <a:pt x="43869" y="24808"/>
                </a:lnTo>
                <a:lnTo>
                  <a:pt x="43813" y="24493"/>
                </a:lnTo>
                <a:lnTo>
                  <a:pt x="43776" y="24178"/>
                </a:lnTo>
                <a:lnTo>
                  <a:pt x="43776" y="23844"/>
                </a:lnTo>
                <a:lnTo>
                  <a:pt x="43776" y="23510"/>
                </a:lnTo>
                <a:lnTo>
                  <a:pt x="43795" y="23176"/>
                </a:lnTo>
                <a:lnTo>
                  <a:pt x="43832" y="22824"/>
                </a:lnTo>
                <a:lnTo>
                  <a:pt x="43887" y="22490"/>
                </a:lnTo>
                <a:lnTo>
                  <a:pt x="43961" y="22175"/>
                </a:lnTo>
                <a:lnTo>
                  <a:pt x="44036" y="21860"/>
                </a:lnTo>
                <a:lnTo>
                  <a:pt x="44128" y="21563"/>
                </a:lnTo>
                <a:lnTo>
                  <a:pt x="44239" y="21285"/>
                </a:lnTo>
                <a:lnTo>
                  <a:pt x="44369" y="21007"/>
                </a:lnTo>
                <a:lnTo>
                  <a:pt x="44499" y="20747"/>
                </a:lnTo>
                <a:lnTo>
                  <a:pt x="44647" y="20488"/>
                </a:lnTo>
                <a:lnTo>
                  <a:pt x="44814" y="20265"/>
                </a:lnTo>
                <a:lnTo>
                  <a:pt x="45000" y="20024"/>
                </a:lnTo>
                <a:lnTo>
                  <a:pt x="45167" y="19820"/>
                </a:lnTo>
                <a:lnTo>
                  <a:pt x="45370" y="19598"/>
                </a:lnTo>
                <a:lnTo>
                  <a:pt x="45574" y="19412"/>
                </a:lnTo>
                <a:lnTo>
                  <a:pt x="45797" y="19227"/>
                </a:lnTo>
                <a:lnTo>
                  <a:pt x="46019" y="19060"/>
                </a:lnTo>
                <a:lnTo>
                  <a:pt x="46242" y="18893"/>
                </a:lnTo>
                <a:lnTo>
                  <a:pt x="46483" y="18745"/>
                </a:lnTo>
                <a:lnTo>
                  <a:pt x="46743" y="18615"/>
                </a:lnTo>
                <a:lnTo>
                  <a:pt x="47002" y="18485"/>
                </a:lnTo>
                <a:lnTo>
                  <a:pt x="47262" y="18374"/>
                </a:lnTo>
                <a:lnTo>
                  <a:pt x="47540" y="18263"/>
                </a:lnTo>
                <a:lnTo>
                  <a:pt x="47818" y="18189"/>
                </a:lnTo>
                <a:lnTo>
                  <a:pt x="48096" y="18096"/>
                </a:lnTo>
                <a:lnTo>
                  <a:pt x="48393" y="18040"/>
                </a:lnTo>
                <a:lnTo>
                  <a:pt x="48689" y="17985"/>
                </a:lnTo>
                <a:lnTo>
                  <a:pt x="48986" y="17929"/>
                </a:lnTo>
                <a:lnTo>
                  <a:pt x="49301" y="17892"/>
                </a:lnTo>
                <a:lnTo>
                  <a:pt x="49616" y="17874"/>
                </a:lnTo>
                <a:lnTo>
                  <a:pt x="50562" y="17874"/>
                </a:lnTo>
                <a:lnTo>
                  <a:pt x="50877" y="17911"/>
                </a:lnTo>
                <a:lnTo>
                  <a:pt x="51174" y="17948"/>
                </a:lnTo>
                <a:lnTo>
                  <a:pt x="51470" y="18022"/>
                </a:lnTo>
                <a:lnTo>
                  <a:pt x="51749" y="18096"/>
                </a:lnTo>
                <a:lnTo>
                  <a:pt x="52008" y="18207"/>
                </a:lnTo>
                <a:lnTo>
                  <a:pt x="52268" y="18319"/>
                </a:lnTo>
                <a:lnTo>
                  <a:pt x="52509" y="18448"/>
                </a:lnTo>
                <a:lnTo>
                  <a:pt x="52731" y="18597"/>
                </a:lnTo>
                <a:lnTo>
                  <a:pt x="52954" y="18745"/>
                </a:lnTo>
                <a:lnTo>
                  <a:pt x="53158" y="18912"/>
                </a:lnTo>
                <a:lnTo>
                  <a:pt x="53343" y="19097"/>
                </a:lnTo>
                <a:lnTo>
                  <a:pt x="53529" y="19283"/>
                </a:lnTo>
                <a:lnTo>
                  <a:pt x="53714" y="19487"/>
                </a:lnTo>
                <a:lnTo>
                  <a:pt x="53881" y="19691"/>
                </a:lnTo>
                <a:lnTo>
                  <a:pt x="54177" y="20136"/>
                </a:lnTo>
                <a:lnTo>
                  <a:pt x="54456" y="20581"/>
                </a:lnTo>
                <a:lnTo>
                  <a:pt x="54697" y="21063"/>
                </a:lnTo>
                <a:lnTo>
                  <a:pt x="54901" y="21526"/>
                </a:lnTo>
                <a:lnTo>
                  <a:pt x="55086" y="22008"/>
                </a:lnTo>
                <a:lnTo>
                  <a:pt x="55253" y="22472"/>
                </a:lnTo>
                <a:lnTo>
                  <a:pt x="55383" y="22917"/>
                </a:lnTo>
                <a:lnTo>
                  <a:pt x="55624" y="23751"/>
                </a:lnTo>
                <a:lnTo>
                  <a:pt x="55753" y="24307"/>
                </a:lnTo>
                <a:lnTo>
                  <a:pt x="55846" y="24826"/>
                </a:lnTo>
                <a:lnTo>
                  <a:pt x="55920" y="25309"/>
                </a:lnTo>
                <a:lnTo>
                  <a:pt x="55957" y="25753"/>
                </a:lnTo>
                <a:lnTo>
                  <a:pt x="56273" y="25957"/>
                </a:lnTo>
                <a:lnTo>
                  <a:pt x="56643" y="26161"/>
                </a:lnTo>
                <a:lnTo>
                  <a:pt x="57070" y="26384"/>
                </a:lnTo>
                <a:lnTo>
                  <a:pt x="57533" y="26606"/>
                </a:lnTo>
                <a:lnTo>
                  <a:pt x="58071" y="26810"/>
                </a:lnTo>
                <a:lnTo>
                  <a:pt x="58646" y="27014"/>
                </a:lnTo>
                <a:lnTo>
                  <a:pt x="59258" y="27181"/>
                </a:lnTo>
                <a:lnTo>
                  <a:pt x="59573" y="27255"/>
                </a:lnTo>
                <a:lnTo>
                  <a:pt x="59907" y="27311"/>
                </a:lnTo>
                <a:lnTo>
                  <a:pt x="60240" y="27348"/>
                </a:lnTo>
                <a:lnTo>
                  <a:pt x="60593" y="27385"/>
                </a:lnTo>
                <a:lnTo>
                  <a:pt x="60945" y="27404"/>
                </a:lnTo>
                <a:lnTo>
                  <a:pt x="61297" y="27422"/>
                </a:lnTo>
                <a:lnTo>
                  <a:pt x="61668" y="27404"/>
                </a:lnTo>
                <a:lnTo>
                  <a:pt x="62039" y="27367"/>
                </a:lnTo>
                <a:lnTo>
                  <a:pt x="62428" y="27329"/>
                </a:lnTo>
                <a:lnTo>
                  <a:pt x="62799" y="27255"/>
                </a:lnTo>
                <a:lnTo>
                  <a:pt x="63188" y="27163"/>
                </a:lnTo>
                <a:lnTo>
                  <a:pt x="63578" y="27051"/>
                </a:lnTo>
                <a:lnTo>
                  <a:pt x="63967" y="26922"/>
                </a:lnTo>
                <a:lnTo>
                  <a:pt x="64356" y="26755"/>
                </a:lnTo>
                <a:lnTo>
                  <a:pt x="64764" y="26569"/>
                </a:lnTo>
                <a:lnTo>
                  <a:pt x="65154" y="26347"/>
                </a:lnTo>
                <a:lnTo>
                  <a:pt x="65543" y="26106"/>
                </a:lnTo>
                <a:lnTo>
                  <a:pt x="65951" y="25828"/>
                </a:lnTo>
                <a:lnTo>
                  <a:pt x="66396" y="25494"/>
                </a:lnTo>
                <a:lnTo>
                  <a:pt x="66804" y="25142"/>
                </a:lnTo>
                <a:lnTo>
                  <a:pt x="67193" y="24771"/>
                </a:lnTo>
                <a:lnTo>
                  <a:pt x="67545" y="24400"/>
                </a:lnTo>
                <a:lnTo>
                  <a:pt x="67861" y="24011"/>
                </a:lnTo>
                <a:lnTo>
                  <a:pt x="68157" y="23621"/>
                </a:lnTo>
                <a:lnTo>
                  <a:pt x="68435" y="23213"/>
                </a:lnTo>
                <a:lnTo>
                  <a:pt x="68676" y="22805"/>
                </a:lnTo>
                <a:lnTo>
                  <a:pt x="68899" y="22398"/>
                </a:lnTo>
                <a:lnTo>
                  <a:pt x="69084" y="21990"/>
                </a:lnTo>
                <a:lnTo>
                  <a:pt x="69270" y="21582"/>
                </a:lnTo>
                <a:lnTo>
                  <a:pt x="69418" y="21192"/>
                </a:lnTo>
                <a:lnTo>
                  <a:pt x="69566" y="20785"/>
                </a:lnTo>
                <a:lnTo>
                  <a:pt x="69678" y="20395"/>
                </a:lnTo>
                <a:lnTo>
                  <a:pt x="69770" y="19987"/>
                </a:lnTo>
                <a:lnTo>
                  <a:pt x="69863" y="19616"/>
                </a:lnTo>
                <a:lnTo>
                  <a:pt x="69937" y="19246"/>
                </a:lnTo>
                <a:lnTo>
                  <a:pt x="69993" y="18875"/>
                </a:lnTo>
                <a:lnTo>
                  <a:pt x="70067" y="18189"/>
                </a:lnTo>
                <a:lnTo>
                  <a:pt x="70086" y="17577"/>
                </a:lnTo>
                <a:lnTo>
                  <a:pt x="70086" y="17021"/>
                </a:lnTo>
                <a:lnTo>
                  <a:pt x="70049" y="16576"/>
                </a:lnTo>
                <a:lnTo>
                  <a:pt x="69993" y="16205"/>
                </a:lnTo>
                <a:lnTo>
                  <a:pt x="69937" y="15964"/>
                </a:lnTo>
                <a:lnTo>
                  <a:pt x="69919" y="15890"/>
                </a:lnTo>
                <a:lnTo>
                  <a:pt x="69882" y="15853"/>
                </a:lnTo>
                <a:lnTo>
                  <a:pt x="69845" y="15834"/>
                </a:lnTo>
                <a:lnTo>
                  <a:pt x="69770" y="15871"/>
                </a:lnTo>
                <a:lnTo>
                  <a:pt x="69548" y="16001"/>
                </a:lnTo>
                <a:lnTo>
                  <a:pt x="69233" y="16261"/>
                </a:lnTo>
                <a:lnTo>
                  <a:pt x="68825" y="16594"/>
                </a:lnTo>
                <a:lnTo>
                  <a:pt x="68343" y="16984"/>
                </a:lnTo>
                <a:lnTo>
                  <a:pt x="67768" y="17410"/>
                </a:lnTo>
                <a:lnTo>
                  <a:pt x="67156" y="17836"/>
                </a:lnTo>
                <a:lnTo>
                  <a:pt x="66822" y="18059"/>
                </a:lnTo>
                <a:lnTo>
                  <a:pt x="66489" y="18263"/>
                </a:lnTo>
                <a:lnTo>
                  <a:pt x="66136" y="18467"/>
                </a:lnTo>
                <a:lnTo>
                  <a:pt x="65784" y="18671"/>
                </a:lnTo>
                <a:lnTo>
                  <a:pt x="65413" y="18838"/>
                </a:lnTo>
                <a:lnTo>
                  <a:pt x="65042" y="19005"/>
                </a:lnTo>
                <a:lnTo>
                  <a:pt x="64672" y="19134"/>
                </a:lnTo>
                <a:lnTo>
                  <a:pt x="64301" y="19264"/>
                </a:lnTo>
                <a:lnTo>
                  <a:pt x="63911" y="19338"/>
                </a:lnTo>
                <a:lnTo>
                  <a:pt x="63522" y="19412"/>
                </a:lnTo>
                <a:lnTo>
                  <a:pt x="63151" y="19450"/>
                </a:lnTo>
                <a:lnTo>
                  <a:pt x="62762" y="19431"/>
                </a:lnTo>
                <a:lnTo>
                  <a:pt x="62391" y="19394"/>
                </a:lnTo>
                <a:lnTo>
                  <a:pt x="62020" y="19320"/>
                </a:lnTo>
                <a:lnTo>
                  <a:pt x="61835" y="19264"/>
                </a:lnTo>
                <a:lnTo>
                  <a:pt x="61649" y="19190"/>
                </a:lnTo>
                <a:lnTo>
                  <a:pt x="61464" y="19116"/>
                </a:lnTo>
                <a:lnTo>
                  <a:pt x="61279" y="19023"/>
                </a:lnTo>
                <a:lnTo>
                  <a:pt x="61093" y="18912"/>
                </a:lnTo>
                <a:lnTo>
                  <a:pt x="60926" y="18801"/>
                </a:lnTo>
                <a:lnTo>
                  <a:pt x="60741" y="18671"/>
                </a:lnTo>
                <a:lnTo>
                  <a:pt x="60574" y="18541"/>
                </a:lnTo>
                <a:lnTo>
                  <a:pt x="60240" y="18226"/>
                </a:lnTo>
                <a:lnTo>
                  <a:pt x="59944" y="17892"/>
                </a:lnTo>
                <a:lnTo>
                  <a:pt x="59666" y="17540"/>
                </a:lnTo>
                <a:lnTo>
                  <a:pt x="59387" y="17150"/>
                </a:lnTo>
                <a:lnTo>
                  <a:pt x="59146" y="16761"/>
                </a:lnTo>
                <a:lnTo>
                  <a:pt x="58905" y="16353"/>
                </a:lnTo>
                <a:lnTo>
                  <a:pt x="58683" y="15927"/>
                </a:lnTo>
                <a:lnTo>
                  <a:pt x="58479" y="15500"/>
                </a:lnTo>
                <a:lnTo>
                  <a:pt x="58090" y="14592"/>
                </a:lnTo>
                <a:lnTo>
                  <a:pt x="57700" y="13665"/>
                </a:lnTo>
                <a:lnTo>
                  <a:pt x="57311" y="12719"/>
                </a:lnTo>
                <a:lnTo>
                  <a:pt x="56903" y="11792"/>
                </a:lnTo>
                <a:lnTo>
                  <a:pt x="56680" y="11329"/>
                </a:lnTo>
                <a:lnTo>
                  <a:pt x="56458" y="10884"/>
                </a:lnTo>
                <a:lnTo>
                  <a:pt x="56217" y="10439"/>
                </a:lnTo>
                <a:lnTo>
                  <a:pt x="55957" y="9994"/>
                </a:lnTo>
                <a:lnTo>
                  <a:pt x="55679" y="9586"/>
                </a:lnTo>
                <a:lnTo>
                  <a:pt x="55383" y="9178"/>
                </a:lnTo>
                <a:lnTo>
                  <a:pt x="55067" y="8789"/>
                </a:lnTo>
                <a:lnTo>
                  <a:pt x="54715" y="8418"/>
                </a:lnTo>
                <a:lnTo>
                  <a:pt x="54344" y="8065"/>
                </a:lnTo>
                <a:lnTo>
                  <a:pt x="53936" y="7732"/>
                </a:lnTo>
                <a:lnTo>
                  <a:pt x="53510" y="7435"/>
                </a:lnTo>
                <a:lnTo>
                  <a:pt x="53046" y="7157"/>
                </a:lnTo>
                <a:lnTo>
                  <a:pt x="52527" y="6897"/>
                </a:lnTo>
                <a:lnTo>
                  <a:pt x="51990" y="6675"/>
                </a:lnTo>
                <a:lnTo>
                  <a:pt x="51712" y="6582"/>
                </a:lnTo>
                <a:lnTo>
                  <a:pt x="51415" y="6489"/>
                </a:lnTo>
                <a:lnTo>
                  <a:pt x="51100" y="6415"/>
                </a:lnTo>
                <a:lnTo>
                  <a:pt x="50784" y="6341"/>
                </a:lnTo>
                <a:lnTo>
                  <a:pt x="50265" y="6248"/>
                </a:lnTo>
                <a:lnTo>
                  <a:pt x="49746" y="6156"/>
                </a:lnTo>
                <a:lnTo>
                  <a:pt x="49246" y="6100"/>
                </a:lnTo>
                <a:lnTo>
                  <a:pt x="48745" y="6063"/>
                </a:lnTo>
                <a:lnTo>
                  <a:pt x="48263" y="6044"/>
                </a:lnTo>
                <a:lnTo>
                  <a:pt x="47799" y="6044"/>
                </a:lnTo>
                <a:lnTo>
                  <a:pt x="47354" y="6063"/>
                </a:lnTo>
                <a:lnTo>
                  <a:pt x="46909" y="6082"/>
                </a:lnTo>
                <a:lnTo>
                  <a:pt x="46483" y="6119"/>
                </a:lnTo>
                <a:lnTo>
                  <a:pt x="46057" y="6174"/>
                </a:lnTo>
                <a:lnTo>
                  <a:pt x="45649" y="6248"/>
                </a:lnTo>
                <a:lnTo>
                  <a:pt x="45259" y="6341"/>
                </a:lnTo>
                <a:lnTo>
                  <a:pt x="44888" y="6434"/>
                </a:lnTo>
                <a:lnTo>
                  <a:pt x="44518" y="6527"/>
                </a:lnTo>
                <a:lnTo>
                  <a:pt x="44147" y="6638"/>
                </a:lnTo>
                <a:lnTo>
                  <a:pt x="43813" y="6768"/>
                </a:lnTo>
                <a:lnTo>
                  <a:pt x="43164" y="7027"/>
                </a:lnTo>
                <a:lnTo>
                  <a:pt x="42552" y="7305"/>
                </a:lnTo>
                <a:lnTo>
                  <a:pt x="41996" y="7602"/>
                </a:lnTo>
                <a:lnTo>
                  <a:pt x="41477" y="7917"/>
                </a:lnTo>
                <a:lnTo>
                  <a:pt x="41013" y="8214"/>
                </a:lnTo>
                <a:lnTo>
                  <a:pt x="40605" y="8529"/>
                </a:lnTo>
                <a:lnTo>
                  <a:pt x="40235" y="8807"/>
                </a:lnTo>
                <a:lnTo>
                  <a:pt x="39919" y="9067"/>
                </a:lnTo>
                <a:lnTo>
                  <a:pt x="39790" y="9530"/>
                </a:lnTo>
                <a:lnTo>
                  <a:pt x="39623" y="10031"/>
                </a:lnTo>
                <a:lnTo>
                  <a:pt x="39419" y="10587"/>
                </a:lnTo>
                <a:lnTo>
                  <a:pt x="39178" y="11162"/>
                </a:lnTo>
                <a:lnTo>
                  <a:pt x="39029" y="11440"/>
                </a:lnTo>
                <a:lnTo>
                  <a:pt x="38863" y="11755"/>
                </a:lnTo>
                <a:lnTo>
                  <a:pt x="38677" y="12052"/>
                </a:lnTo>
                <a:lnTo>
                  <a:pt x="38492" y="12348"/>
                </a:lnTo>
                <a:lnTo>
                  <a:pt x="38288" y="12645"/>
                </a:lnTo>
                <a:lnTo>
                  <a:pt x="38047" y="12942"/>
                </a:lnTo>
                <a:lnTo>
                  <a:pt x="37806" y="13238"/>
                </a:lnTo>
                <a:lnTo>
                  <a:pt x="37546" y="13535"/>
                </a:lnTo>
                <a:lnTo>
                  <a:pt x="37305" y="13757"/>
                </a:lnTo>
                <a:lnTo>
                  <a:pt x="37064" y="13980"/>
                </a:lnTo>
                <a:lnTo>
                  <a:pt x="36805" y="14184"/>
                </a:lnTo>
                <a:lnTo>
                  <a:pt x="36526" y="14351"/>
                </a:lnTo>
                <a:lnTo>
                  <a:pt x="36230" y="14518"/>
                </a:lnTo>
                <a:lnTo>
                  <a:pt x="35933" y="14666"/>
                </a:lnTo>
                <a:lnTo>
                  <a:pt x="35618" y="14796"/>
                </a:lnTo>
                <a:lnTo>
                  <a:pt x="35284" y="14907"/>
                </a:lnTo>
                <a:lnTo>
                  <a:pt x="34950" y="15000"/>
                </a:lnTo>
                <a:lnTo>
                  <a:pt x="34617" y="15092"/>
                </a:lnTo>
                <a:lnTo>
                  <a:pt x="34283" y="15148"/>
                </a:lnTo>
                <a:lnTo>
                  <a:pt x="33931" y="15204"/>
                </a:lnTo>
                <a:lnTo>
                  <a:pt x="33578" y="15222"/>
                </a:lnTo>
                <a:lnTo>
                  <a:pt x="33226" y="15241"/>
                </a:lnTo>
                <a:lnTo>
                  <a:pt x="32874" y="15241"/>
                </a:lnTo>
                <a:lnTo>
                  <a:pt x="32522" y="15204"/>
                </a:lnTo>
                <a:lnTo>
                  <a:pt x="32169" y="15167"/>
                </a:lnTo>
                <a:lnTo>
                  <a:pt x="31836" y="15111"/>
                </a:lnTo>
                <a:lnTo>
                  <a:pt x="31483" y="15037"/>
                </a:lnTo>
                <a:lnTo>
                  <a:pt x="31150" y="14963"/>
                </a:lnTo>
                <a:lnTo>
                  <a:pt x="30816" y="14851"/>
                </a:lnTo>
                <a:lnTo>
                  <a:pt x="30501" y="14722"/>
                </a:lnTo>
                <a:lnTo>
                  <a:pt x="30185" y="14573"/>
                </a:lnTo>
                <a:lnTo>
                  <a:pt x="29889" y="14425"/>
                </a:lnTo>
                <a:lnTo>
                  <a:pt x="29592" y="14240"/>
                </a:lnTo>
                <a:lnTo>
                  <a:pt x="29314" y="14036"/>
                </a:lnTo>
                <a:lnTo>
                  <a:pt x="29054" y="13832"/>
                </a:lnTo>
                <a:lnTo>
                  <a:pt x="28813" y="13591"/>
                </a:lnTo>
                <a:lnTo>
                  <a:pt x="28572" y="13350"/>
                </a:lnTo>
                <a:lnTo>
                  <a:pt x="28368" y="13071"/>
                </a:lnTo>
                <a:lnTo>
                  <a:pt x="28183" y="12793"/>
                </a:lnTo>
                <a:lnTo>
                  <a:pt x="27998" y="12497"/>
                </a:lnTo>
                <a:lnTo>
                  <a:pt x="27849" y="12182"/>
                </a:lnTo>
                <a:lnTo>
                  <a:pt x="27719" y="11866"/>
                </a:lnTo>
                <a:lnTo>
                  <a:pt x="27608" y="11570"/>
                </a:lnTo>
                <a:lnTo>
                  <a:pt x="27516" y="11273"/>
                </a:lnTo>
                <a:lnTo>
                  <a:pt x="27441" y="10976"/>
                </a:lnTo>
                <a:lnTo>
                  <a:pt x="27386" y="10680"/>
                </a:lnTo>
                <a:lnTo>
                  <a:pt x="27330" y="10402"/>
                </a:lnTo>
                <a:lnTo>
                  <a:pt x="27312" y="10123"/>
                </a:lnTo>
                <a:lnTo>
                  <a:pt x="27293" y="9864"/>
                </a:lnTo>
                <a:lnTo>
                  <a:pt x="27293" y="9586"/>
                </a:lnTo>
                <a:lnTo>
                  <a:pt x="27293" y="9326"/>
                </a:lnTo>
                <a:lnTo>
                  <a:pt x="27312" y="9067"/>
                </a:lnTo>
                <a:lnTo>
                  <a:pt x="27349" y="8826"/>
                </a:lnTo>
                <a:lnTo>
                  <a:pt x="27386" y="8585"/>
                </a:lnTo>
                <a:lnTo>
                  <a:pt x="27516" y="8121"/>
                </a:lnTo>
                <a:lnTo>
                  <a:pt x="27664" y="7695"/>
                </a:lnTo>
                <a:lnTo>
                  <a:pt x="27831" y="7287"/>
                </a:lnTo>
                <a:lnTo>
                  <a:pt x="28016" y="6916"/>
                </a:lnTo>
                <a:lnTo>
                  <a:pt x="28220" y="6582"/>
                </a:lnTo>
                <a:lnTo>
                  <a:pt x="28443" y="6285"/>
                </a:lnTo>
                <a:lnTo>
                  <a:pt x="28647" y="6026"/>
                </a:lnTo>
                <a:lnTo>
                  <a:pt x="28850" y="5803"/>
                </a:lnTo>
                <a:lnTo>
                  <a:pt x="29054" y="5618"/>
                </a:lnTo>
                <a:lnTo>
                  <a:pt x="29240" y="5488"/>
                </a:lnTo>
                <a:lnTo>
                  <a:pt x="29388" y="5377"/>
                </a:lnTo>
                <a:lnTo>
                  <a:pt x="29518" y="5321"/>
                </a:lnTo>
                <a:lnTo>
                  <a:pt x="29648" y="5303"/>
                </a:lnTo>
                <a:lnTo>
                  <a:pt x="29740" y="5303"/>
                </a:lnTo>
                <a:lnTo>
                  <a:pt x="29833" y="5340"/>
                </a:lnTo>
                <a:lnTo>
                  <a:pt x="29889" y="5396"/>
                </a:lnTo>
                <a:lnTo>
                  <a:pt x="29944" y="5470"/>
                </a:lnTo>
                <a:lnTo>
                  <a:pt x="29981" y="5562"/>
                </a:lnTo>
                <a:lnTo>
                  <a:pt x="30000" y="5674"/>
                </a:lnTo>
                <a:lnTo>
                  <a:pt x="30000" y="5785"/>
                </a:lnTo>
                <a:lnTo>
                  <a:pt x="30000" y="5896"/>
                </a:lnTo>
                <a:lnTo>
                  <a:pt x="29981" y="6026"/>
                </a:lnTo>
                <a:lnTo>
                  <a:pt x="29944" y="6137"/>
                </a:lnTo>
                <a:lnTo>
                  <a:pt x="29907" y="6248"/>
                </a:lnTo>
                <a:lnTo>
                  <a:pt x="29870" y="6341"/>
                </a:lnTo>
                <a:lnTo>
                  <a:pt x="29481" y="6990"/>
                </a:lnTo>
                <a:lnTo>
                  <a:pt x="29277" y="7361"/>
                </a:lnTo>
                <a:lnTo>
                  <a:pt x="29092" y="7750"/>
                </a:lnTo>
                <a:lnTo>
                  <a:pt x="28906" y="8158"/>
                </a:lnTo>
                <a:lnTo>
                  <a:pt x="28758" y="8585"/>
                </a:lnTo>
                <a:lnTo>
                  <a:pt x="28628" y="9030"/>
                </a:lnTo>
                <a:lnTo>
                  <a:pt x="28535" y="9493"/>
                </a:lnTo>
                <a:lnTo>
                  <a:pt x="28498" y="9716"/>
                </a:lnTo>
                <a:lnTo>
                  <a:pt x="28480" y="9938"/>
                </a:lnTo>
                <a:lnTo>
                  <a:pt x="28480" y="10179"/>
                </a:lnTo>
                <a:lnTo>
                  <a:pt x="28480" y="10420"/>
                </a:lnTo>
                <a:lnTo>
                  <a:pt x="28517" y="10643"/>
                </a:lnTo>
                <a:lnTo>
                  <a:pt x="28554" y="10884"/>
                </a:lnTo>
                <a:lnTo>
                  <a:pt x="28609" y="11125"/>
                </a:lnTo>
                <a:lnTo>
                  <a:pt x="28684" y="11347"/>
                </a:lnTo>
                <a:lnTo>
                  <a:pt x="28776" y="11588"/>
                </a:lnTo>
                <a:lnTo>
                  <a:pt x="28888" y="11811"/>
                </a:lnTo>
                <a:lnTo>
                  <a:pt x="29036" y="12052"/>
                </a:lnTo>
                <a:lnTo>
                  <a:pt x="29184" y="12274"/>
                </a:lnTo>
                <a:lnTo>
                  <a:pt x="29370" y="12497"/>
                </a:lnTo>
                <a:lnTo>
                  <a:pt x="29574" y="12719"/>
                </a:lnTo>
                <a:lnTo>
                  <a:pt x="29796" y="12942"/>
                </a:lnTo>
                <a:lnTo>
                  <a:pt x="30056" y="13164"/>
                </a:lnTo>
                <a:lnTo>
                  <a:pt x="30334" y="13350"/>
                </a:lnTo>
                <a:lnTo>
                  <a:pt x="30612" y="13535"/>
                </a:lnTo>
                <a:lnTo>
                  <a:pt x="30890" y="13702"/>
                </a:lnTo>
                <a:lnTo>
                  <a:pt x="31187" y="13832"/>
                </a:lnTo>
                <a:lnTo>
                  <a:pt x="31483" y="13943"/>
                </a:lnTo>
                <a:lnTo>
                  <a:pt x="31799" y="14036"/>
                </a:lnTo>
                <a:lnTo>
                  <a:pt x="32114" y="14091"/>
                </a:lnTo>
                <a:lnTo>
                  <a:pt x="32410" y="14147"/>
                </a:lnTo>
                <a:lnTo>
                  <a:pt x="32726" y="14165"/>
                </a:lnTo>
                <a:lnTo>
                  <a:pt x="33059" y="14184"/>
                </a:lnTo>
                <a:lnTo>
                  <a:pt x="33374" y="14165"/>
                </a:lnTo>
                <a:lnTo>
                  <a:pt x="33690" y="14128"/>
                </a:lnTo>
                <a:lnTo>
                  <a:pt x="34005" y="14073"/>
                </a:lnTo>
                <a:lnTo>
                  <a:pt x="34320" y="13999"/>
                </a:lnTo>
                <a:lnTo>
                  <a:pt x="34635" y="13906"/>
                </a:lnTo>
                <a:lnTo>
                  <a:pt x="34950" y="13776"/>
                </a:lnTo>
                <a:lnTo>
                  <a:pt x="35266" y="13646"/>
                </a:lnTo>
                <a:lnTo>
                  <a:pt x="35562" y="13498"/>
                </a:lnTo>
                <a:lnTo>
                  <a:pt x="35878" y="13331"/>
                </a:lnTo>
                <a:lnTo>
                  <a:pt x="36174" y="13146"/>
                </a:lnTo>
                <a:lnTo>
                  <a:pt x="36452" y="12942"/>
                </a:lnTo>
                <a:lnTo>
                  <a:pt x="36730" y="12719"/>
                </a:lnTo>
                <a:lnTo>
                  <a:pt x="37009" y="12478"/>
                </a:lnTo>
                <a:lnTo>
                  <a:pt x="37268" y="12219"/>
                </a:lnTo>
                <a:lnTo>
                  <a:pt x="37528" y="11940"/>
                </a:lnTo>
                <a:lnTo>
                  <a:pt x="37769" y="11662"/>
                </a:lnTo>
                <a:lnTo>
                  <a:pt x="38010" y="11347"/>
                </a:lnTo>
                <a:lnTo>
                  <a:pt x="38214" y="11032"/>
                </a:lnTo>
                <a:lnTo>
                  <a:pt x="38436" y="10698"/>
                </a:lnTo>
                <a:lnTo>
                  <a:pt x="38622" y="10346"/>
                </a:lnTo>
                <a:lnTo>
                  <a:pt x="38807" y="9975"/>
                </a:lnTo>
                <a:lnTo>
                  <a:pt x="38974" y="9586"/>
                </a:lnTo>
                <a:lnTo>
                  <a:pt x="38937" y="9475"/>
                </a:lnTo>
                <a:lnTo>
                  <a:pt x="38900" y="9326"/>
                </a:lnTo>
                <a:lnTo>
                  <a:pt x="38863" y="8918"/>
                </a:lnTo>
                <a:lnTo>
                  <a:pt x="38807" y="8418"/>
                </a:lnTo>
                <a:lnTo>
                  <a:pt x="38733" y="7824"/>
                </a:lnTo>
                <a:lnTo>
                  <a:pt x="38622" y="7175"/>
                </a:lnTo>
                <a:lnTo>
                  <a:pt x="38547" y="6823"/>
                </a:lnTo>
                <a:lnTo>
                  <a:pt x="38455" y="6452"/>
                </a:lnTo>
                <a:lnTo>
                  <a:pt x="38362" y="6082"/>
                </a:lnTo>
                <a:lnTo>
                  <a:pt x="38251" y="5711"/>
                </a:lnTo>
                <a:lnTo>
                  <a:pt x="38102" y="5321"/>
                </a:lnTo>
                <a:lnTo>
                  <a:pt x="37954" y="4932"/>
                </a:lnTo>
                <a:lnTo>
                  <a:pt x="37769" y="4543"/>
                </a:lnTo>
                <a:lnTo>
                  <a:pt x="37565" y="4172"/>
                </a:lnTo>
                <a:lnTo>
                  <a:pt x="37342" y="3782"/>
                </a:lnTo>
                <a:lnTo>
                  <a:pt x="37083" y="3412"/>
                </a:lnTo>
                <a:lnTo>
                  <a:pt x="36805" y="3041"/>
                </a:lnTo>
                <a:lnTo>
                  <a:pt x="36489" y="2689"/>
                </a:lnTo>
                <a:lnTo>
                  <a:pt x="36137" y="2336"/>
                </a:lnTo>
                <a:lnTo>
                  <a:pt x="35748" y="2021"/>
                </a:lnTo>
                <a:lnTo>
                  <a:pt x="35321" y="1706"/>
                </a:lnTo>
                <a:lnTo>
                  <a:pt x="34858" y="1409"/>
                </a:lnTo>
                <a:lnTo>
                  <a:pt x="34357" y="1150"/>
                </a:lnTo>
                <a:lnTo>
                  <a:pt x="33819" y="909"/>
                </a:lnTo>
                <a:lnTo>
                  <a:pt x="33245" y="686"/>
                </a:lnTo>
                <a:lnTo>
                  <a:pt x="32614" y="482"/>
                </a:lnTo>
                <a:lnTo>
                  <a:pt x="31928" y="334"/>
                </a:lnTo>
                <a:lnTo>
                  <a:pt x="31205" y="204"/>
                </a:lnTo>
                <a:lnTo>
                  <a:pt x="30371" y="93"/>
                </a:lnTo>
                <a:lnTo>
                  <a:pt x="29574" y="37"/>
                </a:lnTo>
                <a:lnTo>
                  <a:pt x="2879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9"/>
          <p:cNvSpPr/>
          <p:nvPr/>
        </p:nvSpPr>
        <p:spPr>
          <a:xfrm>
            <a:off x="3752800" y="228600"/>
            <a:ext cx="283192" cy="304896"/>
          </a:xfrm>
          <a:custGeom>
            <a:avLst/>
            <a:gdLst/>
            <a:ahLst/>
            <a:cxnLst/>
            <a:rect l="l" t="t" r="r" b="b"/>
            <a:pathLst>
              <a:path w="43071" h="46372" extrusionOk="0">
                <a:moveTo>
                  <a:pt x="22082" y="1"/>
                </a:moveTo>
                <a:lnTo>
                  <a:pt x="22008" y="38"/>
                </a:lnTo>
                <a:lnTo>
                  <a:pt x="21953" y="94"/>
                </a:lnTo>
                <a:lnTo>
                  <a:pt x="21878" y="168"/>
                </a:lnTo>
                <a:lnTo>
                  <a:pt x="21804" y="261"/>
                </a:lnTo>
                <a:lnTo>
                  <a:pt x="21749" y="372"/>
                </a:lnTo>
                <a:lnTo>
                  <a:pt x="21637" y="650"/>
                </a:lnTo>
                <a:lnTo>
                  <a:pt x="21526" y="1002"/>
                </a:lnTo>
                <a:lnTo>
                  <a:pt x="21434" y="1410"/>
                </a:lnTo>
                <a:lnTo>
                  <a:pt x="21341" y="1892"/>
                </a:lnTo>
                <a:lnTo>
                  <a:pt x="21267" y="2411"/>
                </a:lnTo>
                <a:lnTo>
                  <a:pt x="21118" y="3635"/>
                </a:lnTo>
                <a:lnTo>
                  <a:pt x="20989" y="5007"/>
                </a:lnTo>
                <a:lnTo>
                  <a:pt x="20710" y="8122"/>
                </a:lnTo>
                <a:lnTo>
                  <a:pt x="20562" y="9772"/>
                </a:lnTo>
                <a:lnTo>
                  <a:pt x="20377" y="11441"/>
                </a:lnTo>
                <a:lnTo>
                  <a:pt x="20284" y="12275"/>
                </a:lnTo>
                <a:lnTo>
                  <a:pt x="20173" y="13091"/>
                </a:lnTo>
                <a:lnTo>
                  <a:pt x="20043" y="13888"/>
                </a:lnTo>
                <a:lnTo>
                  <a:pt x="19913" y="14667"/>
                </a:lnTo>
                <a:lnTo>
                  <a:pt x="19765" y="15427"/>
                </a:lnTo>
                <a:lnTo>
                  <a:pt x="19598" y="16150"/>
                </a:lnTo>
                <a:lnTo>
                  <a:pt x="19413" y="16836"/>
                </a:lnTo>
                <a:lnTo>
                  <a:pt x="19227" y="17504"/>
                </a:lnTo>
                <a:lnTo>
                  <a:pt x="19005" y="18115"/>
                </a:lnTo>
                <a:lnTo>
                  <a:pt x="18764" y="18672"/>
                </a:lnTo>
                <a:lnTo>
                  <a:pt x="18652" y="18931"/>
                </a:lnTo>
                <a:lnTo>
                  <a:pt x="18523" y="19172"/>
                </a:lnTo>
                <a:lnTo>
                  <a:pt x="18374" y="19413"/>
                </a:lnTo>
                <a:lnTo>
                  <a:pt x="18244" y="19636"/>
                </a:lnTo>
                <a:lnTo>
                  <a:pt x="18078" y="19840"/>
                </a:lnTo>
                <a:lnTo>
                  <a:pt x="17911" y="20025"/>
                </a:lnTo>
                <a:lnTo>
                  <a:pt x="17725" y="20211"/>
                </a:lnTo>
                <a:lnTo>
                  <a:pt x="17521" y="20396"/>
                </a:lnTo>
                <a:lnTo>
                  <a:pt x="17299" y="20563"/>
                </a:lnTo>
                <a:lnTo>
                  <a:pt x="17076" y="20711"/>
                </a:lnTo>
                <a:lnTo>
                  <a:pt x="16835" y="20878"/>
                </a:lnTo>
                <a:lnTo>
                  <a:pt x="16576" y="21008"/>
                </a:lnTo>
                <a:lnTo>
                  <a:pt x="16298" y="21156"/>
                </a:lnTo>
                <a:lnTo>
                  <a:pt x="16020" y="21286"/>
                </a:lnTo>
                <a:lnTo>
                  <a:pt x="15408" y="21508"/>
                </a:lnTo>
                <a:lnTo>
                  <a:pt x="14777" y="21731"/>
                </a:lnTo>
                <a:lnTo>
                  <a:pt x="14091" y="21916"/>
                </a:lnTo>
                <a:lnTo>
                  <a:pt x="13387" y="22083"/>
                </a:lnTo>
                <a:lnTo>
                  <a:pt x="12664" y="22213"/>
                </a:lnTo>
                <a:lnTo>
                  <a:pt x="11903" y="22343"/>
                </a:lnTo>
                <a:lnTo>
                  <a:pt x="11125" y="22435"/>
                </a:lnTo>
                <a:lnTo>
                  <a:pt x="10346" y="22528"/>
                </a:lnTo>
                <a:lnTo>
                  <a:pt x="9567" y="22602"/>
                </a:lnTo>
                <a:lnTo>
                  <a:pt x="7991" y="22732"/>
                </a:lnTo>
                <a:lnTo>
                  <a:pt x="6452" y="22806"/>
                </a:lnTo>
                <a:lnTo>
                  <a:pt x="4988" y="22880"/>
                </a:lnTo>
                <a:lnTo>
                  <a:pt x="3634" y="22955"/>
                </a:lnTo>
                <a:lnTo>
                  <a:pt x="2448" y="23047"/>
                </a:lnTo>
                <a:lnTo>
                  <a:pt x="1910" y="23103"/>
                </a:lnTo>
                <a:lnTo>
                  <a:pt x="1446" y="23177"/>
                </a:lnTo>
                <a:lnTo>
                  <a:pt x="1020" y="23251"/>
                </a:lnTo>
                <a:lnTo>
                  <a:pt x="668" y="23344"/>
                </a:lnTo>
                <a:lnTo>
                  <a:pt x="390" y="23437"/>
                </a:lnTo>
                <a:lnTo>
                  <a:pt x="278" y="23511"/>
                </a:lnTo>
                <a:lnTo>
                  <a:pt x="186" y="23566"/>
                </a:lnTo>
                <a:lnTo>
                  <a:pt x="111" y="23641"/>
                </a:lnTo>
                <a:lnTo>
                  <a:pt x="56" y="23715"/>
                </a:lnTo>
                <a:lnTo>
                  <a:pt x="19" y="23789"/>
                </a:lnTo>
                <a:lnTo>
                  <a:pt x="0" y="23882"/>
                </a:lnTo>
                <a:lnTo>
                  <a:pt x="0" y="23993"/>
                </a:lnTo>
                <a:lnTo>
                  <a:pt x="37" y="24104"/>
                </a:lnTo>
                <a:lnTo>
                  <a:pt x="74" y="24215"/>
                </a:lnTo>
                <a:lnTo>
                  <a:pt x="148" y="24308"/>
                </a:lnTo>
                <a:lnTo>
                  <a:pt x="223" y="24419"/>
                </a:lnTo>
                <a:lnTo>
                  <a:pt x="334" y="24512"/>
                </a:lnTo>
                <a:lnTo>
                  <a:pt x="464" y="24605"/>
                </a:lnTo>
                <a:lnTo>
                  <a:pt x="593" y="24697"/>
                </a:lnTo>
                <a:lnTo>
                  <a:pt x="909" y="24864"/>
                </a:lnTo>
                <a:lnTo>
                  <a:pt x="1298" y="25031"/>
                </a:lnTo>
                <a:lnTo>
                  <a:pt x="1743" y="25180"/>
                </a:lnTo>
                <a:lnTo>
                  <a:pt x="2225" y="25328"/>
                </a:lnTo>
                <a:lnTo>
                  <a:pt x="2763" y="25458"/>
                </a:lnTo>
                <a:lnTo>
                  <a:pt x="3356" y="25587"/>
                </a:lnTo>
                <a:lnTo>
                  <a:pt x="3968" y="25717"/>
                </a:lnTo>
                <a:lnTo>
                  <a:pt x="4617" y="25847"/>
                </a:lnTo>
                <a:lnTo>
                  <a:pt x="6007" y="26070"/>
                </a:lnTo>
                <a:lnTo>
                  <a:pt x="7472" y="26292"/>
                </a:lnTo>
                <a:lnTo>
                  <a:pt x="8993" y="26515"/>
                </a:lnTo>
                <a:lnTo>
                  <a:pt x="10494" y="26737"/>
                </a:lnTo>
                <a:lnTo>
                  <a:pt x="11996" y="26997"/>
                </a:lnTo>
                <a:lnTo>
                  <a:pt x="12701" y="27126"/>
                </a:lnTo>
                <a:lnTo>
                  <a:pt x="13405" y="27256"/>
                </a:lnTo>
                <a:lnTo>
                  <a:pt x="14091" y="27404"/>
                </a:lnTo>
                <a:lnTo>
                  <a:pt x="14722" y="27571"/>
                </a:lnTo>
                <a:lnTo>
                  <a:pt x="15334" y="27738"/>
                </a:lnTo>
                <a:lnTo>
                  <a:pt x="15908" y="27905"/>
                </a:lnTo>
                <a:lnTo>
                  <a:pt x="16427" y="28109"/>
                </a:lnTo>
                <a:lnTo>
                  <a:pt x="16910" y="28294"/>
                </a:lnTo>
                <a:lnTo>
                  <a:pt x="17336" y="28517"/>
                </a:lnTo>
                <a:lnTo>
                  <a:pt x="17521" y="28628"/>
                </a:lnTo>
                <a:lnTo>
                  <a:pt x="17707" y="28739"/>
                </a:lnTo>
                <a:lnTo>
                  <a:pt x="17855" y="28869"/>
                </a:lnTo>
                <a:lnTo>
                  <a:pt x="18022" y="29018"/>
                </a:lnTo>
                <a:lnTo>
                  <a:pt x="18189" y="29184"/>
                </a:lnTo>
                <a:lnTo>
                  <a:pt x="18337" y="29370"/>
                </a:lnTo>
                <a:lnTo>
                  <a:pt x="18486" y="29555"/>
                </a:lnTo>
                <a:lnTo>
                  <a:pt x="18615" y="29759"/>
                </a:lnTo>
                <a:lnTo>
                  <a:pt x="18893" y="30223"/>
                </a:lnTo>
                <a:lnTo>
                  <a:pt x="19134" y="30742"/>
                </a:lnTo>
                <a:lnTo>
                  <a:pt x="19375" y="31317"/>
                </a:lnTo>
                <a:lnTo>
                  <a:pt x="19598" y="31910"/>
                </a:lnTo>
                <a:lnTo>
                  <a:pt x="19802" y="32559"/>
                </a:lnTo>
                <a:lnTo>
                  <a:pt x="19987" y="33245"/>
                </a:lnTo>
                <a:lnTo>
                  <a:pt x="20173" y="33949"/>
                </a:lnTo>
                <a:lnTo>
                  <a:pt x="20340" y="34673"/>
                </a:lnTo>
                <a:lnTo>
                  <a:pt x="20488" y="35433"/>
                </a:lnTo>
                <a:lnTo>
                  <a:pt x="20766" y="36953"/>
                </a:lnTo>
                <a:lnTo>
                  <a:pt x="21026" y="38492"/>
                </a:lnTo>
                <a:lnTo>
                  <a:pt x="21248" y="40012"/>
                </a:lnTo>
                <a:lnTo>
                  <a:pt x="21452" y="41440"/>
                </a:lnTo>
                <a:lnTo>
                  <a:pt x="21656" y="42775"/>
                </a:lnTo>
                <a:lnTo>
                  <a:pt x="21860" y="43962"/>
                </a:lnTo>
                <a:lnTo>
                  <a:pt x="21953" y="44481"/>
                </a:lnTo>
                <a:lnTo>
                  <a:pt x="22045" y="44944"/>
                </a:lnTo>
                <a:lnTo>
                  <a:pt x="22157" y="45352"/>
                </a:lnTo>
                <a:lnTo>
                  <a:pt x="22268" y="45704"/>
                </a:lnTo>
                <a:lnTo>
                  <a:pt x="22379" y="45983"/>
                </a:lnTo>
                <a:lnTo>
                  <a:pt x="22490" y="46205"/>
                </a:lnTo>
                <a:lnTo>
                  <a:pt x="22565" y="46279"/>
                </a:lnTo>
                <a:lnTo>
                  <a:pt x="22620" y="46335"/>
                </a:lnTo>
                <a:lnTo>
                  <a:pt x="22694" y="46372"/>
                </a:lnTo>
                <a:lnTo>
                  <a:pt x="22843" y="46372"/>
                </a:lnTo>
                <a:lnTo>
                  <a:pt x="22935" y="46353"/>
                </a:lnTo>
                <a:lnTo>
                  <a:pt x="23028" y="46316"/>
                </a:lnTo>
                <a:lnTo>
                  <a:pt x="23102" y="46261"/>
                </a:lnTo>
                <a:lnTo>
                  <a:pt x="23176" y="46186"/>
                </a:lnTo>
                <a:lnTo>
                  <a:pt x="23269" y="46094"/>
                </a:lnTo>
                <a:lnTo>
                  <a:pt x="23417" y="45871"/>
                </a:lnTo>
                <a:lnTo>
                  <a:pt x="23566" y="45612"/>
                </a:lnTo>
                <a:lnTo>
                  <a:pt x="23696" y="45278"/>
                </a:lnTo>
                <a:lnTo>
                  <a:pt x="23825" y="44907"/>
                </a:lnTo>
                <a:lnTo>
                  <a:pt x="23937" y="44481"/>
                </a:lnTo>
                <a:lnTo>
                  <a:pt x="24066" y="44017"/>
                </a:lnTo>
                <a:lnTo>
                  <a:pt x="24159" y="43517"/>
                </a:lnTo>
                <a:lnTo>
                  <a:pt x="24382" y="42423"/>
                </a:lnTo>
                <a:lnTo>
                  <a:pt x="24567" y="41199"/>
                </a:lnTo>
                <a:lnTo>
                  <a:pt x="24734" y="39901"/>
                </a:lnTo>
                <a:lnTo>
                  <a:pt x="25068" y="37176"/>
                </a:lnTo>
                <a:lnTo>
                  <a:pt x="25420" y="34432"/>
                </a:lnTo>
                <a:lnTo>
                  <a:pt x="25587" y="33134"/>
                </a:lnTo>
                <a:lnTo>
                  <a:pt x="25791" y="31910"/>
                </a:lnTo>
                <a:lnTo>
                  <a:pt x="25995" y="30797"/>
                </a:lnTo>
                <a:lnTo>
                  <a:pt x="26106" y="30297"/>
                </a:lnTo>
                <a:lnTo>
                  <a:pt x="26217" y="29833"/>
                </a:lnTo>
                <a:lnTo>
                  <a:pt x="26310" y="29537"/>
                </a:lnTo>
                <a:lnTo>
                  <a:pt x="26421" y="29277"/>
                </a:lnTo>
                <a:lnTo>
                  <a:pt x="26551" y="29018"/>
                </a:lnTo>
                <a:lnTo>
                  <a:pt x="26681" y="28758"/>
                </a:lnTo>
                <a:lnTo>
                  <a:pt x="26847" y="28517"/>
                </a:lnTo>
                <a:lnTo>
                  <a:pt x="27033" y="28276"/>
                </a:lnTo>
                <a:lnTo>
                  <a:pt x="27218" y="28053"/>
                </a:lnTo>
                <a:lnTo>
                  <a:pt x="27422" y="27849"/>
                </a:lnTo>
                <a:lnTo>
                  <a:pt x="27645" y="27646"/>
                </a:lnTo>
                <a:lnTo>
                  <a:pt x="27886" y="27442"/>
                </a:lnTo>
                <a:lnTo>
                  <a:pt x="28145" y="27256"/>
                </a:lnTo>
                <a:lnTo>
                  <a:pt x="28405" y="27071"/>
                </a:lnTo>
                <a:lnTo>
                  <a:pt x="28683" y="26904"/>
                </a:lnTo>
                <a:lnTo>
                  <a:pt x="28961" y="26737"/>
                </a:lnTo>
                <a:lnTo>
                  <a:pt x="29573" y="26422"/>
                </a:lnTo>
                <a:lnTo>
                  <a:pt x="30222" y="26144"/>
                </a:lnTo>
                <a:lnTo>
                  <a:pt x="30889" y="25884"/>
                </a:lnTo>
                <a:lnTo>
                  <a:pt x="31594" y="25643"/>
                </a:lnTo>
                <a:lnTo>
                  <a:pt x="32317" y="25439"/>
                </a:lnTo>
                <a:lnTo>
                  <a:pt x="33040" y="25235"/>
                </a:lnTo>
                <a:lnTo>
                  <a:pt x="33800" y="25068"/>
                </a:lnTo>
                <a:lnTo>
                  <a:pt x="34561" y="24920"/>
                </a:lnTo>
                <a:lnTo>
                  <a:pt x="35302" y="24772"/>
                </a:lnTo>
                <a:lnTo>
                  <a:pt x="36804" y="24531"/>
                </a:lnTo>
                <a:lnTo>
                  <a:pt x="38213" y="24327"/>
                </a:lnTo>
                <a:lnTo>
                  <a:pt x="39548" y="24141"/>
                </a:lnTo>
                <a:lnTo>
                  <a:pt x="40716" y="23974"/>
                </a:lnTo>
                <a:lnTo>
                  <a:pt x="41235" y="23900"/>
                </a:lnTo>
                <a:lnTo>
                  <a:pt x="41699" y="23808"/>
                </a:lnTo>
                <a:lnTo>
                  <a:pt x="42107" y="23715"/>
                </a:lnTo>
                <a:lnTo>
                  <a:pt x="42440" y="23604"/>
                </a:lnTo>
                <a:lnTo>
                  <a:pt x="42719" y="23511"/>
                </a:lnTo>
                <a:lnTo>
                  <a:pt x="42830" y="23437"/>
                </a:lnTo>
                <a:lnTo>
                  <a:pt x="42922" y="23381"/>
                </a:lnTo>
                <a:lnTo>
                  <a:pt x="42978" y="23325"/>
                </a:lnTo>
                <a:lnTo>
                  <a:pt x="43034" y="23251"/>
                </a:lnTo>
                <a:lnTo>
                  <a:pt x="43071" y="23177"/>
                </a:lnTo>
                <a:lnTo>
                  <a:pt x="43071" y="23103"/>
                </a:lnTo>
                <a:lnTo>
                  <a:pt x="43052" y="22992"/>
                </a:lnTo>
                <a:lnTo>
                  <a:pt x="43015" y="22862"/>
                </a:lnTo>
                <a:lnTo>
                  <a:pt x="42960" y="22751"/>
                </a:lnTo>
                <a:lnTo>
                  <a:pt x="42885" y="22658"/>
                </a:lnTo>
                <a:lnTo>
                  <a:pt x="42774" y="22547"/>
                </a:lnTo>
                <a:lnTo>
                  <a:pt x="42663" y="22454"/>
                </a:lnTo>
                <a:lnTo>
                  <a:pt x="42533" y="22361"/>
                </a:lnTo>
                <a:lnTo>
                  <a:pt x="42385" y="22269"/>
                </a:lnTo>
                <a:lnTo>
                  <a:pt x="42033" y="22102"/>
                </a:lnTo>
                <a:lnTo>
                  <a:pt x="41625" y="21953"/>
                </a:lnTo>
                <a:lnTo>
                  <a:pt x="41161" y="21824"/>
                </a:lnTo>
                <a:lnTo>
                  <a:pt x="40642" y="21694"/>
                </a:lnTo>
                <a:lnTo>
                  <a:pt x="40086" y="21583"/>
                </a:lnTo>
                <a:lnTo>
                  <a:pt x="39492" y="21490"/>
                </a:lnTo>
                <a:lnTo>
                  <a:pt x="38843" y="21397"/>
                </a:lnTo>
                <a:lnTo>
                  <a:pt x="38176" y="21323"/>
                </a:lnTo>
                <a:lnTo>
                  <a:pt x="36785" y="21175"/>
                </a:lnTo>
                <a:lnTo>
                  <a:pt x="35302" y="21045"/>
                </a:lnTo>
                <a:lnTo>
                  <a:pt x="32354" y="20804"/>
                </a:lnTo>
                <a:lnTo>
                  <a:pt x="30926" y="20656"/>
                </a:lnTo>
                <a:lnTo>
                  <a:pt x="30259" y="20581"/>
                </a:lnTo>
                <a:lnTo>
                  <a:pt x="29610" y="20489"/>
                </a:lnTo>
                <a:lnTo>
                  <a:pt x="28998" y="20396"/>
                </a:lnTo>
                <a:lnTo>
                  <a:pt x="28423" y="20285"/>
                </a:lnTo>
                <a:lnTo>
                  <a:pt x="27886" y="20155"/>
                </a:lnTo>
                <a:lnTo>
                  <a:pt x="27404" y="20025"/>
                </a:lnTo>
                <a:lnTo>
                  <a:pt x="26977" y="19877"/>
                </a:lnTo>
                <a:lnTo>
                  <a:pt x="26606" y="19729"/>
                </a:lnTo>
                <a:lnTo>
                  <a:pt x="26458" y="19636"/>
                </a:lnTo>
                <a:lnTo>
                  <a:pt x="26310" y="19543"/>
                </a:lnTo>
                <a:lnTo>
                  <a:pt x="26180" y="19450"/>
                </a:lnTo>
                <a:lnTo>
                  <a:pt x="26069" y="19339"/>
                </a:lnTo>
                <a:lnTo>
                  <a:pt x="25976" y="19228"/>
                </a:lnTo>
                <a:lnTo>
                  <a:pt x="25883" y="19098"/>
                </a:lnTo>
                <a:lnTo>
                  <a:pt x="25791" y="18931"/>
                </a:lnTo>
                <a:lnTo>
                  <a:pt x="25698" y="18764"/>
                </a:lnTo>
                <a:lnTo>
                  <a:pt x="25513" y="18356"/>
                </a:lnTo>
                <a:lnTo>
                  <a:pt x="25346" y="17874"/>
                </a:lnTo>
                <a:lnTo>
                  <a:pt x="25179" y="17337"/>
                </a:lnTo>
                <a:lnTo>
                  <a:pt x="25030" y="16743"/>
                </a:lnTo>
                <a:lnTo>
                  <a:pt x="24882" y="16094"/>
                </a:lnTo>
                <a:lnTo>
                  <a:pt x="24734" y="15390"/>
                </a:lnTo>
                <a:lnTo>
                  <a:pt x="24604" y="14648"/>
                </a:lnTo>
                <a:lnTo>
                  <a:pt x="24474" y="13888"/>
                </a:lnTo>
                <a:lnTo>
                  <a:pt x="24215" y="12257"/>
                </a:lnTo>
                <a:lnTo>
                  <a:pt x="23992" y="10569"/>
                </a:lnTo>
                <a:lnTo>
                  <a:pt x="23788" y="8845"/>
                </a:lnTo>
                <a:lnTo>
                  <a:pt x="23380" y="5545"/>
                </a:lnTo>
                <a:lnTo>
                  <a:pt x="23195" y="4061"/>
                </a:lnTo>
                <a:lnTo>
                  <a:pt x="22991" y="2726"/>
                </a:lnTo>
                <a:lnTo>
                  <a:pt x="22898" y="2133"/>
                </a:lnTo>
                <a:lnTo>
                  <a:pt x="22806" y="1614"/>
                </a:lnTo>
                <a:lnTo>
                  <a:pt x="22694" y="1150"/>
                </a:lnTo>
                <a:lnTo>
                  <a:pt x="22602" y="761"/>
                </a:lnTo>
                <a:lnTo>
                  <a:pt x="22490" y="427"/>
                </a:lnTo>
                <a:lnTo>
                  <a:pt x="22398" y="205"/>
                </a:lnTo>
                <a:lnTo>
                  <a:pt x="22342" y="112"/>
                </a:lnTo>
                <a:lnTo>
                  <a:pt x="22286" y="57"/>
                </a:lnTo>
                <a:lnTo>
                  <a:pt x="22231" y="19"/>
                </a:lnTo>
                <a:lnTo>
                  <a:pt x="221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9"/>
          <p:cNvSpPr/>
          <p:nvPr/>
        </p:nvSpPr>
        <p:spPr>
          <a:xfrm>
            <a:off x="8664363" y="152400"/>
            <a:ext cx="283192" cy="304896"/>
          </a:xfrm>
          <a:custGeom>
            <a:avLst/>
            <a:gdLst/>
            <a:ahLst/>
            <a:cxnLst/>
            <a:rect l="l" t="t" r="r" b="b"/>
            <a:pathLst>
              <a:path w="43071" h="46372" extrusionOk="0">
                <a:moveTo>
                  <a:pt x="22082" y="1"/>
                </a:moveTo>
                <a:lnTo>
                  <a:pt x="22008" y="38"/>
                </a:lnTo>
                <a:lnTo>
                  <a:pt x="21953" y="94"/>
                </a:lnTo>
                <a:lnTo>
                  <a:pt x="21878" y="168"/>
                </a:lnTo>
                <a:lnTo>
                  <a:pt x="21804" y="261"/>
                </a:lnTo>
                <a:lnTo>
                  <a:pt x="21749" y="372"/>
                </a:lnTo>
                <a:lnTo>
                  <a:pt x="21637" y="650"/>
                </a:lnTo>
                <a:lnTo>
                  <a:pt x="21526" y="1002"/>
                </a:lnTo>
                <a:lnTo>
                  <a:pt x="21434" y="1410"/>
                </a:lnTo>
                <a:lnTo>
                  <a:pt x="21341" y="1892"/>
                </a:lnTo>
                <a:lnTo>
                  <a:pt x="21267" y="2411"/>
                </a:lnTo>
                <a:lnTo>
                  <a:pt x="21118" y="3635"/>
                </a:lnTo>
                <a:lnTo>
                  <a:pt x="20989" y="5007"/>
                </a:lnTo>
                <a:lnTo>
                  <a:pt x="20710" y="8122"/>
                </a:lnTo>
                <a:lnTo>
                  <a:pt x="20562" y="9772"/>
                </a:lnTo>
                <a:lnTo>
                  <a:pt x="20377" y="11441"/>
                </a:lnTo>
                <a:lnTo>
                  <a:pt x="20284" y="12275"/>
                </a:lnTo>
                <a:lnTo>
                  <a:pt x="20173" y="13091"/>
                </a:lnTo>
                <a:lnTo>
                  <a:pt x="20043" y="13888"/>
                </a:lnTo>
                <a:lnTo>
                  <a:pt x="19913" y="14667"/>
                </a:lnTo>
                <a:lnTo>
                  <a:pt x="19765" y="15427"/>
                </a:lnTo>
                <a:lnTo>
                  <a:pt x="19598" y="16150"/>
                </a:lnTo>
                <a:lnTo>
                  <a:pt x="19413" y="16836"/>
                </a:lnTo>
                <a:lnTo>
                  <a:pt x="19227" y="17504"/>
                </a:lnTo>
                <a:lnTo>
                  <a:pt x="19005" y="18115"/>
                </a:lnTo>
                <a:lnTo>
                  <a:pt x="18764" y="18672"/>
                </a:lnTo>
                <a:lnTo>
                  <a:pt x="18652" y="18931"/>
                </a:lnTo>
                <a:lnTo>
                  <a:pt x="18523" y="19172"/>
                </a:lnTo>
                <a:lnTo>
                  <a:pt x="18374" y="19413"/>
                </a:lnTo>
                <a:lnTo>
                  <a:pt x="18244" y="19636"/>
                </a:lnTo>
                <a:lnTo>
                  <a:pt x="18078" y="19840"/>
                </a:lnTo>
                <a:lnTo>
                  <a:pt x="17911" y="20025"/>
                </a:lnTo>
                <a:lnTo>
                  <a:pt x="17725" y="20211"/>
                </a:lnTo>
                <a:lnTo>
                  <a:pt x="17521" y="20396"/>
                </a:lnTo>
                <a:lnTo>
                  <a:pt x="17299" y="20563"/>
                </a:lnTo>
                <a:lnTo>
                  <a:pt x="17076" y="20711"/>
                </a:lnTo>
                <a:lnTo>
                  <a:pt x="16835" y="20878"/>
                </a:lnTo>
                <a:lnTo>
                  <a:pt x="16576" y="21008"/>
                </a:lnTo>
                <a:lnTo>
                  <a:pt x="16298" y="21156"/>
                </a:lnTo>
                <a:lnTo>
                  <a:pt x="16020" y="21286"/>
                </a:lnTo>
                <a:lnTo>
                  <a:pt x="15408" y="21508"/>
                </a:lnTo>
                <a:lnTo>
                  <a:pt x="14777" y="21731"/>
                </a:lnTo>
                <a:lnTo>
                  <a:pt x="14091" y="21916"/>
                </a:lnTo>
                <a:lnTo>
                  <a:pt x="13387" y="22083"/>
                </a:lnTo>
                <a:lnTo>
                  <a:pt x="12664" y="22213"/>
                </a:lnTo>
                <a:lnTo>
                  <a:pt x="11903" y="22343"/>
                </a:lnTo>
                <a:lnTo>
                  <a:pt x="11125" y="22435"/>
                </a:lnTo>
                <a:lnTo>
                  <a:pt x="10346" y="22528"/>
                </a:lnTo>
                <a:lnTo>
                  <a:pt x="9567" y="22602"/>
                </a:lnTo>
                <a:lnTo>
                  <a:pt x="7991" y="22732"/>
                </a:lnTo>
                <a:lnTo>
                  <a:pt x="6452" y="22806"/>
                </a:lnTo>
                <a:lnTo>
                  <a:pt x="4988" y="22880"/>
                </a:lnTo>
                <a:lnTo>
                  <a:pt x="3634" y="22955"/>
                </a:lnTo>
                <a:lnTo>
                  <a:pt x="2448" y="23047"/>
                </a:lnTo>
                <a:lnTo>
                  <a:pt x="1910" y="23103"/>
                </a:lnTo>
                <a:lnTo>
                  <a:pt x="1446" y="23177"/>
                </a:lnTo>
                <a:lnTo>
                  <a:pt x="1020" y="23251"/>
                </a:lnTo>
                <a:lnTo>
                  <a:pt x="668" y="23344"/>
                </a:lnTo>
                <a:lnTo>
                  <a:pt x="390" y="23437"/>
                </a:lnTo>
                <a:lnTo>
                  <a:pt x="278" y="23511"/>
                </a:lnTo>
                <a:lnTo>
                  <a:pt x="186" y="23566"/>
                </a:lnTo>
                <a:lnTo>
                  <a:pt x="111" y="23641"/>
                </a:lnTo>
                <a:lnTo>
                  <a:pt x="56" y="23715"/>
                </a:lnTo>
                <a:lnTo>
                  <a:pt x="19" y="23789"/>
                </a:lnTo>
                <a:lnTo>
                  <a:pt x="0" y="23882"/>
                </a:lnTo>
                <a:lnTo>
                  <a:pt x="0" y="23993"/>
                </a:lnTo>
                <a:lnTo>
                  <a:pt x="37" y="24104"/>
                </a:lnTo>
                <a:lnTo>
                  <a:pt x="74" y="24215"/>
                </a:lnTo>
                <a:lnTo>
                  <a:pt x="148" y="24308"/>
                </a:lnTo>
                <a:lnTo>
                  <a:pt x="223" y="24419"/>
                </a:lnTo>
                <a:lnTo>
                  <a:pt x="334" y="24512"/>
                </a:lnTo>
                <a:lnTo>
                  <a:pt x="464" y="24605"/>
                </a:lnTo>
                <a:lnTo>
                  <a:pt x="593" y="24697"/>
                </a:lnTo>
                <a:lnTo>
                  <a:pt x="909" y="24864"/>
                </a:lnTo>
                <a:lnTo>
                  <a:pt x="1298" y="25031"/>
                </a:lnTo>
                <a:lnTo>
                  <a:pt x="1743" y="25180"/>
                </a:lnTo>
                <a:lnTo>
                  <a:pt x="2225" y="25328"/>
                </a:lnTo>
                <a:lnTo>
                  <a:pt x="2763" y="25458"/>
                </a:lnTo>
                <a:lnTo>
                  <a:pt x="3356" y="25587"/>
                </a:lnTo>
                <a:lnTo>
                  <a:pt x="3968" y="25717"/>
                </a:lnTo>
                <a:lnTo>
                  <a:pt x="4617" y="25847"/>
                </a:lnTo>
                <a:lnTo>
                  <a:pt x="6007" y="26070"/>
                </a:lnTo>
                <a:lnTo>
                  <a:pt x="7472" y="26292"/>
                </a:lnTo>
                <a:lnTo>
                  <a:pt x="8993" y="26515"/>
                </a:lnTo>
                <a:lnTo>
                  <a:pt x="10494" y="26737"/>
                </a:lnTo>
                <a:lnTo>
                  <a:pt x="11996" y="26997"/>
                </a:lnTo>
                <a:lnTo>
                  <a:pt x="12701" y="27126"/>
                </a:lnTo>
                <a:lnTo>
                  <a:pt x="13405" y="27256"/>
                </a:lnTo>
                <a:lnTo>
                  <a:pt x="14091" y="27404"/>
                </a:lnTo>
                <a:lnTo>
                  <a:pt x="14722" y="27571"/>
                </a:lnTo>
                <a:lnTo>
                  <a:pt x="15334" y="27738"/>
                </a:lnTo>
                <a:lnTo>
                  <a:pt x="15908" y="27905"/>
                </a:lnTo>
                <a:lnTo>
                  <a:pt x="16427" y="28109"/>
                </a:lnTo>
                <a:lnTo>
                  <a:pt x="16910" y="28294"/>
                </a:lnTo>
                <a:lnTo>
                  <a:pt x="17336" y="28517"/>
                </a:lnTo>
                <a:lnTo>
                  <a:pt x="17521" y="28628"/>
                </a:lnTo>
                <a:lnTo>
                  <a:pt x="17707" y="28739"/>
                </a:lnTo>
                <a:lnTo>
                  <a:pt x="17855" y="28869"/>
                </a:lnTo>
                <a:lnTo>
                  <a:pt x="18022" y="29018"/>
                </a:lnTo>
                <a:lnTo>
                  <a:pt x="18189" y="29184"/>
                </a:lnTo>
                <a:lnTo>
                  <a:pt x="18337" y="29370"/>
                </a:lnTo>
                <a:lnTo>
                  <a:pt x="18486" y="29555"/>
                </a:lnTo>
                <a:lnTo>
                  <a:pt x="18615" y="29759"/>
                </a:lnTo>
                <a:lnTo>
                  <a:pt x="18893" y="30223"/>
                </a:lnTo>
                <a:lnTo>
                  <a:pt x="19134" y="30742"/>
                </a:lnTo>
                <a:lnTo>
                  <a:pt x="19375" y="31317"/>
                </a:lnTo>
                <a:lnTo>
                  <a:pt x="19598" y="31910"/>
                </a:lnTo>
                <a:lnTo>
                  <a:pt x="19802" y="32559"/>
                </a:lnTo>
                <a:lnTo>
                  <a:pt x="19987" y="33245"/>
                </a:lnTo>
                <a:lnTo>
                  <a:pt x="20173" y="33949"/>
                </a:lnTo>
                <a:lnTo>
                  <a:pt x="20340" y="34673"/>
                </a:lnTo>
                <a:lnTo>
                  <a:pt x="20488" y="35433"/>
                </a:lnTo>
                <a:lnTo>
                  <a:pt x="20766" y="36953"/>
                </a:lnTo>
                <a:lnTo>
                  <a:pt x="21026" y="38492"/>
                </a:lnTo>
                <a:lnTo>
                  <a:pt x="21248" y="40012"/>
                </a:lnTo>
                <a:lnTo>
                  <a:pt x="21452" y="41440"/>
                </a:lnTo>
                <a:lnTo>
                  <a:pt x="21656" y="42775"/>
                </a:lnTo>
                <a:lnTo>
                  <a:pt x="21860" y="43962"/>
                </a:lnTo>
                <a:lnTo>
                  <a:pt x="21953" y="44481"/>
                </a:lnTo>
                <a:lnTo>
                  <a:pt x="22045" y="44944"/>
                </a:lnTo>
                <a:lnTo>
                  <a:pt x="22157" y="45352"/>
                </a:lnTo>
                <a:lnTo>
                  <a:pt x="22268" y="45704"/>
                </a:lnTo>
                <a:lnTo>
                  <a:pt x="22379" y="45983"/>
                </a:lnTo>
                <a:lnTo>
                  <a:pt x="22490" y="46205"/>
                </a:lnTo>
                <a:lnTo>
                  <a:pt x="22565" y="46279"/>
                </a:lnTo>
                <a:lnTo>
                  <a:pt x="22620" y="46335"/>
                </a:lnTo>
                <a:lnTo>
                  <a:pt x="22694" y="46372"/>
                </a:lnTo>
                <a:lnTo>
                  <a:pt x="22843" y="46372"/>
                </a:lnTo>
                <a:lnTo>
                  <a:pt x="22935" y="46353"/>
                </a:lnTo>
                <a:lnTo>
                  <a:pt x="23028" y="46316"/>
                </a:lnTo>
                <a:lnTo>
                  <a:pt x="23102" y="46261"/>
                </a:lnTo>
                <a:lnTo>
                  <a:pt x="23176" y="46186"/>
                </a:lnTo>
                <a:lnTo>
                  <a:pt x="23269" y="46094"/>
                </a:lnTo>
                <a:lnTo>
                  <a:pt x="23417" y="45871"/>
                </a:lnTo>
                <a:lnTo>
                  <a:pt x="23566" y="45612"/>
                </a:lnTo>
                <a:lnTo>
                  <a:pt x="23696" y="45278"/>
                </a:lnTo>
                <a:lnTo>
                  <a:pt x="23825" y="44907"/>
                </a:lnTo>
                <a:lnTo>
                  <a:pt x="23937" y="44481"/>
                </a:lnTo>
                <a:lnTo>
                  <a:pt x="24066" y="44017"/>
                </a:lnTo>
                <a:lnTo>
                  <a:pt x="24159" y="43517"/>
                </a:lnTo>
                <a:lnTo>
                  <a:pt x="24382" y="42423"/>
                </a:lnTo>
                <a:lnTo>
                  <a:pt x="24567" y="41199"/>
                </a:lnTo>
                <a:lnTo>
                  <a:pt x="24734" y="39901"/>
                </a:lnTo>
                <a:lnTo>
                  <a:pt x="25068" y="37176"/>
                </a:lnTo>
                <a:lnTo>
                  <a:pt x="25420" y="34432"/>
                </a:lnTo>
                <a:lnTo>
                  <a:pt x="25587" y="33134"/>
                </a:lnTo>
                <a:lnTo>
                  <a:pt x="25791" y="31910"/>
                </a:lnTo>
                <a:lnTo>
                  <a:pt x="25995" y="30797"/>
                </a:lnTo>
                <a:lnTo>
                  <a:pt x="26106" y="30297"/>
                </a:lnTo>
                <a:lnTo>
                  <a:pt x="26217" y="29833"/>
                </a:lnTo>
                <a:lnTo>
                  <a:pt x="26310" y="29537"/>
                </a:lnTo>
                <a:lnTo>
                  <a:pt x="26421" y="29277"/>
                </a:lnTo>
                <a:lnTo>
                  <a:pt x="26551" y="29018"/>
                </a:lnTo>
                <a:lnTo>
                  <a:pt x="26681" y="28758"/>
                </a:lnTo>
                <a:lnTo>
                  <a:pt x="26847" y="28517"/>
                </a:lnTo>
                <a:lnTo>
                  <a:pt x="27033" y="28276"/>
                </a:lnTo>
                <a:lnTo>
                  <a:pt x="27218" y="28053"/>
                </a:lnTo>
                <a:lnTo>
                  <a:pt x="27422" y="27849"/>
                </a:lnTo>
                <a:lnTo>
                  <a:pt x="27645" y="27646"/>
                </a:lnTo>
                <a:lnTo>
                  <a:pt x="27886" y="27442"/>
                </a:lnTo>
                <a:lnTo>
                  <a:pt x="28145" y="27256"/>
                </a:lnTo>
                <a:lnTo>
                  <a:pt x="28405" y="27071"/>
                </a:lnTo>
                <a:lnTo>
                  <a:pt x="28683" y="26904"/>
                </a:lnTo>
                <a:lnTo>
                  <a:pt x="28961" y="26737"/>
                </a:lnTo>
                <a:lnTo>
                  <a:pt x="29573" y="26422"/>
                </a:lnTo>
                <a:lnTo>
                  <a:pt x="30222" y="26144"/>
                </a:lnTo>
                <a:lnTo>
                  <a:pt x="30889" y="25884"/>
                </a:lnTo>
                <a:lnTo>
                  <a:pt x="31594" y="25643"/>
                </a:lnTo>
                <a:lnTo>
                  <a:pt x="32317" y="25439"/>
                </a:lnTo>
                <a:lnTo>
                  <a:pt x="33040" y="25235"/>
                </a:lnTo>
                <a:lnTo>
                  <a:pt x="33800" y="25068"/>
                </a:lnTo>
                <a:lnTo>
                  <a:pt x="34561" y="24920"/>
                </a:lnTo>
                <a:lnTo>
                  <a:pt x="35302" y="24772"/>
                </a:lnTo>
                <a:lnTo>
                  <a:pt x="36804" y="24531"/>
                </a:lnTo>
                <a:lnTo>
                  <a:pt x="38213" y="24327"/>
                </a:lnTo>
                <a:lnTo>
                  <a:pt x="39548" y="24141"/>
                </a:lnTo>
                <a:lnTo>
                  <a:pt x="40716" y="23974"/>
                </a:lnTo>
                <a:lnTo>
                  <a:pt x="41235" y="23900"/>
                </a:lnTo>
                <a:lnTo>
                  <a:pt x="41699" y="23808"/>
                </a:lnTo>
                <a:lnTo>
                  <a:pt x="42107" y="23715"/>
                </a:lnTo>
                <a:lnTo>
                  <a:pt x="42440" y="23604"/>
                </a:lnTo>
                <a:lnTo>
                  <a:pt x="42719" y="23511"/>
                </a:lnTo>
                <a:lnTo>
                  <a:pt x="42830" y="23437"/>
                </a:lnTo>
                <a:lnTo>
                  <a:pt x="42922" y="23381"/>
                </a:lnTo>
                <a:lnTo>
                  <a:pt x="42978" y="23325"/>
                </a:lnTo>
                <a:lnTo>
                  <a:pt x="43034" y="23251"/>
                </a:lnTo>
                <a:lnTo>
                  <a:pt x="43071" y="23177"/>
                </a:lnTo>
                <a:lnTo>
                  <a:pt x="43071" y="23103"/>
                </a:lnTo>
                <a:lnTo>
                  <a:pt x="43052" y="22992"/>
                </a:lnTo>
                <a:lnTo>
                  <a:pt x="43015" y="22862"/>
                </a:lnTo>
                <a:lnTo>
                  <a:pt x="42960" y="22751"/>
                </a:lnTo>
                <a:lnTo>
                  <a:pt x="42885" y="22658"/>
                </a:lnTo>
                <a:lnTo>
                  <a:pt x="42774" y="22547"/>
                </a:lnTo>
                <a:lnTo>
                  <a:pt x="42663" y="22454"/>
                </a:lnTo>
                <a:lnTo>
                  <a:pt x="42533" y="22361"/>
                </a:lnTo>
                <a:lnTo>
                  <a:pt x="42385" y="22269"/>
                </a:lnTo>
                <a:lnTo>
                  <a:pt x="42033" y="22102"/>
                </a:lnTo>
                <a:lnTo>
                  <a:pt x="41625" y="21953"/>
                </a:lnTo>
                <a:lnTo>
                  <a:pt x="41161" y="21824"/>
                </a:lnTo>
                <a:lnTo>
                  <a:pt x="40642" y="21694"/>
                </a:lnTo>
                <a:lnTo>
                  <a:pt x="40086" y="21583"/>
                </a:lnTo>
                <a:lnTo>
                  <a:pt x="39492" y="21490"/>
                </a:lnTo>
                <a:lnTo>
                  <a:pt x="38843" y="21397"/>
                </a:lnTo>
                <a:lnTo>
                  <a:pt x="38176" y="21323"/>
                </a:lnTo>
                <a:lnTo>
                  <a:pt x="36785" y="21175"/>
                </a:lnTo>
                <a:lnTo>
                  <a:pt x="35302" y="21045"/>
                </a:lnTo>
                <a:lnTo>
                  <a:pt x="32354" y="20804"/>
                </a:lnTo>
                <a:lnTo>
                  <a:pt x="30926" y="20656"/>
                </a:lnTo>
                <a:lnTo>
                  <a:pt x="30259" y="20581"/>
                </a:lnTo>
                <a:lnTo>
                  <a:pt x="29610" y="20489"/>
                </a:lnTo>
                <a:lnTo>
                  <a:pt x="28998" y="20396"/>
                </a:lnTo>
                <a:lnTo>
                  <a:pt x="28423" y="20285"/>
                </a:lnTo>
                <a:lnTo>
                  <a:pt x="27886" y="20155"/>
                </a:lnTo>
                <a:lnTo>
                  <a:pt x="27404" y="20025"/>
                </a:lnTo>
                <a:lnTo>
                  <a:pt x="26977" y="19877"/>
                </a:lnTo>
                <a:lnTo>
                  <a:pt x="26606" y="19729"/>
                </a:lnTo>
                <a:lnTo>
                  <a:pt x="26458" y="19636"/>
                </a:lnTo>
                <a:lnTo>
                  <a:pt x="26310" y="19543"/>
                </a:lnTo>
                <a:lnTo>
                  <a:pt x="26180" y="19450"/>
                </a:lnTo>
                <a:lnTo>
                  <a:pt x="26069" y="19339"/>
                </a:lnTo>
                <a:lnTo>
                  <a:pt x="25976" y="19228"/>
                </a:lnTo>
                <a:lnTo>
                  <a:pt x="25883" y="19098"/>
                </a:lnTo>
                <a:lnTo>
                  <a:pt x="25791" y="18931"/>
                </a:lnTo>
                <a:lnTo>
                  <a:pt x="25698" y="18764"/>
                </a:lnTo>
                <a:lnTo>
                  <a:pt x="25513" y="18356"/>
                </a:lnTo>
                <a:lnTo>
                  <a:pt x="25346" y="17874"/>
                </a:lnTo>
                <a:lnTo>
                  <a:pt x="25179" y="17337"/>
                </a:lnTo>
                <a:lnTo>
                  <a:pt x="25030" y="16743"/>
                </a:lnTo>
                <a:lnTo>
                  <a:pt x="24882" y="16094"/>
                </a:lnTo>
                <a:lnTo>
                  <a:pt x="24734" y="15390"/>
                </a:lnTo>
                <a:lnTo>
                  <a:pt x="24604" y="14648"/>
                </a:lnTo>
                <a:lnTo>
                  <a:pt x="24474" y="13888"/>
                </a:lnTo>
                <a:lnTo>
                  <a:pt x="24215" y="12257"/>
                </a:lnTo>
                <a:lnTo>
                  <a:pt x="23992" y="10569"/>
                </a:lnTo>
                <a:lnTo>
                  <a:pt x="23788" y="8845"/>
                </a:lnTo>
                <a:lnTo>
                  <a:pt x="23380" y="5545"/>
                </a:lnTo>
                <a:lnTo>
                  <a:pt x="23195" y="4061"/>
                </a:lnTo>
                <a:lnTo>
                  <a:pt x="22991" y="2726"/>
                </a:lnTo>
                <a:lnTo>
                  <a:pt x="22898" y="2133"/>
                </a:lnTo>
                <a:lnTo>
                  <a:pt x="22806" y="1614"/>
                </a:lnTo>
                <a:lnTo>
                  <a:pt x="22694" y="1150"/>
                </a:lnTo>
                <a:lnTo>
                  <a:pt x="22602" y="761"/>
                </a:lnTo>
                <a:lnTo>
                  <a:pt x="22490" y="427"/>
                </a:lnTo>
                <a:lnTo>
                  <a:pt x="22398" y="205"/>
                </a:lnTo>
                <a:lnTo>
                  <a:pt x="22342" y="112"/>
                </a:lnTo>
                <a:lnTo>
                  <a:pt x="22286" y="57"/>
                </a:lnTo>
                <a:lnTo>
                  <a:pt x="22231" y="19"/>
                </a:lnTo>
                <a:lnTo>
                  <a:pt x="221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9"/>
          <p:cNvSpPr/>
          <p:nvPr/>
        </p:nvSpPr>
        <p:spPr>
          <a:xfrm>
            <a:off x="5021171" y="250136"/>
            <a:ext cx="198665" cy="214007"/>
          </a:xfrm>
          <a:custGeom>
            <a:avLst/>
            <a:gdLst/>
            <a:ahLst/>
            <a:cxnLst/>
            <a:rect l="l" t="t" r="r" b="b"/>
            <a:pathLst>
              <a:path w="43071" h="46372" extrusionOk="0">
                <a:moveTo>
                  <a:pt x="22082" y="1"/>
                </a:moveTo>
                <a:lnTo>
                  <a:pt x="22008" y="38"/>
                </a:lnTo>
                <a:lnTo>
                  <a:pt x="21953" y="94"/>
                </a:lnTo>
                <a:lnTo>
                  <a:pt x="21878" y="168"/>
                </a:lnTo>
                <a:lnTo>
                  <a:pt x="21804" y="261"/>
                </a:lnTo>
                <a:lnTo>
                  <a:pt x="21749" y="372"/>
                </a:lnTo>
                <a:lnTo>
                  <a:pt x="21637" y="650"/>
                </a:lnTo>
                <a:lnTo>
                  <a:pt x="21526" y="1002"/>
                </a:lnTo>
                <a:lnTo>
                  <a:pt x="21434" y="1410"/>
                </a:lnTo>
                <a:lnTo>
                  <a:pt x="21341" y="1892"/>
                </a:lnTo>
                <a:lnTo>
                  <a:pt x="21267" y="2411"/>
                </a:lnTo>
                <a:lnTo>
                  <a:pt x="21118" y="3635"/>
                </a:lnTo>
                <a:lnTo>
                  <a:pt x="20989" y="5007"/>
                </a:lnTo>
                <a:lnTo>
                  <a:pt x="20710" y="8122"/>
                </a:lnTo>
                <a:lnTo>
                  <a:pt x="20562" y="9772"/>
                </a:lnTo>
                <a:lnTo>
                  <a:pt x="20377" y="11441"/>
                </a:lnTo>
                <a:lnTo>
                  <a:pt x="20284" y="12275"/>
                </a:lnTo>
                <a:lnTo>
                  <a:pt x="20173" y="13091"/>
                </a:lnTo>
                <a:lnTo>
                  <a:pt x="20043" y="13888"/>
                </a:lnTo>
                <a:lnTo>
                  <a:pt x="19913" y="14667"/>
                </a:lnTo>
                <a:lnTo>
                  <a:pt x="19765" y="15427"/>
                </a:lnTo>
                <a:lnTo>
                  <a:pt x="19598" y="16150"/>
                </a:lnTo>
                <a:lnTo>
                  <a:pt x="19413" y="16836"/>
                </a:lnTo>
                <a:lnTo>
                  <a:pt x="19227" y="17504"/>
                </a:lnTo>
                <a:lnTo>
                  <a:pt x="19005" y="18115"/>
                </a:lnTo>
                <a:lnTo>
                  <a:pt x="18764" y="18672"/>
                </a:lnTo>
                <a:lnTo>
                  <a:pt x="18652" y="18931"/>
                </a:lnTo>
                <a:lnTo>
                  <a:pt x="18523" y="19172"/>
                </a:lnTo>
                <a:lnTo>
                  <a:pt x="18374" y="19413"/>
                </a:lnTo>
                <a:lnTo>
                  <a:pt x="18244" y="19636"/>
                </a:lnTo>
                <a:lnTo>
                  <a:pt x="18078" y="19840"/>
                </a:lnTo>
                <a:lnTo>
                  <a:pt x="17911" y="20025"/>
                </a:lnTo>
                <a:lnTo>
                  <a:pt x="17725" y="20211"/>
                </a:lnTo>
                <a:lnTo>
                  <a:pt x="17521" y="20396"/>
                </a:lnTo>
                <a:lnTo>
                  <a:pt x="17299" y="20563"/>
                </a:lnTo>
                <a:lnTo>
                  <a:pt x="17076" y="20711"/>
                </a:lnTo>
                <a:lnTo>
                  <a:pt x="16835" y="20878"/>
                </a:lnTo>
                <a:lnTo>
                  <a:pt x="16576" y="21008"/>
                </a:lnTo>
                <a:lnTo>
                  <a:pt x="16298" y="21156"/>
                </a:lnTo>
                <a:lnTo>
                  <a:pt x="16020" y="21286"/>
                </a:lnTo>
                <a:lnTo>
                  <a:pt x="15408" y="21508"/>
                </a:lnTo>
                <a:lnTo>
                  <a:pt x="14777" y="21731"/>
                </a:lnTo>
                <a:lnTo>
                  <a:pt x="14091" y="21916"/>
                </a:lnTo>
                <a:lnTo>
                  <a:pt x="13387" y="22083"/>
                </a:lnTo>
                <a:lnTo>
                  <a:pt x="12664" y="22213"/>
                </a:lnTo>
                <a:lnTo>
                  <a:pt x="11903" y="22343"/>
                </a:lnTo>
                <a:lnTo>
                  <a:pt x="11125" y="22435"/>
                </a:lnTo>
                <a:lnTo>
                  <a:pt x="10346" y="22528"/>
                </a:lnTo>
                <a:lnTo>
                  <a:pt x="9567" y="22602"/>
                </a:lnTo>
                <a:lnTo>
                  <a:pt x="7991" y="22732"/>
                </a:lnTo>
                <a:lnTo>
                  <a:pt x="6452" y="22806"/>
                </a:lnTo>
                <a:lnTo>
                  <a:pt x="4988" y="22880"/>
                </a:lnTo>
                <a:lnTo>
                  <a:pt x="3634" y="22955"/>
                </a:lnTo>
                <a:lnTo>
                  <a:pt x="2448" y="23047"/>
                </a:lnTo>
                <a:lnTo>
                  <a:pt x="1910" y="23103"/>
                </a:lnTo>
                <a:lnTo>
                  <a:pt x="1446" y="23177"/>
                </a:lnTo>
                <a:lnTo>
                  <a:pt x="1020" y="23251"/>
                </a:lnTo>
                <a:lnTo>
                  <a:pt x="668" y="23344"/>
                </a:lnTo>
                <a:lnTo>
                  <a:pt x="390" y="23437"/>
                </a:lnTo>
                <a:lnTo>
                  <a:pt x="278" y="23511"/>
                </a:lnTo>
                <a:lnTo>
                  <a:pt x="186" y="23566"/>
                </a:lnTo>
                <a:lnTo>
                  <a:pt x="111" y="23641"/>
                </a:lnTo>
                <a:lnTo>
                  <a:pt x="56" y="23715"/>
                </a:lnTo>
                <a:lnTo>
                  <a:pt x="19" y="23789"/>
                </a:lnTo>
                <a:lnTo>
                  <a:pt x="0" y="23882"/>
                </a:lnTo>
                <a:lnTo>
                  <a:pt x="0" y="23993"/>
                </a:lnTo>
                <a:lnTo>
                  <a:pt x="37" y="24104"/>
                </a:lnTo>
                <a:lnTo>
                  <a:pt x="74" y="24215"/>
                </a:lnTo>
                <a:lnTo>
                  <a:pt x="148" y="24308"/>
                </a:lnTo>
                <a:lnTo>
                  <a:pt x="223" y="24419"/>
                </a:lnTo>
                <a:lnTo>
                  <a:pt x="334" y="24512"/>
                </a:lnTo>
                <a:lnTo>
                  <a:pt x="464" y="24605"/>
                </a:lnTo>
                <a:lnTo>
                  <a:pt x="593" y="24697"/>
                </a:lnTo>
                <a:lnTo>
                  <a:pt x="909" y="24864"/>
                </a:lnTo>
                <a:lnTo>
                  <a:pt x="1298" y="25031"/>
                </a:lnTo>
                <a:lnTo>
                  <a:pt x="1743" y="25180"/>
                </a:lnTo>
                <a:lnTo>
                  <a:pt x="2225" y="25328"/>
                </a:lnTo>
                <a:lnTo>
                  <a:pt x="2763" y="25458"/>
                </a:lnTo>
                <a:lnTo>
                  <a:pt x="3356" y="25587"/>
                </a:lnTo>
                <a:lnTo>
                  <a:pt x="3968" y="25717"/>
                </a:lnTo>
                <a:lnTo>
                  <a:pt x="4617" y="25847"/>
                </a:lnTo>
                <a:lnTo>
                  <a:pt x="6007" y="26070"/>
                </a:lnTo>
                <a:lnTo>
                  <a:pt x="7472" y="26292"/>
                </a:lnTo>
                <a:lnTo>
                  <a:pt x="8993" y="26515"/>
                </a:lnTo>
                <a:lnTo>
                  <a:pt x="10494" y="26737"/>
                </a:lnTo>
                <a:lnTo>
                  <a:pt x="11996" y="26997"/>
                </a:lnTo>
                <a:lnTo>
                  <a:pt x="12701" y="27126"/>
                </a:lnTo>
                <a:lnTo>
                  <a:pt x="13405" y="27256"/>
                </a:lnTo>
                <a:lnTo>
                  <a:pt x="14091" y="27404"/>
                </a:lnTo>
                <a:lnTo>
                  <a:pt x="14722" y="27571"/>
                </a:lnTo>
                <a:lnTo>
                  <a:pt x="15334" y="27738"/>
                </a:lnTo>
                <a:lnTo>
                  <a:pt x="15908" y="27905"/>
                </a:lnTo>
                <a:lnTo>
                  <a:pt x="16427" y="28109"/>
                </a:lnTo>
                <a:lnTo>
                  <a:pt x="16910" y="28294"/>
                </a:lnTo>
                <a:lnTo>
                  <a:pt x="17336" y="28517"/>
                </a:lnTo>
                <a:lnTo>
                  <a:pt x="17521" y="28628"/>
                </a:lnTo>
                <a:lnTo>
                  <a:pt x="17707" y="28739"/>
                </a:lnTo>
                <a:lnTo>
                  <a:pt x="17855" y="28869"/>
                </a:lnTo>
                <a:lnTo>
                  <a:pt x="18022" y="29018"/>
                </a:lnTo>
                <a:lnTo>
                  <a:pt x="18189" y="29184"/>
                </a:lnTo>
                <a:lnTo>
                  <a:pt x="18337" y="29370"/>
                </a:lnTo>
                <a:lnTo>
                  <a:pt x="18486" y="29555"/>
                </a:lnTo>
                <a:lnTo>
                  <a:pt x="18615" y="29759"/>
                </a:lnTo>
                <a:lnTo>
                  <a:pt x="18893" y="30223"/>
                </a:lnTo>
                <a:lnTo>
                  <a:pt x="19134" y="30742"/>
                </a:lnTo>
                <a:lnTo>
                  <a:pt x="19375" y="31317"/>
                </a:lnTo>
                <a:lnTo>
                  <a:pt x="19598" y="31910"/>
                </a:lnTo>
                <a:lnTo>
                  <a:pt x="19802" y="32559"/>
                </a:lnTo>
                <a:lnTo>
                  <a:pt x="19987" y="33245"/>
                </a:lnTo>
                <a:lnTo>
                  <a:pt x="20173" y="33949"/>
                </a:lnTo>
                <a:lnTo>
                  <a:pt x="20340" y="34673"/>
                </a:lnTo>
                <a:lnTo>
                  <a:pt x="20488" y="35433"/>
                </a:lnTo>
                <a:lnTo>
                  <a:pt x="20766" y="36953"/>
                </a:lnTo>
                <a:lnTo>
                  <a:pt x="21026" y="38492"/>
                </a:lnTo>
                <a:lnTo>
                  <a:pt x="21248" y="40012"/>
                </a:lnTo>
                <a:lnTo>
                  <a:pt x="21452" y="41440"/>
                </a:lnTo>
                <a:lnTo>
                  <a:pt x="21656" y="42775"/>
                </a:lnTo>
                <a:lnTo>
                  <a:pt x="21860" y="43962"/>
                </a:lnTo>
                <a:lnTo>
                  <a:pt x="21953" y="44481"/>
                </a:lnTo>
                <a:lnTo>
                  <a:pt x="22045" y="44944"/>
                </a:lnTo>
                <a:lnTo>
                  <a:pt x="22157" y="45352"/>
                </a:lnTo>
                <a:lnTo>
                  <a:pt x="22268" y="45704"/>
                </a:lnTo>
                <a:lnTo>
                  <a:pt x="22379" y="45983"/>
                </a:lnTo>
                <a:lnTo>
                  <a:pt x="22490" y="46205"/>
                </a:lnTo>
                <a:lnTo>
                  <a:pt x="22565" y="46279"/>
                </a:lnTo>
                <a:lnTo>
                  <a:pt x="22620" y="46335"/>
                </a:lnTo>
                <a:lnTo>
                  <a:pt x="22694" y="46372"/>
                </a:lnTo>
                <a:lnTo>
                  <a:pt x="22843" y="46372"/>
                </a:lnTo>
                <a:lnTo>
                  <a:pt x="22935" y="46353"/>
                </a:lnTo>
                <a:lnTo>
                  <a:pt x="23028" y="46316"/>
                </a:lnTo>
                <a:lnTo>
                  <a:pt x="23102" y="46261"/>
                </a:lnTo>
                <a:lnTo>
                  <a:pt x="23176" y="46186"/>
                </a:lnTo>
                <a:lnTo>
                  <a:pt x="23269" y="46094"/>
                </a:lnTo>
                <a:lnTo>
                  <a:pt x="23417" y="45871"/>
                </a:lnTo>
                <a:lnTo>
                  <a:pt x="23566" y="45612"/>
                </a:lnTo>
                <a:lnTo>
                  <a:pt x="23696" y="45278"/>
                </a:lnTo>
                <a:lnTo>
                  <a:pt x="23825" y="44907"/>
                </a:lnTo>
                <a:lnTo>
                  <a:pt x="23937" y="44481"/>
                </a:lnTo>
                <a:lnTo>
                  <a:pt x="24066" y="44017"/>
                </a:lnTo>
                <a:lnTo>
                  <a:pt x="24159" y="43517"/>
                </a:lnTo>
                <a:lnTo>
                  <a:pt x="24382" y="42423"/>
                </a:lnTo>
                <a:lnTo>
                  <a:pt x="24567" y="41199"/>
                </a:lnTo>
                <a:lnTo>
                  <a:pt x="24734" y="39901"/>
                </a:lnTo>
                <a:lnTo>
                  <a:pt x="25068" y="37176"/>
                </a:lnTo>
                <a:lnTo>
                  <a:pt x="25420" y="34432"/>
                </a:lnTo>
                <a:lnTo>
                  <a:pt x="25587" y="33134"/>
                </a:lnTo>
                <a:lnTo>
                  <a:pt x="25791" y="31910"/>
                </a:lnTo>
                <a:lnTo>
                  <a:pt x="25995" y="30797"/>
                </a:lnTo>
                <a:lnTo>
                  <a:pt x="26106" y="30297"/>
                </a:lnTo>
                <a:lnTo>
                  <a:pt x="26217" y="29833"/>
                </a:lnTo>
                <a:lnTo>
                  <a:pt x="26310" y="29537"/>
                </a:lnTo>
                <a:lnTo>
                  <a:pt x="26421" y="29277"/>
                </a:lnTo>
                <a:lnTo>
                  <a:pt x="26551" y="29018"/>
                </a:lnTo>
                <a:lnTo>
                  <a:pt x="26681" y="28758"/>
                </a:lnTo>
                <a:lnTo>
                  <a:pt x="26847" y="28517"/>
                </a:lnTo>
                <a:lnTo>
                  <a:pt x="27033" y="28276"/>
                </a:lnTo>
                <a:lnTo>
                  <a:pt x="27218" y="28053"/>
                </a:lnTo>
                <a:lnTo>
                  <a:pt x="27422" y="27849"/>
                </a:lnTo>
                <a:lnTo>
                  <a:pt x="27645" y="27646"/>
                </a:lnTo>
                <a:lnTo>
                  <a:pt x="27886" y="27442"/>
                </a:lnTo>
                <a:lnTo>
                  <a:pt x="28145" y="27256"/>
                </a:lnTo>
                <a:lnTo>
                  <a:pt x="28405" y="27071"/>
                </a:lnTo>
                <a:lnTo>
                  <a:pt x="28683" y="26904"/>
                </a:lnTo>
                <a:lnTo>
                  <a:pt x="28961" y="26737"/>
                </a:lnTo>
                <a:lnTo>
                  <a:pt x="29573" y="26422"/>
                </a:lnTo>
                <a:lnTo>
                  <a:pt x="30222" y="26144"/>
                </a:lnTo>
                <a:lnTo>
                  <a:pt x="30889" y="25884"/>
                </a:lnTo>
                <a:lnTo>
                  <a:pt x="31594" y="25643"/>
                </a:lnTo>
                <a:lnTo>
                  <a:pt x="32317" y="25439"/>
                </a:lnTo>
                <a:lnTo>
                  <a:pt x="33040" y="25235"/>
                </a:lnTo>
                <a:lnTo>
                  <a:pt x="33800" y="25068"/>
                </a:lnTo>
                <a:lnTo>
                  <a:pt x="34561" y="24920"/>
                </a:lnTo>
                <a:lnTo>
                  <a:pt x="35302" y="24772"/>
                </a:lnTo>
                <a:lnTo>
                  <a:pt x="36804" y="24531"/>
                </a:lnTo>
                <a:lnTo>
                  <a:pt x="38213" y="24327"/>
                </a:lnTo>
                <a:lnTo>
                  <a:pt x="39548" y="24141"/>
                </a:lnTo>
                <a:lnTo>
                  <a:pt x="40716" y="23974"/>
                </a:lnTo>
                <a:lnTo>
                  <a:pt x="41235" y="23900"/>
                </a:lnTo>
                <a:lnTo>
                  <a:pt x="41699" y="23808"/>
                </a:lnTo>
                <a:lnTo>
                  <a:pt x="42107" y="23715"/>
                </a:lnTo>
                <a:lnTo>
                  <a:pt x="42440" y="23604"/>
                </a:lnTo>
                <a:lnTo>
                  <a:pt x="42719" y="23511"/>
                </a:lnTo>
                <a:lnTo>
                  <a:pt x="42830" y="23437"/>
                </a:lnTo>
                <a:lnTo>
                  <a:pt x="42922" y="23381"/>
                </a:lnTo>
                <a:lnTo>
                  <a:pt x="42978" y="23325"/>
                </a:lnTo>
                <a:lnTo>
                  <a:pt x="43034" y="23251"/>
                </a:lnTo>
                <a:lnTo>
                  <a:pt x="43071" y="23177"/>
                </a:lnTo>
                <a:lnTo>
                  <a:pt x="43071" y="23103"/>
                </a:lnTo>
                <a:lnTo>
                  <a:pt x="43052" y="22992"/>
                </a:lnTo>
                <a:lnTo>
                  <a:pt x="43015" y="22862"/>
                </a:lnTo>
                <a:lnTo>
                  <a:pt x="42960" y="22751"/>
                </a:lnTo>
                <a:lnTo>
                  <a:pt x="42885" y="22658"/>
                </a:lnTo>
                <a:lnTo>
                  <a:pt x="42774" y="22547"/>
                </a:lnTo>
                <a:lnTo>
                  <a:pt x="42663" y="22454"/>
                </a:lnTo>
                <a:lnTo>
                  <a:pt x="42533" y="22361"/>
                </a:lnTo>
                <a:lnTo>
                  <a:pt x="42385" y="22269"/>
                </a:lnTo>
                <a:lnTo>
                  <a:pt x="42033" y="22102"/>
                </a:lnTo>
                <a:lnTo>
                  <a:pt x="41625" y="21953"/>
                </a:lnTo>
                <a:lnTo>
                  <a:pt x="41161" y="21824"/>
                </a:lnTo>
                <a:lnTo>
                  <a:pt x="40642" y="21694"/>
                </a:lnTo>
                <a:lnTo>
                  <a:pt x="40086" y="21583"/>
                </a:lnTo>
                <a:lnTo>
                  <a:pt x="39492" y="21490"/>
                </a:lnTo>
                <a:lnTo>
                  <a:pt x="38843" y="21397"/>
                </a:lnTo>
                <a:lnTo>
                  <a:pt x="38176" y="21323"/>
                </a:lnTo>
                <a:lnTo>
                  <a:pt x="36785" y="21175"/>
                </a:lnTo>
                <a:lnTo>
                  <a:pt x="35302" y="21045"/>
                </a:lnTo>
                <a:lnTo>
                  <a:pt x="32354" y="20804"/>
                </a:lnTo>
                <a:lnTo>
                  <a:pt x="30926" y="20656"/>
                </a:lnTo>
                <a:lnTo>
                  <a:pt x="30259" y="20581"/>
                </a:lnTo>
                <a:lnTo>
                  <a:pt x="29610" y="20489"/>
                </a:lnTo>
                <a:lnTo>
                  <a:pt x="28998" y="20396"/>
                </a:lnTo>
                <a:lnTo>
                  <a:pt x="28423" y="20285"/>
                </a:lnTo>
                <a:lnTo>
                  <a:pt x="27886" y="20155"/>
                </a:lnTo>
                <a:lnTo>
                  <a:pt x="27404" y="20025"/>
                </a:lnTo>
                <a:lnTo>
                  <a:pt x="26977" y="19877"/>
                </a:lnTo>
                <a:lnTo>
                  <a:pt x="26606" y="19729"/>
                </a:lnTo>
                <a:lnTo>
                  <a:pt x="26458" y="19636"/>
                </a:lnTo>
                <a:lnTo>
                  <a:pt x="26310" y="19543"/>
                </a:lnTo>
                <a:lnTo>
                  <a:pt x="26180" y="19450"/>
                </a:lnTo>
                <a:lnTo>
                  <a:pt x="26069" y="19339"/>
                </a:lnTo>
                <a:lnTo>
                  <a:pt x="25976" y="19228"/>
                </a:lnTo>
                <a:lnTo>
                  <a:pt x="25883" y="19098"/>
                </a:lnTo>
                <a:lnTo>
                  <a:pt x="25791" y="18931"/>
                </a:lnTo>
                <a:lnTo>
                  <a:pt x="25698" y="18764"/>
                </a:lnTo>
                <a:lnTo>
                  <a:pt x="25513" y="18356"/>
                </a:lnTo>
                <a:lnTo>
                  <a:pt x="25346" y="17874"/>
                </a:lnTo>
                <a:lnTo>
                  <a:pt x="25179" y="17337"/>
                </a:lnTo>
                <a:lnTo>
                  <a:pt x="25030" y="16743"/>
                </a:lnTo>
                <a:lnTo>
                  <a:pt x="24882" y="16094"/>
                </a:lnTo>
                <a:lnTo>
                  <a:pt x="24734" y="15390"/>
                </a:lnTo>
                <a:lnTo>
                  <a:pt x="24604" y="14648"/>
                </a:lnTo>
                <a:lnTo>
                  <a:pt x="24474" y="13888"/>
                </a:lnTo>
                <a:lnTo>
                  <a:pt x="24215" y="12257"/>
                </a:lnTo>
                <a:lnTo>
                  <a:pt x="23992" y="10569"/>
                </a:lnTo>
                <a:lnTo>
                  <a:pt x="23788" y="8845"/>
                </a:lnTo>
                <a:lnTo>
                  <a:pt x="23380" y="5545"/>
                </a:lnTo>
                <a:lnTo>
                  <a:pt x="23195" y="4061"/>
                </a:lnTo>
                <a:lnTo>
                  <a:pt x="22991" y="2726"/>
                </a:lnTo>
                <a:lnTo>
                  <a:pt x="22898" y="2133"/>
                </a:lnTo>
                <a:lnTo>
                  <a:pt x="22806" y="1614"/>
                </a:lnTo>
                <a:lnTo>
                  <a:pt x="22694" y="1150"/>
                </a:lnTo>
                <a:lnTo>
                  <a:pt x="22602" y="761"/>
                </a:lnTo>
                <a:lnTo>
                  <a:pt x="22490" y="427"/>
                </a:lnTo>
                <a:lnTo>
                  <a:pt x="22398" y="205"/>
                </a:lnTo>
                <a:lnTo>
                  <a:pt x="22342" y="112"/>
                </a:lnTo>
                <a:lnTo>
                  <a:pt x="22286" y="57"/>
                </a:lnTo>
                <a:lnTo>
                  <a:pt x="22231" y="19"/>
                </a:lnTo>
                <a:lnTo>
                  <a:pt x="221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66" name="Google Shape;766;p9"/>
          <p:cNvGrpSpPr/>
          <p:nvPr/>
        </p:nvGrpSpPr>
        <p:grpSpPr>
          <a:xfrm flipH="1">
            <a:off x="-104560" y="3744300"/>
            <a:ext cx="1571958" cy="1610184"/>
            <a:chOff x="-3128300" y="3184750"/>
            <a:chExt cx="1745650" cy="1788100"/>
          </a:xfrm>
        </p:grpSpPr>
        <p:sp>
          <p:nvSpPr>
            <p:cNvPr id="767" name="Google Shape;767;p9"/>
            <p:cNvSpPr/>
            <p:nvPr/>
          </p:nvSpPr>
          <p:spPr>
            <a:xfrm>
              <a:off x="-3128300" y="3184750"/>
              <a:ext cx="1745650" cy="1788100"/>
            </a:xfrm>
            <a:custGeom>
              <a:avLst/>
              <a:gdLst/>
              <a:ahLst/>
              <a:cxnLst/>
              <a:rect l="l" t="t" r="r" b="b"/>
              <a:pathLst>
                <a:path w="69826" h="71524" extrusionOk="0">
                  <a:moveTo>
                    <a:pt x="62244" y="1"/>
                  </a:moveTo>
                  <a:lnTo>
                    <a:pt x="61580" y="19"/>
                  </a:lnTo>
                  <a:lnTo>
                    <a:pt x="60934" y="56"/>
                  </a:lnTo>
                  <a:lnTo>
                    <a:pt x="60270" y="130"/>
                  </a:lnTo>
                  <a:lnTo>
                    <a:pt x="59624" y="222"/>
                  </a:lnTo>
                  <a:lnTo>
                    <a:pt x="59034" y="333"/>
                  </a:lnTo>
                  <a:lnTo>
                    <a:pt x="58462" y="481"/>
                  </a:lnTo>
                  <a:lnTo>
                    <a:pt x="57890" y="647"/>
                  </a:lnTo>
                  <a:lnTo>
                    <a:pt x="57337" y="813"/>
                  </a:lnTo>
                  <a:lnTo>
                    <a:pt x="56783" y="1016"/>
                  </a:lnTo>
                  <a:lnTo>
                    <a:pt x="56248" y="1255"/>
                  </a:lnTo>
                  <a:lnTo>
                    <a:pt x="55695" y="1495"/>
                  </a:lnTo>
                  <a:lnTo>
                    <a:pt x="55178" y="1754"/>
                  </a:lnTo>
                  <a:lnTo>
                    <a:pt x="54662" y="2030"/>
                  </a:lnTo>
                  <a:lnTo>
                    <a:pt x="54145" y="2325"/>
                  </a:lnTo>
                  <a:lnTo>
                    <a:pt x="53647" y="2639"/>
                  </a:lnTo>
                  <a:lnTo>
                    <a:pt x="53167" y="2971"/>
                  </a:lnTo>
                  <a:lnTo>
                    <a:pt x="52688" y="3322"/>
                  </a:lnTo>
                  <a:lnTo>
                    <a:pt x="52226" y="3691"/>
                  </a:lnTo>
                  <a:lnTo>
                    <a:pt x="51784" y="4078"/>
                  </a:lnTo>
                  <a:lnTo>
                    <a:pt x="51341" y="4465"/>
                  </a:lnTo>
                  <a:lnTo>
                    <a:pt x="50917" y="4871"/>
                  </a:lnTo>
                  <a:lnTo>
                    <a:pt x="50492" y="5296"/>
                  </a:lnTo>
                  <a:lnTo>
                    <a:pt x="50087" y="5738"/>
                  </a:lnTo>
                  <a:lnTo>
                    <a:pt x="49699" y="6199"/>
                  </a:lnTo>
                  <a:lnTo>
                    <a:pt x="49330" y="6661"/>
                  </a:lnTo>
                  <a:lnTo>
                    <a:pt x="48980" y="7122"/>
                  </a:lnTo>
                  <a:lnTo>
                    <a:pt x="48629" y="7620"/>
                  </a:lnTo>
                  <a:lnTo>
                    <a:pt x="48316" y="8118"/>
                  </a:lnTo>
                  <a:lnTo>
                    <a:pt x="48002" y="8616"/>
                  </a:lnTo>
                  <a:lnTo>
                    <a:pt x="47707" y="9133"/>
                  </a:lnTo>
                  <a:lnTo>
                    <a:pt x="47430" y="9668"/>
                  </a:lnTo>
                  <a:lnTo>
                    <a:pt x="47172" y="10203"/>
                  </a:lnTo>
                  <a:lnTo>
                    <a:pt x="46932" y="10738"/>
                  </a:lnTo>
                  <a:lnTo>
                    <a:pt x="46711" y="11291"/>
                  </a:lnTo>
                  <a:lnTo>
                    <a:pt x="46508" y="11845"/>
                  </a:lnTo>
                  <a:lnTo>
                    <a:pt x="46323" y="12398"/>
                  </a:lnTo>
                  <a:lnTo>
                    <a:pt x="46176" y="12933"/>
                  </a:lnTo>
                  <a:lnTo>
                    <a:pt x="46046" y="13450"/>
                  </a:lnTo>
                  <a:lnTo>
                    <a:pt x="45917" y="13966"/>
                  </a:lnTo>
                  <a:lnTo>
                    <a:pt x="45807" y="14501"/>
                  </a:lnTo>
                  <a:lnTo>
                    <a:pt x="45714" y="15036"/>
                  </a:lnTo>
                  <a:lnTo>
                    <a:pt x="45641" y="15571"/>
                  </a:lnTo>
                  <a:lnTo>
                    <a:pt x="45585" y="16106"/>
                  </a:lnTo>
                  <a:lnTo>
                    <a:pt x="45548" y="16641"/>
                  </a:lnTo>
                  <a:lnTo>
                    <a:pt x="45511" y="17176"/>
                  </a:lnTo>
                  <a:lnTo>
                    <a:pt x="45493" y="17711"/>
                  </a:lnTo>
                  <a:lnTo>
                    <a:pt x="45493" y="18264"/>
                  </a:lnTo>
                  <a:lnTo>
                    <a:pt x="45493" y="18799"/>
                  </a:lnTo>
                  <a:lnTo>
                    <a:pt x="45530" y="19334"/>
                  </a:lnTo>
                  <a:lnTo>
                    <a:pt x="45567" y="19869"/>
                  </a:lnTo>
                  <a:lnTo>
                    <a:pt x="45622" y="20404"/>
                  </a:lnTo>
                  <a:lnTo>
                    <a:pt x="45677" y="20958"/>
                  </a:lnTo>
                  <a:lnTo>
                    <a:pt x="45770" y="21493"/>
                  </a:lnTo>
                  <a:lnTo>
                    <a:pt x="45862" y="22009"/>
                  </a:lnTo>
                  <a:lnTo>
                    <a:pt x="45973" y="22544"/>
                  </a:lnTo>
                  <a:lnTo>
                    <a:pt x="46083" y="23079"/>
                  </a:lnTo>
                  <a:lnTo>
                    <a:pt x="46212" y="23596"/>
                  </a:lnTo>
                  <a:lnTo>
                    <a:pt x="46360" y="24131"/>
                  </a:lnTo>
                  <a:lnTo>
                    <a:pt x="46526" y="24647"/>
                  </a:lnTo>
                  <a:lnTo>
                    <a:pt x="46692" y="25164"/>
                  </a:lnTo>
                  <a:lnTo>
                    <a:pt x="46877" y="25680"/>
                  </a:lnTo>
                  <a:lnTo>
                    <a:pt x="47061" y="26179"/>
                  </a:lnTo>
                  <a:lnTo>
                    <a:pt x="47282" y="26677"/>
                  </a:lnTo>
                  <a:lnTo>
                    <a:pt x="47485" y="27175"/>
                  </a:lnTo>
                  <a:lnTo>
                    <a:pt x="47725" y="27673"/>
                  </a:lnTo>
                  <a:lnTo>
                    <a:pt x="47965" y="28153"/>
                  </a:lnTo>
                  <a:lnTo>
                    <a:pt x="48223" y="28632"/>
                  </a:lnTo>
                  <a:lnTo>
                    <a:pt x="48482" y="29112"/>
                  </a:lnTo>
                  <a:lnTo>
                    <a:pt x="48223" y="28872"/>
                  </a:lnTo>
                  <a:lnTo>
                    <a:pt x="47947" y="28669"/>
                  </a:lnTo>
                  <a:lnTo>
                    <a:pt x="47651" y="28485"/>
                  </a:lnTo>
                  <a:lnTo>
                    <a:pt x="47319" y="28319"/>
                  </a:lnTo>
                  <a:lnTo>
                    <a:pt x="46987" y="28189"/>
                  </a:lnTo>
                  <a:lnTo>
                    <a:pt x="46655" y="28079"/>
                  </a:lnTo>
                  <a:lnTo>
                    <a:pt x="46305" y="27986"/>
                  </a:lnTo>
                  <a:lnTo>
                    <a:pt x="45936" y="27931"/>
                  </a:lnTo>
                  <a:lnTo>
                    <a:pt x="45585" y="27894"/>
                  </a:lnTo>
                  <a:lnTo>
                    <a:pt x="45216" y="27894"/>
                  </a:lnTo>
                  <a:lnTo>
                    <a:pt x="44847" y="27913"/>
                  </a:lnTo>
                  <a:lnTo>
                    <a:pt x="44478" y="27950"/>
                  </a:lnTo>
                  <a:lnTo>
                    <a:pt x="44128" y="28023"/>
                  </a:lnTo>
                  <a:lnTo>
                    <a:pt x="43777" y="28134"/>
                  </a:lnTo>
                  <a:lnTo>
                    <a:pt x="43445" y="28263"/>
                  </a:lnTo>
                  <a:lnTo>
                    <a:pt x="43113" y="28411"/>
                  </a:lnTo>
                  <a:lnTo>
                    <a:pt x="42726" y="28651"/>
                  </a:lnTo>
                  <a:lnTo>
                    <a:pt x="42338" y="28927"/>
                  </a:lnTo>
                  <a:lnTo>
                    <a:pt x="41988" y="29223"/>
                  </a:lnTo>
                  <a:lnTo>
                    <a:pt x="41674" y="29555"/>
                  </a:lnTo>
                  <a:lnTo>
                    <a:pt x="41361" y="29905"/>
                  </a:lnTo>
                  <a:lnTo>
                    <a:pt x="41102" y="30274"/>
                  </a:lnTo>
                  <a:lnTo>
                    <a:pt x="40844" y="30661"/>
                  </a:lnTo>
                  <a:lnTo>
                    <a:pt x="40623" y="31067"/>
                  </a:lnTo>
                  <a:lnTo>
                    <a:pt x="40420" y="31492"/>
                  </a:lnTo>
                  <a:lnTo>
                    <a:pt x="40254" y="31934"/>
                  </a:lnTo>
                  <a:lnTo>
                    <a:pt x="40106" y="32396"/>
                  </a:lnTo>
                  <a:lnTo>
                    <a:pt x="39977" y="32857"/>
                  </a:lnTo>
                  <a:lnTo>
                    <a:pt x="39885" y="33318"/>
                  </a:lnTo>
                  <a:lnTo>
                    <a:pt x="39811" y="33779"/>
                  </a:lnTo>
                  <a:lnTo>
                    <a:pt x="39756" y="34259"/>
                  </a:lnTo>
                  <a:lnTo>
                    <a:pt x="39737" y="34720"/>
                  </a:lnTo>
                  <a:lnTo>
                    <a:pt x="39737" y="35200"/>
                  </a:lnTo>
                  <a:lnTo>
                    <a:pt x="39737" y="35661"/>
                  </a:lnTo>
                  <a:lnTo>
                    <a:pt x="39774" y="36122"/>
                  </a:lnTo>
                  <a:lnTo>
                    <a:pt x="39829" y="36583"/>
                  </a:lnTo>
                  <a:lnTo>
                    <a:pt x="39903" y="37044"/>
                  </a:lnTo>
                  <a:lnTo>
                    <a:pt x="39977" y="37506"/>
                  </a:lnTo>
                  <a:lnTo>
                    <a:pt x="40069" y="37967"/>
                  </a:lnTo>
                  <a:lnTo>
                    <a:pt x="40180" y="38428"/>
                  </a:lnTo>
                  <a:lnTo>
                    <a:pt x="40420" y="39332"/>
                  </a:lnTo>
                  <a:lnTo>
                    <a:pt x="40678" y="40236"/>
                  </a:lnTo>
                  <a:lnTo>
                    <a:pt x="40973" y="41140"/>
                  </a:lnTo>
                  <a:lnTo>
                    <a:pt x="41268" y="42025"/>
                  </a:lnTo>
                  <a:lnTo>
                    <a:pt x="41047" y="41472"/>
                  </a:lnTo>
                  <a:lnTo>
                    <a:pt x="40789" y="40918"/>
                  </a:lnTo>
                  <a:lnTo>
                    <a:pt x="40512" y="40402"/>
                  </a:lnTo>
                  <a:lnTo>
                    <a:pt x="40198" y="39904"/>
                  </a:lnTo>
                  <a:lnTo>
                    <a:pt x="39866" y="39424"/>
                  </a:lnTo>
                  <a:lnTo>
                    <a:pt x="39497" y="38963"/>
                  </a:lnTo>
                  <a:lnTo>
                    <a:pt x="39110" y="38520"/>
                  </a:lnTo>
                  <a:lnTo>
                    <a:pt x="38686" y="38096"/>
                  </a:lnTo>
                  <a:lnTo>
                    <a:pt x="38243" y="37690"/>
                  </a:lnTo>
                  <a:lnTo>
                    <a:pt x="37782" y="37321"/>
                  </a:lnTo>
                  <a:lnTo>
                    <a:pt x="37302" y="36971"/>
                  </a:lnTo>
                  <a:lnTo>
                    <a:pt x="36804" y="36639"/>
                  </a:lnTo>
                  <a:lnTo>
                    <a:pt x="36288" y="36343"/>
                  </a:lnTo>
                  <a:lnTo>
                    <a:pt x="35771" y="36067"/>
                  </a:lnTo>
                  <a:lnTo>
                    <a:pt x="35218" y="35808"/>
                  </a:lnTo>
                  <a:lnTo>
                    <a:pt x="34664" y="35587"/>
                  </a:lnTo>
                  <a:lnTo>
                    <a:pt x="34111" y="35384"/>
                  </a:lnTo>
                  <a:lnTo>
                    <a:pt x="33520" y="35218"/>
                  </a:lnTo>
                  <a:lnTo>
                    <a:pt x="32948" y="35070"/>
                  </a:lnTo>
                  <a:lnTo>
                    <a:pt x="32358" y="34960"/>
                  </a:lnTo>
                  <a:lnTo>
                    <a:pt x="31768" y="34868"/>
                  </a:lnTo>
                  <a:lnTo>
                    <a:pt x="31177" y="34812"/>
                  </a:lnTo>
                  <a:lnTo>
                    <a:pt x="30587" y="34794"/>
                  </a:lnTo>
                  <a:lnTo>
                    <a:pt x="29997" y="34794"/>
                  </a:lnTo>
                  <a:lnTo>
                    <a:pt x="29406" y="34831"/>
                  </a:lnTo>
                  <a:lnTo>
                    <a:pt x="28816" y="34904"/>
                  </a:lnTo>
                  <a:lnTo>
                    <a:pt x="28226" y="35015"/>
                  </a:lnTo>
                  <a:lnTo>
                    <a:pt x="27654" y="35144"/>
                  </a:lnTo>
                  <a:lnTo>
                    <a:pt x="27100" y="35310"/>
                  </a:lnTo>
                  <a:lnTo>
                    <a:pt x="26529" y="35513"/>
                  </a:lnTo>
                  <a:lnTo>
                    <a:pt x="25994" y="35753"/>
                  </a:lnTo>
                  <a:lnTo>
                    <a:pt x="25459" y="36030"/>
                  </a:lnTo>
                  <a:lnTo>
                    <a:pt x="24961" y="36343"/>
                  </a:lnTo>
                  <a:lnTo>
                    <a:pt x="24481" y="36675"/>
                  </a:lnTo>
                  <a:lnTo>
                    <a:pt x="24020" y="37026"/>
                  </a:lnTo>
                  <a:lnTo>
                    <a:pt x="23595" y="37413"/>
                  </a:lnTo>
                  <a:lnTo>
                    <a:pt x="23190" y="37819"/>
                  </a:lnTo>
                  <a:lnTo>
                    <a:pt x="22802" y="38244"/>
                  </a:lnTo>
                  <a:lnTo>
                    <a:pt x="22433" y="38686"/>
                  </a:lnTo>
                  <a:lnTo>
                    <a:pt x="22101" y="39166"/>
                  </a:lnTo>
                  <a:lnTo>
                    <a:pt x="21787" y="39646"/>
                  </a:lnTo>
                  <a:lnTo>
                    <a:pt x="21492" y="40162"/>
                  </a:lnTo>
                  <a:lnTo>
                    <a:pt x="21234" y="40679"/>
                  </a:lnTo>
                  <a:lnTo>
                    <a:pt x="20994" y="41214"/>
                  </a:lnTo>
                  <a:lnTo>
                    <a:pt x="20791" y="41749"/>
                  </a:lnTo>
                  <a:lnTo>
                    <a:pt x="20607" y="42302"/>
                  </a:lnTo>
                  <a:lnTo>
                    <a:pt x="20441" y="42856"/>
                  </a:lnTo>
                  <a:lnTo>
                    <a:pt x="20312" y="43427"/>
                  </a:lnTo>
                  <a:lnTo>
                    <a:pt x="20201" y="43999"/>
                  </a:lnTo>
                  <a:lnTo>
                    <a:pt x="20127" y="44590"/>
                  </a:lnTo>
                  <a:lnTo>
                    <a:pt x="20072" y="45162"/>
                  </a:lnTo>
                  <a:lnTo>
                    <a:pt x="20053" y="45752"/>
                  </a:lnTo>
                  <a:lnTo>
                    <a:pt x="20053" y="46342"/>
                  </a:lnTo>
                  <a:lnTo>
                    <a:pt x="20090" y="46914"/>
                  </a:lnTo>
                  <a:lnTo>
                    <a:pt x="20146" y="47486"/>
                  </a:lnTo>
                  <a:lnTo>
                    <a:pt x="20238" y="48058"/>
                  </a:lnTo>
                  <a:lnTo>
                    <a:pt x="20349" y="48630"/>
                  </a:lnTo>
                  <a:lnTo>
                    <a:pt x="20515" y="49183"/>
                  </a:lnTo>
                  <a:lnTo>
                    <a:pt x="20681" y="49737"/>
                  </a:lnTo>
                  <a:lnTo>
                    <a:pt x="20902" y="50272"/>
                  </a:lnTo>
                  <a:lnTo>
                    <a:pt x="21142" y="50807"/>
                  </a:lnTo>
                  <a:lnTo>
                    <a:pt x="21400" y="51305"/>
                  </a:lnTo>
                  <a:lnTo>
                    <a:pt x="21695" y="51803"/>
                  </a:lnTo>
                  <a:lnTo>
                    <a:pt x="22027" y="52282"/>
                  </a:lnTo>
                  <a:lnTo>
                    <a:pt x="21677" y="51877"/>
                  </a:lnTo>
                  <a:lnTo>
                    <a:pt x="21308" y="51489"/>
                  </a:lnTo>
                  <a:lnTo>
                    <a:pt x="20920" y="51102"/>
                  </a:lnTo>
                  <a:lnTo>
                    <a:pt x="20515" y="50751"/>
                  </a:lnTo>
                  <a:lnTo>
                    <a:pt x="20090" y="50419"/>
                  </a:lnTo>
                  <a:lnTo>
                    <a:pt x="19648" y="50106"/>
                  </a:lnTo>
                  <a:lnTo>
                    <a:pt x="19186" y="49792"/>
                  </a:lnTo>
                  <a:lnTo>
                    <a:pt x="18725" y="49515"/>
                  </a:lnTo>
                  <a:lnTo>
                    <a:pt x="18246" y="49257"/>
                  </a:lnTo>
                  <a:lnTo>
                    <a:pt x="17766" y="49017"/>
                  </a:lnTo>
                  <a:lnTo>
                    <a:pt x="17268" y="48814"/>
                  </a:lnTo>
                  <a:lnTo>
                    <a:pt x="16770" y="48611"/>
                  </a:lnTo>
                  <a:lnTo>
                    <a:pt x="16253" y="48427"/>
                  </a:lnTo>
                  <a:lnTo>
                    <a:pt x="15718" y="48279"/>
                  </a:lnTo>
                  <a:lnTo>
                    <a:pt x="15202" y="48150"/>
                  </a:lnTo>
                  <a:lnTo>
                    <a:pt x="14667" y="48021"/>
                  </a:lnTo>
                  <a:lnTo>
                    <a:pt x="14132" y="47929"/>
                  </a:lnTo>
                  <a:lnTo>
                    <a:pt x="13597" y="47873"/>
                  </a:lnTo>
                  <a:lnTo>
                    <a:pt x="13043" y="47818"/>
                  </a:lnTo>
                  <a:lnTo>
                    <a:pt x="12508" y="47800"/>
                  </a:lnTo>
                  <a:lnTo>
                    <a:pt x="11955" y="47800"/>
                  </a:lnTo>
                  <a:lnTo>
                    <a:pt x="11420" y="47818"/>
                  </a:lnTo>
                  <a:lnTo>
                    <a:pt x="10885" y="47855"/>
                  </a:lnTo>
                  <a:lnTo>
                    <a:pt x="10331" y="47910"/>
                  </a:lnTo>
                  <a:lnTo>
                    <a:pt x="9796" y="48002"/>
                  </a:lnTo>
                  <a:lnTo>
                    <a:pt x="9280" y="48113"/>
                  </a:lnTo>
                  <a:lnTo>
                    <a:pt x="8745" y="48242"/>
                  </a:lnTo>
                  <a:lnTo>
                    <a:pt x="8228" y="48408"/>
                  </a:lnTo>
                  <a:lnTo>
                    <a:pt x="7730" y="48593"/>
                  </a:lnTo>
                  <a:lnTo>
                    <a:pt x="7214" y="48796"/>
                  </a:lnTo>
                  <a:lnTo>
                    <a:pt x="6734" y="49036"/>
                  </a:lnTo>
                  <a:lnTo>
                    <a:pt x="6254" y="49294"/>
                  </a:lnTo>
                  <a:lnTo>
                    <a:pt x="5775" y="49571"/>
                  </a:lnTo>
                  <a:lnTo>
                    <a:pt x="5314" y="49884"/>
                  </a:lnTo>
                  <a:lnTo>
                    <a:pt x="4852" y="50216"/>
                  </a:lnTo>
                  <a:lnTo>
                    <a:pt x="4428" y="50567"/>
                  </a:lnTo>
                  <a:lnTo>
                    <a:pt x="4022" y="50936"/>
                  </a:lnTo>
                  <a:lnTo>
                    <a:pt x="3635" y="51342"/>
                  </a:lnTo>
                  <a:lnTo>
                    <a:pt x="3247" y="51747"/>
                  </a:lnTo>
                  <a:lnTo>
                    <a:pt x="2897" y="52172"/>
                  </a:lnTo>
                  <a:lnTo>
                    <a:pt x="2565" y="52614"/>
                  </a:lnTo>
                  <a:lnTo>
                    <a:pt x="2233" y="53057"/>
                  </a:lnTo>
                  <a:lnTo>
                    <a:pt x="1938" y="53537"/>
                  </a:lnTo>
                  <a:lnTo>
                    <a:pt x="1661" y="54017"/>
                  </a:lnTo>
                  <a:lnTo>
                    <a:pt x="1403" y="54515"/>
                  </a:lnTo>
                  <a:lnTo>
                    <a:pt x="1163" y="55013"/>
                  </a:lnTo>
                  <a:lnTo>
                    <a:pt x="941" y="55529"/>
                  </a:lnTo>
                  <a:lnTo>
                    <a:pt x="757" y="56064"/>
                  </a:lnTo>
                  <a:lnTo>
                    <a:pt x="572" y="56581"/>
                  </a:lnTo>
                  <a:lnTo>
                    <a:pt x="425" y="57116"/>
                  </a:lnTo>
                  <a:lnTo>
                    <a:pt x="296" y="57669"/>
                  </a:lnTo>
                  <a:lnTo>
                    <a:pt x="185" y="58223"/>
                  </a:lnTo>
                  <a:lnTo>
                    <a:pt x="111" y="58758"/>
                  </a:lnTo>
                  <a:lnTo>
                    <a:pt x="37" y="59311"/>
                  </a:lnTo>
                  <a:lnTo>
                    <a:pt x="1" y="59883"/>
                  </a:lnTo>
                  <a:lnTo>
                    <a:pt x="1" y="60436"/>
                  </a:lnTo>
                  <a:lnTo>
                    <a:pt x="19" y="60990"/>
                  </a:lnTo>
                  <a:lnTo>
                    <a:pt x="56" y="61543"/>
                  </a:lnTo>
                  <a:lnTo>
                    <a:pt x="111" y="62097"/>
                  </a:lnTo>
                  <a:lnTo>
                    <a:pt x="204" y="62632"/>
                  </a:lnTo>
                  <a:lnTo>
                    <a:pt x="314" y="63185"/>
                  </a:lnTo>
                  <a:lnTo>
                    <a:pt x="462" y="63720"/>
                  </a:lnTo>
                  <a:lnTo>
                    <a:pt x="628" y="64255"/>
                  </a:lnTo>
                  <a:lnTo>
                    <a:pt x="831" y="64772"/>
                  </a:lnTo>
                  <a:lnTo>
                    <a:pt x="10590" y="65731"/>
                  </a:lnTo>
                  <a:lnTo>
                    <a:pt x="20994" y="66746"/>
                  </a:lnTo>
                  <a:lnTo>
                    <a:pt x="69826" y="71524"/>
                  </a:lnTo>
                  <a:lnTo>
                    <a:pt x="69826" y="2049"/>
                  </a:lnTo>
                  <a:lnTo>
                    <a:pt x="69254" y="1735"/>
                  </a:lnTo>
                  <a:lnTo>
                    <a:pt x="68645" y="1440"/>
                  </a:lnTo>
                  <a:lnTo>
                    <a:pt x="68055" y="1182"/>
                  </a:lnTo>
                  <a:lnTo>
                    <a:pt x="67427" y="942"/>
                  </a:lnTo>
                  <a:lnTo>
                    <a:pt x="66800" y="720"/>
                  </a:lnTo>
                  <a:lnTo>
                    <a:pt x="66173" y="536"/>
                  </a:lnTo>
                  <a:lnTo>
                    <a:pt x="65527" y="388"/>
                  </a:lnTo>
                  <a:lnTo>
                    <a:pt x="64882" y="241"/>
                  </a:lnTo>
                  <a:lnTo>
                    <a:pt x="64218" y="149"/>
                  </a:lnTo>
                  <a:lnTo>
                    <a:pt x="63572" y="75"/>
                  </a:lnTo>
                  <a:lnTo>
                    <a:pt x="62908" y="19"/>
                  </a:lnTo>
                  <a:lnTo>
                    <a:pt x="6224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9"/>
            <p:cNvSpPr/>
            <p:nvPr/>
          </p:nvSpPr>
          <p:spPr>
            <a:xfrm>
              <a:off x="-2670849" y="3653325"/>
              <a:ext cx="1288115" cy="1319439"/>
            </a:xfrm>
            <a:custGeom>
              <a:avLst/>
              <a:gdLst/>
              <a:ahLst/>
              <a:cxnLst/>
              <a:rect l="l" t="t" r="r" b="b"/>
              <a:pathLst>
                <a:path w="69826" h="71524" extrusionOk="0">
                  <a:moveTo>
                    <a:pt x="62244" y="1"/>
                  </a:moveTo>
                  <a:lnTo>
                    <a:pt x="61580" y="19"/>
                  </a:lnTo>
                  <a:lnTo>
                    <a:pt x="60934" y="56"/>
                  </a:lnTo>
                  <a:lnTo>
                    <a:pt x="60270" y="130"/>
                  </a:lnTo>
                  <a:lnTo>
                    <a:pt x="59624" y="222"/>
                  </a:lnTo>
                  <a:lnTo>
                    <a:pt x="59034" y="333"/>
                  </a:lnTo>
                  <a:lnTo>
                    <a:pt x="58462" y="481"/>
                  </a:lnTo>
                  <a:lnTo>
                    <a:pt x="57890" y="647"/>
                  </a:lnTo>
                  <a:lnTo>
                    <a:pt x="57337" y="813"/>
                  </a:lnTo>
                  <a:lnTo>
                    <a:pt x="56783" y="1016"/>
                  </a:lnTo>
                  <a:lnTo>
                    <a:pt x="56248" y="1255"/>
                  </a:lnTo>
                  <a:lnTo>
                    <a:pt x="55695" y="1495"/>
                  </a:lnTo>
                  <a:lnTo>
                    <a:pt x="55178" y="1754"/>
                  </a:lnTo>
                  <a:lnTo>
                    <a:pt x="54662" y="2030"/>
                  </a:lnTo>
                  <a:lnTo>
                    <a:pt x="54145" y="2325"/>
                  </a:lnTo>
                  <a:lnTo>
                    <a:pt x="53647" y="2639"/>
                  </a:lnTo>
                  <a:lnTo>
                    <a:pt x="53167" y="2971"/>
                  </a:lnTo>
                  <a:lnTo>
                    <a:pt x="52688" y="3322"/>
                  </a:lnTo>
                  <a:lnTo>
                    <a:pt x="52226" y="3691"/>
                  </a:lnTo>
                  <a:lnTo>
                    <a:pt x="51784" y="4078"/>
                  </a:lnTo>
                  <a:lnTo>
                    <a:pt x="51341" y="4465"/>
                  </a:lnTo>
                  <a:lnTo>
                    <a:pt x="50917" y="4871"/>
                  </a:lnTo>
                  <a:lnTo>
                    <a:pt x="50492" y="5296"/>
                  </a:lnTo>
                  <a:lnTo>
                    <a:pt x="50087" y="5738"/>
                  </a:lnTo>
                  <a:lnTo>
                    <a:pt x="49699" y="6199"/>
                  </a:lnTo>
                  <a:lnTo>
                    <a:pt x="49330" y="6661"/>
                  </a:lnTo>
                  <a:lnTo>
                    <a:pt x="48980" y="7122"/>
                  </a:lnTo>
                  <a:lnTo>
                    <a:pt x="48629" y="7620"/>
                  </a:lnTo>
                  <a:lnTo>
                    <a:pt x="48316" y="8118"/>
                  </a:lnTo>
                  <a:lnTo>
                    <a:pt x="48002" y="8616"/>
                  </a:lnTo>
                  <a:lnTo>
                    <a:pt x="47707" y="9133"/>
                  </a:lnTo>
                  <a:lnTo>
                    <a:pt x="47430" y="9668"/>
                  </a:lnTo>
                  <a:lnTo>
                    <a:pt x="47172" y="10203"/>
                  </a:lnTo>
                  <a:lnTo>
                    <a:pt x="46932" y="10738"/>
                  </a:lnTo>
                  <a:lnTo>
                    <a:pt x="46711" y="11291"/>
                  </a:lnTo>
                  <a:lnTo>
                    <a:pt x="46508" y="11845"/>
                  </a:lnTo>
                  <a:lnTo>
                    <a:pt x="46323" y="12398"/>
                  </a:lnTo>
                  <a:lnTo>
                    <a:pt x="46176" y="12933"/>
                  </a:lnTo>
                  <a:lnTo>
                    <a:pt x="46046" y="13450"/>
                  </a:lnTo>
                  <a:lnTo>
                    <a:pt x="45917" y="13966"/>
                  </a:lnTo>
                  <a:lnTo>
                    <a:pt x="45807" y="14501"/>
                  </a:lnTo>
                  <a:lnTo>
                    <a:pt x="45714" y="15036"/>
                  </a:lnTo>
                  <a:lnTo>
                    <a:pt x="45641" y="15571"/>
                  </a:lnTo>
                  <a:lnTo>
                    <a:pt x="45585" y="16106"/>
                  </a:lnTo>
                  <a:lnTo>
                    <a:pt x="45548" y="16641"/>
                  </a:lnTo>
                  <a:lnTo>
                    <a:pt x="45511" y="17176"/>
                  </a:lnTo>
                  <a:lnTo>
                    <a:pt x="45493" y="17711"/>
                  </a:lnTo>
                  <a:lnTo>
                    <a:pt x="45493" y="18264"/>
                  </a:lnTo>
                  <a:lnTo>
                    <a:pt x="45493" y="18799"/>
                  </a:lnTo>
                  <a:lnTo>
                    <a:pt x="45530" y="19334"/>
                  </a:lnTo>
                  <a:lnTo>
                    <a:pt x="45567" y="19869"/>
                  </a:lnTo>
                  <a:lnTo>
                    <a:pt x="45622" y="20404"/>
                  </a:lnTo>
                  <a:lnTo>
                    <a:pt x="45677" y="20958"/>
                  </a:lnTo>
                  <a:lnTo>
                    <a:pt x="45770" y="21493"/>
                  </a:lnTo>
                  <a:lnTo>
                    <a:pt x="45862" y="22009"/>
                  </a:lnTo>
                  <a:lnTo>
                    <a:pt x="45973" y="22544"/>
                  </a:lnTo>
                  <a:lnTo>
                    <a:pt x="46083" y="23079"/>
                  </a:lnTo>
                  <a:lnTo>
                    <a:pt x="46212" y="23596"/>
                  </a:lnTo>
                  <a:lnTo>
                    <a:pt x="46360" y="24131"/>
                  </a:lnTo>
                  <a:lnTo>
                    <a:pt x="46526" y="24647"/>
                  </a:lnTo>
                  <a:lnTo>
                    <a:pt x="46692" y="25164"/>
                  </a:lnTo>
                  <a:lnTo>
                    <a:pt x="46877" y="25680"/>
                  </a:lnTo>
                  <a:lnTo>
                    <a:pt x="47061" y="26179"/>
                  </a:lnTo>
                  <a:lnTo>
                    <a:pt x="47282" y="26677"/>
                  </a:lnTo>
                  <a:lnTo>
                    <a:pt x="47485" y="27175"/>
                  </a:lnTo>
                  <a:lnTo>
                    <a:pt x="47725" y="27673"/>
                  </a:lnTo>
                  <a:lnTo>
                    <a:pt x="47965" y="28153"/>
                  </a:lnTo>
                  <a:lnTo>
                    <a:pt x="48223" y="28632"/>
                  </a:lnTo>
                  <a:lnTo>
                    <a:pt x="48482" y="29112"/>
                  </a:lnTo>
                  <a:lnTo>
                    <a:pt x="48223" y="28872"/>
                  </a:lnTo>
                  <a:lnTo>
                    <a:pt x="47947" y="28669"/>
                  </a:lnTo>
                  <a:lnTo>
                    <a:pt x="47651" y="28485"/>
                  </a:lnTo>
                  <a:lnTo>
                    <a:pt x="47319" y="28319"/>
                  </a:lnTo>
                  <a:lnTo>
                    <a:pt x="46987" y="28189"/>
                  </a:lnTo>
                  <a:lnTo>
                    <a:pt x="46655" y="28079"/>
                  </a:lnTo>
                  <a:lnTo>
                    <a:pt x="46305" y="27986"/>
                  </a:lnTo>
                  <a:lnTo>
                    <a:pt x="45936" y="27931"/>
                  </a:lnTo>
                  <a:lnTo>
                    <a:pt x="45585" y="27894"/>
                  </a:lnTo>
                  <a:lnTo>
                    <a:pt x="45216" y="27894"/>
                  </a:lnTo>
                  <a:lnTo>
                    <a:pt x="44847" y="27913"/>
                  </a:lnTo>
                  <a:lnTo>
                    <a:pt x="44478" y="27950"/>
                  </a:lnTo>
                  <a:lnTo>
                    <a:pt x="44128" y="28023"/>
                  </a:lnTo>
                  <a:lnTo>
                    <a:pt x="43777" y="28134"/>
                  </a:lnTo>
                  <a:lnTo>
                    <a:pt x="43445" y="28263"/>
                  </a:lnTo>
                  <a:lnTo>
                    <a:pt x="43113" y="28411"/>
                  </a:lnTo>
                  <a:lnTo>
                    <a:pt x="42726" y="28651"/>
                  </a:lnTo>
                  <a:lnTo>
                    <a:pt x="42338" y="28927"/>
                  </a:lnTo>
                  <a:lnTo>
                    <a:pt x="41988" y="29223"/>
                  </a:lnTo>
                  <a:lnTo>
                    <a:pt x="41674" y="29555"/>
                  </a:lnTo>
                  <a:lnTo>
                    <a:pt x="41361" y="29905"/>
                  </a:lnTo>
                  <a:lnTo>
                    <a:pt x="41102" y="30274"/>
                  </a:lnTo>
                  <a:lnTo>
                    <a:pt x="40844" y="30661"/>
                  </a:lnTo>
                  <a:lnTo>
                    <a:pt x="40623" y="31067"/>
                  </a:lnTo>
                  <a:lnTo>
                    <a:pt x="40420" y="31492"/>
                  </a:lnTo>
                  <a:lnTo>
                    <a:pt x="40254" y="31934"/>
                  </a:lnTo>
                  <a:lnTo>
                    <a:pt x="40106" y="32396"/>
                  </a:lnTo>
                  <a:lnTo>
                    <a:pt x="39977" y="32857"/>
                  </a:lnTo>
                  <a:lnTo>
                    <a:pt x="39885" y="33318"/>
                  </a:lnTo>
                  <a:lnTo>
                    <a:pt x="39811" y="33779"/>
                  </a:lnTo>
                  <a:lnTo>
                    <a:pt x="39756" y="34259"/>
                  </a:lnTo>
                  <a:lnTo>
                    <a:pt x="39737" y="34720"/>
                  </a:lnTo>
                  <a:lnTo>
                    <a:pt x="39737" y="35200"/>
                  </a:lnTo>
                  <a:lnTo>
                    <a:pt x="39737" y="35661"/>
                  </a:lnTo>
                  <a:lnTo>
                    <a:pt x="39774" y="36122"/>
                  </a:lnTo>
                  <a:lnTo>
                    <a:pt x="39829" y="36583"/>
                  </a:lnTo>
                  <a:lnTo>
                    <a:pt x="39903" y="37044"/>
                  </a:lnTo>
                  <a:lnTo>
                    <a:pt x="39977" y="37506"/>
                  </a:lnTo>
                  <a:lnTo>
                    <a:pt x="40069" y="37967"/>
                  </a:lnTo>
                  <a:lnTo>
                    <a:pt x="40180" y="38428"/>
                  </a:lnTo>
                  <a:lnTo>
                    <a:pt x="40420" y="39332"/>
                  </a:lnTo>
                  <a:lnTo>
                    <a:pt x="40678" y="40236"/>
                  </a:lnTo>
                  <a:lnTo>
                    <a:pt x="40973" y="41140"/>
                  </a:lnTo>
                  <a:lnTo>
                    <a:pt x="41268" y="42025"/>
                  </a:lnTo>
                  <a:lnTo>
                    <a:pt x="41047" y="41472"/>
                  </a:lnTo>
                  <a:lnTo>
                    <a:pt x="40789" y="40918"/>
                  </a:lnTo>
                  <a:lnTo>
                    <a:pt x="40512" y="40402"/>
                  </a:lnTo>
                  <a:lnTo>
                    <a:pt x="40198" y="39904"/>
                  </a:lnTo>
                  <a:lnTo>
                    <a:pt x="39866" y="39424"/>
                  </a:lnTo>
                  <a:lnTo>
                    <a:pt x="39497" y="38963"/>
                  </a:lnTo>
                  <a:lnTo>
                    <a:pt x="39110" y="38520"/>
                  </a:lnTo>
                  <a:lnTo>
                    <a:pt x="38686" y="38096"/>
                  </a:lnTo>
                  <a:lnTo>
                    <a:pt x="38243" y="37690"/>
                  </a:lnTo>
                  <a:lnTo>
                    <a:pt x="37782" y="37321"/>
                  </a:lnTo>
                  <a:lnTo>
                    <a:pt x="37302" y="36971"/>
                  </a:lnTo>
                  <a:lnTo>
                    <a:pt x="36804" y="36639"/>
                  </a:lnTo>
                  <a:lnTo>
                    <a:pt x="36288" y="36343"/>
                  </a:lnTo>
                  <a:lnTo>
                    <a:pt x="35771" y="36067"/>
                  </a:lnTo>
                  <a:lnTo>
                    <a:pt x="35218" y="35808"/>
                  </a:lnTo>
                  <a:lnTo>
                    <a:pt x="34664" y="35587"/>
                  </a:lnTo>
                  <a:lnTo>
                    <a:pt x="34111" y="35384"/>
                  </a:lnTo>
                  <a:lnTo>
                    <a:pt x="33520" y="35218"/>
                  </a:lnTo>
                  <a:lnTo>
                    <a:pt x="32948" y="35070"/>
                  </a:lnTo>
                  <a:lnTo>
                    <a:pt x="32358" y="34960"/>
                  </a:lnTo>
                  <a:lnTo>
                    <a:pt x="31768" y="34868"/>
                  </a:lnTo>
                  <a:lnTo>
                    <a:pt x="31177" y="34812"/>
                  </a:lnTo>
                  <a:lnTo>
                    <a:pt x="30587" y="34794"/>
                  </a:lnTo>
                  <a:lnTo>
                    <a:pt x="29997" y="34794"/>
                  </a:lnTo>
                  <a:lnTo>
                    <a:pt x="29406" y="34831"/>
                  </a:lnTo>
                  <a:lnTo>
                    <a:pt x="28816" y="34904"/>
                  </a:lnTo>
                  <a:lnTo>
                    <a:pt x="28226" y="35015"/>
                  </a:lnTo>
                  <a:lnTo>
                    <a:pt x="27654" y="35144"/>
                  </a:lnTo>
                  <a:lnTo>
                    <a:pt x="27100" y="35310"/>
                  </a:lnTo>
                  <a:lnTo>
                    <a:pt x="26529" y="35513"/>
                  </a:lnTo>
                  <a:lnTo>
                    <a:pt x="25994" y="35753"/>
                  </a:lnTo>
                  <a:lnTo>
                    <a:pt x="25459" y="36030"/>
                  </a:lnTo>
                  <a:lnTo>
                    <a:pt x="24961" y="36343"/>
                  </a:lnTo>
                  <a:lnTo>
                    <a:pt x="24481" y="36675"/>
                  </a:lnTo>
                  <a:lnTo>
                    <a:pt x="24020" y="37026"/>
                  </a:lnTo>
                  <a:lnTo>
                    <a:pt x="23595" y="37413"/>
                  </a:lnTo>
                  <a:lnTo>
                    <a:pt x="23190" y="37819"/>
                  </a:lnTo>
                  <a:lnTo>
                    <a:pt x="22802" y="38244"/>
                  </a:lnTo>
                  <a:lnTo>
                    <a:pt x="22433" y="38686"/>
                  </a:lnTo>
                  <a:lnTo>
                    <a:pt x="22101" y="39166"/>
                  </a:lnTo>
                  <a:lnTo>
                    <a:pt x="21787" y="39646"/>
                  </a:lnTo>
                  <a:lnTo>
                    <a:pt x="21492" y="40162"/>
                  </a:lnTo>
                  <a:lnTo>
                    <a:pt x="21234" y="40679"/>
                  </a:lnTo>
                  <a:lnTo>
                    <a:pt x="20994" y="41214"/>
                  </a:lnTo>
                  <a:lnTo>
                    <a:pt x="20791" y="41749"/>
                  </a:lnTo>
                  <a:lnTo>
                    <a:pt x="20607" y="42302"/>
                  </a:lnTo>
                  <a:lnTo>
                    <a:pt x="20441" y="42856"/>
                  </a:lnTo>
                  <a:lnTo>
                    <a:pt x="20312" y="43427"/>
                  </a:lnTo>
                  <a:lnTo>
                    <a:pt x="20201" y="43999"/>
                  </a:lnTo>
                  <a:lnTo>
                    <a:pt x="20127" y="44590"/>
                  </a:lnTo>
                  <a:lnTo>
                    <a:pt x="20072" y="45162"/>
                  </a:lnTo>
                  <a:lnTo>
                    <a:pt x="20053" y="45752"/>
                  </a:lnTo>
                  <a:lnTo>
                    <a:pt x="20053" y="46342"/>
                  </a:lnTo>
                  <a:lnTo>
                    <a:pt x="20090" y="46914"/>
                  </a:lnTo>
                  <a:lnTo>
                    <a:pt x="20146" y="47486"/>
                  </a:lnTo>
                  <a:lnTo>
                    <a:pt x="20238" y="48058"/>
                  </a:lnTo>
                  <a:lnTo>
                    <a:pt x="20349" y="48630"/>
                  </a:lnTo>
                  <a:lnTo>
                    <a:pt x="20515" y="49183"/>
                  </a:lnTo>
                  <a:lnTo>
                    <a:pt x="20681" y="49737"/>
                  </a:lnTo>
                  <a:lnTo>
                    <a:pt x="20902" y="50272"/>
                  </a:lnTo>
                  <a:lnTo>
                    <a:pt x="21142" y="50807"/>
                  </a:lnTo>
                  <a:lnTo>
                    <a:pt x="21400" y="51305"/>
                  </a:lnTo>
                  <a:lnTo>
                    <a:pt x="21695" y="51803"/>
                  </a:lnTo>
                  <a:lnTo>
                    <a:pt x="22027" y="52282"/>
                  </a:lnTo>
                  <a:lnTo>
                    <a:pt x="21677" y="51877"/>
                  </a:lnTo>
                  <a:lnTo>
                    <a:pt x="21308" y="51489"/>
                  </a:lnTo>
                  <a:lnTo>
                    <a:pt x="20920" y="51102"/>
                  </a:lnTo>
                  <a:lnTo>
                    <a:pt x="20515" y="50751"/>
                  </a:lnTo>
                  <a:lnTo>
                    <a:pt x="20090" y="50419"/>
                  </a:lnTo>
                  <a:lnTo>
                    <a:pt x="19648" y="50106"/>
                  </a:lnTo>
                  <a:lnTo>
                    <a:pt x="19186" y="49792"/>
                  </a:lnTo>
                  <a:lnTo>
                    <a:pt x="18725" y="49515"/>
                  </a:lnTo>
                  <a:lnTo>
                    <a:pt x="18246" y="49257"/>
                  </a:lnTo>
                  <a:lnTo>
                    <a:pt x="17766" y="49017"/>
                  </a:lnTo>
                  <a:lnTo>
                    <a:pt x="17268" y="48814"/>
                  </a:lnTo>
                  <a:lnTo>
                    <a:pt x="16770" y="48611"/>
                  </a:lnTo>
                  <a:lnTo>
                    <a:pt x="16253" y="48427"/>
                  </a:lnTo>
                  <a:lnTo>
                    <a:pt x="15718" y="48279"/>
                  </a:lnTo>
                  <a:lnTo>
                    <a:pt x="15202" y="48150"/>
                  </a:lnTo>
                  <a:lnTo>
                    <a:pt x="14667" y="48021"/>
                  </a:lnTo>
                  <a:lnTo>
                    <a:pt x="14132" y="47929"/>
                  </a:lnTo>
                  <a:lnTo>
                    <a:pt x="13597" y="47873"/>
                  </a:lnTo>
                  <a:lnTo>
                    <a:pt x="13043" y="47818"/>
                  </a:lnTo>
                  <a:lnTo>
                    <a:pt x="12508" y="47800"/>
                  </a:lnTo>
                  <a:lnTo>
                    <a:pt x="11955" y="47800"/>
                  </a:lnTo>
                  <a:lnTo>
                    <a:pt x="11420" y="47818"/>
                  </a:lnTo>
                  <a:lnTo>
                    <a:pt x="10885" y="47855"/>
                  </a:lnTo>
                  <a:lnTo>
                    <a:pt x="10331" y="47910"/>
                  </a:lnTo>
                  <a:lnTo>
                    <a:pt x="9796" y="48002"/>
                  </a:lnTo>
                  <a:lnTo>
                    <a:pt x="9280" y="48113"/>
                  </a:lnTo>
                  <a:lnTo>
                    <a:pt x="8745" y="48242"/>
                  </a:lnTo>
                  <a:lnTo>
                    <a:pt x="8228" y="48408"/>
                  </a:lnTo>
                  <a:lnTo>
                    <a:pt x="7730" y="48593"/>
                  </a:lnTo>
                  <a:lnTo>
                    <a:pt x="7214" y="48796"/>
                  </a:lnTo>
                  <a:lnTo>
                    <a:pt x="6734" y="49036"/>
                  </a:lnTo>
                  <a:lnTo>
                    <a:pt x="6254" y="49294"/>
                  </a:lnTo>
                  <a:lnTo>
                    <a:pt x="5775" y="49571"/>
                  </a:lnTo>
                  <a:lnTo>
                    <a:pt x="5314" y="49884"/>
                  </a:lnTo>
                  <a:lnTo>
                    <a:pt x="4852" y="50216"/>
                  </a:lnTo>
                  <a:lnTo>
                    <a:pt x="4428" y="50567"/>
                  </a:lnTo>
                  <a:lnTo>
                    <a:pt x="4022" y="50936"/>
                  </a:lnTo>
                  <a:lnTo>
                    <a:pt x="3635" y="51342"/>
                  </a:lnTo>
                  <a:lnTo>
                    <a:pt x="3247" y="51747"/>
                  </a:lnTo>
                  <a:lnTo>
                    <a:pt x="2897" y="52172"/>
                  </a:lnTo>
                  <a:lnTo>
                    <a:pt x="2565" y="52614"/>
                  </a:lnTo>
                  <a:lnTo>
                    <a:pt x="2233" y="53057"/>
                  </a:lnTo>
                  <a:lnTo>
                    <a:pt x="1938" y="53537"/>
                  </a:lnTo>
                  <a:lnTo>
                    <a:pt x="1661" y="54017"/>
                  </a:lnTo>
                  <a:lnTo>
                    <a:pt x="1403" y="54515"/>
                  </a:lnTo>
                  <a:lnTo>
                    <a:pt x="1163" y="55013"/>
                  </a:lnTo>
                  <a:lnTo>
                    <a:pt x="941" y="55529"/>
                  </a:lnTo>
                  <a:lnTo>
                    <a:pt x="757" y="56064"/>
                  </a:lnTo>
                  <a:lnTo>
                    <a:pt x="572" y="56581"/>
                  </a:lnTo>
                  <a:lnTo>
                    <a:pt x="425" y="57116"/>
                  </a:lnTo>
                  <a:lnTo>
                    <a:pt x="296" y="57669"/>
                  </a:lnTo>
                  <a:lnTo>
                    <a:pt x="185" y="58223"/>
                  </a:lnTo>
                  <a:lnTo>
                    <a:pt x="111" y="58758"/>
                  </a:lnTo>
                  <a:lnTo>
                    <a:pt x="37" y="59311"/>
                  </a:lnTo>
                  <a:lnTo>
                    <a:pt x="1" y="59883"/>
                  </a:lnTo>
                  <a:lnTo>
                    <a:pt x="1" y="60436"/>
                  </a:lnTo>
                  <a:lnTo>
                    <a:pt x="19" y="60990"/>
                  </a:lnTo>
                  <a:lnTo>
                    <a:pt x="56" y="61543"/>
                  </a:lnTo>
                  <a:lnTo>
                    <a:pt x="111" y="62097"/>
                  </a:lnTo>
                  <a:lnTo>
                    <a:pt x="204" y="62632"/>
                  </a:lnTo>
                  <a:lnTo>
                    <a:pt x="314" y="63185"/>
                  </a:lnTo>
                  <a:lnTo>
                    <a:pt x="462" y="63720"/>
                  </a:lnTo>
                  <a:lnTo>
                    <a:pt x="628" y="64255"/>
                  </a:lnTo>
                  <a:lnTo>
                    <a:pt x="831" y="64772"/>
                  </a:lnTo>
                  <a:lnTo>
                    <a:pt x="10590" y="65731"/>
                  </a:lnTo>
                  <a:lnTo>
                    <a:pt x="20994" y="66746"/>
                  </a:lnTo>
                  <a:lnTo>
                    <a:pt x="69826" y="71524"/>
                  </a:lnTo>
                  <a:lnTo>
                    <a:pt x="69826" y="2049"/>
                  </a:lnTo>
                  <a:lnTo>
                    <a:pt x="69254" y="1735"/>
                  </a:lnTo>
                  <a:lnTo>
                    <a:pt x="68645" y="1440"/>
                  </a:lnTo>
                  <a:lnTo>
                    <a:pt x="68055" y="1182"/>
                  </a:lnTo>
                  <a:lnTo>
                    <a:pt x="67427" y="942"/>
                  </a:lnTo>
                  <a:lnTo>
                    <a:pt x="66800" y="720"/>
                  </a:lnTo>
                  <a:lnTo>
                    <a:pt x="66173" y="536"/>
                  </a:lnTo>
                  <a:lnTo>
                    <a:pt x="65527" y="388"/>
                  </a:lnTo>
                  <a:lnTo>
                    <a:pt x="64882" y="241"/>
                  </a:lnTo>
                  <a:lnTo>
                    <a:pt x="64218" y="149"/>
                  </a:lnTo>
                  <a:lnTo>
                    <a:pt x="63572" y="75"/>
                  </a:lnTo>
                  <a:lnTo>
                    <a:pt x="62908" y="19"/>
                  </a:lnTo>
                  <a:lnTo>
                    <a:pt x="62244" y="1"/>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69" name="Google Shape;769;p9"/>
          <p:cNvSpPr/>
          <p:nvPr/>
        </p:nvSpPr>
        <p:spPr>
          <a:xfrm>
            <a:off x="217513" y="2787963"/>
            <a:ext cx="283192" cy="304896"/>
          </a:xfrm>
          <a:custGeom>
            <a:avLst/>
            <a:gdLst/>
            <a:ahLst/>
            <a:cxnLst/>
            <a:rect l="l" t="t" r="r" b="b"/>
            <a:pathLst>
              <a:path w="43071" h="46372" extrusionOk="0">
                <a:moveTo>
                  <a:pt x="22082" y="1"/>
                </a:moveTo>
                <a:lnTo>
                  <a:pt x="22008" y="38"/>
                </a:lnTo>
                <a:lnTo>
                  <a:pt x="21953" y="94"/>
                </a:lnTo>
                <a:lnTo>
                  <a:pt x="21878" y="168"/>
                </a:lnTo>
                <a:lnTo>
                  <a:pt x="21804" y="261"/>
                </a:lnTo>
                <a:lnTo>
                  <a:pt x="21749" y="372"/>
                </a:lnTo>
                <a:lnTo>
                  <a:pt x="21637" y="650"/>
                </a:lnTo>
                <a:lnTo>
                  <a:pt x="21526" y="1002"/>
                </a:lnTo>
                <a:lnTo>
                  <a:pt x="21434" y="1410"/>
                </a:lnTo>
                <a:lnTo>
                  <a:pt x="21341" y="1892"/>
                </a:lnTo>
                <a:lnTo>
                  <a:pt x="21267" y="2411"/>
                </a:lnTo>
                <a:lnTo>
                  <a:pt x="21118" y="3635"/>
                </a:lnTo>
                <a:lnTo>
                  <a:pt x="20989" y="5007"/>
                </a:lnTo>
                <a:lnTo>
                  <a:pt x="20710" y="8122"/>
                </a:lnTo>
                <a:lnTo>
                  <a:pt x="20562" y="9772"/>
                </a:lnTo>
                <a:lnTo>
                  <a:pt x="20377" y="11441"/>
                </a:lnTo>
                <a:lnTo>
                  <a:pt x="20284" y="12275"/>
                </a:lnTo>
                <a:lnTo>
                  <a:pt x="20173" y="13091"/>
                </a:lnTo>
                <a:lnTo>
                  <a:pt x="20043" y="13888"/>
                </a:lnTo>
                <a:lnTo>
                  <a:pt x="19913" y="14667"/>
                </a:lnTo>
                <a:lnTo>
                  <a:pt x="19765" y="15427"/>
                </a:lnTo>
                <a:lnTo>
                  <a:pt x="19598" y="16150"/>
                </a:lnTo>
                <a:lnTo>
                  <a:pt x="19413" y="16836"/>
                </a:lnTo>
                <a:lnTo>
                  <a:pt x="19227" y="17504"/>
                </a:lnTo>
                <a:lnTo>
                  <a:pt x="19005" y="18115"/>
                </a:lnTo>
                <a:lnTo>
                  <a:pt x="18764" y="18672"/>
                </a:lnTo>
                <a:lnTo>
                  <a:pt x="18652" y="18931"/>
                </a:lnTo>
                <a:lnTo>
                  <a:pt x="18523" y="19172"/>
                </a:lnTo>
                <a:lnTo>
                  <a:pt x="18374" y="19413"/>
                </a:lnTo>
                <a:lnTo>
                  <a:pt x="18244" y="19636"/>
                </a:lnTo>
                <a:lnTo>
                  <a:pt x="18078" y="19840"/>
                </a:lnTo>
                <a:lnTo>
                  <a:pt x="17911" y="20025"/>
                </a:lnTo>
                <a:lnTo>
                  <a:pt x="17725" y="20211"/>
                </a:lnTo>
                <a:lnTo>
                  <a:pt x="17521" y="20396"/>
                </a:lnTo>
                <a:lnTo>
                  <a:pt x="17299" y="20563"/>
                </a:lnTo>
                <a:lnTo>
                  <a:pt x="17076" y="20711"/>
                </a:lnTo>
                <a:lnTo>
                  <a:pt x="16835" y="20878"/>
                </a:lnTo>
                <a:lnTo>
                  <a:pt x="16576" y="21008"/>
                </a:lnTo>
                <a:lnTo>
                  <a:pt x="16298" y="21156"/>
                </a:lnTo>
                <a:lnTo>
                  <a:pt x="16020" y="21286"/>
                </a:lnTo>
                <a:lnTo>
                  <a:pt x="15408" y="21508"/>
                </a:lnTo>
                <a:lnTo>
                  <a:pt x="14777" y="21731"/>
                </a:lnTo>
                <a:lnTo>
                  <a:pt x="14091" y="21916"/>
                </a:lnTo>
                <a:lnTo>
                  <a:pt x="13387" y="22083"/>
                </a:lnTo>
                <a:lnTo>
                  <a:pt x="12664" y="22213"/>
                </a:lnTo>
                <a:lnTo>
                  <a:pt x="11903" y="22343"/>
                </a:lnTo>
                <a:lnTo>
                  <a:pt x="11125" y="22435"/>
                </a:lnTo>
                <a:lnTo>
                  <a:pt x="10346" y="22528"/>
                </a:lnTo>
                <a:lnTo>
                  <a:pt x="9567" y="22602"/>
                </a:lnTo>
                <a:lnTo>
                  <a:pt x="7991" y="22732"/>
                </a:lnTo>
                <a:lnTo>
                  <a:pt x="6452" y="22806"/>
                </a:lnTo>
                <a:lnTo>
                  <a:pt x="4988" y="22880"/>
                </a:lnTo>
                <a:lnTo>
                  <a:pt x="3634" y="22955"/>
                </a:lnTo>
                <a:lnTo>
                  <a:pt x="2448" y="23047"/>
                </a:lnTo>
                <a:lnTo>
                  <a:pt x="1910" y="23103"/>
                </a:lnTo>
                <a:lnTo>
                  <a:pt x="1446" y="23177"/>
                </a:lnTo>
                <a:lnTo>
                  <a:pt x="1020" y="23251"/>
                </a:lnTo>
                <a:lnTo>
                  <a:pt x="668" y="23344"/>
                </a:lnTo>
                <a:lnTo>
                  <a:pt x="390" y="23437"/>
                </a:lnTo>
                <a:lnTo>
                  <a:pt x="278" y="23511"/>
                </a:lnTo>
                <a:lnTo>
                  <a:pt x="186" y="23566"/>
                </a:lnTo>
                <a:lnTo>
                  <a:pt x="111" y="23641"/>
                </a:lnTo>
                <a:lnTo>
                  <a:pt x="56" y="23715"/>
                </a:lnTo>
                <a:lnTo>
                  <a:pt x="19" y="23789"/>
                </a:lnTo>
                <a:lnTo>
                  <a:pt x="0" y="23882"/>
                </a:lnTo>
                <a:lnTo>
                  <a:pt x="0" y="23993"/>
                </a:lnTo>
                <a:lnTo>
                  <a:pt x="37" y="24104"/>
                </a:lnTo>
                <a:lnTo>
                  <a:pt x="74" y="24215"/>
                </a:lnTo>
                <a:lnTo>
                  <a:pt x="148" y="24308"/>
                </a:lnTo>
                <a:lnTo>
                  <a:pt x="223" y="24419"/>
                </a:lnTo>
                <a:lnTo>
                  <a:pt x="334" y="24512"/>
                </a:lnTo>
                <a:lnTo>
                  <a:pt x="464" y="24605"/>
                </a:lnTo>
                <a:lnTo>
                  <a:pt x="593" y="24697"/>
                </a:lnTo>
                <a:lnTo>
                  <a:pt x="909" y="24864"/>
                </a:lnTo>
                <a:lnTo>
                  <a:pt x="1298" y="25031"/>
                </a:lnTo>
                <a:lnTo>
                  <a:pt x="1743" y="25180"/>
                </a:lnTo>
                <a:lnTo>
                  <a:pt x="2225" y="25328"/>
                </a:lnTo>
                <a:lnTo>
                  <a:pt x="2763" y="25458"/>
                </a:lnTo>
                <a:lnTo>
                  <a:pt x="3356" y="25587"/>
                </a:lnTo>
                <a:lnTo>
                  <a:pt x="3968" y="25717"/>
                </a:lnTo>
                <a:lnTo>
                  <a:pt x="4617" y="25847"/>
                </a:lnTo>
                <a:lnTo>
                  <a:pt x="6007" y="26070"/>
                </a:lnTo>
                <a:lnTo>
                  <a:pt x="7472" y="26292"/>
                </a:lnTo>
                <a:lnTo>
                  <a:pt x="8993" y="26515"/>
                </a:lnTo>
                <a:lnTo>
                  <a:pt x="10494" y="26737"/>
                </a:lnTo>
                <a:lnTo>
                  <a:pt x="11996" y="26997"/>
                </a:lnTo>
                <a:lnTo>
                  <a:pt x="12701" y="27126"/>
                </a:lnTo>
                <a:lnTo>
                  <a:pt x="13405" y="27256"/>
                </a:lnTo>
                <a:lnTo>
                  <a:pt x="14091" y="27404"/>
                </a:lnTo>
                <a:lnTo>
                  <a:pt x="14722" y="27571"/>
                </a:lnTo>
                <a:lnTo>
                  <a:pt x="15334" y="27738"/>
                </a:lnTo>
                <a:lnTo>
                  <a:pt x="15908" y="27905"/>
                </a:lnTo>
                <a:lnTo>
                  <a:pt x="16427" y="28109"/>
                </a:lnTo>
                <a:lnTo>
                  <a:pt x="16910" y="28294"/>
                </a:lnTo>
                <a:lnTo>
                  <a:pt x="17336" y="28517"/>
                </a:lnTo>
                <a:lnTo>
                  <a:pt x="17521" y="28628"/>
                </a:lnTo>
                <a:lnTo>
                  <a:pt x="17707" y="28739"/>
                </a:lnTo>
                <a:lnTo>
                  <a:pt x="17855" y="28869"/>
                </a:lnTo>
                <a:lnTo>
                  <a:pt x="18022" y="29018"/>
                </a:lnTo>
                <a:lnTo>
                  <a:pt x="18189" y="29184"/>
                </a:lnTo>
                <a:lnTo>
                  <a:pt x="18337" y="29370"/>
                </a:lnTo>
                <a:lnTo>
                  <a:pt x="18486" y="29555"/>
                </a:lnTo>
                <a:lnTo>
                  <a:pt x="18615" y="29759"/>
                </a:lnTo>
                <a:lnTo>
                  <a:pt x="18893" y="30223"/>
                </a:lnTo>
                <a:lnTo>
                  <a:pt x="19134" y="30742"/>
                </a:lnTo>
                <a:lnTo>
                  <a:pt x="19375" y="31317"/>
                </a:lnTo>
                <a:lnTo>
                  <a:pt x="19598" y="31910"/>
                </a:lnTo>
                <a:lnTo>
                  <a:pt x="19802" y="32559"/>
                </a:lnTo>
                <a:lnTo>
                  <a:pt x="19987" y="33245"/>
                </a:lnTo>
                <a:lnTo>
                  <a:pt x="20173" y="33949"/>
                </a:lnTo>
                <a:lnTo>
                  <a:pt x="20340" y="34673"/>
                </a:lnTo>
                <a:lnTo>
                  <a:pt x="20488" y="35433"/>
                </a:lnTo>
                <a:lnTo>
                  <a:pt x="20766" y="36953"/>
                </a:lnTo>
                <a:lnTo>
                  <a:pt x="21026" y="38492"/>
                </a:lnTo>
                <a:lnTo>
                  <a:pt x="21248" y="40012"/>
                </a:lnTo>
                <a:lnTo>
                  <a:pt x="21452" y="41440"/>
                </a:lnTo>
                <a:lnTo>
                  <a:pt x="21656" y="42775"/>
                </a:lnTo>
                <a:lnTo>
                  <a:pt x="21860" y="43962"/>
                </a:lnTo>
                <a:lnTo>
                  <a:pt x="21953" y="44481"/>
                </a:lnTo>
                <a:lnTo>
                  <a:pt x="22045" y="44944"/>
                </a:lnTo>
                <a:lnTo>
                  <a:pt x="22157" y="45352"/>
                </a:lnTo>
                <a:lnTo>
                  <a:pt x="22268" y="45704"/>
                </a:lnTo>
                <a:lnTo>
                  <a:pt x="22379" y="45983"/>
                </a:lnTo>
                <a:lnTo>
                  <a:pt x="22490" y="46205"/>
                </a:lnTo>
                <a:lnTo>
                  <a:pt x="22565" y="46279"/>
                </a:lnTo>
                <a:lnTo>
                  <a:pt x="22620" y="46335"/>
                </a:lnTo>
                <a:lnTo>
                  <a:pt x="22694" y="46372"/>
                </a:lnTo>
                <a:lnTo>
                  <a:pt x="22843" y="46372"/>
                </a:lnTo>
                <a:lnTo>
                  <a:pt x="22935" y="46353"/>
                </a:lnTo>
                <a:lnTo>
                  <a:pt x="23028" y="46316"/>
                </a:lnTo>
                <a:lnTo>
                  <a:pt x="23102" y="46261"/>
                </a:lnTo>
                <a:lnTo>
                  <a:pt x="23176" y="46186"/>
                </a:lnTo>
                <a:lnTo>
                  <a:pt x="23269" y="46094"/>
                </a:lnTo>
                <a:lnTo>
                  <a:pt x="23417" y="45871"/>
                </a:lnTo>
                <a:lnTo>
                  <a:pt x="23566" y="45612"/>
                </a:lnTo>
                <a:lnTo>
                  <a:pt x="23696" y="45278"/>
                </a:lnTo>
                <a:lnTo>
                  <a:pt x="23825" y="44907"/>
                </a:lnTo>
                <a:lnTo>
                  <a:pt x="23937" y="44481"/>
                </a:lnTo>
                <a:lnTo>
                  <a:pt x="24066" y="44017"/>
                </a:lnTo>
                <a:lnTo>
                  <a:pt x="24159" y="43517"/>
                </a:lnTo>
                <a:lnTo>
                  <a:pt x="24382" y="42423"/>
                </a:lnTo>
                <a:lnTo>
                  <a:pt x="24567" y="41199"/>
                </a:lnTo>
                <a:lnTo>
                  <a:pt x="24734" y="39901"/>
                </a:lnTo>
                <a:lnTo>
                  <a:pt x="25068" y="37176"/>
                </a:lnTo>
                <a:lnTo>
                  <a:pt x="25420" y="34432"/>
                </a:lnTo>
                <a:lnTo>
                  <a:pt x="25587" y="33134"/>
                </a:lnTo>
                <a:lnTo>
                  <a:pt x="25791" y="31910"/>
                </a:lnTo>
                <a:lnTo>
                  <a:pt x="25995" y="30797"/>
                </a:lnTo>
                <a:lnTo>
                  <a:pt x="26106" y="30297"/>
                </a:lnTo>
                <a:lnTo>
                  <a:pt x="26217" y="29833"/>
                </a:lnTo>
                <a:lnTo>
                  <a:pt x="26310" y="29537"/>
                </a:lnTo>
                <a:lnTo>
                  <a:pt x="26421" y="29277"/>
                </a:lnTo>
                <a:lnTo>
                  <a:pt x="26551" y="29018"/>
                </a:lnTo>
                <a:lnTo>
                  <a:pt x="26681" y="28758"/>
                </a:lnTo>
                <a:lnTo>
                  <a:pt x="26847" y="28517"/>
                </a:lnTo>
                <a:lnTo>
                  <a:pt x="27033" y="28276"/>
                </a:lnTo>
                <a:lnTo>
                  <a:pt x="27218" y="28053"/>
                </a:lnTo>
                <a:lnTo>
                  <a:pt x="27422" y="27849"/>
                </a:lnTo>
                <a:lnTo>
                  <a:pt x="27645" y="27646"/>
                </a:lnTo>
                <a:lnTo>
                  <a:pt x="27886" y="27442"/>
                </a:lnTo>
                <a:lnTo>
                  <a:pt x="28145" y="27256"/>
                </a:lnTo>
                <a:lnTo>
                  <a:pt x="28405" y="27071"/>
                </a:lnTo>
                <a:lnTo>
                  <a:pt x="28683" y="26904"/>
                </a:lnTo>
                <a:lnTo>
                  <a:pt x="28961" y="26737"/>
                </a:lnTo>
                <a:lnTo>
                  <a:pt x="29573" y="26422"/>
                </a:lnTo>
                <a:lnTo>
                  <a:pt x="30222" y="26144"/>
                </a:lnTo>
                <a:lnTo>
                  <a:pt x="30889" y="25884"/>
                </a:lnTo>
                <a:lnTo>
                  <a:pt x="31594" y="25643"/>
                </a:lnTo>
                <a:lnTo>
                  <a:pt x="32317" y="25439"/>
                </a:lnTo>
                <a:lnTo>
                  <a:pt x="33040" y="25235"/>
                </a:lnTo>
                <a:lnTo>
                  <a:pt x="33800" y="25068"/>
                </a:lnTo>
                <a:lnTo>
                  <a:pt x="34561" y="24920"/>
                </a:lnTo>
                <a:lnTo>
                  <a:pt x="35302" y="24772"/>
                </a:lnTo>
                <a:lnTo>
                  <a:pt x="36804" y="24531"/>
                </a:lnTo>
                <a:lnTo>
                  <a:pt x="38213" y="24327"/>
                </a:lnTo>
                <a:lnTo>
                  <a:pt x="39548" y="24141"/>
                </a:lnTo>
                <a:lnTo>
                  <a:pt x="40716" y="23974"/>
                </a:lnTo>
                <a:lnTo>
                  <a:pt x="41235" y="23900"/>
                </a:lnTo>
                <a:lnTo>
                  <a:pt x="41699" y="23808"/>
                </a:lnTo>
                <a:lnTo>
                  <a:pt x="42107" y="23715"/>
                </a:lnTo>
                <a:lnTo>
                  <a:pt x="42440" y="23604"/>
                </a:lnTo>
                <a:lnTo>
                  <a:pt x="42719" y="23511"/>
                </a:lnTo>
                <a:lnTo>
                  <a:pt x="42830" y="23437"/>
                </a:lnTo>
                <a:lnTo>
                  <a:pt x="42922" y="23381"/>
                </a:lnTo>
                <a:lnTo>
                  <a:pt x="42978" y="23325"/>
                </a:lnTo>
                <a:lnTo>
                  <a:pt x="43034" y="23251"/>
                </a:lnTo>
                <a:lnTo>
                  <a:pt x="43071" y="23177"/>
                </a:lnTo>
                <a:lnTo>
                  <a:pt x="43071" y="23103"/>
                </a:lnTo>
                <a:lnTo>
                  <a:pt x="43052" y="22992"/>
                </a:lnTo>
                <a:lnTo>
                  <a:pt x="43015" y="22862"/>
                </a:lnTo>
                <a:lnTo>
                  <a:pt x="42960" y="22751"/>
                </a:lnTo>
                <a:lnTo>
                  <a:pt x="42885" y="22658"/>
                </a:lnTo>
                <a:lnTo>
                  <a:pt x="42774" y="22547"/>
                </a:lnTo>
                <a:lnTo>
                  <a:pt x="42663" y="22454"/>
                </a:lnTo>
                <a:lnTo>
                  <a:pt x="42533" y="22361"/>
                </a:lnTo>
                <a:lnTo>
                  <a:pt x="42385" y="22269"/>
                </a:lnTo>
                <a:lnTo>
                  <a:pt x="42033" y="22102"/>
                </a:lnTo>
                <a:lnTo>
                  <a:pt x="41625" y="21953"/>
                </a:lnTo>
                <a:lnTo>
                  <a:pt x="41161" y="21824"/>
                </a:lnTo>
                <a:lnTo>
                  <a:pt x="40642" y="21694"/>
                </a:lnTo>
                <a:lnTo>
                  <a:pt x="40086" y="21583"/>
                </a:lnTo>
                <a:lnTo>
                  <a:pt x="39492" y="21490"/>
                </a:lnTo>
                <a:lnTo>
                  <a:pt x="38843" y="21397"/>
                </a:lnTo>
                <a:lnTo>
                  <a:pt x="38176" y="21323"/>
                </a:lnTo>
                <a:lnTo>
                  <a:pt x="36785" y="21175"/>
                </a:lnTo>
                <a:lnTo>
                  <a:pt x="35302" y="21045"/>
                </a:lnTo>
                <a:lnTo>
                  <a:pt x="32354" y="20804"/>
                </a:lnTo>
                <a:lnTo>
                  <a:pt x="30926" y="20656"/>
                </a:lnTo>
                <a:lnTo>
                  <a:pt x="30259" y="20581"/>
                </a:lnTo>
                <a:lnTo>
                  <a:pt x="29610" y="20489"/>
                </a:lnTo>
                <a:lnTo>
                  <a:pt x="28998" y="20396"/>
                </a:lnTo>
                <a:lnTo>
                  <a:pt x="28423" y="20285"/>
                </a:lnTo>
                <a:lnTo>
                  <a:pt x="27886" y="20155"/>
                </a:lnTo>
                <a:lnTo>
                  <a:pt x="27404" y="20025"/>
                </a:lnTo>
                <a:lnTo>
                  <a:pt x="26977" y="19877"/>
                </a:lnTo>
                <a:lnTo>
                  <a:pt x="26606" y="19729"/>
                </a:lnTo>
                <a:lnTo>
                  <a:pt x="26458" y="19636"/>
                </a:lnTo>
                <a:lnTo>
                  <a:pt x="26310" y="19543"/>
                </a:lnTo>
                <a:lnTo>
                  <a:pt x="26180" y="19450"/>
                </a:lnTo>
                <a:lnTo>
                  <a:pt x="26069" y="19339"/>
                </a:lnTo>
                <a:lnTo>
                  <a:pt x="25976" y="19228"/>
                </a:lnTo>
                <a:lnTo>
                  <a:pt x="25883" y="19098"/>
                </a:lnTo>
                <a:lnTo>
                  <a:pt x="25791" y="18931"/>
                </a:lnTo>
                <a:lnTo>
                  <a:pt x="25698" y="18764"/>
                </a:lnTo>
                <a:lnTo>
                  <a:pt x="25513" y="18356"/>
                </a:lnTo>
                <a:lnTo>
                  <a:pt x="25346" y="17874"/>
                </a:lnTo>
                <a:lnTo>
                  <a:pt x="25179" y="17337"/>
                </a:lnTo>
                <a:lnTo>
                  <a:pt x="25030" y="16743"/>
                </a:lnTo>
                <a:lnTo>
                  <a:pt x="24882" y="16094"/>
                </a:lnTo>
                <a:lnTo>
                  <a:pt x="24734" y="15390"/>
                </a:lnTo>
                <a:lnTo>
                  <a:pt x="24604" y="14648"/>
                </a:lnTo>
                <a:lnTo>
                  <a:pt x="24474" y="13888"/>
                </a:lnTo>
                <a:lnTo>
                  <a:pt x="24215" y="12257"/>
                </a:lnTo>
                <a:lnTo>
                  <a:pt x="23992" y="10569"/>
                </a:lnTo>
                <a:lnTo>
                  <a:pt x="23788" y="8845"/>
                </a:lnTo>
                <a:lnTo>
                  <a:pt x="23380" y="5545"/>
                </a:lnTo>
                <a:lnTo>
                  <a:pt x="23195" y="4061"/>
                </a:lnTo>
                <a:lnTo>
                  <a:pt x="22991" y="2726"/>
                </a:lnTo>
                <a:lnTo>
                  <a:pt x="22898" y="2133"/>
                </a:lnTo>
                <a:lnTo>
                  <a:pt x="22806" y="1614"/>
                </a:lnTo>
                <a:lnTo>
                  <a:pt x="22694" y="1150"/>
                </a:lnTo>
                <a:lnTo>
                  <a:pt x="22602" y="761"/>
                </a:lnTo>
                <a:lnTo>
                  <a:pt x="22490" y="427"/>
                </a:lnTo>
                <a:lnTo>
                  <a:pt x="22398" y="205"/>
                </a:lnTo>
                <a:lnTo>
                  <a:pt x="22342" y="112"/>
                </a:lnTo>
                <a:lnTo>
                  <a:pt x="22286" y="57"/>
                </a:lnTo>
                <a:lnTo>
                  <a:pt x="22231" y="19"/>
                </a:lnTo>
                <a:lnTo>
                  <a:pt x="221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70" name="Google Shape;770;p9"/>
          <p:cNvGrpSpPr/>
          <p:nvPr/>
        </p:nvGrpSpPr>
        <p:grpSpPr>
          <a:xfrm>
            <a:off x="7386650" y="3630633"/>
            <a:ext cx="1759549" cy="1514815"/>
            <a:chOff x="-5379400" y="3590150"/>
            <a:chExt cx="1532575" cy="1319525"/>
          </a:xfrm>
        </p:grpSpPr>
        <p:sp>
          <p:nvSpPr>
            <p:cNvPr id="771" name="Google Shape;771;p9"/>
            <p:cNvSpPr/>
            <p:nvPr/>
          </p:nvSpPr>
          <p:spPr>
            <a:xfrm>
              <a:off x="-5379400" y="3590150"/>
              <a:ext cx="1532575" cy="1319525"/>
            </a:xfrm>
            <a:custGeom>
              <a:avLst/>
              <a:gdLst/>
              <a:ahLst/>
              <a:cxnLst/>
              <a:rect l="l" t="t" r="r" b="b"/>
              <a:pathLst>
                <a:path w="61303" h="52781" extrusionOk="0">
                  <a:moveTo>
                    <a:pt x="61303" y="1"/>
                  </a:moveTo>
                  <a:lnTo>
                    <a:pt x="60620" y="314"/>
                  </a:lnTo>
                  <a:lnTo>
                    <a:pt x="59975" y="665"/>
                  </a:lnTo>
                  <a:lnTo>
                    <a:pt x="59329" y="1034"/>
                  </a:lnTo>
                  <a:lnTo>
                    <a:pt x="58683" y="1440"/>
                  </a:lnTo>
                  <a:lnTo>
                    <a:pt x="58074" y="1864"/>
                  </a:lnTo>
                  <a:lnTo>
                    <a:pt x="57484" y="2307"/>
                  </a:lnTo>
                  <a:lnTo>
                    <a:pt x="56912" y="2786"/>
                  </a:lnTo>
                  <a:lnTo>
                    <a:pt x="56340" y="3284"/>
                  </a:lnTo>
                  <a:lnTo>
                    <a:pt x="55805" y="3783"/>
                  </a:lnTo>
                  <a:lnTo>
                    <a:pt x="55289" y="4318"/>
                  </a:lnTo>
                  <a:lnTo>
                    <a:pt x="54791" y="4889"/>
                  </a:lnTo>
                  <a:lnTo>
                    <a:pt x="54330" y="5461"/>
                  </a:lnTo>
                  <a:lnTo>
                    <a:pt x="53887" y="6052"/>
                  </a:lnTo>
                  <a:lnTo>
                    <a:pt x="53462" y="6679"/>
                  </a:lnTo>
                  <a:lnTo>
                    <a:pt x="53075" y="7306"/>
                  </a:lnTo>
                  <a:lnTo>
                    <a:pt x="52706" y="7952"/>
                  </a:lnTo>
                  <a:lnTo>
                    <a:pt x="52411" y="8561"/>
                  </a:lnTo>
                  <a:lnTo>
                    <a:pt x="52134" y="9169"/>
                  </a:lnTo>
                  <a:lnTo>
                    <a:pt x="51894" y="9797"/>
                  </a:lnTo>
                  <a:lnTo>
                    <a:pt x="51673" y="10424"/>
                  </a:lnTo>
                  <a:lnTo>
                    <a:pt x="51470" y="11069"/>
                  </a:lnTo>
                  <a:lnTo>
                    <a:pt x="51286" y="11715"/>
                  </a:lnTo>
                  <a:lnTo>
                    <a:pt x="51138" y="12361"/>
                  </a:lnTo>
                  <a:lnTo>
                    <a:pt x="51009" y="13025"/>
                  </a:lnTo>
                  <a:lnTo>
                    <a:pt x="50917" y="13689"/>
                  </a:lnTo>
                  <a:lnTo>
                    <a:pt x="50824" y="14353"/>
                  </a:lnTo>
                  <a:lnTo>
                    <a:pt x="50769" y="15017"/>
                  </a:lnTo>
                  <a:lnTo>
                    <a:pt x="50751" y="15700"/>
                  </a:lnTo>
                  <a:lnTo>
                    <a:pt x="50732" y="16364"/>
                  </a:lnTo>
                  <a:lnTo>
                    <a:pt x="50751" y="17028"/>
                  </a:lnTo>
                  <a:lnTo>
                    <a:pt x="50806" y="17711"/>
                  </a:lnTo>
                  <a:lnTo>
                    <a:pt x="50861" y="18375"/>
                  </a:lnTo>
                  <a:lnTo>
                    <a:pt x="50954" y="19039"/>
                  </a:lnTo>
                  <a:lnTo>
                    <a:pt x="51064" y="19703"/>
                  </a:lnTo>
                  <a:lnTo>
                    <a:pt x="51193" y="20367"/>
                  </a:lnTo>
                  <a:lnTo>
                    <a:pt x="51341" y="21013"/>
                  </a:lnTo>
                  <a:lnTo>
                    <a:pt x="51525" y="21659"/>
                  </a:lnTo>
                  <a:lnTo>
                    <a:pt x="51728" y="22304"/>
                  </a:lnTo>
                  <a:lnTo>
                    <a:pt x="51950" y="22931"/>
                  </a:lnTo>
                  <a:lnTo>
                    <a:pt x="52208" y="23559"/>
                  </a:lnTo>
                  <a:lnTo>
                    <a:pt x="52466" y="24167"/>
                  </a:lnTo>
                  <a:lnTo>
                    <a:pt x="52761" y="24776"/>
                  </a:lnTo>
                  <a:lnTo>
                    <a:pt x="53075" y="25367"/>
                  </a:lnTo>
                  <a:lnTo>
                    <a:pt x="53407" y="25957"/>
                  </a:lnTo>
                  <a:lnTo>
                    <a:pt x="53758" y="26529"/>
                  </a:lnTo>
                  <a:lnTo>
                    <a:pt x="54145" y="27082"/>
                  </a:lnTo>
                  <a:lnTo>
                    <a:pt x="54532" y="27617"/>
                  </a:lnTo>
                  <a:lnTo>
                    <a:pt x="54957" y="28134"/>
                  </a:lnTo>
                  <a:lnTo>
                    <a:pt x="54957" y="28134"/>
                  </a:lnTo>
                  <a:lnTo>
                    <a:pt x="54385" y="27525"/>
                  </a:lnTo>
                  <a:lnTo>
                    <a:pt x="53813" y="26935"/>
                  </a:lnTo>
                  <a:lnTo>
                    <a:pt x="53204" y="26344"/>
                  </a:lnTo>
                  <a:lnTo>
                    <a:pt x="52577" y="25809"/>
                  </a:lnTo>
                  <a:lnTo>
                    <a:pt x="52263" y="25533"/>
                  </a:lnTo>
                  <a:lnTo>
                    <a:pt x="51931" y="25293"/>
                  </a:lnTo>
                  <a:lnTo>
                    <a:pt x="51599" y="25035"/>
                  </a:lnTo>
                  <a:lnTo>
                    <a:pt x="51267" y="24813"/>
                  </a:lnTo>
                  <a:lnTo>
                    <a:pt x="50917" y="24592"/>
                  </a:lnTo>
                  <a:lnTo>
                    <a:pt x="50566" y="24370"/>
                  </a:lnTo>
                  <a:lnTo>
                    <a:pt x="50197" y="24186"/>
                  </a:lnTo>
                  <a:lnTo>
                    <a:pt x="49828" y="24001"/>
                  </a:lnTo>
                  <a:lnTo>
                    <a:pt x="49367" y="23799"/>
                  </a:lnTo>
                  <a:lnTo>
                    <a:pt x="48887" y="23633"/>
                  </a:lnTo>
                  <a:lnTo>
                    <a:pt x="48408" y="23503"/>
                  </a:lnTo>
                  <a:lnTo>
                    <a:pt x="47910" y="23393"/>
                  </a:lnTo>
                  <a:lnTo>
                    <a:pt x="47412" y="23319"/>
                  </a:lnTo>
                  <a:lnTo>
                    <a:pt x="46913" y="23264"/>
                  </a:lnTo>
                  <a:lnTo>
                    <a:pt x="46415" y="23245"/>
                  </a:lnTo>
                  <a:lnTo>
                    <a:pt x="45917" y="23282"/>
                  </a:lnTo>
                  <a:lnTo>
                    <a:pt x="45419" y="23337"/>
                  </a:lnTo>
                  <a:lnTo>
                    <a:pt x="44940" y="23430"/>
                  </a:lnTo>
                  <a:lnTo>
                    <a:pt x="44460" y="23559"/>
                  </a:lnTo>
                  <a:lnTo>
                    <a:pt x="43999" y="23725"/>
                  </a:lnTo>
                  <a:lnTo>
                    <a:pt x="43777" y="23817"/>
                  </a:lnTo>
                  <a:lnTo>
                    <a:pt x="43574" y="23928"/>
                  </a:lnTo>
                  <a:lnTo>
                    <a:pt x="43353" y="24038"/>
                  </a:lnTo>
                  <a:lnTo>
                    <a:pt x="43150" y="24167"/>
                  </a:lnTo>
                  <a:lnTo>
                    <a:pt x="42947" y="24315"/>
                  </a:lnTo>
                  <a:lnTo>
                    <a:pt x="42763" y="24463"/>
                  </a:lnTo>
                  <a:lnTo>
                    <a:pt x="42560" y="24629"/>
                  </a:lnTo>
                  <a:lnTo>
                    <a:pt x="42394" y="24795"/>
                  </a:lnTo>
                  <a:lnTo>
                    <a:pt x="42117" y="25090"/>
                  </a:lnTo>
                  <a:lnTo>
                    <a:pt x="41859" y="25404"/>
                  </a:lnTo>
                  <a:lnTo>
                    <a:pt x="41637" y="25736"/>
                  </a:lnTo>
                  <a:lnTo>
                    <a:pt x="41453" y="26086"/>
                  </a:lnTo>
                  <a:lnTo>
                    <a:pt x="41287" y="26455"/>
                  </a:lnTo>
                  <a:lnTo>
                    <a:pt x="41139" y="26824"/>
                  </a:lnTo>
                  <a:lnTo>
                    <a:pt x="41010" y="27211"/>
                  </a:lnTo>
                  <a:lnTo>
                    <a:pt x="40918" y="27617"/>
                  </a:lnTo>
                  <a:lnTo>
                    <a:pt x="40844" y="28023"/>
                  </a:lnTo>
                  <a:lnTo>
                    <a:pt x="40807" y="28429"/>
                  </a:lnTo>
                  <a:lnTo>
                    <a:pt x="40770" y="28835"/>
                  </a:lnTo>
                  <a:lnTo>
                    <a:pt x="40770" y="29259"/>
                  </a:lnTo>
                  <a:lnTo>
                    <a:pt x="40789" y="29665"/>
                  </a:lnTo>
                  <a:lnTo>
                    <a:pt x="40826" y="30071"/>
                  </a:lnTo>
                  <a:lnTo>
                    <a:pt x="40881" y="30477"/>
                  </a:lnTo>
                  <a:lnTo>
                    <a:pt x="40955" y="30883"/>
                  </a:lnTo>
                  <a:lnTo>
                    <a:pt x="41047" y="31270"/>
                  </a:lnTo>
                  <a:lnTo>
                    <a:pt x="41158" y="31657"/>
                  </a:lnTo>
                  <a:lnTo>
                    <a:pt x="41268" y="32026"/>
                  </a:lnTo>
                  <a:lnTo>
                    <a:pt x="41398" y="32395"/>
                  </a:lnTo>
                  <a:lnTo>
                    <a:pt x="41545" y="32764"/>
                  </a:lnTo>
                  <a:lnTo>
                    <a:pt x="41693" y="33133"/>
                  </a:lnTo>
                  <a:lnTo>
                    <a:pt x="42025" y="33853"/>
                  </a:lnTo>
                  <a:lnTo>
                    <a:pt x="42394" y="34572"/>
                  </a:lnTo>
                  <a:lnTo>
                    <a:pt x="42763" y="35273"/>
                  </a:lnTo>
                  <a:lnTo>
                    <a:pt x="43538" y="36638"/>
                  </a:lnTo>
                  <a:lnTo>
                    <a:pt x="42966" y="36362"/>
                  </a:lnTo>
                  <a:lnTo>
                    <a:pt x="42412" y="36140"/>
                  </a:lnTo>
                  <a:lnTo>
                    <a:pt x="41896" y="35974"/>
                  </a:lnTo>
                  <a:lnTo>
                    <a:pt x="41416" y="35845"/>
                  </a:lnTo>
                  <a:lnTo>
                    <a:pt x="40973" y="35753"/>
                  </a:lnTo>
                  <a:lnTo>
                    <a:pt x="40567" y="35716"/>
                  </a:lnTo>
                  <a:lnTo>
                    <a:pt x="40198" y="35716"/>
                  </a:lnTo>
                  <a:lnTo>
                    <a:pt x="39848" y="35753"/>
                  </a:lnTo>
                  <a:lnTo>
                    <a:pt x="39534" y="35827"/>
                  </a:lnTo>
                  <a:lnTo>
                    <a:pt x="39258" y="35937"/>
                  </a:lnTo>
                  <a:lnTo>
                    <a:pt x="38999" y="36085"/>
                  </a:lnTo>
                  <a:lnTo>
                    <a:pt x="38778" y="36269"/>
                  </a:lnTo>
                  <a:lnTo>
                    <a:pt x="38575" y="36472"/>
                  </a:lnTo>
                  <a:lnTo>
                    <a:pt x="38409" y="36712"/>
                  </a:lnTo>
                  <a:lnTo>
                    <a:pt x="38261" y="36970"/>
                  </a:lnTo>
                  <a:lnTo>
                    <a:pt x="38151" y="37266"/>
                  </a:lnTo>
                  <a:lnTo>
                    <a:pt x="38059" y="37561"/>
                  </a:lnTo>
                  <a:lnTo>
                    <a:pt x="37985" y="37893"/>
                  </a:lnTo>
                  <a:lnTo>
                    <a:pt x="37948" y="38243"/>
                  </a:lnTo>
                  <a:lnTo>
                    <a:pt x="37911" y="38612"/>
                  </a:lnTo>
                  <a:lnTo>
                    <a:pt x="37911" y="38981"/>
                  </a:lnTo>
                  <a:lnTo>
                    <a:pt x="37929" y="39369"/>
                  </a:lnTo>
                  <a:lnTo>
                    <a:pt x="37966" y="39774"/>
                  </a:lnTo>
                  <a:lnTo>
                    <a:pt x="38040" y="40199"/>
                  </a:lnTo>
                  <a:lnTo>
                    <a:pt x="38114" y="40605"/>
                  </a:lnTo>
                  <a:lnTo>
                    <a:pt x="38206" y="41047"/>
                  </a:lnTo>
                  <a:lnTo>
                    <a:pt x="38317" y="41472"/>
                  </a:lnTo>
                  <a:lnTo>
                    <a:pt x="38446" y="41896"/>
                  </a:lnTo>
                  <a:lnTo>
                    <a:pt x="38594" y="42339"/>
                  </a:lnTo>
                  <a:lnTo>
                    <a:pt x="38760" y="42763"/>
                  </a:lnTo>
                  <a:lnTo>
                    <a:pt x="38926" y="43187"/>
                  </a:lnTo>
                  <a:lnTo>
                    <a:pt x="39110" y="43612"/>
                  </a:lnTo>
                  <a:lnTo>
                    <a:pt x="39110" y="43612"/>
                  </a:lnTo>
                  <a:lnTo>
                    <a:pt x="38095" y="42523"/>
                  </a:lnTo>
                  <a:lnTo>
                    <a:pt x="37062" y="41416"/>
                  </a:lnTo>
                  <a:lnTo>
                    <a:pt x="36011" y="40365"/>
                  </a:lnTo>
                  <a:lnTo>
                    <a:pt x="35457" y="39830"/>
                  </a:lnTo>
                  <a:lnTo>
                    <a:pt x="34922" y="39332"/>
                  </a:lnTo>
                  <a:lnTo>
                    <a:pt x="34350" y="38834"/>
                  </a:lnTo>
                  <a:lnTo>
                    <a:pt x="33779" y="38354"/>
                  </a:lnTo>
                  <a:lnTo>
                    <a:pt x="33207" y="37893"/>
                  </a:lnTo>
                  <a:lnTo>
                    <a:pt x="32616" y="37432"/>
                  </a:lnTo>
                  <a:lnTo>
                    <a:pt x="32008" y="37007"/>
                  </a:lnTo>
                  <a:lnTo>
                    <a:pt x="31380" y="36601"/>
                  </a:lnTo>
                  <a:lnTo>
                    <a:pt x="30735" y="36232"/>
                  </a:lnTo>
                  <a:lnTo>
                    <a:pt x="30089" y="35882"/>
                  </a:lnTo>
                  <a:lnTo>
                    <a:pt x="29406" y="35550"/>
                  </a:lnTo>
                  <a:lnTo>
                    <a:pt x="28724" y="35255"/>
                  </a:lnTo>
                  <a:lnTo>
                    <a:pt x="28004" y="34996"/>
                  </a:lnTo>
                  <a:lnTo>
                    <a:pt x="27285" y="34775"/>
                  </a:lnTo>
                  <a:lnTo>
                    <a:pt x="26547" y="34609"/>
                  </a:lnTo>
                  <a:lnTo>
                    <a:pt x="25809" y="34461"/>
                  </a:lnTo>
                  <a:lnTo>
                    <a:pt x="25422" y="34425"/>
                  </a:lnTo>
                  <a:lnTo>
                    <a:pt x="25053" y="34369"/>
                  </a:lnTo>
                  <a:lnTo>
                    <a:pt x="24684" y="34351"/>
                  </a:lnTo>
                  <a:lnTo>
                    <a:pt x="24315" y="34332"/>
                  </a:lnTo>
                  <a:lnTo>
                    <a:pt x="23927" y="34314"/>
                  </a:lnTo>
                  <a:lnTo>
                    <a:pt x="23559" y="34332"/>
                  </a:lnTo>
                  <a:lnTo>
                    <a:pt x="23190" y="34351"/>
                  </a:lnTo>
                  <a:lnTo>
                    <a:pt x="22821" y="34369"/>
                  </a:lnTo>
                  <a:lnTo>
                    <a:pt x="22452" y="34425"/>
                  </a:lnTo>
                  <a:lnTo>
                    <a:pt x="22101" y="34480"/>
                  </a:lnTo>
                  <a:lnTo>
                    <a:pt x="21732" y="34535"/>
                  </a:lnTo>
                  <a:lnTo>
                    <a:pt x="21382" y="34627"/>
                  </a:lnTo>
                  <a:lnTo>
                    <a:pt x="21013" y="34720"/>
                  </a:lnTo>
                  <a:lnTo>
                    <a:pt x="20662" y="34830"/>
                  </a:lnTo>
                  <a:lnTo>
                    <a:pt x="20330" y="34960"/>
                  </a:lnTo>
                  <a:lnTo>
                    <a:pt x="19980" y="35089"/>
                  </a:lnTo>
                  <a:lnTo>
                    <a:pt x="19648" y="35236"/>
                  </a:lnTo>
                  <a:lnTo>
                    <a:pt x="19315" y="35402"/>
                  </a:lnTo>
                  <a:lnTo>
                    <a:pt x="19002" y="35587"/>
                  </a:lnTo>
                  <a:lnTo>
                    <a:pt x="18688" y="35790"/>
                  </a:lnTo>
                  <a:lnTo>
                    <a:pt x="18375" y="36011"/>
                  </a:lnTo>
                  <a:lnTo>
                    <a:pt x="18079" y="36232"/>
                  </a:lnTo>
                  <a:lnTo>
                    <a:pt x="17803" y="36472"/>
                  </a:lnTo>
                  <a:lnTo>
                    <a:pt x="17526" y="36749"/>
                  </a:lnTo>
                  <a:lnTo>
                    <a:pt x="17286" y="37007"/>
                  </a:lnTo>
                  <a:lnTo>
                    <a:pt x="17046" y="37302"/>
                  </a:lnTo>
                  <a:lnTo>
                    <a:pt x="16807" y="37598"/>
                  </a:lnTo>
                  <a:lnTo>
                    <a:pt x="16604" y="37911"/>
                  </a:lnTo>
                  <a:lnTo>
                    <a:pt x="16401" y="38243"/>
                  </a:lnTo>
                  <a:lnTo>
                    <a:pt x="16235" y="38575"/>
                  </a:lnTo>
                  <a:lnTo>
                    <a:pt x="16069" y="38907"/>
                  </a:lnTo>
                  <a:lnTo>
                    <a:pt x="15921" y="39258"/>
                  </a:lnTo>
                  <a:lnTo>
                    <a:pt x="15792" y="39608"/>
                  </a:lnTo>
                  <a:lnTo>
                    <a:pt x="15663" y="39959"/>
                  </a:lnTo>
                  <a:lnTo>
                    <a:pt x="15571" y="40328"/>
                  </a:lnTo>
                  <a:lnTo>
                    <a:pt x="15497" y="40678"/>
                  </a:lnTo>
                  <a:lnTo>
                    <a:pt x="15423" y="41047"/>
                  </a:lnTo>
                  <a:lnTo>
                    <a:pt x="15386" y="41416"/>
                  </a:lnTo>
                  <a:lnTo>
                    <a:pt x="15349" y="41785"/>
                  </a:lnTo>
                  <a:lnTo>
                    <a:pt x="15349" y="42154"/>
                  </a:lnTo>
                  <a:lnTo>
                    <a:pt x="15368" y="42523"/>
                  </a:lnTo>
                  <a:lnTo>
                    <a:pt x="15386" y="42874"/>
                  </a:lnTo>
                  <a:lnTo>
                    <a:pt x="15441" y="43243"/>
                  </a:lnTo>
                  <a:lnTo>
                    <a:pt x="15515" y="43593"/>
                  </a:lnTo>
                  <a:lnTo>
                    <a:pt x="15607" y="43925"/>
                  </a:lnTo>
                  <a:lnTo>
                    <a:pt x="15718" y="44276"/>
                  </a:lnTo>
                  <a:lnTo>
                    <a:pt x="15866" y="44608"/>
                  </a:lnTo>
                  <a:lnTo>
                    <a:pt x="16013" y="44921"/>
                  </a:lnTo>
                  <a:lnTo>
                    <a:pt x="16198" y="45235"/>
                  </a:lnTo>
                  <a:lnTo>
                    <a:pt x="16401" y="45530"/>
                  </a:lnTo>
                  <a:lnTo>
                    <a:pt x="16622" y="45825"/>
                  </a:lnTo>
                  <a:lnTo>
                    <a:pt x="16862" y="46102"/>
                  </a:lnTo>
                  <a:lnTo>
                    <a:pt x="16327" y="45991"/>
                  </a:lnTo>
                  <a:lnTo>
                    <a:pt x="15810" y="45844"/>
                  </a:lnTo>
                  <a:lnTo>
                    <a:pt x="15294" y="45678"/>
                  </a:lnTo>
                  <a:lnTo>
                    <a:pt x="14796" y="45493"/>
                  </a:lnTo>
                  <a:lnTo>
                    <a:pt x="14298" y="45272"/>
                  </a:lnTo>
                  <a:lnTo>
                    <a:pt x="13800" y="45051"/>
                  </a:lnTo>
                  <a:lnTo>
                    <a:pt x="13320" y="44792"/>
                  </a:lnTo>
                  <a:lnTo>
                    <a:pt x="12840" y="44552"/>
                  </a:lnTo>
                  <a:lnTo>
                    <a:pt x="11881" y="43999"/>
                  </a:lnTo>
                  <a:lnTo>
                    <a:pt x="10922" y="43464"/>
                  </a:lnTo>
                  <a:lnTo>
                    <a:pt x="9944" y="42929"/>
                  </a:lnTo>
                  <a:lnTo>
                    <a:pt x="9464" y="42689"/>
                  </a:lnTo>
                  <a:lnTo>
                    <a:pt x="8966" y="42449"/>
                  </a:lnTo>
                  <a:lnTo>
                    <a:pt x="8468" y="42246"/>
                  </a:lnTo>
                  <a:lnTo>
                    <a:pt x="7933" y="42044"/>
                  </a:lnTo>
                  <a:lnTo>
                    <a:pt x="7398" y="41878"/>
                  </a:lnTo>
                  <a:lnTo>
                    <a:pt x="6845" y="41748"/>
                  </a:lnTo>
                  <a:lnTo>
                    <a:pt x="6291" y="41638"/>
                  </a:lnTo>
                  <a:lnTo>
                    <a:pt x="5738" y="41582"/>
                  </a:lnTo>
                  <a:lnTo>
                    <a:pt x="5166" y="41545"/>
                  </a:lnTo>
                  <a:lnTo>
                    <a:pt x="4631" y="41545"/>
                  </a:lnTo>
                  <a:lnTo>
                    <a:pt x="4078" y="41601"/>
                  </a:lnTo>
                  <a:lnTo>
                    <a:pt x="3819" y="41638"/>
                  </a:lnTo>
                  <a:lnTo>
                    <a:pt x="3561" y="41693"/>
                  </a:lnTo>
                  <a:lnTo>
                    <a:pt x="3303" y="41748"/>
                  </a:lnTo>
                  <a:lnTo>
                    <a:pt x="3044" y="41822"/>
                  </a:lnTo>
                  <a:lnTo>
                    <a:pt x="2805" y="41914"/>
                  </a:lnTo>
                  <a:lnTo>
                    <a:pt x="2565" y="42007"/>
                  </a:lnTo>
                  <a:lnTo>
                    <a:pt x="2325" y="42117"/>
                  </a:lnTo>
                  <a:lnTo>
                    <a:pt x="2104" y="42246"/>
                  </a:lnTo>
                  <a:lnTo>
                    <a:pt x="1882" y="42394"/>
                  </a:lnTo>
                  <a:lnTo>
                    <a:pt x="1679" y="42542"/>
                  </a:lnTo>
                  <a:lnTo>
                    <a:pt x="1476" y="42708"/>
                  </a:lnTo>
                  <a:lnTo>
                    <a:pt x="1273" y="42874"/>
                  </a:lnTo>
                  <a:lnTo>
                    <a:pt x="1089" y="43077"/>
                  </a:lnTo>
                  <a:lnTo>
                    <a:pt x="923" y="43280"/>
                  </a:lnTo>
                  <a:lnTo>
                    <a:pt x="757" y="43519"/>
                  </a:lnTo>
                  <a:lnTo>
                    <a:pt x="609" y="43741"/>
                  </a:lnTo>
                  <a:lnTo>
                    <a:pt x="480" y="43981"/>
                  </a:lnTo>
                  <a:lnTo>
                    <a:pt x="351" y="44239"/>
                  </a:lnTo>
                  <a:lnTo>
                    <a:pt x="259" y="44479"/>
                  </a:lnTo>
                  <a:lnTo>
                    <a:pt x="185" y="44737"/>
                  </a:lnTo>
                  <a:lnTo>
                    <a:pt x="111" y="44977"/>
                  </a:lnTo>
                  <a:lnTo>
                    <a:pt x="56" y="45253"/>
                  </a:lnTo>
                  <a:lnTo>
                    <a:pt x="19" y="45512"/>
                  </a:lnTo>
                  <a:lnTo>
                    <a:pt x="1" y="45770"/>
                  </a:lnTo>
                  <a:lnTo>
                    <a:pt x="1" y="46047"/>
                  </a:lnTo>
                  <a:lnTo>
                    <a:pt x="1" y="46305"/>
                  </a:lnTo>
                  <a:lnTo>
                    <a:pt x="19" y="46582"/>
                  </a:lnTo>
                  <a:lnTo>
                    <a:pt x="56" y="46858"/>
                  </a:lnTo>
                  <a:lnTo>
                    <a:pt x="148" y="47412"/>
                  </a:lnTo>
                  <a:lnTo>
                    <a:pt x="277" y="47965"/>
                  </a:lnTo>
                  <a:lnTo>
                    <a:pt x="462" y="48519"/>
                  </a:lnTo>
                  <a:lnTo>
                    <a:pt x="665" y="49072"/>
                  </a:lnTo>
                  <a:lnTo>
                    <a:pt x="905" y="49626"/>
                  </a:lnTo>
                  <a:lnTo>
                    <a:pt x="1163" y="50179"/>
                  </a:lnTo>
                  <a:lnTo>
                    <a:pt x="1440" y="50714"/>
                  </a:lnTo>
                  <a:lnTo>
                    <a:pt x="1753" y="51249"/>
                  </a:lnTo>
                  <a:lnTo>
                    <a:pt x="2067" y="51747"/>
                  </a:lnTo>
                  <a:lnTo>
                    <a:pt x="2399" y="52282"/>
                  </a:lnTo>
                  <a:lnTo>
                    <a:pt x="2731" y="52780"/>
                  </a:lnTo>
                  <a:lnTo>
                    <a:pt x="61303" y="52780"/>
                  </a:lnTo>
                  <a:lnTo>
                    <a:pt x="6130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9"/>
            <p:cNvSpPr/>
            <p:nvPr/>
          </p:nvSpPr>
          <p:spPr>
            <a:xfrm>
              <a:off x="-5000725" y="3916175"/>
              <a:ext cx="1153876" cy="993470"/>
            </a:xfrm>
            <a:custGeom>
              <a:avLst/>
              <a:gdLst/>
              <a:ahLst/>
              <a:cxnLst/>
              <a:rect l="l" t="t" r="r" b="b"/>
              <a:pathLst>
                <a:path w="61303" h="52781" extrusionOk="0">
                  <a:moveTo>
                    <a:pt x="61303" y="1"/>
                  </a:moveTo>
                  <a:lnTo>
                    <a:pt x="60620" y="314"/>
                  </a:lnTo>
                  <a:lnTo>
                    <a:pt x="59975" y="665"/>
                  </a:lnTo>
                  <a:lnTo>
                    <a:pt x="59329" y="1034"/>
                  </a:lnTo>
                  <a:lnTo>
                    <a:pt x="58683" y="1440"/>
                  </a:lnTo>
                  <a:lnTo>
                    <a:pt x="58074" y="1864"/>
                  </a:lnTo>
                  <a:lnTo>
                    <a:pt x="57484" y="2307"/>
                  </a:lnTo>
                  <a:lnTo>
                    <a:pt x="56912" y="2786"/>
                  </a:lnTo>
                  <a:lnTo>
                    <a:pt x="56340" y="3284"/>
                  </a:lnTo>
                  <a:lnTo>
                    <a:pt x="55805" y="3783"/>
                  </a:lnTo>
                  <a:lnTo>
                    <a:pt x="55289" y="4318"/>
                  </a:lnTo>
                  <a:lnTo>
                    <a:pt x="54791" y="4889"/>
                  </a:lnTo>
                  <a:lnTo>
                    <a:pt x="54330" y="5461"/>
                  </a:lnTo>
                  <a:lnTo>
                    <a:pt x="53887" y="6052"/>
                  </a:lnTo>
                  <a:lnTo>
                    <a:pt x="53462" y="6679"/>
                  </a:lnTo>
                  <a:lnTo>
                    <a:pt x="53075" y="7306"/>
                  </a:lnTo>
                  <a:lnTo>
                    <a:pt x="52706" y="7952"/>
                  </a:lnTo>
                  <a:lnTo>
                    <a:pt x="52411" y="8561"/>
                  </a:lnTo>
                  <a:lnTo>
                    <a:pt x="52134" y="9169"/>
                  </a:lnTo>
                  <a:lnTo>
                    <a:pt x="51894" y="9797"/>
                  </a:lnTo>
                  <a:lnTo>
                    <a:pt x="51673" y="10424"/>
                  </a:lnTo>
                  <a:lnTo>
                    <a:pt x="51470" y="11069"/>
                  </a:lnTo>
                  <a:lnTo>
                    <a:pt x="51286" y="11715"/>
                  </a:lnTo>
                  <a:lnTo>
                    <a:pt x="51138" y="12361"/>
                  </a:lnTo>
                  <a:lnTo>
                    <a:pt x="51009" y="13025"/>
                  </a:lnTo>
                  <a:lnTo>
                    <a:pt x="50917" y="13689"/>
                  </a:lnTo>
                  <a:lnTo>
                    <a:pt x="50824" y="14353"/>
                  </a:lnTo>
                  <a:lnTo>
                    <a:pt x="50769" y="15017"/>
                  </a:lnTo>
                  <a:lnTo>
                    <a:pt x="50751" y="15700"/>
                  </a:lnTo>
                  <a:lnTo>
                    <a:pt x="50732" y="16364"/>
                  </a:lnTo>
                  <a:lnTo>
                    <a:pt x="50751" y="17028"/>
                  </a:lnTo>
                  <a:lnTo>
                    <a:pt x="50806" y="17711"/>
                  </a:lnTo>
                  <a:lnTo>
                    <a:pt x="50861" y="18375"/>
                  </a:lnTo>
                  <a:lnTo>
                    <a:pt x="50954" y="19039"/>
                  </a:lnTo>
                  <a:lnTo>
                    <a:pt x="51064" y="19703"/>
                  </a:lnTo>
                  <a:lnTo>
                    <a:pt x="51193" y="20367"/>
                  </a:lnTo>
                  <a:lnTo>
                    <a:pt x="51341" y="21013"/>
                  </a:lnTo>
                  <a:lnTo>
                    <a:pt x="51525" y="21659"/>
                  </a:lnTo>
                  <a:lnTo>
                    <a:pt x="51728" y="22304"/>
                  </a:lnTo>
                  <a:lnTo>
                    <a:pt x="51950" y="22931"/>
                  </a:lnTo>
                  <a:lnTo>
                    <a:pt x="52208" y="23559"/>
                  </a:lnTo>
                  <a:lnTo>
                    <a:pt x="52466" y="24167"/>
                  </a:lnTo>
                  <a:lnTo>
                    <a:pt x="52761" y="24776"/>
                  </a:lnTo>
                  <a:lnTo>
                    <a:pt x="53075" y="25367"/>
                  </a:lnTo>
                  <a:lnTo>
                    <a:pt x="53407" y="25957"/>
                  </a:lnTo>
                  <a:lnTo>
                    <a:pt x="53758" y="26529"/>
                  </a:lnTo>
                  <a:lnTo>
                    <a:pt x="54145" y="27082"/>
                  </a:lnTo>
                  <a:lnTo>
                    <a:pt x="54532" y="27617"/>
                  </a:lnTo>
                  <a:lnTo>
                    <a:pt x="54957" y="28134"/>
                  </a:lnTo>
                  <a:lnTo>
                    <a:pt x="54957" y="28134"/>
                  </a:lnTo>
                  <a:lnTo>
                    <a:pt x="54385" y="27525"/>
                  </a:lnTo>
                  <a:lnTo>
                    <a:pt x="53813" y="26935"/>
                  </a:lnTo>
                  <a:lnTo>
                    <a:pt x="53204" y="26344"/>
                  </a:lnTo>
                  <a:lnTo>
                    <a:pt x="52577" y="25809"/>
                  </a:lnTo>
                  <a:lnTo>
                    <a:pt x="52263" y="25533"/>
                  </a:lnTo>
                  <a:lnTo>
                    <a:pt x="51931" y="25293"/>
                  </a:lnTo>
                  <a:lnTo>
                    <a:pt x="51599" y="25035"/>
                  </a:lnTo>
                  <a:lnTo>
                    <a:pt x="51267" y="24813"/>
                  </a:lnTo>
                  <a:lnTo>
                    <a:pt x="50917" y="24592"/>
                  </a:lnTo>
                  <a:lnTo>
                    <a:pt x="50566" y="24370"/>
                  </a:lnTo>
                  <a:lnTo>
                    <a:pt x="50197" y="24186"/>
                  </a:lnTo>
                  <a:lnTo>
                    <a:pt x="49828" y="24001"/>
                  </a:lnTo>
                  <a:lnTo>
                    <a:pt x="49367" y="23799"/>
                  </a:lnTo>
                  <a:lnTo>
                    <a:pt x="48887" y="23633"/>
                  </a:lnTo>
                  <a:lnTo>
                    <a:pt x="48408" y="23503"/>
                  </a:lnTo>
                  <a:lnTo>
                    <a:pt x="47910" y="23393"/>
                  </a:lnTo>
                  <a:lnTo>
                    <a:pt x="47412" y="23319"/>
                  </a:lnTo>
                  <a:lnTo>
                    <a:pt x="46913" y="23264"/>
                  </a:lnTo>
                  <a:lnTo>
                    <a:pt x="46415" y="23245"/>
                  </a:lnTo>
                  <a:lnTo>
                    <a:pt x="45917" y="23282"/>
                  </a:lnTo>
                  <a:lnTo>
                    <a:pt x="45419" y="23337"/>
                  </a:lnTo>
                  <a:lnTo>
                    <a:pt x="44940" y="23430"/>
                  </a:lnTo>
                  <a:lnTo>
                    <a:pt x="44460" y="23559"/>
                  </a:lnTo>
                  <a:lnTo>
                    <a:pt x="43999" y="23725"/>
                  </a:lnTo>
                  <a:lnTo>
                    <a:pt x="43777" y="23817"/>
                  </a:lnTo>
                  <a:lnTo>
                    <a:pt x="43574" y="23928"/>
                  </a:lnTo>
                  <a:lnTo>
                    <a:pt x="43353" y="24038"/>
                  </a:lnTo>
                  <a:lnTo>
                    <a:pt x="43150" y="24167"/>
                  </a:lnTo>
                  <a:lnTo>
                    <a:pt x="42947" y="24315"/>
                  </a:lnTo>
                  <a:lnTo>
                    <a:pt x="42763" y="24463"/>
                  </a:lnTo>
                  <a:lnTo>
                    <a:pt x="42560" y="24629"/>
                  </a:lnTo>
                  <a:lnTo>
                    <a:pt x="42394" y="24795"/>
                  </a:lnTo>
                  <a:lnTo>
                    <a:pt x="42117" y="25090"/>
                  </a:lnTo>
                  <a:lnTo>
                    <a:pt x="41859" y="25404"/>
                  </a:lnTo>
                  <a:lnTo>
                    <a:pt x="41637" y="25736"/>
                  </a:lnTo>
                  <a:lnTo>
                    <a:pt x="41453" y="26086"/>
                  </a:lnTo>
                  <a:lnTo>
                    <a:pt x="41287" y="26455"/>
                  </a:lnTo>
                  <a:lnTo>
                    <a:pt x="41139" y="26824"/>
                  </a:lnTo>
                  <a:lnTo>
                    <a:pt x="41010" y="27211"/>
                  </a:lnTo>
                  <a:lnTo>
                    <a:pt x="40918" y="27617"/>
                  </a:lnTo>
                  <a:lnTo>
                    <a:pt x="40844" y="28023"/>
                  </a:lnTo>
                  <a:lnTo>
                    <a:pt x="40807" y="28429"/>
                  </a:lnTo>
                  <a:lnTo>
                    <a:pt x="40770" y="28835"/>
                  </a:lnTo>
                  <a:lnTo>
                    <a:pt x="40770" y="29259"/>
                  </a:lnTo>
                  <a:lnTo>
                    <a:pt x="40789" y="29665"/>
                  </a:lnTo>
                  <a:lnTo>
                    <a:pt x="40826" y="30071"/>
                  </a:lnTo>
                  <a:lnTo>
                    <a:pt x="40881" y="30477"/>
                  </a:lnTo>
                  <a:lnTo>
                    <a:pt x="40955" y="30883"/>
                  </a:lnTo>
                  <a:lnTo>
                    <a:pt x="41047" y="31270"/>
                  </a:lnTo>
                  <a:lnTo>
                    <a:pt x="41158" y="31657"/>
                  </a:lnTo>
                  <a:lnTo>
                    <a:pt x="41268" y="32026"/>
                  </a:lnTo>
                  <a:lnTo>
                    <a:pt x="41398" y="32395"/>
                  </a:lnTo>
                  <a:lnTo>
                    <a:pt x="41545" y="32764"/>
                  </a:lnTo>
                  <a:lnTo>
                    <a:pt x="41693" y="33133"/>
                  </a:lnTo>
                  <a:lnTo>
                    <a:pt x="42025" y="33853"/>
                  </a:lnTo>
                  <a:lnTo>
                    <a:pt x="42394" y="34572"/>
                  </a:lnTo>
                  <a:lnTo>
                    <a:pt x="42763" y="35273"/>
                  </a:lnTo>
                  <a:lnTo>
                    <a:pt x="43538" y="36638"/>
                  </a:lnTo>
                  <a:lnTo>
                    <a:pt x="42966" y="36362"/>
                  </a:lnTo>
                  <a:lnTo>
                    <a:pt x="42412" y="36140"/>
                  </a:lnTo>
                  <a:lnTo>
                    <a:pt x="41896" y="35974"/>
                  </a:lnTo>
                  <a:lnTo>
                    <a:pt x="41416" y="35845"/>
                  </a:lnTo>
                  <a:lnTo>
                    <a:pt x="40973" y="35753"/>
                  </a:lnTo>
                  <a:lnTo>
                    <a:pt x="40567" y="35716"/>
                  </a:lnTo>
                  <a:lnTo>
                    <a:pt x="40198" y="35716"/>
                  </a:lnTo>
                  <a:lnTo>
                    <a:pt x="39848" y="35753"/>
                  </a:lnTo>
                  <a:lnTo>
                    <a:pt x="39534" y="35827"/>
                  </a:lnTo>
                  <a:lnTo>
                    <a:pt x="39258" y="35937"/>
                  </a:lnTo>
                  <a:lnTo>
                    <a:pt x="38999" y="36085"/>
                  </a:lnTo>
                  <a:lnTo>
                    <a:pt x="38778" y="36269"/>
                  </a:lnTo>
                  <a:lnTo>
                    <a:pt x="38575" y="36472"/>
                  </a:lnTo>
                  <a:lnTo>
                    <a:pt x="38409" y="36712"/>
                  </a:lnTo>
                  <a:lnTo>
                    <a:pt x="38261" y="36970"/>
                  </a:lnTo>
                  <a:lnTo>
                    <a:pt x="38151" y="37266"/>
                  </a:lnTo>
                  <a:lnTo>
                    <a:pt x="38059" y="37561"/>
                  </a:lnTo>
                  <a:lnTo>
                    <a:pt x="37985" y="37893"/>
                  </a:lnTo>
                  <a:lnTo>
                    <a:pt x="37948" y="38243"/>
                  </a:lnTo>
                  <a:lnTo>
                    <a:pt x="37911" y="38612"/>
                  </a:lnTo>
                  <a:lnTo>
                    <a:pt x="37911" y="38981"/>
                  </a:lnTo>
                  <a:lnTo>
                    <a:pt x="37929" y="39369"/>
                  </a:lnTo>
                  <a:lnTo>
                    <a:pt x="37966" y="39774"/>
                  </a:lnTo>
                  <a:lnTo>
                    <a:pt x="38040" y="40199"/>
                  </a:lnTo>
                  <a:lnTo>
                    <a:pt x="38114" y="40605"/>
                  </a:lnTo>
                  <a:lnTo>
                    <a:pt x="38206" y="41047"/>
                  </a:lnTo>
                  <a:lnTo>
                    <a:pt x="38317" y="41472"/>
                  </a:lnTo>
                  <a:lnTo>
                    <a:pt x="38446" y="41896"/>
                  </a:lnTo>
                  <a:lnTo>
                    <a:pt x="38594" y="42339"/>
                  </a:lnTo>
                  <a:lnTo>
                    <a:pt x="38760" y="42763"/>
                  </a:lnTo>
                  <a:lnTo>
                    <a:pt x="38926" y="43187"/>
                  </a:lnTo>
                  <a:lnTo>
                    <a:pt x="39110" y="43612"/>
                  </a:lnTo>
                  <a:lnTo>
                    <a:pt x="39110" y="43612"/>
                  </a:lnTo>
                  <a:lnTo>
                    <a:pt x="38095" y="42523"/>
                  </a:lnTo>
                  <a:lnTo>
                    <a:pt x="37062" y="41416"/>
                  </a:lnTo>
                  <a:lnTo>
                    <a:pt x="36011" y="40365"/>
                  </a:lnTo>
                  <a:lnTo>
                    <a:pt x="35457" y="39830"/>
                  </a:lnTo>
                  <a:lnTo>
                    <a:pt x="34922" y="39332"/>
                  </a:lnTo>
                  <a:lnTo>
                    <a:pt x="34350" y="38834"/>
                  </a:lnTo>
                  <a:lnTo>
                    <a:pt x="33779" y="38354"/>
                  </a:lnTo>
                  <a:lnTo>
                    <a:pt x="33207" y="37893"/>
                  </a:lnTo>
                  <a:lnTo>
                    <a:pt x="32616" y="37432"/>
                  </a:lnTo>
                  <a:lnTo>
                    <a:pt x="32008" y="37007"/>
                  </a:lnTo>
                  <a:lnTo>
                    <a:pt x="31380" y="36601"/>
                  </a:lnTo>
                  <a:lnTo>
                    <a:pt x="30735" y="36232"/>
                  </a:lnTo>
                  <a:lnTo>
                    <a:pt x="30089" y="35882"/>
                  </a:lnTo>
                  <a:lnTo>
                    <a:pt x="29406" y="35550"/>
                  </a:lnTo>
                  <a:lnTo>
                    <a:pt x="28724" y="35255"/>
                  </a:lnTo>
                  <a:lnTo>
                    <a:pt x="28004" y="34996"/>
                  </a:lnTo>
                  <a:lnTo>
                    <a:pt x="27285" y="34775"/>
                  </a:lnTo>
                  <a:lnTo>
                    <a:pt x="26547" y="34609"/>
                  </a:lnTo>
                  <a:lnTo>
                    <a:pt x="25809" y="34461"/>
                  </a:lnTo>
                  <a:lnTo>
                    <a:pt x="25422" y="34425"/>
                  </a:lnTo>
                  <a:lnTo>
                    <a:pt x="25053" y="34369"/>
                  </a:lnTo>
                  <a:lnTo>
                    <a:pt x="24684" y="34351"/>
                  </a:lnTo>
                  <a:lnTo>
                    <a:pt x="24315" y="34332"/>
                  </a:lnTo>
                  <a:lnTo>
                    <a:pt x="23927" y="34314"/>
                  </a:lnTo>
                  <a:lnTo>
                    <a:pt x="23559" y="34332"/>
                  </a:lnTo>
                  <a:lnTo>
                    <a:pt x="23190" y="34351"/>
                  </a:lnTo>
                  <a:lnTo>
                    <a:pt x="22821" y="34369"/>
                  </a:lnTo>
                  <a:lnTo>
                    <a:pt x="22452" y="34425"/>
                  </a:lnTo>
                  <a:lnTo>
                    <a:pt x="22101" y="34480"/>
                  </a:lnTo>
                  <a:lnTo>
                    <a:pt x="21732" y="34535"/>
                  </a:lnTo>
                  <a:lnTo>
                    <a:pt x="21382" y="34627"/>
                  </a:lnTo>
                  <a:lnTo>
                    <a:pt x="21013" y="34720"/>
                  </a:lnTo>
                  <a:lnTo>
                    <a:pt x="20662" y="34830"/>
                  </a:lnTo>
                  <a:lnTo>
                    <a:pt x="20330" y="34960"/>
                  </a:lnTo>
                  <a:lnTo>
                    <a:pt x="19980" y="35089"/>
                  </a:lnTo>
                  <a:lnTo>
                    <a:pt x="19648" y="35236"/>
                  </a:lnTo>
                  <a:lnTo>
                    <a:pt x="19315" y="35402"/>
                  </a:lnTo>
                  <a:lnTo>
                    <a:pt x="19002" y="35587"/>
                  </a:lnTo>
                  <a:lnTo>
                    <a:pt x="18688" y="35790"/>
                  </a:lnTo>
                  <a:lnTo>
                    <a:pt x="18375" y="36011"/>
                  </a:lnTo>
                  <a:lnTo>
                    <a:pt x="18079" y="36232"/>
                  </a:lnTo>
                  <a:lnTo>
                    <a:pt x="17803" y="36472"/>
                  </a:lnTo>
                  <a:lnTo>
                    <a:pt x="17526" y="36749"/>
                  </a:lnTo>
                  <a:lnTo>
                    <a:pt x="17286" y="37007"/>
                  </a:lnTo>
                  <a:lnTo>
                    <a:pt x="17046" y="37302"/>
                  </a:lnTo>
                  <a:lnTo>
                    <a:pt x="16807" y="37598"/>
                  </a:lnTo>
                  <a:lnTo>
                    <a:pt x="16604" y="37911"/>
                  </a:lnTo>
                  <a:lnTo>
                    <a:pt x="16401" y="38243"/>
                  </a:lnTo>
                  <a:lnTo>
                    <a:pt x="16235" y="38575"/>
                  </a:lnTo>
                  <a:lnTo>
                    <a:pt x="16069" y="38907"/>
                  </a:lnTo>
                  <a:lnTo>
                    <a:pt x="15921" y="39258"/>
                  </a:lnTo>
                  <a:lnTo>
                    <a:pt x="15792" y="39608"/>
                  </a:lnTo>
                  <a:lnTo>
                    <a:pt x="15663" y="39959"/>
                  </a:lnTo>
                  <a:lnTo>
                    <a:pt x="15571" y="40328"/>
                  </a:lnTo>
                  <a:lnTo>
                    <a:pt x="15497" y="40678"/>
                  </a:lnTo>
                  <a:lnTo>
                    <a:pt x="15423" y="41047"/>
                  </a:lnTo>
                  <a:lnTo>
                    <a:pt x="15386" y="41416"/>
                  </a:lnTo>
                  <a:lnTo>
                    <a:pt x="15349" y="41785"/>
                  </a:lnTo>
                  <a:lnTo>
                    <a:pt x="15349" y="42154"/>
                  </a:lnTo>
                  <a:lnTo>
                    <a:pt x="15368" y="42523"/>
                  </a:lnTo>
                  <a:lnTo>
                    <a:pt x="15386" y="42874"/>
                  </a:lnTo>
                  <a:lnTo>
                    <a:pt x="15441" y="43243"/>
                  </a:lnTo>
                  <a:lnTo>
                    <a:pt x="15515" y="43593"/>
                  </a:lnTo>
                  <a:lnTo>
                    <a:pt x="15607" y="43925"/>
                  </a:lnTo>
                  <a:lnTo>
                    <a:pt x="15718" y="44276"/>
                  </a:lnTo>
                  <a:lnTo>
                    <a:pt x="15866" y="44608"/>
                  </a:lnTo>
                  <a:lnTo>
                    <a:pt x="16013" y="44921"/>
                  </a:lnTo>
                  <a:lnTo>
                    <a:pt x="16198" y="45235"/>
                  </a:lnTo>
                  <a:lnTo>
                    <a:pt x="16401" y="45530"/>
                  </a:lnTo>
                  <a:lnTo>
                    <a:pt x="16622" y="45825"/>
                  </a:lnTo>
                  <a:lnTo>
                    <a:pt x="16862" y="46102"/>
                  </a:lnTo>
                  <a:lnTo>
                    <a:pt x="16327" y="45991"/>
                  </a:lnTo>
                  <a:lnTo>
                    <a:pt x="15810" y="45844"/>
                  </a:lnTo>
                  <a:lnTo>
                    <a:pt x="15294" y="45678"/>
                  </a:lnTo>
                  <a:lnTo>
                    <a:pt x="14796" y="45493"/>
                  </a:lnTo>
                  <a:lnTo>
                    <a:pt x="14298" y="45272"/>
                  </a:lnTo>
                  <a:lnTo>
                    <a:pt x="13800" y="45051"/>
                  </a:lnTo>
                  <a:lnTo>
                    <a:pt x="13320" y="44792"/>
                  </a:lnTo>
                  <a:lnTo>
                    <a:pt x="12840" y="44552"/>
                  </a:lnTo>
                  <a:lnTo>
                    <a:pt x="11881" y="43999"/>
                  </a:lnTo>
                  <a:lnTo>
                    <a:pt x="10922" y="43464"/>
                  </a:lnTo>
                  <a:lnTo>
                    <a:pt x="9944" y="42929"/>
                  </a:lnTo>
                  <a:lnTo>
                    <a:pt x="9464" y="42689"/>
                  </a:lnTo>
                  <a:lnTo>
                    <a:pt x="8966" y="42449"/>
                  </a:lnTo>
                  <a:lnTo>
                    <a:pt x="8468" y="42246"/>
                  </a:lnTo>
                  <a:lnTo>
                    <a:pt x="7933" y="42044"/>
                  </a:lnTo>
                  <a:lnTo>
                    <a:pt x="7398" y="41878"/>
                  </a:lnTo>
                  <a:lnTo>
                    <a:pt x="6845" y="41748"/>
                  </a:lnTo>
                  <a:lnTo>
                    <a:pt x="6291" y="41638"/>
                  </a:lnTo>
                  <a:lnTo>
                    <a:pt x="5738" y="41582"/>
                  </a:lnTo>
                  <a:lnTo>
                    <a:pt x="5166" y="41545"/>
                  </a:lnTo>
                  <a:lnTo>
                    <a:pt x="4631" y="41545"/>
                  </a:lnTo>
                  <a:lnTo>
                    <a:pt x="4078" y="41601"/>
                  </a:lnTo>
                  <a:lnTo>
                    <a:pt x="3819" y="41638"/>
                  </a:lnTo>
                  <a:lnTo>
                    <a:pt x="3561" y="41693"/>
                  </a:lnTo>
                  <a:lnTo>
                    <a:pt x="3303" y="41748"/>
                  </a:lnTo>
                  <a:lnTo>
                    <a:pt x="3044" y="41822"/>
                  </a:lnTo>
                  <a:lnTo>
                    <a:pt x="2805" y="41914"/>
                  </a:lnTo>
                  <a:lnTo>
                    <a:pt x="2565" y="42007"/>
                  </a:lnTo>
                  <a:lnTo>
                    <a:pt x="2325" y="42117"/>
                  </a:lnTo>
                  <a:lnTo>
                    <a:pt x="2104" y="42246"/>
                  </a:lnTo>
                  <a:lnTo>
                    <a:pt x="1882" y="42394"/>
                  </a:lnTo>
                  <a:lnTo>
                    <a:pt x="1679" y="42542"/>
                  </a:lnTo>
                  <a:lnTo>
                    <a:pt x="1476" y="42708"/>
                  </a:lnTo>
                  <a:lnTo>
                    <a:pt x="1273" y="42874"/>
                  </a:lnTo>
                  <a:lnTo>
                    <a:pt x="1089" y="43077"/>
                  </a:lnTo>
                  <a:lnTo>
                    <a:pt x="923" y="43280"/>
                  </a:lnTo>
                  <a:lnTo>
                    <a:pt x="757" y="43519"/>
                  </a:lnTo>
                  <a:lnTo>
                    <a:pt x="609" y="43741"/>
                  </a:lnTo>
                  <a:lnTo>
                    <a:pt x="480" y="43981"/>
                  </a:lnTo>
                  <a:lnTo>
                    <a:pt x="351" y="44239"/>
                  </a:lnTo>
                  <a:lnTo>
                    <a:pt x="259" y="44479"/>
                  </a:lnTo>
                  <a:lnTo>
                    <a:pt x="185" y="44737"/>
                  </a:lnTo>
                  <a:lnTo>
                    <a:pt x="111" y="44977"/>
                  </a:lnTo>
                  <a:lnTo>
                    <a:pt x="56" y="45253"/>
                  </a:lnTo>
                  <a:lnTo>
                    <a:pt x="19" y="45512"/>
                  </a:lnTo>
                  <a:lnTo>
                    <a:pt x="1" y="45770"/>
                  </a:lnTo>
                  <a:lnTo>
                    <a:pt x="1" y="46047"/>
                  </a:lnTo>
                  <a:lnTo>
                    <a:pt x="1" y="46305"/>
                  </a:lnTo>
                  <a:lnTo>
                    <a:pt x="19" y="46582"/>
                  </a:lnTo>
                  <a:lnTo>
                    <a:pt x="56" y="46858"/>
                  </a:lnTo>
                  <a:lnTo>
                    <a:pt x="148" y="47412"/>
                  </a:lnTo>
                  <a:lnTo>
                    <a:pt x="277" y="47965"/>
                  </a:lnTo>
                  <a:lnTo>
                    <a:pt x="462" y="48519"/>
                  </a:lnTo>
                  <a:lnTo>
                    <a:pt x="665" y="49072"/>
                  </a:lnTo>
                  <a:lnTo>
                    <a:pt x="905" y="49626"/>
                  </a:lnTo>
                  <a:lnTo>
                    <a:pt x="1163" y="50179"/>
                  </a:lnTo>
                  <a:lnTo>
                    <a:pt x="1440" y="50714"/>
                  </a:lnTo>
                  <a:lnTo>
                    <a:pt x="1753" y="51249"/>
                  </a:lnTo>
                  <a:lnTo>
                    <a:pt x="2067" y="51747"/>
                  </a:lnTo>
                  <a:lnTo>
                    <a:pt x="2399" y="52282"/>
                  </a:lnTo>
                  <a:lnTo>
                    <a:pt x="2731" y="52780"/>
                  </a:lnTo>
                  <a:lnTo>
                    <a:pt x="61303" y="52780"/>
                  </a:lnTo>
                  <a:lnTo>
                    <a:pt x="61303" y="1"/>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3" name="Google Shape;773;p9"/>
          <p:cNvGrpSpPr/>
          <p:nvPr/>
        </p:nvGrpSpPr>
        <p:grpSpPr>
          <a:xfrm>
            <a:off x="8780220" y="2119426"/>
            <a:ext cx="216102" cy="209587"/>
            <a:chOff x="375445" y="3222151"/>
            <a:chExt cx="216102" cy="209587"/>
          </a:xfrm>
        </p:grpSpPr>
        <p:sp>
          <p:nvSpPr>
            <p:cNvPr id="774" name="Google Shape;774;p9"/>
            <p:cNvSpPr/>
            <p:nvPr/>
          </p:nvSpPr>
          <p:spPr>
            <a:xfrm rot="10800000" flipH="1">
              <a:off x="375445" y="3222151"/>
              <a:ext cx="216102" cy="209587"/>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9"/>
            <p:cNvSpPr/>
            <p:nvPr/>
          </p:nvSpPr>
          <p:spPr>
            <a:xfrm rot="10800000" flipH="1">
              <a:off x="460336" y="3317643"/>
              <a:ext cx="40522" cy="40292"/>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6" name="Google Shape;776;p9"/>
          <p:cNvGrpSpPr/>
          <p:nvPr/>
        </p:nvGrpSpPr>
        <p:grpSpPr>
          <a:xfrm>
            <a:off x="8430787" y="2957858"/>
            <a:ext cx="156307" cy="151594"/>
            <a:chOff x="375445" y="3222151"/>
            <a:chExt cx="216102" cy="209587"/>
          </a:xfrm>
        </p:grpSpPr>
        <p:sp>
          <p:nvSpPr>
            <p:cNvPr id="777" name="Google Shape;777;p9"/>
            <p:cNvSpPr/>
            <p:nvPr/>
          </p:nvSpPr>
          <p:spPr>
            <a:xfrm rot="10800000" flipH="1">
              <a:off x="375445" y="3222151"/>
              <a:ext cx="216102" cy="209587"/>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9"/>
            <p:cNvSpPr/>
            <p:nvPr/>
          </p:nvSpPr>
          <p:spPr>
            <a:xfrm rot="10800000" flipH="1">
              <a:off x="460336" y="3317643"/>
              <a:ext cx="40522" cy="40292"/>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9" name="Google Shape;779;p9"/>
          <p:cNvGrpSpPr/>
          <p:nvPr/>
        </p:nvGrpSpPr>
        <p:grpSpPr>
          <a:xfrm>
            <a:off x="8734331" y="2631708"/>
            <a:ext cx="156328" cy="151594"/>
            <a:chOff x="375445" y="3222151"/>
            <a:chExt cx="216102" cy="209587"/>
          </a:xfrm>
        </p:grpSpPr>
        <p:sp>
          <p:nvSpPr>
            <p:cNvPr id="780" name="Google Shape;780;p9"/>
            <p:cNvSpPr/>
            <p:nvPr/>
          </p:nvSpPr>
          <p:spPr>
            <a:xfrm rot="10800000" flipH="1">
              <a:off x="375445" y="3222151"/>
              <a:ext cx="216102" cy="209587"/>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9"/>
            <p:cNvSpPr/>
            <p:nvPr/>
          </p:nvSpPr>
          <p:spPr>
            <a:xfrm rot="10800000" flipH="1">
              <a:off x="460336" y="3317643"/>
              <a:ext cx="40522" cy="40292"/>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372893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able of contents">
  <p:cSld name="BLANK_1_1_1_1_1_1">
    <p:spTree>
      <p:nvGrpSpPr>
        <p:cNvPr id="1" name="Shape 893"/>
        <p:cNvGrpSpPr/>
        <p:nvPr/>
      </p:nvGrpSpPr>
      <p:grpSpPr>
        <a:xfrm>
          <a:off x="0" y="0"/>
          <a:ext cx="0" cy="0"/>
          <a:chOff x="0" y="0"/>
          <a:chExt cx="0" cy="0"/>
        </a:xfrm>
      </p:grpSpPr>
      <p:pic>
        <p:nvPicPr>
          <p:cNvPr id="894" name="Google Shape;894;p13"/>
          <p:cNvPicPr preferRelativeResize="0"/>
          <p:nvPr/>
        </p:nvPicPr>
        <p:blipFill>
          <a:blip r:embed="rId2">
            <a:alphaModFix amt="20000"/>
          </a:blip>
          <a:stretch>
            <a:fillRect/>
          </a:stretch>
        </p:blipFill>
        <p:spPr>
          <a:xfrm>
            <a:off x="0" y="0"/>
            <a:ext cx="9144000" cy="5143511"/>
          </a:xfrm>
          <a:prstGeom prst="rect">
            <a:avLst/>
          </a:prstGeom>
          <a:noFill/>
          <a:ln>
            <a:noFill/>
          </a:ln>
        </p:spPr>
      </p:pic>
      <p:sp>
        <p:nvSpPr>
          <p:cNvPr id="895" name="Google Shape;895;p13"/>
          <p:cNvSpPr txBox="1">
            <a:spLocks noGrp="1"/>
          </p:cNvSpPr>
          <p:nvPr>
            <p:ph type="title"/>
          </p:nvPr>
        </p:nvSpPr>
        <p:spPr>
          <a:xfrm>
            <a:off x="1921676" y="1759050"/>
            <a:ext cx="2470500" cy="3657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896" name="Google Shape;896;p13"/>
          <p:cNvSpPr txBox="1">
            <a:spLocks noGrp="1"/>
          </p:cNvSpPr>
          <p:nvPr>
            <p:ph type="subTitle" idx="1"/>
          </p:nvPr>
        </p:nvSpPr>
        <p:spPr>
          <a:xfrm>
            <a:off x="1921665" y="2040775"/>
            <a:ext cx="2520900" cy="548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897" name="Google Shape;897;p13"/>
          <p:cNvSpPr txBox="1">
            <a:spLocks noGrp="1"/>
          </p:cNvSpPr>
          <p:nvPr>
            <p:ph type="title" idx="2"/>
          </p:nvPr>
        </p:nvSpPr>
        <p:spPr>
          <a:xfrm>
            <a:off x="5613396" y="1759050"/>
            <a:ext cx="2305500" cy="3657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898" name="Google Shape;898;p13"/>
          <p:cNvSpPr txBox="1">
            <a:spLocks noGrp="1"/>
          </p:cNvSpPr>
          <p:nvPr>
            <p:ph type="subTitle" idx="3"/>
          </p:nvPr>
        </p:nvSpPr>
        <p:spPr>
          <a:xfrm>
            <a:off x="5613396" y="2040775"/>
            <a:ext cx="2520900" cy="548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899" name="Google Shape;899;p13"/>
          <p:cNvSpPr txBox="1">
            <a:spLocks noGrp="1"/>
          </p:cNvSpPr>
          <p:nvPr>
            <p:ph type="title" idx="4"/>
          </p:nvPr>
        </p:nvSpPr>
        <p:spPr>
          <a:xfrm>
            <a:off x="1921665" y="3316743"/>
            <a:ext cx="2305500" cy="3657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900" name="Google Shape;900;p13"/>
          <p:cNvSpPr txBox="1">
            <a:spLocks noGrp="1"/>
          </p:cNvSpPr>
          <p:nvPr>
            <p:ph type="subTitle" idx="5"/>
          </p:nvPr>
        </p:nvSpPr>
        <p:spPr>
          <a:xfrm>
            <a:off x="1921665" y="3598468"/>
            <a:ext cx="2520900" cy="548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901" name="Google Shape;901;p13"/>
          <p:cNvSpPr txBox="1">
            <a:spLocks noGrp="1"/>
          </p:cNvSpPr>
          <p:nvPr>
            <p:ph type="title" idx="6"/>
          </p:nvPr>
        </p:nvSpPr>
        <p:spPr>
          <a:xfrm>
            <a:off x="5613396" y="3316743"/>
            <a:ext cx="2305500" cy="3657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902" name="Google Shape;902;p13"/>
          <p:cNvSpPr txBox="1">
            <a:spLocks noGrp="1"/>
          </p:cNvSpPr>
          <p:nvPr>
            <p:ph type="subTitle" idx="7"/>
          </p:nvPr>
        </p:nvSpPr>
        <p:spPr>
          <a:xfrm>
            <a:off x="5613396" y="3598468"/>
            <a:ext cx="2520900" cy="548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903" name="Google Shape;903;p13"/>
          <p:cNvSpPr txBox="1">
            <a:spLocks noGrp="1"/>
          </p:cNvSpPr>
          <p:nvPr>
            <p:ph type="title" idx="8" hasCustomPrompt="1"/>
          </p:nvPr>
        </p:nvSpPr>
        <p:spPr>
          <a:xfrm>
            <a:off x="1009704" y="1948387"/>
            <a:ext cx="734700" cy="4476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2000">
                <a:solidFill>
                  <a:schemeClr val="l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904" name="Google Shape;904;p13"/>
          <p:cNvSpPr txBox="1">
            <a:spLocks noGrp="1"/>
          </p:cNvSpPr>
          <p:nvPr>
            <p:ph type="title" idx="9" hasCustomPrompt="1"/>
          </p:nvPr>
        </p:nvSpPr>
        <p:spPr>
          <a:xfrm>
            <a:off x="1009704" y="3507937"/>
            <a:ext cx="734700" cy="4476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2000">
                <a:solidFill>
                  <a:schemeClr val="l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905" name="Google Shape;905;p13"/>
          <p:cNvSpPr txBox="1">
            <a:spLocks noGrp="1"/>
          </p:cNvSpPr>
          <p:nvPr>
            <p:ph type="title" idx="13" hasCustomPrompt="1"/>
          </p:nvPr>
        </p:nvSpPr>
        <p:spPr>
          <a:xfrm>
            <a:off x="4704553" y="1948387"/>
            <a:ext cx="734700" cy="4476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2000">
                <a:solidFill>
                  <a:schemeClr val="l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906" name="Google Shape;906;p13"/>
          <p:cNvSpPr txBox="1">
            <a:spLocks noGrp="1"/>
          </p:cNvSpPr>
          <p:nvPr>
            <p:ph type="title" idx="14" hasCustomPrompt="1"/>
          </p:nvPr>
        </p:nvSpPr>
        <p:spPr>
          <a:xfrm>
            <a:off x="4755128" y="3507937"/>
            <a:ext cx="734700" cy="4476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2000">
                <a:solidFill>
                  <a:schemeClr val="l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907" name="Google Shape;907;p13"/>
          <p:cNvSpPr txBox="1">
            <a:spLocks noGrp="1"/>
          </p:cNvSpPr>
          <p:nvPr>
            <p:ph type="title" idx="15"/>
          </p:nvPr>
        </p:nvSpPr>
        <p:spPr>
          <a:xfrm>
            <a:off x="720000" y="539500"/>
            <a:ext cx="7704000" cy="45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sz="28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908" name="Google Shape;908;p13"/>
          <p:cNvSpPr/>
          <p:nvPr/>
        </p:nvSpPr>
        <p:spPr>
          <a:xfrm>
            <a:off x="-213600" y="2551646"/>
            <a:ext cx="869767" cy="411416"/>
          </a:xfrm>
          <a:custGeom>
            <a:avLst/>
            <a:gdLst/>
            <a:ahLst/>
            <a:cxnLst/>
            <a:rect l="l" t="t" r="r" b="b"/>
            <a:pathLst>
              <a:path w="70086" h="33152" extrusionOk="0">
                <a:moveTo>
                  <a:pt x="28795" y="0"/>
                </a:moveTo>
                <a:lnTo>
                  <a:pt x="28053" y="19"/>
                </a:lnTo>
                <a:lnTo>
                  <a:pt x="27330" y="74"/>
                </a:lnTo>
                <a:lnTo>
                  <a:pt x="26644" y="148"/>
                </a:lnTo>
                <a:lnTo>
                  <a:pt x="25977" y="278"/>
                </a:lnTo>
                <a:lnTo>
                  <a:pt x="25328" y="427"/>
                </a:lnTo>
                <a:lnTo>
                  <a:pt x="24716" y="593"/>
                </a:lnTo>
                <a:lnTo>
                  <a:pt x="24123" y="797"/>
                </a:lnTo>
                <a:lnTo>
                  <a:pt x="23548" y="1020"/>
                </a:lnTo>
                <a:lnTo>
                  <a:pt x="23010" y="1279"/>
                </a:lnTo>
                <a:lnTo>
                  <a:pt x="22491" y="1558"/>
                </a:lnTo>
                <a:lnTo>
                  <a:pt x="21990" y="1854"/>
                </a:lnTo>
                <a:lnTo>
                  <a:pt x="21527" y="2151"/>
                </a:lnTo>
                <a:lnTo>
                  <a:pt x="21082" y="2485"/>
                </a:lnTo>
                <a:lnTo>
                  <a:pt x="20655" y="2837"/>
                </a:lnTo>
                <a:lnTo>
                  <a:pt x="20247" y="3189"/>
                </a:lnTo>
                <a:lnTo>
                  <a:pt x="19877" y="3560"/>
                </a:lnTo>
                <a:lnTo>
                  <a:pt x="19524" y="3931"/>
                </a:lnTo>
                <a:lnTo>
                  <a:pt x="19191" y="4320"/>
                </a:lnTo>
                <a:lnTo>
                  <a:pt x="18894" y="4709"/>
                </a:lnTo>
                <a:lnTo>
                  <a:pt x="18616" y="5117"/>
                </a:lnTo>
                <a:lnTo>
                  <a:pt x="18338" y="5507"/>
                </a:lnTo>
                <a:lnTo>
                  <a:pt x="18097" y="5915"/>
                </a:lnTo>
                <a:lnTo>
                  <a:pt x="17893" y="6304"/>
                </a:lnTo>
                <a:lnTo>
                  <a:pt x="17689" y="6712"/>
                </a:lnTo>
                <a:lnTo>
                  <a:pt x="17503" y="7101"/>
                </a:lnTo>
                <a:lnTo>
                  <a:pt x="17355" y="7491"/>
                </a:lnTo>
                <a:lnTo>
                  <a:pt x="17225" y="7861"/>
                </a:lnTo>
                <a:lnTo>
                  <a:pt x="17096" y="8232"/>
                </a:lnTo>
                <a:lnTo>
                  <a:pt x="17003" y="8585"/>
                </a:lnTo>
                <a:lnTo>
                  <a:pt x="17003" y="8603"/>
                </a:lnTo>
                <a:lnTo>
                  <a:pt x="16984" y="8863"/>
                </a:lnTo>
                <a:lnTo>
                  <a:pt x="16966" y="9437"/>
                </a:lnTo>
                <a:lnTo>
                  <a:pt x="16947" y="10235"/>
                </a:lnTo>
                <a:lnTo>
                  <a:pt x="16966" y="11217"/>
                </a:lnTo>
                <a:lnTo>
                  <a:pt x="17003" y="11755"/>
                </a:lnTo>
                <a:lnTo>
                  <a:pt x="17040" y="12311"/>
                </a:lnTo>
                <a:lnTo>
                  <a:pt x="17096" y="12886"/>
                </a:lnTo>
                <a:lnTo>
                  <a:pt x="17188" y="13479"/>
                </a:lnTo>
                <a:lnTo>
                  <a:pt x="17281" y="14054"/>
                </a:lnTo>
                <a:lnTo>
                  <a:pt x="17411" y="14629"/>
                </a:lnTo>
                <a:lnTo>
                  <a:pt x="17559" y="15185"/>
                </a:lnTo>
                <a:lnTo>
                  <a:pt x="17744" y="15723"/>
                </a:lnTo>
                <a:lnTo>
                  <a:pt x="17782" y="15834"/>
                </a:lnTo>
                <a:lnTo>
                  <a:pt x="17782" y="15927"/>
                </a:lnTo>
                <a:lnTo>
                  <a:pt x="17763" y="16038"/>
                </a:lnTo>
                <a:lnTo>
                  <a:pt x="17726" y="16131"/>
                </a:lnTo>
                <a:lnTo>
                  <a:pt x="17670" y="16205"/>
                </a:lnTo>
                <a:lnTo>
                  <a:pt x="17596" y="16279"/>
                </a:lnTo>
                <a:lnTo>
                  <a:pt x="17503" y="16335"/>
                </a:lnTo>
                <a:lnTo>
                  <a:pt x="17411" y="16372"/>
                </a:lnTo>
                <a:lnTo>
                  <a:pt x="17299" y="16390"/>
                </a:lnTo>
                <a:lnTo>
                  <a:pt x="17207" y="16390"/>
                </a:lnTo>
                <a:lnTo>
                  <a:pt x="17096" y="16372"/>
                </a:lnTo>
                <a:lnTo>
                  <a:pt x="17021" y="16335"/>
                </a:lnTo>
                <a:lnTo>
                  <a:pt x="16929" y="16261"/>
                </a:lnTo>
                <a:lnTo>
                  <a:pt x="16873" y="16186"/>
                </a:lnTo>
                <a:lnTo>
                  <a:pt x="16817" y="16112"/>
                </a:lnTo>
                <a:lnTo>
                  <a:pt x="16780" y="16001"/>
                </a:lnTo>
                <a:lnTo>
                  <a:pt x="16651" y="15408"/>
                </a:lnTo>
                <a:lnTo>
                  <a:pt x="16502" y="14610"/>
                </a:lnTo>
                <a:lnTo>
                  <a:pt x="16335" y="13683"/>
                </a:lnTo>
                <a:lnTo>
                  <a:pt x="16187" y="12645"/>
                </a:lnTo>
                <a:lnTo>
                  <a:pt x="16057" y="11551"/>
                </a:lnTo>
                <a:lnTo>
                  <a:pt x="16020" y="10995"/>
                </a:lnTo>
                <a:lnTo>
                  <a:pt x="15983" y="10457"/>
                </a:lnTo>
                <a:lnTo>
                  <a:pt x="15965" y="9901"/>
                </a:lnTo>
                <a:lnTo>
                  <a:pt x="15965" y="9363"/>
                </a:lnTo>
                <a:lnTo>
                  <a:pt x="15983" y="8844"/>
                </a:lnTo>
                <a:lnTo>
                  <a:pt x="16039" y="8344"/>
                </a:lnTo>
                <a:lnTo>
                  <a:pt x="15501" y="8195"/>
                </a:lnTo>
                <a:lnTo>
                  <a:pt x="14852" y="8065"/>
                </a:lnTo>
                <a:lnTo>
                  <a:pt x="14129" y="7936"/>
                </a:lnTo>
                <a:lnTo>
                  <a:pt x="13332" y="7824"/>
                </a:lnTo>
                <a:lnTo>
                  <a:pt x="12905" y="7787"/>
                </a:lnTo>
                <a:lnTo>
                  <a:pt x="12460" y="7750"/>
                </a:lnTo>
                <a:lnTo>
                  <a:pt x="12015" y="7732"/>
                </a:lnTo>
                <a:lnTo>
                  <a:pt x="11552" y="7713"/>
                </a:lnTo>
                <a:lnTo>
                  <a:pt x="11070" y="7732"/>
                </a:lnTo>
                <a:lnTo>
                  <a:pt x="10588" y="7750"/>
                </a:lnTo>
                <a:lnTo>
                  <a:pt x="10087" y="7806"/>
                </a:lnTo>
                <a:lnTo>
                  <a:pt x="9605" y="7861"/>
                </a:lnTo>
                <a:lnTo>
                  <a:pt x="9104" y="7954"/>
                </a:lnTo>
                <a:lnTo>
                  <a:pt x="8585" y="8047"/>
                </a:lnTo>
                <a:lnTo>
                  <a:pt x="8085" y="8177"/>
                </a:lnTo>
                <a:lnTo>
                  <a:pt x="7584" y="8344"/>
                </a:lnTo>
                <a:lnTo>
                  <a:pt x="7083" y="8529"/>
                </a:lnTo>
                <a:lnTo>
                  <a:pt x="6583" y="8733"/>
                </a:lnTo>
                <a:lnTo>
                  <a:pt x="6082" y="8974"/>
                </a:lnTo>
                <a:lnTo>
                  <a:pt x="5582" y="9252"/>
                </a:lnTo>
                <a:lnTo>
                  <a:pt x="5100" y="9567"/>
                </a:lnTo>
                <a:lnTo>
                  <a:pt x="4617" y="9901"/>
                </a:lnTo>
                <a:lnTo>
                  <a:pt x="4154" y="10290"/>
                </a:lnTo>
                <a:lnTo>
                  <a:pt x="3709" y="10698"/>
                </a:lnTo>
                <a:lnTo>
                  <a:pt x="3264" y="11162"/>
                </a:lnTo>
                <a:lnTo>
                  <a:pt x="2838" y="11644"/>
                </a:lnTo>
                <a:lnTo>
                  <a:pt x="2411" y="12200"/>
                </a:lnTo>
                <a:lnTo>
                  <a:pt x="2022" y="12775"/>
                </a:lnTo>
                <a:lnTo>
                  <a:pt x="1799" y="13146"/>
                </a:lnTo>
                <a:lnTo>
                  <a:pt x="1577" y="13516"/>
                </a:lnTo>
                <a:lnTo>
                  <a:pt x="1373" y="13906"/>
                </a:lnTo>
                <a:lnTo>
                  <a:pt x="1187" y="14277"/>
                </a:lnTo>
                <a:lnTo>
                  <a:pt x="1021" y="14666"/>
                </a:lnTo>
                <a:lnTo>
                  <a:pt x="854" y="15037"/>
                </a:lnTo>
                <a:lnTo>
                  <a:pt x="724" y="15426"/>
                </a:lnTo>
                <a:lnTo>
                  <a:pt x="594" y="15797"/>
                </a:lnTo>
                <a:lnTo>
                  <a:pt x="464" y="16186"/>
                </a:lnTo>
                <a:lnTo>
                  <a:pt x="372" y="16557"/>
                </a:lnTo>
                <a:lnTo>
                  <a:pt x="279" y="16928"/>
                </a:lnTo>
                <a:lnTo>
                  <a:pt x="205" y="17317"/>
                </a:lnTo>
                <a:lnTo>
                  <a:pt x="131" y="17688"/>
                </a:lnTo>
                <a:lnTo>
                  <a:pt x="93" y="18059"/>
                </a:lnTo>
                <a:lnTo>
                  <a:pt x="56" y="18430"/>
                </a:lnTo>
                <a:lnTo>
                  <a:pt x="19" y="18819"/>
                </a:lnTo>
                <a:lnTo>
                  <a:pt x="1" y="19171"/>
                </a:lnTo>
                <a:lnTo>
                  <a:pt x="1" y="19542"/>
                </a:lnTo>
                <a:lnTo>
                  <a:pt x="19" y="19913"/>
                </a:lnTo>
                <a:lnTo>
                  <a:pt x="38" y="20265"/>
                </a:lnTo>
                <a:lnTo>
                  <a:pt x="75" y="20618"/>
                </a:lnTo>
                <a:lnTo>
                  <a:pt x="112" y="20988"/>
                </a:lnTo>
                <a:lnTo>
                  <a:pt x="223" y="21674"/>
                </a:lnTo>
                <a:lnTo>
                  <a:pt x="390" y="22360"/>
                </a:lnTo>
                <a:lnTo>
                  <a:pt x="576" y="23009"/>
                </a:lnTo>
                <a:lnTo>
                  <a:pt x="817" y="23658"/>
                </a:lnTo>
                <a:lnTo>
                  <a:pt x="1095" y="24270"/>
                </a:lnTo>
                <a:lnTo>
                  <a:pt x="1391" y="24864"/>
                </a:lnTo>
                <a:lnTo>
                  <a:pt x="1725" y="25420"/>
                </a:lnTo>
                <a:lnTo>
                  <a:pt x="2096" y="25957"/>
                </a:lnTo>
                <a:lnTo>
                  <a:pt x="2485" y="26458"/>
                </a:lnTo>
                <a:lnTo>
                  <a:pt x="2912" y="26922"/>
                </a:lnTo>
                <a:lnTo>
                  <a:pt x="3375" y="27367"/>
                </a:lnTo>
                <a:lnTo>
                  <a:pt x="3598" y="27552"/>
                </a:lnTo>
                <a:lnTo>
                  <a:pt x="3839" y="27756"/>
                </a:lnTo>
                <a:lnTo>
                  <a:pt x="4098" y="27941"/>
                </a:lnTo>
                <a:lnTo>
                  <a:pt x="4339" y="28108"/>
                </a:lnTo>
                <a:lnTo>
                  <a:pt x="4599" y="28275"/>
                </a:lnTo>
                <a:lnTo>
                  <a:pt x="4858" y="28423"/>
                </a:lnTo>
                <a:lnTo>
                  <a:pt x="5137" y="28572"/>
                </a:lnTo>
                <a:lnTo>
                  <a:pt x="5396" y="28702"/>
                </a:lnTo>
                <a:lnTo>
                  <a:pt x="5674" y="28813"/>
                </a:lnTo>
                <a:lnTo>
                  <a:pt x="5952" y="28924"/>
                </a:lnTo>
                <a:lnTo>
                  <a:pt x="6231" y="29017"/>
                </a:lnTo>
                <a:lnTo>
                  <a:pt x="6527" y="29091"/>
                </a:lnTo>
                <a:lnTo>
                  <a:pt x="6824" y="29165"/>
                </a:lnTo>
                <a:lnTo>
                  <a:pt x="7102" y="29221"/>
                </a:lnTo>
                <a:lnTo>
                  <a:pt x="7417" y="29258"/>
                </a:lnTo>
                <a:lnTo>
                  <a:pt x="7714" y="29295"/>
                </a:lnTo>
                <a:lnTo>
                  <a:pt x="8010" y="29313"/>
                </a:lnTo>
                <a:lnTo>
                  <a:pt x="8622" y="29313"/>
                </a:lnTo>
                <a:lnTo>
                  <a:pt x="8938" y="29276"/>
                </a:lnTo>
                <a:lnTo>
                  <a:pt x="9531" y="29221"/>
                </a:lnTo>
                <a:lnTo>
                  <a:pt x="10106" y="29146"/>
                </a:lnTo>
                <a:lnTo>
                  <a:pt x="11181" y="28980"/>
                </a:lnTo>
                <a:lnTo>
                  <a:pt x="12127" y="28776"/>
                </a:lnTo>
                <a:lnTo>
                  <a:pt x="12979" y="28572"/>
                </a:lnTo>
                <a:lnTo>
                  <a:pt x="13721" y="28349"/>
                </a:lnTo>
                <a:lnTo>
                  <a:pt x="14370" y="28127"/>
                </a:lnTo>
                <a:lnTo>
                  <a:pt x="14926" y="27904"/>
                </a:lnTo>
                <a:lnTo>
                  <a:pt x="15408" y="27682"/>
                </a:lnTo>
                <a:lnTo>
                  <a:pt x="15816" y="27478"/>
                </a:lnTo>
                <a:lnTo>
                  <a:pt x="16150" y="27292"/>
                </a:lnTo>
                <a:lnTo>
                  <a:pt x="16632" y="26996"/>
                </a:lnTo>
                <a:lnTo>
                  <a:pt x="16780" y="26903"/>
                </a:lnTo>
                <a:lnTo>
                  <a:pt x="16892" y="26847"/>
                </a:lnTo>
                <a:lnTo>
                  <a:pt x="16984" y="26847"/>
                </a:lnTo>
                <a:lnTo>
                  <a:pt x="17003" y="26884"/>
                </a:lnTo>
                <a:lnTo>
                  <a:pt x="17096" y="27218"/>
                </a:lnTo>
                <a:lnTo>
                  <a:pt x="17188" y="27515"/>
                </a:lnTo>
                <a:lnTo>
                  <a:pt x="17318" y="27867"/>
                </a:lnTo>
                <a:lnTo>
                  <a:pt x="17522" y="28275"/>
                </a:lnTo>
                <a:lnTo>
                  <a:pt x="17763" y="28702"/>
                </a:lnTo>
                <a:lnTo>
                  <a:pt x="17911" y="28943"/>
                </a:lnTo>
                <a:lnTo>
                  <a:pt x="18078" y="29184"/>
                </a:lnTo>
                <a:lnTo>
                  <a:pt x="18264" y="29425"/>
                </a:lnTo>
                <a:lnTo>
                  <a:pt x="18468" y="29666"/>
                </a:lnTo>
                <a:lnTo>
                  <a:pt x="18690" y="29888"/>
                </a:lnTo>
                <a:lnTo>
                  <a:pt x="18950" y="30129"/>
                </a:lnTo>
                <a:lnTo>
                  <a:pt x="19209" y="30370"/>
                </a:lnTo>
                <a:lnTo>
                  <a:pt x="19487" y="30593"/>
                </a:lnTo>
                <a:lnTo>
                  <a:pt x="19803" y="30815"/>
                </a:lnTo>
                <a:lnTo>
                  <a:pt x="20155" y="31038"/>
                </a:lnTo>
                <a:lnTo>
                  <a:pt x="20507" y="31242"/>
                </a:lnTo>
                <a:lnTo>
                  <a:pt x="20896" y="31427"/>
                </a:lnTo>
                <a:lnTo>
                  <a:pt x="21304" y="31612"/>
                </a:lnTo>
                <a:lnTo>
                  <a:pt x="21749" y="31779"/>
                </a:lnTo>
                <a:lnTo>
                  <a:pt x="22231" y="31928"/>
                </a:lnTo>
                <a:lnTo>
                  <a:pt x="22732" y="32057"/>
                </a:lnTo>
                <a:lnTo>
                  <a:pt x="23270" y="32169"/>
                </a:lnTo>
                <a:lnTo>
                  <a:pt x="23826" y="32243"/>
                </a:lnTo>
                <a:lnTo>
                  <a:pt x="24438" y="32317"/>
                </a:lnTo>
                <a:lnTo>
                  <a:pt x="25068" y="32354"/>
                </a:lnTo>
                <a:lnTo>
                  <a:pt x="25902" y="32373"/>
                </a:lnTo>
                <a:lnTo>
                  <a:pt x="26700" y="32373"/>
                </a:lnTo>
                <a:lnTo>
                  <a:pt x="27460" y="32336"/>
                </a:lnTo>
                <a:lnTo>
                  <a:pt x="28183" y="32261"/>
                </a:lnTo>
                <a:lnTo>
                  <a:pt x="28888" y="32187"/>
                </a:lnTo>
                <a:lnTo>
                  <a:pt x="29537" y="32076"/>
                </a:lnTo>
                <a:lnTo>
                  <a:pt x="30167" y="31946"/>
                </a:lnTo>
                <a:lnTo>
                  <a:pt x="30760" y="31816"/>
                </a:lnTo>
                <a:lnTo>
                  <a:pt x="31316" y="31668"/>
                </a:lnTo>
                <a:lnTo>
                  <a:pt x="31854" y="31520"/>
                </a:lnTo>
                <a:lnTo>
                  <a:pt x="32355" y="31353"/>
                </a:lnTo>
                <a:lnTo>
                  <a:pt x="32800" y="31186"/>
                </a:lnTo>
                <a:lnTo>
                  <a:pt x="33634" y="30852"/>
                </a:lnTo>
                <a:lnTo>
                  <a:pt x="34339" y="30556"/>
                </a:lnTo>
                <a:lnTo>
                  <a:pt x="34116" y="30519"/>
                </a:lnTo>
                <a:lnTo>
                  <a:pt x="34209" y="30426"/>
                </a:lnTo>
                <a:lnTo>
                  <a:pt x="34487" y="30148"/>
                </a:lnTo>
                <a:lnTo>
                  <a:pt x="34672" y="29944"/>
                </a:lnTo>
                <a:lnTo>
                  <a:pt x="34895" y="29703"/>
                </a:lnTo>
                <a:lnTo>
                  <a:pt x="35117" y="29388"/>
                </a:lnTo>
                <a:lnTo>
                  <a:pt x="35340" y="29035"/>
                </a:lnTo>
                <a:lnTo>
                  <a:pt x="35562" y="28646"/>
                </a:lnTo>
                <a:lnTo>
                  <a:pt x="35785" y="28201"/>
                </a:lnTo>
                <a:lnTo>
                  <a:pt x="35989" y="27700"/>
                </a:lnTo>
                <a:lnTo>
                  <a:pt x="36156" y="27163"/>
                </a:lnTo>
                <a:lnTo>
                  <a:pt x="36248" y="26866"/>
                </a:lnTo>
                <a:lnTo>
                  <a:pt x="36304" y="26551"/>
                </a:lnTo>
                <a:lnTo>
                  <a:pt x="36378" y="26236"/>
                </a:lnTo>
                <a:lnTo>
                  <a:pt x="36415" y="25902"/>
                </a:lnTo>
                <a:lnTo>
                  <a:pt x="36452" y="25568"/>
                </a:lnTo>
                <a:lnTo>
                  <a:pt x="36489" y="25216"/>
                </a:lnTo>
                <a:lnTo>
                  <a:pt x="36489" y="24845"/>
                </a:lnTo>
                <a:lnTo>
                  <a:pt x="36489" y="24456"/>
                </a:lnTo>
                <a:lnTo>
                  <a:pt x="36471" y="24085"/>
                </a:lnTo>
                <a:lnTo>
                  <a:pt x="36415" y="23733"/>
                </a:lnTo>
                <a:lnTo>
                  <a:pt x="36341" y="23399"/>
                </a:lnTo>
                <a:lnTo>
                  <a:pt x="36248" y="23084"/>
                </a:lnTo>
                <a:lnTo>
                  <a:pt x="36119" y="22787"/>
                </a:lnTo>
                <a:lnTo>
                  <a:pt x="35970" y="22527"/>
                </a:lnTo>
                <a:lnTo>
                  <a:pt x="35803" y="22286"/>
                </a:lnTo>
                <a:lnTo>
                  <a:pt x="35636" y="22064"/>
                </a:lnTo>
                <a:lnTo>
                  <a:pt x="35433" y="21841"/>
                </a:lnTo>
                <a:lnTo>
                  <a:pt x="35210" y="21656"/>
                </a:lnTo>
                <a:lnTo>
                  <a:pt x="34988" y="21489"/>
                </a:lnTo>
                <a:lnTo>
                  <a:pt x="34747" y="21341"/>
                </a:lnTo>
                <a:lnTo>
                  <a:pt x="34505" y="21211"/>
                </a:lnTo>
                <a:lnTo>
                  <a:pt x="34246" y="21100"/>
                </a:lnTo>
                <a:lnTo>
                  <a:pt x="33968" y="21007"/>
                </a:lnTo>
                <a:lnTo>
                  <a:pt x="33690" y="20933"/>
                </a:lnTo>
                <a:lnTo>
                  <a:pt x="33412" y="20877"/>
                </a:lnTo>
                <a:lnTo>
                  <a:pt x="33133" y="20822"/>
                </a:lnTo>
                <a:lnTo>
                  <a:pt x="32855" y="20803"/>
                </a:lnTo>
                <a:lnTo>
                  <a:pt x="32577" y="20785"/>
                </a:lnTo>
                <a:lnTo>
                  <a:pt x="32299" y="20785"/>
                </a:lnTo>
                <a:lnTo>
                  <a:pt x="32021" y="20803"/>
                </a:lnTo>
                <a:lnTo>
                  <a:pt x="31743" y="20840"/>
                </a:lnTo>
                <a:lnTo>
                  <a:pt x="31465" y="20877"/>
                </a:lnTo>
                <a:lnTo>
                  <a:pt x="31205" y="20933"/>
                </a:lnTo>
                <a:lnTo>
                  <a:pt x="30964" y="21007"/>
                </a:lnTo>
                <a:lnTo>
                  <a:pt x="30723" y="21100"/>
                </a:lnTo>
                <a:lnTo>
                  <a:pt x="30482" y="21192"/>
                </a:lnTo>
                <a:lnTo>
                  <a:pt x="30278" y="21304"/>
                </a:lnTo>
                <a:lnTo>
                  <a:pt x="30074" y="21415"/>
                </a:lnTo>
                <a:lnTo>
                  <a:pt x="29889" y="21545"/>
                </a:lnTo>
                <a:lnTo>
                  <a:pt x="29722" y="21693"/>
                </a:lnTo>
                <a:lnTo>
                  <a:pt x="29574" y="21841"/>
                </a:lnTo>
                <a:lnTo>
                  <a:pt x="29444" y="22008"/>
                </a:lnTo>
                <a:lnTo>
                  <a:pt x="29314" y="22175"/>
                </a:lnTo>
                <a:lnTo>
                  <a:pt x="29203" y="22342"/>
                </a:lnTo>
                <a:lnTo>
                  <a:pt x="29110" y="22509"/>
                </a:lnTo>
                <a:lnTo>
                  <a:pt x="29036" y="22694"/>
                </a:lnTo>
                <a:lnTo>
                  <a:pt x="28962" y="22880"/>
                </a:lnTo>
                <a:lnTo>
                  <a:pt x="28925" y="23065"/>
                </a:lnTo>
                <a:lnTo>
                  <a:pt x="28869" y="23250"/>
                </a:lnTo>
                <a:lnTo>
                  <a:pt x="28850" y="23436"/>
                </a:lnTo>
                <a:lnTo>
                  <a:pt x="28832" y="23621"/>
                </a:lnTo>
                <a:lnTo>
                  <a:pt x="28813" y="23807"/>
                </a:lnTo>
                <a:lnTo>
                  <a:pt x="28832" y="24178"/>
                </a:lnTo>
                <a:lnTo>
                  <a:pt x="28888" y="24530"/>
                </a:lnTo>
                <a:lnTo>
                  <a:pt x="28999" y="24864"/>
                </a:lnTo>
                <a:lnTo>
                  <a:pt x="29129" y="25160"/>
                </a:lnTo>
                <a:lnTo>
                  <a:pt x="29203" y="25290"/>
                </a:lnTo>
                <a:lnTo>
                  <a:pt x="29295" y="25420"/>
                </a:lnTo>
                <a:lnTo>
                  <a:pt x="29388" y="25550"/>
                </a:lnTo>
                <a:lnTo>
                  <a:pt x="29481" y="25661"/>
                </a:lnTo>
                <a:lnTo>
                  <a:pt x="29592" y="25753"/>
                </a:lnTo>
                <a:lnTo>
                  <a:pt x="29703" y="25846"/>
                </a:lnTo>
                <a:lnTo>
                  <a:pt x="29833" y="25902"/>
                </a:lnTo>
                <a:lnTo>
                  <a:pt x="29963" y="25957"/>
                </a:lnTo>
                <a:lnTo>
                  <a:pt x="30093" y="26013"/>
                </a:lnTo>
                <a:lnTo>
                  <a:pt x="30241" y="26032"/>
                </a:lnTo>
                <a:lnTo>
                  <a:pt x="30389" y="26050"/>
                </a:lnTo>
                <a:lnTo>
                  <a:pt x="30538" y="26032"/>
                </a:lnTo>
                <a:lnTo>
                  <a:pt x="31075" y="25976"/>
                </a:lnTo>
                <a:lnTo>
                  <a:pt x="31520" y="25939"/>
                </a:lnTo>
                <a:lnTo>
                  <a:pt x="31854" y="25920"/>
                </a:lnTo>
                <a:lnTo>
                  <a:pt x="32095" y="25957"/>
                </a:lnTo>
                <a:lnTo>
                  <a:pt x="32188" y="25976"/>
                </a:lnTo>
                <a:lnTo>
                  <a:pt x="32262" y="25995"/>
                </a:lnTo>
                <a:lnTo>
                  <a:pt x="32318" y="26032"/>
                </a:lnTo>
                <a:lnTo>
                  <a:pt x="32373" y="26087"/>
                </a:lnTo>
                <a:lnTo>
                  <a:pt x="32410" y="26143"/>
                </a:lnTo>
                <a:lnTo>
                  <a:pt x="32429" y="26198"/>
                </a:lnTo>
                <a:lnTo>
                  <a:pt x="32447" y="26365"/>
                </a:lnTo>
                <a:lnTo>
                  <a:pt x="32447" y="26551"/>
                </a:lnTo>
                <a:lnTo>
                  <a:pt x="32429" y="26755"/>
                </a:lnTo>
                <a:lnTo>
                  <a:pt x="32392" y="26866"/>
                </a:lnTo>
                <a:lnTo>
                  <a:pt x="32355" y="26959"/>
                </a:lnTo>
                <a:lnTo>
                  <a:pt x="32318" y="27051"/>
                </a:lnTo>
                <a:lnTo>
                  <a:pt x="32243" y="27144"/>
                </a:lnTo>
                <a:lnTo>
                  <a:pt x="32151" y="27218"/>
                </a:lnTo>
                <a:lnTo>
                  <a:pt x="32040" y="27274"/>
                </a:lnTo>
                <a:lnTo>
                  <a:pt x="31910" y="27329"/>
                </a:lnTo>
                <a:lnTo>
                  <a:pt x="31743" y="27385"/>
                </a:lnTo>
                <a:lnTo>
                  <a:pt x="31539" y="27404"/>
                </a:lnTo>
                <a:lnTo>
                  <a:pt x="31298" y="27422"/>
                </a:lnTo>
                <a:lnTo>
                  <a:pt x="31038" y="27404"/>
                </a:lnTo>
                <a:lnTo>
                  <a:pt x="30723" y="27367"/>
                </a:lnTo>
                <a:lnTo>
                  <a:pt x="30389" y="27311"/>
                </a:lnTo>
                <a:lnTo>
                  <a:pt x="30056" y="27218"/>
                </a:lnTo>
                <a:lnTo>
                  <a:pt x="29740" y="27107"/>
                </a:lnTo>
                <a:lnTo>
                  <a:pt x="29425" y="26977"/>
                </a:lnTo>
                <a:lnTo>
                  <a:pt x="29129" y="26810"/>
                </a:lnTo>
                <a:lnTo>
                  <a:pt x="28850" y="26606"/>
                </a:lnTo>
                <a:lnTo>
                  <a:pt x="28572" y="26384"/>
                </a:lnTo>
                <a:lnTo>
                  <a:pt x="28331" y="26143"/>
                </a:lnTo>
                <a:lnTo>
                  <a:pt x="28127" y="25846"/>
                </a:lnTo>
                <a:lnTo>
                  <a:pt x="27942" y="25531"/>
                </a:lnTo>
                <a:lnTo>
                  <a:pt x="27868" y="25364"/>
                </a:lnTo>
                <a:lnTo>
                  <a:pt x="27794" y="25179"/>
                </a:lnTo>
                <a:lnTo>
                  <a:pt x="27738" y="24993"/>
                </a:lnTo>
                <a:lnTo>
                  <a:pt x="27682" y="24808"/>
                </a:lnTo>
                <a:lnTo>
                  <a:pt x="27645" y="24604"/>
                </a:lnTo>
                <a:lnTo>
                  <a:pt x="27608" y="24381"/>
                </a:lnTo>
                <a:lnTo>
                  <a:pt x="27590" y="24159"/>
                </a:lnTo>
                <a:lnTo>
                  <a:pt x="27571" y="23936"/>
                </a:lnTo>
                <a:lnTo>
                  <a:pt x="27590" y="23695"/>
                </a:lnTo>
                <a:lnTo>
                  <a:pt x="27608" y="23454"/>
                </a:lnTo>
                <a:lnTo>
                  <a:pt x="27627" y="23195"/>
                </a:lnTo>
                <a:lnTo>
                  <a:pt x="27664" y="22935"/>
                </a:lnTo>
                <a:lnTo>
                  <a:pt x="27719" y="22676"/>
                </a:lnTo>
                <a:lnTo>
                  <a:pt x="27794" y="22416"/>
                </a:lnTo>
                <a:lnTo>
                  <a:pt x="27886" y="22157"/>
                </a:lnTo>
                <a:lnTo>
                  <a:pt x="27979" y="21916"/>
                </a:lnTo>
                <a:lnTo>
                  <a:pt x="28090" y="21674"/>
                </a:lnTo>
                <a:lnTo>
                  <a:pt x="28220" y="21433"/>
                </a:lnTo>
                <a:lnTo>
                  <a:pt x="28350" y="21211"/>
                </a:lnTo>
                <a:lnTo>
                  <a:pt x="28498" y="21007"/>
                </a:lnTo>
                <a:lnTo>
                  <a:pt x="28665" y="20803"/>
                </a:lnTo>
                <a:lnTo>
                  <a:pt x="28832" y="20599"/>
                </a:lnTo>
                <a:lnTo>
                  <a:pt x="29017" y="20414"/>
                </a:lnTo>
                <a:lnTo>
                  <a:pt x="29221" y="20247"/>
                </a:lnTo>
                <a:lnTo>
                  <a:pt x="29425" y="20080"/>
                </a:lnTo>
                <a:lnTo>
                  <a:pt x="29629" y="19932"/>
                </a:lnTo>
                <a:lnTo>
                  <a:pt x="29852" y="19783"/>
                </a:lnTo>
                <a:lnTo>
                  <a:pt x="30093" y="19672"/>
                </a:lnTo>
                <a:lnTo>
                  <a:pt x="30334" y="19561"/>
                </a:lnTo>
                <a:lnTo>
                  <a:pt x="30575" y="19450"/>
                </a:lnTo>
                <a:lnTo>
                  <a:pt x="30834" y="19375"/>
                </a:lnTo>
                <a:lnTo>
                  <a:pt x="31094" y="19301"/>
                </a:lnTo>
                <a:lnTo>
                  <a:pt x="31354" y="19246"/>
                </a:lnTo>
                <a:lnTo>
                  <a:pt x="31632" y="19209"/>
                </a:lnTo>
                <a:lnTo>
                  <a:pt x="31928" y="19190"/>
                </a:lnTo>
                <a:lnTo>
                  <a:pt x="32206" y="19190"/>
                </a:lnTo>
                <a:lnTo>
                  <a:pt x="32503" y="19209"/>
                </a:lnTo>
                <a:lnTo>
                  <a:pt x="32800" y="19227"/>
                </a:lnTo>
                <a:lnTo>
                  <a:pt x="33115" y="19283"/>
                </a:lnTo>
                <a:lnTo>
                  <a:pt x="33412" y="19357"/>
                </a:lnTo>
                <a:lnTo>
                  <a:pt x="33727" y="19450"/>
                </a:lnTo>
                <a:lnTo>
                  <a:pt x="34042" y="19561"/>
                </a:lnTo>
                <a:lnTo>
                  <a:pt x="34357" y="19691"/>
                </a:lnTo>
                <a:lnTo>
                  <a:pt x="34672" y="19839"/>
                </a:lnTo>
                <a:lnTo>
                  <a:pt x="34988" y="20006"/>
                </a:lnTo>
                <a:lnTo>
                  <a:pt x="35284" y="20173"/>
                </a:lnTo>
                <a:lnTo>
                  <a:pt x="35562" y="20340"/>
                </a:lnTo>
                <a:lnTo>
                  <a:pt x="35840" y="20543"/>
                </a:lnTo>
                <a:lnTo>
                  <a:pt x="36081" y="20729"/>
                </a:lnTo>
                <a:lnTo>
                  <a:pt x="36304" y="20933"/>
                </a:lnTo>
                <a:lnTo>
                  <a:pt x="36526" y="21137"/>
                </a:lnTo>
                <a:lnTo>
                  <a:pt x="36712" y="21341"/>
                </a:lnTo>
                <a:lnTo>
                  <a:pt x="36897" y="21563"/>
                </a:lnTo>
                <a:lnTo>
                  <a:pt x="37064" y="21786"/>
                </a:lnTo>
                <a:lnTo>
                  <a:pt x="37231" y="22008"/>
                </a:lnTo>
                <a:lnTo>
                  <a:pt x="37361" y="22231"/>
                </a:lnTo>
                <a:lnTo>
                  <a:pt x="37491" y="22472"/>
                </a:lnTo>
                <a:lnTo>
                  <a:pt x="37602" y="22713"/>
                </a:lnTo>
                <a:lnTo>
                  <a:pt x="37695" y="22972"/>
                </a:lnTo>
                <a:lnTo>
                  <a:pt x="37787" y="23213"/>
                </a:lnTo>
                <a:lnTo>
                  <a:pt x="37861" y="23473"/>
                </a:lnTo>
                <a:lnTo>
                  <a:pt x="37917" y="23733"/>
                </a:lnTo>
                <a:lnTo>
                  <a:pt x="37954" y="23992"/>
                </a:lnTo>
                <a:lnTo>
                  <a:pt x="37991" y="24252"/>
                </a:lnTo>
                <a:lnTo>
                  <a:pt x="38010" y="24511"/>
                </a:lnTo>
                <a:lnTo>
                  <a:pt x="38028" y="24789"/>
                </a:lnTo>
                <a:lnTo>
                  <a:pt x="38028" y="25327"/>
                </a:lnTo>
                <a:lnTo>
                  <a:pt x="37973" y="25883"/>
                </a:lnTo>
                <a:lnTo>
                  <a:pt x="37880" y="26440"/>
                </a:lnTo>
                <a:lnTo>
                  <a:pt x="37750" y="26996"/>
                </a:lnTo>
                <a:lnTo>
                  <a:pt x="37583" y="27552"/>
                </a:lnTo>
                <a:lnTo>
                  <a:pt x="37398" y="28127"/>
                </a:lnTo>
                <a:lnTo>
                  <a:pt x="37231" y="28609"/>
                </a:lnTo>
                <a:lnTo>
                  <a:pt x="37046" y="29035"/>
                </a:lnTo>
                <a:lnTo>
                  <a:pt x="36879" y="29406"/>
                </a:lnTo>
                <a:lnTo>
                  <a:pt x="36730" y="29721"/>
                </a:lnTo>
                <a:lnTo>
                  <a:pt x="36582" y="29981"/>
                </a:lnTo>
                <a:lnTo>
                  <a:pt x="36452" y="30203"/>
                </a:lnTo>
                <a:lnTo>
                  <a:pt x="36323" y="30370"/>
                </a:lnTo>
                <a:lnTo>
                  <a:pt x="36545" y="30593"/>
                </a:lnTo>
                <a:lnTo>
                  <a:pt x="36805" y="30852"/>
                </a:lnTo>
                <a:lnTo>
                  <a:pt x="37120" y="31112"/>
                </a:lnTo>
                <a:lnTo>
                  <a:pt x="37491" y="31408"/>
                </a:lnTo>
                <a:lnTo>
                  <a:pt x="37898" y="31705"/>
                </a:lnTo>
                <a:lnTo>
                  <a:pt x="38381" y="31983"/>
                </a:lnTo>
                <a:lnTo>
                  <a:pt x="38918" y="32261"/>
                </a:lnTo>
                <a:lnTo>
                  <a:pt x="39215" y="32391"/>
                </a:lnTo>
                <a:lnTo>
                  <a:pt x="39512" y="32502"/>
                </a:lnTo>
                <a:lnTo>
                  <a:pt x="39827" y="32632"/>
                </a:lnTo>
                <a:lnTo>
                  <a:pt x="40179" y="32725"/>
                </a:lnTo>
                <a:lnTo>
                  <a:pt x="40531" y="32836"/>
                </a:lnTo>
                <a:lnTo>
                  <a:pt x="40902" y="32910"/>
                </a:lnTo>
                <a:lnTo>
                  <a:pt x="41291" y="32984"/>
                </a:lnTo>
                <a:lnTo>
                  <a:pt x="41699" y="33059"/>
                </a:lnTo>
                <a:lnTo>
                  <a:pt x="42126" y="33096"/>
                </a:lnTo>
                <a:lnTo>
                  <a:pt x="42571" y="33133"/>
                </a:lnTo>
                <a:lnTo>
                  <a:pt x="43034" y="33151"/>
                </a:lnTo>
                <a:lnTo>
                  <a:pt x="43516" y="33151"/>
                </a:lnTo>
                <a:lnTo>
                  <a:pt x="44036" y="33133"/>
                </a:lnTo>
                <a:lnTo>
                  <a:pt x="44555" y="33096"/>
                </a:lnTo>
                <a:lnTo>
                  <a:pt x="45092" y="33040"/>
                </a:lnTo>
                <a:lnTo>
                  <a:pt x="45649" y="32966"/>
                </a:lnTo>
                <a:lnTo>
                  <a:pt x="46242" y="32873"/>
                </a:lnTo>
                <a:lnTo>
                  <a:pt x="46854" y="32743"/>
                </a:lnTo>
                <a:lnTo>
                  <a:pt x="47336" y="32632"/>
                </a:lnTo>
                <a:lnTo>
                  <a:pt x="47799" y="32502"/>
                </a:lnTo>
                <a:lnTo>
                  <a:pt x="48244" y="32373"/>
                </a:lnTo>
                <a:lnTo>
                  <a:pt x="48671" y="32224"/>
                </a:lnTo>
                <a:lnTo>
                  <a:pt x="49097" y="32057"/>
                </a:lnTo>
                <a:lnTo>
                  <a:pt x="49487" y="31909"/>
                </a:lnTo>
                <a:lnTo>
                  <a:pt x="49857" y="31724"/>
                </a:lnTo>
                <a:lnTo>
                  <a:pt x="50210" y="31557"/>
                </a:lnTo>
                <a:lnTo>
                  <a:pt x="50543" y="31371"/>
                </a:lnTo>
                <a:lnTo>
                  <a:pt x="50859" y="31167"/>
                </a:lnTo>
                <a:lnTo>
                  <a:pt x="51174" y="30982"/>
                </a:lnTo>
                <a:lnTo>
                  <a:pt x="51470" y="30778"/>
                </a:lnTo>
                <a:lnTo>
                  <a:pt x="51730" y="30574"/>
                </a:lnTo>
                <a:lnTo>
                  <a:pt x="52008" y="30370"/>
                </a:lnTo>
                <a:lnTo>
                  <a:pt x="52249" y="30148"/>
                </a:lnTo>
                <a:lnTo>
                  <a:pt x="52472" y="29944"/>
                </a:lnTo>
                <a:lnTo>
                  <a:pt x="52898" y="29499"/>
                </a:lnTo>
                <a:lnTo>
                  <a:pt x="53287" y="29072"/>
                </a:lnTo>
                <a:lnTo>
                  <a:pt x="53621" y="28627"/>
                </a:lnTo>
                <a:lnTo>
                  <a:pt x="53899" y="28201"/>
                </a:lnTo>
                <a:lnTo>
                  <a:pt x="54159" y="27793"/>
                </a:lnTo>
                <a:lnTo>
                  <a:pt x="54381" y="27404"/>
                </a:lnTo>
                <a:lnTo>
                  <a:pt x="54567" y="27033"/>
                </a:lnTo>
                <a:lnTo>
                  <a:pt x="54734" y="26681"/>
                </a:lnTo>
                <a:lnTo>
                  <a:pt x="54641" y="25809"/>
                </a:lnTo>
                <a:lnTo>
                  <a:pt x="54585" y="25309"/>
                </a:lnTo>
                <a:lnTo>
                  <a:pt x="54511" y="24789"/>
                </a:lnTo>
                <a:lnTo>
                  <a:pt x="54400" y="24233"/>
                </a:lnTo>
                <a:lnTo>
                  <a:pt x="54270" y="23658"/>
                </a:lnTo>
                <a:lnTo>
                  <a:pt x="54103" y="23084"/>
                </a:lnTo>
                <a:lnTo>
                  <a:pt x="53918" y="22527"/>
                </a:lnTo>
                <a:lnTo>
                  <a:pt x="53695" y="21990"/>
                </a:lnTo>
                <a:lnTo>
                  <a:pt x="53566" y="21730"/>
                </a:lnTo>
                <a:lnTo>
                  <a:pt x="53436" y="21471"/>
                </a:lnTo>
                <a:lnTo>
                  <a:pt x="53287" y="21229"/>
                </a:lnTo>
                <a:lnTo>
                  <a:pt x="53139" y="20988"/>
                </a:lnTo>
                <a:lnTo>
                  <a:pt x="52972" y="20766"/>
                </a:lnTo>
                <a:lnTo>
                  <a:pt x="52787" y="20562"/>
                </a:lnTo>
                <a:lnTo>
                  <a:pt x="52601" y="20358"/>
                </a:lnTo>
                <a:lnTo>
                  <a:pt x="52398" y="20191"/>
                </a:lnTo>
                <a:lnTo>
                  <a:pt x="52194" y="20024"/>
                </a:lnTo>
                <a:lnTo>
                  <a:pt x="51971" y="19876"/>
                </a:lnTo>
                <a:lnTo>
                  <a:pt x="51730" y="19746"/>
                </a:lnTo>
                <a:lnTo>
                  <a:pt x="51489" y="19635"/>
                </a:lnTo>
                <a:lnTo>
                  <a:pt x="51229" y="19561"/>
                </a:lnTo>
                <a:lnTo>
                  <a:pt x="50951" y="19505"/>
                </a:lnTo>
                <a:lnTo>
                  <a:pt x="50581" y="19450"/>
                </a:lnTo>
                <a:lnTo>
                  <a:pt x="50247" y="19412"/>
                </a:lnTo>
                <a:lnTo>
                  <a:pt x="49913" y="19375"/>
                </a:lnTo>
                <a:lnTo>
                  <a:pt x="49579" y="19357"/>
                </a:lnTo>
                <a:lnTo>
                  <a:pt x="49264" y="19375"/>
                </a:lnTo>
                <a:lnTo>
                  <a:pt x="48967" y="19375"/>
                </a:lnTo>
                <a:lnTo>
                  <a:pt x="48671" y="19412"/>
                </a:lnTo>
                <a:lnTo>
                  <a:pt x="48393" y="19450"/>
                </a:lnTo>
                <a:lnTo>
                  <a:pt x="48115" y="19505"/>
                </a:lnTo>
                <a:lnTo>
                  <a:pt x="47855" y="19561"/>
                </a:lnTo>
                <a:lnTo>
                  <a:pt x="47595" y="19635"/>
                </a:lnTo>
                <a:lnTo>
                  <a:pt x="47373" y="19728"/>
                </a:lnTo>
                <a:lnTo>
                  <a:pt x="47132" y="19820"/>
                </a:lnTo>
                <a:lnTo>
                  <a:pt x="46928" y="19932"/>
                </a:lnTo>
                <a:lnTo>
                  <a:pt x="46724" y="20061"/>
                </a:lnTo>
                <a:lnTo>
                  <a:pt x="46520" y="20191"/>
                </a:lnTo>
                <a:lnTo>
                  <a:pt x="46353" y="20321"/>
                </a:lnTo>
                <a:lnTo>
                  <a:pt x="46186" y="20469"/>
                </a:lnTo>
                <a:lnTo>
                  <a:pt x="46019" y="20618"/>
                </a:lnTo>
                <a:lnTo>
                  <a:pt x="45871" y="20785"/>
                </a:lnTo>
                <a:lnTo>
                  <a:pt x="45741" y="20951"/>
                </a:lnTo>
                <a:lnTo>
                  <a:pt x="45612" y="21137"/>
                </a:lnTo>
                <a:lnTo>
                  <a:pt x="45500" y="21322"/>
                </a:lnTo>
                <a:lnTo>
                  <a:pt x="45408" y="21526"/>
                </a:lnTo>
                <a:lnTo>
                  <a:pt x="45333" y="21712"/>
                </a:lnTo>
                <a:lnTo>
                  <a:pt x="45259" y="21916"/>
                </a:lnTo>
                <a:lnTo>
                  <a:pt x="45185" y="22138"/>
                </a:lnTo>
                <a:lnTo>
                  <a:pt x="45148" y="22360"/>
                </a:lnTo>
                <a:lnTo>
                  <a:pt x="45111" y="22583"/>
                </a:lnTo>
                <a:lnTo>
                  <a:pt x="45092" y="22805"/>
                </a:lnTo>
                <a:lnTo>
                  <a:pt x="45074" y="23028"/>
                </a:lnTo>
                <a:lnTo>
                  <a:pt x="45074" y="23269"/>
                </a:lnTo>
                <a:lnTo>
                  <a:pt x="45111" y="23733"/>
                </a:lnTo>
                <a:lnTo>
                  <a:pt x="45167" y="24178"/>
                </a:lnTo>
                <a:lnTo>
                  <a:pt x="45241" y="24585"/>
                </a:lnTo>
                <a:lnTo>
                  <a:pt x="45352" y="24993"/>
                </a:lnTo>
                <a:lnTo>
                  <a:pt x="45482" y="25346"/>
                </a:lnTo>
                <a:lnTo>
                  <a:pt x="45630" y="25698"/>
                </a:lnTo>
                <a:lnTo>
                  <a:pt x="45797" y="25995"/>
                </a:lnTo>
                <a:lnTo>
                  <a:pt x="45982" y="26273"/>
                </a:lnTo>
                <a:lnTo>
                  <a:pt x="46186" y="26514"/>
                </a:lnTo>
                <a:lnTo>
                  <a:pt x="46409" y="26736"/>
                </a:lnTo>
                <a:lnTo>
                  <a:pt x="46650" y="26903"/>
                </a:lnTo>
                <a:lnTo>
                  <a:pt x="46909" y="27051"/>
                </a:lnTo>
                <a:lnTo>
                  <a:pt x="47169" y="27144"/>
                </a:lnTo>
                <a:lnTo>
                  <a:pt x="47447" y="27200"/>
                </a:lnTo>
                <a:lnTo>
                  <a:pt x="47744" y="27200"/>
                </a:lnTo>
                <a:lnTo>
                  <a:pt x="48040" y="27181"/>
                </a:lnTo>
                <a:lnTo>
                  <a:pt x="48319" y="27126"/>
                </a:lnTo>
                <a:lnTo>
                  <a:pt x="48578" y="27051"/>
                </a:lnTo>
                <a:lnTo>
                  <a:pt x="48819" y="26977"/>
                </a:lnTo>
                <a:lnTo>
                  <a:pt x="49042" y="26903"/>
                </a:lnTo>
                <a:lnTo>
                  <a:pt x="49394" y="26736"/>
                </a:lnTo>
                <a:lnTo>
                  <a:pt x="49672" y="26588"/>
                </a:lnTo>
                <a:lnTo>
                  <a:pt x="49913" y="26477"/>
                </a:lnTo>
                <a:lnTo>
                  <a:pt x="50024" y="26440"/>
                </a:lnTo>
                <a:lnTo>
                  <a:pt x="50117" y="26421"/>
                </a:lnTo>
                <a:lnTo>
                  <a:pt x="50210" y="26402"/>
                </a:lnTo>
                <a:lnTo>
                  <a:pt x="50284" y="26421"/>
                </a:lnTo>
                <a:lnTo>
                  <a:pt x="50377" y="26458"/>
                </a:lnTo>
                <a:lnTo>
                  <a:pt x="50469" y="26514"/>
                </a:lnTo>
                <a:lnTo>
                  <a:pt x="50543" y="26588"/>
                </a:lnTo>
                <a:lnTo>
                  <a:pt x="50618" y="26699"/>
                </a:lnTo>
                <a:lnTo>
                  <a:pt x="50673" y="26829"/>
                </a:lnTo>
                <a:lnTo>
                  <a:pt x="50710" y="26959"/>
                </a:lnTo>
                <a:lnTo>
                  <a:pt x="50729" y="27126"/>
                </a:lnTo>
                <a:lnTo>
                  <a:pt x="50729" y="27292"/>
                </a:lnTo>
                <a:lnTo>
                  <a:pt x="50692" y="27459"/>
                </a:lnTo>
                <a:lnTo>
                  <a:pt x="50636" y="27626"/>
                </a:lnTo>
                <a:lnTo>
                  <a:pt x="50543" y="27812"/>
                </a:lnTo>
                <a:lnTo>
                  <a:pt x="50414" y="27978"/>
                </a:lnTo>
                <a:lnTo>
                  <a:pt x="50247" y="28145"/>
                </a:lnTo>
                <a:lnTo>
                  <a:pt x="50043" y="28294"/>
                </a:lnTo>
                <a:lnTo>
                  <a:pt x="49802" y="28442"/>
                </a:lnTo>
                <a:lnTo>
                  <a:pt x="49524" y="28553"/>
                </a:lnTo>
                <a:lnTo>
                  <a:pt x="49190" y="28664"/>
                </a:lnTo>
                <a:lnTo>
                  <a:pt x="48801" y="28757"/>
                </a:lnTo>
                <a:lnTo>
                  <a:pt x="48597" y="28776"/>
                </a:lnTo>
                <a:lnTo>
                  <a:pt x="48374" y="28794"/>
                </a:lnTo>
                <a:lnTo>
                  <a:pt x="48152" y="28794"/>
                </a:lnTo>
                <a:lnTo>
                  <a:pt x="47948" y="28776"/>
                </a:lnTo>
                <a:lnTo>
                  <a:pt x="47725" y="28739"/>
                </a:lnTo>
                <a:lnTo>
                  <a:pt x="47484" y="28702"/>
                </a:lnTo>
                <a:lnTo>
                  <a:pt x="47262" y="28646"/>
                </a:lnTo>
                <a:lnTo>
                  <a:pt x="47039" y="28572"/>
                </a:lnTo>
                <a:lnTo>
                  <a:pt x="46817" y="28479"/>
                </a:lnTo>
                <a:lnTo>
                  <a:pt x="46594" y="28368"/>
                </a:lnTo>
                <a:lnTo>
                  <a:pt x="46372" y="28257"/>
                </a:lnTo>
                <a:lnTo>
                  <a:pt x="46168" y="28127"/>
                </a:lnTo>
                <a:lnTo>
                  <a:pt x="45945" y="27997"/>
                </a:lnTo>
                <a:lnTo>
                  <a:pt x="45741" y="27849"/>
                </a:lnTo>
                <a:lnTo>
                  <a:pt x="45537" y="27682"/>
                </a:lnTo>
                <a:lnTo>
                  <a:pt x="45352" y="27496"/>
                </a:lnTo>
                <a:lnTo>
                  <a:pt x="45167" y="27311"/>
                </a:lnTo>
                <a:lnTo>
                  <a:pt x="44981" y="27107"/>
                </a:lnTo>
                <a:lnTo>
                  <a:pt x="44814" y="26903"/>
                </a:lnTo>
                <a:lnTo>
                  <a:pt x="44647" y="26681"/>
                </a:lnTo>
                <a:lnTo>
                  <a:pt x="44499" y="26440"/>
                </a:lnTo>
                <a:lnTo>
                  <a:pt x="44369" y="26198"/>
                </a:lnTo>
                <a:lnTo>
                  <a:pt x="44239" y="25939"/>
                </a:lnTo>
                <a:lnTo>
                  <a:pt x="44128" y="25661"/>
                </a:lnTo>
                <a:lnTo>
                  <a:pt x="44017" y="25383"/>
                </a:lnTo>
                <a:lnTo>
                  <a:pt x="43943" y="25105"/>
                </a:lnTo>
                <a:lnTo>
                  <a:pt x="43869" y="24808"/>
                </a:lnTo>
                <a:lnTo>
                  <a:pt x="43813" y="24493"/>
                </a:lnTo>
                <a:lnTo>
                  <a:pt x="43776" y="24178"/>
                </a:lnTo>
                <a:lnTo>
                  <a:pt x="43776" y="23844"/>
                </a:lnTo>
                <a:lnTo>
                  <a:pt x="43776" y="23510"/>
                </a:lnTo>
                <a:lnTo>
                  <a:pt x="43795" y="23176"/>
                </a:lnTo>
                <a:lnTo>
                  <a:pt x="43832" y="22824"/>
                </a:lnTo>
                <a:lnTo>
                  <a:pt x="43887" y="22490"/>
                </a:lnTo>
                <a:lnTo>
                  <a:pt x="43961" y="22175"/>
                </a:lnTo>
                <a:lnTo>
                  <a:pt x="44036" y="21860"/>
                </a:lnTo>
                <a:lnTo>
                  <a:pt x="44128" y="21563"/>
                </a:lnTo>
                <a:lnTo>
                  <a:pt x="44239" y="21285"/>
                </a:lnTo>
                <a:lnTo>
                  <a:pt x="44369" y="21007"/>
                </a:lnTo>
                <a:lnTo>
                  <a:pt x="44499" y="20747"/>
                </a:lnTo>
                <a:lnTo>
                  <a:pt x="44647" y="20488"/>
                </a:lnTo>
                <a:lnTo>
                  <a:pt x="44814" y="20265"/>
                </a:lnTo>
                <a:lnTo>
                  <a:pt x="45000" y="20024"/>
                </a:lnTo>
                <a:lnTo>
                  <a:pt x="45167" y="19820"/>
                </a:lnTo>
                <a:lnTo>
                  <a:pt x="45370" y="19598"/>
                </a:lnTo>
                <a:lnTo>
                  <a:pt x="45574" y="19412"/>
                </a:lnTo>
                <a:lnTo>
                  <a:pt x="45797" y="19227"/>
                </a:lnTo>
                <a:lnTo>
                  <a:pt x="46019" y="19060"/>
                </a:lnTo>
                <a:lnTo>
                  <a:pt x="46242" y="18893"/>
                </a:lnTo>
                <a:lnTo>
                  <a:pt x="46483" y="18745"/>
                </a:lnTo>
                <a:lnTo>
                  <a:pt x="46743" y="18615"/>
                </a:lnTo>
                <a:lnTo>
                  <a:pt x="47002" y="18485"/>
                </a:lnTo>
                <a:lnTo>
                  <a:pt x="47262" y="18374"/>
                </a:lnTo>
                <a:lnTo>
                  <a:pt x="47540" y="18263"/>
                </a:lnTo>
                <a:lnTo>
                  <a:pt x="47818" y="18189"/>
                </a:lnTo>
                <a:lnTo>
                  <a:pt x="48096" y="18096"/>
                </a:lnTo>
                <a:lnTo>
                  <a:pt x="48393" y="18040"/>
                </a:lnTo>
                <a:lnTo>
                  <a:pt x="48689" y="17985"/>
                </a:lnTo>
                <a:lnTo>
                  <a:pt x="48986" y="17929"/>
                </a:lnTo>
                <a:lnTo>
                  <a:pt x="49301" y="17892"/>
                </a:lnTo>
                <a:lnTo>
                  <a:pt x="49616" y="17874"/>
                </a:lnTo>
                <a:lnTo>
                  <a:pt x="50562" y="17874"/>
                </a:lnTo>
                <a:lnTo>
                  <a:pt x="50877" y="17911"/>
                </a:lnTo>
                <a:lnTo>
                  <a:pt x="51174" y="17948"/>
                </a:lnTo>
                <a:lnTo>
                  <a:pt x="51470" y="18022"/>
                </a:lnTo>
                <a:lnTo>
                  <a:pt x="51749" y="18096"/>
                </a:lnTo>
                <a:lnTo>
                  <a:pt x="52008" y="18207"/>
                </a:lnTo>
                <a:lnTo>
                  <a:pt x="52268" y="18319"/>
                </a:lnTo>
                <a:lnTo>
                  <a:pt x="52509" y="18448"/>
                </a:lnTo>
                <a:lnTo>
                  <a:pt x="52731" y="18597"/>
                </a:lnTo>
                <a:lnTo>
                  <a:pt x="52954" y="18745"/>
                </a:lnTo>
                <a:lnTo>
                  <a:pt x="53158" y="18912"/>
                </a:lnTo>
                <a:lnTo>
                  <a:pt x="53343" y="19097"/>
                </a:lnTo>
                <a:lnTo>
                  <a:pt x="53529" y="19283"/>
                </a:lnTo>
                <a:lnTo>
                  <a:pt x="53714" y="19487"/>
                </a:lnTo>
                <a:lnTo>
                  <a:pt x="53881" y="19691"/>
                </a:lnTo>
                <a:lnTo>
                  <a:pt x="54177" y="20136"/>
                </a:lnTo>
                <a:lnTo>
                  <a:pt x="54456" y="20581"/>
                </a:lnTo>
                <a:lnTo>
                  <a:pt x="54697" y="21063"/>
                </a:lnTo>
                <a:lnTo>
                  <a:pt x="54901" y="21526"/>
                </a:lnTo>
                <a:lnTo>
                  <a:pt x="55086" y="22008"/>
                </a:lnTo>
                <a:lnTo>
                  <a:pt x="55253" y="22472"/>
                </a:lnTo>
                <a:lnTo>
                  <a:pt x="55383" y="22917"/>
                </a:lnTo>
                <a:lnTo>
                  <a:pt x="55624" y="23751"/>
                </a:lnTo>
                <a:lnTo>
                  <a:pt x="55753" y="24307"/>
                </a:lnTo>
                <a:lnTo>
                  <a:pt x="55846" y="24826"/>
                </a:lnTo>
                <a:lnTo>
                  <a:pt x="55920" y="25309"/>
                </a:lnTo>
                <a:lnTo>
                  <a:pt x="55957" y="25753"/>
                </a:lnTo>
                <a:lnTo>
                  <a:pt x="56273" y="25957"/>
                </a:lnTo>
                <a:lnTo>
                  <a:pt x="56643" y="26161"/>
                </a:lnTo>
                <a:lnTo>
                  <a:pt x="57070" y="26384"/>
                </a:lnTo>
                <a:lnTo>
                  <a:pt x="57533" y="26606"/>
                </a:lnTo>
                <a:lnTo>
                  <a:pt x="58071" y="26810"/>
                </a:lnTo>
                <a:lnTo>
                  <a:pt x="58646" y="27014"/>
                </a:lnTo>
                <a:lnTo>
                  <a:pt x="59258" y="27181"/>
                </a:lnTo>
                <a:lnTo>
                  <a:pt x="59573" y="27255"/>
                </a:lnTo>
                <a:lnTo>
                  <a:pt x="59907" y="27311"/>
                </a:lnTo>
                <a:lnTo>
                  <a:pt x="60240" y="27348"/>
                </a:lnTo>
                <a:lnTo>
                  <a:pt x="60593" y="27385"/>
                </a:lnTo>
                <a:lnTo>
                  <a:pt x="60945" y="27404"/>
                </a:lnTo>
                <a:lnTo>
                  <a:pt x="61297" y="27422"/>
                </a:lnTo>
                <a:lnTo>
                  <a:pt x="61668" y="27404"/>
                </a:lnTo>
                <a:lnTo>
                  <a:pt x="62039" y="27367"/>
                </a:lnTo>
                <a:lnTo>
                  <a:pt x="62428" y="27329"/>
                </a:lnTo>
                <a:lnTo>
                  <a:pt x="62799" y="27255"/>
                </a:lnTo>
                <a:lnTo>
                  <a:pt x="63188" y="27163"/>
                </a:lnTo>
                <a:lnTo>
                  <a:pt x="63578" y="27051"/>
                </a:lnTo>
                <a:lnTo>
                  <a:pt x="63967" y="26922"/>
                </a:lnTo>
                <a:lnTo>
                  <a:pt x="64356" y="26755"/>
                </a:lnTo>
                <a:lnTo>
                  <a:pt x="64764" y="26569"/>
                </a:lnTo>
                <a:lnTo>
                  <a:pt x="65154" y="26347"/>
                </a:lnTo>
                <a:lnTo>
                  <a:pt x="65543" y="26106"/>
                </a:lnTo>
                <a:lnTo>
                  <a:pt x="65951" y="25828"/>
                </a:lnTo>
                <a:lnTo>
                  <a:pt x="66396" y="25494"/>
                </a:lnTo>
                <a:lnTo>
                  <a:pt x="66804" y="25142"/>
                </a:lnTo>
                <a:lnTo>
                  <a:pt x="67193" y="24771"/>
                </a:lnTo>
                <a:lnTo>
                  <a:pt x="67545" y="24400"/>
                </a:lnTo>
                <a:lnTo>
                  <a:pt x="67861" y="24011"/>
                </a:lnTo>
                <a:lnTo>
                  <a:pt x="68157" y="23621"/>
                </a:lnTo>
                <a:lnTo>
                  <a:pt x="68435" y="23213"/>
                </a:lnTo>
                <a:lnTo>
                  <a:pt x="68676" y="22805"/>
                </a:lnTo>
                <a:lnTo>
                  <a:pt x="68899" y="22398"/>
                </a:lnTo>
                <a:lnTo>
                  <a:pt x="69084" y="21990"/>
                </a:lnTo>
                <a:lnTo>
                  <a:pt x="69270" y="21582"/>
                </a:lnTo>
                <a:lnTo>
                  <a:pt x="69418" y="21192"/>
                </a:lnTo>
                <a:lnTo>
                  <a:pt x="69566" y="20785"/>
                </a:lnTo>
                <a:lnTo>
                  <a:pt x="69678" y="20395"/>
                </a:lnTo>
                <a:lnTo>
                  <a:pt x="69770" y="19987"/>
                </a:lnTo>
                <a:lnTo>
                  <a:pt x="69863" y="19616"/>
                </a:lnTo>
                <a:lnTo>
                  <a:pt x="69937" y="19246"/>
                </a:lnTo>
                <a:lnTo>
                  <a:pt x="69993" y="18875"/>
                </a:lnTo>
                <a:lnTo>
                  <a:pt x="70067" y="18189"/>
                </a:lnTo>
                <a:lnTo>
                  <a:pt x="70086" y="17577"/>
                </a:lnTo>
                <a:lnTo>
                  <a:pt x="70086" y="17021"/>
                </a:lnTo>
                <a:lnTo>
                  <a:pt x="70049" y="16576"/>
                </a:lnTo>
                <a:lnTo>
                  <a:pt x="69993" y="16205"/>
                </a:lnTo>
                <a:lnTo>
                  <a:pt x="69937" y="15964"/>
                </a:lnTo>
                <a:lnTo>
                  <a:pt x="69919" y="15890"/>
                </a:lnTo>
                <a:lnTo>
                  <a:pt x="69882" y="15853"/>
                </a:lnTo>
                <a:lnTo>
                  <a:pt x="69845" y="15834"/>
                </a:lnTo>
                <a:lnTo>
                  <a:pt x="69770" y="15871"/>
                </a:lnTo>
                <a:lnTo>
                  <a:pt x="69548" y="16001"/>
                </a:lnTo>
                <a:lnTo>
                  <a:pt x="69233" y="16261"/>
                </a:lnTo>
                <a:lnTo>
                  <a:pt x="68825" y="16594"/>
                </a:lnTo>
                <a:lnTo>
                  <a:pt x="68343" y="16984"/>
                </a:lnTo>
                <a:lnTo>
                  <a:pt x="67768" y="17410"/>
                </a:lnTo>
                <a:lnTo>
                  <a:pt x="67156" y="17836"/>
                </a:lnTo>
                <a:lnTo>
                  <a:pt x="66822" y="18059"/>
                </a:lnTo>
                <a:lnTo>
                  <a:pt x="66489" y="18263"/>
                </a:lnTo>
                <a:lnTo>
                  <a:pt x="66136" y="18467"/>
                </a:lnTo>
                <a:lnTo>
                  <a:pt x="65784" y="18671"/>
                </a:lnTo>
                <a:lnTo>
                  <a:pt x="65413" y="18838"/>
                </a:lnTo>
                <a:lnTo>
                  <a:pt x="65042" y="19005"/>
                </a:lnTo>
                <a:lnTo>
                  <a:pt x="64672" y="19134"/>
                </a:lnTo>
                <a:lnTo>
                  <a:pt x="64301" y="19264"/>
                </a:lnTo>
                <a:lnTo>
                  <a:pt x="63911" y="19338"/>
                </a:lnTo>
                <a:lnTo>
                  <a:pt x="63522" y="19412"/>
                </a:lnTo>
                <a:lnTo>
                  <a:pt x="63151" y="19450"/>
                </a:lnTo>
                <a:lnTo>
                  <a:pt x="62762" y="19431"/>
                </a:lnTo>
                <a:lnTo>
                  <a:pt x="62391" y="19394"/>
                </a:lnTo>
                <a:lnTo>
                  <a:pt x="62020" y="19320"/>
                </a:lnTo>
                <a:lnTo>
                  <a:pt x="61835" y="19264"/>
                </a:lnTo>
                <a:lnTo>
                  <a:pt x="61649" y="19190"/>
                </a:lnTo>
                <a:lnTo>
                  <a:pt x="61464" y="19116"/>
                </a:lnTo>
                <a:lnTo>
                  <a:pt x="61279" y="19023"/>
                </a:lnTo>
                <a:lnTo>
                  <a:pt x="61093" y="18912"/>
                </a:lnTo>
                <a:lnTo>
                  <a:pt x="60926" y="18801"/>
                </a:lnTo>
                <a:lnTo>
                  <a:pt x="60741" y="18671"/>
                </a:lnTo>
                <a:lnTo>
                  <a:pt x="60574" y="18541"/>
                </a:lnTo>
                <a:lnTo>
                  <a:pt x="60240" y="18226"/>
                </a:lnTo>
                <a:lnTo>
                  <a:pt x="59944" y="17892"/>
                </a:lnTo>
                <a:lnTo>
                  <a:pt x="59666" y="17540"/>
                </a:lnTo>
                <a:lnTo>
                  <a:pt x="59387" y="17150"/>
                </a:lnTo>
                <a:lnTo>
                  <a:pt x="59146" y="16761"/>
                </a:lnTo>
                <a:lnTo>
                  <a:pt x="58905" y="16353"/>
                </a:lnTo>
                <a:lnTo>
                  <a:pt x="58683" y="15927"/>
                </a:lnTo>
                <a:lnTo>
                  <a:pt x="58479" y="15500"/>
                </a:lnTo>
                <a:lnTo>
                  <a:pt x="58090" y="14592"/>
                </a:lnTo>
                <a:lnTo>
                  <a:pt x="57700" y="13665"/>
                </a:lnTo>
                <a:lnTo>
                  <a:pt x="57311" y="12719"/>
                </a:lnTo>
                <a:lnTo>
                  <a:pt x="56903" y="11792"/>
                </a:lnTo>
                <a:lnTo>
                  <a:pt x="56680" y="11329"/>
                </a:lnTo>
                <a:lnTo>
                  <a:pt x="56458" y="10884"/>
                </a:lnTo>
                <a:lnTo>
                  <a:pt x="56217" y="10439"/>
                </a:lnTo>
                <a:lnTo>
                  <a:pt x="55957" y="9994"/>
                </a:lnTo>
                <a:lnTo>
                  <a:pt x="55679" y="9586"/>
                </a:lnTo>
                <a:lnTo>
                  <a:pt x="55383" y="9178"/>
                </a:lnTo>
                <a:lnTo>
                  <a:pt x="55067" y="8789"/>
                </a:lnTo>
                <a:lnTo>
                  <a:pt x="54715" y="8418"/>
                </a:lnTo>
                <a:lnTo>
                  <a:pt x="54344" y="8065"/>
                </a:lnTo>
                <a:lnTo>
                  <a:pt x="53936" y="7732"/>
                </a:lnTo>
                <a:lnTo>
                  <a:pt x="53510" y="7435"/>
                </a:lnTo>
                <a:lnTo>
                  <a:pt x="53046" y="7157"/>
                </a:lnTo>
                <a:lnTo>
                  <a:pt x="52527" y="6897"/>
                </a:lnTo>
                <a:lnTo>
                  <a:pt x="51990" y="6675"/>
                </a:lnTo>
                <a:lnTo>
                  <a:pt x="51712" y="6582"/>
                </a:lnTo>
                <a:lnTo>
                  <a:pt x="51415" y="6489"/>
                </a:lnTo>
                <a:lnTo>
                  <a:pt x="51100" y="6415"/>
                </a:lnTo>
                <a:lnTo>
                  <a:pt x="50784" y="6341"/>
                </a:lnTo>
                <a:lnTo>
                  <a:pt x="50265" y="6248"/>
                </a:lnTo>
                <a:lnTo>
                  <a:pt x="49746" y="6156"/>
                </a:lnTo>
                <a:lnTo>
                  <a:pt x="49246" y="6100"/>
                </a:lnTo>
                <a:lnTo>
                  <a:pt x="48745" y="6063"/>
                </a:lnTo>
                <a:lnTo>
                  <a:pt x="48263" y="6044"/>
                </a:lnTo>
                <a:lnTo>
                  <a:pt x="47799" y="6044"/>
                </a:lnTo>
                <a:lnTo>
                  <a:pt x="47354" y="6063"/>
                </a:lnTo>
                <a:lnTo>
                  <a:pt x="46909" y="6082"/>
                </a:lnTo>
                <a:lnTo>
                  <a:pt x="46483" y="6119"/>
                </a:lnTo>
                <a:lnTo>
                  <a:pt x="46057" y="6174"/>
                </a:lnTo>
                <a:lnTo>
                  <a:pt x="45649" y="6248"/>
                </a:lnTo>
                <a:lnTo>
                  <a:pt x="45259" y="6341"/>
                </a:lnTo>
                <a:lnTo>
                  <a:pt x="44888" y="6434"/>
                </a:lnTo>
                <a:lnTo>
                  <a:pt x="44518" y="6527"/>
                </a:lnTo>
                <a:lnTo>
                  <a:pt x="44147" y="6638"/>
                </a:lnTo>
                <a:lnTo>
                  <a:pt x="43813" y="6768"/>
                </a:lnTo>
                <a:lnTo>
                  <a:pt x="43164" y="7027"/>
                </a:lnTo>
                <a:lnTo>
                  <a:pt x="42552" y="7305"/>
                </a:lnTo>
                <a:lnTo>
                  <a:pt x="41996" y="7602"/>
                </a:lnTo>
                <a:lnTo>
                  <a:pt x="41477" y="7917"/>
                </a:lnTo>
                <a:lnTo>
                  <a:pt x="41013" y="8214"/>
                </a:lnTo>
                <a:lnTo>
                  <a:pt x="40605" y="8529"/>
                </a:lnTo>
                <a:lnTo>
                  <a:pt x="40235" y="8807"/>
                </a:lnTo>
                <a:lnTo>
                  <a:pt x="39919" y="9067"/>
                </a:lnTo>
                <a:lnTo>
                  <a:pt x="39790" y="9530"/>
                </a:lnTo>
                <a:lnTo>
                  <a:pt x="39623" y="10031"/>
                </a:lnTo>
                <a:lnTo>
                  <a:pt x="39419" y="10587"/>
                </a:lnTo>
                <a:lnTo>
                  <a:pt x="39178" y="11162"/>
                </a:lnTo>
                <a:lnTo>
                  <a:pt x="39029" y="11440"/>
                </a:lnTo>
                <a:lnTo>
                  <a:pt x="38863" y="11755"/>
                </a:lnTo>
                <a:lnTo>
                  <a:pt x="38677" y="12052"/>
                </a:lnTo>
                <a:lnTo>
                  <a:pt x="38492" y="12348"/>
                </a:lnTo>
                <a:lnTo>
                  <a:pt x="38288" y="12645"/>
                </a:lnTo>
                <a:lnTo>
                  <a:pt x="38047" y="12942"/>
                </a:lnTo>
                <a:lnTo>
                  <a:pt x="37806" y="13238"/>
                </a:lnTo>
                <a:lnTo>
                  <a:pt x="37546" y="13535"/>
                </a:lnTo>
                <a:lnTo>
                  <a:pt x="37305" y="13757"/>
                </a:lnTo>
                <a:lnTo>
                  <a:pt x="37064" y="13980"/>
                </a:lnTo>
                <a:lnTo>
                  <a:pt x="36805" y="14184"/>
                </a:lnTo>
                <a:lnTo>
                  <a:pt x="36526" y="14351"/>
                </a:lnTo>
                <a:lnTo>
                  <a:pt x="36230" y="14518"/>
                </a:lnTo>
                <a:lnTo>
                  <a:pt x="35933" y="14666"/>
                </a:lnTo>
                <a:lnTo>
                  <a:pt x="35618" y="14796"/>
                </a:lnTo>
                <a:lnTo>
                  <a:pt x="35284" y="14907"/>
                </a:lnTo>
                <a:lnTo>
                  <a:pt x="34950" y="15000"/>
                </a:lnTo>
                <a:lnTo>
                  <a:pt x="34617" y="15092"/>
                </a:lnTo>
                <a:lnTo>
                  <a:pt x="34283" y="15148"/>
                </a:lnTo>
                <a:lnTo>
                  <a:pt x="33931" y="15204"/>
                </a:lnTo>
                <a:lnTo>
                  <a:pt x="33578" y="15222"/>
                </a:lnTo>
                <a:lnTo>
                  <a:pt x="33226" y="15241"/>
                </a:lnTo>
                <a:lnTo>
                  <a:pt x="32874" y="15241"/>
                </a:lnTo>
                <a:lnTo>
                  <a:pt x="32522" y="15204"/>
                </a:lnTo>
                <a:lnTo>
                  <a:pt x="32169" y="15167"/>
                </a:lnTo>
                <a:lnTo>
                  <a:pt x="31836" y="15111"/>
                </a:lnTo>
                <a:lnTo>
                  <a:pt x="31483" y="15037"/>
                </a:lnTo>
                <a:lnTo>
                  <a:pt x="31150" y="14963"/>
                </a:lnTo>
                <a:lnTo>
                  <a:pt x="30816" y="14851"/>
                </a:lnTo>
                <a:lnTo>
                  <a:pt x="30501" y="14722"/>
                </a:lnTo>
                <a:lnTo>
                  <a:pt x="30185" y="14573"/>
                </a:lnTo>
                <a:lnTo>
                  <a:pt x="29889" y="14425"/>
                </a:lnTo>
                <a:lnTo>
                  <a:pt x="29592" y="14240"/>
                </a:lnTo>
                <a:lnTo>
                  <a:pt x="29314" y="14036"/>
                </a:lnTo>
                <a:lnTo>
                  <a:pt x="29054" y="13832"/>
                </a:lnTo>
                <a:lnTo>
                  <a:pt x="28813" y="13591"/>
                </a:lnTo>
                <a:lnTo>
                  <a:pt x="28572" y="13350"/>
                </a:lnTo>
                <a:lnTo>
                  <a:pt x="28368" y="13071"/>
                </a:lnTo>
                <a:lnTo>
                  <a:pt x="28183" y="12793"/>
                </a:lnTo>
                <a:lnTo>
                  <a:pt x="27998" y="12497"/>
                </a:lnTo>
                <a:lnTo>
                  <a:pt x="27849" y="12182"/>
                </a:lnTo>
                <a:lnTo>
                  <a:pt x="27719" y="11866"/>
                </a:lnTo>
                <a:lnTo>
                  <a:pt x="27608" y="11570"/>
                </a:lnTo>
                <a:lnTo>
                  <a:pt x="27516" y="11273"/>
                </a:lnTo>
                <a:lnTo>
                  <a:pt x="27441" y="10976"/>
                </a:lnTo>
                <a:lnTo>
                  <a:pt x="27386" y="10680"/>
                </a:lnTo>
                <a:lnTo>
                  <a:pt x="27330" y="10402"/>
                </a:lnTo>
                <a:lnTo>
                  <a:pt x="27312" y="10123"/>
                </a:lnTo>
                <a:lnTo>
                  <a:pt x="27293" y="9864"/>
                </a:lnTo>
                <a:lnTo>
                  <a:pt x="27293" y="9586"/>
                </a:lnTo>
                <a:lnTo>
                  <a:pt x="27293" y="9326"/>
                </a:lnTo>
                <a:lnTo>
                  <a:pt x="27312" y="9067"/>
                </a:lnTo>
                <a:lnTo>
                  <a:pt x="27349" y="8826"/>
                </a:lnTo>
                <a:lnTo>
                  <a:pt x="27386" y="8585"/>
                </a:lnTo>
                <a:lnTo>
                  <a:pt x="27516" y="8121"/>
                </a:lnTo>
                <a:lnTo>
                  <a:pt x="27664" y="7695"/>
                </a:lnTo>
                <a:lnTo>
                  <a:pt x="27831" y="7287"/>
                </a:lnTo>
                <a:lnTo>
                  <a:pt x="28016" y="6916"/>
                </a:lnTo>
                <a:lnTo>
                  <a:pt x="28220" y="6582"/>
                </a:lnTo>
                <a:lnTo>
                  <a:pt x="28443" y="6285"/>
                </a:lnTo>
                <a:lnTo>
                  <a:pt x="28647" y="6026"/>
                </a:lnTo>
                <a:lnTo>
                  <a:pt x="28850" y="5803"/>
                </a:lnTo>
                <a:lnTo>
                  <a:pt x="29054" y="5618"/>
                </a:lnTo>
                <a:lnTo>
                  <a:pt x="29240" y="5488"/>
                </a:lnTo>
                <a:lnTo>
                  <a:pt x="29388" y="5377"/>
                </a:lnTo>
                <a:lnTo>
                  <a:pt x="29518" y="5321"/>
                </a:lnTo>
                <a:lnTo>
                  <a:pt x="29648" y="5303"/>
                </a:lnTo>
                <a:lnTo>
                  <a:pt x="29740" y="5303"/>
                </a:lnTo>
                <a:lnTo>
                  <a:pt x="29833" y="5340"/>
                </a:lnTo>
                <a:lnTo>
                  <a:pt x="29889" y="5396"/>
                </a:lnTo>
                <a:lnTo>
                  <a:pt x="29944" y="5470"/>
                </a:lnTo>
                <a:lnTo>
                  <a:pt x="29981" y="5562"/>
                </a:lnTo>
                <a:lnTo>
                  <a:pt x="30000" y="5674"/>
                </a:lnTo>
                <a:lnTo>
                  <a:pt x="30000" y="5785"/>
                </a:lnTo>
                <a:lnTo>
                  <a:pt x="30000" y="5896"/>
                </a:lnTo>
                <a:lnTo>
                  <a:pt x="29981" y="6026"/>
                </a:lnTo>
                <a:lnTo>
                  <a:pt x="29944" y="6137"/>
                </a:lnTo>
                <a:lnTo>
                  <a:pt x="29907" y="6248"/>
                </a:lnTo>
                <a:lnTo>
                  <a:pt x="29870" y="6341"/>
                </a:lnTo>
                <a:lnTo>
                  <a:pt x="29481" y="6990"/>
                </a:lnTo>
                <a:lnTo>
                  <a:pt x="29277" y="7361"/>
                </a:lnTo>
                <a:lnTo>
                  <a:pt x="29092" y="7750"/>
                </a:lnTo>
                <a:lnTo>
                  <a:pt x="28906" y="8158"/>
                </a:lnTo>
                <a:lnTo>
                  <a:pt x="28758" y="8585"/>
                </a:lnTo>
                <a:lnTo>
                  <a:pt x="28628" y="9030"/>
                </a:lnTo>
                <a:lnTo>
                  <a:pt x="28535" y="9493"/>
                </a:lnTo>
                <a:lnTo>
                  <a:pt x="28498" y="9716"/>
                </a:lnTo>
                <a:lnTo>
                  <a:pt x="28480" y="9938"/>
                </a:lnTo>
                <a:lnTo>
                  <a:pt x="28480" y="10179"/>
                </a:lnTo>
                <a:lnTo>
                  <a:pt x="28480" y="10420"/>
                </a:lnTo>
                <a:lnTo>
                  <a:pt x="28517" y="10643"/>
                </a:lnTo>
                <a:lnTo>
                  <a:pt x="28554" y="10884"/>
                </a:lnTo>
                <a:lnTo>
                  <a:pt x="28609" y="11125"/>
                </a:lnTo>
                <a:lnTo>
                  <a:pt x="28684" y="11347"/>
                </a:lnTo>
                <a:lnTo>
                  <a:pt x="28776" y="11588"/>
                </a:lnTo>
                <a:lnTo>
                  <a:pt x="28888" y="11811"/>
                </a:lnTo>
                <a:lnTo>
                  <a:pt x="29036" y="12052"/>
                </a:lnTo>
                <a:lnTo>
                  <a:pt x="29184" y="12274"/>
                </a:lnTo>
                <a:lnTo>
                  <a:pt x="29370" y="12497"/>
                </a:lnTo>
                <a:lnTo>
                  <a:pt x="29574" y="12719"/>
                </a:lnTo>
                <a:lnTo>
                  <a:pt x="29796" y="12942"/>
                </a:lnTo>
                <a:lnTo>
                  <a:pt x="30056" y="13164"/>
                </a:lnTo>
                <a:lnTo>
                  <a:pt x="30334" y="13350"/>
                </a:lnTo>
                <a:lnTo>
                  <a:pt x="30612" y="13535"/>
                </a:lnTo>
                <a:lnTo>
                  <a:pt x="30890" y="13702"/>
                </a:lnTo>
                <a:lnTo>
                  <a:pt x="31187" y="13832"/>
                </a:lnTo>
                <a:lnTo>
                  <a:pt x="31483" y="13943"/>
                </a:lnTo>
                <a:lnTo>
                  <a:pt x="31799" y="14036"/>
                </a:lnTo>
                <a:lnTo>
                  <a:pt x="32114" y="14091"/>
                </a:lnTo>
                <a:lnTo>
                  <a:pt x="32410" y="14147"/>
                </a:lnTo>
                <a:lnTo>
                  <a:pt x="32726" y="14165"/>
                </a:lnTo>
                <a:lnTo>
                  <a:pt x="33059" y="14184"/>
                </a:lnTo>
                <a:lnTo>
                  <a:pt x="33374" y="14165"/>
                </a:lnTo>
                <a:lnTo>
                  <a:pt x="33690" y="14128"/>
                </a:lnTo>
                <a:lnTo>
                  <a:pt x="34005" y="14073"/>
                </a:lnTo>
                <a:lnTo>
                  <a:pt x="34320" y="13999"/>
                </a:lnTo>
                <a:lnTo>
                  <a:pt x="34635" y="13906"/>
                </a:lnTo>
                <a:lnTo>
                  <a:pt x="34950" y="13776"/>
                </a:lnTo>
                <a:lnTo>
                  <a:pt x="35266" y="13646"/>
                </a:lnTo>
                <a:lnTo>
                  <a:pt x="35562" y="13498"/>
                </a:lnTo>
                <a:lnTo>
                  <a:pt x="35878" y="13331"/>
                </a:lnTo>
                <a:lnTo>
                  <a:pt x="36174" y="13146"/>
                </a:lnTo>
                <a:lnTo>
                  <a:pt x="36452" y="12942"/>
                </a:lnTo>
                <a:lnTo>
                  <a:pt x="36730" y="12719"/>
                </a:lnTo>
                <a:lnTo>
                  <a:pt x="37009" y="12478"/>
                </a:lnTo>
                <a:lnTo>
                  <a:pt x="37268" y="12219"/>
                </a:lnTo>
                <a:lnTo>
                  <a:pt x="37528" y="11940"/>
                </a:lnTo>
                <a:lnTo>
                  <a:pt x="37769" y="11662"/>
                </a:lnTo>
                <a:lnTo>
                  <a:pt x="38010" y="11347"/>
                </a:lnTo>
                <a:lnTo>
                  <a:pt x="38214" y="11032"/>
                </a:lnTo>
                <a:lnTo>
                  <a:pt x="38436" y="10698"/>
                </a:lnTo>
                <a:lnTo>
                  <a:pt x="38622" y="10346"/>
                </a:lnTo>
                <a:lnTo>
                  <a:pt x="38807" y="9975"/>
                </a:lnTo>
                <a:lnTo>
                  <a:pt x="38974" y="9586"/>
                </a:lnTo>
                <a:lnTo>
                  <a:pt x="38937" y="9475"/>
                </a:lnTo>
                <a:lnTo>
                  <a:pt x="38900" y="9326"/>
                </a:lnTo>
                <a:lnTo>
                  <a:pt x="38863" y="8918"/>
                </a:lnTo>
                <a:lnTo>
                  <a:pt x="38807" y="8418"/>
                </a:lnTo>
                <a:lnTo>
                  <a:pt x="38733" y="7824"/>
                </a:lnTo>
                <a:lnTo>
                  <a:pt x="38622" y="7175"/>
                </a:lnTo>
                <a:lnTo>
                  <a:pt x="38547" y="6823"/>
                </a:lnTo>
                <a:lnTo>
                  <a:pt x="38455" y="6452"/>
                </a:lnTo>
                <a:lnTo>
                  <a:pt x="38362" y="6082"/>
                </a:lnTo>
                <a:lnTo>
                  <a:pt x="38251" y="5711"/>
                </a:lnTo>
                <a:lnTo>
                  <a:pt x="38102" y="5321"/>
                </a:lnTo>
                <a:lnTo>
                  <a:pt x="37954" y="4932"/>
                </a:lnTo>
                <a:lnTo>
                  <a:pt x="37769" y="4543"/>
                </a:lnTo>
                <a:lnTo>
                  <a:pt x="37565" y="4172"/>
                </a:lnTo>
                <a:lnTo>
                  <a:pt x="37342" y="3782"/>
                </a:lnTo>
                <a:lnTo>
                  <a:pt x="37083" y="3412"/>
                </a:lnTo>
                <a:lnTo>
                  <a:pt x="36805" y="3041"/>
                </a:lnTo>
                <a:lnTo>
                  <a:pt x="36489" y="2689"/>
                </a:lnTo>
                <a:lnTo>
                  <a:pt x="36137" y="2336"/>
                </a:lnTo>
                <a:lnTo>
                  <a:pt x="35748" y="2021"/>
                </a:lnTo>
                <a:lnTo>
                  <a:pt x="35321" y="1706"/>
                </a:lnTo>
                <a:lnTo>
                  <a:pt x="34858" y="1409"/>
                </a:lnTo>
                <a:lnTo>
                  <a:pt x="34357" y="1150"/>
                </a:lnTo>
                <a:lnTo>
                  <a:pt x="33819" y="909"/>
                </a:lnTo>
                <a:lnTo>
                  <a:pt x="33245" y="686"/>
                </a:lnTo>
                <a:lnTo>
                  <a:pt x="32614" y="482"/>
                </a:lnTo>
                <a:lnTo>
                  <a:pt x="31928" y="334"/>
                </a:lnTo>
                <a:lnTo>
                  <a:pt x="31205" y="204"/>
                </a:lnTo>
                <a:lnTo>
                  <a:pt x="30371" y="93"/>
                </a:lnTo>
                <a:lnTo>
                  <a:pt x="29574" y="37"/>
                </a:lnTo>
                <a:lnTo>
                  <a:pt x="2879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09" name="Google Shape;909;p13"/>
          <p:cNvGrpSpPr/>
          <p:nvPr/>
        </p:nvGrpSpPr>
        <p:grpSpPr>
          <a:xfrm rot="6066999" flipH="1">
            <a:off x="-1615603" y="977662"/>
            <a:ext cx="3261468" cy="1631309"/>
            <a:chOff x="-449225" y="436955"/>
            <a:chExt cx="3261590" cy="1631370"/>
          </a:xfrm>
        </p:grpSpPr>
        <p:sp>
          <p:nvSpPr>
            <p:cNvPr id="910" name="Google Shape;910;p13"/>
            <p:cNvSpPr/>
            <p:nvPr/>
          </p:nvSpPr>
          <p:spPr>
            <a:xfrm>
              <a:off x="-449225" y="486275"/>
              <a:ext cx="3150350" cy="1522575"/>
            </a:xfrm>
            <a:custGeom>
              <a:avLst/>
              <a:gdLst/>
              <a:ahLst/>
              <a:cxnLst/>
              <a:rect l="l" t="t" r="r" b="b"/>
              <a:pathLst>
                <a:path w="126014" h="60903" extrusionOk="0">
                  <a:moveTo>
                    <a:pt x="70605" y="1"/>
                  </a:moveTo>
                  <a:lnTo>
                    <a:pt x="70511" y="1133"/>
                  </a:lnTo>
                  <a:lnTo>
                    <a:pt x="70398" y="2417"/>
                  </a:lnTo>
                  <a:lnTo>
                    <a:pt x="70322" y="3116"/>
                  </a:lnTo>
                  <a:lnTo>
                    <a:pt x="70209" y="3852"/>
                  </a:lnTo>
                  <a:lnTo>
                    <a:pt x="70096" y="4626"/>
                  </a:lnTo>
                  <a:lnTo>
                    <a:pt x="69926" y="5438"/>
                  </a:lnTo>
                  <a:lnTo>
                    <a:pt x="69737" y="6268"/>
                  </a:lnTo>
                  <a:lnTo>
                    <a:pt x="69492" y="7137"/>
                  </a:lnTo>
                  <a:lnTo>
                    <a:pt x="69208" y="8043"/>
                  </a:lnTo>
                  <a:lnTo>
                    <a:pt x="68869" y="8968"/>
                  </a:lnTo>
                  <a:lnTo>
                    <a:pt x="68472" y="9931"/>
                  </a:lnTo>
                  <a:lnTo>
                    <a:pt x="68264" y="10421"/>
                  </a:lnTo>
                  <a:lnTo>
                    <a:pt x="68019" y="10931"/>
                  </a:lnTo>
                  <a:lnTo>
                    <a:pt x="67774" y="11422"/>
                  </a:lnTo>
                  <a:lnTo>
                    <a:pt x="67509" y="11932"/>
                  </a:lnTo>
                  <a:lnTo>
                    <a:pt x="67226" y="12460"/>
                  </a:lnTo>
                  <a:lnTo>
                    <a:pt x="66924" y="12989"/>
                  </a:lnTo>
                  <a:lnTo>
                    <a:pt x="66603" y="13518"/>
                  </a:lnTo>
                  <a:lnTo>
                    <a:pt x="66263" y="14046"/>
                  </a:lnTo>
                  <a:lnTo>
                    <a:pt x="65905" y="14594"/>
                  </a:lnTo>
                  <a:lnTo>
                    <a:pt x="65508" y="15141"/>
                  </a:lnTo>
                  <a:lnTo>
                    <a:pt x="65112" y="15689"/>
                  </a:lnTo>
                  <a:lnTo>
                    <a:pt x="64696" y="16255"/>
                  </a:lnTo>
                  <a:lnTo>
                    <a:pt x="64243" y="16821"/>
                  </a:lnTo>
                  <a:lnTo>
                    <a:pt x="63771" y="17388"/>
                  </a:lnTo>
                  <a:lnTo>
                    <a:pt x="63281" y="17973"/>
                  </a:lnTo>
                  <a:lnTo>
                    <a:pt x="62752" y="18558"/>
                  </a:lnTo>
                  <a:lnTo>
                    <a:pt x="62223" y="19143"/>
                  </a:lnTo>
                  <a:lnTo>
                    <a:pt x="61638" y="19729"/>
                  </a:lnTo>
                  <a:lnTo>
                    <a:pt x="61053" y="20333"/>
                  </a:lnTo>
                  <a:lnTo>
                    <a:pt x="60430" y="20937"/>
                  </a:lnTo>
                  <a:lnTo>
                    <a:pt x="59788" y="21541"/>
                  </a:lnTo>
                  <a:lnTo>
                    <a:pt x="59109" y="22145"/>
                  </a:lnTo>
                  <a:lnTo>
                    <a:pt x="58410" y="22768"/>
                  </a:lnTo>
                  <a:lnTo>
                    <a:pt x="57674" y="23391"/>
                  </a:lnTo>
                  <a:lnTo>
                    <a:pt x="56900" y="24014"/>
                  </a:lnTo>
                  <a:lnTo>
                    <a:pt x="56107" y="24637"/>
                  </a:lnTo>
                  <a:lnTo>
                    <a:pt x="55276" y="25260"/>
                  </a:lnTo>
                  <a:lnTo>
                    <a:pt x="54427" y="25902"/>
                  </a:lnTo>
                  <a:lnTo>
                    <a:pt x="53539" y="26544"/>
                  </a:lnTo>
                  <a:lnTo>
                    <a:pt x="52614" y="27185"/>
                  </a:lnTo>
                  <a:lnTo>
                    <a:pt x="51670" y="27827"/>
                  </a:lnTo>
                  <a:lnTo>
                    <a:pt x="50670" y="28469"/>
                  </a:lnTo>
                  <a:lnTo>
                    <a:pt x="49650" y="29130"/>
                  </a:lnTo>
                  <a:lnTo>
                    <a:pt x="48593" y="29772"/>
                  </a:lnTo>
                  <a:lnTo>
                    <a:pt x="47498" y="30433"/>
                  </a:lnTo>
                  <a:lnTo>
                    <a:pt x="46366" y="31093"/>
                  </a:lnTo>
                  <a:lnTo>
                    <a:pt x="45195" y="31754"/>
                  </a:lnTo>
                  <a:lnTo>
                    <a:pt x="44006" y="32415"/>
                  </a:lnTo>
                  <a:lnTo>
                    <a:pt x="43156" y="33396"/>
                  </a:lnTo>
                  <a:lnTo>
                    <a:pt x="42175" y="34510"/>
                  </a:lnTo>
                  <a:lnTo>
                    <a:pt x="40853" y="35983"/>
                  </a:lnTo>
                  <a:lnTo>
                    <a:pt x="39230" y="37757"/>
                  </a:lnTo>
                  <a:lnTo>
                    <a:pt x="37323" y="39758"/>
                  </a:lnTo>
                  <a:lnTo>
                    <a:pt x="36304" y="40816"/>
                  </a:lnTo>
                  <a:lnTo>
                    <a:pt x="35209" y="41930"/>
                  </a:lnTo>
                  <a:lnTo>
                    <a:pt x="34076" y="43062"/>
                  </a:lnTo>
                  <a:lnTo>
                    <a:pt x="32905" y="44214"/>
                  </a:lnTo>
                  <a:lnTo>
                    <a:pt x="32377" y="44667"/>
                  </a:lnTo>
                  <a:lnTo>
                    <a:pt x="31829" y="45101"/>
                  </a:lnTo>
                  <a:lnTo>
                    <a:pt x="31263" y="45535"/>
                  </a:lnTo>
                  <a:lnTo>
                    <a:pt x="30697" y="45932"/>
                  </a:lnTo>
                  <a:lnTo>
                    <a:pt x="30111" y="46328"/>
                  </a:lnTo>
                  <a:lnTo>
                    <a:pt x="29526" y="46706"/>
                  </a:lnTo>
                  <a:lnTo>
                    <a:pt x="28922" y="47083"/>
                  </a:lnTo>
                  <a:lnTo>
                    <a:pt x="28299" y="47423"/>
                  </a:lnTo>
                  <a:lnTo>
                    <a:pt x="27676" y="47763"/>
                  </a:lnTo>
                  <a:lnTo>
                    <a:pt x="27034" y="48084"/>
                  </a:lnTo>
                  <a:lnTo>
                    <a:pt x="26392" y="48405"/>
                  </a:lnTo>
                  <a:lnTo>
                    <a:pt x="25732" y="48688"/>
                  </a:lnTo>
                  <a:lnTo>
                    <a:pt x="25071" y="48971"/>
                  </a:lnTo>
                  <a:lnTo>
                    <a:pt x="24410" y="49254"/>
                  </a:lnTo>
                  <a:lnTo>
                    <a:pt x="23749" y="49519"/>
                  </a:lnTo>
                  <a:lnTo>
                    <a:pt x="23070" y="49764"/>
                  </a:lnTo>
                  <a:lnTo>
                    <a:pt x="22390" y="50009"/>
                  </a:lnTo>
                  <a:lnTo>
                    <a:pt x="21711" y="50236"/>
                  </a:lnTo>
                  <a:lnTo>
                    <a:pt x="20351" y="50651"/>
                  </a:lnTo>
                  <a:lnTo>
                    <a:pt x="18973" y="51029"/>
                  </a:lnTo>
                  <a:lnTo>
                    <a:pt x="17595" y="51369"/>
                  </a:lnTo>
                  <a:lnTo>
                    <a:pt x="16236" y="51671"/>
                  </a:lnTo>
                  <a:lnTo>
                    <a:pt x="14896" y="51935"/>
                  </a:lnTo>
                  <a:lnTo>
                    <a:pt x="13574" y="52180"/>
                  </a:lnTo>
                  <a:lnTo>
                    <a:pt x="12271" y="52369"/>
                  </a:lnTo>
                  <a:lnTo>
                    <a:pt x="11007" y="52558"/>
                  </a:lnTo>
                  <a:lnTo>
                    <a:pt x="9779" y="52709"/>
                  </a:lnTo>
                  <a:lnTo>
                    <a:pt x="8609" y="52822"/>
                  </a:lnTo>
                  <a:lnTo>
                    <a:pt x="7476" y="52917"/>
                  </a:lnTo>
                  <a:lnTo>
                    <a:pt x="6400" y="53011"/>
                  </a:lnTo>
                  <a:lnTo>
                    <a:pt x="5381" y="53068"/>
                  </a:lnTo>
                  <a:lnTo>
                    <a:pt x="4437" y="53106"/>
                  </a:lnTo>
                  <a:lnTo>
                    <a:pt x="3569" y="53143"/>
                  </a:lnTo>
                  <a:lnTo>
                    <a:pt x="2077" y="53181"/>
                  </a:lnTo>
                  <a:lnTo>
                    <a:pt x="944" y="53181"/>
                  </a:lnTo>
                  <a:lnTo>
                    <a:pt x="1" y="53162"/>
                  </a:lnTo>
                  <a:lnTo>
                    <a:pt x="3512" y="60902"/>
                  </a:lnTo>
                  <a:lnTo>
                    <a:pt x="3738" y="60883"/>
                  </a:lnTo>
                  <a:lnTo>
                    <a:pt x="4418" y="60827"/>
                  </a:lnTo>
                  <a:lnTo>
                    <a:pt x="5475" y="60713"/>
                  </a:lnTo>
                  <a:lnTo>
                    <a:pt x="6872" y="60525"/>
                  </a:lnTo>
                  <a:lnTo>
                    <a:pt x="7684" y="60393"/>
                  </a:lnTo>
                  <a:lnTo>
                    <a:pt x="8571" y="60260"/>
                  </a:lnTo>
                  <a:lnTo>
                    <a:pt x="9534" y="60072"/>
                  </a:lnTo>
                  <a:lnTo>
                    <a:pt x="10535" y="59883"/>
                  </a:lnTo>
                  <a:lnTo>
                    <a:pt x="11611" y="59656"/>
                  </a:lnTo>
                  <a:lnTo>
                    <a:pt x="12725" y="59392"/>
                  </a:lnTo>
                  <a:lnTo>
                    <a:pt x="13895" y="59109"/>
                  </a:lnTo>
                  <a:lnTo>
                    <a:pt x="15084" y="58788"/>
                  </a:lnTo>
                  <a:lnTo>
                    <a:pt x="16311" y="58429"/>
                  </a:lnTo>
                  <a:lnTo>
                    <a:pt x="17576" y="58033"/>
                  </a:lnTo>
                  <a:lnTo>
                    <a:pt x="18860" y="57617"/>
                  </a:lnTo>
                  <a:lnTo>
                    <a:pt x="20144" y="57145"/>
                  </a:lnTo>
                  <a:lnTo>
                    <a:pt x="21446" y="56617"/>
                  </a:lnTo>
                  <a:lnTo>
                    <a:pt x="22768" y="56069"/>
                  </a:lnTo>
                  <a:lnTo>
                    <a:pt x="24070" y="55465"/>
                  </a:lnTo>
                  <a:lnTo>
                    <a:pt x="24731" y="55144"/>
                  </a:lnTo>
                  <a:lnTo>
                    <a:pt x="25392" y="54823"/>
                  </a:lnTo>
                  <a:lnTo>
                    <a:pt x="26034" y="54484"/>
                  </a:lnTo>
                  <a:lnTo>
                    <a:pt x="26676" y="54125"/>
                  </a:lnTo>
                  <a:lnTo>
                    <a:pt x="27317" y="53766"/>
                  </a:lnTo>
                  <a:lnTo>
                    <a:pt x="27959" y="53370"/>
                  </a:lnTo>
                  <a:lnTo>
                    <a:pt x="28582" y="52992"/>
                  </a:lnTo>
                  <a:lnTo>
                    <a:pt x="29205" y="52577"/>
                  </a:lnTo>
                  <a:lnTo>
                    <a:pt x="29828" y="52162"/>
                  </a:lnTo>
                  <a:lnTo>
                    <a:pt x="30451" y="51727"/>
                  </a:lnTo>
                  <a:lnTo>
                    <a:pt x="31036" y="51274"/>
                  </a:lnTo>
                  <a:lnTo>
                    <a:pt x="31641" y="50821"/>
                  </a:lnTo>
                  <a:lnTo>
                    <a:pt x="32226" y="50349"/>
                  </a:lnTo>
                  <a:lnTo>
                    <a:pt x="32792" y="49858"/>
                  </a:lnTo>
                  <a:lnTo>
                    <a:pt x="33358" y="49349"/>
                  </a:lnTo>
                  <a:lnTo>
                    <a:pt x="33906" y="48839"/>
                  </a:lnTo>
                  <a:lnTo>
                    <a:pt x="34453" y="48292"/>
                  </a:lnTo>
                  <a:lnTo>
                    <a:pt x="34982" y="47744"/>
                  </a:lnTo>
                  <a:lnTo>
                    <a:pt x="35492" y="47215"/>
                  </a:lnTo>
                  <a:lnTo>
                    <a:pt x="36020" y="46687"/>
                  </a:lnTo>
                  <a:lnTo>
                    <a:pt x="36549" y="46177"/>
                  </a:lnTo>
                  <a:lnTo>
                    <a:pt x="37115" y="45667"/>
                  </a:lnTo>
                  <a:lnTo>
                    <a:pt x="37682" y="45177"/>
                  </a:lnTo>
                  <a:lnTo>
                    <a:pt x="38248" y="44686"/>
                  </a:lnTo>
                  <a:lnTo>
                    <a:pt x="38833" y="44214"/>
                  </a:lnTo>
                  <a:lnTo>
                    <a:pt x="39437" y="43761"/>
                  </a:lnTo>
                  <a:lnTo>
                    <a:pt x="40060" y="43308"/>
                  </a:lnTo>
                  <a:lnTo>
                    <a:pt x="40683" y="42855"/>
                  </a:lnTo>
                  <a:lnTo>
                    <a:pt x="41325" y="42439"/>
                  </a:lnTo>
                  <a:lnTo>
                    <a:pt x="41967" y="42005"/>
                  </a:lnTo>
                  <a:lnTo>
                    <a:pt x="42628" y="41590"/>
                  </a:lnTo>
                  <a:lnTo>
                    <a:pt x="43307" y="41193"/>
                  </a:lnTo>
                  <a:lnTo>
                    <a:pt x="43987" y="40816"/>
                  </a:lnTo>
                  <a:lnTo>
                    <a:pt x="44667" y="40419"/>
                  </a:lnTo>
                  <a:lnTo>
                    <a:pt x="45384" y="40061"/>
                  </a:lnTo>
                  <a:lnTo>
                    <a:pt x="46082" y="39702"/>
                  </a:lnTo>
                  <a:lnTo>
                    <a:pt x="46800" y="39343"/>
                  </a:lnTo>
                  <a:lnTo>
                    <a:pt x="47536" y="39003"/>
                  </a:lnTo>
                  <a:lnTo>
                    <a:pt x="48272" y="38682"/>
                  </a:lnTo>
                  <a:lnTo>
                    <a:pt x="49027" y="38361"/>
                  </a:lnTo>
                  <a:lnTo>
                    <a:pt x="49783" y="38059"/>
                  </a:lnTo>
                  <a:lnTo>
                    <a:pt x="50538" y="37757"/>
                  </a:lnTo>
                  <a:lnTo>
                    <a:pt x="51312" y="37474"/>
                  </a:lnTo>
                  <a:lnTo>
                    <a:pt x="52086" y="37191"/>
                  </a:lnTo>
                  <a:lnTo>
                    <a:pt x="52879" y="36927"/>
                  </a:lnTo>
                  <a:lnTo>
                    <a:pt x="53672" y="36681"/>
                  </a:lnTo>
                  <a:lnTo>
                    <a:pt x="54483" y="36436"/>
                  </a:lnTo>
                  <a:lnTo>
                    <a:pt x="55276" y="36190"/>
                  </a:lnTo>
                  <a:lnTo>
                    <a:pt x="56107" y="35964"/>
                  </a:lnTo>
                  <a:lnTo>
                    <a:pt x="56919" y="35756"/>
                  </a:lnTo>
                  <a:lnTo>
                    <a:pt x="57749" y="35719"/>
                  </a:lnTo>
                  <a:lnTo>
                    <a:pt x="58618" y="35700"/>
                  </a:lnTo>
                  <a:lnTo>
                    <a:pt x="59543" y="35737"/>
                  </a:lnTo>
                  <a:lnTo>
                    <a:pt x="60487" y="35813"/>
                  </a:lnTo>
                  <a:lnTo>
                    <a:pt x="61449" y="35926"/>
                  </a:lnTo>
                  <a:lnTo>
                    <a:pt x="62450" y="36077"/>
                  </a:lnTo>
                  <a:lnTo>
                    <a:pt x="63469" y="36247"/>
                  </a:lnTo>
                  <a:lnTo>
                    <a:pt x="64508" y="36455"/>
                  </a:lnTo>
                  <a:lnTo>
                    <a:pt x="65565" y="36700"/>
                  </a:lnTo>
                  <a:lnTo>
                    <a:pt x="66622" y="36983"/>
                  </a:lnTo>
                  <a:lnTo>
                    <a:pt x="67698" y="37285"/>
                  </a:lnTo>
                  <a:lnTo>
                    <a:pt x="68774" y="37625"/>
                  </a:lnTo>
                  <a:lnTo>
                    <a:pt x="69850" y="37984"/>
                  </a:lnTo>
                  <a:lnTo>
                    <a:pt x="70907" y="38380"/>
                  </a:lnTo>
                  <a:lnTo>
                    <a:pt x="71984" y="38796"/>
                  </a:lnTo>
                  <a:lnTo>
                    <a:pt x="73041" y="39249"/>
                  </a:lnTo>
                  <a:lnTo>
                    <a:pt x="73399" y="39834"/>
                  </a:lnTo>
                  <a:lnTo>
                    <a:pt x="73758" y="40457"/>
                  </a:lnTo>
                  <a:lnTo>
                    <a:pt x="74117" y="41118"/>
                  </a:lnTo>
                  <a:lnTo>
                    <a:pt x="74475" y="41816"/>
                  </a:lnTo>
                  <a:lnTo>
                    <a:pt x="74796" y="42534"/>
                  </a:lnTo>
                  <a:lnTo>
                    <a:pt x="75117" y="43289"/>
                  </a:lnTo>
                  <a:lnTo>
                    <a:pt x="75382" y="44044"/>
                  </a:lnTo>
                  <a:lnTo>
                    <a:pt x="75627" y="44818"/>
                  </a:lnTo>
                  <a:lnTo>
                    <a:pt x="75740" y="45214"/>
                  </a:lnTo>
                  <a:lnTo>
                    <a:pt x="75835" y="45592"/>
                  </a:lnTo>
                  <a:lnTo>
                    <a:pt x="75929" y="45988"/>
                  </a:lnTo>
                  <a:lnTo>
                    <a:pt x="75986" y="46385"/>
                  </a:lnTo>
                  <a:lnTo>
                    <a:pt x="76042" y="46781"/>
                  </a:lnTo>
                  <a:lnTo>
                    <a:pt x="76080" y="47159"/>
                  </a:lnTo>
                  <a:lnTo>
                    <a:pt x="76118" y="47555"/>
                  </a:lnTo>
                  <a:lnTo>
                    <a:pt x="76118" y="47933"/>
                  </a:lnTo>
                  <a:lnTo>
                    <a:pt x="76118" y="48310"/>
                  </a:lnTo>
                  <a:lnTo>
                    <a:pt x="76099" y="48707"/>
                  </a:lnTo>
                  <a:lnTo>
                    <a:pt x="76061" y="49066"/>
                  </a:lnTo>
                  <a:lnTo>
                    <a:pt x="75986" y="49443"/>
                  </a:lnTo>
                  <a:lnTo>
                    <a:pt x="75910" y="49802"/>
                  </a:lnTo>
                  <a:lnTo>
                    <a:pt x="75797" y="50160"/>
                  </a:lnTo>
                  <a:lnTo>
                    <a:pt x="75684" y="50519"/>
                  </a:lnTo>
                  <a:lnTo>
                    <a:pt x="75533" y="50859"/>
                  </a:lnTo>
                  <a:lnTo>
                    <a:pt x="75646" y="50670"/>
                  </a:lnTo>
                  <a:lnTo>
                    <a:pt x="75759" y="50444"/>
                  </a:lnTo>
                  <a:lnTo>
                    <a:pt x="75910" y="50142"/>
                  </a:lnTo>
                  <a:lnTo>
                    <a:pt x="76061" y="49745"/>
                  </a:lnTo>
                  <a:lnTo>
                    <a:pt x="76212" y="49254"/>
                  </a:lnTo>
                  <a:lnTo>
                    <a:pt x="76288" y="48971"/>
                  </a:lnTo>
                  <a:lnTo>
                    <a:pt x="76344" y="48688"/>
                  </a:lnTo>
                  <a:lnTo>
                    <a:pt x="76401" y="48367"/>
                  </a:lnTo>
                  <a:lnTo>
                    <a:pt x="76439" y="48027"/>
                  </a:lnTo>
                  <a:lnTo>
                    <a:pt x="76477" y="47669"/>
                  </a:lnTo>
                  <a:lnTo>
                    <a:pt x="76495" y="47291"/>
                  </a:lnTo>
                  <a:lnTo>
                    <a:pt x="76495" y="46895"/>
                  </a:lnTo>
                  <a:lnTo>
                    <a:pt x="76495" y="46460"/>
                  </a:lnTo>
                  <a:lnTo>
                    <a:pt x="76458" y="46026"/>
                  </a:lnTo>
                  <a:lnTo>
                    <a:pt x="76420" y="45573"/>
                  </a:lnTo>
                  <a:lnTo>
                    <a:pt x="76344" y="45082"/>
                  </a:lnTo>
                  <a:lnTo>
                    <a:pt x="76250" y="44572"/>
                  </a:lnTo>
                  <a:lnTo>
                    <a:pt x="76118" y="44063"/>
                  </a:lnTo>
                  <a:lnTo>
                    <a:pt x="75986" y="43515"/>
                  </a:lnTo>
                  <a:lnTo>
                    <a:pt x="75797" y="42968"/>
                  </a:lnTo>
                  <a:lnTo>
                    <a:pt x="75589" y="42383"/>
                  </a:lnTo>
                  <a:lnTo>
                    <a:pt x="75344" y="41778"/>
                  </a:lnTo>
                  <a:lnTo>
                    <a:pt x="75080" y="41174"/>
                  </a:lnTo>
                  <a:lnTo>
                    <a:pt x="74759" y="40533"/>
                  </a:lnTo>
                  <a:lnTo>
                    <a:pt x="74419" y="39872"/>
                  </a:lnTo>
                  <a:lnTo>
                    <a:pt x="75325" y="40325"/>
                  </a:lnTo>
                  <a:lnTo>
                    <a:pt x="76250" y="40778"/>
                  </a:lnTo>
                  <a:lnTo>
                    <a:pt x="77175" y="41269"/>
                  </a:lnTo>
                  <a:lnTo>
                    <a:pt x="78081" y="41797"/>
                  </a:lnTo>
                  <a:lnTo>
                    <a:pt x="78987" y="42345"/>
                  </a:lnTo>
                  <a:lnTo>
                    <a:pt x="79875" y="42930"/>
                  </a:lnTo>
                  <a:lnTo>
                    <a:pt x="80724" y="43553"/>
                  </a:lnTo>
                  <a:lnTo>
                    <a:pt x="81158" y="43874"/>
                  </a:lnTo>
                  <a:lnTo>
                    <a:pt x="81555" y="44195"/>
                  </a:lnTo>
                  <a:lnTo>
                    <a:pt x="81970" y="44535"/>
                  </a:lnTo>
                  <a:lnTo>
                    <a:pt x="82367" y="44893"/>
                  </a:lnTo>
                  <a:lnTo>
                    <a:pt x="82744" y="45252"/>
                  </a:lnTo>
                  <a:lnTo>
                    <a:pt x="83122" y="45611"/>
                  </a:lnTo>
                  <a:lnTo>
                    <a:pt x="83480" y="45988"/>
                  </a:lnTo>
                  <a:lnTo>
                    <a:pt x="83820" y="46366"/>
                  </a:lnTo>
                  <a:lnTo>
                    <a:pt x="84160" y="46762"/>
                  </a:lnTo>
                  <a:lnTo>
                    <a:pt x="84481" y="47178"/>
                  </a:lnTo>
                  <a:lnTo>
                    <a:pt x="84783" y="47593"/>
                  </a:lnTo>
                  <a:lnTo>
                    <a:pt x="85066" y="48008"/>
                  </a:lnTo>
                  <a:lnTo>
                    <a:pt x="85349" y="48461"/>
                  </a:lnTo>
                  <a:lnTo>
                    <a:pt x="85595" y="48896"/>
                  </a:lnTo>
                  <a:lnTo>
                    <a:pt x="85840" y="49368"/>
                  </a:lnTo>
                  <a:lnTo>
                    <a:pt x="86067" y="49840"/>
                  </a:lnTo>
                  <a:lnTo>
                    <a:pt x="86256" y="50312"/>
                  </a:lnTo>
                  <a:lnTo>
                    <a:pt x="86444" y="50802"/>
                  </a:lnTo>
                  <a:lnTo>
                    <a:pt x="86709" y="51557"/>
                  </a:lnTo>
                  <a:lnTo>
                    <a:pt x="87011" y="52294"/>
                  </a:lnTo>
                  <a:lnTo>
                    <a:pt x="87162" y="52634"/>
                  </a:lnTo>
                  <a:lnTo>
                    <a:pt x="87332" y="52973"/>
                  </a:lnTo>
                  <a:lnTo>
                    <a:pt x="87501" y="53313"/>
                  </a:lnTo>
                  <a:lnTo>
                    <a:pt x="87690" y="53634"/>
                  </a:lnTo>
                  <a:lnTo>
                    <a:pt x="87898" y="53955"/>
                  </a:lnTo>
                  <a:lnTo>
                    <a:pt x="88106" y="54257"/>
                  </a:lnTo>
                  <a:lnTo>
                    <a:pt x="88351" y="54559"/>
                  </a:lnTo>
                  <a:lnTo>
                    <a:pt x="88596" y="54842"/>
                  </a:lnTo>
                  <a:lnTo>
                    <a:pt x="88842" y="55144"/>
                  </a:lnTo>
                  <a:lnTo>
                    <a:pt x="89125" y="55409"/>
                  </a:lnTo>
                  <a:lnTo>
                    <a:pt x="89427" y="55673"/>
                  </a:lnTo>
                  <a:lnTo>
                    <a:pt x="89748" y="55937"/>
                  </a:lnTo>
                  <a:lnTo>
                    <a:pt x="89748" y="55937"/>
                  </a:lnTo>
                  <a:lnTo>
                    <a:pt x="89333" y="55163"/>
                  </a:lnTo>
                  <a:lnTo>
                    <a:pt x="88936" y="54351"/>
                  </a:lnTo>
                  <a:lnTo>
                    <a:pt x="88559" y="53502"/>
                  </a:lnTo>
                  <a:lnTo>
                    <a:pt x="88181" y="52634"/>
                  </a:lnTo>
                  <a:lnTo>
                    <a:pt x="88181" y="52615"/>
                  </a:lnTo>
                  <a:lnTo>
                    <a:pt x="87879" y="51841"/>
                  </a:lnTo>
                  <a:lnTo>
                    <a:pt x="87841" y="51709"/>
                  </a:lnTo>
                  <a:lnTo>
                    <a:pt x="87577" y="50991"/>
                  </a:lnTo>
                  <a:lnTo>
                    <a:pt x="87520" y="50783"/>
                  </a:lnTo>
                  <a:lnTo>
                    <a:pt x="87218" y="49858"/>
                  </a:lnTo>
                  <a:lnTo>
                    <a:pt x="87048" y="49292"/>
                  </a:lnTo>
                  <a:lnTo>
                    <a:pt x="87011" y="49235"/>
                  </a:lnTo>
                  <a:lnTo>
                    <a:pt x="86841" y="48782"/>
                  </a:lnTo>
                  <a:lnTo>
                    <a:pt x="86633" y="48329"/>
                  </a:lnTo>
                  <a:lnTo>
                    <a:pt x="86407" y="47838"/>
                  </a:lnTo>
                  <a:lnTo>
                    <a:pt x="86142" y="47348"/>
                  </a:lnTo>
                  <a:lnTo>
                    <a:pt x="87426" y="48027"/>
                  </a:lnTo>
                  <a:lnTo>
                    <a:pt x="88691" y="48688"/>
                  </a:lnTo>
                  <a:lnTo>
                    <a:pt x="89937" y="49311"/>
                  </a:lnTo>
                  <a:lnTo>
                    <a:pt x="91164" y="49896"/>
                  </a:lnTo>
                  <a:lnTo>
                    <a:pt x="92372" y="50463"/>
                  </a:lnTo>
                  <a:lnTo>
                    <a:pt x="93543" y="51010"/>
                  </a:lnTo>
                  <a:lnTo>
                    <a:pt x="94713" y="51520"/>
                  </a:lnTo>
                  <a:lnTo>
                    <a:pt x="95846" y="51992"/>
                  </a:lnTo>
                  <a:lnTo>
                    <a:pt x="96960" y="52464"/>
                  </a:lnTo>
                  <a:lnTo>
                    <a:pt x="98036" y="52898"/>
                  </a:lnTo>
                  <a:lnTo>
                    <a:pt x="99112" y="53294"/>
                  </a:lnTo>
                  <a:lnTo>
                    <a:pt x="100150" y="53691"/>
                  </a:lnTo>
                  <a:lnTo>
                    <a:pt x="101169" y="54049"/>
                  </a:lnTo>
                  <a:lnTo>
                    <a:pt x="102170" y="54389"/>
                  </a:lnTo>
                  <a:lnTo>
                    <a:pt x="103152" y="54710"/>
                  </a:lnTo>
                  <a:lnTo>
                    <a:pt x="104114" y="54993"/>
                  </a:lnTo>
                  <a:lnTo>
                    <a:pt x="105039" y="55277"/>
                  </a:lnTo>
                  <a:lnTo>
                    <a:pt x="105946" y="55522"/>
                  </a:lnTo>
                  <a:lnTo>
                    <a:pt x="106852" y="55767"/>
                  </a:lnTo>
                  <a:lnTo>
                    <a:pt x="107720" y="55975"/>
                  </a:lnTo>
                  <a:lnTo>
                    <a:pt x="108570" y="56183"/>
                  </a:lnTo>
                  <a:lnTo>
                    <a:pt x="109381" y="56353"/>
                  </a:lnTo>
                  <a:lnTo>
                    <a:pt x="110193" y="56522"/>
                  </a:lnTo>
                  <a:lnTo>
                    <a:pt x="110986" y="56674"/>
                  </a:lnTo>
                  <a:lnTo>
                    <a:pt x="111741" y="56806"/>
                  </a:lnTo>
                  <a:lnTo>
                    <a:pt x="112496" y="56919"/>
                  </a:lnTo>
                  <a:lnTo>
                    <a:pt x="113214" y="57013"/>
                  </a:lnTo>
                  <a:lnTo>
                    <a:pt x="113912" y="57108"/>
                  </a:lnTo>
                  <a:lnTo>
                    <a:pt x="115253" y="57240"/>
                  </a:lnTo>
                  <a:lnTo>
                    <a:pt x="116499" y="57315"/>
                  </a:lnTo>
                  <a:lnTo>
                    <a:pt x="117688" y="57372"/>
                  </a:lnTo>
                  <a:lnTo>
                    <a:pt x="118783" y="57372"/>
                  </a:lnTo>
                  <a:lnTo>
                    <a:pt x="119802" y="57334"/>
                  </a:lnTo>
                  <a:lnTo>
                    <a:pt x="120727" y="57278"/>
                  </a:lnTo>
                  <a:lnTo>
                    <a:pt x="121596" y="57202"/>
                  </a:lnTo>
                  <a:lnTo>
                    <a:pt x="122370" y="57089"/>
                  </a:lnTo>
                  <a:lnTo>
                    <a:pt x="123068" y="56976"/>
                  </a:lnTo>
                  <a:lnTo>
                    <a:pt x="123691" y="56862"/>
                  </a:lnTo>
                  <a:lnTo>
                    <a:pt x="124239" y="56730"/>
                  </a:lnTo>
                  <a:lnTo>
                    <a:pt x="124711" y="56598"/>
                  </a:lnTo>
                  <a:lnTo>
                    <a:pt x="125107" y="56485"/>
                  </a:lnTo>
                  <a:lnTo>
                    <a:pt x="125428" y="56371"/>
                  </a:lnTo>
                  <a:lnTo>
                    <a:pt x="125862" y="56202"/>
                  </a:lnTo>
                  <a:lnTo>
                    <a:pt x="126013" y="56145"/>
                  </a:lnTo>
                  <a:lnTo>
                    <a:pt x="125069" y="56296"/>
                  </a:lnTo>
                  <a:lnTo>
                    <a:pt x="124125" y="56428"/>
                  </a:lnTo>
                  <a:lnTo>
                    <a:pt x="123144" y="56504"/>
                  </a:lnTo>
                  <a:lnTo>
                    <a:pt x="122143" y="56560"/>
                  </a:lnTo>
                  <a:lnTo>
                    <a:pt x="121143" y="56579"/>
                  </a:lnTo>
                  <a:lnTo>
                    <a:pt x="120123" y="56579"/>
                  </a:lnTo>
                  <a:lnTo>
                    <a:pt x="119104" y="56541"/>
                  </a:lnTo>
                  <a:lnTo>
                    <a:pt x="118047" y="56466"/>
                  </a:lnTo>
                  <a:lnTo>
                    <a:pt x="116989" y="56371"/>
                  </a:lnTo>
                  <a:lnTo>
                    <a:pt x="115932" y="56258"/>
                  </a:lnTo>
                  <a:lnTo>
                    <a:pt x="114875" y="56107"/>
                  </a:lnTo>
                  <a:lnTo>
                    <a:pt x="113799" y="55937"/>
                  </a:lnTo>
                  <a:lnTo>
                    <a:pt x="112723" y="55748"/>
                  </a:lnTo>
                  <a:lnTo>
                    <a:pt x="111647" y="55541"/>
                  </a:lnTo>
                  <a:lnTo>
                    <a:pt x="110571" y="55295"/>
                  </a:lnTo>
                  <a:lnTo>
                    <a:pt x="109476" y="55050"/>
                  </a:lnTo>
                  <a:lnTo>
                    <a:pt x="108400" y="54786"/>
                  </a:lnTo>
                  <a:lnTo>
                    <a:pt x="107343" y="54503"/>
                  </a:lnTo>
                  <a:lnTo>
                    <a:pt x="106267" y="54200"/>
                  </a:lnTo>
                  <a:lnTo>
                    <a:pt x="105209" y="53880"/>
                  </a:lnTo>
                  <a:lnTo>
                    <a:pt x="104152" y="53559"/>
                  </a:lnTo>
                  <a:lnTo>
                    <a:pt x="103114" y="53219"/>
                  </a:lnTo>
                  <a:lnTo>
                    <a:pt x="102076" y="52860"/>
                  </a:lnTo>
                  <a:lnTo>
                    <a:pt x="101056" y="52501"/>
                  </a:lnTo>
                  <a:lnTo>
                    <a:pt x="100037" y="52143"/>
                  </a:lnTo>
                  <a:lnTo>
                    <a:pt x="99055" y="51765"/>
                  </a:lnTo>
                  <a:lnTo>
                    <a:pt x="97111" y="51010"/>
                  </a:lnTo>
                  <a:lnTo>
                    <a:pt x="95260" y="50236"/>
                  </a:lnTo>
                  <a:lnTo>
                    <a:pt x="93486" y="49481"/>
                  </a:lnTo>
                  <a:lnTo>
                    <a:pt x="94864" y="49481"/>
                  </a:lnTo>
                  <a:lnTo>
                    <a:pt x="96186" y="49462"/>
                  </a:lnTo>
                  <a:lnTo>
                    <a:pt x="97450" y="49405"/>
                  </a:lnTo>
                  <a:lnTo>
                    <a:pt x="98677" y="49330"/>
                  </a:lnTo>
                  <a:lnTo>
                    <a:pt x="99848" y="49235"/>
                  </a:lnTo>
                  <a:lnTo>
                    <a:pt x="100981" y="49122"/>
                  </a:lnTo>
                  <a:lnTo>
                    <a:pt x="102057" y="48990"/>
                  </a:lnTo>
                  <a:lnTo>
                    <a:pt x="103076" y="48839"/>
                  </a:lnTo>
                  <a:lnTo>
                    <a:pt x="104058" y="48688"/>
                  </a:lnTo>
                  <a:lnTo>
                    <a:pt x="105002" y="48499"/>
                  </a:lnTo>
                  <a:lnTo>
                    <a:pt x="105889" y="48310"/>
                  </a:lnTo>
                  <a:lnTo>
                    <a:pt x="106720" y="48103"/>
                  </a:lnTo>
                  <a:lnTo>
                    <a:pt x="107513" y="47895"/>
                  </a:lnTo>
                  <a:lnTo>
                    <a:pt x="108268" y="47687"/>
                  </a:lnTo>
                  <a:lnTo>
                    <a:pt x="108985" y="47461"/>
                  </a:lnTo>
                  <a:lnTo>
                    <a:pt x="109646" y="47253"/>
                  </a:lnTo>
                  <a:lnTo>
                    <a:pt x="110269" y="47027"/>
                  </a:lnTo>
                  <a:lnTo>
                    <a:pt x="110835" y="46800"/>
                  </a:lnTo>
                  <a:lnTo>
                    <a:pt x="111364" y="46574"/>
                  </a:lnTo>
                  <a:lnTo>
                    <a:pt x="111855" y="46366"/>
                  </a:lnTo>
                  <a:lnTo>
                    <a:pt x="112723" y="45969"/>
                  </a:lnTo>
                  <a:lnTo>
                    <a:pt x="113403" y="45592"/>
                  </a:lnTo>
                  <a:lnTo>
                    <a:pt x="113950" y="45290"/>
                  </a:lnTo>
                  <a:lnTo>
                    <a:pt x="114309" y="45063"/>
                  </a:lnTo>
                  <a:lnTo>
                    <a:pt x="114611" y="44837"/>
                  </a:lnTo>
                  <a:lnTo>
                    <a:pt x="114611" y="44837"/>
                  </a:lnTo>
                  <a:lnTo>
                    <a:pt x="113988" y="45195"/>
                  </a:lnTo>
                  <a:lnTo>
                    <a:pt x="113327" y="45535"/>
                  </a:lnTo>
                  <a:lnTo>
                    <a:pt x="112629" y="45856"/>
                  </a:lnTo>
                  <a:lnTo>
                    <a:pt x="111911" y="46139"/>
                  </a:lnTo>
                  <a:lnTo>
                    <a:pt x="111194" y="46423"/>
                  </a:lnTo>
                  <a:lnTo>
                    <a:pt x="110439" y="46668"/>
                  </a:lnTo>
                  <a:lnTo>
                    <a:pt x="109665" y="46913"/>
                  </a:lnTo>
                  <a:lnTo>
                    <a:pt x="108872" y="47121"/>
                  </a:lnTo>
                  <a:lnTo>
                    <a:pt x="108079" y="47329"/>
                  </a:lnTo>
                  <a:lnTo>
                    <a:pt x="107267" y="47499"/>
                  </a:lnTo>
                  <a:lnTo>
                    <a:pt x="106455" y="47669"/>
                  </a:lnTo>
                  <a:lnTo>
                    <a:pt x="105625" y="47820"/>
                  </a:lnTo>
                  <a:lnTo>
                    <a:pt x="104794" y="47952"/>
                  </a:lnTo>
                  <a:lnTo>
                    <a:pt x="103963" y="48084"/>
                  </a:lnTo>
                  <a:lnTo>
                    <a:pt x="103152" y="48178"/>
                  </a:lnTo>
                  <a:lnTo>
                    <a:pt x="102321" y="48273"/>
                  </a:lnTo>
                  <a:lnTo>
                    <a:pt x="101490" y="48348"/>
                  </a:lnTo>
                  <a:lnTo>
                    <a:pt x="100679" y="48424"/>
                  </a:lnTo>
                  <a:lnTo>
                    <a:pt x="99093" y="48537"/>
                  </a:lnTo>
                  <a:lnTo>
                    <a:pt x="97564" y="48594"/>
                  </a:lnTo>
                  <a:lnTo>
                    <a:pt x="96110" y="48631"/>
                  </a:lnTo>
                  <a:lnTo>
                    <a:pt x="94732" y="48631"/>
                  </a:lnTo>
                  <a:lnTo>
                    <a:pt x="93486" y="48612"/>
                  </a:lnTo>
                  <a:lnTo>
                    <a:pt x="92372" y="48556"/>
                  </a:lnTo>
                  <a:lnTo>
                    <a:pt x="91390" y="48499"/>
                  </a:lnTo>
                  <a:lnTo>
                    <a:pt x="90239" y="47952"/>
                  </a:lnTo>
                  <a:lnTo>
                    <a:pt x="89144" y="47404"/>
                  </a:lnTo>
                  <a:lnTo>
                    <a:pt x="88124" y="46895"/>
                  </a:lnTo>
                  <a:lnTo>
                    <a:pt x="87199" y="46385"/>
                  </a:lnTo>
                  <a:lnTo>
                    <a:pt x="86350" y="45932"/>
                  </a:lnTo>
                  <a:lnTo>
                    <a:pt x="85595" y="45498"/>
                  </a:lnTo>
                  <a:lnTo>
                    <a:pt x="84934" y="45101"/>
                  </a:lnTo>
                  <a:lnTo>
                    <a:pt x="84387" y="44742"/>
                  </a:lnTo>
                  <a:lnTo>
                    <a:pt x="83745" y="43968"/>
                  </a:lnTo>
                  <a:lnTo>
                    <a:pt x="83046" y="43175"/>
                  </a:lnTo>
                  <a:lnTo>
                    <a:pt x="82914" y="43043"/>
                  </a:lnTo>
                  <a:lnTo>
                    <a:pt x="82291" y="42401"/>
                  </a:lnTo>
                  <a:lnTo>
                    <a:pt x="82159" y="42269"/>
                  </a:lnTo>
                  <a:lnTo>
                    <a:pt x="81423" y="41571"/>
                  </a:lnTo>
                  <a:lnTo>
                    <a:pt x="81140" y="41325"/>
                  </a:lnTo>
                  <a:lnTo>
                    <a:pt x="80630" y="40872"/>
                  </a:lnTo>
                  <a:lnTo>
                    <a:pt x="80271" y="40570"/>
                  </a:lnTo>
                  <a:lnTo>
                    <a:pt x="79686" y="40098"/>
                  </a:lnTo>
                  <a:lnTo>
                    <a:pt x="79157" y="39683"/>
                  </a:lnTo>
                  <a:lnTo>
                    <a:pt x="78610" y="39305"/>
                  </a:lnTo>
                  <a:lnTo>
                    <a:pt x="78176" y="38984"/>
                  </a:lnTo>
                  <a:lnTo>
                    <a:pt x="77647" y="38626"/>
                  </a:lnTo>
                  <a:lnTo>
                    <a:pt x="77213" y="38343"/>
                  </a:lnTo>
                  <a:lnTo>
                    <a:pt x="76307" y="37795"/>
                  </a:lnTo>
                  <a:lnTo>
                    <a:pt x="75854" y="37531"/>
                  </a:lnTo>
                  <a:lnTo>
                    <a:pt x="75231" y="37191"/>
                  </a:lnTo>
                  <a:lnTo>
                    <a:pt x="74759" y="36946"/>
                  </a:lnTo>
                  <a:lnTo>
                    <a:pt x="73909" y="36511"/>
                  </a:lnTo>
                  <a:lnTo>
                    <a:pt x="73437" y="36304"/>
                  </a:lnTo>
                  <a:lnTo>
                    <a:pt x="72569" y="35907"/>
                  </a:lnTo>
                  <a:lnTo>
                    <a:pt x="72116" y="35737"/>
                  </a:lnTo>
                  <a:lnTo>
                    <a:pt x="71247" y="35398"/>
                  </a:lnTo>
                  <a:lnTo>
                    <a:pt x="70889" y="35265"/>
                  </a:lnTo>
                  <a:lnTo>
                    <a:pt x="70266" y="35058"/>
                  </a:lnTo>
                  <a:lnTo>
                    <a:pt x="69643" y="34850"/>
                  </a:lnTo>
                  <a:lnTo>
                    <a:pt x="69303" y="34756"/>
                  </a:lnTo>
                  <a:lnTo>
                    <a:pt x="68283" y="34473"/>
                  </a:lnTo>
                  <a:lnTo>
                    <a:pt x="67887" y="34359"/>
                  </a:lnTo>
                  <a:lnTo>
                    <a:pt x="67207" y="34208"/>
                  </a:lnTo>
                  <a:lnTo>
                    <a:pt x="66528" y="34057"/>
                  </a:lnTo>
                  <a:lnTo>
                    <a:pt x="66509" y="34057"/>
                  </a:lnTo>
                  <a:lnTo>
                    <a:pt x="67566" y="33944"/>
                  </a:lnTo>
                  <a:lnTo>
                    <a:pt x="68642" y="33868"/>
                  </a:lnTo>
                  <a:lnTo>
                    <a:pt x="69850" y="33774"/>
                  </a:lnTo>
                  <a:lnTo>
                    <a:pt x="71058" y="33717"/>
                  </a:lnTo>
                  <a:lnTo>
                    <a:pt x="72267" y="33680"/>
                  </a:lnTo>
                  <a:lnTo>
                    <a:pt x="73475" y="33661"/>
                  </a:lnTo>
                  <a:lnTo>
                    <a:pt x="74702" y="33642"/>
                  </a:lnTo>
                  <a:lnTo>
                    <a:pt x="75910" y="33661"/>
                  </a:lnTo>
                  <a:lnTo>
                    <a:pt x="77137" y="33699"/>
                  </a:lnTo>
                  <a:lnTo>
                    <a:pt x="78364" y="33755"/>
                  </a:lnTo>
                  <a:lnTo>
                    <a:pt x="79573" y="33831"/>
                  </a:lnTo>
                  <a:lnTo>
                    <a:pt x="80800" y="33925"/>
                  </a:lnTo>
                  <a:lnTo>
                    <a:pt x="82008" y="34038"/>
                  </a:lnTo>
                  <a:lnTo>
                    <a:pt x="83235" y="34170"/>
                  </a:lnTo>
                  <a:lnTo>
                    <a:pt x="84443" y="34322"/>
                  </a:lnTo>
                  <a:lnTo>
                    <a:pt x="85651" y="34491"/>
                  </a:lnTo>
                  <a:lnTo>
                    <a:pt x="86860" y="34680"/>
                  </a:lnTo>
                  <a:lnTo>
                    <a:pt x="88049" y="34888"/>
                  </a:lnTo>
                  <a:lnTo>
                    <a:pt x="89540" y="35152"/>
                  </a:lnTo>
                  <a:lnTo>
                    <a:pt x="90994" y="35379"/>
                  </a:lnTo>
                  <a:lnTo>
                    <a:pt x="92391" y="35567"/>
                  </a:lnTo>
                  <a:lnTo>
                    <a:pt x="93750" y="35737"/>
                  </a:lnTo>
                  <a:lnTo>
                    <a:pt x="95072" y="35851"/>
                  </a:lnTo>
                  <a:lnTo>
                    <a:pt x="96355" y="35945"/>
                  </a:lnTo>
                  <a:lnTo>
                    <a:pt x="97601" y="36002"/>
                  </a:lnTo>
                  <a:lnTo>
                    <a:pt x="98810" y="36039"/>
                  </a:lnTo>
                  <a:lnTo>
                    <a:pt x="99980" y="36039"/>
                  </a:lnTo>
                  <a:lnTo>
                    <a:pt x="101113" y="36021"/>
                  </a:lnTo>
                  <a:lnTo>
                    <a:pt x="102227" y="35964"/>
                  </a:lnTo>
                  <a:lnTo>
                    <a:pt x="103284" y="35888"/>
                  </a:lnTo>
                  <a:lnTo>
                    <a:pt x="104322" y="35794"/>
                  </a:lnTo>
                  <a:lnTo>
                    <a:pt x="105304" y="35662"/>
                  </a:lnTo>
                  <a:lnTo>
                    <a:pt x="106267" y="35511"/>
                  </a:lnTo>
                  <a:lnTo>
                    <a:pt x="107192" y="35341"/>
                  </a:lnTo>
                  <a:lnTo>
                    <a:pt x="108098" y="35152"/>
                  </a:lnTo>
                  <a:lnTo>
                    <a:pt x="108966" y="34945"/>
                  </a:lnTo>
                  <a:lnTo>
                    <a:pt x="109797" y="34718"/>
                  </a:lnTo>
                  <a:lnTo>
                    <a:pt x="110590" y="34473"/>
                  </a:lnTo>
                  <a:lnTo>
                    <a:pt x="111364" y="34208"/>
                  </a:lnTo>
                  <a:lnTo>
                    <a:pt x="112100" y="33925"/>
                  </a:lnTo>
                  <a:lnTo>
                    <a:pt x="112817" y="33642"/>
                  </a:lnTo>
                  <a:lnTo>
                    <a:pt x="113497" y="33340"/>
                  </a:lnTo>
                  <a:lnTo>
                    <a:pt x="114158" y="33019"/>
                  </a:lnTo>
                  <a:lnTo>
                    <a:pt x="114781" y="32679"/>
                  </a:lnTo>
                  <a:lnTo>
                    <a:pt x="115385" y="32339"/>
                  </a:lnTo>
                  <a:lnTo>
                    <a:pt x="115951" y="31999"/>
                  </a:lnTo>
                  <a:lnTo>
                    <a:pt x="116499" y="31641"/>
                  </a:lnTo>
                  <a:lnTo>
                    <a:pt x="117027" y="31263"/>
                  </a:lnTo>
                  <a:lnTo>
                    <a:pt x="117537" y="30905"/>
                  </a:lnTo>
                  <a:lnTo>
                    <a:pt x="118009" y="30527"/>
                  </a:lnTo>
                  <a:lnTo>
                    <a:pt x="118462" y="30131"/>
                  </a:lnTo>
                  <a:lnTo>
                    <a:pt x="118877" y="29753"/>
                  </a:lnTo>
                  <a:lnTo>
                    <a:pt x="119293" y="29357"/>
                  </a:lnTo>
                  <a:lnTo>
                    <a:pt x="119670" y="28979"/>
                  </a:lnTo>
                  <a:lnTo>
                    <a:pt x="120029" y="28582"/>
                  </a:lnTo>
                  <a:lnTo>
                    <a:pt x="120388" y="28186"/>
                  </a:lnTo>
                  <a:lnTo>
                    <a:pt x="120708" y="27808"/>
                  </a:lnTo>
                  <a:lnTo>
                    <a:pt x="121010" y="27431"/>
                  </a:lnTo>
                  <a:lnTo>
                    <a:pt x="121294" y="27034"/>
                  </a:lnTo>
                  <a:lnTo>
                    <a:pt x="121558" y="26657"/>
                  </a:lnTo>
                  <a:lnTo>
                    <a:pt x="122030" y="25940"/>
                  </a:lnTo>
                  <a:lnTo>
                    <a:pt x="122445" y="25222"/>
                  </a:lnTo>
                  <a:lnTo>
                    <a:pt x="122785" y="24561"/>
                  </a:lnTo>
                  <a:lnTo>
                    <a:pt x="123087" y="23957"/>
                  </a:lnTo>
                  <a:lnTo>
                    <a:pt x="123314" y="23391"/>
                  </a:lnTo>
                  <a:lnTo>
                    <a:pt x="123502" y="22900"/>
                  </a:lnTo>
                  <a:lnTo>
                    <a:pt x="123653" y="22466"/>
                  </a:lnTo>
                  <a:lnTo>
                    <a:pt x="123748" y="22126"/>
                  </a:lnTo>
                  <a:lnTo>
                    <a:pt x="123823" y="21881"/>
                  </a:lnTo>
                  <a:lnTo>
                    <a:pt x="123880" y="21654"/>
                  </a:lnTo>
                  <a:lnTo>
                    <a:pt x="122974" y="23032"/>
                  </a:lnTo>
                  <a:lnTo>
                    <a:pt x="122521" y="23693"/>
                  </a:lnTo>
                  <a:lnTo>
                    <a:pt x="122049" y="24373"/>
                  </a:lnTo>
                  <a:lnTo>
                    <a:pt x="121577" y="25033"/>
                  </a:lnTo>
                  <a:lnTo>
                    <a:pt x="121067" y="25675"/>
                  </a:lnTo>
                  <a:lnTo>
                    <a:pt x="120539" y="26298"/>
                  </a:lnTo>
                  <a:lnTo>
                    <a:pt x="119972" y="26921"/>
                  </a:lnTo>
                  <a:lnTo>
                    <a:pt x="119387" y="27525"/>
                  </a:lnTo>
                  <a:lnTo>
                    <a:pt x="118783" y="28111"/>
                  </a:lnTo>
                  <a:lnTo>
                    <a:pt x="118122" y="28677"/>
                  </a:lnTo>
                  <a:lnTo>
                    <a:pt x="117424" y="29224"/>
                  </a:lnTo>
                  <a:lnTo>
                    <a:pt x="117065" y="29470"/>
                  </a:lnTo>
                  <a:lnTo>
                    <a:pt x="116687" y="29734"/>
                  </a:lnTo>
                  <a:lnTo>
                    <a:pt x="116291" y="29979"/>
                  </a:lnTo>
                  <a:lnTo>
                    <a:pt x="115894" y="30225"/>
                  </a:lnTo>
                  <a:lnTo>
                    <a:pt x="115479" y="30451"/>
                  </a:lnTo>
                  <a:lnTo>
                    <a:pt x="115064" y="30697"/>
                  </a:lnTo>
                  <a:lnTo>
                    <a:pt x="114611" y="30905"/>
                  </a:lnTo>
                  <a:lnTo>
                    <a:pt x="114158" y="31131"/>
                  </a:lnTo>
                  <a:lnTo>
                    <a:pt x="113705" y="31339"/>
                  </a:lnTo>
                  <a:lnTo>
                    <a:pt x="113214" y="31528"/>
                  </a:lnTo>
                  <a:lnTo>
                    <a:pt x="112723" y="31716"/>
                  </a:lnTo>
                  <a:lnTo>
                    <a:pt x="112194" y="31905"/>
                  </a:lnTo>
                  <a:lnTo>
                    <a:pt x="111666" y="32075"/>
                  </a:lnTo>
                  <a:lnTo>
                    <a:pt x="111118" y="32245"/>
                  </a:lnTo>
                  <a:lnTo>
                    <a:pt x="110571" y="32396"/>
                  </a:lnTo>
                  <a:lnTo>
                    <a:pt x="109986" y="32528"/>
                  </a:lnTo>
                  <a:lnTo>
                    <a:pt x="109381" y="32679"/>
                  </a:lnTo>
                  <a:lnTo>
                    <a:pt x="108758" y="32792"/>
                  </a:lnTo>
                  <a:lnTo>
                    <a:pt x="108135" y="32906"/>
                  </a:lnTo>
                  <a:lnTo>
                    <a:pt x="107475" y="33019"/>
                  </a:lnTo>
                  <a:lnTo>
                    <a:pt x="106795" y="33113"/>
                  </a:lnTo>
                  <a:lnTo>
                    <a:pt x="106116" y="33208"/>
                  </a:lnTo>
                  <a:lnTo>
                    <a:pt x="105398" y="33283"/>
                  </a:lnTo>
                  <a:lnTo>
                    <a:pt x="104662" y="33340"/>
                  </a:lnTo>
                  <a:lnTo>
                    <a:pt x="103907" y="33396"/>
                  </a:lnTo>
                  <a:lnTo>
                    <a:pt x="103133" y="33434"/>
                  </a:lnTo>
                  <a:lnTo>
                    <a:pt x="102321" y="33453"/>
                  </a:lnTo>
                  <a:lnTo>
                    <a:pt x="101490" y="33472"/>
                  </a:lnTo>
                  <a:lnTo>
                    <a:pt x="99791" y="33472"/>
                  </a:lnTo>
                  <a:lnTo>
                    <a:pt x="98885" y="33453"/>
                  </a:lnTo>
                  <a:lnTo>
                    <a:pt x="97979" y="33415"/>
                  </a:lnTo>
                  <a:lnTo>
                    <a:pt x="97035" y="33359"/>
                  </a:lnTo>
                  <a:lnTo>
                    <a:pt x="96053" y="33302"/>
                  </a:lnTo>
                  <a:lnTo>
                    <a:pt x="95072" y="33227"/>
                  </a:lnTo>
                  <a:lnTo>
                    <a:pt x="94052" y="33151"/>
                  </a:lnTo>
                  <a:lnTo>
                    <a:pt x="92995" y="33038"/>
                  </a:lnTo>
                  <a:lnTo>
                    <a:pt x="91938" y="32925"/>
                  </a:lnTo>
                  <a:lnTo>
                    <a:pt x="89691" y="32641"/>
                  </a:lnTo>
                  <a:lnTo>
                    <a:pt x="89144" y="32566"/>
                  </a:lnTo>
                  <a:lnTo>
                    <a:pt x="88596" y="32471"/>
                  </a:lnTo>
                  <a:lnTo>
                    <a:pt x="87483" y="32302"/>
                  </a:lnTo>
                  <a:lnTo>
                    <a:pt x="86841" y="32207"/>
                  </a:lnTo>
                  <a:lnTo>
                    <a:pt x="85217" y="31981"/>
                  </a:lnTo>
                  <a:lnTo>
                    <a:pt x="84594" y="31905"/>
                  </a:lnTo>
                  <a:lnTo>
                    <a:pt x="82499" y="31660"/>
                  </a:lnTo>
                  <a:lnTo>
                    <a:pt x="82140" y="31622"/>
                  </a:lnTo>
                  <a:lnTo>
                    <a:pt x="80403" y="31471"/>
                  </a:lnTo>
                  <a:lnTo>
                    <a:pt x="79724" y="31414"/>
                  </a:lnTo>
                  <a:lnTo>
                    <a:pt x="78232" y="31301"/>
                  </a:lnTo>
                  <a:lnTo>
                    <a:pt x="77628" y="31263"/>
                  </a:lnTo>
                  <a:lnTo>
                    <a:pt x="75703" y="31169"/>
                  </a:lnTo>
                  <a:lnTo>
                    <a:pt x="75098" y="31150"/>
                  </a:lnTo>
                  <a:lnTo>
                    <a:pt x="73739" y="31131"/>
                  </a:lnTo>
                  <a:lnTo>
                    <a:pt x="72984" y="31112"/>
                  </a:lnTo>
                  <a:lnTo>
                    <a:pt x="71700" y="31112"/>
                  </a:lnTo>
                  <a:lnTo>
                    <a:pt x="71040" y="31131"/>
                  </a:lnTo>
                  <a:lnTo>
                    <a:pt x="69322" y="31169"/>
                  </a:lnTo>
                  <a:lnTo>
                    <a:pt x="68548" y="31207"/>
                  </a:lnTo>
                  <a:lnTo>
                    <a:pt x="67490" y="31263"/>
                  </a:lnTo>
                  <a:lnTo>
                    <a:pt x="66660" y="31301"/>
                  </a:lnTo>
                  <a:lnTo>
                    <a:pt x="65640" y="31395"/>
                  </a:lnTo>
                  <a:lnTo>
                    <a:pt x="64338" y="31509"/>
                  </a:lnTo>
                  <a:lnTo>
                    <a:pt x="63356" y="31603"/>
                  </a:lnTo>
                  <a:lnTo>
                    <a:pt x="62431" y="31716"/>
                  </a:lnTo>
                  <a:lnTo>
                    <a:pt x="61676" y="31811"/>
                  </a:lnTo>
                  <a:lnTo>
                    <a:pt x="60732" y="31943"/>
                  </a:lnTo>
                  <a:lnTo>
                    <a:pt x="60128" y="32037"/>
                  </a:lnTo>
                  <a:lnTo>
                    <a:pt x="59184" y="32188"/>
                  </a:lnTo>
                  <a:lnTo>
                    <a:pt x="58278" y="32358"/>
                  </a:lnTo>
                  <a:lnTo>
                    <a:pt x="57787" y="32453"/>
                  </a:lnTo>
                  <a:lnTo>
                    <a:pt x="56768" y="32660"/>
                  </a:lnTo>
                  <a:lnTo>
                    <a:pt x="56296" y="32755"/>
                  </a:lnTo>
                  <a:lnTo>
                    <a:pt x="55427" y="32962"/>
                  </a:lnTo>
                  <a:lnTo>
                    <a:pt x="54559" y="33170"/>
                  </a:lnTo>
                  <a:lnTo>
                    <a:pt x="53690" y="33378"/>
                  </a:lnTo>
                  <a:lnTo>
                    <a:pt x="52860" y="33604"/>
                  </a:lnTo>
                  <a:lnTo>
                    <a:pt x="52633" y="33661"/>
                  </a:lnTo>
                  <a:lnTo>
                    <a:pt x="51538" y="33982"/>
                  </a:lnTo>
                  <a:lnTo>
                    <a:pt x="51331" y="34057"/>
                  </a:lnTo>
                  <a:lnTo>
                    <a:pt x="50462" y="34322"/>
                  </a:lnTo>
                  <a:lnTo>
                    <a:pt x="49613" y="34605"/>
                  </a:lnTo>
                  <a:lnTo>
                    <a:pt x="48782" y="34907"/>
                  </a:lnTo>
                  <a:lnTo>
                    <a:pt x="47951" y="35209"/>
                  </a:lnTo>
                  <a:lnTo>
                    <a:pt x="47876" y="35228"/>
                  </a:lnTo>
                  <a:lnTo>
                    <a:pt x="46743" y="35662"/>
                  </a:lnTo>
                  <a:lnTo>
                    <a:pt x="45648" y="36134"/>
                  </a:lnTo>
                  <a:lnTo>
                    <a:pt x="44553" y="36606"/>
                  </a:lnTo>
                  <a:lnTo>
                    <a:pt x="43496" y="37116"/>
                  </a:lnTo>
                  <a:lnTo>
                    <a:pt x="44025" y="36398"/>
                  </a:lnTo>
                  <a:lnTo>
                    <a:pt x="44591" y="35681"/>
                  </a:lnTo>
                  <a:lnTo>
                    <a:pt x="45157" y="34982"/>
                  </a:lnTo>
                  <a:lnTo>
                    <a:pt x="45743" y="34322"/>
                  </a:lnTo>
                  <a:lnTo>
                    <a:pt x="46309" y="33699"/>
                  </a:lnTo>
                  <a:lnTo>
                    <a:pt x="46592" y="33434"/>
                  </a:lnTo>
                  <a:lnTo>
                    <a:pt x="46875" y="33189"/>
                  </a:lnTo>
                  <a:lnTo>
                    <a:pt x="47140" y="32962"/>
                  </a:lnTo>
                  <a:lnTo>
                    <a:pt x="47385" y="32773"/>
                  </a:lnTo>
                  <a:lnTo>
                    <a:pt x="47649" y="32604"/>
                  </a:lnTo>
                  <a:lnTo>
                    <a:pt x="47876" y="32490"/>
                  </a:lnTo>
                  <a:lnTo>
                    <a:pt x="48461" y="32207"/>
                  </a:lnTo>
                  <a:lnTo>
                    <a:pt x="49046" y="31924"/>
                  </a:lnTo>
                  <a:lnTo>
                    <a:pt x="49613" y="31622"/>
                  </a:lnTo>
                  <a:lnTo>
                    <a:pt x="50198" y="31320"/>
                  </a:lnTo>
                  <a:lnTo>
                    <a:pt x="50783" y="30999"/>
                  </a:lnTo>
                  <a:lnTo>
                    <a:pt x="51350" y="30659"/>
                  </a:lnTo>
                  <a:lnTo>
                    <a:pt x="52501" y="29942"/>
                  </a:lnTo>
                  <a:lnTo>
                    <a:pt x="53634" y="29187"/>
                  </a:lnTo>
                  <a:lnTo>
                    <a:pt x="54748" y="28394"/>
                  </a:lnTo>
                  <a:lnTo>
                    <a:pt x="55861" y="27563"/>
                  </a:lnTo>
                  <a:lnTo>
                    <a:pt x="56938" y="26676"/>
                  </a:lnTo>
                  <a:lnTo>
                    <a:pt x="58014" y="25770"/>
                  </a:lnTo>
                  <a:lnTo>
                    <a:pt x="59052" y="24826"/>
                  </a:lnTo>
                  <a:lnTo>
                    <a:pt x="60071" y="23844"/>
                  </a:lnTo>
                  <a:lnTo>
                    <a:pt x="61053" y="22843"/>
                  </a:lnTo>
                  <a:lnTo>
                    <a:pt x="62016" y="21805"/>
                  </a:lnTo>
                  <a:lnTo>
                    <a:pt x="62941" y="20748"/>
                  </a:lnTo>
                  <a:lnTo>
                    <a:pt x="63809" y="19653"/>
                  </a:lnTo>
                  <a:lnTo>
                    <a:pt x="64659" y="18558"/>
                  </a:lnTo>
                  <a:lnTo>
                    <a:pt x="65074" y="17992"/>
                  </a:lnTo>
                  <a:lnTo>
                    <a:pt x="65452" y="17444"/>
                  </a:lnTo>
                  <a:lnTo>
                    <a:pt x="65848" y="16878"/>
                  </a:lnTo>
                  <a:lnTo>
                    <a:pt x="66226" y="16293"/>
                  </a:lnTo>
                  <a:lnTo>
                    <a:pt x="66584" y="15726"/>
                  </a:lnTo>
                  <a:lnTo>
                    <a:pt x="66924" y="15141"/>
                  </a:lnTo>
                  <a:lnTo>
                    <a:pt x="67264" y="14575"/>
                  </a:lnTo>
                  <a:lnTo>
                    <a:pt x="67585" y="13990"/>
                  </a:lnTo>
                  <a:lnTo>
                    <a:pt x="67887" y="13404"/>
                  </a:lnTo>
                  <a:lnTo>
                    <a:pt x="68189" y="12819"/>
                  </a:lnTo>
                  <a:lnTo>
                    <a:pt x="68472" y="12234"/>
                  </a:lnTo>
                  <a:lnTo>
                    <a:pt x="68736" y="11649"/>
                  </a:lnTo>
                  <a:lnTo>
                    <a:pt x="69001" y="11044"/>
                  </a:lnTo>
                  <a:lnTo>
                    <a:pt x="69227" y="10459"/>
                  </a:lnTo>
                  <a:lnTo>
                    <a:pt x="69454" y="9874"/>
                  </a:lnTo>
                  <a:lnTo>
                    <a:pt x="69661" y="9270"/>
                  </a:lnTo>
                  <a:lnTo>
                    <a:pt x="69850" y="8685"/>
                  </a:lnTo>
                  <a:lnTo>
                    <a:pt x="70039" y="8099"/>
                  </a:lnTo>
                  <a:lnTo>
                    <a:pt x="70190" y="7495"/>
                  </a:lnTo>
                  <a:lnTo>
                    <a:pt x="70341" y="6910"/>
                  </a:lnTo>
                  <a:lnTo>
                    <a:pt x="70454" y="6325"/>
                  </a:lnTo>
                  <a:lnTo>
                    <a:pt x="70568" y="5740"/>
                  </a:lnTo>
                  <a:lnTo>
                    <a:pt x="70662" y="5154"/>
                  </a:lnTo>
                  <a:lnTo>
                    <a:pt x="70719" y="4569"/>
                  </a:lnTo>
                  <a:lnTo>
                    <a:pt x="70775" y="3984"/>
                  </a:lnTo>
                  <a:lnTo>
                    <a:pt x="70813" y="3399"/>
                  </a:lnTo>
                  <a:lnTo>
                    <a:pt x="70832" y="2832"/>
                  </a:lnTo>
                  <a:lnTo>
                    <a:pt x="70832" y="2247"/>
                  </a:lnTo>
                  <a:lnTo>
                    <a:pt x="70794" y="1681"/>
                  </a:lnTo>
                  <a:lnTo>
                    <a:pt x="70756" y="1114"/>
                  </a:lnTo>
                  <a:lnTo>
                    <a:pt x="70700" y="548"/>
                  </a:lnTo>
                  <a:lnTo>
                    <a:pt x="7060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11" name="Google Shape;911;p13"/>
            <p:cNvGrpSpPr/>
            <p:nvPr/>
          </p:nvGrpSpPr>
          <p:grpSpPr>
            <a:xfrm>
              <a:off x="2464214" y="951103"/>
              <a:ext cx="314426" cy="304947"/>
              <a:chOff x="5013725" y="2633775"/>
              <a:chExt cx="422900" cy="410150"/>
            </a:xfrm>
          </p:grpSpPr>
          <p:sp>
            <p:nvSpPr>
              <p:cNvPr id="912" name="Google Shape;912;p13"/>
              <p:cNvSpPr/>
              <p:nvPr/>
            </p:nvSpPr>
            <p:spPr>
              <a:xfrm>
                <a:off x="5013725" y="2633775"/>
                <a:ext cx="422900" cy="410150"/>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13"/>
              <p:cNvSpPr/>
              <p:nvPr/>
            </p:nvSpPr>
            <p:spPr>
              <a:xfrm>
                <a:off x="5179850" y="2778200"/>
                <a:ext cx="79300" cy="78850"/>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4" name="Google Shape;914;p13"/>
            <p:cNvGrpSpPr/>
            <p:nvPr/>
          </p:nvGrpSpPr>
          <p:grpSpPr>
            <a:xfrm>
              <a:off x="2497939" y="1763378"/>
              <a:ext cx="314426" cy="304947"/>
              <a:chOff x="5013725" y="2633775"/>
              <a:chExt cx="422900" cy="410150"/>
            </a:xfrm>
          </p:grpSpPr>
          <p:sp>
            <p:nvSpPr>
              <p:cNvPr id="915" name="Google Shape;915;p13"/>
              <p:cNvSpPr/>
              <p:nvPr/>
            </p:nvSpPr>
            <p:spPr>
              <a:xfrm>
                <a:off x="5013725" y="2633775"/>
                <a:ext cx="422900" cy="410150"/>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13"/>
              <p:cNvSpPr/>
              <p:nvPr/>
            </p:nvSpPr>
            <p:spPr>
              <a:xfrm>
                <a:off x="5179850" y="2778200"/>
                <a:ext cx="79300" cy="78850"/>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17" name="Google Shape;917;p13"/>
            <p:cNvSpPr/>
            <p:nvPr/>
          </p:nvSpPr>
          <p:spPr>
            <a:xfrm rot="5209801">
              <a:off x="1218720" y="419375"/>
              <a:ext cx="192106" cy="240257"/>
            </a:xfrm>
            <a:custGeom>
              <a:avLst/>
              <a:gdLst/>
              <a:ahLst/>
              <a:cxnLst/>
              <a:rect l="l" t="t" r="r" b="b"/>
              <a:pathLst>
                <a:path w="7684" h="9610" extrusionOk="0">
                  <a:moveTo>
                    <a:pt x="5097" y="1"/>
                  </a:moveTo>
                  <a:lnTo>
                    <a:pt x="4588" y="114"/>
                  </a:lnTo>
                  <a:lnTo>
                    <a:pt x="4399" y="2096"/>
                  </a:lnTo>
                  <a:lnTo>
                    <a:pt x="3889" y="246"/>
                  </a:lnTo>
                  <a:lnTo>
                    <a:pt x="2889" y="869"/>
                  </a:lnTo>
                  <a:lnTo>
                    <a:pt x="3681" y="2568"/>
                  </a:lnTo>
                  <a:lnTo>
                    <a:pt x="4229" y="3814"/>
                  </a:lnTo>
                  <a:lnTo>
                    <a:pt x="4399" y="4248"/>
                  </a:lnTo>
                  <a:lnTo>
                    <a:pt x="4512" y="4569"/>
                  </a:lnTo>
                  <a:lnTo>
                    <a:pt x="4550" y="4777"/>
                  </a:lnTo>
                  <a:lnTo>
                    <a:pt x="4550" y="4834"/>
                  </a:lnTo>
                  <a:lnTo>
                    <a:pt x="4531" y="4871"/>
                  </a:lnTo>
                  <a:lnTo>
                    <a:pt x="4512" y="4871"/>
                  </a:lnTo>
                  <a:lnTo>
                    <a:pt x="4455" y="4834"/>
                  </a:lnTo>
                  <a:lnTo>
                    <a:pt x="4304" y="4664"/>
                  </a:lnTo>
                  <a:lnTo>
                    <a:pt x="4097" y="4399"/>
                  </a:lnTo>
                  <a:lnTo>
                    <a:pt x="3832" y="4003"/>
                  </a:lnTo>
                  <a:lnTo>
                    <a:pt x="3077" y="2832"/>
                  </a:lnTo>
                  <a:lnTo>
                    <a:pt x="2077" y="1190"/>
                  </a:lnTo>
                  <a:lnTo>
                    <a:pt x="1322" y="1662"/>
                  </a:lnTo>
                  <a:lnTo>
                    <a:pt x="1548" y="2228"/>
                  </a:lnTo>
                  <a:lnTo>
                    <a:pt x="925" y="2134"/>
                  </a:lnTo>
                  <a:lnTo>
                    <a:pt x="680" y="2436"/>
                  </a:lnTo>
                  <a:lnTo>
                    <a:pt x="548" y="2625"/>
                  </a:lnTo>
                  <a:lnTo>
                    <a:pt x="434" y="2832"/>
                  </a:lnTo>
                  <a:lnTo>
                    <a:pt x="302" y="3116"/>
                  </a:lnTo>
                  <a:lnTo>
                    <a:pt x="208" y="3380"/>
                  </a:lnTo>
                  <a:lnTo>
                    <a:pt x="132" y="3625"/>
                  </a:lnTo>
                  <a:lnTo>
                    <a:pt x="76" y="3833"/>
                  </a:lnTo>
                  <a:lnTo>
                    <a:pt x="1529" y="4362"/>
                  </a:lnTo>
                  <a:lnTo>
                    <a:pt x="0" y="4645"/>
                  </a:lnTo>
                  <a:lnTo>
                    <a:pt x="95" y="5532"/>
                  </a:lnTo>
                  <a:lnTo>
                    <a:pt x="1963" y="5192"/>
                  </a:lnTo>
                  <a:lnTo>
                    <a:pt x="3304" y="4985"/>
                  </a:lnTo>
                  <a:lnTo>
                    <a:pt x="3776" y="4928"/>
                  </a:lnTo>
                  <a:lnTo>
                    <a:pt x="4116" y="4890"/>
                  </a:lnTo>
                  <a:lnTo>
                    <a:pt x="4323" y="4890"/>
                  </a:lnTo>
                  <a:lnTo>
                    <a:pt x="4361" y="4909"/>
                  </a:lnTo>
                  <a:lnTo>
                    <a:pt x="4380" y="4909"/>
                  </a:lnTo>
                  <a:lnTo>
                    <a:pt x="4380" y="4947"/>
                  </a:lnTo>
                  <a:lnTo>
                    <a:pt x="4323" y="4966"/>
                  </a:lnTo>
                  <a:lnTo>
                    <a:pt x="4134" y="5060"/>
                  </a:lnTo>
                  <a:lnTo>
                    <a:pt x="3814" y="5173"/>
                  </a:lnTo>
                  <a:lnTo>
                    <a:pt x="3342" y="5306"/>
                  </a:lnTo>
                  <a:lnTo>
                    <a:pt x="2020" y="5683"/>
                  </a:lnTo>
                  <a:lnTo>
                    <a:pt x="151" y="6174"/>
                  </a:lnTo>
                  <a:lnTo>
                    <a:pt x="378" y="6797"/>
                  </a:lnTo>
                  <a:lnTo>
                    <a:pt x="1322" y="6627"/>
                  </a:lnTo>
                  <a:lnTo>
                    <a:pt x="623" y="7269"/>
                  </a:lnTo>
                  <a:lnTo>
                    <a:pt x="736" y="7458"/>
                  </a:lnTo>
                  <a:lnTo>
                    <a:pt x="869" y="7646"/>
                  </a:lnTo>
                  <a:lnTo>
                    <a:pt x="1038" y="7854"/>
                  </a:lnTo>
                  <a:lnTo>
                    <a:pt x="1208" y="8062"/>
                  </a:lnTo>
                  <a:lnTo>
                    <a:pt x="1378" y="8232"/>
                  </a:lnTo>
                  <a:lnTo>
                    <a:pt x="1548" y="8383"/>
                  </a:lnTo>
                  <a:lnTo>
                    <a:pt x="1869" y="8647"/>
                  </a:lnTo>
                  <a:lnTo>
                    <a:pt x="2851" y="7797"/>
                  </a:lnTo>
                  <a:lnTo>
                    <a:pt x="2473" y="9025"/>
                  </a:lnTo>
                  <a:lnTo>
                    <a:pt x="3115" y="9308"/>
                  </a:lnTo>
                  <a:lnTo>
                    <a:pt x="3644" y="8118"/>
                  </a:lnTo>
                  <a:lnTo>
                    <a:pt x="3946" y="9459"/>
                  </a:lnTo>
                  <a:lnTo>
                    <a:pt x="4739" y="9610"/>
                  </a:lnTo>
                  <a:lnTo>
                    <a:pt x="4569" y="5003"/>
                  </a:lnTo>
                  <a:lnTo>
                    <a:pt x="7684" y="1096"/>
                  </a:lnTo>
                  <a:lnTo>
                    <a:pt x="7684" y="1096"/>
                  </a:lnTo>
                  <a:lnTo>
                    <a:pt x="6475" y="1719"/>
                  </a:lnTo>
                  <a:lnTo>
                    <a:pt x="7117" y="718"/>
                  </a:lnTo>
                  <a:lnTo>
                    <a:pt x="6098" y="76"/>
                  </a:lnTo>
                  <a:lnTo>
                    <a:pt x="5154" y="1228"/>
                  </a:lnTo>
                  <a:lnTo>
                    <a:pt x="509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18" name="Google Shape;918;p13"/>
            <p:cNvGrpSpPr/>
            <p:nvPr/>
          </p:nvGrpSpPr>
          <p:grpSpPr>
            <a:xfrm>
              <a:off x="1357005" y="1640480"/>
              <a:ext cx="174066" cy="168818"/>
              <a:chOff x="5013725" y="2633775"/>
              <a:chExt cx="422900" cy="410150"/>
            </a:xfrm>
          </p:grpSpPr>
          <p:sp>
            <p:nvSpPr>
              <p:cNvPr id="919" name="Google Shape;919;p13"/>
              <p:cNvSpPr/>
              <p:nvPr/>
            </p:nvSpPr>
            <p:spPr>
              <a:xfrm>
                <a:off x="5013725" y="2633775"/>
                <a:ext cx="422900" cy="410150"/>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13"/>
              <p:cNvSpPr/>
              <p:nvPr/>
            </p:nvSpPr>
            <p:spPr>
              <a:xfrm>
                <a:off x="5179850" y="2778200"/>
                <a:ext cx="79300" cy="78850"/>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21" name="Google Shape;921;p13"/>
            <p:cNvSpPr/>
            <p:nvPr/>
          </p:nvSpPr>
          <p:spPr>
            <a:xfrm rot="6625155">
              <a:off x="2279667" y="1485809"/>
              <a:ext cx="192107" cy="240259"/>
            </a:xfrm>
            <a:custGeom>
              <a:avLst/>
              <a:gdLst/>
              <a:ahLst/>
              <a:cxnLst/>
              <a:rect l="l" t="t" r="r" b="b"/>
              <a:pathLst>
                <a:path w="7684" h="9610" extrusionOk="0">
                  <a:moveTo>
                    <a:pt x="5097" y="1"/>
                  </a:moveTo>
                  <a:lnTo>
                    <a:pt x="4588" y="114"/>
                  </a:lnTo>
                  <a:lnTo>
                    <a:pt x="4399" y="2096"/>
                  </a:lnTo>
                  <a:lnTo>
                    <a:pt x="3889" y="246"/>
                  </a:lnTo>
                  <a:lnTo>
                    <a:pt x="2889" y="869"/>
                  </a:lnTo>
                  <a:lnTo>
                    <a:pt x="3681" y="2568"/>
                  </a:lnTo>
                  <a:lnTo>
                    <a:pt x="4229" y="3814"/>
                  </a:lnTo>
                  <a:lnTo>
                    <a:pt x="4399" y="4248"/>
                  </a:lnTo>
                  <a:lnTo>
                    <a:pt x="4512" y="4569"/>
                  </a:lnTo>
                  <a:lnTo>
                    <a:pt x="4550" y="4777"/>
                  </a:lnTo>
                  <a:lnTo>
                    <a:pt x="4550" y="4834"/>
                  </a:lnTo>
                  <a:lnTo>
                    <a:pt x="4531" y="4871"/>
                  </a:lnTo>
                  <a:lnTo>
                    <a:pt x="4512" y="4871"/>
                  </a:lnTo>
                  <a:lnTo>
                    <a:pt x="4455" y="4834"/>
                  </a:lnTo>
                  <a:lnTo>
                    <a:pt x="4304" y="4664"/>
                  </a:lnTo>
                  <a:lnTo>
                    <a:pt x="4097" y="4399"/>
                  </a:lnTo>
                  <a:lnTo>
                    <a:pt x="3832" y="4003"/>
                  </a:lnTo>
                  <a:lnTo>
                    <a:pt x="3077" y="2832"/>
                  </a:lnTo>
                  <a:lnTo>
                    <a:pt x="2077" y="1190"/>
                  </a:lnTo>
                  <a:lnTo>
                    <a:pt x="1322" y="1662"/>
                  </a:lnTo>
                  <a:lnTo>
                    <a:pt x="1548" y="2228"/>
                  </a:lnTo>
                  <a:lnTo>
                    <a:pt x="925" y="2134"/>
                  </a:lnTo>
                  <a:lnTo>
                    <a:pt x="680" y="2436"/>
                  </a:lnTo>
                  <a:lnTo>
                    <a:pt x="548" y="2625"/>
                  </a:lnTo>
                  <a:lnTo>
                    <a:pt x="434" y="2832"/>
                  </a:lnTo>
                  <a:lnTo>
                    <a:pt x="302" y="3116"/>
                  </a:lnTo>
                  <a:lnTo>
                    <a:pt x="208" y="3380"/>
                  </a:lnTo>
                  <a:lnTo>
                    <a:pt x="132" y="3625"/>
                  </a:lnTo>
                  <a:lnTo>
                    <a:pt x="76" y="3833"/>
                  </a:lnTo>
                  <a:lnTo>
                    <a:pt x="1529" y="4362"/>
                  </a:lnTo>
                  <a:lnTo>
                    <a:pt x="0" y="4645"/>
                  </a:lnTo>
                  <a:lnTo>
                    <a:pt x="95" y="5532"/>
                  </a:lnTo>
                  <a:lnTo>
                    <a:pt x="1963" y="5192"/>
                  </a:lnTo>
                  <a:lnTo>
                    <a:pt x="3304" y="4985"/>
                  </a:lnTo>
                  <a:lnTo>
                    <a:pt x="3776" y="4928"/>
                  </a:lnTo>
                  <a:lnTo>
                    <a:pt x="4116" y="4890"/>
                  </a:lnTo>
                  <a:lnTo>
                    <a:pt x="4323" y="4890"/>
                  </a:lnTo>
                  <a:lnTo>
                    <a:pt x="4361" y="4909"/>
                  </a:lnTo>
                  <a:lnTo>
                    <a:pt x="4380" y="4909"/>
                  </a:lnTo>
                  <a:lnTo>
                    <a:pt x="4380" y="4947"/>
                  </a:lnTo>
                  <a:lnTo>
                    <a:pt x="4323" y="4966"/>
                  </a:lnTo>
                  <a:lnTo>
                    <a:pt x="4134" y="5060"/>
                  </a:lnTo>
                  <a:lnTo>
                    <a:pt x="3814" y="5173"/>
                  </a:lnTo>
                  <a:lnTo>
                    <a:pt x="3342" y="5306"/>
                  </a:lnTo>
                  <a:lnTo>
                    <a:pt x="2020" y="5683"/>
                  </a:lnTo>
                  <a:lnTo>
                    <a:pt x="151" y="6174"/>
                  </a:lnTo>
                  <a:lnTo>
                    <a:pt x="378" y="6797"/>
                  </a:lnTo>
                  <a:lnTo>
                    <a:pt x="1322" y="6627"/>
                  </a:lnTo>
                  <a:lnTo>
                    <a:pt x="623" y="7269"/>
                  </a:lnTo>
                  <a:lnTo>
                    <a:pt x="736" y="7458"/>
                  </a:lnTo>
                  <a:lnTo>
                    <a:pt x="869" y="7646"/>
                  </a:lnTo>
                  <a:lnTo>
                    <a:pt x="1038" y="7854"/>
                  </a:lnTo>
                  <a:lnTo>
                    <a:pt x="1208" y="8062"/>
                  </a:lnTo>
                  <a:lnTo>
                    <a:pt x="1378" y="8232"/>
                  </a:lnTo>
                  <a:lnTo>
                    <a:pt x="1548" y="8383"/>
                  </a:lnTo>
                  <a:lnTo>
                    <a:pt x="1869" y="8647"/>
                  </a:lnTo>
                  <a:lnTo>
                    <a:pt x="2851" y="7797"/>
                  </a:lnTo>
                  <a:lnTo>
                    <a:pt x="2473" y="9025"/>
                  </a:lnTo>
                  <a:lnTo>
                    <a:pt x="3115" y="9308"/>
                  </a:lnTo>
                  <a:lnTo>
                    <a:pt x="3644" y="8118"/>
                  </a:lnTo>
                  <a:lnTo>
                    <a:pt x="3946" y="9459"/>
                  </a:lnTo>
                  <a:lnTo>
                    <a:pt x="4739" y="9610"/>
                  </a:lnTo>
                  <a:lnTo>
                    <a:pt x="4569" y="5003"/>
                  </a:lnTo>
                  <a:lnTo>
                    <a:pt x="7684" y="1096"/>
                  </a:lnTo>
                  <a:lnTo>
                    <a:pt x="7684" y="1096"/>
                  </a:lnTo>
                  <a:lnTo>
                    <a:pt x="6475" y="1719"/>
                  </a:lnTo>
                  <a:lnTo>
                    <a:pt x="7117" y="718"/>
                  </a:lnTo>
                  <a:lnTo>
                    <a:pt x="6098" y="76"/>
                  </a:lnTo>
                  <a:lnTo>
                    <a:pt x="5154" y="1228"/>
                  </a:lnTo>
                  <a:lnTo>
                    <a:pt x="509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2" name="Google Shape;922;p13"/>
          <p:cNvGrpSpPr/>
          <p:nvPr/>
        </p:nvGrpSpPr>
        <p:grpSpPr>
          <a:xfrm>
            <a:off x="322146" y="1294128"/>
            <a:ext cx="216102" cy="209587"/>
            <a:chOff x="5013725" y="2633775"/>
            <a:chExt cx="422900" cy="410150"/>
          </a:xfrm>
        </p:grpSpPr>
        <p:sp>
          <p:nvSpPr>
            <p:cNvPr id="923" name="Google Shape;923;p13"/>
            <p:cNvSpPr/>
            <p:nvPr/>
          </p:nvSpPr>
          <p:spPr>
            <a:xfrm>
              <a:off x="5013725" y="2633775"/>
              <a:ext cx="422900" cy="410150"/>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13"/>
            <p:cNvSpPr/>
            <p:nvPr/>
          </p:nvSpPr>
          <p:spPr>
            <a:xfrm>
              <a:off x="5179850" y="2778200"/>
              <a:ext cx="79300" cy="78850"/>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25" name="Google Shape;925;p13"/>
          <p:cNvSpPr/>
          <p:nvPr/>
        </p:nvSpPr>
        <p:spPr>
          <a:xfrm>
            <a:off x="8447350" y="1812171"/>
            <a:ext cx="869767" cy="411416"/>
          </a:xfrm>
          <a:custGeom>
            <a:avLst/>
            <a:gdLst/>
            <a:ahLst/>
            <a:cxnLst/>
            <a:rect l="l" t="t" r="r" b="b"/>
            <a:pathLst>
              <a:path w="70086" h="33152" extrusionOk="0">
                <a:moveTo>
                  <a:pt x="28795" y="0"/>
                </a:moveTo>
                <a:lnTo>
                  <a:pt x="28053" y="19"/>
                </a:lnTo>
                <a:lnTo>
                  <a:pt x="27330" y="74"/>
                </a:lnTo>
                <a:lnTo>
                  <a:pt x="26644" y="148"/>
                </a:lnTo>
                <a:lnTo>
                  <a:pt x="25977" y="278"/>
                </a:lnTo>
                <a:lnTo>
                  <a:pt x="25328" y="427"/>
                </a:lnTo>
                <a:lnTo>
                  <a:pt x="24716" y="593"/>
                </a:lnTo>
                <a:lnTo>
                  <a:pt x="24123" y="797"/>
                </a:lnTo>
                <a:lnTo>
                  <a:pt x="23548" y="1020"/>
                </a:lnTo>
                <a:lnTo>
                  <a:pt x="23010" y="1279"/>
                </a:lnTo>
                <a:lnTo>
                  <a:pt x="22491" y="1558"/>
                </a:lnTo>
                <a:lnTo>
                  <a:pt x="21990" y="1854"/>
                </a:lnTo>
                <a:lnTo>
                  <a:pt x="21527" y="2151"/>
                </a:lnTo>
                <a:lnTo>
                  <a:pt x="21082" y="2485"/>
                </a:lnTo>
                <a:lnTo>
                  <a:pt x="20655" y="2837"/>
                </a:lnTo>
                <a:lnTo>
                  <a:pt x="20247" y="3189"/>
                </a:lnTo>
                <a:lnTo>
                  <a:pt x="19877" y="3560"/>
                </a:lnTo>
                <a:lnTo>
                  <a:pt x="19524" y="3931"/>
                </a:lnTo>
                <a:lnTo>
                  <a:pt x="19191" y="4320"/>
                </a:lnTo>
                <a:lnTo>
                  <a:pt x="18894" y="4709"/>
                </a:lnTo>
                <a:lnTo>
                  <a:pt x="18616" y="5117"/>
                </a:lnTo>
                <a:lnTo>
                  <a:pt x="18338" y="5507"/>
                </a:lnTo>
                <a:lnTo>
                  <a:pt x="18097" y="5915"/>
                </a:lnTo>
                <a:lnTo>
                  <a:pt x="17893" y="6304"/>
                </a:lnTo>
                <a:lnTo>
                  <a:pt x="17689" y="6712"/>
                </a:lnTo>
                <a:lnTo>
                  <a:pt x="17503" y="7101"/>
                </a:lnTo>
                <a:lnTo>
                  <a:pt x="17355" y="7491"/>
                </a:lnTo>
                <a:lnTo>
                  <a:pt x="17225" y="7861"/>
                </a:lnTo>
                <a:lnTo>
                  <a:pt x="17096" y="8232"/>
                </a:lnTo>
                <a:lnTo>
                  <a:pt x="17003" y="8585"/>
                </a:lnTo>
                <a:lnTo>
                  <a:pt x="17003" y="8603"/>
                </a:lnTo>
                <a:lnTo>
                  <a:pt x="16984" y="8863"/>
                </a:lnTo>
                <a:lnTo>
                  <a:pt x="16966" y="9437"/>
                </a:lnTo>
                <a:lnTo>
                  <a:pt x="16947" y="10235"/>
                </a:lnTo>
                <a:lnTo>
                  <a:pt x="16966" y="11217"/>
                </a:lnTo>
                <a:lnTo>
                  <a:pt x="17003" y="11755"/>
                </a:lnTo>
                <a:lnTo>
                  <a:pt x="17040" y="12311"/>
                </a:lnTo>
                <a:lnTo>
                  <a:pt x="17096" y="12886"/>
                </a:lnTo>
                <a:lnTo>
                  <a:pt x="17188" y="13479"/>
                </a:lnTo>
                <a:lnTo>
                  <a:pt x="17281" y="14054"/>
                </a:lnTo>
                <a:lnTo>
                  <a:pt x="17411" y="14629"/>
                </a:lnTo>
                <a:lnTo>
                  <a:pt x="17559" y="15185"/>
                </a:lnTo>
                <a:lnTo>
                  <a:pt x="17744" y="15723"/>
                </a:lnTo>
                <a:lnTo>
                  <a:pt x="17782" y="15834"/>
                </a:lnTo>
                <a:lnTo>
                  <a:pt x="17782" y="15927"/>
                </a:lnTo>
                <a:lnTo>
                  <a:pt x="17763" y="16038"/>
                </a:lnTo>
                <a:lnTo>
                  <a:pt x="17726" y="16131"/>
                </a:lnTo>
                <a:lnTo>
                  <a:pt x="17670" y="16205"/>
                </a:lnTo>
                <a:lnTo>
                  <a:pt x="17596" y="16279"/>
                </a:lnTo>
                <a:lnTo>
                  <a:pt x="17503" y="16335"/>
                </a:lnTo>
                <a:lnTo>
                  <a:pt x="17411" y="16372"/>
                </a:lnTo>
                <a:lnTo>
                  <a:pt x="17299" y="16390"/>
                </a:lnTo>
                <a:lnTo>
                  <a:pt x="17207" y="16390"/>
                </a:lnTo>
                <a:lnTo>
                  <a:pt x="17096" y="16372"/>
                </a:lnTo>
                <a:lnTo>
                  <a:pt x="17021" y="16335"/>
                </a:lnTo>
                <a:lnTo>
                  <a:pt x="16929" y="16261"/>
                </a:lnTo>
                <a:lnTo>
                  <a:pt x="16873" y="16186"/>
                </a:lnTo>
                <a:lnTo>
                  <a:pt x="16817" y="16112"/>
                </a:lnTo>
                <a:lnTo>
                  <a:pt x="16780" y="16001"/>
                </a:lnTo>
                <a:lnTo>
                  <a:pt x="16651" y="15408"/>
                </a:lnTo>
                <a:lnTo>
                  <a:pt x="16502" y="14610"/>
                </a:lnTo>
                <a:lnTo>
                  <a:pt x="16335" y="13683"/>
                </a:lnTo>
                <a:lnTo>
                  <a:pt x="16187" y="12645"/>
                </a:lnTo>
                <a:lnTo>
                  <a:pt x="16057" y="11551"/>
                </a:lnTo>
                <a:lnTo>
                  <a:pt x="16020" y="10995"/>
                </a:lnTo>
                <a:lnTo>
                  <a:pt x="15983" y="10457"/>
                </a:lnTo>
                <a:lnTo>
                  <a:pt x="15965" y="9901"/>
                </a:lnTo>
                <a:lnTo>
                  <a:pt x="15965" y="9363"/>
                </a:lnTo>
                <a:lnTo>
                  <a:pt x="15983" y="8844"/>
                </a:lnTo>
                <a:lnTo>
                  <a:pt x="16039" y="8344"/>
                </a:lnTo>
                <a:lnTo>
                  <a:pt x="15501" y="8195"/>
                </a:lnTo>
                <a:lnTo>
                  <a:pt x="14852" y="8065"/>
                </a:lnTo>
                <a:lnTo>
                  <a:pt x="14129" y="7936"/>
                </a:lnTo>
                <a:lnTo>
                  <a:pt x="13332" y="7824"/>
                </a:lnTo>
                <a:lnTo>
                  <a:pt x="12905" y="7787"/>
                </a:lnTo>
                <a:lnTo>
                  <a:pt x="12460" y="7750"/>
                </a:lnTo>
                <a:lnTo>
                  <a:pt x="12015" y="7732"/>
                </a:lnTo>
                <a:lnTo>
                  <a:pt x="11552" y="7713"/>
                </a:lnTo>
                <a:lnTo>
                  <a:pt x="11070" y="7732"/>
                </a:lnTo>
                <a:lnTo>
                  <a:pt x="10588" y="7750"/>
                </a:lnTo>
                <a:lnTo>
                  <a:pt x="10087" y="7806"/>
                </a:lnTo>
                <a:lnTo>
                  <a:pt x="9605" y="7861"/>
                </a:lnTo>
                <a:lnTo>
                  <a:pt x="9104" y="7954"/>
                </a:lnTo>
                <a:lnTo>
                  <a:pt x="8585" y="8047"/>
                </a:lnTo>
                <a:lnTo>
                  <a:pt x="8085" y="8177"/>
                </a:lnTo>
                <a:lnTo>
                  <a:pt x="7584" y="8344"/>
                </a:lnTo>
                <a:lnTo>
                  <a:pt x="7083" y="8529"/>
                </a:lnTo>
                <a:lnTo>
                  <a:pt x="6583" y="8733"/>
                </a:lnTo>
                <a:lnTo>
                  <a:pt x="6082" y="8974"/>
                </a:lnTo>
                <a:lnTo>
                  <a:pt x="5582" y="9252"/>
                </a:lnTo>
                <a:lnTo>
                  <a:pt x="5100" y="9567"/>
                </a:lnTo>
                <a:lnTo>
                  <a:pt x="4617" y="9901"/>
                </a:lnTo>
                <a:lnTo>
                  <a:pt x="4154" y="10290"/>
                </a:lnTo>
                <a:lnTo>
                  <a:pt x="3709" y="10698"/>
                </a:lnTo>
                <a:lnTo>
                  <a:pt x="3264" y="11162"/>
                </a:lnTo>
                <a:lnTo>
                  <a:pt x="2838" y="11644"/>
                </a:lnTo>
                <a:lnTo>
                  <a:pt x="2411" y="12200"/>
                </a:lnTo>
                <a:lnTo>
                  <a:pt x="2022" y="12775"/>
                </a:lnTo>
                <a:lnTo>
                  <a:pt x="1799" y="13146"/>
                </a:lnTo>
                <a:lnTo>
                  <a:pt x="1577" y="13516"/>
                </a:lnTo>
                <a:lnTo>
                  <a:pt x="1373" y="13906"/>
                </a:lnTo>
                <a:lnTo>
                  <a:pt x="1187" y="14277"/>
                </a:lnTo>
                <a:lnTo>
                  <a:pt x="1021" y="14666"/>
                </a:lnTo>
                <a:lnTo>
                  <a:pt x="854" y="15037"/>
                </a:lnTo>
                <a:lnTo>
                  <a:pt x="724" y="15426"/>
                </a:lnTo>
                <a:lnTo>
                  <a:pt x="594" y="15797"/>
                </a:lnTo>
                <a:lnTo>
                  <a:pt x="464" y="16186"/>
                </a:lnTo>
                <a:lnTo>
                  <a:pt x="372" y="16557"/>
                </a:lnTo>
                <a:lnTo>
                  <a:pt x="279" y="16928"/>
                </a:lnTo>
                <a:lnTo>
                  <a:pt x="205" y="17317"/>
                </a:lnTo>
                <a:lnTo>
                  <a:pt x="131" y="17688"/>
                </a:lnTo>
                <a:lnTo>
                  <a:pt x="93" y="18059"/>
                </a:lnTo>
                <a:lnTo>
                  <a:pt x="56" y="18430"/>
                </a:lnTo>
                <a:lnTo>
                  <a:pt x="19" y="18819"/>
                </a:lnTo>
                <a:lnTo>
                  <a:pt x="1" y="19171"/>
                </a:lnTo>
                <a:lnTo>
                  <a:pt x="1" y="19542"/>
                </a:lnTo>
                <a:lnTo>
                  <a:pt x="19" y="19913"/>
                </a:lnTo>
                <a:lnTo>
                  <a:pt x="38" y="20265"/>
                </a:lnTo>
                <a:lnTo>
                  <a:pt x="75" y="20618"/>
                </a:lnTo>
                <a:lnTo>
                  <a:pt x="112" y="20988"/>
                </a:lnTo>
                <a:lnTo>
                  <a:pt x="223" y="21674"/>
                </a:lnTo>
                <a:lnTo>
                  <a:pt x="390" y="22360"/>
                </a:lnTo>
                <a:lnTo>
                  <a:pt x="576" y="23009"/>
                </a:lnTo>
                <a:lnTo>
                  <a:pt x="817" y="23658"/>
                </a:lnTo>
                <a:lnTo>
                  <a:pt x="1095" y="24270"/>
                </a:lnTo>
                <a:lnTo>
                  <a:pt x="1391" y="24864"/>
                </a:lnTo>
                <a:lnTo>
                  <a:pt x="1725" y="25420"/>
                </a:lnTo>
                <a:lnTo>
                  <a:pt x="2096" y="25957"/>
                </a:lnTo>
                <a:lnTo>
                  <a:pt x="2485" y="26458"/>
                </a:lnTo>
                <a:lnTo>
                  <a:pt x="2912" y="26922"/>
                </a:lnTo>
                <a:lnTo>
                  <a:pt x="3375" y="27367"/>
                </a:lnTo>
                <a:lnTo>
                  <a:pt x="3598" y="27552"/>
                </a:lnTo>
                <a:lnTo>
                  <a:pt x="3839" y="27756"/>
                </a:lnTo>
                <a:lnTo>
                  <a:pt x="4098" y="27941"/>
                </a:lnTo>
                <a:lnTo>
                  <a:pt x="4339" y="28108"/>
                </a:lnTo>
                <a:lnTo>
                  <a:pt x="4599" y="28275"/>
                </a:lnTo>
                <a:lnTo>
                  <a:pt x="4858" y="28423"/>
                </a:lnTo>
                <a:lnTo>
                  <a:pt x="5137" y="28572"/>
                </a:lnTo>
                <a:lnTo>
                  <a:pt x="5396" y="28702"/>
                </a:lnTo>
                <a:lnTo>
                  <a:pt x="5674" y="28813"/>
                </a:lnTo>
                <a:lnTo>
                  <a:pt x="5952" y="28924"/>
                </a:lnTo>
                <a:lnTo>
                  <a:pt x="6231" y="29017"/>
                </a:lnTo>
                <a:lnTo>
                  <a:pt x="6527" y="29091"/>
                </a:lnTo>
                <a:lnTo>
                  <a:pt x="6824" y="29165"/>
                </a:lnTo>
                <a:lnTo>
                  <a:pt x="7102" y="29221"/>
                </a:lnTo>
                <a:lnTo>
                  <a:pt x="7417" y="29258"/>
                </a:lnTo>
                <a:lnTo>
                  <a:pt x="7714" y="29295"/>
                </a:lnTo>
                <a:lnTo>
                  <a:pt x="8010" y="29313"/>
                </a:lnTo>
                <a:lnTo>
                  <a:pt x="8622" y="29313"/>
                </a:lnTo>
                <a:lnTo>
                  <a:pt x="8938" y="29276"/>
                </a:lnTo>
                <a:lnTo>
                  <a:pt x="9531" y="29221"/>
                </a:lnTo>
                <a:lnTo>
                  <a:pt x="10106" y="29146"/>
                </a:lnTo>
                <a:lnTo>
                  <a:pt x="11181" y="28980"/>
                </a:lnTo>
                <a:lnTo>
                  <a:pt x="12127" y="28776"/>
                </a:lnTo>
                <a:lnTo>
                  <a:pt x="12979" y="28572"/>
                </a:lnTo>
                <a:lnTo>
                  <a:pt x="13721" y="28349"/>
                </a:lnTo>
                <a:lnTo>
                  <a:pt x="14370" y="28127"/>
                </a:lnTo>
                <a:lnTo>
                  <a:pt x="14926" y="27904"/>
                </a:lnTo>
                <a:lnTo>
                  <a:pt x="15408" y="27682"/>
                </a:lnTo>
                <a:lnTo>
                  <a:pt x="15816" y="27478"/>
                </a:lnTo>
                <a:lnTo>
                  <a:pt x="16150" y="27292"/>
                </a:lnTo>
                <a:lnTo>
                  <a:pt x="16632" y="26996"/>
                </a:lnTo>
                <a:lnTo>
                  <a:pt x="16780" y="26903"/>
                </a:lnTo>
                <a:lnTo>
                  <a:pt x="16892" y="26847"/>
                </a:lnTo>
                <a:lnTo>
                  <a:pt x="16984" y="26847"/>
                </a:lnTo>
                <a:lnTo>
                  <a:pt x="17003" y="26884"/>
                </a:lnTo>
                <a:lnTo>
                  <a:pt x="17096" y="27218"/>
                </a:lnTo>
                <a:lnTo>
                  <a:pt x="17188" y="27515"/>
                </a:lnTo>
                <a:lnTo>
                  <a:pt x="17318" y="27867"/>
                </a:lnTo>
                <a:lnTo>
                  <a:pt x="17522" y="28275"/>
                </a:lnTo>
                <a:lnTo>
                  <a:pt x="17763" y="28702"/>
                </a:lnTo>
                <a:lnTo>
                  <a:pt x="17911" y="28943"/>
                </a:lnTo>
                <a:lnTo>
                  <a:pt x="18078" y="29184"/>
                </a:lnTo>
                <a:lnTo>
                  <a:pt x="18264" y="29425"/>
                </a:lnTo>
                <a:lnTo>
                  <a:pt x="18468" y="29666"/>
                </a:lnTo>
                <a:lnTo>
                  <a:pt x="18690" y="29888"/>
                </a:lnTo>
                <a:lnTo>
                  <a:pt x="18950" y="30129"/>
                </a:lnTo>
                <a:lnTo>
                  <a:pt x="19209" y="30370"/>
                </a:lnTo>
                <a:lnTo>
                  <a:pt x="19487" y="30593"/>
                </a:lnTo>
                <a:lnTo>
                  <a:pt x="19803" y="30815"/>
                </a:lnTo>
                <a:lnTo>
                  <a:pt x="20155" y="31038"/>
                </a:lnTo>
                <a:lnTo>
                  <a:pt x="20507" y="31242"/>
                </a:lnTo>
                <a:lnTo>
                  <a:pt x="20896" y="31427"/>
                </a:lnTo>
                <a:lnTo>
                  <a:pt x="21304" y="31612"/>
                </a:lnTo>
                <a:lnTo>
                  <a:pt x="21749" y="31779"/>
                </a:lnTo>
                <a:lnTo>
                  <a:pt x="22231" y="31928"/>
                </a:lnTo>
                <a:lnTo>
                  <a:pt x="22732" y="32057"/>
                </a:lnTo>
                <a:lnTo>
                  <a:pt x="23270" y="32169"/>
                </a:lnTo>
                <a:lnTo>
                  <a:pt x="23826" y="32243"/>
                </a:lnTo>
                <a:lnTo>
                  <a:pt x="24438" y="32317"/>
                </a:lnTo>
                <a:lnTo>
                  <a:pt x="25068" y="32354"/>
                </a:lnTo>
                <a:lnTo>
                  <a:pt x="25902" y="32373"/>
                </a:lnTo>
                <a:lnTo>
                  <a:pt x="26700" y="32373"/>
                </a:lnTo>
                <a:lnTo>
                  <a:pt x="27460" y="32336"/>
                </a:lnTo>
                <a:lnTo>
                  <a:pt x="28183" y="32261"/>
                </a:lnTo>
                <a:lnTo>
                  <a:pt x="28888" y="32187"/>
                </a:lnTo>
                <a:lnTo>
                  <a:pt x="29537" y="32076"/>
                </a:lnTo>
                <a:lnTo>
                  <a:pt x="30167" y="31946"/>
                </a:lnTo>
                <a:lnTo>
                  <a:pt x="30760" y="31816"/>
                </a:lnTo>
                <a:lnTo>
                  <a:pt x="31316" y="31668"/>
                </a:lnTo>
                <a:lnTo>
                  <a:pt x="31854" y="31520"/>
                </a:lnTo>
                <a:lnTo>
                  <a:pt x="32355" y="31353"/>
                </a:lnTo>
                <a:lnTo>
                  <a:pt x="32800" y="31186"/>
                </a:lnTo>
                <a:lnTo>
                  <a:pt x="33634" y="30852"/>
                </a:lnTo>
                <a:lnTo>
                  <a:pt x="34339" y="30556"/>
                </a:lnTo>
                <a:lnTo>
                  <a:pt x="34116" y="30519"/>
                </a:lnTo>
                <a:lnTo>
                  <a:pt x="34209" y="30426"/>
                </a:lnTo>
                <a:lnTo>
                  <a:pt x="34487" y="30148"/>
                </a:lnTo>
                <a:lnTo>
                  <a:pt x="34672" y="29944"/>
                </a:lnTo>
                <a:lnTo>
                  <a:pt x="34895" y="29703"/>
                </a:lnTo>
                <a:lnTo>
                  <a:pt x="35117" y="29388"/>
                </a:lnTo>
                <a:lnTo>
                  <a:pt x="35340" y="29035"/>
                </a:lnTo>
                <a:lnTo>
                  <a:pt x="35562" y="28646"/>
                </a:lnTo>
                <a:lnTo>
                  <a:pt x="35785" y="28201"/>
                </a:lnTo>
                <a:lnTo>
                  <a:pt x="35989" y="27700"/>
                </a:lnTo>
                <a:lnTo>
                  <a:pt x="36156" y="27163"/>
                </a:lnTo>
                <a:lnTo>
                  <a:pt x="36248" y="26866"/>
                </a:lnTo>
                <a:lnTo>
                  <a:pt x="36304" y="26551"/>
                </a:lnTo>
                <a:lnTo>
                  <a:pt x="36378" y="26236"/>
                </a:lnTo>
                <a:lnTo>
                  <a:pt x="36415" y="25902"/>
                </a:lnTo>
                <a:lnTo>
                  <a:pt x="36452" y="25568"/>
                </a:lnTo>
                <a:lnTo>
                  <a:pt x="36489" y="25216"/>
                </a:lnTo>
                <a:lnTo>
                  <a:pt x="36489" y="24845"/>
                </a:lnTo>
                <a:lnTo>
                  <a:pt x="36489" y="24456"/>
                </a:lnTo>
                <a:lnTo>
                  <a:pt x="36471" y="24085"/>
                </a:lnTo>
                <a:lnTo>
                  <a:pt x="36415" y="23733"/>
                </a:lnTo>
                <a:lnTo>
                  <a:pt x="36341" y="23399"/>
                </a:lnTo>
                <a:lnTo>
                  <a:pt x="36248" y="23084"/>
                </a:lnTo>
                <a:lnTo>
                  <a:pt x="36119" y="22787"/>
                </a:lnTo>
                <a:lnTo>
                  <a:pt x="35970" y="22527"/>
                </a:lnTo>
                <a:lnTo>
                  <a:pt x="35803" y="22286"/>
                </a:lnTo>
                <a:lnTo>
                  <a:pt x="35636" y="22064"/>
                </a:lnTo>
                <a:lnTo>
                  <a:pt x="35433" y="21841"/>
                </a:lnTo>
                <a:lnTo>
                  <a:pt x="35210" y="21656"/>
                </a:lnTo>
                <a:lnTo>
                  <a:pt x="34988" y="21489"/>
                </a:lnTo>
                <a:lnTo>
                  <a:pt x="34747" y="21341"/>
                </a:lnTo>
                <a:lnTo>
                  <a:pt x="34505" y="21211"/>
                </a:lnTo>
                <a:lnTo>
                  <a:pt x="34246" y="21100"/>
                </a:lnTo>
                <a:lnTo>
                  <a:pt x="33968" y="21007"/>
                </a:lnTo>
                <a:lnTo>
                  <a:pt x="33690" y="20933"/>
                </a:lnTo>
                <a:lnTo>
                  <a:pt x="33412" y="20877"/>
                </a:lnTo>
                <a:lnTo>
                  <a:pt x="33133" y="20822"/>
                </a:lnTo>
                <a:lnTo>
                  <a:pt x="32855" y="20803"/>
                </a:lnTo>
                <a:lnTo>
                  <a:pt x="32577" y="20785"/>
                </a:lnTo>
                <a:lnTo>
                  <a:pt x="32299" y="20785"/>
                </a:lnTo>
                <a:lnTo>
                  <a:pt x="32021" y="20803"/>
                </a:lnTo>
                <a:lnTo>
                  <a:pt x="31743" y="20840"/>
                </a:lnTo>
                <a:lnTo>
                  <a:pt x="31465" y="20877"/>
                </a:lnTo>
                <a:lnTo>
                  <a:pt x="31205" y="20933"/>
                </a:lnTo>
                <a:lnTo>
                  <a:pt x="30964" y="21007"/>
                </a:lnTo>
                <a:lnTo>
                  <a:pt x="30723" y="21100"/>
                </a:lnTo>
                <a:lnTo>
                  <a:pt x="30482" y="21192"/>
                </a:lnTo>
                <a:lnTo>
                  <a:pt x="30278" y="21304"/>
                </a:lnTo>
                <a:lnTo>
                  <a:pt x="30074" y="21415"/>
                </a:lnTo>
                <a:lnTo>
                  <a:pt x="29889" y="21545"/>
                </a:lnTo>
                <a:lnTo>
                  <a:pt x="29722" y="21693"/>
                </a:lnTo>
                <a:lnTo>
                  <a:pt x="29574" y="21841"/>
                </a:lnTo>
                <a:lnTo>
                  <a:pt x="29444" y="22008"/>
                </a:lnTo>
                <a:lnTo>
                  <a:pt x="29314" y="22175"/>
                </a:lnTo>
                <a:lnTo>
                  <a:pt x="29203" y="22342"/>
                </a:lnTo>
                <a:lnTo>
                  <a:pt x="29110" y="22509"/>
                </a:lnTo>
                <a:lnTo>
                  <a:pt x="29036" y="22694"/>
                </a:lnTo>
                <a:lnTo>
                  <a:pt x="28962" y="22880"/>
                </a:lnTo>
                <a:lnTo>
                  <a:pt x="28925" y="23065"/>
                </a:lnTo>
                <a:lnTo>
                  <a:pt x="28869" y="23250"/>
                </a:lnTo>
                <a:lnTo>
                  <a:pt x="28850" y="23436"/>
                </a:lnTo>
                <a:lnTo>
                  <a:pt x="28832" y="23621"/>
                </a:lnTo>
                <a:lnTo>
                  <a:pt x="28813" y="23807"/>
                </a:lnTo>
                <a:lnTo>
                  <a:pt x="28832" y="24178"/>
                </a:lnTo>
                <a:lnTo>
                  <a:pt x="28888" y="24530"/>
                </a:lnTo>
                <a:lnTo>
                  <a:pt x="28999" y="24864"/>
                </a:lnTo>
                <a:lnTo>
                  <a:pt x="29129" y="25160"/>
                </a:lnTo>
                <a:lnTo>
                  <a:pt x="29203" y="25290"/>
                </a:lnTo>
                <a:lnTo>
                  <a:pt x="29295" y="25420"/>
                </a:lnTo>
                <a:lnTo>
                  <a:pt x="29388" y="25550"/>
                </a:lnTo>
                <a:lnTo>
                  <a:pt x="29481" y="25661"/>
                </a:lnTo>
                <a:lnTo>
                  <a:pt x="29592" y="25753"/>
                </a:lnTo>
                <a:lnTo>
                  <a:pt x="29703" y="25846"/>
                </a:lnTo>
                <a:lnTo>
                  <a:pt x="29833" y="25902"/>
                </a:lnTo>
                <a:lnTo>
                  <a:pt x="29963" y="25957"/>
                </a:lnTo>
                <a:lnTo>
                  <a:pt x="30093" y="26013"/>
                </a:lnTo>
                <a:lnTo>
                  <a:pt x="30241" y="26032"/>
                </a:lnTo>
                <a:lnTo>
                  <a:pt x="30389" y="26050"/>
                </a:lnTo>
                <a:lnTo>
                  <a:pt x="30538" y="26032"/>
                </a:lnTo>
                <a:lnTo>
                  <a:pt x="31075" y="25976"/>
                </a:lnTo>
                <a:lnTo>
                  <a:pt x="31520" y="25939"/>
                </a:lnTo>
                <a:lnTo>
                  <a:pt x="31854" y="25920"/>
                </a:lnTo>
                <a:lnTo>
                  <a:pt x="32095" y="25957"/>
                </a:lnTo>
                <a:lnTo>
                  <a:pt x="32188" y="25976"/>
                </a:lnTo>
                <a:lnTo>
                  <a:pt x="32262" y="25995"/>
                </a:lnTo>
                <a:lnTo>
                  <a:pt x="32318" y="26032"/>
                </a:lnTo>
                <a:lnTo>
                  <a:pt x="32373" y="26087"/>
                </a:lnTo>
                <a:lnTo>
                  <a:pt x="32410" y="26143"/>
                </a:lnTo>
                <a:lnTo>
                  <a:pt x="32429" y="26198"/>
                </a:lnTo>
                <a:lnTo>
                  <a:pt x="32447" y="26365"/>
                </a:lnTo>
                <a:lnTo>
                  <a:pt x="32447" y="26551"/>
                </a:lnTo>
                <a:lnTo>
                  <a:pt x="32429" y="26755"/>
                </a:lnTo>
                <a:lnTo>
                  <a:pt x="32392" y="26866"/>
                </a:lnTo>
                <a:lnTo>
                  <a:pt x="32355" y="26959"/>
                </a:lnTo>
                <a:lnTo>
                  <a:pt x="32318" y="27051"/>
                </a:lnTo>
                <a:lnTo>
                  <a:pt x="32243" y="27144"/>
                </a:lnTo>
                <a:lnTo>
                  <a:pt x="32151" y="27218"/>
                </a:lnTo>
                <a:lnTo>
                  <a:pt x="32040" y="27274"/>
                </a:lnTo>
                <a:lnTo>
                  <a:pt x="31910" y="27329"/>
                </a:lnTo>
                <a:lnTo>
                  <a:pt x="31743" y="27385"/>
                </a:lnTo>
                <a:lnTo>
                  <a:pt x="31539" y="27404"/>
                </a:lnTo>
                <a:lnTo>
                  <a:pt x="31298" y="27422"/>
                </a:lnTo>
                <a:lnTo>
                  <a:pt x="31038" y="27404"/>
                </a:lnTo>
                <a:lnTo>
                  <a:pt x="30723" y="27367"/>
                </a:lnTo>
                <a:lnTo>
                  <a:pt x="30389" y="27311"/>
                </a:lnTo>
                <a:lnTo>
                  <a:pt x="30056" y="27218"/>
                </a:lnTo>
                <a:lnTo>
                  <a:pt x="29740" y="27107"/>
                </a:lnTo>
                <a:lnTo>
                  <a:pt x="29425" y="26977"/>
                </a:lnTo>
                <a:lnTo>
                  <a:pt x="29129" y="26810"/>
                </a:lnTo>
                <a:lnTo>
                  <a:pt x="28850" y="26606"/>
                </a:lnTo>
                <a:lnTo>
                  <a:pt x="28572" y="26384"/>
                </a:lnTo>
                <a:lnTo>
                  <a:pt x="28331" y="26143"/>
                </a:lnTo>
                <a:lnTo>
                  <a:pt x="28127" y="25846"/>
                </a:lnTo>
                <a:lnTo>
                  <a:pt x="27942" y="25531"/>
                </a:lnTo>
                <a:lnTo>
                  <a:pt x="27868" y="25364"/>
                </a:lnTo>
                <a:lnTo>
                  <a:pt x="27794" y="25179"/>
                </a:lnTo>
                <a:lnTo>
                  <a:pt x="27738" y="24993"/>
                </a:lnTo>
                <a:lnTo>
                  <a:pt x="27682" y="24808"/>
                </a:lnTo>
                <a:lnTo>
                  <a:pt x="27645" y="24604"/>
                </a:lnTo>
                <a:lnTo>
                  <a:pt x="27608" y="24381"/>
                </a:lnTo>
                <a:lnTo>
                  <a:pt x="27590" y="24159"/>
                </a:lnTo>
                <a:lnTo>
                  <a:pt x="27571" y="23936"/>
                </a:lnTo>
                <a:lnTo>
                  <a:pt x="27590" y="23695"/>
                </a:lnTo>
                <a:lnTo>
                  <a:pt x="27608" y="23454"/>
                </a:lnTo>
                <a:lnTo>
                  <a:pt x="27627" y="23195"/>
                </a:lnTo>
                <a:lnTo>
                  <a:pt x="27664" y="22935"/>
                </a:lnTo>
                <a:lnTo>
                  <a:pt x="27719" y="22676"/>
                </a:lnTo>
                <a:lnTo>
                  <a:pt x="27794" y="22416"/>
                </a:lnTo>
                <a:lnTo>
                  <a:pt x="27886" y="22157"/>
                </a:lnTo>
                <a:lnTo>
                  <a:pt x="27979" y="21916"/>
                </a:lnTo>
                <a:lnTo>
                  <a:pt x="28090" y="21674"/>
                </a:lnTo>
                <a:lnTo>
                  <a:pt x="28220" y="21433"/>
                </a:lnTo>
                <a:lnTo>
                  <a:pt x="28350" y="21211"/>
                </a:lnTo>
                <a:lnTo>
                  <a:pt x="28498" y="21007"/>
                </a:lnTo>
                <a:lnTo>
                  <a:pt x="28665" y="20803"/>
                </a:lnTo>
                <a:lnTo>
                  <a:pt x="28832" y="20599"/>
                </a:lnTo>
                <a:lnTo>
                  <a:pt x="29017" y="20414"/>
                </a:lnTo>
                <a:lnTo>
                  <a:pt x="29221" y="20247"/>
                </a:lnTo>
                <a:lnTo>
                  <a:pt x="29425" y="20080"/>
                </a:lnTo>
                <a:lnTo>
                  <a:pt x="29629" y="19932"/>
                </a:lnTo>
                <a:lnTo>
                  <a:pt x="29852" y="19783"/>
                </a:lnTo>
                <a:lnTo>
                  <a:pt x="30093" y="19672"/>
                </a:lnTo>
                <a:lnTo>
                  <a:pt x="30334" y="19561"/>
                </a:lnTo>
                <a:lnTo>
                  <a:pt x="30575" y="19450"/>
                </a:lnTo>
                <a:lnTo>
                  <a:pt x="30834" y="19375"/>
                </a:lnTo>
                <a:lnTo>
                  <a:pt x="31094" y="19301"/>
                </a:lnTo>
                <a:lnTo>
                  <a:pt x="31354" y="19246"/>
                </a:lnTo>
                <a:lnTo>
                  <a:pt x="31632" y="19209"/>
                </a:lnTo>
                <a:lnTo>
                  <a:pt x="31928" y="19190"/>
                </a:lnTo>
                <a:lnTo>
                  <a:pt x="32206" y="19190"/>
                </a:lnTo>
                <a:lnTo>
                  <a:pt x="32503" y="19209"/>
                </a:lnTo>
                <a:lnTo>
                  <a:pt x="32800" y="19227"/>
                </a:lnTo>
                <a:lnTo>
                  <a:pt x="33115" y="19283"/>
                </a:lnTo>
                <a:lnTo>
                  <a:pt x="33412" y="19357"/>
                </a:lnTo>
                <a:lnTo>
                  <a:pt x="33727" y="19450"/>
                </a:lnTo>
                <a:lnTo>
                  <a:pt x="34042" y="19561"/>
                </a:lnTo>
                <a:lnTo>
                  <a:pt x="34357" y="19691"/>
                </a:lnTo>
                <a:lnTo>
                  <a:pt x="34672" y="19839"/>
                </a:lnTo>
                <a:lnTo>
                  <a:pt x="34988" y="20006"/>
                </a:lnTo>
                <a:lnTo>
                  <a:pt x="35284" y="20173"/>
                </a:lnTo>
                <a:lnTo>
                  <a:pt x="35562" y="20340"/>
                </a:lnTo>
                <a:lnTo>
                  <a:pt x="35840" y="20543"/>
                </a:lnTo>
                <a:lnTo>
                  <a:pt x="36081" y="20729"/>
                </a:lnTo>
                <a:lnTo>
                  <a:pt x="36304" y="20933"/>
                </a:lnTo>
                <a:lnTo>
                  <a:pt x="36526" y="21137"/>
                </a:lnTo>
                <a:lnTo>
                  <a:pt x="36712" y="21341"/>
                </a:lnTo>
                <a:lnTo>
                  <a:pt x="36897" y="21563"/>
                </a:lnTo>
                <a:lnTo>
                  <a:pt x="37064" y="21786"/>
                </a:lnTo>
                <a:lnTo>
                  <a:pt x="37231" y="22008"/>
                </a:lnTo>
                <a:lnTo>
                  <a:pt x="37361" y="22231"/>
                </a:lnTo>
                <a:lnTo>
                  <a:pt x="37491" y="22472"/>
                </a:lnTo>
                <a:lnTo>
                  <a:pt x="37602" y="22713"/>
                </a:lnTo>
                <a:lnTo>
                  <a:pt x="37695" y="22972"/>
                </a:lnTo>
                <a:lnTo>
                  <a:pt x="37787" y="23213"/>
                </a:lnTo>
                <a:lnTo>
                  <a:pt x="37861" y="23473"/>
                </a:lnTo>
                <a:lnTo>
                  <a:pt x="37917" y="23733"/>
                </a:lnTo>
                <a:lnTo>
                  <a:pt x="37954" y="23992"/>
                </a:lnTo>
                <a:lnTo>
                  <a:pt x="37991" y="24252"/>
                </a:lnTo>
                <a:lnTo>
                  <a:pt x="38010" y="24511"/>
                </a:lnTo>
                <a:lnTo>
                  <a:pt x="38028" y="24789"/>
                </a:lnTo>
                <a:lnTo>
                  <a:pt x="38028" y="25327"/>
                </a:lnTo>
                <a:lnTo>
                  <a:pt x="37973" y="25883"/>
                </a:lnTo>
                <a:lnTo>
                  <a:pt x="37880" y="26440"/>
                </a:lnTo>
                <a:lnTo>
                  <a:pt x="37750" y="26996"/>
                </a:lnTo>
                <a:lnTo>
                  <a:pt x="37583" y="27552"/>
                </a:lnTo>
                <a:lnTo>
                  <a:pt x="37398" y="28127"/>
                </a:lnTo>
                <a:lnTo>
                  <a:pt x="37231" y="28609"/>
                </a:lnTo>
                <a:lnTo>
                  <a:pt x="37046" y="29035"/>
                </a:lnTo>
                <a:lnTo>
                  <a:pt x="36879" y="29406"/>
                </a:lnTo>
                <a:lnTo>
                  <a:pt x="36730" y="29721"/>
                </a:lnTo>
                <a:lnTo>
                  <a:pt x="36582" y="29981"/>
                </a:lnTo>
                <a:lnTo>
                  <a:pt x="36452" y="30203"/>
                </a:lnTo>
                <a:lnTo>
                  <a:pt x="36323" y="30370"/>
                </a:lnTo>
                <a:lnTo>
                  <a:pt x="36545" y="30593"/>
                </a:lnTo>
                <a:lnTo>
                  <a:pt x="36805" y="30852"/>
                </a:lnTo>
                <a:lnTo>
                  <a:pt x="37120" y="31112"/>
                </a:lnTo>
                <a:lnTo>
                  <a:pt x="37491" y="31408"/>
                </a:lnTo>
                <a:lnTo>
                  <a:pt x="37898" y="31705"/>
                </a:lnTo>
                <a:lnTo>
                  <a:pt x="38381" y="31983"/>
                </a:lnTo>
                <a:lnTo>
                  <a:pt x="38918" y="32261"/>
                </a:lnTo>
                <a:lnTo>
                  <a:pt x="39215" y="32391"/>
                </a:lnTo>
                <a:lnTo>
                  <a:pt x="39512" y="32502"/>
                </a:lnTo>
                <a:lnTo>
                  <a:pt x="39827" y="32632"/>
                </a:lnTo>
                <a:lnTo>
                  <a:pt x="40179" y="32725"/>
                </a:lnTo>
                <a:lnTo>
                  <a:pt x="40531" y="32836"/>
                </a:lnTo>
                <a:lnTo>
                  <a:pt x="40902" y="32910"/>
                </a:lnTo>
                <a:lnTo>
                  <a:pt x="41291" y="32984"/>
                </a:lnTo>
                <a:lnTo>
                  <a:pt x="41699" y="33059"/>
                </a:lnTo>
                <a:lnTo>
                  <a:pt x="42126" y="33096"/>
                </a:lnTo>
                <a:lnTo>
                  <a:pt x="42571" y="33133"/>
                </a:lnTo>
                <a:lnTo>
                  <a:pt x="43034" y="33151"/>
                </a:lnTo>
                <a:lnTo>
                  <a:pt x="43516" y="33151"/>
                </a:lnTo>
                <a:lnTo>
                  <a:pt x="44036" y="33133"/>
                </a:lnTo>
                <a:lnTo>
                  <a:pt x="44555" y="33096"/>
                </a:lnTo>
                <a:lnTo>
                  <a:pt x="45092" y="33040"/>
                </a:lnTo>
                <a:lnTo>
                  <a:pt x="45649" y="32966"/>
                </a:lnTo>
                <a:lnTo>
                  <a:pt x="46242" y="32873"/>
                </a:lnTo>
                <a:lnTo>
                  <a:pt x="46854" y="32743"/>
                </a:lnTo>
                <a:lnTo>
                  <a:pt x="47336" y="32632"/>
                </a:lnTo>
                <a:lnTo>
                  <a:pt x="47799" y="32502"/>
                </a:lnTo>
                <a:lnTo>
                  <a:pt x="48244" y="32373"/>
                </a:lnTo>
                <a:lnTo>
                  <a:pt x="48671" y="32224"/>
                </a:lnTo>
                <a:lnTo>
                  <a:pt x="49097" y="32057"/>
                </a:lnTo>
                <a:lnTo>
                  <a:pt x="49487" y="31909"/>
                </a:lnTo>
                <a:lnTo>
                  <a:pt x="49857" y="31724"/>
                </a:lnTo>
                <a:lnTo>
                  <a:pt x="50210" y="31557"/>
                </a:lnTo>
                <a:lnTo>
                  <a:pt x="50543" y="31371"/>
                </a:lnTo>
                <a:lnTo>
                  <a:pt x="50859" y="31167"/>
                </a:lnTo>
                <a:lnTo>
                  <a:pt x="51174" y="30982"/>
                </a:lnTo>
                <a:lnTo>
                  <a:pt x="51470" y="30778"/>
                </a:lnTo>
                <a:lnTo>
                  <a:pt x="51730" y="30574"/>
                </a:lnTo>
                <a:lnTo>
                  <a:pt x="52008" y="30370"/>
                </a:lnTo>
                <a:lnTo>
                  <a:pt x="52249" y="30148"/>
                </a:lnTo>
                <a:lnTo>
                  <a:pt x="52472" y="29944"/>
                </a:lnTo>
                <a:lnTo>
                  <a:pt x="52898" y="29499"/>
                </a:lnTo>
                <a:lnTo>
                  <a:pt x="53287" y="29072"/>
                </a:lnTo>
                <a:lnTo>
                  <a:pt x="53621" y="28627"/>
                </a:lnTo>
                <a:lnTo>
                  <a:pt x="53899" y="28201"/>
                </a:lnTo>
                <a:lnTo>
                  <a:pt x="54159" y="27793"/>
                </a:lnTo>
                <a:lnTo>
                  <a:pt x="54381" y="27404"/>
                </a:lnTo>
                <a:lnTo>
                  <a:pt x="54567" y="27033"/>
                </a:lnTo>
                <a:lnTo>
                  <a:pt x="54734" y="26681"/>
                </a:lnTo>
                <a:lnTo>
                  <a:pt x="54641" y="25809"/>
                </a:lnTo>
                <a:lnTo>
                  <a:pt x="54585" y="25309"/>
                </a:lnTo>
                <a:lnTo>
                  <a:pt x="54511" y="24789"/>
                </a:lnTo>
                <a:lnTo>
                  <a:pt x="54400" y="24233"/>
                </a:lnTo>
                <a:lnTo>
                  <a:pt x="54270" y="23658"/>
                </a:lnTo>
                <a:lnTo>
                  <a:pt x="54103" y="23084"/>
                </a:lnTo>
                <a:lnTo>
                  <a:pt x="53918" y="22527"/>
                </a:lnTo>
                <a:lnTo>
                  <a:pt x="53695" y="21990"/>
                </a:lnTo>
                <a:lnTo>
                  <a:pt x="53566" y="21730"/>
                </a:lnTo>
                <a:lnTo>
                  <a:pt x="53436" y="21471"/>
                </a:lnTo>
                <a:lnTo>
                  <a:pt x="53287" y="21229"/>
                </a:lnTo>
                <a:lnTo>
                  <a:pt x="53139" y="20988"/>
                </a:lnTo>
                <a:lnTo>
                  <a:pt x="52972" y="20766"/>
                </a:lnTo>
                <a:lnTo>
                  <a:pt x="52787" y="20562"/>
                </a:lnTo>
                <a:lnTo>
                  <a:pt x="52601" y="20358"/>
                </a:lnTo>
                <a:lnTo>
                  <a:pt x="52398" y="20191"/>
                </a:lnTo>
                <a:lnTo>
                  <a:pt x="52194" y="20024"/>
                </a:lnTo>
                <a:lnTo>
                  <a:pt x="51971" y="19876"/>
                </a:lnTo>
                <a:lnTo>
                  <a:pt x="51730" y="19746"/>
                </a:lnTo>
                <a:lnTo>
                  <a:pt x="51489" y="19635"/>
                </a:lnTo>
                <a:lnTo>
                  <a:pt x="51229" y="19561"/>
                </a:lnTo>
                <a:lnTo>
                  <a:pt x="50951" y="19505"/>
                </a:lnTo>
                <a:lnTo>
                  <a:pt x="50581" y="19450"/>
                </a:lnTo>
                <a:lnTo>
                  <a:pt x="50247" y="19412"/>
                </a:lnTo>
                <a:lnTo>
                  <a:pt x="49913" y="19375"/>
                </a:lnTo>
                <a:lnTo>
                  <a:pt x="49579" y="19357"/>
                </a:lnTo>
                <a:lnTo>
                  <a:pt x="49264" y="19375"/>
                </a:lnTo>
                <a:lnTo>
                  <a:pt x="48967" y="19375"/>
                </a:lnTo>
                <a:lnTo>
                  <a:pt x="48671" y="19412"/>
                </a:lnTo>
                <a:lnTo>
                  <a:pt x="48393" y="19450"/>
                </a:lnTo>
                <a:lnTo>
                  <a:pt x="48115" y="19505"/>
                </a:lnTo>
                <a:lnTo>
                  <a:pt x="47855" y="19561"/>
                </a:lnTo>
                <a:lnTo>
                  <a:pt x="47595" y="19635"/>
                </a:lnTo>
                <a:lnTo>
                  <a:pt x="47373" y="19728"/>
                </a:lnTo>
                <a:lnTo>
                  <a:pt x="47132" y="19820"/>
                </a:lnTo>
                <a:lnTo>
                  <a:pt x="46928" y="19932"/>
                </a:lnTo>
                <a:lnTo>
                  <a:pt x="46724" y="20061"/>
                </a:lnTo>
                <a:lnTo>
                  <a:pt x="46520" y="20191"/>
                </a:lnTo>
                <a:lnTo>
                  <a:pt x="46353" y="20321"/>
                </a:lnTo>
                <a:lnTo>
                  <a:pt x="46186" y="20469"/>
                </a:lnTo>
                <a:lnTo>
                  <a:pt x="46019" y="20618"/>
                </a:lnTo>
                <a:lnTo>
                  <a:pt x="45871" y="20785"/>
                </a:lnTo>
                <a:lnTo>
                  <a:pt x="45741" y="20951"/>
                </a:lnTo>
                <a:lnTo>
                  <a:pt x="45612" y="21137"/>
                </a:lnTo>
                <a:lnTo>
                  <a:pt x="45500" y="21322"/>
                </a:lnTo>
                <a:lnTo>
                  <a:pt x="45408" y="21526"/>
                </a:lnTo>
                <a:lnTo>
                  <a:pt x="45333" y="21712"/>
                </a:lnTo>
                <a:lnTo>
                  <a:pt x="45259" y="21916"/>
                </a:lnTo>
                <a:lnTo>
                  <a:pt x="45185" y="22138"/>
                </a:lnTo>
                <a:lnTo>
                  <a:pt x="45148" y="22360"/>
                </a:lnTo>
                <a:lnTo>
                  <a:pt x="45111" y="22583"/>
                </a:lnTo>
                <a:lnTo>
                  <a:pt x="45092" y="22805"/>
                </a:lnTo>
                <a:lnTo>
                  <a:pt x="45074" y="23028"/>
                </a:lnTo>
                <a:lnTo>
                  <a:pt x="45074" y="23269"/>
                </a:lnTo>
                <a:lnTo>
                  <a:pt x="45111" y="23733"/>
                </a:lnTo>
                <a:lnTo>
                  <a:pt x="45167" y="24178"/>
                </a:lnTo>
                <a:lnTo>
                  <a:pt x="45241" y="24585"/>
                </a:lnTo>
                <a:lnTo>
                  <a:pt x="45352" y="24993"/>
                </a:lnTo>
                <a:lnTo>
                  <a:pt x="45482" y="25346"/>
                </a:lnTo>
                <a:lnTo>
                  <a:pt x="45630" y="25698"/>
                </a:lnTo>
                <a:lnTo>
                  <a:pt x="45797" y="25995"/>
                </a:lnTo>
                <a:lnTo>
                  <a:pt x="45982" y="26273"/>
                </a:lnTo>
                <a:lnTo>
                  <a:pt x="46186" y="26514"/>
                </a:lnTo>
                <a:lnTo>
                  <a:pt x="46409" y="26736"/>
                </a:lnTo>
                <a:lnTo>
                  <a:pt x="46650" y="26903"/>
                </a:lnTo>
                <a:lnTo>
                  <a:pt x="46909" y="27051"/>
                </a:lnTo>
                <a:lnTo>
                  <a:pt x="47169" y="27144"/>
                </a:lnTo>
                <a:lnTo>
                  <a:pt x="47447" y="27200"/>
                </a:lnTo>
                <a:lnTo>
                  <a:pt x="47744" y="27200"/>
                </a:lnTo>
                <a:lnTo>
                  <a:pt x="48040" y="27181"/>
                </a:lnTo>
                <a:lnTo>
                  <a:pt x="48319" y="27126"/>
                </a:lnTo>
                <a:lnTo>
                  <a:pt x="48578" y="27051"/>
                </a:lnTo>
                <a:lnTo>
                  <a:pt x="48819" y="26977"/>
                </a:lnTo>
                <a:lnTo>
                  <a:pt x="49042" y="26903"/>
                </a:lnTo>
                <a:lnTo>
                  <a:pt x="49394" y="26736"/>
                </a:lnTo>
                <a:lnTo>
                  <a:pt x="49672" y="26588"/>
                </a:lnTo>
                <a:lnTo>
                  <a:pt x="49913" y="26477"/>
                </a:lnTo>
                <a:lnTo>
                  <a:pt x="50024" y="26440"/>
                </a:lnTo>
                <a:lnTo>
                  <a:pt x="50117" y="26421"/>
                </a:lnTo>
                <a:lnTo>
                  <a:pt x="50210" y="26402"/>
                </a:lnTo>
                <a:lnTo>
                  <a:pt x="50284" y="26421"/>
                </a:lnTo>
                <a:lnTo>
                  <a:pt x="50377" y="26458"/>
                </a:lnTo>
                <a:lnTo>
                  <a:pt x="50469" y="26514"/>
                </a:lnTo>
                <a:lnTo>
                  <a:pt x="50543" y="26588"/>
                </a:lnTo>
                <a:lnTo>
                  <a:pt x="50618" y="26699"/>
                </a:lnTo>
                <a:lnTo>
                  <a:pt x="50673" y="26829"/>
                </a:lnTo>
                <a:lnTo>
                  <a:pt x="50710" y="26959"/>
                </a:lnTo>
                <a:lnTo>
                  <a:pt x="50729" y="27126"/>
                </a:lnTo>
                <a:lnTo>
                  <a:pt x="50729" y="27292"/>
                </a:lnTo>
                <a:lnTo>
                  <a:pt x="50692" y="27459"/>
                </a:lnTo>
                <a:lnTo>
                  <a:pt x="50636" y="27626"/>
                </a:lnTo>
                <a:lnTo>
                  <a:pt x="50543" y="27812"/>
                </a:lnTo>
                <a:lnTo>
                  <a:pt x="50414" y="27978"/>
                </a:lnTo>
                <a:lnTo>
                  <a:pt x="50247" y="28145"/>
                </a:lnTo>
                <a:lnTo>
                  <a:pt x="50043" y="28294"/>
                </a:lnTo>
                <a:lnTo>
                  <a:pt x="49802" y="28442"/>
                </a:lnTo>
                <a:lnTo>
                  <a:pt x="49524" y="28553"/>
                </a:lnTo>
                <a:lnTo>
                  <a:pt x="49190" y="28664"/>
                </a:lnTo>
                <a:lnTo>
                  <a:pt x="48801" y="28757"/>
                </a:lnTo>
                <a:lnTo>
                  <a:pt x="48597" y="28776"/>
                </a:lnTo>
                <a:lnTo>
                  <a:pt x="48374" y="28794"/>
                </a:lnTo>
                <a:lnTo>
                  <a:pt x="48152" y="28794"/>
                </a:lnTo>
                <a:lnTo>
                  <a:pt x="47948" y="28776"/>
                </a:lnTo>
                <a:lnTo>
                  <a:pt x="47725" y="28739"/>
                </a:lnTo>
                <a:lnTo>
                  <a:pt x="47484" y="28702"/>
                </a:lnTo>
                <a:lnTo>
                  <a:pt x="47262" y="28646"/>
                </a:lnTo>
                <a:lnTo>
                  <a:pt x="47039" y="28572"/>
                </a:lnTo>
                <a:lnTo>
                  <a:pt x="46817" y="28479"/>
                </a:lnTo>
                <a:lnTo>
                  <a:pt x="46594" y="28368"/>
                </a:lnTo>
                <a:lnTo>
                  <a:pt x="46372" y="28257"/>
                </a:lnTo>
                <a:lnTo>
                  <a:pt x="46168" y="28127"/>
                </a:lnTo>
                <a:lnTo>
                  <a:pt x="45945" y="27997"/>
                </a:lnTo>
                <a:lnTo>
                  <a:pt x="45741" y="27849"/>
                </a:lnTo>
                <a:lnTo>
                  <a:pt x="45537" y="27682"/>
                </a:lnTo>
                <a:lnTo>
                  <a:pt x="45352" y="27496"/>
                </a:lnTo>
                <a:lnTo>
                  <a:pt x="45167" y="27311"/>
                </a:lnTo>
                <a:lnTo>
                  <a:pt x="44981" y="27107"/>
                </a:lnTo>
                <a:lnTo>
                  <a:pt x="44814" y="26903"/>
                </a:lnTo>
                <a:lnTo>
                  <a:pt x="44647" y="26681"/>
                </a:lnTo>
                <a:lnTo>
                  <a:pt x="44499" y="26440"/>
                </a:lnTo>
                <a:lnTo>
                  <a:pt x="44369" y="26198"/>
                </a:lnTo>
                <a:lnTo>
                  <a:pt x="44239" y="25939"/>
                </a:lnTo>
                <a:lnTo>
                  <a:pt x="44128" y="25661"/>
                </a:lnTo>
                <a:lnTo>
                  <a:pt x="44017" y="25383"/>
                </a:lnTo>
                <a:lnTo>
                  <a:pt x="43943" y="25105"/>
                </a:lnTo>
                <a:lnTo>
                  <a:pt x="43869" y="24808"/>
                </a:lnTo>
                <a:lnTo>
                  <a:pt x="43813" y="24493"/>
                </a:lnTo>
                <a:lnTo>
                  <a:pt x="43776" y="24178"/>
                </a:lnTo>
                <a:lnTo>
                  <a:pt x="43776" y="23844"/>
                </a:lnTo>
                <a:lnTo>
                  <a:pt x="43776" y="23510"/>
                </a:lnTo>
                <a:lnTo>
                  <a:pt x="43795" y="23176"/>
                </a:lnTo>
                <a:lnTo>
                  <a:pt x="43832" y="22824"/>
                </a:lnTo>
                <a:lnTo>
                  <a:pt x="43887" y="22490"/>
                </a:lnTo>
                <a:lnTo>
                  <a:pt x="43961" y="22175"/>
                </a:lnTo>
                <a:lnTo>
                  <a:pt x="44036" y="21860"/>
                </a:lnTo>
                <a:lnTo>
                  <a:pt x="44128" y="21563"/>
                </a:lnTo>
                <a:lnTo>
                  <a:pt x="44239" y="21285"/>
                </a:lnTo>
                <a:lnTo>
                  <a:pt x="44369" y="21007"/>
                </a:lnTo>
                <a:lnTo>
                  <a:pt x="44499" y="20747"/>
                </a:lnTo>
                <a:lnTo>
                  <a:pt x="44647" y="20488"/>
                </a:lnTo>
                <a:lnTo>
                  <a:pt x="44814" y="20265"/>
                </a:lnTo>
                <a:lnTo>
                  <a:pt x="45000" y="20024"/>
                </a:lnTo>
                <a:lnTo>
                  <a:pt x="45167" y="19820"/>
                </a:lnTo>
                <a:lnTo>
                  <a:pt x="45370" y="19598"/>
                </a:lnTo>
                <a:lnTo>
                  <a:pt x="45574" y="19412"/>
                </a:lnTo>
                <a:lnTo>
                  <a:pt x="45797" y="19227"/>
                </a:lnTo>
                <a:lnTo>
                  <a:pt x="46019" y="19060"/>
                </a:lnTo>
                <a:lnTo>
                  <a:pt x="46242" y="18893"/>
                </a:lnTo>
                <a:lnTo>
                  <a:pt x="46483" y="18745"/>
                </a:lnTo>
                <a:lnTo>
                  <a:pt x="46743" y="18615"/>
                </a:lnTo>
                <a:lnTo>
                  <a:pt x="47002" y="18485"/>
                </a:lnTo>
                <a:lnTo>
                  <a:pt x="47262" y="18374"/>
                </a:lnTo>
                <a:lnTo>
                  <a:pt x="47540" y="18263"/>
                </a:lnTo>
                <a:lnTo>
                  <a:pt x="47818" y="18189"/>
                </a:lnTo>
                <a:lnTo>
                  <a:pt x="48096" y="18096"/>
                </a:lnTo>
                <a:lnTo>
                  <a:pt x="48393" y="18040"/>
                </a:lnTo>
                <a:lnTo>
                  <a:pt x="48689" y="17985"/>
                </a:lnTo>
                <a:lnTo>
                  <a:pt x="48986" y="17929"/>
                </a:lnTo>
                <a:lnTo>
                  <a:pt x="49301" y="17892"/>
                </a:lnTo>
                <a:lnTo>
                  <a:pt x="49616" y="17874"/>
                </a:lnTo>
                <a:lnTo>
                  <a:pt x="50562" y="17874"/>
                </a:lnTo>
                <a:lnTo>
                  <a:pt x="50877" y="17911"/>
                </a:lnTo>
                <a:lnTo>
                  <a:pt x="51174" y="17948"/>
                </a:lnTo>
                <a:lnTo>
                  <a:pt x="51470" y="18022"/>
                </a:lnTo>
                <a:lnTo>
                  <a:pt x="51749" y="18096"/>
                </a:lnTo>
                <a:lnTo>
                  <a:pt x="52008" y="18207"/>
                </a:lnTo>
                <a:lnTo>
                  <a:pt x="52268" y="18319"/>
                </a:lnTo>
                <a:lnTo>
                  <a:pt x="52509" y="18448"/>
                </a:lnTo>
                <a:lnTo>
                  <a:pt x="52731" y="18597"/>
                </a:lnTo>
                <a:lnTo>
                  <a:pt x="52954" y="18745"/>
                </a:lnTo>
                <a:lnTo>
                  <a:pt x="53158" y="18912"/>
                </a:lnTo>
                <a:lnTo>
                  <a:pt x="53343" y="19097"/>
                </a:lnTo>
                <a:lnTo>
                  <a:pt x="53529" y="19283"/>
                </a:lnTo>
                <a:lnTo>
                  <a:pt x="53714" y="19487"/>
                </a:lnTo>
                <a:lnTo>
                  <a:pt x="53881" y="19691"/>
                </a:lnTo>
                <a:lnTo>
                  <a:pt x="54177" y="20136"/>
                </a:lnTo>
                <a:lnTo>
                  <a:pt x="54456" y="20581"/>
                </a:lnTo>
                <a:lnTo>
                  <a:pt x="54697" y="21063"/>
                </a:lnTo>
                <a:lnTo>
                  <a:pt x="54901" y="21526"/>
                </a:lnTo>
                <a:lnTo>
                  <a:pt x="55086" y="22008"/>
                </a:lnTo>
                <a:lnTo>
                  <a:pt x="55253" y="22472"/>
                </a:lnTo>
                <a:lnTo>
                  <a:pt x="55383" y="22917"/>
                </a:lnTo>
                <a:lnTo>
                  <a:pt x="55624" y="23751"/>
                </a:lnTo>
                <a:lnTo>
                  <a:pt x="55753" y="24307"/>
                </a:lnTo>
                <a:lnTo>
                  <a:pt x="55846" y="24826"/>
                </a:lnTo>
                <a:lnTo>
                  <a:pt x="55920" y="25309"/>
                </a:lnTo>
                <a:lnTo>
                  <a:pt x="55957" y="25753"/>
                </a:lnTo>
                <a:lnTo>
                  <a:pt x="56273" y="25957"/>
                </a:lnTo>
                <a:lnTo>
                  <a:pt x="56643" y="26161"/>
                </a:lnTo>
                <a:lnTo>
                  <a:pt x="57070" y="26384"/>
                </a:lnTo>
                <a:lnTo>
                  <a:pt x="57533" y="26606"/>
                </a:lnTo>
                <a:lnTo>
                  <a:pt x="58071" y="26810"/>
                </a:lnTo>
                <a:lnTo>
                  <a:pt x="58646" y="27014"/>
                </a:lnTo>
                <a:lnTo>
                  <a:pt x="59258" y="27181"/>
                </a:lnTo>
                <a:lnTo>
                  <a:pt x="59573" y="27255"/>
                </a:lnTo>
                <a:lnTo>
                  <a:pt x="59907" y="27311"/>
                </a:lnTo>
                <a:lnTo>
                  <a:pt x="60240" y="27348"/>
                </a:lnTo>
                <a:lnTo>
                  <a:pt x="60593" y="27385"/>
                </a:lnTo>
                <a:lnTo>
                  <a:pt x="60945" y="27404"/>
                </a:lnTo>
                <a:lnTo>
                  <a:pt x="61297" y="27422"/>
                </a:lnTo>
                <a:lnTo>
                  <a:pt x="61668" y="27404"/>
                </a:lnTo>
                <a:lnTo>
                  <a:pt x="62039" y="27367"/>
                </a:lnTo>
                <a:lnTo>
                  <a:pt x="62428" y="27329"/>
                </a:lnTo>
                <a:lnTo>
                  <a:pt x="62799" y="27255"/>
                </a:lnTo>
                <a:lnTo>
                  <a:pt x="63188" y="27163"/>
                </a:lnTo>
                <a:lnTo>
                  <a:pt x="63578" y="27051"/>
                </a:lnTo>
                <a:lnTo>
                  <a:pt x="63967" y="26922"/>
                </a:lnTo>
                <a:lnTo>
                  <a:pt x="64356" y="26755"/>
                </a:lnTo>
                <a:lnTo>
                  <a:pt x="64764" y="26569"/>
                </a:lnTo>
                <a:lnTo>
                  <a:pt x="65154" y="26347"/>
                </a:lnTo>
                <a:lnTo>
                  <a:pt x="65543" y="26106"/>
                </a:lnTo>
                <a:lnTo>
                  <a:pt x="65951" y="25828"/>
                </a:lnTo>
                <a:lnTo>
                  <a:pt x="66396" y="25494"/>
                </a:lnTo>
                <a:lnTo>
                  <a:pt x="66804" y="25142"/>
                </a:lnTo>
                <a:lnTo>
                  <a:pt x="67193" y="24771"/>
                </a:lnTo>
                <a:lnTo>
                  <a:pt x="67545" y="24400"/>
                </a:lnTo>
                <a:lnTo>
                  <a:pt x="67861" y="24011"/>
                </a:lnTo>
                <a:lnTo>
                  <a:pt x="68157" y="23621"/>
                </a:lnTo>
                <a:lnTo>
                  <a:pt x="68435" y="23213"/>
                </a:lnTo>
                <a:lnTo>
                  <a:pt x="68676" y="22805"/>
                </a:lnTo>
                <a:lnTo>
                  <a:pt x="68899" y="22398"/>
                </a:lnTo>
                <a:lnTo>
                  <a:pt x="69084" y="21990"/>
                </a:lnTo>
                <a:lnTo>
                  <a:pt x="69270" y="21582"/>
                </a:lnTo>
                <a:lnTo>
                  <a:pt x="69418" y="21192"/>
                </a:lnTo>
                <a:lnTo>
                  <a:pt x="69566" y="20785"/>
                </a:lnTo>
                <a:lnTo>
                  <a:pt x="69678" y="20395"/>
                </a:lnTo>
                <a:lnTo>
                  <a:pt x="69770" y="19987"/>
                </a:lnTo>
                <a:lnTo>
                  <a:pt x="69863" y="19616"/>
                </a:lnTo>
                <a:lnTo>
                  <a:pt x="69937" y="19246"/>
                </a:lnTo>
                <a:lnTo>
                  <a:pt x="69993" y="18875"/>
                </a:lnTo>
                <a:lnTo>
                  <a:pt x="70067" y="18189"/>
                </a:lnTo>
                <a:lnTo>
                  <a:pt x="70086" y="17577"/>
                </a:lnTo>
                <a:lnTo>
                  <a:pt x="70086" y="17021"/>
                </a:lnTo>
                <a:lnTo>
                  <a:pt x="70049" y="16576"/>
                </a:lnTo>
                <a:lnTo>
                  <a:pt x="69993" y="16205"/>
                </a:lnTo>
                <a:lnTo>
                  <a:pt x="69937" y="15964"/>
                </a:lnTo>
                <a:lnTo>
                  <a:pt x="69919" y="15890"/>
                </a:lnTo>
                <a:lnTo>
                  <a:pt x="69882" y="15853"/>
                </a:lnTo>
                <a:lnTo>
                  <a:pt x="69845" y="15834"/>
                </a:lnTo>
                <a:lnTo>
                  <a:pt x="69770" y="15871"/>
                </a:lnTo>
                <a:lnTo>
                  <a:pt x="69548" y="16001"/>
                </a:lnTo>
                <a:lnTo>
                  <a:pt x="69233" y="16261"/>
                </a:lnTo>
                <a:lnTo>
                  <a:pt x="68825" y="16594"/>
                </a:lnTo>
                <a:lnTo>
                  <a:pt x="68343" y="16984"/>
                </a:lnTo>
                <a:lnTo>
                  <a:pt x="67768" y="17410"/>
                </a:lnTo>
                <a:lnTo>
                  <a:pt x="67156" y="17836"/>
                </a:lnTo>
                <a:lnTo>
                  <a:pt x="66822" y="18059"/>
                </a:lnTo>
                <a:lnTo>
                  <a:pt x="66489" y="18263"/>
                </a:lnTo>
                <a:lnTo>
                  <a:pt x="66136" y="18467"/>
                </a:lnTo>
                <a:lnTo>
                  <a:pt x="65784" y="18671"/>
                </a:lnTo>
                <a:lnTo>
                  <a:pt x="65413" y="18838"/>
                </a:lnTo>
                <a:lnTo>
                  <a:pt x="65042" y="19005"/>
                </a:lnTo>
                <a:lnTo>
                  <a:pt x="64672" y="19134"/>
                </a:lnTo>
                <a:lnTo>
                  <a:pt x="64301" y="19264"/>
                </a:lnTo>
                <a:lnTo>
                  <a:pt x="63911" y="19338"/>
                </a:lnTo>
                <a:lnTo>
                  <a:pt x="63522" y="19412"/>
                </a:lnTo>
                <a:lnTo>
                  <a:pt x="63151" y="19450"/>
                </a:lnTo>
                <a:lnTo>
                  <a:pt x="62762" y="19431"/>
                </a:lnTo>
                <a:lnTo>
                  <a:pt x="62391" y="19394"/>
                </a:lnTo>
                <a:lnTo>
                  <a:pt x="62020" y="19320"/>
                </a:lnTo>
                <a:lnTo>
                  <a:pt x="61835" y="19264"/>
                </a:lnTo>
                <a:lnTo>
                  <a:pt x="61649" y="19190"/>
                </a:lnTo>
                <a:lnTo>
                  <a:pt x="61464" y="19116"/>
                </a:lnTo>
                <a:lnTo>
                  <a:pt x="61279" y="19023"/>
                </a:lnTo>
                <a:lnTo>
                  <a:pt x="61093" y="18912"/>
                </a:lnTo>
                <a:lnTo>
                  <a:pt x="60926" y="18801"/>
                </a:lnTo>
                <a:lnTo>
                  <a:pt x="60741" y="18671"/>
                </a:lnTo>
                <a:lnTo>
                  <a:pt x="60574" y="18541"/>
                </a:lnTo>
                <a:lnTo>
                  <a:pt x="60240" y="18226"/>
                </a:lnTo>
                <a:lnTo>
                  <a:pt x="59944" y="17892"/>
                </a:lnTo>
                <a:lnTo>
                  <a:pt x="59666" y="17540"/>
                </a:lnTo>
                <a:lnTo>
                  <a:pt x="59387" y="17150"/>
                </a:lnTo>
                <a:lnTo>
                  <a:pt x="59146" y="16761"/>
                </a:lnTo>
                <a:lnTo>
                  <a:pt x="58905" y="16353"/>
                </a:lnTo>
                <a:lnTo>
                  <a:pt x="58683" y="15927"/>
                </a:lnTo>
                <a:lnTo>
                  <a:pt x="58479" y="15500"/>
                </a:lnTo>
                <a:lnTo>
                  <a:pt x="58090" y="14592"/>
                </a:lnTo>
                <a:lnTo>
                  <a:pt x="57700" y="13665"/>
                </a:lnTo>
                <a:lnTo>
                  <a:pt x="57311" y="12719"/>
                </a:lnTo>
                <a:lnTo>
                  <a:pt x="56903" y="11792"/>
                </a:lnTo>
                <a:lnTo>
                  <a:pt x="56680" y="11329"/>
                </a:lnTo>
                <a:lnTo>
                  <a:pt x="56458" y="10884"/>
                </a:lnTo>
                <a:lnTo>
                  <a:pt x="56217" y="10439"/>
                </a:lnTo>
                <a:lnTo>
                  <a:pt x="55957" y="9994"/>
                </a:lnTo>
                <a:lnTo>
                  <a:pt x="55679" y="9586"/>
                </a:lnTo>
                <a:lnTo>
                  <a:pt x="55383" y="9178"/>
                </a:lnTo>
                <a:lnTo>
                  <a:pt x="55067" y="8789"/>
                </a:lnTo>
                <a:lnTo>
                  <a:pt x="54715" y="8418"/>
                </a:lnTo>
                <a:lnTo>
                  <a:pt x="54344" y="8065"/>
                </a:lnTo>
                <a:lnTo>
                  <a:pt x="53936" y="7732"/>
                </a:lnTo>
                <a:lnTo>
                  <a:pt x="53510" y="7435"/>
                </a:lnTo>
                <a:lnTo>
                  <a:pt x="53046" y="7157"/>
                </a:lnTo>
                <a:lnTo>
                  <a:pt x="52527" y="6897"/>
                </a:lnTo>
                <a:lnTo>
                  <a:pt x="51990" y="6675"/>
                </a:lnTo>
                <a:lnTo>
                  <a:pt x="51712" y="6582"/>
                </a:lnTo>
                <a:lnTo>
                  <a:pt x="51415" y="6489"/>
                </a:lnTo>
                <a:lnTo>
                  <a:pt x="51100" y="6415"/>
                </a:lnTo>
                <a:lnTo>
                  <a:pt x="50784" y="6341"/>
                </a:lnTo>
                <a:lnTo>
                  <a:pt x="50265" y="6248"/>
                </a:lnTo>
                <a:lnTo>
                  <a:pt x="49746" y="6156"/>
                </a:lnTo>
                <a:lnTo>
                  <a:pt x="49246" y="6100"/>
                </a:lnTo>
                <a:lnTo>
                  <a:pt x="48745" y="6063"/>
                </a:lnTo>
                <a:lnTo>
                  <a:pt x="48263" y="6044"/>
                </a:lnTo>
                <a:lnTo>
                  <a:pt x="47799" y="6044"/>
                </a:lnTo>
                <a:lnTo>
                  <a:pt x="47354" y="6063"/>
                </a:lnTo>
                <a:lnTo>
                  <a:pt x="46909" y="6082"/>
                </a:lnTo>
                <a:lnTo>
                  <a:pt x="46483" y="6119"/>
                </a:lnTo>
                <a:lnTo>
                  <a:pt x="46057" y="6174"/>
                </a:lnTo>
                <a:lnTo>
                  <a:pt x="45649" y="6248"/>
                </a:lnTo>
                <a:lnTo>
                  <a:pt x="45259" y="6341"/>
                </a:lnTo>
                <a:lnTo>
                  <a:pt x="44888" y="6434"/>
                </a:lnTo>
                <a:lnTo>
                  <a:pt x="44518" y="6527"/>
                </a:lnTo>
                <a:lnTo>
                  <a:pt x="44147" y="6638"/>
                </a:lnTo>
                <a:lnTo>
                  <a:pt x="43813" y="6768"/>
                </a:lnTo>
                <a:lnTo>
                  <a:pt x="43164" y="7027"/>
                </a:lnTo>
                <a:lnTo>
                  <a:pt x="42552" y="7305"/>
                </a:lnTo>
                <a:lnTo>
                  <a:pt x="41996" y="7602"/>
                </a:lnTo>
                <a:lnTo>
                  <a:pt x="41477" y="7917"/>
                </a:lnTo>
                <a:lnTo>
                  <a:pt x="41013" y="8214"/>
                </a:lnTo>
                <a:lnTo>
                  <a:pt x="40605" y="8529"/>
                </a:lnTo>
                <a:lnTo>
                  <a:pt x="40235" y="8807"/>
                </a:lnTo>
                <a:lnTo>
                  <a:pt x="39919" y="9067"/>
                </a:lnTo>
                <a:lnTo>
                  <a:pt x="39790" y="9530"/>
                </a:lnTo>
                <a:lnTo>
                  <a:pt x="39623" y="10031"/>
                </a:lnTo>
                <a:lnTo>
                  <a:pt x="39419" y="10587"/>
                </a:lnTo>
                <a:lnTo>
                  <a:pt x="39178" y="11162"/>
                </a:lnTo>
                <a:lnTo>
                  <a:pt x="39029" y="11440"/>
                </a:lnTo>
                <a:lnTo>
                  <a:pt x="38863" y="11755"/>
                </a:lnTo>
                <a:lnTo>
                  <a:pt x="38677" y="12052"/>
                </a:lnTo>
                <a:lnTo>
                  <a:pt x="38492" y="12348"/>
                </a:lnTo>
                <a:lnTo>
                  <a:pt x="38288" y="12645"/>
                </a:lnTo>
                <a:lnTo>
                  <a:pt x="38047" y="12942"/>
                </a:lnTo>
                <a:lnTo>
                  <a:pt x="37806" y="13238"/>
                </a:lnTo>
                <a:lnTo>
                  <a:pt x="37546" y="13535"/>
                </a:lnTo>
                <a:lnTo>
                  <a:pt x="37305" y="13757"/>
                </a:lnTo>
                <a:lnTo>
                  <a:pt x="37064" y="13980"/>
                </a:lnTo>
                <a:lnTo>
                  <a:pt x="36805" y="14184"/>
                </a:lnTo>
                <a:lnTo>
                  <a:pt x="36526" y="14351"/>
                </a:lnTo>
                <a:lnTo>
                  <a:pt x="36230" y="14518"/>
                </a:lnTo>
                <a:lnTo>
                  <a:pt x="35933" y="14666"/>
                </a:lnTo>
                <a:lnTo>
                  <a:pt x="35618" y="14796"/>
                </a:lnTo>
                <a:lnTo>
                  <a:pt x="35284" y="14907"/>
                </a:lnTo>
                <a:lnTo>
                  <a:pt x="34950" y="15000"/>
                </a:lnTo>
                <a:lnTo>
                  <a:pt x="34617" y="15092"/>
                </a:lnTo>
                <a:lnTo>
                  <a:pt x="34283" y="15148"/>
                </a:lnTo>
                <a:lnTo>
                  <a:pt x="33931" y="15204"/>
                </a:lnTo>
                <a:lnTo>
                  <a:pt x="33578" y="15222"/>
                </a:lnTo>
                <a:lnTo>
                  <a:pt x="33226" y="15241"/>
                </a:lnTo>
                <a:lnTo>
                  <a:pt x="32874" y="15241"/>
                </a:lnTo>
                <a:lnTo>
                  <a:pt x="32522" y="15204"/>
                </a:lnTo>
                <a:lnTo>
                  <a:pt x="32169" y="15167"/>
                </a:lnTo>
                <a:lnTo>
                  <a:pt x="31836" y="15111"/>
                </a:lnTo>
                <a:lnTo>
                  <a:pt x="31483" y="15037"/>
                </a:lnTo>
                <a:lnTo>
                  <a:pt x="31150" y="14963"/>
                </a:lnTo>
                <a:lnTo>
                  <a:pt x="30816" y="14851"/>
                </a:lnTo>
                <a:lnTo>
                  <a:pt x="30501" y="14722"/>
                </a:lnTo>
                <a:lnTo>
                  <a:pt x="30185" y="14573"/>
                </a:lnTo>
                <a:lnTo>
                  <a:pt x="29889" y="14425"/>
                </a:lnTo>
                <a:lnTo>
                  <a:pt x="29592" y="14240"/>
                </a:lnTo>
                <a:lnTo>
                  <a:pt x="29314" y="14036"/>
                </a:lnTo>
                <a:lnTo>
                  <a:pt x="29054" y="13832"/>
                </a:lnTo>
                <a:lnTo>
                  <a:pt x="28813" y="13591"/>
                </a:lnTo>
                <a:lnTo>
                  <a:pt x="28572" y="13350"/>
                </a:lnTo>
                <a:lnTo>
                  <a:pt x="28368" y="13071"/>
                </a:lnTo>
                <a:lnTo>
                  <a:pt x="28183" y="12793"/>
                </a:lnTo>
                <a:lnTo>
                  <a:pt x="27998" y="12497"/>
                </a:lnTo>
                <a:lnTo>
                  <a:pt x="27849" y="12182"/>
                </a:lnTo>
                <a:lnTo>
                  <a:pt x="27719" y="11866"/>
                </a:lnTo>
                <a:lnTo>
                  <a:pt x="27608" y="11570"/>
                </a:lnTo>
                <a:lnTo>
                  <a:pt x="27516" y="11273"/>
                </a:lnTo>
                <a:lnTo>
                  <a:pt x="27441" y="10976"/>
                </a:lnTo>
                <a:lnTo>
                  <a:pt x="27386" y="10680"/>
                </a:lnTo>
                <a:lnTo>
                  <a:pt x="27330" y="10402"/>
                </a:lnTo>
                <a:lnTo>
                  <a:pt x="27312" y="10123"/>
                </a:lnTo>
                <a:lnTo>
                  <a:pt x="27293" y="9864"/>
                </a:lnTo>
                <a:lnTo>
                  <a:pt x="27293" y="9586"/>
                </a:lnTo>
                <a:lnTo>
                  <a:pt x="27293" y="9326"/>
                </a:lnTo>
                <a:lnTo>
                  <a:pt x="27312" y="9067"/>
                </a:lnTo>
                <a:lnTo>
                  <a:pt x="27349" y="8826"/>
                </a:lnTo>
                <a:lnTo>
                  <a:pt x="27386" y="8585"/>
                </a:lnTo>
                <a:lnTo>
                  <a:pt x="27516" y="8121"/>
                </a:lnTo>
                <a:lnTo>
                  <a:pt x="27664" y="7695"/>
                </a:lnTo>
                <a:lnTo>
                  <a:pt x="27831" y="7287"/>
                </a:lnTo>
                <a:lnTo>
                  <a:pt x="28016" y="6916"/>
                </a:lnTo>
                <a:lnTo>
                  <a:pt x="28220" y="6582"/>
                </a:lnTo>
                <a:lnTo>
                  <a:pt x="28443" y="6285"/>
                </a:lnTo>
                <a:lnTo>
                  <a:pt x="28647" y="6026"/>
                </a:lnTo>
                <a:lnTo>
                  <a:pt x="28850" y="5803"/>
                </a:lnTo>
                <a:lnTo>
                  <a:pt x="29054" y="5618"/>
                </a:lnTo>
                <a:lnTo>
                  <a:pt x="29240" y="5488"/>
                </a:lnTo>
                <a:lnTo>
                  <a:pt x="29388" y="5377"/>
                </a:lnTo>
                <a:lnTo>
                  <a:pt x="29518" y="5321"/>
                </a:lnTo>
                <a:lnTo>
                  <a:pt x="29648" y="5303"/>
                </a:lnTo>
                <a:lnTo>
                  <a:pt x="29740" y="5303"/>
                </a:lnTo>
                <a:lnTo>
                  <a:pt x="29833" y="5340"/>
                </a:lnTo>
                <a:lnTo>
                  <a:pt x="29889" y="5396"/>
                </a:lnTo>
                <a:lnTo>
                  <a:pt x="29944" y="5470"/>
                </a:lnTo>
                <a:lnTo>
                  <a:pt x="29981" y="5562"/>
                </a:lnTo>
                <a:lnTo>
                  <a:pt x="30000" y="5674"/>
                </a:lnTo>
                <a:lnTo>
                  <a:pt x="30000" y="5785"/>
                </a:lnTo>
                <a:lnTo>
                  <a:pt x="30000" y="5896"/>
                </a:lnTo>
                <a:lnTo>
                  <a:pt x="29981" y="6026"/>
                </a:lnTo>
                <a:lnTo>
                  <a:pt x="29944" y="6137"/>
                </a:lnTo>
                <a:lnTo>
                  <a:pt x="29907" y="6248"/>
                </a:lnTo>
                <a:lnTo>
                  <a:pt x="29870" y="6341"/>
                </a:lnTo>
                <a:lnTo>
                  <a:pt x="29481" y="6990"/>
                </a:lnTo>
                <a:lnTo>
                  <a:pt x="29277" y="7361"/>
                </a:lnTo>
                <a:lnTo>
                  <a:pt x="29092" y="7750"/>
                </a:lnTo>
                <a:lnTo>
                  <a:pt x="28906" y="8158"/>
                </a:lnTo>
                <a:lnTo>
                  <a:pt x="28758" y="8585"/>
                </a:lnTo>
                <a:lnTo>
                  <a:pt x="28628" y="9030"/>
                </a:lnTo>
                <a:lnTo>
                  <a:pt x="28535" y="9493"/>
                </a:lnTo>
                <a:lnTo>
                  <a:pt x="28498" y="9716"/>
                </a:lnTo>
                <a:lnTo>
                  <a:pt x="28480" y="9938"/>
                </a:lnTo>
                <a:lnTo>
                  <a:pt x="28480" y="10179"/>
                </a:lnTo>
                <a:lnTo>
                  <a:pt x="28480" y="10420"/>
                </a:lnTo>
                <a:lnTo>
                  <a:pt x="28517" y="10643"/>
                </a:lnTo>
                <a:lnTo>
                  <a:pt x="28554" y="10884"/>
                </a:lnTo>
                <a:lnTo>
                  <a:pt x="28609" y="11125"/>
                </a:lnTo>
                <a:lnTo>
                  <a:pt x="28684" y="11347"/>
                </a:lnTo>
                <a:lnTo>
                  <a:pt x="28776" y="11588"/>
                </a:lnTo>
                <a:lnTo>
                  <a:pt x="28888" y="11811"/>
                </a:lnTo>
                <a:lnTo>
                  <a:pt x="29036" y="12052"/>
                </a:lnTo>
                <a:lnTo>
                  <a:pt x="29184" y="12274"/>
                </a:lnTo>
                <a:lnTo>
                  <a:pt x="29370" y="12497"/>
                </a:lnTo>
                <a:lnTo>
                  <a:pt x="29574" y="12719"/>
                </a:lnTo>
                <a:lnTo>
                  <a:pt x="29796" y="12942"/>
                </a:lnTo>
                <a:lnTo>
                  <a:pt x="30056" y="13164"/>
                </a:lnTo>
                <a:lnTo>
                  <a:pt x="30334" y="13350"/>
                </a:lnTo>
                <a:lnTo>
                  <a:pt x="30612" y="13535"/>
                </a:lnTo>
                <a:lnTo>
                  <a:pt x="30890" y="13702"/>
                </a:lnTo>
                <a:lnTo>
                  <a:pt x="31187" y="13832"/>
                </a:lnTo>
                <a:lnTo>
                  <a:pt x="31483" y="13943"/>
                </a:lnTo>
                <a:lnTo>
                  <a:pt x="31799" y="14036"/>
                </a:lnTo>
                <a:lnTo>
                  <a:pt x="32114" y="14091"/>
                </a:lnTo>
                <a:lnTo>
                  <a:pt x="32410" y="14147"/>
                </a:lnTo>
                <a:lnTo>
                  <a:pt x="32726" y="14165"/>
                </a:lnTo>
                <a:lnTo>
                  <a:pt x="33059" y="14184"/>
                </a:lnTo>
                <a:lnTo>
                  <a:pt x="33374" y="14165"/>
                </a:lnTo>
                <a:lnTo>
                  <a:pt x="33690" y="14128"/>
                </a:lnTo>
                <a:lnTo>
                  <a:pt x="34005" y="14073"/>
                </a:lnTo>
                <a:lnTo>
                  <a:pt x="34320" y="13999"/>
                </a:lnTo>
                <a:lnTo>
                  <a:pt x="34635" y="13906"/>
                </a:lnTo>
                <a:lnTo>
                  <a:pt x="34950" y="13776"/>
                </a:lnTo>
                <a:lnTo>
                  <a:pt x="35266" y="13646"/>
                </a:lnTo>
                <a:lnTo>
                  <a:pt x="35562" y="13498"/>
                </a:lnTo>
                <a:lnTo>
                  <a:pt x="35878" y="13331"/>
                </a:lnTo>
                <a:lnTo>
                  <a:pt x="36174" y="13146"/>
                </a:lnTo>
                <a:lnTo>
                  <a:pt x="36452" y="12942"/>
                </a:lnTo>
                <a:lnTo>
                  <a:pt x="36730" y="12719"/>
                </a:lnTo>
                <a:lnTo>
                  <a:pt x="37009" y="12478"/>
                </a:lnTo>
                <a:lnTo>
                  <a:pt x="37268" y="12219"/>
                </a:lnTo>
                <a:lnTo>
                  <a:pt x="37528" y="11940"/>
                </a:lnTo>
                <a:lnTo>
                  <a:pt x="37769" y="11662"/>
                </a:lnTo>
                <a:lnTo>
                  <a:pt x="38010" y="11347"/>
                </a:lnTo>
                <a:lnTo>
                  <a:pt x="38214" y="11032"/>
                </a:lnTo>
                <a:lnTo>
                  <a:pt x="38436" y="10698"/>
                </a:lnTo>
                <a:lnTo>
                  <a:pt x="38622" y="10346"/>
                </a:lnTo>
                <a:lnTo>
                  <a:pt x="38807" y="9975"/>
                </a:lnTo>
                <a:lnTo>
                  <a:pt x="38974" y="9586"/>
                </a:lnTo>
                <a:lnTo>
                  <a:pt x="38937" y="9475"/>
                </a:lnTo>
                <a:lnTo>
                  <a:pt x="38900" y="9326"/>
                </a:lnTo>
                <a:lnTo>
                  <a:pt x="38863" y="8918"/>
                </a:lnTo>
                <a:lnTo>
                  <a:pt x="38807" y="8418"/>
                </a:lnTo>
                <a:lnTo>
                  <a:pt x="38733" y="7824"/>
                </a:lnTo>
                <a:lnTo>
                  <a:pt x="38622" y="7175"/>
                </a:lnTo>
                <a:lnTo>
                  <a:pt x="38547" y="6823"/>
                </a:lnTo>
                <a:lnTo>
                  <a:pt x="38455" y="6452"/>
                </a:lnTo>
                <a:lnTo>
                  <a:pt x="38362" y="6082"/>
                </a:lnTo>
                <a:lnTo>
                  <a:pt x="38251" y="5711"/>
                </a:lnTo>
                <a:lnTo>
                  <a:pt x="38102" y="5321"/>
                </a:lnTo>
                <a:lnTo>
                  <a:pt x="37954" y="4932"/>
                </a:lnTo>
                <a:lnTo>
                  <a:pt x="37769" y="4543"/>
                </a:lnTo>
                <a:lnTo>
                  <a:pt x="37565" y="4172"/>
                </a:lnTo>
                <a:lnTo>
                  <a:pt x="37342" y="3782"/>
                </a:lnTo>
                <a:lnTo>
                  <a:pt x="37083" y="3412"/>
                </a:lnTo>
                <a:lnTo>
                  <a:pt x="36805" y="3041"/>
                </a:lnTo>
                <a:lnTo>
                  <a:pt x="36489" y="2689"/>
                </a:lnTo>
                <a:lnTo>
                  <a:pt x="36137" y="2336"/>
                </a:lnTo>
                <a:lnTo>
                  <a:pt x="35748" y="2021"/>
                </a:lnTo>
                <a:lnTo>
                  <a:pt x="35321" y="1706"/>
                </a:lnTo>
                <a:lnTo>
                  <a:pt x="34858" y="1409"/>
                </a:lnTo>
                <a:lnTo>
                  <a:pt x="34357" y="1150"/>
                </a:lnTo>
                <a:lnTo>
                  <a:pt x="33819" y="909"/>
                </a:lnTo>
                <a:lnTo>
                  <a:pt x="33245" y="686"/>
                </a:lnTo>
                <a:lnTo>
                  <a:pt x="32614" y="482"/>
                </a:lnTo>
                <a:lnTo>
                  <a:pt x="31928" y="334"/>
                </a:lnTo>
                <a:lnTo>
                  <a:pt x="31205" y="204"/>
                </a:lnTo>
                <a:lnTo>
                  <a:pt x="30371" y="93"/>
                </a:lnTo>
                <a:lnTo>
                  <a:pt x="29574" y="37"/>
                </a:lnTo>
                <a:lnTo>
                  <a:pt x="2879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26" name="Google Shape;926;p13"/>
          <p:cNvGrpSpPr/>
          <p:nvPr/>
        </p:nvGrpSpPr>
        <p:grpSpPr>
          <a:xfrm>
            <a:off x="8849970" y="2727526"/>
            <a:ext cx="216102" cy="209587"/>
            <a:chOff x="375445" y="3222151"/>
            <a:chExt cx="216102" cy="209587"/>
          </a:xfrm>
        </p:grpSpPr>
        <p:sp>
          <p:nvSpPr>
            <p:cNvPr id="927" name="Google Shape;927;p13"/>
            <p:cNvSpPr/>
            <p:nvPr/>
          </p:nvSpPr>
          <p:spPr>
            <a:xfrm rot="10800000" flipH="1">
              <a:off x="375445" y="3222151"/>
              <a:ext cx="216102" cy="209587"/>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13"/>
            <p:cNvSpPr/>
            <p:nvPr/>
          </p:nvSpPr>
          <p:spPr>
            <a:xfrm rot="10800000" flipH="1">
              <a:off x="460336" y="3317643"/>
              <a:ext cx="40522" cy="40292"/>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9" name="Google Shape;929;p13"/>
          <p:cNvGrpSpPr/>
          <p:nvPr/>
        </p:nvGrpSpPr>
        <p:grpSpPr>
          <a:xfrm>
            <a:off x="8500537" y="3565958"/>
            <a:ext cx="156307" cy="151594"/>
            <a:chOff x="375445" y="3222151"/>
            <a:chExt cx="216102" cy="209587"/>
          </a:xfrm>
        </p:grpSpPr>
        <p:sp>
          <p:nvSpPr>
            <p:cNvPr id="930" name="Google Shape;930;p13"/>
            <p:cNvSpPr/>
            <p:nvPr/>
          </p:nvSpPr>
          <p:spPr>
            <a:xfrm rot="10800000" flipH="1">
              <a:off x="375445" y="3222151"/>
              <a:ext cx="216102" cy="209587"/>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13"/>
            <p:cNvSpPr/>
            <p:nvPr/>
          </p:nvSpPr>
          <p:spPr>
            <a:xfrm rot="10800000" flipH="1">
              <a:off x="460336" y="3317643"/>
              <a:ext cx="40522" cy="40292"/>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32" name="Google Shape;932;p13"/>
          <p:cNvGrpSpPr/>
          <p:nvPr/>
        </p:nvGrpSpPr>
        <p:grpSpPr>
          <a:xfrm>
            <a:off x="8804081" y="3239808"/>
            <a:ext cx="156328" cy="151594"/>
            <a:chOff x="375445" y="3222151"/>
            <a:chExt cx="216102" cy="209587"/>
          </a:xfrm>
        </p:grpSpPr>
        <p:sp>
          <p:nvSpPr>
            <p:cNvPr id="933" name="Google Shape;933;p13"/>
            <p:cNvSpPr/>
            <p:nvPr/>
          </p:nvSpPr>
          <p:spPr>
            <a:xfrm rot="10800000" flipH="1">
              <a:off x="375445" y="3222151"/>
              <a:ext cx="216102" cy="209587"/>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13"/>
            <p:cNvSpPr/>
            <p:nvPr/>
          </p:nvSpPr>
          <p:spPr>
            <a:xfrm rot="10800000" flipH="1">
              <a:off x="460336" y="3317643"/>
              <a:ext cx="40522" cy="40292"/>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35" name="Google Shape;935;p13"/>
          <p:cNvGrpSpPr/>
          <p:nvPr/>
        </p:nvGrpSpPr>
        <p:grpSpPr>
          <a:xfrm>
            <a:off x="8423989" y="-533405"/>
            <a:ext cx="591491" cy="2037135"/>
            <a:chOff x="1395700" y="238125"/>
            <a:chExt cx="1034075" cy="3561425"/>
          </a:xfrm>
        </p:grpSpPr>
        <p:sp>
          <p:nvSpPr>
            <p:cNvPr id="936" name="Google Shape;936;p13"/>
            <p:cNvSpPr/>
            <p:nvPr/>
          </p:nvSpPr>
          <p:spPr>
            <a:xfrm>
              <a:off x="1566525" y="238125"/>
              <a:ext cx="688150" cy="1740125"/>
            </a:xfrm>
            <a:custGeom>
              <a:avLst/>
              <a:gdLst/>
              <a:ahLst/>
              <a:cxnLst/>
              <a:rect l="l" t="t" r="r" b="b"/>
              <a:pathLst>
                <a:path w="27526" h="69605" extrusionOk="0">
                  <a:moveTo>
                    <a:pt x="13763" y="54502"/>
                  </a:moveTo>
                  <a:lnTo>
                    <a:pt x="26242" y="69019"/>
                  </a:lnTo>
                  <a:lnTo>
                    <a:pt x="1304" y="69019"/>
                  </a:lnTo>
                  <a:lnTo>
                    <a:pt x="13763" y="54502"/>
                  </a:lnTo>
                  <a:close/>
                  <a:moveTo>
                    <a:pt x="13405" y="0"/>
                  </a:moveTo>
                  <a:lnTo>
                    <a:pt x="13405" y="54030"/>
                  </a:lnTo>
                  <a:lnTo>
                    <a:pt x="1" y="69605"/>
                  </a:lnTo>
                  <a:lnTo>
                    <a:pt x="27526" y="69605"/>
                  </a:lnTo>
                  <a:lnTo>
                    <a:pt x="14575" y="54426"/>
                  </a:lnTo>
                  <a:lnTo>
                    <a:pt x="14499"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13"/>
            <p:cNvSpPr/>
            <p:nvPr/>
          </p:nvSpPr>
          <p:spPr>
            <a:xfrm>
              <a:off x="1904925" y="3321425"/>
              <a:ext cx="15600" cy="435650"/>
            </a:xfrm>
            <a:custGeom>
              <a:avLst/>
              <a:gdLst/>
              <a:ahLst/>
              <a:cxnLst/>
              <a:rect l="l" t="t" r="r" b="b"/>
              <a:pathLst>
                <a:path w="624" h="17426" extrusionOk="0">
                  <a:moveTo>
                    <a:pt x="1" y="0"/>
                  </a:moveTo>
                  <a:lnTo>
                    <a:pt x="1" y="17425"/>
                  </a:lnTo>
                  <a:lnTo>
                    <a:pt x="624" y="17425"/>
                  </a:lnTo>
                  <a:lnTo>
                    <a:pt x="624" y="0"/>
                  </a:lnTo>
                  <a:close/>
                </a:path>
              </a:pathLst>
            </a:custGeom>
            <a:solidFill>
              <a:srgbClr val="D70C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13"/>
            <p:cNvSpPr/>
            <p:nvPr/>
          </p:nvSpPr>
          <p:spPr>
            <a:xfrm>
              <a:off x="1904925" y="3321425"/>
              <a:ext cx="15600" cy="435650"/>
            </a:xfrm>
            <a:custGeom>
              <a:avLst/>
              <a:gdLst/>
              <a:ahLst/>
              <a:cxnLst/>
              <a:rect l="l" t="t" r="r" b="b"/>
              <a:pathLst>
                <a:path w="624" h="17426" fill="none" extrusionOk="0">
                  <a:moveTo>
                    <a:pt x="1" y="17425"/>
                  </a:moveTo>
                  <a:lnTo>
                    <a:pt x="624" y="17425"/>
                  </a:lnTo>
                  <a:lnTo>
                    <a:pt x="624" y="0"/>
                  </a:lnTo>
                  <a:lnTo>
                    <a:pt x="1" y="0"/>
                  </a:lnTo>
                  <a:lnTo>
                    <a:pt x="1" y="1742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13"/>
            <p:cNvSpPr/>
            <p:nvPr/>
          </p:nvSpPr>
          <p:spPr>
            <a:xfrm>
              <a:off x="1896900" y="3313400"/>
              <a:ext cx="31650" cy="451700"/>
            </a:xfrm>
            <a:custGeom>
              <a:avLst/>
              <a:gdLst/>
              <a:ahLst/>
              <a:cxnLst/>
              <a:rect l="l" t="t" r="r" b="b"/>
              <a:pathLst>
                <a:path w="1266" h="18068" extrusionOk="0">
                  <a:moveTo>
                    <a:pt x="1" y="1"/>
                  </a:moveTo>
                  <a:lnTo>
                    <a:pt x="1" y="18067"/>
                  </a:lnTo>
                  <a:lnTo>
                    <a:pt x="1266" y="18067"/>
                  </a:lnTo>
                  <a:lnTo>
                    <a:pt x="126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13"/>
            <p:cNvSpPr/>
            <p:nvPr/>
          </p:nvSpPr>
          <p:spPr>
            <a:xfrm>
              <a:off x="1896900" y="3313400"/>
              <a:ext cx="31650" cy="451700"/>
            </a:xfrm>
            <a:custGeom>
              <a:avLst/>
              <a:gdLst/>
              <a:ahLst/>
              <a:cxnLst/>
              <a:rect l="l" t="t" r="r" b="b"/>
              <a:pathLst>
                <a:path w="1266" h="18068" fill="none" extrusionOk="0">
                  <a:moveTo>
                    <a:pt x="1266" y="18067"/>
                  </a:moveTo>
                  <a:lnTo>
                    <a:pt x="1" y="18067"/>
                  </a:lnTo>
                  <a:lnTo>
                    <a:pt x="1" y="1"/>
                  </a:lnTo>
                  <a:lnTo>
                    <a:pt x="1266" y="1"/>
                  </a:lnTo>
                  <a:lnTo>
                    <a:pt x="1266" y="1806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13"/>
            <p:cNvSpPr/>
            <p:nvPr/>
          </p:nvSpPr>
          <p:spPr>
            <a:xfrm>
              <a:off x="1864825" y="3704175"/>
              <a:ext cx="95825" cy="95375"/>
            </a:xfrm>
            <a:custGeom>
              <a:avLst/>
              <a:gdLst/>
              <a:ahLst/>
              <a:cxnLst/>
              <a:rect l="l" t="t" r="r" b="b"/>
              <a:pathLst>
                <a:path w="3833" h="3815" extrusionOk="0">
                  <a:moveTo>
                    <a:pt x="1718" y="1"/>
                  </a:moveTo>
                  <a:lnTo>
                    <a:pt x="1529" y="39"/>
                  </a:lnTo>
                  <a:lnTo>
                    <a:pt x="1340" y="76"/>
                  </a:lnTo>
                  <a:lnTo>
                    <a:pt x="1171" y="152"/>
                  </a:lnTo>
                  <a:lnTo>
                    <a:pt x="1001" y="227"/>
                  </a:lnTo>
                  <a:lnTo>
                    <a:pt x="850" y="322"/>
                  </a:lnTo>
                  <a:lnTo>
                    <a:pt x="699" y="435"/>
                  </a:lnTo>
                  <a:lnTo>
                    <a:pt x="566" y="548"/>
                  </a:lnTo>
                  <a:lnTo>
                    <a:pt x="434" y="699"/>
                  </a:lnTo>
                  <a:lnTo>
                    <a:pt x="321" y="831"/>
                  </a:lnTo>
                  <a:lnTo>
                    <a:pt x="227" y="1001"/>
                  </a:lnTo>
                  <a:lnTo>
                    <a:pt x="151" y="1171"/>
                  </a:lnTo>
                  <a:lnTo>
                    <a:pt x="94" y="1341"/>
                  </a:lnTo>
                  <a:lnTo>
                    <a:pt x="38" y="1530"/>
                  </a:lnTo>
                  <a:lnTo>
                    <a:pt x="19" y="1719"/>
                  </a:lnTo>
                  <a:lnTo>
                    <a:pt x="0" y="1908"/>
                  </a:lnTo>
                  <a:lnTo>
                    <a:pt x="19" y="2096"/>
                  </a:lnTo>
                  <a:lnTo>
                    <a:pt x="38" y="2304"/>
                  </a:lnTo>
                  <a:lnTo>
                    <a:pt x="94" y="2474"/>
                  </a:lnTo>
                  <a:lnTo>
                    <a:pt x="151" y="2663"/>
                  </a:lnTo>
                  <a:lnTo>
                    <a:pt x="227" y="2814"/>
                  </a:lnTo>
                  <a:lnTo>
                    <a:pt x="321" y="2984"/>
                  </a:lnTo>
                  <a:lnTo>
                    <a:pt x="434" y="3135"/>
                  </a:lnTo>
                  <a:lnTo>
                    <a:pt x="566" y="3267"/>
                  </a:lnTo>
                  <a:lnTo>
                    <a:pt x="699" y="3380"/>
                  </a:lnTo>
                  <a:lnTo>
                    <a:pt x="850" y="3493"/>
                  </a:lnTo>
                  <a:lnTo>
                    <a:pt x="1001" y="3588"/>
                  </a:lnTo>
                  <a:lnTo>
                    <a:pt x="1171" y="3663"/>
                  </a:lnTo>
                  <a:lnTo>
                    <a:pt x="1340" y="3739"/>
                  </a:lnTo>
                  <a:lnTo>
                    <a:pt x="1529" y="3776"/>
                  </a:lnTo>
                  <a:lnTo>
                    <a:pt x="1718" y="3814"/>
                  </a:lnTo>
                  <a:lnTo>
                    <a:pt x="2114" y="3814"/>
                  </a:lnTo>
                  <a:lnTo>
                    <a:pt x="2303" y="3776"/>
                  </a:lnTo>
                  <a:lnTo>
                    <a:pt x="2492" y="3739"/>
                  </a:lnTo>
                  <a:lnTo>
                    <a:pt x="2662" y="3663"/>
                  </a:lnTo>
                  <a:lnTo>
                    <a:pt x="2832" y="3588"/>
                  </a:lnTo>
                  <a:lnTo>
                    <a:pt x="2983" y="3493"/>
                  </a:lnTo>
                  <a:lnTo>
                    <a:pt x="3134" y="3380"/>
                  </a:lnTo>
                  <a:lnTo>
                    <a:pt x="3266" y="3267"/>
                  </a:lnTo>
                  <a:lnTo>
                    <a:pt x="3398" y="3135"/>
                  </a:lnTo>
                  <a:lnTo>
                    <a:pt x="3493" y="2984"/>
                  </a:lnTo>
                  <a:lnTo>
                    <a:pt x="3606" y="2814"/>
                  </a:lnTo>
                  <a:lnTo>
                    <a:pt x="3681" y="2663"/>
                  </a:lnTo>
                  <a:lnTo>
                    <a:pt x="3738" y="2474"/>
                  </a:lnTo>
                  <a:lnTo>
                    <a:pt x="3795" y="2304"/>
                  </a:lnTo>
                  <a:lnTo>
                    <a:pt x="3813" y="2096"/>
                  </a:lnTo>
                  <a:lnTo>
                    <a:pt x="3832" y="1908"/>
                  </a:lnTo>
                  <a:lnTo>
                    <a:pt x="3813" y="1719"/>
                  </a:lnTo>
                  <a:lnTo>
                    <a:pt x="3795" y="1530"/>
                  </a:lnTo>
                  <a:lnTo>
                    <a:pt x="3738" y="1341"/>
                  </a:lnTo>
                  <a:lnTo>
                    <a:pt x="3681" y="1171"/>
                  </a:lnTo>
                  <a:lnTo>
                    <a:pt x="3606" y="1001"/>
                  </a:lnTo>
                  <a:lnTo>
                    <a:pt x="3493" y="831"/>
                  </a:lnTo>
                  <a:lnTo>
                    <a:pt x="3398" y="699"/>
                  </a:lnTo>
                  <a:lnTo>
                    <a:pt x="3266" y="548"/>
                  </a:lnTo>
                  <a:lnTo>
                    <a:pt x="3134" y="435"/>
                  </a:lnTo>
                  <a:lnTo>
                    <a:pt x="2983" y="322"/>
                  </a:lnTo>
                  <a:lnTo>
                    <a:pt x="2832" y="227"/>
                  </a:lnTo>
                  <a:lnTo>
                    <a:pt x="2662" y="152"/>
                  </a:lnTo>
                  <a:lnTo>
                    <a:pt x="2492" y="76"/>
                  </a:lnTo>
                  <a:lnTo>
                    <a:pt x="2303" y="39"/>
                  </a:lnTo>
                  <a:lnTo>
                    <a:pt x="211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13"/>
            <p:cNvSpPr/>
            <p:nvPr/>
          </p:nvSpPr>
          <p:spPr>
            <a:xfrm>
              <a:off x="1395700" y="1923475"/>
              <a:ext cx="1034075" cy="1174725"/>
            </a:xfrm>
            <a:custGeom>
              <a:avLst/>
              <a:gdLst/>
              <a:ahLst/>
              <a:cxnLst/>
              <a:rect l="l" t="t" r="r" b="b"/>
              <a:pathLst>
                <a:path w="41363" h="46989" extrusionOk="0">
                  <a:moveTo>
                    <a:pt x="3455" y="1"/>
                  </a:moveTo>
                  <a:lnTo>
                    <a:pt x="0" y="3909"/>
                  </a:lnTo>
                  <a:lnTo>
                    <a:pt x="3455" y="7816"/>
                  </a:lnTo>
                  <a:lnTo>
                    <a:pt x="0" y="11743"/>
                  </a:lnTo>
                  <a:lnTo>
                    <a:pt x="3455" y="15651"/>
                  </a:lnTo>
                  <a:lnTo>
                    <a:pt x="0" y="19578"/>
                  </a:lnTo>
                  <a:lnTo>
                    <a:pt x="3455" y="23485"/>
                  </a:lnTo>
                  <a:lnTo>
                    <a:pt x="0" y="27393"/>
                  </a:lnTo>
                  <a:lnTo>
                    <a:pt x="3455" y="31320"/>
                  </a:lnTo>
                  <a:lnTo>
                    <a:pt x="0" y="35228"/>
                  </a:lnTo>
                  <a:lnTo>
                    <a:pt x="3455" y="39154"/>
                  </a:lnTo>
                  <a:lnTo>
                    <a:pt x="0" y="43062"/>
                  </a:lnTo>
                  <a:lnTo>
                    <a:pt x="3455" y="46989"/>
                  </a:lnTo>
                  <a:lnTo>
                    <a:pt x="37908" y="46989"/>
                  </a:lnTo>
                  <a:lnTo>
                    <a:pt x="41362" y="43062"/>
                  </a:lnTo>
                  <a:lnTo>
                    <a:pt x="37908" y="39154"/>
                  </a:lnTo>
                  <a:lnTo>
                    <a:pt x="41362" y="35228"/>
                  </a:lnTo>
                  <a:lnTo>
                    <a:pt x="37908" y="31320"/>
                  </a:lnTo>
                  <a:lnTo>
                    <a:pt x="41362" y="27393"/>
                  </a:lnTo>
                  <a:lnTo>
                    <a:pt x="37908" y="23485"/>
                  </a:lnTo>
                  <a:lnTo>
                    <a:pt x="41362" y="19578"/>
                  </a:lnTo>
                  <a:lnTo>
                    <a:pt x="37908" y="15651"/>
                  </a:lnTo>
                  <a:lnTo>
                    <a:pt x="41362" y="11743"/>
                  </a:lnTo>
                  <a:lnTo>
                    <a:pt x="37908" y="7816"/>
                  </a:lnTo>
                  <a:lnTo>
                    <a:pt x="41362" y="3909"/>
                  </a:lnTo>
                  <a:lnTo>
                    <a:pt x="3790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13"/>
            <p:cNvSpPr/>
            <p:nvPr/>
          </p:nvSpPr>
          <p:spPr>
            <a:xfrm>
              <a:off x="1395700" y="1923475"/>
              <a:ext cx="1034075" cy="1174725"/>
            </a:xfrm>
            <a:custGeom>
              <a:avLst/>
              <a:gdLst/>
              <a:ahLst/>
              <a:cxnLst/>
              <a:rect l="l" t="t" r="r" b="b"/>
              <a:pathLst>
                <a:path w="41363" h="46989" fill="none" extrusionOk="0">
                  <a:moveTo>
                    <a:pt x="3455" y="1"/>
                  </a:moveTo>
                  <a:lnTo>
                    <a:pt x="0" y="3909"/>
                  </a:lnTo>
                  <a:lnTo>
                    <a:pt x="3455" y="7816"/>
                  </a:lnTo>
                  <a:lnTo>
                    <a:pt x="0" y="11743"/>
                  </a:lnTo>
                  <a:lnTo>
                    <a:pt x="3455" y="15651"/>
                  </a:lnTo>
                  <a:lnTo>
                    <a:pt x="0" y="19578"/>
                  </a:lnTo>
                  <a:lnTo>
                    <a:pt x="3455" y="23485"/>
                  </a:lnTo>
                  <a:lnTo>
                    <a:pt x="0" y="27393"/>
                  </a:lnTo>
                  <a:lnTo>
                    <a:pt x="3455" y="31320"/>
                  </a:lnTo>
                  <a:lnTo>
                    <a:pt x="0" y="35228"/>
                  </a:lnTo>
                  <a:lnTo>
                    <a:pt x="3455" y="39154"/>
                  </a:lnTo>
                  <a:lnTo>
                    <a:pt x="0" y="43062"/>
                  </a:lnTo>
                  <a:lnTo>
                    <a:pt x="3455" y="46989"/>
                  </a:lnTo>
                  <a:lnTo>
                    <a:pt x="37908" y="46989"/>
                  </a:lnTo>
                  <a:lnTo>
                    <a:pt x="41362" y="43062"/>
                  </a:lnTo>
                  <a:lnTo>
                    <a:pt x="37908" y="39154"/>
                  </a:lnTo>
                  <a:lnTo>
                    <a:pt x="41362" y="35228"/>
                  </a:lnTo>
                  <a:lnTo>
                    <a:pt x="37908" y="31320"/>
                  </a:lnTo>
                  <a:lnTo>
                    <a:pt x="41362" y="27393"/>
                  </a:lnTo>
                  <a:lnTo>
                    <a:pt x="37908" y="23485"/>
                  </a:lnTo>
                  <a:lnTo>
                    <a:pt x="41362" y="19578"/>
                  </a:lnTo>
                  <a:lnTo>
                    <a:pt x="37908" y="15651"/>
                  </a:lnTo>
                  <a:lnTo>
                    <a:pt x="41362" y="11743"/>
                  </a:lnTo>
                  <a:lnTo>
                    <a:pt x="37908" y="7816"/>
                  </a:lnTo>
                  <a:lnTo>
                    <a:pt x="41362" y="3909"/>
                  </a:lnTo>
                  <a:lnTo>
                    <a:pt x="37908" y="1"/>
                  </a:lnTo>
                  <a:lnTo>
                    <a:pt x="345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13"/>
            <p:cNvSpPr/>
            <p:nvPr/>
          </p:nvSpPr>
          <p:spPr>
            <a:xfrm>
              <a:off x="2343375" y="2706450"/>
              <a:ext cx="25" cy="25"/>
            </a:xfrm>
            <a:custGeom>
              <a:avLst/>
              <a:gdLst/>
              <a:ahLst/>
              <a:cxnLst/>
              <a:rect l="l" t="t" r="r" b="b"/>
              <a:pathLst>
                <a:path w="1" h="1" extrusionOk="0">
                  <a:moveTo>
                    <a:pt x="1" y="1"/>
                  </a:moveTo>
                  <a:lnTo>
                    <a:pt x="1" y="1"/>
                  </a:lnTo>
                  <a:lnTo>
                    <a:pt x="1" y="1"/>
                  </a:lnTo>
                  <a:lnTo>
                    <a:pt x="1" y="1"/>
                  </a:lnTo>
                  <a:lnTo>
                    <a:pt x="1" y="1"/>
                  </a:lnTo>
                  <a:close/>
                </a:path>
              </a:pathLst>
            </a:custGeom>
            <a:solidFill>
              <a:srgbClr val="D86C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13"/>
            <p:cNvSpPr/>
            <p:nvPr/>
          </p:nvSpPr>
          <p:spPr>
            <a:xfrm>
              <a:off x="2343375" y="2706450"/>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13"/>
            <p:cNvSpPr/>
            <p:nvPr/>
          </p:nvSpPr>
          <p:spPr>
            <a:xfrm>
              <a:off x="1395700" y="2608300"/>
              <a:ext cx="1034075" cy="98175"/>
            </a:xfrm>
            <a:custGeom>
              <a:avLst/>
              <a:gdLst/>
              <a:ahLst/>
              <a:cxnLst/>
              <a:rect l="l" t="t" r="r" b="b"/>
              <a:pathLst>
                <a:path w="41363" h="3927" extrusionOk="0">
                  <a:moveTo>
                    <a:pt x="0" y="0"/>
                  </a:moveTo>
                  <a:lnTo>
                    <a:pt x="3455" y="3927"/>
                  </a:lnTo>
                  <a:lnTo>
                    <a:pt x="37908" y="3927"/>
                  </a:lnTo>
                  <a:lnTo>
                    <a:pt x="41362" y="0"/>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13"/>
            <p:cNvSpPr/>
            <p:nvPr/>
          </p:nvSpPr>
          <p:spPr>
            <a:xfrm>
              <a:off x="1395700" y="2608300"/>
              <a:ext cx="1034075" cy="98175"/>
            </a:xfrm>
            <a:custGeom>
              <a:avLst/>
              <a:gdLst/>
              <a:ahLst/>
              <a:cxnLst/>
              <a:rect l="l" t="t" r="r" b="b"/>
              <a:pathLst>
                <a:path w="41363" h="3927" fill="none" extrusionOk="0">
                  <a:moveTo>
                    <a:pt x="41362" y="0"/>
                  </a:moveTo>
                  <a:lnTo>
                    <a:pt x="0" y="0"/>
                  </a:lnTo>
                  <a:lnTo>
                    <a:pt x="0" y="0"/>
                  </a:lnTo>
                  <a:lnTo>
                    <a:pt x="3455" y="3927"/>
                  </a:lnTo>
                  <a:lnTo>
                    <a:pt x="3455" y="3927"/>
                  </a:lnTo>
                  <a:lnTo>
                    <a:pt x="37908" y="3927"/>
                  </a:lnTo>
                  <a:lnTo>
                    <a:pt x="37908" y="3927"/>
                  </a:lnTo>
                  <a:lnTo>
                    <a:pt x="41362" y="0"/>
                  </a:lnTo>
                  <a:lnTo>
                    <a:pt x="4136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13"/>
            <p:cNvSpPr/>
            <p:nvPr/>
          </p:nvSpPr>
          <p:spPr>
            <a:xfrm>
              <a:off x="1395700" y="2803675"/>
              <a:ext cx="1034075" cy="99150"/>
            </a:xfrm>
            <a:custGeom>
              <a:avLst/>
              <a:gdLst/>
              <a:ahLst/>
              <a:cxnLst/>
              <a:rect l="l" t="t" r="r" b="b"/>
              <a:pathLst>
                <a:path w="41363" h="3966" extrusionOk="0">
                  <a:moveTo>
                    <a:pt x="19" y="1"/>
                  </a:moveTo>
                  <a:lnTo>
                    <a:pt x="0" y="20"/>
                  </a:lnTo>
                  <a:lnTo>
                    <a:pt x="3455" y="3946"/>
                  </a:lnTo>
                  <a:lnTo>
                    <a:pt x="3436" y="3965"/>
                  </a:lnTo>
                  <a:lnTo>
                    <a:pt x="37927" y="3965"/>
                  </a:lnTo>
                  <a:lnTo>
                    <a:pt x="37908" y="3946"/>
                  </a:lnTo>
                  <a:lnTo>
                    <a:pt x="41362" y="20"/>
                  </a:lnTo>
                  <a:lnTo>
                    <a:pt x="41344" y="1"/>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13"/>
            <p:cNvSpPr/>
            <p:nvPr/>
          </p:nvSpPr>
          <p:spPr>
            <a:xfrm>
              <a:off x="1395700" y="2803675"/>
              <a:ext cx="1034075" cy="99150"/>
            </a:xfrm>
            <a:custGeom>
              <a:avLst/>
              <a:gdLst/>
              <a:ahLst/>
              <a:cxnLst/>
              <a:rect l="l" t="t" r="r" b="b"/>
              <a:pathLst>
                <a:path w="41363" h="3966" fill="none" extrusionOk="0">
                  <a:moveTo>
                    <a:pt x="41344" y="1"/>
                  </a:moveTo>
                  <a:lnTo>
                    <a:pt x="19" y="1"/>
                  </a:lnTo>
                  <a:lnTo>
                    <a:pt x="0" y="20"/>
                  </a:lnTo>
                  <a:lnTo>
                    <a:pt x="3455" y="3946"/>
                  </a:lnTo>
                  <a:lnTo>
                    <a:pt x="3436" y="3965"/>
                  </a:lnTo>
                  <a:lnTo>
                    <a:pt x="37927" y="3965"/>
                  </a:lnTo>
                  <a:lnTo>
                    <a:pt x="37908" y="3946"/>
                  </a:lnTo>
                  <a:lnTo>
                    <a:pt x="41362" y="20"/>
                  </a:lnTo>
                  <a:lnTo>
                    <a:pt x="4134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13"/>
            <p:cNvSpPr/>
            <p:nvPr/>
          </p:nvSpPr>
          <p:spPr>
            <a:xfrm>
              <a:off x="1395700" y="2999075"/>
              <a:ext cx="1034075" cy="98200"/>
            </a:xfrm>
            <a:custGeom>
              <a:avLst/>
              <a:gdLst/>
              <a:ahLst/>
              <a:cxnLst/>
              <a:rect l="l" t="t" r="r" b="b"/>
              <a:pathLst>
                <a:path w="41363" h="3928" extrusionOk="0">
                  <a:moveTo>
                    <a:pt x="19" y="1"/>
                  </a:moveTo>
                  <a:lnTo>
                    <a:pt x="0" y="38"/>
                  </a:lnTo>
                  <a:lnTo>
                    <a:pt x="3417" y="3927"/>
                  </a:lnTo>
                  <a:lnTo>
                    <a:pt x="3455" y="3889"/>
                  </a:lnTo>
                  <a:lnTo>
                    <a:pt x="37908" y="3889"/>
                  </a:lnTo>
                  <a:lnTo>
                    <a:pt x="37945" y="3927"/>
                  </a:lnTo>
                  <a:lnTo>
                    <a:pt x="41362" y="38"/>
                  </a:lnTo>
                  <a:lnTo>
                    <a:pt x="41344" y="1"/>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13"/>
            <p:cNvSpPr/>
            <p:nvPr/>
          </p:nvSpPr>
          <p:spPr>
            <a:xfrm>
              <a:off x="1395700" y="2999075"/>
              <a:ext cx="1034075" cy="98200"/>
            </a:xfrm>
            <a:custGeom>
              <a:avLst/>
              <a:gdLst/>
              <a:ahLst/>
              <a:cxnLst/>
              <a:rect l="l" t="t" r="r" b="b"/>
              <a:pathLst>
                <a:path w="41363" h="3928" fill="none" extrusionOk="0">
                  <a:moveTo>
                    <a:pt x="41344" y="1"/>
                  </a:moveTo>
                  <a:lnTo>
                    <a:pt x="19" y="1"/>
                  </a:lnTo>
                  <a:lnTo>
                    <a:pt x="0" y="38"/>
                  </a:lnTo>
                  <a:lnTo>
                    <a:pt x="3417" y="3927"/>
                  </a:lnTo>
                  <a:lnTo>
                    <a:pt x="3455" y="3889"/>
                  </a:lnTo>
                  <a:lnTo>
                    <a:pt x="37908" y="3889"/>
                  </a:lnTo>
                  <a:lnTo>
                    <a:pt x="37945" y="3927"/>
                  </a:lnTo>
                  <a:lnTo>
                    <a:pt x="41362" y="38"/>
                  </a:lnTo>
                  <a:lnTo>
                    <a:pt x="4134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13"/>
            <p:cNvSpPr/>
            <p:nvPr/>
          </p:nvSpPr>
          <p:spPr>
            <a:xfrm>
              <a:off x="1454200" y="2413850"/>
              <a:ext cx="974625" cy="96300"/>
            </a:xfrm>
            <a:custGeom>
              <a:avLst/>
              <a:gdLst/>
              <a:ahLst/>
              <a:cxnLst/>
              <a:rect l="l" t="t" r="r" b="b"/>
              <a:pathLst>
                <a:path w="38985" h="3852" extrusionOk="0">
                  <a:moveTo>
                    <a:pt x="1" y="2606"/>
                  </a:moveTo>
                  <a:lnTo>
                    <a:pt x="1096" y="3852"/>
                  </a:lnTo>
                  <a:lnTo>
                    <a:pt x="1096" y="3852"/>
                  </a:lnTo>
                  <a:lnTo>
                    <a:pt x="1" y="2606"/>
                  </a:lnTo>
                  <a:close/>
                  <a:moveTo>
                    <a:pt x="38985" y="0"/>
                  </a:moveTo>
                  <a:lnTo>
                    <a:pt x="38985" y="0"/>
                  </a:lnTo>
                  <a:lnTo>
                    <a:pt x="38211" y="888"/>
                  </a:lnTo>
                  <a:lnTo>
                    <a:pt x="38985" y="0"/>
                  </a:lnTo>
                  <a:close/>
                </a:path>
              </a:pathLst>
            </a:custGeom>
            <a:solidFill>
              <a:srgbClr val="D86C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13"/>
            <p:cNvSpPr/>
            <p:nvPr/>
          </p:nvSpPr>
          <p:spPr>
            <a:xfrm>
              <a:off x="1454200" y="2478975"/>
              <a:ext cx="27400" cy="31175"/>
            </a:xfrm>
            <a:custGeom>
              <a:avLst/>
              <a:gdLst/>
              <a:ahLst/>
              <a:cxnLst/>
              <a:rect l="l" t="t" r="r" b="b"/>
              <a:pathLst>
                <a:path w="1096" h="1247" fill="none" extrusionOk="0">
                  <a:moveTo>
                    <a:pt x="1" y="1"/>
                  </a:moveTo>
                  <a:lnTo>
                    <a:pt x="1096" y="1247"/>
                  </a:lnTo>
                  <a:lnTo>
                    <a:pt x="1096" y="1247"/>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13"/>
            <p:cNvSpPr/>
            <p:nvPr/>
          </p:nvSpPr>
          <p:spPr>
            <a:xfrm>
              <a:off x="1396625" y="2413850"/>
              <a:ext cx="1032200" cy="96300"/>
            </a:xfrm>
            <a:custGeom>
              <a:avLst/>
              <a:gdLst/>
              <a:ahLst/>
              <a:cxnLst/>
              <a:rect l="l" t="t" r="r" b="b"/>
              <a:pathLst>
                <a:path w="41288" h="3852" extrusionOk="0">
                  <a:moveTo>
                    <a:pt x="1" y="0"/>
                  </a:moveTo>
                  <a:lnTo>
                    <a:pt x="2304" y="2606"/>
                  </a:lnTo>
                  <a:lnTo>
                    <a:pt x="3399" y="3852"/>
                  </a:lnTo>
                  <a:lnTo>
                    <a:pt x="37890" y="3852"/>
                  </a:lnTo>
                  <a:lnTo>
                    <a:pt x="40514" y="888"/>
                  </a:lnTo>
                  <a:lnTo>
                    <a:pt x="41288" y="0"/>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13"/>
            <p:cNvSpPr/>
            <p:nvPr/>
          </p:nvSpPr>
          <p:spPr>
            <a:xfrm>
              <a:off x="1396625" y="2413850"/>
              <a:ext cx="1032200" cy="96300"/>
            </a:xfrm>
            <a:custGeom>
              <a:avLst/>
              <a:gdLst/>
              <a:ahLst/>
              <a:cxnLst/>
              <a:rect l="l" t="t" r="r" b="b"/>
              <a:pathLst>
                <a:path w="41288" h="3852" fill="none" extrusionOk="0">
                  <a:moveTo>
                    <a:pt x="41288" y="0"/>
                  </a:moveTo>
                  <a:lnTo>
                    <a:pt x="1" y="0"/>
                  </a:lnTo>
                  <a:lnTo>
                    <a:pt x="2304" y="2606"/>
                  </a:lnTo>
                  <a:lnTo>
                    <a:pt x="3399" y="3852"/>
                  </a:lnTo>
                  <a:lnTo>
                    <a:pt x="37890" y="3852"/>
                  </a:lnTo>
                  <a:lnTo>
                    <a:pt x="40514" y="888"/>
                  </a:lnTo>
                  <a:lnTo>
                    <a:pt x="4128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13"/>
            <p:cNvSpPr/>
            <p:nvPr/>
          </p:nvSpPr>
          <p:spPr>
            <a:xfrm>
              <a:off x="1395700" y="2021175"/>
              <a:ext cx="1034075" cy="96300"/>
            </a:xfrm>
            <a:custGeom>
              <a:avLst/>
              <a:gdLst/>
              <a:ahLst/>
              <a:cxnLst/>
              <a:rect l="l" t="t" r="r" b="b"/>
              <a:pathLst>
                <a:path w="41363" h="3852" extrusionOk="0">
                  <a:moveTo>
                    <a:pt x="0" y="1"/>
                  </a:moveTo>
                  <a:lnTo>
                    <a:pt x="0" y="1"/>
                  </a:lnTo>
                  <a:lnTo>
                    <a:pt x="3379" y="3852"/>
                  </a:lnTo>
                  <a:lnTo>
                    <a:pt x="3379" y="3852"/>
                  </a:lnTo>
                  <a:lnTo>
                    <a:pt x="0" y="1"/>
                  </a:lnTo>
                  <a:close/>
                  <a:moveTo>
                    <a:pt x="41362" y="1"/>
                  </a:moveTo>
                  <a:lnTo>
                    <a:pt x="41362" y="1"/>
                  </a:lnTo>
                  <a:lnTo>
                    <a:pt x="37983" y="3852"/>
                  </a:lnTo>
                  <a:lnTo>
                    <a:pt x="37983" y="3852"/>
                  </a:lnTo>
                  <a:lnTo>
                    <a:pt x="41362" y="1"/>
                  </a:lnTo>
                  <a:close/>
                </a:path>
              </a:pathLst>
            </a:custGeom>
            <a:solidFill>
              <a:srgbClr val="D86C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13"/>
            <p:cNvSpPr/>
            <p:nvPr/>
          </p:nvSpPr>
          <p:spPr>
            <a:xfrm>
              <a:off x="1395700" y="2021175"/>
              <a:ext cx="84500" cy="96300"/>
            </a:xfrm>
            <a:custGeom>
              <a:avLst/>
              <a:gdLst/>
              <a:ahLst/>
              <a:cxnLst/>
              <a:rect l="l" t="t" r="r" b="b"/>
              <a:pathLst>
                <a:path w="3380" h="3852" fill="none" extrusionOk="0">
                  <a:moveTo>
                    <a:pt x="0" y="1"/>
                  </a:moveTo>
                  <a:lnTo>
                    <a:pt x="0" y="1"/>
                  </a:lnTo>
                  <a:lnTo>
                    <a:pt x="3379" y="3852"/>
                  </a:lnTo>
                  <a:lnTo>
                    <a:pt x="3379" y="3852"/>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13"/>
            <p:cNvSpPr/>
            <p:nvPr/>
          </p:nvSpPr>
          <p:spPr>
            <a:xfrm>
              <a:off x="2345275" y="2021175"/>
              <a:ext cx="84500" cy="96300"/>
            </a:xfrm>
            <a:custGeom>
              <a:avLst/>
              <a:gdLst/>
              <a:ahLst/>
              <a:cxnLst/>
              <a:rect l="l" t="t" r="r" b="b"/>
              <a:pathLst>
                <a:path w="3380" h="3852" fill="none" extrusionOk="0">
                  <a:moveTo>
                    <a:pt x="3379" y="1"/>
                  </a:moveTo>
                  <a:lnTo>
                    <a:pt x="3379" y="1"/>
                  </a:lnTo>
                  <a:lnTo>
                    <a:pt x="0" y="3852"/>
                  </a:lnTo>
                  <a:lnTo>
                    <a:pt x="0" y="3852"/>
                  </a:lnTo>
                  <a:lnTo>
                    <a:pt x="337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13"/>
            <p:cNvSpPr/>
            <p:nvPr/>
          </p:nvSpPr>
          <p:spPr>
            <a:xfrm>
              <a:off x="1395700" y="2021175"/>
              <a:ext cx="1034075" cy="96300"/>
            </a:xfrm>
            <a:custGeom>
              <a:avLst/>
              <a:gdLst/>
              <a:ahLst/>
              <a:cxnLst/>
              <a:rect l="l" t="t" r="r" b="b"/>
              <a:pathLst>
                <a:path w="41363" h="3852" extrusionOk="0">
                  <a:moveTo>
                    <a:pt x="0" y="1"/>
                  </a:moveTo>
                  <a:lnTo>
                    <a:pt x="3379" y="3852"/>
                  </a:lnTo>
                  <a:lnTo>
                    <a:pt x="37983" y="3852"/>
                  </a:lnTo>
                  <a:lnTo>
                    <a:pt x="41362" y="1"/>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13"/>
            <p:cNvSpPr/>
            <p:nvPr/>
          </p:nvSpPr>
          <p:spPr>
            <a:xfrm>
              <a:off x="1395700" y="2021175"/>
              <a:ext cx="1034075" cy="96300"/>
            </a:xfrm>
            <a:custGeom>
              <a:avLst/>
              <a:gdLst/>
              <a:ahLst/>
              <a:cxnLst/>
              <a:rect l="l" t="t" r="r" b="b"/>
              <a:pathLst>
                <a:path w="41363" h="3852" fill="none" extrusionOk="0">
                  <a:moveTo>
                    <a:pt x="41362" y="1"/>
                  </a:moveTo>
                  <a:lnTo>
                    <a:pt x="0" y="1"/>
                  </a:lnTo>
                  <a:lnTo>
                    <a:pt x="3379" y="3852"/>
                  </a:lnTo>
                  <a:lnTo>
                    <a:pt x="37983" y="3852"/>
                  </a:lnTo>
                  <a:lnTo>
                    <a:pt x="41362"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13"/>
            <p:cNvSpPr/>
            <p:nvPr/>
          </p:nvSpPr>
          <p:spPr>
            <a:xfrm>
              <a:off x="1395700" y="2216100"/>
              <a:ext cx="1034075" cy="975"/>
            </a:xfrm>
            <a:custGeom>
              <a:avLst/>
              <a:gdLst/>
              <a:ahLst/>
              <a:cxnLst/>
              <a:rect l="l" t="t" r="r" b="b"/>
              <a:pathLst>
                <a:path w="41363" h="39" extrusionOk="0">
                  <a:moveTo>
                    <a:pt x="19" y="0"/>
                  </a:moveTo>
                  <a:lnTo>
                    <a:pt x="19" y="0"/>
                  </a:lnTo>
                  <a:lnTo>
                    <a:pt x="0" y="38"/>
                  </a:lnTo>
                  <a:lnTo>
                    <a:pt x="19" y="0"/>
                  </a:lnTo>
                  <a:close/>
                  <a:moveTo>
                    <a:pt x="41344" y="0"/>
                  </a:moveTo>
                  <a:lnTo>
                    <a:pt x="41344" y="0"/>
                  </a:lnTo>
                  <a:lnTo>
                    <a:pt x="41362" y="38"/>
                  </a:lnTo>
                  <a:lnTo>
                    <a:pt x="41344" y="0"/>
                  </a:lnTo>
                  <a:close/>
                </a:path>
              </a:pathLst>
            </a:custGeom>
            <a:solidFill>
              <a:srgbClr val="D86C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13"/>
            <p:cNvSpPr/>
            <p:nvPr/>
          </p:nvSpPr>
          <p:spPr>
            <a:xfrm>
              <a:off x="1395700" y="2216100"/>
              <a:ext cx="475" cy="975"/>
            </a:xfrm>
            <a:custGeom>
              <a:avLst/>
              <a:gdLst/>
              <a:ahLst/>
              <a:cxnLst/>
              <a:rect l="l" t="t" r="r" b="b"/>
              <a:pathLst>
                <a:path w="19" h="39" fill="none" extrusionOk="0">
                  <a:moveTo>
                    <a:pt x="19" y="0"/>
                  </a:moveTo>
                  <a:lnTo>
                    <a:pt x="19" y="0"/>
                  </a:lnTo>
                  <a:lnTo>
                    <a:pt x="0" y="38"/>
                  </a:lnTo>
                  <a:lnTo>
                    <a:pt x="1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13"/>
            <p:cNvSpPr/>
            <p:nvPr/>
          </p:nvSpPr>
          <p:spPr>
            <a:xfrm>
              <a:off x="1395700" y="2216100"/>
              <a:ext cx="1034075" cy="98175"/>
            </a:xfrm>
            <a:custGeom>
              <a:avLst/>
              <a:gdLst/>
              <a:ahLst/>
              <a:cxnLst/>
              <a:rect l="l" t="t" r="r" b="b"/>
              <a:pathLst>
                <a:path w="41363" h="3927" extrusionOk="0">
                  <a:moveTo>
                    <a:pt x="19" y="0"/>
                  </a:moveTo>
                  <a:lnTo>
                    <a:pt x="0" y="38"/>
                  </a:lnTo>
                  <a:lnTo>
                    <a:pt x="3436" y="3927"/>
                  </a:lnTo>
                  <a:lnTo>
                    <a:pt x="37927" y="3927"/>
                  </a:lnTo>
                  <a:lnTo>
                    <a:pt x="41362" y="38"/>
                  </a:lnTo>
                  <a:lnTo>
                    <a:pt x="41344" y="0"/>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13"/>
            <p:cNvSpPr/>
            <p:nvPr/>
          </p:nvSpPr>
          <p:spPr>
            <a:xfrm>
              <a:off x="1395700" y="2216100"/>
              <a:ext cx="1034075" cy="98175"/>
            </a:xfrm>
            <a:custGeom>
              <a:avLst/>
              <a:gdLst/>
              <a:ahLst/>
              <a:cxnLst/>
              <a:rect l="l" t="t" r="r" b="b"/>
              <a:pathLst>
                <a:path w="41363" h="3927" fill="none" extrusionOk="0">
                  <a:moveTo>
                    <a:pt x="41344" y="0"/>
                  </a:moveTo>
                  <a:lnTo>
                    <a:pt x="19" y="0"/>
                  </a:lnTo>
                  <a:lnTo>
                    <a:pt x="0" y="38"/>
                  </a:lnTo>
                  <a:lnTo>
                    <a:pt x="3436" y="3927"/>
                  </a:lnTo>
                  <a:lnTo>
                    <a:pt x="37927" y="3927"/>
                  </a:lnTo>
                  <a:lnTo>
                    <a:pt x="41362" y="38"/>
                  </a:lnTo>
                  <a:lnTo>
                    <a:pt x="4134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13"/>
            <p:cNvSpPr/>
            <p:nvPr/>
          </p:nvSpPr>
          <p:spPr>
            <a:xfrm>
              <a:off x="1395700" y="3096300"/>
              <a:ext cx="1034075" cy="387025"/>
            </a:xfrm>
            <a:custGeom>
              <a:avLst/>
              <a:gdLst/>
              <a:ahLst/>
              <a:cxnLst/>
              <a:rect l="l" t="t" r="r" b="b"/>
              <a:pathLst>
                <a:path w="41363" h="15481" extrusionOk="0">
                  <a:moveTo>
                    <a:pt x="3455" y="0"/>
                  </a:moveTo>
                  <a:lnTo>
                    <a:pt x="0" y="3908"/>
                  </a:lnTo>
                  <a:lnTo>
                    <a:pt x="3455" y="7835"/>
                  </a:lnTo>
                  <a:lnTo>
                    <a:pt x="0" y="11743"/>
                  </a:lnTo>
                  <a:lnTo>
                    <a:pt x="3285" y="15481"/>
                  </a:lnTo>
                  <a:lnTo>
                    <a:pt x="38078" y="15481"/>
                  </a:lnTo>
                  <a:lnTo>
                    <a:pt x="41362" y="11743"/>
                  </a:lnTo>
                  <a:lnTo>
                    <a:pt x="37908" y="7835"/>
                  </a:lnTo>
                  <a:lnTo>
                    <a:pt x="41362" y="3908"/>
                  </a:lnTo>
                  <a:lnTo>
                    <a:pt x="3790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13"/>
            <p:cNvSpPr/>
            <p:nvPr/>
          </p:nvSpPr>
          <p:spPr>
            <a:xfrm>
              <a:off x="1395700" y="3096300"/>
              <a:ext cx="1034075" cy="387025"/>
            </a:xfrm>
            <a:custGeom>
              <a:avLst/>
              <a:gdLst/>
              <a:ahLst/>
              <a:cxnLst/>
              <a:rect l="l" t="t" r="r" b="b"/>
              <a:pathLst>
                <a:path w="41363" h="15481" fill="none" extrusionOk="0">
                  <a:moveTo>
                    <a:pt x="38078" y="15481"/>
                  </a:moveTo>
                  <a:lnTo>
                    <a:pt x="3285" y="15481"/>
                  </a:lnTo>
                  <a:lnTo>
                    <a:pt x="0" y="11743"/>
                  </a:lnTo>
                  <a:lnTo>
                    <a:pt x="3455" y="7835"/>
                  </a:lnTo>
                  <a:lnTo>
                    <a:pt x="0" y="3908"/>
                  </a:lnTo>
                  <a:lnTo>
                    <a:pt x="3455" y="0"/>
                  </a:lnTo>
                  <a:lnTo>
                    <a:pt x="37908" y="0"/>
                  </a:lnTo>
                  <a:lnTo>
                    <a:pt x="41362" y="3908"/>
                  </a:lnTo>
                  <a:lnTo>
                    <a:pt x="37908" y="7835"/>
                  </a:lnTo>
                  <a:lnTo>
                    <a:pt x="41362" y="11743"/>
                  </a:lnTo>
                  <a:lnTo>
                    <a:pt x="38078" y="1548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13"/>
            <p:cNvSpPr/>
            <p:nvPr/>
          </p:nvSpPr>
          <p:spPr>
            <a:xfrm>
              <a:off x="1395700" y="3194475"/>
              <a:ext cx="1034075" cy="95825"/>
            </a:xfrm>
            <a:custGeom>
              <a:avLst/>
              <a:gdLst/>
              <a:ahLst/>
              <a:cxnLst/>
              <a:rect l="l" t="t" r="r" b="b"/>
              <a:pathLst>
                <a:path w="41363" h="3833" extrusionOk="0">
                  <a:moveTo>
                    <a:pt x="0" y="0"/>
                  </a:moveTo>
                  <a:lnTo>
                    <a:pt x="0" y="0"/>
                  </a:lnTo>
                  <a:lnTo>
                    <a:pt x="2341" y="2643"/>
                  </a:lnTo>
                  <a:lnTo>
                    <a:pt x="0" y="0"/>
                  </a:lnTo>
                  <a:close/>
                  <a:moveTo>
                    <a:pt x="41362" y="0"/>
                  </a:moveTo>
                  <a:lnTo>
                    <a:pt x="41362" y="0"/>
                  </a:lnTo>
                  <a:lnTo>
                    <a:pt x="37983" y="3832"/>
                  </a:lnTo>
                  <a:lnTo>
                    <a:pt x="37983" y="3832"/>
                  </a:lnTo>
                  <a:lnTo>
                    <a:pt x="41362" y="0"/>
                  </a:lnTo>
                  <a:close/>
                </a:path>
              </a:pathLst>
            </a:custGeom>
            <a:solidFill>
              <a:srgbClr val="D86C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13"/>
            <p:cNvSpPr/>
            <p:nvPr/>
          </p:nvSpPr>
          <p:spPr>
            <a:xfrm>
              <a:off x="1395700" y="3194475"/>
              <a:ext cx="58525" cy="66100"/>
            </a:xfrm>
            <a:custGeom>
              <a:avLst/>
              <a:gdLst/>
              <a:ahLst/>
              <a:cxnLst/>
              <a:rect l="l" t="t" r="r" b="b"/>
              <a:pathLst>
                <a:path w="2341" h="2644" fill="none" extrusionOk="0">
                  <a:moveTo>
                    <a:pt x="0" y="0"/>
                  </a:moveTo>
                  <a:lnTo>
                    <a:pt x="0" y="0"/>
                  </a:lnTo>
                  <a:lnTo>
                    <a:pt x="2341" y="2643"/>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13"/>
            <p:cNvSpPr/>
            <p:nvPr/>
          </p:nvSpPr>
          <p:spPr>
            <a:xfrm>
              <a:off x="2345275" y="3194475"/>
              <a:ext cx="84500" cy="95825"/>
            </a:xfrm>
            <a:custGeom>
              <a:avLst/>
              <a:gdLst/>
              <a:ahLst/>
              <a:cxnLst/>
              <a:rect l="l" t="t" r="r" b="b"/>
              <a:pathLst>
                <a:path w="3380" h="3833" fill="none" extrusionOk="0">
                  <a:moveTo>
                    <a:pt x="3379" y="0"/>
                  </a:moveTo>
                  <a:lnTo>
                    <a:pt x="3379" y="0"/>
                  </a:lnTo>
                  <a:lnTo>
                    <a:pt x="0" y="3832"/>
                  </a:lnTo>
                  <a:lnTo>
                    <a:pt x="0" y="3832"/>
                  </a:lnTo>
                  <a:lnTo>
                    <a:pt x="337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13"/>
            <p:cNvSpPr/>
            <p:nvPr/>
          </p:nvSpPr>
          <p:spPr>
            <a:xfrm>
              <a:off x="1395700" y="3194475"/>
              <a:ext cx="1034075" cy="95825"/>
            </a:xfrm>
            <a:custGeom>
              <a:avLst/>
              <a:gdLst/>
              <a:ahLst/>
              <a:cxnLst/>
              <a:rect l="l" t="t" r="r" b="b"/>
              <a:pathLst>
                <a:path w="41363" h="3833" extrusionOk="0">
                  <a:moveTo>
                    <a:pt x="0" y="0"/>
                  </a:moveTo>
                  <a:lnTo>
                    <a:pt x="2341" y="2643"/>
                  </a:lnTo>
                  <a:lnTo>
                    <a:pt x="3379" y="3832"/>
                  </a:lnTo>
                  <a:lnTo>
                    <a:pt x="37983" y="3832"/>
                  </a:lnTo>
                  <a:lnTo>
                    <a:pt x="41362" y="0"/>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13"/>
            <p:cNvSpPr/>
            <p:nvPr/>
          </p:nvSpPr>
          <p:spPr>
            <a:xfrm>
              <a:off x="1395700" y="3194475"/>
              <a:ext cx="1034075" cy="95825"/>
            </a:xfrm>
            <a:custGeom>
              <a:avLst/>
              <a:gdLst/>
              <a:ahLst/>
              <a:cxnLst/>
              <a:rect l="l" t="t" r="r" b="b"/>
              <a:pathLst>
                <a:path w="41363" h="3833" fill="none" extrusionOk="0">
                  <a:moveTo>
                    <a:pt x="41362" y="0"/>
                  </a:moveTo>
                  <a:lnTo>
                    <a:pt x="0" y="0"/>
                  </a:lnTo>
                  <a:lnTo>
                    <a:pt x="2341" y="2643"/>
                  </a:lnTo>
                  <a:lnTo>
                    <a:pt x="3379" y="3832"/>
                  </a:lnTo>
                  <a:lnTo>
                    <a:pt x="37983" y="3832"/>
                  </a:lnTo>
                  <a:lnTo>
                    <a:pt x="4136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13"/>
            <p:cNvSpPr/>
            <p:nvPr/>
          </p:nvSpPr>
          <p:spPr>
            <a:xfrm>
              <a:off x="1395700" y="3389850"/>
              <a:ext cx="1034075" cy="97250"/>
            </a:xfrm>
            <a:custGeom>
              <a:avLst/>
              <a:gdLst/>
              <a:ahLst/>
              <a:cxnLst/>
              <a:rect l="l" t="t" r="r" b="b"/>
              <a:pathLst>
                <a:path w="41363" h="3890" extrusionOk="0">
                  <a:moveTo>
                    <a:pt x="0" y="1"/>
                  </a:moveTo>
                  <a:lnTo>
                    <a:pt x="3285" y="3739"/>
                  </a:lnTo>
                  <a:lnTo>
                    <a:pt x="3302" y="3739"/>
                  </a:lnTo>
                  <a:lnTo>
                    <a:pt x="0" y="1"/>
                  </a:lnTo>
                  <a:close/>
                  <a:moveTo>
                    <a:pt x="41362" y="1"/>
                  </a:moveTo>
                  <a:lnTo>
                    <a:pt x="38060" y="3739"/>
                  </a:lnTo>
                  <a:lnTo>
                    <a:pt x="38078" y="3739"/>
                  </a:lnTo>
                  <a:lnTo>
                    <a:pt x="41362" y="1"/>
                  </a:lnTo>
                  <a:close/>
                  <a:moveTo>
                    <a:pt x="3302" y="3739"/>
                  </a:moveTo>
                  <a:lnTo>
                    <a:pt x="3436" y="3890"/>
                  </a:lnTo>
                  <a:lnTo>
                    <a:pt x="7230" y="3890"/>
                  </a:lnTo>
                  <a:lnTo>
                    <a:pt x="7098" y="3739"/>
                  </a:lnTo>
                  <a:close/>
                  <a:moveTo>
                    <a:pt x="34094" y="3739"/>
                  </a:moveTo>
                  <a:lnTo>
                    <a:pt x="33943" y="3890"/>
                  </a:lnTo>
                  <a:lnTo>
                    <a:pt x="37927" y="3890"/>
                  </a:lnTo>
                  <a:lnTo>
                    <a:pt x="38060" y="3739"/>
                  </a:lnTo>
                  <a:close/>
                </a:path>
              </a:pathLst>
            </a:custGeom>
            <a:solidFill>
              <a:srgbClr val="D86C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13"/>
            <p:cNvSpPr/>
            <p:nvPr/>
          </p:nvSpPr>
          <p:spPr>
            <a:xfrm>
              <a:off x="1395700" y="3389850"/>
              <a:ext cx="180775" cy="97250"/>
            </a:xfrm>
            <a:custGeom>
              <a:avLst/>
              <a:gdLst/>
              <a:ahLst/>
              <a:cxnLst/>
              <a:rect l="l" t="t" r="r" b="b"/>
              <a:pathLst>
                <a:path w="7231" h="3890" fill="none" extrusionOk="0">
                  <a:moveTo>
                    <a:pt x="0" y="1"/>
                  </a:moveTo>
                  <a:lnTo>
                    <a:pt x="3436" y="3890"/>
                  </a:lnTo>
                  <a:lnTo>
                    <a:pt x="7230" y="3890"/>
                  </a:lnTo>
                  <a:lnTo>
                    <a:pt x="7098" y="3739"/>
                  </a:lnTo>
                  <a:lnTo>
                    <a:pt x="3285" y="3739"/>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13"/>
            <p:cNvSpPr/>
            <p:nvPr/>
          </p:nvSpPr>
          <p:spPr>
            <a:xfrm>
              <a:off x="2244275" y="3389850"/>
              <a:ext cx="185500" cy="97250"/>
            </a:xfrm>
            <a:custGeom>
              <a:avLst/>
              <a:gdLst/>
              <a:ahLst/>
              <a:cxnLst/>
              <a:rect l="l" t="t" r="r" b="b"/>
              <a:pathLst>
                <a:path w="7420" h="3890" fill="none" extrusionOk="0">
                  <a:moveTo>
                    <a:pt x="7419" y="1"/>
                  </a:moveTo>
                  <a:lnTo>
                    <a:pt x="4135" y="3739"/>
                  </a:lnTo>
                  <a:lnTo>
                    <a:pt x="151" y="3739"/>
                  </a:lnTo>
                  <a:lnTo>
                    <a:pt x="0" y="3890"/>
                  </a:lnTo>
                  <a:lnTo>
                    <a:pt x="3984" y="3890"/>
                  </a:lnTo>
                  <a:lnTo>
                    <a:pt x="741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13"/>
            <p:cNvSpPr/>
            <p:nvPr/>
          </p:nvSpPr>
          <p:spPr>
            <a:xfrm>
              <a:off x="1395700" y="3388925"/>
              <a:ext cx="475" cy="950"/>
            </a:xfrm>
            <a:custGeom>
              <a:avLst/>
              <a:gdLst/>
              <a:ahLst/>
              <a:cxnLst/>
              <a:rect l="l" t="t" r="r" b="b"/>
              <a:pathLst>
                <a:path w="19" h="38" fill="none" extrusionOk="0">
                  <a:moveTo>
                    <a:pt x="19" y="0"/>
                  </a:moveTo>
                  <a:lnTo>
                    <a:pt x="19" y="0"/>
                  </a:lnTo>
                  <a:lnTo>
                    <a:pt x="0" y="38"/>
                  </a:lnTo>
                  <a:lnTo>
                    <a:pt x="1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13"/>
            <p:cNvSpPr/>
            <p:nvPr/>
          </p:nvSpPr>
          <p:spPr>
            <a:xfrm>
              <a:off x="1395700" y="3388925"/>
              <a:ext cx="1034075" cy="94400"/>
            </a:xfrm>
            <a:custGeom>
              <a:avLst/>
              <a:gdLst/>
              <a:ahLst/>
              <a:cxnLst/>
              <a:rect l="l" t="t" r="r" b="b"/>
              <a:pathLst>
                <a:path w="41363" h="3776" extrusionOk="0">
                  <a:moveTo>
                    <a:pt x="19" y="0"/>
                  </a:moveTo>
                  <a:lnTo>
                    <a:pt x="0" y="38"/>
                  </a:lnTo>
                  <a:lnTo>
                    <a:pt x="3285" y="3776"/>
                  </a:lnTo>
                  <a:lnTo>
                    <a:pt x="38078" y="3776"/>
                  </a:lnTo>
                  <a:lnTo>
                    <a:pt x="41362" y="38"/>
                  </a:lnTo>
                  <a:lnTo>
                    <a:pt x="41344" y="0"/>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13"/>
            <p:cNvSpPr/>
            <p:nvPr/>
          </p:nvSpPr>
          <p:spPr>
            <a:xfrm>
              <a:off x="1395700" y="3388925"/>
              <a:ext cx="1034075" cy="94400"/>
            </a:xfrm>
            <a:custGeom>
              <a:avLst/>
              <a:gdLst/>
              <a:ahLst/>
              <a:cxnLst/>
              <a:rect l="l" t="t" r="r" b="b"/>
              <a:pathLst>
                <a:path w="41363" h="3776" fill="none" extrusionOk="0">
                  <a:moveTo>
                    <a:pt x="41344" y="0"/>
                  </a:moveTo>
                  <a:lnTo>
                    <a:pt x="19" y="0"/>
                  </a:lnTo>
                  <a:lnTo>
                    <a:pt x="0" y="38"/>
                  </a:lnTo>
                  <a:lnTo>
                    <a:pt x="3285" y="3776"/>
                  </a:lnTo>
                  <a:lnTo>
                    <a:pt x="7098" y="3776"/>
                  </a:lnTo>
                  <a:lnTo>
                    <a:pt x="34094" y="3776"/>
                  </a:lnTo>
                  <a:lnTo>
                    <a:pt x="38078" y="3776"/>
                  </a:lnTo>
                  <a:lnTo>
                    <a:pt x="41362" y="38"/>
                  </a:lnTo>
                  <a:lnTo>
                    <a:pt x="4134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8" name="Google Shape;978;p13"/>
          <p:cNvGrpSpPr/>
          <p:nvPr/>
        </p:nvGrpSpPr>
        <p:grpSpPr>
          <a:xfrm>
            <a:off x="7766490" y="3770275"/>
            <a:ext cx="1571958" cy="1610184"/>
            <a:chOff x="-3128300" y="3184750"/>
            <a:chExt cx="1745650" cy="1788100"/>
          </a:xfrm>
        </p:grpSpPr>
        <p:sp>
          <p:nvSpPr>
            <p:cNvPr id="979" name="Google Shape;979;p13"/>
            <p:cNvSpPr/>
            <p:nvPr/>
          </p:nvSpPr>
          <p:spPr>
            <a:xfrm>
              <a:off x="-3128300" y="3184750"/>
              <a:ext cx="1745650" cy="1788100"/>
            </a:xfrm>
            <a:custGeom>
              <a:avLst/>
              <a:gdLst/>
              <a:ahLst/>
              <a:cxnLst/>
              <a:rect l="l" t="t" r="r" b="b"/>
              <a:pathLst>
                <a:path w="69826" h="71524" extrusionOk="0">
                  <a:moveTo>
                    <a:pt x="62244" y="1"/>
                  </a:moveTo>
                  <a:lnTo>
                    <a:pt x="61580" y="19"/>
                  </a:lnTo>
                  <a:lnTo>
                    <a:pt x="60934" y="56"/>
                  </a:lnTo>
                  <a:lnTo>
                    <a:pt x="60270" y="130"/>
                  </a:lnTo>
                  <a:lnTo>
                    <a:pt x="59624" y="222"/>
                  </a:lnTo>
                  <a:lnTo>
                    <a:pt x="59034" y="333"/>
                  </a:lnTo>
                  <a:lnTo>
                    <a:pt x="58462" y="481"/>
                  </a:lnTo>
                  <a:lnTo>
                    <a:pt x="57890" y="647"/>
                  </a:lnTo>
                  <a:lnTo>
                    <a:pt x="57337" y="813"/>
                  </a:lnTo>
                  <a:lnTo>
                    <a:pt x="56783" y="1016"/>
                  </a:lnTo>
                  <a:lnTo>
                    <a:pt x="56248" y="1255"/>
                  </a:lnTo>
                  <a:lnTo>
                    <a:pt x="55695" y="1495"/>
                  </a:lnTo>
                  <a:lnTo>
                    <a:pt x="55178" y="1754"/>
                  </a:lnTo>
                  <a:lnTo>
                    <a:pt x="54662" y="2030"/>
                  </a:lnTo>
                  <a:lnTo>
                    <a:pt x="54145" y="2325"/>
                  </a:lnTo>
                  <a:lnTo>
                    <a:pt x="53647" y="2639"/>
                  </a:lnTo>
                  <a:lnTo>
                    <a:pt x="53167" y="2971"/>
                  </a:lnTo>
                  <a:lnTo>
                    <a:pt x="52688" y="3322"/>
                  </a:lnTo>
                  <a:lnTo>
                    <a:pt x="52226" y="3691"/>
                  </a:lnTo>
                  <a:lnTo>
                    <a:pt x="51784" y="4078"/>
                  </a:lnTo>
                  <a:lnTo>
                    <a:pt x="51341" y="4465"/>
                  </a:lnTo>
                  <a:lnTo>
                    <a:pt x="50917" y="4871"/>
                  </a:lnTo>
                  <a:lnTo>
                    <a:pt x="50492" y="5296"/>
                  </a:lnTo>
                  <a:lnTo>
                    <a:pt x="50087" y="5738"/>
                  </a:lnTo>
                  <a:lnTo>
                    <a:pt x="49699" y="6199"/>
                  </a:lnTo>
                  <a:lnTo>
                    <a:pt x="49330" y="6661"/>
                  </a:lnTo>
                  <a:lnTo>
                    <a:pt x="48980" y="7122"/>
                  </a:lnTo>
                  <a:lnTo>
                    <a:pt x="48629" y="7620"/>
                  </a:lnTo>
                  <a:lnTo>
                    <a:pt x="48316" y="8118"/>
                  </a:lnTo>
                  <a:lnTo>
                    <a:pt x="48002" y="8616"/>
                  </a:lnTo>
                  <a:lnTo>
                    <a:pt x="47707" y="9133"/>
                  </a:lnTo>
                  <a:lnTo>
                    <a:pt x="47430" y="9668"/>
                  </a:lnTo>
                  <a:lnTo>
                    <a:pt x="47172" y="10203"/>
                  </a:lnTo>
                  <a:lnTo>
                    <a:pt x="46932" y="10738"/>
                  </a:lnTo>
                  <a:lnTo>
                    <a:pt x="46711" y="11291"/>
                  </a:lnTo>
                  <a:lnTo>
                    <a:pt x="46508" y="11845"/>
                  </a:lnTo>
                  <a:lnTo>
                    <a:pt x="46323" y="12398"/>
                  </a:lnTo>
                  <a:lnTo>
                    <a:pt x="46176" y="12933"/>
                  </a:lnTo>
                  <a:lnTo>
                    <a:pt x="46046" y="13450"/>
                  </a:lnTo>
                  <a:lnTo>
                    <a:pt x="45917" y="13966"/>
                  </a:lnTo>
                  <a:lnTo>
                    <a:pt x="45807" y="14501"/>
                  </a:lnTo>
                  <a:lnTo>
                    <a:pt x="45714" y="15036"/>
                  </a:lnTo>
                  <a:lnTo>
                    <a:pt x="45641" y="15571"/>
                  </a:lnTo>
                  <a:lnTo>
                    <a:pt x="45585" y="16106"/>
                  </a:lnTo>
                  <a:lnTo>
                    <a:pt x="45548" y="16641"/>
                  </a:lnTo>
                  <a:lnTo>
                    <a:pt x="45511" y="17176"/>
                  </a:lnTo>
                  <a:lnTo>
                    <a:pt x="45493" y="17711"/>
                  </a:lnTo>
                  <a:lnTo>
                    <a:pt x="45493" y="18264"/>
                  </a:lnTo>
                  <a:lnTo>
                    <a:pt x="45493" y="18799"/>
                  </a:lnTo>
                  <a:lnTo>
                    <a:pt x="45530" y="19334"/>
                  </a:lnTo>
                  <a:lnTo>
                    <a:pt x="45567" y="19869"/>
                  </a:lnTo>
                  <a:lnTo>
                    <a:pt x="45622" y="20404"/>
                  </a:lnTo>
                  <a:lnTo>
                    <a:pt x="45677" y="20958"/>
                  </a:lnTo>
                  <a:lnTo>
                    <a:pt x="45770" y="21493"/>
                  </a:lnTo>
                  <a:lnTo>
                    <a:pt x="45862" y="22009"/>
                  </a:lnTo>
                  <a:lnTo>
                    <a:pt x="45973" y="22544"/>
                  </a:lnTo>
                  <a:lnTo>
                    <a:pt x="46083" y="23079"/>
                  </a:lnTo>
                  <a:lnTo>
                    <a:pt x="46212" y="23596"/>
                  </a:lnTo>
                  <a:lnTo>
                    <a:pt x="46360" y="24131"/>
                  </a:lnTo>
                  <a:lnTo>
                    <a:pt x="46526" y="24647"/>
                  </a:lnTo>
                  <a:lnTo>
                    <a:pt x="46692" y="25164"/>
                  </a:lnTo>
                  <a:lnTo>
                    <a:pt x="46877" y="25680"/>
                  </a:lnTo>
                  <a:lnTo>
                    <a:pt x="47061" y="26179"/>
                  </a:lnTo>
                  <a:lnTo>
                    <a:pt x="47282" y="26677"/>
                  </a:lnTo>
                  <a:lnTo>
                    <a:pt x="47485" y="27175"/>
                  </a:lnTo>
                  <a:lnTo>
                    <a:pt x="47725" y="27673"/>
                  </a:lnTo>
                  <a:lnTo>
                    <a:pt x="47965" y="28153"/>
                  </a:lnTo>
                  <a:lnTo>
                    <a:pt x="48223" y="28632"/>
                  </a:lnTo>
                  <a:lnTo>
                    <a:pt x="48482" y="29112"/>
                  </a:lnTo>
                  <a:lnTo>
                    <a:pt x="48223" y="28872"/>
                  </a:lnTo>
                  <a:lnTo>
                    <a:pt x="47947" y="28669"/>
                  </a:lnTo>
                  <a:lnTo>
                    <a:pt x="47651" y="28485"/>
                  </a:lnTo>
                  <a:lnTo>
                    <a:pt x="47319" y="28319"/>
                  </a:lnTo>
                  <a:lnTo>
                    <a:pt x="46987" y="28189"/>
                  </a:lnTo>
                  <a:lnTo>
                    <a:pt x="46655" y="28079"/>
                  </a:lnTo>
                  <a:lnTo>
                    <a:pt x="46305" y="27986"/>
                  </a:lnTo>
                  <a:lnTo>
                    <a:pt x="45936" y="27931"/>
                  </a:lnTo>
                  <a:lnTo>
                    <a:pt x="45585" y="27894"/>
                  </a:lnTo>
                  <a:lnTo>
                    <a:pt x="45216" y="27894"/>
                  </a:lnTo>
                  <a:lnTo>
                    <a:pt x="44847" y="27913"/>
                  </a:lnTo>
                  <a:lnTo>
                    <a:pt x="44478" y="27950"/>
                  </a:lnTo>
                  <a:lnTo>
                    <a:pt x="44128" y="28023"/>
                  </a:lnTo>
                  <a:lnTo>
                    <a:pt x="43777" y="28134"/>
                  </a:lnTo>
                  <a:lnTo>
                    <a:pt x="43445" y="28263"/>
                  </a:lnTo>
                  <a:lnTo>
                    <a:pt x="43113" y="28411"/>
                  </a:lnTo>
                  <a:lnTo>
                    <a:pt x="42726" y="28651"/>
                  </a:lnTo>
                  <a:lnTo>
                    <a:pt x="42338" y="28927"/>
                  </a:lnTo>
                  <a:lnTo>
                    <a:pt x="41988" y="29223"/>
                  </a:lnTo>
                  <a:lnTo>
                    <a:pt x="41674" y="29555"/>
                  </a:lnTo>
                  <a:lnTo>
                    <a:pt x="41361" y="29905"/>
                  </a:lnTo>
                  <a:lnTo>
                    <a:pt x="41102" y="30274"/>
                  </a:lnTo>
                  <a:lnTo>
                    <a:pt x="40844" y="30661"/>
                  </a:lnTo>
                  <a:lnTo>
                    <a:pt x="40623" y="31067"/>
                  </a:lnTo>
                  <a:lnTo>
                    <a:pt x="40420" y="31492"/>
                  </a:lnTo>
                  <a:lnTo>
                    <a:pt x="40254" y="31934"/>
                  </a:lnTo>
                  <a:lnTo>
                    <a:pt x="40106" y="32396"/>
                  </a:lnTo>
                  <a:lnTo>
                    <a:pt x="39977" y="32857"/>
                  </a:lnTo>
                  <a:lnTo>
                    <a:pt x="39885" y="33318"/>
                  </a:lnTo>
                  <a:lnTo>
                    <a:pt x="39811" y="33779"/>
                  </a:lnTo>
                  <a:lnTo>
                    <a:pt x="39756" y="34259"/>
                  </a:lnTo>
                  <a:lnTo>
                    <a:pt x="39737" y="34720"/>
                  </a:lnTo>
                  <a:lnTo>
                    <a:pt x="39737" y="35200"/>
                  </a:lnTo>
                  <a:lnTo>
                    <a:pt x="39737" y="35661"/>
                  </a:lnTo>
                  <a:lnTo>
                    <a:pt x="39774" y="36122"/>
                  </a:lnTo>
                  <a:lnTo>
                    <a:pt x="39829" y="36583"/>
                  </a:lnTo>
                  <a:lnTo>
                    <a:pt x="39903" y="37044"/>
                  </a:lnTo>
                  <a:lnTo>
                    <a:pt x="39977" y="37506"/>
                  </a:lnTo>
                  <a:lnTo>
                    <a:pt x="40069" y="37967"/>
                  </a:lnTo>
                  <a:lnTo>
                    <a:pt x="40180" y="38428"/>
                  </a:lnTo>
                  <a:lnTo>
                    <a:pt x="40420" y="39332"/>
                  </a:lnTo>
                  <a:lnTo>
                    <a:pt x="40678" y="40236"/>
                  </a:lnTo>
                  <a:lnTo>
                    <a:pt x="40973" y="41140"/>
                  </a:lnTo>
                  <a:lnTo>
                    <a:pt x="41268" y="42025"/>
                  </a:lnTo>
                  <a:lnTo>
                    <a:pt x="41047" y="41472"/>
                  </a:lnTo>
                  <a:lnTo>
                    <a:pt x="40789" y="40918"/>
                  </a:lnTo>
                  <a:lnTo>
                    <a:pt x="40512" y="40402"/>
                  </a:lnTo>
                  <a:lnTo>
                    <a:pt x="40198" y="39904"/>
                  </a:lnTo>
                  <a:lnTo>
                    <a:pt x="39866" y="39424"/>
                  </a:lnTo>
                  <a:lnTo>
                    <a:pt x="39497" y="38963"/>
                  </a:lnTo>
                  <a:lnTo>
                    <a:pt x="39110" y="38520"/>
                  </a:lnTo>
                  <a:lnTo>
                    <a:pt x="38686" y="38096"/>
                  </a:lnTo>
                  <a:lnTo>
                    <a:pt x="38243" y="37690"/>
                  </a:lnTo>
                  <a:lnTo>
                    <a:pt x="37782" y="37321"/>
                  </a:lnTo>
                  <a:lnTo>
                    <a:pt x="37302" y="36971"/>
                  </a:lnTo>
                  <a:lnTo>
                    <a:pt x="36804" y="36639"/>
                  </a:lnTo>
                  <a:lnTo>
                    <a:pt x="36288" y="36343"/>
                  </a:lnTo>
                  <a:lnTo>
                    <a:pt x="35771" y="36067"/>
                  </a:lnTo>
                  <a:lnTo>
                    <a:pt x="35218" y="35808"/>
                  </a:lnTo>
                  <a:lnTo>
                    <a:pt x="34664" y="35587"/>
                  </a:lnTo>
                  <a:lnTo>
                    <a:pt x="34111" y="35384"/>
                  </a:lnTo>
                  <a:lnTo>
                    <a:pt x="33520" y="35218"/>
                  </a:lnTo>
                  <a:lnTo>
                    <a:pt x="32948" y="35070"/>
                  </a:lnTo>
                  <a:lnTo>
                    <a:pt x="32358" y="34960"/>
                  </a:lnTo>
                  <a:lnTo>
                    <a:pt x="31768" y="34868"/>
                  </a:lnTo>
                  <a:lnTo>
                    <a:pt x="31177" y="34812"/>
                  </a:lnTo>
                  <a:lnTo>
                    <a:pt x="30587" y="34794"/>
                  </a:lnTo>
                  <a:lnTo>
                    <a:pt x="29997" y="34794"/>
                  </a:lnTo>
                  <a:lnTo>
                    <a:pt x="29406" y="34831"/>
                  </a:lnTo>
                  <a:lnTo>
                    <a:pt x="28816" y="34904"/>
                  </a:lnTo>
                  <a:lnTo>
                    <a:pt x="28226" y="35015"/>
                  </a:lnTo>
                  <a:lnTo>
                    <a:pt x="27654" y="35144"/>
                  </a:lnTo>
                  <a:lnTo>
                    <a:pt x="27100" y="35310"/>
                  </a:lnTo>
                  <a:lnTo>
                    <a:pt x="26529" y="35513"/>
                  </a:lnTo>
                  <a:lnTo>
                    <a:pt x="25994" y="35753"/>
                  </a:lnTo>
                  <a:lnTo>
                    <a:pt x="25459" y="36030"/>
                  </a:lnTo>
                  <a:lnTo>
                    <a:pt x="24961" y="36343"/>
                  </a:lnTo>
                  <a:lnTo>
                    <a:pt x="24481" y="36675"/>
                  </a:lnTo>
                  <a:lnTo>
                    <a:pt x="24020" y="37026"/>
                  </a:lnTo>
                  <a:lnTo>
                    <a:pt x="23595" y="37413"/>
                  </a:lnTo>
                  <a:lnTo>
                    <a:pt x="23190" y="37819"/>
                  </a:lnTo>
                  <a:lnTo>
                    <a:pt x="22802" y="38244"/>
                  </a:lnTo>
                  <a:lnTo>
                    <a:pt x="22433" y="38686"/>
                  </a:lnTo>
                  <a:lnTo>
                    <a:pt x="22101" y="39166"/>
                  </a:lnTo>
                  <a:lnTo>
                    <a:pt x="21787" y="39646"/>
                  </a:lnTo>
                  <a:lnTo>
                    <a:pt x="21492" y="40162"/>
                  </a:lnTo>
                  <a:lnTo>
                    <a:pt x="21234" y="40679"/>
                  </a:lnTo>
                  <a:lnTo>
                    <a:pt x="20994" y="41214"/>
                  </a:lnTo>
                  <a:lnTo>
                    <a:pt x="20791" y="41749"/>
                  </a:lnTo>
                  <a:lnTo>
                    <a:pt x="20607" y="42302"/>
                  </a:lnTo>
                  <a:lnTo>
                    <a:pt x="20441" y="42856"/>
                  </a:lnTo>
                  <a:lnTo>
                    <a:pt x="20312" y="43427"/>
                  </a:lnTo>
                  <a:lnTo>
                    <a:pt x="20201" y="43999"/>
                  </a:lnTo>
                  <a:lnTo>
                    <a:pt x="20127" y="44590"/>
                  </a:lnTo>
                  <a:lnTo>
                    <a:pt x="20072" y="45162"/>
                  </a:lnTo>
                  <a:lnTo>
                    <a:pt x="20053" y="45752"/>
                  </a:lnTo>
                  <a:lnTo>
                    <a:pt x="20053" y="46342"/>
                  </a:lnTo>
                  <a:lnTo>
                    <a:pt x="20090" y="46914"/>
                  </a:lnTo>
                  <a:lnTo>
                    <a:pt x="20146" y="47486"/>
                  </a:lnTo>
                  <a:lnTo>
                    <a:pt x="20238" y="48058"/>
                  </a:lnTo>
                  <a:lnTo>
                    <a:pt x="20349" y="48630"/>
                  </a:lnTo>
                  <a:lnTo>
                    <a:pt x="20515" y="49183"/>
                  </a:lnTo>
                  <a:lnTo>
                    <a:pt x="20681" y="49737"/>
                  </a:lnTo>
                  <a:lnTo>
                    <a:pt x="20902" y="50272"/>
                  </a:lnTo>
                  <a:lnTo>
                    <a:pt x="21142" y="50807"/>
                  </a:lnTo>
                  <a:lnTo>
                    <a:pt x="21400" y="51305"/>
                  </a:lnTo>
                  <a:lnTo>
                    <a:pt x="21695" y="51803"/>
                  </a:lnTo>
                  <a:lnTo>
                    <a:pt x="22027" y="52282"/>
                  </a:lnTo>
                  <a:lnTo>
                    <a:pt x="21677" y="51877"/>
                  </a:lnTo>
                  <a:lnTo>
                    <a:pt x="21308" y="51489"/>
                  </a:lnTo>
                  <a:lnTo>
                    <a:pt x="20920" y="51102"/>
                  </a:lnTo>
                  <a:lnTo>
                    <a:pt x="20515" y="50751"/>
                  </a:lnTo>
                  <a:lnTo>
                    <a:pt x="20090" y="50419"/>
                  </a:lnTo>
                  <a:lnTo>
                    <a:pt x="19648" y="50106"/>
                  </a:lnTo>
                  <a:lnTo>
                    <a:pt x="19186" y="49792"/>
                  </a:lnTo>
                  <a:lnTo>
                    <a:pt x="18725" y="49515"/>
                  </a:lnTo>
                  <a:lnTo>
                    <a:pt x="18246" y="49257"/>
                  </a:lnTo>
                  <a:lnTo>
                    <a:pt x="17766" y="49017"/>
                  </a:lnTo>
                  <a:lnTo>
                    <a:pt x="17268" y="48814"/>
                  </a:lnTo>
                  <a:lnTo>
                    <a:pt x="16770" y="48611"/>
                  </a:lnTo>
                  <a:lnTo>
                    <a:pt x="16253" y="48427"/>
                  </a:lnTo>
                  <a:lnTo>
                    <a:pt x="15718" y="48279"/>
                  </a:lnTo>
                  <a:lnTo>
                    <a:pt x="15202" y="48150"/>
                  </a:lnTo>
                  <a:lnTo>
                    <a:pt x="14667" y="48021"/>
                  </a:lnTo>
                  <a:lnTo>
                    <a:pt x="14132" y="47929"/>
                  </a:lnTo>
                  <a:lnTo>
                    <a:pt x="13597" y="47873"/>
                  </a:lnTo>
                  <a:lnTo>
                    <a:pt x="13043" y="47818"/>
                  </a:lnTo>
                  <a:lnTo>
                    <a:pt x="12508" y="47800"/>
                  </a:lnTo>
                  <a:lnTo>
                    <a:pt x="11955" y="47800"/>
                  </a:lnTo>
                  <a:lnTo>
                    <a:pt x="11420" y="47818"/>
                  </a:lnTo>
                  <a:lnTo>
                    <a:pt x="10885" y="47855"/>
                  </a:lnTo>
                  <a:lnTo>
                    <a:pt x="10331" y="47910"/>
                  </a:lnTo>
                  <a:lnTo>
                    <a:pt x="9796" y="48002"/>
                  </a:lnTo>
                  <a:lnTo>
                    <a:pt x="9280" y="48113"/>
                  </a:lnTo>
                  <a:lnTo>
                    <a:pt x="8745" y="48242"/>
                  </a:lnTo>
                  <a:lnTo>
                    <a:pt x="8228" y="48408"/>
                  </a:lnTo>
                  <a:lnTo>
                    <a:pt x="7730" y="48593"/>
                  </a:lnTo>
                  <a:lnTo>
                    <a:pt x="7214" y="48796"/>
                  </a:lnTo>
                  <a:lnTo>
                    <a:pt x="6734" y="49036"/>
                  </a:lnTo>
                  <a:lnTo>
                    <a:pt x="6254" y="49294"/>
                  </a:lnTo>
                  <a:lnTo>
                    <a:pt x="5775" y="49571"/>
                  </a:lnTo>
                  <a:lnTo>
                    <a:pt x="5314" y="49884"/>
                  </a:lnTo>
                  <a:lnTo>
                    <a:pt x="4852" y="50216"/>
                  </a:lnTo>
                  <a:lnTo>
                    <a:pt x="4428" y="50567"/>
                  </a:lnTo>
                  <a:lnTo>
                    <a:pt x="4022" y="50936"/>
                  </a:lnTo>
                  <a:lnTo>
                    <a:pt x="3635" y="51342"/>
                  </a:lnTo>
                  <a:lnTo>
                    <a:pt x="3247" y="51747"/>
                  </a:lnTo>
                  <a:lnTo>
                    <a:pt x="2897" y="52172"/>
                  </a:lnTo>
                  <a:lnTo>
                    <a:pt x="2565" y="52614"/>
                  </a:lnTo>
                  <a:lnTo>
                    <a:pt x="2233" y="53057"/>
                  </a:lnTo>
                  <a:lnTo>
                    <a:pt x="1938" y="53537"/>
                  </a:lnTo>
                  <a:lnTo>
                    <a:pt x="1661" y="54017"/>
                  </a:lnTo>
                  <a:lnTo>
                    <a:pt x="1403" y="54515"/>
                  </a:lnTo>
                  <a:lnTo>
                    <a:pt x="1163" y="55013"/>
                  </a:lnTo>
                  <a:lnTo>
                    <a:pt x="941" y="55529"/>
                  </a:lnTo>
                  <a:lnTo>
                    <a:pt x="757" y="56064"/>
                  </a:lnTo>
                  <a:lnTo>
                    <a:pt x="572" y="56581"/>
                  </a:lnTo>
                  <a:lnTo>
                    <a:pt x="425" y="57116"/>
                  </a:lnTo>
                  <a:lnTo>
                    <a:pt x="296" y="57669"/>
                  </a:lnTo>
                  <a:lnTo>
                    <a:pt x="185" y="58223"/>
                  </a:lnTo>
                  <a:lnTo>
                    <a:pt x="111" y="58758"/>
                  </a:lnTo>
                  <a:lnTo>
                    <a:pt x="37" y="59311"/>
                  </a:lnTo>
                  <a:lnTo>
                    <a:pt x="1" y="59883"/>
                  </a:lnTo>
                  <a:lnTo>
                    <a:pt x="1" y="60436"/>
                  </a:lnTo>
                  <a:lnTo>
                    <a:pt x="19" y="60990"/>
                  </a:lnTo>
                  <a:lnTo>
                    <a:pt x="56" y="61543"/>
                  </a:lnTo>
                  <a:lnTo>
                    <a:pt x="111" y="62097"/>
                  </a:lnTo>
                  <a:lnTo>
                    <a:pt x="204" y="62632"/>
                  </a:lnTo>
                  <a:lnTo>
                    <a:pt x="314" y="63185"/>
                  </a:lnTo>
                  <a:lnTo>
                    <a:pt x="462" y="63720"/>
                  </a:lnTo>
                  <a:lnTo>
                    <a:pt x="628" y="64255"/>
                  </a:lnTo>
                  <a:lnTo>
                    <a:pt x="831" y="64772"/>
                  </a:lnTo>
                  <a:lnTo>
                    <a:pt x="10590" y="65731"/>
                  </a:lnTo>
                  <a:lnTo>
                    <a:pt x="20994" y="66746"/>
                  </a:lnTo>
                  <a:lnTo>
                    <a:pt x="69826" y="71524"/>
                  </a:lnTo>
                  <a:lnTo>
                    <a:pt x="69826" y="2049"/>
                  </a:lnTo>
                  <a:lnTo>
                    <a:pt x="69254" y="1735"/>
                  </a:lnTo>
                  <a:lnTo>
                    <a:pt x="68645" y="1440"/>
                  </a:lnTo>
                  <a:lnTo>
                    <a:pt x="68055" y="1182"/>
                  </a:lnTo>
                  <a:lnTo>
                    <a:pt x="67427" y="942"/>
                  </a:lnTo>
                  <a:lnTo>
                    <a:pt x="66800" y="720"/>
                  </a:lnTo>
                  <a:lnTo>
                    <a:pt x="66173" y="536"/>
                  </a:lnTo>
                  <a:lnTo>
                    <a:pt x="65527" y="388"/>
                  </a:lnTo>
                  <a:lnTo>
                    <a:pt x="64882" y="241"/>
                  </a:lnTo>
                  <a:lnTo>
                    <a:pt x="64218" y="149"/>
                  </a:lnTo>
                  <a:lnTo>
                    <a:pt x="63572" y="75"/>
                  </a:lnTo>
                  <a:lnTo>
                    <a:pt x="62908" y="19"/>
                  </a:lnTo>
                  <a:lnTo>
                    <a:pt x="6224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13"/>
            <p:cNvSpPr/>
            <p:nvPr/>
          </p:nvSpPr>
          <p:spPr>
            <a:xfrm>
              <a:off x="-2670849" y="3653325"/>
              <a:ext cx="1288115" cy="1319439"/>
            </a:xfrm>
            <a:custGeom>
              <a:avLst/>
              <a:gdLst/>
              <a:ahLst/>
              <a:cxnLst/>
              <a:rect l="l" t="t" r="r" b="b"/>
              <a:pathLst>
                <a:path w="69826" h="71524" extrusionOk="0">
                  <a:moveTo>
                    <a:pt x="62244" y="1"/>
                  </a:moveTo>
                  <a:lnTo>
                    <a:pt x="61580" y="19"/>
                  </a:lnTo>
                  <a:lnTo>
                    <a:pt x="60934" y="56"/>
                  </a:lnTo>
                  <a:lnTo>
                    <a:pt x="60270" y="130"/>
                  </a:lnTo>
                  <a:lnTo>
                    <a:pt x="59624" y="222"/>
                  </a:lnTo>
                  <a:lnTo>
                    <a:pt x="59034" y="333"/>
                  </a:lnTo>
                  <a:lnTo>
                    <a:pt x="58462" y="481"/>
                  </a:lnTo>
                  <a:lnTo>
                    <a:pt x="57890" y="647"/>
                  </a:lnTo>
                  <a:lnTo>
                    <a:pt x="57337" y="813"/>
                  </a:lnTo>
                  <a:lnTo>
                    <a:pt x="56783" y="1016"/>
                  </a:lnTo>
                  <a:lnTo>
                    <a:pt x="56248" y="1255"/>
                  </a:lnTo>
                  <a:lnTo>
                    <a:pt x="55695" y="1495"/>
                  </a:lnTo>
                  <a:lnTo>
                    <a:pt x="55178" y="1754"/>
                  </a:lnTo>
                  <a:lnTo>
                    <a:pt x="54662" y="2030"/>
                  </a:lnTo>
                  <a:lnTo>
                    <a:pt x="54145" y="2325"/>
                  </a:lnTo>
                  <a:lnTo>
                    <a:pt x="53647" y="2639"/>
                  </a:lnTo>
                  <a:lnTo>
                    <a:pt x="53167" y="2971"/>
                  </a:lnTo>
                  <a:lnTo>
                    <a:pt x="52688" y="3322"/>
                  </a:lnTo>
                  <a:lnTo>
                    <a:pt x="52226" y="3691"/>
                  </a:lnTo>
                  <a:lnTo>
                    <a:pt x="51784" y="4078"/>
                  </a:lnTo>
                  <a:lnTo>
                    <a:pt x="51341" y="4465"/>
                  </a:lnTo>
                  <a:lnTo>
                    <a:pt x="50917" y="4871"/>
                  </a:lnTo>
                  <a:lnTo>
                    <a:pt x="50492" y="5296"/>
                  </a:lnTo>
                  <a:lnTo>
                    <a:pt x="50087" y="5738"/>
                  </a:lnTo>
                  <a:lnTo>
                    <a:pt x="49699" y="6199"/>
                  </a:lnTo>
                  <a:lnTo>
                    <a:pt x="49330" y="6661"/>
                  </a:lnTo>
                  <a:lnTo>
                    <a:pt x="48980" y="7122"/>
                  </a:lnTo>
                  <a:lnTo>
                    <a:pt x="48629" y="7620"/>
                  </a:lnTo>
                  <a:lnTo>
                    <a:pt x="48316" y="8118"/>
                  </a:lnTo>
                  <a:lnTo>
                    <a:pt x="48002" y="8616"/>
                  </a:lnTo>
                  <a:lnTo>
                    <a:pt x="47707" y="9133"/>
                  </a:lnTo>
                  <a:lnTo>
                    <a:pt x="47430" y="9668"/>
                  </a:lnTo>
                  <a:lnTo>
                    <a:pt x="47172" y="10203"/>
                  </a:lnTo>
                  <a:lnTo>
                    <a:pt x="46932" y="10738"/>
                  </a:lnTo>
                  <a:lnTo>
                    <a:pt x="46711" y="11291"/>
                  </a:lnTo>
                  <a:lnTo>
                    <a:pt x="46508" y="11845"/>
                  </a:lnTo>
                  <a:lnTo>
                    <a:pt x="46323" y="12398"/>
                  </a:lnTo>
                  <a:lnTo>
                    <a:pt x="46176" y="12933"/>
                  </a:lnTo>
                  <a:lnTo>
                    <a:pt x="46046" y="13450"/>
                  </a:lnTo>
                  <a:lnTo>
                    <a:pt x="45917" y="13966"/>
                  </a:lnTo>
                  <a:lnTo>
                    <a:pt x="45807" y="14501"/>
                  </a:lnTo>
                  <a:lnTo>
                    <a:pt x="45714" y="15036"/>
                  </a:lnTo>
                  <a:lnTo>
                    <a:pt x="45641" y="15571"/>
                  </a:lnTo>
                  <a:lnTo>
                    <a:pt x="45585" y="16106"/>
                  </a:lnTo>
                  <a:lnTo>
                    <a:pt x="45548" y="16641"/>
                  </a:lnTo>
                  <a:lnTo>
                    <a:pt x="45511" y="17176"/>
                  </a:lnTo>
                  <a:lnTo>
                    <a:pt x="45493" y="17711"/>
                  </a:lnTo>
                  <a:lnTo>
                    <a:pt x="45493" y="18264"/>
                  </a:lnTo>
                  <a:lnTo>
                    <a:pt x="45493" y="18799"/>
                  </a:lnTo>
                  <a:lnTo>
                    <a:pt x="45530" y="19334"/>
                  </a:lnTo>
                  <a:lnTo>
                    <a:pt x="45567" y="19869"/>
                  </a:lnTo>
                  <a:lnTo>
                    <a:pt x="45622" y="20404"/>
                  </a:lnTo>
                  <a:lnTo>
                    <a:pt x="45677" y="20958"/>
                  </a:lnTo>
                  <a:lnTo>
                    <a:pt x="45770" y="21493"/>
                  </a:lnTo>
                  <a:lnTo>
                    <a:pt x="45862" y="22009"/>
                  </a:lnTo>
                  <a:lnTo>
                    <a:pt x="45973" y="22544"/>
                  </a:lnTo>
                  <a:lnTo>
                    <a:pt x="46083" y="23079"/>
                  </a:lnTo>
                  <a:lnTo>
                    <a:pt x="46212" y="23596"/>
                  </a:lnTo>
                  <a:lnTo>
                    <a:pt x="46360" y="24131"/>
                  </a:lnTo>
                  <a:lnTo>
                    <a:pt x="46526" y="24647"/>
                  </a:lnTo>
                  <a:lnTo>
                    <a:pt x="46692" y="25164"/>
                  </a:lnTo>
                  <a:lnTo>
                    <a:pt x="46877" y="25680"/>
                  </a:lnTo>
                  <a:lnTo>
                    <a:pt x="47061" y="26179"/>
                  </a:lnTo>
                  <a:lnTo>
                    <a:pt x="47282" y="26677"/>
                  </a:lnTo>
                  <a:lnTo>
                    <a:pt x="47485" y="27175"/>
                  </a:lnTo>
                  <a:lnTo>
                    <a:pt x="47725" y="27673"/>
                  </a:lnTo>
                  <a:lnTo>
                    <a:pt x="47965" y="28153"/>
                  </a:lnTo>
                  <a:lnTo>
                    <a:pt x="48223" y="28632"/>
                  </a:lnTo>
                  <a:lnTo>
                    <a:pt x="48482" y="29112"/>
                  </a:lnTo>
                  <a:lnTo>
                    <a:pt x="48223" y="28872"/>
                  </a:lnTo>
                  <a:lnTo>
                    <a:pt x="47947" y="28669"/>
                  </a:lnTo>
                  <a:lnTo>
                    <a:pt x="47651" y="28485"/>
                  </a:lnTo>
                  <a:lnTo>
                    <a:pt x="47319" y="28319"/>
                  </a:lnTo>
                  <a:lnTo>
                    <a:pt x="46987" y="28189"/>
                  </a:lnTo>
                  <a:lnTo>
                    <a:pt x="46655" y="28079"/>
                  </a:lnTo>
                  <a:lnTo>
                    <a:pt x="46305" y="27986"/>
                  </a:lnTo>
                  <a:lnTo>
                    <a:pt x="45936" y="27931"/>
                  </a:lnTo>
                  <a:lnTo>
                    <a:pt x="45585" y="27894"/>
                  </a:lnTo>
                  <a:lnTo>
                    <a:pt x="45216" y="27894"/>
                  </a:lnTo>
                  <a:lnTo>
                    <a:pt x="44847" y="27913"/>
                  </a:lnTo>
                  <a:lnTo>
                    <a:pt x="44478" y="27950"/>
                  </a:lnTo>
                  <a:lnTo>
                    <a:pt x="44128" y="28023"/>
                  </a:lnTo>
                  <a:lnTo>
                    <a:pt x="43777" y="28134"/>
                  </a:lnTo>
                  <a:lnTo>
                    <a:pt x="43445" y="28263"/>
                  </a:lnTo>
                  <a:lnTo>
                    <a:pt x="43113" y="28411"/>
                  </a:lnTo>
                  <a:lnTo>
                    <a:pt x="42726" y="28651"/>
                  </a:lnTo>
                  <a:lnTo>
                    <a:pt x="42338" y="28927"/>
                  </a:lnTo>
                  <a:lnTo>
                    <a:pt x="41988" y="29223"/>
                  </a:lnTo>
                  <a:lnTo>
                    <a:pt x="41674" y="29555"/>
                  </a:lnTo>
                  <a:lnTo>
                    <a:pt x="41361" y="29905"/>
                  </a:lnTo>
                  <a:lnTo>
                    <a:pt x="41102" y="30274"/>
                  </a:lnTo>
                  <a:lnTo>
                    <a:pt x="40844" y="30661"/>
                  </a:lnTo>
                  <a:lnTo>
                    <a:pt x="40623" y="31067"/>
                  </a:lnTo>
                  <a:lnTo>
                    <a:pt x="40420" y="31492"/>
                  </a:lnTo>
                  <a:lnTo>
                    <a:pt x="40254" y="31934"/>
                  </a:lnTo>
                  <a:lnTo>
                    <a:pt x="40106" y="32396"/>
                  </a:lnTo>
                  <a:lnTo>
                    <a:pt x="39977" y="32857"/>
                  </a:lnTo>
                  <a:lnTo>
                    <a:pt x="39885" y="33318"/>
                  </a:lnTo>
                  <a:lnTo>
                    <a:pt x="39811" y="33779"/>
                  </a:lnTo>
                  <a:lnTo>
                    <a:pt x="39756" y="34259"/>
                  </a:lnTo>
                  <a:lnTo>
                    <a:pt x="39737" y="34720"/>
                  </a:lnTo>
                  <a:lnTo>
                    <a:pt x="39737" y="35200"/>
                  </a:lnTo>
                  <a:lnTo>
                    <a:pt x="39737" y="35661"/>
                  </a:lnTo>
                  <a:lnTo>
                    <a:pt x="39774" y="36122"/>
                  </a:lnTo>
                  <a:lnTo>
                    <a:pt x="39829" y="36583"/>
                  </a:lnTo>
                  <a:lnTo>
                    <a:pt x="39903" y="37044"/>
                  </a:lnTo>
                  <a:lnTo>
                    <a:pt x="39977" y="37506"/>
                  </a:lnTo>
                  <a:lnTo>
                    <a:pt x="40069" y="37967"/>
                  </a:lnTo>
                  <a:lnTo>
                    <a:pt x="40180" y="38428"/>
                  </a:lnTo>
                  <a:lnTo>
                    <a:pt x="40420" y="39332"/>
                  </a:lnTo>
                  <a:lnTo>
                    <a:pt x="40678" y="40236"/>
                  </a:lnTo>
                  <a:lnTo>
                    <a:pt x="40973" y="41140"/>
                  </a:lnTo>
                  <a:lnTo>
                    <a:pt x="41268" y="42025"/>
                  </a:lnTo>
                  <a:lnTo>
                    <a:pt x="41047" y="41472"/>
                  </a:lnTo>
                  <a:lnTo>
                    <a:pt x="40789" y="40918"/>
                  </a:lnTo>
                  <a:lnTo>
                    <a:pt x="40512" y="40402"/>
                  </a:lnTo>
                  <a:lnTo>
                    <a:pt x="40198" y="39904"/>
                  </a:lnTo>
                  <a:lnTo>
                    <a:pt x="39866" y="39424"/>
                  </a:lnTo>
                  <a:lnTo>
                    <a:pt x="39497" y="38963"/>
                  </a:lnTo>
                  <a:lnTo>
                    <a:pt x="39110" y="38520"/>
                  </a:lnTo>
                  <a:lnTo>
                    <a:pt x="38686" y="38096"/>
                  </a:lnTo>
                  <a:lnTo>
                    <a:pt x="38243" y="37690"/>
                  </a:lnTo>
                  <a:lnTo>
                    <a:pt x="37782" y="37321"/>
                  </a:lnTo>
                  <a:lnTo>
                    <a:pt x="37302" y="36971"/>
                  </a:lnTo>
                  <a:lnTo>
                    <a:pt x="36804" y="36639"/>
                  </a:lnTo>
                  <a:lnTo>
                    <a:pt x="36288" y="36343"/>
                  </a:lnTo>
                  <a:lnTo>
                    <a:pt x="35771" y="36067"/>
                  </a:lnTo>
                  <a:lnTo>
                    <a:pt x="35218" y="35808"/>
                  </a:lnTo>
                  <a:lnTo>
                    <a:pt x="34664" y="35587"/>
                  </a:lnTo>
                  <a:lnTo>
                    <a:pt x="34111" y="35384"/>
                  </a:lnTo>
                  <a:lnTo>
                    <a:pt x="33520" y="35218"/>
                  </a:lnTo>
                  <a:lnTo>
                    <a:pt x="32948" y="35070"/>
                  </a:lnTo>
                  <a:lnTo>
                    <a:pt x="32358" y="34960"/>
                  </a:lnTo>
                  <a:lnTo>
                    <a:pt x="31768" y="34868"/>
                  </a:lnTo>
                  <a:lnTo>
                    <a:pt x="31177" y="34812"/>
                  </a:lnTo>
                  <a:lnTo>
                    <a:pt x="30587" y="34794"/>
                  </a:lnTo>
                  <a:lnTo>
                    <a:pt x="29997" y="34794"/>
                  </a:lnTo>
                  <a:lnTo>
                    <a:pt x="29406" y="34831"/>
                  </a:lnTo>
                  <a:lnTo>
                    <a:pt x="28816" y="34904"/>
                  </a:lnTo>
                  <a:lnTo>
                    <a:pt x="28226" y="35015"/>
                  </a:lnTo>
                  <a:lnTo>
                    <a:pt x="27654" y="35144"/>
                  </a:lnTo>
                  <a:lnTo>
                    <a:pt x="27100" y="35310"/>
                  </a:lnTo>
                  <a:lnTo>
                    <a:pt x="26529" y="35513"/>
                  </a:lnTo>
                  <a:lnTo>
                    <a:pt x="25994" y="35753"/>
                  </a:lnTo>
                  <a:lnTo>
                    <a:pt x="25459" y="36030"/>
                  </a:lnTo>
                  <a:lnTo>
                    <a:pt x="24961" y="36343"/>
                  </a:lnTo>
                  <a:lnTo>
                    <a:pt x="24481" y="36675"/>
                  </a:lnTo>
                  <a:lnTo>
                    <a:pt x="24020" y="37026"/>
                  </a:lnTo>
                  <a:lnTo>
                    <a:pt x="23595" y="37413"/>
                  </a:lnTo>
                  <a:lnTo>
                    <a:pt x="23190" y="37819"/>
                  </a:lnTo>
                  <a:lnTo>
                    <a:pt x="22802" y="38244"/>
                  </a:lnTo>
                  <a:lnTo>
                    <a:pt x="22433" y="38686"/>
                  </a:lnTo>
                  <a:lnTo>
                    <a:pt x="22101" y="39166"/>
                  </a:lnTo>
                  <a:lnTo>
                    <a:pt x="21787" y="39646"/>
                  </a:lnTo>
                  <a:lnTo>
                    <a:pt x="21492" y="40162"/>
                  </a:lnTo>
                  <a:lnTo>
                    <a:pt x="21234" y="40679"/>
                  </a:lnTo>
                  <a:lnTo>
                    <a:pt x="20994" y="41214"/>
                  </a:lnTo>
                  <a:lnTo>
                    <a:pt x="20791" y="41749"/>
                  </a:lnTo>
                  <a:lnTo>
                    <a:pt x="20607" y="42302"/>
                  </a:lnTo>
                  <a:lnTo>
                    <a:pt x="20441" y="42856"/>
                  </a:lnTo>
                  <a:lnTo>
                    <a:pt x="20312" y="43427"/>
                  </a:lnTo>
                  <a:lnTo>
                    <a:pt x="20201" y="43999"/>
                  </a:lnTo>
                  <a:lnTo>
                    <a:pt x="20127" y="44590"/>
                  </a:lnTo>
                  <a:lnTo>
                    <a:pt x="20072" y="45162"/>
                  </a:lnTo>
                  <a:lnTo>
                    <a:pt x="20053" y="45752"/>
                  </a:lnTo>
                  <a:lnTo>
                    <a:pt x="20053" y="46342"/>
                  </a:lnTo>
                  <a:lnTo>
                    <a:pt x="20090" y="46914"/>
                  </a:lnTo>
                  <a:lnTo>
                    <a:pt x="20146" y="47486"/>
                  </a:lnTo>
                  <a:lnTo>
                    <a:pt x="20238" y="48058"/>
                  </a:lnTo>
                  <a:lnTo>
                    <a:pt x="20349" y="48630"/>
                  </a:lnTo>
                  <a:lnTo>
                    <a:pt x="20515" y="49183"/>
                  </a:lnTo>
                  <a:lnTo>
                    <a:pt x="20681" y="49737"/>
                  </a:lnTo>
                  <a:lnTo>
                    <a:pt x="20902" y="50272"/>
                  </a:lnTo>
                  <a:lnTo>
                    <a:pt x="21142" y="50807"/>
                  </a:lnTo>
                  <a:lnTo>
                    <a:pt x="21400" y="51305"/>
                  </a:lnTo>
                  <a:lnTo>
                    <a:pt x="21695" y="51803"/>
                  </a:lnTo>
                  <a:lnTo>
                    <a:pt x="22027" y="52282"/>
                  </a:lnTo>
                  <a:lnTo>
                    <a:pt x="21677" y="51877"/>
                  </a:lnTo>
                  <a:lnTo>
                    <a:pt x="21308" y="51489"/>
                  </a:lnTo>
                  <a:lnTo>
                    <a:pt x="20920" y="51102"/>
                  </a:lnTo>
                  <a:lnTo>
                    <a:pt x="20515" y="50751"/>
                  </a:lnTo>
                  <a:lnTo>
                    <a:pt x="20090" y="50419"/>
                  </a:lnTo>
                  <a:lnTo>
                    <a:pt x="19648" y="50106"/>
                  </a:lnTo>
                  <a:lnTo>
                    <a:pt x="19186" y="49792"/>
                  </a:lnTo>
                  <a:lnTo>
                    <a:pt x="18725" y="49515"/>
                  </a:lnTo>
                  <a:lnTo>
                    <a:pt x="18246" y="49257"/>
                  </a:lnTo>
                  <a:lnTo>
                    <a:pt x="17766" y="49017"/>
                  </a:lnTo>
                  <a:lnTo>
                    <a:pt x="17268" y="48814"/>
                  </a:lnTo>
                  <a:lnTo>
                    <a:pt x="16770" y="48611"/>
                  </a:lnTo>
                  <a:lnTo>
                    <a:pt x="16253" y="48427"/>
                  </a:lnTo>
                  <a:lnTo>
                    <a:pt x="15718" y="48279"/>
                  </a:lnTo>
                  <a:lnTo>
                    <a:pt x="15202" y="48150"/>
                  </a:lnTo>
                  <a:lnTo>
                    <a:pt x="14667" y="48021"/>
                  </a:lnTo>
                  <a:lnTo>
                    <a:pt x="14132" y="47929"/>
                  </a:lnTo>
                  <a:lnTo>
                    <a:pt x="13597" y="47873"/>
                  </a:lnTo>
                  <a:lnTo>
                    <a:pt x="13043" y="47818"/>
                  </a:lnTo>
                  <a:lnTo>
                    <a:pt x="12508" y="47800"/>
                  </a:lnTo>
                  <a:lnTo>
                    <a:pt x="11955" y="47800"/>
                  </a:lnTo>
                  <a:lnTo>
                    <a:pt x="11420" y="47818"/>
                  </a:lnTo>
                  <a:lnTo>
                    <a:pt x="10885" y="47855"/>
                  </a:lnTo>
                  <a:lnTo>
                    <a:pt x="10331" y="47910"/>
                  </a:lnTo>
                  <a:lnTo>
                    <a:pt x="9796" y="48002"/>
                  </a:lnTo>
                  <a:lnTo>
                    <a:pt x="9280" y="48113"/>
                  </a:lnTo>
                  <a:lnTo>
                    <a:pt x="8745" y="48242"/>
                  </a:lnTo>
                  <a:lnTo>
                    <a:pt x="8228" y="48408"/>
                  </a:lnTo>
                  <a:lnTo>
                    <a:pt x="7730" y="48593"/>
                  </a:lnTo>
                  <a:lnTo>
                    <a:pt x="7214" y="48796"/>
                  </a:lnTo>
                  <a:lnTo>
                    <a:pt x="6734" y="49036"/>
                  </a:lnTo>
                  <a:lnTo>
                    <a:pt x="6254" y="49294"/>
                  </a:lnTo>
                  <a:lnTo>
                    <a:pt x="5775" y="49571"/>
                  </a:lnTo>
                  <a:lnTo>
                    <a:pt x="5314" y="49884"/>
                  </a:lnTo>
                  <a:lnTo>
                    <a:pt x="4852" y="50216"/>
                  </a:lnTo>
                  <a:lnTo>
                    <a:pt x="4428" y="50567"/>
                  </a:lnTo>
                  <a:lnTo>
                    <a:pt x="4022" y="50936"/>
                  </a:lnTo>
                  <a:lnTo>
                    <a:pt x="3635" y="51342"/>
                  </a:lnTo>
                  <a:lnTo>
                    <a:pt x="3247" y="51747"/>
                  </a:lnTo>
                  <a:lnTo>
                    <a:pt x="2897" y="52172"/>
                  </a:lnTo>
                  <a:lnTo>
                    <a:pt x="2565" y="52614"/>
                  </a:lnTo>
                  <a:lnTo>
                    <a:pt x="2233" y="53057"/>
                  </a:lnTo>
                  <a:lnTo>
                    <a:pt x="1938" y="53537"/>
                  </a:lnTo>
                  <a:lnTo>
                    <a:pt x="1661" y="54017"/>
                  </a:lnTo>
                  <a:lnTo>
                    <a:pt x="1403" y="54515"/>
                  </a:lnTo>
                  <a:lnTo>
                    <a:pt x="1163" y="55013"/>
                  </a:lnTo>
                  <a:lnTo>
                    <a:pt x="941" y="55529"/>
                  </a:lnTo>
                  <a:lnTo>
                    <a:pt x="757" y="56064"/>
                  </a:lnTo>
                  <a:lnTo>
                    <a:pt x="572" y="56581"/>
                  </a:lnTo>
                  <a:lnTo>
                    <a:pt x="425" y="57116"/>
                  </a:lnTo>
                  <a:lnTo>
                    <a:pt x="296" y="57669"/>
                  </a:lnTo>
                  <a:lnTo>
                    <a:pt x="185" y="58223"/>
                  </a:lnTo>
                  <a:lnTo>
                    <a:pt x="111" y="58758"/>
                  </a:lnTo>
                  <a:lnTo>
                    <a:pt x="37" y="59311"/>
                  </a:lnTo>
                  <a:lnTo>
                    <a:pt x="1" y="59883"/>
                  </a:lnTo>
                  <a:lnTo>
                    <a:pt x="1" y="60436"/>
                  </a:lnTo>
                  <a:lnTo>
                    <a:pt x="19" y="60990"/>
                  </a:lnTo>
                  <a:lnTo>
                    <a:pt x="56" y="61543"/>
                  </a:lnTo>
                  <a:lnTo>
                    <a:pt x="111" y="62097"/>
                  </a:lnTo>
                  <a:lnTo>
                    <a:pt x="204" y="62632"/>
                  </a:lnTo>
                  <a:lnTo>
                    <a:pt x="314" y="63185"/>
                  </a:lnTo>
                  <a:lnTo>
                    <a:pt x="462" y="63720"/>
                  </a:lnTo>
                  <a:lnTo>
                    <a:pt x="628" y="64255"/>
                  </a:lnTo>
                  <a:lnTo>
                    <a:pt x="831" y="64772"/>
                  </a:lnTo>
                  <a:lnTo>
                    <a:pt x="10590" y="65731"/>
                  </a:lnTo>
                  <a:lnTo>
                    <a:pt x="20994" y="66746"/>
                  </a:lnTo>
                  <a:lnTo>
                    <a:pt x="69826" y="71524"/>
                  </a:lnTo>
                  <a:lnTo>
                    <a:pt x="69826" y="2049"/>
                  </a:lnTo>
                  <a:lnTo>
                    <a:pt x="69254" y="1735"/>
                  </a:lnTo>
                  <a:lnTo>
                    <a:pt x="68645" y="1440"/>
                  </a:lnTo>
                  <a:lnTo>
                    <a:pt x="68055" y="1182"/>
                  </a:lnTo>
                  <a:lnTo>
                    <a:pt x="67427" y="942"/>
                  </a:lnTo>
                  <a:lnTo>
                    <a:pt x="66800" y="720"/>
                  </a:lnTo>
                  <a:lnTo>
                    <a:pt x="66173" y="536"/>
                  </a:lnTo>
                  <a:lnTo>
                    <a:pt x="65527" y="388"/>
                  </a:lnTo>
                  <a:lnTo>
                    <a:pt x="64882" y="241"/>
                  </a:lnTo>
                  <a:lnTo>
                    <a:pt x="64218" y="149"/>
                  </a:lnTo>
                  <a:lnTo>
                    <a:pt x="63572" y="75"/>
                  </a:lnTo>
                  <a:lnTo>
                    <a:pt x="62908" y="19"/>
                  </a:lnTo>
                  <a:lnTo>
                    <a:pt x="62244" y="1"/>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81" name="Google Shape;981;p13"/>
          <p:cNvSpPr/>
          <p:nvPr/>
        </p:nvSpPr>
        <p:spPr>
          <a:xfrm>
            <a:off x="8481346" y="2532203"/>
            <a:ext cx="194681" cy="209601"/>
          </a:xfrm>
          <a:custGeom>
            <a:avLst/>
            <a:gdLst/>
            <a:ahLst/>
            <a:cxnLst/>
            <a:rect l="l" t="t" r="r" b="b"/>
            <a:pathLst>
              <a:path w="43071" h="46372" extrusionOk="0">
                <a:moveTo>
                  <a:pt x="22082" y="1"/>
                </a:moveTo>
                <a:lnTo>
                  <a:pt x="22008" y="38"/>
                </a:lnTo>
                <a:lnTo>
                  <a:pt x="21953" y="94"/>
                </a:lnTo>
                <a:lnTo>
                  <a:pt x="21878" y="168"/>
                </a:lnTo>
                <a:lnTo>
                  <a:pt x="21804" y="261"/>
                </a:lnTo>
                <a:lnTo>
                  <a:pt x="21749" y="372"/>
                </a:lnTo>
                <a:lnTo>
                  <a:pt x="21637" y="650"/>
                </a:lnTo>
                <a:lnTo>
                  <a:pt x="21526" y="1002"/>
                </a:lnTo>
                <a:lnTo>
                  <a:pt x="21434" y="1410"/>
                </a:lnTo>
                <a:lnTo>
                  <a:pt x="21341" y="1892"/>
                </a:lnTo>
                <a:lnTo>
                  <a:pt x="21267" y="2411"/>
                </a:lnTo>
                <a:lnTo>
                  <a:pt x="21118" y="3635"/>
                </a:lnTo>
                <a:lnTo>
                  <a:pt x="20989" y="5007"/>
                </a:lnTo>
                <a:lnTo>
                  <a:pt x="20710" y="8122"/>
                </a:lnTo>
                <a:lnTo>
                  <a:pt x="20562" y="9772"/>
                </a:lnTo>
                <a:lnTo>
                  <a:pt x="20377" y="11441"/>
                </a:lnTo>
                <a:lnTo>
                  <a:pt x="20284" y="12275"/>
                </a:lnTo>
                <a:lnTo>
                  <a:pt x="20173" y="13091"/>
                </a:lnTo>
                <a:lnTo>
                  <a:pt x="20043" y="13888"/>
                </a:lnTo>
                <a:lnTo>
                  <a:pt x="19913" y="14667"/>
                </a:lnTo>
                <a:lnTo>
                  <a:pt x="19765" y="15427"/>
                </a:lnTo>
                <a:lnTo>
                  <a:pt x="19598" y="16150"/>
                </a:lnTo>
                <a:lnTo>
                  <a:pt x="19413" y="16836"/>
                </a:lnTo>
                <a:lnTo>
                  <a:pt x="19227" y="17504"/>
                </a:lnTo>
                <a:lnTo>
                  <a:pt x="19005" y="18115"/>
                </a:lnTo>
                <a:lnTo>
                  <a:pt x="18764" y="18672"/>
                </a:lnTo>
                <a:lnTo>
                  <a:pt x="18652" y="18931"/>
                </a:lnTo>
                <a:lnTo>
                  <a:pt x="18523" y="19172"/>
                </a:lnTo>
                <a:lnTo>
                  <a:pt x="18374" y="19413"/>
                </a:lnTo>
                <a:lnTo>
                  <a:pt x="18244" y="19636"/>
                </a:lnTo>
                <a:lnTo>
                  <a:pt x="18078" y="19840"/>
                </a:lnTo>
                <a:lnTo>
                  <a:pt x="17911" y="20025"/>
                </a:lnTo>
                <a:lnTo>
                  <a:pt x="17725" y="20211"/>
                </a:lnTo>
                <a:lnTo>
                  <a:pt x="17521" y="20396"/>
                </a:lnTo>
                <a:lnTo>
                  <a:pt x="17299" y="20563"/>
                </a:lnTo>
                <a:lnTo>
                  <a:pt x="17076" y="20711"/>
                </a:lnTo>
                <a:lnTo>
                  <a:pt x="16835" y="20878"/>
                </a:lnTo>
                <a:lnTo>
                  <a:pt x="16576" y="21008"/>
                </a:lnTo>
                <a:lnTo>
                  <a:pt x="16298" y="21156"/>
                </a:lnTo>
                <a:lnTo>
                  <a:pt x="16020" y="21286"/>
                </a:lnTo>
                <a:lnTo>
                  <a:pt x="15408" y="21508"/>
                </a:lnTo>
                <a:lnTo>
                  <a:pt x="14777" y="21731"/>
                </a:lnTo>
                <a:lnTo>
                  <a:pt x="14091" y="21916"/>
                </a:lnTo>
                <a:lnTo>
                  <a:pt x="13387" y="22083"/>
                </a:lnTo>
                <a:lnTo>
                  <a:pt x="12664" y="22213"/>
                </a:lnTo>
                <a:lnTo>
                  <a:pt x="11903" y="22343"/>
                </a:lnTo>
                <a:lnTo>
                  <a:pt x="11125" y="22435"/>
                </a:lnTo>
                <a:lnTo>
                  <a:pt x="10346" y="22528"/>
                </a:lnTo>
                <a:lnTo>
                  <a:pt x="9567" y="22602"/>
                </a:lnTo>
                <a:lnTo>
                  <a:pt x="7991" y="22732"/>
                </a:lnTo>
                <a:lnTo>
                  <a:pt x="6452" y="22806"/>
                </a:lnTo>
                <a:lnTo>
                  <a:pt x="4988" y="22880"/>
                </a:lnTo>
                <a:lnTo>
                  <a:pt x="3634" y="22955"/>
                </a:lnTo>
                <a:lnTo>
                  <a:pt x="2448" y="23047"/>
                </a:lnTo>
                <a:lnTo>
                  <a:pt x="1910" y="23103"/>
                </a:lnTo>
                <a:lnTo>
                  <a:pt x="1446" y="23177"/>
                </a:lnTo>
                <a:lnTo>
                  <a:pt x="1020" y="23251"/>
                </a:lnTo>
                <a:lnTo>
                  <a:pt x="668" y="23344"/>
                </a:lnTo>
                <a:lnTo>
                  <a:pt x="390" y="23437"/>
                </a:lnTo>
                <a:lnTo>
                  <a:pt x="278" y="23511"/>
                </a:lnTo>
                <a:lnTo>
                  <a:pt x="186" y="23566"/>
                </a:lnTo>
                <a:lnTo>
                  <a:pt x="111" y="23641"/>
                </a:lnTo>
                <a:lnTo>
                  <a:pt x="56" y="23715"/>
                </a:lnTo>
                <a:lnTo>
                  <a:pt x="19" y="23789"/>
                </a:lnTo>
                <a:lnTo>
                  <a:pt x="0" y="23882"/>
                </a:lnTo>
                <a:lnTo>
                  <a:pt x="0" y="23993"/>
                </a:lnTo>
                <a:lnTo>
                  <a:pt x="37" y="24104"/>
                </a:lnTo>
                <a:lnTo>
                  <a:pt x="74" y="24215"/>
                </a:lnTo>
                <a:lnTo>
                  <a:pt x="148" y="24308"/>
                </a:lnTo>
                <a:lnTo>
                  <a:pt x="223" y="24419"/>
                </a:lnTo>
                <a:lnTo>
                  <a:pt x="334" y="24512"/>
                </a:lnTo>
                <a:lnTo>
                  <a:pt x="464" y="24605"/>
                </a:lnTo>
                <a:lnTo>
                  <a:pt x="593" y="24697"/>
                </a:lnTo>
                <a:lnTo>
                  <a:pt x="909" y="24864"/>
                </a:lnTo>
                <a:lnTo>
                  <a:pt x="1298" y="25031"/>
                </a:lnTo>
                <a:lnTo>
                  <a:pt x="1743" y="25180"/>
                </a:lnTo>
                <a:lnTo>
                  <a:pt x="2225" y="25328"/>
                </a:lnTo>
                <a:lnTo>
                  <a:pt x="2763" y="25458"/>
                </a:lnTo>
                <a:lnTo>
                  <a:pt x="3356" y="25587"/>
                </a:lnTo>
                <a:lnTo>
                  <a:pt x="3968" y="25717"/>
                </a:lnTo>
                <a:lnTo>
                  <a:pt x="4617" y="25847"/>
                </a:lnTo>
                <a:lnTo>
                  <a:pt x="6007" y="26070"/>
                </a:lnTo>
                <a:lnTo>
                  <a:pt x="7472" y="26292"/>
                </a:lnTo>
                <a:lnTo>
                  <a:pt x="8993" y="26515"/>
                </a:lnTo>
                <a:lnTo>
                  <a:pt x="10494" y="26737"/>
                </a:lnTo>
                <a:lnTo>
                  <a:pt x="11996" y="26997"/>
                </a:lnTo>
                <a:lnTo>
                  <a:pt x="12701" y="27126"/>
                </a:lnTo>
                <a:lnTo>
                  <a:pt x="13405" y="27256"/>
                </a:lnTo>
                <a:lnTo>
                  <a:pt x="14091" y="27404"/>
                </a:lnTo>
                <a:lnTo>
                  <a:pt x="14722" y="27571"/>
                </a:lnTo>
                <a:lnTo>
                  <a:pt x="15334" y="27738"/>
                </a:lnTo>
                <a:lnTo>
                  <a:pt x="15908" y="27905"/>
                </a:lnTo>
                <a:lnTo>
                  <a:pt x="16427" y="28109"/>
                </a:lnTo>
                <a:lnTo>
                  <a:pt x="16910" y="28294"/>
                </a:lnTo>
                <a:lnTo>
                  <a:pt x="17336" y="28517"/>
                </a:lnTo>
                <a:lnTo>
                  <a:pt x="17521" y="28628"/>
                </a:lnTo>
                <a:lnTo>
                  <a:pt x="17707" y="28739"/>
                </a:lnTo>
                <a:lnTo>
                  <a:pt x="17855" y="28869"/>
                </a:lnTo>
                <a:lnTo>
                  <a:pt x="18022" y="29018"/>
                </a:lnTo>
                <a:lnTo>
                  <a:pt x="18189" y="29184"/>
                </a:lnTo>
                <a:lnTo>
                  <a:pt x="18337" y="29370"/>
                </a:lnTo>
                <a:lnTo>
                  <a:pt x="18486" y="29555"/>
                </a:lnTo>
                <a:lnTo>
                  <a:pt x="18615" y="29759"/>
                </a:lnTo>
                <a:lnTo>
                  <a:pt x="18893" y="30223"/>
                </a:lnTo>
                <a:lnTo>
                  <a:pt x="19134" y="30742"/>
                </a:lnTo>
                <a:lnTo>
                  <a:pt x="19375" y="31317"/>
                </a:lnTo>
                <a:lnTo>
                  <a:pt x="19598" y="31910"/>
                </a:lnTo>
                <a:lnTo>
                  <a:pt x="19802" y="32559"/>
                </a:lnTo>
                <a:lnTo>
                  <a:pt x="19987" y="33245"/>
                </a:lnTo>
                <a:lnTo>
                  <a:pt x="20173" y="33949"/>
                </a:lnTo>
                <a:lnTo>
                  <a:pt x="20340" y="34673"/>
                </a:lnTo>
                <a:lnTo>
                  <a:pt x="20488" y="35433"/>
                </a:lnTo>
                <a:lnTo>
                  <a:pt x="20766" y="36953"/>
                </a:lnTo>
                <a:lnTo>
                  <a:pt x="21026" y="38492"/>
                </a:lnTo>
                <a:lnTo>
                  <a:pt x="21248" y="40012"/>
                </a:lnTo>
                <a:lnTo>
                  <a:pt x="21452" y="41440"/>
                </a:lnTo>
                <a:lnTo>
                  <a:pt x="21656" y="42775"/>
                </a:lnTo>
                <a:lnTo>
                  <a:pt x="21860" y="43962"/>
                </a:lnTo>
                <a:lnTo>
                  <a:pt x="21953" y="44481"/>
                </a:lnTo>
                <a:lnTo>
                  <a:pt x="22045" y="44944"/>
                </a:lnTo>
                <a:lnTo>
                  <a:pt x="22157" y="45352"/>
                </a:lnTo>
                <a:lnTo>
                  <a:pt x="22268" y="45704"/>
                </a:lnTo>
                <a:lnTo>
                  <a:pt x="22379" y="45983"/>
                </a:lnTo>
                <a:lnTo>
                  <a:pt x="22490" y="46205"/>
                </a:lnTo>
                <a:lnTo>
                  <a:pt x="22565" y="46279"/>
                </a:lnTo>
                <a:lnTo>
                  <a:pt x="22620" y="46335"/>
                </a:lnTo>
                <a:lnTo>
                  <a:pt x="22694" y="46372"/>
                </a:lnTo>
                <a:lnTo>
                  <a:pt x="22843" y="46372"/>
                </a:lnTo>
                <a:lnTo>
                  <a:pt x="22935" y="46353"/>
                </a:lnTo>
                <a:lnTo>
                  <a:pt x="23028" y="46316"/>
                </a:lnTo>
                <a:lnTo>
                  <a:pt x="23102" y="46261"/>
                </a:lnTo>
                <a:lnTo>
                  <a:pt x="23176" y="46186"/>
                </a:lnTo>
                <a:lnTo>
                  <a:pt x="23269" y="46094"/>
                </a:lnTo>
                <a:lnTo>
                  <a:pt x="23417" y="45871"/>
                </a:lnTo>
                <a:lnTo>
                  <a:pt x="23566" y="45612"/>
                </a:lnTo>
                <a:lnTo>
                  <a:pt x="23696" y="45278"/>
                </a:lnTo>
                <a:lnTo>
                  <a:pt x="23825" y="44907"/>
                </a:lnTo>
                <a:lnTo>
                  <a:pt x="23937" y="44481"/>
                </a:lnTo>
                <a:lnTo>
                  <a:pt x="24066" y="44017"/>
                </a:lnTo>
                <a:lnTo>
                  <a:pt x="24159" y="43517"/>
                </a:lnTo>
                <a:lnTo>
                  <a:pt x="24382" y="42423"/>
                </a:lnTo>
                <a:lnTo>
                  <a:pt x="24567" y="41199"/>
                </a:lnTo>
                <a:lnTo>
                  <a:pt x="24734" y="39901"/>
                </a:lnTo>
                <a:lnTo>
                  <a:pt x="25068" y="37176"/>
                </a:lnTo>
                <a:lnTo>
                  <a:pt x="25420" y="34432"/>
                </a:lnTo>
                <a:lnTo>
                  <a:pt x="25587" y="33134"/>
                </a:lnTo>
                <a:lnTo>
                  <a:pt x="25791" y="31910"/>
                </a:lnTo>
                <a:lnTo>
                  <a:pt x="25995" y="30797"/>
                </a:lnTo>
                <a:lnTo>
                  <a:pt x="26106" y="30297"/>
                </a:lnTo>
                <a:lnTo>
                  <a:pt x="26217" y="29833"/>
                </a:lnTo>
                <a:lnTo>
                  <a:pt x="26310" y="29537"/>
                </a:lnTo>
                <a:lnTo>
                  <a:pt x="26421" y="29277"/>
                </a:lnTo>
                <a:lnTo>
                  <a:pt x="26551" y="29018"/>
                </a:lnTo>
                <a:lnTo>
                  <a:pt x="26681" y="28758"/>
                </a:lnTo>
                <a:lnTo>
                  <a:pt x="26847" y="28517"/>
                </a:lnTo>
                <a:lnTo>
                  <a:pt x="27033" y="28276"/>
                </a:lnTo>
                <a:lnTo>
                  <a:pt x="27218" y="28053"/>
                </a:lnTo>
                <a:lnTo>
                  <a:pt x="27422" y="27849"/>
                </a:lnTo>
                <a:lnTo>
                  <a:pt x="27645" y="27646"/>
                </a:lnTo>
                <a:lnTo>
                  <a:pt x="27886" y="27442"/>
                </a:lnTo>
                <a:lnTo>
                  <a:pt x="28145" y="27256"/>
                </a:lnTo>
                <a:lnTo>
                  <a:pt x="28405" y="27071"/>
                </a:lnTo>
                <a:lnTo>
                  <a:pt x="28683" y="26904"/>
                </a:lnTo>
                <a:lnTo>
                  <a:pt x="28961" y="26737"/>
                </a:lnTo>
                <a:lnTo>
                  <a:pt x="29573" y="26422"/>
                </a:lnTo>
                <a:lnTo>
                  <a:pt x="30222" y="26144"/>
                </a:lnTo>
                <a:lnTo>
                  <a:pt x="30889" y="25884"/>
                </a:lnTo>
                <a:lnTo>
                  <a:pt x="31594" y="25643"/>
                </a:lnTo>
                <a:lnTo>
                  <a:pt x="32317" y="25439"/>
                </a:lnTo>
                <a:lnTo>
                  <a:pt x="33040" y="25235"/>
                </a:lnTo>
                <a:lnTo>
                  <a:pt x="33800" y="25068"/>
                </a:lnTo>
                <a:lnTo>
                  <a:pt x="34561" y="24920"/>
                </a:lnTo>
                <a:lnTo>
                  <a:pt x="35302" y="24772"/>
                </a:lnTo>
                <a:lnTo>
                  <a:pt x="36804" y="24531"/>
                </a:lnTo>
                <a:lnTo>
                  <a:pt x="38213" y="24327"/>
                </a:lnTo>
                <a:lnTo>
                  <a:pt x="39548" y="24141"/>
                </a:lnTo>
                <a:lnTo>
                  <a:pt x="40716" y="23974"/>
                </a:lnTo>
                <a:lnTo>
                  <a:pt x="41235" y="23900"/>
                </a:lnTo>
                <a:lnTo>
                  <a:pt x="41699" y="23808"/>
                </a:lnTo>
                <a:lnTo>
                  <a:pt x="42107" y="23715"/>
                </a:lnTo>
                <a:lnTo>
                  <a:pt x="42440" y="23604"/>
                </a:lnTo>
                <a:lnTo>
                  <a:pt x="42719" y="23511"/>
                </a:lnTo>
                <a:lnTo>
                  <a:pt x="42830" y="23437"/>
                </a:lnTo>
                <a:lnTo>
                  <a:pt x="42922" y="23381"/>
                </a:lnTo>
                <a:lnTo>
                  <a:pt x="42978" y="23325"/>
                </a:lnTo>
                <a:lnTo>
                  <a:pt x="43034" y="23251"/>
                </a:lnTo>
                <a:lnTo>
                  <a:pt x="43071" y="23177"/>
                </a:lnTo>
                <a:lnTo>
                  <a:pt x="43071" y="23103"/>
                </a:lnTo>
                <a:lnTo>
                  <a:pt x="43052" y="22992"/>
                </a:lnTo>
                <a:lnTo>
                  <a:pt x="43015" y="22862"/>
                </a:lnTo>
                <a:lnTo>
                  <a:pt x="42960" y="22751"/>
                </a:lnTo>
                <a:lnTo>
                  <a:pt x="42885" y="22658"/>
                </a:lnTo>
                <a:lnTo>
                  <a:pt x="42774" y="22547"/>
                </a:lnTo>
                <a:lnTo>
                  <a:pt x="42663" y="22454"/>
                </a:lnTo>
                <a:lnTo>
                  <a:pt x="42533" y="22361"/>
                </a:lnTo>
                <a:lnTo>
                  <a:pt x="42385" y="22269"/>
                </a:lnTo>
                <a:lnTo>
                  <a:pt x="42033" y="22102"/>
                </a:lnTo>
                <a:lnTo>
                  <a:pt x="41625" y="21953"/>
                </a:lnTo>
                <a:lnTo>
                  <a:pt x="41161" y="21824"/>
                </a:lnTo>
                <a:lnTo>
                  <a:pt x="40642" y="21694"/>
                </a:lnTo>
                <a:lnTo>
                  <a:pt x="40086" y="21583"/>
                </a:lnTo>
                <a:lnTo>
                  <a:pt x="39492" y="21490"/>
                </a:lnTo>
                <a:lnTo>
                  <a:pt x="38843" y="21397"/>
                </a:lnTo>
                <a:lnTo>
                  <a:pt x="38176" y="21323"/>
                </a:lnTo>
                <a:lnTo>
                  <a:pt x="36785" y="21175"/>
                </a:lnTo>
                <a:lnTo>
                  <a:pt x="35302" y="21045"/>
                </a:lnTo>
                <a:lnTo>
                  <a:pt x="32354" y="20804"/>
                </a:lnTo>
                <a:lnTo>
                  <a:pt x="30926" y="20656"/>
                </a:lnTo>
                <a:lnTo>
                  <a:pt x="30259" y="20581"/>
                </a:lnTo>
                <a:lnTo>
                  <a:pt x="29610" y="20489"/>
                </a:lnTo>
                <a:lnTo>
                  <a:pt x="28998" y="20396"/>
                </a:lnTo>
                <a:lnTo>
                  <a:pt x="28423" y="20285"/>
                </a:lnTo>
                <a:lnTo>
                  <a:pt x="27886" y="20155"/>
                </a:lnTo>
                <a:lnTo>
                  <a:pt x="27404" y="20025"/>
                </a:lnTo>
                <a:lnTo>
                  <a:pt x="26977" y="19877"/>
                </a:lnTo>
                <a:lnTo>
                  <a:pt x="26606" y="19729"/>
                </a:lnTo>
                <a:lnTo>
                  <a:pt x="26458" y="19636"/>
                </a:lnTo>
                <a:lnTo>
                  <a:pt x="26310" y="19543"/>
                </a:lnTo>
                <a:lnTo>
                  <a:pt x="26180" y="19450"/>
                </a:lnTo>
                <a:lnTo>
                  <a:pt x="26069" y="19339"/>
                </a:lnTo>
                <a:lnTo>
                  <a:pt x="25976" y="19228"/>
                </a:lnTo>
                <a:lnTo>
                  <a:pt x="25883" y="19098"/>
                </a:lnTo>
                <a:lnTo>
                  <a:pt x="25791" y="18931"/>
                </a:lnTo>
                <a:lnTo>
                  <a:pt x="25698" y="18764"/>
                </a:lnTo>
                <a:lnTo>
                  <a:pt x="25513" y="18356"/>
                </a:lnTo>
                <a:lnTo>
                  <a:pt x="25346" y="17874"/>
                </a:lnTo>
                <a:lnTo>
                  <a:pt x="25179" y="17337"/>
                </a:lnTo>
                <a:lnTo>
                  <a:pt x="25030" y="16743"/>
                </a:lnTo>
                <a:lnTo>
                  <a:pt x="24882" y="16094"/>
                </a:lnTo>
                <a:lnTo>
                  <a:pt x="24734" y="15390"/>
                </a:lnTo>
                <a:lnTo>
                  <a:pt x="24604" y="14648"/>
                </a:lnTo>
                <a:lnTo>
                  <a:pt x="24474" y="13888"/>
                </a:lnTo>
                <a:lnTo>
                  <a:pt x="24215" y="12257"/>
                </a:lnTo>
                <a:lnTo>
                  <a:pt x="23992" y="10569"/>
                </a:lnTo>
                <a:lnTo>
                  <a:pt x="23788" y="8845"/>
                </a:lnTo>
                <a:lnTo>
                  <a:pt x="23380" y="5545"/>
                </a:lnTo>
                <a:lnTo>
                  <a:pt x="23195" y="4061"/>
                </a:lnTo>
                <a:lnTo>
                  <a:pt x="22991" y="2726"/>
                </a:lnTo>
                <a:lnTo>
                  <a:pt x="22898" y="2133"/>
                </a:lnTo>
                <a:lnTo>
                  <a:pt x="22806" y="1614"/>
                </a:lnTo>
                <a:lnTo>
                  <a:pt x="22694" y="1150"/>
                </a:lnTo>
                <a:lnTo>
                  <a:pt x="22602" y="761"/>
                </a:lnTo>
                <a:lnTo>
                  <a:pt x="22490" y="427"/>
                </a:lnTo>
                <a:lnTo>
                  <a:pt x="22398" y="205"/>
                </a:lnTo>
                <a:lnTo>
                  <a:pt x="22342" y="112"/>
                </a:lnTo>
                <a:lnTo>
                  <a:pt x="22286" y="57"/>
                </a:lnTo>
                <a:lnTo>
                  <a:pt x="22231" y="19"/>
                </a:lnTo>
                <a:lnTo>
                  <a:pt x="221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13"/>
          <p:cNvSpPr/>
          <p:nvPr/>
        </p:nvSpPr>
        <p:spPr>
          <a:xfrm>
            <a:off x="6416321" y="173453"/>
            <a:ext cx="194681" cy="209601"/>
          </a:xfrm>
          <a:custGeom>
            <a:avLst/>
            <a:gdLst/>
            <a:ahLst/>
            <a:cxnLst/>
            <a:rect l="l" t="t" r="r" b="b"/>
            <a:pathLst>
              <a:path w="43071" h="46372" extrusionOk="0">
                <a:moveTo>
                  <a:pt x="22082" y="1"/>
                </a:moveTo>
                <a:lnTo>
                  <a:pt x="22008" y="38"/>
                </a:lnTo>
                <a:lnTo>
                  <a:pt x="21953" y="94"/>
                </a:lnTo>
                <a:lnTo>
                  <a:pt x="21878" y="168"/>
                </a:lnTo>
                <a:lnTo>
                  <a:pt x="21804" y="261"/>
                </a:lnTo>
                <a:lnTo>
                  <a:pt x="21749" y="372"/>
                </a:lnTo>
                <a:lnTo>
                  <a:pt x="21637" y="650"/>
                </a:lnTo>
                <a:lnTo>
                  <a:pt x="21526" y="1002"/>
                </a:lnTo>
                <a:lnTo>
                  <a:pt x="21434" y="1410"/>
                </a:lnTo>
                <a:lnTo>
                  <a:pt x="21341" y="1892"/>
                </a:lnTo>
                <a:lnTo>
                  <a:pt x="21267" y="2411"/>
                </a:lnTo>
                <a:lnTo>
                  <a:pt x="21118" y="3635"/>
                </a:lnTo>
                <a:lnTo>
                  <a:pt x="20989" y="5007"/>
                </a:lnTo>
                <a:lnTo>
                  <a:pt x="20710" y="8122"/>
                </a:lnTo>
                <a:lnTo>
                  <a:pt x="20562" y="9772"/>
                </a:lnTo>
                <a:lnTo>
                  <a:pt x="20377" y="11441"/>
                </a:lnTo>
                <a:lnTo>
                  <a:pt x="20284" y="12275"/>
                </a:lnTo>
                <a:lnTo>
                  <a:pt x="20173" y="13091"/>
                </a:lnTo>
                <a:lnTo>
                  <a:pt x="20043" y="13888"/>
                </a:lnTo>
                <a:lnTo>
                  <a:pt x="19913" y="14667"/>
                </a:lnTo>
                <a:lnTo>
                  <a:pt x="19765" y="15427"/>
                </a:lnTo>
                <a:lnTo>
                  <a:pt x="19598" y="16150"/>
                </a:lnTo>
                <a:lnTo>
                  <a:pt x="19413" y="16836"/>
                </a:lnTo>
                <a:lnTo>
                  <a:pt x="19227" y="17504"/>
                </a:lnTo>
                <a:lnTo>
                  <a:pt x="19005" y="18115"/>
                </a:lnTo>
                <a:lnTo>
                  <a:pt x="18764" y="18672"/>
                </a:lnTo>
                <a:lnTo>
                  <a:pt x="18652" y="18931"/>
                </a:lnTo>
                <a:lnTo>
                  <a:pt x="18523" y="19172"/>
                </a:lnTo>
                <a:lnTo>
                  <a:pt x="18374" y="19413"/>
                </a:lnTo>
                <a:lnTo>
                  <a:pt x="18244" y="19636"/>
                </a:lnTo>
                <a:lnTo>
                  <a:pt x="18078" y="19840"/>
                </a:lnTo>
                <a:lnTo>
                  <a:pt x="17911" y="20025"/>
                </a:lnTo>
                <a:lnTo>
                  <a:pt x="17725" y="20211"/>
                </a:lnTo>
                <a:lnTo>
                  <a:pt x="17521" y="20396"/>
                </a:lnTo>
                <a:lnTo>
                  <a:pt x="17299" y="20563"/>
                </a:lnTo>
                <a:lnTo>
                  <a:pt x="17076" y="20711"/>
                </a:lnTo>
                <a:lnTo>
                  <a:pt x="16835" y="20878"/>
                </a:lnTo>
                <a:lnTo>
                  <a:pt x="16576" y="21008"/>
                </a:lnTo>
                <a:lnTo>
                  <a:pt x="16298" y="21156"/>
                </a:lnTo>
                <a:lnTo>
                  <a:pt x="16020" y="21286"/>
                </a:lnTo>
                <a:lnTo>
                  <a:pt x="15408" y="21508"/>
                </a:lnTo>
                <a:lnTo>
                  <a:pt x="14777" y="21731"/>
                </a:lnTo>
                <a:lnTo>
                  <a:pt x="14091" y="21916"/>
                </a:lnTo>
                <a:lnTo>
                  <a:pt x="13387" y="22083"/>
                </a:lnTo>
                <a:lnTo>
                  <a:pt x="12664" y="22213"/>
                </a:lnTo>
                <a:lnTo>
                  <a:pt x="11903" y="22343"/>
                </a:lnTo>
                <a:lnTo>
                  <a:pt x="11125" y="22435"/>
                </a:lnTo>
                <a:lnTo>
                  <a:pt x="10346" y="22528"/>
                </a:lnTo>
                <a:lnTo>
                  <a:pt x="9567" y="22602"/>
                </a:lnTo>
                <a:lnTo>
                  <a:pt x="7991" y="22732"/>
                </a:lnTo>
                <a:lnTo>
                  <a:pt x="6452" y="22806"/>
                </a:lnTo>
                <a:lnTo>
                  <a:pt x="4988" y="22880"/>
                </a:lnTo>
                <a:lnTo>
                  <a:pt x="3634" y="22955"/>
                </a:lnTo>
                <a:lnTo>
                  <a:pt x="2448" y="23047"/>
                </a:lnTo>
                <a:lnTo>
                  <a:pt x="1910" y="23103"/>
                </a:lnTo>
                <a:lnTo>
                  <a:pt x="1446" y="23177"/>
                </a:lnTo>
                <a:lnTo>
                  <a:pt x="1020" y="23251"/>
                </a:lnTo>
                <a:lnTo>
                  <a:pt x="668" y="23344"/>
                </a:lnTo>
                <a:lnTo>
                  <a:pt x="390" y="23437"/>
                </a:lnTo>
                <a:lnTo>
                  <a:pt x="278" y="23511"/>
                </a:lnTo>
                <a:lnTo>
                  <a:pt x="186" y="23566"/>
                </a:lnTo>
                <a:lnTo>
                  <a:pt x="111" y="23641"/>
                </a:lnTo>
                <a:lnTo>
                  <a:pt x="56" y="23715"/>
                </a:lnTo>
                <a:lnTo>
                  <a:pt x="19" y="23789"/>
                </a:lnTo>
                <a:lnTo>
                  <a:pt x="0" y="23882"/>
                </a:lnTo>
                <a:lnTo>
                  <a:pt x="0" y="23993"/>
                </a:lnTo>
                <a:lnTo>
                  <a:pt x="37" y="24104"/>
                </a:lnTo>
                <a:lnTo>
                  <a:pt x="74" y="24215"/>
                </a:lnTo>
                <a:lnTo>
                  <a:pt x="148" y="24308"/>
                </a:lnTo>
                <a:lnTo>
                  <a:pt x="223" y="24419"/>
                </a:lnTo>
                <a:lnTo>
                  <a:pt x="334" y="24512"/>
                </a:lnTo>
                <a:lnTo>
                  <a:pt x="464" y="24605"/>
                </a:lnTo>
                <a:lnTo>
                  <a:pt x="593" y="24697"/>
                </a:lnTo>
                <a:lnTo>
                  <a:pt x="909" y="24864"/>
                </a:lnTo>
                <a:lnTo>
                  <a:pt x="1298" y="25031"/>
                </a:lnTo>
                <a:lnTo>
                  <a:pt x="1743" y="25180"/>
                </a:lnTo>
                <a:lnTo>
                  <a:pt x="2225" y="25328"/>
                </a:lnTo>
                <a:lnTo>
                  <a:pt x="2763" y="25458"/>
                </a:lnTo>
                <a:lnTo>
                  <a:pt x="3356" y="25587"/>
                </a:lnTo>
                <a:lnTo>
                  <a:pt x="3968" y="25717"/>
                </a:lnTo>
                <a:lnTo>
                  <a:pt x="4617" y="25847"/>
                </a:lnTo>
                <a:lnTo>
                  <a:pt x="6007" y="26070"/>
                </a:lnTo>
                <a:lnTo>
                  <a:pt x="7472" y="26292"/>
                </a:lnTo>
                <a:lnTo>
                  <a:pt x="8993" y="26515"/>
                </a:lnTo>
                <a:lnTo>
                  <a:pt x="10494" y="26737"/>
                </a:lnTo>
                <a:lnTo>
                  <a:pt x="11996" y="26997"/>
                </a:lnTo>
                <a:lnTo>
                  <a:pt x="12701" y="27126"/>
                </a:lnTo>
                <a:lnTo>
                  <a:pt x="13405" y="27256"/>
                </a:lnTo>
                <a:lnTo>
                  <a:pt x="14091" y="27404"/>
                </a:lnTo>
                <a:lnTo>
                  <a:pt x="14722" y="27571"/>
                </a:lnTo>
                <a:lnTo>
                  <a:pt x="15334" y="27738"/>
                </a:lnTo>
                <a:lnTo>
                  <a:pt x="15908" y="27905"/>
                </a:lnTo>
                <a:lnTo>
                  <a:pt x="16427" y="28109"/>
                </a:lnTo>
                <a:lnTo>
                  <a:pt x="16910" y="28294"/>
                </a:lnTo>
                <a:lnTo>
                  <a:pt x="17336" y="28517"/>
                </a:lnTo>
                <a:lnTo>
                  <a:pt x="17521" y="28628"/>
                </a:lnTo>
                <a:lnTo>
                  <a:pt x="17707" y="28739"/>
                </a:lnTo>
                <a:lnTo>
                  <a:pt x="17855" y="28869"/>
                </a:lnTo>
                <a:lnTo>
                  <a:pt x="18022" y="29018"/>
                </a:lnTo>
                <a:lnTo>
                  <a:pt x="18189" y="29184"/>
                </a:lnTo>
                <a:lnTo>
                  <a:pt x="18337" y="29370"/>
                </a:lnTo>
                <a:lnTo>
                  <a:pt x="18486" y="29555"/>
                </a:lnTo>
                <a:lnTo>
                  <a:pt x="18615" y="29759"/>
                </a:lnTo>
                <a:lnTo>
                  <a:pt x="18893" y="30223"/>
                </a:lnTo>
                <a:lnTo>
                  <a:pt x="19134" y="30742"/>
                </a:lnTo>
                <a:lnTo>
                  <a:pt x="19375" y="31317"/>
                </a:lnTo>
                <a:lnTo>
                  <a:pt x="19598" y="31910"/>
                </a:lnTo>
                <a:lnTo>
                  <a:pt x="19802" y="32559"/>
                </a:lnTo>
                <a:lnTo>
                  <a:pt x="19987" y="33245"/>
                </a:lnTo>
                <a:lnTo>
                  <a:pt x="20173" y="33949"/>
                </a:lnTo>
                <a:lnTo>
                  <a:pt x="20340" y="34673"/>
                </a:lnTo>
                <a:lnTo>
                  <a:pt x="20488" y="35433"/>
                </a:lnTo>
                <a:lnTo>
                  <a:pt x="20766" y="36953"/>
                </a:lnTo>
                <a:lnTo>
                  <a:pt x="21026" y="38492"/>
                </a:lnTo>
                <a:lnTo>
                  <a:pt x="21248" y="40012"/>
                </a:lnTo>
                <a:lnTo>
                  <a:pt x="21452" y="41440"/>
                </a:lnTo>
                <a:lnTo>
                  <a:pt x="21656" y="42775"/>
                </a:lnTo>
                <a:lnTo>
                  <a:pt x="21860" y="43962"/>
                </a:lnTo>
                <a:lnTo>
                  <a:pt x="21953" y="44481"/>
                </a:lnTo>
                <a:lnTo>
                  <a:pt x="22045" y="44944"/>
                </a:lnTo>
                <a:lnTo>
                  <a:pt x="22157" y="45352"/>
                </a:lnTo>
                <a:lnTo>
                  <a:pt x="22268" y="45704"/>
                </a:lnTo>
                <a:lnTo>
                  <a:pt x="22379" y="45983"/>
                </a:lnTo>
                <a:lnTo>
                  <a:pt x="22490" y="46205"/>
                </a:lnTo>
                <a:lnTo>
                  <a:pt x="22565" y="46279"/>
                </a:lnTo>
                <a:lnTo>
                  <a:pt x="22620" y="46335"/>
                </a:lnTo>
                <a:lnTo>
                  <a:pt x="22694" y="46372"/>
                </a:lnTo>
                <a:lnTo>
                  <a:pt x="22843" y="46372"/>
                </a:lnTo>
                <a:lnTo>
                  <a:pt x="22935" y="46353"/>
                </a:lnTo>
                <a:lnTo>
                  <a:pt x="23028" y="46316"/>
                </a:lnTo>
                <a:lnTo>
                  <a:pt x="23102" y="46261"/>
                </a:lnTo>
                <a:lnTo>
                  <a:pt x="23176" y="46186"/>
                </a:lnTo>
                <a:lnTo>
                  <a:pt x="23269" y="46094"/>
                </a:lnTo>
                <a:lnTo>
                  <a:pt x="23417" y="45871"/>
                </a:lnTo>
                <a:lnTo>
                  <a:pt x="23566" y="45612"/>
                </a:lnTo>
                <a:lnTo>
                  <a:pt x="23696" y="45278"/>
                </a:lnTo>
                <a:lnTo>
                  <a:pt x="23825" y="44907"/>
                </a:lnTo>
                <a:lnTo>
                  <a:pt x="23937" y="44481"/>
                </a:lnTo>
                <a:lnTo>
                  <a:pt x="24066" y="44017"/>
                </a:lnTo>
                <a:lnTo>
                  <a:pt x="24159" y="43517"/>
                </a:lnTo>
                <a:lnTo>
                  <a:pt x="24382" y="42423"/>
                </a:lnTo>
                <a:lnTo>
                  <a:pt x="24567" y="41199"/>
                </a:lnTo>
                <a:lnTo>
                  <a:pt x="24734" y="39901"/>
                </a:lnTo>
                <a:lnTo>
                  <a:pt x="25068" y="37176"/>
                </a:lnTo>
                <a:lnTo>
                  <a:pt x="25420" y="34432"/>
                </a:lnTo>
                <a:lnTo>
                  <a:pt x="25587" y="33134"/>
                </a:lnTo>
                <a:lnTo>
                  <a:pt x="25791" y="31910"/>
                </a:lnTo>
                <a:lnTo>
                  <a:pt x="25995" y="30797"/>
                </a:lnTo>
                <a:lnTo>
                  <a:pt x="26106" y="30297"/>
                </a:lnTo>
                <a:lnTo>
                  <a:pt x="26217" y="29833"/>
                </a:lnTo>
                <a:lnTo>
                  <a:pt x="26310" y="29537"/>
                </a:lnTo>
                <a:lnTo>
                  <a:pt x="26421" y="29277"/>
                </a:lnTo>
                <a:lnTo>
                  <a:pt x="26551" y="29018"/>
                </a:lnTo>
                <a:lnTo>
                  <a:pt x="26681" y="28758"/>
                </a:lnTo>
                <a:lnTo>
                  <a:pt x="26847" y="28517"/>
                </a:lnTo>
                <a:lnTo>
                  <a:pt x="27033" y="28276"/>
                </a:lnTo>
                <a:lnTo>
                  <a:pt x="27218" y="28053"/>
                </a:lnTo>
                <a:lnTo>
                  <a:pt x="27422" y="27849"/>
                </a:lnTo>
                <a:lnTo>
                  <a:pt x="27645" y="27646"/>
                </a:lnTo>
                <a:lnTo>
                  <a:pt x="27886" y="27442"/>
                </a:lnTo>
                <a:lnTo>
                  <a:pt x="28145" y="27256"/>
                </a:lnTo>
                <a:lnTo>
                  <a:pt x="28405" y="27071"/>
                </a:lnTo>
                <a:lnTo>
                  <a:pt x="28683" y="26904"/>
                </a:lnTo>
                <a:lnTo>
                  <a:pt x="28961" y="26737"/>
                </a:lnTo>
                <a:lnTo>
                  <a:pt x="29573" y="26422"/>
                </a:lnTo>
                <a:lnTo>
                  <a:pt x="30222" y="26144"/>
                </a:lnTo>
                <a:lnTo>
                  <a:pt x="30889" y="25884"/>
                </a:lnTo>
                <a:lnTo>
                  <a:pt x="31594" y="25643"/>
                </a:lnTo>
                <a:lnTo>
                  <a:pt x="32317" y="25439"/>
                </a:lnTo>
                <a:lnTo>
                  <a:pt x="33040" y="25235"/>
                </a:lnTo>
                <a:lnTo>
                  <a:pt x="33800" y="25068"/>
                </a:lnTo>
                <a:lnTo>
                  <a:pt x="34561" y="24920"/>
                </a:lnTo>
                <a:lnTo>
                  <a:pt x="35302" y="24772"/>
                </a:lnTo>
                <a:lnTo>
                  <a:pt x="36804" y="24531"/>
                </a:lnTo>
                <a:lnTo>
                  <a:pt x="38213" y="24327"/>
                </a:lnTo>
                <a:lnTo>
                  <a:pt x="39548" y="24141"/>
                </a:lnTo>
                <a:lnTo>
                  <a:pt x="40716" y="23974"/>
                </a:lnTo>
                <a:lnTo>
                  <a:pt x="41235" y="23900"/>
                </a:lnTo>
                <a:lnTo>
                  <a:pt x="41699" y="23808"/>
                </a:lnTo>
                <a:lnTo>
                  <a:pt x="42107" y="23715"/>
                </a:lnTo>
                <a:lnTo>
                  <a:pt x="42440" y="23604"/>
                </a:lnTo>
                <a:lnTo>
                  <a:pt x="42719" y="23511"/>
                </a:lnTo>
                <a:lnTo>
                  <a:pt x="42830" y="23437"/>
                </a:lnTo>
                <a:lnTo>
                  <a:pt x="42922" y="23381"/>
                </a:lnTo>
                <a:lnTo>
                  <a:pt x="42978" y="23325"/>
                </a:lnTo>
                <a:lnTo>
                  <a:pt x="43034" y="23251"/>
                </a:lnTo>
                <a:lnTo>
                  <a:pt x="43071" y="23177"/>
                </a:lnTo>
                <a:lnTo>
                  <a:pt x="43071" y="23103"/>
                </a:lnTo>
                <a:lnTo>
                  <a:pt x="43052" y="22992"/>
                </a:lnTo>
                <a:lnTo>
                  <a:pt x="43015" y="22862"/>
                </a:lnTo>
                <a:lnTo>
                  <a:pt x="42960" y="22751"/>
                </a:lnTo>
                <a:lnTo>
                  <a:pt x="42885" y="22658"/>
                </a:lnTo>
                <a:lnTo>
                  <a:pt x="42774" y="22547"/>
                </a:lnTo>
                <a:lnTo>
                  <a:pt x="42663" y="22454"/>
                </a:lnTo>
                <a:lnTo>
                  <a:pt x="42533" y="22361"/>
                </a:lnTo>
                <a:lnTo>
                  <a:pt x="42385" y="22269"/>
                </a:lnTo>
                <a:lnTo>
                  <a:pt x="42033" y="22102"/>
                </a:lnTo>
                <a:lnTo>
                  <a:pt x="41625" y="21953"/>
                </a:lnTo>
                <a:lnTo>
                  <a:pt x="41161" y="21824"/>
                </a:lnTo>
                <a:lnTo>
                  <a:pt x="40642" y="21694"/>
                </a:lnTo>
                <a:lnTo>
                  <a:pt x="40086" y="21583"/>
                </a:lnTo>
                <a:lnTo>
                  <a:pt x="39492" y="21490"/>
                </a:lnTo>
                <a:lnTo>
                  <a:pt x="38843" y="21397"/>
                </a:lnTo>
                <a:lnTo>
                  <a:pt x="38176" y="21323"/>
                </a:lnTo>
                <a:lnTo>
                  <a:pt x="36785" y="21175"/>
                </a:lnTo>
                <a:lnTo>
                  <a:pt x="35302" y="21045"/>
                </a:lnTo>
                <a:lnTo>
                  <a:pt x="32354" y="20804"/>
                </a:lnTo>
                <a:lnTo>
                  <a:pt x="30926" y="20656"/>
                </a:lnTo>
                <a:lnTo>
                  <a:pt x="30259" y="20581"/>
                </a:lnTo>
                <a:lnTo>
                  <a:pt x="29610" y="20489"/>
                </a:lnTo>
                <a:lnTo>
                  <a:pt x="28998" y="20396"/>
                </a:lnTo>
                <a:lnTo>
                  <a:pt x="28423" y="20285"/>
                </a:lnTo>
                <a:lnTo>
                  <a:pt x="27886" y="20155"/>
                </a:lnTo>
                <a:lnTo>
                  <a:pt x="27404" y="20025"/>
                </a:lnTo>
                <a:lnTo>
                  <a:pt x="26977" y="19877"/>
                </a:lnTo>
                <a:lnTo>
                  <a:pt x="26606" y="19729"/>
                </a:lnTo>
                <a:lnTo>
                  <a:pt x="26458" y="19636"/>
                </a:lnTo>
                <a:lnTo>
                  <a:pt x="26310" y="19543"/>
                </a:lnTo>
                <a:lnTo>
                  <a:pt x="26180" y="19450"/>
                </a:lnTo>
                <a:lnTo>
                  <a:pt x="26069" y="19339"/>
                </a:lnTo>
                <a:lnTo>
                  <a:pt x="25976" y="19228"/>
                </a:lnTo>
                <a:lnTo>
                  <a:pt x="25883" y="19098"/>
                </a:lnTo>
                <a:lnTo>
                  <a:pt x="25791" y="18931"/>
                </a:lnTo>
                <a:lnTo>
                  <a:pt x="25698" y="18764"/>
                </a:lnTo>
                <a:lnTo>
                  <a:pt x="25513" y="18356"/>
                </a:lnTo>
                <a:lnTo>
                  <a:pt x="25346" y="17874"/>
                </a:lnTo>
                <a:lnTo>
                  <a:pt x="25179" y="17337"/>
                </a:lnTo>
                <a:lnTo>
                  <a:pt x="25030" y="16743"/>
                </a:lnTo>
                <a:lnTo>
                  <a:pt x="24882" y="16094"/>
                </a:lnTo>
                <a:lnTo>
                  <a:pt x="24734" y="15390"/>
                </a:lnTo>
                <a:lnTo>
                  <a:pt x="24604" y="14648"/>
                </a:lnTo>
                <a:lnTo>
                  <a:pt x="24474" y="13888"/>
                </a:lnTo>
                <a:lnTo>
                  <a:pt x="24215" y="12257"/>
                </a:lnTo>
                <a:lnTo>
                  <a:pt x="23992" y="10569"/>
                </a:lnTo>
                <a:lnTo>
                  <a:pt x="23788" y="8845"/>
                </a:lnTo>
                <a:lnTo>
                  <a:pt x="23380" y="5545"/>
                </a:lnTo>
                <a:lnTo>
                  <a:pt x="23195" y="4061"/>
                </a:lnTo>
                <a:lnTo>
                  <a:pt x="22991" y="2726"/>
                </a:lnTo>
                <a:lnTo>
                  <a:pt x="22898" y="2133"/>
                </a:lnTo>
                <a:lnTo>
                  <a:pt x="22806" y="1614"/>
                </a:lnTo>
                <a:lnTo>
                  <a:pt x="22694" y="1150"/>
                </a:lnTo>
                <a:lnTo>
                  <a:pt x="22602" y="761"/>
                </a:lnTo>
                <a:lnTo>
                  <a:pt x="22490" y="427"/>
                </a:lnTo>
                <a:lnTo>
                  <a:pt x="22398" y="205"/>
                </a:lnTo>
                <a:lnTo>
                  <a:pt x="22342" y="112"/>
                </a:lnTo>
                <a:lnTo>
                  <a:pt x="22286" y="57"/>
                </a:lnTo>
                <a:lnTo>
                  <a:pt x="22231" y="19"/>
                </a:lnTo>
                <a:lnTo>
                  <a:pt x="221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13"/>
          <p:cNvSpPr/>
          <p:nvPr/>
        </p:nvSpPr>
        <p:spPr>
          <a:xfrm>
            <a:off x="7724221" y="125778"/>
            <a:ext cx="194681" cy="209601"/>
          </a:xfrm>
          <a:custGeom>
            <a:avLst/>
            <a:gdLst/>
            <a:ahLst/>
            <a:cxnLst/>
            <a:rect l="l" t="t" r="r" b="b"/>
            <a:pathLst>
              <a:path w="43071" h="46372" extrusionOk="0">
                <a:moveTo>
                  <a:pt x="22082" y="1"/>
                </a:moveTo>
                <a:lnTo>
                  <a:pt x="22008" y="38"/>
                </a:lnTo>
                <a:lnTo>
                  <a:pt x="21953" y="94"/>
                </a:lnTo>
                <a:lnTo>
                  <a:pt x="21878" y="168"/>
                </a:lnTo>
                <a:lnTo>
                  <a:pt x="21804" y="261"/>
                </a:lnTo>
                <a:lnTo>
                  <a:pt x="21749" y="372"/>
                </a:lnTo>
                <a:lnTo>
                  <a:pt x="21637" y="650"/>
                </a:lnTo>
                <a:lnTo>
                  <a:pt x="21526" y="1002"/>
                </a:lnTo>
                <a:lnTo>
                  <a:pt x="21434" y="1410"/>
                </a:lnTo>
                <a:lnTo>
                  <a:pt x="21341" y="1892"/>
                </a:lnTo>
                <a:lnTo>
                  <a:pt x="21267" y="2411"/>
                </a:lnTo>
                <a:lnTo>
                  <a:pt x="21118" y="3635"/>
                </a:lnTo>
                <a:lnTo>
                  <a:pt x="20989" y="5007"/>
                </a:lnTo>
                <a:lnTo>
                  <a:pt x="20710" y="8122"/>
                </a:lnTo>
                <a:lnTo>
                  <a:pt x="20562" y="9772"/>
                </a:lnTo>
                <a:lnTo>
                  <a:pt x="20377" y="11441"/>
                </a:lnTo>
                <a:lnTo>
                  <a:pt x="20284" y="12275"/>
                </a:lnTo>
                <a:lnTo>
                  <a:pt x="20173" y="13091"/>
                </a:lnTo>
                <a:lnTo>
                  <a:pt x="20043" y="13888"/>
                </a:lnTo>
                <a:lnTo>
                  <a:pt x="19913" y="14667"/>
                </a:lnTo>
                <a:lnTo>
                  <a:pt x="19765" y="15427"/>
                </a:lnTo>
                <a:lnTo>
                  <a:pt x="19598" y="16150"/>
                </a:lnTo>
                <a:lnTo>
                  <a:pt x="19413" y="16836"/>
                </a:lnTo>
                <a:lnTo>
                  <a:pt x="19227" y="17504"/>
                </a:lnTo>
                <a:lnTo>
                  <a:pt x="19005" y="18115"/>
                </a:lnTo>
                <a:lnTo>
                  <a:pt x="18764" y="18672"/>
                </a:lnTo>
                <a:lnTo>
                  <a:pt x="18652" y="18931"/>
                </a:lnTo>
                <a:lnTo>
                  <a:pt x="18523" y="19172"/>
                </a:lnTo>
                <a:lnTo>
                  <a:pt x="18374" y="19413"/>
                </a:lnTo>
                <a:lnTo>
                  <a:pt x="18244" y="19636"/>
                </a:lnTo>
                <a:lnTo>
                  <a:pt x="18078" y="19840"/>
                </a:lnTo>
                <a:lnTo>
                  <a:pt x="17911" y="20025"/>
                </a:lnTo>
                <a:lnTo>
                  <a:pt x="17725" y="20211"/>
                </a:lnTo>
                <a:lnTo>
                  <a:pt x="17521" y="20396"/>
                </a:lnTo>
                <a:lnTo>
                  <a:pt x="17299" y="20563"/>
                </a:lnTo>
                <a:lnTo>
                  <a:pt x="17076" y="20711"/>
                </a:lnTo>
                <a:lnTo>
                  <a:pt x="16835" y="20878"/>
                </a:lnTo>
                <a:lnTo>
                  <a:pt x="16576" y="21008"/>
                </a:lnTo>
                <a:lnTo>
                  <a:pt x="16298" y="21156"/>
                </a:lnTo>
                <a:lnTo>
                  <a:pt x="16020" y="21286"/>
                </a:lnTo>
                <a:lnTo>
                  <a:pt x="15408" y="21508"/>
                </a:lnTo>
                <a:lnTo>
                  <a:pt x="14777" y="21731"/>
                </a:lnTo>
                <a:lnTo>
                  <a:pt x="14091" y="21916"/>
                </a:lnTo>
                <a:lnTo>
                  <a:pt x="13387" y="22083"/>
                </a:lnTo>
                <a:lnTo>
                  <a:pt x="12664" y="22213"/>
                </a:lnTo>
                <a:lnTo>
                  <a:pt x="11903" y="22343"/>
                </a:lnTo>
                <a:lnTo>
                  <a:pt x="11125" y="22435"/>
                </a:lnTo>
                <a:lnTo>
                  <a:pt x="10346" y="22528"/>
                </a:lnTo>
                <a:lnTo>
                  <a:pt x="9567" y="22602"/>
                </a:lnTo>
                <a:lnTo>
                  <a:pt x="7991" y="22732"/>
                </a:lnTo>
                <a:lnTo>
                  <a:pt x="6452" y="22806"/>
                </a:lnTo>
                <a:lnTo>
                  <a:pt x="4988" y="22880"/>
                </a:lnTo>
                <a:lnTo>
                  <a:pt x="3634" y="22955"/>
                </a:lnTo>
                <a:lnTo>
                  <a:pt x="2448" y="23047"/>
                </a:lnTo>
                <a:lnTo>
                  <a:pt x="1910" y="23103"/>
                </a:lnTo>
                <a:lnTo>
                  <a:pt x="1446" y="23177"/>
                </a:lnTo>
                <a:lnTo>
                  <a:pt x="1020" y="23251"/>
                </a:lnTo>
                <a:lnTo>
                  <a:pt x="668" y="23344"/>
                </a:lnTo>
                <a:lnTo>
                  <a:pt x="390" y="23437"/>
                </a:lnTo>
                <a:lnTo>
                  <a:pt x="278" y="23511"/>
                </a:lnTo>
                <a:lnTo>
                  <a:pt x="186" y="23566"/>
                </a:lnTo>
                <a:lnTo>
                  <a:pt x="111" y="23641"/>
                </a:lnTo>
                <a:lnTo>
                  <a:pt x="56" y="23715"/>
                </a:lnTo>
                <a:lnTo>
                  <a:pt x="19" y="23789"/>
                </a:lnTo>
                <a:lnTo>
                  <a:pt x="0" y="23882"/>
                </a:lnTo>
                <a:lnTo>
                  <a:pt x="0" y="23993"/>
                </a:lnTo>
                <a:lnTo>
                  <a:pt x="37" y="24104"/>
                </a:lnTo>
                <a:lnTo>
                  <a:pt x="74" y="24215"/>
                </a:lnTo>
                <a:lnTo>
                  <a:pt x="148" y="24308"/>
                </a:lnTo>
                <a:lnTo>
                  <a:pt x="223" y="24419"/>
                </a:lnTo>
                <a:lnTo>
                  <a:pt x="334" y="24512"/>
                </a:lnTo>
                <a:lnTo>
                  <a:pt x="464" y="24605"/>
                </a:lnTo>
                <a:lnTo>
                  <a:pt x="593" y="24697"/>
                </a:lnTo>
                <a:lnTo>
                  <a:pt x="909" y="24864"/>
                </a:lnTo>
                <a:lnTo>
                  <a:pt x="1298" y="25031"/>
                </a:lnTo>
                <a:lnTo>
                  <a:pt x="1743" y="25180"/>
                </a:lnTo>
                <a:lnTo>
                  <a:pt x="2225" y="25328"/>
                </a:lnTo>
                <a:lnTo>
                  <a:pt x="2763" y="25458"/>
                </a:lnTo>
                <a:lnTo>
                  <a:pt x="3356" y="25587"/>
                </a:lnTo>
                <a:lnTo>
                  <a:pt x="3968" y="25717"/>
                </a:lnTo>
                <a:lnTo>
                  <a:pt x="4617" y="25847"/>
                </a:lnTo>
                <a:lnTo>
                  <a:pt x="6007" y="26070"/>
                </a:lnTo>
                <a:lnTo>
                  <a:pt x="7472" y="26292"/>
                </a:lnTo>
                <a:lnTo>
                  <a:pt x="8993" y="26515"/>
                </a:lnTo>
                <a:lnTo>
                  <a:pt x="10494" y="26737"/>
                </a:lnTo>
                <a:lnTo>
                  <a:pt x="11996" y="26997"/>
                </a:lnTo>
                <a:lnTo>
                  <a:pt x="12701" y="27126"/>
                </a:lnTo>
                <a:lnTo>
                  <a:pt x="13405" y="27256"/>
                </a:lnTo>
                <a:lnTo>
                  <a:pt x="14091" y="27404"/>
                </a:lnTo>
                <a:lnTo>
                  <a:pt x="14722" y="27571"/>
                </a:lnTo>
                <a:lnTo>
                  <a:pt x="15334" y="27738"/>
                </a:lnTo>
                <a:lnTo>
                  <a:pt x="15908" y="27905"/>
                </a:lnTo>
                <a:lnTo>
                  <a:pt x="16427" y="28109"/>
                </a:lnTo>
                <a:lnTo>
                  <a:pt x="16910" y="28294"/>
                </a:lnTo>
                <a:lnTo>
                  <a:pt x="17336" y="28517"/>
                </a:lnTo>
                <a:lnTo>
                  <a:pt x="17521" y="28628"/>
                </a:lnTo>
                <a:lnTo>
                  <a:pt x="17707" y="28739"/>
                </a:lnTo>
                <a:lnTo>
                  <a:pt x="17855" y="28869"/>
                </a:lnTo>
                <a:lnTo>
                  <a:pt x="18022" y="29018"/>
                </a:lnTo>
                <a:lnTo>
                  <a:pt x="18189" y="29184"/>
                </a:lnTo>
                <a:lnTo>
                  <a:pt x="18337" y="29370"/>
                </a:lnTo>
                <a:lnTo>
                  <a:pt x="18486" y="29555"/>
                </a:lnTo>
                <a:lnTo>
                  <a:pt x="18615" y="29759"/>
                </a:lnTo>
                <a:lnTo>
                  <a:pt x="18893" y="30223"/>
                </a:lnTo>
                <a:lnTo>
                  <a:pt x="19134" y="30742"/>
                </a:lnTo>
                <a:lnTo>
                  <a:pt x="19375" y="31317"/>
                </a:lnTo>
                <a:lnTo>
                  <a:pt x="19598" y="31910"/>
                </a:lnTo>
                <a:lnTo>
                  <a:pt x="19802" y="32559"/>
                </a:lnTo>
                <a:lnTo>
                  <a:pt x="19987" y="33245"/>
                </a:lnTo>
                <a:lnTo>
                  <a:pt x="20173" y="33949"/>
                </a:lnTo>
                <a:lnTo>
                  <a:pt x="20340" y="34673"/>
                </a:lnTo>
                <a:lnTo>
                  <a:pt x="20488" y="35433"/>
                </a:lnTo>
                <a:lnTo>
                  <a:pt x="20766" y="36953"/>
                </a:lnTo>
                <a:lnTo>
                  <a:pt x="21026" y="38492"/>
                </a:lnTo>
                <a:lnTo>
                  <a:pt x="21248" y="40012"/>
                </a:lnTo>
                <a:lnTo>
                  <a:pt x="21452" y="41440"/>
                </a:lnTo>
                <a:lnTo>
                  <a:pt x="21656" y="42775"/>
                </a:lnTo>
                <a:lnTo>
                  <a:pt x="21860" y="43962"/>
                </a:lnTo>
                <a:lnTo>
                  <a:pt x="21953" y="44481"/>
                </a:lnTo>
                <a:lnTo>
                  <a:pt x="22045" y="44944"/>
                </a:lnTo>
                <a:lnTo>
                  <a:pt x="22157" y="45352"/>
                </a:lnTo>
                <a:lnTo>
                  <a:pt x="22268" y="45704"/>
                </a:lnTo>
                <a:lnTo>
                  <a:pt x="22379" y="45983"/>
                </a:lnTo>
                <a:lnTo>
                  <a:pt x="22490" y="46205"/>
                </a:lnTo>
                <a:lnTo>
                  <a:pt x="22565" y="46279"/>
                </a:lnTo>
                <a:lnTo>
                  <a:pt x="22620" y="46335"/>
                </a:lnTo>
                <a:lnTo>
                  <a:pt x="22694" y="46372"/>
                </a:lnTo>
                <a:lnTo>
                  <a:pt x="22843" y="46372"/>
                </a:lnTo>
                <a:lnTo>
                  <a:pt x="22935" y="46353"/>
                </a:lnTo>
                <a:lnTo>
                  <a:pt x="23028" y="46316"/>
                </a:lnTo>
                <a:lnTo>
                  <a:pt x="23102" y="46261"/>
                </a:lnTo>
                <a:lnTo>
                  <a:pt x="23176" y="46186"/>
                </a:lnTo>
                <a:lnTo>
                  <a:pt x="23269" y="46094"/>
                </a:lnTo>
                <a:lnTo>
                  <a:pt x="23417" y="45871"/>
                </a:lnTo>
                <a:lnTo>
                  <a:pt x="23566" y="45612"/>
                </a:lnTo>
                <a:lnTo>
                  <a:pt x="23696" y="45278"/>
                </a:lnTo>
                <a:lnTo>
                  <a:pt x="23825" y="44907"/>
                </a:lnTo>
                <a:lnTo>
                  <a:pt x="23937" y="44481"/>
                </a:lnTo>
                <a:lnTo>
                  <a:pt x="24066" y="44017"/>
                </a:lnTo>
                <a:lnTo>
                  <a:pt x="24159" y="43517"/>
                </a:lnTo>
                <a:lnTo>
                  <a:pt x="24382" y="42423"/>
                </a:lnTo>
                <a:lnTo>
                  <a:pt x="24567" y="41199"/>
                </a:lnTo>
                <a:lnTo>
                  <a:pt x="24734" y="39901"/>
                </a:lnTo>
                <a:lnTo>
                  <a:pt x="25068" y="37176"/>
                </a:lnTo>
                <a:lnTo>
                  <a:pt x="25420" y="34432"/>
                </a:lnTo>
                <a:lnTo>
                  <a:pt x="25587" y="33134"/>
                </a:lnTo>
                <a:lnTo>
                  <a:pt x="25791" y="31910"/>
                </a:lnTo>
                <a:lnTo>
                  <a:pt x="25995" y="30797"/>
                </a:lnTo>
                <a:lnTo>
                  <a:pt x="26106" y="30297"/>
                </a:lnTo>
                <a:lnTo>
                  <a:pt x="26217" y="29833"/>
                </a:lnTo>
                <a:lnTo>
                  <a:pt x="26310" y="29537"/>
                </a:lnTo>
                <a:lnTo>
                  <a:pt x="26421" y="29277"/>
                </a:lnTo>
                <a:lnTo>
                  <a:pt x="26551" y="29018"/>
                </a:lnTo>
                <a:lnTo>
                  <a:pt x="26681" y="28758"/>
                </a:lnTo>
                <a:lnTo>
                  <a:pt x="26847" y="28517"/>
                </a:lnTo>
                <a:lnTo>
                  <a:pt x="27033" y="28276"/>
                </a:lnTo>
                <a:lnTo>
                  <a:pt x="27218" y="28053"/>
                </a:lnTo>
                <a:lnTo>
                  <a:pt x="27422" y="27849"/>
                </a:lnTo>
                <a:lnTo>
                  <a:pt x="27645" y="27646"/>
                </a:lnTo>
                <a:lnTo>
                  <a:pt x="27886" y="27442"/>
                </a:lnTo>
                <a:lnTo>
                  <a:pt x="28145" y="27256"/>
                </a:lnTo>
                <a:lnTo>
                  <a:pt x="28405" y="27071"/>
                </a:lnTo>
                <a:lnTo>
                  <a:pt x="28683" y="26904"/>
                </a:lnTo>
                <a:lnTo>
                  <a:pt x="28961" y="26737"/>
                </a:lnTo>
                <a:lnTo>
                  <a:pt x="29573" y="26422"/>
                </a:lnTo>
                <a:lnTo>
                  <a:pt x="30222" y="26144"/>
                </a:lnTo>
                <a:lnTo>
                  <a:pt x="30889" y="25884"/>
                </a:lnTo>
                <a:lnTo>
                  <a:pt x="31594" y="25643"/>
                </a:lnTo>
                <a:lnTo>
                  <a:pt x="32317" y="25439"/>
                </a:lnTo>
                <a:lnTo>
                  <a:pt x="33040" y="25235"/>
                </a:lnTo>
                <a:lnTo>
                  <a:pt x="33800" y="25068"/>
                </a:lnTo>
                <a:lnTo>
                  <a:pt x="34561" y="24920"/>
                </a:lnTo>
                <a:lnTo>
                  <a:pt x="35302" y="24772"/>
                </a:lnTo>
                <a:lnTo>
                  <a:pt x="36804" y="24531"/>
                </a:lnTo>
                <a:lnTo>
                  <a:pt x="38213" y="24327"/>
                </a:lnTo>
                <a:lnTo>
                  <a:pt x="39548" y="24141"/>
                </a:lnTo>
                <a:lnTo>
                  <a:pt x="40716" y="23974"/>
                </a:lnTo>
                <a:lnTo>
                  <a:pt x="41235" y="23900"/>
                </a:lnTo>
                <a:lnTo>
                  <a:pt x="41699" y="23808"/>
                </a:lnTo>
                <a:lnTo>
                  <a:pt x="42107" y="23715"/>
                </a:lnTo>
                <a:lnTo>
                  <a:pt x="42440" y="23604"/>
                </a:lnTo>
                <a:lnTo>
                  <a:pt x="42719" y="23511"/>
                </a:lnTo>
                <a:lnTo>
                  <a:pt x="42830" y="23437"/>
                </a:lnTo>
                <a:lnTo>
                  <a:pt x="42922" y="23381"/>
                </a:lnTo>
                <a:lnTo>
                  <a:pt x="42978" y="23325"/>
                </a:lnTo>
                <a:lnTo>
                  <a:pt x="43034" y="23251"/>
                </a:lnTo>
                <a:lnTo>
                  <a:pt x="43071" y="23177"/>
                </a:lnTo>
                <a:lnTo>
                  <a:pt x="43071" y="23103"/>
                </a:lnTo>
                <a:lnTo>
                  <a:pt x="43052" y="22992"/>
                </a:lnTo>
                <a:lnTo>
                  <a:pt x="43015" y="22862"/>
                </a:lnTo>
                <a:lnTo>
                  <a:pt x="42960" y="22751"/>
                </a:lnTo>
                <a:lnTo>
                  <a:pt x="42885" y="22658"/>
                </a:lnTo>
                <a:lnTo>
                  <a:pt x="42774" y="22547"/>
                </a:lnTo>
                <a:lnTo>
                  <a:pt x="42663" y="22454"/>
                </a:lnTo>
                <a:lnTo>
                  <a:pt x="42533" y="22361"/>
                </a:lnTo>
                <a:lnTo>
                  <a:pt x="42385" y="22269"/>
                </a:lnTo>
                <a:lnTo>
                  <a:pt x="42033" y="22102"/>
                </a:lnTo>
                <a:lnTo>
                  <a:pt x="41625" y="21953"/>
                </a:lnTo>
                <a:lnTo>
                  <a:pt x="41161" y="21824"/>
                </a:lnTo>
                <a:lnTo>
                  <a:pt x="40642" y="21694"/>
                </a:lnTo>
                <a:lnTo>
                  <a:pt x="40086" y="21583"/>
                </a:lnTo>
                <a:lnTo>
                  <a:pt x="39492" y="21490"/>
                </a:lnTo>
                <a:lnTo>
                  <a:pt x="38843" y="21397"/>
                </a:lnTo>
                <a:lnTo>
                  <a:pt x="38176" y="21323"/>
                </a:lnTo>
                <a:lnTo>
                  <a:pt x="36785" y="21175"/>
                </a:lnTo>
                <a:lnTo>
                  <a:pt x="35302" y="21045"/>
                </a:lnTo>
                <a:lnTo>
                  <a:pt x="32354" y="20804"/>
                </a:lnTo>
                <a:lnTo>
                  <a:pt x="30926" y="20656"/>
                </a:lnTo>
                <a:lnTo>
                  <a:pt x="30259" y="20581"/>
                </a:lnTo>
                <a:lnTo>
                  <a:pt x="29610" y="20489"/>
                </a:lnTo>
                <a:lnTo>
                  <a:pt x="28998" y="20396"/>
                </a:lnTo>
                <a:lnTo>
                  <a:pt x="28423" y="20285"/>
                </a:lnTo>
                <a:lnTo>
                  <a:pt x="27886" y="20155"/>
                </a:lnTo>
                <a:lnTo>
                  <a:pt x="27404" y="20025"/>
                </a:lnTo>
                <a:lnTo>
                  <a:pt x="26977" y="19877"/>
                </a:lnTo>
                <a:lnTo>
                  <a:pt x="26606" y="19729"/>
                </a:lnTo>
                <a:lnTo>
                  <a:pt x="26458" y="19636"/>
                </a:lnTo>
                <a:lnTo>
                  <a:pt x="26310" y="19543"/>
                </a:lnTo>
                <a:lnTo>
                  <a:pt x="26180" y="19450"/>
                </a:lnTo>
                <a:lnTo>
                  <a:pt x="26069" y="19339"/>
                </a:lnTo>
                <a:lnTo>
                  <a:pt x="25976" y="19228"/>
                </a:lnTo>
                <a:lnTo>
                  <a:pt x="25883" y="19098"/>
                </a:lnTo>
                <a:lnTo>
                  <a:pt x="25791" y="18931"/>
                </a:lnTo>
                <a:lnTo>
                  <a:pt x="25698" y="18764"/>
                </a:lnTo>
                <a:lnTo>
                  <a:pt x="25513" y="18356"/>
                </a:lnTo>
                <a:lnTo>
                  <a:pt x="25346" y="17874"/>
                </a:lnTo>
                <a:lnTo>
                  <a:pt x="25179" y="17337"/>
                </a:lnTo>
                <a:lnTo>
                  <a:pt x="25030" y="16743"/>
                </a:lnTo>
                <a:lnTo>
                  <a:pt x="24882" y="16094"/>
                </a:lnTo>
                <a:lnTo>
                  <a:pt x="24734" y="15390"/>
                </a:lnTo>
                <a:lnTo>
                  <a:pt x="24604" y="14648"/>
                </a:lnTo>
                <a:lnTo>
                  <a:pt x="24474" y="13888"/>
                </a:lnTo>
                <a:lnTo>
                  <a:pt x="24215" y="12257"/>
                </a:lnTo>
                <a:lnTo>
                  <a:pt x="23992" y="10569"/>
                </a:lnTo>
                <a:lnTo>
                  <a:pt x="23788" y="8845"/>
                </a:lnTo>
                <a:lnTo>
                  <a:pt x="23380" y="5545"/>
                </a:lnTo>
                <a:lnTo>
                  <a:pt x="23195" y="4061"/>
                </a:lnTo>
                <a:lnTo>
                  <a:pt x="22991" y="2726"/>
                </a:lnTo>
                <a:lnTo>
                  <a:pt x="22898" y="2133"/>
                </a:lnTo>
                <a:lnTo>
                  <a:pt x="22806" y="1614"/>
                </a:lnTo>
                <a:lnTo>
                  <a:pt x="22694" y="1150"/>
                </a:lnTo>
                <a:lnTo>
                  <a:pt x="22602" y="761"/>
                </a:lnTo>
                <a:lnTo>
                  <a:pt x="22490" y="427"/>
                </a:lnTo>
                <a:lnTo>
                  <a:pt x="22398" y="205"/>
                </a:lnTo>
                <a:lnTo>
                  <a:pt x="22342" y="112"/>
                </a:lnTo>
                <a:lnTo>
                  <a:pt x="22286" y="57"/>
                </a:lnTo>
                <a:lnTo>
                  <a:pt x="22231" y="19"/>
                </a:lnTo>
                <a:lnTo>
                  <a:pt x="221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13"/>
          <p:cNvSpPr/>
          <p:nvPr/>
        </p:nvSpPr>
        <p:spPr>
          <a:xfrm>
            <a:off x="0" y="4670750"/>
            <a:ext cx="182650" cy="472750"/>
          </a:xfrm>
          <a:custGeom>
            <a:avLst/>
            <a:gdLst/>
            <a:ahLst/>
            <a:cxnLst/>
            <a:rect l="l" t="t" r="r" b="b"/>
            <a:pathLst>
              <a:path w="7306" h="18910" extrusionOk="0">
                <a:moveTo>
                  <a:pt x="1" y="1"/>
                </a:moveTo>
                <a:lnTo>
                  <a:pt x="296" y="481"/>
                </a:lnTo>
                <a:lnTo>
                  <a:pt x="573" y="979"/>
                </a:lnTo>
                <a:lnTo>
                  <a:pt x="849" y="1495"/>
                </a:lnTo>
                <a:lnTo>
                  <a:pt x="1108" y="2012"/>
                </a:lnTo>
                <a:lnTo>
                  <a:pt x="1624" y="3063"/>
                </a:lnTo>
                <a:lnTo>
                  <a:pt x="2104" y="4170"/>
                </a:lnTo>
                <a:lnTo>
                  <a:pt x="2565" y="5295"/>
                </a:lnTo>
                <a:lnTo>
                  <a:pt x="2989" y="6458"/>
                </a:lnTo>
                <a:lnTo>
                  <a:pt x="3395" y="7638"/>
                </a:lnTo>
                <a:lnTo>
                  <a:pt x="3764" y="8837"/>
                </a:lnTo>
                <a:lnTo>
                  <a:pt x="4096" y="10073"/>
                </a:lnTo>
                <a:lnTo>
                  <a:pt x="4410" y="11309"/>
                </a:lnTo>
                <a:lnTo>
                  <a:pt x="4686" y="12564"/>
                </a:lnTo>
                <a:lnTo>
                  <a:pt x="4945" y="13837"/>
                </a:lnTo>
                <a:lnTo>
                  <a:pt x="5166" y="15091"/>
                </a:lnTo>
                <a:lnTo>
                  <a:pt x="5351" y="16364"/>
                </a:lnTo>
                <a:lnTo>
                  <a:pt x="5517" y="17637"/>
                </a:lnTo>
                <a:lnTo>
                  <a:pt x="5646" y="18910"/>
                </a:lnTo>
                <a:lnTo>
                  <a:pt x="7306" y="18910"/>
                </a:lnTo>
                <a:lnTo>
                  <a:pt x="7066" y="17176"/>
                </a:lnTo>
                <a:lnTo>
                  <a:pt x="6937" y="16309"/>
                </a:lnTo>
                <a:lnTo>
                  <a:pt x="6789" y="15442"/>
                </a:lnTo>
                <a:lnTo>
                  <a:pt x="6623" y="14575"/>
                </a:lnTo>
                <a:lnTo>
                  <a:pt x="6439" y="13708"/>
                </a:lnTo>
                <a:lnTo>
                  <a:pt x="6254" y="12841"/>
                </a:lnTo>
                <a:lnTo>
                  <a:pt x="6052" y="11992"/>
                </a:lnTo>
                <a:lnTo>
                  <a:pt x="5830" y="11180"/>
                </a:lnTo>
                <a:lnTo>
                  <a:pt x="5590" y="10350"/>
                </a:lnTo>
                <a:lnTo>
                  <a:pt x="5332" y="9538"/>
                </a:lnTo>
                <a:lnTo>
                  <a:pt x="5055" y="8745"/>
                </a:lnTo>
                <a:lnTo>
                  <a:pt x="4760" y="7952"/>
                </a:lnTo>
                <a:lnTo>
                  <a:pt x="4447" y="7159"/>
                </a:lnTo>
                <a:lnTo>
                  <a:pt x="4096" y="6384"/>
                </a:lnTo>
                <a:lnTo>
                  <a:pt x="3746" y="5609"/>
                </a:lnTo>
                <a:lnTo>
                  <a:pt x="3358" y="4853"/>
                </a:lnTo>
                <a:lnTo>
                  <a:pt x="2952" y="4115"/>
                </a:lnTo>
                <a:lnTo>
                  <a:pt x="2528" y="3377"/>
                </a:lnTo>
                <a:lnTo>
                  <a:pt x="2067" y="2676"/>
                </a:lnTo>
                <a:lnTo>
                  <a:pt x="1587" y="1975"/>
                </a:lnTo>
                <a:lnTo>
                  <a:pt x="1089" y="1292"/>
                </a:lnTo>
                <a:lnTo>
                  <a:pt x="554" y="647"/>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13"/>
          <p:cNvSpPr/>
          <p:nvPr/>
        </p:nvSpPr>
        <p:spPr>
          <a:xfrm>
            <a:off x="205225" y="4389425"/>
            <a:ext cx="1014675" cy="754075"/>
          </a:xfrm>
          <a:custGeom>
            <a:avLst/>
            <a:gdLst/>
            <a:ahLst/>
            <a:cxnLst/>
            <a:rect l="l" t="t" r="r" b="b"/>
            <a:pathLst>
              <a:path w="40587" h="30163" extrusionOk="0">
                <a:moveTo>
                  <a:pt x="7841" y="10682"/>
                </a:moveTo>
                <a:lnTo>
                  <a:pt x="8247" y="11586"/>
                </a:lnTo>
                <a:lnTo>
                  <a:pt x="8616" y="12508"/>
                </a:lnTo>
                <a:lnTo>
                  <a:pt x="8967" y="13431"/>
                </a:lnTo>
                <a:lnTo>
                  <a:pt x="9299" y="14353"/>
                </a:lnTo>
                <a:lnTo>
                  <a:pt x="9594" y="15294"/>
                </a:lnTo>
                <a:lnTo>
                  <a:pt x="9871" y="16253"/>
                </a:lnTo>
                <a:lnTo>
                  <a:pt x="10110" y="17213"/>
                </a:lnTo>
                <a:lnTo>
                  <a:pt x="10332" y="18172"/>
                </a:lnTo>
                <a:lnTo>
                  <a:pt x="10516" y="19131"/>
                </a:lnTo>
                <a:lnTo>
                  <a:pt x="10682" y="20109"/>
                </a:lnTo>
                <a:lnTo>
                  <a:pt x="10811" y="21087"/>
                </a:lnTo>
                <a:lnTo>
                  <a:pt x="10922" y="22083"/>
                </a:lnTo>
                <a:lnTo>
                  <a:pt x="11014" y="23061"/>
                </a:lnTo>
                <a:lnTo>
                  <a:pt x="11070" y="24038"/>
                </a:lnTo>
                <a:lnTo>
                  <a:pt x="11088" y="25034"/>
                </a:lnTo>
                <a:lnTo>
                  <a:pt x="11088" y="26031"/>
                </a:lnTo>
                <a:lnTo>
                  <a:pt x="10904" y="25440"/>
                </a:lnTo>
                <a:lnTo>
                  <a:pt x="10701" y="24868"/>
                </a:lnTo>
                <a:lnTo>
                  <a:pt x="10479" y="24297"/>
                </a:lnTo>
                <a:lnTo>
                  <a:pt x="10239" y="23743"/>
                </a:lnTo>
                <a:lnTo>
                  <a:pt x="9981" y="23190"/>
                </a:lnTo>
                <a:lnTo>
                  <a:pt x="9704" y="22655"/>
                </a:lnTo>
                <a:lnTo>
                  <a:pt x="9409" y="22120"/>
                </a:lnTo>
                <a:lnTo>
                  <a:pt x="9096" y="21585"/>
                </a:lnTo>
                <a:lnTo>
                  <a:pt x="8764" y="21068"/>
                </a:lnTo>
                <a:lnTo>
                  <a:pt x="8432" y="20570"/>
                </a:lnTo>
                <a:lnTo>
                  <a:pt x="8081" y="20072"/>
                </a:lnTo>
                <a:lnTo>
                  <a:pt x="7712" y="19592"/>
                </a:lnTo>
                <a:lnTo>
                  <a:pt x="7325" y="19113"/>
                </a:lnTo>
                <a:lnTo>
                  <a:pt x="6919" y="18652"/>
                </a:lnTo>
                <a:lnTo>
                  <a:pt x="6495" y="18209"/>
                </a:lnTo>
                <a:lnTo>
                  <a:pt x="6070" y="17784"/>
                </a:lnTo>
                <a:lnTo>
                  <a:pt x="6255" y="16862"/>
                </a:lnTo>
                <a:lnTo>
                  <a:pt x="6439" y="15958"/>
                </a:lnTo>
                <a:lnTo>
                  <a:pt x="6642" y="15054"/>
                </a:lnTo>
                <a:lnTo>
                  <a:pt x="6864" y="14169"/>
                </a:lnTo>
                <a:lnTo>
                  <a:pt x="7085" y="13283"/>
                </a:lnTo>
                <a:lnTo>
                  <a:pt x="7325" y="12398"/>
                </a:lnTo>
                <a:lnTo>
                  <a:pt x="7583" y="11531"/>
                </a:lnTo>
                <a:lnTo>
                  <a:pt x="7841" y="10682"/>
                </a:lnTo>
                <a:close/>
                <a:moveTo>
                  <a:pt x="17250" y="1"/>
                </a:moveTo>
                <a:lnTo>
                  <a:pt x="17822" y="978"/>
                </a:lnTo>
                <a:lnTo>
                  <a:pt x="18393" y="1956"/>
                </a:lnTo>
                <a:lnTo>
                  <a:pt x="18947" y="2952"/>
                </a:lnTo>
                <a:lnTo>
                  <a:pt x="19482" y="3949"/>
                </a:lnTo>
                <a:lnTo>
                  <a:pt x="19998" y="4945"/>
                </a:lnTo>
                <a:lnTo>
                  <a:pt x="20515" y="5959"/>
                </a:lnTo>
                <a:lnTo>
                  <a:pt x="21013" y="6974"/>
                </a:lnTo>
                <a:lnTo>
                  <a:pt x="21511" y="7989"/>
                </a:lnTo>
                <a:lnTo>
                  <a:pt x="21972" y="9003"/>
                </a:lnTo>
                <a:lnTo>
                  <a:pt x="22452" y="10036"/>
                </a:lnTo>
                <a:lnTo>
                  <a:pt x="22895" y="11069"/>
                </a:lnTo>
                <a:lnTo>
                  <a:pt x="23337" y="12121"/>
                </a:lnTo>
                <a:lnTo>
                  <a:pt x="23762" y="13154"/>
                </a:lnTo>
                <a:lnTo>
                  <a:pt x="24186" y="14206"/>
                </a:lnTo>
                <a:lnTo>
                  <a:pt x="24592" y="15276"/>
                </a:lnTo>
                <a:lnTo>
                  <a:pt x="24979" y="16327"/>
                </a:lnTo>
                <a:lnTo>
                  <a:pt x="24721" y="17268"/>
                </a:lnTo>
                <a:lnTo>
                  <a:pt x="24463" y="18227"/>
                </a:lnTo>
                <a:lnTo>
                  <a:pt x="24002" y="20146"/>
                </a:lnTo>
                <a:lnTo>
                  <a:pt x="23559" y="22064"/>
                </a:lnTo>
                <a:lnTo>
                  <a:pt x="23153" y="24001"/>
                </a:lnTo>
                <a:lnTo>
                  <a:pt x="22563" y="23393"/>
                </a:lnTo>
                <a:lnTo>
                  <a:pt x="22766" y="22747"/>
                </a:lnTo>
                <a:lnTo>
                  <a:pt x="22987" y="22101"/>
                </a:lnTo>
                <a:lnTo>
                  <a:pt x="23208" y="21456"/>
                </a:lnTo>
                <a:lnTo>
                  <a:pt x="23448" y="20810"/>
                </a:lnTo>
                <a:lnTo>
                  <a:pt x="23098" y="21345"/>
                </a:lnTo>
                <a:lnTo>
                  <a:pt x="22766" y="21880"/>
                </a:lnTo>
                <a:lnTo>
                  <a:pt x="22434" y="22415"/>
                </a:lnTo>
                <a:lnTo>
                  <a:pt x="22120" y="22968"/>
                </a:lnTo>
                <a:lnTo>
                  <a:pt x="21677" y="22544"/>
                </a:lnTo>
                <a:lnTo>
                  <a:pt x="21216" y="22120"/>
                </a:lnTo>
                <a:lnTo>
                  <a:pt x="20755" y="21732"/>
                </a:lnTo>
                <a:lnTo>
                  <a:pt x="20275" y="21326"/>
                </a:lnTo>
                <a:lnTo>
                  <a:pt x="19795" y="20939"/>
                </a:lnTo>
                <a:lnTo>
                  <a:pt x="19297" y="20570"/>
                </a:lnTo>
                <a:lnTo>
                  <a:pt x="18799" y="20201"/>
                </a:lnTo>
                <a:lnTo>
                  <a:pt x="18301" y="19832"/>
                </a:lnTo>
                <a:lnTo>
                  <a:pt x="18449" y="18412"/>
                </a:lnTo>
                <a:lnTo>
                  <a:pt x="18633" y="16973"/>
                </a:lnTo>
                <a:lnTo>
                  <a:pt x="18172" y="18209"/>
                </a:lnTo>
                <a:lnTo>
                  <a:pt x="17729" y="19445"/>
                </a:lnTo>
                <a:lnTo>
                  <a:pt x="16825" y="18854"/>
                </a:lnTo>
                <a:lnTo>
                  <a:pt x="15866" y="18301"/>
                </a:lnTo>
                <a:lnTo>
                  <a:pt x="14907" y="17766"/>
                </a:lnTo>
                <a:lnTo>
                  <a:pt x="13929" y="17268"/>
                </a:lnTo>
                <a:lnTo>
                  <a:pt x="14815" y="18061"/>
                </a:lnTo>
                <a:lnTo>
                  <a:pt x="15700" y="18891"/>
                </a:lnTo>
                <a:lnTo>
                  <a:pt x="16549" y="19721"/>
                </a:lnTo>
                <a:lnTo>
                  <a:pt x="17360" y="20589"/>
                </a:lnTo>
                <a:lnTo>
                  <a:pt x="17010" y="21751"/>
                </a:lnTo>
                <a:lnTo>
                  <a:pt x="16678" y="22913"/>
                </a:lnTo>
                <a:lnTo>
                  <a:pt x="16364" y="24075"/>
                </a:lnTo>
                <a:lnTo>
                  <a:pt x="16069" y="25237"/>
                </a:lnTo>
                <a:lnTo>
                  <a:pt x="15792" y="26418"/>
                </a:lnTo>
                <a:lnTo>
                  <a:pt x="15552" y="27599"/>
                </a:lnTo>
                <a:lnTo>
                  <a:pt x="15331" y="28798"/>
                </a:lnTo>
                <a:lnTo>
                  <a:pt x="15110" y="29979"/>
                </a:lnTo>
                <a:lnTo>
                  <a:pt x="15202" y="29314"/>
                </a:lnTo>
                <a:lnTo>
                  <a:pt x="15276" y="28632"/>
                </a:lnTo>
                <a:lnTo>
                  <a:pt x="15313" y="27949"/>
                </a:lnTo>
                <a:lnTo>
                  <a:pt x="15331" y="27267"/>
                </a:lnTo>
                <a:lnTo>
                  <a:pt x="15331" y="26584"/>
                </a:lnTo>
                <a:lnTo>
                  <a:pt x="15294" y="25920"/>
                </a:lnTo>
                <a:lnTo>
                  <a:pt x="15257" y="25237"/>
                </a:lnTo>
                <a:lnTo>
                  <a:pt x="15184" y="24555"/>
                </a:lnTo>
                <a:lnTo>
                  <a:pt x="15110" y="23891"/>
                </a:lnTo>
                <a:lnTo>
                  <a:pt x="14999" y="23208"/>
                </a:lnTo>
                <a:lnTo>
                  <a:pt x="14870" y="22544"/>
                </a:lnTo>
                <a:lnTo>
                  <a:pt x="14722" y="21880"/>
                </a:lnTo>
                <a:lnTo>
                  <a:pt x="14556" y="21216"/>
                </a:lnTo>
                <a:lnTo>
                  <a:pt x="14372" y="20570"/>
                </a:lnTo>
                <a:lnTo>
                  <a:pt x="14169" y="19906"/>
                </a:lnTo>
                <a:lnTo>
                  <a:pt x="13948" y="19279"/>
                </a:lnTo>
                <a:lnTo>
                  <a:pt x="13708" y="18633"/>
                </a:lnTo>
                <a:lnTo>
                  <a:pt x="13449" y="18006"/>
                </a:lnTo>
                <a:lnTo>
                  <a:pt x="13173" y="17379"/>
                </a:lnTo>
                <a:lnTo>
                  <a:pt x="12878" y="16770"/>
                </a:lnTo>
                <a:lnTo>
                  <a:pt x="12545" y="16161"/>
                </a:lnTo>
                <a:lnTo>
                  <a:pt x="12213" y="15571"/>
                </a:lnTo>
                <a:lnTo>
                  <a:pt x="11863" y="14999"/>
                </a:lnTo>
                <a:lnTo>
                  <a:pt x="11494" y="14427"/>
                </a:lnTo>
                <a:lnTo>
                  <a:pt x="11125" y="13855"/>
                </a:lnTo>
                <a:lnTo>
                  <a:pt x="10719" y="13302"/>
                </a:lnTo>
                <a:lnTo>
                  <a:pt x="10295" y="12767"/>
                </a:lnTo>
                <a:lnTo>
                  <a:pt x="9871" y="12250"/>
                </a:lnTo>
                <a:lnTo>
                  <a:pt x="9409" y="11734"/>
                </a:lnTo>
                <a:lnTo>
                  <a:pt x="8948" y="11254"/>
                </a:lnTo>
                <a:lnTo>
                  <a:pt x="8468" y="10774"/>
                </a:lnTo>
                <a:lnTo>
                  <a:pt x="7970" y="10295"/>
                </a:lnTo>
                <a:lnTo>
                  <a:pt x="8395" y="9040"/>
                </a:lnTo>
                <a:lnTo>
                  <a:pt x="8837" y="7804"/>
                </a:lnTo>
                <a:lnTo>
                  <a:pt x="9317" y="6605"/>
                </a:lnTo>
                <a:lnTo>
                  <a:pt x="9834" y="5443"/>
                </a:lnTo>
                <a:lnTo>
                  <a:pt x="9372" y="5978"/>
                </a:lnTo>
                <a:lnTo>
                  <a:pt x="8930" y="6513"/>
                </a:lnTo>
                <a:lnTo>
                  <a:pt x="8487" y="7048"/>
                </a:lnTo>
                <a:lnTo>
                  <a:pt x="8063" y="7601"/>
                </a:lnTo>
                <a:lnTo>
                  <a:pt x="7657" y="8173"/>
                </a:lnTo>
                <a:lnTo>
                  <a:pt x="7251" y="8745"/>
                </a:lnTo>
                <a:lnTo>
                  <a:pt x="6864" y="9335"/>
                </a:lnTo>
                <a:lnTo>
                  <a:pt x="6476" y="9926"/>
                </a:lnTo>
                <a:lnTo>
                  <a:pt x="6126" y="10516"/>
                </a:lnTo>
                <a:lnTo>
                  <a:pt x="5775" y="11125"/>
                </a:lnTo>
                <a:lnTo>
                  <a:pt x="5425" y="11734"/>
                </a:lnTo>
                <a:lnTo>
                  <a:pt x="5111" y="12361"/>
                </a:lnTo>
                <a:lnTo>
                  <a:pt x="4797" y="12988"/>
                </a:lnTo>
                <a:lnTo>
                  <a:pt x="4502" y="13615"/>
                </a:lnTo>
                <a:lnTo>
                  <a:pt x="4207" y="14261"/>
                </a:lnTo>
                <a:lnTo>
                  <a:pt x="3949" y="14907"/>
                </a:lnTo>
                <a:lnTo>
                  <a:pt x="4023" y="14113"/>
                </a:lnTo>
                <a:lnTo>
                  <a:pt x="4078" y="13338"/>
                </a:lnTo>
                <a:lnTo>
                  <a:pt x="4115" y="12564"/>
                </a:lnTo>
                <a:lnTo>
                  <a:pt x="4152" y="11770"/>
                </a:lnTo>
                <a:lnTo>
                  <a:pt x="4170" y="10996"/>
                </a:lnTo>
                <a:lnTo>
                  <a:pt x="4170" y="10202"/>
                </a:lnTo>
                <a:lnTo>
                  <a:pt x="4152" y="9428"/>
                </a:lnTo>
                <a:lnTo>
                  <a:pt x="4133" y="8653"/>
                </a:lnTo>
                <a:lnTo>
                  <a:pt x="4078" y="7859"/>
                </a:lnTo>
                <a:lnTo>
                  <a:pt x="4041" y="7085"/>
                </a:lnTo>
                <a:lnTo>
                  <a:pt x="3967" y="6310"/>
                </a:lnTo>
                <a:lnTo>
                  <a:pt x="3875" y="5535"/>
                </a:lnTo>
                <a:lnTo>
                  <a:pt x="3783" y="4760"/>
                </a:lnTo>
                <a:lnTo>
                  <a:pt x="3672" y="3985"/>
                </a:lnTo>
                <a:lnTo>
                  <a:pt x="3561" y="3211"/>
                </a:lnTo>
                <a:lnTo>
                  <a:pt x="3432" y="2436"/>
                </a:lnTo>
                <a:lnTo>
                  <a:pt x="3395" y="3727"/>
                </a:lnTo>
                <a:lnTo>
                  <a:pt x="3358" y="5000"/>
                </a:lnTo>
                <a:lnTo>
                  <a:pt x="3303" y="6291"/>
                </a:lnTo>
                <a:lnTo>
                  <a:pt x="3248" y="7583"/>
                </a:lnTo>
                <a:lnTo>
                  <a:pt x="3156" y="8856"/>
                </a:lnTo>
                <a:lnTo>
                  <a:pt x="3063" y="10147"/>
                </a:lnTo>
                <a:lnTo>
                  <a:pt x="2971" y="11420"/>
                </a:lnTo>
                <a:lnTo>
                  <a:pt x="2842" y="12711"/>
                </a:lnTo>
                <a:lnTo>
                  <a:pt x="2713" y="13984"/>
                </a:lnTo>
                <a:lnTo>
                  <a:pt x="2584" y="15257"/>
                </a:lnTo>
                <a:lnTo>
                  <a:pt x="2418" y="16530"/>
                </a:lnTo>
                <a:lnTo>
                  <a:pt x="2252" y="17821"/>
                </a:lnTo>
                <a:lnTo>
                  <a:pt x="2067" y="19094"/>
                </a:lnTo>
                <a:lnTo>
                  <a:pt x="1883" y="20349"/>
                </a:lnTo>
                <a:lnTo>
                  <a:pt x="1680" y="21622"/>
                </a:lnTo>
                <a:lnTo>
                  <a:pt x="1458" y="22895"/>
                </a:lnTo>
                <a:lnTo>
                  <a:pt x="1" y="13006"/>
                </a:lnTo>
                <a:lnTo>
                  <a:pt x="149" y="15146"/>
                </a:lnTo>
                <a:lnTo>
                  <a:pt x="241" y="17286"/>
                </a:lnTo>
                <a:lnTo>
                  <a:pt x="315" y="19426"/>
                </a:lnTo>
                <a:lnTo>
                  <a:pt x="351" y="21585"/>
                </a:lnTo>
                <a:lnTo>
                  <a:pt x="370" y="23725"/>
                </a:lnTo>
                <a:lnTo>
                  <a:pt x="351" y="25883"/>
                </a:lnTo>
                <a:lnTo>
                  <a:pt x="296" y="28023"/>
                </a:lnTo>
                <a:lnTo>
                  <a:pt x="204" y="30163"/>
                </a:lnTo>
                <a:lnTo>
                  <a:pt x="4779" y="30163"/>
                </a:lnTo>
                <a:lnTo>
                  <a:pt x="4816" y="28687"/>
                </a:lnTo>
                <a:lnTo>
                  <a:pt x="4908" y="27211"/>
                </a:lnTo>
                <a:lnTo>
                  <a:pt x="5019" y="25717"/>
                </a:lnTo>
                <a:lnTo>
                  <a:pt x="5148" y="24223"/>
                </a:lnTo>
                <a:lnTo>
                  <a:pt x="5314" y="22710"/>
                </a:lnTo>
                <a:lnTo>
                  <a:pt x="5517" y="21216"/>
                </a:lnTo>
                <a:lnTo>
                  <a:pt x="5738" y="19740"/>
                </a:lnTo>
                <a:lnTo>
                  <a:pt x="5978" y="18264"/>
                </a:lnTo>
                <a:lnTo>
                  <a:pt x="6292" y="18910"/>
                </a:lnTo>
                <a:lnTo>
                  <a:pt x="6605" y="19574"/>
                </a:lnTo>
                <a:lnTo>
                  <a:pt x="6882" y="20275"/>
                </a:lnTo>
                <a:lnTo>
                  <a:pt x="7159" y="20976"/>
                </a:lnTo>
                <a:lnTo>
                  <a:pt x="7435" y="21677"/>
                </a:lnTo>
                <a:lnTo>
                  <a:pt x="7675" y="22415"/>
                </a:lnTo>
                <a:lnTo>
                  <a:pt x="7915" y="23153"/>
                </a:lnTo>
                <a:lnTo>
                  <a:pt x="8155" y="23909"/>
                </a:lnTo>
                <a:lnTo>
                  <a:pt x="8358" y="24666"/>
                </a:lnTo>
                <a:lnTo>
                  <a:pt x="8561" y="25440"/>
                </a:lnTo>
                <a:lnTo>
                  <a:pt x="8764" y="26215"/>
                </a:lnTo>
                <a:lnTo>
                  <a:pt x="8930" y="27008"/>
                </a:lnTo>
                <a:lnTo>
                  <a:pt x="9096" y="27783"/>
                </a:lnTo>
                <a:lnTo>
                  <a:pt x="9243" y="28576"/>
                </a:lnTo>
                <a:lnTo>
                  <a:pt x="9372" y="29370"/>
                </a:lnTo>
                <a:lnTo>
                  <a:pt x="9502" y="30163"/>
                </a:lnTo>
                <a:lnTo>
                  <a:pt x="17803" y="30163"/>
                </a:lnTo>
                <a:lnTo>
                  <a:pt x="17803" y="29075"/>
                </a:lnTo>
                <a:lnTo>
                  <a:pt x="17822" y="27986"/>
                </a:lnTo>
                <a:lnTo>
                  <a:pt x="17840" y="26898"/>
                </a:lnTo>
                <a:lnTo>
                  <a:pt x="17877" y="25809"/>
                </a:lnTo>
                <a:lnTo>
                  <a:pt x="17932" y="24721"/>
                </a:lnTo>
                <a:lnTo>
                  <a:pt x="17988" y="23632"/>
                </a:lnTo>
                <a:lnTo>
                  <a:pt x="18061" y="22544"/>
                </a:lnTo>
                <a:lnTo>
                  <a:pt x="18154" y="21456"/>
                </a:lnTo>
                <a:lnTo>
                  <a:pt x="18910" y="22323"/>
                </a:lnTo>
                <a:lnTo>
                  <a:pt x="19648" y="23208"/>
                </a:lnTo>
                <a:lnTo>
                  <a:pt x="20367" y="24112"/>
                </a:lnTo>
                <a:lnTo>
                  <a:pt x="21050" y="25034"/>
                </a:lnTo>
                <a:lnTo>
                  <a:pt x="20773" y="25662"/>
                </a:lnTo>
                <a:lnTo>
                  <a:pt x="20496" y="26289"/>
                </a:lnTo>
                <a:lnTo>
                  <a:pt x="20238" y="26916"/>
                </a:lnTo>
                <a:lnTo>
                  <a:pt x="19998" y="27562"/>
                </a:lnTo>
                <a:lnTo>
                  <a:pt x="19759" y="28208"/>
                </a:lnTo>
                <a:lnTo>
                  <a:pt x="19556" y="28853"/>
                </a:lnTo>
                <a:lnTo>
                  <a:pt x="19353" y="29517"/>
                </a:lnTo>
                <a:lnTo>
                  <a:pt x="19150" y="30163"/>
                </a:lnTo>
                <a:lnTo>
                  <a:pt x="21179" y="30163"/>
                </a:lnTo>
                <a:lnTo>
                  <a:pt x="21308" y="29167"/>
                </a:lnTo>
                <a:lnTo>
                  <a:pt x="21456" y="28152"/>
                </a:lnTo>
                <a:lnTo>
                  <a:pt x="21640" y="27156"/>
                </a:lnTo>
                <a:lnTo>
                  <a:pt x="21843" y="26160"/>
                </a:lnTo>
                <a:lnTo>
                  <a:pt x="22194" y="26676"/>
                </a:lnTo>
                <a:lnTo>
                  <a:pt x="22544" y="27211"/>
                </a:lnTo>
                <a:lnTo>
                  <a:pt x="22286" y="28687"/>
                </a:lnTo>
                <a:lnTo>
                  <a:pt x="22028" y="30163"/>
                </a:lnTo>
                <a:lnTo>
                  <a:pt x="27802" y="30163"/>
                </a:lnTo>
                <a:lnTo>
                  <a:pt x="27304" y="29370"/>
                </a:lnTo>
                <a:lnTo>
                  <a:pt x="26806" y="28576"/>
                </a:lnTo>
                <a:lnTo>
                  <a:pt x="26271" y="27783"/>
                </a:lnTo>
                <a:lnTo>
                  <a:pt x="25717" y="27027"/>
                </a:lnTo>
                <a:lnTo>
                  <a:pt x="25846" y="25348"/>
                </a:lnTo>
                <a:lnTo>
                  <a:pt x="25976" y="23669"/>
                </a:lnTo>
                <a:lnTo>
                  <a:pt x="26142" y="21991"/>
                </a:lnTo>
                <a:lnTo>
                  <a:pt x="26326" y="20312"/>
                </a:lnTo>
                <a:lnTo>
                  <a:pt x="26695" y="21529"/>
                </a:lnTo>
                <a:lnTo>
                  <a:pt x="27064" y="22747"/>
                </a:lnTo>
                <a:lnTo>
                  <a:pt x="27396" y="23965"/>
                </a:lnTo>
                <a:lnTo>
                  <a:pt x="27728" y="25201"/>
                </a:lnTo>
                <a:lnTo>
                  <a:pt x="28042" y="26437"/>
                </a:lnTo>
                <a:lnTo>
                  <a:pt x="28337" y="27673"/>
                </a:lnTo>
                <a:lnTo>
                  <a:pt x="28614" y="28927"/>
                </a:lnTo>
                <a:lnTo>
                  <a:pt x="28872" y="30163"/>
                </a:lnTo>
                <a:lnTo>
                  <a:pt x="33650" y="30163"/>
                </a:lnTo>
                <a:lnTo>
                  <a:pt x="32893" y="28318"/>
                </a:lnTo>
                <a:lnTo>
                  <a:pt x="32119" y="26492"/>
                </a:lnTo>
                <a:lnTo>
                  <a:pt x="31307" y="24666"/>
                </a:lnTo>
                <a:lnTo>
                  <a:pt x="30477" y="22839"/>
                </a:lnTo>
                <a:lnTo>
                  <a:pt x="29628" y="21050"/>
                </a:lnTo>
                <a:lnTo>
                  <a:pt x="28743" y="19242"/>
                </a:lnTo>
                <a:lnTo>
                  <a:pt x="27857" y="17471"/>
                </a:lnTo>
                <a:lnTo>
                  <a:pt x="26916" y="15700"/>
                </a:lnTo>
                <a:lnTo>
                  <a:pt x="27248" y="13541"/>
                </a:lnTo>
                <a:lnTo>
                  <a:pt x="27617" y="11401"/>
                </a:lnTo>
                <a:lnTo>
                  <a:pt x="28392" y="12435"/>
                </a:lnTo>
                <a:lnTo>
                  <a:pt x="29130" y="13486"/>
                </a:lnTo>
                <a:lnTo>
                  <a:pt x="29831" y="14575"/>
                </a:lnTo>
                <a:lnTo>
                  <a:pt x="30495" y="15681"/>
                </a:lnTo>
                <a:lnTo>
                  <a:pt x="31141" y="16807"/>
                </a:lnTo>
                <a:lnTo>
                  <a:pt x="31731" y="17932"/>
                </a:lnTo>
                <a:lnTo>
                  <a:pt x="32303" y="19094"/>
                </a:lnTo>
                <a:lnTo>
                  <a:pt x="32820" y="20275"/>
                </a:lnTo>
                <a:lnTo>
                  <a:pt x="33318" y="21474"/>
                </a:lnTo>
                <a:lnTo>
                  <a:pt x="33760" y="22673"/>
                </a:lnTo>
                <a:lnTo>
                  <a:pt x="34185" y="23909"/>
                </a:lnTo>
                <a:lnTo>
                  <a:pt x="34554" y="25127"/>
                </a:lnTo>
                <a:lnTo>
                  <a:pt x="34904" y="26381"/>
                </a:lnTo>
                <a:lnTo>
                  <a:pt x="35199" y="27636"/>
                </a:lnTo>
                <a:lnTo>
                  <a:pt x="35458" y="28890"/>
                </a:lnTo>
                <a:lnTo>
                  <a:pt x="35679" y="30163"/>
                </a:lnTo>
                <a:lnTo>
                  <a:pt x="40586" y="30163"/>
                </a:lnTo>
                <a:lnTo>
                  <a:pt x="40383" y="29462"/>
                </a:lnTo>
                <a:lnTo>
                  <a:pt x="40162" y="28779"/>
                </a:lnTo>
                <a:lnTo>
                  <a:pt x="39922" y="28097"/>
                </a:lnTo>
                <a:lnTo>
                  <a:pt x="39664" y="27414"/>
                </a:lnTo>
                <a:lnTo>
                  <a:pt x="39406" y="26732"/>
                </a:lnTo>
                <a:lnTo>
                  <a:pt x="39129" y="26049"/>
                </a:lnTo>
                <a:lnTo>
                  <a:pt x="38834" y="25385"/>
                </a:lnTo>
                <a:lnTo>
                  <a:pt x="38538" y="24721"/>
                </a:lnTo>
                <a:lnTo>
                  <a:pt x="38225" y="24075"/>
                </a:lnTo>
                <a:lnTo>
                  <a:pt x="37893" y="23430"/>
                </a:lnTo>
                <a:lnTo>
                  <a:pt x="37542" y="22784"/>
                </a:lnTo>
                <a:lnTo>
                  <a:pt x="37192" y="22157"/>
                </a:lnTo>
                <a:lnTo>
                  <a:pt x="36823" y="21529"/>
                </a:lnTo>
                <a:lnTo>
                  <a:pt x="36435" y="20902"/>
                </a:lnTo>
                <a:lnTo>
                  <a:pt x="36048" y="20293"/>
                </a:lnTo>
                <a:lnTo>
                  <a:pt x="35642" y="19685"/>
                </a:lnTo>
                <a:lnTo>
                  <a:pt x="35218" y="19094"/>
                </a:lnTo>
                <a:lnTo>
                  <a:pt x="34794" y="18504"/>
                </a:lnTo>
                <a:lnTo>
                  <a:pt x="34351" y="17932"/>
                </a:lnTo>
                <a:lnTo>
                  <a:pt x="33908" y="17360"/>
                </a:lnTo>
                <a:lnTo>
                  <a:pt x="33447" y="16807"/>
                </a:lnTo>
                <a:lnTo>
                  <a:pt x="32967" y="16253"/>
                </a:lnTo>
                <a:lnTo>
                  <a:pt x="32469" y="15700"/>
                </a:lnTo>
                <a:lnTo>
                  <a:pt x="31971" y="15183"/>
                </a:lnTo>
                <a:lnTo>
                  <a:pt x="31473" y="14648"/>
                </a:lnTo>
                <a:lnTo>
                  <a:pt x="30956" y="14150"/>
                </a:lnTo>
                <a:lnTo>
                  <a:pt x="30421" y="13652"/>
                </a:lnTo>
                <a:lnTo>
                  <a:pt x="29886" y="13154"/>
                </a:lnTo>
                <a:lnTo>
                  <a:pt x="29333" y="12693"/>
                </a:lnTo>
                <a:lnTo>
                  <a:pt x="28780" y="12213"/>
                </a:lnTo>
                <a:lnTo>
                  <a:pt x="28208" y="11770"/>
                </a:lnTo>
                <a:lnTo>
                  <a:pt x="27636" y="11328"/>
                </a:lnTo>
                <a:lnTo>
                  <a:pt x="27857" y="10073"/>
                </a:lnTo>
                <a:lnTo>
                  <a:pt x="28097" y="8819"/>
                </a:lnTo>
                <a:lnTo>
                  <a:pt x="28577" y="6365"/>
                </a:lnTo>
                <a:lnTo>
                  <a:pt x="28189" y="7251"/>
                </a:lnTo>
                <a:lnTo>
                  <a:pt x="27802" y="8136"/>
                </a:lnTo>
                <a:lnTo>
                  <a:pt x="27433" y="9040"/>
                </a:lnTo>
                <a:lnTo>
                  <a:pt x="27082" y="9944"/>
                </a:lnTo>
                <a:lnTo>
                  <a:pt x="26732" y="10866"/>
                </a:lnTo>
                <a:lnTo>
                  <a:pt x="26400" y="11770"/>
                </a:lnTo>
                <a:lnTo>
                  <a:pt x="26086" y="12693"/>
                </a:lnTo>
                <a:lnTo>
                  <a:pt x="25791" y="13615"/>
                </a:lnTo>
                <a:lnTo>
                  <a:pt x="24813" y="11863"/>
                </a:lnTo>
                <a:lnTo>
                  <a:pt x="23799" y="10129"/>
                </a:lnTo>
                <a:lnTo>
                  <a:pt x="22766" y="8413"/>
                </a:lnTo>
                <a:lnTo>
                  <a:pt x="21714" y="6697"/>
                </a:lnTo>
                <a:lnTo>
                  <a:pt x="20626" y="5000"/>
                </a:lnTo>
                <a:lnTo>
                  <a:pt x="19537" y="3321"/>
                </a:lnTo>
                <a:lnTo>
                  <a:pt x="18412" y="1661"/>
                </a:lnTo>
                <a:lnTo>
                  <a:pt x="1725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13"/>
          <p:cNvSpPr/>
          <p:nvPr/>
        </p:nvSpPr>
        <p:spPr>
          <a:xfrm>
            <a:off x="908100" y="4335925"/>
            <a:ext cx="686750" cy="807575"/>
          </a:xfrm>
          <a:custGeom>
            <a:avLst/>
            <a:gdLst/>
            <a:ahLst/>
            <a:cxnLst/>
            <a:rect l="l" t="t" r="r" b="b"/>
            <a:pathLst>
              <a:path w="27470" h="32303" extrusionOk="0">
                <a:moveTo>
                  <a:pt x="0" y="1"/>
                </a:moveTo>
                <a:lnTo>
                  <a:pt x="812" y="794"/>
                </a:lnTo>
                <a:lnTo>
                  <a:pt x="1587" y="1606"/>
                </a:lnTo>
                <a:lnTo>
                  <a:pt x="2362" y="2436"/>
                </a:lnTo>
                <a:lnTo>
                  <a:pt x="3100" y="3284"/>
                </a:lnTo>
                <a:lnTo>
                  <a:pt x="3819" y="4151"/>
                </a:lnTo>
                <a:lnTo>
                  <a:pt x="4502" y="5037"/>
                </a:lnTo>
                <a:lnTo>
                  <a:pt x="5184" y="5941"/>
                </a:lnTo>
                <a:lnTo>
                  <a:pt x="5830" y="6863"/>
                </a:lnTo>
                <a:lnTo>
                  <a:pt x="6457" y="7786"/>
                </a:lnTo>
                <a:lnTo>
                  <a:pt x="7066" y="8745"/>
                </a:lnTo>
                <a:lnTo>
                  <a:pt x="7638" y="9723"/>
                </a:lnTo>
                <a:lnTo>
                  <a:pt x="8191" y="10700"/>
                </a:lnTo>
                <a:lnTo>
                  <a:pt x="8708" y="11697"/>
                </a:lnTo>
                <a:lnTo>
                  <a:pt x="9224" y="12693"/>
                </a:lnTo>
                <a:lnTo>
                  <a:pt x="9704" y="13726"/>
                </a:lnTo>
                <a:lnTo>
                  <a:pt x="10147" y="14759"/>
                </a:lnTo>
                <a:lnTo>
                  <a:pt x="10571" y="15792"/>
                </a:lnTo>
                <a:lnTo>
                  <a:pt x="10977" y="16862"/>
                </a:lnTo>
                <a:lnTo>
                  <a:pt x="11346" y="17914"/>
                </a:lnTo>
                <a:lnTo>
                  <a:pt x="11696" y="18984"/>
                </a:lnTo>
                <a:lnTo>
                  <a:pt x="12028" y="20072"/>
                </a:lnTo>
                <a:lnTo>
                  <a:pt x="12324" y="21160"/>
                </a:lnTo>
                <a:lnTo>
                  <a:pt x="12582" y="22249"/>
                </a:lnTo>
                <a:lnTo>
                  <a:pt x="12822" y="23356"/>
                </a:lnTo>
                <a:lnTo>
                  <a:pt x="13043" y="24463"/>
                </a:lnTo>
                <a:lnTo>
                  <a:pt x="13228" y="25570"/>
                </a:lnTo>
                <a:lnTo>
                  <a:pt x="13375" y="26695"/>
                </a:lnTo>
                <a:lnTo>
                  <a:pt x="13504" y="27802"/>
                </a:lnTo>
                <a:lnTo>
                  <a:pt x="13615" y="28927"/>
                </a:lnTo>
                <a:lnTo>
                  <a:pt x="13670" y="30052"/>
                </a:lnTo>
                <a:lnTo>
                  <a:pt x="13726" y="31178"/>
                </a:lnTo>
                <a:lnTo>
                  <a:pt x="13726" y="32303"/>
                </a:lnTo>
                <a:lnTo>
                  <a:pt x="26639" y="32303"/>
                </a:lnTo>
                <a:lnTo>
                  <a:pt x="26639" y="30661"/>
                </a:lnTo>
                <a:lnTo>
                  <a:pt x="26676" y="29001"/>
                </a:lnTo>
                <a:lnTo>
                  <a:pt x="26750" y="27341"/>
                </a:lnTo>
                <a:lnTo>
                  <a:pt x="26842" y="25699"/>
                </a:lnTo>
                <a:lnTo>
                  <a:pt x="26953" y="24057"/>
                </a:lnTo>
                <a:lnTo>
                  <a:pt x="27100" y="22396"/>
                </a:lnTo>
                <a:lnTo>
                  <a:pt x="27266" y="20755"/>
                </a:lnTo>
                <a:lnTo>
                  <a:pt x="27469" y="19113"/>
                </a:lnTo>
                <a:lnTo>
                  <a:pt x="26879" y="20699"/>
                </a:lnTo>
                <a:lnTo>
                  <a:pt x="26344" y="22286"/>
                </a:lnTo>
                <a:lnTo>
                  <a:pt x="25846" y="23909"/>
                </a:lnTo>
                <a:lnTo>
                  <a:pt x="25385" y="25533"/>
                </a:lnTo>
                <a:lnTo>
                  <a:pt x="24960" y="27156"/>
                </a:lnTo>
                <a:lnTo>
                  <a:pt x="24591" y="28816"/>
                </a:lnTo>
                <a:lnTo>
                  <a:pt x="24241" y="30458"/>
                </a:lnTo>
                <a:lnTo>
                  <a:pt x="23964" y="32119"/>
                </a:lnTo>
                <a:lnTo>
                  <a:pt x="24038" y="31418"/>
                </a:lnTo>
                <a:lnTo>
                  <a:pt x="24112" y="30735"/>
                </a:lnTo>
                <a:lnTo>
                  <a:pt x="24149" y="30034"/>
                </a:lnTo>
                <a:lnTo>
                  <a:pt x="24167" y="29314"/>
                </a:lnTo>
                <a:lnTo>
                  <a:pt x="24167" y="28613"/>
                </a:lnTo>
                <a:lnTo>
                  <a:pt x="24130" y="27912"/>
                </a:lnTo>
                <a:lnTo>
                  <a:pt x="24075" y="27211"/>
                </a:lnTo>
                <a:lnTo>
                  <a:pt x="24020" y="26529"/>
                </a:lnTo>
                <a:lnTo>
                  <a:pt x="23909" y="25828"/>
                </a:lnTo>
                <a:lnTo>
                  <a:pt x="23798" y="25127"/>
                </a:lnTo>
                <a:lnTo>
                  <a:pt x="23669" y="24444"/>
                </a:lnTo>
                <a:lnTo>
                  <a:pt x="23503" y="23762"/>
                </a:lnTo>
                <a:lnTo>
                  <a:pt x="23319" y="23079"/>
                </a:lnTo>
                <a:lnTo>
                  <a:pt x="23134" y="22415"/>
                </a:lnTo>
                <a:lnTo>
                  <a:pt x="22913" y="21732"/>
                </a:lnTo>
                <a:lnTo>
                  <a:pt x="22673" y="21087"/>
                </a:lnTo>
                <a:lnTo>
                  <a:pt x="22396" y="20423"/>
                </a:lnTo>
                <a:lnTo>
                  <a:pt x="22119" y="19777"/>
                </a:lnTo>
                <a:lnTo>
                  <a:pt x="21824" y="19150"/>
                </a:lnTo>
                <a:lnTo>
                  <a:pt x="21511" y="18522"/>
                </a:lnTo>
                <a:lnTo>
                  <a:pt x="21160" y="17895"/>
                </a:lnTo>
                <a:lnTo>
                  <a:pt x="20810" y="17305"/>
                </a:lnTo>
                <a:lnTo>
                  <a:pt x="20441" y="16696"/>
                </a:lnTo>
                <a:lnTo>
                  <a:pt x="20035" y="16124"/>
                </a:lnTo>
                <a:lnTo>
                  <a:pt x="19629" y="15552"/>
                </a:lnTo>
                <a:lnTo>
                  <a:pt x="19205" y="14999"/>
                </a:lnTo>
                <a:lnTo>
                  <a:pt x="18762" y="14464"/>
                </a:lnTo>
                <a:lnTo>
                  <a:pt x="18301" y="13929"/>
                </a:lnTo>
                <a:lnTo>
                  <a:pt x="17821" y="13412"/>
                </a:lnTo>
                <a:lnTo>
                  <a:pt x="17323" y="12914"/>
                </a:lnTo>
                <a:lnTo>
                  <a:pt x="16806" y="12435"/>
                </a:lnTo>
                <a:lnTo>
                  <a:pt x="16271" y="11973"/>
                </a:lnTo>
                <a:lnTo>
                  <a:pt x="16271" y="11973"/>
                </a:lnTo>
                <a:lnTo>
                  <a:pt x="16714" y="12933"/>
                </a:lnTo>
                <a:lnTo>
                  <a:pt x="17139" y="13892"/>
                </a:lnTo>
                <a:lnTo>
                  <a:pt x="17544" y="14851"/>
                </a:lnTo>
                <a:lnTo>
                  <a:pt x="17895" y="15829"/>
                </a:lnTo>
                <a:lnTo>
                  <a:pt x="18245" y="16825"/>
                </a:lnTo>
                <a:lnTo>
                  <a:pt x="18541" y="17821"/>
                </a:lnTo>
                <a:lnTo>
                  <a:pt x="18817" y="18836"/>
                </a:lnTo>
                <a:lnTo>
                  <a:pt x="19057" y="19851"/>
                </a:lnTo>
                <a:lnTo>
                  <a:pt x="19278" y="20884"/>
                </a:lnTo>
                <a:lnTo>
                  <a:pt x="19463" y="21917"/>
                </a:lnTo>
                <a:lnTo>
                  <a:pt x="19611" y="22950"/>
                </a:lnTo>
                <a:lnTo>
                  <a:pt x="19740" y="23983"/>
                </a:lnTo>
                <a:lnTo>
                  <a:pt x="19832" y="25035"/>
                </a:lnTo>
                <a:lnTo>
                  <a:pt x="19906" y="26068"/>
                </a:lnTo>
                <a:lnTo>
                  <a:pt x="19924" y="27119"/>
                </a:lnTo>
                <a:lnTo>
                  <a:pt x="19924" y="28171"/>
                </a:lnTo>
                <a:lnTo>
                  <a:pt x="19647" y="27341"/>
                </a:lnTo>
                <a:lnTo>
                  <a:pt x="19352" y="26529"/>
                </a:lnTo>
                <a:lnTo>
                  <a:pt x="19002" y="25736"/>
                </a:lnTo>
                <a:lnTo>
                  <a:pt x="18614" y="24961"/>
                </a:lnTo>
                <a:lnTo>
                  <a:pt x="18208" y="24186"/>
                </a:lnTo>
                <a:lnTo>
                  <a:pt x="17747" y="23448"/>
                </a:lnTo>
                <a:lnTo>
                  <a:pt x="17268" y="22729"/>
                </a:lnTo>
                <a:lnTo>
                  <a:pt x="16770" y="22028"/>
                </a:lnTo>
                <a:lnTo>
                  <a:pt x="16493" y="21179"/>
                </a:lnTo>
                <a:lnTo>
                  <a:pt x="16198" y="20349"/>
                </a:lnTo>
                <a:lnTo>
                  <a:pt x="15884" y="19537"/>
                </a:lnTo>
                <a:lnTo>
                  <a:pt x="15552" y="18707"/>
                </a:lnTo>
                <a:lnTo>
                  <a:pt x="15201" y="17895"/>
                </a:lnTo>
                <a:lnTo>
                  <a:pt x="14833" y="17102"/>
                </a:lnTo>
                <a:lnTo>
                  <a:pt x="14445" y="16309"/>
                </a:lnTo>
                <a:lnTo>
                  <a:pt x="14058" y="15515"/>
                </a:lnTo>
                <a:lnTo>
                  <a:pt x="13633" y="14741"/>
                </a:lnTo>
                <a:lnTo>
                  <a:pt x="13209" y="13966"/>
                </a:lnTo>
                <a:lnTo>
                  <a:pt x="12748" y="13209"/>
                </a:lnTo>
                <a:lnTo>
                  <a:pt x="12287" y="12453"/>
                </a:lnTo>
                <a:lnTo>
                  <a:pt x="11807" y="11715"/>
                </a:lnTo>
                <a:lnTo>
                  <a:pt x="11309" y="10996"/>
                </a:lnTo>
                <a:lnTo>
                  <a:pt x="10811" y="10276"/>
                </a:lnTo>
                <a:lnTo>
                  <a:pt x="10276" y="9557"/>
                </a:lnTo>
                <a:lnTo>
                  <a:pt x="9741" y="8874"/>
                </a:lnTo>
                <a:lnTo>
                  <a:pt x="9187" y="8173"/>
                </a:lnTo>
                <a:lnTo>
                  <a:pt x="8616" y="7509"/>
                </a:lnTo>
                <a:lnTo>
                  <a:pt x="8025" y="6845"/>
                </a:lnTo>
                <a:lnTo>
                  <a:pt x="7435" y="6199"/>
                </a:lnTo>
                <a:lnTo>
                  <a:pt x="6826" y="5554"/>
                </a:lnTo>
                <a:lnTo>
                  <a:pt x="6199" y="4945"/>
                </a:lnTo>
                <a:lnTo>
                  <a:pt x="5553" y="4336"/>
                </a:lnTo>
                <a:lnTo>
                  <a:pt x="4908" y="3746"/>
                </a:lnTo>
                <a:lnTo>
                  <a:pt x="4243" y="3155"/>
                </a:lnTo>
                <a:lnTo>
                  <a:pt x="3561" y="2602"/>
                </a:lnTo>
                <a:lnTo>
                  <a:pt x="2878" y="2048"/>
                </a:lnTo>
                <a:lnTo>
                  <a:pt x="2177" y="1513"/>
                </a:lnTo>
                <a:lnTo>
                  <a:pt x="1458" y="997"/>
                </a:lnTo>
                <a:lnTo>
                  <a:pt x="738" y="499"/>
                </a:ln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13"/>
          <p:cNvSpPr/>
          <p:nvPr/>
        </p:nvSpPr>
        <p:spPr>
          <a:xfrm>
            <a:off x="1699500" y="4474750"/>
            <a:ext cx="176225" cy="668750"/>
          </a:xfrm>
          <a:custGeom>
            <a:avLst/>
            <a:gdLst/>
            <a:ahLst/>
            <a:cxnLst/>
            <a:rect l="l" t="t" r="r" b="b"/>
            <a:pathLst>
              <a:path w="7049" h="26750" extrusionOk="0">
                <a:moveTo>
                  <a:pt x="1" y="1"/>
                </a:moveTo>
                <a:lnTo>
                  <a:pt x="278" y="738"/>
                </a:lnTo>
                <a:lnTo>
                  <a:pt x="573" y="1476"/>
                </a:lnTo>
                <a:lnTo>
                  <a:pt x="831" y="2214"/>
                </a:lnTo>
                <a:lnTo>
                  <a:pt x="1089" y="2989"/>
                </a:lnTo>
                <a:lnTo>
                  <a:pt x="1329" y="3764"/>
                </a:lnTo>
                <a:lnTo>
                  <a:pt x="1551" y="4539"/>
                </a:lnTo>
                <a:lnTo>
                  <a:pt x="1772" y="5332"/>
                </a:lnTo>
                <a:lnTo>
                  <a:pt x="1975" y="6144"/>
                </a:lnTo>
                <a:lnTo>
                  <a:pt x="2159" y="6955"/>
                </a:lnTo>
                <a:lnTo>
                  <a:pt x="2344" y="7786"/>
                </a:lnTo>
                <a:lnTo>
                  <a:pt x="2510" y="8616"/>
                </a:lnTo>
                <a:lnTo>
                  <a:pt x="2657" y="9446"/>
                </a:lnTo>
                <a:lnTo>
                  <a:pt x="2787" y="10294"/>
                </a:lnTo>
                <a:lnTo>
                  <a:pt x="2916" y="11143"/>
                </a:lnTo>
                <a:lnTo>
                  <a:pt x="3026" y="11992"/>
                </a:lnTo>
                <a:lnTo>
                  <a:pt x="3137" y="12859"/>
                </a:lnTo>
                <a:lnTo>
                  <a:pt x="3211" y="13726"/>
                </a:lnTo>
                <a:lnTo>
                  <a:pt x="3303" y="14593"/>
                </a:lnTo>
                <a:lnTo>
                  <a:pt x="3358" y="15460"/>
                </a:lnTo>
                <a:lnTo>
                  <a:pt x="3414" y="16327"/>
                </a:lnTo>
                <a:lnTo>
                  <a:pt x="3451" y="17212"/>
                </a:lnTo>
                <a:lnTo>
                  <a:pt x="3469" y="18079"/>
                </a:lnTo>
                <a:lnTo>
                  <a:pt x="3488" y="18965"/>
                </a:lnTo>
                <a:lnTo>
                  <a:pt x="3469" y="19832"/>
                </a:lnTo>
                <a:lnTo>
                  <a:pt x="3469" y="20718"/>
                </a:lnTo>
                <a:lnTo>
                  <a:pt x="3432" y="21585"/>
                </a:lnTo>
                <a:lnTo>
                  <a:pt x="3395" y="22452"/>
                </a:lnTo>
                <a:lnTo>
                  <a:pt x="3340" y="23319"/>
                </a:lnTo>
                <a:lnTo>
                  <a:pt x="3285" y="24186"/>
                </a:lnTo>
                <a:lnTo>
                  <a:pt x="3211" y="25053"/>
                </a:lnTo>
                <a:lnTo>
                  <a:pt x="3119" y="25901"/>
                </a:lnTo>
                <a:lnTo>
                  <a:pt x="3008" y="26750"/>
                </a:lnTo>
                <a:lnTo>
                  <a:pt x="7048" y="26750"/>
                </a:lnTo>
                <a:lnTo>
                  <a:pt x="7030" y="25403"/>
                </a:lnTo>
                <a:lnTo>
                  <a:pt x="6974" y="24075"/>
                </a:lnTo>
                <a:lnTo>
                  <a:pt x="6919" y="22728"/>
                </a:lnTo>
                <a:lnTo>
                  <a:pt x="6845" y="21400"/>
                </a:lnTo>
                <a:lnTo>
                  <a:pt x="6734" y="20053"/>
                </a:lnTo>
                <a:lnTo>
                  <a:pt x="6605" y="18725"/>
                </a:lnTo>
                <a:lnTo>
                  <a:pt x="6458" y="17397"/>
                </a:lnTo>
                <a:lnTo>
                  <a:pt x="6255" y="16069"/>
                </a:lnTo>
                <a:lnTo>
                  <a:pt x="6089" y="14980"/>
                </a:lnTo>
                <a:lnTo>
                  <a:pt x="5886" y="13910"/>
                </a:lnTo>
                <a:lnTo>
                  <a:pt x="5646" y="12840"/>
                </a:lnTo>
                <a:lnTo>
                  <a:pt x="5406" y="11789"/>
                </a:lnTo>
                <a:lnTo>
                  <a:pt x="5111" y="10737"/>
                </a:lnTo>
                <a:lnTo>
                  <a:pt x="4816" y="9686"/>
                </a:lnTo>
                <a:lnTo>
                  <a:pt x="4465" y="8653"/>
                </a:lnTo>
                <a:lnTo>
                  <a:pt x="4096" y="7620"/>
                </a:lnTo>
                <a:lnTo>
                  <a:pt x="3709" y="6605"/>
                </a:lnTo>
                <a:lnTo>
                  <a:pt x="3285" y="5609"/>
                </a:lnTo>
                <a:lnTo>
                  <a:pt x="2823" y="4631"/>
                </a:lnTo>
                <a:lnTo>
                  <a:pt x="2325" y="3672"/>
                </a:lnTo>
                <a:lnTo>
                  <a:pt x="1790" y="2712"/>
                </a:lnTo>
                <a:lnTo>
                  <a:pt x="1237" y="1790"/>
                </a:lnTo>
                <a:lnTo>
                  <a:pt x="628" y="886"/>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13"/>
          <p:cNvSpPr/>
          <p:nvPr/>
        </p:nvSpPr>
        <p:spPr>
          <a:xfrm>
            <a:off x="1902450" y="4708575"/>
            <a:ext cx="70575" cy="434925"/>
          </a:xfrm>
          <a:custGeom>
            <a:avLst/>
            <a:gdLst/>
            <a:ahLst/>
            <a:cxnLst/>
            <a:rect l="l" t="t" r="r" b="b"/>
            <a:pathLst>
              <a:path w="2823" h="17397" extrusionOk="0">
                <a:moveTo>
                  <a:pt x="2823" y="1"/>
                </a:moveTo>
                <a:lnTo>
                  <a:pt x="0" y="17397"/>
                </a:lnTo>
                <a:lnTo>
                  <a:pt x="1254" y="17397"/>
                </a:lnTo>
                <a:lnTo>
                  <a:pt x="1365" y="15220"/>
                </a:lnTo>
                <a:lnTo>
                  <a:pt x="1513" y="13043"/>
                </a:lnTo>
                <a:lnTo>
                  <a:pt x="1679" y="10866"/>
                </a:lnTo>
                <a:lnTo>
                  <a:pt x="1863" y="8690"/>
                </a:lnTo>
                <a:lnTo>
                  <a:pt x="2066" y="6513"/>
                </a:lnTo>
                <a:lnTo>
                  <a:pt x="2306" y="4336"/>
                </a:lnTo>
                <a:lnTo>
                  <a:pt x="2546" y="2159"/>
                </a:lnTo>
                <a:lnTo>
                  <a:pt x="282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13"/>
          <p:cNvSpPr/>
          <p:nvPr/>
        </p:nvSpPr>
        <p:spPr>
          <a:xfrm>
            <a:off x="1953625" y="4748250"/>
            <a:ext cx="185425" cy="395250"/>
          </a:xfrm>
          <a:custGeom>
            <a:avLst/>
            <a:gdLst/>
            <a:ahLst/>
            <a:cxnLst/>
            <a:rect l="l" t="t" r="r" b="b"/>
            <a:pathLst>
              <a:path w="7417" h="15810" extrusionOk="0">
                <a:moveTo>
                  <a:pt x="7417" y="0"/>
                </a:moveTo>
                <a:lnTo>
                  <a:pt x="6974" y="590"/>
                </a:lnTo>
                <a:lnTo>
                  <a:pt x="6365" y="1439"/>
                </a:lnTo>
                <a:lnTo>
                  <a:pt x="5775" y="2325"/>
                </a:lnTo>
                <a:lnTo>
                  <a:pt x="5221" y="3210"/>
                </a:lnTo>
                <a:lnTo>
                  <a:pt x="4686" y="4114"/>
                </a:lnTo>
                <a:lnTo>
                  <a:pt x="4152" y="5036"/>
                </a:lnTo>
                <a:lnTo>
                  <a:pt x="3672" y="5959"/>
                </a:lnTo>
                <a:lnTo>
                  <a:pt x="3192" y="6900"/>
                </a:lnTo>
                <a:lnTo>
                  <a:pt x="2749" y="7859"/>
                </a:lnTo>
                <a:lnTo>
                  <a:pt x="2307" y="8818"/>
                </a:lnTo>
                <a:lnTo>
                  <a:pt x="1919" y="9796"/>
                </a:lnTo>
                <a:lnTo>
                  <a:pt x="1532" y="10774"/>
                </a:lnTo>
                <a:lnTo>
                  <a:pt x="1181" y="11770"/>
                </a:lnTo>
                <a:lnTo>
                  <a:pt x="849" y="12766"/>
                </a:lnTo>
                <a:lnTo>
                  <a:pt x="536" y="13781"/>
                </a:lnTo>
                <a:lnTo>
                  <a:pt x="259" y="14795"/>
                </a:lnTo>
                <a:lnTo>
                  <a:pt x="1" y="15810"/>
                </a:lnTo>
                <a:lnTo>
                  <a:pt x="3063" y="15810"/>
                </a:lnTo>
                <a:lnTo>
                  <a:pt x="3211" y="14869"/>
                </a:lnTo>
                <a:lnTo>
                  <a:pt x="3358" y="13928"/>
                </a:lnTo>
                <a:lnTo>
                  <a:pt x="3524" y="12987"/>
                </a:lnTo>
                <a:lnTo>
                  <a:pt x="3709" y="12047"/>
                </a:lnTo>
                <a:lnTo>
                  <a:pt x="3912" y="11106"/>
                </a:lnTo>
                <a:lnTo>
                  <a:pt x="4115" y="10165"/>
                </a:lnTo>
                <a:lnTo>
                  <a:pt x="4336" y="9243"/>
                </a:lnTo>
                <a:lnTo>
                  <a:pt x="4576" y="8320"/>
                </a:lnTo>
                <a:lnTo>
                  <a:pt x="4834" y="7398"/>
                </a:lnTo>
                <a:lnTo>
                  <a:pt x="5092" y="6475"/>
                </a:lnTo>
                <a:lnTo>
                  <a:pt x="5369" y="5553"/>
                </a:lnTo>
                <a:lnTo>
                  <a:pt x="5664" y="4649"/>
                </a:lnTo>
                <a:lnTo>
                  <a:pt x="5978" y="3745"/>
                </a:lnTo>
                <a:lnTo>
                  <a:pt x="6291" y="2841"/>
                </a:lnTo>
                <a:lnTo>
                  <a:pt x="6624" y="1956"/>
                </a:lnTo>
                <a:lnTo>
                  <a:pt x="6974" y="1052"/>
                </a:lnTo>
                <a:lnTo>
                  <a:pt x="741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90" name="Google Shape;990;p13"/>
          <p:cNvGrpSpPr/>
          <p:nvPr/>
        </p:nvGrpSpPr>
        <p:grpSpPr>
          <a:xfrm>
            <a:off x="2178200" y="4283350"/>
            <a:ext cx="4552475" cy="860150"/>
            <a:chOff x="1262800" y="4616725"/>
            <a:chExt cx="4552475" cy="860150"/>
          </a:xfrm>
        </p:grpSpPr>
        <p:sp>
          <p:nvSpPr>
            <p:cNvPr id="991" name="Google Shape;991;p13"/>
            <p:cNvSpPr/>
            <p:nvPr/>
          </p:nvSpPr>
          <p:spPr>
            <a:xfrm>
              <a:off x="1413150" y="5126825"/>
              <a:ext cx="65050" cy="350050"/>
            </a:xfrm>
            <a:custGeom>
              <a:avLst/>
              <a:gdLst/>
              <a:ahLst/>
              <a:cxnLst/>
              <a:rect l="l" t="t" r="r" b="b"/>
              <a:pathLst>
                <a:path w="2602" h="14002" extrusionOk="0">
                  <a:moveTo>
                    <a:pt x="2601" y="0"/>
                  </a:moveTo>
                  <a:lnTo>
                    <a:pt x="2343" y="849"/>
                  </a:lnTo>
                  <a:lnTo>
                    <a:pt x="2085" y="1697"/>
                  </a:lnTo>
                  <a:lnTo>
                    <a:pt x="1845" y="2546"/>
                  </a:lnTo>
                  <a:lnTo>
                    <a:pt x="1623" y="3413"/>
                  </a:lnTo>
                  <a:lnTo>
                    <a:pt x="1402" y="4280"/>
                  </a:lnTo>
                  <a:lnTo>
                    <a:pt x="1199" y="5147"/>
                  </a:lnTo>
                  <a:lnTo>
                    <a:pt x="1015" y="6014"/>
                  </a:lnTo>
                  <a:lnTo>
                    <a:pt x="849" y="6900"/>
                  </a:lnTo>
                  <a:lnTo>
                    <a:pt x="701" y="7785"/>
                  </a:lnTo>
                  <a:lnTo>
                    <a:pt x="553" y="8671"/>
                  </a:lnTo>
                  <a:lnTo>
                    <a:pt x="424" y="9556"/>
                  </a:lnTo>
                  <a:lnTo>
                    <a:pt x="314" y="10442"/>
                  </a:lnTo>
                  <a:lnTo>
                    <a:pt x="221" y="11327"/>
                  </a:lnTo>
                  <a:lnTo>
                    <a:pt x="129" y="12213"/>
                  </a:lnTo>
                  <a:lnTo>
                    <a:pt x="55" y="13117"/>
                  </a:lnTo>
                  <a:lnTo>
                    <a:pt x="0" y="14002"/>
                  </a:lnTo>
                  <a:lnTo>
                    <a:pt x="701" y="14002"/>
                  </a:lnTo>
                  <a:lnTo>
                    <a:pt x="701" y="13117"/>
                  </a:lnTo>
                  <a:lnTo>
                    <a:pt x="719" y="12231"/>
                  </a:lnTo>
                  <a:lnTo>
                    <a:pt x="756" y="11346"/>
                  </a:lnTo>
                  <a:lnTo>
                    <a:pt x="793" y="10460"/>
                  </a:lnTo>
                  <a:lnTo>
                    <a:pt x="867" y="9575"/>
                  </a:lnTo>
                  <a:lnTo>
                    <a:pt x="941" y="8689"/>
                  </a:lnTo>
                  <a:lnTo>
                    <a:pt x="1033" y="7804"/>
                  </a:lnTo>
                  <a:lnTo>
                    <a:pt x="1144" y="6936"/>
                  </a:lnTo>
                  <a:lnTo>
                    <a:pt x="1273" y="6051"/>
                  </a:lnTo>
                  <a:lnTo>
                    <a:pt x="1420" y="5184"/>
                  </a:lnTo>
                  <a:lnTo>
                    <a:pt x="1568" y="4317"/>
                  </a:lnTo>
                  <a:lnTo>
                    <a:pt x="1753" y="3431"/>
                  </a:lnTo>
                  <a:lnTo>
                    <a:pt x="1937" y="2564"/>
                  </a:lnTo>
                  <a:lnTo>
                    <a:pt x="2140" y="1716"/>
                  </a:lnTo>
                  <a:lnTo>
                    <a:pt x="2361" y="849"/>
                  </a:lnTo>
                  <a:lnTo>
                    <a:pt x="26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13"/>
            <p:cNvSpPr/>
            <p:nvPr/>
          </p:nvSpPr>
          <p:spPr>
            <a:xfrm>
              <a:off x="1504450" y="5271625"/>
              <a:ext cx="59050" cy="205250"/>
            </a:xfrm>
            <a:custGeom>
              <a:avLst/>
              <a:gdLst/>
              <a:ahLst/>
              <a:cxnLst/>
              <a:rect l="l" t="t" r="r" b="b"/>
              <a:pathLst>
                <a:path w="2362" h="8210" extrusionOk="0">
                  <a:moveTo>
                    <a:pt x="2362" y="1"/>
                  </a:moveTo>
                  <a:lnTo>
                    <a:pt x="1200" y="4096"/>
                  </a:lnTo>
                  <a:lnTo>
                    <a:pt x="1" y="8210"/>
                  </a:lnTo>
                  <a:lnTo>
                    <a:pt x="1384" y="8210"/>
                  </a:lnTo>
                  <a:lnTo>
                    <a:pt x="1716" y="6088"/>
                  </a:lnTo>
                  <a:lnTo>
                    <a:pt x="1845" y="5037"/>
                  </a:lnTo>
                  <a:lnTo>
                    <a:pt x="1975" y="4004"/>
                  </a:lnTo>
                  <a:lnTo>
                    <a:pt x="2104" y="2971"/>
                  </a:lnTo>
                  <a:lnTo>
                    <a:pt x="2196" y="1956"/>
                  </a:lnTo>
                  <a:lnTo>
                    <a:pt x="2288" y="978"/>
                  </a:lnTo>
                  <a:lnTo>
                    <a:pt x="236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13"/>
            <p:cNvSpPr/>
            <p:nvPr/>
          </p:nvSpPr>
          <p:spPr>
            <a:xfrm>
              <a:off x="3274975" y="4808125"/>
              <a:ext cx="176225" cy="668750"/>
            </a:xfrm>
            <a:custGeom>
              <a:avLst/>
              <a:gdLst/>
              <a:ahLst/>
              <a:cxnLst/>
              <a:rect l="l" t="t" r="r" b="b"/>
              <a:pathLst>
                <a:path w="7049" h="26750" extrusionOk="0">
                  <a:moveTo>
                    <a:pt x="1" y="1"/>
                  </a:moveTo>
                  <a:lnTo>
                    <a:pt x="278" y="738"/>
                  </a:lnTo>
                  <a:lnTo>
                    <a:pt x="554" y="1476"/>
                  </a:lnTo>
                  <a:lnTo>
                    <a:pt x="831" y="2214"/>
                  </a:lnTo>
                  <a:lnTo>
                    <a:pt x="1089" y="2989"/>
                  </a:lnTo>
                  <a:lnTo>
                    <a:pt x="1329" y="3764"/>
                  </a:lnTo>
                  <a:lnTo>
                    <a:pt x="1551" y="4539"/>
                  </a:lnTo>
                  <a:lnTo>
                    <a:pt x="1772" y="5332"/>
                  </a:lnTo>
                  <a:lnTo>
                    <a:pt x="1975" y="6144"/>
                  </a:lnTo>
                  <a:lnTo>
                    <a:pt x="2159" y="6955"/>
                  </a:lnTo>
                  <a:lnTo>
                    <a:pt x="2344" y="7786"/>
                  </a:lnTo>
                  <a:lnTo>
                    <a:pt x="2510" y="8616"/>
                  </a:lnTo>
                  <a:lnTo>
                    <a:pt x="2657" y="9446"/>
                  </a:lnTo>
                  <a:lnTo>
                    <a:pt x="2787" y="10294"/>
                  </a:lnTo>
                  <a:lnTo>
                    <a:pt x="2916" y="11143"/>
                  </a:lnTo>
                  <a:lnTo>
                    <a:pt x="3026" y="11992"/>
                  </a:lnTo>
                  <a:lnTo>
                    <a:pt x="3137" y="12859"/>
                  </a:lnTo>
                  <a:lnTo>
                    <a:pt x="3211" y="13726"/>
                  </a:lnTo>
                  <a:lnTo>
                    <a:pt x="3285" y="14593"/>
                  </a:lnTo>
                  <a:lnTo>
                    <a:pt x="3359" y="15460"/>
                  </a:lnTo>
                  <a:lnTo>
                    <a:pt x="3414" y="16327"/>
                  </a:lnTo>
                  <a:lnTo>
                    <a:pt x="3451" y="17212"/>
                  </a:lnTo>
                  <a:lnTo>
                    <a:pt x="3469" y="18079"/>
                  </a:lnTo>
                  <a:lnTo>
                    <a:pt x="3488" y="18965"/>
                  </a:lnTo>
                  <a:lnTo>
                    <a:pt x="3469" y="19832"/>
                  </a:lnTo>
                  <a:lnTo>
                    <a:pt x="3469" y="20718"/>
                  </a:lnTo>
                  <a:lnTo>
                    <a:pt x="3432" y="21585"/>
                  </a:lnTo>
                  <a:lnTo>
                    <a:pt x="3395" y="22452"/>
                  </a:lnTo>
                  <a:lnTo>
                    <a:pt x="3340" y="23319"/>
                  </a:lnTo>
                  <a:lnTo>
                    <a:pt x="3285" y="24186"/>
                  </a:lnTo>
                  <a:lnTo>
                    <a:pt x="3211" y="25053"/>
                  </a:lnTo>
                  <a:lnTo>
                    <a:pt x="3119" y="25901"/>
                  </a:lnTo>
                  <a:lnTo>
                    <a:pt x="3008" y="26750"/>
                  </a:lnTo>
                  <a:lnTo>
                    <a:pt x="7048" y="26750"/>
                  </a:lnTo>
                  <a:lnTo>
                    <a:pt x="7011" y="25422"/>
                  </a:lnTo>
                  <a:lnTo>
                    <a:pt x="6974" y="24075"/>
                  </a:lnTo>
                  <a:lnTo>
                    <a:pt x="6919" y="22728"/>
                  </a:lnTo>
                  <a:lnTo>
                    <a:pt x="6845" y="21400"/>
                  </a:lnTo>
                  <a:lnTo>
                    <a:pt x="6734" y="20053"/>
                  </a:lnTo>
                  <a:lnTo>
                    <a:pt x="6605" y="18725"/>
                  </a:lnTo>
                  <a:lnTo>
                    <a:pt x="6439" y="17397"/>
                  </a:lnTo>
                  <a:lnTo>
                    <a:pt x="6255" y="16069"/>
                  </a:lnTo>
                  <a:lnTo>
                    <a:pt x="6089" y="14980"/>
                  </a:lnTo>
                  <a:lnTo>
                    <a:pt x="5886" y="13910"/>
                  </a:lnTo>
                  <a:lnTo>
                    <a:pt x="5646" y="12840"/>
                  </a:lnTo>
                  <a:lnTo>
                    <a:pt x="5388" y="11789"/>
                  </a:lnTo>
                  <a:lnTo>
                    <a:pt x="5111" y="10737"/>
                  </a:lnTo>
                  <a:lnTo>
                    <a:pt x="4816" y="9686"/>
                  </a:lnTo>
                  <a:lnTo>
                    <a:pt x="4465" y="8653"/>
                  </a:lnTo>
                  <a:lnTo>
                    <a:pt x="4096" y="7620"/>
                  </a:lnTo>
                  <a:lnTo>
                    <a:pt x="3709" y="6605"/>
                  </a:lnTo>
                  <a:lnTo>
                    <a:pt x="3266" y="5609"/>
                  </a:lnTo>
                  <a:lnTo>
                    <a:pt x="2805" y="4631"/>
                  </a:lnTo>
                  <a:lnTo>
                    <a:pt x="2325" y="3672"/>
                  </a:lnTo>
                  <a:lnTo>
                    <a:pt x="1790" y="2712"/>
                  </a:lnTo>
                  <a:lnTo>
                    <a:pt x="1219" y="1790"/>
                  </a:lnTo>
                  <a:lnTo>
                    <a:pt x="628" y="886"/>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13"/>
            <p:cNvSpPr/>
            <p:nvPr/>
          </p:nvSpPr>
          <p:spPr>
            <a:xfrm>
              <a:off x="3477925" y="5041950"/>
              <a:ext cx="70575" cy="434925"/>
            </a:xfrm>
            <a:custGeom>
              <a:avLst/>
              <a:gdLst/>
              <a:ahLst/>
              <a:cxnLst/>
              <a:rect l="l" t="t" r="r" b="b"/>
              <a:pathLst>
                <a:path w="2823" h="17397" extrusionOk="0">
                  <a:moveTo>
                    <a:pt x="2823" y="1"/>
                  </a:moveTo>
                  <a:lnTo>
                    <a:pt x="0" y="17397"/>
                  </a:lnTo>
                  <a:lnTo>
                    <a:pt x="1255" y="17397"/>
                  </a:lnTo>
                  <a:lnTo>
                    <a:pt x="1365" y="15220"/>
                  </a:lnTo>
                  <a:lnTo>
                    <a:pt x="1513" y="13043"/>
                  </a:lnTo>
                  <a:lnTo>
                    <a:pt x="1679" y="10866"/>
                  </a:lnTo>
                  <a:lnTo>
                    <a:pt x="1863" y="8690"/>
                  </a:lnTo>
                  <a:lnTo>
                    <a:pt x="2066" y="6513"/>
                  </a:lnTo>
                  <a:lnTo>
                    <a:pt x="2306" y="4336"/>
                  </a:lnTo>
                  <a:lnTo>
                    <a:pt x="2546" y="2159"/>
                  </a:lnTo>
                  <a:lnTo>
                    <a:pt x="282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13"/>
            <p:cNvSpPr/>
            <p:nvPr/>
          </p:nvSpPr>
          <p:spPr>
            <a:xfrm>
              <a:off x="3529100" y="5081625"/>
              <a:ext cx="184975" cy="395250"/>
            </a:xfrm>
            <a:custGeom>
              <a:avLst/>
              <a:gdLst/>
              <a:ahLst/>
              <a:cxnLst/>
              <a:rect l="l" t="t" r="r" b="b"/>
              <a:pathLst>
                <a:path w="7399" h="15810" extrusionOk="0">
                  <a:moveTo>
                    <a:pt x="7398" y="0"/>
                  </a:moveTo>
                  <a:lnTo>
                    <a:pt x="6753" y="886"/>
                  </a:lnTo>
                  <a:lnTo>
                    <a:pt x="6144" y="1790"/>
                  </a:lnTo>
                  <a:lnTo>
                    <a:pt x="5535" y="2712"/>
                  </a:lnTo>
                  <a:lnTo>
                    <a:pt x="4963" y="3653"/>
                  </a:lnTo>
                  <a:lnTo>
                    <a:pt x="4410" y="4594"/>
                  </a:lnTo>
                  <a:lnTo>
                    <a:pt x="3875" y="5553"/>
                  </a:lnTo>
                  <a:lnTo>
                    <a:pt x="3377" y="6531"/>
                  </a:lnTo>
                  <a:lnTo>
                    <a:pt x="2897" y="7527"/>
                  </a:lnTo>
                  <a:lnTo>
                    <a:pt x="2436" y="8523"/>
                  </a:lnTo>
                  <a:lnTo>
                    <a:pt x="2012" y="9538"/>
                  </a:lnTo>
                  <a:lnTo>
                    <a:pt x="1606" y="10571"/>
                  </a:lnTo>
                  <a:lnTo>
                    <a:pt x="1237" y="11604"/>
                  </a:lnTo>
                  <a:lnTo>
                    <a:pt x="886" y="12637"/>
                  </a:lnTo>
                  <a:lnTo>
                    <a:pt x="554" y="13688"/>
                  </a:lnTo>
                  <a:lnTo>
                    <a:pt x="259" y="14758"/>
                  </a:lnTo>
                  <a:lnTo>
                    <a:pt x="1" y="15810"/>
                  </a:lnTo>
                  <a:lnTo>
                    <a:pt x="3063" y="15810"/>
                  </a:lnTo>
                  <a:lnTo>
                    <a:pt x="3211" y="14795"/>
                  </a:lnTo>
                  <a:lnTo>
                    <a:pt x="3377" y="13781"/>
                  </a:lnTo>
                  <a:lnTo>
                    <a:pt x="3561" y="12766"/>
                  </a:lnTo>
                  <a:lnTo>
                    <a:pt x="3764" y="11770"/>
                  </a:lnTo>
                  <a:lnTo>
                    <a:pt x="3986" y="10755"/>
                  </a:lnTo>
                  <a:lnTo>
                    <a:pt x="4207" y="9759"/>
                  </a:lnTo>
                  <a:lnTo>
                    <a:pt x="4465" y="8763"/>
                  </a:lnTo>
                  <a:lnTo>
                    <a:pt x="4723" y="7767"/>
                  </a:lnTo>
                  <a:lnTo>
                    <a:pt x="5000" y="6771"/>
                  </a:lnTo>
                  <a:lnTo>
                    <a:pt x="5295" y="5793"/>
                  </a:lnTo>
                  <a:lnTo>
                    <a:pt x="5609" y="4815"/>
                  </a:lnTo>
                  <a:lnTo>
                    <a:pt x="5941" y="3837"/>
                  </a:lnTo>
                  <a:lnTo>
                    <a:pt x="6291" y="2878"/>
                  </a:lnTo>
                  <a:lnTo>
                    <a:pt x="6642" y="1900"/>
                  </a:lnTo>
                  <a:lnTo>
                    <a:pt x="7011" y="941"/>
                  </a:lnTo>
                  <a:lnTo>
                    <a:pt x="739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13"/>
            <p:cNvSpPr/>
            <p:nvPr/>
          </p:nvSpPr>
          <p:spPr>
            <a:xfrm>
              <a:off x="3676225" y="5004125"/>
              <a:ext cx="182650" cy="472750"/>
            </a:xfrm>
            <a:custGeom>
              <a:avLst/>
              <a:gdLst/>
              <a:ahLst/>
              <a:cxnLst/>
              <a:rect l="l" t="t" r="r" b="b"/>
              <a:pathLst>
                <a:path w="7306" h="18910" extrusionOk="0">
                  <a:moveTo>
                    <a:pt x="1" y="1"/>
                  </a:moveTo>
                  <a:lnTo>
                    <a:pt x="296" y="481"/>
                  </a:lnTo>
                  <a:lnTo>
                    <a:pt x="573" y="979"/>
                  </a:lnTo>
                  <a:lnTo>
                    <a:pt x="849" y="1495"/>
                  </a:lnTo>
                  <a:lnTo>
                    <a:pt x="1108" y="2012"/>
                  </a:lnTo>
                  <a:lnTo>
                    <a:pt x="1624" y="3063"/>
                  </a:lnTo>
                  <a:lnTo>
                    <a:pt x="2104" y="4170"/>
                  </a:lnTo>
                  <a:lnTo>
                    <a:pt x="2565" y="5295"/>
                  </a:lnTo>
                  <a:lnTo>
                    <a:pt x="2989" y="6458"/>
                  </a:lnTo>
                  <a:lnTo>
                    <a:pt x="3395" y="7638"/>
                  </a:lnTo>
                  <a:lnTo>
                    <a:pt x="3764" y="8837"/>
                  </a:lnTo>
                  <a:lnTo>
                    <a:pt x="4096" y="10073"/>
                  </a:lnTo>
                  <a:lnTo>
                    <a:pt x="4410" y="11309"/>
                  </a:lnTo>
                  <a:lnTo>
                    <a:pt x="4686" y="12564"/>
                  </a:lnTo>
                  <a:lnTo>
                    <a:pt x="4945" y="13837"/>
                  </a:lnTo>
                  <a:lnTo>
                    <a:pt x="5166" y="15091"/>
                  </a:lnTo>
                  <a:lnTo>
                    <a:pt x="5351" y="16364"/>
                  </a:lnTo>
                  <a:lnTo>
                    <a:pt x="5517" y="17637"/>
                  </a:lnTo>
                  <a:lnTo>
                    <a:pt x="5646" y="18910"/>
                  </a:lnTo>
                  <a:lnTo>
                    <a:pt x="7306" y="18910"/>
                  </a:lnTo>
                  <a:lnTo>
                    <a:pt x="7066" y="17176"/>
                  </a:lnTo>
                  <a:lnTo>
                    <a:pt x="6937" y="16309"/>
                  </a:lnTo>
                  <a:lnTo>
                    <a:pt x="6789" y="15442"/>
                  </a:lnTo>
                  <a:lnTo>
                    <a:pt x="6623" y="14575"/>
                  </a:lnTo>
                  <a:lnTo>
                    <a:pt x="6439" y="13708"/>
                  </a:lnTo>
                  <a:lnTo>
                    <a:pt x="6254" y="12841"/>
                  </a:lnTo>
                  <a:lnTo>
                    <a:pt x="6052" y="11992"/>
                  </a:lnTo>
                  <a:lnTo>
                    <a:pt x="5830" y="11180"/>
                  </a:lnTo>
                  <a:lnTo>
                    <a:pt x="5590" y="10350"/>
                  </a:lnTo>
                  <a:lnTo>
                    <a:pt x="5332" y="9538"/>
                  </a:lnTo>
                  <a:lnTo>
                    <a:pt x="5055" y="8745"/>
                  </a:lnTo>
                  <a:lnTo>
                    <a:pt x="4760" y="7952"/>
                  </a:lnTo>
                  <a:lnTo>
                    <a:pt x="4447" y="7159"/>
                  </a:lnTo>
                  <a:lnTo>
                    <a:pt x="4096" y="6384"/>
                  </a:lnTo>
                  <a:lnTo>
                    <a:pt x="3746" y="5609"/>
                  </a:lnTo>
                  <a:lnTo>
                    <a:pt x="3358" y="4853"/>
                  </a:lnTo>
                  <a:lnTo>
                    <a:pt x="2952" y="4115"/>
                  </a:lnTo>
                  <a:lnTo>
                    <a:pt x="2528" y="3377"/>
                  </a:lnTo>
                  <a:lnTo>
                    <a:pt x="2067" y="2676"/>
                  </a:lnTo>
                  <a:lnTo>
                    <a:pt x="1587" y="1975"/>
                  </a:lnTo>
                  <a:lnTo>
                    <a:pt x="1089" y="1292"/>
                  </a:lnTo>
                  <a:lnTo>
                    <a:pt x="554" y="647"/>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13"/>
            <p:cNvSpPr/>
            <p:nvPr/>
          </p:nvSpPr>
          <p:spPr>
            <a:xfrm>
              <a:off x="2913400" y="4695600"/>
              <a:ext cx="286425" cy="781275"/>
            </a:xfrm>
            <a:custGeom>
              <a:avLst/>
              <a:gdLst/>
              <a:ahLst/>
              <a:cxnLst/>
              <a:rect l="l" t="t" r="r" b="b"/>
              <a:pathLst>
                <a:path w="11457" h="31251" extrusionOk="0">
                  <a:moveTo>
                    <a:pt x="8487" y="0"/>
                  </a:moveTo>
                  <a:lnTo>
                    <a:pt x="7860" y="1716"/>
                  </a:lnTo>
                  <a:lnTo>
                    <a:pt x="7269" y="3450"/>
                  </a:lnTo>
                  <a:lnTo>
                    <a:pt x="6716" y="5203"/>
                  </a:lnTo>
                  <a:lnTo>
                    <a:pt x="6199" y="6955"/>
                  </a:lnTo>
                  <a:lnTo>
                    <a:pt x="5738" y="8726"/>
                  </a:lnTo>
                  <a:lnTo>
                    <a:pt x="5314" y="10497"/>
                  </a:lnTo>
                  <a:lnTo>
                    <a:pt x="4926" y="12287"/>
                  </a:lnTo>
                  <a:lnTo>
                    <a:pt x="4576" y="14094"/>
                  </a:lnTo>
                  <a:lnTo>
                    <a:pt x="4262" y="15902"/>
                  </a:lnTo>
                  <a:lnTo>
                    <a:pt x="4004" y="17710"/>
                  </a:lnTo>
                  <a:lnTo>
                    <a:pt x="3783" y="19518"/>
                  </a:lnTo>
                  <a:lnTo>
                    <a:pt x="3598" y="21344"/>
                  </a:lnTo>
                  <a:lnTo>
                    <a:pt x="3451" y="23171"/>
                  </a:lnTo>
                  <a:lnTo>
                    <a:pt x="3358" y="24997"/>
                  </a:lnTo>
                  <a:lnTo>
                    <a:pt x="3285" y="26824"/>
                  </a:lnTo>
                  <a:lnTo>
                    <a:pt x="3266" y="28668"/>
                  </a:lnTo>
                  <a:lnTo>
                    <a:pt x="1" y="23466"/>
                  </a:lnTo>
                  <a:lnTo>
                    <a:pt x="1" y="23466"/>
                  </a:lnTo>
                  <a:lnTo>
                    <a:pt x="204" y="23872"/>
                  </a:lnTo>
                  <a:lnTo>
                    <a:pt x="388" y="24278"/>
                  </a:lnTo>
                  <a:lnTo>
                    <a:pt x="776" y="25145"/>
                  </a:lnTo>
                  <a:lnTo>
                    <a:pt x="1126" y="26086"/>
                  </a:lnTo>
                  <a:lnTo>
                    <a:pt x="1477" y="27045"/>
                  </a:lnTo>
                  <a:lnTo>
                    <a:pt x="1790" y="28060"/>
                  </a:lnTo>
                  <a:lnTo>
                    <a:pt x="2104" y="29111"/>
                  </a:lnTo>
                  <a:lnTo>
                    <a:pt x="2381" y="30181"/>
                  </a:lnTo>
                  <a:lnTo>
                    <a:pt x="2639" y="31251"/>
                  </a:lnTo>
                  <a:lnTo>
                    <a:pt x="8524" y="31251"/>
                  </a:lnTo>
                  <a:lnTo>
                    <a:pt x="8561" y="30144"/>
                  </a:lnTo>
                  <a:lnTo>
                    <a:pt x="8598" y="29037"/>
                  </a:lnTo>
                  <a:lnTo>
                    <a:pt x="8671" y="27912"/>
                  </a:lnTo>
                  <a:lnTo>
                    <a:pt x="8764" y="26805"/>
                  </a:lnTo>
                  <a:lnTo>
                    <a:pt x="8874" y="25698"/>
                  </a:lnTo>
                  <a:lnTo>
                    <a:pt x="9003" y="24591"/>
                  </a:lnTo>
                  <a:lnTo>
                    <a:pt x="9169" y="23503"/>
                  </a:lnTo>
                  <a:lnTo>
                    <a:pt x="9335" y="22396"/>
                  </a:lnTo>
                  <a:lnTo>
                    <a:pt x="9520" y="21308"/>
                  </a:lnTo>
                  <a:lnTo>
                    <a:pt x="9741" y="20201"/>
                  </a:lnTo>
                  <a:lnTo>
                    <a:pt x="9981" y="19131"/>
                  </a:lnTo>
                  <a:lnTo>
                    <a:pt x="10239" y="18042"/>
                  </a:lnTo>
                  <a:lnTo>
                    <a:pt x="10516" y="16954"/>
                  </a:lnTo>
                  <a:lnTo>
                    <a:pt x="10811" y="15884"/>
                  </a:lnTo>
                  <a:lnTo>
                    <a:pt x="11125" y="14814"/>
                  </a:lnTo>
                  <a:lnTo>
                    <a:pt x="11457" y="13762"/>
                  </a:lnTo>
                  <a:lnTo>
                    <a:pt x="11070" y="14519"/>
                  </a:lnTo>
                  <a:lnTo>
                    <a:pt x="10701" y="15275"/>
                  </a:lnTo>
                  <a:lnTo>
                    <a:pt x="10350" y="16031"/>
                  </a:lnTo>
                  <a:lnTo>
                    <a:pt x="10000" y="16806"/>
                  </a:lnTo>
                  <a:lnTo>
                    <a:pt x="9649" y="17581"/>
                  </a:lnTo>
                  <a:lnTo>
                    <a:pt x="9317" y="18356"/>
                  </a:lnTo>
                  <a:lnTo>
                    <a:pt x="9003" y="19149"/>
                  </a:lnTo>
                  <a:lnTo>
                    <a:pt x="8690" y="19924"/>
                  </a:lnTo>
                  <a:lnTo>
                    <a:pt x="8395" y="20717"/>
                  </a:lnTo>
                  <a:lnTo>
                    <a:pt x="8099" y="21511"/>
                  </a:lnTo>
                  <a:lnTo>
                    <a:pt x="7823" y="22304"/>
                  </a:lnTo>
                  <a:lnTo>
                    <a:pt x="7564" y="23115"/>
                  </a:lnTo>
                  <a:lnTo>
                    <a:pt x="7306" y="23927"/>
                  </a:lnTo>
                  <a:lnTo>
                    <a:pt x="7066" y="24739"/>
                  </a:lnTo>
                  <a:lnTo>
                    <a:pt x="6845" y="25551"/>
                  </a:lnTo>
                  <a:lnTo>
                    <a:pt x="6624" y="26362"/>
                  </a:lnTo>
                  <a:lnTo>
                    <a:pt x="6550" y="24702"/>
                  </a:lnTo>
                  <a:lnTo>
                    <a:pt x="6513" y="23060"/>
                  </a:lnTo>
                  <a:lnTo>
                    <a:pt x="6476" y="21400"/>
                  </a:lnTo>
                  <a:lnTo>
                    <a:pt x="6495" y="19740"/>
                  </a:lnTo>
                  <a:lnTo>
                    <a:pt x="6513" y="18079"/>
                  </a:lnTo>
                  <a:lnTo>
                    <a:pt x="6568" y="16419"/>
                  </a:lnTo>
                  <a:lnTo>
                    <a:pt x="6661" y="14777"/>
                  </a:lnTo>
                  <a:lnTo>
                    <a:pt x="6753" y="13117"/>
                  </a:lnTo>
                  <a:lnTo>
                    <a:pt x="6882" y="11475"/>
                  </a:lnTo>
                  <a:lnTo>
                    <a:pt x="7048" y="9815"/>
                  </a:lnTo>
                  <a:lnTo>
                    <a:pt x="7214" y="8173"/>
                  </a:lnTo>
                  <a:lnTo>
                    <a:pt x="7417" y="6531"/>
                  </a:lnTo>
                  <a:lnTo>
                    <a:pt x="7657" y="4889"/>
                  </a:lnTo>
                  <a:lnTo>
                    <a:pt x="7897" y="3247"/>
                  </a:lnTo>
                  <a:lnTo>
                    <a:pt x="8173" y="1624"/>
                  </a:lnTo>
                  <a:lnTo>
                    <a:pt x="848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13"/>
            <p:cNvSpPr/>
            <p:nvPr/>
          </p:nvSpPr>
          <p:spPr>
            <a:xfrm>
              <a:off x="3135250" y="5282225"/>
              <a:ext cx="44300" cy="194650"/>
            </a:xfrm>
            <a:custGeom>
              <a:avLst/>
              <a:gdLst/>
              <a:ahLst/>
              <a:cxnLst/>
              <a:rect l="l" t="t" r="r" b="b"/>
              <a:pathLst>
                <a:path w="1772" h="7786" extrusionOk="0">
                  <a:moveTo>
                    <a:pt x="1771" y="1"/>
                  </a:moveTo>
                  <a:lnTo>
                    <a:pt x="0" y="7786"/>
                  </a:lnTo>
                  <a:lnTo>
                    <a:pt x="960" y="7786"/>
                  </a:lnTo>
                  <a:lnTo>
                    <a:pt x="1126" y="5720"/>
                  </a:lnTo>
                  <a:lnTo>
                    <a:pt x="1329" y="3709"/>
                  </a:lnTo>
                  <a:lnTo>
                    <a:pt x="1531" y="1790"/>
                  </a:lnTo>
                  <a:lnTo>
                    <a:pt x="177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13"/>
            <p:cNvSpPr/>
            <p:nvPr/>
          </p:nvSpPr>
          <p:spPr>
            <a:xfrm>
              <a:off x="3881450" y="4722800"/>
              <a:ext cx="1014675" cy="754075"/>
            </a:xfrm>
            <a:custGeom>
              <a:avLst/>
              <a:gdLst/>
              <a:ahLst/>
              <a:cxnLst/>
              <a:rect l="l" t="t" r="r" b="b"/>
              <a:pathLst>
                <a:path w="40587" h="30163" extrusionOk="0">
                  <a:moveTo>
                    <a:pt x="7841" y="10682"/>
                  </a:moveTo>
                  <a:lnTo>
                    <a:pt x="8247" y="11586"/>
                  </a:lnTo>
                  <a:lnTo>
                    <a:pt x="8616" y="12508"/>
                  </a:lnTo>
                  <a:lnTo>
                    <a:pt x="8967" y="13431"/>
                  </a:lnTo>
                  <a:lnTo>
                    <a:pt x="9299" y="14353"/>
                  </a:lnTo>
                  <a:lnTo>
                    <a:pt x="9594" y="15294"/>
                  </a:lnTo>
                  <a:lnTo>
                    <a:pt x="9871" y="16253"/>
                  </a:lnTo>
                  <a:lnTo>
                    <a:pt x="10110" y="17213"/>
                  </a:lnTo>
                  <a:lnTo>
                    <a:pt x="10332" y="18172"/>
                  </a:lnTo>
                  <a:lnTo>
                    <a:pt x="10516" y="19131"/>
                  </a:lnTo>
                  <a:lnTo>
                    <a:pt x="10682" y="20109"/>
                  </a:lnTo>
                  <a:lnTo>
                    <a:pt x="10811" y="21087"/>
                  </a:lnTo>
                  <a:lnTo>
                    <a:pt x="10922" y="22083"/>
                  </a:lnTo>
                  <a:lnTo>
                    <a:pt x="11014" y="23061"/>
                  </a:lnTo>
                  <a:lnTo>
                    <a:pt x="11070" y="24038"/>
                  </a:lnTo>
                  <a:lnTo>
                    <a:pt x="11088" y="25034"/>
                  </a:lnTo>
                  <a:lnTo>
                    <a:pt x="11088" y="26031"/>
                  </a:lnTo>
                  <a:lnTo>
                    <a:pt x="10904" y="25440"/>
                  </a:lnTo>
                  <a:lnTo>
                    <a:pt x="10701" y="24868"/>
                  </a:lnTo>
                  <a:lnTo>
                    <a:pt x="10479" y="24297"/>
                  </a:lnTo>
                  <a:lnTo>
                    <a:pt x="10239" y="23743"/>
                  </a:lnTo>
                  <a:lnTo>
                    <a:pt x="9981" y="23190"/>
                  </a:lnTo>
                  <a:lnTo>
                    <a:pt x="9704" y="22655"/>
                  </a:lnTo>
                  <a:lnTo>
                    <a:pt x="9409" y="22120"/>
                  </a:lnTo>
                  <a:lnTo>
                    <a:pt x="9096" y="21585"/>
                  </a:lnTo>
                  <a:lnTo>
                    <a:pt x="8764" y="21068"/>
                  </a:lnTo>
                  <a:lnTo>
                    <a:pt x="8432" y="20570"/>
                  </a:lnTo>
                  <a:lnTo>
                    <a:pt x="8081" y="20072"/>
                  </a:lnTo>
                  <a:lnTo>
                    <a:pt x="7712" y="19592"/>
                  </a:lnTo>
                  <a:lnTo>
                    <a:pt x="7325" y="19113"/>
                  </a:lnTo>
                  <a:lnTo>
                    <a:pt x="6919" y="18652"/>
                  </a:lnTo>
                  <a:lnTo>
                    <a:pt x="6495" y="18209"/>
                  </a:lnTo>
                  <a:lnTo>
                    <a:pt x="6070" y="17784"/>
                  </a:lnTo>
                  <a:lnTo>
                    <a:pt x="6255" y="16862"/>
                  </a:lnTo>
                  <a:lnTo>
                    <a:pt x="6439" y="15958"/>
                  </a:lnTo>
                  <a:lnTo>
                    <a:pt x="6642" y="15054"/>
                  </a:lnTo>
                  <a:lnTo>
                    <a:pt x="6864" y="14169"/>
                  </a:lnTo>
                  <a:lnTo>
                    <a:pt x="7085" y="13283"/>
                  </a:lnTo>
                  <a:lnTo>
                    <a:pt x="7325" y="12398"/>
                  </a:lnTo>
                  <a:lnTo>
                    <a:pt x="7583" y="11531"/>
                  </a:lnTo>
                  <a:lnTo>
                    <a:pt x="7841" y="10682"/>
                  </a:lnTo>
                  <a:close/>
                  <a:moveTo>
                    <a:pt x="17250" y="1"/>
                  </a:moveTo>
                  <a:lnTo>
                    <a:pt x="17822" y="978"/>
                  </a:lnTo>
                  <a:lnTo>
                    <a:pt x="18393" y="1956"/>
                  </a:lnTo>
                  <a:lnTo>
                    <a:pt x="18947" y="2952"/>
                  </a:lnTo>
                  <a:lnTo>
                    <a:pt x="19482" y="3949"/>
                  </a:lnTo>
                  <a:lnTo>
                    <a:pt x="19998" y="4945"/>
                  </a:lnTo>
                  <a:lnTo>
                    <a:pt x="20515" y="5959"/>
                  </a:lnTo>
                  <a:lnTo>
                    <a:pt x="21013" y="6974"/>
                  </a:lnTo>
                  <a:lnTo>
                    <a:pt x="21511" y="7989"/>
                  </a:lnTo>
                  <a:lnTo>
                    <a:pt x="21972" y="9003"/>
                  </a:lnTo>
                  <a:lnTo>
                    <a:pt x="22452" y="10036"/>
                  </a:lnTo>
                  <a:lnTo>
                    <a:pt x="22895" y="11069"/>
                  </a:lnTo>
                  <a:lnTo>
                    <a:pt x="23337" y="12121"/>
                  </a:lnTo>
                  <a:lnTo>
                    <a:pt x="23762" y="13154"/>
                  </a:lnTo>
                  <a:lnTo>
                    <a:pt x="24186" y="14206"/>
                  </a:lnTo>
                  <a:lnTo>
                    <a:pt x="24592" y="15276"/>
                  </a:lnTo>
                  <a:lnTo>
                    <a:pt x="24979" y="16327"/>
                  </a:lnTo>
                  <a:lnTo>
                    <a:pt x="24721" y="17268"/>
                  </a:lnTo>
                  <a:lnTo>
                    <a:pt x="24463" y="18227"/>
                  </a:lnTo>
                  <a:lnTo>
                    <a:pt x="24002" y="20146"/>
                  </a:lnTo>
                  <a:lnTo>
                    <a:pt x="23559" y="22064"/>
                  </a:lnTo>
                  <a:lnTo>
                    <a:pt x="23153" y="24001"/>
                  </a:lnTo>
                  <a:lnTo>
                    <a:pt x="22563" y="23393"/>
                  </a:lnTo>
                  <a:lnTo>
                    <a:pt x="22766" y="22747"/>
                  </a:lnTo>
                  <a:lnTo>
                    <a:pt x="22987" y="22101"/>
                  </a:lnTo>
                  <a:lnTo>
                    <a:pt x="23208" y="21456"/>
                  </a:lnTo>
                  <a:lnTo>
                    <a:pt x="23448" y="20810"/>
                  </a:lnTo>
                  <a:lnTo>
                    <a:pt x="23098" y="21345"/>
                  </a:lnTo>
                  <a:lnTo>
                    <a:pt x="22766" y="21880"/>
                  </a:lnTo>
                  <a:lnTo>
                    <a:pt x="22434" y="22415"/>
                  </a:lnTo>
                  <a:lnTo>
                    <a:pt x="22120" y="22968"/>
                  </a:lnTo>
                  <a:lnTo>
                    <a:pt x="21677" y="22544"/>
                  </a:lnTo>
                  <a:lnTo>
                    <a:pt x="21216" y="22120"/>
                  </a:lnTo>
                  <a:lnTo>
                    <a:pt x="20755" y="21732"/>
                  </a:lnTo>
                  <a:lnTo>
                    <a:pt x="20275" y="21326"/>
                  </a:lnTo>
                  <a:lnTo>
                    <a:pt x="19795" y="20939"/>
                  </a:lnTo>
                  <a:lnTo>
                    <a:pt x="19297" y="20570"/>
                  </a:lnTo>
                  <a:lnTo>
                    <a:pt x="18799" y="20201"/>
                  </a:lnTo>
                  <a:lnTo>
                    <a:pt x="18301" y="19832"/>
                  </a:lnTo>
                  <a:lnTo>
                    <a:pt x="18449" y="18412"/>
                  </a:lnTo>
                  <a:lnTo>
                    <a:pt x="18633" y="16973"/>
                  </a:lnTo>
                  <a:lnTo>
                    <a:pt x="18172" y="18209"/>
                  </a:lnTo>
                  <a:lnTo>
                    <a:pt x="17729" y="19445"/>
                  </a:lnTo>
                  <a:lnTo>
                    <a:pt x="16825" y="18854"/>
                  </a:lnTo>
                  <a:lnTo>
                    <a:pt x="15866" y="18301"/>
                  </a:lnTo>
                  <a:lnTo>
                    <a:pt x="14907" y="17766"/>
                  </a:lnTo>
                  <a:lnTo>
                    <a:pt x="13929" y="17268"/>
                  </a:lnTo>
                  <a:lnTo>
                    <a:pt x="14815" y="18061"/>
                  </a:lnTo>
                  <a:lnTo>
                    <a:pt x="15700" y="18891"/>
                  </a:lnTo>
                  <a:lnTo>
                    <a:pt x="16549" y="19721"/>
                  </a:lnTo>
                  <a:lnTo>
                    <a:pt x="17360" y="20589"/>
                  </a:lnTo>
                  <a:lnTo>
                    <a:pt x="17010" y="21751"/>
                  </a:lnTo>
                  <a:lnTo>
                    <a:pt x="16678" y="22913"/>
                  </a:lnTo>
                  <a:lnTo>
                    <a:pt x="16364" y="24075"/>
                  </a:lnTo>
                  <a:lnTo>
                    <a:pt x="16069" y="25237"/>
                  </a:lnTo>
                  <a:lnTo>
                    <a:pt x="15792" y="26418"/>
                  </a:lnTo>
                  <a:lnTo>
                    <a:pt x="15552" y="27599"/>
                  </a:lnTo>
                  <a:lnTo>
                    <a:pt x="15331" y="28798"/>
                  </a:lnTo>
                  <a:lnTo>
                    <a:pt x="15110" y="29979"/>
                  </a:lnTo>
                  <a:lnTo>
                    <a:pt x="15202" y="29314"/>
                  </a:lnTo>
                  <a:lnTo>
                    <a:pt x="15276" y="28632"/>
                  </a:lnTo>
                  <a:lnTo>
                    <a:pt x="15313" y="27949"/>
                  </a:lnTo>
                  <a:lnTo>
                    <a:pt x="15331" y="27267"/>
                  </a:lnTo>
                  <a:lnTo>
                    <a:pt x="15331" y="26584"/>
                  </a:lnTo>
                  <a:lnTo>
                    <a:pt x="15294" y="25920"/>
                  </a:lnTo>
                  <a:lnTo>
                    <a:pt x="15257" y="25237"/>
                  </a:lnTo>
                  <a:lnTo>
                    <a:pt x="15184" y="24555"/>
                  </a:lnTo>
                  <a:lnTo>
                    <a:pt x="15110" y="23891"/>
                  </a:lnTo>
                  <a:lnTo>
                    <a:pt x="14999" y="23208"/>
                  </a:lnTo>
                  <a:lnTo>
                    <a:pt x="14870" y="22544"/>
                  </a:lnTo>
                  <a:lnTo>
                    <a:pt x="14722" y="21880"/>
                  </a:lnTo>
                  <a:lnTo>
                    <a:pt x="14556" y="21216"/>
                  </a:lnTo>
                  <a:lnTo>
                    <a:pt x="14372" y="20570"/>
                  </a:lnTo>
                  <a:lnTo>
                    <a:pt x="14169" y="19906"/>
                  </a:lnTo>
                  <a:lnTo>
                    <a:pt x="13948" y="19279"/>
                  </a:lnTo>
                  <a:lnTo>
                    <a:pt x="13708" y="18633"/>
                  </a:lnTo>
                  <a:lnTo>
                    <a:pt x="13449" y="18006"/>
                  </a:lnTo>
                  <a:lnTo>
                    <a:pt x="13173" y="17379"/>
                  </a:lnTo>
                  <a:lnTo>
                    <a:pt x="12878" y="16770"/>
                  </a:lnTo>
                  <a:lnTo>
                    <a:pt x="12545" y="16161"/>
                  </a:lnTo>
                  <a:lnTo>
                    <a:pt x="12213" y="15571"/>
                  </a:lnTo>
                  <a:lnTo>
                    <a:pt x="11863" y="14999"/>
                  </a:lnTo>
                  <a:lnTo>
                    <a:pt x="11494" y="14427"/>
                  </a:lnTo>
                  <a:lnTo>
                    <a:pt x="11125" y="13855"/>
                  </a:lnTo>
                  <a:lnTo>
                    <a:pt x="10719" y="13302"/>
                  </a:lnTo>
                  <a:lnTo>
                    <a:pt x="10295" y="12767"/>
                  </a:lnTo>
                  <a:lnTo>
                    <a:pt x="9871" y="12250"/>
                  </a:lnTo>
                  <a:lnTo>
                    <a:pt x="9409" y="11734"/>
                  </a:lnTo>
                  <a:lnTo>
                    <a:pt x="8948" y="11254"/>
                  </a:lnTo>
                  <a:lnTo>
                    <a:pt x="8468" y="10774"/>
                  </a:lnTo>
                  <a:lnTo>
                    <a:pt x="7970" y="10295"/>
                  </a:lnTo>
                  <a:lnTo>
                    <a:pt x="8395" y="9040"/>
                  </a:lnTo>
                  <a:lnTo>
                    <a:pt x="8837" y="7804"/>
                  </a:lnTo>
                  <a:lnTo>
                    <a:pt x="9317" y="6605"/>
                  </a:lnTo>
                  <a:lnTo>
                    <a:pt x="9834" y="5443"/>
                  </a:lnTo>
                  <a:lnTo>
                    <a:pt x="9372" y="5978"/>
                  </a:lnTo>
                  <a:lnTo>
                    <a:pt x="8930" y="6513"/>
                  </a:lnTo>
                  <a:lnTo>
                    <a:pt x="8487" y="7048"/>
                  </a:lnTo>
                  <a:lnTo>
                    <a:pt x="8063" y="7601"/>
                  </a:lnTo>
                  <a:lnTo>
                    <a:pt x="7657" y="8173"/>
                  </a:lnTo>
                  <a:lnTo>
                    <a:pt x="7251" y="8745"/>
                  </a:lnTo>
                  <a:lnTo>
                    <a:pt x="6864" y="9335"/>
                  </a:lnTo>
                  <a:lnTo>
                    <a:pt x="6476" y="9926"/>
                  </a:lnTo>
                  <a:lnTo>
                    <a:pt x="6126" y="10516"/>
                  </a:lnTo>
                  <a:lnTo>
                    <a:pt x="5775" y="11125"/>
                  </a:lnTo>
                  <a:lnTo>
                    <a:pt x="5425" y="11734"/>
                  </a:lnTo>
                  <a:lnTo>
                    <a:pt x="5111" y="12361"/>
                  </a:lnTo>
                  <a:lnTo>
                    <a:pt x="4797" y="12988"/>
                  </a:lnTo>
                  <a:lnTo>
                    <a:pt x="4502" y="13615"/>
                  </a:lnTo>
                  <a:lnTo>
                    <a:pt x="4207" y="14261"/>
                  </a:lnTo>
                  <a:lnTo>
                    <a:pt x="3949" y="14907"/>
                  </a:lnTo>
                  <a:lnTo>
                    <a:pt x="4023" y="14113"/>
                  </a:lnTo>
                  <a:lnTo>
                    <a:pt x="4078" y="13338"/>
                  </a:lnTo>
                  <a:lnTo>
                    <a:pt x="4115" y="12564"/>
                  </a:lnTo>
                  <a:lnTo>
                    <a:pt x="4152" y="11770"/>
                  </a:lnTo>
                  <a:lnTo>
                    <a:pt x="4170" y="10996"/>
                  </a:lnTo>
                  <a:lnTo>
                    <a:pt x="4170" y="10202"/>
                  </a:lnTo>
                  <a:lnTo>
                    <a:pt x="4152" y="9428"/>
                  </a:lnTo>
                  <a:lnTo>
                    <a:pt x="4133" y="8653"/>
                  </a:lnTo>
                  <a:lnTo>
                    <a:pt x="4078" y="7859"/>
                  </a:lnTo>
                  <a:lnTo>
                    <a:pt x="4041" y="7085"/>
                  </a:lnTo>
                  <a:lnTo>
                    <a:pt x="3967" y="6310"/>
                  </a:lnTo>
                  <a:lnTo>
                    <a:pt x="3875" y="5535"/>
                  </a:lnTo>
                  <a:lnTo>
                    <a:pt x="3783" y="4760"/>
                  </a:lnTo>
                  <a:lnTo>
                    <a:pt x="3672" y="3985"/>
                  </a:lnTo>
                  <a:lnTo>
                    <a:pt x="3561" y="3211"/>
                  </a:lnTo>
                  <a:lnTo>
                    <a:pt x="3432" y="2436"/>
                  </a:lnTo>
                  <a:lnTo>
                    <a:pt x="3395" y="3727"/>
                  </a:lnTo>
                  <a:lnTo>
                    <a:pt x="3358" y="5000"/>
                  </a:lnTo>
                  <a:lnTo>
                    <a:pt x="3303" y="6291"/>
                  </a:lnTo>
                  <a:lnTo>
                    <a:pt x="3248" y="7583"/>
                  </a:lnTo>
                  <a:lnTo>
                    <a:pt x="3156" y="8856"/>
                  </a:lnTo>
                  <a:lnTo>
                    <a:pt x="3063" y="10147"/>
                  </a:lnTo>
                  <a:lnTo>
                    <a:pt x="2971" y="11420"/>
                  </a:lnTo>
                  <a:lnTo>
                    <a:pt x="2842" y="12711"/>
                  </a:lnTo>
                  <a:lnTo>
                    <a:pt x="2713" y="13984"/>
                  </a:lnTo>
                  <a:lnTo>
                    <a:pt x="2584" y="15257"/>
                  </a:lnTo>
                  <a:lnTo>
                    <a:pt x="2418" y="16530"/>
                  </a:lnTo>
                  <a:lnTo>
                    <a:pt x="2252" y="17821"/>
                  </a:lnTo>
                  <a:lnTo>
                    <a:pt x="2067" y="19094"/>
                  </a:lnTo>
                  <a:lnTo>
                    <a:pt x="1883" y="20349"/>
                  </a:lnTo>
                  <a:lnTo>
                    <a:pt x="1680" y="21622"/>
                  </a:lnTo>
                  <a:lnTo>
                    <a:pt x="1458" y="22895"/>
                  </a:lnTo>
                  <a:lnTo>
                    <a:pt x="1" y="13006"/>
                  </a:lnTo>
                  <a:lnTo>
                    <a:pt x="149" y="15146"/>
                  </a:lnTo>
                  <a:lnTo>
                    <a:pt x="241" y="17286"/>
                  </a:lnTo>
                  <a:lnTo>
                    <a:pt x="315" y="19426"/>
                  </a:lnTo>
                  <a:lnTo>
                    <a:pt x="351" y="21585"/>
                  </a:lnTo>
                  <a:lnTo>
                    <a:pt x="370" y="23725"/>
                  </a:lnTo>
                  <a:lnTo>
                    <a:pt x="351" y="25883"/>
                  </a:lnTo>
                  <a:lnTo>
                    <a:pt x="296" y="28023"/>
                  </a:lnTo>
                  <a:lnTo>
                    <a:pt x="204" y="30163"/>
                  </a:lnTo>
                  <a:lnTo>
                    <a:pt x="4779" y="30163"/>
                  </a:lnTo>
                  <a:lnTo>
                    <a:pt x="4816" y="28687"/>
                  </a:lnTo>
                  <a:lnTo>
                    <a:pt x="4908" y="27211"/>
                  </a:lnTo>
                  <a:lnTo>
                    <a:pt x="5019" y="25717"/>
                  </a:lnTo>
                  <a:lnTo>
                    <a:pt x="5148" y="24223"/>
                  </a:lnTo>
                  <a:lnTo>
                    <a:pt x="5314" y="22710"/>
                  </a:lnTo>
                  <a:lnTo>
                    <a:pt x="5517" y="21216"/>
                  </a:lnTo>
                  <a:lnTo>
                    <a:pt x="5738" y="19740"/>
                  </a:lnTo>
                  <a:lnTo>
                    <a:pt x="5978" y="18264"/>
                  </a:lnTo>
                  <a:lnTo>
                    <a:pt x="6292" y="18910"/>
                  </a:lnTo>
                  <a:lnTo>
                    <a:pt x="6605" y="19574"/>
                  </a:lnTo>
                  <a:lnTo>
                    <a:pt x="6882" y="20275"/>
                  </a:lnTo>
                  <a:lnTo>
                    <a:pt x="7159" y="20976"/>
                  </a:lnTo>
                  <a:lnTo>
                    <a:pt x="7435" y="21677"/>
                  </a:lnTo>
                  <a:lnTo>
                    <a:pt x="7675" y="22415"/>
                  </a:lnTo>
                  <a:lnTo>
                    <a:pt x="7915" y="23153"/>
                  </a:lnTo>
                  <a:lnTo>
                    <a:pt x="8155" y="23909"/>
                  </a:lnTo>
                  <a:lnTo>
                    <a:pt x="8358" y="24666"/>
                  </a:lnTo>
                  <a:lnTo>
                    <a:pt x="8561" y="25440"/>
                  </a:lnTo>
                  <a:lnTo>
                    <a:pt x="8764" y="26215"/>
                  </a:lnTo>
                  <a:lnTo>
                    <a:pt x="8930" y="27008"/>
                  </a:lnTo>
                  <a:lnTo>
                    <a:pt x="9096" y="27783"/>
                  </a:lnTo>
                  <a:lnTo>
                    <a:pt x="9243" y="28576"/>
                  </a:lnTo>
                  <a:lnTo>
                    <a:pt x="9372" y="29370"/>
                  </a:lnTo>
                  <a:lnTo>
                    <a:pt x="9502" y="30163"/>
                  </a:lnTo>
                  <a:lnTo>
                    <a:pt x="17803" y="30163"/>
                  </a:lnTo>
                  <a:lnTo>
                    <a:pt x="17803" y="29075"/>
                  </a:lnTo>
                  <a:lnTo>
                    <a:pt x="17822" y="27986"/>
                  </a:lnTo>
                  <a:lnTo>
                    <a:pt x="17840" y="26898"/>
                  </a:lnTo>
                  <a:lnTo>
                    <a:pt x="17877" y="25809"/>
                  </a:lnTo>
                  <a:lnTo>
                    <a:pt x="17932" y="24721"/>
                  </a:lnTo>
                  <a:lnTo>
                    <a:pt x="17988" y="23632"/>
                  </a:lnTo>
                  <a:lnTo>
                    <a:pt x="18061" y="22544"/>
                  </a:lnTo>
                  <a:lnTo>
                    <a:pt x="18154" y="21456"/>
                  </a:lnTo>
                  <a:lnTo>
                    <a:pt x="18910" y="22323"/>
                  </a:lnTo>
                  <a:lnTo>
                    <a:pt x="19648" y="23208"/>
                  </a:lnTo>
                  <a:lnTo>
                    <a:pt x="20367" y="24112"/>
                  </a:lnTo>
                  <a:lnTo>
                    <a:pt x="21050" y="25034"/>
                  </a:lnTo>
                  <a:lnTo>
                    <a:pt x="20773" y="25662"/>
                  </a:lnTo>
                  <a:lnTo>
                    <a:pt x="20496" y="26289"/>
                  </a:lnTo>
                  <a:lnTo>
                    <a:pt x="20238" y="26916"/>
                  </a:lnTo>
                  <a:lnTo>
                    <a:pt x="19998" y="27562"/>
                  </a:lnTo>
                  <a:lnTo>
                    <a:pt x="19759" y="28208"/>
                  </a:lnTo>
                  <a:lnTo>
                    <a:pt x="19556" y="28853"/>
                  </a:lnTo>
                  <a:lnTo>
                    <a:pt x="19353" y="29517"/>
                  </a:lnTo>
                  <a:lnTo>
                    <a:pt x="19150" y="30163"/>
                  </a:lnTo>
                  <a:lnTo>
                    <a:pt x="21179" y="30163"/>
                  </a:lnTo>
                  <a:lnTo>
                    <a:pt x="21308" y="29167"/>
                  </a:lnTo>
                  <a:lnTo>
                    <a:pt x="21456" y="28152"/>
                  </a:lnTo>
                  <a:lnTo>
                    <a:pt x="21640" y="27156"/>
                  </a:lnTo>
                  <a:lnTo>
                    <a:pt x="21843" y="26160"/>
                  </a:lnTo>
                  <a:lnTo>
                    <a:pt x="22194" y="26676"/>
                  </a:lnTo>
                  <a:lnTo>
                    <a:pt x="22544" y="27211"/>
                  </a:lnTo>
                  <a:lnTo>
                    <a:pt x="22286" y="28687"/>
                  </a:lnTo>
                  <a:lnTo>
                    <a:pt x="22028" y="30163"/>
                  </a:lnTo>
                  <a:lnTo>
                    <a:pt x="27802" y="30163"/>
                  </a:lnTo>
                  <a:lnTo>
                    <a:pt x="27304" y="29370"/>
                  </a:lnTo>
                  <a:lnTo>
                    <a:pt x="26806" y="28576"/>
                  </a:lnTo>
                  <a:lnTo>
                    <a:pt x="26271" y="27783"/>
                  </a:lnTo>
                  <a:lnTo>
                    <a:pt x="25717" y="27027"/>
                  </a:lnTo>
                  <a:lnTo>
                    <a:pt x="25846" y="25348"/>
                  </a:lnTo>
                  <a:lnTo>
                    <a:pt x="25976" y="23669"/>
                  </a:lnTo>
                  <a:lnTo>
                    <a:pt x="26142" y="21991"/>
                  </a:lnTo>
                  <a:lnTo>
                    <a:pt x="26326" y="20312"/>
                  </a:lnTo>
                  <a:lnTo>
                    <a:pt x="26695" y="21529"/>
                  </a:lnTo>
                  <a:lnTo>
                    <a:pt x="27064" y="22747"/>
                  </a:lnTo>
                  <a:lnTo>
                    <a:pt x="27396" y="23965"/>
                  </a:lnTo>
                  <a:lnTo>
                    <a:pt x="27728" y="25201"/>
                  </a:lnTo>
                  <a:lnTo>
                    <a:pt x="28042" y="26437"/>
                  </a:lnTo>
                  <a:lnTo>
                    <a:pt x="28337" y="27673"/>
                  </a:lnTo>
                  <a:lnTo>
                    <a:pt x="28614" y="28927"/>
                  </a:lnTo>
                  <a:lnTo>
                    <a:pt x="28872" y="30163"/>
                  </a:lnTo>
                  <a:lnTo>
                    <a:pt x="33650" y="30163"/>
                  </a:lnTo>
                  <a:lnTo>
                    <a:pt x="32893" y="28318"/>
                  </a:lnTo>
                  <a:lnTo>
                    <a:pt x="32119" y="26492"/>
                  </a:lnTo>
                  <a:lnTo>
                    <a:pt x="31307" y="24666"/>
                  </a:lnTo>
                  <a:lnTo>
                    <a:pt x="30477" y="22839"/>
                  </a:lnTo>
                  <a:lnTo>
                    <a:pt x="29628" y="21050"/>
                  </a:lnTo>
                  <a:lnTo>
                    <a:pt x="28743" y="19242"/>
                  </a:lnTo>
                  <a:lnTo>
                    <a:pt x="27857" y="17471"/>
                  </a:lnTo>
                  <a:lnTo>
                    <a:pt x="26916" y="15700"/>
                  </a:lnTo>
                  <a:lnTo>
                    <a:pt x="27248" y="13541"/>
                  </a:lnTo>
                  <a:lnTo>
                    <a:pt x="27617" y="11401"/>
                  </a:lnTo>
                  <a:lnTo>
                    <a:pt x="28392" y="12435"/>
                  </a:lnTo>
                  <a:lnTo>
                    <a:pt x="29130" y="13486"/>
                  </a:lnTo>
                  <a:lnTo>
                    <a:pt x="29831" y="14575"/>
                  </a:lnTo>
                  <a:lnTo>
                    <a:pt x="30495" y="15681"/>
                  </a:lnTo>
                  <a:lnTo>
                    <a:pt x="31141" y="16807"/>
                  </a:lnTo>
                  <a:lnTo>
                    <a:pt x="31731" y="17932"/>
                  </a:lnTo>
                  <a:lnTo>
                    <a:pt x="32303" y="19094"/>
                  </a:lnTo>
                  <a:lnTo>
                    <a:pt x="32820" y="20275"/>
                  </a:lnTo>
                  <a:lnTo>
                    <a:pt x="33318" y="21474"/>
                  </a:lnTo>
                  <a:lnTo>
                    <a:pt x="33760" y="22673"/>
                  </a:lnTo>
                  <a:lnTo>
                    <a:pt x="34185" y="23909"/>
                  </a:lnTo>
                  <a:lnTo>
                    <a:pt x="34554" y="25127"/>
                  </a:lnTo>
                  <a:lnTo>
                    <a:pt x="34904" y="26381"/>
                  </a:lnTo>
                  <a:lnTo>
                    <a:pt x="35199" y="27636"/>
                  </a:lnTo>
                  <a:lnTo>
                    <a:pt x="35458" y="28890"/>
                  </a:lnTo>
                  <a:lnTo>
                    <a:pt x="35679" y="30163"/>
                  </a:lnTo>
                  <a:lnTo>
                    <a:pt x="40586" y="30163"/>
                  </a:lnTo>
                  <a:lnTo>
                    <a:pt x="40383" y="29462"/>
                  </a:lnTo>
                  <a:lnTo>
                    <a:pt x="40162" y="28779"/>
                  </a:lnTo>
                  <a:lnTo>
                    <a:pt x="39922" y="28097"/>
                  </a:lnTo>
                  <a:lnTo>
                    <a:pt x="39664" y="27414"/>
                  </a:lnTo>
                  <a:lnTo>
                    <a:pt x="39406" y="26732"/>
                  </a:lnTo>
                  <a:lnTo>
                    <a:pt x="39129" y="26049"/>
                  </a:lnTo>
                  <a:lnTo>
                    <a:pt x="38834" y="25385"/>
                  </a:lnTo>
                  <a:lnTo>
                    <a:pt x="38538" y="24721"/>
                  </a:lnTo>
                  <a:lnTo>
                    <a:pt x="38225" y="24075"/>
                  </a:lnTo>
                  <a:lnTo>
                    <a:pt x="37893" y="23430"/>
                  </a:lnTo>
                  <a:lnTo>
                    <a:pt x="37542" y="22784"/>
                  </a:lnTo>
                  <a:lnTo>
                    <a:pt x="37192" y="22157"/>
                  </a:lnTo>
                  <a:lnTo>
                    <a:pt x="36823" y="21529"/>
                  </a:lnTo>
                  <a:lnTo>
                    <a:pt x="36435" y="20902"/>
                  </a:lnTo>
                  <a:lnTo>
                    <a:pt x="36048" y="20293"/>
                  </a:lnTo>
                  <a:lnTo>
                    <a:pt x="35642" y="19685"/>
                  </a:lnTo>
                  <a:lnTo>
                    <a:pt x="35218" y="19094"/>
                  </a:lnTo>
                  <a:lnTo>
                    <a:pt x="34794" y="18504"/>
                  </a:lnTo>
                  <a:lnTo>
                    <a:pt x="34351" y="17932"/>
                  </a:lnTo>
                  <a:lnTo>
                    <a:pt x="33908" y="17360"/>
                  </a:lnTo>
                  <a:lnTo>
                    <a:pt x="33447" y="16807"/>
                  </a:lnTo>
                  <a:lnTo>
                    <a:pt x="32967" y="16253"/>
                  </a:lnTo>
                  <a:lnTo>
                    <a:pt x="32469" y="15700"/>
                  </a:lnTo>
                  <a:lnTo>
                    <a:pt x="31971" y="15183"/>
                  </a:lnTo>
                  <a:lnTo>
                    <a:pt x="31473" y="14648"/>
                  </a:lnTo>
                  <a:lnTo>
                    <a:pt x="30956" y="14150"/>
                  </a:lnTo>
                  <a:lnTo>
                    <a:pt x="30421" y="13652"/>
                  </a:lnTo>
                  <a:lnTo>
                    <a:pt x="29886" y="13154"/>
                  </a:lnTo>
                  <a:lnTo>
                    <a:pt x="29333" y="12693"/>
                  </a:lnTo>
                  <a:lnTo>
                    <a:pt x="28780" y="12213"/>
                  </a:lnTo>
                  <a:lnTo>
                    <a:pt x="28208" y="11770"/>
                  </a:lnTo>
                  <a:lnTo>
                    <a:pt x="27636" y="11328"/>
                  </a:lnTo>
                  <a:lnTo>
                    <a:pt x="27857" y="10073"/>
                  </a:lnTo>
                  <a:lnTo>
                    <a:pt x="28097" y="8819"/>
                  </a:lnTo>
                  <a:lnTo>
                    <a:pt x="28577" y="6365"/>
                  </a:lnTo>
                  <a:lnTo>
                    <a:pt x="28189" y="7251"/>
                  </a:lnTo>
                  <a:lnTo>
                    <a:pt x="27802" y="8136"/>
                  </a:lnTo>
                  <a:lnTo>
                    <a:pt x="27433" y="9040"/>
                  </a:lnTo>
                  <a:lnTo>
                    <a:pt x="27082" y="9944"/>
                  </a:lnTo>
                  <a:lnTo>
                    <a:pt x="26732" y="10866"/>
                  </a:lnTo>
                  <a:lnTo>
                    <a:pt x="26400" y="11770"/>
                  </a:lnTo>
                  <a:lnTo>
                    <a:pt x="26086" y="12693"/>
                  </a:lnTo>
                  <a:lnTo>
                    <a:pt x="25791" y="13615"/>
                  </a:lnTo>
                  <a:lnTo>
                    <a:pt x="24813" y="11863"/>
                  </a:lnTo>
                  <a:lnTo>
                    <a:pt x="23799" y="10129"/>
                  </a:lnTo>
                  <a:lnTo>
                    <a:pt x="22766" y="8413"/>
                  </a:lnTo>
                  <a:lnTo>
                    <a:pt x="21714" y="6697"/>
                  </a:lnTo>
                  <a:lnTo>
                    <a:pt x="20626" y="5000"/>
                  </a:lnTo>
                  <a:lnTo>
                    <a:pt x="19537" y="3321"/>
                  </a:lnTo>
                  <a:lnTo>
                    <a:pt x="18412" y="1661"/>
                  </a:lnTo>
                  <a:lnTo>
                    <a:pt x="1725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13"/>
            <p:cNvSpPr/>
            <p:nvPr/>
          </p:nvSpPr>
          <p:spPr>
            <a:xfrm>
              <a:off x="4584325" y="4669300"/>
              <a:ext cx="686750" cy="807575"/>
            </a:xfrm>
            <a:custGeom>
              <a:avLst/>
              <a:gdLst/>
              <a:ahLst/>
              <a:cxnLst/>
              <a:rect l="l" t="t" r="r" b="b"/>
              <a:pathLst>
                <a:path w="27470" h="32303" extrusionOk="0">
                  <a:moveTo>
                    <a:pt x="0" y="1"/>
                  </a:moveTo>
                  <a:lnTo>
                    <a:pt x="812" y="794"/>
                  </a:lnTo>
                  <a:lnTo>
                    <a:pt x="1587" y="1606"/>
                  </a:lnTo>
                  <a:lnTo>
                    <a:pt x="2362" y="2436"/>
                  </a:lnTo>
                  <a:lnTo>
                    <a:pt x="3100" y="3284"/>
                  </a:lnTo>
                  <a:lnTo>
                    <a:pt x="3819" y="4151"/>
                  </a:lnTo>
                  <a:lnTo>
                    <a:pt x="4502" y="5037"/>
                  </a:lnTo>
                  <a:lnTo>
                    <a:pt x="5184" y="5941"/>
                  </a:lnTo>
                  <a:lnTo>
                    <a:pt x="5830" y="6863"/>
                  </a:lnTo>
                  <a:lnTo>
                    <a:pt x="6457" y="7786"/>
                  </a:lnTo>
                  <a:lnTo>
                    <a:pt x="7066" y="8745"/>
                  </a:lnTo>
                  <a:lnTo>
                    <a:pt x="7638" y="9723"/>
                  </a:lnTo>
                  <a:lnTo>
                    <a:pt x="8191" y="10700"/>
                  </a:lnTo>
                  <a:lnTo>
                    <a:pt x="8708" y="11697"/>
                  </a:lnTo>
                  <a:lnTo>
                    <a:pt x="9224" y="12693"/>
                  </a:lnTo>
                  <a:lnTo>
                    <a:pt x="9704" y="13726"/>
                  </a:lnTo>
                  <a:lnTo>
                    <a:pt x="10147" y="14759"/>
                  </a:lnTo>
                  <a:lnTo>
                    <a:pt x="10571" y="15792"/>
                  </a:lnTo>
                  <a:lnTo>
                    <a:pt x="10977" y="16862"/>
                  </a:lnTo>
                  <a:lnTo>
                    <a:pt x="11346" y="17914"/>
                  </a:lnTo>
                  <a:lnTo>
                    <a:pt x="11696" y="18984"/>
                  </a:lnTo>
                  <a:lnTo>
                    <a:pt x="12028" y="20072"/>
                  </a:lnTo>
                  <a:lnTo>
                    <a:pt x="12324" y="21160"/>
                  </a:lnTo>
                  <a:lnTo>
                    <a:pt x="12582" y="22249"/>
                  </a:lnTo>
                  <a:lnTo>
                    <a:pt x="12822" y="23356"/>
                  </a:lnTo>
                  <a:lnTo>
                    <a:pt x="13043" y="24463"/>
                  </a:lnTo>
                  <a:lnTo>
                    <a:pt x="13228" y="25570"/>
                  </a:lnTo>
                  <a:lnTo>
                    <a:pt x="13375" y="26695"/>
                  </a:lnTo>
                  <a:lnTo>
                    <a:pt x="13504" y="27802"/>
                  </a:lnTo>
                  <a:lnTo>
                    <a:pt x="13615" y="28927"/>
                  </a:lnTo>
                  <a:lnTo>
                    <a:pt x="13670" y="30052"/>
                  </a:lnTo>
                  <a:lnTo>
                    <a:pt x="13726" y="31178"/>
                  </a:lnTo>
                  <a:lnTo>
                    <a:pt x="13726" y="32303"/>
                  </a:lnTo>
                  <a:lnTo>
                    <a:pt x="26639" y="32303"/>
                  </a:lnTo>
                  <a:lnTo>
                    <a:pt x="26639" y="30661"/>
                  </a:lnTo>
                  <a:lnTo>
                    <a:pt x="26676" y="29001"/>
                  </a:lnTo>
                  <a:lnTo>
                    <a:pt x="26750" y="27341"/>
                  </a:lnTo>
                  <a:lnTo>
                    <a:pt x="26842" y="25699"/>
                  </a:lnTo>
                  <a:lnTo>
                    <a:pt x="26953" y="24057"/>
                  </a:lnTo>
                  <a:lnTo>
                    <a:pt x="27100" y="22396"/>
                  </a:lnTo>
                  <a:lnTo>
                    <a:pt x="27266" y="20755"/>
                  </a:lnTo>
                  <a:lnTo>
                    <a:pt x="27469" y="19113"/>
                  </a:lnTo>
                  <a:lnTo>
                    <a:pt x="26879" y="20699"/>
                  </a:lnTo>
                  <a:lnTo>
                    <a:pt x="26344" y="22286"/>
                  </a:lnTo>
                  <a:lnTo>
                    <a:pt x="25846" y="23909"/>
                  </a:lnTo>
                  <a:lnTo>
                    <a:pt x="25385" y="25533"/>
                  </a:lnTo>
                  <a:lnTo>
                    <a:pt x="24960" y="27156"/>
                  </a:lnTo>
                  <a:lnTo>
                    <a:pt x="24591" y="28816"/>
                  </a:lnTo>
                  <a:lnTo>
                    <a:pt x="24241" y="30458"/>
                  </a:lnTo>
                  <a:lnTo>
                    <a:pt x="23964" y="32119"/>
                  </a:lnTo>
                  <a:lnTo>
                    <a:pt x="24038" y="31418"/>
                  </a:lnTo>
                  <a:lnTo>
                    <a:pt x="24112" y="30735"/>
                  </a:lnTo>
                  <a:lnTo>
                    <a:pt x="24149" y="30034"/>
                  </a:lnTo>
                  <a:lnTo>
                    <a:pt x="24167" y="29314"/>
                  </a:lnTo>
                  <a:lnTo>
                    <a:pt x="24167" y="28613"/>
                  </a:lnTo>
                  <a:lnTo>
                    <a:pt x="24130" y="27912"/>
                  </a:lnTo>
                  <a:lnTo>
                    <a:pt x="24075" y="27211"/>
                  </a:lnTo>
                  <a:lnTo>
                    <a:pt x="24020" y="26529"/>
                  </a:lnTo>
                  <a:lnTo>
                    <a:pt x="23909" y="25828"/>
                  </a:lnTo>
                  <a:lnTo>
                    <a:pt x="23798" y="25127"/>
                  </a:lnTo>
                  <a:lnTo>
                    <a:pt x="23669" y="24444"/>
                  </a:lnTo>
                  <a:lnTo>
                    <a:pt x="23503" y="23762"/>
                  </a:lnTo>
                  <a:lnTo>
                    <a:pt x="23319" y="23079"/>
                  </a:lnTo>
                  <a:lnTo>
                    <a:pt x="23134" y="22415"/>
                  </a:lnTo>
                  <a:lnTo>
                    <a:pt x="22913" y="21732"/>
                  </a:lnTo>
                  <a:lnTo>
                    <a:pt x="22673" y="21087"/>
                  </a:lnTo>
                  <a:lnTo>
                    <a:pt x="22396" y="20423"/>
                  </a:lnTo>
                  <a:lnTo>
                    <a:pt x="22119" y="19777"/>
                  </a:lnTo>
                  <a:lnTo>
                    <a:pt x="21824" y="19150"/>
                  </a:lnTo>
                  <a:lnTo>
                    <a:pt x="21511" y="18522"/>
                  </a:lnTo>
                  <a:lnTo>
                    <a:pt x="21160" y="17895"/>
                  </a:lnTo>
                  <a:lnTo>
                    <a:pt x="20810" y="17305"/>
                  </a:lnTo>
                  <a:lnTo>
                    <a:pt x="20441" y="16696"/>
                  </a:lnTo>
                  <a:lnTo>
                    <a:pt x="20035" y="16124"/>
                  </a:lnTo>
                  <a:lnTo>
                    <a:pt x="19629" y="15552"/>
                  </a:lnTo>
                  <a:lnTo>
                    <a:pt x="19205" y="14999"/>
                  </a:lnTo>
                  <a:lnTo>
                    <a:pt x="18762" y="14464"/>
                  </a:lnTo>
                  <a:lnTo>
                    <a:pt x="18301" y="13929"/>
                  </a:lnTo>
                  <a:lnTo>
                    <a:pt x="17821" y="13412"/>
                  </a:lnTo>
                  <a:lnTo>
                    <a:pt x="17323" y="12914"/>
                  </a:lnTo>
                  <a:lnTo>
                    <a:pt x="16806" y="12435"/>
                  </a:lnTo>
                  <a:lnTo>
                    <a:pt x="16271" y="11973"/>
                  </a:lnTo>
                  <a:lnTo>
                    <a:pt x="16271" y="11973"/>
                  </a:lnTo>
                  <a:lnTo>
                    <a:pt x="16714" y="12933"/>
                  </a:lnTo>
                  <a:lnTo>
                    <a:pt x="17139" y="13892"/>
                  </a:lnTo>
                  <a:lnTo>
                    <a:pt x="17544" y="14851"/>
                  </a:lnTo>
                  <a:lnTo>
                    <a:pt x="17895" y="15829"/>
                  </a:lnTo>
                  <a:lnTo>
                    <a:pt x="18245" y="16825"/>
                  </a:lnTo>
                  <a:lnTo>
                    <a:pt x="18541" y="17821"/>
                  </a:lnTo>
                  <a:lnTo>
                    <a:pt x="18817" y="18836"/>
                  </a:lnTo>
                  <a:lnTo>
                    <a:pt x="19057" y="19851"/>
                  </a:lnTo>
                  <a:lnTo>
                    <a:pt x="19278" y="20884"/>
                  </a:lnTo>
                  <a:lnTo>
                    <a:pt x="19463" y="21917"/>
                  </a:lnTo>
                  <a:lnTo>
                    <a:pt x="19611" y="22950"/>
                  </a:lnTo>
                  <a:lnTo>
                    <a:pt x="19740" y="23983"/>
                  </a:lnTo>
                  <a:lnTo>
                    <a:pt x="19832" y="25035"/>
                  </a:lnTo>
                  <a:lnTo>
                    <a:pt x="19906" y="26068"/>
                  </a:lnTo>
                  <a:lnTo>
                    <a:pt x="19924" y="27119"/>
                  </a:lnTo>
                  <a:lnTo>
                    <a:pt x="19924" y="28171"/>
                  </a:lnTo>
                  <a:lnTo>
                    <a:pt x="19647" y="27341"/>
                  </a:lnTo>
                  <a:lnTo>
                    <a:pt x="19352" y="26529"/>
                  </a:lnTo>
                  <a:lnTo>
                    <a:pt x="19002" y="25736"/>
                  </a:lnTo>
                  <a:lnTo>
                    <a:pt x="18614" y="24961"/>
                  </a:lnTo>
                  <a:lnTo>
                    <a:pt x="18208" y="24186"/>
                  </a:lnTo>
                  <a:lnTo>
                    <a:pt x="17747" y="23448"/>
                  </a:lnTo>
                  <a:lnTo>
                    <a:pt x="17268" y="22729"/>
                  </a:lnTo>
                  <a:lnTo>
                    <a:pt x="16770" y="22028"/>
                  </a:lnTo>
                  <a:lnTo>
                    <a:pt x="16493" y="21179"/>
                  </a:lnTo>
                  <a:lnTo>
                    <a:pt x="16198" y="20349"/>
                  </a:lnTo>
                  <a:lnTo>
                    <a:pt x="15884" y="19537"/>
                  </a:lnTo>
                  <a:lnTo>
                    <a:pt x="15552" y="18707"/>
                  </a:lnTo>
                  <a:lnTo>
                    <a:pt x="15201" y="17895"/>
                  </a:lnTo>
                  <a:lnTo>
                    <a:pt x="14833" y="17102"/>
                  </a:lnTo>
                  <a:lnTo>
                    <a:pt x="14445" y="16309"/>
                  </a:lnTo>
                  <a:lnTo>
                    <a:pt x="14058" y="15515"/>
                  </a:lnTo>
                  <a:lnTo>
                    <a:pt x="13633" y="14741"/>
                  </a:lnTo>
                  <a:lnTo>
                    <a:pt x="13209" y="13966"/>
                  </a:lnTo>
                  <a:lnTo>
                    <a:pt x="12748" y="13209"/>
                  </a:lnTo>
                  <a:lnTo>
                    <a:pt x="12287" y="12453"/>
                  </a:lnTo>
                  <a:lnTo>
                    <a:pt x="11807" y="11715"/>
                  </a:lnTo>
                  <a:lnTo>
                    <a:pt x="11309" y="10996"/>
                  </a:lnTo>
                  <a:lnTo>
                    <a:pt x="10811" y="10276"/>
                  </a:lnTo>
                  <a:lnTo>
                    <a:pt x="10276" y="9557"/>
                  </a:lnTo>
                  <a:lnTo>
                    <a:pt x="9741" y="8874"/>
                  </a:lnTo>
                  <a:lnTo>
                    <a:pt x="9187" y="8173"/>
                  </a:lnTo>
                  <a:lnTo>
                    <a:pt x="8616" y="7509"/>
                  </a:lnTo>
                  <a:lnTo>
                    <a:pt x="8025" y="6845"/>
                  </a:lnTo>
                  <a:lnTo>
                    <a:pt x="7435" y="6199"/>
                  </a:lnTo>
                  <a:lnTo>
                    <a:pt x="6826" y="5554"/>
                  </a:lnTo>
                  <a:lnTo>
                    <a:pt x="6199" y="4945"/>
                  </a:lnTo>
                  <a:lnTo>
                    <a:pt x="5553" y="4336"/>
                  </a:lnTo>
                  <a:lnTo>
                    <a:pt x="4908" y="3746"/>
                  </a:lnTo>
                  <a:lnTo>
                    <a:pt x="4243" y="3155"/>
                  </a:lnTo>
                  <a:lnTo>
                    <a:pt x="3561" y="2602"/>
                  </a:lnTo>
                  <a:lnTo>
                    <a:pt x="2878" y="2048"/>
                  </a:lnTo>
                  <a:lnTo>
                    <a:pt x="2177" y="1513"/>
                  </a:lnTo>
                  <a:lnTo>
                    <a:pt x="1458" y="997"/>
                  </a:lnTo>
                  <a:lnTo>
                    <a:pt x="738" y="499"/>
                  </a:ln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13"/>
            <p:cNvSpPr/>
            <p:nvPr/>
          </p:nvSpPr>
          <p:spPr>
            <a:xfrm>
              <a:off x="2620550" y="5243025"/>
              <a:ext cx="107025" cy="233850"/>
            </a:xfrm>
            <a:custGeom>
              <a:avLst/>
              <a:gdLst/>
              <a:ahLst/>
              <a:cxnLst/>
              <a:rect l="l" t="t" r="r" b="b"/>
              <a:pathLst>
                <a:path w="4281" h="9354" extrusionOk="0">
                  <a:moveTo>
                    <a:pt x="4280" y="1"/>
                  </a:moveTo>
                  <a:lnTo>
                    <a:pt x="3930" y="536"/>
                  </a:lnTo>
                  <a:lnTo>
                    <a:pt x="3579" y="1089"/>
                  </a:lnTo>
                  <a:lnTo>
                    <a:pt x="3247" y="1643"/>
                  </a:lnTo>
                  <a:lnTo>
                    <a:pt x="2934" y="2196"/>
                  </a:lnTo>
                  <a:lnTo>
                    <a:pt x="2620" y="2768"/>
                  </a:lnTo>
                  <a:lnTo>
                    <a:pt x="2325" y="3340"/>
                  </a:lnTo>
                  <a:lnTo>
                    <a:pt x="2030" y="3912"/>
                  </a:lnTo>
                  <a:lnTo>
                    <a:pt x="1753" y="4502"/>
                  </a:lnTo>
                  <a:lnTo>
                    <a:pt x="1495" y="5093"/>
                  </a:lnTo>
                  <a:lnTo>
                    <a:pt x="1255" y="5683"/>
                  </a:lnTo>
                  <a:lnTo>
                    <a:pt x="1015" y="6292"/>
                  </a:lnTo>
                  <a:lnTo>
                    <a:pt x="775" y="6900"/>
                  </a:lnTo>
                  <a:lnTo>
                    <a:pt x="572" y="7509"/>
                  </a:lnTo>
                  <a:lnTo>
                    <a:pt x="369" y="8118"/>
                  </a:lnTo>
                  <a:lnTo>
                    <a:pt x="185" y="8745"/>
                  </a:lnTo>
                  <a:lnTo>
                    <a:pt x="0" y="9354"/>
                  </a:lnTo>
                  <a:lnTo>
                    <a:pt x="2011" y="9354"/>
                  </a:lnTo>
                  <a:lnTo>
                    <a:pt x="2159" y="8155"/>
                  </a:lnTo>
                  <a:lnTo>
                    <a:pt x="2362" y="6974"/>
                  </a:lnTo>
                  <a:lnTo>
                    <a:pt x="2583" y="5794"/>
                  </a:lnTo>
                  <a:lnTo>
                    <a:pt x="2860" y="4613"/>
                  </a:lnTo>
                  <a:lnTo>
                    <a:pt x="3155" y="3432"/>
                  </a:lnTo>
                  <a:lnTo>
                    <a:pt x="3487" y="2288"/>
                  </a:lnTo>
                  <a:lnTo>
                    <a:pt x="3875" y="1126"/>
                  </a:lnTo>
                  <a:lnTo>
                    <a:pt x="428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13"/>
            <p:cNvSpPr/>
            <p:nvPr/>
          </p:nvSpPr>
          <p:spPr>
            <a:xfrm>
              <a:off x="2692500" y="4881925"/>
              <a:ext cx="163750" cy="594950"/>
            </a:xfrm>
            <a:custGeom>
              <a:avLst/>
              <a:gdLst/>
              <a:ahLst/>
              <a:cxnLst/>
              <a:rect l="l" t="t" r="r" b="b"/>
              <a:pathLst>
                <a:path w="6550" h="23798" extrusionOk="0">
                  <a:moveTo>
                    <a:pt x="6549" y="0"/>
                  </a:moveTo>
                  <a:lnTo>
                    <a:pt x="5922" y="1402"/>
                  </a:lnTo>
                  <a:lnTo>
                    <a:pt x="5332" y="2841"/>
                  </a:lnTo>
                  <a:lnTo>
                    <a:pt x="4778" y="4280"/>
                  </a:lnTo>
                  <a:lnTo>
                    <a:pt x="4262" y="5737"/>
                  </a:lnTo>
                  <a:lnTo>
                    <a:pt x="3764" y="7195"/>
                  </a:lnTo>
                  <a:lnTo>
                    <a:pt x="3321" y="8671"/>
                  </a:lnTo>
                  <a:lnTo>
                    <a:pt x="2878" y="10147"/>
                  </a:lnTo>
                  <a:lnTo>
                    <a:pt x="2491" y="11641"/>
                  </a:lnTo>
                  <a:lnTo>
                    <a:pt x="2103" y="13154"/>
                  </a:lnTo>
                  <a:lnTo>
                    <a:pt x="1753" y="14648"/>
                  </a:lnTo>
                  <a:lnTo>
                    <a:pt x="1421" y="16161"/>
                  </a:lnTo>
                  <a:lnTo>
                    <a:pt x="1107" y="17692"/>
                  </a:lnTo>
                  <a:lnTo>
                    <a:pt x="812" y="19204"/>
                  </a:lnTo>
                  <a:lnTo>
                    <a:pt x="517" y="20736"/>
                  </a:lnTo>
                  <a:lnTo>
                    <a:pt x="259" y="22267"/>
                  </a:lnTo>
                  <a:lnTo>
                    <a:pt x="0" y="23798"/>
                  </a:lnTo>
                  <a:lnTo>
                    <a:pt x="3505" y="23798"/>
                  </a:lnTo>
                  <a:lnTo>
                    <a:pt x="3579" y="22304"/>
                  </a:lnTo>
                  <a:lnTo>
                    <a:pt x="3671" y="20791"/>
                  </a:lnTo>
                  <a:lnTo>
                    <a:pt x="3782" y="19260"/>
                  </a:lnTo>
                  <a:lnTo>
                    <a:pt x="3893" y="17747"/>
                  </a:lnTo>
                  <a:lnTo>
                    <a:pt x="4040" y="16234"/>
                  </a:lnTo>
                  <a:lnTo>
                    <a:pt x="4206" y="14722"/>
                  </a:lnTo>
                  <a:lnTo>
                    <a:pt x="4372" y="13209"/>
                  </a:lnTo>
                  <a:lnTo>
                    <a:pt x="4557" y="11696"/>
                  </a:lnTo>
                  <a:lnTo>
                    <a:pt x="4760" y="10202"/>
                  </a:lnTo>
                  <a:lnTo>
                    <a:pt x="4981" y="8708"/>
                  </a:lnTo>
                  <a:lnTo>
                    <a:pt x="5203" y="7213"/>
                  </a:lnTo>
                  <a:lnTo>
                    <a:pt x="5442" y="5756"/>
                  </a:lnTo>
                  <a:lnTo>
                    <a:pt x="5701" y="4280"/>
                  </a:lnTo>
                  <a:lnTo>
                    <a:pt x="5977" y="2841"/>
                  </a:lnTo>
                  <a:lnTo>
                    <a:pt x="6254" y="1402"/>
                  </a:lnTo>
                  <a:lnTo>
                    <a:pt x="654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13"/>
            <p:cNvSpPr/>
            <p:nvPr/>
          </p:nvSpPr>
          <p:spPr>
            <a:xfrm>
              <a:off x="1262800" y="4616725"/>
              <a:ext cx="515175" cy="860150"/>
            </a:xfrm>
            <a:custGeom>
              <a:avLst/>
              <a:gdLst/>
              <a:ahLst/>
              <a:cxnLst/>
              <a:rect l="l" t="t" r="r" b="b"/>
              <a:pathLst>
                <a:path w="20607" h="34406" extrusionOk="0">
                  <a:moveTo>
                    <a:pt x="6567" y="1"/>
                  </a:moveTo>
                  <a:lnTo>
                    <a:pt x="5977" y="1513"/>
                  </a:lnTo>
                  <a:lnTo>
                    <a:pt x="5424" y="3026"/>
                  </a:lnTo>
                  <a:lnTo>
                    <a:pt x="4870" y="4557"/>
                  </a:lnTo>
                  <a:lnTo>
                    <a:pt x="4354" y="6088"/>
                  </a:lnTo>
                  <a:lnTo>
                    <a:pt x="3856" y="7638"/>
                  </a:lnTo>
                  <a:lnTo>
                    <a:pt x="3394" y="9206"/>
                  </a:lnTo>
                  <a:lnTo>
                    <a:pt x="2952" y="10756"/>
                  </a:lnTo>
                  <a:lnTo>
                    <a:pt x="2527" y="12324"/>
                  </a:lnTo>
                  <a:lnTo>
                    <a:pt x="2122" y="13910"/>
                  </a:lnTo>
                  <a:lnTo>
                    <a:pt x="1753" y="15478"/>
                  </a:lnTo>
                  <a:lnTo>
                    <a:pt x="1402" y="17065"/>
                  </a:lnTo>
                  <a:lnTo>
                    <a:pt x="1070" y="18651"/>
                  </a:lnTo>
                  <a:lnTo>
                    <a:pt x="775" y="20256"/>
                  </a:lnTo>
                  <a:lnTo>
                    <a:pt x="498" y="21861"/>
                  </a:lnTo>
                  <a:lnTo>
                    <a:pt x="240" y="23466"/>
                  </a:lnTo>
                  <a:lnTo>
                    <a:pt x="0" y="25071"/>
                  </a:lnTo>
                  <a:lnTo>
                    <a:pt x="0" y="34406"/>
                  </a:lnTo>
                  <a:lnTo>
                    <a:pt x="5497" y="34406"/>
                  </a:lnTo>
                  <a:lnTo>
                    <a:pt x="5479" y="33410"/>
                  </a:lnTo>
                  <a:lnTo>
                    <a:pt x="5461" y="32414"/>
                  </a:lnTo>
                  <a:lnTo>
                    <a:pt x="5461" y="31436"/>
                  </a:lnTo>
                  <a:lnTo>
                    <a:pt x="5497" y="30440"/>
                  </a:lnTo>
                  <a:lnTo>
                    <a:pt x="5534" y="29444"/>
                  </a:lnTo>
                  <a:lnTo>
                    <a:pt x="5571" y="28447"/>
                  </a:lnTo>
                  <a:lnTo>
                    <a:pt x="5645" y="27451"/>
                  </a:lnTo>
                  <a:lnTo>
                    <a:pt x="5737" y="26473"/>
                  </a:lnTo>
                  <a:lnTo>
                    <a:pt x="5830" y="25477"/>
                  </a:lnTo>
                  <a:lnTo>
                    <a:pt x="5940" y="24481"/>
                  </a:lnTo>
                  <a:lnTo>
                    <a:pt x="6088" y="23503"/>
                  </a:lnTo>
                  <a:lnTo>
                    <a:pt x="6217" y="22526"/>
                  </a:lnTo>
                  <a:lnTo>
                    <a:pt x="6383" y="21529"/>
                  </a:lnTo>
                  <a:lnTo>
                    <a:pt x="6567" y="20552"/>
                  </a:lnTo>
                  <a:lnTo>
                    <a:pt x="6752" y="19592"/>
                  </a:lnTo>
                  <a:lnTo>
                    <a:pt x="6973" y="18615"/>
                  </a:lnTo>
                  <a:lnTo>
                    <a:pt x="7342" y="18984"/>
                  </a:lnTo>
                  <a:lnTo>
                    <a:pt x="7730" y="19371"/>
                  </a:lnTo>
                  <a:lnTo>
                    <a:pt x="8468" y="20164"/>
                  </a:lnTo>
                  <a:lnTo>
                    <a:pt x="9205" y="21013"/>
                  </a:lnTo>
                  <a:lnTo>
                    <a:pt x="9906" y="21898"/>
                  </a:lnTo>
                  <a:lnTo>
                    <a:pt x="10589" y="22821"/>
                  </a:lnTo>
                  <a:lnTo>
                    <a:pt x="11235" y="23762"/>
                  </a:lnTo>
                  <a:lnTo>
                    <a:pt x="11880" y="24739"/>
                  </a:lnTo>
                  <a:lnTo>
                    <a:pt x="12489" y="25754"/>
                  </a:lnTo>
                  <a:lnTo>
                    <a:pt x="13080" y="26787"/>
                  </a:lnTo>
                  <a:lnTo>
                    <a:pt x="13633" y="27820"/>
                  </a:lnTo>
                  <a:lnTo>
                    <a:pt x="14168" y="28890"/>
                  </a:lnTo>
                  <a:lnTo>
                    <a:pt x="14684" y="29979"/>
                  </a:lnTo>
                  <a:lnTo>
                    <a:pt x="15183" y="31085"/>
                  </a:lnTo>
                  <a:lnTo>
                    <a:pt x="15644" y="32174"/>
                  </a:lnTo>
                  <a:lnTo>
                    <a:pt x="16068" y="33299"/>
                  </a:lnTo>
                  <a:lnTo>
                    <a:pt x="16474" y="34406"/>
                  </a:lnTo>
                  <a:lnTo>
                    <a:pt x="20606" y="34406"/>
                  </a:lnTo>
                  <a:lnTo>
                    <a:pt x="20366" y="33779"/>
                  </a:lnTo>
                  <a:lnTo>
                    <a:pt x="20127" y="33152"/>
                  </a:lnTo>
                  <a:lnTo>
                    <a:pt x="19868" y="32524"/>
                  </a:lnTo>
                  <a:lnTo>
                    <a:pt x="19592" y="31916"/>
                  </a:lnTo>
                  <a:lnTo>
                    <a:pt x="19296" y="31307"/>
                  </a:lnTo>
                  <a:lnTo>
                    <a:pt x="19001" y="30698"/>
                  </a:lnTo>
                  <a:lnTo>
                    <a:pt x="18688" y="30089"/>
                  </a:lnTo>
                  <a:lnTo>
                    <a:pt x="18356" y="29499"/>
                  </a:lnTo>
                  <a:lnTo>
                    <a:pt x="18005" y="28927"/>
                  </a:lnTo>
                  <a:lnTo>
                    <a:pt x="17655" y="28355"/>
                  </a:lnTo>
                  <a:lnTo>
                    <a:pt x="17286" y="27783"/>
                  </a:lnTo>
                  <a:lnTo>
                    <a:pt x="16917" y="27230"/>
                  </a:lnTo>
                  <a:lnTo>
                    <a:pt x="16529" y="26676"/>
                  </a:lnTo>
                  <a:lnTo>
                    <a:pt x="16123" y="26123"/>
                  </a:lnTo>
                  <a:lnTo>
                    <a:pt x="15699" y="25588"/>
                  </a:lnTo>
                  <a:lnTo>
                    <a:pt x="15275" y="25071"/>
                  </a:lnTo>
                  <a:lnTo>
                    <a:pt x="14851" y="24555"/>
                  </a:lnTo>
                  <a:lnTo>
                    <a:pt x="14389" y="24038"/>
                  </a:lnTo>
                  <a:lnTo>
                    <a:pt x="13928" y="23559"/>
                  </a:lnTo>
                  <a:lnTo>
                    <a:pt x="13467" y="23061"/>
                  </a:lnTo>
                  <a:lnTo>
                    <a:pt x="12987" y="22581"/>
                  </a:lnTo>
                  <a:lnTo>
                    <a:pt x="12489" y="22120"/>
                  </a:lnTo>
                  <a:lnTo>
                    <a:pt x="11991" y="21658"/>
                  </a:lnTo>
                  <a:lnTo>
                    <a:pt x="11493" y="21216"/>
                  </a:lnTo>
                  <a:lnTo>
                    <a:pt x="10958" y="20791"/>
                  </a:lnTo>
                  <a:lnTo>
                    <a:pt x="10441" y="20367"/>
                  </a:lnTo>
                  <a:lnTo>
                    <a:pt x="9906" y="19961"/>
                  </a:lnTo>
                  <a:lnTo>
                    <a:pt x="9353" y="19574"/>
                  </a:lnTo>
                  <a:lnTo>
                    <a:pt x="8800" y="19186"/>
                  </a:lnTo>
                  <a:lnTo>
                    <a:pt x="8228" y="18818"/>
                  </a:lnTo>
                  <a:lnTo>
                    <a:pt x="7656" y="18449"/>
                  </a:lnTo>
                  <a:lnTo>
                    <a:pt x="7084" y="18098"/>
                  </a:lnTo>
                  <a:lnTo>
                    <a:pt x="7398" y="16825"/>
                  </a:lnTo>
                  <a:lnTo>
                    <a:pt x="7730" y="15534"/>
                  </a:lnTo>
                  <a:lnTo>
                    <a:pt x="8099" y="14279"/>
                  </a:lnTo>
                  <a:lnTo>
                    <a:pt x="8486" y="13006"/>
                  </a:lnTo>
                  <a:lnTo>
                    <a:pt x="7490" y="15386"/>
                  </a:lnTo>
                  <a:lnTo>
                    <a:pt x="7010" y="16585"/>
                  </a:lnTo>
                  <a:lnTo>
                    <a:pt x="6531" y="17784"/>
                  </a:lnTo>
                  <a:lnTo>
                    <a:pt x="5866" y="17434"/>
                  </a:lnTo>
                  <a:lnTo>
                    <a:pt x="5202" y="17102"/>
                  </a:lnTo>
                  <a:lnTo>
                    <a:pt x="5811" y="17581"/>
                  </a:lnTo>
                  <a:lnTo>
                    <a:pt x="6401" y="18098"/>
                  </a:lnTo>
                  <a:lnTo>
                    <a:pt x="6032" y="19076"/>
                  </a:lnTo>
                  <a:lnTo>
                    <a:pt x="5682" y="20072"/>
                  </a:lnTo>
                  <a:lnTo>
                    <a:pt x="5331" y="21068"/>
                  </a:lnTo>
                  <a:lnTo>
                    <a:pt x="4999" y="22046"/>
                  </a:lnTo>
                  <a:lnTo>
                    <a:pt x="4686" y="23061"/>
                  </a:lnTo>
                  <a:lnTo>
                    <a:pt x="4391" y="24057"/>
                  </a:lnTo>
                  <a:lnTo>
                    <a:pt x="4114" y="25053"/>
                  </a:lnTo>
                  <a:lnTo>
                    <a:pt x="3856" y="26068"/>
                  </a:lnTo>
                  <a:lnTo>
                    <a:pt x="3634" y="27082"/>
                  </a:lnTo>
                  <a:lnTo>
                    <a:pt x="3413" y="28097"/>
                  </a:lnTo>
                  <a:lnTo>
                    <a:pt x="3247" y="29111"/>
                  </a:lnTo>
                  <a:lnTo>
                    <a:pt x="3081" y="30108"/>
                  </a:lnTo>
                  <a:lnTo>
                    <a:pt x="2970" y="31122"/>
                  </a:lnTo>
                  <a:lnTo>
                    <a:pt x="2878" y="32137"/>
                  </a:lnTo>
                  <a:lnTo>
                    <a:pt x="2823" y="33152"/>
                  </a:lnTo>
                  <a:lnTo>
                    <a:pt x="2786" y="34148"/>
                  </a:lnTo>
                  <a:lnTo>
                    <a:pt x="2693" y="33096"/>
                  </a:lnTo>
                  <a:lnTo>
                    <a:pt x="2620" y="32026"/>
                  </a:lnTo>
                  <a:lnTo>
                    <a:pt x="2546" y="30956"/>
                  </a:lnTo>
                  <a:lnTo>
                    <a:pt x="2509" y="29886"/>
                  </a:lnTo>
                  <a:lnTo>
                    <a:pt x="2472" y="28816"/>
                  </a:lnTo>
                  <a:lnTo>
                    <a:pt x="2454" y="27728"/>
                  </a:lnTo>
                  <a:lnTo>
                    <a:pt x="2454" y="26658"/>
                  </a:lnTo>
                  <a:lnTo>
                    <a:pt x="2472" y="25588"/>
                  </a:lnTo>
                  <a:lnTo>
                    <a:pt x="2509" y="24499"/>
                  </a:lnTo>
                  <a:lnTo>
                    <a:pt x="2546" y="23429"/>
                  </a:lnTo>
                  <a:lnTo>
                    <a:pt x="2620" y="22341"/>
                  </a:lnTo>
                  <a:lnTo>
                    <a:pt x="2693" y="21271"/>
                  </a:lnTo>
                  <a:lnTo>
                    <a:pt x="2786" y="20183"/>
                  </a:lnTo>
                  <a:lnTo>
                    <a:pt x="2878" y="19113"/>
                  </a:lnTo>
                  <a:lnTo>
                    <a:pt x="3007" y="18024"/>
                  </a:lnTo>
                  <a:lnTo>
                    <a:pt x="3136" y="16954"/>
                  </a:lnTo>
                  <a:lnTo>
                    <a:pt x="3265" y="15866"/>
                  </a:lnTo>
                  <a:lnTo>
                    <a:pt x="3413" y="14796"/>
                  </a:lnTo>
                  <a:lnTo>
                    <a:pt x="3579" y="13726"/>
                  </a:lnTo>
                  <a:lnTo>
                    <a:pt x="3763" y="12656"/>
                  </a:lnTo>
                  <a:lnTo>
                    <a:pt x="4132" y="10516"/>
                  </a:lnTo>
                  <a:lnTo>
                    <a:pt x="4557" y="8376"/>
                  </a:lnTo>
                  <a:lnTo>
                    <a:pt x="5018" y="6254"/>
                  </a:lnTo>
                  <a:lnTo>
                    <a:pt x="5497" y="4151"/>
                  </a:lnTo>
                  <a:lnTo>
                    <a:pt x="6032" y="2067"/>
                  </a:lnTo>
                  <a:lnTo>
                    <a:pt x="656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13"/>
            <p:cNvSpPr/>
            <p:nvPr/>
          </p:nvSpPr>
          <p:spPr>
            <a:xfrm>
              <a:off x="1498450" y="4664700"/>
              <a:ext cx="372675" cy="812175"/>
            </a:xfrm>
            <a:custGeom>
              <a:avLst/>
              <a:gdLst/>
              <a:ahLst/>
              <a:cxnLst/>
              <a:rect l="l" t="t" r="r" b="b"/>
              <a:pathLst>
                <a:path w="14907" h="32487" extrusionOk="0">
                  <a:moveTo>
                    <a:pt x="1" y="0"/>
                  </a:moveTo>
                  <a:lnTo>
                    <a:pt x="536" y="960"/>
                  </a:lnTo>
                  <a:lnTo>
                    <a:pt x="1052" y="1900"/>
                  </a:lnTo>
                  <a:lnTo>
                    <a:pt x="1569" y="2860"/>
                  </a:lnTo>
                  <a:lnTo>
                    <a:pt x="2067" y="3819"/>
                  </a:lnTo>
                  <a:lnTo>
                    <a:pt x="2547" y="4797"/>
                  </a:lnTo>
                  <a:lnTo>
                    <a:pt x="3026" y="5756"/>
                  </a:lnTo>
                  <a:lnTo>
                    <a:pt x="3488" y="6734"/>
                  </a:lnTo>
                  <a:lnTo>
                    <a:pt x="3949" y="7711"/>
                  </a:lnTo>
                  <a:lnTo>
                    <a:pt x="4391" y="8708"/>
                  </a:lnTo>
                  <a:lnTo>
                    <a:pt x="4816" y="9704"/>
                  </a:lnTo>
                  <a:lnTo>
                    <a:pt x="5240" y="10700"/>
                  </a:lnTo>
                  <a:lnTo>
                    <a:pt x="5664" y="11696"/>
                  </a:lnTo>
                  <a:lnTo>
                    <a:pt x="6052" y="12711"/>
                  </a:lnTo>
                  <a:lnTo>
                    <a:pt x="6439" y="13707"/>
                  </a:lnTo>
                  <a:lnTo>
                    <a:pt x="6827" y="14722"/>
                  </a:lnTo>
                  <a:lnTo>
                    <a:pt x="7196" y="15736"/>
                  </a:lnTo>
                  <a:lnTo>
                    <a:pt x="7546" y="16769"/>
                  </a:lnTo>
                  <a:lnTo>
                    <a:pt x="7897" y="17802"/>
                  </a:lnTo>
                  <a:lnTo>
                    <a:pt x="8229" y="18817"/>
                  </a:lnTo>
                  <a:lnTo>
                    <a:pt x="8542" y="19850"/>
                  </a:lnTo>
                  <a:lnTo>
                    <a:pt x="8856" y="20902"/>
                  </a:lnTo>
                  <a:lnTo>
                    <a:pt x="9151" y="21935"/>
                  </a:lnTo>
                  <a:lnTo>
                    <a:pt x="9446" y="22986"/>
                  </a:lnTo>
                  <a:lnTo>
                    <a:pt x="9723" y="24019"/>
                  </a:lnTo>
                  <a:lnTo>
                    <a:pt x="9981" y="25071"/>
                  </a:lnTo>
                  <a:lnTo>
                    <a:pt x="10239" y="26122"/>
                  </a:lnTo>
                  <a:lnTo>
                    <a:pt x="10479" y="27174"/>
                  </a:lnTo>
                  <a:lnTo>
                    <a:pt x="10719" y="28244"/>
                  </a:lnTo>
                  <a:lnTo>
                    <a:pt x="10940" y="29296"/>
                  </a:lnTo>
                  <a:lnTo>
                    <a:pt x="11143" y="30365"/>
                  </a:lnTo>
                  <a:lnTo>
                    <a:pt x="11346" y="31417"/>
                  </a:lnTo>
                  <a:lnTo>
                    <a:pt x="11531" y="32487"/>
                  </a:lnTo>
                  <a:lnTo>
                    <a:pt x="14907" y="32487"/>
                  </a:lnTo>
                  <a:lnTo>
                    <a:pt x="14261" y="30329"/>
                  </a:lnTo>
                  <a:lnTo>
                    <a:pt x="13597" y="28152"/>
                  </a:lnTo>
                  <a:lnTo>
                    <a:pt x="12914" y="25993"/>
                  </a:lnTo>
                  <a:lnTo>
                    <a:pt x="12213" y="23853"/>
                  </a:lnTo>
                  <a:lnTo>
                    <a:pt x="11475" y="21713"/>
                  </a:lnTo>
                  <a:lnTo>
                    <a:pt x="10701" y="19573"/>
                  </a:lnTo>
                  <a:lnTo>
                    <a:pt x="10295" y="18522"/>
                  </a:lnTo>
                  <a:lnTo>
                    <a:pt x="9889" y="17470"/>
                  </a:lnTo>
                  <a:lnTo>
                    <a:pt x="9465" y="16437"/>
                  </a:lnTo>
                  <a:lnTo>
                    <a:pt x="9040" y="15404"/>
                  </a:lnTo>
                  <a:lnTo>
                    <a:pt x="8579" y="14371"/>
                  </a:lnTo>
                  <a:lnTo>
                    <a:pt x="8118" y="13338"/>
                  </a:lnTo>
                  <a:lnTo>
                    <a:pt x="7657" y="12323"/>
                  </a:lnTo>
                  <a:lnTo>
                    <a:pt x="7159" y="11327"/>
                  </a:lnTo>
                  <a:lnTo>
                    <a:pt x="6661" y="10313"/>
                  </a:lnTo>
                  <a:lnTo>
                    <a:pt x="6144" y="9335"/>
                  </a:lnTo>
                  <a:lnTo>
                    <a:pt x="5609" y="8339"/>
                  </a:lnTo>
                  <a:lnTo>
                    <a:pt x="5074" y="7379"/>
                  </a:lnTo>
                  <a:lnTo>
                    <a:pt x="4502" y="6420"/>
                  </a:lnTo>
                  <a:lnTo>
                    <a:pt x="3912" y="5461"/>
                  </a:lnTo>
                  <a:lnTo>
                    <a:pt x="3321" y="4520"/>
                  </a:lnTo>
                  <a:lnTo>
                    <a:pt x="2694" y="3598"/>
                  </a:lnTo>
                  <a:lnTo>
                    <a:pt x="2049" y="2675"/>
                  </a:lnTo>
                  <a:lnTo>
                    <a:pt x="1384" y="1771"/>
                  </a:lnTo>
                  <a:lnTo>
                    <a:pt x="720" y="886"/>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13"/>
            <p:cNvSpPr/>
            <p:nvPr/>
          </p:nvSpPr>
          <p:spPr>
            <a:xfrm>
              <a:off x="1759025" y="5134200"/>
              <a:ext cx="178050" cy="342675"/>
            </a:xfrm>
            <a:custGeom>
              <a:avLst/>
              <a:gdLst/>
              <a:ahLst/>
              <a:cxnLst/>
              <a:rect l="l" t="t" r="r" b="b"/>
              <a:pathLst>
                <a:path w="7122" h="13707" extrusionOk="0">
                  <a:moveTo>
                    <a:pt x="1" y="0"/>
                  </a:moveTo>
                  <a:lnTo>
                    <a:pt x="554" y="757"/>
                  </a:lnTo>
                  <a:lnTo>
                    <a:pt x="1071" y="1531"/>
                  </a:lnTo>
                  <a:lnTo>
                    <a:pt x="1551" y="2325"/>
                  </a:lnTo>
                  <a:lnTo>
                    <a:pt x="2030" y="3136"/>
                  </a:lnTo>
                  <a:lnTo>
                    <a:pt x="2454" y="3948"/>
                  </a:lnTo>
                  <a:lnTo>
                    <a:pt x="2860" y="4778"/>
                  </a:lnTo>
                  <a:lnTo>
                    <a:pt x="3248" y="5627"/>
                  </a:lnTo>
                  <a:lnTo>
                    <a:pt x="3598" y="6494"/>
                  </a:lnTo>
                  <a:lnTo>
                    <a:pt x="3912" y="7379"/>
                  </a:lnTo>
                  <a:lnTo>
                    <a:pt x="4207" y="8246"/>
                  </a:lnTo>
                  <a:lnTo>
                    <a:pt x="4465" y="9150"/>
                  </a:lnTo>
                  <a:lnTo>
                    <a:pt x="4705" y="10054"/>
                  </a:lnTo>
                  <a:lnTo>
                    <a:pt x="4908" y="10958"/>
                  </a:lnTo>
                  <a:lnTo>
                    <a:pt x="5074" y="11862"/>
                  </a:lnTo>
                  <a:lnTo>
                    <a:pt x="5222" y="12785"/>
                  </a:lnTo>
                  <a:lnTo>
                    <a:pt x="5332" y="13707"/>
                  </a:lnTo>
                  <a:lnTo>
                    <a:pt x="7122" y="13707"/>
                  </a:lnTo>
                  <a:lnTo>
                    <a:pt x="6900" y="12766"/>
                  </a:lnTo>
                  <a:lnTo>
                    <a:pt x="6661" y="11807"/>
                  </a:lnTo>
                  <a:lnTo>
                    <a:pt x="6384" y="10884"/>
                  </a:lnTo>
                  <a:lnTo>
                    <a:pt x="6070" y="9962"/>
                  </a:lnTo>
                  <a:lnTo>
                    <a:pt x="5720" y="9040"/>
                  </a:lnTo>
                  <a:lnTo>
                    <a:pt x="5332" y="8136"/>
                  </a:lnTo>
                  <a:lnTo>
                    <a:pt x="4926" y="7250"/>
                  </a:lnTo>
                  <a:lnTo>
                    <a:pt x="4502" y="6383"/>
                  </a:lnTo>
                  <a:lnTo>
                    <a:pt x="4041" y="5516"/>
                  </a:lnTo>
                  <a:lnTo>
                    <a:pt x="3543" y="4668"/>
                  </a:lnTo>
                  <a:lnTo>
                    <a:pt x="3008" y="3837"/>
                  </a:lnTo>
                  <a:lnTo>
                    <a:pt x="2473" y="3044"/>
                  </a:lnTo>
                  <a:lnTo>
                    <a:pt x="1883" y="2251"/>
                  </a:lnTo>
                  <a:lnTo>
                    <a:pt x="1292" y="1476"/>
                  </a:lnTo>
                  <a:lnTo>
                    <a:pt x="665" y="738"/>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13"/>
            <p:cNvSpPr/>
            <p:nvPr/>
          </p:nvSpPr>
          <p:spPr>
            <a:xfrm>
              <a:off x="1689850" y="4921125"/>
              <a:ext cx="343150" cy="555750"/>
            </a:xfrm>
            <a:custGeom>
              <a:avLst/>
              <a:gdLst/>
              <a:ahLst/>
              <a:cxnLst/>
              <a:rect l="l" t="t" r="r" b="b"/>
              <a:pathLst>
                <a:path w="13726" h="22230" extrusionOk="0">
                  <a:moveTo>
                    <a:pt x="1" y="0"/>
                  </a:moveTo>
                  <a:lnTo>
                    <a:pt x="517" y="591"/>
                  </a:lnTo>
                  <a:lnTo>
                    <a:pt x="1034" y="1162"/>
                  </a:lnTo>
                  <a:lnTo>
                    <a:pt x="1513" y="1771"/>
                  </a:lnTo>
                  <a:lnTo>
                    <a:pt x="2012" y="2362"/>
                  </a:lnTo>
                  <a:lnTo>
                    <a:pt x="2473" y="2989"/>
                  </a:lnTo>
                  <a:lnTo>
                    <a:pt x="2934" y="3616"/>
                  </a:lnTo>
                  <a:lnTo>
                    <a:pt x="3377" y="4243"/>
                  </a:lnTo>
                  <a:lnTo>
                    <a:pt x="3819" y="4889"/>
                  </a:lnTo>
                  <a:lnTo>
                    <a:pt x="4225" y="5535"/>
                  </a:lnTo>
                  <a:lnTo>
                    <a:pt x="4631" y="6199"/>
                  </a:lnTo>
                  <a:lnTo>
                    <a:pt x="5037" y="6863"/>
                  </a:lnTo>
                  <a:lnTo>
                    <a:pt x="5406" y="7545"/>
                  </a:lnTo>
                  <a:lnTo>
                    <a:pt x="5775" y="8228"/>
                  </a:lnTo>
                  <a:lnTo>
                    <a:pt x="6125" y="8911"/>
                  </a:lnTo>
                  <a:lnTo>
                    <a:pt x="6476" y="9612"/>
                  </a:lnTo>
                  <a:lnTo>
                    <a:pt x="6790" y="10313"/>
                  </a:lnTo>
                  <a:lnTo>
                    <a:pt x="7103" y="11014"/>
                  </a:lnTo>
                  <a:lnTo>
                    <a:pt x="7398" y="11733"/>
                  </a:lnTo>
                  <a:lnTo>
                    <a:pt x="7675" y="12453"/>
                  </a:lnTo>
                  <a:lnTo>
                    <a:pt x="7952" y="13191"/>
                  </a:lnTo>
                  <a:lnTo>
                    <a:pt x="8210" y="13928"/>
                  </a:lnTo>
                  <a:lnTo>
                    <a:pt x="8450" y="14666"/>
                  </a:lnTo>
                  <a:lnTo>
                    <a:pt x="8671" y="15404"/>
                  </a:lnTo>
                  <a:lnTo>
                    <a:pt x="8874" y="16142"/>
                  </a:lnTo>
                  <a:lnTo>
                    <a:pt x="9077" y="16899"/>
                  </a:lnTo>
                  <a:lnTo>
                    <a:pt x="9243" y="17655"/>
                  </a:lnTo>
                  <a:lnTo>
                    <a:pt x="9409" y="18411"/>
                  </a:lnTo>
                  <a:lnTo>
                    <a:pt x="9557" y="19168"/>
                  </a:lnTo>
                  <a:lnTo>
                    <a:pt x="9686" y="19924"/>
                  </a:lnTo>
                  <a:lnTo>
                    <a:pt x="9815" y="20699"/>
                  </a:lnTo>
                  <a:lnTo>
                    <a:pt x="9907" y="21474"/>
                  </a:lnTo>
                  <a:lnTo>
                    <a:pt x="9999" y="22230"/>
                  </a:lnTo>
                  <a:lnTo>
                    <a:pt x="13726" y="22230"/>
                  </a:lnTo>
                  <a:lnTo>
                    <a:pt x="13339" y="20754"/>
                  </a:lnTo>
                  <a:lnTo>
                    <a:pt x="12914" y="19278"/>
                  </a:lnTo>
                  <a:lnTo>
                    <a:pt x="12471" y="17821"/>
                  </a:lnTo>
                  <a:lnTo>
                    <a:pt x="12010" y="16382"/>
                  </a:lnTo>
                  <a:lnTo>
                    <a:pt x="11752" y="15663"/>
                  </a:lnTo>
                  <a:lnTo>
                    <a:pt x="11494" y="14943"/>
                  </a:lnTo>
                  <a:lnTo>
                    <a:pt x="11217" y="14242"/>
                  </a:lnTo>
                  <a:lnTo>
                    <a:pt x="10922" y="13523"/>
                  </a:lnTo>
                  <a:lnTo>
                    <a:pt x="10627" y="12822"/>
                  </a:lnTo>
                  <a:lnTo>
                    <a:pt x="10313" y="12139"/>
                  </a:lnTo>
                  <a:lnTo>
                    <a:pt x="9981" y="11438"/>
                  </a:lnTo>
                  <a:lnTo>
                    <a:pt x="9649" y="10755"/>
                  </a:lnTo>
                  <a:lnTo>
                    <a:pt x="9225" y="9944"/>
                  </a:lnTo>
                  <a:lnTo>
                    <a:pt x="8763" y="9150"/>
                  </a:lnTo>
                  <a:lnTo>
                    <a:pt x="8302" y="8357"/>
                  </a:lnTo>
                  <a:lnTo>
                    <a:pt x="7804" y="7582"/>
                  </a:lnTo>
                  <a:lnTo>
                    <a:pt x="7288" y="6826"/>
                  </a:lnTo>
                  <a:lnTo>
                    <a:pt x="6734" y="6088"/>
                  </a:lnTo>
                  <a:lnTo>
                    <a:pt x="6162" y="5369"/>
                  </a:lnTo>
                  <a:lnTo>
                    <a:pt x="5572" y="4668"/>
                  </a:lnTo>
                  <a:lnTo>
                    <a:pt x="4963" y="3985"/>
                  </a:lnTo>
                  <a:lnTo>
                    <a:pt x="4318" y="3339"/>
                  </a:lnTo>
                  <a:lnTo>
                    <a:pt x="3672" y="2712"/>
                  </a:lnTo>
                  <a:lnTo>
                    <a:pt x="2971" y="2103"/>
                  </a:lnTo>
                  <a:lnTo>
                    <a:pt x="2270" y="1531"/>
                  </a:lnTo>
                  <a:lnTo>
                    <a:pt x="1532" y="996"/>
                  </a:lnTo>
                  <a:lnTo>
                    <a:pt x="776" y="480"/>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13"/>
            <p:cNvSpPr/>
            <p:nvPr/>
          </p:nvSpPr>
          <p:spPr>
            <a:xfrm>
              <a:off x="1798225" y="4645325"/>
              <a:ext cx="363450" cy="831550"/>
            </a:xfrm>
            <a:custGeom>
              <a:avLst/>
              <a:gdLst/>
              <a:ahLst/>
              <a:cxnLst/>
              <a:rect l="l" t="t" r="r" b="b"/>
              <a:pathLst>
                <a:path w="14538" h="33262" extrusionOk="0">
                  <a:moveTo>
                    <a:pt x="1" y="0"/>
                  </a:moveTo>
                  <a:lnTo>
                    <a:pt x="610" y="904"/>
                  </a:lnTo>
                  <a:lnTo>
                    <a:pt x="1200" y="1845"/>
                  </a:lnTo>
                  <a:lnTo>
                    <a:pt x="1790" y="2768"/>
                  </a:lnTo>
                  <a:lnTo>
                    <a:pt x="2344" y="3727"/>
                  </a:lnTo>
                  <a:lnTo>
                    <a:pt x="2879" y="4686"/>
                  </a:lnTo>
                  <a:lnTo>
                    <a:pt x="3414" y="5664"/>
                  </a:lnTo>
                  <a:lnTo>
                    <a:pt x="3912" y="6642"/>
                  </a:lnTo>
                  <a:lnTo>
                    <a:pt x="4392" y="7638"/>
                  </a:lnTo>
                  <a:lnTo>
                    <a:pt x="4853" y="8634"/>
                  </a:lnTo>
                  <a:lnTo>
                    <a:pt x="5314" y="9649"/>
                  </a:lnTo>
                  <a:lnTo>
                    <a:pt x="5738" y="10663"/>
                  </a:lnTo>
                  <a:lnTo>
                    <a:pt x="6144" y="11678"/>
                  </a:lnTo>
                  <a:lnTo>
                    <a:pt x="6532" y="12711"/>
                  </a:lnTo>
                  <a:lnTo>
                    <a:pt x="6900" y="13763"/>
                  </a:lnTo>
                  <a:lnTo>
                    <a:pt x="7251" y="14814"/>
                  </a:lnTo>
                  <a:lnTo>
                    <a:pt x="7583" y="15866"/>
                  </a:lnTo>
                  <a:lnTo>
                    <a:pt x="7878" y="16917"/>
                  </a:lnTo>
                  <a:lnTo>
                    <a:pt x="8173" y="17987"/>
                  </a:lnTo>
                  <a:lnTo>
                    <a:pt x="8450" y="19057"/>
                  </a:lnTo>
                  <a:lnTo>
                    <a:pt x="8690" y="20127"/>
                  </a:lnTo>
                  <a:lnTo>
                    <a:pt x="8930" y="21216"/>
                  </a:lnTo>
                  <a:lnTo>
                    <a:pt x="9133" y="22285"/>
                  </a:lnTo>
                  <a:lnTo>
                    <a:pt x="9317" y="23374"/>
                  </a:lnTo>
                  <a:lnTo>
                    <a:pt x="9483" y="24462"/>
                  </a:lnTo>
                  <a:lnTo>
                    <a:pt x="9631" y="25569"/>
                  </a:lnTo>
                  <a:lnTo>
                    <a:pt x="9760" y="26658"/>
                  </a:lnTo>
                  <a:lnTo>
                    <a:pt x="9852" y="27765"/>
                  </a:lnTo>
                  <a:lnTo>
                    <a:pt x="9944" y="28853"/>
                  </a:lnTo>
                  <a:lnTo>
                    <a:pt x="10000" y="29960"/>
                  </a:lnTo>
                  <a:lnTo>
                    <a:pt x="10037" y="31067"/>
                  </a:lnTo>
                  <a:lnTo>
                    <a:pt x="10055" y="32155"/>
                  </a:lnTo>
                  <a:lnTo>
                    <a:pt x="10055" y="33262"/>
                  </a:lnTo>
                  <a:lnTo>
                    <a:pt x="14538" y="33262"/>
                  </a:lnTo>
                  <a:lnTo>
                    <a:pt x="14353" y="31067"/>
                  </a:lnTo>
                  <a:lnTo>
                    <a:pt x="14132" y="28871"/>
                  </a:lnTo>
                  <a:lnTo>
                    <a:pt x="14003" y="27765"/>
                  </a:lnTo>
                  <a:lnTo>
                    <a:pt x="13874" y="26676"/>
                  </a:lnTo>
                  <a:lnTo>
                    <a:pt x="13726" y="25588"/>
                  </a:lnTo>
                  <a:lnTo>
                    <a:pt x="13560" y="24499"/>
                  </a:lnTo>
                  <a:lnTo>
                    <a:pt x="13394" y="23411"/>
                  </a:lnTo>
                  <a:lnTo>
                    <a:pt x="13191" y="22322"/>
                  </a:lnTo>
                  <a:lnTo>
                    <a:pt x="12970" y="21234"/>
                  </a:lnTo>
                  <a:lnTo>
                    <a:pt x="12748" y="20164"/>
                  </a:lnTo>
                  <a:lnTo>
                    <a:pt x="12490" y="19094"/>
                  </a:lnTo>
                  <a:lnTo>
                    <a:pt x="12213" y="18024"/>
                  </a:lnTo>
                  <a:lnTo>
                    <a:pt x="11918" y="16972"/>
                  </a:lnTo>
                  <a:lnTo>
                    <a:pt x="11586" y="15921"/>
                  </a:lnTo>
                  <a:lnTo>
                    <a:pt x="11180" y="14740"/>
                  </a:lnTo>
                  <a:lnTo>
                    <a:pt x="10719" y="13541"/>
                  </a:lnTo>
                  <a:lnTo>
                    <a:pt x="10240" y="12379"/>
                  </a:lnTo>
                  <a:lnTo>
                    <a:pt x="9963" y="11807"/>
                  </a:lnTo>
                  <a:lnTo>
                    <a:pt x="9705" y="11235"/>
                  </a:lnTo>
                  <a:lnTo>
                    <a:pt x="9409" y="10663"/>
                  </a:lnTo>
                  <a:lnTo>
                    <a:pt x="9133" y="10110"/>
                  </a:lnTo>
                  <a:lnTo>
                    <a:pt x="8819" y="9556"/>
                  </a:lnTo>
                  <a:lnTo>
                    <a:pt x="8505" y="9003"/>
                  </a:lnTo>
                  <a:lnTo>
                    <a:pt x="8192" y="8468"/>
                  </a:lnTo>
                  <a:lnTo>
                    <a:pt x="7860" y="7933"/>
                  </a:lnTo>
                  <a:lnTo>
                    <a:pt x="7509" y="7398"/>
                  </a:lnTo>
                  <a:lnTo>
                    <a:pt x="7159" y="6881"/>
                  </a:lnTo>
                  <a:lnTo>
                    <a:pt x="6790" y="6365"/>
                  </a:lnTo>
                  <a:lnTo>
                    <a:pt x="6421" y="5867"/>
                  </a:lnTo>
                  <a:lnTo>
                    <a:pt x="6033" y="5369"/>
                  </a:lnTo>
                  <a:lnTo>
                    <a:pt x="5628" y="4889"/>
                  </a:lnTo>
                  <a:lnTo>
                    <a:pt x="5222" y="4409"/>
                  </a:lnTo>
                  <a:lnTo>
                    <a:pt x="4797" y="3948"/>
                  </a:lnTo>
                  <a:lnTo>
                    <a:pt x="4373" y="3506"/>
                  </a:lnTo>
                  <a:lnTo>
                    <a:pt x="3930" y="3063"/>
                  </a:lnTo>
                  <a:lnTo>
                    <a:pt x="3469" y="2638"/>
                  </a:lnTo>
                  <a:lnTo>
                    <a:pt x="3008" y="2214"/>
                  </a:lnTo>
                  <a:lnTo>
                    <a:pt x="2528" y="1808"/>
                  </a:lnTo>
                  <a:lnTo>
                    <a:pt x="2049" y="1421"/>
                  </a:lnTo>
                  <a:lnTo>
                    <a:pt x="1551" y="1033"/>
                  </a:lnTo>
                  <a:lnTo>
                    <a:pt x="1052" y="683"/>
                  </a:lnTo>
                  <a:lnTo>
                    <a:pt x="518" y="332"/>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13"/>
            <p:cNvSpPr/>
            <p:nvPr/>
          </p:nvSpPr>
          <p:spPr>
            <a:xfrm>
              <a:off x="2163500" y="4830725"/>
              <a:ext cx="129175" cy="646150"/>
            </a:xfrm>
            <a:custGeom>
              <a:avLst/>
              <a:gdLst/>
              <a:ahLst/>
              <a:cxnLst/>
              <a:rect l="l" t="t" r="r" b="b"/>
              <a:pathLst>
                <a:path w="5167" h="25846" extrusionOk="0">
                  <a:moveTo>
                    <a:pt x="5166" y="0"/>
                  </a:moveTo>
                  <a:lnTo>
                    <a:pt x="4834" y="757"/>
                  </a:lnTo>
                  <a:lnTo>
                    <a:pt x="4520" y="1495"/>
                  </a:lnTo>
                  <a:lnTo>
                    <a:pt x="4207" y="2251"/>
                  </a:lnTo>
                  <a:lnTo>
                    <a:pt x="3930" y="3026"/>
                  </a:lnTo>
                  <a:lnTo>
                    <a:pt x="3672" y="3782"/>
                  </a:lnTo>
                  <a:lnTo>
                    <a:pt x="3432" y="4557"/>
                  </a:lnTo>
                  <a:lnTo>
                    <a:pt x="3211" y="5350"/>
                  </a:lnTo>
                  <a:lnTo>
                    <a:pt x="3008" y="6125"/>
                  </a:lnTo>
                  <a:lnTo>
                    <a:pt x="2823" y="6918"/>
                  </a:lnTo>
                  <a:lnTo>
                    <a:pt x="2657" y="7712"/>
                  </a:lnTo>
                  <a:lnTo>
                    <a:pt x="2491" y="8505"/>
                  </a:lnTo>
                  <a:lnTo>
                    <a:pt x="2362" y="9317"/>
                  </a:lnTo>
                  <a:lnTo>
                    <a:pt x="2233" y="10110"/>
                  </a:lnTo>
                  <a:lnTo>
                    <a:pt x="2122" y="10922"/>
                  </a:lnTo>
                  <a:lnTo>
                    <a:pt x="2030" y="11733"/>
                  </a:lnTo>
                  <a:lnTo>
                    <a:pt x="1938" y="12545"/>
                  </a:lnTo>
                  <a:lnTo>
                    <a:pt x="1864" y="13375"/>
                  </a:lnTo>
                  <a:lnTo>
                    <a:pt x="1809" y="14187"/>
                  </a:lnTo>
                  <a:lnTo>
                    <a:pt x="1698" y="15829"/>
                  </a:lnTo>
                  <a:lnTo>
                    <a:pt x="1643" y="17489"/>
                  </a:lnTo>
                  <a:lnTo>
                    <a:pt x="1606" y="19149"/>
                  </a:lnTo>
                  <a:lnTo>
                    <a:pt x="1606" y="20791"/>
                  </a:lnTo>
                  <a:lnTo>
                    <a:pt x="1606" y="22452"/>
                  </a:lnTo>
                  <a:lnTo>
                    <a:pt x="1661" y="25735"/>
                  </a:lnTo>
                  <a:lnTo>
                    <a:pt x="1" y="9575"/>
                  </a:lnTo>
                  <a:lnTo>
                    <a:pt x="111" y="25846"/>
                  </a:lnTo>
                  <a:lnTo>
                    <a:pt x="3506" y="25846"/>
                  </a:lnTo>
                  <a:lnTo>
                    <a:pt x="3487" y="24223"/>
                  </a:lnTo>
                  <a:lnTo>
                    <a:pt x="3506" y="22581"/>
                  </a:lnTo>
                  <a:lnTo>
                    <a:pt x="3506" y="20920"/>
                  </a:lnTo>
                  <a:lnTo>
                    <a:pt x="3543" y="19279"/>
                  </a:lnTo>
                  <a:lnTo>
                    <a:pt x="3598" y="17618"/>
                  </a:lnTo>
                  <a:lnTo>
                    <a:pt x="3653" y="15958"/>
                  </a:lnTo>
                  <a:lnTo>
                    <a:pt x="3727" y="14298"/>
                  </a:lnTo>
                  <a:lnTo>
                    <a:pt x="3819" y="12656"/>
                  </a:lnTo>
                  <a:lnTo>
                    <a:pt x="3930" y="11014"/>
                  </a:lnTo>
                  <a:lnTo>
                    <a:pt x="4059" y="9390"/>
                  </a:lnTo>
                  <a:lnTo>
                    <a:pt x="4207" y="7767"/>
                  </a:lnTo>
                  <a:lnTo>
                    <a:pt x="4373" y="6181"/>
                  </a:lnTo>
                  <a:lnTo>
                    <a:pt x="4539" y="4594"/>
                  </a:lnTo>
                  <a:lnTo>
                    <a:pt x="4742" y="3044"/>
                  </a:lnTo>
                  <a:lnTo>
                    <a:pt x="4945" y="1513"/>
                  </a:lnTo>
                  <a:lnTo>
                    <a:pt x="516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13"/>
            <p:cNvSpPr/>
            <p:nvPr/>
          </p:nvSpPr>
          <p:spPr>
            <a:xfrm>
              <a:off x="5375725" y="4808125"/>
              <a:ext cx="176225" cy="668750"/>
            </a:xfrm>
            <a:custGeom>
              <a:avLst/>
              <a:gdLst/>
              <a:ahLst/>
              <a:cxnLst/>
              <a:rect l="l" t="t" r="r" b="b"/>
              <a:pathLst>
                <a:path w="7049" h="26750" extrusionOk="0">
                  <a:moveTo>
                    <a:pt x="1" y="1"/>
                  </a:moveTo>
                  <a:lnTo>
                    <a:pt x="278" y="738"/>
                  </a:lnTo>
                  <a:lnTo>
                    <a:pt x="573" y="1476"/>
                  </a:lnTo>
                  <a:lnTo>
                    <a:pt x="831" y="2214"/>
                  </a:lnTo>
                  <a:lnTo>
                    <a:pt x="1089" y="2989"/>
                  </a:lnTo>
                  <a:lnTo>
                    <a:pt x="1329" y="3764"/>
                  </a:lnTo>
                  <a:lnTo>
                    <a:pt x="1551" y="4539"/>
                  </a:lnTo>
                  <a:lnTo>
                    <a:pt x="1772" y="5332"/>
                  </a:lnTo>
                  <a:lnTo>
                    <a:pt x="1975" y="6144"/>
                  </a:lnTo>
                  <a:lnTo>
                    <a:pt x="2159" y="6955"/>
                  </a:lnTo>
                  <a:lnTo>
                    <a:pt x="2344" y="7786"/>
                  </a:lnTo>
                  <a:lnTo>
                    <a:pt x="2510" y="8616"/>
                  </a:lnTo>
                  <a:lnTo>
                    <a:pt x="2657" y="9446"/>
                  </a:lnTo>
                  <a:lnTo>
                    <a:pt x="2787" y="10294"/>
                  </a:lnTo>
                  <a:lnTo>
                    <a:pt x="2916" y="11143"/>
                  </a:lnTo>
                  <a:lnTo>
                    <a:pt x="3026" y="11992"/>
                  </a:lnTo>
                  <a:lnTo>
                    <a:pt x="3137" y="12859"/>
                  </a:lnTo>
                  <a:lnTo>
                    <a:pt x="3211" y="13726"/>
                  </a:lnTo>
                  <a:lnTo>
                    <a:pt x="3303" y="14593"/>
                  </a:lnTo>
                  <a:lnTo>
                    <a:pt x="3358" y="15460"/>
                  </a:lnTo>
                  <a:lnTo>
                    <a:pt x="3414" y="16327"/>
                  </a:lnTo>
                  <a:lnTo>
                    <a:pt x="3451" y="17212"/>
                  </a:lnTo>
                  <a:lnTo>
                    <a:pt x="3469" y="18079"/>
                  </a:lnTo>
                  <a:lnTo>
                    <a:pt x="3488" y="18965"/>
                  </a:lnTo>
                  <a:lnTo>
                    <a:pt x="3469" y="19832"/>
                  </a:lnTo>
                  <a:lnTo>
                    <a:pt x="3469" y="20718"/>
                  </a:lnTo>
                  <a:lnTo>
                    <a:pt x="3432" y="21585"/>
                  </a:lnTo>
                  <a:lnTo>
                    <a:pt x="3395" y="22452"/>
                  </a:lnTo>
                  <a:lnTo>
                    <a:pt x="3340" y="23319"/>
                  </a:lnTo>
                  <a:lnTo>
                    <a:pt x="3285" y="24186"/>
                  </a:lnTo>
                  <a:lnTo>
                    <a:pt x="3211" y="25053"/>
                  </a:lnTo>
                  <a:lnTo>
                    <a:pt x="3119" y="25901"/>
                  </a:lnTo>
                  <a:lnTo>
                    <a:pt x="3008" y="26750"/>
                  </a:lnTo>
                  <a:lnTo>
                    <a:pt x="7048" y="26750"/>
                  </a:lnTo>
                  <a:lnTo>
                    <a:pt x="7030" y="25403"/>
                  </a:lnTo>
                  <a:lnTo>
                    <a:pt x="6974" y="24075"/>
                  </a:lnTo>
                  <a:lnTo>
                    <a:pt x="6919" y="22728"/>
                  </a:lnTo>
                  <a:lnTo>
                    <a:pt x="6845" y="21400"/>
                  </a:lnTo>
                  <a:lnTo>
                    <a:pt x="6734" y="20053"/>
                  </a:lnTo>
                  <a:lnTo>
                    <a:pt x="6605" y="18725"/>
                  </a:lnTo>
                  <a:lnTo>
                    <a:pt x="6458" y="17397"/>
                  </a:lnTo>
                  <a:lnTo>
                    <a:pt x="6255" y="16069"/>
                  </a:lnTo>
                  <a:lnTo>
                    <a:pt x="6089" y="14980"/>
                  </a:lnTo>
                  <a:lnTo>
                    <a:pt x="5886" y="13910"/>
                  </a:lnTo>
                  <a:lnTo>
                    <a:pt x="5646" y="12840"/>
                  </a:lnTo>
                  <a:lnTo>
                    <a:pt x="5406" y="11789"/>
                  </a:lnTo>
                  <a:lnTo>
                    <a:pt x="5111" y="10737"/>
                  </a:lnTo>
                  <a:lnTo>
                    <a:pt x="4816" y="9686"/>
                  </a:lnTo>
                  <a:lnTo>
                    <a:pt x="4465" y="8653"/>
                  </a:lnTo>
                  <a:lnTo>
                    <a:pt x="4096" y="7620"/>
                  </a:lnTo>
                  <a:lnTo>
                    <a:pt x="3709" y="6605"/>
                  </a:lnTo>
                  <a:lnTo>
                    <a:pt x="3285" y="5609"/>
                  </a:lnTo>
                  <a:lnTo>
                    <a:pt x="2823" y="4631"/>
                  </a:lnTo>
                  <a:lnTo>
                    <a:pt x="2325" y="3672"/>
                  </a:lnTo>
                  <a:lnTo>
                    <a:pt x="1790" y="2712"/>
                  </a:lnTo>
                  <a:lnTo>
                    <a:pt x="1237" y="1790"/>
                  </a:lnTo>
                  <a:lnTo>
                    <a:pt x="628" y="886"/>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13"/>
            <p:cNvSpPr/>
            <p:nvPr/>
          </p:nvSpPr>
          <p:spPr>
            <a:xfrm>
              <a:off x="5578675" y="5041950"/>
              <a:ext cx="70575" cy="434925"/>
            </a:xfrm>
            <a:custGeom>
              <a:avLst/>
              <a:gdLst/>
              <a:ahLst/>
              <a:cxnLst/>
              <a:rect l="l" t="t" r="r" b="b"/>
              <a:pathLst>
                <a:path w="2823" h="17397" extrusionOk="0">
                  <a:moveTo>
                    <a:pt x="2823" y="1"/>
                  </a:moveTo>
                  <a:lnTo>
                    <a:pt x="0" y="17397"/>
                  </a:lnTo>
                  <a:lnTo>
                    <a:pt x="1254" y="17397"/>
                  </a:lnTo>
                  <a:lnTo>
                    <a:pt x="1365" y="15220"/>
                  </a:lnTo>
                  <a:lnTo>
                    <a:pt x="1513" y="13043"/>
                  </a:lnTo>
                  <a:lnTo>
                    <a:pt x="1679" y="10866"/>
                  </a:lnTo>
                  <a:lnTo>
                    <a:pt x="1863" y="8690"/>
                  </a:lnTo>
                  <a:lnTo>
                    <a:pt x="2066" y="6513"/>
                  </a:lnTo>
                  <a:lnTo>
                    <a:pt x="2306" y="4336"/>
                  </a:lnTo>
                  <a:lnTo>
                    <a:pt x="2546" y="2159"/>
                  </a:lnTo>
                  <a:lnTo>
                    <a:pt x="282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13"/>
            <p:cNvSpPr/>
            <p:nvPr/>
          </p:nvSpPr>
          <p:spPr>
            <a:xfrm>
              <a:off x="5629850" y="5081625"/>
              <a:ext cx="185425" cy="395250"/>
            </a:xfrm>
            <a:custGeom>
              <a:avLst/>
              <a:gdLst/>
              <a:ahLst/>
              <a:cxnLst/>
              <a:rect l="l" t="t" r="r" b="b"/>
              <a:pathLst>
                <a:path w="7417" h="15810" extrusionOk="0">
                  <a:moveTo>
                    <a:pt x="7417" y="0"/>
                  </a:moveTo>
                  <a:lnTo>
                    <a:pt x="6974" y="590"/>
                  </a:lnTo>
                  <a:lnTo>
                    <a:pt x="6365" y="1439"/>
                  </a:lnTo>
                  <a:lnTo>
                    <a:pt x="5775" y="2325"/>
                  </a:lnTo>
                  <a:lnTo>
                    <a:pt x="5221" y="3210"/>
                  </a:lnTo>
                  <a:lnTo>
                    <a:pt x="4686" y="4114"/>
                  </a:lnTo>
                  <a:lnTo>
                    <a:pt x="4152" y="5036"/>
                  </a:lnTo>
                  <a:lnTo>
                    <a:pt x="3672" y="5959"/>
                  </a:lnTo>
                  <a:lnTo>
                    <a:pt x="3192" y="6900"/>
                  </a:lnTo>
                  <a:lnTo>
                    <a:pt x="2749" y="7859"/>
                  </a:lnTo>
                  <a:lnTo>
                    <a:pt x="2307" y="8818"/>
                  </a:lnTo>
                  <a:lnTo>
                    <a:pt x="1919" y="9796"/>
                  </a:lnTo>
                  <a:lnTo>
                    <a:pt x="1532" y="10774"/>
                  </a:lnTo>
                  <a:lnTo>
                    <a:pt x="1181" y="11770"/>
                  </a:lnTo>
                  <a:lnTo>
                    <a:pt x="849" y="12766"/>
                  </a:lnTo>
                  <a:lnTo>
                    <a:pt x="536" y="13781"/>
                  </a:lnTo>
                  <a:lnTo>
                    <a:pt x="259" y="14795"/>
                  </a:lnTo>
                  <a:lnTo>
                    <a:pt x="1" y="15810"/>
                  </a:lnTo>
                  <a:lnTo>
                    <a:pt x="3063" y="15810"/>
                  </a:lnTo>
                  <a:lnTo>
                    <a:pt x="3211" y="14869"/>
                  </a:lnTo>
                  <a:lnTo>
                    <a:pt x="3358" y="13928"/>
                  </a:lnTo>
                  <a:lnTo>
                    <a:pt x="3524" y="12987"/>
                  </a:lnTo>
                  <a:lnTo>
                    <a:pt x="3709" y="12047"/>
                  </a:lnTo>
                  <a:lnTo>
                    <a:pt x="3912" y="11106"/>
                  </a:lnTo>
                  <a:lnTo>
                    <a:pt x="4115" y="10165"/>
                  </a:lnTo>
                  <a:lnTo>
                    <a:pt x="4336" y="9243"/>
                  </a:lnTo>
                  <a:lnTo>
                    <a:pt x="4576" y="8320"/>
                  </a:lnTo>
                  <a:lnTo>
                    <a:pt x="4834" y="7398"/>
                  </a:lnTo>
                  <a:lnTo>
                    <a:pt x="5092" y="6475"/>
                  </a:lnTo>
                  <a:lnTo>
                    <a:pt x="5369" y="5553"/>
                  </a:lnTo>
                  <a:lnTo>
                    <a:pt x="5664" y="4649"/>
                  </a:lnTo>
                  <a:lnTo>
                    <a:pt x="5978" y="3745"/>
                  </a:lnTo>
                  <a:lnTo>
                    <a:pt x="6291" y="2841"/>
                  </a:lnTo>
                  <a:lnTo>
                    <a:pt x="6624" y="1956"/>
                  </a:lnTo>
                  <a:lnTo>
                    <a:pt x="6974" y="1052"/>
                  </a:lnTo>
                  <a:lnTo>
                    <a:pt x="741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12" name="Google Shape;1012;p13"/>
          <p:cNvSpPr/>
          <p:nvPr/>
        </p:nvSpPr>
        <p:spPr>
          <a:xfrm>
            <a:off x="3932188" y="163171"/>
            <a:ext cx="869767" cy="411416"/>
          </a:xfrm>
          <a:custGeom>
            <a:avLst/>
            <a:gdLst/>
            <a:ahLst/>
            <a:cxnLst/>
            <a:rect l="l" t="t" r="r" b="b"/>
            <a:pathLst>
              <a:path w="70086" h="33152" extrusionOk="0">
                <a:moveTo>
                  <a:pt x="28795" y="0"/>
                </a:moveTo>
                <a:lnTo>
                  <a:pt x="28053" y="19"/>
                </a:lnTo>
                <a:lnTo>
                  <a:pt x="27330" y="74"/>
                </a:lnTo>
                <a:lnTo>
                  <a:pt x="26644" y="148"/>
                </a:lnTo>
                <a:lnTo>
                  <a:pt x="25977" y="278"/>
                </a:lnTo>
                <a:lnTo>
                  <a:pt x="25328" y="427"/>
                </a:lnTo>
                <a:lnTo>
                  <a:pt x="24716" y="593"/>
                </a:lnTo>
                <a:lnTo>
                  <a:pt x="24123" y="797"/>
                </a:lnTo>
                <a:lnTo>
                  <a:pt x="23548" y="1020"/>
                </a:lnTo>
                <a:lnTo>
                  <a:pt x="23010" y="1279"/>
                </a:lnTo>
                <a:lnTo>
                  <a:pt x="22491" y="1558"/>
                </a:lnTo>
                <a:lnTo>
                  <a:pt x="21990" y="1854"/>
                </a:lnTo>
                <a:lnTo>
                  <a:pt x="21527" y="2151"/>
                </a:lnTo>
                <a:lnTo>
                  <a:pt x="21082" y="2485"/>
                </a:lnTo>
                <a:lnTo>
                  <a:pt x="20655" y="2837"/>
                </a:lnTo>
                <a:lnTo>
                  <a:pt x="20247" y="3189"/>
                </a:lnTo>
                <a:lnTo>
                  <a:pt x="19877" y="3560"/>
                </a:lnTo>
                <a:lnTo>
                  <a:pt x="19524" y="3931"/>
                </a:lnTo>
                <a:lnTo>
                  <a:pt x="19191" y="4320"/>
                </a:lnTo>
                <a:lnTo>
                  <a:pt x="18894" y="4709"/>
                </a:lnTo>
                <a:lnTo>
                  <a:pt x="18616" y="5117"/>
                </a:lnTo>
                <a:lnTo>
                  <a:pt x="18338" y="5507"/>
                </a:lnTo>
                <a:lnTo>
                  <a:pt x="18097" y="5915"/>
                </a:lnTo>
                <a:lnTo>
                  <a:pt x="17893" y="6304"/>
                </a:lnTo>
                <a:lnTo>
                  <a:pt x="17689" y="6712"/>
                </a:lnTo>
                <a:lnTo>
                  <a:pt x="17503" y="7101"/>
                </a:lnTo>
                <a:lnTo>
                  <a:pt x="17355" y="7491"/>
                </a:lnTo>
                <a:lnTo>
                  <a:pt x="17225" y="7861"/>
                </a:lnTo>
                <a:lnTo>
                  <a:pt x="17096" y="8232"/>
                </a:lnTo>
                <a:lnTo>
                  <a:pt x="17003" y="8585"/>
                </a:lnTo>
                <a:lnTo>
                  <a:pt x="17003" y="8603"/>
                </a:lnTo>
                <a:lnTo>
                  <a:pt x="16984" y="8863"/>
                </a:lnTo>
                <a:lnTo>
                  <a:pt x="16966" y="9437"/>
                </a:lnTo>
                <a:lnTo>
                  <a:pt x="16947" y="10235"/>
                </a:lnTo>
                <a:lnTo>
                  <a:pt x="16966" y="11217"/>
                </a:lnTo>
                <a:lnTo>
                  <a:pt x="17003" y="11755"/>
                </a:lnTo>
                <a:lnTo>
                  <a:pt x="17040" y="12311"/>
                </a:lnTo>
                <a:lnTo>
                  <a:pt x="17096" y="12886"/>
                </a:lnTo>
                <a:lnTo>
                  <a:pt x="17188" y="13479"/>
                </a:lnTo>
                <a:lnTo>
                  <a:pt x="17281" y="14054"/>
                </a:lnTo>
                <a:lnTo>
                  <a:pt x="17411" y="14629"/>
                </a:lnTo>
                <a:lnTo>
                  <a:pt x="17559" y="15185"/>
                </a:lnTo>
                <a:lnTo>
                  <a:pt x="17744" y="15723"/>
                </a:lnTo>
                <a:lnTo>
                  <a:pt x="17782" y="15834"/>
                </a:lnTo>
                <a:lnTo>
                  <a:pt x="17782" y="15927"/>
                </a:lnTo>
                <a:lnTo>
                  <a:pt x="17763" y="16038"/>
                </a:lnTo>
                <a:lnTo>
                  <a:pt x="17726" y="16131"/>
                </a:lnTo>
                <a:lnTo>
                  <a:pt x="17670" y="16205"/>
                </a:lnTo>
                <a:lnTo>
                  <a:pt x="17596" y="16279"/>
                </a:lnTo>
                <a:lnTo>
                  <a:pt x="17503" y="16335"/>
                </a:lnTo>
                <a:lnTo>
                  <a:pt x="17411" y="16372"/>
                </a:lnTo>
                <a:lnTo>
                  <a:pt x="17299" y="16390"/>
                </a:lnTo>
                <a:lnTo>
                  <a:pt x="17207" y="16390"/>
                </a:lnTo>
                <a:lnTo>
                  <a:pt x="17096" y="16372"/>
                </a:lnTo>
                <a:lnTo>
                  <a:pt x="17021" y="16335"/>
                </a:lnTo>
                <a:lnTo>
                  <a:pt x="16929" y="16261"/>
                </a:lnTo>
                <a:lnTo>
                  <a:pt x="16873" y="16186"/>
                </a:lnTo>
                <a:lnTo>
                  <a:pt x="16817" y="16112"/>
                </a:lnTo>
                <a:lnTo>
                  <a:pt x="16780" y="16001"/>
                </a:lnTo>
                <a:lnTo>
                  <a:pt x="16651" y="15408"/>
                </a:lnTo>
                <a:lnTo>
                  <a:pt x="16502" y="14610"/>
                </a:lnTo>
                <a:lnTo>
                  <a:pt x="16335" y="13683"/>
                </a:lnTo>
                <a:lnTo>
                  <a:pt x="16187" y="12645"/>
                </a:lnTo>
                <a:lnTo>
                  <a:pt x="16057" y="11551"/>
                </a:lnTo>
                <a:lnTo>
                  <a:pt x="16020" y="10995"/>
                </a:lnTo>
                <a:lnTo>
                  <a:pt x="15983" y="10457"/>
                </a:lnTo>
                <a:lnTo>
                  <a:pt x="15965" y="9901"/>
                </a:lnTo>
                <a:lnTo>
                  <a:pt x="15965" y="9363"/>
                </a:lnTo>
                <a:lnTo>
                  <a:pt x="15983" y="8844"/>
                </a:lnTo>
                <a:lnTo>
                  <a:pt x="16039" y="8344"/>
                </a:lnTo>
                <a:lnTo>
                  <a:pt x="15501" y="8195"/>
                </a:lnTo>
                <a:lnTo>
                  <a:pt x="14852" y="8065"/>
                </a:lnTo>
                <a:lnTo>
                  <a:pt x="14129" y="7936"/>
                </a:lnTo>
                <a:lnTo>
                  <a:pt x="13332" y="7824"/>
                </a:lnTo>
                <a:lnTo>
                  <a:pt x="12905" y="7787"/>
                </a:lnTo>
                <a:lnTo>
                  <a:pt x="12460" y="7750"/>
                </a:lnTo>
                <a:lnTo>
                  <a:pt x="12015" y="7732"/>
                </a:lnTo>
                <a:lnTo>
                  <a:pt x="11552" y="7713"/>
                </a:lnTo>
                <a:lnTo>
                  <a:pt x="11070" y="7732"/>
                </a:lnTo>
                <a:lnTo>
                  <a:pt x="10588" y="7750"/>
                </a:lnTo>
                <a:lnTo>
                  <a:pt x="10087" y="7806"/>
                </a:lnTo>
                <a:lnTo>
                  <a:pt x="9605" y="7861"/>
                </a:lnTo>
                <a:lnTo>
                  <a:pt x="9104" y="7954"/>
                </a:lnTo>
                <a:lnTo>
                  <a:pt x="8585" y="8047"/>
                </a:lnTo>
                <a:lnTo>
                  <a:pt x="8085" y="8177"/>
                </a:lnTo>
                <a:lnTo>
                  <a:pt x="7584" y="8344"/>
                </a:lnTo>
                <a:lnTo>
                  <a:pt x="7083" y="8529"/>
                </a:lnTo>
                <a:lnTo>
                  <a:pt x="6583" y="8733"/>
                </a:lnTo>
                <a:lnTo>
                  <a:pt x="6082" y="8974"/>
                </a:lnTo>
                <a:lnTo>
                  <a:pt x="5582" y="9252"/>
                </a:lnTo>
                <a:lnTo>
                  <a:pt x="5100" y="9567"/>
                </a:lnTo>
                <a:lnTo>
                  <a:pt x="4617" y="9901"/>
                </a:lnTo>
                <a:lnTo>
                  <a:pt x="4154" y="10290"/>
                </a:lnTo>
                <a:lnTo>
                  <a:pt x="3709" y="10698"/>
                </a:lnTo>
                <a:lnTo>
                  <a:pt x="3264" y="11162"/>
                </a:lnTo>
                <a:lnTo>
                  <a:pt x="2838" y="11644"/>
                </a:lnTo>
                <a:lnTo>
                  <a:pt x="2411" y="12200"/>
                </a:lnTo>
                <a:lnTo>
                  <a:pt x="2022" y="12775"/>
                </a:lnTo>
                <a:lnTo>
                  <a:pt x="1799" y="13146"/>
                </a:lnTo>
                <a:lnTo>
                  <a:pt x="1577" y="13516"/>
                </a:lnTo>
                <a:lnTo>
                  <a:pt x="1373" y="13906"/>
                </a:lnTo>
                <a:lnTo>
                  <a:pt x="1187" y="14277"/>
                </a:lnTo>
                <a:lnTo>
                  <a:pt x="1021" y="14666"/>
                </a:lnTo>
                <a:lnTo>
                  <a:pt x="854" y="15037"/>
                </a:lnTo>
                <a:lnTo>
                  <a:pt x="724" y="15426"/>
                </a:lnTo>
                <a:lnTo>
                  <a:pt x="594" y="15797"/>
                </a:lnTo>
                <a:lnTo>
                  <a:pt x="464" y="16186"/>
                </a:lnTo>
                <a:lnTo>
                  <a:pt x="372" y="16557"/>
                </a:lnTo>
                <a:lnTo>
                  <a:pt x="279" y="16928"/>
                </a:lnTo>
                <a:lnTo>
                  <a:pt x="205" y="17317"/>
                </a:lnTo>
                <a:lnTo>
                  <a:pt x="131" y="17688"/>
                </a:lnTo>
                <a:lnTo>
                  <a:pt x="93" y="18059"/>
                </a:lnTo>
                <a:lnTo>
                  <a:pt x="56" y="18430"/>
                </a:lnTo>
                <a:lnTo>
                  <a:pt x="19" y="18819"/>
                </a:lnTo>
                <a:lnTo>
                  <a:pt x="1" y="19171"/>
                </a:lnTo>
                <a:lnTo>
                  <a:pt x="1" y="19542"/>
                </a:lnTo>
                <a:lnTo>
                  <a:pt x="19" y="19913"/>
                </a:lnTo>
                <a:lnTo>
                  <a:pt x="38" y="20265"/>
                </a:lnTo>
                <a:lnTo>
                  <a:pt x="75" y="20618"/>
                </a:lnTo>
                <a:lnTo>
                  <a:pt x="112" y="20988"/>
                </a:lnTo>
                <a:lnTo>
                  <a:pt x="223" y="21674"/>
                </a:lnTo>
                <a:lnTo>
                  <a:pt x="390" y="22360"/>
                </a:lnTo>
                <a:lnTo>
                  <a:pt x="576" y="23009"/>
                </a:lnTo>
                <a:lnTo>
                  <a:pt x="817" y="23658"/>
                </a:lnTo>
                <a:lnTo>
                  <a:pt x="1095" y="24270"/>
                </a:lnTo>
                <a:lnTo>
                  <a:pt x="1391" y="24864"/>
                </a:lnTo>
                <a:lnTo>
                  <a:pt x="1725" y="25420"/>
                </a:lnTo>
                <a:lnTo>
                  <a:pt x="2096" y="25957"/>
                </a:lnTo>
                <a:lnTo>
                  <a:pt x="2485" y="26458"/>
                </a:lnTo>
                <a:lnTo>
                  <a:pt x="2912" y="26922"/>
                </a:lnTo>
                <a:lnTo>
                  <a:pt x="3375" y="27367"/>
                </a:lnTo>
                <a:lnTo>
                  <a:pt x="3598" y="27552"/>
                </a:lnTo>
                <a:lnTo>
                  <a:pt x="3839" y="27756"/>
                </a:lnTo>
                <a:lnTo>
                  <a:pt x="4098" y="27941"/>
                </a:lnTo>
                <a:lnTo>
                  <a:pt x="4339" y="28108"/>
                </a:lnTo>
                <a:lnTo>
                  <a:pt x="4599" y="28275"/>
                </a:lnTo>
                <a:lnTo>
                  <a:pt x="4858" y="28423"/>
                </a:lnTo>
                <a:lnTo>
                  <a:pt x="5137" y="28572"/>
                </a:lnTo>
                <a:lnTo>
                  <a:pt x="5396" y="28702"/>
                </a:lnTo>
                <a:lnTo>
                  <a:pt x="5674" y="28813"/>
                </a:lnTo>
                <a:lnTo>
                  <a:pt x="5952" y="28924"/>
                </a:lnTo>
                <a:lnTo>
                  <a:pt x="6231" y="29017"/>
                </a:lnTo>
                <a:lnTo>
                  <a:pt x="6527" y="29091"/>
                </a:lnTo>
                <a:lnTo>
                  <a:pt x="6824" y="29165"/>
                </a:lnTo>
                <a:lnTo>
                  <a:pt x="7102" y="29221"/>
                </a:lnTo>
                <a:lnTo>
                  <a:pt x="7417" y="29258"/>
                </a:lnTo>
                <a:lnTo>
                  <a:pt x="7714" y="29295"/>
                </a:lnTo>
                <a:lnTo>
                  <a:pt x="8010" y="29313"/>
                </a:lnTo>
                <a:lnTo>
                  <a:pt x="8622" y="29313"/>
                </a:lnTo>
                <a:lnTo>
                  <a:pt x="8938" y="29276"/>
                </a:lnTo>
                <a:lnTo>
                  <a:pt x="9531" y="29221"/>
                </a:lnTo>
                <a:lnTo>
                  <a:pt x="10106" y="29146"/>
                </a:lnTo>
                <a:lnTo>
                  <a:pt x="11181" y="28980"/>
                </a:lnTo>
                <a:lnTo>
                  <a:pt x="12127" y="28776"/>
                </a:lnTo>
                <a:lnTo>
                  <a:pt x="12979" y="28572"/>
                </a:lnTo>
                <a:lnTo>
                  <a:pt x="13721" y="28349"/>
                </a:lnTo>
                <a:lnTo>
                  <a:pt x="14370" y="28127"/>
                </a:lnTo>
                <a:lnTo>
                  <a:pt x="14926" y="27904"/>
                </a:lnTo>
                <a:lnTo>
                  <a:pt x="15408" y="27682"/>
                </a:lnTo>
                <a:lnTo>
                  <a:pt x="15816" y="27478"/>
                </a:lnTo>
                <a:lnTo>
                  <a:pt x="16150" y="27292"/>
                </a:lnTo>
                <a:lnTo>
                  <a:pt x="16632" y="26996"/>
                </a:lnTo>
                <a:lnTo>
                  <a:pt x="16780" y="26903"/>
                </a:lnTo>
                <a:lnTo>
                  <a:pt x="16892" y="26847"/>
                </a:lnTo>
                <a:lnTo>
                  <a:pt x="16984" y="26847"/>
                </a:lnTo>
                <a:lnTo>
                  <a:pt x="17003" y="26884"/>
                </a:lnTo>
                <a:lnTo>
                  <a:pt x="17096" y="27218"/>
                </a:lnTo>
                <a:lnTo>
                  <a:pt x="17188" y="27515"/>
                </a:lnTo>
                <a:lnTo>
                  <a:pt x="17318" y="27867"/>
                </a:lnTo>
                <a:lnTo>
                  <a:pt x="17522" y="28275"/>
                </a:lnTo>
                <a:lnTo>
                  <a:pt x="17763" y="28702"/>
                </a:lnTo>
                <a:lnTo>
                  <a:pt x="17911" y="28943"/>
                </a:lnTo>
                <a:lnTo>
                  <a:pt x="18078" y="29184"/>
                </a:lnTo>
                <a:lnTo>
                  <a:pt x="18264" y="29425"/>
                </a:lnTo>
                <a:lnTo>
                  <a:pt x="18468" y="29666"/>
                </a:lnTo>
                <a:lnTo>
                  <a:pt x="18690" y="29888"/>
                </a:lnTo>
                <a:lnTo>
                  <a:pt x="18950" y="30129"/>
                </a:lnTo>
                <a:lnTo>
                  <a:pt x="19209" y="30370"/>
                </a:lnTo>
                <a:lnTo>
                  <a:pt x="19487" y="30593"/>
                </a:lnTo>
                <a:lnTo>
                  <a:pt x="19803" y="30815"/>
                </a:lnTo>
                <a:lnTo>
                  <a:pt x="20155" y="31038"/>
                </a:lnTo>
                <a:lnTo>
                  <a:pt x="20507" y="31242"/>
                </a:lnTo>
                <a:lnTo>
                  <a:pt x="20896" y="31427"/>
                </a:lnTo>
                <a:lnTo>
                  <a:pt x="21304" y="31612"/>
                </a:lnTo>
                <a:lnTo>
                  <a:pt x="21749" y="31779"/>
                </a:lnTo>
                <a:lnTo>
                  <a:pt x="22231" y="31928"/>
                </a:lnTo>
                <a:lnTo>
                  <a:pt x="22732" y="32057"/>
                </a:lnTo>
                <a:lnTo>
                  <a:pt x="23270" y="32169"/>
                </a:lnTo>
                <a:lnTo>
                  <a:pt x="23826" y="32243"/>
                </a:lnTo>
                <a:lnTo>
                  <a:pt x="24438" y="32317"/>
                </a:lnTo>
                <a:lnTo>
                  <a:pt x="25068" y="32354"/>
                </a:lnTo>
                <a:lnTo>
                  <a:pt x="25902" y="32373"/>
                </a:lnTo>
                <a:lnTo>
                  <a:pt x="26700" y="32373"/>
                </a:lnTo>
                <a:lnTo>
                  <a:pt x="27460" y="32336"/>
                </a:lnTo>
                <a:lnTo>
                  <a:pt x="28183" y="32261"/>
                </a:lnTo>
                <a:lnTo>
                  <a:pt x="28888" y="32187"/>
                </a:lnTo>
                <a:lnTo>
                  <a:pt x="29537" y="32076"/>
                </a:lnTo>
                <a:lnTo>
                  <a:pt x="30167" y="31946"/>
                </a:lnTo>
                <a:lnTo>
                  <a:pt x="30760" y="31816"/>
                </a:lnTo>
                <a:lnTo>
                  <a:pt x="31316" y="31668"/>
                </a:lnTo>
                <a:lnTo>
                  <a:pt x="31854" y="31520"/>
                </a:lnTo>
                <a:lnTo>
                  <a:pt x="32355" y="31353"/>
                </a:lnTo>
                <a:lnTo>
                  <a:pt x="32800" y="31186"/>
                </a:lnTo>
                <a:lnTo>
                  <a:pt x="33634" y="30852"/>
                </a:lnTo>
                <a:lnTo>
                  <a:pt x="34339" y="30556"/>
                </a:lnTo>
                <a:lnTo>
                  <a:pt x="34116" y="30519"/>
                </a:lnTo>
                <a:lnTo>
                  <a:pt x="34209" y="30426"/>
                </a:lnTo>
                <a:lnTo>
                  <a:pt x="34487" y="30148"/>
                </a:lnTo>
                <a:lnTo>
                  <a:pt x="34672" y="29944"/>
                </a:lnTo>
                <a:lnTo>
                  <a:pt x="34895" y="29703"/>
                </a:lnTo>
                <a:lnTo>
                  <a:pt x="35117" y="29388"/>
                </a:lnTo>
                <a:lnTo>
                  <a:pt x="35340" y="29035"/>
                </a:lnTo>
                <a:lnTo>
                  <a:pt x="35562" y="28646"/>
                </a:lnTo>
                <a:lnTo>
                  <a:pt x="35785" y="28201"/>
                </a:lnTo>
                <a:lnTo>
                  <a:pt x="35989" y="27700"/>
                </a:lnTo>
                <a:lnTo>
                  <a:pt x="36156" y="27163"/>
                </a:lnTo>
                <a:lnTo>
                  <a:pt x="36248" y="26866"/>
                </a:lnTo>
                <a:lnTo>
                  <a:pt x="36304" y="26551"/>
                </a:lnTo>
                <a:lnTo>
                  <a:pt x="36378" y="26236"/>
                </a:lnTo>
                <a:lnTo>
                  <a:pt x="36415" y="25902"/>
                </a:lnTo>
                <a:lnTo>
                  <a:pt x="36452" y="25568"/>
                </a:lnTo>
                <a:lnTo>
                  <a:pt x="36489" y="25216"/>
                </a:lnTo>
                <a:lnTo>
                  <a:pt x="36489" y="24845"/>
                </a:lnTo>
                <a:lnTo>
                  <a:pt x="36489" y="24456"/>
                </a:lnTo>
                <a:lnTo>
                  <a:pt x="36471" y="24085"/>
                </a:lnTo>
                <a:lnTo>
                  <a:pt x="36415" y="23733"/>
                </a:lnTo>
                <a:lnTo>
                  <a:pt x="36341" y="23399"/>
                </a:lnTo>
                <a:lnTo>
                  <a:pt x="36248" y="23084"/>
                </a:lnTo>
                <a:lnTo>
                  <a:pt x="36119" y="22787"/>
                </a:lnTo>
                <a:lnTo>
                  <a:pt x="35970" y="22527"/>
                </a:lnTo>
                <a:lnTo>
                  <a:pt x="35803" y="22286"/>
                </a:lnTo>
                <a:lnTo>
                  <a:pt x="35636" y="22064"/>
                </a:lnTo>
                <a:lnTo>
                  <a:pt x="35433" y="21841"/>
                </a:lnTo>
                <a:lnTo>
                  <a:pt x="35210" y="21656"/>
                </a:lnTo>
                <a:lnTo>
                  <a:pt x="34988" y="21489"/>
                </a:lnTo>
                <a:lnTo>
                  <a:pt x="34747" y="21341"/>
                </a:lnTo>
                <a:lnTo>
                  <a:pt x="34505" y="21211"/>
                </a:lnTo>
                <a:lnTo>
                  <a:pt x="34246" y="21100"/>
                </a:lnTo>
                <a:lnTo>
                  <a:pt x="33968" y="21007"/>
                </a:lnTo>
                <a:lnTo>
                  <a:pt x="33690" y="20933"/>
                </a:lnTo>
                <a:lnTo>
                  <a:pt x="33412" y="20877"/>
                </a:lnTo>
                <a:lnTo>
                  <a:pt x="33133" y="20822"/>
                </a:lnTo>
                <a:lnTo>
                  <a:pt x="32855" y="20803"/>
                </a:lnTo>
                <a:lnTo>
                  <a:pt x="32577" y="20785"/>
                </a:lnTo>
                <a:lnTo>
                  <a:pt x="32299" y="20785"/>
                </a:lnTo>
                <a:lnTo>
                  <a:pt x="32021" y="20803"/>
                </a:lnTo>
                <a:lnTo>
                  <a:pt x="31743" y="20840"/>
                </a:lnTo>
                <a:lnTo>
                  <a:pt x="31465" y="20877"/>
                </a:lnTo>
                <a:lnTo>
                  <a:pt x="31205" y="20933"/>
                </a:lnTo>
                <a:lnTo>
                  <a:pt x="30964" y="21007"/>
                </a:lnTo>
                <a:lnTo>
                  <a:pt x="30723" y="21100"/>
                </a:lnTo>
                <a:lnTo>
                  <a:pt x="30482" y="21192"/>
                </a:lnTo>
                <a:lnTo>
                  <a:pt x="30278" y="21304"/>
                </a:lnTo>
                <a:lnTo>
                  <a:pt x="30074" y="21415"/>
                </a:lnTo>
                <a:lnTo>
                  <a:pt x="29889" y="21545"/>
                </a:lnTo>
                <a:lnTo>
                  <a:pt x="29722" y="21693"/>
                </a:lnTo>
                <a:lnTo>
                  <a:pt x="29574" y="21841"/>
                </a:lnTo>
                <a:lnTo>
                  <a:pt x="29444" y="22008"/>
                </a:lnTo>
                <a:lnTo>
                  <a:pt x="29314" y="22175"/>
                </a:lnTo>
                <a:lnTo>
                  <a:pt x="29203" y="22342"/>
                </a:lnTo>
                <a:lnTo>
                  <a:pt x="29110" y="22509"/>
                </a:lnTo>
                <a:lnTo>
                  <a:pt x="29036" y="22694"/>
                </a:lnTo>
                <a:lnTo>
                  <a:pt x="28962" y="22880"/>
                </a:lnTo>
                <a:lnTo>
                  <a:pt x="28925" y="23065"/>
                </a:lnTo>
                <a:lnTo>
                  <a:pt x="28869" y="23250"/>
                </a:lnTo>
                <a:lnTo>
                  <a:pt x="28850" y="23436"/>
                </a:lnTo>
                <a:lnTo>
                  <a:pt x="28832" y="23621"/>
                </a:lnTo>
                <a:lnTo>
                  <a:pt x="28813" y="23807"/>
                </a:lnTo>
                <a:lnTo>
                  <a:pt x="28832" y="24178"/>
                </a:lnTo>
                <a:lnTo>
                  <a:pt x="28888" y="24530"/>
                </a:lnTo>
                <a:lnTo>
                  <a:pt x="28999" y="24864"/>
                </a:lnTo>
                <a:lnTo>
                  <a:pt x="29129" y="25160"/>
                </a:lnTo>
                <a:lnTo>
                  <a:pt x="29203" y="25290"/>
                </a:lnTo>
                <a:lnTo>
                  <a:pt x="29295" y="25420"/>
                </a:lnTo>
                <a:lnTo>
                  <a:pt x="29388" y="25550"/>
                </a:lnTo>
                <a:lnTo>
                  <a:pt x="29481" y="25661"/>
                </a:lnTo>
                <a:lnTo>
                  <a:pt x="29592" y="25753"/>
                </a:lnTo>
                <a:lnTo>
                  <a:pt x="29703" y="25846"/>
                </a:lnTo>
                <a:lnTo>
                  <a:pt x="29833" y="25902"/>
                </a:lnTo>
                <a:lnTo>
                  <a:pt x="29963" y="25957"/>
                </a:lnTo>
                <a:lnTo>
                  <a:pt x="30093" y="26013"/>
                </a:lnTo>
                <a:lnTo>
                  <a:pt x="30241" y="26032"/>
                </a:lnTo>
                <a:lnTo>
                  <a:pt x="30389" y="26050"/>
                </a:lnTo>
                <a:lnTo>
                  <a:pt x="30538" y="26032"/>
                </a:lnTo>
                <a:lnTo>
                  <a:pt x="31075" y="25976"/>
                </a:lnTo>
                <a:lnTo>
                  <a:pt x="31520" y="25939"/>
                </a:lnTo>
                <a:lnTo>
                  <a:pt x="31854" y="25920"/>
                </a:lnTo>
                <a:lnTo>
                  <a:pt x="32095" y="25957"/>
                </a:lnTo>
                <a:lnTo>
                  <a:pt x="32188" y="25976"/>
                </a:lnTo>
                <a:lnTo>
                  <a:pt x="32262" y="25995"/>
                </a:lnTo>
                <a:lnTo>
                  <a:pt x="32318" y="26032"/>
                </a:lnTo>
                <a:lnTo>
                  <a:pt x="32373" y="26087"/>
                </a:lnTo>
                <a:lnTo>
                  <a:pt x="32410" y="26143"/>
                </a:lnTo>
                <a:lnTo>
                  <a:pt x="32429" y="26198"/>
                </a:lnTo>
                <a:lnTo>
                  <a:pt x="32447" y="26365"/>
                </a:lnTo>
                <a:lnTo>
                  <a:pt x="32447" y="26551"/>
                </a:lnTo>
                <a:lnTo>
                  <a:pt x="32429" y="26755"/>
                </a:lnTo>
                <a:lnTo>
                  <a:pt x="32392" y="26866"/>
                </a:lnTo>
                <a:lnTo>
                  <a:pt x="32355" y="26959"/>
                </a:lnTo>
                <a:lnTo>
                  <a:pt x="32318" y="27051"/>
                </a:lnTo>
                <a:lnTo>
                  <a:pt x="32243" y="27144"/>
                </a:lnTo>
                <a:lnTo>
                  <a:pt x="32151" y="27218"/>
                </a:lnTo>
                <a:lnTo>
                  <a:pt x="32040" y="27274"/>
                </a:lnTo>
                <a:lnTo>
                  <a:pt x="31910" y="27329"/>
                </a:lnTo>
                <a:lnTo>
                  <a:pt x="31743" y="27385"/>
                </a:lnTo>
                <a:lnTo>
                  <a:pt x="31539" y="27404"/>
                </a:lnTo>
                <a:lnTo>
                  <a:pt x="31298" y="27422"/>
                </a:lnTo>
                <a:lnTo>
                  <a:pt x="31038" y="27404"/>
                </a:lnTo>
                <a:lnTo>
                  <a:pt x="30723" y="27367"/>
                </a:lnTo>
                <a:lnTo>
                  <a:pt x="30389" y="27311"/>
                </a:lnTo>
                <a:lnTo>
                  <a:pt x="30056" y="27218"/>
                </a:lnTo>
                <a:lnTo>
                  <a:pt x="29740" y="27107"/>
                </a:lnTo>
                <a:lnTo>
                  <a:pt x="29425" y="26977"/>
                </a:lnTo>
                <a:lnTo>
                  <a:pt x="29129" y="26810"/>
                </a:lnTo>
                <a:lnTo>
                  <a:pt x="28850" y="26606"/>
                </a:lnTo>
                <a:lnTo>
                  <a:pt x="28572" y="26384"/>
                </a:lnTo>
                <a:lnTo>
                  <a:pt x="28331" y="26143"/>
                </a:lnTo>
                <a:lnTo>
                  <a:pt x="28127" y="25846"/>
                </a:lnTo>
                <a:lnTo>
                  <a:pt x="27942" y="25531"/>
                </a:lnTo>
                <a:lnTo>
                  <a:pt x="27868" y="25364"/>
                </a:lnTo>
                <a:lnTo>
                  <a:pt x="27794" y="25179"/>
                </a:lnTo>
                <a:lnTo>
                  <a:pt x="27738" y="24993"/>
                </a:lnTo>
                <a:lnTo>
                  <a:pt x="27682" y="24808"/>
                </a:lnTo>
                <a:lnTo>
                  <a:pt x="27645" y="24604"/>
                </a:lnTo>
                <a:lnTo>
                  <a:pt x="27608" y="24381"/>
                </a:lnTo>
                <a:lnTo>
                  <a:pt x="27590" y="24159"/>
                </a:lnTo>
                <a:lnTo>
                  <a:pt x="27571" y="23936"/>
                </a:lnTo>
                <a:lnTo>
                  <a:pt x="27590" y="23695"/>
                </a:lnTo>
                <a:lnTo>
                  <a:pt x="27608" y="23454"/>
                </a:lnTo>
                <a:lnTo>
                  <a:pt x="27627" y="23195"/>
                </a:lnTo>
                <a:lnTo>
                  <a:pt x="27664" y="22935"/>
                </a:lnTo>
                <a:lnTo>
                  <a:pt x="27719" y="22676"/>
                </a:lnTo>
                <a:lnTo>
                  <a:pt x="27794" y="22416"/>
                </a:lnTo>
                <a:lnTo>
                  <a:pt x="27886" y="22157"/>
                </a:lnTo>
                <a:lnTo>
                  <a:pt x="27979" y="21916"/>
                </a:lnTo>
                <a:lnTo>
                  <a:pt x="28090" y="21674"/>
                </a:lnTo>
                <a:lnTo>
                  <a:pt x="28220" y="21433"/>
                </a:lnTo>
                <a:lnTo>
                  <a:pt x="28350" y="21211"/>
                </a:lnTo>
                <a:lnTo>
                  <a:pt x="28498" y="21007"/>
                </a:lnTo>
                <a:lnTo>
                  <a:pt x="28665" y="20803"/>
                </a:lnTo>
                <a:lnTo>
                  <a:pt x="28832" y="20599"/>
                </a:lnTo>
                <a:lnTo>
                  <a:pt x="29017" y="20414"/>
                </a:lnTo>
                <a:lnTo>
                  <a:pt x="29221" y="20247"/>
                </a:lnTo>
                <a:lnTo>
                  <a:pt x="29425" y="20080"/>
                </a:lnTo>
                <a:lnTo>
                  <a:pt x="29629" y="19932"/>
                </a:lnTo>
                <a:lnTo>
                  <a:pt x="29852" y="19783"/>
                </a:lnTo>
                <a:lnTo>
                  <a:pt x="30093" y="19672"/>
                </a:lnTo>
                <a:lnTo>
                  <a:pt x="30334" y="19561"/>
                </a:lnTo>
                <a:lnTo>
                  <a:pt x="30575" y="19450"/>
                </a:lnTo>
                <a:lnTo>
                  <a:pt x="30834" y="19375"/>
                </a:lnTo>
                <a:lnTo>
                  <a:pt x="31094" y="19301"/>
                </a:lnTo>
                <a:lnTo>
                  <a:pt x="31354" y="19246"/>
                </a:lnTo>
                <a:lnTo>
                  <a:pt x="31632" y="19209"/>
                </a:lnTo>
                <a:lnTo>
                  <a:pt x="31928" y="19190"/>
                </a:lnTo>
                <a:lnTo>
                  <a:pt x="32206" y="19190"/>
                </a:lnTo>
                <a:lnTo>
                  <a:pt x="32503" y="19209"/>
                </a:lnTo>
                <a:lnTo>
                  <a:pt x="32800" y="19227"/>
                </a:lnTo>
                <a:lnTo>
                  <a:pt x="33115" y="19283"/>
                </a:lnTo>
                <a:lnTo>
                  <a:pt x="33412" y="19357"/>
                </a:lnTo>
                <a:lnTo>
                  <a:pt x="33727" y="19450"/>
                </a:lnTo>
                <a:lnTo>
                  <a:pt x="34042" y="19561"/>
                </a:lnTo>
                <a:lnTo>
                  <a:pt x="34357" y="19691"/>
                </a:lnTo>
                <a:lnTo>
                  <a:pt x="34672" y="19839"/>
                </a:lnTo>
                <a:lnTo>
                  <a:pt x="34988" y="20006"/>
                </a:lnTo>
                <a:lnTo>
                  <a:pt x="35284" y="20173"/>
                </a:lnTo>
                <a:lnTo>
                  <a:pt x="35562" y="20340"/>
                </a:lnTo>
                <a:lnTo>
                  <a:pt x="35840" y="20543"/>
                </a:lnTo>
                <a:lnTo>
                  <a:pt x="36081" y="20729"/>
                </a:lnTo>
                <a:lnTo>
                  <a:pt x="36304" y="20933"/>
                </a:lnTo>
                <a:lnTo>
                  <a:pt x="36526" y="21137"/>
                </a:lnTo>
                <a:lnTo>
                  <a:pt x="36712" y="21341"/>
                </a:lnTo>
                <a:lnTo>
                  <a:pt x="36897" y="21563"/>
                </a:lnTo>
                <a:lnTo>
                  <a:pt x="37064" y="21786"/>
                </a:lnTo>
                <a:lnTo>
                  <a:pt x="37231" y="22008"/>
                </a:lnTo>
                <a:lnTo>
                  <a:pt x="37361" y="22231"/>
                </a:lnTo>
                <a:lnTo>
                  <a:pt x="37491" y="22472"/>
                </a:lnTo>
                <a:lnTo>
                  <a:pt x="37602" y="22713"/>
                </a:lnTo>
                <a:lnTo>
                  <a:pt x="37695" y="22972"/>
                </a:lnTo>
                <a:lnTo>
                  <a:pt x="37787" y="23213"/>
                </a:lnTo>
                <a:lnTo>
                  <a:pt x="37861" y="23473"/>
                </a:lnTo>
                <a:lnTo>
                  <a:pt x="37917" y="23733"/>
                </a:lnTo>
                <a:lnTo>
                  <a:pt x="37954" y="23992"/>
                </a:lnTo>
                <a:lnTo>
                  <a:pt x="37991" y="24252"/>
                </a:lnTo>
                <a:lnTo>
                  <a:pt x="38010" y="24511"/>
                </a:lnTo>
                <a:lnTo>
                  <a:pt x="38028" y="24789"/>
                </a:lnTo>
                <a:lnTo>
                  <a:pt x="38028" y="25327"/>
                </a:lnTo>
                <a:lnTo>
                  <a:pt x="37973" y="25883"/>
                </a:lnTo>
                <a:lnTo>
                  <a:pt x="37880" y="26440"/>
                </a:lnTo>
                <a:lnTo>
                  <a:pt x="37750" y="26996"/>
                </a:lnTo>
                <a:lnTo>
                  <a:pt x="37583" y="27552"/>
                </a:lnTo>
                <a:lnTo>
                  <a:pt x="37398" y="28127"/>
                </a:lnTo>
                <a:lnTo>
                  <a:pt x="37231" y="28609"/>
                </a:lnTo>
                <a:lnTo>
                  <a:pt x="37046" y="29035"/>
                </a:lnTo>
                <a:lnTo>
                  <a:pt x="36879" y="29406"/>
                </a:lnTo>
                <a:lnTo>
                  <a:pt x="36730" y="29721"/>
                </a:lnTo>
                <a:lnTo>
                  <a:pt x="36582" y="29981"/>
                </a:lnTo>
                <a:lnTo>
                  <a:pt x="36452" y="30203"/>
                </a:lnTo>
                <a:lnTo>
                  <a:pt x="36323" y="30370"/>
                </a:lnTo>
                <a:lnTo>
                  <a:pt x="36545" y="30593"/>
                </a:lnTo>
                <a:lnTo>
                  <a:pt x="36805" y="30852"/>
                </a:lnTo>
                <a:lnTo>
                  <a:pt x="37120" y="31112"/>
                </a:lnTo>
                <a:lnTo>
                  <a:pt x="37491" y="31408"/>
                </a:lnTo>
                <a:lnTo>
                  <a:pt x="37898" y="31705"/>
                </a:lnTo>
                <a:lnTo>
                  <a:pt x="38381" y="31983"/>
                </a:lnTo>
                <a:lnTo>
                  <a:pt x="38918" y="32261"/>
                </a:lnTo>
                <a:lnTo>
                  <a:pt x="39215" y="32391"/>
                </a:lnTo>
                <a:lnTo>
                  <a:pt x="39512" y="32502"/>
                </a:lnTo>
                <a:lnTo>
                  <a:pt x="39827" y="32632"/>
                </a:lnTo>
                <a:lnTo>
                  <a:pt x="40179" y="32725"/>
                </a:lnTo>
                <a:lnTo>
                  <a:pt x="40531" y="32836"/>
                </a:lnTo>
                <a:lnTo>
                  <a:pt x="40902" y="32910"/>
                </a:lnTo>
                <a:lnTo>
                  <a:pt x="41291" y="32984"/>
                </a:lnTo>
                <a:lnTo>
                  <a:pt x="41699" y="33059"/>
                </a:lnTo>
                <a:lnTo>
                  <a:pt x="42126" y="33096"/>
                </a:lnTo>
                <a:lnTo>
                  <a:pt x="42571" y="33133"/>
                </a:lnTo>
                <a:lnTo>
                  <a:pt x="43034" y="33151"/>
                </a:lnTo>
                <a:lnTo>
                  <a:pt x="43516" y="33151"/>
                </a:lnTo>
                <a:lnTo>
                  <a:pt x="44036" y="33133"/>
                </a:lnTo>
                <a:lnTo>
                  <a:pt x="44555" y="33096"/>
                </a:lnTo>
                <a:lnTo>
                  <a:pt x="45092" y="33040"/>
                </a:lnTo>
                <a:lnTo>
                  <a:pt x="45649" y="32966"/>
                </a:lnTo>
                <a:lnTo>
                  <a:pt x="46242" y="32873"/>
                </a:lnTo>
                <a:lnTo>
                  <a:pt x="46854" y="32743"/>
                </a:lnTo>
                <a:lnTo>
                  <a:pt x="47336" y="32632"/>
                </a:lnTo>
                <a:lnTo>
                  <a:pt x="47799" y="32502"/>
                </a:lnTo>
                <a:lnTo>
                  <a:pt x="48244" y="32373"/>
                </a:lnTo>
                <a:lnTo>
                  <a:pt x="48671" y="32224"/>
                </a:lnTo>
                <a:lnTo>
                  <a:pt x="49097" y="32057"/>
                </a:lnTo>
                <a:lnTo>
                  <a:pt x="49487" y="31909"/>
                </a:lnTo>
                <a:lnTo>
                  <a:pt x="49857" y="31724"/>
                </a:lnTo>
                <a:lnTo>
                  <a:pt x="50210" y="31557"/>
                </a:lnTo>
                <a:lnTo>
                  <a:pt x="50543" y="31371"/>
                </a:lnTo>
                <a:lnTo>
                  <a:pt x="50859" y="31167"/>
                </a:lnTo>
                <a:lnTo>
                  <a:pt x="51174" y="30982"/>
                </a:lnTo>
                <a:lnTo>
                  <a:pt x="51470" y="30778"/>
                </a:lnTo>
                <a:lnTo>
                  <a:pt x="51730" y="30574"/>
                </a:lnTo>
                <a:lnTo>
                  <a:pt x="52008" y="30370"/>
                </a:lnTo>
                <a:lnTo>
                  <a:pt x="52249" y="30148"/>
                </a:lnTo>
                <a:lnTo>
                  <a:pt x="52472" y="29944"/>
                </a:lnTo>
                <a:lnTo>
                  <a:pt x="52898" y="29499"/>
                </a:lnTo>
                <a:lnTo>
                  <a:pt x="53287" y="29072"/>
                </a:lnTo>
                <a:lnTo>
                  <a:pt x="53621" y="28627"/>
                </a:lnTo>
                <a:lnTo>
                  <a:pt x="53899" y="28201"/>
                </a:lnTo>
                <a:lnTo>
                  <a:pt x="54159" y="27793"/>
                </a:lnTo>
                <a:lnTo>
                  <a:pt x="54381" y="27404"/>
                </a:lnTo>
                <a:lnTo>
                  <a:pt x="54567" y="27033"/>
                </a:lnTo>
                <a:lnTo>
                  <a:pt x="54734" y="26681"/>
                </a:lnTo>
                <a:lnTo>
                  <a:pt x="54641" y="25809"/>
                </a:lnTo>
                <a:lnTo>
                  <a:pt x="54585" y="25309"/>
                </a:lnTo>
                <a:lnTo>
                  <a:pt x="54511" y="24789"/>
                </a:lnTo>
                <a:lnTo>
                  <a:pt x="54400" y="24233"/>
                </a:lnTo>
                <a:lnTo>
                  <a:pt x="54270" y="23658"/>
                </a:lnTo>
                <a:lnTo>
                  <a:pt x="54103" y="23084"/>
                </a:lnTo>
                <a:lnTo>
                  <a:pt x="53918" y="22527"/>
                </a:lnTo>
                <a:lnTo>
                  <a:pt x="53695" y="21990"/>
                </a:lnTo>
                <a:lnTo>
                  <a:pt x="53566" y="21730"/>
                </a:lnTo>
                <a:lnTo>
                  <a:pt x="53436" y="21471"/>
                </a:lnTo>
                <a:lnTo>
                  <a:pt x="53287" y="21229"/>
                </a:lnTo>
                <a:lnTo>
                  <a:pt x="53139" y="20988"/>
                </a:lnTo>
                <a:lnTo>
                  <a:pt x="52972" y="20766"/>
                </a:lnTo>
                <a:lnTo>
                  <a:pt x="52787" y="20562"/>
                </a:lnTo>
                <a:lnTo>
                  <a:pt x="52601" y="20358"/>
                </a:lnTo>
                <a:lnTo>
                  <a:pt x="52398" y="20191"/>
                </a:lnTo>
                <a:lnTo>
                  <a:pt x="52194" y="20024"/>
                </a:lnTo>
                <a:lnTo>
                  <a:pt x="51971" y="19876"/>
                </a:lnTo>
                <a:lnTo>
                  <a:pt x="51730" y="19746"/>
                </a:lnTo>
                <a:lnTo>
                  <a:pt x="51489" y="19635"/>
                </a:lnTo>
                <a:lnTo>
                  <a:pt x="51229" y="19561"/>
                </a:lnTo>
                <a:lnTo>
                  <a:pt x="50951" y="19505"/>
                </a:lnTo>
                <a:lnTo>
                  <a:pt x="50581" y="19450"/>
                </a:lnTo>
                <a:lnTo>
                  <a:pt x="50247" y="19412"/>
                </a:lnTo>
                <a:lnTo>
                  <a:pt x="49913" y="19375"/>
                </a:lnTo>
                <a:lnTo>
                  <a:pt x="49579" y="19357"/>
                </a:lnTo>
                <a:lnTo>
                  <a:pt x="49264" y="19375"/>
                </a:lnTo>
                <a:lnTo>
                  <a:pt x="48967" y="19375"/>
                </a:lnTo>
                <a:lnTo>
                  <a:pt x="48671" y="19412"/>
                </a:lnTo>
                <a:lnTo>
                  <a:pt x="48393" y="19450"/>
                </a:lnTo>
                <a:lnTo>
                  <a:pt x="48115" y="19505"/>
                </a:lnTo>
                <a:lnTo>
                  <a:pt x="47855" y="19561"/>
                </a:lnTo>
                <a:lnTo>
                  <a:pt x="47595" y="19635"/>
                </a:lnTo>
                <a:lnTo>
                  <a:pt x="47373" y="19728"/>
                </a:lnTo>
                <a:lnTo>
                  <a:pt x="47132" y="19820"/>
                </a:lnTo>
                <a:lnTo>
                  <a:pt x="46928" y="19932"/>
                </a:lnTo>
                <a:lnTo>
                  <a:pt x="46724" y="20061"/>
                </a:lnTo>
                <a:lnTo>
                  <a:pt x="46520" y="20191"/>
                </a:lnTo>
                <a:lnTo>
                  <a:pt x="46353" y="20321"/>
                </a:lnTo>
                <a:lnTo>
                  <a:pt x="46186" y="20469"/>
                </a:lnTo>
                <a:lnTo>
                  <a:pt x="46019" y="20618"/>
                </a:lnTo>
                <a:lnTo>
                  <a:pt x="45871" y="20785"/>
                </a:lnTo>
                <a:lnTo>
                  <a:pt x="45741" y="20951"/>
                </a:lnTo>
                <a:lnTo>
                  <a:pt x="45612" y="21137"/>
                </a:lnTo>
                <a:lnTo>
                  <a:pt x="45500" y="21322"/>
                </a:lnTo>
                <a:lnTo>
                  <a:pt x="45408" y="21526"/>
                </a:lnTo>
                <a:lnTo>
                  <a:pt x="45333" y="21712"/>
                </a:lnTo>
                <a:lnTo>
                  <a:pt x="45259" y="21916"/>
                </a:lnTo>
                <a:lnTo>
                  <a:pt x="45185" y="22138"/>
                </a:lnTo>
                <a:lnTo>
                  <a:pt x="45148" y="22360"/>
                </a:lnTo>
                <a:lnTo>
                  <a:pt x="45111" y="22583"/>
                </a:lnTo>
                <a:lnTo>
                  <a:pt x="45092" y="22805"/>
                </a:lnTo>
                <a:lnTo>
                  <a:pt x="45074" y="23028"/>
                </a:lnTo>
                <a:lnTo>
                  <a:pt x="45074" y="23269"/>
                </a:lnTo>
                <a:lnTo>
                  <a:pt x="45111" y="23733"/>
                </a:lnTo>
                <a:lnTo>
                  <a:pt x="45167" y="24178"/>
                </a:lnTo>
                <a:lnTo>
                  <a:pt x="45241" y="24585"/>
                </a:lnTo>
                <a:lnTo>
                  <a:pt x="45352" y="24993"/>
                </a:lnTo>
                <a:lnTo>
                  <a:pt x="45482" y="25346"/>
                </a:lnTo>
                <a:lnTo>
                  <a:pt x="45630" y="25698"/>
                </a:lnTo>
                <a:lnTo>
                  <a:pt x="45797" y="25995"/>
                </a:lnTo>
                <a:lnTo>
                  <a:pt x="45982" y="26273"/>
                </a:lnTo>
                <a:lnTo>
                  <a:pt x="46186" y="26514"/>
                </a:lnTo>
                <a:lnTo>
                  <a:pt x="46409" y="26736"/>
                </a:lnTo>
                <a:lnTo>
                  <a:pt x="46650" y="26903"/>
                </a:lnTo>
                <a:lnTo>
                  <a:pt x="46909" y="27051"/>
                </a:lnTo>
                <a:lnTo>
                  <a:pt x="47169" y="27144"/>
                </a:lnTo>
                <a:lnTo>
                  <a:pt x="47447" y="27200"/>
                </a:lnTo>
                <a:lnTo>
                  <a:pt x="47744" y="27200"/>
                </a:lnTo>
                <a:lnTo>
                  <a:pt x="48040" y="27181"/>
                </a:lnTo>
                <a:lnTo>
                  <a:pt x="48319" y="27126"/>
                </a:lnTo>
                <a:lnTo>
                  <a:pt x="48578" y="27051"/>
                </a:lnTo>
                <a:lnTo>
                  <a:pt x="48819" y="26977"/>
                </a:lnTo>
                <a:lnTo>
                  <a:pt x="49042" y="26903"/>
                </a:lnTo>
                <a:lnTo>
                  <a:pt x="49394" y="26736"/>
                </a:lnTo>
                <a:lnTo>
                  <a:pt x="49672" y="26588"/>
                </a:lnTo>
                <a:lnTo>
                  <a:pt x="49913" y="26477"/>
                </a:lnTo>
                <a:lnTo>
                  <a:pt x="50024" y="26440"/>
                </a:lnTo>
                <a:lnTo>
                  <a:pt x="50117" y="26421"/>
                </a:lnTo>
                <a:lnTo>
                  <a:pt x="50210" y="26402"/>
                </a:lnTo>
                <a:lnTo>
                  <a:pt x="50284" y="26421"/>
                </a:lnTo>
                <a:lnTo>
                  <a:pt x="50377" y="26458"/>
                </a:lnTo>
                <a:lnTo>
                  <a:pt x="50469" y="26514"/>
                </a:lnTo>
                <a:lnTo>
                  <a:pt x="50543" y="26588"/>
                </a:lnTo>
                <a:lnTo>
                  <a:pt x="50618" y="26699"/>
                </a:lnTo>
                <a:lnTo>
                  <a:pt x="50673" y="26829"/>
                </a:lnTo>
                <a:lnTo>
                  <a:pt x="50710" y="26959"/>
                </a:lnTo>
                <a:lnTo>
                  <a:pt x="50729" y="27126"/>
                </a:lnTo>
                <a:lnTo>
                  <a:pt x="50729" y="27292"/>
                </a:lnTo>
                <a:lnTo>
                  <a:pt x="50692" y="27459"/>
                </a:lnTo>
                <a:lnTo>
                  <a:pt x="50636" y="27626"/>
                </a:lnTo>
                <a:lnTo>
                  <a:pt x="50543" y="27812"/>
                </a:lnTo>
                <a:lnTo>
                  <a:pt x="50414" y="27978"/>
                </a:lnTo>
                <a:lnTo>
                  <a:pt x="50247" y="28145"/>
                </a:lnTo>
                <a:lnTo>
                  <a:pt x="50043" y="28294"/>
                </a:lnTo>
                <a:lnTo>
                  <a:pt x="49802" y="28442"/>
                </a:lnTo>
                <a:lnTo>
                  <a:pt x="49524" y="28553"/>
                </a:lnTo>
                <a:lnTo>
                  <a:pt x="49190" y="28664"/>
                </a:lnTo>
                <a:lnTo>
                  <a:pt x="48801" y="28757"/>
                </a:lnTo>
                <a:lnTo>
                  <a:pt x="48597" y="28776"/>
                </a:lnTo>
                <a:lnTo>
                  <a:pt x="48374" y="28794"/>
                </a:lnTo>
                <a:lnTo>
                  <a:pt x="48152" y="28794"/>
                </a:lnTo>
                <a:lnTo>
                  <a:pt x="47948" y="28776"/>
                </a:lnTo>
                <a:lnTo>
                  <a:pt x="47725" y="28739"/>
                </a:lnTo>
                <a:lnTo>
                  <a:pt x="47484" y="28702"/>
                </a:lnTo>
                <a:lnTo>
                  <a:pt x="47262" y="28646"/>
                </a:lnTo>
                <a:lnTo>
                  <a:pt x="47039" y="28572"/>
                </a:lnTo>
                <a:lnTo>
                  <a:pt x="46817" y="28479"/>
                </a:lnTo>
                <a:lnTo>
                  <a:pt x="46594" y="28368"/>
                </a:lnTo>
                <a:lnTo>
                  <a:pt x="46372" y="28257"/>
                </a:lnTo>
                <a:lnTo>
                  <a:pt x="46168" y="28127"/>
                </a:lnTo>
                <a:lnTo>
                  <a:pt x="45945" y="27997"/>
                </a:lnTo>
                <a:lnTo>
                  <a:pt x="45741" y="27849"/>
                </a:lnTo>
                <a:lnTo>
                  <a:pt x="45537" y="27682"/>
                </a:lnTo>
                <a:lnTo>
                  <a:pt x="45352" y="27496"/>
                </a:lnTo>
                <a:lnTo>
                  <a:pt x="45167" y="27311"/>
                </a:lnTo>
                <a:lnTo>
                  <a:pt x="44981" y="27107"/>
                </a:lnTo>
                <a:lnTo>
                  <a:pt x="44814" y="26903"/>
                </a:lnTo>
                <a:lnTo>
                  <a:pt x="44647" y="26681"/>
                </a:lnTo>
                <a:lnTo>
                  <a:pt x="44499" y="26440"/>
                </a:lnTo>
                <a:lnTo>
                  <a:pt x="44369" y="26198"/>
                </a:lnTo>
                <a:lnTo>
                  <a:pt x="44239" y="25939"/>
                </a:lnTo>
                <a:lnTo>
                  <a:pt x="44128" y="25661"/>
                </a:lnTo>
                <a:lnTo>
                  <a:pt x="44017" y="25383"/>
                </a:lnTo>
                <a:lnTo>
                  <a:pt x="43943" y="25105"/>
                </a:lnTo>
                <a:lnTo>
                  <a:pt x="43869" y="24808"/>
                </a:lnTo>
                <a:lnTo>
                  <a:pt x="43813" y="24493"/>
                </a:lnTo>
                <a:lnTo>
                  <a:pt x="43776" y="24178"/>
                </a:lnTo>
                <a:lnTo>
                  <a:pt x="43776" y="23844"/>
                </a:lnTo>
                <a:lnTo>
                  <a:pt x="43776" y="23510"/>
                </a:lnTo>
                <a:lnTo>
                  <a:pt x="43795" y="23176"/>
                </a:lnTo>
                <a:lnTo>
                  <a:pt x="43832" y="22824"/>
                </a:lnTo>
                <a:lnTo>
                  <a:pt x="43887" y="22490"/>
                </a:lnTo>
                <a:lnTo>
                  <a:pt x="43961" y="22175"/>
                </a:lnTo>
                <a:lnTo>
                  <a:pt x="44036" y="21860"/>
                </a:lnTo>
                <a:lnTo>
                  <a:pt x="44128" y="21563"/>
                </a:lnTo>
                <a:lnTo>
                  <a:pt x="44239" y="21285"/>
                </a:lnTo>
                <a:lnTo>
                  <a:pt x="44369" y="21007"/>
                </a:lnTo>
                <a:lnTo>
                  <a:pt x="44499" y="20747"/>
                </a:lnTo>
                <a:lnTo>
                  <a:pt x="44647" y="20488"/>
                </a:lnTo>
                <a:lnTo>
                  <a:pt x="44814" y="20265"/>
                </a:lnTo>
                <a:lnTo>
                  <a:pt x="45000" y="20024"/>
                </a:lnTo>
                <a:lnTo>
                  <a:pt x="45167" y="19820"/>
                </a:lnTo>
                <a:lnTo>
                  <a:pt x="45370" y="19598"/>
                </a:lnTo>
                <a:lnTo>
                  <a:pt x="45574" y="19412"/>
                </a:lnTo>
                <a:lnTo>
                  <a:pt x="45797" y="19227"/>
                </a:lnTo>
                <a:lnTo>
                  <a:pt x="46019" y="19060"/>
                </a:lnTo>
                <a:lnTo>
                  <a:pt x="46242" y="18893"/>
                </a:lnTo>
                <a:lnTo>
                  <a:pt x="46483" y="18745"/>
                </a:lnTo>
                <a:lnTo>
                  <a:pt x="46743" y="18615"/>
                </a:lnTo>
                <a:lnTo>
                  <a:pt x="47002" y="18485"/>
                </a:lnTo>
                <a:lnTo>
                  <a:pt x="47262" y="18374"/>
                </a:lnTo>
                <a:lnTo>
                  <a:pt x="47540" y="18263"/>
                </a:lnTo>
                <a:lnTo>
                  <a:pt x="47818" y="18189"/>
                </a:lnTo>
                <a:lnTo>
                  <a:pt x="48096" y="18096"/>
                </a:lnTo>
                <a:lnTo>
                  <a:pt x="48393" y="18040"/>
                </a:lnTo>
                <a:lnTo>
                  <a:pt x="48689" y="17985"/>
                </a:lnTo>
                <a:lnTo>
                  <a:pt x="48986" y="17929"/>
                </a:lnTo>
                <a:lnTo>
                  <a:pt x="49301" y="17892"/>
                </a:lnTo>
                <a:lnTo>
                  <a:pt x="49616" y="17874"/>
                </a:lnTo>
                <a:lnTo>
                  <a:pt x="50562" y="17874"/>
                </a:lnTo>
                <a:lnTo>
                  <a:pt x="50877" y="17911"/>
                </a:lnTo>
                <a:lnTo>
                  <a:pt x="51174" y="17948"/>
                </a:lnTo>
                <a:lnTo>
                  <a:pt x="51470" y="18022"/>
                </a:lnTo>
                <a:lnTo>
                  <a:pt x="51749" y="18096"/>
                </a:lnTo>
                <a:lnTo>
                  <a:pt x="52008" y="18207"/>
                </a:lnTo>
                <a:lnTo>
                  <a:pt x="52268" y="18319"/>
                </a:lnTo>
                <a:lnTo>
                  <a:pt x="52509" y="18448"/>
                </a:lnTo>
                <a:lnTo>
                  <a:pt x="52731" y="18597"/>
                </a:lnTo>
                <a:lnTo>
                  <a:pt x="52954" y="18745"/>
                </a:lnTo>
                <a:lnTo>
                  <a:pt x="53158" y="18912"/>
                </a:lnTo>
                <a:lnTo>
                  <a:pt x="53343" y="19097"/>
                </a:lnTo>
                <a:lnTo>
                  <a:pt x="53529" y="19283"/>
                </a:lnTo>
                <a:lnTo>
                  <a:pt x="53714" y="19487"/>
                </a:lnTo>
                <a:lnTo>
                  <a:pt x="53881" y="19691"/>
                </a:lnTo>
                <a:lnTo>
                  <a:pt x="54177" y="20136"/>
                </a:lnTo>
                <a:lnTo>
                  <a:pt x="54456" y="20581"/>
                </a:lnTo>
                <a:lnTo>
                  <a:pt x="54697" y="21063"/>
                </a:lnTo>
                <a:lnTo>
                  <a:pt x="54901" y="21526"/>
                </a:lnTo>
                <a:lnTo>
                  <a:pt x="55086" y="22008"/>
                </a:lnTo>
                <a:lnTo>
                  <a:pt x="55253" y="22472"/>
                </a:lnTo>
                <a:lnTo>
                  <a:pt x="55383" y="22917"/>
                </a:lnTo>
                <a:lnTo>
                  <a:pt x="55624" y="23751"/>
                </a:lnTo>
                <a:lnTo>
                  <a:pt x="55753" y="24307"/>
                </a:lnTo>
                <a:lnTo>
                  <a:pt x="55846" y="24826"/>
                </a:lnTo>
                <a:lnTo>
                  <a:pt x="55920" y="25309"/>
                </a:lnTo>
                <a:lnTo>
                  <a:pt x="55957" y="25753"/>
                </a:lnTo>
                <a:lnTo>
                  <a:pt x="56273" y="25957"/>
                </a:lnTo>
                <a:lnTo>
                  <a:pt x="56643" y="26161"/>
                </a:lnTo>
                <a:lnTo>
                  <a:pt x="57070" y="26384"/>
                </a:lnTo>
                <a:lnTo>
                  <a:pt x="57533" y="26606"/>
                </a:lnTo>
                <a:lnTo>
                  <a:pt x="58071" y="26810"/>
                </a:lnTo>
                <a:lnTo>
                  <a:pt x="58646" y="27014"/>
                </a:lnTo>
                <a:lnTo>
                  <a:pt x="59258" y="27181"/>
                </a:lnTo>
                <a:lnTo>
                  <a:pt x="59573" y="27255"/>
                </a:lnTo>
                <a:lnTo>
                  <a:pt x="59907" y="27311"/>
                </a:lnTo>
                <a:lnTo>
                  <a:pt x="60240" y="27348"/>
                </a:lnTo>
                <a:lnTo>
                  <a:pt x="60593" y="27385"/>
                </a:lnTo>
                <a:lnTo>
                  <a:pt x="60945" y="27404"/>
                </a:lnTo>
                <a:lnTo>
                  <a:pt x="61297" y="27422"/>
                </a:lnTo>
                <a:lnTo>
                  <a:pt x="61668" y="27404"/>
                </a:lnTo>
                <a:lnTo>
                  <a:pt x="62039" y="27367"/>
                </a:lnTo>
                <a:lnTo>
                  <a:pt x="62428" y="27329"/>
                </a:lnTo>
                <a:lnTo>
                  <a:pt x="62799" y="27255"/>
                </a:lnTo>
                <a:lnTo>
                  <a:pt x="63188" y="27163"/>
                </a:lnTo>
                <a:lnTo>
                  <a:pt x="63578" y="27051"/>
                </a:lnTo>
                <a:lnTo>
                  <a:pt x="63967" y="26922"/>
                </a:lnTo>
                <a:lnTo>
                  <a:pt x="64356" y="26755"/>
                </a:lnTo>
                <a:lnTo>
                  <a:pt x="64764" y="26569"/>
                </a:lnTo>
                <a:lnTo>
                  <a:pt x="65154" y="26347"/>
                </a:lnTo>
                <a:lnTo>
                  <a:pt x="65543" y="26106"/>
                </a:lnTo>
                <a:lnTo>
                  <a:pt x="65951" y="25828"/>
                </a:lnTo>
                <a:lnTo>
                  <a:pt x="66396" y="25494"/>
                </a:lnTo>
                <a:lnTo>
                  <a:pt x="66804" y="25142"/>
                </a:lnTo>
                <a:lnTo>
                  <a:pt x="67193" y="24771"/>
                </a:lnTo>
                <a:lnTo>
                  <a:pt x="67545" y="24400"/>
                </a:lnTo>
                <a:lnTo>
                  <a:pt x="67861" y="24011"/>
                </a:lnTo>
                <a:lnTo>
                  <a:pt x="68157" y="23621"/>
                </a:lnTo>
                <a:lnTo>
                  <a:pt x="68435" y="23213"/>
                </a:lnTo>
                <a:lnTo>
                  <a:pt x="68676" y="22805"/>
                </a:lnTo>
                <a:lnTo>
                  <a:pt x="68899" y="22398"/>
                </a:lnTo>
                <a:lnTo>
                  <a:pt x="69084" y="21990"/>
                </a:lnTo>
                <a:lnTo>
                  <a:pt x="69270" y="21582"/>
                </a:lnTo>
                <a:lnTo>
                  <a:pt x="69418" y="21192"/>
                </a:lnTo>
                <a:lnTo>
                  <a:pt x="69566" y="20785"/>
                </a:lnTo>
                <a:lnTo>
                  <a:pt x="69678" y="20395"/>
                </a:lnTo>
                <a:lnTo>
                  <a:pt x="69770" y="19987"/>
                </a:lnTo>
                <a:lnTo>
                  <a:pt x="69863" y="19616"/>
                </a:lnTo>
                <a:lnTo>
                  <a:pt x="69937" y="19246"/>
                </a:lnTo>
                <a:lnTo>
                  <a:pt x="69993" y="18875"/>
                </a:lnTo>
                <a:lnTo>
                  <a:pt x="70067" y="18189"/>
                </a:lnTo>
                <a:lnTo>
                  <a:pt x="70086" y="17577"/>
                </a:lnTo>
                <a:lnTo>
                  <a:pt x="70086" y="17021"/>
                </a:lnTo>
                <a:lnTo>
                  <a:pt x="70049" y="16576"/>
                </a:lnTo>
                <a:lnTo>
                  <a:pt x="69993" y="16205"/>
                </a:lnTo>
                <a:lnTo>
                  <a:pt x="69937" y="15964"/>
                </a:lnTo>
                <a:lnTo>
                  <a:pt x="69919" y="15890"/>
                </a:lnTo>
                <a:lnTo>
                  <a:pt x="69882" y="15853"/>
                </a:lnTo>
                <a:lnTo>
                  <a:pt x="69845" y="15834"/>
                </a:lnTo>
                <a:lnTo>
                  <a:pt x="69770" y="15871"/>
                </a:lnTo>
                <a:lnTo>
                  <a:pt x="69548" y="16001"/>
                </a:lnTo>
                <a:lnTo>
                  <a:pt x="69233" y="16261"/>
                </a:lnTo>
                <a:lnTo>
                  <a:pt x="68825" y="16594"/>
                </a:lnTo>
                <a:lnTo>
                  <a:pt x="68343" y="16984"/>
                </a:lnTo>
                <a:lnTo>
                  <a:pt x="67768" y="17410"/>
                </a:lnTo>
                <a:lnTo>
                  <a:pt x="67156" y="17836"/>
                </a:lnTo>
                <a:lnTo>
                  <a:pt x="66822" y="18059"/>
                </a:lnTo>
                <a:lnTo>
                  <a:pt x="66489" y="18263"/>
                </a:lnTo>
                <a:lnTo>
                  <a:pt x="66136" y="18467"/>
                </a:lnTo>
                <a:lnTo>
                  <a:pt x="65784" y="18671"/>
                </a:lnTo>
                <a:lnTo>
                  <a:pt x="65413" y="18838"/>
                </a:lnTo>
                <a:lnTo>
                  <a:pt x="65042" y="19005"/>
                </a:lnTo>
                <a:lnTo>
                  <a:pt x="64672" y="19134"/>
                </a:lnTo>
                <a:lnTo>
                  <a:pt x="64301" y="19264"/>
                </a:lnTo>
                <a:lnTo>
                  <a:pt x="63911" y="19338"/>
                </a:lnTo>
                <a:lnTo>
                  <a:pt x="63522" y="19412"/>
                </a:lnTo>
                <a:lnTo>
                  <a:pt x="63151" y="19450"/>
                </a:lnTo>
                <a:lnTo>
                  <a:pt x="62762" y="19431"/>
                </a:lnTo>
                <a:lnTo>
                  <a:pt x="62391" y="19394"/>
                </a:lnTo>
                <a:lnTo>
                  <a:pt x="62020" y="19320"/>
                </a:lnTo>
                <a:lnTo>
                  <a:pt x="61835" y="19264"/>
                </a:lnTo>
                <a:lnTo>
                  <a:pt x="61649" y="19190"/>
                </a:lnTo>
                <a:lnTo>
                  <a:pt x="61464" y="19116"/>
                </a:lnTo>
                <a:lnTo>
                  <a:pt x="61279" y="19023"/>
                </a:lnTo>
                <a:lnTo>
                  <a:pt x="61093" y="18912"/>
                </a:lnTo>
                <a:lnTo>
                  <a:pt x="60926" y="18801"/>
                </a:lnTo>
                <a:lnTo>
                  <a:pt x="60741" y="18671"/>
                </a:lnTo>
                <a:lnTo>
                  <a:pt x="60574" y="18541"/>
                </a:lnTo>
                <a:lnTo>
                  <a:pt x="60240" y="18226"/>
                </a:lnTo>
                <a:lnTo>
                  <a:pt x="59944" y="17892"/>
                </a:lnTo>
                <a:lnTo>
                  <a:pt x="59666" y="17540"/>
                </a:lnTo>
                <a:lnTo>
                  <a:pt x="59387" y="17150"/>
                </a:lnTo>
                <a:lnTo>
                  <a:pt x="59146" y="16761"/>
                </a:lnTo>
                <a:lnTo>
                  <a:pt x="58905" y="16353"/>
                </a:lnTo>
                <a:lnTo>
                  <a:pt x="58683" y="15927"/>
                </a:lnTo>
                <a:lnTo>
                  <a:pt x="58479" y="15500"/>
                </a:lnTo>
                <a:lnTo>
                  <a:pt x="58090" y="14592"/>
                </a:lnTo>
                <a:lnTo>
                  <a:pt x="57700" y="13665"/>
                </a:lnTo>
                <a:lnTo>
                  <a:pt x="57311" y="12719"/>
                </a:lnTo>
                <a:lnTo>
                  <a:pt x="56903" y="11792"/>
                </a:lnTo>
                <a:lnTo>
                  <a:pt x="56680" y="11329"/>
                </a:lnTo>
                <a:lnTo>
                  <a:pt x="56458" y="10884"/>
                </a:lnTo>
                <a:lnTo>
                  <a:pt x="56217" y="10439"/>
                </a:lnTo>
                <a:lnTo>
                  <a:pt x="55957" y="9994"/>
                </a:lnTo>
                <a:lnTo>
                  <a:pt x="55679" y="9586"/>
                </a:lnTo>
                <a:lnTo>
                  <a:pt x="55383" y="9178"/>
                </a:lnTo>
                <a:lnTo>
                  <a:pt x="55067" y="8789"/>
                </a:lnTo>
                <a:lnTo>
                  <a:pt x="54715" y="8418"/>
                </a:lnTo>
                <a:lnTo>
                  <a:pt x="54344" y="8065"/>
                </a:lnTo>
                <a:lnTo>
                  <a:pt x="53936" y="7732"/>
                </a:lnTo>
                <a:lnTo>
                  <a:pt x="53510" y="7435"/>
                </a:lnTo>
                <a:lnTo>
                  <a:pt x="53046" y="7157"/>
                </a:lnTo>
                <a:lnTo>
                  <a:pt x="52527" y="6897"/>
                </a:lnTo>
                <a:lnTo>
                  <a:pt x="51990" y="6675"/>
                </a:lnTo>
                <a:lnTo>
                  <a:pt x="51712" y="6582"/>
                </a:lnTo>
                <a:lnTo>
                  <a:pt x="51415" y="6489"/>
                </a:lnTo>
                <a:lnTo>
                  <a:pt x="51100" y="6415"/>
                </a:lnTo>
                <a:lnTo>
                  <a:pt x="50784" y="6341"/>
                </a:lnTo>
                <a:lnTo>
                  <a:pt x="50265" y="6248"/>
                </a:lnTo>
                <a:lnTo>
                  <a:pt x="49746" y="6156"/>
                </a:lnTo>
                <a:lnTo>
                  <a:pt x="49246" y="6100"/>
                </a:lnTo>
                <a:lnTo>
                  <a:pt x="48745" y="6063"/>
                </a:lnTo>
                <a:lnTo>
                  <a:pt x="48263" y="6044"/>
                </a:lnTo>
                <a:lnTo>
                  <a:pt x="47799" y="6044"/>
                </a:lnTo>
                <a:lnTo>
                  <a:pt x="47354" y="6063"/>
                </a:lnTo>
                <a:lnTo>
                  <a:pt x="46909" y="6082"/>
                </a:lnTo>
                <a:lnTo>
                  <a:pt x="46483" y="6119"/>
                </a:lnTo>
                <a:lnTo>
                  <a:pt x="46057" y="6174"/>
                </a:lnTo>
                <a:lnTo>
                  <a:pt x="45649" y="6248"/>
                </a:lnTo>
                <a:lnTo>
                  <a:pt x="45259" y="6341"/>
                </a:lnTo>
                <a:lnTo>
                  <a:pt x="44888" y="6434"/>
                </a:lnTo>
                <a:lnTo>
                  <a:pt x="44518" y="6527"/>
                </a:lnTo>
                <a:lnTo>
                  <a:pt x="44147" y="6638"/>
                </a:lnTo>
                <a:lnTo>
                  <a:pt x="43813" y="6768"/>
                </a:lnTo>
                <a:lnTo>
                  <a:pt x="43164" y="7027"/>
                </a:lnTo>
                <a:lnTo>
                  <a:pt x="42552" y="7305"/>
                </a:lnTo>
                <a:lnTo>
                  <a:pt x="41996" y="7602"/>
                </a:lnTo>
                <a:lnTo>
                  <a:pt x="41477" y="7917"/>
                </a:lnTo>
                <a:lnTo>
                  <a:pt x="41013" y="8214"/>
                </a:lnTo>
                <a:lnTo>
                  <a:pt x="40605" y="8529"/>
                </a:lnTo>
                <a:lnTo>
                  <a:pt x="40235" y="8807"/>
                </a:lnTo>
                <a:lnTo>
                  <a:pt x="39919" y="9067"/>
                </a:lnTo>
                <a:lnTo>
                  <a:pt x="39790" y="9530"/>
                </a:lnTo>
                <a:lnTo>
                  <a:pt x="39623" y="10031"/>
                </a:lnTo>
                <a:lnTo>
                  <a:pt x="39419" y="10587"/>
                </a:lnTo>
                <a:lnTo>
                  <a:pt x="39178" y="11162"/>
                </a:lnTo>
                <a:lnTo>
                  <a:pt x="39029" y="11440"/>
                </a:lnTo>
                <a:lnTo>
                  <a:pt x="38863" y="11755"/>
                </a:lnTo>
                <a:lnTo>
                  <a:pt x="38677" y="12052"/>
                </a:lnTo>
                <a:lnTo>
                  <a:pt x="38492" y="12348"/>
                </a:lnTo>
                <a:lnTo>
                  <a:pt x="38288" y="12645"/>
                </a:lnTo>
                <a:lnTo>
                  <a:pt x="38047" y="12942"/>
                </a:lnTo>
                <a:lnTo>
                  <a:pt x="37806" y="13238"/>
                </a:lnTo>
                <a:lnTo>
                  <a:pt x="37546" y="13535"/>
                </a:lnTo>
                <a:lnTo>
                  <a:pt x="37305" y="13757"/>
                </a:lnTo>
                <a:lnTo>
                  <a:pt x="37064" y="13980"/>
                </a:lnTo>
                <a:lnTo>
                  <a:pt x="36805" y="14184"/>
                </a:lnTo>
                <a:lnTo>
                  <a:pt x="36526" y="14351"/>
                </a:lnTo>
                <a:lnTo>
                  <a:pt x="36230" y="14518"/>
                </a:lnTo>
                <a:lnTo>
                  <a:pt x="35933" y="14666"/>
                </a:lnTo>
                <a:lnTo>
                  <a:pt x="35618" y="14796"/>
                </a:lnTo>
                <a:lnTo>
                  <a:pt x="35284" y="14907"/>
                </a:lnTo>
                <a:lnTo>
                  <a:pt x="34950" y="15000"/>
                </a:lnTo>
                <a:lnTo>
                  <a:pt x="34617" y="15092"/>
                </a:lnTo>
                <a:lnTo>
                  <a:pt x="34283" y="15148"/>
                </a:lnTo>
                <a:lnTo>
                  <a:pt x="33931" y="15204"/>
                </a:lnTo>
                <a:lnTo>
                  <a:pt x="33578" y="15222"/>
                </a:lnTo>
                <a:lnTo>
                  <a:pt x="33226" y="15241"/>
                </a:lnTo>
                <a:lnTo>
                  <a:pt x="32874" y="15241"/>
                </a:lnTo>
                <a:lnTo>
                  <a:pt x="32522" y="15204"/>
                </a:lnTo>
                <a:lnTo>
                  <a:pt x="32169" y="15167"/>
                </a:lnTo>
                <a:lnTo>
                  <a:pt x="31836" y="15111"/>
                </a:lnTo>
                <a:lnTo>
                  <a:pt x="31483" y="15037"/>
                </a:lnTo>
                <a:lnTo>
                  <a:pt x="31150" y="14963"/>
                </a:lnTo>
                <a:lnTo>
                  <a:pt x="30816" y="14851"/>
                </a:lnTo>
                <a:lnTo>
                  <a:pt x="30501" y="14722"/>
                </a:lnTo>
                <a:lnTo>
                  <a:pt x="30185" y="14573"/>
                </a:lnTo>
                <a:lnTo>
                  <a:pt x="29889" y="14425"/>
                </a:lnTo>
                <a:lnTo>
                  <a:pt x="29592" y="14240"/>
                </a:lnTo>
                <a:lnTo>
                  <a:pt x="29314" y="14036"/>
                </a:lnTo>
                <a:lnTo>
                  <a:pt x="29054" y="13832"/>
                </a:lnTo>
                <a:lnTo>
                  <a:pt x="28813" y="13591"/>
                </a:lnTo>
                <a:lnTo>
                  <a:pt x="28572" y="13350"/>
                </a:lnTo>
                <a:lnTo>
                  <a:pt x="28368" y="13071"/>
                </a:lnTo>
                <a:lnTo>
                  <a:pt x="28183" y="12793"/>
                </a:lnTo>
                <a:lnTo>
                  <a:pt x="27998" y="12497"/>
                </a:lnTo>
                <a:lnTo>
                  <a:pt x="27849" y="12182"/>
                </a:lnTo>
                <a:lnTo>
                  <a:pt x="27719" y="11866"/>
                </a:lnTo>
                <a:lnTo>
                  <a:pt x="27608" y="11570"/>
                </a:lnTo>
                <a:lnTo>
                  <a:pt x="27516" y="11273"/>
                </a:lnTo>
                <a:lnTo>
                  <a:pt x="27441" y="10976"/>
                </a:lnTo>
                <a:lnTo>
                  <a:pt x="27386" y="10680"/>
                </a:lnTo>
                <a:lnTo>
                  <a:pt x="27330" y="10402"/>
                </a:lnTo>
                <a:lnTo>
                  <a:pt x="27312" y="10123"/>
                </a:lnTo>
                <a:lnTo>
                  <a:pt x="27293" y="9864"/>
                </a:lnTo>
                <a:lnTo>
                  <a:pt x="27293" y="9586"/>
                </a:lnTo>
                <a:lnTo>
                  <a:pt x="27293" y="9326"/>
                </a:lnTo>
                <a:lnTo>
                  <a:pt x="27312" y="9067"/>
                </a:lnTo>
                <a:lnTo>
                  <a:pt x="27349" y="8826"/>
                </a:lnTo>
                <a:lnTo>
                  <a:pt x="27386" y="8585"/>
                </a:lnTo>
                <a:lnTo>
                  <a:pt x="27516" y="8121"/>
                </a:lnTo>
                <a:lnTo>
                  <a:pt x="27664" y="7695"/>
                </a:lnTo>
                <a:lnTo>
                  <a:pt x="27831" y="7287"/>
                </a:lnTo>
                <a:lnTo>
                  <a:pt x="28016" y="6916"/>
                </a:lnTo>
                <a:lnTo>
                  <a:pt x="28220" y="6582"/>
                </a:lnTo>
                <a:lnTo>
                  <a:pt x="28443" y="6285"/>
                </a:lnTo>
                <a:lnTo>
                  <a:pt x="28647" y="6026"/>
                </a:lnTo>
                <a:lnTo>
                  <a:pt x="28850" y="5803"/>
                </a:lnTo>
                <a:lnTo>
                  <a:pt x="29054" y="5618"/>
                </a:lnTo>
                <a:lnTo>
                  <a:pt x="29240" y="5488"/>
                </a:lnTo>
                <a:lnTo>
                  <a:pt x="29388" y="5377"/>
                </a:lnTo>
                <a:lnTo>
                  <a:pt x="29518" y="5321"/>
                </a:lnTo>
                <a:lnTo>
                  <a:pt x="29648" y="5303"/>
                </a:lnTo>
                <a:lnTo>
                  <a:pt x="29740" y="5303"/>
                </a:lnTo>
                <a:lnTo>
                  <a:pt x="29833" y="5340"/>
                </a:lnTo>
                <a:lnTo>
                  <a:pt x="29889" y="5396"/>
                </a:lnTo>
                <a:lnTo>
                  <a:pt x="29944" y="5470"/>
                </a:lnTo>
                <a:lnTo>
                  <a:pt x="29981" y="5562"/>
                </a:lnTo>
                <a:lnTo>
                  <a:pt x="30000" y="5674"/>
                </a:lnTo>
                <a:lnTo>
                  <a:pt x="30000" y="5785"/>
                </a:lnTo>
                <a:lnTo>
                  <a:pt x="30000" y="5896"/>
                </a:lnTo>
                <a:lnTo>
                  <a:pt x="29981" y="6026"/>
                </a:lnTo>
                <a:lnTo>
                  <a:pt x="29944" y="6137"/>
                </a:lnTo>
                <a:lnTo>
                  <a:pt x="29907" y="6248"/>
                </a:lnTo>
                <a:lnTo>
                  <a:pt x="29870" y="6341"/>
                </a:lnTo>
                <a:lnTo>
                  <a:pt x="29481" y="6990"/>
                </a:lnTo>
                <a:lnTo>
                  <a:pt x="29277" y="7361"/>
                </a:lnTo>
                <a:lnTo>
                  <a:pt x="29092" y="7750"/>
                </a:lnTo>
                <a:lnTo>
                  <a:pt x="28906" y="8158"/>
                </a:lnTo>
                <a:lnTo>
                  <a:pt x="28758" y="8585"/>
                </a:lnTo>
                <a:lnTo>
                  <a:pt x="28628" y="9030"/>
                </a:lnTo>
                <a:lnTo>
                  <a:pt x="28535" y="9493"/>
                </a:lnTo>
                <a:lnTo>
                  <a:pt x="28498" y="9716"/>
                </a:lnTo>
                <a:lnTo>
                  <a:pt x="28480" y="9938"/>
                </a:lnTo>
                <a:lnTo>
                  <a:pt x="28480" y="10179"/>
                </a:lnTo>
                <a:lnTo>
                  <a:pt x="28480" y="10420"/>
                </a:lnTo>
                <a:lnTo>
                  <a:pt x="28517" y="10643"/>
                </a:lnTo>
                <a:lnTo>
                  <a:pt x="28554" y="10884"/>
                </a:lnTo>
                <a:lnTo>
                  <a:pt x="28609" y="11125"/>
                </a:lnTo>
                <a:lnTo>
                  <a:pt x="28684" y="11347"/>
                </a:lnTo>
                <a:lnTo>
                  <a:pt x="28776" y="11588"/>
                </a:lnTo>
                <a:lnTo>
                  <a:pt x="28888" y="11811"/>
                </a:lnTo>
                <a:lnTo>
                  <a:pt x="29036" y="12052"/>
                </a:lnTo>
                <a:lnTo>
                  <a:pt x="29184" y="12274"/>
                </a:lnTo>
                <a:lnTo>
                  <a:pt x="29370" y="12497"/>
                </a:lnTo>
                <a:lnTo>
                  <a:pt x="29574" y="12719"/>
                </a:lnTo>
                <a:lnTo>
                  <a:pt x="29796" y="12942"/>
                </a:lnTo>
                <a:lnTo>
                  <a:pt x="30056" y="13164"/>
                </a:lnTo>
                <a:lnTo>
                  <a:pt x="30334" y="13350"/>
                </a:lnTo>
                <a:lnTo>
                  <a:pt x="30612" y="13535"/>
                </a:lnTo>
                <a:lnTo>
                  <a:pt x="30890" y="13702"/>
                </a:lnTo>
                <a:lnTo>
                  <a:pt x="31187" y="13832"/>
                </a:lnTo>
                <a:lnTo>
                  <a:pt x="31483" y="13943"/>
                </a:lnTo>
                <a:lnTo>
                  <a:pt x="31799" y="14036"/>
                </a:lnTo>
                <a:lnTo>
                  <a:pt x="32114" y="14091"/>
                </a:lnTo>
                <a:lnTo>
                  <a:pt x="32410" y="14147"/>
                </a:lnTo>
                <a:lnTo>
                  <a:pt x="32726" y="14165"/>
                </a:lnTo>
                <a:lnTo>
                  <a:pt x="33059" y="14184"/>
                </a:lnTo>
                <a:lnTo>
                  <a:pt x="33374" y="14165"/>
                </a:lnTo>
                <a:lnTo>
                  <a:pt x="33690" y="14128"/>
                </a:lnTo>
                <a:lnTo>
                  <a:pt x="34005" y="14073"/>
                </a:lnTo>
                <a:lnTo>
                  <a:pt x="34320" y="13999"/>
                </a:lnTo>
                <a:lnTo>
                  <a:pt x="34635" y="13906"/>
                </a:lnTo>
                <a:lnTo>
                  <a:pt x="34950" y="13776"/>
                </a:lnTo>
                <a:lnTo>
                  <a:pt x="35266" y="13646"/>
                </a:lnTo>
                <a:lnTo>
                  <a:pt x="35562" y="13498"/>
                </a:lnTo>
                <a:lnTo>
                  <a:pt x="35878" y="13331"/>
                </a:lnTo>
                <a:lnTo>
                  <a:pt x="36174" y="13146"/>
                </a:lnTo>
                <a:lnTo>
                  <a:pt x="36452" y="12942"/>
                </a:lnTo>
                <a:lnTo>
                  <a:pt x="36730" y="12719"/>
                </a:lnTo>
                <a:lnTo>
                  <a:pt x="37009" y="12478"/>
                </a:lnTo>
                <a:lnTo>
                  <a:pt x="37268" y="12219"/>
                </a:lnTo>
                <a:lnTo>
                  <a:pt x="37528" y="11940"/>
                </a:lnTo>
                <a:lnTo>
                  <a:pt x="37769" y="11662"/>
                </a:lnTo>
                <a:lnTo>
                  <a:pt x="38010" y="11347"/>
                </a:lnTo>
                <a:lnTo>
                  <a:pt x="38214" y="11032"/>
                </a:lnTo>
                <a:lnTo>
                  <a:pt x="38436" y="10698"/>
                </a:lnTo>
                <a:lnTo>
                  <a:pt x="38622" y="10346"/>
                </a:lnTo>
                <a:lnTo>
                  <a:pt x="38807" y="9975"/>
                </a:lnTo>
                <a:lnTo>
                  <a:pt x="38974" y="9586"/>
                </a:lnTo>
                <a:lnTo>
                  <a:pt x="38937" y="9475"/>
                </a:lnTo>
                <a:lnTo>
                  <a:pt x="38900" y="9326"/>
                </a:lnTo>
                <a:lnTo>
                  <a:pt x="38863" y="8918"/>
                </a:lnTo>
                <a:lnTo>
                  <a:pt x="38807" y="8418"/>
                </a:lnTo>
                <a:lnTo>
                  <a:pt x="38733" y="7824"/>
                </a:lnTo>
                <a:lnTo>
                  <a:pt x="38622" y="7175"/>
                </a:lnTo>
                <a:lnTo>
                  <a:pt x="38547" y="6823"/>
                </a:lnTo>
                <a:lnTo>
                  <a:pt x="38455" y="6452"/>
                </a:lnTo>
                <a:lnTo>
                  <a:pt x="38362" y="6082"/>
                </a:lnTo>
                <a:lnTo>
                  <a:pt x="38251" y="5711"/>
                </a:lnTo>
                <a:lnTo>
                  <a:pt x="38102" y="5321"/>
                </a:lnTo>
                <a:lnTo>
                  <a:pt x="37954" y="4932"/>
                </a:lnTo>
                <a:lnTo>
                  <a:pt x="37769" y="4543"/>
                </a:lnTo>
                <a:lnTo>
                  <a:pt x="37565" y="4172"/>
                </a:lnTo>
                <a:lnTo>
                  <a:pt x="37342" y="3782"/>
                </a:lnTo>
                <a:lnTo>
                  <a:pt x="37083" y="3412"/>
                </a:lnTo>
                <a:lnTo>
                  <a:pt x="36805" y="3041"/>
                </a:lnTo>
                <a:lnTo>
                  <a:pt x="36489" y="2689"/>
                </a:lnTo>
                <a:lnTo>
                  <a:pt x="36137" y="2336"/>
                </a:lnTo>
                <a:lnTo>
                  <a:pt x="35748" y="2021"/>
                </a:lnTo>
                <a:lnTo>
                  <a:pt x="35321" y="1706"/>
                </a:lnTo>
                <a:lnTo>
                  <a:pt x="34858" y="1409"/>
                </a:lnTo>
                <a:lnTo>
                  <a:pt x="34357" y="1150"/>
                </a:lnTo>
                <a:lnTo>
                  <a:pt x="33819" y="909"/>
                </a:lnTo>
                <a:lnTo>
                  <a:pt x="33245" y="686"/>
                </a:lnTo>
                <a:lnTo>
                  <a:pt x="32614" y="482"/>
                </a:lnTo>
                <a:lnTo>
                  <a:pt x="31928" y="334"/>
                </a:lnTo>
                <a:lnTo>
                  <a:pt x="31205" y="204"/>
                </a:lnTo>
                <a:lnTo>
                  <a:pt x="30371" y="93"/>
                </a:lnTo>
                <a:lnTo>
                  <a:pt x="29574" y="37"/>
                </a:lnTo>
                <a:lnTo>
                  <a:pt x="2879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13"/>
          <p:cNvSpPr/>
          <p:nvPr/>
        </p:nvSpPr>
        <p:spPr>
          <a:xfrm>
            <a:off x="719996" y="663303"/>
            <a:ext cx="194681" cy="209601"/>
          </a:xfrm>
          <a:custGeom>
            <a:avLst/>
            <a:gdLst/>
            <a:ahLst/>
            <a:cxnLst/>
            <a:rect l="l" t="t" r="r" b="b"/>
            <a:pathLst>
              <a:path w="43071" h="46372" extrusionOk="0">
                <a:moveTo>
                  <a:pt x="22082" y="1"/>
                </a:moveTo>
                <a:lnTo>
                  <a:pt x="22008" y="38"/>
                </a:lnTo>
                <a:lnTo>
                  <a:pt x="21953" y="94"/>
                </a:lnTo>
                <a:lnTo>
                  <a:pt x="21878" y="168"/>
                </a:lnTo>
                <a:lnTo>
                  <a:pt x="21804" y="261"/>
                </a:lnTo>
                <a:lnTo>
                  <a:pt x="21749" y="372"/>
                </a:lnTo>
                <a:lnTo>
                  <a:pt x="21637" y="650"/>
                </a:lnTo>
                <a:lnTo>
                  <a:pt x="21526" y="1002"/>
                </a:lnTo>
                <a:lnTo>
                  <a:pt x="21434" y="1410"/>
                </a:lnTo>
                <a:lnTo>
                  <a:pt x="21341" y="1892"/>
                </a:lnTo>
                <a:lnTo>
                  <a:pt x="21267" y="2411"/>
                </a:lnTo>
                <a:lnTo>
                  <a:pt x="21118" y="3635"/>
                </a:lnTo>
                <a:lnTo>
                  <a:pt x="20989" y="5007"/>
                </a:lnTo>
                <a:lnTo>
                  <a:pt x="20710" y="8122"/>
                </a:lnTo>
                <a:lnTo>
                  <a:pt x="20562" y="9772"/>
                </a:lnTo>
                <a:lnTo>
                  <a:pt x="20377" y="11441"/>
                </a:lnTo>
                <a:lnTo>
                  <a:pt x="20284" y="12275"/>
                </a:lnTo>
                <a:lnTo>
                  <a:pt x="20173" y="13091"/>
                </a:lnTo>
                <a:lnTo>
                  <a:pt x="20043" y="13888"/>
                </a:lnTo>
                <a:lnTo>
                  <a:pt x="19913" y="14667"/>
                </a:lnTo>
                <a:lnTo>
                  <a:pt x="19765" y="15427"/>
                </a:lnTo>
                <a:lnTo>
                  <a:pt x="19598" y="16150"/>
                </a:lnTo>
                <a:lnTo>
                  <a:pt x="19413" y="16836"/>
                </a:lnTo>
                <a:lnTo>
                  <a:pt x="19227" y="17504"/>
                </a:lnTo>
                <a:lnTo>
                  <a:pt x="19005" y="18115"/>
                </a:lnTo>
                <a:lnTo>
                  <a:pt x="18764" y="18672"/>
                </a:lnTo>
                <a:lnTo>
                  <a:pt x="18652" y="18931"/>
                </a:lnTo>
                <a:lnTo>
                  <a:pt x="18523" y="19172"/>
                </a:lnTo>
                <a:lnTo>
                  <a:pt x="18374" y="19413"/>
                </a:lnTo>
                <a:lnTo>
                  <a:pt x="18244" y="19636"/>
                </a:lnTo>
                <a:lnTo>
                  <a:pt x="18078" y="19840"/>
                </a:lnTo>
                <a:lnTo>
                  <a:pt x="17911" y="20025"/>
                </a:lnTo>
                <a:lnTo>
                  <a:pt x="17725" y="20211"/>
                </a:lnTo>
                <a:lnTo>
                  <a:pt x="17521" y="20396"/>
                </a:lnTo>
                <a:lnTo>
                  <a:pt x="17299" y="20563"/>
                </a:lnTo>
                <a:lnTo>
                  <a:pt x="17076" y="20711"/>
                </a:lnTo>
                <a:lnTo>
                  <a:pt x="16835" y="20878"/>
                </a:lnTo>
                <a:lnTo>
                  <a:pt x="16576" y="21008"/>
                </a:lnTo>
                <a:lnTo>
                  <a:pt x="16298" y="21156"/>
                </a:lnTo>
                <a:lnTo>
                  <a:pt x="16020" y="21286"/>
                </a:lnTo>
                <a:lnTo>
                  <a:pt x="15408" y="21508"/>
                </a:lnTo>
                <a:lnTo>
                  <a:pt x="14777" y="21731"/>
                </a:lnTo>
                <a:lnTo>
                  <a:pt x="14091" y="21916"/>
                </a:lnTo>
                <a:lnTo>
                  <a:pt x="13387" y="22083"/>
                </a:lnTo>
                <a:lnTo>
                  <a:pt x="12664" y="22213"/>
                </a:lnTo>
                <a:lnTo>
                  <a:pt x="11903" y="22343"/>
                </a:lnTo>
                <a:lnTo>
                  <a:pt x="11125" y="22435"/>
                </a:lnTo>
                <a:lnTo>
                  <a:pt x="10346" y="22528"/>
                </a:lnTo>
                <a:lnTo>
                  <a:pt x="9567" y="22602"/>
                </a:lnTo>
                <a:lnTo>
                  <a:pt x="7991" y="22732"/>
                </a:lnTo>
                <a:lnTo>
                  <a:pt x="6452" y="22806"/>
                </a:lnTo>
                <a:lnTo>
                  <a:pt x="4988" y="22880"/>
                </a:lnTo>
                <a:lnTo>
                  <a:pt x="3634" y="22955"/>
                </a:lnTo>
                <a:lnTo>
                  <a:pt x="2448" y="23047"/>
                </a:lnTo>
                <a:lnTo>
                  <a:pt x="1910" y="23103"/>
                </a:lnTo>
                <a:lnTo>
                  <a:pt x="1446" y="23177"/>
                </a:lnTo>
                <a:lnTo>
                  <a:pt x="1020" y="23251"/>
                </a:lnTo>
                <a:lnTo>
                  <a:pt x="668" y="23344"/>
                </a:lnTo>
                <a:lnTo>
                  <a:pt x="390" y="23437"/>
                </a:lnTo>
                <a:lnTo>
                  <a:pt x="278" y="23511"/>
                </a:lnTo>
                <a:lnTo>
                  <a:pt x="186" y="23566"/>
                </a:lnTo>
                <a:lnTo>
                  <a:pt x="111" y="23641"/>
                </a:lnTo>
                <a:lnTo>
                  <a:pt x="56" y="23715"/>
                </a:lnTo>
                <a:lnTo>
                  <a:pt x="19" y="23789"/>
                </a:lnTo>
                <a:lnTo>
                  <a:pt x="0" y="23882"/>
                </a:lnTo>
                <a:lnTo>
                  <a:pt x="0" y="23993"/>
                </a:lnTo>
                <a:lnTo>
                  <a:pt x="37" y="24104"/>
                </a:lnTo>
                <a:lnTo>
                  <a:pt x="74" y="24215"/>
                </a:lnTo>
                <a:lnTo>
                  <a:pt x="148" y="24308"/>
                </a:lnTo>
                <a:lnTo>
                  <a:pt x="223" y="24419"/>
                </a:lnTo>
                <a:lnTo>
                  <a:pt x="334" y="24512"/>
                </a:lnTo>
                <a:lnTo>
                  <a:pt x="464" y="24605"/>
                </a:lnTo>
                <a:lnTo>
                  <a:pt x="593" y="24697"/>
                </a:lnTo>
                <a:lnTo>
                  <a:pt x="909" y="24864"/>
                </a:lnTo>
                <a:lnTo>
                  <a:pt x="1298" y="25031"/>
                </a:lnTo>
                <a:lnTo>
                  <a:pt x="1743" y="25180"/>
                </a:lnTo>
                <a:lnTo>
                  <a:pt x="2225" y="25328"/>
                </a:lnTo>
                <a:lnTo>
                  <a:pt x="2763" y="25458"/>
                </a:lnTo>
                <a:lnTo>
                  <a:pt x="3356" y="25587"/>
                </a:lnTo>
                <a:lnTo>
                  <a:pt x="3968" y="25717"/>
                </a:lnTo>
                <a:lnTo>
                  <a:pt x="4617" y="25847"/>
                </a:lnTo>
                <a:lnTo>
                  <a:pt x="6007" y="26070"/>
                </a:lnTo>
                <a:lnTo>
                  <a:pt x="7472" y="26292"/>
                </a:lnTo>
                <a:lnTo>
                  <a:pt x="8993" y="26515"/>
                </a:lnTo>
                <a:lnTo>
                  <a:pt x="10494" y="26737"/>
                </a:lnTo>
                <a:lnTo>
                  <a:pt x="11996" y="26997"/>
                </a:lnTo>
                <a:lnTo>
                  <a:pt x="12701" y="27126"/>
                </a:lnTo>
                <a:lnTo>
                  <a:pt x="13405" y="27256"/>
                </a:lnTo>
                <a:lnTo>
                  <a:pt x="14091" y="27404"/>
                </a:lnTo>
                <a:lnTo>
                  <a:pt x="14722" y="27571"/>
                </a:lnTo>
                <a:lnTo>
                  <a:pt x="15334" y="27738"/>
                </a:lnTo>
                <a:lnTo>
                  <a:pt x="15908" y="27905"/>
                </a:lnTo>
                <a:lnTo>
                  <a:pt x="16427" y="28109"/>
                </a:lnTo>
                <a:lnTo>
                  <a:pt x="16910" y="28294"/>
                </a:lnTo>
                <a:lnTo>
                  <a:pt x="17336" y="28517"/>
                </a:lnTo>
                <a:lnTo>
                  <a:pt x="17521" y="28628"/>
                </a:lnTo>
                <a:lnTo>
                  <a:pt x="17707" y="28739"/>
                </a:lnTo>
                <a:lnTo>
                  <a:pt x="17855" y="28869"/>
                </a:lnTo>
                <a:lnTo>
                  <a:pt x="18022" y="29018"/>
                </a:lnTo>
                <a:lnTo>
                  <a:pt x="18189" y="29184"/>
                </a:lnTo>
                <a:lnTo>
                  <a:pt x="18337" y="29370"/>
                </a:lnTo>
                <a:lnTo>
                  <a:pt x="18486" y="29555"/>
                </a:lnTo>
                <a:lnTo>
                  <a:pt x="18615" y="29759"/>
                </a:lnTo>
                <a:lnTo>
                  <a:pt x="18893" y="30223"/>
                </a:lnTo>
                <a:lnTo>
                  <a:pt x="19134" y="30742"/>
                </a:lnTo>
                <a:lnTo>
                  <a:pt x="19375" y="31317"/>
                </a:lnTo>
                <a:lnTo>
                  <a:pt x="19598" y="31910"/>
                </a:lnTo>
                <a:lnTo>
                  <a:pt x="19802" y="32559"/>
                </a:lnTo>
                <a:lnTo>
                  <a:pt x="19987" y="33245"/>
                </a:lnTo>
                <a:lnTo>
                  <a:pt x="20173" y="33949"/>
                </a:lnTo>
                <a:lnTo>
                  <a:pt x="20340" y="34673"/>
                </a:lnTo>
                <a:lnTo>
                  <a:pt x="20488" y="35433"/>
                </a:lnTo>
                <a:lnTo>
                  <a:pt x="20766" y="36953"/>
                </a:lnTo>
                <a:lnTo>
                  <a:pt x="21026" y="38492"/>
                </a:lnTo>
                <a:lnTo>
                  <a:pt x="21248" y="40012"/>
                </a:lnTo>
                <a:lnTo>
                  <a:pt x="21452" y="41440"/>
                </a:lnTo>
                <a:lnTo>
                  <a:pt x="21656" y="42775"/>
                </a:lnTo>
                <a:lnTo>
                  <a:pt x="21860" y="43962"/>
                </a:lnTo>
                <a:lnTo>
                  <a:pt x="21953" y="44481"/>
                </a:lnTo>
                <a:lnTo>
                  <a:pt x="22045" y="44944"/>
                </a:lnTo>
                <a:lnTo>
                  <a:pt x="22157" y="45352"/>
                </a:lnTo>
                <a:lnTo>
                  <a:pt x="22268" y="45704"/>
                </a:lnTo>
                <a:lnTo>
                  <a:pt x="22379" y="45983"/>
                </a:lnTo>
                <a:lnTo>
                  <a:pt x="22490" y="46205"/>
                </a:lnTo>
                <a:lnTo>
                  <a:pt x="22565" y="46279"/>
                </a:lnTo>
                <a:lnTo>
                  <a:pt x="22620" y="46335"/>
                </a:lnTo>
                <a:lnTo>
                  <a:pt x="22694" y="46372"/>
                </a:lnTo>
                <a:lnTo>
                  <a:pt x="22843" y="46372"/>
                </a:lnTo>
                <a:lnTo>
                  <a:pt x="22935" y="46353"/>
                </a:lnTo>
                <a:lnTo>
                  <a:pt x="23028" y="46316"/>
                </a:lnTo>
                <a:lnTo>
                  <a:pt x="23102" y="46261"/>
                </a:lnTo>
                <a:lnTo>
                  <a:pt x="23176" y="46186"/>
                </a:lnTo>
                <a:lnTo>
                  <a:pt x="23269" y="46094"/>
                </a:lnTo>
                <a:lnTo>
                  <a:pt x="23417" y="45871"/>
                </a:lnTo>
                <a:lnTo>
                  <a:pt x="23566" y="45612"/>
                </a:lnTo>
                <a:lnTo>
                  <a:pt x="23696" y="45278"/>
                </a:lnTo>
                <a:lnTo>
                  <a:pt x="23825" y="44907"/>
                </a:lnTo>
                <a:lnTo>
                  <a:pt x="23937" y="44481"/>
                </a:lnTo>
                <a:lnTo>
                  <a:pt x="24066" y="44017"/>
                </a:lnTo>
                <a:lnTo>
                  <a:pt x="24159" y="43517"/>
                </a:lnTo>
                <a:lnTo>
                  <a:pt x="24382" y="42423"/>
                </a:lnTo>
                <a:lnTo>
                  <a:pt x="24567" y="41199"/>
                </a:lnTo>
                <a:lnTo>
                  <a:pt x="24734" y="39901"/>
                </a:lnTo>
                <a:lnTo>
                  <a:pt x="25068" y="37176"/>
                </a:lnTo>
                <a:lnTo>
                  <a:pt x="25420" y="34432"/>
                </a:lnTo>
                <a:lnTo>
                  <a:pt x="25587" y="33134"/>
                </a:lnTo>
                <a:lnTo>
                  <a:pt x="25791" y="31910"/>
                </a:lnTo>
                <a:lnTo>
                  <a:pt x="25995" y="30797"/>
                </a:lnTo>
                <a:lnTo>
                  <a:pt x="26106" y="30297"/>
                </a:lnTo>
                <a:lnTo>
                  <a:pt x="26217" y="29833"/>
                </a:lnTo>
                <a:lnTo>
                  <a:pt x="26310" y="29537"/>
                </a:lnTo>
                <a:lnTo>
                  <a:pt x="26421" y="29277"/>
                </a:lnTo>
                <a:lnTo>
                  <a:pt x="26551" y="29018"/>
                </a:lnTo>
                <a:lnTo>
                  <a:pt x="26681" y="28758"/>
                </a:lnTo>
                <a:lnTo>
                  <a:pt x="26847" y="28517"/>
                </a:lnTo>
                <a:lnTo>
                  <a:pt x="27033" y="28276"/>
                </a:lnTo>
                <a:lnTo>
                  <a:pt x="27218" y="28053"/>
                </a:lnTo>
                <a:lnTo>
                  <a:pt x="27422" y="27849"/>
                </a:lnTo>
                <a:lnTo>
                  <a:pt x="27645" y="27646"/>
                </a:lnTo>
                <a:lnTo>
                  <a:pt x="27886" y="27442"/>
                </a:lnTo>
                <a:lnTo>
                  <a:pt x="28145" y="27256"/>
                </a:lnTo>
                <a:lnTo>
                  <a:pt x="28405" y="27071"/>
                </a:lnTo>
                <a:lnTo>
                  <a:pt x="28683" y="26904"/>
                </a:lnTo>
                <a:lnTo>
                  <a:pt x="28961" y="26737"/>
                </a:lnTo>
                <a:lnTo>
                  <a:pt x="29573" y="26422"/>
                </a:lnTo>
                <a:lnTo>
                  <a:pt x="30222" y="26144"/>
                </a:lnTo>
                <a:lnTo>
                  <a:pt x="30889" y="25884"/>
                </a:lnTo>
                <a:lnTo>
                  <a:pt x="31594" y="25643"/>
                </a:lnTo>
                <a:lnTo>
                  <a:pt x="32317" y="25439"/>
                </a:lnTo>
                <a:lnTo>
                  <a:pt x="33040" y="25235"/>
                </a:lnTo>
                <a:lnTo>
                  <a:pt x="33800" y="25068"/>
                </a:lnTo>
                <a:lnTo>
                  <a:pt x="34561" y="24920"/>
                </a:lnTo>
                <a:lnTo>
                  <a:pt x="35302" y="24772"/>
                </a:lnTo>
                <a:lnTo>
                  <a:pt x="36804" y="24531"/>
                </a:lnTo>
                <a:lnTo>
                  <a:pt x="38213" y="24327"/>
                </a:lnTo>
                <a:lnTo>
                  <a:pt x="39548" y="24141"/>
                </a:lnTo>
                <a:lnTo>
                  <a:pt x="40716" y="23974"/>
                </a:lnTo>
                <a:lnTo>
                  <a:pt x="41235" y="23900"/>
                </a:lnTo>
                <a:lnTo>
                  <a:pt x="41699" y="23808"/>
                </a:lnTo>
                <a:lnTo>
                  <a:pt x="42107" y="23715"/>
                </a:lnTo>
                <a:lnTo>
                  <a:pt x="42440" y="23604"/>
                </a:lnTo>
                <a:lnTo>
                  <a:pt x="42719" y="23511"/>
                </a:lnTo>
                <a:lnTo>
                  <a:pt x="42830" y="23437"/>
                </a:lnTo>
                <a:lnTo>
                  <a:pt x="42922" y="23381"/>
                </a:lnTo>
                <a:lnTo>
                  <a:pt x="42978" y="23325"/>
                </a:lnTo>
                <a:lnTo>
                  <a:pt x="43034" y="23251"/>
                </a:lnTo>
                <a:lnTo>
                  <a:pt x="43071" y="23177"/>
                </a:lnTo>
                <a:lnTo>
                  <a:pt x="43071" y="23103"/>
                </a:lnTo>
                <a:lnTo>
                  <a:pt x="43052" y="22992"/>
                </a:lnTo>
                <a:lnTo>
                  <a:pt x="43015" y="22862"/>
                </a:lnTo>
                <a:lnTo>
                  <a:pt x="42960" y="22751"/>
                </a:lnTo>
                <a:lnTo>
                  <a:pt x="42885" y="22658"/>
                </a:lnTo>
                <a:lnTo>
                  <a:pt x="42774" y="22547"/>
                </a:lnTo>
                <a:lnTo>
                  <a:pt x="42663" y="22454"/>
                </a:lnTo>
                <a:lnTo>
                  <a:pt x="42533" y="22361"/>
                </a:lnTo>
                <a:lnTo>
                  <a:pt x="42385" y="22269"/>
                </a:lnTo>
                <a:lnTo>
                  <a:pt x="42033" y="22102"/>
                </a:lnTo>
                <a:lnTo>
                  <a:pt x="41625" y="21953"/>
                </a:lnTo>
                <a:lnTo>
                  <a:pt x="41161" y="21824"/>
                </a:lnTo>
                <a:lnTo>
                  <a:pt x="40642" y="21694"/>
                </a:lnTo>
                <a:lnTo>
                  <a:pt x="40086" y="21583"/>
                </a:lnTo>
                <a:lnTo>
                  <a:pt x="39492" y="21490"/>
                </a:lnTo>
                <a:lnTo>
                  <a:pt x="38843" y="21397"/>
                </a:lnTo>
                <a:lnTo>
                  <a:pt x="38176" y="21323"/>
                </a:lnTo>
                <a:lnTo>
                  <a:pt x="36785" y="21175"/>
                </a:lnTo>
                <a:lnTo>
                  <a:pt x="35302" y="21045"/>
                </a:lnTo>
                <a:lnTo>
                  <a:pt x="32354" y="20804"/>
                </a:lnTo>
                <a:lnTo>
                  <a:pt x="30926" y="20656"/>
                </a:lnTo>
                <a:lnTo>
                  <a:pt x="30259" y="20581"/>
                </a:lnTo>
                <a:lnTo>
                  <a:pt x="29610" y="20489"/>
                </a:lnTo>
                <a:lnTo>
                  <a:pt x="28998" y="20396"/>
                </a:lnTo>
                <a:lnTo>
                  <a:pt x="28423" y="20285"/>
                </a:lnTo>
                <a:lnTo>
                  <a:pt x="27886" y="20155"/>
                </a:lnTo>
                <a:lnTo>
                  <a:pt x="27404" y="20025"/>
                </a:lnTo>
                <a:lnTo>
                  <a:pt x="26977" y="19877"/>
                </a:lnTo>
                <a:lnTo>
                  <a:pt x="26606" y="19729"/>
                </a:lnTo>
                <a:lnTo>
                  <a:pt x="26458" y="19636"/>
                </a:lnTo>
                <a:lnTo>
                  <a:pt x="26310" y="19543"/>
                </a:lnTo>
                <a:lnTo>
                  <a:pt x="26180" y="19450"/>
                </a:lnTo>
                <a:lnTo>
                  <a:pt x="26069" y="19339"/>
                </a:lnTo>
                <a:lnTo>
                  <a:pt x="25976" y="19228"/>
                </a:lnTo>
                <a:lnTo>
                  <a:pt x="25883" y="19098"/>
                </a:lnTo>
                <a:lnTo>
                  <a:pt x="25791" y="18931"/>
                </a:lnTo>
                <a:lnTo>
                  <a:pt x="25698" y="18764"/>
                </a:lnTo>
                <a:lnTo>
                  <a:pt x="25513" y="18356"/>
                </a:lnTo>
                <a:lnTo>
                  <a:pt x="25346" y="17874"/>
                </a:lnTo>
                <a:lnTo>
                  <a:pt x="25179" y="17337"/>
                </a:lnTo>
                <a:lnTo>
                  <a:pt x="25030" y="16743"/>
                </a:lnTo>
                <a:lnTo>
                  <a:pt x="24882" y="16094"/>
                </a:lnTo>
                <a:lnTo>
                  <a:pt x="24734" y="15390"/>
                </a:lnTo>
                <a:lnTo>
                  <a:pt x="24604" y="14648"/>
                </a:lnTo>
                <a:lnTo>
                  <a:pt x="24474" y="13888"/>
                </a:lnTo>
                <a:lnTo>
                  <a:pt x="24215" y="12257"/>
                </a:lnTo>
                <a:lnTo>
                  <a:pt x="23992" y="10569"/>
                </a:lnTo>
                <a:lnTo>
                  <a:pt x="23788" y="8845"/>
                </a:lnTo>
                <a:lnTo>
                  <a:pt x="23380" y="5545"/>
                </a:lnTo>
                <a:lnTo>
                  <a:pt x="23195" y="4061"/>
                </a:lnTo>
                <a:lnTo>
                  <a:pt x="22991" y="2726"/>
                </a:lnTo>
                <a:lnTo>
                  <a:pt x="22898" y="2133"/>
                </a:lnTo>
                <a:lnTo>
                  <a:pt x="22806" y="1614"/>
                </a:lnTo>
                <a:lnTo>
                  <a:pt x="22694" y="1150"/>
                </a:lnTo>
                <a:lnTo>
                  <a:pt x="22602" y="761"/>
                </a:lnTo>
                <a:lnTo>
                  <a:pt x="22490" y="427"/>
                </a:lnTo>
                <a:lnTo>
                  <a:pt x="22398" y="205"/>
                </a:lnTo>
                <a:lnTo>
                  <a:pt x="22342" y="112"/>
                </a:lnTo>
                <a:lnTo>
                  <a:pt x="22286" y="57"/>
                </a:lnTo>
                <a:lnTo>
                  <a:pt x="22231" y="19"/>
                </a:lnTo>
                <a:lnTo>
                  <a:pt x="221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able of contents">
  <p:cSld name="1_Table of contents">
    <p:spTree>
      <p:nvGrpSpPr>
        <p:cNvPr id="1" name="Shape 893"/>
        <p:cNvGrpSpPr/>
        <p:nvPr/>
      </p:nvGrpSpPr>
      <p:grpSpPr>
        <a:xfrm>
          <a:off x="0" y="0"/>
          <a:ext cx="0" cy="0"/>
          <a:chOff x="0" y="0"/>
          <a:chExt cx="0" cy="0"/>
        </a:xfrm>
      </p:grpSpPr>
      <p:pic>
        <p:nvPicPr>
          <p:cNvPr id="894" name="Google Shape;894;p13"/>
          <p:cNvPicPr preferRelativeResize="0"/>
          <p:nvPr/>
        </p:nvPicPr>
        <p:blipFill>
          <a:blip r:embed="rId2">
            <a:alphaModFix amt="20000"/>
          </a:blip>
          <a:stretch>
            <a:fillRect/>
          </a:stretch>
        </p:blipFill>
        <p:spPr>
          <a:xfrm>
            <a:off x="0" y="0"/>
            <a:ext cx="9144000" cy="5143511"/>
          </a:xfrm>
          <a:prstGeom prst="rect">
            <a:avLst/>
          </a:prstGeom>
          <a:noFill/>
          <a:ln>
            <a:noFill/>
          </a:ln>
        </p:spPr>
      </p:pic>
      <p:sp>
        <p:nvSpPr>
          <p:cNvPr id="895" name="Google Shape;895;p13"/>
          <p:cNvSpPr txBox="1">
            <a:spLocks noGrp="1"/>
          </p:cNvSpPr>
          <p:nvPr>
            <p:ph type="title"/>
          </p:nvPr>
        </p:nvSpPr>
        <p:spPr>
          <a:xfrm>
            <a:off x="1921676" y="1759050"/>
            <a:ext cx="2470500" cy="3657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896" name="Google Shape;896;p13"/>
          <p:cNvSpPr txBox="1">
            <a:spLocks noGrp="1"/>
          </p:cNvSpPr>
          <p:nvPr>
            <p:ph type="subTitle" idx="1"/>
          </p:nvPr>
        </p:nvSpPr>
        <p:spPr>
          <a:xfrm>
            <a:off x="1921665" y="2040775"/>
            <a:ext cx="2520900" cy="548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897" name="Google Shape;897;p13"/>
          <p:cNvSpPr txBox="1">
            <a:spLocks noGrp="1"/>
          </p:cNvSpPr>
          <p:nvPr>
            <p:ph type="title" idx="2"/>
          </p:nvPr>
        </p:nvSpPr>
        <p:spPr>
          <a:xfrm>
            <a:off x="5613396" y="1759050"/>
            <a:ext cx="2305500" cy="3657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898" name="Google Shape;898;p13"/>
          <p:cNvSpPr txBox="1">
            <a:spLocks noGrp="1"/>
          </p:cNvSpPr>
          <p:nvPr>
            <p:ph type="subTitle" idx="3"/>
          </p:nvPr>
        </p:nvSpPr>
        <p:spPr>
          <a:xfrm>
            <a:off x="5613396" y="2040775"/>
            <a:ext cx="2520900" cy="548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899" name="Google Shape;899;p13"/>
          <p:cNvSpPr txBox="1">
            <a:spLocks noGrp="1"/>
          </p:cNvSpPr>
          <p:nvPr>
            <p:ph type="title" idx="4"/>
          </p:nvPr>
        </p:nvSpPr>
        <p:spPr>
          <a:xfrm>
            <a:off x="1921665" y="3316743"/>
            <a:ext cx="2305500" cy="3657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900" name="Google Shape;900;p13"/>
          <p:cNvSpPr txBox="1">
            <a:spLocks noGrp="1"/>
          </p:cNvSpPr>
          <p:nvPr>
            <p:ph type="subTitle" idx="5"/>
          </p:nvPr>
        </p:nvSpPr>
        <p:spPr>
          <a:xfrm>
            <a:off x="1921665" y="3598468"/>
            <a:ext cx="2520900" cy="548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901" name="Google Shape;901;p13"/>
          <p:cNvSpPr txBox="1">
            <a:spLocks noGrp="1"/>
          </p:cNvSpPr>
          <p:nvPr>
            <p:ph type="title" idx="6"/>
          </p:nvPr>
        </p:nvSpPr>
        <p:spPr>
          <a:xfrm>
            <a:off x="5613396" y="3316743"/>
            <a:ext cx="2305500" cy="3657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902" name="Google Shape;902;p13"/>
          <p:cNvSpPr txBox="1">
            <a:spLocks noGrp="1"/>
          </p:cNvSpPr>
          <p:nvPr>
            <p:ph type="subTitle" idx="7"/>
          </p:nvPr>
        </p:nvSpPr>
        <p:spPr>
          <a:xfrm>
            <a:off x="5613396" y="3598468"/>
            <a:ext cx="2520900" cy="548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903" name="Google Shape;903;p13"/>
          <p:cNvSpPr txBox="1">
            <a:spLocks noGrp="1"/>
          </p:cNvSpPr>
          <p:nvPr>
            <p:ph type="title" idx="8" hasCustomPrompt="1"/>
          </p:nvPr>
        </p:nvSpPr>
        <p:spPr>
          <a:xfrm>
            <a:off x="1009704" y="1948387"/>
            <a:ext cx="734700" cy="4476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2000">
                <a:solidFill>
                  <a:schemeClr val="l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904" name="Google Shape;904;p13"/>
          <p:cNvSpPr txBox="1">
            <a:spLocks noGrp="1"/>
          </p:cNvSpPr>
          <p:nvPr>
            <p:ph type="title" idx="9" hasCustomPrompt="1"/>
          </p:nvPr>
        </p:nvSpPr>
        <p:spPr>
          <a:xfrm>
            <a:off x="1009704" y="3507937"/>
            <a:ext cx="734700" cy="4476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2000">
                <a:solidFill>
                  <a:schemeClr val="l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905" name="Google Shape;905;p13"/>
          <p:cNvSpPr txBox="1">
            <a:spLocks noGrp="1"/>
          </p:cNvSpPr>
          <p:nvPr>
            <p:ph type="title" idx="13" hasCustomPrompt="1"/>
          </p:nvPr>
        </p:nvSpPr>
        <p:spPr>
          <a:xfrm>
            <a:off x="4704553" y="1948387"/>
            <a:ext cx="734700" cy="4476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2000">
                <a:solidFill>
                  <a:schemeClr val="l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906" name="Google Shape;906;p13"/>
          <p:cNvSpPr txBox="1">
            <a:spLocks noGrp="1"/>
          </p:cNvSpPr>
          <p:nvPr>
            <p:ph type="title" idx="14" hasCustomPrompt="1"/>
          </p:nvPr>
        </p:nvSpPr>
        <p:spPr>
          <a:xfrm>
            <a:off x="4755128" y="3507937"/>
            <a:ext cx="734700" cy="4476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2000">
                <a:solidFill>
                  <a:schemeClr val="l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907" name="Google Shape;907;p13"/>
          <p:cNvSpPr txBox="1">
            <a:spLocks noGrp="1"/>
          </p:cNvSpPr>
          <p:nvPr>
            <p:ph type="title" idx="15"/>
          </p:nvPr>
        </p:nvSpPr>
        <p:spPr>
          <a:xfrm>
            <a:off x="720000" y="539500"/>
            <a:ext cx="7704000" cy="45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sz="28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908" name="Google Shape;908;p13"/>
          <p:cNvSpPr/>
          <p:nvPr/>
        </p:nvSpPr>
        <p:spPr>
          <a:xfrm>
            <a:off x="-213600" y="2551646"/>
            <a:ext cx="869767" cy="411416"/>
          </a:xfrm>
          <a:custGeom>
            <a:avLst/>
            <a:gdLst/>
            <a:ahLst/>
            <a:cxnLst/>
            <a:rect l="l" t="t" r="r" b="b"/>
            <a:pathLst>
              <a:path w="70086" h="33152" extrusionOk="0">
                <a:moveTo>
                  <a:pt x="28795" y="0"/>
                </a:moveTo>
                <a:lnTo>
                  <a:pt x="28053" y="19"/>
                </a:lnTo>
                <a:lnTo>
                  <a:pt x="27330" y="74"/>
                </a:lnTo>
                <a:lnTo>
                  <a:pt x="26644" y="148"/>
                </a:lnTo>
                <a:lnTo>
                  <a:pt x="25977" y="278"/>
                </a:lnTo>
                <a:lnTo>
                  <a:pt x="25328" y="427"/>
                </a:lnTo>
                <a:lnTo>
                  <a:pt x="24716" y="593"/>
                </a:lnTo>
                <a:lnTo>
                  <a:pt x="24123" y="797"/>
                </a:lnTo>
                <a:lnTo>
                  <a:pt x="23548" y="1020"/>
                </a:lnTo>
                <a:lnTo>
                  <a:pt x="23010" y="1279"/>
                </a:lnTo>
                <a:lnTo>
                  <a:pt x="22491" y="1558"/>
                </a:lnTo>
                <a:lnTo>
                  <a:pt x="21990" y="1854"/>
                </a:lnTo>
                <a:lnTo>
                  <a:pt x="21527" y="2151"/>
                </a:lnTo>
                <a:lnTo>
                  <a:pt x="21082" y="2485"/>
                </a:lnTo>
                <a:lnTo>
                  <a:pt x="20655" y="2837"/>
                </a:lnTo>
                <a:lnTo>
                  <a:pt x="20247" y="3189"/>
                </a:lnTo>
                <a:lnTo>
                  <a:pt x="19877" y="3560"/>
                </a:lnTo>
                <a:lnTo>
                  <a:pt x="19524" y="3931"/>
                </a:lnTo>
                <a:lnTo>
                  <a:pt x="19191" y="4320"/>
                </a:lnTo>
                <a:lnTo>
                  <a:pt x="18894" y="4709"/>
                </a:lnTo>
                <a:lnTo>
                  <a:pt x="18616" y="5117"/>
                </a:lnTo>
                <a:lnTo>
                  <a:pt x="18338" y="5507"/>
                </a:lnTo>
                <a:lnTo>
                  <a:pt x="18097" y="5915"/>
                </a:lnTo>
                <a:lnTo>
                  <a:pt x="17893" y="6304"/>
                </a:lnTo>
                <a:lnTo>
                  <a:pt x="17689" y="6712"/>
                </a:lnTo>
                <a:lnTo>
                  <a:pt x="17503" y="7101"/>
                </a:lnTo>
                <a:lnTo>
                  <a:pt x="17355" y="7491"/>
                </a:lnTo>
                <a:lnTo>
                  <a:pt x="17225" y="7861"/>
                </a:lnTo>
                <a:lnTo>
                  <a:pt x="17096" y="8232"/>
                </a:lnTo>
                <a:lnTo>
                  <a:pt x="17003" y="8585"/>
                </a:lnTo>
                <a:lnTo>
                  <a:pt x="17003" y="8603"/>
                </a:lnTo>
                <a:lnTo>
                  <a:pt x="16984" y="8863"/>
                </a:lnTo>
                <a:lnTo>
                  <a:pt x="16966" y="9437"/>
                </a:lnTo>
                <a:lnTo>
                  <a:pt x="16947" y="10235"/>
                </a:lnTo>
                <a:lnTo>
                  <a:pt x="16966" y="11217"/>
                </a:lnTo>
                <a:lnTo>
                  <a:pt x="17003" y="11755"/>
                </a:lnTo>
                <a:lnTo>
                  <a:pt x="17040" y="12311"/>
                </a:lnTo>
                <a:lnTo>
                  <a:pt x="17096" y="12886"/>
                </a:lnTo>
                <a:lnTo>
                  <a:pt x="17188" y="13479"/>
                </a:lnTo>
                <a:lnTo>
                  <a:pt x="17281" y="14054"/>
                </a:lnTo>
                <a:lnTo>
                  <a:pt x="17411" y="14629"/>
                </a:lnTo>
                <a:lnTo>
                  <a:pt x="17559" y="15185"/>
                </a:lnTo>
                <a:lnTo>
                  <a:pt x="17744" y="15723"/>
                </a:lnTo>
                <a:lnTo>
                  <a:pt x="17782" y="15834"/>
                </a:lnTo>
                <a:lnTo>
                  <a:pt x="17782" y="15927"/>
                </a:lnTo>
                <a:lnTo>
                  <a:pt x="17763" y="16038"/>
                </a:lnTo>
                <a:lnTo>
                  <a:pt x="17726" y="16131"/>
                </a:lnTo>
                <a:lnTo>
                  <a:pt x="17670" y="16205"/>
                </a:lnTo>
                <a:lnTo>
                  <a:pt x="17596" y="16279"/>
                </a:lnTo>
                <a:lnTo>
                  <a:pt x="17503" y="16335"/>
                </a:lnTo>
                <a:lnTo>
                  <a:pt x="17411" y="16372"/>
                </a:lnTo>
                <a:lnTo>
                  <a:pt x="17299" y="16390"/>
                </a:lnTo>
                <a:lnTo>
                  <a:pt x="17207" y="16390"/>
                </a:lnTo>
                <a:lnTo>
                  <a:pt x="17096" y="16372"/>
                </a:lnTo>
                <a:lnTo>
                  <a:pt x="17021" y="16335"/>
                </a:lnTo>
                <a:lnTo>
                  <a:pt x="16929" y="16261"/>
                </a:lnTo>
                <a:lnTo>
                  <a:pt x="16873" y="16186"/>
                </a:lnTo>
                <a:lnTo>
                  <a:pt x="16817" y="16112"/>
                </a:lnTo>
                <a:lnTo>
                  <a:pt x="16780" y="16001"/>
                </a:lnTo>
                <a:lnTo>
                  <a:pt x="16651" y="15408"/>
                </a:lnTo>
                <a:lnTo>
                  <a:pt x="16502" y="14610"/>
                </a:lnTo>
                <a:lnTo>
                  <a:pt x="16335" y="13683"/>
                </a:lnTo>
                <a:lnTo>
                  <a:pt x="16187" y="12645"/>
                </a:lnTo>
                <a:lnTo>
                  <a:pt x="16057" y="11551"/>
                </a:lnTo>
                <a:lnTo>
                  <a:pt x="16020" y="10995"/>
                </a:lnTo>
                <a:lnTo>
                  <a:pt x="15983" y="10457"/>
                </a:lnTo>
                <a:lnTo>
                  <a:pt x="15965" y="9901"/>
                </a:lnTo>
                <a:lnTo>
                  <a:pt x="15965" y="9363"/>
                </a:lnTo>
                <a:lnTo>
                  <a:pt x="15983" y="8844"/>
                </a:lnTo>
                <a:lnTo>
                  <a:pt x="16039" y="8344"/>
                </a:lnTo>
                <a:lnTo>
                  <a:pt x="15501" y="8195"/>
                </a:lnTo>
                <a:lnTo>
                  <a:pt x="14852" y="8065"/>
                </a:lnTo>
                <a:lnTo>
                  <a:pt x="14129" y="7936"/>
                </a:lnTo>
                <a:lnTo>
                  <a:pt x="13332" y="7824"/>
                </a:lnTo>
                <a:lnTo>
                  <a:pt x="12905" y="7787"/>
                </a:lnTo>
                <a:lnTo>
                  <a:pt x="12460" y="7750"/>
                </a:lnTo>
                <a:lnTo>
                  <a:pt x="12015" y="7732"/>
                </a:lnTo>
                <a:lnTo>
                  <a:pt x="11552" y="7713"/>
                </a:lnTo>
                <a:lnTo>
                  <a:pt x="11070" y="7732"/>
                </a:lnTo>
                <a:lnTo>
                  <a:pt x="10588" y="7750"/>
                </a:lnTo>
                <a:lnTo>
                  <a:pt x="10087" y="7806"/>
                </a:lnTo>
                <a:lnTo>
                  <a:pt x="9605" y="7861"/>
                </a:lnTo>
                <a:lnTo>
                  <a:pt x="9104" y="7954"/>
                </a:lnTo>
                <a:lnTo>
                  <a:pt x="8585" y="8047"/>
                </a:lnTo>
                <a:lnTo>
                  <a:pt x="8085" y="8177"/>
                </a:lnTo>
                <a:lnTo>
                  <a:pt x="7584" y="8344"/>
                </a:lnTo>
                <a:lnTo>
                  <a:pt x="7083" y="8529"/>
                </a:lnTo>
                <a:lnTo>
                  <a:pt x="6583" y="8733"/>
                </a:lnTo>
                <a:lnTo>
                  <a:pt x="6082" y="8974"/>
                </a:lnTo>
                <a:lnTo>
                  <a:pt x="5582" y="9252"/>
                </a:lnTo>
                <a:lnTo>
                  <a:pt x="5100" y="9567"/>
                </a:lnTo>
                <a:lnTo>
                  <a:pt x="4617" y="9901"/>
                </a:lnTo>
                <a:lnTo>
                  <a:pt x="4154" y="10290"/>
                </a:lnTo>
                <a:lnTo>
                  <a:pt x="3709" y="10698"/>
                </a:lnTo>
                <a:lnTo>
                  <a:pt x="3264" y="11162"/>
                </a:lnTo>
                <a:lnTo>
                  <a:pt x="2838" y="11644"/>
                </a:lnTo>
                <a:lnTo>
                  <a:pt x="2411" y="12200"/>
                </a:lnTo>
                <a:lnTo>
                  <a:pt x="2022" y="12775"/>
                </a:lnTo>
                <a:lnTo>
                  <a:pt x="1799" y="13146"/>
                </a:lnTo>
                <a:lnTo>
                  <a:pt x="1577" y="13516"/>
                </a:lnTo>
                <a:lnTo>
                  <a:pt x="1373" y="13906"/>
                </a:lnTo>
                <a:lnTo>
                  <a:pt x="1187" y="14277"/>
                </a:lnTo>
                <a:lnTo>
                  <a:pt x="1021" y="14666"/>
                </a:lnTo>
                <a:lnTo>
                  <a:pt x="854" y="15037"/>
                </a:lnTo>
                <a:lnTo>
                  <a:pt x="724" y="15426"/>
                </a:lnTo>
                <a:lnTo>
                  <a:pt x="594" y="15797"/>
                </a:lnTo>
                <a:lnTo>
                  <a:pt x="464" y="16186"/>
                </a:lnTo>
                <a:lnTo>
                  <a:pt x="372" y="16557"/>
                </a:lnTo>
                <a:lnTo>
                  <a:pt x="279" y="16928"/>
                </a:lnTo>
                <a:lnTo>
                  <a:pt x="205" y="17317"/>
                </a:lnTo>
                <a:lnTo>
                  <a:pt x="131" y="17688"/>
                </a:lnTo>
                <a:lnTo>
                  <a:pt x="93" y="18059"/>
                </a:lnTo>
                <a:lnTo>
                  <a:pt x="56" y="18430"/>
                </a:lnTo>
                <a:lnTo>
                  <a:pt x="19" y="18819"/>
                </a:lnTo>
                <a:lnTo>
                  <a:pt x="1" y="19171"/>
                </a:lnTo>
                <a:lnTo>
                  <a:pt x="1" y="19542"/>
                </a:lnTo>
                <a:lnTo>
                  <a:pt x="19" y="19913"/>
                </a:lnTo>
                <a:lnTo>
                  <a:pt x="38" y="20265"/>
                </a:lnTo>
                <a:lnTo>
                  <a:pt x="75" y="20618"/>
                </a:lnTo>
                <a:lnTo>
                  <a:pt x="112" y="20988"/>
                </a:lnTo>
                <a:lnTo>
                  <a:pt x="223" y="21674"/>
                </a:lnTo>
                <a:lnTo>
                  <a:pt x="390" y="22360"/>
                </a:lnTo>
                <a:lnTo>
                  <a:pt x="576" y="23009"/>
                </a:lnTo>
                <a:lnTo>
                  <a:pt x="817" y="23658"/>
                </a:lnTo>
                <a:lnTo>
                  <a:pt x="1095" y="24270"/>
                </a:lnTo>
                <a:lnTo>
                  <a:pt x="1391" y="24864"/>
                </a:lnTo>
                <a:lnTo>
                  <a:pt x="1725" y="25420"/>
                </a:lnTo>
                <a:lnTo>
                  <a:pt x="2096" y="25957"/>
                </a:lnTo>
                <a:lnTo>
                  <a:pt x="2485" y="26458"/>
                </a:lnTo>
                <a:lnTo>
                  <a:pt x="2912" y="26922"/>
                </a:lnTo>
                <a:lnTo>
                  <a:pt x="3375" y="27367"/>
                </a:lnTo>
                <a:lnTo>
                  <a:pt x="3598" y="27552"/>
                </a:lnTo>
                <a:lnTo>
                  <a:pt x="3839" y="27756"/>
                </a:lnTo>
                <a:lnTo>
                  <a:pt x="4098" y="27941"/>
                </a:lnTo>
                <a:lnTo>
                  <a:pt x="4339" y="28108"/>
                </a:lnTo>
                <a:lnTo>
                  <a:pt x="4599" y="28275"/>
                </a:lnTo>
                <a:lnTo>
                  <a:pt x="4858" y="28423"/>
                </a:lnTo>
                <a:lnTo>
                  <a:pt x="5137" y="28572"/>
                </a:lnTo>
                <a:lnTo>
                  <a:pt x="5396" y="28702"/>
                </a:lnTo>
                <a:lnTo>
                  <a:pt x="5674" y="28813"/>
                </a:lnTo>
                <a:lnTo>
                  <a:pt x="5952" y="28924"/>
                </a:lnTo>
                <a:lnTo>
                  <a:pt x="6231" y="29017"/>
                </a:lnTo>
                <a:lnTo>
                  <a:pt x="6527" y="29091"/>
                </a:lnTo>
                <a:lnTo>
                  <a:pt x="6824" y="29165"/>
                </a:lnTo>
                <a:lnTo>
                  <a:pt x="7102" y="29221"/>
                </a:lnTo>
                <a:lnTo>
                  <a:pt x="7417" y="29258"/>
                </a:lnTo>
                <a:lnTo>
                  <a:pt x="7714" y="29295"/>
                </a:lnTo>
                <a:lnTo>
                  <a:pt x="8010" y="29313"/>
                </a:lnTo>
                <a:lnTo>
                  <a:pt x="8622" y="29313"/>
                </a:lnTo>
                <a:lnTo>
                  <a:pt x="8938" y="29276"/>
                </a:lnTo>
                <a:lnTo>
                  <a:pt x="9531" y="29221"/>
                </a:lnTo>
                <a:lnTo>
                  <a:pt x="10106" y="29146"/>
                </a:lnTo>
                <a:lnTo>
                  <a:pt x="11181" y="28980"/>
                </a:lnTo>
                <a:lnTo>
                  <a:pt x="12127" y="28776"/>
                </a:lnTo>
                <a:lnTo>
                  <a:pt x="12979" y="28572"/>
                </a:lnTo>
                <a:lnTo>
                  <a:pt x="13721" y="28349"/>
                </a:lnTo>
                <a:lnTo>
                  <a:pt x="14370" y="28127"/>
                </a:lnTo>
                <a:lnTo>
                  <a:pt x="14926" y="27904"/>
                </a:lnTo>
                <a:lnTo>
                  <a:pt x="15408" y="27682"/>
                </a:lnTo>
                <a:lnTo>
                  <a:pt x="15816" y="27478"/>
                </a:lnTo>
                <a:lnTo>
                  <a:pt x="16150" y="27292"/>
                </a:lnTo>
                <a:lnTo>
                  <a:pt x="16632" y="26996"/>
                </a:lnTo>
                <a:lnTo>
                  <a:pt x="16780" y="26903"/>
                </a:lnTo>
                <a:lnTo>
                  <a:pt x="16892" y="26847"/>
                </a:lnTo>
                <a:lnTo>
                  <a:pt x="16984" y="26847"/>
                </a:lnTo>
                <a:lnTo>
                  <a:pt x="17003" y="26884"/>
                </a:lnTo>
                <a:lnTo>
                  <a:pt x="17096" y="27218"/>
                </a:lnTo>
                <a:lnTo>
                  <a:pt x="17188" y="27515"/>
                </a:lnTo>
                <a:lnTo>
                  <a:pt x="17318" y="27867"/>
                </a:lnTo>
                <a:lnTo>
                  <a:pt x="17522" y="28275"/>
                </a:lnTo>
                <a:lnTo>
                  <a:pt x="17763" y="28702"/>
                </a:lnTo>
                <a:lnTo>
                  <a:pt x="17911" y="28943"/>
                </a:lnTo>
                <a:lnTo>
                  <a:pt x="18078" y="29184"/>
                </a:lnTo>
                <a:lnTo>
                  <a:pt x="18264" y="29425"/>
                </a:lnTo>
                <a:lnTo>
                  <a:pt x="18468" y="29666"/>
                </a:lnTo>
                <a:lnTo>
                  <a:pt x="18690" y="29888"/>
                </a:lnTo>
                <a:lnTo>
                  <a:pt x="18950" y="30129"/>
                </a:lnTo>
                <a:lnTo>
                  <a:pt x="19209" y="30370"/>
                </a:lnTo>
                <a:lnTo>
                  <a:pt x="19487" y="30593"/>
                </a:lnTo>
                <a:lnTo>
                  <a:pt x="19803" y="30815"/>
                </a:lnTo>
                <a:lnTo>
                  <a:pt x="20155" y="31038"/>
                </a:lnTo>
                <a:lnTo>
                  <a:pt x="20507" y="31242"/>
                </a:lnTo>
                <a:lnTo>
                  <a:pt x="20896" y="31427"/>
                </a:lnTo>
                <a:lnTo>
                  <a:pt x="21304" y="31612"/>
                </a:lnTo>
                <a:lnTo>
                  <a:pt x="21749" y="31779"/>
                </a:lnTo>
                <a:lnTo>
                  <a:pt x="22231" y="31928"/>
                </a:lnTo>
                <a:lnTo>
                  <a:pt x="22732" y="32057"/>
                </a:lnTo>
                <a:lnTo>
                  <a:pt x="23270" y="32169"/>
                </a:lnTo>
                <a:lnTo>
                  <a:pt x="23826" y="32243"/>
                </a:lnTo>
                <a:lnTo>
                  <a:pt x="24438" y="32317"/>
                </a:lnTo>
                <a:lnTo>
                  <a:pt x="25068" y="32354"/>
                </a:lnTo>
                <a:lnTo>
                  <a:pt x="25902" y="32373"/>
                </a:lnTo>
                <a:lnTo>
                  <a:pt x="26700" y="32373"/>
                </a:lnTo>
                <a:lnTo>
                  <a:pt x="27460" y="32336"/>
                </a:lnTo>
                <a:lnTo>
                  <a:pt x="28183" y="32261"/>
                </a:lnTo>
                <a:lnTo>
                  <a:pt x="28888" y="32187"/>
                </a:lnTo>
                <a:lnTo>
                  <a:pt x="29537" y="32076"/>
                </a:lnTo>
                <a:lnTo>
                  <a:pt x="30167" y="31946"/>
                </a:lnTo>
                <a:lnTo>
                  <a:pt x="30760" y="31816"/>
                </a:lnTo>
                <a:lnTo>
                  <a:pt x="31316" y="31668"/>
                </a:lnTo>
                <a:lnTo>
                  <a:pt x="31854" y="31520"/>
                </a:lnTo>
                <a:lnTo>
                  <a:pt x="32355" y="31353"/>
                </a:lnTo>
                <a:lnTo>
                  <a:pt x="32800" y="31186"/>
                </a:lnTo>
                <a:lnTo>
                  <a:pt x="33634" y="30852"/>
                </a:lnTo>
                <a:lnTo>
                  <a:pt x="34339" y="30556"/>
                </a:lnTo>
                <a:lnTo>
                  <a:pt x="34116" y="30519"/>
                </a:lnTo>
                <a:lnTo>
                  <a:pt x="34209" y="30426"/>
                </a:lnTo>
                <a:lnTo>
                  <a:pt x="34487" y="30148"/>
                </a:lnTo>
                <a:lnTo>
                  <a:pt x="34672" y="29944"/>
                </a:lnTo>
                <a:lnTo>
                  <a:pt x="34895" y="29703"/>
                </a:lnTo>
                <a:lnTo>
                  <a:pt x="35117" y="29388"/>
                </a:lnTo>
                <a:lnTo>
                  <a:pt x="35340" y="29035"/>
                </a:lnTo>
                <a:lnTo>
                  <a:pt x="35562" y="28646"/>
                </a:lnTo>
                <a:lnTo>
                  <a:pt x="35785" y="28201"/>
                </a:lnTo>
                <a:lnTo>
                  <a:pt x="35989" y="27700"/>
                </a:lnTo>
                <a:lnTo>
                  <a:pt x="36156" y="27163"/>
                </a:lnTo>
                <a:lnTo>
                  <a:pt x="36248" y="26866"/>
                </a:lnTo>
                <a:lnTo>
                  <a:pt x="36304" y="26551"/>
                </a:lnTo>
                <a:lnTo>
                  <a:pt x="36378" y="26236"/>
                </a:lnTo>
                <a:lnTo>
                  <a:pt x="36415" y="25902"/>
                </a:lnTo>
                <a:lnTo>
                  <a:pt x="36452" y="25568"/>
                </a:lnTo>
                <a:lnTo>
                  <a:pt x="36489" y="25216"/>
                </a:lnTo>
                <a:lnTo>
                  <a:pt x="36489" y="24845"/>
                </a:lnTo>
                <a:lnTo>
                  <a:pt x="36489" y="24456"/>
                </a:lnTo>
                <a:lnTo>
                  <a:pt x="36471" y="24085"/>
                </a:lnTo>
                <a:lnTo>
                  <a:pt x="36415" y="23733"/>
                </a:lnTo>
                <a:lnTo>
                  <a:pt x="36341" y="23399"/>
                </a:lnTo>
                <a:lnTo>
                  <a:pt x="36248" y="23084"/>
                </a:lnTo>
                <a:lnTo>
                  <a:pt x="36119" y="22787"/>
                </a:lnTo>
                <a:lnTo>
                  <a:pt x="35970" y="22527"/>
                </a:lnTo>
                <a:lnTo>
                  <a:pt x="35803" y="22286"/>
                </a:lnTo>
                <a:lnTo>
                  <a:pt x="35636" y="22064"/>
                </a:lnTo>
                <a:lnTo>
                  <a:pt x="35433" y="21841"/>
                </a:lnTo>
                <a:lnTo>
                  <a:pt x="35210" y="21656"/>
                </a:lnTo>
                <a:lnTo>
                  <a:pt x="34988" y="21489"/>
                </a:lnTo>
                <a:lnTo>
                  <a:pt x="34747" y="21341"/>
                </a:lnTo>
                <a:lnTo>
                  <a:pt x="34505" y="21211"/>
                </a:lnTo>
                <a:lnTo>
                  <a:pt x="34246" y="21100"/>
                </a:lnTo>
                <a:lnTo>
                  <a:pt x="33968" y="21007"/>
                </a:lnTo>
                <a:lnTo>
                  <a:pt x="33690" y="20933"/>
                </a:lnTo>
                <a:lnTo>
                  <a:pt x="33412" y="20877"/>
                </a:lnTo>
                <a:lnTo>
                  <a:pt x="33133" y="20822"/>
                </a:lnTo>
                <a:lnTo>
                  <a:pt x="32855" y="20803"/>
                </a:lnTo>
                <a:lnTo>
                  <a:pt x="32577" y="20785"/>
                </a:lnTo>
                <a:lnTo>
                  <a:pt x="32299" y="20785"/>
                </a:lnTo>
                <a:lnTo>
                  <a:pt x="32021" y="20803"/>
                </a:lnTo>
                <a:lnTo>
                  <a:pt x="31743" y="20840"/>
                </a:lnTo>
                <a:lnTo>
                  <a:pt x="31465" y="20877"/>
                </a:lnTo>
                <a:lnTo>
                  <a:pt x="31205" y="20933"/>
                </a:lnTo>
                <a:lnTo>
                  <a:pt x="30964" y="21007"/>
                </a:lnTo>
                <a:lnTo>
                  <a:pt x="30723" y="21100"/>
                </a:lnTo>
                <a:lnTo>
                  <a:pt x="30482" y="21192"/>
                </a:lnTo>
                <a:lnTo>
                  <a:pt x="30278" y="21304"/>
                </a:lnTo>
                <a:lnTo>
                  <a:pt x="30074" y="21415"/>
                </a:lnTo>
                <a:lnTo>
                  <a:pt x="29889" y="21545"/>
                </a:lnTo>
                <a:lnTo>
                  <a:pt x="29722" y="21693"/>
                </a:lnTo>
                <a:lnTo>
                  <a:pt x="29574" y="21841"/>
                </a:lnTo>
                <a:lnTo>
                  <a:pt x="29444" y="22008"/>
                </a:lnTo>
                <a:lnTo>
                  <a:pt x="29314" y="22175"/>
                </a:lnTo>
                <a:lnTo>
                  <a:pt x="29203" y="22342"/>
                </a:lnTo>
                <a:lnTo>
                  <a:pt x="29110" y="22509"/>
                </a:lnTo>
                <a:lnTo>
                  <a:pt x="29036" y="22694"/>
                </a:lnTo>
                <a:lnTo>
                  <a:pt x="28962" y="22880"/>
                </a:lnTo>
                <a:lnTo>
                  <a:pt x="28925" y="23065"/>
                </a:lnTo>
                <a:lnTo>
                  <a:pt x="28869" y="23250"/>
                </a:lnTo>
                <a:lnTo>
                  <a:pt x="28850" y="23436"/>
                </a:lnTo>
                <a:lnTo>
                  <a:pt x="28832" y="23621"/>
                </a:lnTo>
                <a:lnTo>
                  <a:pt x="28813" y="23807"/>
                </a:lnTo>
                <a:lnTo>
                  <a:pt x="28832" y="24178"/>
                </a:lnTo>
                <a:lnTo>
                  <a:pt x="28888" y="24530"/>
                </a:lnTo>
                <a:lnTo>
                  <a:pt x="28999" y="24864"/>
                </a:lnTo>
                <a:lnTo>
                  <a:pt x="29129" y="25160"/>
                </a:lnTo>
                <a:lnTo>
                  <a:pt x="29203" y="25290"/>
                </a:lnTo>
                <a:lnTo>
                  <a:pt x="29295" y="25420"/>
                </a:lnTo>
                <a:lnTo>
                  <a:pt x="29388" y="25550"/>
                </a:lnTo>
                <a:lnTo>
                  <a:pt x="29481" y="25661"/>
                </a:lnTo>
                <a:lnTo>
                  <a:pt x="29592" y="25753"/>
                </a:lnTo>
                <a:lnTo>
                  <a:pt x="29703" y="25846"/>
                </a:lnTo>
                <a:lnTo>
                  <a:pt x="29833" y="25902"/>
                </a:lnTo>
                <a:lnTo>
                  <a:pt x="29963" y="25957"/>
                </a:lnTo>
                <a:lnTo>
                  <a:pt x="30093" y="26013"/>
                </a:lnTo>
                <a:lnTo>
                  <a:pt x="30241" y="26032"/>
                </a:lnTo>
                <a:lnTo>
                  <a:pt x="30389" y="26050"/>
                </a:lnTo>
                <a:lnTo>
                  <a:pt x="30538" y="26032"/>
                </a:lnTo>
                <a:lnTo>
                  <a:pt x="31075" y="25976"/>
                </a:lnTo>
                <a:lnTo>
                  <a:pt x="31520" y="25939"/>
                </a:lnTo>
                <a:lnTo>
                  <a:pt x="31854" y="25920"/>
                </a:lnTo>
                <a:lnTo>
                  <a:pt x="32095" y="25957"/>
                </a:lnTo>
                <a:lnTo>
                  <a:pt x="32188" y="25976"/>
                </a:lnTo>
                <a:lnTo>
                  <a:pt x="32262" y="25995"/>
                </a:lnTo>
                <a:lnTo>
                  <a:pt x="32318" y="26032"/>
                </a:lnTo>
                <a:lnTo>
                  <a:pt x="32373" y="26087"/>
                </a:lnTo>
                <a:lnTo>
                  <a:pt x="32410" y="26143"/>
                </a:lnTo>
                <a:lnTo>
                  <a:pt x="32429" y="26198"/>
                </a:lnTo>
                <a:lnTo>
                  <a:pt x="32447" y="26365"/>
                </a:lnTo>
                <a:lnTo>
                  <a:pt x="32447" y="26551"/>
                </a:lnTo>
                <a:lnTo>
                  <a:pt x="32429" y="26755"/>
                </a:lnTo>
                <a:lnTo>
                  <a:pt x="32392" y="26866"/>
                </a:lnTo>
                <a:lnTo>
                  <a:pt x="32355" y="26959"/>
                </a:lnTo>
                <a:lnTo>
                  <a:pt x="32318" y="27051"/>
                </a:lnTo>
                <a:lnTo>
                  <a:pt x="32243" y="27144"/>
                </a:lnTo>
                <a:lnTo>
                  <a:pt x="32151" y="27218"/>
                </a:lnTo>
                <a:lnTo>
                  <a:pt x="32040" y="27274"/>
                </a:lnTo>
                <a:lnTo>
                  <a:pt x="31910" y="27329"/>
                </a:lnTo>
                <a:lnTo>
                  <a:pt x="31743" y="27385"/>
                </a:lnTo>
                <a:lnTo>
                  <a:pt x="31539" y="27404"/>
                </a:lnTo>
                <a:lnTo>
                  <a:pt x="31298" y="27422"/>
                </a:lnTo>
                <a:lnTo>
                  <a:pt x="31038" y="27404"/>
                </a:lnTo>
                <a:lnTo>
                  <a:pt x="30723" y="27367"/>
                </a:lnTo>
                <a:lnTo>
                  <a:pt x="30389" y="27311"/>
                </a:lnTo>
                <a:lnTo>
                  <a:pt x="30056" y="27218"/>
                </a:lnTo>
                <a:lnTo>
                  <a:pt x="29740" y="27107"/>
                </a:lnTo>
                <a:lnTo>
                  <a:pt x="29425" y="26977"/>
                </a:lnTo>
                <a:lnTo>
                  <a:pt x="29129" y="26810"/>
                </a:lnTo>
                <a:lnTo>
                  <a:pt x="28850" y="26606"/>
                </a:lnTo>
                <a:lnTo>
                  <a:pt x="28572" y="26384"/>
                </a:lnTo>
                <a:lnTo>
                  <a:pt x="28331" y="26143"/>
                </a:lnTo>
                <a:lnTo>
                  <a:pt x="28127" y="25846"/>
                </a:lnTo>
                <a:lnTo>
                  <a:pt x="27942" y="25531"/>
                </a:lnTo>
                <a:lnTo>
                  <a:pt x="27868" y="25364"/>
                </a:lnTo>
                <a:lnTo>
                  <a:pt x="27794" y="25179"/>
                </a:lnTo>
                <a:lnTo>
                  <a:pt x="27738" y="24993"/>
                </a:lnTo>
                <a:lnTo>
                  <a:pt x="27682" y="24808"/>
                </a:lnTo>
                <a:lnTo>
                  <a:pt x="27645" y="24604"/>
                </a:lnTo>
                <a:lnTo>
                  <a:pt x="27608" y="24381"/>
                </a:lnTo>
                <a:lnTo>
                  <a:pt x="27590" y="24159"/>
                </a:lnTo>
                <a:lnTo>
                  <a:pt x="27571" y="23936"/>
                </a:lnTo>
                <a:lnTo>
                  <a:pt x="27590" y="23695"/>
                </a:lnTo>
                <a:lnTo>
                  <a:pt x="27608" y="23454"/>
                </a:lnTo>
                <a:lnTo>
                  <a:pt x="27627" y="23195"/>
                </a:lnTo>
                <a:lnTo>
                  <a:pt x="27664" y="22935"/>
                </a:lnTo>
                <a:lnTo>
                  <a:pt x="27719" y="22676"/>
                </a:lnTo>
                <a:lnTo>
                  <a:pt x="27794" y="22416"/>
                </a:lnTo>
                <a:lnTo>
                  <a:pt x="27886" y="22157"/>
                </a:lnTo>
                <a:lnTo>
                  <a:pt x="27979" y="21916"/>
                </a:lnTo>
                <a:lnTo>
                  <a:pt x="28090" y="21674"/>
                </a:lnTo>
                <a:lnTo>
                  <a:pt x="28220" y="21433"/>
                </a:lnTo>
                <a:lnTo>
                  <a:pt x="28350" y="21211"/>
                </a:lnTo>
                <a:lnTo>
                  <a:pt x="28498" y="21007"/>
                </a:lnTo>
                <a:lnTo>
                  <a:pt x="28665" y="20803"/>
                </a:lnTo>
                <a:lnTo>
                  <a:pt x="28832" y="20599"/>
                </a:lnTo>
                <a:lnTo>
                  <a:pt x="29017" y="20414"/>
                </a:lnTo>
                <a:lnTo>
                  <a:pt x="29221" y="20247"/>
                </a:lnTo>
                <a:lnTo>
                  <a:pt x="29425" y="20080"/>
                </a:lnTo>
                <a:lnTo>
                  <a:pt x="29629" y="19932"/>
                </a:lnTo>
                <a:lnTo>
                  <a:pt x="29852" y="19783"/>
                </a:lnTo>
                <a:lnTo>
                  <a:pt x="30093" y="19672"/>
                </a:lnTo>
                <a:lnTo>
                  <a:pt x="30334" y="19561"/>
                </a:lnTo>
                <a:lnTo>
                  <a:pt x="30575" y="19450"/>
                </a:lnTo>
                <a:lnTo>
                  <a:pt x="30834" y="19375"/>
                </a:lnTo>
                <a:lnTo>
                  <a:pt x="31094" y="19301"/>
                </a:lnTo>
                <a:lnTo>
                  <a:pt x="31354" y="19246"/>
                </a:lnTo>
                <a:lnTo>
                  <a:pt x="31632" y="19209"/>
                </a:lnTo>
                <a:lnTo>
                  <a:pt x="31928" y="19190"/>
                </a:lnTo>
                <a:lnTo>
                  <a:pt x="32206" y="19190"/>
                </a:lnTo>
                <a:lnTo>
                  <a:pt x="32503" y="19209"/>
                </a:lnTo>
                <a:lnTo>
                  <a:pt x="32800" y="19227"/>
                </a:lnTo>
                <a:lnTo>
                  <a:pt x="33115" y="19283"/>
                </a:lnTo>
                <a:lnTo>
                  <a:pt x="33412" y="19357"/>
                </a:lnTo>
                <a:lnTo>
                  <a:pt x="33727" y="19450"/>
                </a:lnTo>
                <a:lnTo>
                  <a:pt x="34042" y="19561"/>
                </a:lnTo>
                <a:lnTo>
                  <a:pt x="34357" y="19691"/>
                </a:lnTo>
                <a:lnTo>
                  <a:pt x="34672" y="19839"/>
                </a:lnTo>
                <a:lnTo>
                  <a:pt x="34988" y="20006"/>
                </a:lnTo>
                <a:lnTo>
                  <a:pt x="35284" y="20173"/>
                </a:lnTo>
                <a:lnTo>
                  <a:pt x="35562" y="20340"/>
                </a:lnTo>
                <a:lnTo>
                  <a:pt x="35840" y="20543"/>
                </a:lnTo>
                <a:lnTo>
                  <a:pt x="36081" y="20729"/>
                </a:lnTo>
                <a:lnTo>
                  <a:pt x="36304" y="20933"/>
                </a:lnTo>
                <a:lnTo>
                  <a:pt x="36526" y="21137"/>
                </a:lnTo>
                <a:lnTo>
                  <a:pt x="36712" y="21341"/>
                </a:lnTo>
                <a:lnTo>
                  <a:pt x="36897" y="21563"/>
                </a:lnTo>
                <a:lnTo>
                  <a:pt x="37064" y="21786"/>
                </a:lnTo>
                <a:lnTo>
                  <a:pt x="37231" y="22008"/>
                </a:lnTo>
                <a:lnTo>
                  <a:pt x="37361" y="22231"/>
                </a:lnTo>
                <a:lnTo>
                  <a:pt x="37491" y="22472"/>
                </a:lnTo>
                <a:lnTo>
                  <a:pt x="37602" y="22713"/>
                </a:lnTo>
                <a:lnTo>
                  <a:pt x="37695" y="22972"/>
                </a:lnTo>
                <a:lnTo>
                  <a:pt x="37787" y="23213"/>
                </a:lnTo>
                <a:lnTo>
                  <a:pt x="37861" y="23473"/>
                </a:lnTo>
                <a:lnTo>
                  <a:pt x="37917" y="23733"/>
                </a:lnTo>
                <a:lnTo>
                  <a:pt x="37954" y="23992"/>
                </a:lnTo>
                <a:lnTo>
                  <a:pt x="37991" y="24252"/>
                </a:lnTo>
                <a:lnTo>
                  <a:pt x="38010" y="24511"/>
                </a:lnTo>
                <a:lnTo>
                  <a:pt x="38028" y="24789"/>
                </a:lnTo>
                <a:lnTo>
                  <a:pt x="38028" y="25327"/>
                </a:lnTo>
                <a:lnTo>
                  <a:pt x="37973" y="25883"/>
                </a:lnTo>
                <a:lnTo>
                  <a:pt x="37880" y="26440"/>
                </a:lnTo>
                <a:lnTo>
                  <a:pt x="37750" y="26996"/>
                </a:lnTo>
                <a:lnTo>
                  <a:pt x="37583" y="27552"/>
                </a:lnTo>
                <a:lnTo>
                  <a:pt x="37398" y="28127"/>
                </a:lnTo>
                <a:lnTo>
                  <a:pt x="37231" y="28609"/>
                </a:lnTo>
                <a:lnTo>
                  <a:pt x="37046" y="29035"/>
                </a:lnTo>
                <a:lnTo>
                  <a:pt x="36879" y="29406"/>
                </a:lnTo>
                <a:lnTo>
                  <a:pt x="36730" y="29721"/>
                </a:lnTo>
                <a:lnTo>
                  <a:pt x="36582" y="29981"/>
                </a:lnTo>
                <a:lnTo>
                  <a:pt x="36452" y="30203"/>
                </a:lnTo>
                <a:lnTo>
                  <a:pt x="36323" y="30370"/>
                </a:lnTo>
                <a:lnTo>
                  <a:pt x="36545" y="30593"/>
                </a:lnTo>
                <a:lnTo>
                  <a:pt x="36805" y="30852"/>
                </a:lnTo>
                <a:lnTo>
                  <a:pt x="37120" y="31112"/>
                </a:lnTo>
                <a:lnTo>
                  <a:pt x="37491" y="31408"/>
                </a:lnTo>
                <a:lnTo>
                  <a:pt x="37898" y="31705"/>
                </a:lnTo>
                <a:lnTo>
                  <a:pt x="38381" y="31983"/>
                </a:lnTo>
                <a:lnTo>
                  <a:pt x="38918" y="32261"/>
                </a:lnTo>
                <a:lnTo>
                  <a:pt x="39215" y="32391"/>
                </a:lnTo>
                <a:lnTo>
                  <a:pt x="39512" y="32502"/>
                </a:lnTo>
                <a:lnTo>
                  <a:pt x="39827" y="32632"/>
                </a:lnTo>
                <a:lnTo>
                  <a:pt x="40179" y="32725"/>
                </a:lnTo>
                <a:lnTo>
                  <a:pt x="40531" y="32836"/>
                </a:lnTo>
                <a:lnTo>
                  <a:pt x="40902" y="32910"/>
                </a:lnTo>
                <a:lnTo>
                  <a:pt x="41291" y="32984"/>
                </a:lnTo>
                <a:lnTo>
                  <a:pt x="41699" y="33059"/>
                </a:lnTo>
                <a:lnTo>
                  <a:pt x="42126" y="33096"/>
                </a:lnTo>
                <a:lnTo>
                  <a:pt x="42571" y="33133"/>
                </a:lnTo>
                <a:lnTo>
                  <a:pt x="43034" y="33151"/>
                </a:lnTo>
                <a:lnTo>
                  <a:pt x="43516" y="33151"/>
                </a:lnTo>
                <a:lnTo>
                  <a:pt x="44036" y="33133"/>
                </a:lnTo>
                <a:lnTo>
                  <a:pt x="44555" y="33096"/>
                </a:lnTo>
                <a:lnTo>
                  <a:pt x="45092" y="33040"/>
                </a:lnTo>
                <a:lnTo>
                  <a:pt x="45649" y="32966"/>
                </a:lnTo>
                <a:lnTo>
                  <a:pt x="46242" y="32873"/>
                </a:lnTo>
                <a:lnTo>
                  <a:pt x="46854" y="32743"/>
                </a:lnTo>
                <a:lnTo>
                  <a:pt x="47336" y="32632"/>
                </a:lnTo>
                <a:lnTo>
                  <a:pt x="47799" y="32502"/>
                </a:lnTo>
                <a:lnTo>
                  <a:pt x="48244" y="32373"/>
                </a:lnTo>
                <a:lnTo>
                  <a:pt x="48671" y="32224"/>
                </a:lnTo>
                <a:lnTo>
                  <a:pt x="49097" y="32057"/>
                </a:lnTo>
                <a:lnTo>
                  <a:pt x="49487" y="31909"/>
                </a:lnTo>
                <a:lnTo>
                  <a:pt x="49857" y="31724"/>
                </a:lnTo>
                <a:lnTo>
                  <a:pt x="50210" y="31557"/>
                </a:lnTo>
                <a:lnTo>
                  <a:pt x="50543" y="31371"/>
                </a:lnTo>
                <a:lnTo>
                  <a:pt x="50859" y="31167"/>
                </a:lnTo>
                <a:lnTo>
                  <a:pt x="51174" y="30982"/>
                </a:lnTo>
                <a:lnTo>
                  <a:pt x="51470" y="30778"/>
                </a:lnTo>
                <a:lnTo>
                  <a:pt x="51730" y="30574"/>
                </a:lnTo>
                <a:lnTo>
                  <a:pt x="52008" y="30370"/>
                </a:lnTo>
                <a:lnTo>
                  <a:pt x="52249" y="30148"/>
                </a:lnTo>
                <a:lnTo>
                  <a:pt x="52472" y="29944"/>
                </a:lnTo>
                <a:lnTo>
                  <a:pt x="52898" y="29499"/>
                </a:lnTo>
                <a:lnTo>
                  <a:pt x="53287" y="29072"/>
                </a:lnTo>
                <a:lnTo>
                  <a:pt x="53621" y="28627"/>
                </a:lnTo>
                <a:lnTo>
                  <a:pt x="53899" y="28201"/>
                </a:lnTo>
                <a:lnTo>
                  <a:pt x="54159" y="27793"/>
                </a:lnTo>
                <a:lnTo>
                  <a:pt x="54381" y="27404"/>
                </a:lnTo>
                <a:lnTo>
                  <a:pt x="54567" y="27033"/>
                </a:lnTo>
                <a:lnTo>
                  <a:pt x="54734" y="26681"/>
                </a:lnTo>
                <a:lnTo>
                  <a:pt x="54641" y="25809"/>
                </a:lnTo>
                <a:lnTo>
                  <a:pt x="54585" y="25309"/>
                </a:lnTo>
                <a:lnTo>
                  <a:pt x="54511" y="24789"/>
                </a:lnTo>
                <a:lnTo>
                  <a:pt x="54400" y="24233"/>
                </a:lnTo>
                <a:lnTo>
                  <a:pt x="54270" y="23658"/>
                </a:lnTo>
                <a:lnTo>
                  <a:pt x="54103" y="23084"/>
                </a:lnTo>
                <a:lnTo>
                  <a:pt x="53918" y="22527"/>
                </a:lnTo>
                <a:lnTo>
                  <a:pt x="53695" y="21990"/>
                </a:lnTo>
                <a:lnTo>
                  <a:pt x="53566" y="21730"/>
                </a:lnTo>
                <a:lnTo>
                  <a:pt x="53436" y="21471"/>
                </a:lnTo>
                <a:lnTo>
                  <a:pt x="53287" y="21229"/>
                </a:lnTo>
                <a:lnTo>
                  <a:pt x="53139" y="20988"/>
                </a:lnTo>
                <a:lnTo>
                  <a:pt x="52972" y="20766"/>
                </a:lnTo>
                <a:lnTo>
                  <a:pt x="52787" y="20562"/>
                </a:lnTo>
                <a:lnTo>
                  <a:pt x="52601" y="20358"/>
                </a:lnTo>
                <a:lnTo>
                  <a:pt x="52398" y="20191"/>
                </a:lnTo>
                <a:lnTo>
                  <a:pt x="52194" y="20024"/>
                </a:lnTo>
                <a:lnTo>
                  <a:pt x="51971" y="19876"/>
                </a:lnTo>
                <a:lnTo>
                  <a:pt x="51730" y="19746"/>
                </a:lnTo>
                <a:lnTo>
                  <a:pt x="51489" y="19635"/>
                </a:lnTo>
                <a:lnTo>
                  <a:pt x="51229" y="19561"/>
                </a:lnTo>
                <a:lnTo>
                  <a:pt x="50951" y="19505"/>
                </a:lnTo>
                <a:lnTo>
                  <a:pt x="50581" y="19450"/>
                </a:lnTo>
                <a:lnTo>
                  <a:pt x="50247" y="19412"/>
                </a:lnTo>
                <a:lnTo>
                  <a:pt x="49913" y="19375"/>
                </a:lnTo>
                <a:lnTo>
                  <a:pt x="49579" y="19357"/>
                </a:lnTo>
                <a:lnTo>
                  <a:pt x="49264" y="19375"/>
                </a:lnTo>
                <a:lnTo>
                  <a:pt x="48967" y="19375"/>
                </a:lnTo>
                <a:lnTo>
                  <a:pt x="48671" y="19412"/>
                </a:lnTo>
                <a:lnTo>
                  <a:pt x="48393" y="19450"/>
                </a:lnTo>
                <a:lnTo>
                  <a:pt x="48115" y="19505"/>
                </a:lnTo>
                <a:lnTo>
                  <a:pt x="47855" y="19561"/>
                </a:lnTo>
                <a:lnTo>
                  <a:pt x="47595" y="19635"/>
                </a:lnTo>
                <a:lnTo>
                  <a:pt x="47373" y="19728"/>
                </a:lnTo>
                <a:lnTo>
                  <a:pt x="47132" y="19820"/>
                </a:lnTo>
                <a:lnTo>
                  <a:pt x="46928" y="19932"/>
                </a:lnTo>
                <a:lnTo>
                  <a:pt x="46724" y="20061"/>
                </a:lnTo>
                <a:lnTo>
                  <a:pt x="46520" y="20191"/>
                </a:lnTo>
                <a:lnTo>
                  <a:pt x="46353" y="20321"/>
                </a:lnTo>
                <a:lnTo>
                  <a:pt x="46186" y="20469"/>
                </a:lnTo>
                <a:lnTo>
                  <a:pt x="46019" y="20618"/>
                </a:lnTo>
                <a:lnTo>
                  <a:pt x="45871" y="20785"/>
                </a:lnTo>
                <a:lnTo>
                  <a:pt x="45741" y="20951"/>
                </a:lnTo>
                <a:lnTo>
                  <a:pt x="45612" y="21137"/>
                </a:lnTo>
                <a:lnTo>
                  <a:pt x="45500" y="21322"/>
                </a:lnTo>
                <a:lnTo>
                  <a:pt x="45408" y="21526"/>
                </a:lnTo>
                <a:lnTo>
                  <a:pt x="45333" y="21712"/>
                </a:lnTo>
                <a:lnTo>
                  <a:pt x="45259" y="21916"/>
                </a:lnTo>
                <a:lnTo>
                  <a:pt x="45185" y="22138"/>
                </a:lnTo>
                <a:lnTo>
                  <a:pt x="45148" y="22360"/>
                </a:lnTo>
                <a:lnTo>
                  <a:pt x="45111" y="22583"/>
                </a:lnTo>
                <a:lnTo>
                  <a:pt x="45092" y="22805"/>
                </a:lnTo>
                <a:lnTo>
                  <a:pt x="45074" y="23028"/>
                </a:lnTo>
                <a:lnTo>
                  <a:pt x="45074" y="23269"/>
                </a:lnTo>
                <a:lnTo>
                  <a:pt x="45111" y="23733"/>
                </a:lnTo>
                <a:lnTo>
                  <a:pt x="45167" y="24178"/>
                </a:lnTo>
                <a:lnTo>
                  <a:pt x="45241" y="24585"/>
                </a:lnTo>
                <a:lnTo>
                  <a:pt x="45352" y="24993"/>
                </a:lnTo>
                <a:lnTo>
                  <a:pt x="45482" y="25346"/>
                </a:lnTo>
                <a:lnTo>
                  <a:pt x="45630" y="25698"/>
                </a:lnTo>
                <a:lnTo>
                  <a:pt x="45797" y="25995"/>
                </a:lnTo>
                <a:lnTo>
                  <a:pt x="45982" y="26273"/>
                </a:lnTo>
                <a:lnTo>
                  <a:pt x="46186" y="26514"/>
                </a:lnTo>
                <a:lnTo>
                  <a:pt x="46409" y="26736"/>
                </a:lnTo>
                <a:lnTo>
                  <a:pt x="46650" y="26903"/>
                </a:lnTo>
                <a:lnTo>
                  <a:pt x="46909" y="27051"/>
                </a:lnTo>
                <a:lnTo>
                  <a:pt x="47169" y="27144"/>
                </a:lnTo>
                <a:lnTo>
                  <a:pt x="47447" y="27200"/>
                </a:lnTo>
                <a:lnTo>
                  <a:pt x="47744" y="27200"/>
                </a:lnTo>
                <a:lnTo>
                  <a:pt x="48040" y="27181"/>
                </a:lnTo>
                <a:lnTo>
                  <a:pt x="48319" y="27126"/>
                </a:lnTo>
                <a:lnTo>
                  <a:pt x="48578" y="27051"/>
                </a:lnTo>
                <a:lnTo>
                  <a:pt x="48819" y="26977"/>
                </a:lnTo>
                <a:lnTo>
                  <a:pt x="49042" y="26903"/>
                </a:lnTo>
                <a:lnTo>
                  <a:pt x="49394" y="26736"/>
                </a:lnTo>
                <a:lnTo>
                  <a:pt x="49672" y="26588"/>
                </a:lnTo>
                <a:lnTo>
                  <a:pt x="49913" y="26477"/>
                </a:lnTo>
                <a:lnTo>
                  <a:pt x="50024" y="26440"/>
                </a:lnTo>
                <a:lnTo>
                  <a:pt x="50117" y="26421"/>
                </a:lnTo>
                <a:lnTo>
                  <a:pt x="50210" y="26402"/>
                </a:lnTo>
                <a:lnTo>
                  <a:pt x="50284" y="26421"/>
                </a:lnTo>
                <a:lnTo>
                  <a:pt x="50377" y="26458"/>
                </a:lnTo>
                <a:lnTo>
                  <a:pt x="50469" y="26514"/>
                </a:lnTo>
                <a:lnTo>
                  <a:pt x="50543" y="26588"/>
                </a:lnTo>
                <a:lnTo>
                  <a:pt x="50618" y="26699"/>
                </a:lnTo>
                <a:lnTo>
                  <a:pt x="50673" y="26829"/>
                </a:lnTo>
                <a:lnTo>
                  <a:pt x="50710" y="26959"/>
                </a:lnTo>
                <a:lnTo>
                  <a:pt x="50729" y="27126"/>
                </a:lnTo>
                <a:lnTo>
                  <a:pt x="50729" y="27292"/>
                </a:lnTo>
                <a:lnTo>
                  <a:pt x="50692" y="27459"/>
                </a:lnTo>
                <a:lnTo>
                  <a:pt x="50636" y="27626"/>
                </a:lnTo>
                <a:lnTo>
                  <a:pt x="50543" y="27812"/>
                </a:lnTo>
                <a:lnTo>
                  <a:pt x="50414" y="27978"/>
                </a:lnTo>
                <a:lnTo>
                  <a:pt x="50247" y="28145"/>
                </a:lnTo>
                <a:lnTo>
                  <a:pt x="50043" y="28294"/>
                </a:lnTo>
                <a:lnTo>
                  <a:pt x="49802" y="28442"/>
                </a:lnTo>
                <a:lnTo>
                  <a:pt x="49524" y="28553"/>
                </a:lnTo>
                <a:lnTo>
                  <a:pt x="49190" y="28664"/>
                </a:lnTo>
                <a:lnTo>
                  <a:pt x="48801" y="28757"/>
                </a:lnTo>
                <a:lnTo>
                  <a:pt x="48597" y="28776"/>
                </a:lnTo>
                <a:lnTo>
                  <a:pt x="48374" y="28794"/>
                </a:lnTo>
                <a:lnTo>
                  <a:pt x="48152" y="28794"/>
                </a:lnTo>
                <a:lnTo>
                  <a:pt x="47948" y="28776"/>
                </a:lnTo>
                <a:lnTo>
                  <a:pt x="47725" y="28739"/>
                </a:lnTo>
                <a:lnTo>
                  <a:pt x="47484" y="28702"/>
                </a:lnTo>
                <a:lnTo>
                  <a:pt x="47262" y="28646"/>
                </a:lnTo>
                <a:lnTo>
                  <a:pt x="47039" y="28572"/>
                </a:lnTo>
                <a:lnTo>
                  <a:pt x="46817" y="28479"/>
                </a:lnTo>
                <a:lnTo>
                  <a:pt x="46594" y="28368"/>
                </a:lnTo>
                <a:lnTo>
                  <a:pt x="46372" y="28257"/>
                </a:lnTo>
                <a:lnTo>
                  <a:pt x="46168" y="28127"/>
                </a:lnTo>
                <a:lnTo>
                  <a:pt x="45945" y="27997"/>
                </a:lnTo>
                <a:lnTo>
                  <a:pt x="45741" y="27849"/>
                </a:lnTo>
                <a:lnTo>
                  <a:pt x="45537" y="27682"/>
                </a:lnTo>
                <a:lnTo>
                  <a:pt x="45352" y="27496"/>
                </a:lnTo>
                <a:lnTo>
                  <a:pt x="45167" y="27311"/>
                </a:lnTo>
                <a:lnTo>
                  <a:pt x="44981" y="27107"/>
                </a:lnTo>
                <a:lnTo>
                  <a:pt x="44814" y="26903"/>
                </a:lnTo>
                <a:lnTo>
                  <a:pt x="44647" y="26681"/>
                </a:lnTo>
                <a:lnTo>
                  <a:pt x="44499" y="26440"/>
                </a:lnTo>
                <a:lnTo>
                  <a:pt x="44369" y="26198"/>
                </a:lnTo>
                <a:lnTo>
                  <a:pt x="44239" y="25939"/>
                </a:lnTo>
                <a:lnTo>
                  <a:pt x="44128" y="25661"/>
                </a:lnTo>
                <a:lnTo>
                  <a:pt x="44017" y="25383"/>
                </a:lnTo>
                <a:lnTo>
                  <a:pt x="43943" y="25105"/>
                </a:lnTo>
                <a:lnTo>
                  <a:pt x="43869" y="24808"/>
                </a:lnTo>
                <a:lnTo>
                  <a:pt x="43813" y="24493"/>
                </a:lnTo>
                <a:lnTo>
                  <a:pt x="43776" y="24178"/>
                </a:lnTo>
                <a:lnTo>
                  <a:pt x="43776" y="23844"/>
                </a:lnTo>
                <a:lnTo>
                  <a:pt x="43776" y="23510"/>
                </a:lnTo>
                <a:lnTo>
                  <a:pt x="43795" y="23176"/>
                </a:lnTo>
                <a:lnTo>
                  <a:pt x="43832" y="22824"/>
                </a:lnTo>
                <a:lnTo>
                  <a:pt x="43887" y="22490"/>
                </a:lnTo>
                <a:lnTo>
                  <a:pt x="43961" y="22175"/>
                </a:lnTo>
                <a:lnTo>
                  <a:pt x="44036" y="21860"/>
                </a:lnTo>
                <a:lnTo>
                  <a:pt x="44128" y="21563"/>
                </a:lnTo>
                <a:lnTo>
                  <a:pt x="44239" y="21285"/>
                </a:lnTo>
                <a:lnTo>
                  <a:pt x="44369" y="21007"/>
                </a:lnTo>
                <a:lnTo>
                  <a:pt x="44499" y="20747"/>
                </a:lnTo>
                <a:lnTo>
                  <a:pt x="44647" y="20488"/>
                </a:lnTo>
                <a:lnTo>
                  <a:pt x="44814" y="20265"/>
                </a:lnTo>
                <a:lnTo>
                  <a:pt x="45000" y="20024"/>
                </a:lnTo>
                <a:lnTo>
                  <a:pt x="45167" y="19820"/>
                </a:lnTo>
                <a:lnTo>
                  <a:pt x="45370" y="19598"/>
                </a:lnTo>
                <a:lnTo>
                  <a:pt x="45574" y="19412"/>
                </a:lnTo>
                <a:lnTo>
                  <a:pt x="45797" y="19227"/>
                </a:lnTo>
                <a:lnTo>
                  <a:pt x="46019" y="19060"/>
                </a:lnTo>
                <a:lnTo>
                  <a:pt x="46242" y="18893"/>
                </a:lnTo>
                <a:lnTo>
                  <a:pt x="46483" y="18745"/>
                </a:lnTo>
                <a:lnTo>
                  <a:pt x="46743" y="18615"/>
                </a:lnTo>
                <a:lnTo>
                  <a:pt x="47002" y="18485"/>
                </a:lnTo>
                <a:lnTo>
                  <a:pt x="47262" y="18374"/>
                </a:lnTo>
                <a:lnTo>
                  <a:pt x="47540" y="18263"/>
                </a:lnTo>
                <a:lnTo>
                  <a:pt x="47818" y="18189"/>
                </a:lnTo>
                <a:lnTo>
                  <a:pt x="48096" y="18096"/>
                </a:lnTo>
                <a:lnTo>
                  <a:pt x="48393" y="18040"/>
                </a:lnTo>
                <a:lnTo>
                  <a:pt x="48689" y="17985"/>
                </a:lnTo>
                <a:lnTo>
                  <a:pt x="48986" y="17929"/>
                </a:lnTo>
                <a:lnTo>
                  <a:pt x="49301" y="17892"/>
                </a:lnTo>
                <a:lnTo>
                  <a:pt x="49616" y="17874"/>
                </a:lnTo>
                <a:lnTo>
                  <a:pt x="50562" y="17874"/>
                </a:lnTo>
                <a:lnTo>
                  <a:pt x="50877" y="17911"/>
                </a:lnTo>
                <a:lnTo>
                  <a:pt x="51174" y="17948"/>
                </a:lnTo>
                <a:lnTo>
                  <a:pt x="51470" y="18022"/>
                </a:lnTo>
                <a:lnTo>
                  <a:pt x="51749" y="18096"/>
                </a:lnTo>
                <a:lnTo>
                  <a:pt x="52008" y="18207"/>
                </a:lnTo>
                <a:lnTo>
                  <a:pt x="52268" y="18319"/>
                </a:lnTo>
                <a:lnTo>
                  <a:pt x="52509" y="18448"/>
                </a:lnTo>
                <a:lnTo>
                  <a:pt x="52731" y="18597"/>
                </a:lnTo>
                <a:lnTo>
                  <a:pt x="52954" y="18745"/>
                </a:lnTo>
                <a:lnTo>
                  <a:pt x="53158" y="18912"/>
                </a:lnTo>
                <a:lnTo>
                  <a:pt x="53343" y="19097"/>
                </a:lnTo>
                <a:lnTo>
                  <a:pt x="53529" y="19283"/>
                </a:lnTo>
                <a:lnTo>
                  <a:pt x="53714" y="19487"/>
                </a:lnTo>
                <a:lnTo>
                  <a:pt x="53881" y="19691"/>
                </a:lnTo>
                <a:lnTo>
                  <a:pt x="54177" y="20136"/>
                </a:lnTo>
                <a:lnTo>
                  <a:pt x="54456" y="20581"/>
                </a:lnTo>
                <a:lnTo>
                  <a:pt x="54697" y="21063"/>
                </a:lnTo>
                <a:lnTo>
                  <a:pt x="54901" y="21526"/>
                </a:lnTo>
                <a:lnTo>
                  <a:pt x="55086" y="22008"/>
                </a:lnTo>
                <a:lnTo>
                  <a:pt x="55253" y="22472"/>
                </a:lnTo>
                <a:lnTo>
                  <a:pt x="55383" y="22917"/>
                </a:lnTo>
                <a:lnTo>
                  <a:pt x="55624" y="23751"/>
                </a:lnTo>
                <a:lnTo>
                  <a:pt x="55753" y="24307"/>
                </a:lnTo>
                <a:lnTo>
                  <a:pt x="55846" y="24826"/>
                </a:lnTo>
                <a:lnTo>
                  <a:pt x="55920" y="25309"/>
                </a:lnTo>
                <a:lnTo>
                  <a:pt x="55957" y="25753"/>
                </a:lnTo>
                <a:lnTo>
                  <a:pt x="56273" y="25957"/>
                </a:lnTo>
                <a:lnTo>
                  <a:pt x="56643" y="26161"/>
                </a:lnTo>
                <a:lnTo>
                  <a:pt x="57070" y="26384"/>
                </a:lnTo>
                <a:lnTo>
                  <a:pt x="57533" y="26606"/>
                </a:lnTo>
                <a:lnTo>
                  <a:pt x="58071" y="26810"/>
                </a:lnTo>
                <a:lnTo>
                  <a:pt x="58646" y="27014"/>
                </a:lnTo>
                <a:lnTo>
                  <a:pt x="59258" y="27181"/>
                </a:lnTo>
                <a:lnTo>
                  <a:pt x="59573" y="27255"/>
                </a:lnTo>
                <a:lnTo>
                  <a:pt x="59907" y="27311"/>
                </a:lnTo>
                <a:lnTo>
                  <a:pt x="60240" y="27348"/>
                </a:lnTo>
                <a:lnTo>
                  <a:pt x="60593" y="27385"/>
                </a:lnTo>
                <a:lnTo>
                  <a:pt x="60945" y="27404"/>
                </a:lnTo>
                <a:lnTo>
                  <a:pt x="61297" y="27422"/>
                </a:lnTo>
                <a:lnTo>
                  <a:pt x="61668" y="27404"/>
                </a:lnTo>
                <a:lnTo>
                  <a:pt x="62039" y="27367"/>
                </a:lnTo>
                <a:lnTo>
                  <a:pt x="62428" y="27329"/>
                </a:lnTo>
                <a:lnTo>
                  <a:pt x="62799" y="27255"/>
                </a:lnTo>
                <a:lnTo>
                  <a:pt x="63188" y="27163"/>
                </a:lnTo>
                <a:lnTo>
                  <a:pt x="63578" y="27051"/>
                </a:lnTo>
                <a:lnTo>
                  <a:pt x="63967" y="26922"/>
                </a:lnTo>
                <a:lnTo>
                  <a:pt x="64356" y="26755"/>
                </a:lnTo>
                <a:lnTo>
                  <a:pt x="64764" y="26569"/>
                </a:lnTo>
                <a:lnTo>
                  <a:pt x="65154" y="26347"/>
                </a:lnTo>
                <a:lnTo>
                  <a:pt x="65543" y="26106"/>
                </a:lnTo>
                <a:lnTo>
                  <a:pt x="65951" y="25828"/>
                </a:lnTo>
                <a:lnTo>
                  <a:pt x="66396" y="25494"/>
                </a:lnTo>
                <a:lnTo>
                  <a:pt x="66804" y="25142"/>
                </a:lnTo>
                <a:lnTo>
                  <a:pt x="67193" y="24771"/>
                </a:lnTo>
                <a:lnTo>
                  <a:pt x="67545" y="24400"/>
                </a:lnTo>
                <a:lnTo>
                  <a:pt x="67861" y="24011"/>
                </a:lnTo>
                <a:lnTo>
                  <a:pt x="68157" y="23621"/>
                </a:lnTo>
                <a:lnTo>
                  <a:pt x="68435" y="23213"/>
                </a:lnTo>
                <a:lnTo>
                  <a:pt x="68676" y="22805"/>
                </a:lnTo>
                <a:lnTo>
                  <a:pt x="68899" y="22398"/>
                </a:lnTo>
                <a:lnTo>
                  <a:pt x="69084" y="21990"/>
                </a:lnTo>
                <a:lnTo>
                  <a:pt x="69270" y="21582"/>
                </a:lnTo>
                <a:lnTo>
                  <a:pt x="69418" y="21192"/>
                </a:lnTo>
                <a:lnTo>
                  <a:pt x="69566" y="20785"/>
                </a:lnTo>
                <a:lnTo>
                  <a:pt x="69678" y="20395"/>
                </a:lnTo>
                <a:lnTo>
                  <a:pt x="69770" y="19987"/>
                </a:lnTo>
                <a:lnTo>
                  <a:pt x="69863" y="19616"/>
                </a:lnTo>
                <a:lnTo>
                  <a:pt x="69937" y="19246"/>
                </a:lnTo>
                <a:lnTo>
                  <a:pt x="69993" y="18875"/>
                </a:lnTo>
                <a:lnTo>
                  <a:pt x="70067" y="18189"/>
                </a:lnTo>
                <a:lnTo>
                  <a:pt x="70086" y="17577"/>
                </a:lnTo>
                <a:lnTo>
                  <a:pt x="70086" y="17021"/>
                </a:lnTo>
                <a:lnTo>
                  <a:pt x="70049" y="16576"/>
                </a:lnTo>
                <a:lnTo>
                  <a:pt x="69993" y="16205"/>
                </a:lnTo>
                <a:lnTo>
                  <a:pt x="69937" y="15964"/>
                </a:lnTo>
                <a:lnTo>
                  <a:pt x="69919" y="15890"/>
                </a:lnTo>
                <a:lnTo>
                  <a:pt x="69882" y="15853"/>
                </a:lnTo>
                <a:lnTo>
                  <a:pt x="69845" y="15834"/>
                </a:lnTo>
                <a:lnTo>
                  <a:pt x="69770" y="15871"/>
                </a:lnTo>
                <a:lnTo>
                  <a:pt x="69548" y="16001"/>
                </a:lnTo>
                <a:lnTo>
                  <a:pt x="69233" y="16261"/>
                </a:lnTo>
                <a:lnTo>
                  <a:pt x="68825" y="16594"/>
                </a:lnTo>
                <a:lnTo>
                  <a:pt x="68343" y="16984"/>
                </a:lnTo>
                <a:lnTo>
                  <a:pt x="67768" y="17410"/>
                </a:lnTo>
                <a:lnTo>
                  <a:pt x="67156" y="17836"/>
                </a:lnTo>
                <a:lnTo>
                  <a:pt x="66822" y="18059"/>
                </a:lnTo>
                <a:lnTo>
                  <a:pt x="66489" y="18263"/>
                </a:lnTo>
                <a:lnTo>
                  <a:pt x="66136" y="18467"/>
                </a:lnTo>
                <a:lnTo>
                  <a:pt x="65784" y="18671"/>
                </a:lnTo>
                <a:lnTo>
                  <a:pt x="65413" y="18838"/>
                </a:lnTo>
                <a:lnTo>
                  <a:pt x="65042" y="19005"/>
                </a:lnTo>
                <a:lnTo>
                  <a:pt x="64672" y="19134"/>
                </a:lnTo>
                <a:lnTo>
                  <a:pt x="64301" y="19264"/>
                </a:lnTo>
                <a:lnTo>
                  <a:pt x="63911" y="19338"/>
                </a:lnTo>
                <a:lnTo>
                  <a:pt x="63522" y="19412"/>
                </a:lnTo>
                <a:lnTo>
                  <a:pt x="63151" y="19450"/>
                </a:lnTo>
                <a:lnTo>
                  <a:pt x="62762" y="19431"/>
                </a:lnTo>
                <a:lnTo>
                  <a:pt x="62391" y="19394"/>
                </a:lnTo>
                <a:lnTo>
                  <a:pt x="62020" y="19320"/>
                </a:lnTo>
                <a:lnTo>
                  <a:pt x="61835" y="19264"/>
                </a:lnTo>
                <a:lnTo>
                  <a:pt x="61649" y="19190"/>
                </a:lnTo>
                <a:lnTo>
                  <a:pt x="61464" y="19116"/>
                </a:lnTo>
                <a:lnTo>
                  <a:pt x="61279" y="19023"/>
                </a:lnTo>
                <a:lnTo>
                  <a:pt x="61093" y="18912"/>
                </a:lnTo>
                <a:lnTo>
                  <a:pt x="60926" y="18801"/>
                </a:lnTo>
                <a:lnTo>
                  <a:pt x="60741" y="18671"/>
                </a:lnTo>
                <a:lnTo>
                  <a:pt x="60574" y="18541"/>
                </a:lnTo>
                <a:lnTo>
                  <a:pt x="60240" y="18226"/>
                </a:lnTo>
                <a:lnTo>
                  <a:pt x="59944" y="17892"/>
                </a:lnTo>
                <a:lnTo>
                  <a:pt x="59666" y="17540"/>
                </a:lnTo>
                <a:lnTo>
                  <a:pt x="59387" y="17150"/>
                </a:lnTo>
                <a:lnTo>
                  <a:pt x="59146" y="16761"/>
                </a:lnTo>
                <a:lnTo>
                  <a:pt x="58905" y="16353"/>
                </a:lnTo>
                <a:lnTo>
                  <a:pt x="58683" y="15927"/>
                </a:lnTo>
                <a:lnTo>
                  <a:pt x="58479" y="15500"/>
                </a:lnTo>
                <a:lnTo>
                  <a:pt x="58090" y="14592"/>
                </a:lnTo>
                <a:lnTo>
                  <a:pt x="57700" y="13665"/>
                </a:lnTo>
                <a:lnTo>
                  <a:pt x="57311" y="12719"/>
                </a:lnTo>
                <a:lnTo>
                  <a:pt x="56903" y="11792"/>
                </a:lnTo>
                <a:lnTo>
                  <a:pt x="56680" y="11329"/>
                </a:lnTo>
                <a:lnTo>
                  <a:pt x="56458" y="10884"/>
                </a:lnTo>
                <a:lnTo>
                  <a:pt x="56217" y="10439"/>
                </a:lnTo>
                <a:lnTo>
                  <a:pt x="55957" y="9994"/>
                </a:lnTo>
                <a:lnTo>
                  <a:pt x="55679" y="9586"/>
                </a:lnTo>
                <a:lnTo>
                  <a:pt x="55383" y="9178"/>
                </a:lnTo>
                <a:lnTo>
                  <a:pt x="55067" y="8789"/>
                </a:lnTo>
                <a:lnTo>
                  <a:pt x="54715" y="8418"/>
                </a:lnTo>
                <a:lnTo>
                  <a:pt x="54344" y="8065"/>
                </a:lnTo>
                <a:lnTo>
                  <a:pt x="53936" y="7732"/>
                </a:lnTo>
                <a:lnTo>
                  <a:pt x="53510" y="7435"/>
                </a:lnTo>
                <a:lnTo>
                  <a:pt x="53046" y="7157"/>
                </a:lnTo>
                <a:lnTo>
                  <a:pt x="52527" y="6897"/>
                </a:lnTo>
                <a:lnTo>
                  <a:pt x="51990" y="6675"/>
                </a:lnTo>
                <a:lnTo>
                  <a:pt x="51712" y="6582"/>
                </a:lnTo>
                <a:lnTo>
                  <a:pt x="51415" y="6489"/>
                </a:lnTo>
                <a:lnTo>
                  <a:pt x="51100" y="6415"/>
                </a:lnTo>
                <a:lnTo>
                  <a:pt x="50784" y="6341"/>
                </a:lnTo>
                <a:lnTo>
                  <a:pt x="50265" y="6248"/>
                </a:lnTo>
                <a:lnTo>
                  <a:pt x="49746" y="6156"/>
                </a:lnTo>
                <a:lnTo>
                  <a:pt x="49246" y="6100"/>
                </a:lnTo>
                <a:lnTo>
                  <a:pt x="48745" y="6063"/>
                </a:lnTo>
                <a:lnTo>
                  <a:pt x="48263" y="6044"/>
                </a:lnTo>
                <a:lnTo>
                  <a:pt x="47799" y="6044"/>
                </a:lnTo>
                <a:lnTo>
                  <a:pt x="47354" y="6063"/>
                </a:lnTo>
                <a:lnTo>
                  <a:pt x="46909" y="6082"/>
                </a:lnTo>
                <a:lnTo>
                  <a:pt x="46483" y="6119"/>
                </a:lnTo>
                <a:lnTo>
                  <a:pt x="46057" y="6174"/>
                </a:lnTo>
                <a:lnTo>
                  <a:pt x="45649" y="6248"/>
                </a:lnTo>
                <a:lnTo>
                  <a:pt x="45259" y="6341"/>
                </a:lnTo>
                <a:lnTo>
                  <a:pt x="44888" y="6434"/>
                </a:lnTo>
                <a:lnTo>
                  <a:pt x="44518" y="6527"/>
                </a:lnTo>
                <a:lnTo>
                  <a:pt x="44147" y="6638"/>
                </a:lnTo>
                <a:lnTo>
                  <a:pt x="43813" y="6768"/>
                </a:lnTo>
                <a:lnTo>
                  <a:pt x="43164" y="7027"/>
                </a:lnTo>
                <a:lnTo>
                  <a:pt x="42552" y="7305"/>
                </a:lnTo>
                <a:lnTo>
                  <a:pt x="41996" y="7602"/>
                </a:lnTo>
                <a:lnTo>
                  <a:pt x="41477" y="7917"/>
                </a:lnTo>
                <a:lnTo>
                  <a:pt x="41013" y="8214"/>
                </a:lnTo>
                <a:lnTo>
                  <a:pt x="40605" y="8529"/>
                </a:lnTo>
                <a:lnTo>
                  <a:pt x="40235" y="8807"/>
                </a:lnTo>
                <a:lnTo>
                  <a:pt x="39919" y="9067"/>
                </a:lnTo>
                <a:lnTo>
                  <a:pt x="39790" y="9530"/>
                </a:lnTo>
                <a:lnTo>
                  <a:pt x="39623" y="10031"/>
                </a:lnTo>
                <a:lnTo>
                  <a:pt x="39419" y="10587"/>
                </a:lnTo>
                <a:lnTo>
                  <a:pt x="39178" y="11162"/>
                </a:lnTo>
                <a:lnTo>
                  <a:pt x="39029" y="11440"/>
                </a:lnTo>
                <a:lnTo>
                  <a:pt x="38863" y="11755"/>
                </a:lnTo>
                <a:lnTo>
                  <a:pt x="38677" y="12052"/>
                </a:lnTo>
                <a:lnTo>
                  <a:pt x="38492" y="12348"/>
                </a:lnTo>
                <a:lnTo>
                  <a:pt x="38288" y="12645"/>
                </a:lnTo>
                <a:lnTo>
                  <a:pt x="38047" y="12942"/>
                </a:lnTo>
                <a:lnTo>
                  <a:pt x="37806" y="13238"/>
                </a:lnTo>
                <a:lnTo>
                  <a:pt x="37546" y="13535"/>
                </a:lnTo>
                <a:lnTo>
                  <a:pt x="37305" y="13757"/>
                </a:lnTo>
                <a:lnTo>
                  <a:pt x="37064" y="13980"/>
                </a:lnTo>
                <a:lnTo>
                  <a:pt x="36805" y="14184"/>
                </a:lnTo>
                <a:lnTo>
                  <a:pt x="36526" y="14351"/>
                </a:lnTo>
                <a:lnTo>
                  <a:pt x="36230" y="14518"/>
                </a:lnTo>
                <a:lnTo>
                  <a:pt x="35933" y="14666"/>
                </a:lnTo>
                <a:lnTo>
                  <a:pt x="35618" y="14796"/>
                </a:lnTo>
                <a:lnTo>
                  <a:pt x="35284" y="14907"/>
                </a:lnTo>
                <a:lnTo>
                  <a:pt x="34950" y="15000"/>
                </a:lnTo>
                <a:lnTo>
                  <a:pt x="34617" y="15092"/>
                </a:lnTo>
                <a:lnTo>
                  <a:pt x="34283" y="15148"/>
                </a:lnTo>
                <a:lnTo>
                  <a:pt x="33931" y="15204"/>
                </a:lnTo>
                <a:lnTo>
                  <a:pt x="33578" y="15222"/>
                </a:lnTo>
                <a:lnTo>
                  <a:pt x="33226" y="15241"/>
                </a:lnTo>
                <a:lnTo>
                  <a:pt x="32874" y="15241"/>
                </a:lnTo>
                <a:lnTo>
                  <a:pt x="32522" y="15204"/>
                </a:lnTo>
                <a:lnTo>
                  <a:pt x="32169" y="15167"/>
                </a:lnTo>
                <a:lnTo>
                  <a:pt x="31836" y="15111"/>
                </a:lnTo>
                <a:lnTo>
                  <a:pt x="31483" y="15037"/>
                </a:lnTo>
                <a:lnTo>
                  <a:pt x="31150" y="14963"/>
                </a:lnTo>
                <a:lnTo>
                  <a:pt x="30816" y="14851"/>
                </a:lnTo>
                <a:lnTo>
                  <a:pt x="30501" y="14722"/>
                </a:lnTo>
                <a:lnTo>
                  <a:pt x="30185" y="14573"/>
                </a:lnTo>
                <a:lnTo>
                  <a:pt x="29889" y="14425"/>
                </a:lnTo>
                <a:lnTo>
                  <a:pt x="29592" y="14240"/>
                </a:lnTo>
                <a:lnTo>
                  <a:pt x="29314" y="14036"/>
                </a:lnTo>
                <a:lnTo>
                  <a:pt x="29054" y="13832"/>
                </a:lnTo>
                <a:lnTo>
                  <a:pt x="28813" y="13591"/>
                </a:lnTo>
                <a:lnTo>
                  <a:pt x="28572" y="13350"/>
                </a:lnTo>
                <a:lnTo>
                  <a:pt x="28368" y="13071"/>
                </a:lnTo>
                <a:lnTo>
                  <a:pt x="28183" y="12793"/>
                </a:lnTo>
                <a:lnTo>
                  <a:pt x="27998" y="12497"/>
                </a:lnTo>
                <a:lnTo>
                  <a:pt x="27849" y="12182"/>
                </a:lnTo>
                <a:lnTo>
                  <a:pt x="27719" y="11866"/>
                </a:lnTo>
                <a:lnTo>
                  <a:pt x="27608" y="11570"/>
                </a:lnTo>
                <a:lnTo>
                  <a:pt x="27516" y="11273"/>
                </a:lnTo>
                <a:lnTo>
                  <a:pt x="27441" y="10976"/>
                </a:lnTo>
                <a:lnTo>
                  <a:pt x="27386" y="10680"/>
                </a:lnTo>
                <a:lnTo>
                  <a:pt x="27330" y="10402"/>
                </a:lnTo>
                <a:lnTo>
                  <a:pt x="27312" y="10123"/>
                </a:lnTo>
                <a:lnTo>
                  <a:pt x="27293" y="9864"/>
                </a:lnTo>
                <a:lnTo>
                  <a:pt x="27293" y="9586"/>
                </a:lnTo>
                <a:lnTo>
                  <a:pt x="27293" y="9326"/>
                </a:lnTo>
                <a:lnTo>
                  <a:pt x="27312" y="9067"/>
                </a:lnTo>
                <a:lnTo>
                  <a:pt x="27349" y="8826"/>
                </a:lnTo>
                <a:lnTo>
                  <a:pt x="27386" y="8585"/>
                </a:lnTo>
                <a:lnTo>
                  <a:pt x="27516" y="8121"/>
                </a:lnTo>
                <a:lnTo>
                  <a:pt x="27664" y="7695"/>
                </a:lnTo>
                <a:lnTo>
                  <a:pt x="27831" y="7287"/>
                </a:lnTo>
                <a:lnTo>
                  <a:pt x="28016" y="6916"/>
                </a:lnTo>
                <a:lnTo>
                  <a:pt x="28220" y="6582"/>
                </a:lnTo>
                <a:lnTo>
                  <a:pt x="28443" y="6285"/>
                </a:lnTo>
                <a:lnTo>
                  <a:pt x="28647" y="6026"/>
                </a:lnTo>
                <a:lnTo>
                  <a:pt x="28850" y="5803"/>
                </a:lnTo>
                <a:lnTo>
                  <a:pt x="29054" y="5618"/>
                </a:lnTo>
                <a:lnTo>
                  <a:pt x="29240" y="5488"/>
                </a:lnTo>
                <a:lnTo>
                  <a:pt x="29388" y="5377"/>
                </a:lnTo>
                <a:lnTo>
                  <a:pt x="29518" y="5321"/>
                </a:lnTo>
                <a:lnTo>
                  <a:pt x="29648" y="5303"/>
                </a:lnTo>
                <a:lnTo>
                  <a:pt x="29740" y="5303"/>
                </a:lnTo>
                <a:lnTo>
                  <a:pt x="29833" y="5340"/>
                </a:lnTo>
                <a:lnTo>
                  <a:pt x="29889" y="5396"/>
                </a:lnTo>
                <a:lnTo>
                  <a:pt x="29944" y="5470"/>
                </a:lnTo>
                <a:lnTo>
                  <a:pt x="29981" y="5562"/>
                </a:lnTo>
                <a:lnTo>
                  <a:pt x="30000" y="5674"/>
                </a:lnTo>
                <a:lnTo>
                  <a:pt x="30000" y="5785"/>
                </a:lnTo>
                <a:lnTo>
                  <a:pt x="30000" y="5896"/>
                </a:lnTo>
                <a:lnTo>
                  <a:pt x="29981" y="6026"/>
                </a:lnTo>
                <a:lnTo>
                  <a:pt x="29944" y="6137"/>
                </a:lnTo>
                <a:lnTo>
                  <a:pt x="29907" y="6248"/>
                </a:lnTo>
                <a:lnTo>
                  <a:pt x="29870" y="6341"/>
                </a:lnTo>
                <a:lnTo>
                  <a:pt x="29481" y="6990"/>
                </a:lnTo>
                <a:lnTo>
                  <a:pt x="29277" y="7361"/>
                </a:lnTo>
                <a:lnTo>
                  <a:pt x="29092" y="7750"/>
                </a:lnTo>
                <a:lnTo>
                  <a:pt x="28906" y="8158"/>
                </a:lnTo>
                <a:lnTo>
                  <a:pt x="28758" y="8585"/>
                </a:lnTo>
                <a:lnTo>
                  <a:pt x="28628" y="9030"/>
                </a:lnTo>
                <a:lnTo>
                  <a:pt x="28535" y="9493"/>
                </a:lnTo>
                <a:lnTo>
                  <a:pt x="28498" y="9716"/>
                </a:lnTo>
                <a:lnTo>
                  <a:pt x="28480" y="9938"/>
                </a:lnTo>
                <a:lnTo>
                  <a:pt x="28480" y="10179"/>
                </a:lnTo>
                <a:lnTo>
                  <a:pt x="28480" y="10420"/>
                </a:lnTo>
                <a:lnTo>
                  <a:pt x="28517" y="10643"/>
                </a:lnTo>
                <a:lnTo>
                  <a:pt x="28554" y="10884"/>
                </a:lnTo>
                <a:lnTo>
                  <a:pt x="28609" y="11125"/>
                </a:lnTo>
                <a:lnTo>
                  <a:pt x="28684" y="11347"/>
                </a:lnTo>
                <a:lnTo>
                  <a:pt x="28776" y="11588"/>
                </a:lnTo>
                <a:lnTo>
                  <a:pt x="28888" y="11811"/>
                </a:lnTo>
                <a:lnTo>
                  <a:pt x="29036" y="12052"/>
                </a:lnTo>
                <a:lnTo>
                  <a:pt x="29184" y="12274"/>
                </a:lnTo>
                <a:lnTo>
                  <a:pt x="29370" y="12497"/>
                </a:lnTo>
                <a:lnTo>
                  <a:pt x="29574" y="12719"/>
                </a:lnTo>
                <a:lnTo>
                  <a:pt x="29796" y="12942"/>
                </a:lnTo>
                <a:lnTo>
                  <a:pt x="30056" y="13164"/>
                </a:lnTo>
                <a:lnTo>
                  <a:pt x="30334" y="13350"/>
                </a:lnTo>
                <a:lnTo>
                  <a:pt x="30612" y="13535"/>
                </a:lnTo>
                <a:lnTo>
                  <a:pt x="30890" y="13702"/>
                </a:lnTo>
                <a:lnTo>
                  <a:pt x="31187" y="13832"/>
                </a:lnTo>
                <a:lnTo>
                  <a:pt x="31483" y="13943"/>
                </a:lnTo>
                <a:lnTo>
                  <a:pt x="31799" y="14036"/>
                </a:lnTo>
                <a:lnTo>
                  <a:pt x="32114" y="14091"/>
                </a:lnTo>
                <a:lnTo>
                  <a:pt x="32410" y="14147"/>
                </a:lnTo>
                <a:lnTo>
                  <a:pt x="32726" y="14165"/>
                </a:lnTo>
                <a:lnTo>
                  <a:pt x="33059" y="14184"/>
                </a:lnTo>
                <a:lnTo>
                  <a:pt x="33374" y="14165"/>
                </a:lnTo>
                <a:lnTo>
                  <a:pt x="33690" y="14128"/>
                </a:lnTo>
                <a:lnTo>
                  <a:pt x="34005" y="14073"/>
                </a:lnTo>
                <a:lnTo>
                  <a:pt x="34320" y="13999"/>
                </a:lnTo>
                <a:lnTo>
                  <a:pt x="34635" y="13906"/>
                </a:lnTo>
                <a:lnTo>
                  <a:pt x="34950" y="13776"/>
                </a:lnTo>
                <a:lnTo>
                  <a:pt x="35266" y="13646"/>
                </a:lnTo>
                <a:lnTo>
                  <a:pt x="35562" y="13498"/>
                </a:lnTo>
                <a:lnTo>
                  <a:pt x="35878" y="13331"/>
                </a:lnTo>
                <a:lnTo>
                  <a:pt x="36174" y="13146"/>
                </a:lnTo>
                <a:lnTo>
                  <a:pt x="36452" y="12942"/>
                </a:lnTo>
                <a:lnTo>
                  <a:pt x="36730" y="12719"/>
                </a:lnTo>
                <a:lnTo>
                  <a:pt x="37009" y="12478"/>
                </a:lnTo>
                <a:lnTo>
                  <a:pt x="37268" y="12219"/>
                </a:lnTo>
                <a:lnTo>
                  <a:pt x="37528" y="11940"/>
                </a:lnTo>
                <a:lnTo>
                  <a:pt x="37769" y="11662"/>
                </a:lnTo>
                <a:lnTo>
                  <a:pt x="38010" y="11347"/>
                </a:lnTo>
                <a:lnTo>
                  <a:pt x="38214" y="11032"/>
                </a:lnTo>
                <a:lnTo>
                  <a:pt x="38436" y="10698"/>
                </a:lnTo>
                <a:lnTo>
                  <a:pt x="38622" y="10346"/>
                </a:lnTo>
                <a:lnTo>
                  <a:pt x="38807" y="9975"/>
                </a:lnTo>
                <a:lnTo>
                  <a:pt x="38974" y="9586"/>
                </a:lnTo>
                <a:lnTo>
                  <a:pt x="38937" y="9475"/>
                </a:lnTo>
                <a:lnTo>
                  <a:pt x="38900" y="9326"/>
                </a:lnTo>
                <a:lnTo>
                  <a:pt x="38863" y="8918"/>
                </a:lnTo>
                <a:lnTo>
                  <a:pt x="38807" y="8418"/>
                </a:lnTo>
                <a:lnTo>
                  <a:pt x="38733" y="7824"/>
                </a:lnTo>
                <a:lnTo>
                  <a:pt x="38622" y="7175"/>
                </a:lnTo>
                <a:lnTo>
                  <a:pt x="38547" y="6823"/>
                </a:lnTo>
                <a:lnTo>
                  <a:pt x="38455" y="6452"/>
                </a:lnTo>
                <a:lnTo>
                  <a:pt x="38362" y="6082"/>
                </a:lnTo>
                <a:lnTo>
                  <a:pt x="38251" y="5711"/>
                </a:lnTo>
                <a:lnTo>
                  <a:pt x="38102" y="5321"/>
                </a:lnTo>
                <a:lnTo>
                  <a:pt x="37954" y="4932"/>
                </a:lnTo>
                <a:lnTo>
                  <a:pt x="37769" y="4543"/>
                </a:lnTo>
                <a:lnTo>
                  <a:pt x="37565" y="4172"/>
                </a:lnTo>
                <a:lnTo>
                  <a:pt x="37342" y="3782"/>
                </a:lnTo>
                <a:lnTo>
                  <a:pt x="37083" y="3412"/>
                </a:lnTo>
                <a:lnTo>
                  <a:pt x="36805" y="3041"/>
                </a:lnTo>
                <a:lnTo>
                  <a:pt x="36489" y="2689"/>
                </a:lnTo>
                <a:lnTo>
                  <a:pt x="36137" y="2336"/>
                </a:lnTo>
                <a:lnTo>
                  <a:pt x="35748" y="2021"/>
                </a:lnTo>
                <a:lnTo>
                  <a:pt x="35321" y="1706"/>
                </a:lnTo>
                <a:lnTo>
                  <a:pt x="34858" y="1409"/>
                </a:lnTo>
                <a:lnTo>
                  <a:pt x="34357" y="1150"/>
                </a:lnTo>
                <a:lnTo>
                  <a:pt x="33819" y="909"/>
                </a:lnTo>
                <a:lnTo>
                  <a:pt x="33245" y="686"/>
                </a:lnTo>
                <a:lnTo>
                  <a:pt x="32614" y="482"/>
                </a:lnTo>
                <a:lnTo>
                  <a:pt x="31928" y="334"/>
                </a:lnTo>
                <a:lnTo>
                  <a:pt x="31205" y="204"/>
                </a:lnTo>
                <a:lnTo>
                  <a:pt x="30371" y="93"/>
                </a:lnTo>
                <a:lnTo>
                  <a:pt x="29574" y="37"/>
                </a:lnTo>
                <a:lnTo>
                  <a:pt x="2879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09" name="Google Shape;909;p13"/>
          <p:cNvGrpSpPr/>
          <p:nvPr/>
        </p:nvGrpSpPr>
        <p:grpSpPr>
          <a:xfrm rot="6066999" flipH="1">
            <a:off x="-1615603" y="977662"/>
            <a:ext cx="3261468" cy="1631309"/>
            <a:chOff x="-449225" y="436955"/>
            <a:chExt cx="3261590" cy="1631370"/>
          </a:xfrm>
        </p:grpSpPr>
        <p:sp>
          <p:nvSpPr>
            <p:cNvPr id="910" name="Google Shape;910;p13"/>
            <p:cNvSpPr/>
            <p:nvPr/>
          </p:nvSpPr>
          <p:spPr>
            <a:xfrm>
              <a:off x="-449225" y="486275"/>
              <a:ext cx="3150350" cy="1522575"/>
            </a:xfrm>
            <a:custGeom>
              <a:avLst/>
              <a:gdLst/>
              <a:ahLst/>
              <a:cxnLst/>
              <a:rect l="l" t="t" r="r" b="b"/>
              <a:pathLst>
                <a:path w="126014" h="60903" extrusionOk="0">
                  <a:moveTo>
                    <a:pt x="70605" y="1"/>
                  </a:moveTo>
                  <a:lnTo>
                    <a:pt x="70511" y="1133"/>
                  </a:lnTo>
                  <a:lnTo>
                    <a:pt x="70398" y="2417"/>
                  </a:lnTo>
                  <a:lnTo>
                    <a:pt x="70322" y="3116"/>
                  </a:lnTo>
                  <a:lnTo>
                    <a:pt x="70209" y="3852"/>
                  </a:lnTo>
                  <a:lnTo>
                    <a:pt x="70096" y="4626"/>
                  </a:lnTo>
                  <a:lnTo>
                    <a:pt x="69926" y="5438"/>
                  </a:lnTo>
                  <a:lnTo>
                    <a:pt x="69737" y="6268"/>
                  </a:lnTo>
                  <a:lnTo>
                    <a:pt x="69492" y="7137"/>
                  </a:lnTo>
                  <a:lnTo>
                    <a:pt x="69208" y="8043"/>
                  </a:lnTo>
                  <a:lnTo>
                    <a:pt x="68869" y="8968"/>
                  </a:lnTo>
                  <a:lnTo>
                    <a:pt x="68472" y="9931"/>
                  </a:lnTo>
                  <a:lnTo>
                    <a:pt x="68264" y="10421"/>
                  </a:lnTo>
                  <a:lnTo>
                    <a:pt x="68019" y="10931"/>
                  </a:lnTo>
                  <a:lnTo>
                    <a:pt x="67774" y="11422"/>
                  </a:lnTo>
                  <a:lnTo>
                    <a:pt x="67509" y="11932"/>
                  </a:lnTo>
                  <a:lnTo>
                    <a:pt x="67226" y="12460"/>
                  </a:lnTo>
                  <a:lnTo>
                    <a:pt x="66924" y="12989"/>
                  </a:lnTo>
                  <a:lnTo>
                    <a:pt x="66603" y="13518"/>
                  </a:lnTo>
                  <a:lnTo>
                    <a:pt x="66263" y="14046"/>
                  </a:lnTo>
                  <a:lnTo>
                    <a:pt x="65905" y="14594"/>
                  </a:lnTo>
                  <a:lnTo>
                    <a:pt x="65508" y="15141"/>
                  </a:lnTo>
                  <a:lnTo>
                    <a:pt x="65112" y="15689"/>
                  </a:lnTo>
                  <a:lnTo>
                    <a:pt x="64696" y="16255"/>
                  </a:lnTo>
                  <a:lnTo>
                    <a:pt x="64243" y="16821"/>
                  </a:lnTo>
                  <a:lnTo>
                    <a:pt x="63771" y="17388"/>
                  </a:lnTo>
                  <a:lnTo>
                    <a:pt x="63281" y="17973"/>
                  </a:lnTo>
                  <a:lnTo>
                    <a:pt x="62752" y="18558"/>
                  </a:lnTo>
                  <a:lnTo>
                    <a:pt x="62223" y="19143"/>
                  </a:lnTo>
                  <a:lnTo>
                    <a:pt x="61638" y="19729"/>
                  </a:lnTo>
                  <a:lnTo>
                    <a:pt x="61053" y="20333"/>
                  </a:lnTo>
                  <a:lnTo>
                    <a:pt x="60430" y="20937"/>
                  </a:lnTo>
                  <a:lnTo>
                    <a:pt x="59788" y="21541"/>
                  </a:lnTo>
                  <a:lnTo>
                    <a:pt x="59109" y="22145"/>
                  </a:lnTo>
                  <a:lnTo>
                    <a:pt x="58410" y="22768"/>
                  </a:lnTo>
                  <a:lnTo>
                    <a:pt x="57674" y="23391"/>
                  </a:lnTo>
                  <a:lnTo>
                    <a:pt x="56900" y="24014"/>
                  </a:lnTo>
                  <a:lnTo>
                    <a:pt x="56107" y="24637"/>
                  </a:lnTo>
                  <a:lnTo>
                    <a:pt x="55276" y="25260"/>
                  </a:lnTo>
                  <a:lnTo>
                    <a:pt x="54427" y="25902"/>
                  </a:lnTo>
                  <a:lnTo>
                    <a:pt x="53539" y="26544"/>
                  </a:lnTo>
                  <a:lnTo>
                    <a:pt x="52614" y="27185"/>
                  </a:lnTo>
                  <a:lnTo>
                    <a:pt x="51670" y="27827"/>
                  </a:lnTo>
                  <a:lnTo>
                    <a:pt x="50670" y="28469"/>
                  </a:lnTo>
                  <a:lnTo>
                    <a:pt x="49650" y="29130"/>
                  </a:lnTo>
                  <a:lnTo>
                    <a:pt x="48593" y="29772"/>
                  </a:lnTo>
                  <a:lnTo>
                    <a:pt x="47498" y="30433"/>
                  </a:lnTo>
                  <a:lnTo>
                    <a:pt x="46366" y="31093"/>
                  </a:lnTo>
                  <a:lnTo>
                    <a:pt x="45195" y="31754"/>
                  </a:lnTo>
                  <a:lnTo>
                    <a:pt x="44006" y="32415"/>
                  </a:lnTo>
                  <a:lnTo>
                    <a:pt x="43156" y="33396"/>
                  </a:lnTo>
                  <a:lnTo>
                    <a:pt x="42175" y="34510"/>
                  </a:lnTo>
                  <a:lnTo>
                    <a:pt x="40853" y="35983"/>
                  </a:lnTo>
                  <a:lnTo>
                    <a:pt x="39230" y="37757"/>
                  </a:lnTo>
                  <a:lnTo>
                    <a:pt x="37323" y="39758"/>
                  </a:lnTo>
                  <a:lnTo>
                    <a:pt x="36304" y="40816"/>
                  </a:lnTo>
                  <a:lnTo>
                    <a:pt x="35209" y="41930"/>
                  </a:lnTo>
                  <a:lnTo>
                    <a:pt x="34076" y="43062"/>
                  </a:lnTo>
                  <a:lnTo>
                    <a:pt x="32905" y="44214"/>
                  </a:lnTo>
                  <a:lnTo>
                    <a:pt x="32377" y="44667"/>
                  </a:lnTo>
                  <a:lnTo>
                    <a:pt x="31829" y="45101"/>
                  </a:lnTo>
                  <a:lnTo>
                    <a:pt x="31263" y="45535"/>
                  </a:lnTo>
                  <a:lnTo>
                    <a:pt x="30697" y="45932"/>
                  </a:lnTo>
                  <a:lnTo>
                    <a:pt x="30111" y="46328"/>
                  </a:lnTo>
                  <a:lnTo>
                    <a:pt x="29526" y="46706"/>
                  </a:lnTo>
                  <a:lnTo>
                    <a:pt x="28922" y="47083"/>
                  </a:lnTo>
                  <a:lnTo>
                    <a:pt x="28299" y="47423"/>
                  </a:lnTo>
                  <a:lnTo>
                    <a:pt x="27676" y="47763"/>
                  </a:lnTo>
                  <a:lnTo>
                    <a:pt x="27034" y="48084"/>
                  </a:lnTo>
                  <a:lnTo>
                    <a:pt x="26392" y="48405"/>
                  </a:lnTo>
                  <a:lnTo>
                    <a:pt x="25732" y="48688"/>
                  </a:lnTo>
                  <a:lnTo>
                    <a:pt x="25071" y="48971"/>
                  </a:lnTo>
                  <a:lnTo>
                    <a:pt x="24410" y="49254"/>
                  </a:lnTo>
                  <a:lnTo>
                    <a:pt x="23749" y="49519"/>
                  </a:lnTo>
                  <a:lnTo>
                    <a:pt x="23070" y="49764"/>
                  </a:lnTo>
                  <a:lnTo>
                    <a:pt x="22390" y="50009"/>
                  </a:lnTo>
                  <a:lnTo>
                    <a:pt x="21711" y="50236"/>
                  </a:lnTo>
                  <a:lnTo>
                    <a:pt x="20351" y="50651"/>
                  </a:lnTo>
                  <a:lnTo>
                    <a:pt x="18973" y="51029"/>
                  </a:lnTo>
                  <a:lnTo>
                    <a:pt x="17595" y="51369"/>
                  </a:lnTo>
                  <a:lnTo>
                    <a:pt x="16236" y="51671"/>
                  </a:lnTo>
                  <a:lnTo>
                    <a:pt x="14896" y="51935"/>
                  </a:lnTo>
                  <a:lnTo>
                    <a:pt x="13574" y="52180"/>
                  </a:lnTo>
                  <a:lnTo>
                    <a:pt x="12271" y="52369"/>
                  </a:lnTo>
                  <a:lnTo>
                    <a:pt x="11007" y="52558"/>
                  </a:lnTo>
                  <a:lnTo>
                    <a:pt x="9779" y="52709"/>
                  </a:lnTo>
                  <a:lnTo>
                    <a:pt x="8609" y="52822"/>
                  </a:lnTo>
                  <a:lnTo>
                    <a:pt x="7476" y="52917"/>
                  </a:lnTo>
                  <a:lnTo>
                    <a:pt x="6400" y="53011"/>
                  </a:lnTo>
                  <a:lnTo>
                    <a:pt x="5381" y="53068"/>
                  </a:lnTo>
                  <a:lnTo>
                    <a:pt x="4437" y="53106"/>
                  </a:lnTo>
                  <a:lnTo>
                    <a:pt x="3569" y="53143"/>
                  </a:lnTo>
                  <a:lnTo>
                    <a:pt x="2077" y="53181"/>
                  </a:lnTo>
                  <a:lnTo>
                    <a:pt x="944" y="53181"/>
                  </a:lnTo>
                  <a:lnTo>
                    <a:pt x="1" y="53162"/>
                  </a:lnTo>
                  <a:lnTo>
                    <a:pt x="3512" y="60902"/>
                  </a:lnTo>
                  <a:lnTo>
                    <a:pt x="3738" y="60883"/>
                  </a:lnTo>
                  <a:lnTo>
                    <a:pt x="4418" y="60827"/>
                  </a:lnTo>
                  <a:lnTo>
                    <a:pt x="5475" y="60713"/>
                  </a:lnTo>
                  <a:lnTo>
                    <a:pt x="6872" y="60525"/>
                  </a:lnTo>
                  <a:lnTo>
                    <a:pt x="7684" y="60393"/>
                  </a:lnTo>
                  <a:lnTo>
                    <a:pt x="8571" y="60260"/>
                  </a:lnTo>
                  <a:lnTo>
                    <a:pt x="9534" y="60072"/>
                  </a:lnTo>
                  <a:lnTo>
                    <a:pt x="10535" y="59883"/>
                  </a:lnTo>
                  <a:lnTo>
                    <a:pt x="11611" y="59656"/>
                  </a:lnTo>
                  <a:lnTo>
                    <a:pt x="12725" y="59392"/>
                  </a:lnTo>
                  <a:lnTo>
                    <a:pt x="13895" y="59109"/>
                  </a:lnTo>
                  <a:lnTo>
                    <a:pt x="15084" y="58788"/>
                  </a:lnTo>
                  <a:lnTo>
                    <a:pt x="16311" y="58429"/>
                  </a:lnTo>
                  <a:lnTo>
                    <a:pt x="17576" y="58033"/>
                  </a:lnTo>
                  <a:lnTo>
                    <a:pt x="18860" y="57617"/>
                  </a:lnTo>
                  <a:lnTo>
                    <a:pt x="20144" y="57145"/>
                  </a:lnTo>
                  <a:lnTo>
                    <a:pt x="21446" y="56617"/>
                  </a:lnTo>
                  <a:lnTo>
                    <a:pt x="22768" y="56069"/>
                  </a:lnTo>
                  <a:lnTo>
                    <a:pt x="24070" y="55465"/>
                  </a:lnTo>
                  <a:lnTo>
                    <a:pt x="24731" y="55144"/>
                  </a:lnTo>
                  <a:lnTo>
                    <a:pt x="25392" y="54823"/>
                  </a:lnTo>
                  <a:lnTo>
                    <a:pt x="26034" y="54484"/>
                  </a:lnTo>
                  <a:lnTo>
                    <a:pt x="26676" y="54125"/>
                  </a:lnTo>
                  <a:lnTo>
                    <a:pt x="27317" y="53766"/>
                  </a:lnTo>
                  <a:lnTo>
                    <a:pt x="27959" y="53370"/>
                  </a:lnTo>
                  <a:lnTo>
                    <a:pt x="28582" y="52992"/>
                  </a:lnTo>
                  <a:lnTo>
                    <a:pt x="29205" y="52577"/>
                  </a:lnTo>
                  <a:lnTo>
                    <a:pt x="29828" y="52162"/>
                  </a:lnTo>
                  <a:lnTo>
                    <a:pt x="30451" y="51727"/>
                  </a:lnTo>
                  <a:lnTo>
                    <a:pt x="31036" y="51274"/>
                  </a:lnTo>
                  <a:lnTo>
                    <a:pt x="31641" y="50821"/>
                  </a:lnTo>
                  <a:lnTo>
                    <a:pt x="32226" y="50349"/>
                  </a:lnTo>
                  <a:lnTo>
                    <a:pt x="32792" y="49858"/>
                  </a:lnTo>
                  <a:lnTo>
                    <a:pt x="33358" y="49349"/>
                  </a:lnTo>
                  <a:lnTo>
                    <a:pt x="33906" y="48839"/>
                  </a:lnTo>
                  <a:lnTo>
                    <a:pt x="34453" y="48292"/>
                  </a:lnTo>
                  <a:lnTo>
                    <a:pt x="34982" y="47744"/>
                  </a:lnTo>
                  <a:lnTo>
                    <a:pt x="35492" y="47215"/>
                  </a:lnTo>
                  <a:lnTo>
                    <a:pt x="36020" y="46687"/>
                  </a:lnTo>
                  <a:lnTo>
                    <a:pt x="36549" y="46177"/>
                  </a:lnTo>
                  <a:lnTo>
                    <a:pt x="37115" y="45667"/>
                  </a:lnTo>
                  <a:lnTo>
                    <a:pt x="37682" y="45177"/>
                  </a:lnTo>
                  <a:lnTo>
                    <a:pt x="38248" y="44686"/>
                  </a:lnTo>
                  <a:lnTo>
                    <a:pt x="38833" y="44214"/>
                  </a:lnTo>
                  <a:lnTo>
                    <a:pt x="39437" y="43761"/>
                  </a:lnTo>
                  <a:lnTo>
                    <a:pt x="40060" y="43308"/>
                  </a:lnTo>
                  <a:lnTo>
                    <a:pt x="40683" y="42855"/>
                  </a:lnTo>
                  <a:lnTo>
                    <a:pt x="41325" y="42439"/>
                  </a:lnTo>
                  <a:lnTo>
                    <a:pt x="41967" y="42005"/>
                  </a:lnTo>
                  <a:lnTo>
                    <a:pt x="42628" y="41590"/>
                  </a:lnTo>
                  <a:lnTo>
                    <a:pt x="43307" y="41193"/>
                  </a:lnTo>
                  <a:lnTo>
                    <a:pt x="43987" y="40816"/>
                  </a:lnTo>
                  <a:lnTo>
                    <a:pt x="44667" y="40419"/>
                  </a:lnTo>
                  <a:lnTo>
                    <a:pt x="45384" y="40061"/>
                  </a:lnTo>
                  <a:lnTo>
                    <a:pt x="46082" y="39702"/>
                  </a:lnTo>
                  <a:lnTo>
                    <a:pt x="46800" y="39343"/>
                  </a:lnTo>
                  <a:lnTo>
                    <a:pt x="47536" y="39003"/>
                  </a:lnTo>
                  <a:lnTo>
                    <a:pt x="48272" y="38682"/>
                  </a:lnTo>
                  <a:lnTo>
                    <a:pt x="49027" y="38361"/>
                  </a:lnTo>
                  <a:lnTo>
                    <a:pt x="49783" y="38059"/>
                  </a:lnTo>
                  <a:lnTo>
                    <a:pt x="50538" y="37757"/>
                  </a:lnTo>
                  <a:lnTo>
                    <a:pt x="51312" y="37474"/>
                  </a:lnTo>
                  <a:lnTo>
                    <a:pt x="52086" y="37191"/>
                  </a:lnTo>
                  <a:lnTo>
                    <a:pt x="52879" y="36927"/>
                  </a:lnTo>
                  <a:lnTo>
                    <a:pt x="53672" y="36681"/>
                  </a:lnTo>
                  <a:lnTo>
                    <a:pt x="54483" y="36436"/>
                  </a:lnTo>
                  <a:lnTo>
                    <a:pt x="55276" y="36190"/>
                  </a:lnTo>
                  <a:lnTo>
                    <a:pt x="56107" y="35964"/>
                  </a:lnTo>
                  <a:lnTo>
                    <a:pt x="56919" y="35756"/>
                  </a:lnTo>
                  <a:lnTo>
                    <a:pt x="57749" y="35719"/>
                  </a:lnTo>
                  <a:lnTo>
                    <a:pt x="58618" y="35700"/>
                  </a:lnTo>
                  <a:lnTo>
                    <a:pt x="59543" y="35737"/>
                  </a:lnTo>
                  <a:lnTo>
                    <a:pt x="60487" y="35813"/>
                  </a:lnTo>
                  <a:lnTo>
                    <a:pt x="61449" y="35926"/>
                  </a:lnTo>
                  <a:lnTo>
                    <a:pt x="62450" y="36077"/>
                  </a:lnTo>
                  <a:lnTo>
                    <a:pt x="63469" y="36247"/>
                  </a:lnTo>
                  <a:lnTo>
                    <a:pt x="64508" y="36455"/>
                  </a:lnTo>
                  <a:lnTo>
                    <a:pt x="65565" y="36700"/>
                  </a:lnTo>
                  <a:lnTo>
                    <a:pt x="66622" y="36983"/>
                  </a:lnTo>
                  <a:lnTo>
                    <a:pt x="67698" y="37285"/>
                  </a:lnTo>
                  <a:lnTo>
                    <a:pt x="68774" y="37625"/>
                  </a:lnTo>
                  <a:lnTo>
                    <a:pt x="69850" y="37984"/>
                  </a:lnTo>
                  <a:lnTo>
                    <a:pt x="70907" y="38380"/>
                  </a:lnTo>
                  <a:lnTo>
                    <a:pt x="71984" y="38796"/>
                  </a:lnTo>
                  <a:lnTo>
                    <a:pt x="73041" y="39249"/>
                  </a:lnTo>
                  <a:lnTo>
                    <a:pt x="73399" y="39834"/>
                  </a:lnTo>
                  <a:lnTo>
                    <a:pt x="73758" y="40457"/>
                  </a:lnTo>
                  <a:lnTo>
                    <a:pt x="74117" y="41118"/>
                  </a:lnTo>
                  <a:lnTo>
                    <a:pt x="74475" y="41816"/>
                  </a:lnTo>
                  <a:lnTo>
                    <a:pt x="74796" y="42534"/>
                  </a:lnTo>
                  <a:lnTo>
                    <a:pt x="75117" y="43289"/>
                  </a:lnTo>
                  <a:lnTo>
                    <a:pt x="75382" y="44044"/>
                  </a:lnTo>
                  <a:lnTo>
                    <a:pt x="75627" y="44818"/>
                  </a:lnTo>
                  <a:lnTo>
                    <a:pt x="75740" y="45214"/>
                  </a:lnTo>
                  <a:lnTo>
                    <a:pt x="75835" y="45592"/>
                  </a:lnTo>
                  <a:lnTo>
                    <a:pt x="75929" y="45988"/>
                  </a:lnTo>
                  <a:lnTo>
                    <a:pt x="75986" y="46385"/>
                  </a:lnTo>
                  <a:lnTo>
                    <a:pt x="76042" y="46781"/>
                  </a:lnTo>
                  <a:lnTo>
                    <a:pt x="76080" y="47159"/>
                  </a:lnTo>
                  <a:lnTo>
                    <a:pt x="76118" y="47555"/>
                  </a:lnTo>
                  <a:lnTo>
                    <a:pt x="76118" y="47933"/>
                  </a:lnTo>
                  <a:lnTo>
                    <a:pt x="76118" y="48310"/>
                  </a:lnTo>
                  <a:lnTo>
                    <a:pt x="76099" y="48707"/>
                  </a:lnTo>
                  <a:lnTo>
                    <a:pt x="76061" y="49066"/>
                  </a:lnTo>
                  <a:lnTo>
                    <a:pt x="75986" y="49443"/>
                  </a:lnTo>
                  <a:lnTo>
                    <a:pt x="75910" y="49802"/>
                  </a:lnTo>
                  <a:lnTo>
                    <a:pt x="75797" y="50160"/>
                  </a:lnTo>
                  <a:lnTo>
                    <a:pt x="75684" y="50519"/>
                  </a:lnTo>
                  <a:lnTo>
                    <a:pt x="75533" y="50859"/>
                  </a:lnTo>
                  <a:lnTo>
                    <a:pt x="75646" y="50670"/>
                  </a:lnTo>
                  <a:lnTo>
                    <a:pt x="75759" y="50444"/>
                  </a:lnTo>
                  <a:lnTo>
                    <a:pt x="75910" y="50142"/>
                  </a:lnTo>
                  <a:lnTo>
                    <a:pt x="76061" y="49745"/>
                  </a:lnTo>
                  <a:lnTo>
                    <a:pt x="76212" y="49254"/>
                  </a:lnTo>
                  <a:lnTo>
                    <a:pt x="76288" y="48971"/>
                  </a:lnTo>
                  <a:lnTo>
                    <a:pt x="76344" y="48688"/>
                  </a:lnTo>
                  <a:lnTo>
                    <a:pt x="76401" y="48367"/>
                  </a:lnTo>
                  <a:lnTo>
                    <a:pt x="76439" y="48027"/>
                  </a:lnTo>
                  <a:lnTo>
                    <a:pt x="76477" y="47669"/>
                  </a:lnTo>
                  <a:lnTo>
                    <a:pt x="76495" y="47291"/>
                  </a:lnTo>
                  <a:lnTo>
                    <a:pt x="76495" y="46895"/>
                  </a:lnTo>
                  <a:lnTo>
                    <a:pt x="76495" y="46460"/>
                  </a:lnTo>
                  <a:lnTo>
                    <a:pt x="76458" y="46026"/>
                  </a:lnTo>
                  <a:lnTo>
                    <a:pt x="76420" y="45573"/>
                  </a:lnTo>
                  <a:lnTo>
                    <a:pt x="76344" y="45082"/>
                  </a:lnTo>
                  <a:lnTo>
                    <a:pt x="76250" y="44572"/>
                  </a:lnTo>
                  <a:lnTo>
                    <a:pt x="76118" y="44063"/>
                  </a:lnTo>
                  <a:lnTo>
                    <a:pt x="75986" y="43515"/>
                  </a:lnTo>
                  <a:lnTo>
                    <a:pt x="75797" y="42968"/>
                  </a:lnTo>
                  <a:lnTo>
                    <a:pt x="75589" y="42383"/>
                  </a:lnTo>
                  <a:lnTo>
                    <a:pt x="75344" y="41778"/>
                  </a:lnTo>
                  <a:lnTo>
                    <a:pt x="75080" y="41174"/>
                  </a:lnTo>
                  <a:lnTo>
                    <a:pt x="74759" y="40533"/>
                  </a:lnTo>
                  <a:lnTo>
                    <a:pt x="74419" y="39872"/>
                  </a:lnTo>
                  <a:lnTo>
                    <a:pt x="75325" y="40325"/>
                  </a:lnTo>
                  <a:lnTo>
                    <a:pt x="76250" y="40778"/>
                  </a:lnTo>
                  <a:lnTo>
                    <a:pt x="77175" y="41269"/>
                  </a:lnTo>
                  <a:lnTo>
                    <a:pt x="78081" y="41797"/>
                  </a:lnTo>
                  <a:lnTo>
                    <a:pt x="78987" y="42345"/>
                  </a:lnTo>
                  <a:lnTo>
                    <a:pt x="79875" y="42930"/>
                  </a:lnTo>
                  <a:lnTo>
                    <a:pt x="80724" y="43553"/>
                  </a:lnTo>
                  <a:lnTo>
                    <a:pt x="81158" y="43874"/>
                  </a:lnTo>
                  <a:lnTo>
                    <a:pt x="81555" y="44195"/>
                  </a:lnTo>
                  <a:lnTo>
                    <a:pt x="81970" y="44535"/>
                  </a:lnTo>
                  <a:lnTo>
                    <a:pt x="82367" y="44893"/>
                  </a:lnTo>
                  <a:lnTo>
                    <a:pt x="82744" y="45252"/>
                  </a:lnTo>
                  <a:lnTo>
                    <a:pt x="83122" y="45611"/>
                  </a:lnTo>
                  <a:lnTo>
                    <a:pt x="83480" y="45988"/>
                  </a:lnTo>
                  <a:lnTo>
                    <a:pt x="83820" y="46366"/>
                  </a:lnTo>
                  <a:lnTo>
                    <a:pt x="84160" y="46762"/>
                  </a:lnTo>
                  <a:lnTo>
                    <a:pt x="84481" y="47178"/>
                  </a:lnTo>
                  <a:lnTo>
                    <a:pt x="84783" y="47593"/>
                  </a:lnTo>
                  <a:lnTo>
                    <a:pt x="85066" y="48008"/>
                  </a:lnTo>
                  <a:lnTo>
                    <a:pt x="85349" y="48461"/>
                  </a:lnTo>
                  <a:lnTo>
                    <a:pt x="85595" y="48896"/>
                  </a:lnTo>
                  <a:lnTo>
                    <a:pt x="85840" y="49368"/>
                  </a:lnTo>
                  <a:lnTo>
                    <a:pt x="86067" y="49840"/>
                  </a:lnTo>
                  <a:lnTo>
                    <a:pt x="86256" y="50312"/>
                  </a:lnTo>
                  <a:lnTo>
                    <a:pt x="86444" y="50802"/>
                  </a:lnTo>
                  <a:lnTo>
                    <a:pt x="86709" y="51557"/>
                  </a:lnTo>
                  <a:lnTo>
                    <a:pt x="87011" y="52294"/>
                  </a:lnTo>
                  <a:lnTo>
                    <a:pt x="87162" y="52634"/>
                  </a:lnTo>
                  <a:lnTo>
                    <a:pt x="87332" y="52973"/>
                  </a:lnTo>
                  <a:lnTo>
                    <a:pt x="87501" y="53313"/>
                  </a:lnTo>
                  <a:lnTo>
                    <a:pt x="87690" y="53634"/>
                  </a:lnTo>
                  <a:lnTo>
                    <a:pt x="87898" y="53955"/>
                  </a:lnTo>
                  <a:lnTo>
                    <a:pt x="88106" y="54257"/>
                  </a:lnTo>
                  <a:lnTo>
                    <a:pt x="88351" y="54559"/>
                  </a:lnTo>
                  <a:lnTo>
                    <a:pt x="88596" y="54842"/>
                  </a:lnTo>
                  <a:lnTo>
                    <a:pt x="88842" y="55144"/>
                  </a:lnTo>
                  <a:lnTo>
                    <a:pt x="89125" y="55409"/>
                  </a:lnTo>
                  <a:lnTo>
                    <a:pt x="89427" y="55673"/>
                  </a:lnTo>
                  <a:lnTo>
                    <a:pt x="89748" y="55937"/>
                  </a:lnTo>
                  <a:lnTo>
                    <a:pt x="89748" y="55937"/>
                  </a:lnTo>
                  <a:lnTo>
                    <a:pt x="89333" y="55163"/>
                  </a:lnTo>
                  <a:lnTo>
                    <a:pt x="88936" y="54351"/>
                  </a:lnTo>
                  <a:lnTo>
                    <a:pt x="88559" y="53502"/>
                  </a:lnTo>
                  <a:lnTo>
                    <a:pt x="88181" y="52634"/>
                  </a:lnTo>
                  <a:lnTo>
                    <a:pt x="88181" y="52615"/>
                  </a:lnTo>
                  <a:lnTo>
                    <a:pt x="87879" y="51841"/>
                  </a:lnTo>
                  <a:lnTo>
                    <a:pt x="87841" y="51709"/>
                  </a:lnTo>
                  <a:lnTo>
                    <a:pt x="87577" y="50991"/>
                  </a:lnTo>
                  <a:lnTo>
                    <a:pt x="87520" y="50783"/>
                  </a:lnTo>
                  <a:lnTo>
                    <a:pt x="87218" y="49858"/>
                  </a:lnTo>
                  <a:lnTo>
                    <a:pt x="87048" y="49292"/>
                  </a:lnTo>
                  <a:lnTo>
                    <a:pt x="87011" y="49235"/>
                  </a:lnTo>
                  <a:lnTo>
                    <a:pt x="86841" y="48782"/>
                  </a:lnTo>
                  <a:lnTo>
                    <a:pt x="86633" y="48329"/>
                  </a:lnTo>
                  <a:lnTo>
                    <a:pt x="86407" y="47838"/>
                  </a:lnTo>
                  <a:lnTo>
                    <a:pt x="86142" y="47348"/>
                  </a:lnTo>
                  <a:lnTo>
                    <a:pt x="87426" y="48027"/>
                  </a:lnTo>
                  <a:lnTo>
                    <a:pt x="88691" y="48688"/>
                  </a:lnTo>
                  <a:lnTo>
                    <a:pt x="89937" y="49311"/>
                  </a:lnTo>
                  <a:lnTo>
                    <a:pt x="91164" y="49896"/>
                  </a:lnTo>
                  <a:lnTo>
                    <a:pt x="92372" y="50463"/>
                  </a:lnTo>
                  <a:lnTo>
                    <a:pt x="93543" y="51010"/>
                  </a:lnTo>
                  <a:lnTo>
                    <a:pt x="94713" y="51520"/>
                  </a:lnTo>
                  <a:lnTo>
                    <a:pt x="95846" y="51992"/>
                  </a:lnTo>
                  <a:lnTo>
                    <a:pt x="96960" y="52464"/>
                  </a:lnTo>
                  <a:lnTo>
                    <a:pt x="98036" y="52898"/>
                  </a:lnTo>
                  <a:lnTo>
                    <a:pt x="99112" y="53294"/>
                  </a:lnTo>
                  <a:lnTo>
                    <a:pt x="100150" y="53691"/>
                  </a:lnTo>
                  <a:lnTo>
                    <a:pt x="101169" y="54049"/>
                  </a:lnTo>
                  <a:lnTo>
                    <a:pt x="102170" y="54389"/>
                  </a:lnTo>
                  <a:lnTo>
                    <a:pt x="103152" y="54710"/>
                  </a:lnTo>
                  <a:lnTo>
                    <a:pt x="104114" y="54993"/>
                  </a:lnTo>
                  <a:lnTo>
                    <a:pt x="105039" y="55277"/>
                  </a:lnTo>
                  <a:lnTo>
                    <a:pt x="105946" y="55522"/>
                  </a:lnTo>
                  <a:lnTo>
                    <a:pt x="106852" y="55767"/>
                  </a:lnTo>
                  <a:lnTo>
                    <a:pt x="107720" y="55975"/>
                  </a:lnTo>
                  <a:lnTo>
                    <a:pt x="108570" y="56183"/>
                  </a:lnTo>
                  <a:lnTo>
                    <a:pt x="109381" y="56353"/>
                  </a:lnTo>
                  <a:lnTo>
                    <a:pt x="110193" y="56522"/>
                  </a:lnTo>
                  <a:lnTo>
                    <a:pt x="110986" y="56674"/>
                  </a:lnTo>
                  <a:lnTo>
                    <a:pt x="111741" y="56806"/>
                  </a:lnTo>
                  <a:lnTo>
                    <a:pt x="112496" y="56919"/>
                  </a:lnTo>
                  <a:lnTo>
                    <a:pt x="113214" y="57013"/>
                  </a:lnTo>
                  <a:lnTo>
                    <a:pt x="113912" y="57108"/>
                  </a:lnTo>
                  <a:lnTo>
                    <a:pt x="115253" y="57240"/>
                  </a:lnTo>
                  <a:lnTo>
                    <a:pt x="116499" y="57315"/>
                  </a:lnTo>
                  <a:lnTo>
                    <a:pt x="117688" y="57372"/>
                  </a:lnTo>
                  <a:lnTo>
                    <a:pt x="118783" y="57372"/>
                  </a:lnTo>
                  <a:lnTo>
                    <a:pt x="119802" y="57334"/>
                  </a:lnTo>
                  <a:lnTo>
                    <a:pt x="120727" y="57278"/>
                  </a:lnTo>
                  <a:lnTo>
                    <a:pt x="121596" y="57202"/>
                  </a:lnTo>
                  <a:lnTo>
                    <a:pt x="122370" y="57089"/>
                  </a:lnTo>
                  <a:lnTo>
                    <a:pt x="123068" y="56976"/>
                  </a:lnTo>
                  <a:lnTo>
                    <a:pt x="123691" y="56862"/>
                  </a:lnTo>
                  <a:lnTo>
                    <a:pt x="124239" y="56730"/>
                  </a:lnTo>
                  <a:lnTo>
                    <a:pt x="124711" y="56598"/>
                  </a:lnTo>
                  <a:lnTo>
                    <a:pt x="125107" y="56485"/>
                  </a:lnTo>
                  <a:lnTo>
                    <a:pt x="125428" y="56371"/>
                  </a:lnTo>
                  <a:lnTo>
                    <a:pt x="125862" y="56202"/>
                  </a:lnTo>
                  <a:lnTo>
                    <a:pt x="126013" y="56145"/>
                  </a:lnTo>
                  <a:lnTo>
                    <a:pt x="125069" y="56296"/>
                  </a:lnTo>
                  <a:lnTo>
                    <a:pt x="124125" y="56428"/>
                  </a:lnTo>
                  <a:lnTo>
                    <a:pt x="123144" y="56504"/>
                  </a:lnTo>
                  <a:lnTo>
                    <a:pt x="122143" y="56560"/>
                  </a:lnTo>
                  <a:lnTo>
                    <a:pt x="121143" y="56579"/>
                  </a:lnTo>
                  <a:lnTo>
                    <a:pt x="120123" y="56579"/>
                  </a:lnTo>
                  <a:lnTo>
                    <a:pt x="119104" y="56541"/>
                  </a:lnTo>
                  <a:lnTo>
                    <a:pt x="118047" y="56466"/>
                  </a:lnTo>
                  <a:lnTo>
                    <a:pt x="116989" y="56371"/>
                  </a:lnTo>
                  <a:lnTo>
                    <a:pt x="115932" y="56258"/>
                  </a:lnTo>
                  <a:lnTo>
                    <a:pt x="114875" y="56107"/>
                  </a:lnTo>
                  <a:lnTo>
                    <a:pt x="113799" y="55937"/>
                  </a:lnTo>
                  <a:lnTo>
                    <a:pt x="112723" y="55748"/>
                  </a:lnTo>
                  <a:lnTo>
                    <a:pt x="111647" y="55541"/>
                  </a:lnTo>
                  <a:lnTo>
                    <a:pt x="110571" y="55295"/>
                  </a:lnTo>
                  <a:lnTo>
                    <a:pt x="109476" y="55050"/>
                  </a:lnTo>
                  <a:lnTo>
                    <a:pt x="108400" y="54786"/>
                  </a:lnTo>
                  <a:lnTo>
                    <a:pt x="107343" y="54503"/>
                  </a:lnTo>
                  <a:lnTo>
                    <a:pt x="106267" y="54200"/>
                  </a:lnTo>
                  <a:lnTo>
                    <a:pt x="105209" y="53880"/>
                  </a:lnTo>
                  <a:lnTo>
                    <a:pt x="104152" y="53559"/>
                  </a:lnTo>
                  <a:lnTo>
                    <a:pt x="103114" y="53219"/>
                  </a:lnTo>
                  <a:lnTo>
                    <a:pt x="102076" y="52860"/>
                  </a:lnTo>
                  <a:lnTo>
                    <a:pt x="101056" y="52501"/>
                  </a:lnTo>
                  <a:lnTo>
                    <a:pt x="100037" y="52143"/>
                  </a:lnTo>
                  <a:lnTo>
                    <a:pt x="99055" y="51765"/>
                  </a:lnTo>
                  <a:lnTo>
                    <a:pt x="97111" y="51010"/>
                  </a:lnTo>
                  <a:lnTo>
                    <a:pt x="95260" y="50236"/>
                  </a:lnTo>
                  <a:lnTo>
                    <a:pt x="93486" y="49481"/>
                  </a:lnTo>
                  <a:lnTo>
                    <a:pt x="94864" y="49481"/>
                  </a:lnTo>
                  <a:lnTo>
                    <a:pt x="96186" y="49462"/>
                  </a:lnTo>
                  <a:lnTo>
                    <a:pt x="97450" y="49405"/>
                  </a:lnTo>
                  <a:lnTo>
                    <a:pt x="98677" y="49330"/>
                  </a:lnTo>
                  <a:lnTo>
                    <a:pt x="99848" y="49235"/>
                  </a:lnTo>
                  <a:lnTo>
                    <a:pt x="100981" y="49122"/>
                  </a:lnTo>
                  <a:lnTo>
                    <a:pt x="102057" y="48990"/>
                  </a:lnTo>
                  <a:lnTo>
                    <a:pt x="103076" y="48839"/>
                  </a:lnTo>
                  <a:lnTo>
                    <a:pt x="104058" y="48688"/>
                  </a:lnTo>
                  <a:lnTo>
                    <a:pt x="105002" y="48499"/>
                  </a:lnTo>
                  <a:lnTo>
                    <a:pt x="105889" y="48310"/>
                  </a:lnTo>
                  <a:lnTo>
                    <a:pt x="106720" y="48103"/>
                  </a:lnTo>
                  <a:lnTo>
                    <a:pt x="107513" y="47895"/>
                  </a:lnTo>
                  <a:lnTo>
                    <a:pt x="108268" y="47687"/>
                  </a:lnTo>
                  <a:lnTo>
                    <a:pt x="108985" y="47461"/>
                  </a:lnTo>
                  <a:lnTo>
                    <a:pt x="109646" y="47253"/>
                  </a:lnTo>
                  <a:lnTo>
                    <a:pt x="110269" y="47027"/>
                  </a:lnTo>
                  <a:lnTo>
                    <a:pt x="110835" y="46800"/>
                  </a:lnTo>
                  <a:lnTo>
                    <a:pt x="111364" y="46574"/>
                  </a:lnTo>
                  <a:lnTo>
                    <a:pt x="111855" y="46366"/>
                  </a:lnTo>
                  <a:lnTo>
                    <a:pt x="112723" y="45969"/>
                  </a:lnTo>
                  <a:lnTo>
                    <a:pt x="113403" y="45592"/>
                  </a:lnTo>
                  <a:lnTo>
                    <a:pt x="113950" y="45290"/>
                  </a:lnTo>
                  <a:lnTo>
                    <a:pt x="114309" y="45063"/>
                  </a:lnTo>
                  <a:lnTo>
                    <a:pt x="114611" y="44837"/>
                  </a:lnTo>
                  <a:lnTo>
                    <a:pt x="114611" y="44837"/>
                  </a:lnTo>
                  <a:lnTo>
                    <a:pt x="113988" y="45195"/>
                  </a:lnTo>
                  <a:lnTo>
                    <a:pt x="113327" y="45535"/>
                  </a:lnTo>
                  <a:lnTo>
                    <a:pt x="112629" y="45856"/>
                  </a:lnTo>
                  <a:lnTo>
                    <a:pt x="111911" y="46139"/>
                  </a:lnTo>
                  <a:lnTo>
                    <a:pt x="111194" y="46423"/>
                  </a:lnTo>
                  <a:lnTo>
                    <a:pt x="110439" y="46668"/>
                  </a:lnTo>
                  <a:lnTo>
                    <a:pt x="109665" y="46913"/>
                  </a:lnTo>
                  <a:lnTo>
                    <a:pt x="108872" y="47121"/>
                  </a:lnTo>
                  <a:lnTo>
                    <a:pt x="108079" y="47329"/>
                  </a:lnTo>
                  <a:lnTo>
                    <a:pt x="107267" y="47499"/>
                  </a:lnTo>
                  <a:lnTo>
                    <a:pt x="106455" y="47669"/>
                  </a:lnTo>
                  <a:lnTo>
                    <a:pt x="105625" y="47820"/>
                  </a:lnTo>
                  <a:lnTo>
                    <a:pt x="104794" y="47952"/>
                  </a:lnTo>
                  <a:lnTo>
                    <a:pt x="103963" y="48084"/>
                  </a:lnTo>
                  <a:lnTo>
                    <a:pt x="103152" y="48178"/>
                  </a:lnTo>
                  <a:lnTo>
                    <a:pt x="102321" y="48273"/>
                  </a:lnTo>
                  <a:lnTo>
                    <a:pt x="101490" y="48348"/>
                  </a:lnTo>
                  <a:lnTo>
                    <a:pt x="100679" y="48424"/>
                  </a:lnTo>
                  <a:lnTo>
                    <a:pt x="99093" y="48537"/>
                  </a:lnTo>
                  <a:lnTo>
                    <a:pt x="97564" y="48594"/>
                  </a:lnTo>
                  <a:lnTo>
                    <a:pt x="96110" y="48631"/>
                  </a:lnTo>
                  <a:lnTo>
                    <a:pt x="94732" y="48631"/>
                  </a:lnTo>
                  <a:lnTo>
                    <a:pt x="93486" y="48612"/>
                  </a:lnTo>
                  <a:lnTo>
                    <a:pt x="92372" y="48556"/>
                  </a:lnTo>
                  <a:lnTo>
                    <a:pt x="91390" y="48499"/>
                  </a:lnTo>
                  <a:lnTo>
                    <a:pt x="90239" y="47952"/>
                  </a:lnTo>
                  <a:lnTo>
                    <a:pt x="89144" y="47404"/>
                  </a:lnTo>
                  <a:lnTo>
                    <a:pt x="88124" y="46895"/>
                  </a:lnTo>
                  <a:lnTo>
                    <a:pt x="87199" y="46385"/>
                  </a:lnTo>
                  <a:lnTo>
                    <a:pt x="86350" y="45932"/>
                  </a:lnTo>
                  <a:lnTo>
                    <a:pt x="85595" y="45498"/>
                  </a:lnTo>
                  <a:lnTo>
                    <a:pt x="84934" y="45101"/>
                  </a:lnTo>
                  <a:lnTo>
                    <a:pt x="84387" y="44742"/>
                  </a:lnTo>
                  <a:lnTo>
                    <a:pt x="83745" y="43968"/>
                  </a:lnTo>
                  <a:lnTo>
                    <a:pt x="83046" y="43175"/>
                  </a:lnTo>
                  <a:lnTo>
                    <a:pt x="82914" y="43043"/>
                  </a:lnTo>
                  <a:lnTo>
                    <a:pt x="82291" y="42401"/>
                  </a:lnTo>
                  <a:lnTo>
                    <a:pt x="82159" y="42269"/>
                  </a:lnTo>
                  <a:lnTo>
                    <a:pt x="81423" y="41571"/>
                  </a:lnTo>
                  <a:lnTo>
                    <a:pt x="81140" y="41325"/>
                  </a:lnTo>
                  <a:lnTo>
                    <a:pt x="80630" y="40872"/>
                  </a:lnTo>
                  <a:lnTo>
                    <a:pt x="80271" y="40570"/>
                  </a:lnTo>
                  <a:lnTo>
                    <a:pt x="79686" y="40098"/>
                  </a:lnTo>
                  <a:lnTo>
                    <a:pt x="79157" y="39683"/>
                  </a:lnTo>
                  <a:lnTo>
                    <a:pt x="78610" y="39305"/>
                  </a:lnTo>
                  <a:lnTo>
                    <a:pt x="78176" y="38984"/>
                  </a:lnTo>
                  <a:lnTo>
                    <a:pt x="77647" y="38626"/>
                  </a:lnTo>
                  <a:lnTo>
                    <a:pt x="77213" y="38343"/>
                  </a:lnTo>
                  <a:lnTo>
                    <a:pt x="76307" y="37795"/>
                  </a:lnTo>
                  <a:lnTo>
                    <a:pt x="75854" y="37531"/>
                  </a:lnTo>
                  <a:lnTo>
                    <a:pt x="75231" y="37191"/>
                  </a:lnTo>
                  <a:lnTo>
                    <a:pt x="74759" y="36946"/>
                  </a:lnTo>
                  <a:lnTo>
                    <a:pt x="73909" y="36511"/>
                  </a:lnTo>
                  <a:lnTo>
                    <a:pt x="73437" y="36304"/>
                  </a:lnTo>
                  <a:lnTo>
                    <a:pt x="72569" y="35907"/>
                  </a:lnTo>
                  <a:lnTo>
                    <a:pt x="72116" y="35737"/>
                  </a:lnTo>
                  <a:lnTo>
                    <a:pt x="71247" y="35398"/>
                  </a:lnTo>
                  <a:lnTo>
                    <a:pt x="70889" y="35265"/>
                  </a:lnTo>
                  <a:lnTo>
                    <a:pt x="70266" y="35058"/>
                  </a:lnTo>
                  <a:lnTo>
                    <a:pt x="69643" y="34850"/>
                  </a:lnTo>
                  <a:lnTo>
                    <a:pt x="69303" y="34756"/>
                  </a:lnTo>
                  <a:lnTo>
                    <a:pt x="68283" y="34473"/>
                  </a:lnTo>
                  <a:lnTo>
                    <a:pt x="67887" y="34359"/>
                  </a:lnTo>
                  <a:lnTo>
                    <a:pt x="67207" y="34208"/>
                  </a:lnTo>
                  <a:lnTo>
                    <a:pt x="66528" y="34057"/>
                  </a:lnTo>
                  <a:lnTo>
                    <a:pt x="66509" y="34057"/>
                  </a:lnTo>
                  <a:lnTo>
                    <a:pt x="67566" y="33944"/>
                  </a:lnTo>
                  <a:lnTo>
                    <a:pt x="68642" y="33868"/>
                  </a:lnTo>
                  <a:lnTo>
                    <a:pt x="69850" y="33774"/>
                  </a:lnTo>
                  <a:lnTo>
                    <a:pt x="71058" y="33717"/>
                  </a:lnTo>
                  <a:lnTo>
                    <a:pt x="72267" y="33680"/>
                  </a:lnTo>
                  <a:lnTo>
                    <a:pt x="73475" y="33661"/>
                  </a:lnTo>
                  <a:lnTo>
                    <a:pt x="74702" y="33642"/>
                  </a:lnTo>
                  <a:lnTo>
                    <a:pt x="75910" y="33661"/>
                  </a:lnTo>
                  <a:lnTo>
                    <a:pt x="77137" y="33699"/>
                  </a:lnTo>
                  <a:lnTo>
                    <a:pt x="78364" y="33755"/>
                  </a:lnTo>
                  <a:lnTo>
                    <a:pt x="79573" y="33831"/>
                  </a:lnTo>
                  <a:lnTo>
                    <a:pt x="80800" y="33925"/>
                  </a:lnTo>
                  <a:lnTo>
                    <a:pt x="82008" y="34038"/>
                  </a:lnTo>
                  <a:lnTo>
                    <a:pt x="83235" y="34170"/>
                  </a:lnTo>
                  <a:lnTo>
                    <a:pt x="84443" y="34322"/>
                  </a:lnTo>
                  <a:lnTo>
                    <a:pt x="85651" y="34491"/>
                  </a:lnTo>
                  <a:lnTo>
                    <a:pt x="86860" y="34680"/>
                  </a:lnTo>
                  <a:lnTo>
                    <a:pt x="88049" y="34888"/>
                  </a:lnTo>
                  <a:lnTo>
                    <a:pt x="89540" y="35152"/>
                  </a:lnTo>
                  <a:lnTo>
                    <a:pt x="90994" y="35379"/>
                  </a:lnTo>
                  <a:lnTo>
                    <a:pt x="92391" y="35567"/>
                  </a:lnTo>
                  <a:lnTo>
                    <a:pt x="93750" y="35737"/>
                  </a:lnTo>
                  <a:lnTo>
                    <a:pt x="95072" y="35851"/>
                  </a:lnTo>
                  <a:lnTo>
                    <a:pt x="96355" y="35945"/>
                  </a:lnTo>
                  <a:lnTo>
                    <a:pt x="97601" y="36002"/>
                  </a:lnTo>
                  <a:lnTo>
                    <a:pt x="98810" y="36039"/>
                  </a:lnTo>
                  <a:lnTo>
                    <a:pt x="99980" y="36039"/>
                  </a:lnTo>
                  <a:lnTo>
                    <a:pt x="101113" y="36021"/>
                  </a:lnTo>
                  <a:lnTo>
                    <a:pt x="102227" y="35964"/>
                  </a:lnTo>
                  <a:lnTo>
                    <a:pt x="103284" y="35888"/>
                  </a:lnTo>
                  <a:lnTo>
                    <a:pt x="104322" y="35794"/>
                  </a:lnTo>
                  <a:lnTo>
                    <a:pt x="105304" y="35662"/>
                  </a:lnTo>
                  <a:lnTo>
                    <a:pt x="106267" y="35511"/>
                  </a:lnTo>
                  <a:lnTo>
                    <a:pt x="107192" y="35341"/>
                  </a:lnTo>
                  <a:lnTo>
                    <a:pt x="108098" y="35152"/>
                  </a:lnTo>
                  <a:lnTo>
                    <a:pt x="108966" y="34945"/>
                  </a:lnTo>
                  <a:lnTo>
                    <a:pt x="109797" y="34718"/>
                  </a:lnTo>
                  <a:lnTo>
                    <a:pt x="110590" y="34473"/>
                  </a:lnTo>
                  <a:lnTo>
                    <a:pt x="111364" y="34208"/>
                  </a:lnTo>
                  <a:lnTo>
                    <a:pt x="112100" y="33925"/>
                  </a:lnTo>
                  <a:lnTo>
                    <a:pt x="112817" y="33642"/>
                  </a:lnTo>
                  <a:lnTo>
                    <a:pt x="113497" y="33340"/>
                  </a:lnTo>
                  <a:lnTo>
                    <a:pt x="114158" y="33019"/>
                  </a:lnTo>
                  <a:lnTo>
                    <a:pt x="114781" y="32679"/>
                  </a:lnTo>
                  <a:lnTo>
                    <a:pt x="115385" y="32339"/>
                  </a:lnTo>
                  <a:lnTo>
                    <a:pt x="115951" y="31999"/>
                  </a:lnTo>
                  <a:lnTo>
                    <a:pt x="116499" y="31641"/>
                  </a:lnTo>
                  <a:lnTo>
                    <a:pt x="117027" y="31263"/>
                  </a:lnTo>
                  <a:lnTo>
                    <a:pt x="117537" y="30905"/>
                  </a:lnTo>
                  <a:lnTo>
                    <a:pt x="118009" y="30527"/>
                  </a:lnTo>
                  <a:lnTo>
                    <a:pt x="118462" y="30131"/>
                  </a:lnTo>
                  <a:lnTo>
                    <a:pt x="118877" y="29753"/>
                  </a:lnTo>
                  <a:lnTo>
                    <a:pt x="119293" y="29357"/>
                  </a:lnTo>
                  <a:lnTo>
                    <a:pt x="119670" y="28979"/>
                  </a:lnTo>
                  <a:lnTo>
                    <a:pt x="120029" y="28582"/>
                  </a:lnTo>
                  <a:lnTo>
                    <a:pt x="120388" y="28186"/>
                  </a:lnTo>
                  <a:lnTo>
                    <a:pt x="120708" y="27808"/>
                  </a:lnTo>
                  <a:lnTo>
                    <a:pt x="121010" y="27431"/>
                  </a:lnTo>
                  <a:lnTo>
                    <a:pt x="121294" y="27034"/>
                  </a:lnTo>
                  <a:lnTo>
                    <a:pt x="121558" y="26657"/>
                  </a:lnTo>
                  <a:lnTo>
                    <a:pt x="122030" y="25940"/>
                  </a:lnTo>
                  <a:lnTo>
                    <a:pt x="122445" y="25222"/>
                  </a:lnTo>
                  <a:lnTo>
                    <a:pt x="122785" y="24561"/>
                  </a:lnTo>
                  <a:lnTo>
                    <a:pt x="123087" y="23957"/>
                  </a:lnTo>
                  <a:lnTo>
                    <a:pt x="123314" y="23391"/>
                  </a:lnTo>
                  <a:lnTo>
                    <a:pt x="123502" y="22900"/>
                  </a:lnTo>
                  <a:lnTo>
                    <a:pt x="123653" y="22466"/>
                  </a:lnTo>
                  <a:lnTo>
                    <a:pt x="123748" y="22126"/>
                  </a:lnTo>
                  <a:lnTo>
                    <a:pt x="123823" y="21881"/>
                  </a:lnTo>
                  <a:lnTo>
                    <a:pt x="123880" y="21654"/>
                  </a:lnTo>
                  <a:lnTo>
                    <a:pt x="122974" y="23032"/>
                  </a:lnTo>
                  <a:lnTo>
                    <a:pt x="122521" y="23693"/>
                  </a:lnTo>
                  <a:lnTo>
                    <a:pt x="122049" y="24373"/>
                  </a:lnTo>
                  <a:lnTo>
                    <a:pt x="121577" y="25033"/>
                  </a:lnTo>
                  <a:lnTo>
                    <a:pt x="121067" y="25675"/>
                  </a:lnTo>
                  <a:lnTo>
                    <a:pt x="120539" y="26298"/>
                  </a:lnTo>
                  <a:lnTo>
                    <a:pt x="119972" y="26921"/>
                  </a:lnTo>
                  <a:lnTo>
                    <a:pt x="119387" y="27525"/>
                  </a:lnTo>
                  <a:lnTo>
                    <a:pt x="118783" y="28111"/>
                  </a:lnTo>
                  <a:lnTo>
                    <a:pt x="118122" y="28677"/>
                  </a:lnTo>
                  <a:lnTo>
                    <a:pt x="117424" y="29224"/>
                  </a:lnTo>
                  <a:lnTo>
                    <a:pt x="117065" y="29470"/>
                  </a:lnTo>
                  <a:lnTo>
                    <a:pt x="116687" y="29734"/>
                  </a:lnTo>
                  <a:lnTo>
                    <a:pt x="116291" y="29979"/>
                  </a:lnTo>
                  <a:lnTo>
                    <a:pt x="115894" y="30225"/>
                  </a:lnTo>
                  <a:lnTo>
                    <a:pt x="115479" y="30451"/>
                  </a:lnTo>
                  <a:lnTo>
                    <a:pt x="115064" y="30697"/>
                  </a:lnTo>
                  <a:lnTo>
                    <a:pt x="114611" y="30905"/>
                  </a:lnTo>
                  <a:lnTo>
                    <a:pt x="114158" y="31131"/>
                  </a:lnTo>
                  <a:lnTo>
                    <a:pt x="113705" y="31339"/>
                  </a:lnTo>
                  <a:lnTo>
                    <a:pt x="113214" y="31528"/>
                  </a:lnTo>
                  <a:lnTo>
                    <a:pt x="112723" y="31716"/>
                  </a:lnTo>
                  <a:lnTo>
                    <a:pt x="112194" y="31905"/>
                  </a:lnTo>
                  <a:lnTo>
                    <a:pt x="111666" y="32075"/>
                  </a:lnTo>
                  <a:lnTo>
                    <a:pt x="111118" y="32245"/>
                  </a:lnTo>
                  <a:lnTo>
                    <a:pt x="110571" y="32396"/>
                  </a:lnTo>
                  <a:lnTo>
                    <a:pt x="109986" y="32528"/>
                  </a:lnTo>
                  <a:lnTo>
                    <a:pt x="109381" y="32679"/>
                  </a:lnTo>
                  <a:lnTo>
                    <a:pt x="108758" y="32792"/>
                  </a:lnTo>
                  <a:lnTo>
                    <a:pt x="108135" y="32906"/>
                  </a:lnTo>
                  <a:lnTo>
                    <a:pt x="107475" y="33019"/>
                  </a:lnTo>
                  <a:lnTo>
                    <a:pt x="106795" y="33113"/>
                  </a:lnTo>
                  <a:lnTo>
                    <a:pt x="106116" y="33208"/>
                  </a:lnTo>
                  <a:lnTo>
                    <a:pt x="105398" y="33283"/>
                  </a:lnTo>
                  <a:lnTo>
                    <a:pt x="104662" y="33340"/>
                  </a:lnTo>
                  <a:lnTo>
                    <a:pt x="103907" y="33396"/>
                  </a:lnTo>
                  <a:lnTo>
                    <a:pt x="103133" y="33434"/>
                  </a:lnTo>
                  <a:lnTo>
                    <a:pt x="102321" y="33453"/>
                  </a:lnTo>
                  <a:lnTo>
                    <a:pt x="101490" y="33472"/>
                  </a:lnTo>
                  <a:lnTo>
                    <a:pt x="99791" y="33472"/>
                  </a:lnTo>
                  <a:lnTo>
                    <a:pt x="98885" y="33453"/>
                  </a:lnTo>
                  <a:lnTo>
                    <a:pt x="97979" y="33415"/>
                  </a:lnTo>
                  <a:lnTo>
                    <a:pt x="97035" y="33359"/>
                  </a:lnTo>
                  <a:lnTo>
                    <a:pt x="96053" y="33302"/>
                  </a:lnTo>
                  <a:lnTo>
                    <a:pt x="95072" y="33227"/>
                  </a:lnTo>
                  <a:lnTo>
                    <a:pt x="94052" y="33151"/>
                  </a:lnTo>
                  <a:lnTo>
                    <a:pt x="92995" y="33038"/>
                  </a:lnTo>
                  <a:lnTo>
                    <a:pt x="91938" y="32925"/>
                  </a:lnTo>
                  <a:lnTo>
                    <a:pt x="89691" y="32641"/>
                  </a:lnTo>
                  <a:lnTo>
                    <a:pt x="89144" y="32566"/>
                  </a:lnTo>
                  <a:lnTo>
                    <a:pt x="88596" y="32471"/>
                  </a:lnTo>
                  <a:lnTo>
                    <a:pt x="87483" y="32302"/>
                  </a:lnTo>
                  <a:lnTo>
                    <a:pt x="86841" y="32207"/>
                  </a:lnTo>
                  <a:lnTo>
                    <a:pt x="85217" y="31981"/>
                  </a:lnTo>
                  <a:lnTo>
                    <a:pt x="84594" y="31905"/>
                  </a:lnTo>
                  <a:lnTo>
                    <a:pt x="82499" y="31660"/>
                  </a:lnTo>
                  <a:lnTo>
                    <a:pt x="82140" y="31622"/>
                  </a:lnTo>
                  <a:lnTo>
                    <a:pt x="80403" y="31471"/>
                  </a:lnTo>
                  <a:lnTo>
                    <a:pt x="79724" y="31414"/>
                  </a:lnTo>
                  <a:lnTo>
                    <a:pt x="78232" y="31301"/>
                  </a:lnTo>
                  <a:lnTo>
                    <a:pt x="77628" y="31263"/>
                  </a:lnTo>
                  <a:lnTo>
                    <a:pt x="75703" y="31169"/>
                  </a:lnTo>
                  <a:lnTo>
                    <a:pt x="75098" y="31150"/>
                  </a:lnTo>
                  <a:lnTo>
                    <a:pt x="73739" y="31131"/>
                  </a:lnTo>
                  <a:lnTo>
                    <a:pt x="72984" y="31112"/>
                  </a:lnTo>
                  <a:lnTo>
                    <a:pt x="71700" y="31112"/>
                  </a:lnTo>
                  <a:lnTo>
                    <a:pt x="71040" y="31131"/>
                  </a:lnTo>
                  <a:lnTo>
                    <a:pt x="69322" y="31169"/>
                  </a:lnTo>
                  <a:lnTo>
                    <a:pt x="68548" y="31207"/>
                  </a:lnTo>
                  <a:lnTo>
                    <a:pt x="67490" y="31263"/>
                  </a:lnTo>
                  <a:lnTo>
                    <a:pt x="66660" y="31301"/>
                  </a:lnTo>
                  <a:lnTo>
                    <a:pt x="65640" y="31395"/>
                  </a:lnTo>
                  <a:lnTo>
                    <a:pt x="64338" y="31509"/>
                  </a:lnTo>
                  <a:lnTo>
                    <a:pt x="63356" y="31603"/>
                  </a:lnTo>
                  <a:lnTo>
                    <a:pt x="62431" y="31716"/>
                  </a:lnTo>
                  <a:lnTo>
                    <a:pt x="61676" y="31811"/>
                  </a:lnTo>
                  <a:lnTo>
                    <a:pt x="60732" y="31943"/>
                  </a:lnTo>
                  <a:lnTo>
                    <a:pt x="60128" y="32037"/>
                  </a:lnTo>
                  <a:lnTo>
                    <a:pt x="59184" y="32188"/>
                  </a:lnTo>
                  <a:lnTo>
                    <a:pt x="58278" y="32358"/>
                  </a:lnTo>
                  <a:lnTo>
                    <a:pt x="57787" y="32453"/>
                  </a:lnTo>
                  <a:lnTo>
                    <a:pt x="56768" y="32660"/>
                  </a:lnTo>
                  <a:lnTo>
                    <a:pt x="56296" y="32755"/>
                  </a:lnTo>
                  <a:lnTo>
                    <a:pt x="55427" y="32962"/>
                  </a:lnTo>
                  <a:lnTo>
                    <a:pt x="54559" y="33170"/>
                  </a:lnTo>
                  <a:lnTo>
                    <a:pt x="53690" y="33378"/>
                  </a:lnTo>
                  <a:lnTo>
                    <a:pt x="52860" y="33604"/>
                  </a:lnTo>
                  <a:lnTo>
                    <a:pt x="52633" y="33661"/>
                  </a:lnTo>
                  <a:lnTo>
                    <a:pt x="51538" y="33982"/>
                  </a:lnTo>
                  <a:lnTo>
                    <a:pt x="51331" y="34057"/>
                  </a:lnTo>
                  <a:lnTo>
                    <a:pt x="50462" y="34322"/>
                  </a:lnTo>
                  <a:lnTo>
                    <a:pt x="49613" y="34605"/>
                  </a:lnTo>
                  <a:lnTo>
                    <a:pt x="48782" y="34907"/>
                  </a:lnTo>
                  <a:lnTo>
                    <a:pt x="47951" y="35209"/>
                  </a:lnTo>
                  <a:lnTo>
                    <a:pt x="47876" y="35228"/>
                  </a:lnTo>
                  <a:lnTo>
                    <a:pt x="46743" y="35662"/>
                  </a:lnTo>
                  <a:lnTo>
                    <a:pt x="45648" y="36134"/>
                  </a:lnTo>
                  <a:lnTo>
                    <a:pt x="44553" y="36606"/>
                  </a:lnTo>
                  <a:lnTo>
                    <a:pt x="43496" y="37116"/>
                  </a:lnTo>
                  <a:lnTo>
                    <a:pt x="44025" y="36398"/>
                  </a:lnTo>
                  <a:lnTo>
                    <a:pt x="44591" y="35681"/>
                  </a:lnTo>
                  <a:lnTo>
                    <a:pt x="45157" y="34982"/>
                  </a:lnTo>
                  <a:lnTo>
                    <a:pt x="45743" y="34322"/>
                  </a:lnTo>
                  <a:lnTo>
                    <a:pt x="46309" y="33699"/>
                  </a:lnTo>
                  <a:lnTo>
                    <a:pt x="46592" y="33434"/>
                  </a:lnTo>
                  <a:lnTo>
                    <a:pt x="46875" y="33189"/>
                  </a:lnTo>
                  <a:lnTo>
                    <a:pt x="47140" y="32962"/>
                  </a:lnTo>
                  <a:lnTo>
                    <a:pt x="47385" y="32773"/>
                  </a:lnTo>
                  <a:lnTo>
                    <a:pt x="47649" y="32604"/>
                  </a:lnTo>
                  <a:lnTo>
                    <a:pt x="47876" y="32490"/>
                  </a:lnTo>
                  <a:lnTo>
                    <a:pt x="48461" y="32207"/>
                  </a:lnTo>
                  <a:lnTo>
                    <a:pt x="49046" y="31924"/>
                  </a:lnTo>
                  <a:lnTo>
                    <a:pt x="49613" y="31622"/>
                  </a:lnTo>
                  <a:lnTo>
                    <a:pt x="50198" y="31320"/>
                  </a:lnTo>
                  <a:lnTo>
                    <a:pt x="50783" y="30999"/>
                  </a:lnTo>
                  <a:lnTo>
                    <a:pt x="51350" y="30659"/>
                  </a:lnTo>
                  <a:lnTo>
                    <a:pt x="52501" y="29942"/>
                  </a:lnTo>
                  <a:lnTo>
                    <a:pt x="53634" y="29187"/>
                  </a:lnTo>
                  <a:lnTo>
                    <a:pt x="54748" y="28394"/>
                  </a:lnTo>
                  <a:lnTo>
                    <a:pt x="55861" y="27563"/>
                  </a:lnTo>
                  <a:lnTo>
                    <a:pt x="56938" y="26676"/>
                  </a:lnTo>
                  <a:lnTo>
                    <a:pt x="58014" y="25770"/>
                  </a:lnTo>
                  <a:lnTo>
                    <a:pt x="59052" y="24826"/>
                  </a:lnTo>
                  <a:lnTo>
                    <a:pt x="60071" y="23844"/>
                  </a:lnTo>
                  <a:lnTo>
                    <a:pt x="61053" y="22843"/>
                  </a:lnTo>
                  <a:lnTo>
                    <a:pt x="62016" y="21805"/>
                  </a:lnTo>
                  <a:lnTo>
                    <a:pt x="62941" y="20748"/>
                  </a:lnTo>
                  <a:lnTo>
                    <a:pt x="63809" y="19653"/>
                  </a:lnTo>
                  <a:lnTo>
                    <a:pt x="64659" y="18558"/>
                  </a:lnTo>
                  <a:lnTo>
                    <a:pt x="65074" y="17992"/>
                  </a:lnTo>
                  <a:lnTo>
                    <a:pt x="65452" y="17444"/>
                  </a:lnTo>
                  <a:lnTo>
                    <a:pt x="65848" y="16878"/>
                  </a:lnTo>
                  <a:lnTo>
                    <a:pt x="66226" y="16293"/>
                  </a:lnTo>
                  <a:lnTo>
                    <a:pt x="66584" y="15726"/>
                  </a:lnTo>
                  <a:lnTo>
                    <a:pt x="66924" y="15141"/>
                  </a:lnTo>
                  <a:lnTo>
                    <a:pt x="67264" y="14575"/>
                  </a:lnTo>
                  <a:lnTo>
                    <a:pt x="67585" y="13990"/>
                  </a:lnTo>
                  <a:lnTo>
                    <a:pt x="67887" y="13404"/>
                  </a:lnTo>
                  <a:lnTo>
                    <a:pt x="68189" y="12819"/>
                  </a:lnTo>
                  <a:lnTo>
                    <a:pt x="68472" y="12234"/>
                  </a:lnTo>
                  <a:lnTo>
                    <a:pt x="68736" y="11649"/>
                  </a:lnTo>
                  <a:lnTo>
                    <a:pt x="69001" y="11044"/>
                  </a:lnTo>
                  <a:lnTo>
                    <a:pt x="69227" y="10459"/>
                  </a:lnTo>
                  <a:lnTo>
                    <a:pt x="69454" y="9874"/>
                  </a:lnTo>
                  <a:lnTo>
                    <a:pt x="69661" y="9270"/>
                  </a:lnTo>
                  <a:lnTo>
                    <a:pt x="69850" y="8685"/>
                  </a:lnTo>
                  <a:lnTo>
                    <a:pt x="70039" y="8099"/>
                  </a:lnTo>
                  <a:lnTo>
                    <a:pt x="70190" y="7495"/>
                  </a:lnTo>
                  <a:lnTo>
                    <a:pt x="70341" y="6910"/>
                  </a:lnTo>
                  <a:lnTo>
                    <a:pt x="70454" y="6325"/>
                  </a:lnTo>
                  <a:lnTo>
                    <a:pt x="70568" y="5740"/>
                  </a:lnTo>
                  <a:lnTo>
                    <a:pt x="70662" y="5154"/>
                  </a:lnTo>
                  <a:lnTo>
                    <a:pt x="70719" y="4569"/>
                  </a:lnTo>
                  <a:lnTo>
                    <a:pt x="70775" y="3984"/>
                  </a:lnTo>
                  <a:lnTo>
                    <a:pt x="70813" y="3399"/>
                  </a:lnTo>
                  <a:lnTo>
                    <a:pt x="70832" y="2832"/>
                  </a:lnTo>
                  <a:lnTo>
                    <a:pt x="70832" y="2247"/>
                  </a:lnTo>
                  <a:lnTo>
                    <a:pt x="70794" y="1681"/>
                  </a:lnTo>
                  <a:lnTo>
                    <a:pt x="70756" y="1114"/>
                  </a:lnTo>
                  <a:lnTo>
                    <a:pt x="70700" y="548"/>
                  </a:lnTo>
                  <a:lnTo>
                    <a:pt x="7060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11" name="Google Shape;911;p13"/>
            <p:cNvGrpSpPr/>
            <p:nvPr/>
          </p:nvGrpSpPr>
          <p:grpSpPr>
            <a:xfrm>
              <a:off x="2464214" y="951103"/>
              <a:ext cx="314426" cy="304947"/>
              <a:chOff x="5013725" y="2633775"/>
              <a:chExt cx="422900" cy="410150"/>
            </a:xfrm>
          </p:grpSpPr>
          <p:sp>
            <p:nvSpPr>
              <p:cNvPr id="912" name="Google Shape;912;p13"/>
              <p:cNvSpPr/>
              <p:nvPr/>
            </p:nvSpPr>
            <p:spPr>
              <a:xfrm>
                <a:off x="5013725" y="2633775"/>
                <a:ext cx="422900" cy="410150"/>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13"/>
              <p:cNvSpPr/>
              <p:nvPr/>
            </p:nvSpPr>
            <p:spPr>
              <a:xfrm>
                <a:off x="5179850" y="2778200"/>
                <a:ext cx="79300" cy="78850"/>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4" name="Google Shape;914;p13"/>
            <p:cNvGrpSpPr/>
            <p:nvPr/>
          </p:nvGrpSpPr>
          <p:grpSpPr>
            <a:xfrm>
              <a:off x="2497939" y="1763378"/>
              <a:ext cx="314426" cy="304947"/>
              <a:chOff x="5013725" y="2633775"/>
              <a:chExt cx="422900" cy="410150"/>
            </a:xfrm>
          </p:grpSpPr>
          <p:sp>
            <p:nvSpPr>
              <p:cNvPr id="915" name="Google Shape;915;p13"/>
              <p:cNvSpPr/>
              <p:nvPr/>
            </p:nvSpPr>
            <p:spPr>
              <a:xfrm>
                <a:off x="5013725" y="2633775"/>
                <a:ext cx="422900" cy="410150"/>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13"/>
              <p:cNvSpPr/>
              <p:nvPr/>
            </p:nvSpPr>
            <p:spPr>
              <a:xfrm>
                <a:off x="5179850" y="2778200"/>
                <a:ext cx="79300" cy="78850"/>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17" name="Google Shape;917;p13"/>
            <p:cNvSpPr/>
            <p:nvPr/>
          </p:nvSpPr>
          <p:spPr>
            <a:xfrm rot="5209801">
              <a:off x="1218720" y="419375"/>
              <a:ext cx="192106" cy="240257"/>
            </a:xfrm>
            <a:custGeom>
              <a:avLst/>
              <a:gdLst/>
              <a:ahLst/>
              <a:cxnLst/>
              <a:rect l="l" t="t" r="r" b="b"/>
              <a:pathLst>
                <a:path w="7684" h="9610" extrusionOk="0">
                  <a:moveTo>
                    <a:pt x="5097" y="1"/>
                  </a:moveTo>
                  <a:lnTo>
                    <a:pt x="4588" y="114"/>
                  </a:lnTo>
                  <a:lnTo>
                    <a:pt x="4399" y="2096"/>
                  </a:lnTo>
                  <a:lnTo>
                    <a:pt x="3889" y="246"/>
                  </a:lnTo>
                  <a:lnTo>
                    <a:pt x="2889" y="869"/>
                  </a:lnTo>
                  <a:lnTo>
                    <a:pt x="3681" y="2568"/>
                  </a:lnTo>
                  <a:lnTo>
                    <a:pt x="4229" y="3814"/>
                  </a:lnTo>
                  <a:lnTo>
                    <a:pt x="4399" y="4248"/>
                  </a:lnTo>
                  <a:lnTo>
                    <a:pt x="4512" y="4569"/>
                  </a:lnTo>
                  <a:lnTo>
                    <a:pt x="4550" y="4777"/>
                  </a:lnTo>
                  <a:lnTo>
                    <a:pt x="4550" y="4834"/>
                  </a:lnTo>
                  <a:lnTo>
                    <a:pt x="4531" y="4871"/>
                  </a:lnTo>
                  <a:lnTo>
                    <a:pt x="4512" y="4871"/>
                  </a:lnTo>
                  <a:lnTo>
                    <a:pt x="4455" y="4834"/>
                  </a:lnTo>
                  <a:lnTo>
                    <a:pt x="4304" y="4664"/>
                  </a:lnTo>
                  <a:lnTo>
                    <a:pt x="4097" y="4399"/>
                  </a:lnTo>
                  <a:lnTo>
                    <a:pt x="3832" y="4003"/>
                  </a:lnTo>
                  <a:lnTo>
                    <a:pt x="3077" y="2832"/>
                  </a:lnTo>
                  <a:lnTo>
                    <a:pt x="2077" y="1190"/>
                  </a:lnTo>
                  <a:lnTo>
                    <a:pt x="1322" y="1662"/>
                  </a:lnTo>
                  <a:lnTo>
                    <a:pt x="1548" y="2228"/>
                  </a:lnTo>
                  <a:lnTo>
                    <a:pt x="925" y="2134"/>
                  </a:lnTo>
                  <a:lnTo>
                    <a:pt x="680" y="2436"/>
                  </a:lnTo>
                  <a:lnTo>
                    <a:pt x="548" y="2625"/>
                  </a:lnTo>
                  <a:lnTo>
                    <a:pt x="434" y="2832"/>
                  </a:lnTo>
                  <a:lnTo>
                    <a:pt x="302" y="3116"/>
                  </a:lnTo>
                  <a:lnTo>
                    <a:pt x="208" y="3380"/>
                  </a:lnTo>
                  <a:lnTo>
                    <a:pt x="132" y="3625"/>
                  </a:lnTo>
                  <a:lnTo>
                    <a:pt x="76" y="3833"/>
                  </a:lnTo>
                  <a:lnTo>
                    <a:pt x="1529" y="4362"/>
                  </a:lnTo>
                  <a:lnTo>
                    <a:pt x="0" y="4645"/>
                  </a:lnTo>
                  <a:lnTo>
                    <a:pt x="95" y="5532"/>
                  </a:lnTo>
                  <a:lnTo>
                    <a:pt x="1963" y="5192"/>
                  </a:lnTo>
                  <a:lnTo>
                    <a:pt x="3304" y="4985"/>
                  </a:lnTo>
                  <a:lnTo>
                    <a:pt x="3776" y="4928"/>
                  </a:lnTo>
                  <a:lnTo>
                    <a:pt x="4116" y="4890"/>
                  </a:lnTo>
                  <a:lnTo>
                    <a:pt x="4323" y="4890"/>
                  </a:lnTo>
                  <a:lnTo>
                    <a:pt x="4361" y="4909"/>
                  </a:lnTo>
                  <a:lnTo>
                    <a:pt x="4380" y="4909"/>
                  </a:lnTo>
                  <a:lnTo>
                    <a:pt x="4380" y="4947"/>
                  </a:lnTo>
                  <a:lnTo>
                    <a:pt x="4323" y="4966"/>
                  </a:lnTo>
                  <a:lnTo>
                    <a:pt x="4134" y="5060"/>
                  </a:lnTo>
                  <a:lnTo>
                    <a:pt x="3814" y="5173"/>
                  </a:lnTo>
                  <a:lnTo>
                    <a:pt x="3342" y="5306"/>
                  </a:lnTo>
                  <a:lnTo>
                    <a:pt x="2020" y="5683"/>
                  </a:lnTo>
                  <a:lnTo>
                    <a:pt x="151" y="6174"/>
                  </a:lnTo>
                  <a:lnTo>
                    <a:pt x="378" y="6797"/>
                  </a:lnTo>
                  <a:lnTo>
                    <a:pt x="1322" y="6627"/>
                  </a:lnTo>
                  <a:lnTo>
                    <a:pt x="623" y="7269"/>
                  </a:lnTo>
                  <a:lnTo>
                    <a:pt x="736" y="7458"/>
                  </a:lnTo>
                  <a:lnTo>
                    <a:pt x="869" y="7646"/>
                  </a:lnTo>
                  <a:lnTo>
                    <a:pt x="1038" y="7854"/>
                  </a:lnTo>
                  <a:lnTo>
                    <a:pt x="1208" y="8062"/>
                  </a:lnTo>
                  <a:lnTo>
                    <a:pt x="1378" y="8232"/>
                  </a:lnTo>
                  <a:lnTo>
                    <a:pt x="1548" y="8383"/>
                  </a:lnTo>
                  <a:lnTo>
                    <a:pt x="1869" y="8647"/>
                  </a:lnTo>
                  <a:lnTo>
                    <a:pt x="2851" y="7797"/>
                  </a:lnTo>
                  <a:lnTo>
                    <a:pt x="2473" y="9025"/>
                  </a:lnTo>
                  <a:lnTo>
                    <a:pt x="3115" y="9308"/>
                  </a:lnTo>
                  <a:lnTo>
                    <a:pt x="3644" y="8118"/>
                  </a:lnTo>
                  <a:lnTo>
                    <a:pt x="3946" y="9459"/>
                  </a:lnTo>
                  <a:lnTo>
                    <a:pt x="4739" y="9610"/>
                  </a:lnTo>
                  <a:lnTo>
                    <a:pt x="4569" y="5003"/>
                  </a:lnTo>
                  <a:lnTo>
                    <a:pt x="7684" y="1096"/>
                  </a:lnTo>
                  <a:lnTo>
                    <a:pt x="7684" y="1096"/>
                  </a:lnTo>
                  <a:lnTo>
                    <a:pt x="6475" y="1719"/>
                  </a:lnTo>
                  <a:lnTo>
                    <a:pt x="7117" y="718"/>
                  </a:lnTo>
                  <a:lnTo>
                    <a:pt x="6098" y="76"/>
                  </a:lnTo>
                  <a:lnTo>
                    <a:pt x="5154" y="1228"/>
                  </a:lnTo>
                  <a:lnTo>
                    <a:pt x="509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18" name="Google Shape;918;p13"/>
            <p:cNvGrpSpPr/>
            <p:nvPr/>
          </p:nvGrpSpPr>
          <p:grpSpPr>
            <a:xfrm>
              <a:off x="1357005" y="1640480"/>
              <a:ext cx="174066" cy="168818"/>
              <a:chOff x="5013725" y="2633775"/>
              <a:chExt cx="422900" cy="410150"/>
            </a:xfrm>
          </p:grpSpPr>
          <p:sp>
            <p:nvSpPr>
              <p:cNvPr id="919" name="Google Shape;919;p13"/>
              <p:cNvSpPr/>
              <p:nvPr/>
            </p:nvSpPr>
            <p:spPr>
              <a:xfrm>
                <a:off x="5013725" y="2633775"/>
                <a:ext cx="422900" cy="410150"/>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13"/>
              <p:cNvSpPr/>
              <p:nvPr/>
            </p:nvSpPr>
            <p:spPr>
              <a:xfrm>
                <a:off x="5179850" y="2778200"/>
                <a:ext cx="79300" cy="78850"/>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21" name="Google Shape;921;p13"/>
            <p:cNvSpPr/>
            <p:nvPr/>
          </p:nvSpPr>
          <p:spPr>
            <a:xfrm rot="6625155">
              <a:off x="2279667" y="1485809"/>
              <a:ext cx="192107" cy="240259"/>
            </a:xfrm>
            <a:custGeom>
              <a:avLst/>
              <a:gdLst/>
              <a:ahLst/>
              <a:cxnLst/>
              <a:rect l="l" t="t" r="r" b="b"/>
              <a:pathLst>
                <a:path w="7684" h="9610" extrusionOk="0">
                  <a:moveTo>
                    <a:pt x="5097" y="1"/>
                  </a:moveTo>
                  <a:lnTo>
                    <a:pt x="4588" y="114"/>
                  </a:lnTo>
                  <a:lnTo>
                    <a:pt x="4399" y="2096"/>
                  </a:lnTo>
                  <a:lnTo>
                    <a:pt x="3889" y="246"/>
                  </a:lnTo>
                  <a:lnTo>
                    <a:pt x="2889" y="869"/>
                  </a:lnTo>
                  <a:lnTo>
                    <a:pt x="3681" y="2568"/>
                  </a:lnTo>
                  <a:lnTo>
                    <a:pt x="4229" y="3814"/>
                  </a:lnTo>
                  <a:lnTo>
                    <a:pt x="4399" y="4248"/>
                  </a:lnTo>
                  <a:lnTo>
                    <a:pt x="4512" y="4569"/>
                  </a:lnTo>
                  <a:lnTo>
                    <a:pt x="4550" y="4777"/>
                  </a:lnTo>
                  <a:lnTo>
                    <a:pt x="4550" y="4834"/>
                  </a:lnTo>
                  <a:lnTo>
                    <a:pt x="4531" y="4871"/>
                  </a:lnTo>
                  <a:lnTo>
                    <a:pt x="4512" y="4871"/>
                  </a:lnTo>
                  <a:lnTo>
                    <a:pt x="4455" y="4834"/>
                  </a:lnTo>
                  <a:lnTo>
                    <a:pt x="4304" y="4664"/>
                  </a:lnTo>
                  <a:lnTo>
                    <a:pt x="4097" y="4399"/>
                  </a:lnTo>
                  <a:lnTo>
                    <a:pt x="3832" y="4003"/>
                  </a:lnTo>
                  <a:lnTo>
                    <a:pt x="3077" y="2832"/>
                  </a:lnTo>
                  <a:lnTo>
                    <a:pt x="2077" y="1190"/>
                  </a:lnTo>
                  <a:lnTo>
                    <a:pt x="1322" y="1662"/>
                  </a:lnTo>
                  <a:lnTo>
                    <a:pt x="1548" y="2228"/>
                  </a:lnTo>
                  <a:lnTo>
                    <a:pt x="925" y="2134"/>
                  </a:lnTo>
                  <a:lnTo>
                    <a:pt x="680" y="2436"/>
                  </a:lnTo>
                  <a:lnTo>
                    <a:pt x="548" y="2625"/>
                  </a:lnTo>
                  <a:lnTo>
                    <a:pt x="434" y="2832"/>
                  </a:lnTo>
                  <a:lnTo>
                    <a:pt x="302" y="3116"/>
                  </a:lnTo>
                  <a:lnTo>
                    <a:pt x="208" y="3380"/>
                  </a:lnTo>
                  <a:lnTo>
                    <a:pt x="132" y="3625"/>
                  </a:lnTo>
                  <a:lnTo>
                    <a:pt x="76" y="3833"/>
                  </a:lnTo>
                  <a:lnTo>
                    <a:pt x="1529" y="4362"/>
                  </a:lnTo>
                  <a:lnTo>
                    <a:pt x="0" y="4645"/>
                  </a:lnTo>
                  <a:lnTo>
                    <a:pt x="95" y="5532"/>
                  </a:lnTo>
                  <a:lnTo>
                    <a:pt x="1963" y="5192"/>
                  </a:lnTo>
                  <a:lnTo>
                    <a:pt x="3304" y="4985"/>
                  </a:lnTo>
                  <a:lnTo>
                    <a:pt x="3776" y="4928"/>
                  </a:lnTo>
                  <a:lnTo>
                    <a:pt x="4116" y="4890"/>
                  </a:lnTo>
                  <a:lnTo>
                    <a:pt x="4323" y="4890"/>
                  </a:lnTo>
                  <a:lnTo>
                    <a:pt x="4361" y="4909"/>
                  </a:lnTo>
                  <a:lnTo>
                    <a:pt x="4380" y="4909"/>
                  </a:lnTo>
                  <a:lnTo>
                    <a:pt x="4380" y="4947"/>
                  </a:lnTo>
                  <a:lnTo>
                    <a:pt x="4323" y="4966"/>
                  </a:lnTo>
                  <a:lnTo>
                    <a:pt x="4134" y="5060"/>
                  </a:lnTo>
                  <a:lnTo>
                    <a:pt x="3814" y="5173"/>
                  </a:lnTo>
                  <a:lnTo>
                    <a:pt x="3342" y="5306"/>
                  </a:lnTo>
                  <a:lnTo>
                    <a:pt x="2020" y="5683"/>
                  </a:lnTo>
                  <a:lnTo>
                    <a:pt x="151" y="6174"/>
                  </a:lnTo>
                  <a:lnTo>
                    <a:pt x="378" y="6797"/>
                  </a:lnTo>
                  <a:lnTo>
                    <a:pt x="1322" y="6627"/>
                  </a:lnTo>
                  <a:lnTo>
                    <a:pt x="623" y="7269"/>
                  </a:lnTo>
                  <a:lnTo>
                    <a:pt x="736" y="7458"/>
                  </a:lnTo>
                  <a:lnTo>
                    <a:pt x="869" y="7646"/>
                  </a:lnTo>
                  <a:lnTo>
                    <a:pt x="1038" y="7854"/>
                  </a:lnTo>
                  <a:lnTo>
                    <a:pt x="1208" y="8062"/>
                  </a:lnTo>
                  <a:lnTo>
                    <a:pt x="1378" y="8232"/>
                  </a:lnTo>
                  <a:lnTo>
                    <a:pt x="1548" y="8383"/>
                  </a:lnTo>
                  <a:lnTo>
                    <a:pt x="1869" y="8647"/>
                  </a:lnTo>
                  <a:lnTo>
                    <a:pt x="2851" y="7797"/>
                  </a:lnTo>
                  <a:lnTo>
                    <a:pt x="2473" y="9025"/>
                  </a:lnTo>
                  <a:lnTo>
                    <a:pt x="3115" y="9308"/>
                  </a:lnTo>
                  <a:lnTo>
                    <a:pt x="3644" y="8118"/>
                  </a:lnTo>
                  <a:lnTo>
                    <a:pt x="3946" y="9459"/>
                  </a:lnTo>
                  <a:lnTo>
                    <a:pt x="4739" y="9610"/>
                  </a:lnTo>
                  <a:lnTo>
                    <a:pt x="4569" y="5003"/>
                  </a:lnTo>
                  <a:lnTo>
                    <a:pt x="7684" y="1096"/>
                  </a:lnTo>
                  <a:lnTo>
                    <a:pt x="7684" y="1096"/>
                  </a:lnTo>
                  <a:lnTo>
                    <a:pt x="6475" y="1719"/>
                  </a:lnTo>
                  <a:lnTo>
                    <a:pt x="7117" y="718"/>
                  </a:lnTo>
                  <a:lnTo>
                    <a:pt x="6098" y="76"/>
                  </a:lnTo>
                  <a:lnTo>
                    <a:pt x="5154" y="1228"/>
                  </a:lnTo>
                  <a:lnTo>
                    <a:pt x="509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2" name="Google Shape;922;p13"/>
          <p:cNvGrpSpPr/>
          <p:nvPr/>
        </p:nvGrpSpPr>
        <p:grpSpPr>
          <a:xfrm>
            <a:off x="322146" y="1294128"/>
            <a:ext cx="216102" cy="209587"/>
            <a:chOff x="5013725" y="2633775"/>
            <a:chExt cx="422900" cy="410150"/>
          </a:xfrm>
        </p:grpSpPr>
        <p:sp>
          <p:nvSpPr>
            <p:cNvPr id="923" name="Google Shape;923;p13"/>
            <p:cNvSpPr/>
            <p:nvPr/>
          </p:nvSpPr>
          <p:spPr>
            <a:xfrm>
              <a:off x="5013725" y="2633775"/>
              <a:ext cx="422900" cy="410150"/>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13"/>
            <p:cNvSpPr/>
            <p:nvPr/>
          </p:nvSpPr>
          <p:spPr>
            <a:xfrm>
              <a:off x="5179850" y="2778200"/>
              <a:ext cx="79300" cy="78850"/>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25" name="Google Shape;925;p13"/>
          <p:cNvSpPr/>
          <p:nvPr/>
        </p:nvSpPr>
        <p:spPr>
          <a:xfrm>
            <a:off x="8447350" y="1812171"/>
            <a:ext cx="869767" cy="411416"/>
          </a:xfrm>
          <a:custGeom>
            <a:avLst/>
            <a:gdLst/>
            <a:ahLst/>
            <a:cxnLst/>
            <a:rect l="l" t="t" r="r" b="b"/>
            <a:pathLst>
              <a:path w="70086" h="33152" extrusionOk="0">
                <a:moveTo>
                  <a:pt x="28795" y="0"/>
                </a:moveTo>
                <a:lnTo>
                  <a:pt x="28053" y="19"/>
                </a:lnTo>
                <a:lnTo>
                  <a:pt x="27330" y="74"/>
                </a:lnTo>
                <a:lnTo>
                  <a:pt x="26644" y="148"/>
                </a:lnTo>
                <a:lnTo>
                  <a:pt x="25977" y="278"/>
                </a:lnTo>
                <a:lnTo>
                  <a:pt x="25328" y="427"/>
                </a:lnTo>
                <a:lnTo>
                  <a:pt x="24716" y="593"/>
                </a:lnTo>
                <a:lnTo>
                  <a:pt x="24123" y="797"/>
                </a:lnTo>
                <a:lnTo>
                  <a:pt x="23548" y="1020"/>
                </a:lnTo>
                <a:lnTo>
                  <a:pt x="23010" y="1279"/>
                </a:lnTo>
                <a:lnTo>
                  <a:pt x="22491" y="1558"/>
                </a:lnTo>
                <a:lnTo>
                  <a:pt x="21990" y="1854"/>
                </a:lnTo>
                <a:lnTo>
                  <a:pt x="21527" y="2151"/>
                </a:lnTo>
                <a:lnTo>
                  <a:pt x="21082" y="2485"/>
                </a:lnTo>
                <a:lnTo>
                  <a:pt x="20655" y="2837"/>
                </a:lnTo>
                <a:lnTo>
                  <a:pt x="20247" y="3189"/>
                </a:lnTo>
                <a:lnTo>
                  <a:pt x="19877" y="3560"/>
                </a:lnTo>
                <a:lnTo>
                  <a:pt x="19524" y="3931"/>
                </a:lnTo>
                <a:lnTo>
                  <a:pt x="19191" y="4320"/>
                </a:lnTo>
                <a:lnTo>
                  <a:pt x="18894" y="4709"/>
                </a:lnTo>
                <a:lnTo>
                  <a:pt x="18616" y="5117"/>
                </a:lnTo>
                <a:lnTo>
                  <a:pt x="18338" y="5507"/>
                </a:lnTo>
                <a:lnTo>
                  <a:pt x="18097" y="5915"/>
                </a:lnTo>
                <a:lnTo>
                  <a:pt x="17893" y="6304"/>
                </a:lnTo>
                <a:lnTo>
                  <a:pt x="17689" y="6712"/>
                </a:lnTo>
                <a:lnTo>
                  <a:pt x="17503" y="7101"/>
                </a:lnTo>
                <a:lnTo>
                  <a:pt x="17355" y="7491"/>
                </a:lnTo>
                <a:lnTo>
                  <a:pt x="17225" y="7861"/>
                </a:lnTo>
                <a:lnTo>
                  <a:pt x="17096" y="8232"/>
                </a:lnTo>
                <a:lnTo>
                  <a:pt x="17003" y="8585"/>
                </a:lnTo>
                <a:lnTo>
                  <a:pt x="17003" y="8603"/>
                </a:lnTo>
                <a:lnTo>
                  <a:pt x="16984" y="8863"/>
                </a:lnTo>
                <a:lnTo>
                  <a:pt x="16966" y="9437"/>
                </a:lnTo>
                <a:lnTo>
                  <a:pt x="16947" y="10235"/>
                </a:lnTo>
                <a:lnTo>
                  <a:pt x="16966" y="11217"/>
                </a:lnTo>
                <a:lnTo>
                  <a:pt x="17003" y="11755"/>
                </a:lnTo>
                <a:lnTo>
                  <a:pt x="17040" y="12311"/>
                </a:lnTo>
                <a:lnTo>
                  <a:pt x="17096" y="12886"/>
                </a:lnTo>
                <a:lnTo>
                  <a:pt x="17188" y="13479"/>
                </a:lnTo>
                <a:lnTo>
                  <a:pt x="17281" y="14054"/>
                </a:lnTo>
                <a:lnTo>
                  <a:pt x="17411" y="14629"/>
                </a:lnTo>
                <a:lnTo>
                  <a:pt x="17559" y="15185"/>
                </a:lnTo>
                <a:lnTo>
                  <a:pt x="17744" y="15723"/>
                </a:lnTo>
                <a:lnTo>
                  <a:pt x="17782" y="15834"/>
                </a:lnTo>
                <a:lnTo>
                  <a:pt x="17782" y="15927"/>
                </a:lnTo>
                <a:lnTo>
                  <a:pt x="17763" y="16038"/>
                </a:lnTo>
                <a:lnTo>
                  <a:pt x="17726" y="16131"/>
                </a:lnTo>
                <a:lnTo>
                  <a:pt x="17670" y="16205"/>
                </a:lnTo>
                <a:lnTo>
                  <a:pt x="17596" y="16279"/>
                </a:lnTo>
                <a:lnTo>
                  <a:pt x="17503" y="16335"/>
                </a:lnTo>
                <a:lnTo>
                  <a:pt x="17411" y="16372"/>
                </a:lnTo>
                <a:lnTo>
                  <a:pt x="17299" y="16390"/>
                </a:lnTo>
                <a:lnTo>
                  <a:pt x="17207" y="16390"/>
                </a:lnTo>
                <a:lnTo>
                  <a:pt x="17096" y="16372"/>
                </a:lnTo>
                <a:lnTo>
                  <a:pt x="17021" y="16335"/>
                </a:lnTo>
                <a:lnTo>
                  <a:pt x="16929" y="16261"/>
                </a:lnTo>
                <a:lnTo>
                  <a:pt x="16873" y="16186"/>
                </a:lnTo>
                <a:lnTo>
                  <a:pt x="16817" y="16112"/>
                </a:lnTo>
                <a:lnTo>
                  <a:pt x="16780" y="16001"/>
                </a:lnTo>
                <a:lnTo>
                  <a:pt x="16651" y="15408"/>
                </a:lnTo>
                <a:lnTo>
                  <a:pt x="16502" y="14610"/>
                </a:lnTo>
                <a:lnTo>
                  <a:pt x="16335" y="13683"/>
                </a:lnTo>
                <a:lnTo>
                  <a:pt x="16187" y="12645"/>
                </a:lnTo>
                <a:lnTo>
                  <a:pt x="16057" y="11551"/>
                </a:lnTo>
                <a:lnTo>
                  <a:pt x="16020" y="10995"/>
                </a:lnTo>
                <a:lnTo>
                  <a:pt x="15983" y="10457"/>
                </a:lnTo>
                <a:lnTo>
                  <a:pt x="15965" y="9901"/>
                </a:lnTo>
                <a:lnTo>
                  <a:pt x="15965" y="9363"/>
                </a:lnTo>
                <a:lnTo>
                  <a:pt x="15983" y="8844"/>
                </a:lnTo>
                <a:lnTo>
                  <a:pt x="16039" y="8344"/>
                </a:lnTo>
                <a:lnTo>
                  <a:pt x="15501" y="8195"/>
                </a:lnTo>
                <a:lnTo>
                  <a:pt x="14852" y="8065"/>
                </a:lnTo>
                <a:lnTo>
                  <a:pt x="14129" y="7936"/>
                </a:lnTo>
                <a:lnTo>
                  <a:pt x="13332" y="7824"/>
                </a:lnTo>
                <a:lnTo>
                  <a:pt x="12905" y="7787"/>
                </a:lnTo>
                <a:lnTo>
                  <a:pt x="12460" y="7750"/>
                </a:lnTo>
                <a:lnTo>
                  <a:pt x="12015" y="7732"/>
                </a:lnTo>
                <a:lnTo>
                  <a:pt x="11552" y="7713"/>
                </a:lnTo>
                <a:lnTo>
                  <a:pt x="11070" y="7732"/>
                </a:lnTo>
                <a:lnTo>
                  <a:pt x="10588" y="7750"/>
                </a:lnTo>
                <a:lnTo>
                  <a:pt x="10087" y="7806"/>
                </a:lnTo>
                <a:lnTo>
                  <a:pt x="9605" y="7861"/>
                </a:lnTo>
                <a:lnTo>
                  <a:pt x="9104" y="7954"/>
                </a:lnTo>
                <a:lnTo>
                  <a:pt x="8585" y="8047"/>
                </a:lnTo>
                <a:lnTo>
                  <a:pt x="8085" y="8177"/>
                </a:lnTo>
                <a:lnTo>
                  <a:pt x="7584" y="8344"/>
                </a:lnTo>
                <a:lnTo>
                  <a:pt x="7083" y="8529"/>
                </a:lnTo>
                <a:lnTo>
                  <a:pt x="6583" y="8733"/>
                </a:lnTo>
                <a:lnTo>
                  <a:pt x="6082" y="8974"/>
                </a:lnTo>
                <a:lnTo>
                  <a:pt x="5582" y="9252"/>
                </a:lnTo>
                <a:lnTo>
                  <a:pt x="5100" y="9567"/>
                </a:lnTo>
                <a:lnTo>
                  <a:pt x="4617" y="9901"/>
                </a:lnTo>
                <a:lnTo>
                  <a:pt x="4154" y="10290"/>
                </a:lnTo>
                <a:lnTo>
                  <a:pt x="3709" y="10698"/>
                </a:lnTo>
                <a:lnTo>
                  <a:pt x="3264" y="11162"/>
                </a:lnTo>
                <a:lnTo>
                  <a:pt x="2838" y="11644"/>
                </a:lnTo>
                <a:lnTo>
                  <a:pt x="2411" y="12200"/>
                </a:lnTo>
                <a:lnTo>
                  <a:pt x="2022" y="12775"/>
                </a:lnTo>
                <a:lnTo>
                  <a:pt x="1799" y="13146"/>
                </a:lnTo>
                <a:lnTo>
                  <a:pt x="1577" y="13516"/>
                </a:lnTo>
                <a:lnTo>
                  <a:pt x="1373" y="13906"/>
                </a:lnTo>
                <a:lnTo>
                  <a:pt x="1187" y="14277"/>
                </a:lnTo>
                <a:lnTo>
                  <a:pt x="1021" y="14666"/>
                </a:lnTo>
                <a:lnTo>
                  <a:pt x="854" y="15037"/>
                </a:lnTo>
                <a:lnTo>
                  <a:pt x="724" y="15426"/>
                </a:lnTo>
                <a:lnTo>
                  <a:pt x="594" y="15797"/>
                </a:lnTo>
                <a:lnTo>
                  <a:pt x="464" y="16186"/>
                </a:lnTo>
                <a:lnTo>
                  <a:pt x="372" y="16557"/>
                </a:lnTo>
                <a:lnTo>
                  <a:pt x="279" y="16928"/>
                </a:lnTo>
                <a:lnTo>
                  <a:pt x="205" y="17317"/>
                </a:lnTo>
                <a:lnTo>
                  <a:pt x="131" y="17688"/>
                </a:lnTo>
                <a:lnTo>
                  <a:pt x="93" y="18059"/>
                </a:lnTo>
                <a:lnTo>
                  <a:pt x="56" y="18430"/>
                </a:lnTo>
                <a:lnTo>
                  <a:pt x="19" y="18819"/>
                </a:lnTo>
                <a:lnTo>
                  <a:pt x="1" y="19171"/>
                </a:lnTo>
                <a:lnTo>
                  <a:pt x="1" y="19542"/>
                </a:lnTo>
                <a:lnTo>
                  <a:pt x="19" y="19913"/>
                </a:lnTo>
                <a:lnTo>
                  <a:pt x="38" y="20265"/>
                </a:lnTo>
                <a:lnTo>
                  <a:pt x="75" y="20618"/>
                </a:lnTo>
                <a:lnTo>
                  <a:pt x="112" y="20988"/>
                </a:lnTo>
                <a:lnTo>
                  <a:pt x="223" y="21674"/>
                </a:lnTo>
                <a:lnTo>
                  <a:pt x="390" y="22360"/>
                </a:lnTo>
                <a:lnTo>
                  <a:pt x="576" y="23009"/>
                </a:lnTo>
                <a:lnTo>
                  <a:pt x="817" y="23658"/>
                </a:lnTo>
                <a:lnTo>
                  <a:pt x="1095" y="24270"/>
                </a:lnTo>
                <a:lnTo>
                  <a:pt x="1391" y="24864"/>
                </a:lnTo>
                <a:lnTo>
                  <a:pt x="1725" y="25420"/>
                </a:lnTo>
                <a:lnTo>
                  <a:pt x="2096" y="25957"/>
                </a:lnTo>
                <a:lnTo>
                  <a:pt x="2485" y="26458"/>
                </a:lnTo>
                <a:lnTo>
                  <a:pt x="2912" y="26922"/>
                </a:lnTo>
                <a:lnTo>
                  <a:pt x="3375" y="27367"/>
                </a:lnTo>
                <a:lnTo>
                  <a:pt x="3598" y="27552"/>
                </a:lnTo>
                <a:lnTo>
                  <a:pt x="3839" y="27756"/>
                </a:lnTo>
                <a:lnTo>
                  <a:pt x="4098" y="27941"/>
                </a:lnTo>
                <a:lnTo>
                  <a:pt x="4339" y="28108"/>
                </a:lnTo>
                <a:lnTo>
                  <a:pt x="4599" y="28275"/>
                </a:lnTo>
                <a:lnTo>
                  <a:pt x="4858" y="28423"/>
                </a:lnTo>
                <a:lnTo>
                  <a:pt x="5137" y="28572"/>
                </a:lnTo>
                <a:lnTo>
                  <a:pt x="5396" y="28702"/>
                </a:lnTo>
                <a:lnTo>
                  <a:pt x="5674" y="28813"/>
                </a:lnTo>
                <a:lnTo>
                  <a:pt x="5952" y="28924"/>
                </a:lnTo>
                <a:lnTo>
                  <a:pt x="6231" y="29017"/>
                </a:lnTo>
                <a:lnTo>
                  <a:pt x="6527" y="29091"/>
                </a:lnTo>
                <a:lnTo>
                  <a:pt x="6824" y="29165"/>
                </a:lnTo>
                <a:lnTo>
                  <a:pt x="7102" y="29221"/>
                </a:lnTo>
                <a:lnTo>
                  <a:pt x="7417" y="29258"/>
                </a:lnTo>
                <a:lnTo>
                  <a:pt x="7714" y="29295"/>
                </a:lnTo>
                <a:lnTo>
                  <a:pt x="8010" y="29313"/>
                </a:lnTo>
                <a:lnTo>
                  <a:pt x="8622" y="29313"/>
                </a:lnTo>
                <a:lnTo>
                  <a:pt x="8938" y="29276"/>
                </a:lnTo>
                <a:lnTo>
                  <a:pt x="9531" y="29221"/>
                </a:lnTo>
                <a:lnTo>
                  <a:pt x="10106" y="29146"/>
                </a:lnTo>
                <a:lnTo>
                  <a:pt x="11181" y="28980"/>
                </a:lnTo>
                <a:lnTo>
                  <a:pt x="12127" y="28776"/>
                </a:lnTo>
                <a:lnTo>
                  <a:pt x="12979" y="28572"/>
                </a:lnTo>
                <a:lnTo>
                  <a:pt x="13721" y="28349"/>
                </a:lnTo>
                <a:lnTo>
                  <a:pt x="14370" y="28127"/>
                </a:lnTo>
                <a:lnTo>
                  <a:pt x="14926" y="27904"/>
                </a:lnTo>
                <a:lnTo>
                  <a:pt x="15408" y="27682"/>
                </a:lnTo>
                <a:lnTo>
                  <a:pt x="15816" y="27478"/>
                </a:lnTo>
                <a:lnTo>
                  <a:pt x="16150" y="27292"/>
                </a:lnTo>
                <a:lnTo>
                  <a:pt x="16632" y="26996"/>
                </a:lnTo>
                <a:lnTo>
                  <a:pt x="16780" y="26903"/>
                </a:lnTo>
                <a:lnTo>
                  <a:pt x="16892" y="26847"/>
                </a:lnTo>
                <a:lnTo>
                  <a:pt x="16984" y="26847"/>
                </a:lnTo>
                <a:lnTo>
                  <a:pt x="17003" y="26884"/>
                </a:lnTo>
                <a:lnTo>
                  <a:pt x="17096" y="27218"/>
                </a:lnTo>
                <a:lnTo>
                  <a:pt x="17188" y="27515"/>
                </a:lnTo>
                <a:lnTo>
                  <a:pt x="17318" y="27867"/>
                </a:lnTo>
                <a:lnTo>
                  <a:pt x="17522" y="28275"/>
                </a:lnTo>
                <a:lnTo>
                  <a:pt x="17763" y="28702"/>
                </a:lnTo>
                <a:lnTo>
                  <a:pt x="17911" y="28943"/>
                </a:lnTo>
                <a:lnTo>
                  <a:pt x="18078" y="29184"/>
                </a:lnTo>
                <a:lnTo>
                  <a:pt x="18264" y="29425"/>
                </a:lnTo>
                <a:lnTo>
                  <a:pt x="18468" y="29666"/>
                </a:lnTo>
                <a:lnTo>
                  <a:pt x="18690" y="29888"/>
                </a:lnTo>
                <a:lnTo>
                  <a:pt x="18950" y="30129"/>
                </a:lnTo>
                <a:lnTo>
                  <a:pt x="19209" y="30370"/>
                </a:lnTo>
                <a:lnTo>
                  <a:pt x="19487" y="30593"/>
                </a:lnTo>
                <a:lnTo>
                  <a:pt x="19803" y="30815"/>
                </a:lnTo>
                <a:lnTo>
                  <a:pt x="20155" y="31038"/>
                </a:lnTo>
                <a:lnTo>
                  <a:pt x="20507" y="31242"/>
                </a:lnTo>
                <a:lnTo>
                  <a:pt x="20896" y="31427"/>
                </a:lnTo>
                <a:lnTo>
                  <a:pt x="21304" y="31612"/>
                </a:lnTo>
                <a:lnTo>
                  <a:pt x="21749" y="31779"/>
                </a:lnTo>
                <a:lnTo>
                  <a:pt x="22231" y="31928"/>
                </a:lnTo>
                <a:lnTo>
                  <a:pt x="22732" y="32057"/>
                </a:lnTo>
                <a:lnTo>
                  <a:pt x="23270" y="32169"/>
                </a:lnTo>
                <a:lnTo>
                  <a:pt x="23826" y="32243"/>
                </a:lnTo>
                <a:lnTo>
                  <a:pt x="24438" y="32317"/>
                </a:lnTo>
                <a:lnTo>
                  <a:pt x="25068" y="32354"/>
                </a:lnTo>
                <a:lnTo>
                  <a:pt x="25902" y="32373"/>
                </a:lnTo>
                <a:lnTo>
                  <a:pt x="26700" y="32373"/>
                </a:lnTo>
                <a:lnTo>
                  <a:pt x="27460" y="32336"/>
                </a:lnTo>
                <a:lnTo>
                  <a:pt x="28183" y="32261"/>
                </a:lnTo>
                <a:lnTo>
                  <a:pt x="28888" y="32187"/>
                </a:lnTo>
                <a:lnTo>
                  <a:pt x="29537" y="32076"/>
                </a:lnTo>
                <a:lnTo>
                  <a:pt x="30167" y="31946"/>
                </a:lnTo>
                <a:lnTo>
                  <a:pt x="30760" y="31816"/>
                </a:lnTo>
                <a:lnTo>
                  <a:pt x="31316" y="31668"/>
                </a:lnTo>
                <a:lnTo>
                  <a:pt x="31854" y="31520"/>
                </a:lnTo>
                <a:lnTo>
                  <a:pt x="32355" y="31353"/>
                </a:lnTo>
                <a:lnTo>
                  <a:pt x="32800" y="31186"/>
                </a:lnTo>
                <a:lnTo>
                  <a:pt x="33634" y="30852"/>
                </a:lnTo>
                <a:lnTo>
                  <a:pt x="34339" y="30556"/>
                </a:lnTo>
                <a:lnTo>
                  <a:pt x="34116" y="30519"/>
                </a:lnTo>
                <a:lnTo>
                  <a:pt x="34209" y="30426"/>
                </a:lnTo>
                <a:lnTo>
                  <a:pt x="34487" y="30148"/>
                </a:lnTo>
                <a:lnTo>
                  <a:pt x="34672" y="29944"/>
                </a:lnTo>
                <a:lnTo>
                  <a:pt x="34895" y="29703"/>
                </a:lnTo>
                <a:lnTo>
                  <a:pt x="35117" y="29388"/>
                </a:lnTo>
                <a:lnTo>
                  <a:pt x="35340" y="29035"/>
                </a:lnTo>
                <a:lnTo>
                  <a:pt x="35562" y="28646"/>
                </a:lnTo>
                <a:lnTo>
                  <a:pt x="35785" y="28201"/>
                </a:lnTo>
                <a:lnTo>
                  <a:pt x="35989" y="27700"/>
                </a:lnTo>
                <a:lnTo>
                  <a:pt x="36156" y="27163"/>
                </a:lnTo>
                <a:lnTo>
                  <a:pt x="36248" y="26866"/>
                </a:lnTo>
                <a:lnTo>
                  <a:pt x="36304" y="26551"/>
                </a:lnTo>
                <a:lnTo>
                  <a:pt x="36378" y="26236"/>
                </a:lnTo>
                <a:lnTo>
                  <a:pt x="36415" y="25902"/>
                </a:lnTo>
                <a:lnTo>
                  <a:pt x="36452" y="25568"/>
                </a:lnTo>
                <a:lnTo>
                  <a:pt x="36489" y="25216"/>
                </a:lnTo>
                <a:lnTo>
                  <a:pt x="36489" y="24845"/>
                </a:lnTo>
                <a:lnTo>
                  <a:pt x="36489" y="24456"/>
                </a:lnTo>
                <a:lnTo>
                  <a:pt x="36471" y="24085"/>
                </a:lnTo>
                <a:lnTo>
                  <a:pt x="36415" y="23733"/>
                </a:lnTo>
                <a:lnTo>
                  <a:pt x="36341" y="23399"/>
                </a:lnTo>
                <a:lnTo>
                  <a:pt x="36248" y="23084"/>
                </a:lnTo>
                <a:lnTo>
                  <a:pt x="36119" y="22787"/>
                </a:lnTo>
                <a:lnTo>
                  <a:pt x="35970" y="22527"/>
                </a:lnTo>
                <a:lnTo>
                  <a:pt x="35803" y="22286"/>
                </a:lnTo>
                <a:lnTo>
                  <a:pt x="35636" y="22064"/>
                </a:lnTo>
                <a:lnTo>
                  <a:pt x="35433" y="21841"/>
                </a:lnTo>
                <a:lnTo>
                  <a:pt x="35210" y="21656"/>
                </a:lnTo>
                <a:lnTo>
                  <a:pt x="34988" y="21489"/>
                </a:lnTo>
                <a:lnTo>
                  <a:pt x="34747" y="21341"/>
                </a:lnTo>
                <a:lnTo>
                  <a:pt x="34505" y="21211"/>
                </a:lnTo>
                <a:lnTo>
                  <a:pt x="34246" y="21100"/>
                </a:lnTo>
                <a:lnTo>
                  <a:pt x="33968" y="21007"/>
                </a:lnTo>
                <a:lnTo>
                  <a:pt x="33690" y="20933"/>
                </a:lnTo>
                <a:lnTo>
                  <a:pt x="33412" y="20877"/>
                </a:lnTo>
                <a:lnTo>
                  <a:pt x="33133" y="20822"/>
                </a:lnTo>
                <a:lnTo>
                  <a:pt x="32855" y="20803"/>
                </a:lnTo>
                <a:lnTo>
                  <a:pt x="32577" y="20785"/>
                </a:lnTo>
                <a:lnTo>
                  <a:pt x="32299" y="20785"/>
                </a:lnTo>
                <a:lnTo>
                  <a:pt x="32021" y="20803"/>
                </a:lnTo>
                <a:lnTo>
                  <a:pt x="31743" y="20840"/>
                </a:lnTo>
                <a:lnTo>
                  <a:pt x="31465" y="20877"/>
                </a:lnTo>
                <a:lnTo>
                  <a:pt x="31205" y="20933"/>
                </a:lnTo>
                <a:lnTo>
                  <a:pt x="30964" y="21007"/>
                </a:lnTo>
                <a:lnTo>
                  <a:pt x="30723" y="21100"/>
                </a:lnTo>
                <a:lnTo>
                  <a:pt x="30482" y="21192"/>
                </a:lnTo>
                <a:lnTo>
                  <a:pt x="30278" y="21304"/>
                </a:lnTo>
                <a:lnTo>
                  <a:pt x="30074" y="21415"/>
                </a:lnTo>
                <a:lnTo>
                  <a:pt x="29889" y="21545"/>
                </a:lnTo>
                <a:lnTo>
                  <a:pt x="29722" y="21693"/>
                </a:lnTo>
                <a:lnTo>
                  <a:pt x="29574" y="21841"/>
                </a:lnTo>
                <a:lnTo>
                  <a:pt x="29444" y="22008"/>
                </a:lnTo>
                <a:lnTo>
                  <a:pt x="29314" y="22175"/>
                </a:lnTo>
                <a:lnTo>
                  <a:pt x="29203" y="22342"/>
                </a:lnTo>
                <a:lnTo>
                  <a:pt x="29110" y="22509"/>
                </a:lnTo>
                <a:lnTo>
                  <a:pt x="29036" y="22694"/>
                </a:lnTo>
                <a:lnTo>
                  <a:pt x="28962" y="22880"/>
                </a:lnTo>
                <a:lnTo>
                  <a:pt x="28925" y="23065"/>
                </a:lnTo>
                <a:lnTo>
                  <a:pt x="28869" y="23250"/>
                </a:lnTo>
                <a:lnTo>
                  <a:pt x="28850" y="23436"/>
                </a:lnTo>
                <a:lnTo>
                  <a:pt x="28832" y="23621"/>
                </a:lnTo>
                <a:lnTo>
                  <a:pt x="28813" y="23807"/>
                </a:lnTo>
                <a:lnTo>
                  <a:pt x="28832" y="24178"/>
                </a:lnTo>
                <a:lnTo>
                  <a:pt x="28888" y="24530"/>
                </a:lnTo>
                <a:lnTo>
                  <a:pt x="28999" y="24864"/>
                </a:lnTo>
                <a:lnTo>
                  <a:pt x="29129" y="25160"/>
                </a:lnTo>
                <a:lnTo>
                  <a:pt x="29203" y="25290"/>
                </a:lnTo>
                <a:lnTo>
                  <a:pt x="29295" y="25420"/>
                </a:lnTo>
                <a:lnTo>
                  <a:pt x="29388" y="25550"/>
                </a:lnTo>
                <a:lnTo>
                  <a:pt x="29481" y="25661"/>
                </a:lnTo>
                <a:lnTo>
                  <a:pt x="29592" y="25753"/>
                </a:lnTo>
                <a:lnTo>
                  <a:pt x="29703" y="25846"/>
                </a:lnTo>
                <a:lnTo>
                  <a:pt x="29833" y="25902"/>
                </a:lnTo>
                <a:lnTo>
                  <a:pt x="29963" y="25957"/>
                </a:lnTo>
                <a:lnTo>
                  <a:pt x="30093" y="26013"/>
                </a:lnTo>
                <a:lnTo>
                  <a:pt x="30241" y="26032"/>
                </a:lnTo>
                <a:lnTo>
                  <a:pt x="30389" y="26050"/>
                </a:lnTo>
                <a:lnTo>
                  <a:pt x="30538" y="26032"/>
                </a:lnTo>
                <a:lnTo>
                  <a:pt x="31075" y="25976"/>
                </a:lnTo>
                <a:lnTo>
                  <a:pt x="31520" y="25939"/>
                </a:lnTo>
                <a:lnTo>
                  <a:pt x="31854" y="25920"/>
                </a:lnTo>
                <a:lnTo>
                  <a:pt x="32095" y="25957"/>
                </a:lnTo>
                <a:lnTo>
                  <a:pt x="32188" y="25976"/>
                </a:lnTo>
                <a:lnTo>
                  <a:pt x="32262" y="25995"/>
                </a:lnTo>
                <a:lnTo>
                  <a:pt x="32318" y="26032"/>
                </a:lnTo>
                <a:lnTo>
                  <a:pt x="32373" y="26087"/>
                </a:lnTo>
                <a:lnTo>
                  <a:pt x="32410" y="26143"/>
                </a:lnTo>
                <a:lnTo>
                  <a:pt x="32429" y="26198"/>
                </a:lnTo>
                <a:lnTo>
                  <a:pt x="32447" y="26365"/>
                </a:lnTo>
                <a:lnTo>
                  <a:pt x="32447" y="26551"/>
                </a:lnTo>
                <a:lnTo>
                  <a:pt x="32429" y="26755"/>
                </a:lnTo>
                <a:lnTo>
                  <a:pt x="32392" y="26866"/>
                </a:lnTo>
                <a:lnTo>
                  <a:pt x="32355" y="26959"/>
                </a:lnTo>
                <a:lnTo>
                  <a:pt x="32318" y="27051"/>
                </a:lnTo>
                <a:lnTo>
                  <a:pt x="32243" y="27144"/>
                </a:lnTo>
                <a:lnTo>
                  <a:pt x="32151" y="27218"/>
                </a:lnTo>
                <a:lnTo>
                  <a:pt x="32040" y="27274"/>
                </a:lnTo>
                <a:lnTo>
                  <a:pt x="31910" y="27329"/>
                </a:lnTo>
                <a:lnTo>
                  <a:pt x="31743" y="27385"/>
                </a:lnTo>
                <a:lnTo>
                  <a:pt x="31539" y="27404"/>
                </a:lnTo>
                <a:lnTo>
                  <a:pt x="31298" y="27422"/>
                </a:lnTo>
                <a:lnTo>
                  <a:pt x="31038" y="27404"/>
                </a:lnTo>
                <a:lnTo>
                  <a:pt x="30723" y="27367"/>
                </a:lnTo>
                <a:lnTo>
                  <a:pt x="30389" y="27311"/>
                </a:lnTo>
                <a:lnTo>
                  <a:pt x="30056" y="27218"/>
                </a:lnTo>
                <a:lnTo>
                  <a:pt x="29740" y="27107"/>
                </a:lnTo>
                <a:lnTo>
                  <a:pt x="29425" y="26977"/>
                </a:lnTo>
                <a:lnTo>
                  <a:pt x="29129" y="26810"/>
                </a:lnTo>
                <a:lnTo>
                  <a:pt x="28850" y="26606"/>
                </a:lnTo>
                <a:lnTo>
                  <a:pt x="28572" y="26384"/>
                </a:lnTo>
                <a:lnTo>
                  <a:pt x="28331" y="26143"/>
                </a:lnTo>
                <a:lnTo>
                  <a:pt x="28127" y="25846"/>
                </a:lnTo>
                <a:lnTo>
                  <a:pt x="27942" y="25531"/>
                </a:lnTo>
                <a:lnTo>
                  <a:pt x="27868" y="25364"/>
                </a:lnTo>
                <a:lnTo>
                  <a:pt x="27794" y="25179"/>
                </a:lnTo>
                <a:lnTo>
                  <a:pt x="27738" y="24993"/>
                </a:lnTo>
                <a:lnTo>
                  <a:pt x="27682" y="24808"/>
                </a:lnTo>
                <a:lnTo>
                  <a:pt x="27645" y="24604"/>
                </a:lnTo>
                <a:lnTo>
                  <a:pt x="27608" y="24381"/>
                </a:lnTo>
                <a:lnTo>
                  <a:pt x="27590" y="24159"/>
                </a:lnTo>
                <a:lnTo>
                  <a:pt x="27571" y="23936"/>
                </a:lnTo>
                <a:lnTo>
                  <a:pt x="27590" y="23695"/>
                </a:lnTo>
                <a:lnTo>
                  <a:pt x="27608" y="23454"/>
                </a:lnTo>
                <a:lnTo>
                  <a:pt x="27627" y="23195"/>
                </a:lnTo>
                <a:lnTo>
                  <a:pt x="27664" y="22935"/>
                </a:lnTo>
                <a:lnTo>
                  <a:pt x="27719" y="22676"/>
                </a:lnTo>
                <a:lnTo>
                  <a:pt x="27794" y="22416"/>
                </a:lnTo>
                <a:lnTo>
                  <a:pt x="27886" y="22157"/>
                </a:lnTo>
                <a:lnTo>
                  <a:pt x="27979" y="21916"/>
                </a:lnTo>
                <a:lnTo>
                  <a:pt x="28090" y="21674"/>
                </a:lnTo>
                <a:lnTo>
                  <a:pt x="28220" y="21433"/>
                </a:lnTo>
                <a:lnTo>
                  <a:pt x="28350" y="21211"/>
                </a:lnTo>
                <a:lnTo>
                  <a:pt x="28498" y="21007"/>
                </a:lnTo>
                <a:lnTo>
                  <a:pt x="28665" y="20803"/>
                </a:lnTo>
                <a:lnTo>
                  <a:pt x="28832" y="20599"/>
                </a:lnTo>
                <a:lnTo>
                  <a:pt x="29017" y="20414"/>
                </a:lnTo>
                <a:lnTo>
                  <a:pt x="29221" y="20247"/>
                </a:lnTo>
                <a:lnTo>
                  <a:pt x="29425" y="20080"/>
                </a:lnTo>
                <a:lnTo>
                  <a:pt x="29629" y="19932"/>
                </a:lnTo>
                <a:lnTo>
                  <a:pt x="29852" y="19783"/>
                </a:lnTo>
                <a:lnTo>
                  <a:pt x="30093" y="19672"/>
                </a:lnTo>
                <a:lnTo>
                  <a:pt x="30334" y="19561"/>
                </a:lnTo>
                <a:lnTo>
                  <a:pt x="30575" y="19450"/>
                </a:lnTo>
                <a:lnTo>
                  <a:pt x="30834" y="19375"/>
                </a:lnTo>
                <a:lnTo>
                  <a:pt x="31094" y="19301"/>
                </a:lnTo>
                <a:lnTo>
                  <a:pt x="31354" y="19246"/>
                </a:lnTo>
                <a:lnTo>
                  <a:pt x="31632" y="19209"/>
                </a:lnTo>
                <a:lnTo>
                  <a:pt x="31928" y="19190"/>
                </a:lnTo>
                <a:lnTo>
                  <a:pt x="32206" y="19190"/>
                </a:lnTo>
                <a:lnTo>
                  <a:pt x="32503" y="19209"/>
                </a:lnTo>
                <a:lnTo>
                  <a:pt x="32800" y="19227"/>
                </a:lnTo>
                <a:lnTo>
                  <a:pt x="33115" y="19283"/>
                </a:lnTo>
                <a:lnTo>
                  <a:pt x="33412" y="19357"/>
                </a:lnTo>
                <a:lnTo>
                  <a:pt x="33727" y="19450"/>
                </a:lnTo>
                <a:lnTo>
                  <a:pt x="34042" y="19561"/>
                </a:lnTo>
                <a:lnTo>
                  <a:pt x="34357" y="19691"/>
                </a:lnTo>
                <a:lnTo>
                  <a:pt x="34672" y="19839"/>
                </a:lnTo>
                <a:lnTo>
                  <a:pt x="34988" y="20006"/>
                </a:lnTo>
                <a:lnTo>
                  <a:pt x="35284" y="20173"/>
                </a:lnTo>
                <a:lnTo>
                  <a:pt x="35562" y="20340"/>
                </a:lnTo>
                <a:lnTo>
                  <a:pt x="35840" y="20543"/>
                </a:lnTo>
                <a:lnTo>
                  <a:pt x="36081" y="20729"/>
                </a:lnTo>
                <a:lnTo>
                  <a:pt x="36304" y="20933"/>
                </a:lnTo>
                <a:lnTo>
                  <a:pt x="36526" y="21137"/>
                </a:lnTo>
                <a:lnTo>
                  <a:pt x="36712" y="21341"/>
                </a:lnTo>
                <a:lnTo>
                  <a:pt x="36897" y="21563"/>
                </a:lnTo>
                <a:lnTo>
                  <a:pt x="37064" y="21786"/>
                </a:lnTo>
                <a:lnTo>
                  <a:pt x="37231" y="22008"/>
                </a:lnTo>
                <a:lnTo>
                  <a:pt x="37361" y="22231"/>
                </a:lnTo>
                <a:lnTo>
                  <a:pt x="37491" y="22472"/>
                </a:lnTo>
                <a:lnTo>
                  <a:pt x="37602" y="22713"/>
                </a:lnTo>
                <a:lnTo>
                  <a:pt x="37695" y="22972"/>
                </a:lnTo>
                <a:lnTo>
                  <a:pt x="37787" y="23213"/>
                </a:lnTo>
                <a:lnTo>
                  <a:pt x="37861" y="23473"/>
                </a:lnTo>
                <a:lnTo>
                  <a:pt x="37917" y="23733"/>
                </a:lnTo>
                <a:lnTo>
                  <a:pt x="37954" y="23992"/>
                </a:lnTo>
                <a:lnTo>
                  <a:pt x="37991" y="24252"/>
                </a:lnTo>
                <a:lnTo>
                  <a:pt x="38010" y="24511"/>
                </a:lnTo>
                <a:lnTo>
                  <a:pt x="38028" y="24789"/>
                </a:lnTo>
                <a:lnTo>
                  <a:pt x="38028" y="25327"/>
                </a:lnTo>
                <a:lnTo>
                  <a:pt x="37973" y="25883"/>
                </a:lnTo>
                <a:lnTo>
                  <a:pt x="37880" y="26440"/>
                </a:lnTo>
                <a:lnTo>
                  <a:pt x="37750" y="26996"/>
                </a:lnTo>
                <a:lnTo>
                  <a:pt x="37583" y="27552"/>
                </a:lnTo>
                <a:lnTo>
                  <a:pt x="37398" y="28127"/>
                </a:lnTo>
                <a:lnTo>
                  <a:pt x="37231" y="28609"/>
                </a:lnTo>
                <a:lnTo>
                  <a:pt x="37046" y="29035"/>
                </a:lnTo>
                <a:lnTo>
                  <a:pt x="36879" y="29406"/>
                </a:lnTo>
                <a:lnTo>
                  <a:pt x="36730" y="29721"/>
                </a:lnTo>
                <a:lnTo>
                  <a:pt x="36582" y="29981"/>
                </a:lnTo>
                <a:lnTo>
                  <a:pt x="36452" y="30203"/>
                </a:lnTo>
                <a:lnTo>
                  <a:pt x="36323" y="30370"/>
                </a:lnTo>
                <a:lnTo>
                  <a:pt x="36545" y="30593"/>
                </a:lnTo>
                <a:lnTo>
                  <a:pt x="36805" y="30852"/>
                </a:lnTo>
                <a:lnTo>
                  <a:pt x="37120" y="31112"/>
                </a:lnTo>
                <a:lnTo>
                  <a:pt x="37491" y="31408"/>
                </a:lnTo>
                <a:lnTo>
                  <a:pt x="37898" y="31705"/>
                </a:lnTo>
                <a:lnTo>
                  <a:pt x="38381" y="31983"/>
                </a:lnTo>
                <a:lnTo>
                  <a:pt x="38918" y="32261"/>
                </a:lnTo>
                <a:lnTo>
                  <a:pt x="39215" y="32391"/>
                </a:lnTo>
                <a:lnTo>
                  <a:pt x="39512" y="32502"/>
                </a:lnTo>
                <a:lnTo>
                  <a:pt x="39827" y="32632"/>
                </a:lnTo>
                <a:lnTo>
                  <a:pt x="40179" y="32725"/>
                </a:lnTo>
                <a:lnTo>
                  <a:pt x="40531" y="32836"/>
                </a:lnTo>
                <a:lnTo>
                  <a:pt x="40902" y="32910"/>
                </a:lnTo>
                <a:lnTo>
                  <a:pt x="41291" y="32984"/>
                </a:lnTo>
                <a:lnTo>
                  <a:pt x="41699" y="33059"/>
                </a:lnTo>
                <a:lnTo>
                  <a:pt x="42126" y="33096"/>
                </a:lnTo>
                <a:lnTo>
                  <a:pt x="42571" y="33133"/>
                </a:lnTo>
                <a:lnTo>
                  <a:pt x="43034" y="33151"/>
                </a:lnTo>
                <a:lnTo>
                  <a:pt x="43516" y="33151"/>
                </a:lnTo>
                <a:lnTo>
                  <a:pt x="44036" y="33133"/>
                </a:lnTo>
                <a:lnTo>
                  <a:pt x="44555" y="33096"/>
                </a:lnTo>
                <a:lnTo>
                  <a:pt x="45092" y="33040"/>
                </a:lnTo>
                <a:lnTo>
                  <a:pt x="45649" y="32966"/>
                </a:lnTo>
                <a:lnTo>
                  <a:pt x="46242" y="32873"/>
                </a:lnTo>
                <a:lnTo>
                  <a:pt x="46854" y="32743"/>
                </a:lnTo>
                <a:lnTo>
                  <a:pt x="47336" y="32632"/>
                </a:lnTo>
                <a:lnTo>
                  <a:pt x="47799" y="32502"/>
                </a:lnTo>
                <a:lnTo>
                  <a:pt x="48244" y="32373"/>
                </a:lnTo>
                <a:lnTo>
                  <a:pt x="48671" y="32224"/>
                </a:lnTo>
                <a:lnTo>
                  <a:pt x="49097" y="32057"/>
                </a:lnTo>
                <a:lnTo>
                  <a:pt x="49487" y="31909"/>
                </a:lnTo>
                <a:lnTo>
                  <a:pt x="49857" y="31724"/>
                </a:lnTo>
                <a:lnTo>
                  <a:pt x="50210" y="31557"/>
                </a:lnTo>
                <a:lnTo>
                  <a:pt x="50543" y="31371"/>
                </a:lnTo>
                <a:lnTo>
                  <a:pt x="50859" y="31167"/>
                </a:lnTo>
                <a:lnTo>
                  <a:pt x="51174" y="30982"/>
                </a:lnTo>
                <a:lnTo>
                  <a:pt x="51470" y="30778"/>
                </a:lnTo>
                <a:lnTo>
                  <a:pt x="51730" y="30574"/>
                </a:lnTo>
                <a:lnTo>
                  <a:pt x="52008" y="30370"/>
                </a:lnTo>
                <a:lnTo>
                  <a:pt x="52249" y="30148"/>
                </a:lnTo>
                <a:lnTo>
                  <a:pt x="52472" y="29944"/>
                </a:lnTo>
                <a:lnTo>
                  <a:pt x="52898" y="29499"/>
                </a:lnTo>
                <a:lnTo>
                  <a:pt x="53287" y="29072"/>
                </a:lnTo>
                <a:lnTo>
                  <a:pt x="53621" y="28627"/>
                </a:lnTo>
                <a:lnTo>
                  <a:pt x="53899" y="28201"/>
                </a:lnTo>
                <a:lnTo>
                  <a:pt x="54159" y="27793"/>
                </a:lnTo>
                <a:lnTo>
                  <a:pt x="54381" y="27404"/>
                </a:lnTo>
                <a:lnTo>
                  <a:pt x="54567" y="27033"/>
                </a:lnTo>
                <a:lnTo>
                  <a:pt x="54734" y="26681"/>
                </a:lnTo>
                <a:lnTo>
                  <a:pt x="54641" y="25809"/>
                </a:lnTo>
                <a:lnTo>
                  <a:pt x="54585" y="25309"/>
                </a:lnTo>
                <a:lnTo>
                  <a:pt x="54511" y="24789"/>
                </a:lnTo>
                <a:lnTo>
                  <a:pt x="54400" y="24233"/>
                </a:lnTo>
                <a:lnTo>
                  <a:pt x="54270" y="23658"/>
                </a:lnTo>
                <a:lnTo>
                  <a:pt x="54103" y="23084"/>
                </a:lnTo>
                <a:lnTo>
                  <a:pt x="53918" y="22527"/>
                </a:lnTo>
                <a:lnTo>
                  <a:pt x="53695" y="21990"/>
                </a:lnTo>
                <a:lnTo>
                  <a:pt x="53566" y="21730"/>
                </a:lnTo>
                <a:lnTo>
                  <a:pt x="53436" y="21471"/>
                </a:lnTo>
                <a:lnTo>
                  <a:pt x="53287" y="21229"/>
                </a:lnTo>
                <a:lnTo>
                  <a:pt x="53139" y="20988"/>
                </a:lnTo>
                <a:lnTo>
                  <a:pt x="52972" y="20766"/>
                </a:lnTo>
                <a:lnTo>
                  <a:pt x="52787" y="20562"/>
                </a:lnTo>
                <a:lnTo>
                  <a:pt x="52601" y="20358"/>
                </a:lnTo>
                <a:lnTo>
                  <a:pt x="52398" y="20191"/>
                </a:lnTo>
                <a:lnTo>
                  <a:pt x="52194" y="20024"/>
                </a:lnTo>
                <a:lnTo>
                  <a:pt x="51971" y="19876"/>
                </a:lnTo>
                <a:lnTo>
                  <a:pt x="51730" y="19746"/>
                </a:lnTo>
                <a:lnTo>
                  <a:pt x="51489" y="19635"/>
                </a:lnTo>
                <a:lnTo>
                  <a:pt x="51229" y="19561"/>
                </a:lnTo>
                <a:lnTo>
                  <a:pt x="50951" y="19505"/>
                </a:lnTo>
                <a:lnTo>
                  <a:pt x="50581" y="19450"/>
                </a:lnTo>
                <a:lnTo>
                  <a:pt x="50247" y="19412"/>
                </a:lnTo>
                <a:lnTo>
                  <a:pt x="49913" y="19375"/>
                </a:lnTo>
                <a:lnTo>
                  <a:pt x="49579" y="19357"/>
                </a:lnTo>
                <a:lnTo>
                  <a:pt x="49264" y="19375"/>
                </a:lnTo>
                <a:lnTo>
                  <a:pt x="48967" y="19375"/>
                </a:lnTo>
                <a:lnTo>
                  <a:pt x="48671" y="19412"/>
                </a:lnTo>
                <a:lnTo>
                  <a:pt x="48393" y="19450"/>
                </a:lnTo>
                <a:lnTo>
                  <a:pt x="48115" y="19505"/>
                </a:lnTo>
                <a:lnTo>
                  <a:pt x="47855" y="19561"/>
                </a:lnTo>
                <a:lnTo>
                  <a:pt x="47595" y="19635"/>
                </a:lnTo>
                <a:lnTo>
                  <a:pt x="47373" y="19728"/>
                </a:lnTo>
                <a:lnTo>
                  <a:pt x="47132" y="19820"/>
                </a:lnTo>
                <a:lnTo>
                  <a:pt x="46928" y="19932"/>
                </a:lnTo>
                <a:lnTo>
                  <a:pt x="46724" y="20061"/>
                </a:lnTo>
                <a:lnTo>
                  <a:pt x="46520" y="20191"/>
                </a:lnTo>
                <a:lnTo>
                  <a:pt x="46353" y="20321"/>
                </a:lnTo>
                <a:lnTo>
                  <a:pt x="46186" y="20469"/>
                </a:lnTo>
                <a:lnTo>
                  <a:pt x="46019" y="20618"/>
                </a:lnTo>
                <a:lnTo>
                  <a:pt x="45871" y="20785"/>
                </a:lnTo>
                <a:lnTo>
                  <a:pt x="45741" y="20951"/>
                </a:lnTo>
                <a:lnTo>
                  <a:pt x="45612" y="21137"/>
                </a:lnTo>
                <a:lnTo>
                  <a:pt x="45500" y="21322"/>
                </a:lnTo>
                <a:lnTo>
                  <a:pt x="45408" y="21526"/>
                </a:lnTo>
                <a:lnTo>
                  <a:pt x="45333" y="21712"/>
                </a:lnTo>
                <a:lnTo>
                  <a:pt x="45259" y="21916"/>
                </a:lnTo>
                <a:lnTo>
                  <a:pt x="45185" y="22138"/>
                </a:lnTo>
                <a:lnTo>
                  <a:pt x="45148" y="22360"/>
                </a:lnTo>
                <a:lnTo>
                  <a:pt x="45111" y="22583"/>
                </a:lnTo>
                <a:lnTo>
                  <a:pt x="45092" y="22805"/>
                </a:lnTo>
                <a:lnTo>
                  <a:pt x="45074" y="23028"/>
                </a:lnTo>
                <a:lnTo>
                  <a:pt x="45074" y="23269"/>
                </a:lnTo>
                <a:lnTo>
                  <a:pt x="45111" y="23733"/>
                </a:lnTo>
                <a:lnTo>
                  <a:pt x="45167" y="24178"/>
                </a:lnTo>
                <a:lnTo>
                  <a:pt x="45241" y="24585"/>
                </a:lnTo>
                <a:lnTo>
                  <a:pt x="45352" y="24993"/>
                </a:lnTo>
                <a:lnTo>
                  <a:pt x="45482" y="25346"/>
                </a:lnTo>
                <a:lnTo>
                  <a:pt x="45630" y="25698"/>
                </a:lnTo>
                <a:lnTo>
                  <a:pt x="45797" y="25995"/>
                </a:lnTo>
                <a:lnTo>
                  <a:pt x="45982" y="26273"/>
                </a:lnTo>
                <a:lnTo>
                  <a:pt x="46186" y="26514"/>
                </a:lnTo>
                <a:lnTo>
                  <a:pt x="46409" y="26736"/>
                </a:lnTo>
                <a:lnTo>
                  <a:pt x="46650" y="26903"/>
                </a:lnTo>
                <a:lnTo>
                  <a:pt x="46909" y="27051"/>
                </a:lnTo>
                <a:lnTo>
                  <a:pt x="47169" y="27144"/>
                </a:lnTo>
                <a:lnTo>
                  <a:pt x="47447" y="27200"/>
                </a:lnTo>
                <a:lnTo>
                  <a:pt x="47744" y="27200"/>
                </a:lnTo>
                <a:lnTo>
                  <a:pt x="48040" y="27181"/>
                </a:lnTo>
                <a:lnTo>
                  <a:pt x="48319" y="27126"/>
                </a:lnTo>
                <a:lnTo>
                  <a:pt x="48578" y="27051"/>
                </a:lnTo>
                <a:lnTo>
                  <a:pt x="48819" y="26977"/>
                </a:lnTo>
                <a:lnTo>
                  <a:pt x="49042" y="26903"/>
                </a:lnTo>
                <a:lnTo>
                  <a:pt x="49394" y="26736"/>
                </a:lnTo>
                <a:lnTo>
                  <a:pt x="49672" y="26588"/>
                </a:lnTo>
                <a:lnTo>
                  <a:pt x="49913" y="26477"/>
                </a:lnTo>
                <a:lnTo>
                  <a:pt x="50024" y="26440"/>
                </a:lnTo>
                <a:lnTo>
                  <a:pt x="50117" y="26421"/>
                </a:lnTo>
                <a:lnTo>
                  <a:pt x="50210" y="26402"/>
                </a:lnTo>
                <a:lnTo>
                  <a:pt x="50284" y="26421"/>
                </a:lnTo>
                <a:lnTo>
                  <a:pt x="50377" y="26458"/>
                </a:lnTo>
                <a:lnTo>
                  <a:pt x="50469" y="26514"/>
                </a:lnTo>
                <a:lnTo>
                  <a:pt x="50543" y="26588"/>
                </a:lnTo>
                <a:lnTo>
                  <a:pt x="50618" y="26699"/>
                </a:lnTo>
                <a:lnTo>
                  <a:pt x="50673" y="26829"/>
                </a:lnTo>
                <a:lnTo>
                  <a:pt x="50710" y="26959"/>
                </a:lnTo>
                <a:lnTo>
                  <a:pt x="50729" y="27126"/>
                </a:lnTo>
                <a:lnTo>
                  <a:pt x="50729" y="27292"/>
                </a:lnTo>
                <a:lnTo>
                  <a:pt x="50692" y="27459"/>
                </a:lnTo>
                <a:lnTo>
                  <a:pt x="50636" y="27626"/>
                </a:lnTo>
                <a:lnTo>
                  <a:pt x="50543" y="27812"/>
                </a:lnTo>
                <a:lnTo>
                  <a:pt x="50414" y="27978"/>
                </a:lnTo>
                <a:lnTo>
                  <a:pt x="50247" y="28145"/>
                </a:lnTo>
                <a:lnTo>
                  <a:pt x="50043" y="28294"/>
                </a:lnTo>
                <a:lnTo>
                  <a:pt x="49802" y="28442"/>
                </a:lnTo>
                <a:lnTo>
                  <a:pt x="49524" y="28553"/>
                </a:lnTo>
                <a:lnTo>
                  <a:pt x="49190" y="28664"/>
                </a:lnTo>
                <a:lnTo>
                  <a:pt x="48801" y="28757"/>
                </a:lnTo>
                <a:lnTo>
                  <a:pt x="48597" y="28776"/>
                </a:lnTo>
                <a:lnTo>
                  <a:pt x="48374" y="28794"/>
                </a:lnTo>
                <a:lnTo>
                  <a:pt x="48152" y="28794"/>
                </a:lnTo>
                <a:lnTo>
                  <a:pt x="47948" y="28776"/>
                </a:lnTo>
                <a:lnTo>
                  <a:pt x="47725" y="28739"/>
                </a:lnTo>
                <a:lnTo>
                  <a:pt x="47484" y="28702"/>
                </a:lnTo>
                <a:lnTo>
                  <a:pt x="47262" y="28646"/>
                </a:lnTo>
                <a:lnTo>
                  <a:pt x="47039" y="28572"/>
                </a:lnTo>
                <a:lnTo>
                  <a:pt x="46817" y="28479"/>
                </a:lnTo>
                <a:lnTo>
                  <a:pt x="46594" y="28368"/>
                </a:lnTo>
                <a:lnTo>
                  <a:pt x="46372" y="28257"/>
                </a:lnTo>
                <a:lnTo>
                  <a:pt x="46168" y="28127"/>
                </a:lnTo>
                <a:lnTo>
                  <a:pt x="45945" y="27997"/>
                </a:lnTo>
                <a:lnTo>
                  <a:pt x="45741" y="27849"/>
                </a:lnTo>
                <a:lnTo>
                  <a:pt x="45537" y="27682"/>
                </a:lnTo>
                <a:lnTo>
                  <a:pt x="45352" y="27496"/>
                </a:lnTo>
                <a:lnTo>
                  <a:pt x="45167" y="27311"/>
                </a:lnTo>
                <a:lnTo>
                  <a:pt x="44981" y="27107"/>
                </a:lnTo>
                <a:lnTo>
                  <a:pt x="44814" y="26903"/>
                </a:lnTo>
                <a:lnTo>
                  <a:pt x="44647" y="26681"/>
                </a:lnTo>
                <a:lnTo>
                  <a:pt x="44499" y="26440"/>
                </a:lnTo>
                <a:lnTo>
                  <a:pt x="44369" y="26198"/>
                </a:lnTo>
                <a:lnTo>
                  <a:pt x="44239" y="25939"/>
                </a:lnTo>
                <a:lnTo>
                  <a:pt x="44128" y="25661"/>
                </a:lnTo>
                <a:lnTo>
                  <a:pt x="44017" y="25383"/>
                </a:lnTo>
                <a:lnTo>
                  <a:pt x="43943" y="25105"/>
                </a:lnTo>
                <a:lnTo>
                  <a:pt x="43869" y="24808"/>
                </a:lnTo>
                <a:lnTo>
                  <a:pt x="43813" y="24493"/>
                </a:lnTo>
                <a:lnTo>
                  <a:pt x="43776" y="24178"/>
                </a:lnTo>
                <a:lnTo>
                  <a:pt x="43776" y="23844"/>
                </a:lnTo>
                <a:lnTo>
                  <a:pt x="43776" y="23510"/>
                </a:lnTo>
                <a:lnTo>
                  <a:pt x="43795" y="23176"/>
                </a:lnTo>
                <a:lnTo>
                  <a:pt x="43832" y="22824"/>
                </a:lnTo>
                <a:lnTo>
                  <a:pt x="43887" y="22490"/>
                </a:lnTo>
                <a:lnTo>
                  <a:pt x="43961" y="22175"/>
                </a:lnTo>
                <a:lnTo>
                  <a:pt x="44036" y="21860"/>
                </a:lnTo>
                <a:lnTo>
                  <a:pt x="44128" y="21563"/>
                </a:lnTo>
                <a:lnTo>
                  <a:pt x="44239" y="21285"/>
                </a:lnTo>
                <a:lnTo>
                  <a:pt x="44369" y="21007"/>
                </a:lnTo>
                <a:lnTo>
                  <a:pt x="44499" y="20747"/>
                </a:lnTo>
                <a:lnTo>
                  <a:pt x="44647" y="20488"/>
                </a:lnTo>
                <a:lnTo>
                  <a:pt x="44814" y="20265"/>
                </a:lnTo>
                <a:lnTo>
                  <a:pt x="45000" y="20024"/>
                </a:lnTo>
                <a:lnTo>
                  <a:pt x="45167" y="19820"/>
                </a:lnTo>
                <a:lnTo>
                  <a:pt x="45370" y="19598"/>
                </a:lnTo>
                <a:lnTo>
                  <a:pt x="45574" y="19412"/>
                </a:lnTo>
                <a:lnTo>
                  <a:pt x="45797" y="19227"/>
                </a:lnTo>
                <a:lnTo>
                  <a:pt x="46019" y="19060"/>
                </a:lnTo>
                <a:lnTo>
                  <a:pt x="46242" y="18893"/>
                </a:lnTo>
                <a:lnTo>
                  <a:pt x="46483" y="18745"/>
                </a:lnTo>
                <a:lnTo>
                  <a:pt x="46743" y="18615"/>
                </a:lnTo>
                <a:lnTo>
                  <a:pt x="47002" y="18485"/>
                </a:lnTo>
                <a:lnTo>
                  <a:pt x="47262" y="18374"/>
                </a:lnTo>
                <a:lnTo>
                  <a:pt x="47540" y="18263"/>
                </a:lnTo>
                <a:lnTo>
                  <a:pt x="47818" y="18189"/>
                </a:lnTo>
                <a:lnTo>
                  <a:pt x="48096" y="18096"/>
                </a:lnTo>
                <a:lnTo>
                  <a:pt x="48393" y="18040"/>
                </a:lnTo>
                <a:lnTo>
                  <a:pt x="48689" y="17985"/>
                </a:lnTo>
                <a:lnTo>
                  <a:pt x="48986" y="17929"/>
                </a:lnTo>
                <a:lnTo>
                  <a:pt x="49301" y="17892"/>
                </a:lnTo>
                <a:lnTo>
                  <a:pt x="49616" y="17874"/>
                </a:lnTo>
                <a:lnTo>
                  <a:pt x="50562" y="17874"/>
                </a:lnTo>
                <a:lnTo>
                  <a:pt x="50877" y="17911"/>
                </a:lnTo>
                <a:lnTo>
                  <a:pt x="51174" y="17948"/>
                </a:lnTo>
                <a:lnTo>
                  <a:pt x="51470" y="18022"/>
                </a:lnTo>
                <a:lnTo>
                  <a:pt x="51749" y="18096"/>
                </a:lnTo>
                <a:lnTo>
                  <a:pt x="52008" y="18207"/>
                </a:lnTo>
                <a:lnTo>
                  <a:pt x="52268" y="18319"/>
                </a:lnTo>
                <a:lnTo>
                  <a:pt x="52509" y="18448"/>
                </a:lnTo>
                <a:lnTo>
                  <a:pt x="52731" y="18597"/>
                </a:lnTo>
                <a:lnTo>
                  <a:pt x="52954" y="18745"/>
                </a:lnTo>
                <a:lnTo>
                  <a:pt x="53158" y="18912"/>
                </a:lnTo>
                <a:lnTo>
                  <a:pt x="53343" y="19097"/>
                </a:lnTo>
                <a:lnTo>
                  <a:pt x="53529" y="19283"/>
                </a:lnTo>
                <a:lnTo>
                  <a:pt x="53714" y="19487"/>
                </a:lnTo>
                <a:lnTo>
                  <a:pt x="53881" y="19691"/>
                </a:lnTo>
                <a:lnTo>
                  <a:pt x="54177" y="20136"/>
                </a:lnTo>
                <a:lnTo>
                  <a:pt x="54456" y="20581"/>
                </a:lnTo>
                <a:lnTo>
                  <a:pt x="54697" y="21063"/>
                </a:lnTo>
                <a:lnTo>
                  <a:pt x="54901" y="21526"/>
                </a:lnTo>
                <a:lnTo>
                  <a:pt x="55086" y="22008"/>
                </a:lnTo>
                <a:lnTo>
                  <a:pt x="55253" y="22472"/>
                </a:lnTo>
                <a:lnTo>
                  <a:pt x="55383" y="22917"/>
                </a:lnTo>
                <a:lnTo>
                  <a:pt x="55624" y="23751"/>
                </a:lnTo>
                <a:lnTo>
                  <a:pt x="55753" y="24307"/>
                </a:lnTo>
                <a:lnTo>
                  <a:pt x="55846" y="24826"/>
                </a:lnTo>
                <a:lnTo>
                  <a:pt x="55920" y="25309"/>
                </a:lnTo>
                <a:lnTo>
                  <a:pt x="55957" y="25753"/>
                </a:lnTo>
                <a:lnTo>
                  <a:pt x="56273" y="25957"/>
                </a:lnTo>
                <a:lnTo>
                  <a:pt x="56643" y="26161"/>
                </a:lnTo>
                <a:lnTo>
                  <a:pt x="57070" y="26384"/>
                </a:lnTo>
                <a:lnTo>
                  <a:pt x="57533" y="26606"/>
                </a:lnTo>
                <a:lnTo>
                  <a:pt x="58071" y="26810"/>
                </a:lnTo>
                <a:lnTo>
                  <a:pt x="58646" y="27014"/>
                </a:lnTo>
                <a:lnTo>
                  <a:pt x="59258" y="27181"/>
                </a:lnTo>
                <a:lnTo>
                  <a:pt x="59573" y="27255"/>
                </a:lnTo>
                <a:lnTo>
                  <a:pt x="59907" y="27311"/>
                </a:lnTo>
                <a:lnTo>
                  <a:pt x="60240" y="27348"/>
                </a:lnTo>
                <a:lnTo>
                  <a:pt x="60593" y="27385"/>
                </a:lnTo>
                <a:lnTo>
                  <a:pt x="60945" y="27404"/>
                </a:lnTo>
                <a:lnTo>
                  <a:pt x="61297" y="27422"/>
                </a:lnTo>
                <a:lnTo>
                  <a:pt x="61668" y="27404"/>
                </a:lnTo>
                <a:lnTo>
                  <a:pt x="62039" y="27367"/>
                </a:lnTo>
                <a:lnTo>
                  <a:pt x="62428" y="27329"/>
                </a:lnTo>
                <a:lnTo>
                  <a:pt x="62799" y="27255"/>
                </a:lnTo>
                <a:lnTo>
                  <a:pt x="63188" y="27163"/>
                </a:lnTo>
                <a:lnTo>
                  <a:pt x="63578" y="27051"/>
                </a:lnTo>
                <a:lnTo>
                  <a:pt x="63967" y="26922"/>
                </a:lnTo>
                <a:lnTo>
                  <a:pt x="64356" y="26755"/>
                </a:lnTo>
                <a:lnTo>
                  <a:pt x="64764" y="26569"/>
                </a:lnTo>
                <a:lnTo>
                  <a:pt x="65154" y="26347"/>
                </a:lnTo>
                <a:lnTo>
                  <a:pt x="65543" y="26106"/>
                </a:lnTo>
                <a:lnTo>
                  <a:pt x="65951" y="25828"/>
                </a:lnTo>
                <a:lnTo>
                  <a:pt x="66396" y="25494"/>
                </a:lnTo>
                <a:lnTo>
                  <a:pt x="66804" y="25142"/>
                </a:lnTo>
                <a:lnTo>
                  <a:pt x="67193" y="24771"/>
                </a:lnTo>
                <a:lnTo>
                  <a:pt x="67545" y="24400"/>
                </a:lnTo>
                <a:lnTo>
                  <a:pt x="67861" y="24011"/>
                </a:lnTo>
                <a:lnTo>
                  <a:pt x="68157" y="23621"/>
                </a:lnTo>
                <a:lnTo>
                  <a:pt x="68435" y="23213"/>
                </a:lnTo>
                <a:lnTo>
                  <a:pt x="68676" y="22805"/>
                </a:lnTo>
                <a:lnTo>
                  <a:pt x="68899" y="22398"/>
                </a:lnTo>
                <a:lnTo>
                  <a:pt x="69084" y="21990"/>
                </a:lnTo>
                <a:lnTo>
                  <a:pt x="69270" y="21582"/>
                </a:lnTo>
                <a:lnTo>
                  <a:pt x="69418" y="21192"/>
                </a:lnTo>
                <a:lnTo>
                  <a:pt x="69566" y="20785"/>
                </a:lnTo>
                <a:lnTo>
                  <a:pt x="69678" y="20395"/>
                </a:lnTo>
                <a:lnTo>
                  <a:pt x="69770" y="19987"/>
                </a:lnTo>
                <a:lnTo>
                  <a:pt x="69863" y="19616"/>
                </a:lnTo>
                <a:lnTo>
                  <a:pt x="69937" y="19246"/>
                </a:lnTo>
                <a:lnTo>
                  <a:pt x="69993" y="18875"/>
                </a:lnTo>
                <a:lnTo>
                  <a:pt x="70067" y="18189"/>
                </a:lnTo>
                <a:lnTo>
                  <a:pt x="70086" y="17577"/>
                </a:lnTo>
                <a:lnTo>
                  <a:pt x="70086" y="17021"/>
                </a:lnTo>
                <a:lnTo>
                  <a:pt x="70049" y="16576"/>
                </a:lnTo>
                <a:lnTo>
                  <a:pt x="69993" y="16205"/>
                </a:lnTo>
                <a:lnTo>
                  <a:pt x="69937" y="15964"/>
                </a:lnTo>
                <a:lnTo>
                  <a:pt x="69919" y="15890"/>
                </a:lnTo>
                <a:lnTo>
                  <a:pt x="69882" y="15853"/>
                </a:lnTo>
                <a:lnTo>
                  <a:pt x="69845" y="15834"/>
                </a:lnTo>
                <a:lnTo>
                  <a:pt x="69770" y="15871"/>
                </a:lnTo>
                <a:lnTo>
                  <a:pt x="69548" y="16001"/>
                </a:lnTo>
                <a:lnTo>
                  <a:pt x="69233" y="16261"/>
                </a:lnTo>
                <a:lnTo>
                  <a:pt x="68825" y="16594"/>
                </a:lnTo>
                <a:lnTo>
                  <a:pt x="68343" y="16984"/>
                </a:lnTo>
                <a:lnTo>
                  <a:pt x="67768" y="17410"/>
                </a:lnTo>
                <a:lnTo>
                  <a:pt x="67156" y="17836"/>
                </a:lnTo>
                <a:lnTo>
                  <a:pt x="66822" y="18059"/>
                </a:lnTo>
                <a:lnTo>
                  <a:pt x="66489" y="18263"/>
                </a:lnTo>
                <a:lnTo>
                  <a:pt x="66136" y="18467"/>
                </a:lnTo>
                <a:lnTo>
                  <a:pt x="65784" y="18671"/>
                </a:lnTo>
                <a:lnTo>
                  <a:pt x="65413" y="18838"/>
                </a:lnTo>
                <a:lnTo>
                  <a:pt x="65042" y="19005"/>
                </a:lnTo>
                <a:lnTo>
                  <a:pt x="64672" y="19134"/>
                </a:lnTo>
                <a:lnTo>
                  <a:pt x="64301" y="19264"/>
                </a:lnTo>
                <a:lnTo>
                  <a:pt x="63911" y="19338"/>
                </a:lnTo>
                <a:lnTo>
                  <a:pt x="63522" y="19412"/>
                </a:lnTo>
                <a:lnTo>
                  <a:pt x="63151" y="19450"/>
                </a:lnTo>
                <a:lnTo>
                  <a:pt x="62762" y="19431"/>
                </a:lnTo>
                <a:lnTo>
                  <a:pt x="62391" y="19394"/>
                </a:lnTo>
                <a:lnTo>
                  <a:pt x="62020" y="19320"/>
                </a:lnTo>
                <a:lnTo>
                  <a:pt x="61835" y="19264"/>
                </a:lnTo>
                <a:lnTo>
                  <a:pt x="61649" y="19190"/>
                </a:lnTo>
                <a:lnTo>
                  <a:pt x="61464" y="19116"/>
                </a:lnTo>
                <a:lnTo>
                  <a:pt x="61279" y="19023"/>
                </a:lnTo>
                <a:lnTo>
                  <a:pt x="61093" y="18912"/>
                </a:lnTo>
                <a:lnTo>
                  <a:pt x="60926" y="18801"/>
                </a:lnTo>
                <a:lnTo>
                  <a:pt x="60741" y="18671"/>
                </a:lnTo>
                <a:lnTo>
                  <a:pt x="60574" y="18541"/>
                </a:lnTo>
                <a:lnTo>
                  <a:pt x="60240" y="18226"/>
                </a:lnTo>
                <a:lnTo>
                  <a:pt x="59944" y="17892"/>
                </a:lnTo>
                <a:lnTo>
                  <a:pt x="59666" y="17540"/>
                </a:lnTo>
                <a:lnTo>
                  <a:pt x="59387" y="17150"/>
                </a:lnTo>
                <a:lnTo>
                  <a:pt x="59146" y="16761"/>
                </a:lnTo>
                <a:lnTo>
                  <a:pt x="58905" y="16353"/>
                </a:lnTo>
                <a:lnTo>
                  <a:pt x="58683" y="15927"/>
                </a:lnTo>
                <a:lnTo>
                  <a:pt x="58479" y="15500"/>
                </a:lnTo>
                <a:lnTo>
                  <a:pt x="58090" y="14592"/>
                </a:lnTo>
                <a:lnTo>
                  <a:pt x="57700" y="13665"/>
                </a:lnTo>
                <a:lnTo>
                  <a:pt x="57311" y="12719"/>
                </a:lnTo>
                <a:lnTo>
                  <a:pt x="56903" y="11792"/>
                </a:lnTo>
                <a:lnTo>
                  <a:pt x="56680" y="11329"/>
                </a:lnTo>
                <a:lnTo>
                  <a:pt x="56458" y="10884"/>
                </a:lnTo>
                <a:lnTo>
                  <a:pt x="56217" y="10439"/>
                </a:lnTo>
                <a:lnTo>
                  <a:pt x="55957" y="9994"/>
                </a:lnTo>
                <a:lnTo>
                  <a:pt x="55679" y="9586"/>
                </a:lnTo>
                <a:lnTo>
                  <a:pt x="55383" y="9178"/>
                </a:lnTo>
                <a:lnTo>
                  <a:pt x="55067" y="8789"/>
                </a:lnTo>
                <a:lnTo>
                  <a:pt x="54715" y="8418"/>
                </a:lnTo>
                <a:lnTo>
                  <a:pt x="54344" y="8065"/>
                </a:lnTo>
                <a:lnTo>
                  <a:pt x="53936" y="7732"/>
                </a:lnTo>
                <a:lnTo>
                  <a:pt x="53510" y="7435"/>
                </a:lnTo>
                <a:lnTo>
                  <a:pt x="53046" y="7157"/>
                </a:lnTo>
                <a:lnTo>
                  <a:pt x="52527" y="6897"/>
                </a:lnTo>
                <a:lnTo>
                  <a:pt x="51990" y="6675"/>
                </a:lnTo>
                <a:lnTo>
                  <a:pt x="51712" y="6582"/>
                </a:lnTo>
                <a:lnTo>
                  <a:pt x="51415" y="6489"/>
                </a:lnTo>
                <a:lnTo>
                  <a:pt x="51100" y="6415"/>
                </a:lnTo>
                <a:lnTo>
                  <a:pt x="50784" y="6341"/>
                </a:lnTo>
                <a:lnTo>
                  <a:pt x="50265" y="6248"/>
                </a:lnTo>
                <a:lnTo>
                  <a:pt x="49746" y="6156"/>
                </a:lnTo>
                <a:lnTo>
                  <a:pt x="49246" y="6100"/>
                </a:lnTo>
                <a:lnTo>
                  <a:pt x="48745" y="6063"/>
                </a:lnTo>
                <a:lnTo>
                  <a:pt x="48263" y="6044"/>
                </a:lnTo>
                <a:lnTo>
                  <a:pt x="47799" y="6044"/>
                </a:lnTo>
                <a:lnTo>
                  <a:pt x="47354" y="6063"/>
                </a:lnTo>
                <a:lnTo>
                  <a:pt x="46909" y="6082"/>
                </a:lnTo>
                <a:lnTo>
                  <a:pt x="46483" y="6119"/>
                </a:lnTo>
                <a:lnTo>
                  <a:pt x="46057" y="6174"/>
                </a:lnTo>
                <a:lnTo>
                  <a:pt x="45649" y="6248"/>
                </a:lnTo>
                <a:lnTo>
                  <a:pt x="45259" y="6341"/>
                </a:lnTo>
                <a:lnTo>
                  <a:pt x="44888" y="6434"/>
                </a:lnTo>
                <a:lnTo>
                  <a:pt x="44518" y="6527"/>
                </a:lnTo>
                <a:lnTo>
                  <a:pt x="44147" y="6638"/>
                </a:lnTo>
                <a:lnTo>
                  <a:pt x="43813" y="6768"/>
                </a:lnTo>
                <a:lnTo>
                  <a:pt x="43164" y="7027"/>
                </a:lnTo>
                <a:lnTo>
                  <a:pt x="42552" y="7305"/>
                </a:lnTo>
                <a:lnTo>
                  <a:pt x="41996" y="7602"/>
                </a:lnTo>
                <a:lnTo>
                  <a:pt x="41477" y="7917"/>
                </a:lnTo>
                <a:lnTo>
                  <a:pt x="41013" y="8214"/>
                </a:lnTo>
                <a:lnTo>
                  <a:pt x="40605" y="8529"/>
                </a:lnTo>
                <a:lnTo>
                  <a:pt x="40235" y="8807"/>
                </a:lnTo>
                <a:lnTo>
                  <a:pt x="39919" y="9067"/>
                </a:lnTo>
                <a:lnTo>
                  <a:pt x="39790" y="9530"/>
                </a:lnTo>
                <a:lnTo>
                  <a:pt x="39623" y="10031"/>
                </a:lnTo>
                <a:lnTo>
                  <a:pt x="39419" y="10587"/>
                </a:lnTo>
                <a:lnTo>
                  <a:pt x="39178" y="11162"/>
                </a:lnTo>
                <a:lnTo>
                  <a:pt x="39029" y="11440"/>
                </a:lnTo>
                <a:lnTo>
                  <a:pt x="38863" y="11755"/>
                </a:lnTo>
                <a:lnTo>
                  <a:pt x="38677" y="12052"/>
                </a:lnTo>
                <a:lnTo>
                  <a:pt x="38492" y="12348"/>
                </a:lnTo>
                <a:lnTo>
                  <a:pt x="38288" y="12645"/>
                </a:lnTo>
                <a:lnTo>
                  <a:pt x="38047" y="12942"/>
                </a:lnTo>
                <a:lnTo>
                  <a:pt x="37806" y="13238"/>
                </a:lnTo>
                <a:lnTo>
                  <a:pt x="37546" y="13535"/>
                </a:lnTo>
                <a:lnTo>
                  <a:pt x="37305" y="13757"/>
                </a:lnTo>
                <a:lnTo>
                  <a:pt x="37064" y="13980"/>
                </a:lnTo>
                <a:lnTo>
                  <a:pt x="36805" y="14184"/>
                </a:lnTo>
                <a:lnTo>
                  <a:pt x="36526" y="14351"/>
                </a:lnTo>
                <a:lnTo>
                  <a:pt x="36230" y="14518"/>
                </a:lnTo>
                <a:lnTo>
                  <a:pt x="35933" y="14666"/>
                </a:lnTo>
                <a:lnTo>
                  <a:pt x="35618" y="14796"/>
                </a:lnTo>
                <a:lnTo>
                  <a:pt x="35284" y="14907"/>
                </a:lnTo>
                <a:lnTo>
                  <a:pt x="34950" y="15000"/>
                </a:lnTo>
                <a:lnTo>
                  <a:pt x="34617" y="15092"/>
                </a:lnTo>
                <a:lnTo>
                  <a:pt x="34283" y="15148"/>
                </a:lnTo>
                <a:lnTo>
                  <a:pt x="33931" y="15204"/>
                </a:lnTo>
                <a:lnTo>
                  <a:pt x="33578" y="15222"/>
                </a:lnTo>
                <a:lnTo>
                  <a:pt x="33226" y="15241"/>
                </a:lnTo>
                <a:lnTo>
                  <a:pt x="32874" y="15241"/>
                </a:lnTo>
                <a:lnTo>
                  <a:pt x="32522" y="15204"/>
                </a:lnTo>
                <a:lnTo>
                  <a:pt x="32169" y="15167"/>
                </a:lnTo>
                <a:lnTo>
                  <a:pt x="31836" y="15111"/>
                </a:lnTo>
                <a:lnTo>
                  <a:pt x="31483" y="15037"/>
                </a:lnTo>
                <a:lnTo>
                  <a:pt x="31150" y="14963"/>
                </a:lnTo>
                <a:lnTo>
                  <a:pt x="30816" y="14851"/>
                </a:lnTo>
                <a:lnTo>
                  <a:pt x="30501" y="14722"/>
                </a:lnTo>
                <a:lnTo>
                  <a:pt x="30185" y="14573"/>
                </a:lnTo>
                <a:lnTo>
                  <a:pt x="29889" y="14425"/>
                </a:lnTo>
                <a:lnTo>
                  <a:pt x="29592" y="14240"/>
                </a:lnTo>
                <a:lnTo>
                  <a:pt x="29314" y="14036"/>
                </a:lnTo>
                <a:lnTo>
                  <a:pt x="29054" y="13832"/>
                </a:lnTo>
                <a:lnTo>
                  <a:pt x="28813" y="13591"/>
                </a:lnTo>
                <a:lnTo>
                  <a:pt x="28572" y="13350"/>
                </a:lnTo>
                <a:lnTo>
                  <a:pt x="28368" y="13071"/>
                </a:lnTo>
                <a:lnTo>
                  <a:pt x="28183" y="12793"/>
                </a:lnTo>
                <a:lnTo>
                  <a:pt x="27998" y="12497"/>
                </a:lnTo>
                <a:lnTo>
                  <a:pt x="27849" y="12182"/>
                </a:lnTo>
                <a:lnTo>
                  <a:pt x="27719" y="11866"/>
                </a:lnTo>
                <a:lnTo>
                  <a:pt x="27608" y="11570"/>
                </a:lnTo>
                <a:lnTo>
                  <a:pt x="27516" y="11273"/>
                </a:lnTo>
                <a:lnTo>
                  <a:pt x="27441" y="10976"/>
                </a:lnTo>
                <a:lnTo>
                  <a:pt x="27386" y="10680"/>
                </a:lnTo>
                <a:lnTo>
                  <a:pt x="27330" y="10402"/>
                </a:lnTo>
                <a:lnTo>
                  <a:pt x="27312" y="10123"/>
                </a:lnTo>
                <a:lnTo>
                  <a:pt x="27293" y="9864"/>
                </a:lnTo>
                <a:lnTo>
                  <a:pt x="27293" y="9586"/>
                </a:lnTo>
                <a:lnTo>
                  <a:pt x="27293" y="9326"/>
                </a:lnTo>
                <a:lnTo>
                  <a:pt x="27312" y="9067"/>
                </a:lnTo>
                <a:lnTo>
                  <a:pt x="27349" y="8826"/>
                </a:lnTo>
                <a:lnTo>
                  <a:pt x="27386" y="8585"/>
                </a:lnTo>
                <a:lnTo>
                  <a:pt x="27516" y="8121"/>
                </a:lnTo>
                <a:lnTo>
                  <a:pt x="27664" y="7695"/>
                </a:lnTo>
                <a:lnTo>
                  <a:pt x="27831" y="7287"/>
                </a:lnTo>
                <a:lnTo>
                  <a:pt x="28016" y="6916"/>
                </a:lnTo>
                <a:lnTo>
                  <a:pt x="28220" y="6582"/>
                </a:lnTo>
                <a:lnTo>
                  <a:pt x="28443" y="6285"/>
                </a:lnTo>
                <a:lnTo>
                  <a:pt x="28647" y="6026"/>
                </a:lnTo>
                <a:lnTo>
                  <a:pt x="28850" y="5803"/>
                </a:lnTo>
                <a:lnTo>
                  <a:pt x="29054" y="5618"/>
                </a:lnTo>
                <a:lnTo>
                  <a:pt x="29240" y="5488"/>
                </a:lnTo>
                <a:lnTo>
                  <a:pt x="29388" y="5377"/>
                </a:lnTo>
                <a:lnTo>
                  <a:pt x="29518" y="5321"/>
                </a:lnTo>
                <a:lnTo>
                  <a:pt x="29648" y="5303"/>
                </a:lnTo>
                <a:lnTo>
                  <a:pt x="29740" y="5303"/>
                </a:lnTo>
                <a:lnTo>
                  <a:pt x="29833" y="5340"/>
                </a:lnTo>
                <a:lnTo>
                  <a:pt x="29889" y="5396"/>
                </a:lnTo>
                <a:lnTo>
                  <a:pt x="29944" y="5470"/>
                </a:lnTo>
                <a:lnTo>
                  <a:pt x="29981" y="5562"/>
                </a:lnTo>
                <a:lnTo>
                  <a:pt x="30000" y="5674"/>
                </a:lnTo>
                <a:lnTo>
                  <a:pt x="30000" y="5785"/>
                </a:lnTo>
                <a:lnTo>
                  <a:pt x="30000" y="5896"/>
                </a:lnTo>
                <a:lnTo>
                  <a:pt x="29981" y="6026"/>
                </a:lnTo>
                <a:lnTo>
                  <a:pt x="29944" y="6137"/>
                </a:lnTo>
                <a:lnTo>
                  <a:pt x="29907" y="6248"/>
                </a:lnTo>
                <a:lnTo>
                  <a:pt x="29870" y="6341"/>
                </a:lnTo>
                <a:lnTo>
                  <a:pt x="29481" y="6990"/>
                </a:lnTo>
                <a:lnTo>
                  <a:pt x="29277" y="7361"/>
                </a:lnTo>
                <a:lnTo>
                  <a:pt x="29092" y="7750"/>
                </a:lnTo>
                <a:lnTo>
                  <a:pt x="28906" y="8158"/>
                </a:lnTo>
                <a:lnTo>
                  <a:pt x="28758" y="8585"/>
                </a:lnTo>
                <a:lnTo>
                  <a:pt x="28628" y="9030"/>
                </a:lnTo>
                <a:lnTo>
                  <a:pt x="28535" y="9493"/>
                </a:lnTo>
                <a:lnTo>
                  <a:pt x="28498" y="9716"/>
                </a:lnTo>
                <a:lnTo>
                  <a:pt x="28480" y="9938"/>
                </a:lnTo>
                <a:lnTo>
                  <a:pt x="28480" y="10179"/>
                </a:lnTo>
                <a:lnTo>
                  <a:pt x="28480" y="10420"/>
                </a:lnTo>
                <a:lnTo>
                  <a:pt x="28517" y="10643"/>
                </a:lnTo>
                <a:lnTo>
                  <a:pt x="28554" y="10884"/>
                </a:lnTo>
                <a:lnTo>
                  <a:pt x="28609" y="11125"/>
                </a:lnTo>
                <a:lnTo>
                  <a:pt x="28684" y="11347"/>
                </a:lnTo>
                <a:lnTo>
                  <a:pt x="28776" y="11588"/>
                </a:lnTo>
                <a:lnTo>
                  <a:pt x="28888" y="11811"/>
                </a:lnTo>
                <a:lnTo>
                  <a:pt x="29036" y="12052"/>
                </a:lnTo>
                <a:lnTo>
                  <a:pt x="29184" y="12274"/>
                </a:lnTo>
                <a:lnTo>
                  <a:pt x="29370" y="12497"/>
                </a:lnTo>
                <a:lnTo>
                  <a:pt x="29574" y="12719"/>
                </a:lnTo>
                <a:lnTo>
                  <a:pt x="29796" y="12942"/>
                </a:lnTo>
                <a:lnTo>
                  <a:pt x="30056" y="13164"/>
                </a:lnTo>
                <a:lnTo>
                  <a:pt x="30334" y="13350"/>
                </a:lnTo>
                <a:lnTo>
                  <a:pt x="30612" y="13535"/>
                </a:lnTo>
                <a:lnTo>
                  <a:pt x="30890" y="13702"/>
                </a:lnTo>
                <a:lnTo>
                  <a:pt x="31187" y="13832"/>
                </a:lnTo>
                <a:lnTo>
                  <a:pt x="31483" y="13943"/>
                </a:lnTo>
                <a:lnTo>
                  <a:pt x="31799" y="14036"/>
                </a:lnTo>
                <a:lnTo>
                  <a:pt x="32114" y="14091"/>
                </a:lnTo>
                <a:lnTo>
                  <a:pt x="32410" y="14147"/>
                </a:lnTo>
                <a:lnTo>
                  <a:pt x="32726" y="14165"/>
                </a:lnTo>
                <a:lnTo>
                  <a:pt x="33059" y="14184"/>
                </a:lnTo>
                <a:lnTo>
                  <a:pt x="33374" y="14165"/>
                </a:lnTo>
                <a:lnTo>
                  <a:pt x="33690" y="14128"/>
                </a:lnTo>
                <a:lnTo>
                  <a:pt x="34005" y="14073"/>
                </a:lnTo>
                <a:lnTo>
                  <a:pt x="34320" y="13999"/>
                </a:lnTo>
                <a:lnTo>
                  <a:pt x="34635" y="13906"/>
                </a:lnTo>
                <a:lnTo>
                  <a:pt x="34950" y="13776"/>
                </a:lnTo>
                <a:lnTo>
                  <a:pt x="35266" y="13646"/>
                </a:lnTo>
                <a:lnTo>
                  <a:pt x="35562" y="13498"/>
                </a:lnTo>
                <a:lnTo>
                  <a:pt x="35878" y="13331"/>
                </a:lnTo>
                <a:lnTo>
                  <a:pt x="36174" y="13146"/>
                </a:lnTo>
                <a:lnTo>
                  <a:pt x="36452" y="12942"/>
                </a:lnTo>
                <a:lnTo>
                  <a:pt x="36730" y="12719"/>
                </a:lnTo>
                <a:lnTo>
                  <a:pt x="37009" y="12478"/>
                </a:lnTo>
                <a:lnTo>
                  <a:pt x="37268" y="12219"/>
                </a:lnTo>
                <a:lnTo>
                  <a:pt x="37528" y="11940"/>
                </a:lnTo>
                <a:lnTo>
                  <a:pt x="37769" y="11662"/>
                </a:lnTo>
                <a:lnTo>
                  <a:pt x="38010" y="11347"/>
                </a:lnTo>
                <a:lnTo>
                  <a:pt x="38214" y="11032"/>
                </a:lnTo>
                <a:lnTo>
                  <a:pt x="38436" y="10698"/>
                </a:lnTo>
                <a:lnTo>
                  <a:pt x="38622" y="10346"/>
                </a:lnTo>
                <a:lnTo>
                  <a:pt x="38807" y="9975"/>
                </a:lnTo>
                <a:lnTo>
                  <a:pt x="38974" y="9586"/>
                </a:lnTo>
                <a:lnTo>
                  <a:pt x="38937" y="9475"/>
                </a:lnTo>
                <a:lnTo>
                  <a:pt x="38900" y="9326"/>
                </a:lnTo>
                <a:lnTo>
                  <a:pt x="38863" y="8918"/>
                </a:lnTo>
                <a:lnTo>
                  <a:pt x="38807" y="8418"/>
                </a:lnTo>
                <a:lnTo>
                  <a:pt x="38733" y="7824"/>
                </a:lnTo>
                <a:lnTo>
                  <a:pt x="38622" y="7175"/>
                </a:lnTo>
                <a:lnTo>
                  <a:pt x="38547" y="6823"/>
                </a:lnTo>
                <a:lnTo>
                  <a:pt x="38455" y="6452"/>
                </a:lnTo>
                <a:lnTo>
                  <a:pt x="38362" y="6082"/>
                </a:lnTo>
                <a:lnTo>
                  <a:pt x="38251" y="5711"/>
                </a:lnTo>
                <a:lnTo>
                  <a:pt x="38102" y="5321"/>
                </a:lnTo>
                <a:lnTo>
                  <a:pt x="37954" y="4932"/>
                </a:lnTo>
                <a:lnTo>
                  <a:pt x="37769" y="4543"/>
                </a:lnTo>
                <a:lnTo>
                  <a:pt x="37565" y="4172"/>
                </a:lnTo>
                <a:lnTo>
                  <a:pt x="37342" y="3782"/>
                </a:lnTo>
                <a:lnTo>
                  <a:pt x="37083" y="3412"/>
                </a:lnTo>
                <a:lnTo>
                  <a:pt x="36805" y="3041"/>
                </a:lnTo>
                <a:lnTo>
                  <a:pt x="36489" y="2689"/>
                </a:lnTo>
                <a:lnTo>
                  <a:pt x="36137" y="2336"/>
                </a:lnTo>
                <a:lnTo>
                  <a:pt x="35748" y="2021"/>
                </a:lnTo>
                <a:lnTo>
                  <a:pt x="35321" y="1706"/>
                </a:lnTo>
                <a:lnTo>
                  <a:pt x="34858" y="1409"/>
                </a:lnTo>
                <a:lnTo>
                  <a:pt x="34357" y="1150"/>
                </a:lnTo>
                <a:lnTo>
                  <a:pt x="33819" y="909"/>
                </a:lnTo>
                <a:lnTo>
                  <a:pt x="33245" y="686"/>
                </a:lnTo>
                <a:lnTo>
                  <a:pt x="32614" y="482"/>
                </a:lnTo>
                <a:lnTo>
                  <a:pt x="31928" y="334"/>
                </a:lnTo>
                <a:lnTo>
                  <a:pt x="31205" y="204"/>
                </a:lnTo>
                <a:lnTo>
                  <a:pt x="30371" y="93"/>
                </a:lnTo>
                <a:lnTo>
                  <a:pt x="29574" y="37"/>
                </a:lnTo>
                <a:lnTo>
                  <a:pt x="2879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26" name="Google Shape;926;p13"/>
          <p:cNvGrpSpPr/>
          <p:nvPr/>
        </p:nvGrpSpPr>
        <p:grpSpPr>
          <a:xfrm>
            <a:off x="8849970" y="2727526"/>
            <a:ext cx="216102" cy="209587"/>
            <a:chOff x="375445" y="3222151"/>
            <a:chExt cx="216102" cy="209587"/>
          </a:xfrm>
        </p:grpSpPr>
        <p:sp>
          <p:nvSpPr>
            <p:cNvPr id="927" name="Google Shape;927;p13"/>
            <p:cNvSpPr/>
            <p:nvPr/>
          </p:nvSpPr>
          <p:spPr>
            <a:xfrm rot="10800000" flipH="1">
              <a:off x="375445" y="3222151"/>
              <a:ext cx="216102" cy="209587"/>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13"/>
            <p:cNvSpPr/>
            <p:nvPr/>
          </p:nvSpPr>
          <p:spPr>
            <a:xfrm rot="10800000" flipH="1">
              <a:off x="460336" y="3317643"/>
              <a:ext cx="40522" cy="40292"/>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9" name="Google Shape;929;p13"/>
          <p:cNvGrpSpPr/>
          <p:nvPr/>
        </p:nvGrpSpPr>
        <p:grpSpPr>
          <a:xfrm>
            <a:off x="8500537" y="3565958"/>
            <a:ext cx="156307" cy="151594"/>
            <a:chOff x="375445" y="3222151"/>
            <a:chExt cx="216102" cy="209587"/>
          </a:xfrm>
        </p:grpSpPr>
        <p:sp>
          <p:nvSpPr>
            <p:cNvPr id="930" name="Google Shape;930;p13"/>
            <p:cNvSpPr/>
            <p:nvPr/>
          </p:nvSpPr>
          <p:spPr>
            <a:xfrm rot="10800000" flipH="1">
              <a:off x="375445" y="3222151"/>
              <a:ext cx="216102" cy="209587"/>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13"/>
            <p:cNvSpPr/>
            <p:nvPr/>
          </p:nvSpPr>
          <p:spPr>
            <a:xfrm rot="10800000" flipH="1">
              <a:off x="460336" y="3317643"/>
              <a:ext cx="40522" cy="40292"/>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32" name="Google Shape;932;p13"/>
          <p:cNvGrpSpPr/>
          <p:nvPr/>
        </p:nvGrpSpPr>
        <p:grpSpPr>
          <a:xfrm>
            <a:off x="8804081" y="3239808"/>
            <a:ext cx="156328" cy="151594"/>
            <a:chOff x="375445" y="3222151"/>
            <a:chExt cx="216102" cy="209587"/>
          </a:xfrm>
        </p:grpSpPr>
        <p:sp>
          <p:nvSpPr>
            <p:cNvPr id="933" name="Google Shape;933;p13"/>
            <p:cNvSpPr/>
            <p:nvPr/>
          </p:nvSpPr>
          <p:spPr>
            <a:xfrm rot="10800000" flipH="1">
              <a:off x="375445" y="3222151"/>
              <a:ext cx="216102" cy="209587"/>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13"/>
            <p:cNvSpPr/>
            <p:nvPr/>
          </p:nvSpPr>
          <p:spPr>
            <a:xfrm rot="10800000" flipH="1">
              <a:off x="460336" y="3317643"/>
              <a:ext cx="40522" cy="40292"/>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35" name="Google Shape;935;p13"/>
          <p:cNvGrpSpPr/>
          <p:nvPr/>
        </p:nvGrpSpPr>
        <p:grpSpPr>
          <a:xfrm>
            <a:off x="8423989" y="-533405"/>
            <a:ext cx="591491" cy="2037135"/>
            <a:chOff x="1395700" y="238125"/>
            <a:chExt cx="1034075" cy="3561425"/>
          </a:xfrm>
        </p:grpSpPr>
        <p:sp>
          <p:nvSpPr>
            <p:cNvPr id="936" name="Google Shape;936;p13"/>
            <p:cNvSpPr/>
            <p:nvPr/>
          </p:nvSpPr>
          <p:spPr>
            <a:xfrm>
              <a:off x="1566525" y="238125"/>
              <a:ext cx="688150" cy="1740125"/>
            </a:xfrm>
            <a:custGeom>
              <a:avLst/>
              <a:gdLst/>
              <a:ahLst/>
              <a:cxnLst/>
              <a:rect l="l" t="t" r="r" b="b"/>
              <a:pathLst>
                <a:path w="27526" h="69605" extrusionOk="0">
                  <a:moveTo>
                    <a:pt x="13763" y="54502"/>
                  </a:moveTo>
                  <a:lnTo>
                    <a:pt x="26242" y="69019"/>
                  </a:lnTo>
                  <a:lnTo>
                    <a:pt x="1304" y="69019"/>
                  </a:lnTo>
                  <a:lnTo>
                    <a:pt x="13763" y="54502"/>
                  </a:lnTo>
                  <a:close/>
                  <a:moveTo>
                    <a:pt x="13405" y="0"/>
                  </a:moveTo>
                  <a:lnTo>
                    <a:pt x="13405" y="54030"/>
                  </a:lnTo>
                  <a:lnTo>
                    <a:pt x="1" y="69605"/>
                  </a:lnTo>
                  <a:lnTo>
                    <a:pt x="27526" y="69605"/>
                  </a:lnTo>
                  <a:lnTo>
                    <a:pt x="14575" y="54426"/>
                  </a:lnTo>
                  <a:lnTo>
                    <a:pt x="14499"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13"/>
            <p:cNvSpPr/>
            <p:nvPr/>
          </p:nvSpPr>
          <p:spPr>
            <a:xfrm>
              <a:off x="1904925" y="3321425"/>
              <a:ext cx="15600" cy="435650"/>
            </a:xfrm>
            <a:custGeom>
              <a:avLst/>
              <a:gdLst/>
              <a:ahLst/>
              <a:cxnLst/>
              <a:rect l="l" t="t" r="r" b="b"/>
              <a:pathLst>
                <a:path w="624" h="17426" extrusionOk="0">
                  <a:moveTo>
                    <a:pt x="1" y="0"/>
                  </a:moveTo>
                  <a:lnTo>
                    <a:pt x="1" y="17425"/>
                  </a:lnTo>
                  <a:lnTo>
                    <a:pt x="624" y="17425"/>
                  </a:lnTo>
                  <a:lnTo>
                    <a:pt x="624" y="0"/>
                  </a:lnTo>
                  <a:close/>
                </a:path>
              </a:pathLst>
            </a:custGeom>
            <a:solidFill>
              <a:srgbClr val="D70C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13"/>
            <p:cNvSpPr/>
            <p:nvPr/>
          </p:nvSpPr>
          <p:spPr>
            <a:xfrm>
              <a:off x="1904925" y="3321425"/>
              <a:ext cx="15600" cy="435650"/>
            </a:xfrm>
            <a:custGeom>
              <a:avLst/>
              <a:gdLst/>
              <a:ahLst/>
              <a:cxnLst/>
              <a:rect l="l" t="t" r="r" b="b"/>
              <a:pathLst>
                <a:path w="624" h="17426" fill="none" extrusionOk="0">
                  <a:moveTo>
                    <a:pt x="1" y="17425"/>
                  </a:moveTo>
                  <a:lnTo>
                    <a:pt x="624" y="17425"/>
                  </a:lnTo>
                  <a:lnTo>
                    <a:pt x="624" y="0"/>
                  </a:lnTo>
                  <a:lnTo>
                    <a:pt x="1" y="0"/>
                  </a:lnTo>
                  <a:lnTo>
                    <a:pt x="1" y="1742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13"/>
            <p:cNvSpPr/>
            <p:nvPr/>
          </p:nvSpPr>
          <p:spPr>
            <a:xfrm>
              <a:off x="1896900" y="3313400"/>
              <a:ext cx="31650" cy="451700"/>
            </a:xfrm>
            <a:custGeom>
              <a:avLst/>
              <a:gdLst/>
              <a:ahLst/>
              <a:cxnLst/>
              <a:rect l="l" t="t" r="r" b="b"/>
              <a:pathLst>
                <a:path w="1266" h="18068" extrusionOk="0">
                  <a:moveTo>
                    <a:pt x="1" y="1"/>
                  </a:moveTo>
                  <a:lnTo>
                    <a:pt x="1" y="18067"/>
                  </a:lnTo>
                  <a:lnTo>
                    <a:pt x="1266" y="18067"/>
                  </a:lnTo>
                  <a:lnTo>
                    <a:pt x="126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13"/>
            <p:cNvSpPr/>
            <p:nvPr/>
          </p:nvSpPr>
          <p:spPr>
            <a:xfrm>
              <a:off x="1896900" y="3313400"/>
              <a:ext cx="31650" cy="451700"/>
            </a:xfrm>
            <a:custGeom>
              <a:avLst/>
              <a:gdLst/>
              <a:ahLst/>
              <a:cxnLst/>
              <a:rect l="l" t="t" r="r" b="b"/>
              <a:pathLst>
                <a:path w="1266" h="18068" fill="none" extrusionOk="0">
                  <a:moveTo>
                    <a:pt x="1266" y="18067"/>
                  </a:moveTo>
                  <a:lnTo>
                    <a:pt x="1" y="18067"/>
                  </a:lnTo>
                  <a:lnTo>
                    <a:pt x="1" y="1"/>
                  </a:lnTo>
                  <a:lnTo>
                    <a:pt x="1266" y="1"/>
                  </a:lnTo>
                  <a:lnTo>
                    <a:pt x="1266" y="1806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13"/>
            <p:cNvSpPr/>
            <p:nvPr/>
          </p:nvSpPr>
          <p:spPr>
            <a:xfrm>
              <a:off x="1864825" y="3704175"/>
              <a:ext cx="95825" cy="95375"/>
            </a:xfrm>
            <a:custGeom>
              <a:avLst/>
              <a:gdLst/>
              <a:ahLst/>
              <a:cxnLst/>
              <a:rect l="l" t="t" r="r" b="b"/>
              <a:pathLst>
                <a:path w="3833" h="3815" extrusionOk="0">
                  <a:moveTo>
                    <a:pt x="1718" y="1"/>
                  </a:moveTo>
                  <a:lnTo>
                    <a:pt x="1529" y="39"/>
                  </a:lnTo>
                  <a:lnTo>
                    <a:pt x="1340" y="76"/>
                  </a:lnTo>
                  <a:lnTo>
                    <a:pt x="1171" y="152"/>
                  </a:lnTo>
                  <a:lnTo>
                    <a:pt x="1001" y="227"/>
                  </a:lnTo>
                  <a:lnTo>
                    <a:pt x="850" y="322"/>
                  </a:lnTo>
                  <a:lnTo>
                    <a:pt x="699" y="435"/>
                  </a:lnTo>
                  <a:lnTo>
                    <a:pt x="566" y="548"/>
                  </a:lnTo>
                  <a:lnTo>
                    <a:pt x="434" y="699"/>
                  </a:lnTo>
                  <a:lnTo>
                    <a:pt x="321" y="831"/>
                  </a:lnTo>
                  <a:lnTo>
                    <a:pt x="227" y="1001"/>
                  </a:lnTo>
                  <a:lnTo>
                    <a:pt x="151" y="1171"/>
                  </a:lnTo>
                  <a:lnTo>
                    <a:pt x="94" y="1341"/>
                  </a:lnTo>
                  <a:lnTo>
                    <a:pt x="38" y="1530"/>
                  </a:lnTo>
                  <a:lnTo>
                    <a:pt x="19" y="1719"/>
                  </a:lnTo>
                  <a:lnTo>
                    <a:pt x="0" y="1908"/>
                  </a:lnTo>
                  <a:lnTo>
                    <a:pt x="19" y="2096"/>
                  </a:lnTo>
                  <a:lnTo>
                    <a:pt x="38" y="2304"/>
                  </a:lnTo>
                  <a:lnTo>
                    <a:pt x="94" y="2474"/>
                  </a:lnTo>
                  <a:lnTo>
                    <a:pt x="151" y="2663"/>
                  </a:lnTo>
                  <a:lnTo>
                    <a:pt x="227" y="2814"/>
                  </a:lnTo>
                  <a:lnTo>
                    <a:pt x="321" y="2984"/>
                  </a:lnTo>
                  <a:lnTo>
                    <a:pt x="434" y="3135"/>
                  </a:lnTo>
                  <a:lnTo>
                    <a:pt x="566" y="3267"/>
                  </a:lnTo>
                  <a:lnTo>
                    <a:pt x="699" y="3380"/>
                  </a:lnTo>
                  <a:lnTo>
                    <a:pt x="850" y="3493"/>
                  </a:lnTo>
                  <a:lnTo>
                    <a:pt x="1001" y="3588"/>
                  </a:lnTo>
                  <a:lnTo>
                    <a:pt x="1171" y="3663"/>
                  </a:lnTo>
                  <a:lnTo>
                    <a:pt x="1340" y="3739"/>
                  </a:lnTo>
                  <a:lnTo>
                    <a:pt x="1529" y="3776"/>
                  </a:lnTo>
                  <a:lnTo>
                    <a:pt x="1718" y="3814"/>
                  </a:lnTo>
                  <a:lnTo>
                    <a:pt x="2114" y="3814"/>
                  </a:lnTo>
                  <a:lnTo>
                    <a:pt x="2303" y="3776"/>
                  </a:lnTo>
                  <a:lnTo>
                    <a:pt x="2492" y="3739"/>
                  </a:lnTo>
                  <a:lnTo>
                    <a:pt x="2662" y="3663"/>
                  </a:lnTo>
                  <a:lnTo>
                    <a:pt x="2832" y="3588"/>
                  </a:lnTo>
                  <a:lnTo>
                    <a:pt x="2983" y="3493"/>
                  </a:lnTo>
                  <a:lnTo>
                    <a:pt x="3134" y="3380"/>
                  </a:lnTo>
                  <a:lnTo>
                    <a:pt x="3266" y="3267"/>
                  </a:lnTo>
                  <a:lnTo>
                    <a:pt x="3398" y="3135"/>
                  </a:lnTo>
                  <a:lnTo>
                    <a:pt x="3493" y="2984"/>
                  </a:lnTo>
                  <a:lnTo>
                    <a:pt x="3606" y="2814"/>
                  </a:lnTo>
                  <a:lnTo>
                    <a:pt x="3681" y="2663"/>
                  </a:lnTo>
                  <a:lnTo>
                    <a:pt x="3738" y="2474"/>
                  </a:lnTo>
                  <a:lnTo>
                    <a:pt x="3795" y="2304"/>
                  </a:lnTo>
                  <a:lnTo>
                    <a:pt x="3813" y="2096"/>
                  </a:lnTo>
                  <a:lnTo>
                    <a:pt x="3832" y="1908"/>
                  </a:lnTo>
                  <a:lnTo>
                    <a:pt x="3813" y="1719"/>
                  </a:lnTo>
                  <a:lnTo>
                    <a:pt x="3795" y="1530"/>
                  </a:lnTo>
                  <a:lnTo>
                    <a:pt x="3738" y="1341"/>
                  </a:lnTo>
                  <a:lnTo>
                    <a:pt x="3681" y="1171"/>
                  </a:lnTo>
                  <a:lnTo>
                    <a:pt x="3606" y="1001"/>
                  </a:lnTo>
                  <a:lnTo>
                    <a:pt x="3493" y="831"/>
                  </a:lnTo>
                  <a:lnTo>
                    <a:pt x="3398" y="699"/>
                  </a:lnTo>
                  <a:lnTo>
                    <a:pt x="3266" y="548"/>
                  </a:lnTo>
                  <a:lnTo>
                    <a:pt x="3134" y="435"/>
                  </a:lnTo>
                  <a:lnTo>
                    <a:pt x="2983" y="322"/>
                  </a:lnTo>
                  <a:lnTo>
                    <a:pt x="2832" y="227"/>
                  </a:lnTo>
                  <a:lnTo>
                    <a:pt x="2662" y="152"/>
                  </a:lnTo>
                  <a:lnTo>
                    <a:pt x="2492" y="76"/>
                  </a:lnTo>
                  <a:lnTo>
                    <a:pt x="2303" y="39"/>
                  </a:lnTo>
                  <a:lnTo>
                    <a:pt x="211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13"/>
            <p:cNvSpPr/>
            <p:nvPr/>
          </p:nvSpPr>
          <p:spPr>
            <a:xfrm>
              <a:off x="1395700" y="1923475"/>
              <a:ext cx="1034075" cy="1174725"/>
            </a:xfrm>
            <a:custGeom>
              <a:avLst/>
              <a:gdLst/>
              <a:ahLst/>
              <a:cxnLst/>
              <a:rect l="l" t="t" r="r" b="b"/>
              <a:pathLst>
                <a:path w="41363" h="46989" extrusionOk="0">
                  <a:moveTo>
                    <a:pt x="3455" y="1"/>
                  </a:moveTo>
                  <a:lnTo>
                    <a:pt x="0" y="3909"/>
                  </a:lnTo>
                  <a:lnTo>
                    <a:pt x="3455" y="7816"/>
                  </a:lnTo>
                  <a:lnTo>
                    <a:pt x="0" y="11743"/>
                  </a:lnTo>
                  <a:lnTo>
                    <a:pt x="3455" y="15651"/>
                  </a:lnTo>
                  <a:lnTo>
                    <a:pt x="0" y="19578"/>
                  </a:lnTo>
                  <a:lnTo>
                    <a:pt x="3455" y="23485"/>
                  </a:lnTo>
                  <a:lnTo>
                    <a:pt x="0" y="27393"/>
                  </a:lnTo>
                  <a:lnTo>
                    <a:pt x="3455" y="31320"/>
                  </a:lnTo>
                  <a:lnTo>
                    <a:pt x="0" y="35228"/>
                  </a:lnTo>
                  <a:lnTo>
                    <a:pt x="3455" y="39154"/>
                  </a:lnTo>
                  <a:lnTo>
                    <a:pt x="0" y="43062"/>
                  </a:lnTo>
                  <a:lnTo>
                    <a:pt x="3455" y="46989"/>
                  </a:lnTo>
                  <a:lnTo>
                    <a:pt x="37908" y="46989"/>
                  </a:lnTo>
                  <a:lnTo>
                    <a:pt x="41362" y="43062"/>
                  </a:lnTo>
                  <a:lnTo>
                    <a:pt x="37908" y="39154"/>
                  </a:lnTo>
                  <a:lnTo>
                    <a:pt x="41362" y="35228"/>
                  </a:lnTo>
                  <a:lnTo>
                    <a:pt x="37908" y="31320"/>
                  </a:lnTo>
                  <a:lnTo>
                    <a:pt x="41362" y="27393"/>
                  </a:lnTo>
                  <a:lnTo>
                    <a:pt x="37908" y="23485"/>
                  </a:lnTo>
                  <a:lnTo>
                    <a:pt x="41362" y="19578"/>
                  </a:lnTo>
                  <a:lnTo>
                    <a:pt x="37908" y="15651"/>
                  </a:lnTo>
                  <a:lnTo>
                    <a:pt x="41362" y="11743"/>
                  </a:lnTo>
                  <a:lnTo>
                    <a:pt x="37908" y="7816"/>
                  </a:lnTo>
                  <a:lnTo>
                    <a:pt x="41362" y="3909"/>
                  </a:lnTo>
                  <a:lnTo>
                    <a:pt x="3790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13"/>
            <p:cNvSpPr/>
            <p:nvPr/>
          </p:nvSpPr>
          <p:spPr>
            <a:xfrm>
              <a:off x="1395700" y="1923475"/>
              <a:ext cx="1034075" cy="1174725"/>
            </a:xfrm>
            <a:custGeom>
              <a:avLst/>
              <a:gdLst/>
              <a:ahLst/>
              <a:cxnLst/>
              <a:rect l="l" t="t" r="r" b="b"/>
              <a:pathLst>
                <a:path w="41363" h="46989" fill="none" extrusionOk="0">
                  <a:moveTo>
                    <a:pt x="3455" y="1"/>
                  </a:moveTo>
                  <a:lnTo>
                    <a:pt x="0" y="3909"/>
                  </a:lnTo>
                  <a:lnTo>
                    <a:pt x="3455" y="7816"/>
                  </a:lnTo>
                  <a:lnTo>
                    <a:pt x="0" y="11743"/>
                  </a:lnTo>
                  <a:lnTo>
                    <a:pt x="3455" y="15651"/>
                  </a:lnTo>
                  <a:lnTo>
                    <a:pt x="0" y="19578"/>
                  </a:lnTo>
                  <a:lnTo>
                    <a:pt x="3455" y="23485"/>
                  </a:lnTo>
                  <a:lnTo>
                    <a:pt x="0" y="27393"/>
                  </a:lnTo>
                  <a:lnTo>
                    <a:pt x="3455" y="31320"/>
                  </a:lnTo>
                  <a:lnTo>
                    <a:pt x="0" y="35228"/>
                  </a:lnTo>
                  <a:lnTo>
                    <a:pt x="3455" y="39154"/>
                  </a:lnTo>
                  <a:lnTo>
                    <a:pt x="0" y="43062"/>
                  </a:lnTo>
                  <a:lnTo>
                    <a:pt x="3455" y="46989"/>
                  </a:lnTo>
                  <a:lnTo>
                    <a:pt x="37908" y="46989"/>
                  </a:lnTo>
                  <a:lnTo>
                    <a:pt x="41362" y="43062"/>
                  </a:lnTo>
                  <a:lnTo>
                    <a:pt x="37908" y="39154"/>
                  </a:lnTo>
                  <a:lnTo>
                    <a:pt x="41362" y="35228"/>
                  </a:lnTo>
                  <a:lnTo>
                    <a:pt x="37908" y="31320"/>
                  </a:lnTo>
                  <a:lnTo>
                    <a:pt x="41362" y="27393"/>
                  </a:lnTo>
                  <a:lnTo>
                    <a:pt x="37908" y="23485"/>
                  </a:lnTo>
                  <a:lnTo>
                    <a:pt x="41362" y="19578"/>
                  </a:lnTo>
                  <a:lnTo>
                    <a:pt x="37908" y="15651"/>
                  </a:lnTo>
                  <a:lnTo>
                    <a:pt x="41362" y="11743"/>
                  </a:lnTo>
                  <a:lnTo>
                    <a:pt x="37908" y="7816"/>
                  </a:lnTo>
                  <a:lnTo>
                    <a:pt x="41362" y="3909"/>
                  </a:lnTo>
                  <a:lnTo>
                    <a:pt x="37908" y="1"/>
                  </a:lnTo>
                  <a:lnTo>
                    <a:pt x="345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13"/>
            <p:cNvSpPr/>
            <p:nvPr/>
          </p:nvSpPr>
          <p:spPr>
            <a:xfrm>
              <a:off x="2343375" y="2706450"/>
              <a:ext cx="25" cy="25"/>
            </a:xfrm>
            <a:custGeom>
              <a:avLst/>
              <a:gdLst/>
              <a:ahLst/>
              <a:cxnLst/>
              <a:rect l="l" t="t" r="r" b="b"/>
              <a:pathLst>
                <a:path w="1" h="1" extrusionOk="0">
                  <a:moveTo>
                    <a:pt x="1" y="1"/>
                  </a:moveTo>
                  <a:lnTo>
                    <a:pt x="1" y="1"/>
                  </a:lnTo>
                  <a:lnTo>
                    <a:pt x="1" y="1"/>
                  </a:lnTo>
                  <a:lnTo>
                    <a:pt x="1" y="1"/>
                  </a:lnTo>
                  <a:lnTo>
                    <a:pt x="1" y="1"/>
                  </a:lnTo>
                  <a:close/>
                </a:path>
              </a:pathLst>
            </a:custGeom>
            <a:solidFill>
              <a:srgbClr val="D86C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13"/>
            <p:cNvSpPr/>
            <p:nvPr/>
          </p:nvSpPr>
          <p:spPr>
            <a:xfrm>
              <a:off x="2343375" y="2706450"/>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13"/>
            <p:cNvSpPr/>
            <p:nvPr/>
          </p:nvSpPr>
          <p:spPr>
            <a:xfrm>
              <a:off x="1395700" y="2608300"/>
              <a:ext cx="1034075" cy="98175"/>
            </a:xfrm>
            <a:custGeom>
              <a:avLst/>
              <a:gdLst/>
              <a:ahLst/>
              <a:cxnLst/>
              <a:rect l="l" t="t" r="r" b="b"/>
              <a:pathLst>
                <a:path w="41363" h="3927" extrusionOk="0">
                  <a:moveTo>
                    <a:pt x="0" y="0"/>
                  </a:moveTo>
                  <a:lnTo>
                    <a:pt x="3455" y="3927"/>
                  </a:lnTo>
                  <a:lnTo>
                    <a:pt x="37908" y="3927"/>
                  </a:lnTo>
                  <a:lnTo>
                    <a:pt x="41362" y="0"/>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13"/>
            <p:cNvSpPr/>
            <p:nvPr/>
          </p:nvSpPr>
          <p:spPr>
            <a:xfrm>
              <a:off x="1395700" y="2608300"/>
              <a:ext cx="1034075" cy="98175"/>
            </a:xfrm>
            <a:custGeom>
              <a:avLst/>
              <a:gdLst/>
              <a:ahLst/>
              <a:cxnLst/>
              <a:rect l="l" t="t" r="r" b="b"/>
              <a:pathLst>
                <a:path w="41363" h="3927" fill="none" extrusionOk="0">
                  <a:moveTo>
                    <a:pt x="41362" y="0"/>
                  </a:moveTo>
                  <a:lnTo>
                    <a:pt x="0" y="0"/>
                  </a:lnTo>
                  <a:lnTo>
                    <a:pt x="0" y="0"/>
                  </a:lnTo>
                  <a:lnTo>
                    <a:pt x="3455" y="3927"/>
                  </a:lnTo>
                  <a:lnTo>
                    <a:pt x="3455" y="3927"/>
                  </a:lnTo>
                  <a:lnTo>
                    <a:pt x="37908" y="3927"/>
                  </a:lnTo>
                  <a:lnTo>
                    <a:pt x="37908" y="3927"/>
                  </a:lnTo>
                  <a:lnTo>
                    <a:pt x="41362" y="0"/>
                  </a:lnTo>
                  <a:lnTo>
                    <a:pt x="4136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13"/>
            <p:cNvSpPr/>
            <p:nvPr/>
          </p:nvSpPr>
          <p:spPr>
            <a:xfrm>
              <a:off x="1395700" y="2803675"/>
              <a:ext cx="1034075" cy="99150"/>
            </a:xfrm>
            <a:custGeom>
              <a:avLst/>
              <a:gdLst/>
              <a:ahLst/>
              <a:cxnLst/>
              <a:rect l="l" t="t" r="r" b="b"/>
              <a:pathLst>
                <a:path w="41363" h="3966" extrusionOk="0">
                  <a:moveTo>
                    <a:pt x="19" y="1"/>
                  </a:moveTo>
                  <a:lnTo>
                    <a:pt x="0" y="20"/>
                  </a:lnTo>
                  <a:lnTo>
                    <a:pt x="3455" y="3946"/>
                  </a:lnTo>
                  <a:lnTo>
                    <a:pt x="3436" y="3965"/>
                  </a:lnTo>
                  <a:lnTo>
                    <a:pt x="37927" y="3965"/>
                  </a:lnTo>
                  <a:lnTo>
                    <a:pt x="37908" y="3946"/>
                  </a:lnTo>
                  <a:lnTo>
                    <a:pt x="41362" y="20"/>
                  </a:lnTo>
                  <a:lnTo>
                    <a:pt x="41344" y="1"/>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13"/>
            <p:cNvSpPr/>
            <p:nvPr/>
          </p:nvSpPr>
          <p:spPr>
            <a:xfrm>
              <a:off x="1395700" y="2803675"/>
              <a:ext cx="1034075" cy="99150"/>
            </a:xfrm>
            <a:custGeom>
              <a:avLst/>
              <a:gdLst/>
              <a:ahLst/>
              <a:cxnLst/>
              <a:rect l="l" t="t" r="r" b="b"/>
              <a:pathLst>
                <a:path w="41363" h="3966" fill="none" extrusionOk="0">
                  <a:moveTo>
                    <a:pt x="41344" y="1"/>
                  </a:moveTo>
                  <a:lnTo>
                    <a:pt x="19" y="1"/>
                  </a:lnTo>
                  <a:lnTo>
                    <a:pt x="0" y="20"/>
                  </a:lnTo>
                  <a:lnTo>
                    <a:pt x="3455" y="3946"/>
                  </a:lnTo>
                  <a:lnTo>
                    <a:pt x="3436" y="3965"/>
                  </a:lnTo>
                  <a:lnTo>
                    <a:pt x="37927" y="3965"/>
                  </a:lnTo>
                  <a:lnTo>
                    <a:pt x="37908" y="3946"/>
                  </a:lnTo>
                  <a:lnTo>
                    <a:pt x="41362" y="20"/>
                  </a:lnTo>
                  <a:lnTo>
                    <a:pt x="4134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13"/>
            <p:cNvSpPr/>
            <p:nvPr/>
          </p:nvSpPr>
          <p:spPr>
            <a:xfrm>
              <a:off x="1395700" y="2999075"/>
              <a:ext cx="1034075" cy="98200"/>
            </a:xfrm>
            <a:custGeom>
              <a:avLst/>
              <a:gdLst/>
              <a:ahLst/>
              <a:cxnLst/>
              <a:rect l="l" t="t" r="r" b="b"/>
              <a:pathLst>
                <a:path w="41363" h="3928" extrusionOk="0">
                  <a:moveTo>
                    <a:pt x="19" y="1"/>
                  </a:moveTo>
                  <a:lnTo>
                    <a:pt x="0" y="38"/>
                  </a:lnTo>
                  <a:lnTo>
                    <a:pt x="3417" y="3927"/>
                  </a:lnTo>
                  <a:lnTo>
                    <a:pt x="3455" y="3889"/>
                  </a:lnTo>
                  <a:lnTo>
                    <a:pt x="37908" y="3889"/>
                  </a:lnTo>
                  <a:lnTo>
                    <a:pt x="37945" y="3927"/>
                  </a:lnTo>
                  <a:lnTo>
                    <a:pt x="41362" y="38"/>
                  </a:lnTo>
                  <a:lnTo>
                    <a:pt x="41344" y="1"/>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13"/>
            <p:cNvSpPr/>
            <p:nvPr/>
          </p:nvSpPr>
          <p:spPr>
            <a:xfrm>
              <a:off x="1395700" y="2999075"/>
              <a:ext cx="1034075" cy="98200"/>
            </a:xfrm>
            <a:custGeom>
              <a:avLst/>
              <a:gdLst/>
              <a:ahLst/>
              <a:cxnLst/>
              <a:rect l="l" t="t" r="r" b="b"/>
              <a:pathLst>
                <a:path w="41363" h="3928" fill="none" extrusionOk="0">
                  <a:moveTo>
                    <a:pt x="41344" y="1"/>
                  </a:moveTo>
                  <a:lnTo>
                    <a:pt x="19" y="1"/>
                  </a:lnTo>
                  <a:lnTo>
                    <a:pt x="0" y="38"/>
                  </a:lnTo>
                  <a:lnTo>
                    <a:pt x="3417" y="3927"/>
                  </a:lnTo>
                  <a:lnTo>
                    <a:pt x="3455" y="3889"/>
                  </a:lnTo>
                  <a:lnTo>
                    <a:pt x="37908" y="3889"/>
                  </a:lnTo>
                  <a:lnTo>
                    <a:pt x="37945" y="3927"/>
                  </a:lnTo>
                  <a:lnTo>
                    <a:pt x="41362" y="38"/>
                  </a:lnTo>
                  <a:lnTo>
                    <a:pt x="4134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13"/>
            <p:cNvSpPr/>
            <p:nvPr/>
          </p:nvSpPr>
          <p:spPr>
            <a:xfrm>
              <a:off x="1454200" y="2413850"/>
              <a:ext cx="974625" cy="96300"/>
            </a:xfrm>
            <a:custGeom>
              <a:avLst/>
              <a:gdLst/>
              <a:ahLst/>
              <a:cxnLst/>
              <a:rect l="l" t="t" r="r" b="b"/>
              <a:pathLst>
                <a:path w="38985" h="3852" extrusionOk="0">
                  <a:moveTo>
                    <a:pt x="1" y="2606"/>
                  </a:moveTo>
                  <a:lnTo>
                    <a:pt x="1096" y="3852"/>
                  </a:lnTo>
                  <a:lnTo>
                    <a:pt x="1096" y="3852"/>
                  </a:lnTo>
                  <a:lnTo>
                    <a:pt x="1" y="2606"/>
                  </a:lnTo>
                  <a:close/>
                  <a:moveTo>
                    <a:pt x="38985" y="0"/>
                  </a:moveTo>
                  <a:lnTo>
                    <a:pt x="38985" y="0"/>
                  </a:lnTo>
                  <a:lnTo>
                    <a:pt x="38211" y="888"/>
                  </a:lnTo>
                  <a:lnTo>
                    <a:pt x="38985" y="0"/>
                  </a:lnTo>
                  <a:close/>
                </a:path>
              </a:pathLst>
            </a:custGeom>
            <a:solidFill>
              <a:srgbClr val="D86C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13"/>
            <p:cNvSpPr/>
            <p:nvPr/>
          </p:nvSpPr>
          <p:spPr>
            <a:xfrm>
              <a:off x="1454200" y="2478975"/>
              <a:ext cx="27400" cy="31175"/>
            </a:xfrm>
            <a:custGeom>
              <a:avLst/>
              <a:gdLst/>
              <a:ahLst/>
              <a:cxnLst/>
              <a:rect l="l" t="t" r="r" b="b"/>
              <a:pathLst>
                <a:path w="1096" h="1247" fill="none" extrusionOk="0">
                  <a:moveTo>
                    <a:pt x="1" y="1"/>
                  </a:moveTo>
                  <a:lnTo>
                    <a:pt x="1096" y="1247"/>
                  </a:lnTo>
                  <a:lnTo>
                    <a:pt x="1096" y="1247"/>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13"/>
            <p:cNvSpPr/>
            <p:nvPr/>
          </p:nvSpPr>
          <p:spPr>
            <a:xfrm>
              <a:off x="1396625" y="2413850"/>
              <a:ext cx="1032200" cy="96300"/>
            </a:xfrm>
            <a:custGeom>
              <a:avLst/>
              <a:gdLst/>
              <a:ahLst/>
              <a:cxnLst/>
              <a:rect l="l" t="t" r="r" b="b"/>
              <a:pathLst>
                <a:path w="41288" h="3852" extrusionOk="0">
                  <a:moveTo>
                    <a:pt x="1" y="0"/>
                  </a:moveTo>
                  <a:lnTo>
                    <a:pt x="2304" y="2606"/>
                  </a:lnTo>
                  <a:lnTo>
                    <a:pt x="3399" y="3852"/>
                  </a:lnTo>
                  <a:lnTo>
                    <a:pt x="37890" y="3852"/>
                  </a:lnTo>
                  <a:lnTo>
                    <a:pt x="40514" y="888"/>
                  </a:lnTo>
                  <a:lnTo>
                    <a:pt x="41288" y="0"/>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13"/>
            <p:cNvSpPr/>
            <p:nvPr/>
          </p:nvSpPr>
          <p:spPr>
            <a:xfrm>
              <a:off x="1396625" y="2413850"/>
              <a:ext cx="1032200" cy="96300"/>
            </a:xfrm>
            <a:custGeom>
              <a:avLst/>
              <a:gdLst/>
              <a:ahLst/>
              <a:cxnLst/>
              <a:rect l="l" t="t" r="r" b="b"/>
              <a:pathLst>
                <a:path w="41288" h="3852" fill="none" extrusionOk="0">
                  <a:moveTo>
                    <a:pt x="41288" y="0"/>
                  </a:moveTo>
                  <a:lnTo>
                    <a:pt x="1" y="0"/>
                  </a:lnTo>
                  <a:lnTo>
                    <a:pt x="2304" y="2606"/>
                  </a:lnTo>
                  <a:lnTo>
                    <a:pt x="3399" y="3852"/>
                  </a:lnTo>
                  <a:lnTo>
                    <a:pt x="37890" y="3852"/>
                  </a:lnTo>
                  <a:lnTo>
                    <a:pt x="40514" y="888"/>
                  </a:lnTo>
                  <a:lnTo>
                    <a:pt x="4128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13"/>
            <p:cNvSpPr/>
            <p:nvPr/>
          </p:nvSpPr>
          <p:spPr>
            <a:xfrm>
              <a:off x="1395700" y="2021175"/>
              <a:ext cx="1034075" cy="96300"/>
            </a:xfrm>
            <a:custGeom>
              <a:avLst/>
              <a:gdLst/>
              <a:ahLst/>
              <a:cxnLst/>
              <a:rect l="l" t="t" r="r" b="b"/>
              <a:pathLst>
                <a:path w="41363" h="3852" extrusionOk="0">
                  <a:moveTo>
                    <a:pt x="0" y="1"/>
                  </a:moveTo>
                  <a:lnTo>
                    <a:pt x="0" y="1"/>
                  </a:lnTo>
                  <a:lnTo>
                    <a:pt x="3379" y="3852"/>
                  </a:lnTo>
                  <a:lnTo>
                    <a:pt x="3379" y="3852"/>
                  </a:lnTo>
                  <a:lnTo>
                    <a:pt x="0" y="1"/>
                  </a:lnTo>
                  <a:close/>
                  <a:moveTo>
                    <a:pt x="41362" y="1"/>
                  </a:moveTo>
                  <a:lnTo>
                    <a:pt x="41362" y="1"/>
                  </a:lnTo>
                  <a:lnTo>
                    <a:pt x="37983" y="3852"/>
                  </a:lnTo>
                  <a:lnTo>
                    <a:pt x="37983" y="3852"/>
                  </a:lnTo>
                  <a:lnTo>
                    <a:pt x="41362" y="1"/>
                  </a:lnTo>
                  <a:close/>
                </a:path>
              </a:pathLst>
            </a:custGeom>
            <a:solidFill>
              <a:srgbClr val="D86C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13"/>
            <p:cNvSpPr/>
            <p:nvPr/>
          </p:nvSpPr>
          <p:spPr>
            <a:xfrm>
              <a:off x="1395700" y="2021175"/>
              <a:ext cx="84500" cy="96300"/>
            </a:xfrm>
            <a:custGeom>
              <a:avLst/>
              <a:gdLst/>
              <a:ahLst/>
              <a:cxnLst/>
              <a:rect l="l" t="t" r="r" b="b"/>
              <a:pathLst>
                <a:path w="3380" h="3852" fill="none" extrusionOk="0">
                  <a:moveTo>
                    <a:pt x="0" y="1"/>
                  </a:moveTo>
                  <a:lnTo>
                    <a:pt x="0" y="1"/>
                  </a:lnTo>
                  <a:lnTo>
                    <a:pt x="3379" y="3852"/>
                  </a:lnTo>
                  <a:lnTo>
                    <a:pt x="3379" y="3852"/>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13"/>
            <p:cNvSpPr/>
            <p:nvPr/>
          </p:nvSpPr>
          <p:spPr>
            <a:xfrm>
              <a:off x="2345275" y="2021175"/>
              <a:ext cx="84500" cy="96300"/>
            </a:xfrm>
            <a:custGeom>
              <a:avLst/>
              <a:gdLst/>
              <a:ahLst/>
              <a:cxnLst/>
              <a:rect l="l" t="t" r="r" b="b"/>
              <a:pathLst>
                <a:path w="3380" h="3852" fill="none" extrusionOk="0">
                  <a:moveTo>
                    <a:pt x="3379" y="1"/>
                  </a:moveTo>
                  <a:lnTo>
                    <a:pt x="3379" y="1"/>
                  </a:lnTo>
                  <a:lnTo>
                    <a:pt x="0" y="3852"/>
                  </a:lnTo>
                  <a:lnTo>
                    <a:pt x="0" y="3852"/>
                  </a:lnTo>
                  <a:lnTo>
                    <a:pt x="337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13"/>
            <p:cNvSpPr/>
            <p:nvPr/>
          </p:nvSpPr>
          <p:spPr>
            <a:xfrm>
              <a:off x="1395700" y="2021175"/>
              <a:ext cx="1034075" cy="96300"/>
            </a:xfrm>
            <a:custGeom>
              <a:avLst/>
              <a:gdLst/>
              <a:ahLst/>
              <a:cxnLst/>
              <a:rect l="l" t="t" r="r" b="b"/>
              <a:pathLst>
                <a:path w="41363" h="3852" extrusionOk="0">
                  <a:moveTo>
                    <a:pt x="0" y="1"/>
                  </a:moveTo>
                  <a:lnTo>
                    <a:pt x="3379" y="3852"/>
                  </a:lnTo>
                  <a:lnTo>
                    <a:pt x="37983" y="3852"/>
                  </a:lnTo>
                  <a:lnTo>
                    <a:pt x="41362" y="1"/>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13"/>
            <p:cNvSpPr/>
            <p:nvPr/>
          </p:nvSpPr>
          <p:spPr>
            <a:xfrm>
              <a:off x="1395700" y="2021175"/>
              <a:ext cx="1034075" cy="96300"/>
            </a:xfrm>
            <a:custGeom>
              <a:avLst/>
              <a:gdLst/>
              <a:ahLst/>
              <a:cxnLst/>
              <a:rect l="l" t="t" r="r" b="b"/>
              <a:pathLst>
                <a:path w="41363" h="3852" fill="none" extrusionOk="0">
                  <a:moveTo>
                    <a:pt x="41362" y="1"/>
                  </a:moveTo>
                  <a:lnTo>
                    <a:pt x="0" y="1"/>
                  </a:lnTo>
                  <a:lnTo>
                    <a:pt x="3379" y="3852"/>
                  </a:lnTo>
                  <a:lnTo>
                    <a:pt x="37983" y="3852"/>
                  </a:lnTo>
                  <a:lnTo>
                    <a:pt x="41362"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13"/>
            <p:cNvSpPr/>
            <p:nvPr/>
          </p:nvSpPr>
          <p:spPr>
            <a:xfrm>
              <a:off x="1395700" y="2216100"/>
              <a:ext cx="1034075" cy="975"/>
            </a:xfrm>
            <a:custGeom>
              <a:avLst/>
              <a:gdLst/>
              <a:ahLst/>
              <a:cxnLst/>
              <a:rect l="l" t="t" r="r" b="b"/>
              <a:pathLst>
                <a:path w="41363" h="39" extrusionOk="0">
                  <a:moveTo>
                    <a:pt x="19" y="0"/>
                  </a:moveTo>
                  <a:lnTo>
                    <a:pt x="19" y="0"/>
                  </a:lnTo>
                  <a:lnTo>
                    <a:pt x="0" y="38"/>
                  </a:lnTo>
                  <a:lnTo>
                    <a:pt x="19" y="0"/>
                  </a:lnTo>
                  <a:close/>
                  <a:moveTo>
                    <a:pt x="41344" y="0"/>
                  </a:moveTo>
                  <a:lnTo>
                    <a:pt x="41344" y="0"/>
                  </a:lnTo>
                  <a:lnTo>
                    <a:pt x="41362" y="38"/>
                  </a:lnTo>
                  <a:lnTo>
                    <a:pt x="41344" y="0"/>
                  </a:lnTo>
                  <a:close/>
                </a:path>
              </a:pathLst>
            </a:custGeom>
            <a:solidFill>
              <a:srgbClr val="D86C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13"/>
            <p:cNvSpPr/>
            <p:nvPr/>
          </p:nvSpPr>
          <p:spPr>
            <a:xfrm>
              <a:off x="1395700" y="2216100"/>
              <a:ext cx="475" cy="975"/>
            </a:xfrm>
            <a:custGeom>
              <a:avLst/>
              <a:gdLst/>
              <a:ahLst/>
              <a:cxnLst/>
              <a:rect l="l" t="t" r="r" b="b"/>
              <a:pathLst>
                <a:path w="19" h="39" fill="none" extrusionOk="0">
                  <a:moveTo>
                    <a:pt x="19" y="0"/>
                  </a:moveTo>
                  <a:lnTo>
                    <a:pt x="19" y="0"/>
                  </a:lnTo>
                  <a:lnTo>
                    <a:pt x="0" y="38"/>
                  </a:lnTo>
                  <a:lnTo>
                    <a:pt x="1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13"/>
            <p:cNvSpPr/>
            <p:nvPr/>
          </p:nvSpPr>
          <p:spPr>
            <a:xfrm>
              <a:off x="1395700" y="2216100"/>
              <a:ext cx="1034075" cy="98175"/>
            </a:xfrm>
            <a:custGeom>
              <a:avLst/>
              <a:gdLst/>
              <a:ahLst/>
              <a:cxnLst/>
              <a:rect l="l" t="t" r="r" b="b"/>
              <a:pathLst>
                <a:path w="41363" h="3927" extrusionOk="0">
                  <a:moveTo>
                    <a:pt x="19" y="0"/>
                  </a:moveTo>
                  <a:lnTo>
                    <a:pt x="0" y="38"/>
                  </a:lnTo>
                  <a:lnTo>
                    <a:pt x="3436" y="3927"/>
                  </a:lnTo>
                  <a:lnTo>
                    <a:pt x="37927" y="3927"/>
                  </a:lnTo>
                  <a:lnTo>
                    <a:pt x="41362" y="38"/>
                  </a:lnTo>
                  <a:lnTo>
                    <a:pt x="41344" y="0"/>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13"/>
            <p:cNvSpPr/>
            <p:nvPr/>
          </p:nvSpPr>
          <p:spPr>
            <a:xfrm>
              <a:off x="1395700" y="2216100"/>
              <a:ext cx="1034075" cy="98175"/>
            </a:xfrm>
            <a:custGeom>
              <a:avLst/>
              <a:gdLst/>
              <a:ahLst/>
              <a:cxnLst/>
              <a:rect l="l" t="t" r="r" b="b"/>
              <a:pathLst>
                <a:path w="41363" h="3927" fill="none" extrusionOk="0">
                  <a:moveTo>
                    <a:pt x="41344" y="0"/>
                  </a:moveTo>
                  <a:lnTo>
                    <a:pt x="19" y="0"/>
                  </a:lnTo>
                  <a:lnTo>
                    <a:pt x="0" y="38"/>
                  </a:lnTo>
                  <a:lnTo>
                    <a:pt x="3436" y="3927"/>
                  </a:lnTo>
                  <a:lnTo>
                    <a:pt x="37927" y="3927"/>
                  </a:lnTo>
                  <a:lnTo>
                    <a:pt x="41362" y="38"/>
                  </a:lnTo>
                  <a:lnTo>
                    <a:pt x="4134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13"/>
            <p:cNvSpPr/>
            <p:nvPr/>
          </p:nvSpPr>
          <p:spPr>
            <a:xfrm>
              <a:off x="1395700" y="3096300"/>
              <a:ext cx="1034075" cy="387025"/>
            </a:xfrm>
            <a:custGeom>
              <a:avLst/>
              <a:gdLst/>
              <a:ahLst/>
              <a:cxnLst/>
              <a:rect l="l" t="t" r="r" b="b"/>
              <a:pathLst>
                <a:path w="41363" h="15481" extrusionOk="0">
                  <a:moveTo>
                    <a:pt x="3455" y="0"/>
                  </a:moveTo>
                  <a:lnTo>
                    <a:pt x="0" y="3908"/>
                  </a:lnTo>
                  <a:lnTo>
                    <a:pt x="3455" y="7835"/>
                  </a:lnTo>
                  <a:lnTo>
                    <a:pt x="0" y="11743"/>
                  </a:lnTo>
                  <a:lnTo>
                    <a:pt x="3285" y="15481"/>
                  </a:lnTo>
                  <a:lnTo>
                    <a:pt x="38078" y="15481"/>
                  </a:lnTo>
                  <a:lnTo>
                    <a:pt x="41362" y="11743"/>
                  </a:lnTo>
                  <a:lnTo>
                    <a:pt x="37908" y="7835"/>
                  </a:lnTo>
                  <a:lnTo>
                    <a:pt x="41362" y="3908"/>
                  </a:lnTo>
                  <a:lnTo>
                    <a:pt x="3790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13"/>
            <p:cNvSpPr/>
            <p:nvPr/>
          </p:nvSpPr>
          <p:spPr>
            <a:xfrm>
              <a:off x="1395700" y="3096300"/>
              <a:ext cx="1034075" cy="387025"/>
            </a:xfrm>
            <a:custGeom>
              <a:avLst/>
              <a:gdLst/>
              <a:ahLst/>
              <a:cxnLst/>
              <a:rect l="l" t="t" r="r" b="b"/>
              <a:pathLst>
                <a:path w="41363" h="15481" fill="none" extrusionOk="0">
                  <a:moveTo>
                    <a:pt x="38078" y="15481"/>
                  </a:moveTo>
                  <a:lnTo>
                    <a:pt x="3285" y="15481"/>
                  </a:lnTo>
                  <a:lnTo>
                    <a:pt x="0" y="11743"/>
                  </a:lnTo>
                  <a:lnTo>
                    <a:pt x="3455" y="7835"/>
                  </a:lnTo>
                  <a:lnTo>
                    <a:pt x="0" y="3908"/>
                  </a:lnTo>
                  <a:lnTo>
                    <a:pt x="3455" y="0"/>
                  </a:lnTo>
                  <a:lnTo>
                    <a:pt x="37908" y="0"/>
                  </a:lnTo>
                  <a:lnTo>
                    <a:pt x="41362" y="3908"/>
                  </a:lnTo>
                  <a:lnTo>
                    <a:pt x="37908" y="7835"/>
                  </a:lnTo>
                  <a:lnTo>
                    <a:pt x="41362" y="11743"/>
                  </a:lnTo>
                  <a:lnTo>
                    <a:pt x="38078" y="1548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13"/>
            <p:cNvSpPr/>
            <p:nvPr/>
          </p:nvSpPr>
          <p:spPr>
            <a:xfrm>
              <a:off x="1395700" y="3194475"/>
              <a:ext cx="1034075" cy="95825"/>
            </a:xfrm>
            <a:custGeom>
              <a:avLst/>
              <a:gdLst/>
              <a:ahLst/>
              <a:cxnLst/>
              <a:rect l="l" t="t" r="r" b="b"/>
              <a:pathLst>
                <a:path w="41363" h="3833" extrusionOk="0">
                  <a:moveTo>
                    <a:pt x="0" y="0"/>
                  </a:moveTo>
                  <a:lnTo>
                    <a:pt x="0" y="0"/>
                  </a:lnTo>
                  <a:lnTo>
                    <a:pt x="2341" y="2643"/>
                  </a:lnTo>
                  <a:lnTo>
                    <a:pt x="0" y="0"/>
                  </a:lnTo>
                  <a:close/>
                  <a:moveTo>
                    <a:pt x="41362" y="0"/>
                  </a:moveTo>
                  <a:lnTo>
                    <a:pt x="41362" y="0"/>
                  </a:lnTo>
                  <a:lnTo>
                    <a:pt x="37983" y="3832"/>
                  </a:lnTo>
                  <a:lnTo>
                    <a:pt x="37983" y="3832"/>
                  </a:lnTo>
                  <a:lnTo>
                    <a:pt x="41362" y="0"/>
                  </a:lnTo>
                  <a:close/>
                </a:path>
              </a:pathLst>
            </a:custGeom>
            <a:solidFill>
              <a:srgbClr val="D86C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13"/>
            <p:cNvSpPr/>
            <p:nvPr/>
          </p:nvSpPr>
          <p:spPr>
            <a:xfrm>
              <a:off x="1395700" y="3194475"/>
              <a:ext cx="58525" cy="66100"/>
            </a:xfrm>
            <a:custGeom>
              <a:avLst/>
              <a:gdLst/>
              <a:ahLst/>
              <a:cxnLst/>
              <a:rect l="l" t="t" r="r" b="b"/>
              <a:pathLst>
                <a:path w="2341" h="2644" fill="none" extrusionOk="0">
                  <a:moveTo>
                    <a:pt x="0" y="0"/>
                  </a:moveTo>
                  <a:lnTo>
                    <a:pt x="0" y="0"/>
                  </a:lnTo>
                  <a:lnTo>
                    <a:pt x="2341" y="2643"/>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13"/>
            <p:cNvSpPr/>
            <p:nvPr/>
          </p:nvSpPr>
          <p:spPr>
            <a:xfrm>
              <a:off x="2345275" y="3194475"/>
              <a:ext cx="84500" cy="95825"/>
            </a:xfrm>
            <a:custGeom>
              <a:avLst/>
              <a:gdLst/>
              <a:ahLst/>
              <a:cxnLst/>
              <a:rect l="l" t="t" r="r" b="b"/>
              <a:pathLst>
                <a:path w="3380" h="3833" fill="none" extrusionOk="0">
                  <a:moveTo>
                    <a:pt x="3379" y="0"/>
                  </a:moveTo>
                  <a:lnTo>
                    <a:pt x="3379" y="0"/>
                  </a:lnTo>
                  <a:lnTo>
                    <a:pt x="0" y="3832"/>
                  </a:lnTo>
                  <a:lnTo>
                    <a:pt x="0" y="3832"/>
                  </a:lnTo>
                  <a:lnTo>
                    <a:pt x="337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13"/>
            <p:cNvSpPr/>
            <p:nvPr/>
          </p:nvSpPr>
          <p:spPr>
            <a:xfrm>
              <a:off x="1395700" y="3194475"/>
              <a:ext cx="1034075" cy="95825"/>
            </a:xfrm>
            <a:custGeom>
              <a:avLst/>
              <a:gdLst/>
              <a:ahLst/>
              <a:cxnLst/>
              <a:rect l="l" t="t" r="r" b="b"/>
              <a:pathLst>
                <a:path w="41363" h="3833" extrusionOk="0">
                  <a:moveTo>
                    <a:pt x="0" y="0"/>
                  </a:moveTo>
                  <a:lnTo>
                    <a:pt x="2341" y="2643"/>
                  </a:lnTo>
                  <a:lnTo>
                    <a:pt x="3379" y="3832"/>
                  </a:lnTo>
                  <a:lnTo>
                    <a:pt x="37983" y="3832"/>
                  </a:lnTo>
                  <a:lnTo>
                    <a:pt x="41362" y="0"/>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13"/>
            <p:cNvSpPr/>
            <p:nvPr/>
          </p:nvSpPr>
          <p:spPr>
            <a:xfrm>
              <a:off x="1395700" y="3194475"/>
              <a:ext cx="1034075" cy="95825"/>
            </a:xfrm>
            <a:custGeom>
              <a:avLst/>
              <a:gdLst/>
              <a:ahLst/>
              <a:cxnLst/>
              <a:rect l="l" t="t" r="r" b="b"/>
              <a:pathLst>
                <a:path w="41363" h="3833" fill="none" extrusionOk="0">
                  <a:moveTo>
                    <a:pt x="41362" y="0"/>
                  </a:moveTo>
                  <a:lnTo>
                    <a:pt x="0" y="0"/>
                  </a:lnTo>
                  <a:lnTo>
                    <a:pt x="2341" y="2643"/>
                  </a:lnTo>
                  <a:lnTo>
                    <a:pt x="3379" y="3832"/>
                  </a:lnTo>
                  <a:lnTo>
                    <a:pt x="37983" y="3832"/>
                  </a:lnTo>
                  <a:lnTo>
                    <a:pt x="4136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13"/>
            <p:cNvSpPr/>
            <p:nvPr/>
          </p:nvSpPr>
          <p:spPr>
            <a:xfrm>
              <a:off x="1395700" y="3389850"/>
              <a:ext cx="1034075" cy="97250"/>
            </a:xfrm>
            <a:custGeom>
              <a:avLst/>
              <a:gdLst/>
              <a:ahLst/>
              <a:cxnLst/>
              <a:rect l="l" t="t" r="r" b="b"/>
              <a:pathLst>
                <a:path w="41363" h="3890" extrusionOk="0">
                  <a:moveTo>
                    <a:pt x="0" y="1"/>
                  </a:moveTo>
                  <a:lnTo>
                    <a:pt x="3285" y="3739"/>
                  </a:lnTo>
                  <a:lnTo>
                    <a:pt x="3302" y="3739"/>
                  </a:lnTo>
                  <a:lnTo>
                    <a:pt x="0" y="1"/>
                  </a:lnTo>
                  <a:close/>
                  <a:moveTo>
                    <a:pt x="41362" y="1"/>
                  </a:moveTo>
                  <a:lnTo>
                    <a:pt x="38060" y="3739"/>
                  </a:lnTo>
                  <a:lnTo>
                    <a:pt x="38078" y="3739"/>
                  </a:lnTo>
                  <a:lnTo>
                    <a:pt x="41362" y="1"/>
                  </a:lnTo>
                  <a:close/>
                  <a:moveTo>
                    <a:pt x="3302" y="3739"/>
                  </a:moveTo>
                  <a:lnTo>
                    <a:pt x="3436" y="3890"/>
                  </a:lnTo>
                  <a:lnTo>
                    <a:pt x="7230" y="3890"/>
                  </a:lnTo>
                  <a:lnTo>
                    <a:pt x="7098" y="3739"/>
                  </a:lnTo>
                  <a:close/>
                  <a:moveTo>
                    <a:pt x="34094" y="3739"/>
                  </a:moveTo>
                  <a:lnTo>
                    <a:pt x="33943" y="3890"/>
                  </a:lnTo>
                  <a:lnTo>
                    <a:pt x="37927" y="3890"/>
                  </a:lnTo>
                  <a:lnTo>
                    <a:pt x="38060" y="3739"/>
                  </a:lnTo>
                  <a:close/>
                </a:path>
              </a:pathLst>
            </a:custGeom>
            <a:solidFill>
              <a:srgbClr val="D86C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13"/>
            <p:cNvSpPr/>
            <p:nvPr/>
          </p:nvSpPr>
          <p:spPr>
            <a:xfrm>
              <a:off x="1395700" y="3389850"/>
              <a:ext cx="180775" cy="97250"/>
            </a:xfrm>
            <a:custGeom>
              <a:avLst/>
              <a:gdLst/>
              <a:ahLst/>
              <a:cxnLst/>
              <a:rect l="l" t="t" r="r" b="b"/>
              <a:pathLst>
                <a:path w="7231" h="3890" fill="none" extrusionOk="0">
                  <a:moveTo>
                    <a:pt x="0" y="1"/>
                  </a:moveTo>
                  <a:lnTo>
                    <a:pt x="3436" y="3890"/>
                  </a:lnTo>
                  <a:lnTo>
                    <a:pt x="7230" y="3890"/>
                  </a:lnTo>
                  <a:lnTo>
                    <a:pt x="7098" y="3739"/>
                  </a:lnTo>
                  <a:lnTo>
                    <a:pt x="3285" y="3739"/>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13"/>
            <p:cNvSpPr/>
            <p:nvPr/>
          </p:nvSpPr>
          <p:spPr>
            <a:xfrm>
              <a:off x="2244275" y="3389850"/>
              <a:ext cx="185500" cy="97250"/>
            </a:xfrm>
            <a:custGeom>
              <a:avLst/>
              <a:gdLst/>
              <a:ahLst/>
              <a:cxnLst/>
              <a:rect l="l" t="t" r="r" b="b"/>
              <a:pathLst>
                <a:path w="7420" h="3890" fill="none" extrusionOk="0">
                  <a:moveTo>
                    <a:pt x="7419" y="1"/>
                  </a:moveTo>
                  <a:lnTo>
                    <a:pt x="4135" y="3739"/>
                  </a:lnTo>
                  <a:lnTo>
                    <a:pt x="151" y="3739"/>
                  </a:lnTo>
                  <a:lnTo>
                    <a:pt x="0" y="3890"/>
                  </a:lnTo>
                  <a:lnTo>
                    <a:pt x="3984" y="3890"/>
                  </a:lnTo>
                  <a:lnTo>
                    <a:pt x="741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13"/>
            <p:cNvSpPr/>
            <p:nvPr/>
          </p:nvSpPr>
          <p:spPr>
            <a:xfrm>
              <a:off x="1395700" y="3388925"/>
              <a:ext cx="475" cy="950"/>
            </a:xfrm>
            <a:custGeom>
              <a:avLst/>
              <a:gdLst/>
              <a:ahLst/>
              <a:cxnLst/>
              <a:rect l="l" t="t" r="r" b="b"/>
              <a:pathLst>
                <a:path w="19" h="38" fill="none" extrusionOk="0">
                  <a:moveTo>
                    <a:pt x="19" y="0"/>
                  </a:moveTo>
                  <a:lnTo>
                    <a:pt x="19" y="0"/>
                  </a:lnTo>
                  <a:lnTo>
                    <a:pt x="0" y="38"/>
                  </a:lnTo>
                  <a:lnTo>
                    <a:pt x="1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13"/>
            <p:cNvSpPr/>
            <p:nvPr/>
          </p:nvSpPr>
          <p:spPr>
            <a:xfrm>
              <a:off x="1395700" y="3388925"/>
              <a:ext cx="1034075" cy="94400"/>
            </a:xfrm>
            <a:custGeom>
              <a:avLst/>
              <a:gdLst/>
              <a:ahLst/>
              <a:cxnLst/>
              <a:rect l="l" t="t" r="r" b="b"/>
              <a:pathLst>
                <a:path w="41363" h="3776" extrusionOk="0">
                  <a:moveTo>
                    <a:pt x="19" y="0"/>
                  </a:moveTo>
                  <a:lnTo>
                    <a:pt x="0" y="38"/>
                  </a:lnTo>
                  <a:lnTo>
                    <a:pt x="3285" y="3776"/>
                  </a:lnTo>
                  <a:lnTo>
                    <a:pt x="38078" y="3776"/>
                  </a:lnTo>
                  <a:lnTo>
                    <a:pt x="41362" y="38"/>
                  </a:lnTo>
                  <a:lnTo>
                    <a:pt x="41344" y="0"/>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13"/>
            <p:cNvSpPr/>
            <p:nvPr/>
          </p:nvSpPr>
          <p:spPr>
            <a:xfrm>
              <a:off x="1395700" y="3388925"/>
              <a:ext cx="1034075" cy="94400"/>
            </a:xfrm>
            <a:custGeom>
              <a:avLst/>
              <a:gdLst/>
              <a:ahLst/>
              <a:cxnLst/>
              <a:rect l="l" t="t" r="r" b="b"/>
              <a:pathLst>
                <a:path w="41363" h="3776" fill="none" extrusionOk="0">
                  <a:moveTo>
                    <a:pt x="41344" y="0"/>
                  </a:moveTo>
                  <a:lnTo>
                    <a:pt x="19" y="0"/>
                  </a:lnTo>
                  <a:lnTo>
                    <a:pt x="0" y="38"/>
                  </a:lnTo>
                  <a:lnTo>
                    <a:pt x="3285" y="3776"/>
                  </a:lnTo>
                  <a:lnTo>
                    <a:pt x="7098" y="3776"/>
                  </a:lnTo>
                  <a:lnTo>
                    <a:pt x="34094" y="3776"/>
                  </a:lnTo>
                  <a:lnTo>
                    <a:pt x="38078" y="3776"/>
                  </a:lnTo>
                  <a:lnTo>
                    <a:pt x="41362" y="38"/>
                  </a:lnTo>
                  <a:lnTo>
                    <a:pt x="4134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8" name="Google Shape;978;p13"/>
          <p:cNvGrpSpPr/>
          <p:nvPr/>
        </p:nvGrpSpPr>
        <p:grpSpPr>
          <a:xfrm>
            <a:off x="7766490" y="3770275"/>
            <a:ext cx="1571958" cy="1610184"/>
            <a:chOff x="-3128300" y="3184750"/>
            <a:chExt cx="1745650" cy="1788100"/>
          </a:xfrm>
        </p:grpSpPr>
        <p:sp>
          <p:nvSpPr>
            <p:cNvPr id="979" name="Google Shape;979;p13"/>
            <p:cNvSpPr/>
            <p:nvPr/>
          </p:nvSpPr>
          <p:spPr>
            <a:xfrm>
              <a:off x="-3128300" y="3184750"/>
              <a:ext cx="1745650" cy="1788100"/>
            </a:xfrm>
            <a:custGeom>
              <a:avLst/>
              <a:gdLst/>
              <a:ahLst/>
              <a:cxnLst/>
              <a:rect l="l" t="t" r="r" b="b"/>
              <a:pathLst>
                <a:path w="69826" h="71524" extrusionOk="0">
                  <a:moveTo>
                    <a:pt x="62244" y="1"/>
                  </a:moveTo>
                  <a:lnTo>
                    <a:pt x="61580" y="19"/>
                  </a:lnTo>
                  <a:lnTo>
                    <a:pt x="60934" y="56"/>
                  </a:lnTo>
                  <a:lnTo>
                    <a:pt x="60270" y="130"/>
                  </a:lnTo>
                  <a:lnTo>
                    <a:pt x="59624" y="222"/>
                  </a:lnTo>
                  <a:lnTo>
                    <a:pt x="59034" y="333"/>
                  </a:lnTo>
                  <a:lnTo>
                    <a:pt x="58462" y="481"/>
                  </a:lnTo>
                  <a:lnTo>
                    <a:pt x="57890" y="647"/>
                  </a:lnTo>
                  <a:lnTo>
                    <a:pt x="57337" y="813"/>
                  </a:lnTo>
                  <a:lnTo>
                    <a:pt x="56783" y="1016"/>
                  </a:lnTo>
                  <a:lnTo>
                    <a:pt x="56248" y="1255"/>
                  </a:lnTo>
                  <a:lnTo>
                    <a:pt x="55695" y="1495"/>
                  </a:lnTo>
                  <a:lnTo>
                    <a:pt x="55178" y="1754"/>
                  </a:lnTo>
                  <a:lnTo>
                    <a:pt x="54662" y="2030"/>
                  </a:lnTo>
                  <a:lnTo>
                    <a:pt x="54145" y="2325"/>
                  </a:lnTo>
                  <a:lnTo>
                    <a:pt x="53647" y="2639"/>
                  </a:lnTo>
                  <a:lnTo>
                    <a:pt x="53167" y="2971"/>
                  </a:lnTo>
                  <a:lnTo>
                    <a:pt x="52688" y="3322"/>
                  </a:lnTo>
                  <a:lnTo>
                    <a:pt x="52226" y="3691"/>
                  </a:lnTo>
                  <a:lnTo>
                    <a:pt x="51784" y="4078"/>
                  </a:lnTo>
                  <a:lnTo>
                    <a:pt x="51341" y="4465"/>
                  </a:lnTo>
                  <a:lnTo>
                    <a:pt x="50917" y="4871"/>
                  </a:lnTo>
                  <a:lnTo>
                    <a:pt x="50492" y="5296"/>
                  </a:lnTo>
                  <a:lnTo>
                    <a:pt x="50087" y="5738"/>
                  </a:lnTo>
                  <a:lnTo>
                    <a:pt x="49699" y="6199"/>
                  </a:lnTo>
                  <a:lnTo>
                    <a:pt x="49330" y="6661"/>
                  </a:lnTo>
                  <a:lnTo>
                    <a:pt x="48980" y="7122"/>
                  </a:lnTo>
                  <a:lnTo>
                    <a:pt x="48629" y="7620"/>
                  </a:lnTo>
                  <a:lnTo>
                    <a:pt x="48316" y="8118"/>
                  </a:lnTo>
                  <a:lnTo>
                    <a:pt x="48002" y="8616"/>
                  </a:lnTo>
                  <a:lnTo>
                    <a:pt x="47707" y="9133"/>
                  </a:lnTo>
                  <a:lnTo>
                    <a:pt x="47430" y="9668"/>
                  </a:lnTo>
                  <a:lnTo>
                    <a:pt x="47172" y="10203"/>
                  </a:lnTo>
                  <a:lnTo>
                    <a:pt x="46932" y="10738"/>
                  </a:lnTo>
                  <a:lnTo>
                    <a:pt x="46711" y="11291"/>
                  </a:lnTo>
                  <a:lnTo>
                    <a:pt x="46508" y="11845"/>
                  </a:lnTo>
                  <a:lnTo>
                    <a:pt x="46323" y="12398"/>
                  </a:lnTo>
                  <a:lnTo>
                    <a:pt x="46176" y="12933"/>
                  </a:lnTo>
                  <a:lnTo>
                    <a:pt x="46046" y="13450"/>
                  </a:lnTo>
                  <a:lnTo>
                    <a:pt x="45917" y="13966"/>
                  </a:lnTo>
                  <a:lnTo>
                    <a:pt x="45807" y="14501"/>
                  </a:lnTo>
                  <a:lnTo>
                    <a:pt x="45714" y="15036"/>
                  </a:lnTo>
                  <a:lnTo>
                    <a:pt x="45641" y="15571"/>
                  </a:lnTo>
                  <a:lnTo>
                    <a:pt x="45585" y="16106"/>
                  </a:lnTo>
                  <a:lnTo>
                    <a:pt x="45548" y="16641"/>
                  </a:lnTo>
                  <a:lnTo>
                    <a:pt x="45511" y="17176"/>
                  </a:lnTo>
                  <a:lnTo>
                    <a:pt x="45493" y="17711"/>
                  </a:lnTo>
                  <a:lnTo>
                    <a:pt x="45493" y="18264"/>
                  </a:lnTo>
                  <a:lnTo>
                    <a:pt x="45493" y="18799"/>
                  </a:lnTo>
                  <a:lnTo>
                    <a:pt x="45530" y="19334"/>
                  </a:lnTo>
                  <a:lnTo>
                    <a:pt x="45567" y="19869"/>
                  </a:lnTo>
                  <a:lnTo>
                    <a:pt x="45622" y="20404"/>
                  </a:lnTo>
                  <a:lnTo>
                    <a:pt x="45677" y="20958"/>
                  </a:lnTo>
                  <a:lnTo>
                    <a:pt x="45770" y="21493"/>
                  </a:lnTo>
                  <a:lnTo>
                    <a:pt x="45862" y="22009"/>
                  </a:lnTo>
                  <a:lnTo>
                    <a:pt x="45973" y="22544"/>
                  </a:lnTo>
                  <a:lnTo>
                    <a:pt x="46083" y="23079"/>
                  </a:lnTo>
                  <a:lnTo>
                    <a:pt x="46212" y="23596"/>
                  </a:lnTo>
                  <a:lnTo>
                    <a:pt x="46360" y="24131"/>
                  </a:lnTo>
                  <a:lnTo>
                    <a:pt x="46526" y="24647"/>
                  </a:lnTo>
                  <a:lnTo>
                    <a:pt x="46692" y="25164"/>
                  </a:lnTo>
                  <a:lnTo>
                    <a:pt x="46877" y="25680"/>
                  </a:lnTo>
                  <a:lnTo>
                    <a:pt x="47061" y="26179"/>
                  </a:lnTo>
                  <a:lnTo>
                    <a:pt x="47282" y="26677"/>
                  </a:lnTo>
                  <a:lnTo>
                    <a:pt x="47485" y="27175"/>
                  </a:lnTo>
                  <a:lnTo>
                    <a:pt x="47725" y="27673"/>
                  </a:lnTo>
                  <a:lnTo>
                    <a:pt x="47965" y="28153"/>
                  </a:lnTo>
                  <a:lnTo>
                    <a:pt x="48223" y="28632"/>
                  </a:lnTo>
                  <a:lnTo>
                    <a:pt x="48482" y="29112"/>
                  </a:lnTo>
                  <a:lnTo>
                    <a:pt x="48223" y="28872"/>
                  </a:lnTo>
                  <a:lnTo>
                    <a:pt x="47947" y="28669"/>
                  </a:lnTo>
                  <a:lnTo>
                    <a:pt x="47651" y="28485"/>
                  </a:lnTo>
                  <a:lnTo>
                    <a:pt x="47319" y="28319"/>
                  </a:lnTo>
                  <a:lnTo>
                    <a:pt x="46987" y="28189"/>
                  </a:lnTo>
                  <a:lnTo>
                    <a:pt x="46655" y="28079"/>
                  </a:lnTo>
                  <a:lnTo>
                    <a:pt x="46305" y="27986"/>
                  </a:lnTo>
                  <a:lnTo>
                    <a:pt x="45936" y="27931"/>
                  </a:lnTo>
                  <a:lnTo>
                    <a:pt x="45585" y="27894"/>
                  </a:lnTo>
                  <a:lnTo>
                    <a:pt x="45216" y="27894"/>
                  </a:lnTo>
                  <a:lnTo>
                    <a:pt x="44847" y="27913"/>
                  </a:lnTo>
                  <a:lnTo>
                    <a:pt x="44478" y="27950"/>
                  </a:lnTo>
                  <a:lnTo>
                    <a:pt x="44128" y="28023"/>
                  </a:lnTo>
                  <a:lnTo>
                    <a:pt x="43777" y="28134"/>
                  </a:lnTo>
                  <a:lnTo>
                    <a:pt x="43445" y="28263"/>
                  </a:lnTo>
                  <a:lnTo>
                    <a:pt x="43113" y="28411"/>
                  </a:lnTo>
                  <a:lnTo>
                    <a:pt x="42726" y="28651"/>
                  </a:lnTo>
                  <a:lnTo>
                    <a:pt x="42338" y="28927"/>
                  </a:lnTo>
                  <a:lnTo>
                    <a:pt x="41988" y="29223"/>
                  </a:lnTo>
                  <a:lnTo>
                    <a:pt x="41674" y="29555"/>
                  </a:lnTo>
                  <a:lnTo>
                    <a:pt x="41361" y="29905"/>
                  </a:lnTo>
                  <a:lnTo>
                    <a:pt x="41102" y="30274"/>
                  </a:lnTo>
                  <a:lnTo>
                    <a:pt x="40844" y="30661"/>
                  </a:lnTo>
                  <a:lnTo>
                    <a:pt x="40623" y="31067"/>
                  </a:lnTo>
                  <a:lnTo>
                    <a:pt x="40420" y="31492"/>
                  </a:lnTo>
                  <a:lnTo>
                    <a:pt x="40254" y="31934"/>
                  </a:lnTo>
                  <a:lnTo>
                    <a:pt x="40106" y="32396"/>
                  </a:lnTo>
                  <a:lnTo>
                    <a:pt x="39977" y="32857"/>
                  </a:lnTo>
                  <a:lnTo>
                    <a:pt x="39885" y="33318"/>
                  </a:lnTo>
                  <a:lnTo>
                    <a:pt x="39811" y="33779"/>
                  </a:lnTo>
                  <a:lnTo>
                    <a:pt x="39756" y="34259"/>
                  </a:lnTo>
                  <a:lnTo>
                    <a:pt x="39737" y="34720"/>
                  </a:lnTo>
                  <a:lnTo>
                    <a:pt x="39737" y="35200"/>
                  </a:lnTo>
                  <a:lnTo>
                    <a:pt x="39737" y="35661"/>
                  </a:lnTo>
                  <a:lnTo>
                    <a:pt x="39774" y="36122"/>
                  </a:lnTo>
                  <a:lnTo>
                    <a:pt x="39829" y="36583"/>
                  </a:lnTo>
                  <a:lnTo>
                    <a:pt x="39903" y="37044"/>
                  </a:lnTo>
                  <a:lnTo>
                    <a:pt x="39977" y="37506"/>
                  </a:lnTo>
                  <a:lnTo>
                    <a:pt x="40069" y="37967"/>
                  </a:lnTo>
                  <a:lnTo>
                    <a:pt x="40180" y="38428"/>
                  </a:lnTo>
                  <a:lnTo>
                    <a:pt x="40420" y="39332"/>
                  </a:lnTo>
                  <a:lnTo>
                    <a:pt x="40678" y="40236"/>
                  </a:lnTo>
                  <a:lnTo>
                    <a:pt x="40973" y="41140"/>
                  </a:lnTo>
                  <a:lnTo>
                    <a:pt x="41268" y="42025"/>
                  </a:lnTo>
                  <a:lnTo>
                    <a:pt x="41047" y="41472"/>
                  </a:lnTo>
                  <a:lnTo>
                    <a:pt x="40789" y="40918"/>
                  </a:lnTo>
                  <a:lnTo>
                    <a:pt x="40512" y="40402"/>
                  </a:lnTo>
                  <a:lnTo>
                    <a:pt x="40198" y="39904"/>
                  </a:lnTo>
                  <a:lnTo>
                    <a:pt x="39866" y="39424"/>
                  </a:lnTo>
                  <a:lnTo>
                    <a:pt x="39497" y="38963"/>
                  </a:lnTo>
                  <a:lnTo>
                    <a:pt x="39110" y="38520"/>
                  </a:lnTo>
                  <a:lnTo>
                    <a:pt x="38686" y="38096"/>
                  </a:lnTo>
                  <a:lnTo>
                    <a:pt x="38243" y="37690"/>
                  </a:lnTo>
                  <a:lnTo>
                    <a:pt x="37782" y="37321"/>
                  </a:lnTo>
                  <a:lnTo>
                    <a:pt x="37302" y="36971"/>
                  </a:lnTo>
                  <a:lnTo>
                    <a:pt x="36804" y="36639"/>
                  </a:lnTo>
                  <a:lnTo>
                    <a:pt x="36288" y="36343"/>
                  </a:lnTo>
                  <a:lnTo>
                    <a:pt x="35771" y="36067"/>
                  </a:lnTo>
                  <a:lnTo>
                    <a:pt x="35218" y="35808"/>
                  </a:lnTo>
                  <a:lnTo>
                    <a:pt x="34664" y="35587"/>
                  </a:lnTo>
                  <a:lnTo>
                    <a:pt x="34111" y="35384"/>
                  </a:lnTo>
                  <a:lnTo>
                    <a:pt x="33520" y="35218"/>
                  </a:lnTo>
                  <a:lnTo>
                    <a:pt x="32948" y="35070"/>
                  </a:lnTo>
                  <a:lnTo>
                    <a:pt x="32358" y="34960"/>
                  </a:lnTo>
                  <a:lnTo>
                    <a:pt x="31768" y="34868"/>
                  </a:lnTo>
                  <a:lnTo>
                    <a:pt x="31177" y="34812"/>
                  </a:lnTo>
                  <a:lnTo>
                    <a:pt x="30587" y="34794"/>
                  </a:lnTo>
                  <a:lnTo>
                    <a:pt x="29997" y="34794"/>
                  </a:lnTo>
                  <a:lnTo>
                    <a:pt x="29406" y="34831"/>
                  </a:lnTo>
                  <a:lnTo>
                    <a:pt x="28816" y="34904"/>
                  </a:lnTo>
                  <a:lnTo>
                    <a:pt x="28226" y="35015"/>
                  </a:lnTo>
                  <a:lnTo>
                    <a:pt x="27654" y="35144"/>
                  </a:lnTo>
                  <a:lnTo>
                    <a:pt x="27100" y="35310"/>
                  </a:lnTo>
                  <a:lnTo>
                    <a:pt x="26529" y="35513"/>
                  </a:lnTo>
                  <a:lnTo>
                    <a:pt x="25994" y="35753"/>
                  </a:lnTo>
                  <a:lnTo>
                    <a:pt x="25459" y="36030"/>
                  </a:lnTo>
                  <a:lnTo>
                    <a:pt x="24961" y="36343"/>
                  </a:lnTo>
                  <a:lnTo>
                    <a:pt x="24481" y="36675"/>
                  </a:lnTo>
                  <a:lnTo>
                    <a:pt x="24020" y="37026"/>
                  </a:lnTo>
                  <a:lnTo>
                    <a:pt x="23595" y="37413"/>
                  </a:lnTo>
                  <a:lnTo>
                    <a:pt x="23190" y="37819"/>
                  </a:lnTo>
                  <a:lnTo>
                    <a:pt x="22802" y="38244"/>
                  </a:lnTo>
                  <a:lnTo>
                    <a:pt x="22433" y="38686"/>
                  </a:lnTo>
                  <a:lnTo>
                    <a:pt x="22101" y="39166"/>
                  </a:lnTo>
                  <a:lnTo>
                    <a:pt x="21787" y="39646"/>
                  </a:lnTo>
                  <a:lnTo>
                    <a:pt x="21492" y="40162"/>
                  </a:lnTo>
                  <a:lnTo>
                    <a:pt x="21234" y="40679"/>
                  </a:lnTo>
                  <a:lnTo>
                    <a:pt x="20994" y="41214"/>
                  </a:lnTo>
                  <a:lnTo>
                    <a:pt x="20791" y="41749"/>
                  </a:lnTo>
                  <a:lnTo>
                    <a:pt x="20607" y="42302"/>
                  </a:lnTo>
                  <a:lnTo>
                    <a:pt x="20441" y="42856"/>
                  </a:lnTo>
                  <a:lnTo>
                    <a:pt x="20312" y="43427"/>
                  </a:lnTo>
                  <a:lnTo>
                    <a:pt x="20201" y="43999"/>
                  </a:lnTo>
                  <a:lnTo>
                    <a:pt x="20127" y="44590"/>
                  </a:lnTo>
                  <a:lnTo>
                    <a:pt x="20072" y="45162"/>
                  </a:lnTo>
                  <a:lnTo>
                    <a:pt x="20053" y="45752"/>
                  </a:lnTo>
                  <a:lnTo>
                    <a:pt x="20053" y="46342"/>
                  </a:lnTo>
                  <a:lnTo>
                    <a:pt x="20090" y="46914"/>
                  </a:lnTo>
                  <a:lnTo>
                    <a:pt x="20146" y="47486"/>
                  </a:lnTo>
                  <a:lnTo>
                    <a:pt x="20238" y="48058"/>
                  </a:lnTo>
                  <a:lnTo>
                    <a:pt x="20349" y="48630"/>
                  </a:lnTo>
                  <a:lnTo>
                    <a:pt x="20515" y="49183"/>
                  </a:lnTo>
                  <a:lnTo>
                    <a:pt x="20681" y="49737"/>
                  </a:lnTo>
                  <a:lnTo>
                    <a:pt x="20902" y="50272"/>
                  </a:lnTo>
                  <a:lnTo>
                    <a:pt x="21142" y="50807"/>
                  </a:lnTo>
                  <a:lnTo>
                    <a:pt x="21400" y="51305"/>
                  </a:lnTo>
                  <a:lnTo>
                    <a:pt x="21695" y="51803"/>
                  </a:lnTo>
                  <a:lnTo>
                    <a:pt x="22027" y="52282"/>
                  </a:lnTo>
                  <a:lnTo>
                    <a:pt x="21677" y="51877"/>
                  </a:lnTo>
                  <a:lnTo>
                    <a:pt x="21308" y="51489"/>
                  </a:lnTo>
                  <a:lnTo>
                    <a:pt x="20920" y="51102"/>
                  </a:lnTo>
                  <a:lnTo>
                    <a:pt x="20515" y="50751"/>
                  </a:lnTo>
                  <a:lnTo>
                    <a:pt x="20090" y="50419"/>
                  </a:lnTo>
                  <a:lnTo>
                    <a:pt x="19648" y="50106"/>
                  </a:lnTo>
                  <a:lnTo>
                    <a:pt x="19186" y="49792"/>
                  </a:lnTo>
                  <a:lnTo>
                    <a:pt x="18725" y="49515"/>
                  </a:lnTo>
                  <a:lnTo>
                    <a:pt x="18246" y="49257"/>
                  </a:lnTo>
                  <a:lnTo>
                    <a:pt x="17766" y="49017"/>
                  </a:lnTo>
                  <a:lnTo>
                    <a:pt x="17268" y="48814"/>
                  </a:lnTo>
                  <a:lnTo>
                    <a:pt x="16770" y="48611"/>
                  </a:lnTo>
                  <a:lnTo>
                    <a:pt x="16253" y="48427"/>
                  </a:lnTo>
                  <a:lnTo>
                    <a:pt x="15718" y="48279"/>
                  </a:lnTo>
                  <a:lnTo>
                    <a:pt x="15202" y="48150"/>
                  </a:lnTo>
                  <a:lnTo>
                    <a:pt x="14667" y="48021"/>
                  </a:lnTo>
                  <a:lnTo>
                    <a:pt x="14132" y="47929"/>
                  </a:lnTo>
                  <a:lnTo>
                    <a:pt x="13597" y="47873"/>
                  </a:lnTo>
                  <a:lnTo>
                    <a:pt x="13043" y="47818"/>
                  </a:lnTo>
                  <a:lnTo>
                    <a:pt x="12508" y="47800"/>
                  </a:lnTo>
                  <a:lnTo>
                    <a:pt x="11955" y="47800"/>
                  </a:lnTo>
                  <a:lnTo>
                    <a:pt x="11420" y="47818"/>
                  </a:lnTo>
                  <a:lnTo>
                    <a:pt x="10885" y="47855"/>
                  </a:lnTo>
                  <a:lnTo>
                    <a:pt x="10331" y="47910"/>
                  </a:lnTo>
                  <a:lnTo>
                    <a:pt x="9796" y="48002"/>
                  </a:lnTo>
                  <a:lnTo>
                    <a:pt x="9280" y="48113"/>
                  </a:lnTo>
                  <a:lnTo>
                    <a:pt x="8745" y="48242"/>
                  </a:lnTo>
                  <a:lnTo>
                    <a:pt x="8228" y="48408"/>
                  </a:lnTo>
                  <a:lnTo>
                    <a:pt x="7730" y="48593"/>
                  </a:lnTo>
                  <a:lnTo>
                    <a:pt x="7214" y="48796"/>
                  </a:lnTo>
                  <a:lnTo>
                    <a:pt x="6734" y="49036"/>
                  </a:lnTo>
                  <a:lnTo>
                    <a:pt x="6254" y="49294"/>
                  </a:lnTo>
                  <a:lnTo>
                    <a:pt x="5775" y="49571"/>
                  </a:lnTo>
                  <a:lnTo>
                    <a:pt x="5314" y="49884"/>
                  </a:lnTo>
                  <a:lnTo>
                    <a:pt x="4852" y="50216"/>
                  </a:lnTo>
                  <a:lnTo>
                    <a:pt x="4428" y="50567"/>
                  </a:lnTo>
                  <a:lnTo>
                    <a:pt x="4022" y="50936"/>
                  </a:lnTo>
                  <a:lnTo>
                    <a:pt x="3635" y="51342"/>
                  </a:lnTo>
                  <a:lnTo>
                    <a:pt x="3247" y="51747"/>
                  </a:lnTo>
                  <a:lnTo>
                    <a:pt x="2897" y="52172"/>
                  </a:lnTo>
                  <a:lnTo>
                    <a:pt x="2565" y="52614"/>
                  </a:lnTo>
                  <a:lnTo>
                    <a:pt x="2233" y="53057"/>
                  </a:lnTo>
                  <a:lnTo>
                    <a:pt x="1938" y="53537"/>
                  </a:lnTo>
                  <a:lnTo>
                    <a:pt x="1661" y="54017"/>
                  </a:lnTo>
                  <a:lnTo>
                    <a:pt x="1403" y="54515"/>
                  </a:lnTo>
                  <a:lnTo>
                    <a:pt x="1163" y="55013"/>
                  </a:lnTo>
                  <a:lnTo>
                    <a:pt x="941" y="55529"/>
                  </a:lnTo>
                  <a:lnTo>
                    <a:pt x="757" y="56064"/>
                  </a:lnTo>
                  <a:lnTo>
                    <a:pt x="572" y="56581"/>
                  </a:lnTo>
                  <a:lnTo>
                    <a:pt x="425" y="57116"/>
                  </a:lnTo>
                  <a:lnTo>
                    <a:pt x="296" y="57669"/>
                  </a:lnTo>
                  <a:lnTo>
                    <a:pt x="185" y="58223"/>
                  </a:lnTo>
                  <a:lnTo>
                    <a:pt x="111" y="58758"/>
                  </a:lnTo>
                  <a:lnTo>
                    <a:pt x="37" y="59311"/>
                  </a:lnTo>
                  <a:lnTo>
                    <a:pt x="1" y="59883"/>
                  </a:lnTo>
                  <a:lnTo>
                    <a:pt x="1" y="60436"/>
                  </a:lnTo>
                  <a:lnTo>
                    <a:pt x="19" y="60990"/>
                  </a:lnTo>
                  <a:lnTo>
                    <a:pt x="56" y="61543"/>
                  </a:lnTo>
                  <a:lnTo>
                    <a:pt x="111" y="62097"/>
                  </a:lnTo>
                  <a:lnTo>
                    <a:pt x="204" y="62632"/>
                  </a:lnTo>
                  <a:lnTo>
                    <a:pt x="314" y="63185"/>
                  </a:lnTo>
                  <a:lnTo>
                    <a:pt x="462" y="63720"/>
                  </a:lnTo>
                  <a:lnTo>
                    <a:pt x="628" y="64255"/>
                  </a:lnTo>
                  <a:lnTo>
                    <a:pt x="831" y="64772"/>
                  </a:lnTo>
                  <a:lnTo>
                    <a:pt x="10590" y="65731"/>
                  </a:lnTo>
                  <a:lnTo>
                    <a:pt x="20994" y="66746"/>
                  </a:lnTo>
                  <a:lnTo>
                    <a:pt x="69826" y="71524"/>
                  </a:lnTo>
                  <a:lnTo>
                    <a:pt x="69826" y="2049"/>
                  </a:lnTo>
                  <a:lnTo>
                    <a:pt x="69254" y="1735"/>
                  </a:lnTo>
                  <a:lnTo>
                    <a:pt x="68645" y="1440"/>
                  </a:lnTo>
                  <a:lnTo>
                    <a:pt x="68055" y="1182"/>
                  </a:lnTo>
                  <a:lnTo>
                    <a:pt x="67427" y="942"/>
                  </a:lnTo>
                  <a:lnTo>
                    <a:pt x="66800" y="720"/>
                  </a:lnTo>
                  <a:lnTo>
                    <a:pt x="66173" y="536"/>
                  </a:lnTo>
                  <a:lnTo>
                    <a:pt x="65527" y="388"/>
                  </a:lnTo>
                  <a:lnTo>
                    <a:pt x="64882" y="241"/>
                  </a:lnTo>
                  <a:lnTo>
                    <a:pt x="64218" y="149"/>
                  </a:lnTo>
                  <a:lnTo>
                    <a:pt x="63572" y="75"/>
                  </a:lnTo>
                  <a:lnTo>
                    <a:pt x="62908" y="19"/>
                  </a:lnTo>
                  <a:lnTo>
                    <a:pt x="6224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13"/>
            <p:cNvSpPr/>
            <p:nvPr/>
          </p:nvSpPr>
          <p:spPr>
            <a:xfrm>
              <a:off x="-2670849" y="3653325"/>
              <a:ext cx="1288115" cy="1319439"/>
            </a:xfrm>
            <a:custGeom>
              <a:avLst/>
              <a:gdLst/>
              <a:ahLst/>
              <a:cxnLst/>
              <a:rect l="l" t="t" r="r" b="b"/>
              <a:pathLst>
                <a:path w="69826" h="71524" extrusionOk="0">
                  <a:moveTo>
                    <a:pt x="62244" y="1"/>
                  </a:moveTo>
                  <a:lnTo>
                    <a:pt x="61580" y="19"/>
                  </a:lnTo>
                  <a:lnTo>
                    <a:pt x="60934" y="56"/>
                  </a:lnTo>
                  <a:lnTo>
                    <a:pt x="60270" y="130"/>
                  </a:lnTo>
                  <a:lnTo>
                    <a:pt x="59624" y="222"/>
                  </a:lnTo>
                  <a:lnTo>
                    <a:pt x="59034" y="333"/>
                  </a:lnTo>
                  <a:lnTo>
                    <a:pt x="58462" y="481"/>
                  </a:lnTo>
                  <a:lnTo>
                    <a:pt x="57890" y="647"/>
                  </a:lnTo>
                  <a:lnTo>
                    <a:pt x="57337" y="813"/>
                  </a:lnTo>
                  <a:lnTo>
                    <a:pt x="56783" y="1016"/>
                  </a:lnTo>
                  <a:lnTo>
                    <a:pt x="56248" y="1255"/>
                  </a:lnTo>
                  <a:lnTo>
                    <a:pt x="55695" y="1495"/>
                  </a:lnTo>
                  <a:lnTo>
                    <a:pt x="55178" y="1754"/>
                  </a:lnTo>
                  <a:lnTo>
                    <a:pt x="54662" y="2030"/>
                  </a:lnTo>
                  <a:lnTo>
                    <a:pt x="54145" y="2325"/>
                  </a:lnTo>
                  <a:lnTo>
                    <a:pt x="53647" y="2639"/>
                  </a:lnTo>
                  <a:lnTo>
                    <a:pt x="53167" y="2971"/>
                  </a:lnTo>
                  <a:lnTo>
                    <a:pt x="52688" y="3322"/>
                  </a:lnTo>
                  <a:lnTo>
                    <a:pt x="52226" y="3691"/>
                  </a:lnTo>
                  <a:lnTo>
                    <a:pt x="51784" y="4078"/>
                  </a:lnTo>
                  <a:lnTo>
                    <a:pt x="51341" y="4465"/>
                  </a:lnTo>
                  <a:lnTo>
                    <a:pt x="50917" y="4871"/>
                  </a:lnTo>
                  <a:lnTo>
                    <a:pt x="50492" y="5296"/>
                  </a:lnTo>
                  <a:lnTo>
                    <a:pt x="50087" y="5738"/>
                  </a:lnTo>
                  <a:lnTo>
                    <a:pt x="49699" y="6199"/>
                  </a:lnTo>
                  <a:lnTo>
                    <a:pt x="49330" y="6661"/>
                  </a:lnTo>
                  <a:lnTo>
                    <a:pt x="48980" y="7122"/>
                  </a:lnTo>
                  <a:lnTo>
                    <a:pt x="48629" y="7620"/>
                  </a:lnTo>
                  <a:lnTo>
                    <a:pt x="48316" y="8118"/>
                  </a:lnTo>
                  <a:lnTo>
                    <a:pt x="48002" y="8616"/>
                  </a:lnTo>
                  <a:lnTo>
                    <a:pt x="47707" y="9133"/>
                  </a:lnTo>
                  <a:lnTo>
                    <a:pt x="47430" y="9668"/>
                  </a:lnTo>
                  <a:lnTo>
                    <a:pt x="47172" y="10203"/>
                  </a:lnTo>
                  <a:lnTo>
                    <a:pt x="46932" y="10738"/>
                  </a:lnTo>
                  <a:lnTo>
                    <a:pt x="46711" y="11291"/>
                  </a:lnTo>
                  <a:lnTo>
                    <a:pt x="46508" y="11845"/>
                  </a:lnTo>
                  <a:lnTo>
                    <a:pt x="46323" y="12398"/>
                  </a:lnTo>
                  <a:lnTo>
                    <a:pt x="46176" y="12933"/>
                  </a:lnTo>
                  <a:lnTo>
                    <a:pt x="46046" y="13450"/>
                  </a:lnTo>
                  <a:lnTo>
                    <a:pt x="45917" y="13966"/>
                  </a:lnTo>
                  <a:lnTo>
                    <a:pt x="45807" y="14501"/>
                  </a:lnTo>
                  <a:lnTo>
                    <a:pt x="45714" y="15036"/>
                  </a:lnTo>
                  <a:lnTo>
                    <a:pt x="45641" y="15571"/>
                  </a:lnTo>
                  <a:lnTo>
                    <a:pt x="45585" y="16106"/>
                  </a:lnTo>
                  <a:lnTo>
                    <a:pt x="45548" y="16641"/>
                  </a:lnTo>
                  <a:lnTo>
                    <a:pt x="45511" y="17176"/>
                  </a:lnTo>
                  <a:lnTo>
                    <a:pt x="45493" y="17711"/>
                  </a:lnTo>
                  <a:lnTo>
                    <a:pt x="45493" y="18264"/>
                  </a:lnTo>
                  <a:lnTo>
                    <a:pt x="45493" y="18799"/>
                  </a:lnTo>
                  <a:lnTo>
                    <a:pt x="45530" y="19334"/>
                  </a:lnTo>
                  <a:lnTo>
                    <a:pt x="45567" y="19869"/>
                  </a:lnTo>
                  <a:lnTo>
                    <a:pt x="45622" y="20404"/>
                  </a:lnTo>
                  <a:lnTo>
                    <a:pt x="45677" y="20958"/>
                  </a:lnTo>
                  <a:lnTo>
                    <a:pt x="45770" y="21493"/>
                  </a:lnTo>
                  <a:lnTo>
                    <a:pt x="45862" y="22009"/>
                  </a:lnTo>
                  <a:lnTo>
                    <a:pt x="45973" y="22544"/>
                  </a:lnTo>
                  <a:lnTo>
                    <a:pt x="46083" y="23079"/>
                  </a:lnTo>
                  <a:lnTo>
                    <a:pt x="46212" y="23596"/>
                  </a:lnTo>
                  <a:lnTo>
                    <a:pt x="46360" y="24131"/>
                  </a:lnTo>
                  <a:lnTo>
                    <a:pt x="46526" y="24647"/>
                  </a:lnTo>
                  <a:lnTo>
                    <a:pt x="46692" y="25164"/>
                  </a:lnTo>
                  <a:lnTo>
                    <a:pt x="46877" y="25680"/>
                  </a:lnTo>
                  <a:lnTo>
                    <a:pt x="47061" y="26179"/>
                  </a:lnTo>
                  <a:lnTo>
                    <a:pt x="47282" y="26677"/>
                  </a:lnTo>
                  <a:lnTo>
                    <a:pt x="47485" y="27175"/>
                  </a:lnTo>
                  <a:lnTo>
                    <a:pt x="47725" y="27673"/>
                  </a:lnTo>
                  <a:lnTo>
                    <a:pt x="47965" y="28153"/>
                  </a:lnTo>
                  <a:lnTo>
                    <a:pt x="48223" y="28632"/>
                  </a:lnTo>
                  <a:lnTo>
                    <a:pt x="48482" y="29112"/>
                  </a:lnTo>
                  <a:lnTo>
                    <a:pt x="48223" y="28872"/>
                  </a:lnTo>
                  <a:lnTo>
                    <a:pt x="47947" y="28669"/>
                  </a:lnTo>
                  <a:lnTo>
                    <a:pt x="47651" y="28485"/>
                  </a:lnTo>
                  <a:lnTo>
                    <a:pt x="47319" y="28319"/>
                  </a:lnTo>
                  <a:lnTo>
                    <a:pt x="46987" y="28189"/>
                  </a:lnTo>
                  <a:lnTo>
                    <a:pt x="46655" y="28079"/>
                  </a:lnTo>
                  <a:lnTo>
                    <a:pt x="46305" y="27986"/>
                  </a:lnTo>
                  <a:lnTo>
                    <a:pt x="45936" y="27931"/>
                  </a:lnTo>
                  <a:lnTo>
                    <a:pt x="45585" y="27894"/>
                  </a:lnTo>
                  <a:lnTo>
                    <a:pt x="45216" y="27894"/>
                  </a:lnTo>
                  <a:lnTo>
                    <a:pt x="44847" y="27913"/>
                  </a:lnTo>
                  <a:lnTo>
                    <a:pt x="44478" y="27950"/>
                  </a:lnTo>
                  <a:lnTo>
                    <a:pt x="44128" y="28023"/>
                  </a:lnTo>
                  <a:lnTo>
                    <a:pt x="43777" y="28134"/>
                  </a:lnTo>
                  <a:lnTo>
                    <a:pt x="43445" y="28263"/>
                  </a:lnTo>
                  <a:lnTo>
                    <a:pt x="43113" y="28411"/>
                  </a:lnTo>
                  <a:lnTo>
                    <a:pt x="42726" y="28651"/>
                  </a:lnTo>
                  <a:lnTo>
                    <a:pt x="42338" y="28927"/>
                  </a:lnTo>
                  <a:lnTo>
                    <a:pt x="41988" y="29223"/>
                  </a:lnTo>
                  <a:lnTo>
                    <a:pt x="41674" y="29555"/>
                  </a:lnTo>
                  <a:lnTo>
                    <a:pt x="41361" y="29905"/>
                  </a:lnTo>
                  <a:lnTo>
                    <a:pt x="41102" y="30274"/>
                  </a:lnTo>
                  <a:lnTo>
                    <a:pt x="40844" y="30661"/>
                  </a:lnTo>
                  <a:lnTo>
                    <a:pt x="40623" y="31067"/>
                  </a:lnTo>
                  <a:lnTo>
                    <a:pt x="40420" y="31492"/>
                  </a:lnTo>
                  <a:lnTo>
                    <a:pt x="40254" y="31934"/>
                  </a:lnTo>
                  <a:lnTo>
                    <a:pt x="40106" y="32396"/>
                  </a:lnTo>
                  <a:lnTo>
                    <a:pt x="39977" y="32857"/>
                  </a:lnTo>
                  <a:lnTo>
                    <a:pt x="39885" y="33318"/>
                  </a:lnTo>
                  <a:lnTo>
                    <a:pt x="39811" y="33779"/>
                  </a:lnTo>
                  <a:lnTo>
                    <a:pt x="39756" y="34259"/>
                  </a:lnTo>
                  <a:lnTo>
                    <a:pt x="39737" y="34720"/>
                  </a:lnTo>
                  <a:lnTo>
                    <a:pt x="39737" y="35200"/>
                  </a:lnTo>
                  <a:lnTo>
                    <a:pt x="39737" y="35661"/>
                  </a:lnTo>
                  <a:lnTo>
                    <a:pt x="39774" y="36122"/>
                  </a:lnTo>
                  <a:lnTo>
                    <a:pt x="39829" y="36583"/>
                  </a:lnTo>
                  <a:lnTo>
                    <a:pt x="39903" y="37044"/>
                  </a:lnTo>
                  <a:lnTo>
                    <a:pt x="39977" y="37506"/>
                  </a:lnTo>
                  <a:lnTo>
                    <a:pt x="40069" y="37967"/>
                  </a:lnTo>
                  <a:lnTo>
                    <a:pt x="40180" y="38428"/>
                  </a:lnTo>
                  <a:lnTo>
                    <a:pt x="40420" y="39332"/>
                  </a:lnTo>
                  <a:lnTo>
                    <a:pt x="40678" y="40236"/>
                  </a:lnTo>
                  <a:lnTo>
                    <a:pt x="40973" y="41140"/>
                  </a:lnTo>
                  <a:lnTo>
                    <a:pt x="41268" y="42025"/>
                  </a:lnTo>
                  <a:lnTo>
                    <a:pt x="41047" y="41472"/>
                  </a:lnTo>
                  <a:lnTo>
                    <a:pt x="40789" y="40918"/>
                  </a:lnTo>
                  <a:lnTo>
                    <a:pt x="40512" y="40402"/>
                  </a:lnTo>
                  <a:lnTo>
                    <a:pt x="40198" y="39904"/>
                  </a:lnTo>
                  <a:lnTo>
                    <a:pt x="39866" y="39424"/>
                  </a:lnTo>
                  <a:lnTo>
                    <a:pt x="39497" y="38963"/>
                  </a:lnTo>
                  <a:lnTo>
                    <a:pt x="39110" y="38520"/>
                  </a:lnTo>
                  <a:lnTo>
                    <a:pt x="38686" y="38096"/>
                  </a:lnTo>
                  <a:lnTo>
                    <a:pt x="38243" y="37690"/>
                  </a:lnTo>
                  <a:lnTo>
                    <a:pt x="37782" y="37321"/>
                  </a:lnTo>
                  <a:lnTo>
                    <a:pt x="37302" y="36971"/>
                  </a:lnTo>
                  <a:lnTo>
                    <a:pt x="36804" y="36639"/>
                  </a:lnTo>
                  <a:lnTo>
                    <a:pt x="36288" y="36343"/>
                  </a:lnTo>
                  <a:lnTo>
                    <a:pt x="35771" y="36067"/>
                  </a:lnTo>
                  <a:lnTo>
                    <a:pt x="35218" y="35808"/>
                  </a:lnTo>
                  <a:lnTo>
                    <a:pt x="34664" y="35587"/>
                  </a:lnTo>
                  <a:lnTo>
                    <a:pt x="34111" y="35384"/>
                  </a:lnTo>
                  <a:lnTo>
                    <a:pt x="33520" y="35218"/>
                  </a:lnTo>
                  <a:lnTo>
                    <a:pt x="32948" y="35070"/>
                  </a:lnTo>
                  <a:lnTo>
                    <a:pt x="32358" y="34960"/>
                  </a:lnTo>
                  <a:lnTo>
                    <a:pt x="31768" y="34868"/>
                  </a:lnTo>
                  <a:lnTo>
                    <a:pt x="31177" y="34812"/>
                  </a:lnTo>
                  <a:lnTo>
                    <a:pt x="30587" y="34794"/>
                  </a:lnTo>
                  <a:lnTo>
                    <a:pt x="29997" y="34794"/>
                  </a:lnTo>
                  <a:lnTo>
                    <a:pt x="29406" y="34831"/>
                  </a:lnTo>
                  <a:lnTo>
                    <a:pt x="28816" y="34904"/>
                  </a:lnTo>
                  <a:lnTo>
                    <a:pt x="28226" y="35015"/>
                  </a:lnTo>
                  <a:lnTo>
                    <a:pt x="27654" y="35144"/>
                  </a:lnTo>
                  <a:lnTo>
                    <a:pt x="27100" y="35310"/>
                  </a:lnTo>
                  <a:lnTo>
                    <a:pt x="26529" y="35513"/>
                  </a:lnTo>
                  <a:lnTo>
                    <a:pt x="25994" y="35753"/>
                  </a:lnTo>
                  <a:lnTo>
                    <a:pt x="25459" y="36030"/>
                  </a:lnTo>
                  <a:lnTo>
                    <a:pt x="24961" y="36343"/>
                  </a:lnTo>
                  <a:lnTo>
                    <a:pt x="24481" y="36675"/>
                  </a:lnTo>
                  <a:lnTo>
                    <a:pt x="24020" y="37026"/>
                  </a:lnTo>
                  <a:lnTo>
                    <a:pt x="23595" y="37413"/>
                  </a:lnTo>
                  <a:lnTo>
                    <a:pt x="23190" y="37819"/>
                  </a:lnTo>
                  <a:lnTo>
                    <a:pt x="22802" y="38244"/>
                  </a:lnTo>
                  <a:lnTo>
                    <a:pt x="22433" y="38686"/>
                  </a:lnTo>
                  <a:lnTo>
                    <a:pt x="22101" y="39166"/>
                  </a:lnTo>
                  <a:lnTo>
                    <a:pt x="21787" y="39646"/>
                  </a:lnTo>
                  <a:lnTo>
                    <a:pt x="21492" y="40162"/>
                  </a:lnTo>
                  <a:lnTo>
                    <a:pt x="21234" y="40679"/>
                  </a:lnTo>
                  <a:lnTo>
                    <a:pt x="20994" y="41214"/>
                  </a:lnTo>
                  <a:lnTo>
                    <a:pt x="20791" y="41749"/>
                  </a:lnTo>
                  <a:lnTo>
                    <a:pt x="20607" y="42302"/>
                  </a:lnTo>
                  <a:lnTo>
                    <a:pt x="20441" y="42856"/>
                  </a:lnTo>
                  <a:lnTo>
                    <a:pt x="20312" y="43427"/>
                  </a:lnTo>
                  <a:lnTo>
                    <a:pt x="20201" y="43999"/>
                  </a:lnTo>
                  <a:lnTo>
                    <a:pt x="20127" y="44590"/>
                  </a:lnTo>
                  <a:lnTo>
                    <a:pt x="20072" y="45162"/>
                  </a:lnTo>
                  <a:lnTo>
                    <a:pt x="20053" y="45752"/>
                  </a:lnTo>
                  <a:lnTo>
                    <a:pt x="20053" y="46342"/>
                  </a:lnTo>
                  <a:lnTo>
                    <a:pt x="20090" y="46914"/>
                  </a:lnTo>
                  <a:lnTo>
                    <a:pt x="20146" y="47486"/>
                  </a:lnTo>
                  <a:lnTo>
                    <a:pt x="20238" y="48058"/>
                  </a:lnTo>
                  <a:lnTo>
                    <a:pt x="20349" y="48630"/>
                  </a:lnTo>
                  <a:lnTo>
                    <a:pt x="20515" y="49183"/>
                  </a:lnTo>
                  <a:lnTo>
                    <a:pt x="20681" y="49737"/>
                  </a:lnTo>
                  <a:lnTo>
                    <a:pt x="20902" y="50272"/>
                  </a:lnTo>
                  <a:lnTo>
                    <a:pt x="21142" y="50807"/>
                  </a:lnTo>
                  <a:lnTo>
                    <a:pt x="21400" y="51305"/>
                  </a:lnTo>
                  <a:lnTo>
                    <a:pt x="21695" y="51803"/>
                  </a:lnTo>
                  <a:lnTo>
                    <a:pt x="22027" y="52282"/>
                  </a:lnTo>
                  <a:lnTo>
                    <a:pt x="21677" y="51877"/>
                  </a:lnTo>
                  <a:lnTo>
                    <a:pt x="21308" y="51489"/>
                  </a:lnTo>
                  <a:lnTo>
                    <a:pt x="20920" y="51102"/>
                  </a:lnTo>
                  <a:lnTo>
                    <a:pt x="20515" y="50751"/>
                  </a:lnTo>
                  <a:lnTo>
                    <a:pt x="20090" y="50419"/>
                  </a:lnTo>
                  <a:lnTo>
                    <a:pt x="19648" y="50106"/>
                  </a:lnTo>
                  <a:lnTo>
                    <a:pt x="19186" y="49792"/>
                  </a:lnTo>
                  <a:lnTo>
                    <a:pt x="18725" y="49515"/>
                  </a:lnTo>
                  <a:lnTo>
                    <a:pt x="18246" y="49257"/>
                  </a:lnTo>
                  <a:lnTo>
                    <a:pt x="17766" y="49017"/>
                  </a:lnTo>
                  <a:lnTo>
                    <a:pt x="17268" y="48814"/>
                  </a:lnTo>
                  <a:lnTo>
                    <a:pt x="16770" y="48611"/>
                  </a:lnTo>
                  <a:lnTo>
                    <a:pt x="16253" y="48427"/>
                  </a:lnTo>
                  <a:lnTo>
                    <a:pt x="15718" y="48279"/>
                  </a:lnTo>
                  <a:lnTo>
                    <a:pt x="15202" y="48150"/>
                  </a:lnTo>
                  <a:lnTo>
                    <a:pt x="14667" y="48021"/>
                  </a:lnTo>
                  <a:lnTo>
                    <a:pt x="14132" y="47929"/>
                  </a:lnTo>
                  <a:lnTo>
                    <a:pt x="13597" y="47873"/>
                  </a:lnTo>
                  <a:lnTo>
                    <a:pt x="13043" y="47818"/>
                  </a:lnTo>
                  <a:lnTo>
                    <a:pt x="12508" y="47800"/>
                  </a:lnTo>
                  <a:lnTo>
                    <a:pt x="11955" y="47800"/>
                  </a:lnTo>
                  <a:lnTo>
                    <a:pt x="11420" y="47818"/>
                  </a:lnTo>
                  <a:lnTo>
                    <a:pt x="10885" y="47855"/>
                  </a:lnTo>
                  <a:lnTo>
                    <a:pt x="10331" y="47910"/>
                  </a:lnTo>
                  <a:lnTo>
                    <a:pt x="9796" y="48002"/>
                  </a:lnTo>
                  <a:lnTo>
                    <a:pt x="9280" y="48113"/>
                  </a:lnTo>
                  <a:lnTo>
                    <a:pt x="8745" y="48242"/>
                  </a:lnTo>
                  <a:lnTo>
                    <a:pt x="8228" y="48408"/>
                  </a:lnTo>
                  <a:lnTo>
                    <a:pt x="7730" y="48593"/>
                  </a:lnTo>
                  <a:lnTo>
                    <a:pt x="7214" y="48796"/>
                  </a:lnTo>
                  <a:lnTo>
                    <a:pt x="6734" y="49036"/>
                  </a:lnTo>
                  <a:lnTo>
                    <a:pt x="6254" y="49294"/>
                  </a:lnTo>
                  <a:lnTo>
                    <a:pt x="5775" y="49571"/>
                  </a:lnTo>
                  <a:lnTo>
                    <a:pt x="5314" y="49884"/>
                  </a:lnTo>
                  <a:lnTo>
                    <a:pt x="4852" y="50216"/>
                  </a:lnTo>
                  <a:lnTo>
                    <a:pt x="4428" y="50567"/>
                  </a:lnTo>
                  <a:lnTo>
                    <a:pt x="4022" y="50936"/>
                  </a:lnTo>
                  <a:lnTo>
                    <a:pt x="3635" y="51342"/>
                  </a:lnTo>
                  <a:lnTo>
                    <a:pt x="3247" y="51747"/>
                  </a:lnTo>
                  <a:lnTo>
                    <a:pt x="2897" y="52172"/>
                  </a:lnTo>
                  <a:lnTo>
                    <a:pt x="2565" y="52614"/>
                  </a:lnTo>
                  <a:lnTo>
                    <a:pt x="2233" y="53057"/>
                  </a:lnTo>
                  <a:lnTo>
                    <a:pt x="1938" y="53537"/>
                  </a:lnTo>
                  <a:lnTo>
                    <a:pt x="1661" y="54017"/>
                  </a:lnTo>
                  <a:lnTo>
                    <a:pt x="1403" y="54515"/>
                  </a:lnTo>
                  <a:lnTo>
                    <a:pt x="1163" y="55013"/>
                  </a:lnTo>
                  <a:lnTo>
                    <a:pt x="941" y="55529"/>
                  </a:lnTo>
                  <a:lnTo>
                    <a:pt x="757" y="56064"/>
                  </a:lnTo>
                  <a:lnTo>
                    <a:pt x="572" y="56581"/>
                  </a:lnTo>
                  <a:lnTo>
                    <a:pt x="425" y="57116"/>
                  </a:lnTo>
                  <a:lnTo>
                    <a:pt x="296" y="57669"/>
                  </a:lnTo>
                  <a:lnTo>
                    <a:pt x="185" y="58223"/>
                  </a:lnTo>
                  <a:lnTo>
                    <a:pt x="111" y="58758"/>
                  </a:lnTo>
                  <a:lnTo>
                    <a:pt x="37" y="59311"/>
                  </a:lnTo>
                  <a:lnTo>
                    <a:pt x="1" y="59883"/>
                  </a:lnTo>
                  <a:lnTo>
                    <a:pt x="1" y="60436"/>
                  </a:lnTo>
                  <a:lnTo>
                    <a:pt x="19" y="60990"/>
                  </a:lnTo>
                  <a:lnTo>
                    <a:pt x="56" y="61543"/>
                  </a:lnTo>
                  <a:lnTo>
                    <a:pt x="111" y="62097"/>
                  </a:lnTo>
                  <a:lnTo>
                    <a:pt x="204" y="62632"/>
                  </a:lnTo>
                  <a:lnTo>
                    <a:pt x="314" y="63185"/>
                  </a:lnTo>
                  <a:lnTo>
                    <a:pt x="462" y="63720"/>
                  </a:lnTo>
                  <a:lnTo>
                    <a:pt x="628" y="64255"/>
                  </a:lnTo>
                  <a:lnTo>
                    <a:pt x="831" y="64772"/>
                  </a:lnTo>
                  <a:lnTo>
                    <a:pt x="10590" y="65731"/>
                  </a:lnTo>
                  <a:lnTo>
                    <a:pt x="20994" y="66746"/>
                  </a:lnTo>
                  <a:lnTo>
                    <a:pt x="69826" y="71524"/>
                  </a:lnTo>
                  <a:lnTo>
                    <a:pt x="69826" y="2049"/>
                  </a:lnTo>
                  <a:lnTo>
                    <a:pt x="69254" y="1735"/>
                  </a:lnTo>
                  <a:lnTo>
                    <a:pt x="68645" y="1440"/>
                  </a:lnTo>
                  <a:lnTo>
                    <a:pt x="68055" y="1182"/>
                  </a:lnTo>
                  <a:lnTo>
                    <a:pt x="67427" y="942"/>
                  </a:lnTo>
                  <a:lnTo>
                    <a:pt x="66800" y="720"/>
                  </a:lnTo>
                  <a:lnTo>
                    <a:pt x="66173" y="536"/>
                  </a:lnTo>
                  <a:lnTo>
                    <a:pt x="65527" y="388"/>
                  </a:lnTo>
                  <a:lnTo>
                    <a:pt x="64882" y="241"/>
                  </a:lnTo>
                  <a:lnTo>
                    <a:pt x="64218" y="149"/>
                  </a:lnTo>
                  <a:lnTo>
                    <a:pt x="63572" y="75"/>
                  </a:lnTo>
                  <a:lnTo>
                    <a:pt x="62908" y="19"/>
                  </a:lnTo>
                  <a:lnTo>
                    <a:pt x="62244" y="1"/>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81" name="Google Shape;981;p13"/>
          <p:cNvSpPr/>
          <p:nvPr/>
        </p:nvSpPr>
        <p:spPr>
          <a:xfrm>
            <a:off x="8481346" y="2532203"/>
            <a:ext cx="194681" cy="209601"/>
          </a:xfrm>
          <a:custGeom>
            <a:avLst/>
            <a:gdLst/>
            <a:ahLst/>
            <a:cxnLst/>
            <a:rect l="l" t="t" r="r" b="b"/>
            <a:pathLst>
              <a:path w="43071" h="46372" extrusionOk="0">
                <a:moveTo>
                  <a:pt x="22082" y="1"/>
                </a:moveTo>
                <a:lnTo>
                  <a:pt x="22008" y="38"/>
                </a:lnTo>
                <a:lnTo>
                  <a:pt x="21953" y="94"/>
                </a:lnTo>
                <a:lnTo>
                  <a:pt x="21878" y="168"/>
                </a:lnTo>
                <a:lnTo>
                  <a:pt x="21804" y="261"/>
                </a:lnTo>
                <a:lnTo>
                  <a:pt x="21749" y="372"/>
                </a:lnTo>
                <a:lnTo>
                  <a:pt x="21637" y="650"/>
                </a:lnTo>
                <a:lnTo>
                  <a:pt x="21526" y="1002"/>
                </a:lnTo>
                <a:lnTo>
                  <a:pt x="21434" y="1410"/>
                </a:lnTo>
                <a:lnTo>
                  <a:pt x="21341" y="1892"/>
                </a:lnTo>
                <a:lnTo>
                  <a:pt x="21267" y="2411"/>
                </a:lnTo>
                <a:lnTo>
                  <a:pt x="21118" y="3635"/>
                </a:lnTo>
                <a:lnTo>
                  <a:pt x="20989" y="5007"/>
                </a:lnTo>
                <a:lnTo>
                  <a:pt x="20710" y="8122"/>
                </a:lnTo>
                <a:lnTo>
                  <a:pt x="20562" y="9772"/>
                </a:lnTo>
                <a:lnTo>
                  <a:pt x="20377" y="11441"/>
                </a:lnTo>
                <a:lnTo>
                  <a:pt x="20284" y="12275"/>
                </a:lnTo>
                <a:lnTo>
                  <a:pt x="20173" y="13091"/>
                </a:lnTo>
                <a:lnTo>
                  <a:pt x="20043" y="13888"/>
                </a:lnTo>
                <a:lnTo>
                  <a:pt x="19913" y="14667"/>
                </a:lnTo>
                <a:lnTo>
                  <a:pt x="19765" y="15427"/>
                </a:lnTo>
                <a:lnTo>
                  <a:pt x="19598" y="16150"/>
                </a:lnTo>
                <a:lnTo>
                  <a:pt x="19413" y="16836"/>
                </a:lnTo>
                <a:lnTo>
                  <a:pt x="19227" y="17504"/>
                </a:lnTo>
                <a:lnTo>
                  <a:pt x="19005" y="18115"/>
                </a:lnTo>
                <a:lnTo>
                  <a:pt x="18764" y="18672"/>
                </a:lnTo>
                <a:lnTo>
                  <a:pt x="18652" y="18931"/>
                </a:lnTo>
                <a:lnTo>
                  <a:pt x="18523" y="19172"/>
                </a:lnTo>
                <a:lnTo>
                  <a:pt x="18374" y="19413"/>
                </a:lnTo>
                <a:lnTo>
                  <a:pt x="18244" y="19636"/>
                </a:lnTo>
                <a:lnTo>
                  <a:pt x="18078" y="19840"/>
                </a:lnTo>
                <a:lnTo>
                  <a:pt x="17911" y="20025"/>
                </a:lnTo>
                <a:lnTo>
                  <a:pt x="17725" y="20211"/>
                </a:lnTo>
                <a:lnTo>
                  <a:pt x="17521" y="20396"/>
                </a:lnTo>
                <a:lnTo>
                  <a:pt x="17299" y="20563"/>
                </a:lnTo>
                <a:lnTo>
                  <a:pt x="17076" y="20711"/>
                </a:lnTo>
                <a:lnTo>
                  <a:pt x="16835" y="20878"/>
                </a:lnTo>
                <a:lnTo>
                  <a:pt x="16576" y="21008"/>
                </a:lnTo>
                <a:lnTo>
                  <a:pt x="16298" y="21156"/>
                </a:lnTo>
                <a:lnTo>
                  <a:pt x="16020" y="21286"/>
                </a:lnTo>
                <a:lnTo>
                  <a:pt x="15408" y="21508"/>
                </a:lnTo>
                <a:lnTo>
                  <a:pt x="14777" y="21731"/>
                </a:lnTo>
                <a:lnTo>
                  <a:pt x="14091" y="21916"/>
                </a:lnTo>
                <a:lnTo>
                  <a:pt x="13387" y="22083"/>
                </a:lnTo>
                <a:lnTo>
                  <a:pt x="12664" y="22213"/>
                </a:lnTo>
                <a:lnTo>
                  <a:pt x="11903" y="22343"/>
                </a:lnTo>
                <a:lnTo>
                  <a:pt x="11125" y="22435"/>
                </a:lnTo>
                <a:lnTo>
                  <a:pt x="10346" y="22528"/>
                </a:lnTo>
                <a:lnTo>
                  <a:pt x="9567" y="22602"/>
                </a:lnTo>
                <a:lnTo>
                  <a:pt x="7991" y="22732"/>
                </a:lnTo>
                <a:lnTo>
                  <a:pt x="6452" y="22806"/>
                </a:lnTo>
                <a:lnTo>
                  <a:pt x="4988" y="22880"/>
                </a:lnTo>
                <a:lnTo>
                  <a:pt x="3634" y="22955"/>
                </a:lnTo>
                <a:lnTo>
                  <a:pt x="2448" y="23047"/>
                </a:lnTo>
                <a:lnTo>
                  <a:pt x="1910" y="23103"/>
                </a:lnTo>
                <a:lnTo>
                  <a:pt x="1446" y="23177"/>
                </a:lnTo>
                <a:lnTo>
                  <a:pt x="1020" y="23251"/>
                </a:lnTo>
                <a:lnTo>
                  <a:pt x="668" y="23344"/>
                </a:lnTo>
                <a:lnTo>
                  <a:pt x="390" y="23437"/>
                </a:lnTo>
                <a:lnTo>
                  <a:pt x="278" y="23511"/>
                </a:lnTo>
                <a:lnTo>
                  <a:pt x="186" y="23566"/>
                </a:lnTo>
                <a:lnTo>
                  <a:pt x="111" y="23641"/>
                </a:lnTo>
                <a:lnTo>
                  <a:pt x="56" y="23715"/>
                </a:lnTo>
                <a:lnTo>
                  <a:pt x="19" y="23789"/>
                </a:lnTo>
                <a:lnTo>
                  <a:pt x="0" y="23882"/>
                </a:lnTo>
                <a:lnTo>
                  <a:pt x="0" y="23993"/>
                </a:lnTo>
                <a:lnTo>
                  <a:pt x="37" y="24104"/>
                </a:lnTo>
                <a:lnTo>
                  <a:pt x="74" y="24215"/>
                </a:lnTo>
                <a:lnTo>
                  <a:pt x="148" y="24308"/>
                </a:lnTo>
                <a:lnTo>
                  <a:pt x="223" y="24419"/>
                </a:lnTo>
                <a:lnTo>
                  <a:pt x="334" y="24512"/>
                </a:lnTo>
                <a:lnTo>
                  <a:pt x="464" y="24605"/>
                </a:lnTo>
                <a:lnTo>
                  <a:pt x="593" y="24697"/>
                </a:lnTo>
                <a:lnTo>
                  <a:pt x="909" y="24864"/>
                </a:lnTo>
                <a:lnTo>
                  <a:pt x="1298" y="25031"/>
                </a:lnTo>
                <a:lnTo>
                  <a:pt x="1743" y="25180"/>
                </a:lnTo>
                <a:lnTo>
                  <a:pt x="2225" y="25328"/>
                </a:lnTo>
                <a:lnTo>
                  <a:pt x="2763" y="25458"/>
                </a:lnTo>
                <a:lnTo>
                  <a:pt x="3356" y="25587"/>
                </a:lnTo>
                <a:lnTo>
                  <a:pt x="3968" y="25717"/>
                </a:lnTo>
                <a:lnTo>
                  <a:pt x="4617" y="25847"/>
                </a:lnTo>
                <a:lnTo>
                  <a:pt x="6007" y="26070"/>
                </a:lnTo>
                <a:lnTo>
                  <a:pt x="7472" y="26292"/>
                </a:lnTo>
                <a:lnTo>
                  <a:pt x="8993" y="26515"/>
                </a:lnTo>
                <a:lnTo>
                  <a:pt x="10494" y="26737"/>
                </a:lnTo>
                <a:lnTo>
                  <a:pt x="11996" y="26997"/>
                </a:lnTo>
                <a:lnTo>
                  <a:pt x="12701" y="27126"/>
                </a:lnTo>
                <a:lnTo>
                  <a:pt x="13405" y="27256"/>
                </a:lnTo>
                <a:lnTo>
                  <a:pt x="14091" y="27404"/>
                </a:lnTo>
                <a:lnTo>
                  <a:pt x="14722" y="27571"/>
                </a:lnTo>
                <a:lnTo>
                  <a:pt x="15334" y="27738"/>
                </a:lnTo>
                <a:lnTo>
                  <a:pt x="15908" y="27905"/>
                </a:lnTo>
                <a:lnTo>
                  <a:pt x="16427" y="28109"/>
                </a:lnTo>
                <a:lnTo>
                  <a:pt x="16910" y="28294"/>
                </a:lnTo>
                <a:lnTo>
                  <a:pt x="17336" y="28517"/>
                </a:lnTo>
                <a:lnTo>
                  <a:pt x="17521" y="28628"/>
                </a:lnTo>
                <a:lnTo>
                  <a:pt x="17707" y="28739"/>
                </a:lnTo>
                <a:lnTo>
                  <a:pt x="17855" y="28869"/>
                </a:lnTo>
                <a:lnTo>
                  <a:pt x="18022" y="29018"/>
                </a:lnTo>
                <a:lnTo>
                  <a:pt x="18189" y="29184"/>
                </a:lnTo>
                <a:lnTo>
                  <a:pt x="18337" y="29370"/>
                </a:lnTo>
                <a:lnTo>
                  <a:pt x="18486" y="29555"/>
                </a:lnTo>
                <a:lnTo>
                  <a:pt x="18615" y="29759"/>
                </a:lnTo>
                <a:lnTo>
                  <a:pt x="18893" y="30223"/>
                </a:lnTo>
                <a:lnTo>
                  <a:pt x="19134" y="30742"/>
                </a:lnTo>
                <a:lnTo>
                  <a:pt x="19375" y="31317"/>
                </a:lnTo>
                <a:lnTo>
                  <a:pt x="19598" y="31910"/>
                </a:lnTo>
                <a:lnTo>
                  <a:pt x="19802" y="32559"/>
                </a:lnTo>
                <a:lnTo>
                  <a:pt x="19987" y="33245"/>
                </a:lnTo>
                <a:lnTo>
                  <a:pt x="20173" y="33949"/>
                </a:lnTo>
                <a:lnTo>
                  <a:pt x="20340" y="34673"/>
                </a:lnTo>
                <a:lnTo>
                  <a:pt x="20488" y="35433"/>
                </a:lnTo>
                <a:lnTo>
                  <a:pt x="20766" y="36953"/>
                </a:lnTo>
                <a:lnTo>
                  <a:pt x="21026" y="38492"/>
                </a:lnTo>
                <a:lnTo>
                  <a:pt x="21248" y="40012"/>
                </a:lnTo>
                <a:lnTo>
                  <a:pt x="21452" y="41440"/>
                </a:lnTo>
                <a:lnTo>
                  <a:pt x="21656" y="42775"/>
                </a:lnTo>
                <a:lnTo>
                  <a:pt x="21860" y="43962"/>
                </a:lnTo>
                <a:lnTo>
                  <a:pt x="21953" y="44481"/>
                </a:lnTo>
                <a:lnTo>
                  <a:pt x="22045" y="44944"/>
                </a:lnTo>
                <a:lnTo>
                  <a:pt x="22157" y="45352"/>
                </a:lnTo>
                <a:lnTo>
                  <a:pt x="22268" y="45704"/>
                </a:lnTo>
                <a:lnTo>
                  <a:pt x="22379" y="45983"/>
                </a:lnTo>
                <a:lnTo>
                  <a:pt x="22490" y="46205"/>
                </a:lnTo>
                <a:lnTo>
                  <a:pt x="22565" y="46279"/>
                </a:lnTo>
                <a:lnTo>
                  <a:pt x="22620" y="46335"/>
                </a:lnTo>
                <a:lnTo>
                  <a:pt x="22694" y="46372"/>
                </a:lnTo>
                <a:lnTo>
                  <a:pt x="22843" y="46372"/>
                </a:lnTo>
                <a:lnTo>
                  <a:pt x="22935" y="46353"/>
                </a:lnTo>
                <a:lnTo>
                  <a:pt x="23028" y="46316"/>
                </a:lnTo>
                <a:lnTo>
                  <a:pt x="23102" y="46261"/>
                </a:lnTo>
                <a:lnTo>
                  <a:pt x="23176" y="46186"/>
                </a:lnTo>
                <a:lnTo>
                  <a:pt x="23269" y="46094"/>
                </a:lnTo>
                <a:lnTo>
                  <a:pt x="23417" y="45871"/>
                </a:lnTo>
                <a:lnTo>
                  <a:pt x="23566" y="45612"/>
                </a:lnTo>
                <a:lnTo>
                  <a:pt x="23696" y="45278"/>
                </a:lnTo>
                <a:lnTo>
                  <a:pt x="23825" y="44907"/>
                </a:lnTo>
                <a:lnTo>
                  <a:pt x="23937" y="44481"/>
                </a:lnTo>
                <a:lnTo>
                  <a:pt x="24066" y="44017"/>
                </a:lnTo>
                <a:lnTo>
                  <a:pt x="24159" y="43517"/>
                </a:lnTo>
                <a:lnTo>
                  <a:pt x="24382" y="42423"/>
                </a:lnTo>
                <a:lnTo>
                  <a:pt x="24567" y="41199"/>
                </a:lnTo>
                <a:lnTo>
                  <a:pt x="24734" y="39901"/>
                </a:lnTo>
                <a:lnTo>
                  <a:pt x="25068" y="37176"/>
                </a:lnTo>
                <a:lnTo>
                  <a:pt x="25420" y="34432"/>
                </a:lnTo>
                <a:lnTo>
                  <a:pt x="25587" y="33134"/>
                </a:lnTo>
                <a:lnTo>
                  <a:pt x="25791" y="31910"/>
                </a:lnTo>
                <a:lnTo>
                  <a:pt x="25995" y="30797"/>
                </a:lnTo>
                <a:lnTo>
                  <a:pt x="26106" y="30297"/>
                </a:lnTo>
                <a:lnTo>
                  <a:pt x="26217" y="29833"/>
                </a:lnTo>
                <a:lnTo>
                  <a:pt x="26310" y="29537"/>
                </a:lnTo>
                <a:lnTo>
                  <a:pt x="26421" y="29277"/>
                </a:lnTo>
                <a:lnTo>
                  <a:pt x="26551" y="29018"/>
                </a:lnTo>
                <a:lnTo>
                  <a:pt x="26681" y="28758"/>
                </a:lnTo>
                <a:lnTo>
                  <a:pt x="26847" y="28517"/>
                </a:lnTo>
                <a:lnTo>
                  <a:pt x="27033" y="28276"/>
                </a:lnTo>
                <a:lnTo>
                  <a:pt x="27218" y="28053"/>
                </a:lnTo>
                <a:lnTo>
                  <a:pt x="27422" y="27849"/>
                </a:lnTo>
                <a:lnTo>
                  <a:pt x="27645" y="27646"/>
                </a:lnTo>
                <a:lnTo>
                  <a:pt x="27886" y="27442"/>
                </a:lnTo>
                <a:lnTo>
                  <a:pt x="28145" y="27256"/>
                </a:lnTo>
                <a:lnTo>
                  <a:pt x="28405" y="27071"/>
                </a:lnTo>
                <a:lnTo>
                  <a:pt x="28683" y="26904"/>
                </a:lnTo>
                <a:lnTo>
                  <a:pt x="28961" y="26737"/>
                </a:lnTo>
                <a:lnTo>
                  <a:pt x="29573" y="26422"/>
                </a:lnTo>
                <a:lnTo>
                  <a:pt x="30222" y="26144"/>
                </a:lnTo>
                <a:lnTo>
                  <a:pt x="30889" y="25884"/>
                </a:lnTo>
                <a:lnTo>
                  <a:pt x="31594" y="25643"/>
                </a:lnTo>
                <a:lnTo>
                  <a:pt x="32317" y="25439"/>
                </a:lnTo>
                <a:lnTo>
                  <a:pt x="33040" y="25235"/>
                </a:lnTo>
                <a:lnTo>
                  <a:pt x="33800" y="25068"/>
                </a:lnTo>
                <a:lnTo>
                  <a:pt x="34561" y="24920"/>
                </a:lnTo>
                <a:lnTo>
                  <a:pt x="35302" y="24772"/>
                </a:lnTo>
                <a:lnTo>
                  <a:pt x="36804" y="24531"/>
                </a:lnTo>
                <a:lnTo>
                  <a:pt x="38213" y="24327"/>
                </a:lnTo>
                <a:lnTo>
                  <a:pt x="39548" y="24141"/>
                </a:lnTo>
                <a:lnTo>
                  <a:pt x="40716" y="23974"/>
                </a:lnTo>
                <a:lnTo>
                  <a:pt x="41235" y="23900"/>
                </a:lnTo>
                <a:lnTo>
                  <a:pt x="41699" y="23808"/>
                </a:lnTo>
                <a:lnTo>
                  <a:pt x="42107" y="23715"/>
                </a:lnTo>
                <a:lnTo>
                  <a:pt x="42440" y="23604"/>
                </a:lnTo>
                <a:lnTo>
                  <a:pt x="42719" y="23511"/>
                </a:lnTo>
                <a:lnTo>
                  <a:pt x="42830" y="23437"/>
                </a:lnTo>
                <a:lnTo>
                  <a:pt x="42922" y="23381"/>
                </a:lnTo>
                <a:lnTo>
                  <a:pt x="42978" y="23325"/>
                </a:lnTo>
                <a:lnTo>
                  <a:pt x="43034" y="23251"/>
                </a:lnTo>
                <a:lnTo>
                  <a:pt x="43071" y="23177"/>
                </a:lnTo>
                <a:lnTo>
                  <a:pt x="43071" y="23103"/>
                </a:lnTo>
                <a:lnTo>
                  <a:pt x="43052" y="22992"/>
                </a:lnTo>
                <a:lnTo>
                  <a:pt x="43015" y="22862"/>
                </a:lnTo>
                <a:lnTo>
                  <a:pt x="42960" y="22751"/>
                </a:lnTo>
                <a:lnTo>
                  <a:pt x="42885" y="22658"/>
                </a:lnTo>
                <a:lnTo>
                  <a:pt x="42774" y="22547"/>
                </a:lnTo>
                <a:lnTo>
                  <a:pt x="42663" y="22454"/>
                </a:lnTo>
                <a:lnTo>
                  <a:pt x="42533" y="22361"/>
                </a:lnTo>
                <a:lnTo>
                  <a:pt x="42385" y="22269"/>
                </a:lnTo>
                <a:lnTo>
                  <a:pt x="42033" y="22102"/>
                </a:lnTo>
                <a:lnTo>
                  <a:pt x="41625" y="21953"/>
                </a:lnTo>
                <a:lnTo>
                  <a:pt x="41161" y="21824"/>
                </a:lnTo>
                <a:lnTo>
                  <a:pt x="40642" y="21694"/>
                </a:lnTo>
                <a:lnTo>
                  <a:pt x="40086" y="21583"/>
                </a:lnTo>
                <a:lnTo>
                  <a:pt x="39492" y="21490"/>
                </a:lnTo>
                <a:lnTo>
                  <a:pt x="38843" y="21397"/>
                </a:lnTo>
                <a:lnTo>
                  <a:pt x="38176" y="21323"/>
                </a:lnTo>
                <a:lnTo>
                  <a:pt x="36785" y="21175"/>
                </a:lnTo>
                <a:lnTo>
                  <a:pt x="35302" y="21045"/>
                </a:lnTo>
                <a:lnTo>
                  <a:pt x="32354" y="20804"/>
                </a:lnTo>
                <a:lnTo>
                  <a:pt x="30926" y="20656"/>
                </a:lnTo>
                <a:lnTo>
                  <a:pt x="30259" y="20581"/>
                </a:lnTo>
                <a:lnTo>
                  <a:pt x="29610" y="20489"/>
                </a:lnTo>
                <a:lnTo>
                  <a:pt x="28998" y="20396"/>
                </a:lnTo>
                <a:lnTo>
                  <a:pt x="28423" y="20285"/>
                </a:lnTo>
                <a:lnTo>
                  <a:pt x="27886" y="20155"/>
                </a:lnTo>
                <a:lnTo>
                  <a:pt x="27404" y="20025"/>
                </a:lnTo>
                <a:lnTo>
                  <a:pt x="26977" y="19877"/>
                </a:lnTo>
                <a:lnTo>
                  <a:pt x="26606" y="19729"/>
                </a:lnTo>
                <a:lnTo>
                  <a:pt x="26458" y="19636"/>
                </a:lnTo>
                <a:lnTo>
                  <a:pt x="26310" y="19543"/>
                </a:lnTo>
                <a:lnTo>
                  <a:pt x="26180" y="19450"/>
                </a:lnTo>
                <a:lnTo>
                  <a:pt x="26069" y="19339"/>
                </a:lnTo>
                <a:lnTo>
                  <a:pt x="25976" y="19228"/>
                </a:lnTo>
                <a:lnTo>
                  <a:pt x="25883" y="19098"/>
                </a:lnTo>
                <a:lnTo>
                  <a:pt x="25791" y="18931"/>
                </a:lnTo>
                <a:lnTo>
                  <a:pt x="25698" y="18764"/>
                </a:lnTo>
                <a:lnTo>
                  <a:pt x="25513" y="18356"/>
                </a:lnTo>
                <a:lnTo>
                  <a:pt x="25346" y="17874"/>
                </a:lnTo>
                <a:lnTo>
                  <a:pt x="25179" y="17337"/>
                </a:lnTo>
                <a:lnTo>
                  <a:pt x="25030" y="16743"/>
                </a:lnTo>
                <a:lnTo>
                  <a:pt x="24882" y="16094"/>
                </a:lnTo>
                <a:lnTo>
                  <a:pt x="24734" y="15390"/>
                </a:lnTo>
                <a:lnTo>
                  <a:pt x="24604" y="14648"/>
                </a:lnTo>
                <a:lnTo>
                  <a:pt x="24474" y="13888"/>
                </a:lnTo>
                <a:lnTo>
                  <a:pt x="24215" y="12257"/>
                </a:lnTo>
                <a:lnTo>
                  <a:pt x="23992" y="10569"/>
                </a:lnTo>
                <a:lnTo>
                  <a:pt x="23788" y="8845"/>
                </a:lnTo>
                <a:lnTo>
                  <a:pt x="23380" y="5545"/>
                </a:lnTo>
                <a:lnTo>
                  <a:pt x="23195" y="4061"/>
                </a:lnTo>
                <a:lnTo>
                  <a:pt x="22991" y="2726"/>
                </a:lnTo>
                <a:lnTo>
                  <a:pt x="22898" y="2133"/>
                </a:lnTo>
                <a:lnTo>
                  <a:pt x="22806" y="1614"/>
                </a:lnTo>
                <a:lnTo>
                  <a:pt x="22694" y="1150"/>
                </a:lnTo>
                <a:lnTo>
                  <a:pt x="22602" y="761"/>
                </a:lnTo>
                <a:lnTo>
                  <a:pt x="22490" y="427"/>
                </a:lnTo>
                <a:lnTo>
                  <a:pt x="22398" y="205"/>
                </a:lnTo>
                <a:lnTo>
                  <a:pt x="22342" y="112"/>
                </a:lnTo>
                <a:lnTo>
                  <a:pt x="22286" y="57"/>
                </a:lnTo>
                <a:lnTo>
                  <a:pt x="22231" y="19"/>
                </a:lnTo>
                <a:lnTo>
                  <a:pt x="221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13"/>
          <p:cNvSpPr/>
          <p:nvPr/>
        </p:nvSpPr>
        <p:spPr>
          <a:xfrm>
            <a:off x="6416321" y="173453"/>
            <a:ext cx="194681" cy="209601"/>
          </a:xfrm>
          <a:custGeom>
            <a:avLst/>
            <a:gdLst/>
            <a:ahLst/>
            <a:cxnLst/>
            <a:rect l="l" t="t" r="r" b="b"/>
            <a:pathLst>
              <a:path w="43071" h="46372" extrusionOk="0">
                <a:moveTo>
                  <a:pt x="22082" y="1"/>
                </a:moveTo>
                <a:lnTo>
                  <a:pt x="22008" y="38"/>
                </a:lnTo>
                <a:lnTo>
                  <a:pt x="21953" y="94"/>
                </a:lnTo>
                <a:lnTo>
                  <a:pt x="21878" y="168"/>
                </a:lnTo>
                <a:lnTo>
                  <a:pt x="21804" y="261"/>
                </a:lnTo>
                <a:lnTo>
                  <a:pt x="21749" y="372"/>
                </a:lnTo>
                <a:lnTo>
                  <a:pt x="21637" y="650"/>
                </a:lnTo>
                <a:lnTo>
                  <a:pt x="21526" y="1002"/>
                </a:lnTo>
                <a:lnTo>
                  <a:pt x="21434" y="1410"/>
                </a:lnTo>
                <a:lnTo>
                  <a:pt x="21341" y="1892"/>
                </a:lnTo>
                <a:lnTo>
                  <a:pt x="21267" y="2411"/>
                </a:lnTo>
                <a:lnTo>
                  <a:pt x="21118" y="3635"/>
                </a:lnTo>
                <a:lnTo>
                  <a:pt x="20989" y="5007"/>
                </a:lnTo>
                <a:lnTo>
                  <a:pt x="20710" y="8122"/>
                </a:lnTo>
                <a:lnTo>
                  <a:pt x="20562" y="9772"/>
                </a:lnTo>
                <a:lnTo>
                  <a:pt x="20377" y="11441"/>
                </a:lnTo>
                <a:lnTo>
                  <a:pt x="20284" y="12275"/>
                </a:lnTo>
                <a:lnTo>
                  <a:pt x="20173" y="13091"/>
                </a:lnTo>
                <a:lnTo>
                  <a:pt x="20043" y="13888"/>
                </a:lnTo>
                <a:lnTo>
                  <a:pt x="19913" y="14667"/>
                </a:lnTo>
                <a:lnTo>
                  <a:pt x="19765" y="15427"/>
                </a:lnTo>
                <a:lnTo>
                  <a:pt x="19598" y="16150"/>
                </a:lnTo>
                <a:lnTo>
                  <a:pt x="19413" y="16836"/>
                </a:lnTo>
                <a:lnTo>
                  <a:pt x="19227" y="17504"/>
                </a:lnTo>
                <a:lnTo>
                  <a:pt x="19005" y="18115"/>
                </a:lnTo>
                <a:lnTo>
                  <a:pt x="18764" y="18672"/>
                </a:lnTo>
                <a:lnTo>
                  <a:pt x="18652" y="18931"/>
                </a:lnTo>
                <a:lnTo>
                  <a:pt x="18523" y="19172"/>
                </a:lnTo>
                <a:lnTo>
                  <a:pt x="18374" y="19413"/>
                </a:lnTo>
                <a:lnTo>
                  <a:pt x="18244" y="19636"/>
                </a:lnTo>
                <a:lnTo>
                  <a:pt x="18078" y="19840"/>
                </a:lnTo>
                <a:lnTo>
                  <a:pt x="17911" y="20025"/>
                </a:lnTo>
                <a:lnTo>
                  <a:pt x="17725" y="20211"/>
                </a:lnTo>
                <a:lnTo>
                  <a:pt x="17521" y="20396"/>
                </a:lnTo>
                <a:lnTo>
                  <a:pt x="17299" y="20563"/>
                </a:lnTo>
                <a:lnTo>
                  <a:pt x="17076" y="20711"/>
                </a:lnTo>
                <a:lnTo>
                  <a:pt x="16835" y="20878"/>
                </a:lnTo>
                <a:lnTo>
                  <a:pt x="16576" y="21008"/>
                </a:lnTo>
                <a:lnTo>
                  <a:pt x="16298" y="21156"/>
                </a:lnTo>
                <a:lnTo>
                  <a:pt x="16020" y="21286"/>
                </a:lnTo>
                <a:lnTo>
                  <a:pt x="15408" y="21508"/>
                </a:lnTo>
                <a:lnTo>
                  <a:pt x="14777" y="21731"/>
                </a:lnTo>
                <a:lnTo>
                  <a:pt x="14091" y="21916"/>
                </a:lnTo>
                <a:lnTo>
                  <a:pt x="13387" y="22083"/>
                </a:lnTo>
                <a:lnTo>
                  <a:pt x="12664" y="22213"/>
                </a:lnTo>
                <a:lnTo>
                  <a:pt x="11903" y="22343"/>
                </a:lnTo>
                <a:lnTo>
                  <a:pt x="11125" y="22435"/>
                </a:lnTo>
                <a:lnTo>
                  <a:pt x="10346" y="22528"/>
                </a:lnTo>
                <a:lnTo>
                  <a:pt x="9567" y="22602"/>
                </a:lnTo>
                <a:lnTo>
                  <a:pt x="7991" y="22732"/>
                </a:lnTo>
                <a:lnTo>
                  <a:pt x="6452" y="22806"/>
                </a:lnTo>
                <a:lnTo>
                  <a:pt x="4988" y="22880"/>
                </a:lnTo>
                <a:lnTo>
                  <a:pt x="3634" y="22955"/>
                </a:lnTo>
                <a:lnTo>
                  <a:pt x="2448" y="23047"/>
                </a:lnTo>
                <a:lnTo>
                  <a:pt x="1910" y="23103"/>
                </a:lnTo>
                <a:lnTo>
                  <a:pt x="1446" y="23177"/>
                </a:lnTo>
                <a:lnTo>
                  <a:pt x="1020" y="23251"/>
                </a:lnTo>
                <a:lnTo>
                  <a:pt x="668" y="23344"/>
                </a:lnTo>
                <a:lnTo>
                  <a:pt x="390" y="23437"/>
                </a:lnTo>
                <a:lnTo>
                  <a:pt x="278" y="23511"/>
                </a:lnTo>
                <a:lnTo>
                  <a:pt x="186" y="23566"/>
                </a:lnTo>
                <a:lnTo>
                  <a:pt x="111" y="23641"/>
                </a:lnTo>
                <a:lnTo>
                  <a:pt x="56" y="23715"/>
                </a:lnTo>
                <a:lnTo>
                  <a:pt x="19" y="23789"/>
                </a:lnTo>
                <a:lnTo>
                  <a:pt x="0" y="23882"/>
                </a:lnTo>
                <a:lnTo>
                  <a:pt x="0" y="23993"/>
                </a:lnTo>
                <a:lnTo>
                  <a:pt x="37" y="24104"/>
                </a:lnTo>
                <a:lnTo>
                  <a:pt x="74" y="24215"/>
                </a:lnTo>
                <a:lnTo>
                  <a:pt x="148" y="24308"/>
                </a:lnTo>
                <a:lnTo>
                  <a:pt x="223" y="24419"/>
                </a:lnTo>
                <a:lnTo>
                  <a:pt x="334" y="24512"/>
                </a:lnTo>
                <a:lnTo>
                  <a:pt x="464" y="24605"/>
                </a:lnTo>
                <a:lnTo>
                  <a:pt x="593" y="24697"/>
                </a:lnTo>
                <a:lnTo>
                  <a:pt x="909" y="24864"/>
                </a:lnTo>
                <a:lnTo>
                  <a:pt x="1298" y="25031"/>
                </a:lnTo>
                <a:lnTo>
                  <a:pt x="1743" y="25180"/>
                </a:lnTo>
                <a:lnTo>
                  <a:pt x="2225" y="25328"/>
                </a:lnTo>
                <a:lnTo>
                  <a:pt x="2763" y="25458"/>
                </a:lnTo>
                <a:lnTo>
                  <a:pt x="3356" y="25587"/>
                </a:lnTo>
                <a:lnTo>
                  <a:pt x="3968" y="25717"/>
                </a:lnTo>
                <a:lnTo>
                  <a:pt x="4617" y="25847"/>
                </a:lnTo>
                <a:lnTo>
                  <a:pt x="6007" y="26070"/>
                </a:lnTo>
                <a:lnTo>
                  <a:pt x="7472" y="26292"/>
                </a:lnTo>
                <a:lnTo>
                  <a:pt x="8993" y="26515"/>
                </a:lnTo>
                <a:lnTo>
                  <a:pt x="10494" y="26737"/>
                </a:lnTo>
                <a:lnTo>
                  <a:pt x="11996" y="26997"/>
                </a:lnTo>
                <a:lnTo>
                  <a:pt x="12701" y="27126"/>
                </a:lnTo>
                <a:lnTo>
                  <a:pt x="13405" y="27256"/>
                </a:lnTo>
                <a:lnTo>
                  <a:pt x="14091" y="27404"/>
                </a:lnTo>
                <a:lnTo>
                  <a:pt x="14722" y="27571"/>
                </a:lnTo>
                <a:lnTo>
                  <a:pt x="15334" y="27738"/>
                </a:lnTo>
                <a:lnTo>
                  <a:pt x="15908" y="27905"/>
                </a:lnTo>
                <a:lnTo>
                  <a:pt x="16427" y="28109"/>
                </a:lnTo>
                <a:lnTo>
                  <a:pt x="16910" y="28294"/>
                </a:lnTo>
                <a:lnTo>
                  <a:pt x="17336" y="28517"/>
                </a:lnTo>
                <a:lnTo>
                  <a:pt x="17521" y="28628"/>
                </a:lnTo>
                <a:lnTo>
                  <a:pt x="17707" y="28739"/>
                </a:lnTo>
                <a:lnTo>
                  <a:pt x="17855" y="28869"/>
                </a:lnTo>
                <a:lnTo>
                  <a:pt x="18022" y="29018"/>
                </a:lnTo>
                <a:lnTo>
                  <a:pt x="18189" y="29184"/>
                </a:lnTo>
                <a:lnTo>
                  <a:pt x="18337" y="29370"/>
                </a:lnTo>
                <a:lnTo>
                  <a:pt x="18486" y="29555"/>
                </a:lnTo>
                <a:lnTo>
                  <a:pt x="18615" y="29759"/>
                </a:lnTo>
                <a:lnTo>
                  <a:pt x="18893" y="30223"/>
                </a:lnTo>
                <a:lnTo>
                  <a:pt x="19134" y="30742"/>
                </a:lnTo>
                <a:lnTo>
                  <a:pt x="19375" y="31317"/>
                </a:lnTo>
                <a:lnTo>
                  <a:pt x="19598" y="31910"/>
                </a:lnTo>
                <a:lnTo>
                  <a:pt x="19802" y="32559"/>
                </a:lnTo>
                <a:lnTo>
                  <a:pt x="19987" y="33245"/>
                </a:lnTo>
                <a:lnTo>
                  <a:pt x="20173" y="33949"/>
                </a:lnTo>
                <a:lnTo>
                  <a:pt x="20340" y="34673"/>
                </a:lnTo>
                <a:lnTo>
                  <a:pt x="20488" y="35433"/>
                </a:lnTo>
                <a:lnTo>
                  <a:pt x="20766" y="36953"/>
                </a:lnTo>
                <a:lnTo>
                  <a:pt x="21026" y="38492"/>
                </a:lnTo>
                <a:lnTo>
                  <a:pt x="21248" y="40012"/>
                </a:lnTo>
                <a:lnTo>
                  <a:pt x="21452" y="41440"/>
                </a:lnTo>
                <a:lnTo>
                  <a:pt x="21656" y="42775"/>
                </a:lnTo>
                <a:lnTo>
                  <a:pt x="21860" y="43962"/>
                </a:lnTo>
                <a:lnTo>
                  <a:pt x="21953" y="44481"/>
                </a:lnTo>
                <a:lnTo>
                  <a:pt x="22045" y="44944"/>
                </a:lnTo>
                <a:lnTo>
                  <a:pt x="22157" y="45352"/>
                </a:lnTo>
                <a:lnTo>
                  <a:pt x="22268" y="45704"/>
                </a:lnTo>
                <a:lnTo>
                  <a:pt x="22379" y="45983"/>
                </a:lnTo>
                <a:lnTo>
                  <a:pt x="22490" y="46205"/>
                </a:lnTo>
                <a:lnTo>
                  <a:pt x="22565" y="46279"/>
                </a:lnTo>
                <a:lnTo>
                  <a:pt x="22620" y="46335"/>
                </a:lnTo>
                <a:lnTo>
                  <a:pt x="22694" y="46372"/>
                </a:lnTo>
                <a:lnTo>
                  <a:pt x="22843" y="46372"/>
                </a:lnTo>
                <a:lnTo>
                  <a:pt x="22935" y="46353"/>
                </a:lnTo>
                <a:lnTo>
                  <a:pt x="23028" y="46316"/>
                </a:lnTo>
                <a:lnTo>
                  <a:pt x="23102" y="46261"/>
                </a:lnTo>
                <a:lnTo>
                  <a:pt x="23176" y="46186"/>
                </a:lnTo>
                <a:lnTo>
                  <a:pt x="23269" y="46094"/>
                </a:lnTo>
                <a:lnTo>
                  <a:pt x="23417" y="45871"/>
                </a:lnTo>
                <a:lnTo>
                  <a:pt x="23566" y="45612"/>
                </a:lnTo>
                <a:lnTo>
                  <a:pt x="23696" y="45278"/>
                </a:lnTo>
                <a:lnTo>
                  <a:pt x="23825" y="44907"/>
                </a:lnTo>
                <a:lnTo>
                  <a:pt x="23937" y="44481"/>
                </a:lnTo>
                <a:lnTo>
                  <a:pt x="24066" y="44017"/>
                </a:lnTo>
                <a:lnTo>
                  <a:pt x="24159" y="43517"/>
                </a:lnTo>
                <a:lnTo>
                  <a:pt x="24382" y="42423"/>
                </a:lnTo>
                <a:lnTo>
                  <a:pt x="24567" y="41199"/>
                </a:lnTo>
                <a:lnTo>
                  <a:pt x="24734" y="39901"/>
                </a:lnTo>
                <a:lnTo>
                  <a:pt x="25068" y="37176"/>
                </a:lnTo>
                <a:lnTo>
                  <a:pt x="25420" y="34432"/>
                </a:lnTo>
                <a:lnTo>
                  <a:pt x="25587" y="33134"/>
                </a:lnTo>
                <a:lnTo>
                  <a:pt x="25791" y="31910"/>
                </a:lnTo>
                <a:lnTo>
                  <a:pt x="25995" y="30797"/>
                </a:lnTo>
                <a:lnTo>
                  <a:pt x="26106" y="30297"/>
                </a:lnTo>
                <a:lnTo>
                  <a:pt x="26217" y="29833"/>
                </a:lnTo>
                <a:lnTo>
                  <a:pt x="26310" y="29537"/>
                </a:lnTo>
                <a:lnTo>
                  <a:pt x="26421" y="29277"/>
                </a:lnTo>
                <a:lnTo>
                  <a:pt x="26551" y="29018"/>
                </a:lnTo>
                <a:lnTo>
                  <a:pt x="26681" y="28758"/>
                </a:lnTo>
                <a:lnTo>
                  <a:pt x="26847" y="28517"/>
                </a:lnTo>
                <a:lnTo>
                  <a:pt x="27033" y="28276"/>
                </a:lnTo>
                <a:lnTo>
                  <a:pt x="27218" y="28053"/>
                </a:lnTo>
                <a:lnTo>
                  <a:pt x="27422" y="27849"/>
                </a:lnTo>
                <a:lnTo>
                  <a:pt x="27645" y="27646"/>
                </a:lnTo>
                <a:lnTo>
                  <a:pt x="27886" y="27442"/>
                </a:lnTo>
                <a:lnTo>
                  <a:pt x="28145" y="27256"/>
                </a:lnTo>
                <a:lnTo>
                  <a:pt x="28405" y="27071"/>
                </a:lnTo>
                <a:lnTo>
                  <a:pt x="28683" y="26904"/>
                </a:lnTo>
                <a:lnTo>
                  <a:pt x="28961" y="26737"/>
                </a:lnTo>
                <a:lnTo>
                  <a:pt x="29573" y="26422"/>
                </a:lnTo>
                <a:lnTo>
                  <a:pt x="30222" y="26144"/>
                </a:lnTo>
                <a:lnTo>
                  <a:pt x="30889" y="25884"/>
                </a:lnTo>
                <a:lnTo>
                  <a:pt x="31594" y="25643"/>
                </a:lnTo>
                <a:lnTo>
                  <a:pt x="32317" y="25439"/>
                </a:lnTo>
                <a:lnTo>
                  <a:pt x="33040" y="25235"/>
                </a:lnTo>
                <a:lnTo>
                  <a:pt x="33800" y="25068"/>
                </a:lnTo>
                <a:lnTo>
                  <a:pt x="34561" y="24920"/>
                </a:lnTo>
                <a:lnTo>
                  <a:pt x="35302" y="24772"/>
                </a:lnTo>
                <a:lnTo>
                  <a:pt x="36804" y="24531"/>
                </a:lnTo>
                <a:lnTo>
                  <a:pt x="38213" y="24327"/>
                </a:lnTo>
                <a:lnTo>
                  <a:pt x="39548" y="24141"/>
                </a:lnTo>
                <a:lnTo>
                  <a:pt x="40716" y="23974"/>
                </a:lnTo>
                <a:lnTo>
                  <a:pt x="41235" y="23900"/>
                </a:lnTo>
                <a:lnTo>
                  <a:pt x="41699" y="23808"/>
                </a:lnTo>
                <a:lnTo>
                  <a:pt x="42107" y="23715"/>
                </a:lnTo>
                <a:lnTo>
                  <a:pt x="42440" y="23604"/>
                </a:lnTo>
                <a:lnTo>
                  <a:pt x="42719" y="23511"/>
                </a:lnTo>
                <a:lnTo>
                  <a:pt x="42830" y="23437"/>
                </a:lnTo>
                <a:lnTo>
                  <a:pt x="42922" y="23381"/>
                </a:lnTo>
                <a:lnTo>
                  <a:pt x="42978" y="23325"/>
                </a:lnTo>
                <a:lnTo>
                  <a:pt x="43034" y="23251"/>
                </a:lnTo>
                <a:lnTo>
                  <a:pt x="43071" y="23177"/>
                </a:lnTo>
                <a:lnTo>
                  <a:pt x="43071" y="23103"/>
                </a:lnTo>
                <a:lnTo>
                  <a:pt x="43052" y="22992"/>
                </a:lnTo>
                <a:lnTo>
                  <a:pt x="43015" y="22862"/>
                </a:lnTo>
                <a:lnTo>
                  <a:pt x="42960" y="22751"/>
                </a:lnTo>
                <a:lnTo>
                  <a:pt x="42885" y="22658"/>
                </a:lnTo>
                <a:lnTo>
                  <a:pt x="42774" y="22547"/>
                </a:lnTo>
                <a:lnTo>
                  <a:pt x="42663" y="22454"/>
                </a:lnTo>
                <a:lnTo>
                  <a:pt x="42533" y="22361"/>
                </a:lnTo>
                <a:lnTo>
                  <a:pt x="42385" y="22269"/>
                </a:lnTo>
                <a:lnTo>
                  <a:pt x="42033" y="22102"/>
                </a:lnTo>
                <a:lnTo>
                  <a:pt x="41625" y="21953"/>
                </a:lnTo>
                <a:lnTo>
                  <a:pt x="41161" y="21824"/>
                </a:lnTo>
                <a:lnTo>
                  <a:pt x="40642" y="21694"/>
                </a:lnTo>
                <a:lnTo>
                  <a:pt x="40086" y="21583"/>
                </a:lnTo>
                <a:lnTo>
                  <a:pt x="39492" y="21490"/>
                </a:lnTo>
                <a:lnTo>
                  <a:pt x="38843" y="21397"/>
                </a:lnTo>
                <a:lnTo>
                  <a:pt x="38176" y="21323"/>
                </a:lnTo>
                <a:lnTo>
                  <a:pt x="36785" y="21175"/>
                </a:lnTo>
                <a:lnTo>
                  <a:pt x="35302" y="21045"/>
                </a:lnTo>
                <a:lnTo>
                  <a:pt x="32354" y="20804"/>
                </a:lnTo>
                <a:lnTo>
                  <a:pt x="30926" y="20656"/>
                </a:lnTo>
                <a:lnTo>
                  <a:pt x="30259" y="20581"/>
                </a:lnTo>
                <a:lnTo>
                  <a:pt x="29610" y="20489"/>
                </a:lnTo>
                <a:lnTo>
                  <a:pt x="28998" y="20396"/>
                </a:lnTo>
                <a:lnTo>
                  <a:pt x="28423" y="20285"/>
                </a:lnTo>
                <a:lnTo>
                  <a:pt x="27886" y="20155"/>
                </a:lnTo>
                <a:lnTo>
                  <a:pt x="27404" y="20025"/>
                </a:lnTo>
                <a:lnTo>
                  <a:pt x="26977" y="19877"/>
                </a:lnTo>
                <a:lnTo>
                  <a:pt x="26606" y="19729"/>
                </a:lnTo>
                <a:lnTo>
                  <a:pt x="26458" y="19636"/>
                </a:lnTo>
                <a:lnTo>
                  <a:pt x="26310" y="19543"/>
                </a:lnTo>
                <a:lnTo>
                  <a:pt x="26180" y="19450"/>
                </a:lnTo>
                <a:lnTo>
                  <a:pt x="26069" y="19339"/>
                </a:lnTo>
                <a:lnTo>
                  <a:pt x="25976" y="19228"/>
                </a:lnTo>
                <a:lnTo>
                  <a:pt x="25883" y="19098"/>
                </a:lnTo>
                <a:lnTo>
                  <a:pt x="25791" y="18931"/>
                </a:lnTo>
                <a:lnTo>
                  <a:pt x="25698" y="18764"/>
                </a:lnTo>
                <a:lnTo>
                  <a:pt x="25513" y="18356"/>
                </a:lnTo>
                <a:lnTo>
                  <a:pt x="25346" y="17874"/>
                </a:lnTo>
                <a:lnTo>
                  <a:pt x="25179" y="17337"/>
                </a:lnTo>
                <a:lnTo>
                  <a:pt x="25030" y="16743"/>
                </a:lnTo>
                <a:lnTo>
                  <a:pt x="24882" y="16094"/>
                </a:lnTo>
                <a:lnTo>
                  <a:pt x="24734" y="15390"/>
                </a:lnTo>
                <a:lnTo>
                  <a:pt x="24604" y="14648"/>
                </a:lnTo>
                <a:lnTo>
                  <a:pt x="24474" y="13888"/>
                </a:lnTo>
                <a:lnTo>
                  <a:pt x="24215" y="12257"/>
                </a:lnTo>
                <a:lnTo>
                  <a:pt x="23992" y="10569"/>
                </a:lnTo>
                <a:lnTo>
                  <a:pt x="23788" y="8845"/>
                </a:lnTo>
                <a:lnTo>
                  <a:pt x="23380" y="5545"/>
                </a:lnTo>
                <a:lnTo>
                  <a:pt x="23195" y="4061"/>
                </a:lnTo>
                <a:lnTo>
                  <a:pt x="22991" y="2726"/>
                </a:lnTo>
                <a:lnTo>
                  <a:pt x="22898" y="2133"/>
                </a:lnTo>
                <a:lnTo>
                  <a:pt x="22806" y="1614"/>
                </a:lnTo>
                <a:lnTo>
                  <a:pt x="22694" y="1150"/>
                </a:lnTo>
                <a:lnTo>
                  <a:pt x="22602" y="761"/>
                </a:lnTo>
                <a:lnTo>
                  <a:pt x="22490" y="427"/>
                </a:lnTo>
                <a:lnTo>
                  <a:pt x="22398" y="205"/>
                </a:lnTo>
                <a:lnTo>
                  <a:pt x="22342" y="112"/>
                </a:lnTo>
                <a:lnTo>
                  <a:pt x="22286" y="57"/>
                </a:lnTo>
                <a:lnTo>
                  <a:pt x="22231" y="19"/>
                </a:lnTo>
                <a:lnTo>
                  <a:pt x="221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13"/>
          <p:cNvSpPr/>
          <p:nvPr/>
        </p:nvSpPr>
        <p:spPr>
          <a:xfrm>
            <a:off x="7724221" y="125778"/>
            <a:ext cx="194681" cy="209601"/>
          </a:xfrm>
          <a:custGeom>
            <a:avLst/>
            <a:gdLst/>
            <a:ahLst/>
            <a:cxnLst/>
            <a:rect l="l" t="t" r="r" b="b"/>
            <a:pathLst>
              <a:path w="43071" h="46372" extrusionOk="0">
                <a:moveTo>
                  <a:pt x="22082" y="1"/>
                </a:moveTo>
                <a:lnTo>
                  <a:pt x="22008" y="38"/>
                </a:lnTo>
                <a:lnTo>
                  <a:pt x="21953" y="94"/>
                </a:lnTo>
                <a:lnTo>
                  <a:pt x="21878" y="168"/>
                </a:lnTo>
                <a:lnTo>
                  <a:pt x="21804" y="261"/>
                </a:lnTo>
                <a:lnTo>
                  <a:pt x="21749" y="372"/>
                </a:lnTo>
                <a:lnTo>
                  <a:pt x="21637" y="650"/>
                </a:lnTo>
                <a:lnTo>
                  <a:pt x="21526" y="1002"/>
                </a:lnTo>
                <a:lnTo>
                  <a:pt x="21434" y="1410"/>
                </a:lnTo>
                <a:lnTo>
                  <a:pt x="21341" y="1892"/>
                </a:lnTo>
                <a:lnTo>
                  <a:pt x="21267" y="2411"/>
                </a:lnTo>
                <a:lnTo>
                  <a:pt x="21118" y="3635"/>
                </a:lnTo>
                <a:lnTo>
                  <a:pt x="20989" y="5007"/>
                </a:lnTo>
                <a:lnTo>
                  <a:pt x="20710" y="8122"/>
                </a:lnTo>
                <a:lnTo>
                  <a:pt x="20562" y="9772"/>
                </a:lnTo>
                <a:lnTo>
                  <a:pt x="20377" y="11441"/>
                </a:lnTo>
                <a:lnTo>
                  <a:pt x="20284" y="12275"/>
                </a:lnTo>
                <a:lnTo>
                  <a:pt x="20173" y="13091"/>
                </a:lnTo>
                <a:lnTo>
                  <a:pt x="20043" y="13888"/>
                </a:lnTo>
                <a:lnTo>
                  <a:pt x="19913" y="14667"/>
                </a:lnTo>
                <a:lnTo>
                  <a:pt x="19765" y="15427"/>
                </a:lnTo>
                <a:lnTo>
                  <a:pt x="19598" y="16150"/>
                </a:lnTo>
                <a:lnTo>
                  <a:pt x="19413" y="16836"/>
                </a:lnTo>
                <a:lnTo>
                  <a:pt x="19227" y="17504"/>
                </a:lnTo>
                <a:lnTo>
                  <a:pt x="19005" y="18115"/>
                </a:lnTo>
                <a:lnTo>
                  <a:pt x="18764" y="18672"/>
                </a:lnTo>
                <a:lnTo>
                  <a:pt x="18652" y="18931"/>
                </a:lnTo>
                <a:lnTo>
                  <a:pt x="18523" y="19172"/>
                </a:lnTo>
                <a:lnTo>
                  <a:pt x="18374" y="19413"/>
                </a:lnTo>
                <a:lnTo>
                  <a:pt x="18244" y="19636"/>
                </a:lnTo>
                <a:lnTo>
                  <a:pt x="18078" y="19840"/>
                </a:lnTo>
                <a:lnTo>
                  <a:pt x="17911" y="20025"/>
                </a:lnTo>
                <a:lnTo>
                  <a:pt x="17725" y="20211"/>
                </a:lnTo>
                <a:lnTo>
                  <a:pt x="17521" y="20396"/>
                </a:lnTo>
                <a:lnTo>
                  <a:pt x="17299" y="20563"/>
                </a:lnTo>
                <a:lnTo>
                  <a:pt x="17076" y="20711"/>
                </a:lnTo>
                <a:lnTo>
                  <a:pt x="16835" y="20878"/>
                </a:lnTo>
                <a:lnTo>
                  <a:pt x="16576" y="21008"/>
                </a:lnTo>
                <a:lnTo>
                  <a:pt x="16298" y="21156"/>
                </a:lnTo>
                <a:lnTo>
                  <a:pt x="16020" y="21286"/>
                </a:lnTo>
                <a:lnTo>
                  <a:pt x="15408" y="21508"/>
                </a:lnTo>
                <a:lnTo>
                  <a:pt x="14777" y="21731"/>
                </a:lnTo>
                <a:lnTo>
                  <a:pt x="14091" y="21916"/>
                </a:lnTo>
                <a:lnTo>
                  <a:pt x="13387" y="22083"/>
                </a:lnTo>
                <a:lnTo>
                  <a:pt x="12664" y="22213"/>
                </a:lnTo>
                <a:lnTo>
                  <a:pt x="11903" y="22343"/>
                </a:lnTo>
                <a:lnTo>
                  <a:pt x="11125" y="22435"/>
                </a:lnTo>
                <a:lnTo>
                  <a:pt x="10346" y="22528"/>
                </a:lnTo>
                <a:lnTo>
                  <a:pt x="9567" y="22602"/>
                </a:lnTo>
                <a:lnTo>
                  <a:pt x="7991" y="22732"/>
                </a:lnTo>
                <a:lnTo>
                  <a:pt x="6452" y="22806"/>
                </a:lnTo>
                <a:lnTo>
                  <a:pt x="4988" y="22880"/>
                </a:lnTo>
                <a:lnTo>
                  <a:pt x="3634" y="22955"/>
                </a:lnTo>
                <a:lnTo>
                  <a:pt x="2448" y="23047"/>
                </a:lnTo>
                <a:lnTo>
                  <a:pt x="1910" y="23103"/>
                </a:lnTo>
                <a:lnTo>
                  <a:pt x="1446" y="23177"/>
                </a:lnTo>
                <a:lnTo>
                  <a:pt x="1020" y="23251"/>
                </a:lnTo>
                <a:lnTo>
                  <a:pt x="668" y="23344"/>
                </a:lnTo>
                <a:lnTo>
                  <a:pt x="390" y="23437"/>
                </a:lnTo>
                <a:lnTo>
                  <a:pt x="278" y="23511"/>
                </a:lnTo>
                <a:lnTo>
                  <a:pt x="186" y="23566"/>
                </a:lnTo>
                <a:lnTo>
                  <a:pt x="111" y="23641"/>
                </a:lnTo>
                <a:lnTo>
                  <a:pt x="56" y="23715"/>
                </a:lnTo>
                <a:lnTo>
                  <a:pt x="19" y="23789"/>
                </a:lnTo>
                <a:lnTo>
                  <a:pt x="0" y="23882"/>
                </a:lnTo>
                <a:lnTo>
                  <a:pt x="0" y="23993"/>
                </a:lnTo>
                <a:lnTo>
                  <a:pt x="37" y="24104"/>
                </a:lnTo>
                <a:lnTo>
                  <a:pt x="74" y="24215"/>
                </a:lnTo>
                <a:lnTo>
                  <a:pt x="148" y="24308"/>
                </a:lnTo>
                <a:lnTo>
                  <a:pt x="223" y="24419"/>
                </a:lnTo>
                <a:lnTo>
                  <a:pt x="334" y="24512"/>
                </a:lnTo>
                <a:lnTo>
                  <a:pt x="464" y="24605"/>
                </a:lnTo>
                <a:lnTo>
                  <a:pt x="593" y="24697"/>
                </a:lnTo>
                <a:lnTo>
                  <a:pt x="909" y="24864"/>
                </a:lnTo>
                <a:lnTo>
                  <a:pt x="1298" y="25031"/>
                </a:lnTo>
                <a:lnTo>
                  <a:pt x="1743" y="25180"/>
                </a:lnTo>
                <a:lnTo>
                  <a:pt x="2225" y="25328"/>
                </a:lnTo>
                <a:lnTo>
                  <a:pt x="2763" y="25458"/>
                </a:lnTo>
                <a:lnTo>
                  <a:pt x="3356" y="25587"/>
                </a:lnTo>
                <a:lnTo>
                  <a:pt x="3968" y="25717"/>
                </a:lnTo>
                <a:lnTo>
                  <a:pt x="4617" y="25847"/>
                </a:lnTo>
                <a:lnTo>
                  <a:pt x="6007" y="26070"/>
                </a:lnTo>
                <a:lnTo>
                  <a:pt x="7472" y="26292"/>
                </a:lnTo>
                <a:lnTo>
                  <a:pt x="8993" y="26515"/>
                </a:lnTo>
                <a:lnTo>
                  <a:pt x="10494" y="26737"/>
                </a:lnTo>
                <a:lnTo>
                  <a:pt x="11996" y="26997"/>
                </a:lnTo>
                <a:lnTo>
                  <a:pt x="12701" y="27126"/>
                </a:lnTo>
                <a:lnTo>
                  <a:pt x="13405" y="27256"/>
                </a:lnTo>
                <a:lnTo>
                  <a:pt x="14091" y="27404"/>
                </a:lnTo>
                <a:lnTo>
                  <a:pt x="14722" y="27571"/>
                </a:lnTo>
                <a:lnTo>
                  <a:pt x="15334" y="27738"/>
                </a:lnTo>
                <a:lnTo>
                  <a:pt x="15908" y="27905"/>
                </a:lnTo>
                <a:lnTo>
                  <a:pt x="16427" y="28109"/>
                </a:lnTo>
                <a:lnTo>
                  <a:pt x="16910" y="28294"/>
                </a:lnTo>
                <a:lnTo>
                  <a:pt x="17336" y="28517"/>
                </a:lnTo>
                <a:lnTo>
                  <a:pt x="17521" y="28628"/>
                </a:lnTo>
                <a:lnTo>
                  <a:pt x="17707" y="28739"/>
                </a:lnTo>
                <a:lnTo>
                  <a:pt x="17855" y="28869"/>
                </a:lnTo>
                <a:lnTo>
                  <a:pt x="18022" y="29018"/>
                </a:lnTo>
                <a:lnTo>
                  <a:pt x="18189" y="29184"/>
                </a:lnTo>
                <a:lnTo>
                  <a:pt x="18337" y="29370"/>
                </a:lnTo>
                <a:lnTo>
                  <a:pt x="18486" y="29555"/>
                </a:lnTo>
                <a:lnTo>
                  <a:pt x="18615" y="29759"/>
                </a:lnTo>
                <a:lnTo>
                  <a:pt x="18893" y="30223"/>
                </a:lnTo>
                <a:lnTo>
                  <a:pt x="19134" y="30742"/>
                </a:lnTo>
                <a:lnTo>
                  <a:pt x="19375" y="31317"/>
                </a:lnTo>
                <a:lnTo>
                  <a:pt x="19598" y="31910"/>
                </a:lnTo>
                <a:lnTo>
                  <a:pt x="19802" y="32559"/>
                </a:lnTo>
                <a:lnTo>
                  <a:pt x="19987" y="33245"/>
                </a:lnTo>
                <a:lnTo>
                  <a:pt x="20173" y="33949"/>
                </a:lnTo>
                <a:lnTo>
                  <a:pt x="20340" y="34673"/>
                </a:lnTo>
                <a:lnTo>
                  <a:pt x="20488" y="35433"/>
                </a:lnTo>
                <a:lnTo>
                  <a:pt x="20766" y="36953"/>
                </a:lnTo>
                <a:lnTo>
                  <a:pt x="21026" y="38492"/>
                </a:lnTo>
                <a:lnTo>
                  <a:pt x="21248" y="40012"/>
                </a:lnTo>
                <a:lnTo>
                  <a:pt x="21452" y="41440"/>
                </a:lnTo>
                <a:lnTo>
                  <a:pt x="21656" y="42775"/>
                </a:lnTo>
                <a:lnTo>
                  <a:pt x="21860" y="43962"/>
                </a:lnTo>
                <a:lnTo>
                  <a:pt x="21953" y="44481"/>
                </a:lnTo>
                <a:lnTo>
                  <a:pt x="22045" y="44944"/>
                </a:lnTo>
                <a:lnTo>
                  <a:pt x="22157" y="45352"/>
                </a:lnTo>
                <a:lnTo>
                  <a:pt x="22268" y="45704"/>
                </a:lnTo>
                <a:lnTo>
                  <a:pt x="22379" y="45983"/>
                </a:lnTo>
                <a:lnTo>
                  <a:pt x="22490" y="46205"/>
                </a:lnTo>
                <a:lnTo>
                  <a:pt x="22565" y="46279"/>
                </a:lnTo>
                <a:lnTo>
                  <a:pt x="22620" y="46335"/>
                </a:lnTo>
                <a:lnTo>
                  <a:pt x="22694" y="46372"/>
                </a:lnTo>
                <a:lnTo>
                  <a:pt x="22843" y="46372"/>
                </a:lnTo>
                <a:lnTo>
                  <a:pt x="22935" y="46353"/>
                </a:lnTo>
                <a:lnTo>
                  <a:pt x="23028" y="46316"/>
                </a:lnTo>
                <a:lnTo>
                  <a:pt x="23102" y="46261"/>
                </a:lnTo>
                <a:lnTo>
                  <a:pt x="23176" y="46186"/>
                </a:lnTo>
                <a:lnTo>
                  <a:pt x="23269" y="46094"/>
                </a:lnTo>
                <a:lnTo>
                  <a:pt x="23417" y="45871"/>
                </a:lnTo>
                <a:lnTo>
                  <a:pt x="23566" y="45612"/>
                </a:lnTo>
                <a:lnTo>
                  <a:pt x="23696" y="45278"/>
                </a:lnTo>
                <a:lnTo>
                  <a:pt x="23825" y="44907"/>
                </a:lnTo>
                <a:lnTo>
                  <a:pt x="23937" y="44481"/>
                </a:lnTo>
                <a:lnTo>
                  <a:pt x="24066" y="44017"/>
                </a:lnTo>
                <a:lnTo>
                  <a:pt x="24159" y="43517"/>
                </a:lnTo>
                <a:lnTo>
                  <a:pt x="24382" y="42423"/>
                </a:lnTo>
                <a:lnTo>
                  <a:pt x="24567" y="41199"/>
                </a:lnTo>
                <a:lnTo>
                  <a:pt x="24734" y="39901"/>
                </a:lnTo>
                <a:lnTo>
                  <a:pt x="25068" y="37176"/>
                </a:lnTo>
                <a:lnTo>
                  <a:pt x="25420" y="34432"/>
                </a:lnTo>
                <a:lnTo>
                  <a:pt x="25587" y="33134"/>
                </a:lnTo>
                <a:lnTo>
                  <a:pt x="25791" y="31910"/>
                </a:lnTo>
                <a:lnTo>
                  <a:pt x="25995" y="30797"/>
                </a:lnTo>
                <a:lnTo>
                  <a:pt x="26106" y="30297"/>
                </a:lnTo>
                <a:lnTo>
                  <a:pt x="26217" y="29833"/>
                </a:lnTo>
                <a:lnTo>
                  <a:pt x="26310" y="29537"/>
                </a:lnTo>
                <a:lnTo>
                  <a:pt x="26421" y="29277"/>
                </a:lnTo>
                <a:lnTo>
                  <a:pt x="26551" y="29018"/>
                </a:lnTo>
                <a:lnTo>
                  <a:pt x="26681" y="28758"/>
                </a:lnTo>
                <a:lnTo>
                  <a:pt x="26847" y="28517"/>
                </a:lnTo>
                <a:lnTo>
                  <a:pt x="27033" y="28276"/>
                </a:lnTo>
                <a:lnTo>
                  <a:pt x="27218" y="28053"/>
                </a:lnTo>
                <a:lnTo>
                  <a:pt x="27422" y="27849"/>
                </a:lnTo>
                <a:lnTo>
                  <a:pt x="27645" y="27646"/>
                </a:lnTo>
                <a:lnTo>
                  <a:pt x="27886" y="27442"/>
                </a:lnTo>
                <a:lnTo>
                  <a:pt x="28145" y="27256"/>
                </a:lnTo>
                <a:lnTo>
                  <a:pt x="28405" y="27071"/>
                </a:lnTo>
                <a:lnTo>
                  <a:pt x="28683" y="26904"/>
                </a:lnTo>
                <a:lnTo>
                  <a:pt x="28961" y="26737"/>
                </a:lnTo>
                <a:lnTo>
                  <a:pt x="29573" y="26422"/>
                </a:lnTo>
                <a:lnTo>
                  <a:pt x="30222" y="26144"/>
                </a:lnTo>
                <a:lnTo>
                  <a:pt x="30889" y="25884"/>
                </a:lnTo>
                <a:lnTo>
                  <a:pt x="31594" y="25643"/>
                </a:lnTo>
                <a:lnTo>
                  <a:pt x="32317" y="25439"/>
                </a:lnTo>
                <a:lnTo>
                  <a:pt x="33040" y="25235"/>
                </a:lnTo>
                <a:lnTo>
                  <a:pt x="33800" y="25068"/>
                </a:lnTo>
                <a:lnTo>
                  <a:pt x="34561" y="24920"/>
                </a:lnTo>
                <a:lnTo>
                  <a:pt x="35302" y="24772"/>
                </a:lnTo>
                <a:lnTo>
                  <a:pt x="36804" y="24531"/>
                </a:lnTo>
                <a:lnTo>
                  <a:pt x="38213" y="24327"/>
                </a:lnTo>
                <a:lnTo>
                  <a:pt x="39548" y="24141"/>
                </a:lnTo>
                <a:lnTo>
                  <a:pt x="40716" y="23974"/>
                </a:lnTo>
                <a:lnTo>
                  <a:pt x="41235" y="23900"/>
                </a:lnTo>
                <a:lnTo>
                  <a:pt x="41699" y="23808"/>
                </a:lnTo>
                <a:lnTo>
                  <a:pt x="42107" y="23715"/>
                </a:lnTo>
                <a:lnTo>
                  <a:pt x="42440" y="23604"/>
                </a:lnTo>
                <a:lnTo>
                  <a:pt x="42719" y="23511"/>
                </a:lnTo>
                <a:lnTo>
                  <a:pt x="42830" y="23437"/>
                </a:lnTo>
                <a:lnTo>
                  <a:pt x="42922" y="23381"/>
                </a:lnTo>
                <a:lnTo>
                  <a:pt x="42978" y="23325"/>
                </a:lnTo>
                <a:lnTo>
                  <a:pt x="43034" y="23251"/>
                </a:lnTo>
                <a:lnTo>
                  <a:pt x="43071" y="23177"/>
                </a:lnTo>
                <a:lnTo>
                  <a:pt x="43071" y="23103"/>
                </a:lnTo>
                <a:lnTo>
                  <a:pt x="43052" y="22992"/>
                </a:lnTo>
                <a:lnTo>
                  <a:pt x="43015" y="22862"/>
                </a:lnTo>
                <a:lnTo>
                  <a:pt x="42960" y="22751"/>
                </a:lnTo>
                <a:lnTo>
                  <a:pt x="42885" y="22658"/>
                </a:lnTo>
                <a:lnTo>
                  <a:pt x="42774" y="22547"/>
                </a:lnTo>
                <a:lnTo>
                  <a:pt x="42663" y="22454"/>
                </a:lnTo>
                <a:lnTo>
                  <a:pt x="42533" y="22361"/>
                </a:lnTo>
                <a:lnTo>
                  <a:pt x="42385" y="22269"/>
                </a:lnTo>
                <a:lnTo>
                  <a:pt x="42033" y="22102"/>
                </a:lnTo>
                <a:lnTo>
                  <a:pt x="41625" y="21953"/>
                </a:lnTo>
                <a:lnTo>
                  <a:pt x="41161" y="21824"/>
                </a:lnTo>
                <a:lnTo>
                  <a:pt x="40642" y="21694"/>
                </a:lnTo>
                <a:lnTo>
                  <a:pt x="40086" y="21583"/>
                </a:lnTo>
                <a:lnTo>
                  <a:pt x="39492" y="21490"/>
                </a:lnTo>
                <a:lnTo>
                  <a:pt x="38843" y="21397"/>
                </a:lnTo>
                <a:lnTo>
                  <a:pt x="38176" y="21323"/>
                </a:lnTo>
                <a:lnTo>
                  <a:pt x="36785" y="21175"/>
                </a:lnTo>
                <a:lnTo>
                  <a:pt x="35302" y="21045"/>
                </a:lnTo>
                <a:lnTo>
                  <a:pt x="32354" y="20804"/>
                </a:lnTo>
                <a:lnTo>
                  <a:pt x="30926" y="20656"/>
                </a:lnTo>
                <a:lnTo>
                  <a:pt x="30259" y="20581"/>
                </a:lnTo>
                <a:lnTo>
                  <a:pt x="29610" y="20489"/>
                </a:lnTo>
                <a:lnTo>
                  <a:pt x="28998" y="20396"/>
                </a:lnTo>
                <a:lnTo>
                  <a:pt x="28423" y="20285"/>
                </a:lnTo>
                <a:lnTo>
                  <a:pt x="27886" y="20155"/>
                </a:lnTo>
                <a:lnTo>
                  <a:pt x="27404" y="20025"/>
                </a:lnTo>
                <a:lnTo>
                  <a:pt x="26977" y="19877"/>
                </a:lnTo>
                <a:lnTo>
                  <a:pt x="26606" y="19729"/>
                </a:lnTo>
                <a:lnTo>
                  <a:pt x="26458" y="19636"/>
                </a:lnTo>
                <a:lnTo>
                  <a:pt x="26310" y="19543"/>
                </a:lnTo>
                <a:lnTo>
                  <a:pt x="26180" y="19450"/>
                </a:lnTo>
                <a:lnTo>
                  <a:pt x="26069" y="19339"/>
                </a:lnTo>
                <a:lnTo>
                  <a:pt x="25976" y="19228"/>
                </a:lnTo>
                <a:lnTo>
                  <a:pt x="25883" y="19098"/>
                </a:lnTo>
                <a:lnTo>
                  <a:pt x="25791" y="18931"/>
                </a:lnTo>
                <a:lnTo>
                  <a:pt x="25698" y="18764"/>
                </a:lnTo>
                <a:lnTo>
                  <a:pt x="25513" y="18356"/>
                </a:lnTo>
                <a:lnTo>
                  <a:pt x="25346" y="17874"/>
                </a:lnTo>
                <a:lnTo>
                  <a:pt x="25179" y="17337"/>
                </a:lnTo>
                <a:lnTo>
                  <a:pt x="25030" y="16743"/>
                </a:lnTo>
                <a:lnTo>
                  <a:pt x="24882" y="16094"/>
                </a:lnTo>
                <a:lnTo>
                  <a:pt x="24734" y="15390"/>
                </a:lnTo>
                <a:lnTo>
                  <a:pt x="24604" y="14648"/>
                </a:lnTo>
                <a:lnTo>
                  <a:pt x="24474" y="13888"/>
                </a:lnTo>
                <a:lnTo>
                  <a:pt x="24215" y="12257"/>
                </a:lnTo>
                <a:lnTo>
                  <a:pt x="23992" y="10569"/>
                </a:lnTo>
                <a:lnTo>
                  <a:pt x="23788" y="8845"/>
                </a:lnTo>
                <a:lnTo>
                  <a:pt x="23380" y="5545"/>
                </a:lnTo>
                <a:lnTo>
                  <a:pt x="23195" y="4061"/>
                </a:lnTo>
                <a:lnTo>
                  <a:pt x="22991" y="2726"/>
                </a:lnTo>
                <a:lnTo>
                  <a:pt x="22898" y="2133"/>
                </a:lnTo>
                <a:lnTo>
                  <a:pt x="22806" y="1614"/>
                </a:lnTo>
                <a:lnTo>
                  <a:pt x="22694" y="1150"/>
                </a:lnTo>
                <a:lnTo>
                  <a:pt x="22602" y="761"/>
                </a:lnTo>
                <a:lnTo>
                  <a:pt x="22490" y="427"/>
                </a:lnTo>
                <a:lnTo>
                  <a:pt x="22398" y="205"/>
                </a:lnTo>
                <a:lnTo>
                  <a:pt x="22342" y="112"/>
                </a:lnTo>
                <a:lnTo>
                  <a:pt x="22286" y="57"/>
                </a:lnTo>
                <a:lnTo>
                  <a:pt x="22231" y="19"/>
                </a:lnTo>
                <a:lnTo>
                  <a:pt x="221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13"/>
          <p:cNvSpPr/>
          <p:nvPr/>
        </p:nvSpPr>
        <p:spPr>
          <a:xfrm>
            <a:off x="0" y="4670750"/>
            <a:ext cx="182650" cy="472750"/>
          </a:xfrm>
          <a:custGeom>
            <a:avLst/>
            <a:gdLst/>
            <a:ahLst/>
            <a:cxnLst/>
            <a:rect l="l" t="t" r="r" b="b"/>
            <a:pathLst>
              <a:path w="7306" h="18910" extrusionOk="0">
                <a:moveTo>
                  <a:pt x="1" y="1"/>
                </a:moveTo>
                <a:lnTo>
                  <a:pt x="296" y="481"/>
                </a:lnTo>
                <a:lnTo>
                  <a:pt x="573" y="979"/>
                </a:lnTo>
                <a:lnTo>
                  <a:pt x="849" y="1495"/>
                </a:lnTo>
                <a:lnTo>
                  <a:pt x="1108" y="2012"/>
                </a:lnTo>
                <a:lnTo>
                  <a:pt x="1624" y="3063"/>
                </a:lnTo>
                <a:lnTo>
                  <a:pt x="2104" y="4170"/>
                </a:lnTo>
                <a:lnTo>
                  <a:pt x="2565" y="5295"/>
                </a:lnTo>
                <a:lnTo>
                  <a:pt x="2989" y="6458"/>
                </a:lnTo>
                <a:lnTo>
                  <a:pt x="3395" y="7638"/>
                </a:lnTo>
                <a:lnTo>
                  <a:pt x="3764" y="8837"/>
                </a:lnTo>
                <a:lnTo>
                  <a:pt x="4096" y="10073"/>
                </a:lnTo>
                <a:lnTo>
                  <a:pt x="4410" y="11309"/>
                </a:lnTo>
                <a:lnTo>
                  <a:pt x="4686" y="12564"/>
                </a:lnTo>
                <a:lnTo>
                  <a:pt x="4945" y="13837"/>
                </a:lnTo>
                <a:lnTo>
                  <a:pt x="5166" y="15091"/>
                </a:lnTo>
                <a:lnTo>
                  <a:pt x="5351" y="16364"/>
                </a:lnTo>
                <a:lnTo>
                  <a:pt x="5517" y="17637"/>
                </a:lnTo>
                <a:lnTo>
                  <a:pt x="5646" y="18910"/>
                </a:lnTo>
                <a:lnTo>
                  <a:pt x="7306" y="18910"/>
                </a:lnTo>
                <a:lnTo>
                  <a:pt x="7066" y="17176"/>
                </a:lnTo>
                <a:lnTo>
                  <a:pt x="6937" y="16309"/>
                </a:lnTo>
                <a:lnTo>
                  <a:pt x="6789" y="15442"/>
                </a:lnTo>
                <a:lnTo>
                  <a:pt x="6623" y="14575"/>
                </a:lnTo>
                <a:lnTo>
                  <a:pt x="6439" y="13708"/>
                </a:lnTo>
                <a:lnTo>
                  <a:pt x="6254" y="12841"/>
                </a:lnTo>
                <a:lnTo>
                  <a:pt x="6052" y="11992"/>
                </a:lnTo>
                <a:lnTo>
                  <a:pt x="5830" y="11180"/>
                </a:lnTo>
                <a:lnTo>
                  <a:pt x="5590" y="10350"/>
                </a:lnTo>
                <a:lnTo>
                  <a:pt x="5332" y="9538"/>
                </a:lnTo>
                <a:lnTo>
                  <a:pt x="5055" y="8745"/>
                </a:lnTo>
                <a:lnTo>
                  <a:pt x="4760" y="7952"/>
                </a:lnTo>
                <a:lnTo>
                  <a:pt x="4447" y="7159"/>
                </a:lnTo>
                <a:lnTo>
                  <a:pt x="4096" y="6384"/>
                </a:lnTo>
                <a:lnTo>
                  <a:pt x="3746" y="5609"/>
                </a:lnTo>
                <a:lnTo>
                  <a:pt x="3358" y="4853"/>
                </a:lnTo>
                <a:lnTo>
                  <a:pt x="2952" y="4115"/>
                </a:lnTo>
                <a:lnTo>
                  <a:pt x="2528" y="3377"/>
                </a:lnTo>
                <a:lnTo>
                  <a:pt x="2067" y="2676"/>
                </a:lnTo>
                <a:lnTo>
                  <a:pt x="1587" y="1975"/>
                </a:lnTo>
                <a:lnTo>
                  <a:pt x="1089" y="1292"/>
                </a:lnTo>
                <a:lnTo>
                  <a:pt x="554" y="647"/>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13"/>
          <p:cNvSpPr/>
          <p:nvPr/>
        </p:nvSpPr>
        <p:spPr>
          <a:xfrm>
            <a:off x="205225" y="4389425"/>
            <a:ext cx="1014675" cy="754075"/>
          </a:xfrm>
          <a:custGeom>
            <a:avLst/>
            <a:gdLst/>
            <a:ahLst/>
            <a:cxnLst/>
            <a:rect l="l" t="t" r="r" b="b"/>
            <a:pathLst>
              <a:path w="40587" h="30163" extrusionOk="0">
                <a:moveTo>
                  <a:pt x="7841" y="10682"/>
                </a:moveTo>
                <a:lnTo>
                  <a:pt x="8247" y="11586"/>
                </a:lnTo>
                <a:lnTo>
                  <a:pt x="8616" y="12508"/>
                </a:lnTo>
                <a:lnTo>
                  <a:pt x="8967" y="13431"/>
                </a:lnTo>
                <a:lnTo>
                  <a:pt x="9299" y="14353"/>
                </a:lnTo>
                <a:lnTo>
                  <a:pt x="9594" y="15294"/>
                </a:lnTo>
                <a:lnTo>
                  <a:pt x="9871" y="16253"/>
                </a:lnTo>
                <a:lnTo>
                  <a:pt x="10110" y="17213"/>
                </a:lnTo>
                <a:lnTo>
                  <a:pt x="10332" y="18172"/>
                </a:lnTo>
                <a:lnTo>
                  <a:pt x="10516" y="19131"/>
                </a:lnTo>
                <a:lnTo>
                  <a:pt x="10682" y="20109"/>
                </a:lnTo>
                <a:lnTo>
                  <a:pt x="10811" y="21087"/>
                </a:lnTo>
                <a:lnTo>
                  <a:pt x="10922" y="22083"/>
                </a:lnTo>
                <a:lnTo>
                  <a:pt x="11014" y="23061"/>
                </a:lnTo>
                <a:lnTo>
                  <a:pt x="11070" y="24038"/>
                </a:lnTo>
                <a:lnTo>
                  <a:pt x="11088" y="25034"/>
                </a:lnTo>
                <a:lnTo>
                  <a:pt x="11088" y="26031"/>
                </a:lnTo>
                <a:lnTo>
                  <a:pt x="10904" y="25440"/>
                </a:lnTo>
                <a:lnTo>
                  <a:pt x="10701" y="24868"/>
                </a:lnTo>
                <a:lnTo>
                  <a:pt x="10479" y="24297"/>
                </a:lnTo>
                <a:lnTo>
                  <a:pt x="10239" y="23743"/>
                </a:lnTo>
                <a:lnTo>
                  <a:pt x="9981" y="23190"/>
                </a:lnTo>
                <a:lnTo>
                  <a:pt x="9704" y="22655"/>
                </a:lnTo>
                <a:lnTo>
                  <a:pt x="9409" y="22120"/>
                </a:lnTo>
                <a:lnTo>
                  <a:pt x="9096" y="21585"/>
                </a:lnTo>
                <a:lnTo>
                  <a:pt x="8764" y="21068"/>
                </a:lnTo>
                <a:lnTo>
                  <a:pt x="8432" y="20570"/>
                </a:lnTo>
                <a:lnTo>
                  <a:pt x="8081" y="20072"/>
                </a:lnTo>
                <a:lnTo>
                  <a:pt x="7712" y="19592"/>
                </a:lnTo>
                <a:lnTo>
                  <a:pt x="7325" y="19113"/>
                </a:lnTo>
                <a:lnTo>
                  <a:pt x="6919" y="18652"/>
                </a:lnTo>
                <a:lnTo>
                  <a:pt x="6495" y="18209"/>
                </a:lnTo>
                <a:lnTo>
                  <a:pt x="6070" y="17784"/>
                </a:lnTo>
                <a:lnTo>
                  <a:pt x="6255" y="16862"/>
                </a:lnTo>
                <a:lnTo>
                  <a:pt x="6439" y="15958"/>
                </a:lnTo>
                <a:lnTo>
                  <a:pt x="6642" y="15054"/>
                </a:lnTo>
                <a:lnTo>
                  <a:pt x="6864" y="14169"/>
                </a:lnTo>
                <a:lnTo>
                  <a:pt x="7085" y="13283"/>
                </a:lnTo>
                <a:lnTo>
                  <a:pt x="7325" y="12398"/>
                </a:lnTo>
                <a:lnTo>
                  <a:pt x="7583" y="11531"/>
                </a:lnTo>
                <a:lnTo>
                  <a:pt x="7841" y="10682"/>
                </a:lnTo>
                <a:close/>
                <a:moveTo>
                  <a:pt x="17250" y="1"/>
                </a:moveTo>
                <a:lnTo>
                  <a:pt x="17822" y="978"/>
                </a:lnTo>
                <a:lnTo>
                  <a:pt x="18393" y="1956"/>
                </a:lnTo>
                <a:lnTo>
                  <a:pt x="18947" y="2952"/>
                </a:lnTo>
                <a:lnTo>
                  <a:pt x="19482" y="3949"/>
                </a:lnTo>
                <a:lnTo>
                  <a:pt x="19998" y="4945"/>
                </a:lnTo>
                <a:lnTo>
                  <a:pt x="20515" y="5959"/>
                </a:lnTo>
                <a:lnTo>
                  <a:pt x="21013" y="6974"/>
                </a:lnTo>
                <a:lnTo>
                  <a:pt x="21511" y="7989"/>
                </a:lnTo>
                <a:lnTo>
                  <a:pt x="21972" y="9003"/>
                </a:lnTo>
                <a:lnTo>
                  <a:pt x="22452" y="10036"/>
                </a:lnTo>
                <a:lnTo>
                  <a:pt x="22895" y="11069"/>
                </a:lnTo>
                <a:lnTo>
                  <a:pt x="23337" y="12121"/>
                </a:lnTo>
                <a:lnTo>
                  <a:pt x="23762" y="13154"/>
                </a:lnTo>
                <a:lnTo>
                  <a:pt x="24186" y="14206"/>
                </a:lnTo>
                <a:lnTo>
                  <a:pt x="24592" y="15276"/>
                </a:lnTo>
                <a:lnTo>
                  <a:pt x="24979" y="16327"/>
                </a:lnTo>
                <a:lnTo>
                  <a:pt x="24721" y="17268"/>
                </a:lnTo>
                <a:lnTo>
                  <a:pt x="24463" y="18227"/>
                </a:lnTo>
                <a:lnTo>
                  <a:pt x="24002" y="20146"/>
                </a:lnTo>
                <a:lnTo>
                  <a:pt x="23559" y="22064"/>
                </a:lnTo>
                <a:lnTo>
                  <a:pt x="23153" y="24001"/>
                </a:lnTo>
                <a:lnTo>
                  <a:pt x="22563" y="23393"/>
                </a:lnTo>
                <a:lnTo>
                  <a:pt x="22766" y="22747"/>
                </a:lnTo>
                <a:lnTo>
                  <a:pt x="22987" y="22101"/>
                </a:lnTo>
                <a:lnTo>
                  <a:pt x="23208" y="21456"/>
                </a:lnTo>
                <a:lnTo>
                  <a:pt x="23448" y="20810"/>
                </a:lnTo>
                <a:lnTo>
                  <a:pt x="23098" y="21345"/>
                </a:lnTo>
                <a:lnTo>
                  <a:pt x="22766" y="21880"/>
                </a:lnTo>
                <a:lnTo>
                  <a:pt x="22434" y="22415"/>
                </a:lnTo>
                <a:lnTo>
                  <a:pt x="22120" y="22968"/>
                </a:lnTo>
                <a:lnTo>
                  <a:pt x="21677" y="22544"/>
                </a:lnTo>
                <a:lnTo>
                  <a:pt x="21216" y="22120"/>
                </a:lnTo>
                <a:lnTo>
                  <a:pt x="20755" y="21732"/>
                </a:lnTo>
                <a:lnTo>
                  <a:pt x="20275" y="21326"/>
                </a:lnTo>
                <a:lnTo>
                  <a:pt x="19795" y="20939"/>
                </a:lnTo>
                <a:lnTo>
                  <a:pt x="19297" y="20570"/>
                </a:lnTo>
                <a:lnTo>
                  <a:pt x="18799" y="20201"/>
                </a:lnTo>
                <a:lnTo>
                  <a:pt x="18301" y="19832"/>
                </a:lnTo>
                <a:lnTo>
                  <a:pt x="18449" y="18412"/>
                </a:lnTo>
                <a:lnTo>
                  <a:pt x="18633" y="16973"/>
                </a:lnTo>
                <a:lnTo>
                  <a:pt x="18172" y="18209"/>
                </a:lnTo>
                <a:lnTo>
                  <a:pt x="17729" y="19445"/>
                </a:lnTo>
                <a:lnTo>
                  <a:pt x="16825" y="18854"/>
                </a:lnTo>
                <a:lnTo>
                  <a:pt x="15866" y="18301"/>
                </a:lnTo>
                <a:lnTo>
                  <a:pt x="14907" y="17766"/>
                </a:lnTo>
                <a:lnTo>
                  <a:pt x="13929" y="17268"/>
                </a:lnTo>
                <a:lnTo>
                  <a:pt x="14815" y="18061"/>
                </a:lnTo>
                <a:lnTo>
                  <a:pt x="15700" y="18891"/>
                </a:lnTo>
                <a:lnTo>
                  <a:pt x="16549" y="19721"/>
                </a:lnTo>
                <a:lnTo>
                  <a:pt x="17360" y="20589"/>
                </a:lnTo>
                <a:lnTo>
                  <a:pt x="17010" y="21751"/>
                </a:lnTo>
                <a:lnTo>
                  <a:pt x="16678" y="22913"/>
                </a:lnTo>
                <a:lnTo>
                  <a:pt x="16364" y="24075"/>
                </a:lnTo>
                <a:lnTo>
                  <a:pt x="16069" y="25237"/>
                </a:lnTo>
                <a:lnTo>
                  <a:pt x="15792" y="26418"/>
                </a:lnTo>
                <a:lnTo>
                  <a:pt x="15552" y="27599"/>
                </a:lnTo>
                <a:lnTo>
                  <a:pt x="15331" y="28798"/>
                </a:lnTo>
                <a:lnTo>
                  <a:pt x="15110" y="29979"/>
                </a:lnTo>
                <a:lnTo>
                  <a:pt x="15202" y="29314"/>
                </a:lnTo>
                <a:lnTo>
                  <a:pt x="15276" y="28632"/>
                </a:lnTo>
                <a:lnTo>
                  <a:pt x="15313" y="27949"/>
                </a:lnTo>
                <a:lnTo>
                  <a:pt x="15331" y="27267"/>
                </a:lnTo>
                <a:lnTo>
                  <a:pt x="15331" y="26584"/>
                </a:lnTo>
                <a:lnTo>
                  <a:pt x="15294" y="25920"/>
                </a:lnTo>
                <a:lnTo>
                  <a:pt x="15257" y="25237"/>
                </a:lnTo>
                <a:lnTo>
                  <a:pt x="15184" y="24555"/>
                </a:lnTo>
                <a:lnTo>
                  <a:pt x="15110" y="23891"/>
                </a:lnTo>
                <a:lnTo>
                  <a:pt x="14999" y="23208"/>
                </a:lnTo>
                <a:lnTo>
                  <a:pt x="14870" y="22544"/>
                </a:lnTo>
                <a:lnTo>
                  <a:pt x="14722" y="21880"/>
                </a:lnTo>
                <a:lnTo>
                  <a:pt x="14556" y="21216"/>
                </a:lnTo>
                <a:lnTo>
                  <a:pt x="14372" y="20570"/>
                </a:lnTo>
                <a:lnTo>
                  <a:pt x="14169" y="19906"/>
                </a:lnTo>
                <a:lnTo>
                  <a:pt x="13948" y="19279"/>
                </a:lnTo>
                <a:lnTo>
                  <a:pt x="13708" y="18633"/>
                </a:lnTo>
                <a:lnTo>
                  <a:pt x="13449" y="18006"/>
                </a:lnTo>
                <a:lnTo>
                  <a:pt x="13173" y="17379"/>
                </a:lnTo>
                <a:lnTo>
                  <a:pt x="12878" y="16770"/>
                </a:lnTo>
                <a:lnTo>
                  <a:pt x="12545" y="16161"/>
                </a:lnTo>
                <a:lnTo>
                  <a:pt x="12213" y="15571"/>
                </a:lnTo>
                <a:lnTo>
                  <a:pt x="11863" y="14999"/>
                </a:lnTo>
                <a:lnTo>
                  <a:pt x="11494" y="14427"/>
                </a:lnTo>
                <a:lnTo>
                  <a:pt x="11125" y="13855"/>
                </a:lnTo>
                <a:lnTo>
                  <a:pt x="10719" y="13302"/>
                </a:lnTo>
                <a:lnTo>
                  <a:pt x="10295" y="12767"/>
                </a:lnTo>
                <a:lnTo>
                  <a:pt x="9871" y="12250"/>
                </a:lnTo>
                <a:lnTo>
                  <a:pt x="9409" y="11734"/>
                </a:lnTo>
                <a:lnTo>
                  <a:pt x="8948" y="11254"/>
                </a:lnTo>
                <a:lnTo>
                  <a:pt x="8468" y="10774"/>
                </a:lnTo>
                <a:lnTo>
                  <a:pt x="7970" y="10295"/>
                </a:lnTo>
                <a:lnTo>
                  <a:pt x="8395" y="9040"/>
                </a:lnTo>
                <a:lnTo>
                  <a:pt x="8837" y="7804"/>
                </a:lnTo>
                <a:lnTo>
                  <a:pt x="9317" y="6605"/>
                </a:lnTo>
                <a:lnTo>
                  <a:pt x="9834" y="5443"/>
                </a:lnTo>
                <a:lnTo>
                  <a:pt x="9372" y="5978"/>
                </a:lnTo>
                <a:lnTo>
                  <a:pt x="8930" y="6513"/>
                </a:lnTo>
                <a:lnTo>
                  <a:pt x="8487" y="7048"/>
                </a:lnTo>
                <a:lnTo>
                  <a:pt x="8063" y="7601"/>
                </a:lnTo>
                <a:lnTo>
                  <a:pt x="7657" y="8173"/>
                </a:lnTo>
                <a:lnTo>
                  <a:pt x="7251" y="8745"/>
                </a:lnTo>
                <a:lnTo>
                  <a:pt x="6864" y="9335"/>
                </a:lnTo>
                <a:lnTo>
                  <a:pt x="6476" y="9926"/>
                </a:lnTo>
                <a:lnTo>
                  <a:pt x="6126" y="10516"/>
                </a:lnTo>
                <a:lnTo>
                  <a:pt x="5775" y="11125"/>
                </a:lnTo>
                <a:lnTo>
                  <a:pt x="5425" y="11734"/>
                </a:lnTo>
                <a:lnTo>
                  <a:pt x="5111" y="12361"/>
                </a:lnTo>
                <a:lnTo>
                  <a:pt x="4797" y="12988"/>
                </a:lnTo>
                <a:lnTo>
                  <a:pt x="4502" y="13615"/>
                </a:lnTo>
                <a:lnTo>
                  <a:pt x="4207" y="14261"/>
                </a:lnTo>
                <a:lnTo>
                  <a:pt x="3949" y="14907"/>
                </a:lnTo>
                <a:lnTo>
                  <a:pt x="4023" y="14113"/>
                </a:lnTo>
                <a:lnTo>
                  <a:pt x="4078" y="13338"/>
                </a:lnTo>
                <a:lnTo>
                  <a:pt x="4115" y="12564"/>
                </a:lnTo>
                <a:lnTo>
                  <a:pt x="4152" y="11770"/>
                </a:lnTo>
                <a:lnTo>
                  <a:pt x="4170" y="10996"/>
                </a:lnTo>
                <a:lnTo>
                  <a:pt x="4170" y="10202"/>
                </a:lnTo>
                <a:lnTo>
                  <a:pt x="4152" y="9428"/>
                </a:lnTo>
                <a:lnTo>
                  <a:pt x="4133" y="8653"/>
                </a:lnTo>
                <a:lnTo>
                  <a:pt x="4078" y="7859"/>
                </a:lnTo>
                <a:lnTo>
                  <a:pt x="4041" y="7085"/>
                </a:lnTo>
                <a:lnTo>
                  <a:pt x="3967" y="6310"/>
                </a:lnTo>
                <a:lnTo>
                  <a:pt x="3875" y="5535"/>
                </a:lnTo>
                <a:lnTo>
                  <a:pt x="3783" y="4760"/>
                </a:lnTo>
                <a:lnTo>
                  <a:pt x="3672" y="3985"/>
                </a:lnTo>
                <a:lnTo>
                  <a:pt x="3561" y="3211"/>
                </a:lnTo>
                <a:lnTo>
                  <a:pt x="3432" y="2436"/>
                </a:lnTo>
                <a:lnTo>
                  <a:pt x="3395" y="3727"/>
                </a:lnTo>
                <a:lnTo>
                  <a:pt x="3358" y="5000"/>
                </a:lnTo>
                <a:lnTo>
                  <a:pt x="3303" y="6291"/>
                </a:lnTo>
                <a:lnTo>
                  <a:pt x="3248" y="7583"/>
                </a:lnTo>
                <a:lnTo>
                  <a:pt x="3156" y="8856"/>
                </a:lnTo>
                <a:lnTo>
                  <a:pt x="3063" y="10147"/>
                </a:lnTo>
                <a:lnTo>
                  <a:pt x="2971" y="11420"/>
                </a:lnTo>
                <a:lnTo>
                  <a:pt x="2842" y="12711"/>
                </a:lnTo>
                <a:lnTo>
                  <a:pt x="2713" y="13984"/>
                </a:lnTo>
                <a:lnTo>
                  <a:pt x="2584" y="15257"/>
                </a:lnTo>
                <a:lnTo>
                  <a:pt x="2418" y="16530"/>
                </a:lnTo>
                <a:lnTo>
                  <a:pt x="2252" y="17821"/>
                </a:lnTo>
                <a:lnTo>
                  <a:pt x="2067" y="19094"/>
                </a:lnTo>
                <a:lnTo>
                  <a:pt x="1883" y="20349"/>
                </a:lnTo>
                <a:lnTo>
                  <a:pt x="1680" y="21622"/>
                </a:lnTo>
                <a:lnTo>
                  <a:pt x="1458" y="22895"/>
                </a:lnTo>
                <a:lnTo>
                  <a:pt x="1" y="13006"/>
                </a:lnTo>
                <a:lnTo>
                  <a:pt x="149" y="15146"/>
                </a:lnTo>
                <a:lnTo>
                  <a:pt x="241" y="17286"/>
                </a:lnTo>
                <a:lnTo>
                  <a:pt x="315" y="19426"/>
                </a:lnTo>
                <a:lnTo>
                  <a:pt x="351" y="21585"/>
                </a:lnTo>
                <a:lnTo>
                  <a:pt x="370" y="23725"/>
                </a:lnTo>
                <a:lnTo>
                  <a:pt x="351" y="25883"/>
                </a:lnTo>
                <a:lnTo>
                  <a:pt x="296" y="28023"/>
                </a:lnTo>
                <a:lnTo>
                  <a:pt x="204" y="30163"/>
                </a:lnTo>
                <a:lnTo>
                  <a:pt x="4779" y="30163"/>
                </a:lnTo>
                <a:lnTo>
                  <a:pt x="4816" y="28687"/>
                </a:lnTo>
                <a:lnTo>
                  <a:pt x="4908" y="27211"/>
                </a:lnTo>
                <a:lnTo>
                  <a:pt x="5019" y="25717"/>
                </a:lnTo>
                <a:lnTo>
                  <a:pt x="5148" y="24223"/>
                </a:lnTo>
                <a:lnTo>
                  <a:pt x="5314" y="22710"/>
                </a:lnTo>
                <a:lnTo>
                  <a:pt x="5517" y="21216"/>
                </a:lnTo>
                <a:lnTo>
                  <a:pt x="5738" y="19740"/>
                </a:lnTo>
                <a:lnTo>
                  <a:pt x="5978" y="18264"/>
                </a:lnTo>
                <a:lnTo>
                  <a:pt x="6292" y="18910"/>
                </a:lnTo>
                <a:lnTo>
                  <a:pt x="6605" y="19574"/>
                </a:lnTo>
                <a:lnTo>
                  <a:pt x="6882" y="20275"/>
                </a:lnTo>
                <a:lnTo>
                  <a:pt x="7159" y="20976"/>
                </a:lnTo>
                <a:lnTo>
                  <a:pt x="7435" y="21677"/>
                </a:lnTo>
                <a:lnTo>
                  <a:pt x="7675" y="22415"/>
                </a:lnTo>
                <a:lnTo>
                  <a:pt x="7915" y="23153"/>
                </a:lnTo>
                <a:lnTo>
                  <a:pt x="8155" y="23909"/>
                </a:lnTo>
                <a:lnTo>
                  <a:pt x="8358" y="24666"/>
                </a:lnTo>
                <a:lnTo>
                  <a:pt x="8561" y="25440"/>
                </a:lnTo>
                <a:lnTo>
                  <a:pt x="8764" y="26215"/>
                </a:lnTo>
                <a:lnTo>
                  <a:pt x="8930" y="27008"/>
                </a:lnTo>
                <a:lnTo>
                  <a:pt x="9096" y="27783"/>
                </a:lnTo>
                <a:lnTo>
                  <a:pt x="9243" y="28576"/>
                </a:lnTo>
                <a:lnTo>
                  <a:pt x="9372" y="29370"/>
                </a:lnTo>
                <a:lnTo>
                  <a:pt x="9502" y="30163"/>
                </a:lnTo>
                <a:lnTo>
                  <a:pt x="17803" y="30163"/>
                </a:lnTo>
                <a:lnTo>
                  <a:pt x="17803" y="29075"/>
                </a:lnTo>
                <a:lnTo>
                  <a:pt x="17822" y="27986"/>
                </a:lnTo>
                <a:lnTo>
                  <a:pt x="17840" y="26898"/>
                </a:lnTo>
                <a:lnTo>
                  <a:pt x="17877" y="25809"/>
                </a:lnTo>
                <a:lnTo>
                  <a:pt x="17932" y="24721"/>
                </a:lnTo>
                <a:lnTo>
                  <a:pt x="17988" y="23632"/>
                </a:lnTo>
                <a:lnTo>
                  <a:pt x="18061" y="22544"/>
                </a:lnTo>
                <a:lnTo>
                  <a:pt x="18154" y="21456"/>
                </a:lnTo>
                <a:lnTo>
                  <a:pt x="18910" y="22323"/>
                </a:lnTo>
                <a:lnTo>
                  <a:pt x="19648" y="23208"/>
                </a:lnTo>
                <a:lnTo>
                  <a:pt x="20367" y="24112"/>
                </a:lnTo>
                <a:lnTo>
                  <a:pt x="21050" y="25034"/>
                </a:lnTo>
                <a:lnTo>
                  <a:pt x="20773" y="25662"/>
                </a:lnTo>
                <a:lnTo>
                  <a:pt x="20496" y="26289"/>
                </a:lnTo>
                <a:lnTo>
                  <a:pt x="20238" y="26916"/>
                </a:lnTo>
                <a:lnTo>
                  <a:pt x="19998" y="27562"/>
                </a:lnTo>
                <a:lnTo>
                  <a:pt x="19759" y="28208"/>
                </a:lnTo>
                <a:lnTo>
                  <a:pt x="19556" y="28853"/>
                </a:lnTo>
                <a:lnTo>
                  <a:pt x="19353" y="29517"/>
                </a:lnTo>
                <a:lnTo>
                  <a:pt x="19150" y="30163"/>
                </a:lnTo>
                <a:lnTo>
                  <a:pt x="21179" y="30163"/>
                </a:lnTo>
                <a:lnTo>
                  <a:pt x="21308" y="29167"/>
                </a:lnTo>
                <a:lnTo>
                  <a:pt x="21456" y="28152"/>
                </a:lnTo>
                <a:lnTo>
                  <a:pt x="21640" y="27156"/>
                </a:lnTo>
                <a:lnTo>
                  <a:pt x="21843" y="26160"/>
                </a:lnTo>
                <a:lnTo>
                  <a:pt x="22194" y="26676"/>
                </a:lnTo>
                <a:lnTo>
                  <a:pt x="22544" y="27211"/>
                </a:lnTo>
                <a:lnTo>
                  <a:pt x="22286" y="28687"/>
                </a:lnTo>
                <a:lnTo>
                  <a:pt x="22028" y="30163"/>
                </a:lnTo>
                <a:lnTo>
                  <a:pt x="27802" y="30163"/>
                </a:lnTo>
                <a:lnTo>
                  <a:pt x="27304" y="29370"/>
                </a:lnTo>
                <a:lnTo>
                  <a:pt x="26806" y="28576"/>
                </a:lnTo>
                <a:lnTo>
                  <a:pt x="26271" y="27783"/>
                </a:lnTo>
                <a:lnTo>
                  <a:pt x="25717" y="27027"/>
                </a:lnTo>
                <a:lnTo>
                  <a:pt x="25846" y="25348"/>
                </a:lnTo>
                <a:lnTo>
                  <a:pt x="25976" y="23669"/>
                </a:lnTo>
                <a:lnTo>
                  <a:pt x="26142" y="21991"/>
                </a:lnTo>
                <a:lnTo>
                  <a:pt x="26326" y="20312"/>
                </a:lnTo>
                <a:lnTo>
                  <a:pt x="26695" y="21529"/>
                </a:lnTo>
                <a:lnTo>
                  <a:pt x="27064" y="22747"/>
                </a:lnTo>
                <a:lnTo>
                  <a:pt x="27396" y="23965"/>
                </a:lnTo>
                <a:lnTo>
                  <a:pt x="27728" y="25201"/>
                </a:lnTo>
                <a:lnTo>
                  <a:pt x="28042" y="26437"/>
                </a:lnTo>
                <a:lnTo>
                  <a:pt x="28337" y="27673"/>
                </a:lnTo>
                <a:lnTo>
                  <a:pt x="28614" y="28927"/>
                </a:lnTo>
                <a:lnTo>
                  <a:pt x="28872" y="30163"/>
                </a:lnTo>
                <a:lnTo>
                  <a:pt x="33650" y="30163"/>
                </a:lnTo>
                <a:lnTo>
                  <a:pt x="32893" y="28318"/>
                </a:lnTo>
                <a:lnTo>
                  <a:pt x="32119" y="26492"/>
                </a:lnTo>
                <a:lnTo>
                  <a:pt x="31307" y="24666"/>
                </a:lnTo>
                <a:lnTo>
                  <a:pt x="30477" y="22839"/>
                </a:lnTo>
                <a:lnTo>
                  <a:pt x="29628" y="21050"/>
                </a:lnTo>
                <a:lnTo>
                  <a:pt x="28743" y="19242"/>
                </a:lnTo>
                <a:lnTo>
                  <a:pt x="27857" y="17471"/>
                </a:lnTo>
                <a:lnTo>
                  <a:pt x="26916" y="15700"/>
                </a:lnTo>
                <a:lnTo>
                  <a:pt x="27248" y="13541"/>
                </a:lnTo>
                <a:lnTo>
                  <a:pt x="27617" y="11401"/>
                </a:lnTo>
                <a:lnTo>
                  <a:pt x="28392" y="12435"/>
                </a:lnTo>
                <a:lnTo>
                  <a:pt x="29130" y="13486"/>
                </a:lnTo>
                <a:lnTo>
                  <a:pt x="29831" y="14575"/>
                </a:lnTo>
                <a:lnTo>
                  <a:pt x="30495" y="15681"/>
                </a:lnTo>
                <a:lnTo>
                  <a:pt x="31141" y="16807"/>
                </a:lnTo>
                <a:lnTo>
                  <a:pt x="31731" y="17932"/>
                </a:lnTo>
                <a:lnTo>
                  <a:pt x="32303" y="19094"/>
                </a:lnTo>
                <a:lnTo>
                  <a:pt x="32820" y="20275"/>
                </a:lnTo>
                <a:lnTo>
                  <a:pt x="33318" y="21474"/>
                </a:lnTo>
                <a:lnTo>
                  <a:pt x="33760" y="22673"/>
                </a:lnTo>
                <a:lnTo>
                  <a:pt x="34185" y="23909"/>
                </a:lnTo>
                <a:lnTo>
                  <a:pt x="34554" y="25127"/>
                </a:lnTo>
                <a:lnTo>
                  <a:pt x="34904" y="26381"/>
                </a:lnTo>
                <a:lnTo>
                  <a:pt x="35199" y="27636"/>
                </a:lnTo>
                <a:lnTo>
                  <a:pt x="35458" y="28890"/>
                </a:lnTo>
                <a:lnTo>
                  <a:pt x="35679" y="30163"/>
                </a:lnTo>
                <a:lnTo>
                  <a:pt x="40586" y="30163"/>
                </a:lnTo>
                <a:lnTo>
                  <a:pt x="40383" y="29462"/>
                </a:lnTo>
                <a:lnTo>
                  <a:pt x="40162" y="28779"/>
                </a:lnTo>
                <a:lnTo>
                  <a:pt x="39922" y="28097"/>
                </a:lnTo>
                <a:lnTo>
                  <a:pt x="39664" y="27414"/>
                </a:lnTo>
                <a:lnTo>
                  <a:pt x="39406" y="26732"/>
                </a:lnTo>
                <a:lnTo>
                  <a:pt x="39129" y="26049"/>
                </a:lnTo>
                <a:lnTo>
                  <a:pt x="38834" y="25385"/>
                </a:lnTo>
                <a:lnTo>
                  <a:pt x="38538" y="24721"/>
                </a:lnTo>
                <a:lnTo>
                  <a:pt x="38225" y="24075"/>
                </a:lnTo>
                <a:lnTo>
                  <a:pt x="37893" y="23430"/>
                </a:lnTo>
                <a:lnTo>
                  <a:pt x="37542" y="22784"/>
                </a:lnTo>
                <a:lnTo>
                  <a:pt x="37192" y="22157"/>
                </a:lnTo>
                <a:lnTo>
                  <a:pt x="36823" y="21529"/>
                </a:lnTo>
                <a:lnTo>
                  <a:pt x="36435" y="20902"/>
                </a:lnTo>
                <a:lnTo>
                  <a:pt x="36048" y="20293"/>
                </a:lnTo>
                <a:lnTo>
                  <a:pt x="35642" y="19685"/>
                </a:lnTo>
                <a:lnTo>
                  <a:pt x="35218" y="19094"/>
                </a:lnTo>
                <a:lnTo>
                  <a:pt x="34794" y="18504"/>
                </a:lnTo>
                <a:lnTo>
                  <a:pt x="34351" y="17932"/>
                </a:lnTo>
                <a:lnTo>
                  <a:pt x="33908" y="17360"/>
                </a:lnTo>
                <a:lnTo>
                  <a:pt x="33447" y="16807"/>
                </a:lnTo>
                <a:lnTo>
                  <a:pt x="32967" y="16253"/>
                </a:lnTo>
                <a:lnTo>
                  <a:pt x="32469" y="15700"/>
                </a:lnTo>
                <a:lnTo>
                  <a:pt x="31971" y="15183"/>
                </a:lnTo>
                <a:lnTo>
                  <a:pt x="31473" y="14648"/>
                </a:lnTo>
                <a:lnTo>
                  <a:pt x="30956" y="14150"/>
                </a:lnTo>
                <a:lnTo>
                  <a:pt x="30421" y="13652"/>
                </a:lnTo>
                <a:lnTo>
                  <a:pt x="29886" y="13154"/>
                </a:lnTo>
                <a:lnTo>
                  <a:pt x="29333" y="12693"/>
                </a:lnTo>
                <a:lnTo>
                  <a:pt x="28780" y="12213"/>
                </a:lnTo>
                <a:lnTo>
                  <a:pt x="28208" y="11770"/>
                </a:lnTo>
                <a:lnTo>
                  <a:pt x="27636" y="11328"/>
                </a:lnTo>
                <a:lnTo>
                  <a:pt x="27857" y="10073"/>
                </a:lnTo>
                <a:lnTo>
                  <a:pt x="28097" y="8819"/>
                </a:lnTo>
                <a:lnTo>
                  <a:pt x="28577" y="6365"/>
                </a:lnTo>
                <a:lnTo>
                  <a:pt x="28189" y="7251"/>
                </a:lnTo>
                <a:lnTo>
                  <a:pt x="27802" y="8136"/>
                </a:lnTo>
                <a:lnTo>
                  <a:pt x="27433" y="9040"/>
                </a:lnTo>
                <a:lnTo>
                  <a:pt x="27082" y="9944"/>
                </a:lnTo>
                <a:lnTo>
                  <a:pt x="26732" y="10866"/>
                </a:lnTo>
                <a:lnTo>
                  <a:pt x="26400" y="11770"/>
                </a:lnTo>
                <a:lnTo>
                  <a:pt x="26086" y="12693"/>
                </a:lnTo>
                <a:lnTo>
                  <a:pt x="25791" y="13615"/>
                </a:lnTo>
                <a:lnTo>
                  <a:pt x="24813" y="11863"/>
                </a:lnTo>
                <a:lnTo>
                  <a:pt x="23799" y="10129"/>
                </a:lnTo>
                <a:lnTo>
                  <a:pt x="22766" y="8413"/>
                </a:lnTo>
                <a:lnTo>
                  <a:pt x="21714" y="6697"/>
                </a:lnTo>
                <a:lnTo>
                  <a:pt x="20626" y="5000"/>
                </a:lnTo>
                <a:lnTo>
                  <a:pt x="19537" y="3321"/>
                </a:lnTo>
                <a:lnTo>
                  <a:pt x="18412" y="1661"/>
                </a:lnTo>
                <a:lnTo>
                  <a:pt x="1725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13"/>
          <p:cNvSpPr/>
          <p:nvPr/>
        </p:nvSpPr>
        <p:spPr>
          <a:xfrm>
            <a:off x="908100" y="4335925"/>
            <a:ext cx="686750" cy="807575"/>
          </a:xfrm>
          <a:custGeom>
            <a:avLst/>
            <a:gdLst/>
            <a:ahLst/>
            <a:cxnLst/>
            <a:rect l="l" t="t" r="r" b="b"/>
            <a:pathLst>
              <a:path w="27470" h="32303" extrusionOk="0">
                <a:moveTo>
                  <a:pt x="0" y="1"/>
                </a:moveTo>
                <a:lnTo>
                  <a:pt x="812" y="794"/>
                </a:lnTo>
                <a:lnTo>
                  <a:pt x="1587" y="1606"/>
                </a:lnTo>
                <a:lnTo>
                  <a:pt x="2362" y="2436"/>
                </a:lnTo>
                <a:lnTo>
                  <a:pt x="3100" y="3284"/>
                </a:lnTo>
                <a:lnTo>
                  <a:pt x="3819" y="4151"/>
                </a:lnTo>
                <a:lnTo>
                  <a:pt x="4502" y="5037"/>
                </a:lnTo>
                <a:lnTo>
                  <a:pt x="5184" y="5941"/>
                </a:lnTo>
                <a:lnTo>
                  <a:pt x="5830" y="6863"/>
                </a:lnTo>
                <a:lnTo>
                  <a:pt x="6457" y="7786"/>
                </a:lnTo>
                <a:lnTo>
                  <a:pt x="7066" y="8745"/>
                </a:lnTo>
                <a:lnTo>
                  <a:pt x="7638" y="9723"/>
                </a:lnTo>
                <a:lnTo>
                  <a:pt x="8191" y="10700"/>
                </a:lnTo>
                <a:lnTo>
                  <a:pt x="8708" y="11697"/>
                </a:lnTo>
                <a:lnTo>
                  <a:pt x="9224" y="12693"/>
                </a:lnTo>
                <a:lnTo>
                  <a:pt x="9704" y="13726"/>
                </a:lnTo>
                <a:lnTo>
                  <a:pt x="10147" y="14759"/>
                </a:lnTo>
                <a:lnTo>
                  <a:pt x="10571" y="15792"/>
                </a:lnTo>
                <a:lnTo>
                  <a:pt x="10977" y="16862"/>
                </a:lnTo>
                <a:lnTo>
                  <a:pt x="11346" y="17914"/>
                </a:lnTo>
                <a:lnTo>
                  <a:pt x="11696" y="18984"/>
                </a:lnTo>
                <a:lnTo>
                  <a:pt x="12028" y="20072"/>
                </a:lnTo>
                <a:lnTo>
                  <a:pt x="12324" y="21160"/>
                </a:lnTo>
                <a:lnTo>
                  <a:pt x="12582" y="22249"/>
                </a:lnTo>
                <a:lnTo>
                  <a:pt x="12822" y="23356"/>
                </a:lnTo>
                <a:lnTo>
                  <a:pt x="13043" y="24463"/>
                </a:lnTo>
                <a:lnTo>
                  <a:pt x="13228" y="25570"/>
                </a:lnTo>
                <a:lnTo>
                  <a:pt x="13375" y="26695"/>
                </a:lnTo>
                <a:lnTo>
                  <a:pt x="13504" y="27802"/>
                </a:lnTo>
                <a:lnTo>
                  <a:pt x="13615" y="28927"/>
                </a:lnTo>
                <a:lnTo>
                  <a:pt x="13670" y="30052"/>
                </a:lnTo>
                <a:lnTo>
                  <a:pt x="13726" y="31178"/>
                </a:lnTo>
                <a:lnTo>
                  <a:pt x="13726" y="32303"/>
                </a:lnTo>
                <a:lnTo>
                  <a:pt x="26639" y="32303"/>
                </a:lnTo>
                <a:lnTo>
                  <a:pt x="26639" y="30661"/>
                </a:lnTo>
                <a:lnTo>
                  <a:pt x="26676" y="29001"/>
                </a:lnTo>
                <a:lnTo>
                  <a:pt x="26750" y="27341"/>
                </a:lnTo>
                <a:lnTo>
                  <a:pt x="26842" y="25699"/>
                </a:lnTo>
                <a:lnTo>
                  <a:pt x="26953" y="24057"/>
                </a:lnTo>
                <a:lnTo>
                  <a:pt x="27100" y="22396"/>
                </a:lnTo>
                <a:lnTo>
                  <a:pt x="27266" y="20755"/>
                </a:lnTo>
                <a:lnTo>
                  <a:pt x="27469" y="19113"/>
                </a:lnTo>
                <a:lnTo>
                  <a:pt x="26879" y="20699"/>
                </a:lnTo>
                <a:lnTo>
                  <a:pt x="26344" y="22286"/>
                </a:lnTo>
                <a:lnTo>
                  <a:pt x="25846" y="23909"/>
                </a:lnTo>
                <a:lnTo>
                  <a:pt x="25385" y="25533"/>
                </a:lnTo>
                <a:lnTo>
                  <a:pt x="24960" y="27156"/>
                </a:lnTo>
                <a:lnTo>
                  <a:pt x="24591" y="28816"/>
                </a:lnTo>
                <a:lnTo>
                  <a:pt x="24241" y="30458"/>
                </a:lnTo>
                <a:lnTo>
                  <a:pt x="23964" y="32119"/>
                </a:lnTo>
                <a:lnTo>
                  <a:pt x="24038" y="31418"/>
                </a:lnTo>
                <a:lnTo>
                  <a:pt x="24112" y="30735"/>
                </a:lnTo>
                <a:lnTo>
                  <a:pt x="24149" y="30034"/>
                </a:lnTo>
                <a:lnTo>
                  <a:pt x="24167" y="29314"/>
                </a:lnTo>
                <a:lnTo>
                  <a:pt x="24167" y="28613"/>
                </a:lnTo>
                <a:lnTo>
                  <a:pt x="24130" y="27912"/>
                </a:lnTo>
                <a:lnTo>
                  <a:pt x="24075" y="27211"/>
                </a:lnTo>
                <a:lnTo>
                  <a:pt x="24020" y="26529"/>
                </a:lnTo>
                <a:lnTo>
                  <a:pt x="23909" y="25828"/>
                </a:lnTo>
                <a:lnTo>
                  <a:pt x="23798" y="25127"/>
                </a:lnTo>
                <a:lnTo>
                  <a:pt x="23669" y="24444"/>
                </a:lnTo>
                <a:lnTo>
                  <a:pt x="23503" y="23762"/>
                </a:lnTo>
                <a:lnTo>
                  <a:pt x="23319" y="23079"/>
                </a:lnTo>
                <a:lnTo>
                  <a:pt x="23134" y="22415"/>
                </a:lnTo>
                <a:lnTo>
                  <a:pt x="22913" y="21732"/>
                </a:lnTo>
                <a:lnTo>
                  <a:pt x="22673" y="21087"/>
                </a:lnTo>
                <a:lnTo>
                  <a:pt x="22396" y="20423"/>
                </a:lnTo>
                <a:lnTo>
                  <a:pt x="22119" y="19777"/>
                </a:lnTo>
                <a:lnTo>
                  <a:pt x="21824" y="19150"/>
                </a:lnTo>
                <a:lnTo>
                  <a:pt x="21511" y="18522"/>
                </a:lnTo>
                <a:lnTo>
                  <a:pt x="21160" y="17895"/>
                </a:lnTo>
                <a:lnTo>
                  <a:pt x="20810" y="17305"/>
                </a:lnTo>
                <a:lnTo>
                  <a:pt x="20441" y="16696"/>
                </a:lnTo>
                <a:lnTo>
                  <a:pt x="20035" y="16124"/>
                </a:lnTo>
                <a:lnTo>
                  <a:pt x="19629" y="15552"/>
                </a:lnTo>
                <a:lnTo>
                  <a:pt x="19205" y="14999"/>
                </a:lnTo>
                <a:lnTo>
                  <a:pt x="18762" y="14464"/>
                </a:lnTo>
                <a:lnTo>
                  <a:pt x="18301" y="13929"/>
                </a:lnTo>
                <a:lnTo>
                  <a:pt x="17821" y="13412"/>
                </a:lnTo>
                <a:lnTo>
                  <a:pt x="17323" y="12914"/>
                </a:lnTo>
                <a:lnTo>
                  <a:pt x="16806" y="12435"/>
                </a:lnTo>
                <a:lnTo>
                  <a:pt x="16271" y="11973"/>
                </a:lnTo>
                <a:lnTo>
                  <a:pt x="16271" y="11973"/>
                </a:lnTo>
                <a:lnTo>
                  <a:pt x="16714" y="12933"/>
                </a:lnTo>
                <a:lnTo>
                  <a:pt x="17139" y="13892"/>
                </a:lnTo>
                <a:lnTo>
                  <a:pt x="17544" y="14851"/>
                </a:lnTo>
                <a:lnTo>
                  <a:pt x="17895" y="15829"/>
                </a:lnTo>
                <a:lnTo>
                  <a:pt x="18245" y="16825"/>
                </a:lnTo>
                <a:lnTo>
                  <a:pt x="18541" y="17821"/>
                </a:lnTo>
                <a:lnTo>
                  <a:pt x="18817" y="18836"/>
                </a:lnTo>
                <a:lnTo>
                  <a:pt x="19057" y="19851"/>
                </a:lnTo>
                <a:lnTo>
                  <a:pt x="19278" y="20884"/>
                </a:lnTo>
                <a:lnTo>
                  <a:pt x="19463" y="21917"/>
                </a:lnTo>
                <a:lnTo>
                  <a:pt x="19611" y="22950"/>
                </a:lnTo>
                <a:lnTo>
                  <a:pt x="19740" y="23983"/>
                </a:lnTo>
                <a:lnTo>
                  <a:pt x="19832" y="25035"/>
                </a:lnTo>
                <a:lnTo>
                  <a:pt x="19906" y="26068"/>
                </a:lnTo>
                <a:lnTo>
                  <a:pt x="19924" y="27119"/>
                </a:lnTo>
                <a:lnTo>
                  <a:pt x="19924" y="28171"/>
                </a:lnTo>
                <a:lnTo>
                  <a:pt x="19647" y="27341"/>
                </a:lnTo>
                <a:lnTo>
                  <a:pt x="19352" y="26529"/>
                </a:lnTo>
                <a:lnTo>
                  <a:pt x="19002" y="25736"/>
                </a:lnTo>
                <a:lnTo>
                  <a:pt x="18614" y="24961"/>
                </a:lnTo>
                <a:lnTo>
                  <a:pt x="18208" y="24186"/>
                </a:lnTo>
                <a:lnTo>
                  <a:pt x="17747" y="23448"/>
                </a:lnTo>
                <a:lnTo>
                  <a:pt x="17268" y="22729"/>
                </a:lnTo>
                <a:lnTo>
                  <a:pt x="16770" y="22028"/>
                </a:lnTo>
                <a:lnTo>
                  <a:pt x="16493" y="21179"/>
                </a:lnTo>
                <a:lnTo>
                  <a:pt x="16198" y="20349"/>
                </a:lnTo>
                <a:lnTo>
                  <a:pt x="15884" y="19537"/>
                </a:lnTo>
                <a:lnTo>
                  <a:pt x="15552" y="18707"/>
                </a:lnTo>
                <a:lnTo>
                  <a:pt x="15201" y="17895"/>
                </a:lnTo>
                <a:lnTo>
                  <a:pt x="14833" y="17102"/>
                </a:lnTo>
                <a:lnTo>
                  <a:pt x="14445" y="16309"/>
                </a:lnTo>
                <a:lnTo>
                  <a:pt x="14058" y="15515"/>
                </a:lnTo>
                <a:lnTo>
                  <a:pt x="13633" y="14741"/>
                </a:lnTo>
                <a:lnTo>
                  <a:pt x="13209" y="13966"/>
                </a:lnTo>
                <a:lnTo>
                  <a:pt x="12748" y="13209"/>
                </a:lnTo>
                <a:lnTo>
                  <a:pt x="12287" y="12453"/>
                </a:lnTo>
                <a:lnTo>
                  <a:pt x="11807" y="11715"/>
                </a:lnTo>
                <a:lnTo>
                  <a:pt x="11309" y="10996"/>
                </a:lnTo>
                <a:lnTo>
                  <a:pt x="10811" y="10276"/>
                </a:lnTo>
                <a:lnTo>
                  <a:pt x="10276" y="9557"/>
                </a:lnTo>
                <a:lnTo>
                  <a:pt x="9741" y="8874"/>
                </a:lnTo>
                <a:lnTo>
                  <a:pt x="9187" y="8173"/>
                </a:lnTo>
                <a:lnTo>
                  <a:pt x="8616" y="7509"/>
                </a:lnTo>
                <a:lnTo>
                  <a:pt x="8025" y="6845"/>
                </a:lnTo>
                <a:lnTo>
                  <a:pt x="7435" y="6199"/>
                </a:lnTo>
                <a:lnTo>
                  <a:pt x="6826" y="5554"/>
                </a:lnTo>
                <a:lnTo>
                  <a:pt x="6199" y="4945"/>
                </a:lnTo>
                <a:lnTo>
                  <a:pt x="5553" y="4336"/>
                </a:lnTo>
                <a:lnTo>
                  <a:pt x="4908" y="3746"/>
                </a:lnTo>
                <a:lnTo>
                  <a:pt x="4243" y="3155"/>
                </a:lnTo>
                <a:lnTo>
                  <a:pt x="3561" y="2602"/>
                </a:lnTo>
                <a:lnTo>
                  <a:pt x="2878" y="2048"/>
                </a:lnTo>
                <a:lnTo>
                  <a:pt x="2177" y="1513"/>
                </a:lnTo>
                <a:lnTo>
                  <a:pt x="1458" y="997"/>
                </a:lnTo>
                <a:lnTo>
                  <a:pt x="738" y="499"/>
                </a:ln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13"/>
          <p:cNvSpPr/>
          <p:nvPr/>
        </p:nvSpPr>
        <p:spPr>
          <a:xfrm>
            <a:off x="1699500" y="4474750"/>
            <a:ext cx="176225" cy="668750"/>
          </a:xfrm>
          <a:custGeom>
            <a:avLst/>
            <a:gdLst/>
            <a:ahLst/>
            <a:cxnLst/>
            <a:rect l="l" t="t" r="r" b="b"/>
            <a:pathLst>
              <a:path w="7049" h="26750" extrusionOk="0">
                <a:moveTo>
                  <a:pt x="1" y="1"/>
                </a:moveTo>
                <a:lnTo>
                  <a:pt x="278" y="738"/>
                </a:lnTo>
                <a:lnTo>
                  <a:pt x="573" y="1476"/>
                </a:lnTo>
                <a:lnTo>
                  <a:pt x="831" y="2214"/>
                </a:lnTo>
                <a:lnTo>
                  <a:pt x="1089" y="2989"/>
                </a:lnTo>
                <a:lnTo>
                  <a:pt x="1329" y="3764"/>
                </a:lnTo>
                <a:lnTo>
                  <a:pt x="1551" y="4539"/>
                </a:lnTo>
                <a:lnTo>
                  <a:pt x="1772" y="5332"/>
                </a:lnTo>
                <a:lnTo>
                  <a:pt x="1975" y="6144"/>
                </a:lnTo>
                <a:lnTo>
                  <a:pt x="2159" y="6955"/>
                </a:lnTo>
                <a:lnTo>
                  <a:pt x="2344" y="7786"/>
                </a:lnTo>
                <a:lnTo>
                  <a:pt x="2510" y="8616"/>
                </a:lnTo>
                <a:lnTo>
                  <a:pt x="2657" y="9446"/>
                </a:lnTo>
                <a:lnTo>
                  <a:pt x="2787" y="10294"/>
                </a:lnTo>
                <a:lnTo>
                  <a:pt x="2916" y="11143"/>
                </a:lnTo>
                <a:lnTo>
                  <a:pt x="3026" y="11992"/>
                </a:lnTo>
                <a:lnTo>
                  <a:pt x="3137" y="12859"/>
                </a:lnTo>
                <a:lnTo>
                  <a:pt x="3211" y="13726"/>
                </a:lnTo>
                <a:lnTo>
                  <a:pt x="3303" y="14593"/>
                </a:lnTo>
                <a:lnTo>
                  <a:pt x="3358" y="15460"/>
                </a:lnTo>
                <a:lnTo>
                  <a:pt x="3414" y="16327"/>
                </a:lnTo>
                <a:lnTo>
                  <a:pt x="3451" y="17212"/>
                </a:lnTo>
                <a:lnTo>
                  <a:pt x="3469" y="18079"/>
                </a:lnTo>
                <a:lnTo>
                  <a:pt x="3488" y="18965"/>
                </a:lnTo>
                <a:lnTo>
                  <a:pt x="3469" y="19832"/>
                </a:lnTo>
                <a:lnTo>
                  <a:pt x="3469" y="20718"/>
                </a:lnTo>
                <a:lnTo>
                  <a:pt x="3432" y="21585"/>
                </a:lnTo>
                <a:lnTo>
                  <a:pt x="3395" y="22452"/>
                </a:lnTo>
                <a:lnTo>
                  <a:pt x="3340" y="23319"/>
                </a:lnTo>
                <a:lnTo>
                  <a:pt x="3285" y="24186"/>
                </a:lnTo>
                <a:lnTo>
                  <a:pt x="3211" y="25053"/>
                </a:lnTo>
                <a:lnTo>
                  <a:pt x="3119" y="25901"/>
                </a:lnTo>
                <a:lnTo>
                  <a:pt x="3008" y="26750"/>
                </a:lnTo>
                <a:lnTo>
                  <a:pt x="7048" y="26750"/>
                </a:lnTo>
                <a:lnTo>
                  <a:pt x="7030" y="25403"/>
                </a:lnTo>
                <a:lnTo>
                  <a:pt x="6974" y="24075"/>
                </a:lnTo>
                <a:lnTo>
                  <a:pt x="6919" y="22728"/>
                </a:lnTo>
                <a:lnTo>
                  <a:pt x="6845" y="21400"/>
                </a:lnTo>
                <a:lnTo>
                  <a:pt x="6734" y="20053"/>
                </a:lnTo>
                <a:lnTo>
                  <a:pt x="6605" y="18725"/>
                </a:lnTo>
                <a:lnTo>
                  <a:pt x="6458" y="17397"/>
                </a:lnTo>
                <a:lnTo>
                  <a:pt x="6255" y="16069"/>
                </a:lnTo>
                <a:lnTo>
                  <a:pt x="6089" y="14980"/>
                </a:lnTo>
                <a:lnTo>
                  <a:pt x="5886" y="13910"/>
                </a:lnTo>
                <a:lnTo>
                  <a:pt x="5646" y="12840"/>
                </a:lnTo>
                <a:lnTo>
                  <a:pt x="5406" y="11789"/>
                </a:lnTo>
                <a:lnTo>
                  <a:pt x="5111" y="10737"/>
                </a:lnTo>
                <a:lnTo>
                  <a:pt x="4816" y="9686"/>
                </a:lnTo>
                <a:lnTo>
                  <a:pt x="4465" y="8653"/>
                </a:lnTo>
                <a:lnTo>
                  <a:pt x="4096" y="7620"/>
                </a:lnTo>
                <a:lnTo>
                  <a:pt x="3709" y="6605"/>
                </a:lnTo>
                <a:lnTo>
                  <a:pt x="3285" y="5609"/>
                </a:lnTo>
                <a:lnTo>
                  <a:pt x="2823" y="4631"/>
                </a:lnTo>
                <a:lnTo>
                  <a:pt x="2325" y="3672"/>
                </a:lnTo>
                <a:lnTo>
                  <a:pt x="1790" y="2712"/>
                </a:lnTo>
                <a:lnTo>
                  <a:pt x="1237" y="1790"/>
                </a:lnTo>
                <a:lnTo>
                  <a:pt x="628" y="886"/>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13"/>
          <p:cNvSpPr/>
          <p:nvPr/>
        </p:nvSpPr>
        <p:spPr>
          <a:xfrm>
            <a:off x="1902450" y="4708575"/>
            <a:ext cx="70575" cy="434925"/>
          </a:xfrm>
          <a:custGeom>
            <a:avLst/>
            <a:gdLst/>
            <a:ahLst/>
            <a:cxnLst/>
            <a:rect l="l" t="t" r="r" b="b"/>
            <a:pathLst>
              <a:path w="2823" h="17397" extrusionOk="0">
                <a:moveTo>
                  <a:pt x="2823" y="1"/>
                </a:moveTo>
                <a:lnTo>
                  <a:pt x="0" y="17397"/>
                </a:lnTo>
                <a:lnTo>
                  <a:pt x="1254" y="17397"/>
                </a:lnTo>
                <a:lnTo>
                  <a:pt x="1365" y="15220"/>
                </a:lnTo>
                <a:lnTo>
                  <a:pt x="1513" y="13043"/>
                </a:lnTo>
                <a:lnTo>
                  <a:pt x="1679" y="10866"/>
                </a:lnTo>
                <a:lnTo>
                  <a:pt x="1863" y="8690"/>
                </a:lnTo>
                <a:lnTo>
                  <a:pt x="2066" y="6513"/>
                </a:lnTo>
                <a:lnTo>
                  <a:pt x="2306" y="4336"/>
                </a:lnTo>
                <a:lnTo>
                  <a:pt x="2546" y="2159"/>
                </a:lnTo>
                <a:lnTo>
                  <a:pt x="282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13"/>
          <p:cNvSpPr/>
          <p:nvPr/>
        </p:nvSpPr>
        <p:spPr>
          <a:xfrm>
            <a:off x="1953625" y="4748250"/>
            <a:ext cx="185425" cy="395250"/>
          </a:xfrm>
          <a:custGeom>
            <a:avLst/>
            <a:gdLst/>
            <a:ahLst/>
            <a:cxnLst/>
            <a:rect l="l" t="t" r="r" b="b"/>
            <a:pathLst>
              <a:path w="7417" h="15810" extrusionOk="0">
                <a:moveTo>
                  <a:pt x="7417" y="0"/>
                </a:moveTo>
                <a:lnTo>
                  <a:pt x="6974" y="590"/>
                </a:lnTo>
                <a:lnTo>
                  <a:pt x="6365" y="1439"/>
                </a:lnTo>
                <a:lnTo>
                  <a:pt x="5775" y="2325"/>
                </a:lnTo>
                <a:lnTo>
                  <a:pt x="5221" y="3210"/>
                </a:lnTo>
                <a:lnTo>
                  <a:pt x="4686" y="4114"/>
                </a:lnTo>
                <a:lnTo>
                  <a:pt x="4152" y="5036"/>
                </a:lnTo>
                <a:lnTo>
                  <a:pt x="3672" y="5959"/>
                </a:lnTo>
                <a:lnTo>
                  <a:pt x="3192" y="6900"/>
                </a:lnTo>
                <a:lnTo>
                  <a:pt x="2749" y="7859"/>
                </a:lnTo>
                <a:lnTo>
                  <a:pt x="2307" y="8818"/>
                </a:lnTo>
                <a:lnTo>
                  <a:pt x="1919" y="9796"/>
                </a:lnTo>
                <a:lnTo>
                  <a:pt x="1532" y="10774"/>
                </a:lnTo>
                <a:lnTo>
                  <a:pt x="1181" y="11770"/>
                </a:lnTo>
                <a:lnTo>
                  <a:pt x="849" y="12766"/>
                </a:lnTo>
                <a:lnTo>
                  <a:pt x="536" y="13781"/>
                </a:lnTo>
                <a:lnTo>
                  <a:pt x="259" y="14795"/>
                </a:lnTo>
                <a:lnTo>
                  <a:pt x="1" y="15810"/>
                </a:lnTo>
                <a:lnTo>
                  <a:pt x="3063" y="15810"/>
                </a:lnTo>
                <a:lnTo>
                  <a:pt x="3211" y="14869"/>
                </a:lnTo>
                <a:lnTo>
                  <a:pt x="3358" y="13928"/>
                </a:lnTo>
                <a:lnTo>
                  <a:pt x="3524" y="12987"/>
                </a:lnTo>
                <a:lnTo>
                  <a:pt x="3709" y="12047"/>
                </a:lnTo>
                <a:lnTo>
                  <a:pt x="3912" y="11106"/>
                </a:lnTo>
                <a:lnTo>
                  <a:pt x="4115" y="10165"/>
                </a:lnTo>
                <a:lnTo>
                  <a:pt x="4336" y="9243"/>
                </a:lnTo>
                <a:lnTo>
                  <a:pt x="4576" y="8320"/>
                </a:lnTo>
                <a:lnTo>
                  <a:pt x="4834" y="7398"/>
                </a:lnTo>
                <a:lnTo>
                  <a:pt x="5092" y="6475"/>
                </a:lnTo>
                <a:lnTo>
                  <a:pt x="5369" y="5553"/>
                </a:lnTo>
                <a:lnTo>
                  <a:pt x="5664" y="4649"/>
                </a:lnTo>
                <a:lnTo>
                  <a:pt x="5978" y="3745"/>
                </a:lnTo>
                <a:lnTo>
                  <a:pt x="6291" y="2841"/>
                </a:lnTo>
                <a:lnTo>
                  <a:pt x="6624" y="1956"/>
                </a:lnTo>
                <a:lnTo>
                  <a:pt x="6974" y="1052"/>
                </a:lnTo>
                <a:lnTo>
                  <a:pt x="741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90" name="Google Shape;990;p13"/>
          <p:cNvGrpSpPr/>
          <p:nvPr/>
        </p:nvGrpSpPr>
        <p:grpSpPr>
          <a:xfrm>
            <a:off x="2178200" y="4283350"/>
            <a:ext cx="4552475" cy="860150"/>
            <a:chOff x="1262800" y="4616725"/>
            <a:chExt cx="4552475" cy="860150"/>
          </a:xfrm>
        </p:grpSpPr>
        <p:sp>
          <p:nvSpPr>
            <p:cNvPr id="991" name="Google Shape;991;p13"/>
            <p:cNvSpPr/>
            <p:nvPr/>
          </p:nvSpPr>
          <p:spPr>
            <a:xfrm>
              <a:off x="1413150" y="5126825"/>
              <a:ext cx="65050" cy="350050"/>
            </a:xfrm>
            <a:custGeom>
              <a:avLst/>
              <a:gdLst/>
              <a:ahLst/>
              <a:cxnLst/>
              <a:rect l="l" t="t" r="r" b="b"/>
              <a:pathLst>
                <a:path w="2602" h="14002" extrusionOk="0">
                  <a:moveTo>
                    <a:pt x="2601" y="0"/>
                  </a:moveTo>
                  <a:lnTo>
                    <a:pt x="2343" y="849"/>
                  </a:lnTo>
                  <a:lnTo>
                    <a:pt x="2085" y="1697"/>
                  </a:lnTo>
                  <a:lnTo>
                    <a:pt x="1845" y="2546"/>
                  </a:lnTo>
                  <a:lnTo>
                    <a:pt x="1623" y="3413"/>
                  </a:lnTo>
                  <a:lnTo>
                    <a:pt x="1402" y="4280"/>
                  </a:lnTo>
                  <a:lnTo>
                    <a:pt x="1199" y="5147"/>
                  </a:lnTo>
                  <a:lnTo>
                    <a:pt x="1015" y="6014"/>
                  </a:lnTo>
                  <a:lnTo>
                    <a:pt x="849" y="6900"/>
                  </a:lnTo>
                  <a:lnTo>
                    <a:pt x="701" y="7785"/>
                  </a:lnTo>
                  <a:lnTo>
                    <a:pt x="553" y="8671"/>
                  </a:lnTo>
                  <a:lnTo>
                    <a:pt x="424" y="9556"/>
                  </a:lnTo>
                  <a:lnTo>
                    <a:pt x="314" y="10442"/>
                  </a:lnTo>
                  <a:lnTo>
                    <a:pt x="221" y="11327"/>
                  </a:lnTo>
                  <a:lnTo>
                    <a:pt x="129" y="12213"/>
                  </a:lnTo>
                  <a:lnTo>
                    <a:pt x="55" y="13117"/>
                  </a:lnTo>
                  <a:lnTo>
                    <a:pt x="0" y="14002"/>
                  </a:lnTo>
                  <a:lnTo>
                    <a:pt x="701" y="14002"/>
                  </a:lnTo>
                  <a:lnTo>
                    <a:pt x="701" y="13117"/>
                  </a:lnTo>
                  <a:lnTo>
                    <a:pt x="719" y="12231"/>
                  </a:lnTo>
                  <a:lnTo>
                    <a:pt x="756" y="11346"/>
                  </a:lnTo>
                  <a:lnTo>
                    <a:pt x="793" y="10460"/>
                  </a:lnTo>
                  <a:lnTo>
                    <a:pt x="867" y="9575"/>
                  </a:lnTo>
                  <a:lnTo>
                    <a:pt x="941" y="8689"/>
                  </a:lnTo>
                  <a:lnTo>
                    <a:pt x="1033" y="7804"/>
                  </a:lnTo>
                  <a:lnTo>
                    <a:pt x="1144" y="6936"/>
                  </a:lnTo>
                  <a:lnTo>
                    <a:pt x="1273" y="6051"/>
                  </a:lnTo>
                  <a:lnTo>
                    <a:pt x="1420" y="5184"/>
                  </a:lnTo>
                  <a:lnTo>
                    <a:pt x="1568" y="4317"/>
                  </a:lnTo>
                  <a:lnTo>
                    <a:pt x="1753" y="3431"/>
                  </a:lnTo>
                  <a:lnTo>
                    <a:pt x="1937" y="2564"/>
                  </a:lnTo>
                  <a:lnTo>
                    <a:pt x="2140" y="1716"/>
                  </a:lnTo>
                  <a:lnTo>
                    <a:pt x="2361" y="849"/>
                  </a:lnTo>
                  <a:lnTo>
                    <a:pt x="26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13"/>
            <p:cNvSpPr/>
            <p:nvPr/>
          </p:nvSpPr>
          <p:spPr>
            <a:xfrm>
              <a:off x="1504450" y="5271625"/>
              <a:ext cx="59050" cy="205250"/>
            </a:xfrm>
            <a:custGeom>
              <a:avLst/>
              <a:gdLst/>
              <a:ahLst/>
              <a:cxnLst/>
              <a:rect l="l" t="t" r="r" b="b"/>
              <a:pathLst>
                <a:path w="2362" h="8210" extrusionOk="0">
                  <a:moveTo>
                    <a:pt x="2362" y="1"/>
                  </a:moveTo>
                  <a:lnTo>
                    <a:pt x="1200" y="4096"/>
                  </a:lnTo>
                  <a:lnTo>
                    <a:pt x="1" y="8210"/>
                  </a:lnTo>
                  <a:lnTo>
                    <a:pt x="1384" y="8210"/>
                  </a:lnTo>
                  <a:lnTo>
                    <a:pt x="1716" y="6088"/>
                  </a:lnTo>
                  <a:lnTo>
                    <a:pt x="1845" y="5037"/>
                  </a:lnTo>
                  <a:lnTo>
                    <a:pt x="1975" y="4004"/>
                  </a:lnTo>
                  <a:lnTo>
                    <a:pt x="2104" y="2971"/>
                  </a:lnTo>
                  <a:lnTo>
                    <a:pt x="2196" y="1956"/>
                  </a:lnTo>
                  <a:lnTo>
                    <a:pt x="2288" y="978"/>
                  </a:lnTo>
                  <a:lnTo>
                    <a:pt x="236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13"/>
            <p:cNvSpPr/>
            <p:nvPr/>
          </p:nvSpPr>
          <p:spPr>
            <a:xfrm>
              <a:off x="3274975" y="4808125"/>
              <a:ext cx="176225" cy="668750"/>
            </a:xfrm>
            <a:custGeom>
              <a:avLst/>
              <a:gdLst/>
              <a:ahLst/>
              <a:cxnLst/>
              <a:rect l="l" t="t" r="r" b="b"/>
              <a:pathLst>
                <a:path w="7049" h="26750" extrusionOk="0">
                  <a:moveTo>
                    <a:pt x="1" y="1"/>
                  </a:moveTo>
                  <a:lnTo>
                    <a:pt x="278" y="738"/>
                  </a:lnTo>
                  <a:lnTo>
                    <a:pt x="554" y="1476"/>
                  </a:lnTo>
                  <a:lnTo>
                    <a:pt x="831" y="2214"/>
                  </a:lnTo>
                  <a:lnTo>
                    <a:pt x="1089" y="2989"/>
                  </a:lnTo>
                  <a:lnTo>
                    <a:pt x="1329" y="3764"/>
                  </a:lnTo>
                  <a:lnTo>
                    <a:pt x="1551" y="4539"/>
                  </a:lnTo>
                  <a:lnTo>
                    <a:pt x="1772" y="5332"/>
                  </a:lnTo>
                  <a:lnTo>
                    <a:pt x="1975" y="6144"/>
                  </a:lnTo>
                  <a:lnTo>
                    <a:pt x="2159" y="6955"/>
                  </a:lnTo>
                  <a:lnTo>
                    <a:pt x="2344" y="7786"/>
                  </a:lnTo>
                  <a:lnTo>
                    <a:pt x="2510" y="8616"/>
                  </a:lnTo>
                  <a:lnTo>
                    <a:pt x="2657" y="9446"/>
                  </a:lnTo>
                  <a:lnTo>
                    <a:pt x="2787" y="10294"/>
                  </a:lnTo>
                  <a:lnTo>
                    <a:pt x="2916" y="11143"/>
                  </a:lnTo>
                  <a:lnTo>
                    <a:pt x="3026" y="11992"/>
                  </a:lnTo>
                  <a:lnTo>
                    <a:pt x="3137" y="12859"/>
                  </a:lnTo>
                  <a:lnTo>
                    <a:pt x="3211" y="13726"/>
                  </a:lnTo>
                  <a:lnTo>
                    <a:pt x="3285" y="14593"/>
                  </a:lnTo>
                  <a:lnTo>
                    <a:pt x="3359" y="15460"/>
                  </a:lnTo>
                  <a:lnTo>
                    <a:pt x="3414" y="16327"/>
                  </a:lnTo>
                  <a:lnTo>
                    <a:pt x="3451" y="17212"/>
                  </a:lnTo>
                  <a:lnTo>
                    <a:pt x="3469" y="18079"/>
                  </a:lnTo>
                  <a:lnTo>
                    <a:pt x="3488" y="18965"/>
                  </a:lnTo>
                  <a:lnTo>
                    <a:pt x="3469" y="19832"/>
                  </a:lnTo>
                  <a:lnTo>
                    <a:pt x="3469" y="20718"/>
                  </a:lnTo>
                  <a:lnTo>
                    <a:pt x="3432" y="21585"/>
                  </a:lnTo>
                  <a:lnTo>
                    <a:pt x="3395" y="22452"/>
                  </a:lnTo>
                  <a:lnTo>
                    <a:pt x="3340" y="23319"/>
                  </a:lnTo>
                  <a:lnTo>
                    <a:pt x="3285" y="24186"/>
                  </a:lnTo>
                  <a:lnTo>
                    <a:pt x="3211" y="25053"/>
                  </a:lnTo>
                  <a:lnTo>
                    <a:pt x="3119" y="25901"/>
                  </a:lnTo>
                  <a:lnTo>
                    <a:pt x="3008" y="26750"/>
                  </a:lnTo>
                  <a:lnTo>
                    <a:pt x="7048" y="26750"/>
                  </a:lnTo>
                  <a:lnTo>
                    <a:pt x="7011" y="25422"/>
                  </a:lnTo>
                  <a:lnTo>
                    <a:pt x="6974" y="24075"/>
                  </a:lnTo>
                  <a:lnTo>
                    <a:pt x="6919" y="22728"/>
                  </a:lnTo>
                  <a:lnTo>
                    <a:pt x="6845" y="21400"/>
                  </a:lnTo>
                  <a:lnTo>
                    <a:pt x="6734" y="20053"/>
                  </a:lnTo>
                  <a:lnTo>
                    <a:pt x="6605" y="18725"/>
                  </a:lnTo>
                  <a:lnTo>
                    <a:pt x="6439" y="17397"/>
                  </a:lnTo>
                  <a:lnTo>
                    <a:pt x="6255" y="16069"/>
                  </a:lnTo>
                  <a:lnTo>
                    <a:pt x="6089" y="14980"/>
                  </a:lnTo>
                  <a:lnTo>
                    <a:pt x="5886" y="13910"/>
                  </a:lnTo>
                  <a:lnTo>
                    <a:pt x="5646" y="12840"/>
                  </a:lnTo>
                  <a:lnTo>
                    <a:pt x="5388" y="11789"/>
                  </a:lnTo>
                  <a:lnTo>
                    <a:pt x="5111" y="10737"/>
                  </a:lnTo>
                  <a:lnTo>
                    <a:pt x="4816" y="9686"/>
                  </a:lnTo>
                  <a:lnTo>
                    <a:pt x="4465" y="8653"/>
                  </a:lnTo>
                  <a:lnTo>
                    <a:pt x="4096" y="7620"/>
                  </a:lnTo>
                  <a:lnTo>
                    <a:pt x="3709" y="6605"/>
                  </a:lnTo>
                  <a:lnTo>
                    <a:pt x="3266" y="5609"/>
                  </a:lnTo>
                  <a:lnTo>
                    <a:pt x="2805" y="4631"/>
                  </a:lnTo>
                  <a:lnTo>
                    <a:pt x="2325" y="3672"/>
                  </a:lnTo>
                  <a:lnTo>
                    <a:pt x="1790" y="2712"/>
                  </a:lnTo>
                  <a:lnTo>
                    <a:pt x="1219" y="1790"/>
                  </a:lnTo>
                  <a:lnTo>
                    <a:pt x="628" y="886"/>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13"/>
            <p:cNvSpPr/>
            <p:nvPr/>
          </p:nvSpPr>
          <p:spPr>
            <a:xfrm>
              <a:off x="3477925" y="5041950"/>
              <a:ext cx="70575" cy="434925"/>
            </a:xfrm>
            <a:custGeom>
              <a:avLst/>
              <a:gdLst/>
              <a:ahLst/>
              <a:cxnLst/>
              <a:rect l="l" t="t" r="r" b="b"/>
              <a:pathLst>
                <a:path w="2823" h="17397" extrusionOk="0">
                  <a:moveTo>
                    <a:pt x="2823" y="1"/>
                  </a:moveTo>
                  <a:lnTo>
                    <a:pt x="0" y="17397"/>
                  </a:lnTo>
                  <a:lnTo>
                    <a:pt x="1255" y="17397"/>
                  </a:lnTo>
                  <a:lnTo>
                    <a:pt x="1365" y="15220"/>
                  </a:lnTo>
                  <a:lnTo>
                    <a:pt x="1513" y="13043"/>
                  </a:lnTo>
                  <a:lnTo>
                    <a:pt x="1679" y="10866"/>
                  </a:lnTo>
                  <a:lnTo>
                    <a:pt x="1863" y="8690"/>
                  </a:lnTo>
                  <a:lnTo>
                    <a:pt x="2066" y="6513"/>
                  </a:lnTo>
                  <a:lnTo>
                    <a:pt x="2306" y="4336"/>
                  </a:lnTo>
                  <a:lnTo>
                    <a:pt x="2546" y="2159"/>
                  </a:lnTo>
                  <a:lnTo>
                    <a:pt x="282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13"/>
            <p:cNvSpPr/>
            <p:nvPr/>
          </p:nvSpPr>
          <p:spPr>
            <a:xfrm>
              <a:off x="3529100" y="5081625"/>
              <a:ext cx="184975" cy="395250"/>
            </a:xfrm>
            <a:custGeom>
              <a:avLst/>
              <a:gdLst/>
              <a:ahLst/>
              <a:cxnLst/>
              <a:rect l="l" t="t" r="r" b="b"/>
              <a:pathLst>
                <a:path w="7399" h="15810" extrusionOk="0">
                  <a:moveTo>
                    <a:pt x="7398" y="0"/>
                  </a:moveTo>
                  <a:lnTo>
                    <a:pt x="6753" y="886"/>
                  </a:lnTo>
                  <a:lnTo>
                    <a:pt x="6144" y="1790"/>
                  </a:lnTo>
                  <a:lnTo>
                    <a:pt x="5535" y="2712"/>
                  </a:lnTo>
                  <a:lnTo>
                    <a:pt x="4963" y="3653"/>
                  </a:lnTo>
                  <a:lnTo>
                    <a:pt x="4410" y="4594"/>
                  </a:lnTo>
                  <a:lnTo>
                    <a:pt x="3875" y="5553"/>
                  </a:lnTo>
                  <a:lnTo>
                    <a:pt x="3377" y="6531"/>
                  </a:lnTo>
                  <a:lnTo>
                    <a:pt x="2897" y="7527"/>
                  </a:lnTo>
                  <a:lnTo>
                    <a:pt x="2436" y="8523"/>
                  </a:lnTo>
                  <a:lnTo>
                    <a:pt x="2012" y="9538"/>
                  </a:lnTo>
                  <a:lnTo>
                    <a:pt x="1606" y="10571"/>
                  </a:lnTo>
                  <a:lnTo>
                    <a:pt x="1237" y="11604"/>
                  </a:lnTo>
                  <a:lnTo>
                    <a:pt x="886" y="12637"/>
                  </a:lnTo>
                  <a:lnTo>
                    <a:pt x="554" y="13688"/>
                  </a:lnTo>
                  <a:lnTo>
                    <a:pt x="259" y="14758"/>
                  </a:lnTo>
                  <a:lnTo>
                    <a:pt x="1" y="15810"/>
                  </a:lnTo>
                  <a:lnTo>
                    <a:pt x="3063" y="15810"/>
                  </a:lnTo>
                  <a:lnTo>
                    <a:pt x="3211" y="14795"/>
                  </a:lnTo>
                  <a:lnTo>
                    <a:pt x="3377" y="13781"/>
                  </a:lnTo>
                  <a:lnTo>
                    <a:pt x="3561" y="12766"/>
                  </a:lnTo>
                  <a:lnTo>
                    <a:pt x="3764" y="11770"/>
                  </a:lnTo>
                  <a:lnTo>
                    <a:pt x="3986" y="10755"/>
                  </a:lnTo>
                  <a:lnTo>
                    <a:pt x="4207" y="9759"/>
                  </a:lnTo>
                  <a:lnTo>
                    <a:pt x="4465" y="8763"/>
                  </a:lnTo>
                  <a:lnTo>
                    <a:pt x="4723" y="7767"/>
                  </a:lnTo>
                  <a:lnTo>
                    <a:pt x="5000" y="6771"/>
                  </a:lnTo>
                  <a:lnTo>
                    <a:pt x="5295" y="5793"/>
                  </a:lnTo>
                  <a:lnTo>
                    <a:pt x="5609" y="4815"/>
                  </a:lnTo>
                  <a:lnTo>
                    <a:pt x="5941" y="3837"/>
                  </a:lnTo>
                  <a:lnTo>
                    <a:pt x="6291" y="2878"/>
                  </a:lnTo>
                  <a:lnTo>
                    <a:pt x="6642" y="1900"/>
                  </a:lnTo>
                  <a:lnTo>
                    <a:pt x="7011" y="941"/>
                  </a:lnTo>
                  <a:lnTo>
                    <a:pt x="739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13"/>
            <p:cNvSpPr/>
            <p:nvPr/>
          </p:nvSpPr>
          <p:spPr>
            <a:xfrm>
              <a:off x="3676225" y="5004125"/>
              <a:ext cx="182650" cy="472750"/>
            </a:xfrm>
            <a:custGeom>
              <a:avLst/>
              <a:gdLst/>
              <a:ahLst/>
              <a:cxnLst/>
              <a:rect l="l" t="t" r="r" b="b"/>
              <a:pathLst>
                <a:path w="7306" h="18910" extrusionOk="0">
                  <a:moveTo>
                    <a:pt x="1" y="1"/>
                  </a:moveTo>
                  <a:lnTo>
                    <a:pt x="296" y="481"/>
                  </a:lnTo>
                  <a:lnTo>
                    <a:pt x="573" y="979"/>
                  </a:lnTo>
                  <a:lnTo>
                    <a:pt x="849" y="1495"/>
                  </a:lnTo>
                  <a:lnTo>
                    <a:pt x="1108" y="2012"/>
                  </a:lnTo>
                  <a:lnTo>
                    <a:pt x="1624" y="3063"/>
                  </a:lnTo>
                  <a:lnTo>
                    <a:pt x="2104" y="4170"/>
                  </a:lnTo>
                  <a:lnTo>
                    <a:pt x="2565" y="5295"/>
                  </a:lnTo>
                  <a:lnTo>
                    <a:pt x="2989" y="6458"/>
                  </a:lnTo>
                  <a:lnTo>
                    <a:pt x="3395" y="7638"/>
                  </a:lnTo>
                  <a:lnTo>
                    <a:pt x="3764" y="8837"/>
                  </a:lnTo>
                  <a:lnTo>
                    <a:pt x="4096" y="10073"/>
                  </a:lnTo>
                  <a:lnTo>
                    <a:pt x="4410" y="11309"/>
                  </a:lnTo>
                  <a:lnTo>
                    <a:pt x="4686" y="12564"/>
                  </a:lnTo>
                  <a:lnTo>
                    <a:pt x="4945" y="13837"/>
                  </a:lnTo>
                  <a:lnTo>
                    <a:pt x="5166" y="15091"/>
                  </a:lnTo>
                  <a:lnTo>
                    <a:pt x="5351" y="16364"/>
                  </a:lnTo>
                  <a:lnTo>
                    <a:pt x="5517" y="17637"/>
                  </a:lnTo>
                  <a:lnTo>
                    <a:pt x="5646" y="18910"/>
                  </a:lnTo>
                  <a:lnTo>
                    <a:pt x="7306" y="18910"/>
                  </a:lnTo>
                  <a:lnTo>
                    <a:pt x="7066" y="17176"/>
                  </a:lnTo>
                  <a:lnTo>
                    <a:pt x="6937" y="16309"/>
                  </a:lnTo>
                  <a:lnTo>
                    <a:pt x="6789" y="15442"/>
                  </a:lnTo>
                  <a:lnTo>
                    <a:pt x="6623" y="14575"/>
                  </a:lnTo>
                  <a:lnTo>
                    <a:pt x="6439" y="13708"/>
                  </a:lnTo>
                  <a:lnTo>
                    <a:pt x="6254" y="12841"/>
                  </a:lnTo>
                  <a:lnTo>
                    <a:pt x="6052" y="11992"/>
                  </a:lnTo>
                  <a:lnTo>
                    <a:pt x="5830" y="11180"/>
                  </a:lnTo>
                  <a:lnTo>
                    <a:pt x="5590" y="10350"/>
                  </a:lnTo>
                  <a:lnTo>
                    <a:pt x="5332" y="9538"/>
                  </a:lnTo>
                  <a:lnTo>
                    <a:pt x="5055" y="8745"/>
                  </a:lnTo>
                  <a:lnTo>
                    <a:pt x="4760" y="7952"/>
                  </a:lnTo>
                  <a:lnTo>
                    <a:pt x="4447" y="7159"/>
                  </a:lnTo>
                  <a:lnTo>
                    <a:pt x="4096" y="6384"/>
                  </a:lnTo>
                  <a:lnTo>
                    <a:pt x="3746" y="5609"/>
                  </a:lnTo>
                  <a:lnTo>
                    <a:pt x="3358" y="4853"/>
                  </a:lnTo>
                  <a:lnTo>
                    <a:pt x="2952" y="4115"/>
                  </a:lnTo>
                  <a:lnTo>
                    <a:pt x="2528" y="3377"/>
                  </a:lnTo>
                  <a:lnTo>
                    <a:pt x="2067" y="2676"/>
                  </a:lnTo>
                  <a:lnTo>
                    <a:pt x="1587" y="1975"/>
                  </a:lnTo>
                  <a:lnTo>
                    <a:pt x="1089" y="1292"/>
                  </a:lnTo>
                  <a:lnTo>
                    <a:pt x="554" y="647"/>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13"/>
            <p:cNvSpPr/>
            <p:nvPr/>
          </p:nvSpPr>
          <p:spPr>
            <a:xfrm>
              <a:off x="2913400" y="4695600"/>
              <a:ext cx="286425" cy="781275"/>
            </a:xfrm>
            <a:custGeom>
              <a:avLst/>
              <a:gdLst/>
              <a:ahLst/>
              <a:cxnLst/>
              <a:rect l="l" t="t" r="r" b="b"/>
              <a:pathLst>
                <a:path w="11457" h="31251" extrusionOk="0">
                  <a:moveTo>
                    <a:pt x="8487" y="0"/>
                  </a:moveTo>
                  <a:lnTo>
                    <a:pt x="7860" y="1716"/>
                  </a:lnTo>
                  <a:lnTo>
                    <a:pt x="7269" y="3450"/>
                  </a:lnTo>
                  <a:lnTo>
                    <a:pt x="6716" y="5203"/>
                  </a:lnTo>
                  <a:lnTo>
                    <a:pt x="6199" y="6955"/>
                  </a:lnTo>
                  <a:lnTo>
                    <a:pt x="5738" y="8726"/>
                  </a:lnTo>
                  <a:lnTo>
                    <a:pt x="5314" y="10497"/>
                  </a:lnTo>
                  <a:lnTo>
                    <a:pt x="4926" y="12287"/>
                  </a:lnTo>
                  <a:lnTo>
                    <a:pt x="4576" y="14094"/>
                  </a:lnTo>
                  <a:lnTo>
                    <a:pt x="4262" y="15902"/>
                  </a:lnTo>
                  <a:lnTo>
                    <a:pt x="4004" y="17710"/>
                  </a:lnTo>
                  <a:lnTo>
                    <a:pt x="3783" y="19518"/>
                  </a:lnTo>
                  <a:lnTo>
                    <a:pt x="3598" y="21344"/>
                  </a:lnTo>
                  <a:lnTo>
                    <a:pt x="3451" y="23171"/>
                  </a:lnTo>
                  <a:lnTo>
                    <a:pt x="3358" y="24997"/>
                  </a:lnTo>
                  <a:lnTo>
                    <a:pt x="3285" y="26824"/>
                  </a:lnTo>
                  <a:lnTo>
                    <a:pt x="3266" y="28668"/>
                  </a:lnTo>
                  <a:lnTo>
                    <a:pt x="1" y="23466"/>
                  </a:lnTo>
                  <a:lnTo>
                    <a:pt x="1" y="23466"/>
                  </a:lnTo>
                  <a:lnTo>
                    <a:pt x="204" y="23872"/>
                  </a:lnTo>
                  <a:lnTo>
                    <a:pt x="388" y="24278"/>
                  </a:lnTo>
                  <a:lnTo>
                    <a:pt x="776" y="25145"/>
                  </a:lnTo>
                  <a:lnTo>
                    <a:pt x="1126" y="26086"/>
                  </a:lnTo>
                  <a:lnTo>
                    <a:pt x="1477" y="27045"/>
                  </a:lnTo>
                  <a:lnTo>
                    <a:pt x="1790" y="28060"/>
                  </a:lnTo>
                  <a:lnTo>
                    <a:pt x="2104" y="29111"/>
                  </a:lnTo>
                  <a:lnTo>
                    <a:pt x="2381" y="30181"/>
                  </a:lnTo>
                  <a:lnTo>
                    <a:pt x="2639" y="31251"/>
                  </a:lnTo>
                  <a:lnTo>
                    <a:pt x="8524" y="31251"/>
                  </a:lnTo>
                  <a:lnTo>
                    <a:pt x="8561" y="30144"/>
                  </a:lnTo>
                  <a:lnTo>
                    <a:pt x="8598" y="29037"/>
                  </a:lnTo>
                  <a:lnTo>
                    <a:pt x="8671" y="27912"/>
                  </a:lnTo>
                  <a:lnTo>
                    <a:pt x="8764" y="26805"/>
                  </a:lnTo>
                  <a:lnTo>
                    <a:pt x="8874" y="25698"/>
                  </a:lnTo>
                  <a:lnTo>
                    <a:pt x="9003" y="24591"/>
                  </a:lnTo>
                  <a:lnTo>
                    <a:pt x="9169" y="23503"/>
                  </a:lnTo>
                  <a:lnTo>
                    <a:pt x="9335" y="22396"/>
                  </a:lnTo>
                  <a:lnTo>
                    <a:pt x="9520" y="21308"/>
                  </a:lnTo>
                  <a:lnTo>
                    <a:pt x="9741" y="20201"/>
                  </a:lnTo>
                  <a:lnTo>
                    <a:pt x="9981" y="19131"/>
                  </a:lnTo>
                  <a:lnTo>
                    <a:pt x="10239" y="18042"/>
                  </a:lnTo>
                  <a:lnTo>
                    <a:pt x="10516" y="16954"/>
                  </a:lnTo>
                  <a:lnTo>
                    <a:pt x="10811" y="15884"/>
                  </a:lnTo>
                  <a:lnTo>
                    <a:pt x="11125" y="14814"/>
                  </a:lnTo>
                  <a:lnTo>
                    <a:pt x="11457" y="13762"/>
                  </a:lnTo>
                  <a:lnTo>
                    <a:pt x="11070" y="14519"/>
                  </a:lnTo>
                  <a:lnTo>
                    <a:pt x="10701" y="15275"/>
                  </a:lnTo>
                  <a:lnTo>
                    <a:pt x="10350" y="16031"/>
                  </a:lnTo>
                  <a:lnTo>
                    <a:pt x="10000" y="16806"/>
                  </a:lnTo>
                  <a:lnTo>
                    <a:pt x="9649" y="17581"/>
                  </a:lnTo>
                  <a:lnTo>
                    <a:pt x="9317" y="18356"/>
                  </a:lnTo>
                  <a:lnTo>
                    <a:pt x="9003" y="19149"/>
                  </a:lnTo>
                  <a:lnTo>
                    <a:pt x="8690" y="19924"/>
                  </a:lnTo>
                  <a:lnTo>
                    <a:pt x="8395" y="20717"/>
                  </a:lnTo>
                  <a:lnTo>
                    <a:pt x="8099" y="21511"/>
                  </a:lnTo>
                  <a:lnTo>
                    <a:pt x="7823" y="22304"/>
                  </a:lnTo>
                  <a:lnTo>
                    <a:pt x="7564" y="23115"/>
                  </a:lnTo>
                  <a:lnTo>
                    <a:pt x="7306" y="23927"/>
                  </a:lnTo>
                  <a:lnTo>
                    <a:pt x="7066" y="24739"/>
                  </a:lnTo>
                  <a:lnTo>
                    <a:pt x="6845" y="25551"/>
                  </a:lnTo>
                  <a:lnTo>
                    <a:pt x="6624" y="26362"/>
                  </a:lnTo>
                  <a:lnTo>
                    <a:pt x="6550" y="24702"/>
                  </a:lnTo>
                  <a:lnTo>
                    <a:pt x="6513" y="23060"/>
                  </a:lnTo>
                  <a:lnTo>
                    <a:pt x="6476" y="21400"/>
                  </a:lnTo>
                  <a:lnTo>
                    <a:pt x="6495" y="19740"/>
                  </a:lnTo>
                  <a:lnTo>
                    <a:pt x="6513" y="18079"/>
                  </a:lnTo>
                  <a:lnTo>
                    <a:pt x="6568" y="16419"/>
                  </a:lnTo>
                  <a:lnTo>
                    <a:pt x="6661" y="14777"/>
                  </a:lnTo>
                  <a:lnTo>
                    <a:pt x="6753" y="13117"/>
                  </a:lnTo>
                  <a:lnTo>
                    <a:pt x="6882" y="11475"/>
                  </a:lnTo>
                  <a:lnTo>
                    <a:pt x="7048" y="9815"/>
                  </a:lnTo>
                  <a:lnTo>
                    <a:pt x="7214" y="8173"/>
                  </a:lnTo>
                  <a:lnTo>
                    <a:pt x="7417" y="6531"/>
                  </a:lnTo>
                  <a:lnTo>
                    <a:pt x="7657" y="4889"/>
                  </a:lnTo>
                  <a:lnTo>
                    <a:pt x="7897" y="3247"/>
                  </a:lnTo>
                  <a:lnTo>
                    <a:pt x="8173" y="1624"/>
                  </a:lnTo>
                  <a:lnTo>
                    <a:pt x="848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13"/>
            <p:cNvSpPr/>
            <p:nvPr/>
          </p:nvSpPr>
          <p:spPr>
            <a:xfrm>
              <a:off x="3135250" y="5282225"/>
              <a:ext cx="44300" cy="194650"/>
            </a:xfrm>
            <a:custGeom>
              <a:avLst/>
              <a:gdLst/>
              <a:ahLst/>
              <a:cxnLst/>
              <a:rect l="l" t="t" r="r" b="b"/>
              <a:pathLst>
                <a:path w="1772" h="7786" extrusionOk="0">
                  <a:moveTo>
                    <a:pt x="1771" y="1"/>
                  </a:moveTo>
                  <a:lnTo>
                    <a:pt x="0" y="7786"/>
                  </a:lnTo>
                  <a:lnTo>
                    <a:pt x="960" y="7786"/>
                  </a:lnTo>
                  <a:lnTo>
                    <a:pt x="1126" y="5720"/>
                  </a:lnTo>
                  <a:lnTo>
                    <a:pt x="1329" y="3709"/>
                  </a:lnTo>
                  <a:lnTo>
                    <a:pt x="1531" y="1790"/>
                  </a:lnTo>
                  <a:lnTo>
                    <a:pt x="177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13"/>
            <p:cNvSpPr/>
            <p:nvPr/>
          </p:nvSpPr>
          <p:spPr>
            <a:xfrm>
              <a:off x="3881450" y="4722800"/>
              <a:ext cx="1014675" cy="754075"/>
            </a:xfrm>
            <a:custGeom>
              <a:avLst/>
              <a:gdLst/>
              <a:ahLst/>
              <a:cxnLst/>
              <a:rect l="l" t="t" r="r" b="b"/>
              <a:pathLst>
                <a:path w="40587" h="30163" extrusionOk="0">
                  <a:moveTo>
                    <a:pt x="7841" y="10682"/>
                  </a:moveTo>
                  <a:lnTo>
                    <a:pt x="8247" y="11586"/>
                  </a:lnTo>
                  <a:lnTo>
                    <a:pt x="8616" y="12508"/>
                  </a:lnTo>
                  <a:lnTo>
                    <a:pt x="8967" y="13431"/>
                  </a:lnTo>
                  <a:lnTo>
                    <a:pt x="9299" y="14353"/>
                  </a:lnTo>
                  <a:lnTo>
                    <a:pt x="9594" y="15294"/>
                  </a:lnTo>
                  <a:lnTo>
                    <a:pt x="9871" y="16253"/>
                  </a:lnTo>
                  <a:lnTo>
                    <a:pt x="10110" y="17213"/>
                  </a:lnTo>
                  <a:lnTo>
                    <a:pt x="10332" y="18172"/>
                  </a:lnTo>
                  <a:lnTo>
                    <a:pt x="10516" y="19131"/>
                  </a:lnTo>
                  <a:lnTo>
                    <a:pt x="10682" y="20109"/>
                  </a:lnTo>
                  <a:lnTo>
                    <a:pt x="10811" y="21087"/>
                  </a:lnTo>
                  <a:lnTo>
                    <a:pt x="10922" y="22083"/>
                  </a:lnTo>
                  <a:lnTo>
                    <a:pt x="11014" y="23061"/>
                  </a:lnTo>
                  <a:lnTo>
                    <a:pt x="11070" y="24038"/>
                  </a:lnTo>
                  <a:lnTo>
                    <a:pt x="11088" y="25034"/>
                  </a:lnTo>
                  <a:lnTo>
                    <a:pt x="11088" y="26031"/>
                  </a:lnTo>
                  <a:lnTo>
                    <a:pt x="10904" y="25440"/>
                  </a:lnTo>
                  <a:lnTo>
                    <a:pt x="10701" y="24868"/>
                  </a:lnTo>
                  <a:lnTo>
                    <a:pt x="10479" y="24297"/>
                  </a:lnTo>
                  <a:lnTo>
                    <a:pt x="10239" y="23743"/>
                  </a:lnTo>
                  <a:lnTo>
                    <a:pt x="9981" y="23190"/>
                  </a:lnTo>
                  <a:lnTo>
                    <a:pt x="9704" y="22655"/>
                  </a:lnTo>
                  <a:lnTo>
                    <a:pt x="9409" y="22120"/>
                  </a:lnTo>
                  <a:lnTo>
                    <a:pt x="9096" y="21585"/>
                  </a:lnTo>
                  <a:lnTo>
                    <a:pt x="8764" y="21068"/>
                  </a:lnTo>
                  <a:lnTo>
                    <a:pt x="8432" y="20570"/>
                  </a:lnTo>
                  <a:lnTo>
                    <a:pt x="8081" y="20072"/>
                  </a:lnTo>
                  <a:lnTo>
                    <a:pt x="7712" y="19592"/>
                  </a:lnTo>
                  <a:lnTo>
                    <a:pt x="7325" y="19113"/>
                  </a:lnTo>
                  <a:lnTo>
                    <a:pt x="6919" y="18652"/>
                  </a:lnTo>
                  <a:lnTo>
                    <a:pt x="6495" y="18209"/>
                  </a:lnTo>
                  <a:lnTo>
                    <a:pt x="6070" y="17784"/>
                  </a:lnTo>
                  <a:lnTo>
                    <a:pt x="6255" y="16862"/>
                  </a:lnTo>
                  <a:lnTo>
                    <a:pt x="6439" y="15958"/>
                  </a:lnTo>
                  <a:lnTo>
                    <a:pt x="6642" y="15054"/>
                  </a:lnTo>
                  <a:lnTo>
                    <a:pt x="6864" y="14169"/>
                  </a:lnTo>
                  <a:lnTo>
                    <a:pt x="7085" y="13283"/>
                  </a:lnTo>
                  <a:lnTo>
                    <a:pt x="7325" y="12398"/>
                  </a:lnTo>
                  <a:lnTo>
                    <a:pt x="7583" y="11531"/>
                  </a:lnTo>
                  <a:lnTo>
                    <a:pt x="7841" y="10682"/>
                  </a:lnTo>
                  <a:close/>
                  <a:moveTo>
                    <a:pt x="17250" y="1"/>
                  </a:moveTo>
                  <a:lnTo>
                    <a:pt x="17822" y="978"/>
                  </a:lnTo>
                  <a:lnTo>
                    <a:pt x="18393" y="1956"/>
                  </a:lnTo>
                  <a:lnTo>
                    <a:pt x="18947" y="2952"/>
                  </a:lnTo>
                  <a:lnTo>
                    <a:pt x="19482" y="3949"/>
                  </a:lnTo>
                  <a:lnTo>
                    <a:pt x="19998" y="4945"/>
                  </a:lnTo>
                  <a:lnTo>
                    <a:pt x="20515" y="5959"/>
                  </a:lnTo>
                  <a:lnTo>
                    <a:pt x="21013" y="6974"/>
                  </a:lnTo>
                  <a:lnTo>
                    <a:pt x="21511" y="7989"/>
                  </a:lnTo>
                  <a:lnTo>
                    <a:pt x="21972" y="9003"/>
                  </a:lnTo>
                  <a:lnTo>
                    <a:pt x="22452" y="10036"/>
                  </a:lnTo>
                  <a:lnTo>
                    <a:pt x="22895" y="11069"/>
                  </a:lnTo>
                  <a:lnTo>
                    <a:pt x="23337" y="12121"/>
                  </a:lnTo>
                  <a:lnTo>
                    <a:pt x="23762" y="13154"/>
                  </a:lnTo>
                  <a:lnTo>
                    <a:pt x="24186" y="14206"/>
                  </a:lnTo>
                  <a:lnTo>
                    <a:pt x="24592" y="15276"/>
                  </a:lnTo>
                  <a:lnTo>
                    <a:pt x="24979" y="16327"/>
                  </a:lnTo>
                  <a:lnTo>
                    <a:pt x="24721" y="17268"/>
                  </a:lnTo>
                  <a:lnTo>
                    <a:pt x="24463" y="18227"/>
                  </a:lnTo>
                  <a:lnTo>
                    <a:pt x="24002" y="20146"/>
                  </a:lnTo>
                  <a:lnTo>
                    <a:pt x="23559" y="22064"/>
                  </a:lnTo>
                  <a:lnTo>
                    <a:pt x="23153" y="24001"/>
                  </a:lnTo>
                  <a:lnTo>
                    <a:pt x="22563" y="23393"/>
                  </a:lnTo>
                  <a:lnTo>
                    <a:pt x="22766" y="22747"/>
                  </a:lnTo>
                  <a:lnTo>
                    <a:pt x="22987" y="22101"/>
                  </a:lnTo>
                  <a:lnTo>
                    <a:pt x="23208" y="21456"/>
                  </a:lnTo>
                  <a:lnTo>
                    <a:pt x="23448" y="20810"/>
                  </a:lnTo>
                  <a:lnTo>
                    <a:pt x="23098" y="21345"/>
                  </a:lnTo>
                  <a:lnTo>
                    <a:pt x="22766" y="21880"/>
                  </a:lnTo>
                  <a:lnTo>
                    <a:pt x="22434" y="22415"/>
                  </a:lnTo>
                  <a:lnTo>
                    <a:pt x="22120" y="22968"/>
                  </a:lnTo>
                  <a:lnTo>
                    <a:pt x="21677" y="22544"/>
                  </a:lnTo>
                  <a:lnTo>
                    <a:pt x="21216" y="22120"/>
                  </a:lnTo>
                  <a:lnTo>
                    <a:pt x="20755" y="21732"/>
                  </a:lnTo>
                  <a:lnTo>
                    <a:pt x="20275" y="21326"/>
                  </a:lnTo>
                  <a:lnTo>
                    <a:pt x="19795" y="20939"/>
                  </a:lnTo>
                  <a:lnTo>
                    <a:pt x="19297" y="20570"/>
                  </a:lnTo>
                  <a:lnTo>
                    <a:pt x="18799" y="20201"/>
                  </a:lnTo>
                  <a:lnTo>
                    <a:pt x="18301" y="19832"/>
                  </a:lnTo>
                  <a:lnTo>
                    <a:pt x="18449" y="18412"/>
                  </a:lnTo>
                  <a:lnTo>
                    <a:pt x="18633" y="16973"/>
                  </a:lnTo>
                  <a:lnTo>
                    <a:pt x="18172" y="18209"/>
                  </a:lnTo>
                  <a:lnTo>
                    <a:pt x="17729" y="19445"/>
                  </a:lnTo>
                  <a:lnTo>
                    <a:pt x="16825" y="18854"/>
                  </a:lnTo>
                  <a:lnTo>
                    <a:pt x="15866" y="18301"/>
                  </a:lnTo>
                  <a:lnTo>
                    <a:pt x="14907" y="17766"/>
                  </a:lnTo>
                  <a:lnTo>
                    <a:pt x="13929" y="17268"/>
                  </a:lnTo>
                  <a:lnTo>
                    <a:pt x="14815" y="18061"/>
                  </a:lnTo>
                  <a:lnTo>
                    <a:pt x="15700" y="18891"/>
                  </a:lnTo>
                  <a:lnTo>
                    <a:pt x="16549" y="19721"/>
                  </a:lnTo>
                  <a:lnTo>
                    <a:pt x="17360" y="20589"/>
                  </a:lnTo>
                  <a:lnTo>
                    <a:pt x="17010" y="21751"/>
                  </a:lnTo>
                  <a:lnTo>
                    <a:pt x="16678" y="22913"/>
                  </a:lnTo>
                  <a:lnTo>
                    <a:pt x="16364" y="24075"/>
                  </a:lnTo>
                  <a:lnTo>
                    <a:pt x="16069" y="25237"/>
                  </a:lnTo>
                  <a:lnTo>
                    <a:pt x="15792" y="26418"/>
                  </a:lnTo>
                  <a:lnTo>
                    <a:pt x="15552" y="27599"/>
                  </a:lnTo>
                  <a:lnTo>
                    <a:pt x="15331" y="28798"/>
                  </a:lnTo>
                  <a:lnTo>
                    <a:pt x="15110" y="29979"/>
                  </a:lnTo>
                  <a:lnTo>
                    <a:pt x="15202" y="29314"/>
                  </a:lnTo>
                  <a:lnTo>
                    <a:pt x="15276" y="28632"/>
                  </a:lnTo>
                  <a:lnTo>
                    <a:pt x="15313" y="27949"/>
                  </a:lnTo>
                  <a:lnTo>
                    <a:pt x="15331" y="27267"/>
                  </a:lnTo>
                  <a:lnTo>
                    <a:pt x="15331" y="26584"/>
                  </a:lnTo>
                  <a:lnTo>
                    <a:pt x="15294" y="25920"/>
                  </a:lnTo>
                  <a:lnTo>
                    <a:pt x="15257" y="25237"/>
                  </a:lnTo>
                  <a:lnTo>
                    <a:pt x="15184" y="24555"/>
                  </a:lnTo>
                  <a:lnTo>
                    <a:pt x="15110" y="23891"/>
                  </a:lnTo>
                  <a:lnTo>
                    <a:pt x="14999" y="23208"/>
                  </a:lnTo>
                  <a:lnTo>
                    <a:pt x="14870" y="22544"/>
                  </a:lnTo>
                  <a:lnTo>
                    <a:pt x="14722" y="21880"/>
                  </a:lnTo>
                  <a:lnTo>
                    <a:pt x="14556" y="21216"/>
                  </a:lnTo>
                  <a:lnTo>
                    <a:pt x="14372" y="20570"/>
                  </a:lnTo>
                  <a:lnTo>
                    <a:pt x="14169" y="19906"/>
                  </a:lnTo>
                  <a:lnTo>
                    <a:pt x="13948" y="19279"/>
                  </a:lnTo>
                  <a:lnTo>
                    <a:pt x="13708" y="18633"/>
                  </a:lnTo>
                  <a:lnTo>
                    <a:pt x="13449" y="18006"/>
                  </a:lnTo>
                  <a:lnTo>
                    <a:pt x="13173" y="17379"/>
                  </a:lnTo>
                  <a:lnTo>
                    <a:pt x="12878" y="16770"/>
                  </a:lnTo>
                  <a:lnTo>
                    <a:pt x="12545" y="16161"/>
                  </a:lnTo>
                  <a:lnTo>
                    <a:pt x="12213" y="15571"/>
                  </a:lnTo>
                  <a:lnTo>
                    <a:pt x="11863" y="14999"/>
                  </a:lnTo>
                  <a:lnTo>
                    <a:pt x="11494" y="14427"/>
                  </a:lnTo>
                  <a:lnTo>
                    <a:pt x="11125" y="13855"/>
                  </a:lnTo>
                  <a:lnTo>
                    <a:pt x="10719" y="13302"/>
                  </a:lnTo>
                  <a:lnTo>
                    <a:pt x="10295" y="12767"/>
                  </a:lnTo>
                  <a:lnTo>
                    <a:pt x="9871" y="12250"/>
                  </a:lnTo>
                  <a:lnTo>
                    <a:pt x="9409" y="11734"/>
                  </a:lnTo>
                  <a:lnTo>
                    <a:pt x="8948" y="11254"/>
                  </a:lnTo>
                  <a:lnTo>
                    <a:pt x="8468" y="10774"/>
                  </a:lnTo>
                  <a:lnTo>
                    <a:pt x="7970" y="10295"/>
                  </a:lnTo>
                  <a:lnTo>
                    <a:pt x="8395" y="9040"/>
                  </a:lnTo>
                  <a:lnTo>
                    <a:pt x="8837" y="7804"/>
                  </a:lnTo>
                  <a:lnTo>
                    <a:pt x="9317" y="6605"/>
                  </a:lnTo>
                  <a:lnTo>
                    <a:pt x="9834" y="5443"/>
                  </a:lnTo>
                  <a:lnTo>
                    <a:pt x="9372" y="5978"/>
                  </a:lnTo>
                  <a:lnTo>
                    <a:pt x="8930" y="6513"/>
                  </a:lnTo>
                  <a:lnTo>
                    <a:pt x="8487" y="7048"/>
                  </a:lnTo>
                  <a:lnTo>
                    <a:pt x="8063" y="7601"/>
                  </a:lnTo>
                  <a:lnTo>
                    <a:pt x="7657" y="8173"/>
                  </a:lnTo>
                  <a:lnTo>
                    <a:pt x="7251" y="8745"/>
                  </a:lnTo>
                  <a:lnTo>
                    <a:pt x="6864" y="9335"/>
                  </a:lnTo>
                  <a:lnTo>
                    <a:pt x="6476" y="9926"/>
                  </a:lnTo>
                  <a:lnTo>
                    <a:pt x="6126" y="10516"/>
                  </a:lnTo>
                  <a:lnTo>
                    <a:pt x="5775" y="11125"/>
                  </a:lnTo>
                  <a:lnTo>
                    <a:pt x="5425" y="11734"/>
                  </a:lnTo>
                  <a:lnTo>
                    <a:pt x="5111" y="12361"/>
                  </a:lnTo>
                  <a:lnTo>
                    <a:pt x="4797" y="12988"/>
                  </a:lnTo>
                  <a:lnTo>
                    <a:pt x="4502" y="13615"/>
                  </a:lnTo>
                  <a:lnTo>
                    <a:pt x="4207" y="14261"/>
                  </a:lnTo>
                  <a:lnTo>
                    <a:pt x="3949" y="14907"/>
                  </a:lnTo>
                  <a:lnTo>
                    <a:pt x="4023" y="14113"/>
                  </a:lnTo>
                  <a:lnTo>
                    <a:pt x="4078" y="13338"/>
                  </a:lnTo>
                  <a:lnTo>
                    <a:pt x="4115" y="12564"/>
                  </a:lnTo>
                  <a:lnTo>
                    <a:pt x="4152" y="11770"/>
                  </a:lnTo>
                  <a:lnTo>
                    <a:pt x="4170" y="10996"/>
                  </a:lnTo>
                  <a:lnTo>
                    <a:pt x="4170" y="10202"/>
                  </a:lnTo>
                  <a:lnTo>
                    <a:pt x="4152" y="9428"/>
                  </a:lnTo>
                  <a:lnTo>
                    <a:pt x="4133" y="8653"/>
                  </a:lnTo>
                  <a:lnTo>
                    <a:pt x="4078" y="7859"/>
                  </a:lnTo>
                  <a:lnTo>
                    <a:pt x="4041" y="7085"/>
                  </a:lnTo>
                  <a:lnTo>
                    <a:pt x="3967" y="6310"/>
                  </a:lnTo>
                  <a:lnTo>
                    <a:pt x="3875" y="5535"/>
                  </a:lnTo>
                  <a:lnTo>
                    <a:pt x="3783" y="4760"/>
                  </a:lnTo>
                  <a:lnTo>
                    <a:pt x="3672" y="3985"/>
                  </a:lnTo>
                  <a:lnTo>
                    <a:pt x="3561" y="3211"/>
                  </a:lnTo>
                  <a:lnTo>
                    <a:pt x="3432" y="2436"/>
                  </a:lnTo>
                  <a:lnTo>
                    <a:pt x="3395" y="3727"/>
                  </a:lnTo>
                  <a:lnTo>
                    <a:pt x="3358" y="5000"/>
                  </a:lnTo>
                  <a:lnTo>
                    <a:pt x="3303" y="6291"/>
                  </a:lnTo>
                  <a:lnTo>
                    <a:pt x="3248" y="7583"/>
                  </a:lnTo>
                  <a:lnTo>
                    <a:pt x="3156" y="8856"/>
                  </a:lnTo>
                  <a:lnTo>
                    <a:pt x="3063" y="10147"/>
                  </a:lnTo>
                  <a:lnTo>
                    <a:pt x="2971" y="11420"/>
                  </a:lnTo>
                  <a:lnTo>
                    <a:pt x="2842" y="12711"/>
                  </a:lnTo>
                  <a:lnTo>
                    <a:pt x="2713" y="13984"/>
                  </a:lnTo>
                  <a:lnTo>
                    <a:pt x="2584" y="15257"/>
                  </a:lnTo>
                  <a:lnTo>
                    <a:pt x="2418" y="16530"/>
                  </a:lnTo>
                  <a:lnTo>
                    <a:pt x="2252" y="17821"/>
                  </a:lnTo>
                  <a:lnTo>
                    <a:pt x="2067" y="19094"/>
                  </a:lnTo>
                  <a:lnTo>
                    <a:pt x="1883" y="20349"/>
                  </a:lnTo>
                  <a:lnTo>
                    <a:pt x="1680" y="21622"/>
                  </a:lnTo>
                  <a:lnTo>
                    <a:pt x="1458" y="22895"/>
                  </a:lnTo>
                  <a:lnTo>
                    <a:pt x="1" y="13006"/>
                  </a:lnTo>
                  <a:lnTo>
                    <a:pt x="149" y="15146"/>
                  </a:lnTo>
                  <a:lnTo>
                    <a:pt x="241" y="17286"/>
                  </a:lnTo>
                  <a:lnTo>
                    <a:pt x="315" y="19426"/>
                  </a:lnTo>
                  <a:lnTo>
                    <a:pt x="351" y="21585"/>
                  </a:lnTo>
                  <a:lnTo>
                    <a:pt x="370" y="23725"/>
                  </a:lnTo>
                  <a:lnTo>
                    <a:pt x="351" y="25883"/>
                  </a:lnTo>
                  <a:lnTo>
                    <a:pt x="296" y="28023"/>
                  </a:lnTo>
                  <a:lnTo>
                    <a:pt x="204" y="30163"/>
                  </a:lnTo>
                  <a:lnTo>
                    <a:pt x="4779" y="30163"/>
                  </a:lnTo>
                  <a:lnTo>
                    <a:pt x="4816" y="28687"/>
                  </a:lnTo>
                  <a:lnTo>
                    <a:pt x="4908" y="27211"/>
                  </a:lnTo>
                  <a:lnTo>
                    <a:pt x="5019" y="25717"/>
                  </a:lnTo>
                  <a:lnTo>
                    <a:pt x="5148" y="24223"/>
                  </a:lnTo>
                  <a:lnTo>
                    <a:pt x="5314" y="22710"/>
                  </a:lnTo>
                  <a:lnTo>
                    <a:pt x="5517" y="21216"/>
                  </a:lnTo>
                  <a:lnTo>
                    <a:pt x="5738" y="19740"/>
                  </a:lnTo>
                  <a:lnTo>
                    <a:pt x="5978" y="18264"/>
                  </a:lnTo>
                  <a:lnTo>
                    <a:pt x="6292" y="18910"/>
                  </a:lnTo>
                  <a:lnTo>
                    <a:pt x="6605" y="19574"/>
                  </a:lnTo>
                  <a:lnTo>
                    <a:pt x="6882" y="20275"/>
                  </a:lnTo>
                  <a:lnTo>
                    <a:pt x="7159" y="20976"/>
                  </a:lnTo>
                  <a:lnTo>
                    <a:pt x="7435" y="21677"/>
                  </a:lnTo>
                  <a:lnTo>
                    <a:pt x="7675" y="22415"/>
                  </a:lnTo>
                  <a:lnTo>
                    <a:pt x="7915" y="23153"/>
                  </a:lnTo>
                  <a:lnTo>
                    <a:pt x="8155" y="23909"/>
                  </a:lnTo>
                  <a:lnTo>
                    <a:pt x="8358" y="24666"/>
                  </a:lnTo>
                  <a:lnTo>
                    <a:pt x="8561" y="25440"/>
                  </a:lnTo>
                  <a:lnTo>
                    <a:pt x="8764" y="26215"/>
                  </a:lnTo>
                  <a:lnTo>
                    <a:pt x="8930" y="27008"/>
                  </a:lnTo>
                  <a:lnTo>
                    <a:pt x="9096" y="27783"/>
                  </a:lnTo>
                  <a:lnTo>
                    <a:pt x="9243" y="28576"/>
                  </a:lnTo>
                  <a:lnTo>
                    <a:pt x="9372" y="29370"/>
                  </a:lnTo>
                  <a:lnTo>
                    <a:pt x="9502" y="30163"/>
                  </a:lnTo>
                  <a:lnTo>
                    <a:pt x="17803" y="30163"/>
                  </a:lnTo>
                  <a:lnTo>
                    <a:pt x="17803" y="29075"/>
                  </a:lnTo>
                  <a:lnTo>
                    <a:pt x="17822" y="27986"/>
                  </a:lnTo>
                  <a:lnTo>
                    <a:pt x="17840" y="26898"/>
                  </a:lnTo>
                  <a:lnTo>
                    <a:pt x="17877" y="25809"/>
                  </a:lnTo>
                  <a:lnTo>
                    <a:pt x="17932" y="24721"/>
                  </a:lnTo>
                  <a:lnTo>
                    <a:pt x="17988" y="23632"/>
                  </a:lnTo>
                  <a:lnTo>
                    <a:pt x="18061" y="22544"/>
                  </a:lnTo>
                  <a:lnTo>
                    <a:pt x="18154" y="21456"/>
                  </a:lnTo>
                  <a:lnTo>
                    <a:pt x="18910" y="22323"/>
                  </a:lnTo>
                  <a:lnTo>
                    <a:pt x="19648" y="23208"/>
                  </a:lnTo>
                  <a:lnTo>
                    <a:pt x="20367" y="24112"/>
                  </a:lnTo>
                  <a:lnTo>
                    <a:pt x="21050" y="25034"/>
                  </a:lnTo>
                  <a:lnTo>
                    <a:pt x="20773" y="25662"/>
                  </a:lnTo>
                  <a:lnTo>
                    <a:pt x="20496" y="26289"/>
                  </a:lnTo>
                  <a:lnTo>
                    <a:pt x="20238" y="26916"/>
                  </a:lnTo>
                  <a:lnTo>
                    <a:pt x="19998" y="27562"/>
                  </a:lnTo>
                  <a:lnTo>
                    <a:pt x="19759" y="28208"/>
                  </a:lnTo>
                  <a:lnTo>
                    <a:pt x="19556" y="28853"/>
                  </a:lnTo>
                  <a:lnTo>
                    <a:pt x="19353" y="29517"/>
                  </a:lnTo>
                  <a:lnTo>
                    <a:pt x="19150" y="30163"/>
                  </a:lnTo>
                  <a:lnTo>
                    <a:pt x="21179" y="30163"/>
                  </a:lnTo>
                  <a:lnTo>
                    <a:pt x="21308" y="29167"/>
                  </a:lnTo>
                  <a:lnTo>
                    <a:pt x="21456" y="28152"/>
                  </a:lnTo>
                  <a:lnTo>
                    <a:pt x="21640" y="27156"/>
                  </a:lnTo>
                  <a:lnTo>
                    <a:pt x="21843" y="26160"/>
                  </a:lnTo>
                  <a:lnTo>
                    <a:pt x="22194" y="26676"/>
                  </a:lnTo>
                  <a:lnTo>
                    <a:pt x="22544" y="27211"/>
                  </a:lnTo>
                  <a:lnTo>
                    <a:pt x="22286" y="28687"/>
                  </a:lnTo>
                  <a:lnTo>
                    <a:pt x="22028" y="30163"/>
                  </a:lnTo>
                  <a:lnTo>
                    <a:pt x="27802" y="30163"/>
                  </a:lnTo>
                  <a:lnTo>
                    <a:pt x="27304" y="29370"/>
                  </a:lnTo>
                  <a:lnTo>
                    <a:pt x="26806" y="28576"/>
                  </a:lnTo>
                  <a:lnTo>
                    <a:pt x="26271" y="27783"/>
                  </a:lnTo>
                  <a:lnTo>
                    <a:pt x="25717" y="27027"/>
                  </a:lnTo>
                  <a:lnTo>
                    <a:pt x="25846" y="25348"/>
                  </a:lnTo>
                  <a:lnTo>
                    <a:pt x="25976" y="23669"/>
                  </a:lnTo>
                  <a:lnTo>
                    <a:pt x="26142" y="21991"/>
                  </a:lnTo>
                  <a:lnTo>
                    <a:pt x="26326" y="20312"/>
                  </a:lnTo>
                  <a:lnTo>
                    <a:pt x="26695" y="21529"/>
                  </a:lnTo>
                  <a:lnTo>
                    <a:pt x="27064" y="22747"/>
                  </a:lnTo>
                  <a:lnTo>
                    <a:pt x="27396" y="23965"/>
                  </a:lnTo>
                  <a:lnTo>
                    <a:pt x="27728" y="25201"/>
                  </a:lnTo>
                  <a:lnTo>
                    <a:pt x="28042" y="26437"/>
                  </a:lnTo>
                  <a:lnTo>
                    <a:pt x="28337" y="27673"/>
                  </a:lnTo>
                  <a:lnTo>
                    <a:pt x="28614" y="28927"/>
                  </a:lnTo>
                  <a:lnTo>
                    <a:pt x="28872" y="30163"/>
                  </a:lnTo>
                  <a:lnTo>
                    <a:pt x="33650" y="30163"/>
                  </a:lnTo>
                  <a:lnTo>
                    <a:pt x="32893" y="28318"/>
                  </a:lnTo>
                  <a:lnTo>
                    <a:pt x="32119" y="26492"/>
                  </a:lnTo>
                  <a:lnTo>
                    <a:pt x="31307" y="24666"/>
                  </a:lnTo>
                  <a:lnTo>
                    <a:pt x="30477" y="22839"/>
                  </a:lnTo>
                  <a:lnTo>
                    <a:pt x="29628" y="21050"/>
                  </a:lnTo>
                  <a:lnTo>
                    <a:pt x="28743" y="19242"/>
                  </a:lnTo>
                  <a:lnTo>
                    <a:pt x="27857" y="17471"/>
                  </a:lnTo>
                  <a:lnTo>
                    <a:pt x="26916" y="15700"/>
                  </a:lnTo>
                  <a:lnTo>
                    <a:pt x="27248" y="13541"/>
                  </a:lnTo>
                  <a:lnTo>
                    <a:pt x="27617" y="11401"/>
                  </a:lnTo>
                  <a:lnTo>
                    <a:pt x="28392" y="12435"/>
                  </a:lnTo>
                  <a:lnTo>
                    <a:pt x="29130" y="13486"/>
                  </a:lnTo>
                  <a:lnTo>
                    <a:pt x="29831" y="14575"/>
                  </a:lnTo>
                  <a:lnTo>
                    <a:pt x="30495" y="15681"/>
                  </a:lnTo>
                  <a:lnTo>
                    <a:pt x="31141" y="16807"/>
                  </a:lnTo>
                  <a:lnTo>
                    <a:pt x="31731" y="17932"/>
                  </a:lnTo>
                  <a:lnTo>
                    <a:pt x="32303" y="19094"/>
                  </a:lnTo>
                  <a:lnTo>
                    <a:pt x="32820" y="20275"/>
                  </a:lnTo>
                  <a:lnTo>
                    <a:pt x="33318" y="21474"/>
                  </a:lnTo>
                  <a:lnTo>
                    <a:pt x="33760" y="22673"/>
                  </a:lnTo>
                  <a:lnTo>
                    <a:pt x="34185" y="23909"/>
                  </a:lnTo>
                  <a:lnTo>
                    <a:pt x="34554" y="25127"/>
                  </a:lnTo>
                  <a:lnTo>
                    <a:pt x="34904" y="26381"/>
                  </a:lnTo>
                  <a:lnTo>
                    <a:pt x="35199" y="27636"/>
                  </a:lnTo>
                  <a:lnTo>
                    <a:pt x="35458" y="28890"/>
                  </a:lnTo>
                  <a:lnTo>
                    <a:pt x="35679" y="30163"/>
                  </a:lnTo>
                  <a:lnTo>
                    <a:pt x="40586" y="30163"/>
                  </a:lnTo>
                  <a:lnTo>
                    <a:pt x="40383" y="29462"/>
                  </a:lnTo>
                  <a:lnTo>
                    <a:pt x="40162" y="28779"/>
                  </a:lnTo>
                  <a:lnTo>
                    <a:pt x="39922" y="28097"/>
                  </a:lnTo>
                  <a:lnTo>
                    <a:pt x="39664" y="27414"/>
                  </a:lnTo>
                  <a:lnTo>
                    <a:pt x="39406" y="26732"/>
                  </a:lnTo>
                  <a:lnTo>
                    <a:pt x="39129" y="26049"/>
                  </a:lnTo>
                  <a:lnTo>
                    <a:pt x="38834" y="25385"/>
                  </a:lnTo>
                  <a:lnTo>
                    <a:pt x="38538" y="24721"/>
                  </a:lnTo>
                  <a:lnTo>
                    <a:pt x="38225" y="24075"/>
                  </a:lnTo>
                  <a:lnTo>
                    <a:pt x="37893" y="23430"/>
                  </a:lnTo>
                  <a:lnTo>
                    <a:pt x="37542" y="22784"/>
                  </a:lnTo>
                  <a:lnTo>
                    <a:pt x="37192" y="22157"/>
                  </a:lnTo>
                  <a:lnTo>
                    <a:pt x="36823" y="21529"/>
                  </a:lnTo>
                  <a:lnTo>
                    <a:pt x="36435" y="20902"/>
                  </a:lnTo>
                  <a:lnTo>
                    <a:pt x="36048" y="20293"/>
                  </a:lnTo>
                  <a:lnTo>
                    <a:pt x="35642" y="19685"/>
                  </a:lnTo>
                  <a:lnTo>
                    <a:pt x="35218" y="19094"/>
                  </a:lnTo>
                  <a:lnTo>
                    <a:pt x="34794" y="18504"/>
                  </a:lnTo>
                  <a:lnTo>
                    <a:pt x="34351" y="17932"/>
                  </a:lnTo>
                  <a:lnTo>
                    <a:pt x="33908" y="17360"/>
                  </a:lnTo>
                  <a:lnTo>
                    <a:pt x="33447" y="16807"/>
                  </a:lnTo>
                  <a:lnTo>
                    <a:pt x="32967" y="16253"/>
                  </a:lnTo>
                  <a:lnTo>
                    <a:pt x="32469" y="15700"/>
                  </a:lnTo>
                  <a:lnTo>
                    <a:pt x="31971" y="15183"/>
                  </a:lnTo>
                  <a:lnTo>
                    <a:pt x="31473" y="14648"/>
                  </a:lnTo>
                  <a:lnTo>
                    <a:pt x="30956" y="14150"/>
                  </a:lnTo>
                  <a:lnTo>
                    <a:pt x="30421" y="13652"/>
                  </a:lnTo>
                  <a:lnTo>
                    <a:pt x="29886" y="13154"/>
                  </a:lnTo>
                  <a:lnTo>
                    <a:pt x="29333" y="12693"/>
                  </a:lnTo>
                  <a:lnTo>
                    <a:pt x="28780" y="12213"/>
                  </a:lnTo>
                  <a:lnTo>
                    <a:pt x="28208" y="11770"/>
                  </a:lnTo>
                  <a:lnTo>
                    <a:pt x="27636" y="11328"/>
                  </a:lnTo>
                  <a:lnTo>
                    <a:pt x="27857" y="10073"/>
                  </a:lnTo>
                  <a:lnTo>
                    <a:pt x="28097" y="8819"/>
                  </a:lnTo>
                  <a:lnTo>
                    <a:pt x="28577" y="6365"/>
                  </a:lnTo>
                  <a:lnTo>
                    <a:pt x="28189" y="7251"/>
                  </a:lnTo>
                  <a:lnTo>
                    <a:pt x="27802" y="8136"/>
                  </a:lnTo>
                  <a:lnTo>
                    <a:pt x="27433" y="9040"/>
                  </a:lnTo>
                  <a:lnTo>
                    <a:pt x="27082" y="9944"/>
                  </a:lnTo>
                  <a:lnTo>
                    <a:pt x="26732" y="10866"/>
                  </a:lnTo>
                  <a:lnTo>
                    <a:pt x="26400" y="11770"/>
                  </a:lnTo>
                  <a:lnTo>
                    <a:pt x="26086" y="12693"/>
                  </a:lnTo>
                  <a:lnTo>
                    <a:pt x="25791" y="13615"/>
                  </a:lnTo>
                  <a:lnTo>
                    <a:pt x="24813" y="11863"/>
                  </a:lnTo>
                  <a:lnTo>
                    <a:pt x="23799" y="10129"/>
                  </a:lnTo>
                  <a:lnTo>
                    <a:pt x="22766" y="8413"/>
                  </a:lnTo>
                  <a:lnTo>
                    <a:pt x="21714" y="6697"/>
                  </a:lnTo>
                  <a:lnTo>
                    <a:pt x="20626" y="5000"/>
                  </a:lnTo>
                  <a:lnTo>
                    <a:pt x="19537" y="3321"/>
                  </a:lnTo>
                  <a:lnTo>
                    <a:pt x="18412" y="1661"/>
                  </a:lnTo>
                  <a:lnTo>
                    <a:pt x="1725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13"/>
            <p:cNvSpPr/>
            <p:nvPr/>
          </p:nvSpPr>
          <p:spPr>
            <a:xfrm>
              <a:off x="4584325" y="4669300"/>
              <a:ext cx="686750" cy="807575"/>
            </a:xfrm>
            <a:custGeom>
              <a:avLst/>
              <a:gdLst/>
              <a:ahLst/>
              <a:cxnLst/>
              <a:rect l="l" t="t" r="r" b="b"/>
              <a:pathLst>
                <a:path w="27470" h="32303" extrusionOk="0">
                  <a:moveTo>
                    <a:pt x="0" y="1"/>
                  </a:moveTo>
                  <a:lnTo>
                    <a:pt x="812" y="794"/>
                  </a:lnTo>
                  <a:lnTo>
                    <a:pt x="1587" y="1606"/>
                  </a:lnTo>
                  <a:lnTo>
                    <a:pt x="2362" y="2436"/>
                  </a:lnTo>
                  <a:lnTo>
                    <a:pt x="3100" y="3284"/>
                  </a:lnTo>
                  <a:lnTo>
                    <a:pt x="3819" y="4151"/>
                  </a:lnTo>
                  <a:lnTo>
                    <a:pt x="4502" y="5037"/>
                  </a:lnTo>
                  <a:lnTo>
                    <a:pt x="5184" y="5941"/>
                  </a:lnTo>
                  <a:lnTo>
                    <a:pt x="5830" y="6863"/>
                  </a:lnTo>
                  <a:lnTo>
                    <a:pt x="6457" y="7786"/>
                  </a:lnTo>
                  <a:lnTo>
                    <a:pt x="7066" y="8745"/>
                  </a:lnTo>
                  <a:lnTo>
                    <a:pt x="7638" y="9723"/>
                  </a:lnTo>
                  <a:lnTo>
                    <a:pt x="8191" y="10700"/>
                  </a:lnTo>
                  <a:lnTo>
                    <a:pt x="8708" y="11697"/>
                  </a:lnTo>
                  <a:lnTo>
                    <a:pt x="9224" y="12693"/>
                  </a:lnTo>
                  <a:lnTo>
                    <a:pt x="9704" y="13726"/>
                  </a:lnTo>
                  <a:lnTo>
                    <a:pt x="10147" y="14759"/>
                  </a:lnTo>
                  <a:lnTo>
                    <a:pt x="10571" y="15792"/>
                  </a:lnTo>
                  <a:lnTo>
                    <a:pt x="10977" y="16862"/>
                  </a:lnTo>
                  <a:lnTo>
                    <a:pt x="11346" y="17914"/>
                  </a:lnTo>
                  <a:lnTo>
                    <a:pt x="11696" y="18984"/>
                  </a:lnTo>
                  <a:lnTo>
                    <a:pt x="12028" y="20072"/>
                  </a:lnTo>
                  <a:lnTo>
                    <a:pt x="12324" y="21160"/>
                  </a:lnTo>
                  <a:lnTo>
                    <a:pt x="12582" y="22249"/>
                  </a:lnTo>
                  <a:lnTo>
                    <a:pt x="12822" y="23356"/>
                  </a:lnTo>
                  <a:lnTo>
                    <a:pt x="13043" y="24463"/>
                  </a:lnTo>
                  <a:lnTo>
                    <a:pt x="13228" y="25570"/>
                  </a:lnTo>
                  <a:lnTo>
                    <a:pt x="13375" y="26695"/>
                  </a:lnTo>
                  <a:lnTo>
                    <a:pt x="13504" y="27802"/>
                  </a:lnTo>
                  <a:lnTo>
                    <a:pt x="13615" y="28927"/>
                  </a:lnTo>
                  <a:lnTo>
                    <a:pt x="13670" y="30052"/>
                  </a:lnTo>
                  <a:lnTo>
                    <a:pt x="13726" y="31178"/>
                  </a:lnTo>
                  <a:lnTo>
                    <a:pt x="13726" y="32303"/>
                  </a:lnTo>
                  <a:lnTo>
                    <a:pt x="26639" y="32303"/>
                  </a:lnTo>
                  <a:lnTo>
                    <a:pt x="26639" y="30661"/>
                  </a:lnTo>
                  <a:lnTo>
                    <a:pt x="26676" y="29001"/>
                  </a:lnTo>
                  <a:lnTo>
                    <a:pt x="26750" y="27341"/>
                  </a:lnTo>
                  <a:lnTo>
                    <a:pt x="26842" y="25699"/>
                  </a:lnTo>
                  <a:lnTo>
                    <a:pt x="26953" y="24057"/>
                  </a:lnTo>
                  <a:lnTo>
                    <a:pt x="27100" y="22396"/>
                  </a:lnTo>
                  <a:lnTo>
                    <a:pt x="27266" y="20755"/>
                  </a:lnTo>
                  <a:lnTo>
                    <a:pt x="27469" y="19113"/>
                  </a:lnTo>
                  <a:lnTo>
                    <a:pt x="26879" y="20699"/>
                  </a:lnTo>
                  <a:lnTo>
                    <a:pt x="26344" y="22286"/>
                  </a:lnTo>
                  <a:lnTo>
                    <a:pt x="25846" y="23909"/>
                  </a:lnTo>
                  <a:lnTo>
                    <a:pt x="25385" y="25533"/>
                  </a:lnTo>
                  <a:lnTo>
                    <a:pt x="24960" y="27156"/>
                  </a:lnTo>
                  <a:lnTo>
                    <a:pt x="24591" y="28816"/>
                  </a:lnTo>
                  <a:lnTo>
                    <a:pt x="24241" y="30458"/>
                  </a:lnTo>
                  <a:lnTo>
                    <a:pt x="23964" y="32119"/>
                  </a:lnTo>
                  <a:lnTo>
                    <a:pt x="24038" y="31418"/>
                  </a:lnTo>
                  <a:lnTo>
                    <a:pt x="24112" y="30735"/>
                  </a:lnTo>
                  <a:lnTo>
                    <a:pt x="24149" y="30034"/>
                  </a:lnTo>
                  <a:lnTo>
                    <a:pt x="24167" y="29314"/>
                  </a:lnTo>
                  <a:lnTo>
                    <a:pt x="24167" y="28613"/>
                  </a:lnTo>
                  <a:lnTo>
                    <a:pt x="24130" y="27912"/>
                  </a:lnTo>
                  <a:lnTo>
                    <a:pt x="24075" y="27211"/>
                  </a:lnTo>
                  <a:lnTo>
                    <a:pt x="24020" y="26529"/>
                  </a:lnTo>
                  <a:lnTo>
                    <a:pt x="23909" y="25828"/>
                  </a:lnTo>
                  <a:lnTo>
                    <a:pt x="23798" y="25127"/>
                  </a:lnTo>
                  <a:lnTo>
                    <a:pt x="23669" y="24444"/>
                  </a:lnTo>
                  <a:lnTo>
                    <a:pt x="23503" y="23762"/>
                  </a:lnTo>
                  <a:lnTo>
                    <a:pt x="23319" y="23079"/>
                  </a:lnTo>
                  <a:lnTo>
                    <a:pt x="23134" y="22415"/>
                  </a:lnTo>
                  <a:lnTo>
                    <a:pt x="22913" y="21732"/>
                  </a:lnTo>
                  <a:lnTo>
                    <a:pt x="22673" y="21087"/>
                  </a:lnTo>
                  <a:lnTo>
                    <a:pt x="22396" y="20423"/>
                  </a:lnTo>
                  <a:lnTo>
                    <a:pt x="22119" y="19777"/>
                  </a:lnTo>
                  <a:lnTo>
                    <a:pt x="21824" y="19150"/>
                  </a:lnTo>
                  <a:lnTo>
                    <a:pt x="21511" y="18522"/>
                  </a:lnTo>
                  <a:lnTo>
                    <a:pt x="21160" y="17895"/>
                  </a:lnTo>
                  <a:lnTo>
                    <a:pt x="20810" y="17305"/>
                  </a:lnTo>
                  <a:lnTo>
                    <a:pt x="20441" y="16696"/>
                  </a:lnTo>
                  <a:lnTo>
                    <a:pt x="20035" y="16124"/>
                  </a:lnTo>
                  <a:lnTo>
                    <a:pt x="19629" y="15552"/>
                  </a:lnTo>
                  <a:lnTo>
                    <a:pt x="19205" y="14999"/>
                  </a:lnTo>
                  <a:lnTo>
                    <a:pt x="18762" y="14464"/>
                  </a:lnTo>
                  <a:lnTo>
                    <a:pt x="18301" y="13929"/>
                  </a:lnTo>
                  <a:lnTo>
                    <a:pt x="17821" y="13412"/>
                  </a:lnTo>
                  <a:lnTo>
                    <a:pt x="17323" y="12914"/>
                  </a:lnTo>
                  <a:lnTo>
                    <a:pt x="16806" y="12435"/>
                  </a:lnTo>
                  <a:lnTo>
                    <a:pt x="16271" y="11973"/>
                  </a:lnTo>
                  <a:lnTo>
                    <a:pt x="16271" y="11973"/>
                  </a:lnTo>
                  <a:lnTo>
                    <a:pt x="16714" y="12933"/>
                  </a:lnTo>
                  <a:lnTo>
                    <a:pt x="17139" y="13892"/>
                  </a:lnTo>
                  <a:lnTo>
                    <a:pt x="17544" y="14851"/>
                  </a:lnTo>
                  <a:lnTo>
                    <a:pt x="17895" y="15829"/>
                  </a:lnTo>
                  <a:lnTo>
                    <a:pt x="18245" y="16825"/>
                  </a:lnTo>
                  <a:lnTo>
                    <a:pt x="18541" y="17821"/>
                  </a:lnTo>
                  <a:lnTo>
                    <a:pt x="18817" y="18836"/>
                  </a:lnTo>
                  <a:lnTo>
                    <a:pt x="19057" y="19851"/>
                  </a:lnTo>
                  <a:lnTo>
                    <a:pt x="19278" y="20884"/>
                  </a:lnTo>
                  <a:lnTo>
                    <a:pt x="19463" y="21917"/>
                  </a:lnTo>
                  <a:lnTo>
                    <a:pt x="19611" y="22950"/>
                  </a:lnTo>
                  <a:lnTo>
                    <a:pt x="19740" y="23983"/>
                  </a:lnTo>
                  <a:lnTo>
                    <a:pt x="19832" y="25035"/>
                  </a:lnTo>
                  <a:lnTo>
                    <a:pt x="19906" y="26068"/>
                  </a:lnTo>
                  <a:lnTo>
                    <a:pt x="19924" y="27119"/>
                  </a:lnTo>
                  <a:lnTo>
                    <a:pt x="19924" y="28171"/>
                  </a:lnTo>
                  <a:lnTo>
                    <a:pt x="19647" y="27341"/>
                  </a:lnTo>
                  <a:lnTo>
                    <a:pt x="19352" y="26529"/>
                  </a:lnTo>
                  <a:lnTo>
                    <a:pt x="19002" y="25736"/>
                  </a:lnTo>
                  <a:lnTo>
                    <a:pt x="18614" y="24961"/>
                  </a:lnTo>
                  <a:lnTo>
                    <a:pt x="18208" y="24186"/>
                  </a:lnTo>
                  <a:lnTo>
                    <a:pt x="17747" y="23448"/>
                  </a:lnTo>
                  <a:lnTo>
                    <a:pt x="17268" y="22729"/>
                  </a:lnTo>
                  <a:lnTo>
                    <a:pt x="16770" y="22028"/>
                  </a:lnTo>
                  <a:lnTo>
                    <a:pt x="16493" y="21179"/>
                  </a:lnTo>
                  <a:lnTo>
                    <a:pt x="16198" y="20349"/>
                  </a:lnTo>
                  <a:lnTo>
                    <a:pt x="15884" y="19537"/>
                  </a:lnTo>
                  <a:lnTo>
                    <a:pt x="15552" y="18707"/>
                  </a:lnTo>
                  <a:lnTo>
                    <a:pt x="15201" y="17895"/>
                  </a:lnTo>
                  <a:lnTo>
                    <a:pt x="14833" y="17102"/>
                  </a:lnTo>
                  <a:lnTo>
                    <a:pt x="14445" y="16309"/>
                  </a:lnTo>
                  <a:lnTo>
                    <a:pt x="14058" y="15515"/>
                  </a:lnTo>
                  <a:lnTo>
                    <a:pt x="13633" y="14741"/>
                  </a:lnTo>
                  <a:lnTo>
                    <a:pt x="13209" y="13966"/>
                  </a:lnTo>
                  <a:lnTo>
                    <a:pt x="12748" y="13209"/>
                  </a:lnTo>
                  <a:lnTo>
                    <a:pt x="12287" y="12453"/>
                  </a:lnTo>
                  <a:lnTo>
                    <a:pt x="11807" y="11715"/>
                  </a:lnTo>
                  <a:lnTo>
                    <a:pt x="11309" y="10996"/>
                  </a:lnTo>
                  <a:lnTo>
                    <a:pt x="10811" y="10276"/>
                  </a:lnTo>
                  <a:lnTo>
                    <a:pt x="10276" y="9557"/>
                  </a:lnTo>
                  <a:lnTo>
                    <a:pt x="9741" y="8874"/>
                  </a:lnTo>
                  <a:lnTo>
                    <a:pt x="9187" y="8173"/>
                  </a:lnTo>
                  <a:lnTo>
                    <a:pt x="8616" y="7509"/>
                  </a:lnTo>
                  <a:lnTo>
                    <a:pt x="8025" y="6845"/>
                  </a:lnTo>
                  <a:lnTo>
                    <a:pt x="7435" y="6199"/>
                  </a:lnTo>
                  <a:lnTo>
                    <a:pt x="6826" y="5554"/>
                  </a:lnTo>
                  <a:lnTo>
                    <a:pt x="6199" y="4945"/>
                  </a:lnTo>
                  <a:lnTo>
                    <a:pt x="5553" y="4336"/>
                  </a:lnTo>
                  <a:lnTo>
                    <a:pt x="4908" y="3746"/>
                  </a:lnTo>
                  <a:lnTo>
                    <a:pt x="4243" y="3155"/>
                  </a:lnTo>
                  <a:lnTo>
                    <a:pt x="3561" y="2602"/>
                  </a:lnTo>
                  <a:lnTo>
                    <a:pt x="2878" y="2048"/>
                  </a:lnTo>
                  <a:lnTo>
                    <a:pt x="2177" y="1513"/>
                  </a:lnTo>
                  <a:lnTo>
                    <a:pt x="1458" y="997"/>
                  </a:lnTo>
                  <a:lnTo>
                    <a:pt x="738" y="499"/>
                  </a:ln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13"/>
            <p:cNvSpPr/>
            <p:nvPr/>
          </p:nvSpPr>
          <p:spPr>
            <a:xfrm>
              <a:off x="2620550" y="5243025"/>
              <a:ext cx="107025" cy="233850"/>
            </a:xfrm>
            <a:custGeom>
              <a:avLst/>
              <a:gdLst/>
              <a:ahLst/>
              <a:cxnLst/>
              <a:rect l="l" t="t" r="r" b="b"/>
              <a:pathLst>
                <a:path w="4281" h="9354" extrusionOk="0">
                  <a:moveTo>
                    <a:pt x="4280" y="1"/>
                  </a:moveTo>
                  <a:lnTo>
                    <a:pt x="3930" y="536"/>
                  </a:lnTo>
                  <a:lnTo>
                    <a:pt x="3579" y="1089"/>
                  </a:lnTo>
                  <a:lnTo>
                    <a:pt x="3247" y="1643"/>
                  </a:lnTo>
                  <a:lnTo>
                    <a:pt x="2934" y="2196"/>
                  </a:lnTo>
                  <a:lnTo>
                    <a:pt x="2620" y="2768"/>
                  </a:lnTo>
                  <a:lnTo>
                    <a:pt x="2325" y="3340"/>
                  </a:lnTo>
                  <a:lnTo>
                    <a:pt x="2030" y="3912"/>
                  </a:lnTo>
                  <a:lnTo>
                    <a:pt x="1753" y="4502"/>
                  </a:lnTo>
                  <a:lnTo>
                    <a:pt x="1495" y="5093"/>
                  </a:lnTo>
                  <a:lnTo>
                    <a:pt x="1255" y="5683"/>
                  </a:lnTo>
                  <a:lnTo>
                    <a:pt x="1015" y="6292"/>
                  </a:lnTo>
                  <a:lnTo>
                    <a:pt x="775" y="6900"/>
                  </a:lnTo>
                  <a:lnTo>
                    <a:pt x="572" y="7509"/>
                  </a:lnTo>
                  <a:lnTo>
                    <a:pt x="369" y="8118"/>
                  </a:lnTo>
                  <a:lnTo>
                    <a:pt x="185" y="8745"/>
                  </a:lnTo>
                  <a:lnTo>
                    <a:pt x="0" y="9354"/>
                  </a:lnTo>
                  <a:lnTo>
                    <a:pt x="2011" y="9354"/>
                  </a:lnTo>
                  <a:lnTo>
                    <a:pt x="2159" y="8155"/>
                  </a:lnTo>
                  <a:lnTo>
                    <a:pt x="2362" y="6974"/>
                  </a:lnTo>
                  <a:lnTo>
                    <a:pt x="2583" y="5794"/>
                  </a:lnTo>
                  <a:lnTo>
                    <a:pt x="2860" y="4613"/>
                  </a:lnTo>
                  <a:lnTo>
                    <a:pt x="3155" y="3432"/>
                  </a:lnTo>
                  <a:lnTo>
                    <a:pt x="3487" y="2288"/>
                  </a:lnTo>
                  <a:lnTo>
                    <a:pt x="3875" y="1126"/>
                  </a:lnTo>
                  <a:lnTo>
                    <a:pt x="428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13"/>
            <p:cNvSpPr/>
            <p:nvPr/>
          </p:nvSpPr>
          <p:spPr>
            <a:xfrm>
              <a:off x="2692500" y="4881925"/>
              <a:ext cx="163750" cy="594950"/>
            </a:xfrm>
            <a:custGeom>
              <a:avLst/>
              <a:gdLst/>
              <a:ahLst/>
              <a:cxnLst/>
              <a:rect l="l" t="t" r="r" b="b"/>
              <a:pathLst>
                <a:path w="6550" h="23798" extrusionOk="0">
                  <a:moveTo>
                    <a:pt x="6549" y="0"/>
                  </a:moveTo>
                  <a:lnTo>
                    <a:pt x="5922" y="1402"/>
                  </a:lnTo>
                  <a:lnTo>
                    <a:pt x="5332" y="2841"/>
                  </a:lnTo>
                  <a:lnTo>
                    <a:pt x="4778" y="4280"/>
                  </a:lnTo>
                  <a:lnTo>
                    <a:pt x="4262" y="5737"/>
                  </a:lnTo>
                  <a:lnTo>
                    <a:pt x="3764" y="7195"/>
                  </a:lnTo>
                  <a:lnTo>
                    <a:pt x="3321" y="8671"/>
                  </a:lnTo>
                  <a:lnTo>
                    <a:pt x="2878" y="10147"/>
                  </a:lnTo>
                  <a:lnTo>
                    <a:pt x="2491" y="11641"/>
                  </a:lnTo>
                  <a:lnTo>
                    <a:pt x="2103" y="13154"/>
                  </a:lnTo>
                  <a:lnTo>
                    <a:pt x="1753" y="14648"/>
                  </a:lnTo>
                  <a:lnTo>
                    <a:pt x="1421" y="16161"/>
                  </a:lnTo>
                  <a:lnTo>
                    <a:pt x="1107" y="17692"/>
                  </a:lnTo>
                  <a:lnTo>
                    <a:pt x="812" y="19204"/>
                  </a:lnTo>
                  <a:lnTo>
                    <a:pt x="517" y="20736"/>
                  </a:lnTo>
                  <a:lnTo>
                    <a:pt x="259" y="22267"/>
                  </a:lnTo>
                  <a:lnTo>
                    <a:pt x="0" y="23798"/>
                  </a:lnTo>
                  <a:lnTo>
                    <a:pt x="3505" y="23798"/>
                  </a:lnTo>
                  <a:lnTo>
                    <a:pt x="3579" y="22304"/>
                  </a:lnTo>
                  <a:lnTo>
                    <a:pt x="3671" y="20791"/>
                  </a:lnTo>
                  <a:lnTo>
                    <a:pt x="3782" y="19260"/>
                  </a:lnTo>
                  <a:lnTo>
                    <a:pt x="3893" y="17747"/>
                  </a:lnTo>
                  <a:lnTo>
                    <a:pt x="4040" y="16234"/>
                  </a:lnTo>
                  <a:lnTo>
                    <a:pt x="4206" y="14722"/>
                  </a:lnTo>
                  <a:lnTo>
                    <a:pt x="4372" y="13209"/>
                  </a:lnTo>
                  <a:lnTo>
                    <a:pt x="4557" y="11696"/>
                  </a:lnTo>
                  <a:lnTo>
                    <a:pt x="4760" y="10202"/>
                  </a:lnTo>
                  <a:lnTo>
                    <a:pt x="4981" y="8708"/>
                  </a:lnTo>
                  <a:lnTo>
                    <a:pt x="5203" y="7213"/>
                  </a:lnTo>
                  <a:lnTo>
                    <a:pt x="5442" y="5756"/>
                  </a:lnTo>
                  <a:lnTo>
                    <a:pt x="5701" y="4280"/>
                  </a:lnTo>
                  <a:lnTo>
                    <a:pt x="5977" y="2841"/>
                  </a:lnTo>
                  <a:lnTo>
                    <a:pt x="6254" y="1402"/>
                  </a:lnTo>
                  <a:lnTo>
                    <a:pt x="654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13"/>
            <p:cNvSpPr/>
            <p:nvPr/>
          </p:nvSpPr>
          <p:spPr>
            <a:xfrm>
              <a:off x="1262800" y="4616725"/>
              <a:ext cx="515175" cy="860150"/>
            </a:xfrm>
            <a:custGeom>
              <a:avLst/>
              <a:gdLst/>
              <a:ahLst/>
              <a:cxnLst/>
              <a:rect l="l" t="t" r="r" b="b"/>
              <a:pathLst>
                <a:path w="20607" h="34406" extrusionOk="0">
                  <a:moveTo>
                    <a:pt x="6567" y="1"/>
                  </a:moveTo>
                  <a:lnTo>
                    <a:pt x="5977" y="1513"/>
                  </a:lnTo>
                  <a:lnTo>
                    <a:pt x="5424" y="3026"/>
                  </a:lnTo>
                  <a:lnTo>
                    <a:pt x="4870" y="4557"/>
                  </a:lnTo>
                  <a:lnTo>
                    <a:pt x="4354" y="6088"/>
                  </a:lnTo>
                  <a:lnTo>
                    <a:pt x="3856" y="7638"/>
                  </a:lnTo>
                  <a:lnTo>
                    <a:pt x="3394" y="9206"/>
                  </a:lnTo>
                  <a:lnTo>
                    <a:pt x="2952" y="10756"/>
                  </a:lnTo>
                  <a:lnTo>
                    <a:pt x="2527" y="12324"/>
                  </a:lnTo>
                  <a:lnTo>
                    <a:pt x="2122" y="13910"/>
                  </a:lnTo>
                  <a:lnTo>
                    <a:pt x="1753" y="15478"/>
                  </a:lnTo>
                  <a:lnTo>
                    <a:pt x="1402" y="17065"/>
                  </a:lnTo>
                  <a:lnTo>
                    <a:pt x="1070" y="18651"/>
                  </a:lnTo>
                  <a:lnTo>
                    <a:pt x="775" y="20256"/>
                  </a:lnTo>
                  <a:lnTo>
                    <a:pt x="498" y="21861"/>
                  </a:lnTo>
                  <a:lnTo>
                    <a:pt x="240" y="23466"/>
                  </a:lnTo>
                  <a:lnTo>
                    <a:pt x="0" y="25071"/>
                  </a:lnTo>
                  <a:lnTo>
                    <a:pt x="0" y="34406"/>
                  </a:lnTo>
                  <a:lnTo>
                    <a:pt x="5497" y="34406"/>
                  </a:lnTo>
                  <a:lnTo>
                    <a:pt x="5479" y="33410"/>
                  </a:lnTo>
                  <a:lnTo>
                    <a:pt x="5461" y="32414"/>
                  </a:lnTo>
                  <a:lnTo>
                    <a:pt x="5461" y="31436"/>
                  </a:lnTo>
                  <a:lnTo>
                    <a:pt x="5497" y="30440"/>
                  </a:lnTo>
                  <a:lnTo>
                    <a:pt x="5534" y="29444"/>
                  </a:lnTo>
                  <a:lnTo>
                    <a:pt x="5571" y="28447"/>
                  </a:lnTo>
                  <a:lnTo>
                    <a:pt x="5645" y="27451"/>
                  </a:lnTo>
                  <a:lnTo>
                    <a:pt x="5737" y="26473"/>
                  </a:lnTo>
                  <a:lnTo>
                    <a:pt x="5830" y="25477"/>
                  </a:lnTo>
                  <a:lnTo>
                    <a:pt x="5940" y="24481"/>
                  </a:lnTo>
                  <a:lnTo>
                    <a:pt x="6088" y="23503"/>
                  </a:lnTo>
                  <a:lnTo>
                    <a:pt x="6217" y="22526"/>
                  </a:lnTo>
                  <a:lnTo>
                    <a:pt x="6383" y="21529"/>
                  </a:lnTo>
                  <a:lnTo>
                    <a:pt x="6567" y="20552"/>
                  </a:lnTo>
                  <a:lnTo>
                    <a:pt x="6752" y="19592"/>
                  </a:lnTo>
                  <a:lnTo>
                    <a:pt x="6973" y="18615"/>
                  </a:lnTo>
                  <a:lnTo>
                    <a:pt x="7342" y="18984"/>
                  </a:lnTo>
                  <a:lnTo>
                    <a:pt x="7730" y="19371"/>
                  </a:lnTo>
                  <a:lnTo>
                    <a:pt x="8468" y="20164"/>
                  </a:lnTo>
                  <a:lnTo>
                    <a:pt x="9205" y="21013"/>
                  </a:lnTo>
                  <a:lnTo>
                    <a:pt x="9906" y="21898"/>
                  </a:lnTo>
                  <a:lnTo>
                    <a:pt x="10589" y="22821"/>
                  </a:lnTo>
                  <a:lnTo>
                    <a:pt x="11235" y="23762"/>
                  </a:lnTo>
                  <a:lnTo>
                    <a:pt x="11880" y="24739"/>
                  </a:lnTo>
                  <a:lnTo>
                    <a:pt x="12489" y="25754"/>
                  </a:lnTo>
                  <a:lnTo>
                    <a:pt x="13080" y="26787"/>
                  </a:lnTo>
                  <a:lnTo>
                    <a:pt x="13633" y="27820"/>
                  </a:lnTo>
                  <a:lnTo>
                    <a:pt x="14168" y="28890"/>
                  </a:lnTo>
                  <a:lnTo>
                    <a:pt x="14684" y="29979"/>
                  </a:lnTo>
                  <a:lnTo>
                    <a:pt x="15183" y="31085"/>
                  </a:lnTo>
                  <a:lnTo>
                    <a:pt x="15644" y="32174"/>
                  </a:lnTo>
                  <a:lnTo>
                    <a:pt x="16068" y="33299"/>
                  </a:lnTo>
                  <a:lnTo>
                    <a:pt x="16474" y="34406"/>
                  </a:lnTo>
                  <a:lnTo>
                    <a:pt x="20606" y="34406"/>
                  </a:lnTo>
                  <a:lnTo>
                    <a:pt x="20366" y="33779"/>
                  </a:lnTo>
                  <a:lnTo>
                    <a:pt x="20127" y="33152"/>
                  </a:lnTo>
                  <a:lnTo>
                    <a:pt x="19868" y="32524"/>
                  </a:lnTo>
                  <a:lnTo>
                    <a:pt x="19592" y="31916"/>
                  </a:lnTo>
                  <a:lnTo>
                    <a:pt x="19296" y="31307"/>
                  </a:lnTo>
                  <a:lnTo>
                    <a:pt x="19001" y="30698"/>
                  </a:lnTo>
                  <a:lnTo>
                    <a:pt x="18688" y="30089"/>
                  </a:lnTo>
                  <a:lnTo>
                    <a:pt x="18356" y="29499"/>
                  </a:lnTo>
                  <a:lnTo>
                    <a:pt x="18005" y="28927"/>
                  </a:lnTo>
                  <a:lnTo>
                    <a:pt x="17655" y="28355"/>
                  </a:lnTo>
                  <a:lnTo>
                    <a:pt x="17286" y="27783"/>
                  </a:lnTo>
                  <a:lnTo>
                    <a:pt x="16917" y="27230"/>
                  </a:lnTo>
                  <a:lnTo>
                    <a:pt x="16529" y="26676"/>
                  </a:lnTo>
                  <a:lnTo>
                    <a:pt x="16123" y="26123"/>
                  </a:lnTo>
                  <a:lnTo>
                    <a:pt x="15699" y="25588"/>
                  </a:lnTo>
                  <a:lnTo>
                    <a:pt x="15275" y="25071"/>
                  </a:lnTo>
                  <a:lnTo>
                    <a:pt x="14851" y="24555"/>
                  </a:lnTo>
                  <a:lnTo>
                    <a:pt x="14389" y="24038"/>
                  </a:lnTo>
                  <a:lnTo>
                    <a:pt x="13928" y="23559"/>
                  </a:lnTo>
                  <a:lnTo>
                    <a:pt x="13467" y="23061"/>
                  </a:lnTo>
                  <a:lnTo>
                    <a:pt x="12987" y="22581"/>
                  </a:lnTo>
                  <a:lnTo>
                    <a:pt x="12489" y="22120"/>
                  </a:lnTo>
                  <a:lnTo>
                    <a:pt x="11991" y="21658"/>
                  </a:lnTo>
                  <a:lnTo>
                    <a:pt x="11493" y="21216"/>
                  </a:lnTo>
                  <a:lnTo>
                    <a:pt x="10958" y="20791"/>
                  </a:lnTo>
                  <a:lnTo>
                    <a:pt x="10441" y="20367"/>
                  </a:lnTo>
                  <a:lnTo>
                    <a:pt x="9906" y="19961"/>
                  </a:lnTo>
                  <a:lnTo>
                    <a:pt x="9353" y="19574"/>
                  </a:lnTo>
                  <a:lnTo>
                    <a:pt x="8800" y="19186"/>
                  </a:lnTo>
                  <a:lnTo>
                    <a:pt x="8228" y="18818"/>
                  </a:lnTo>
                  <a:lnTo>
                    <a:pt x="7656" y="18449"/>
                  </a:lnTo>
                  <a:lnTo>
                    <a:pt x="7084" y="18098"/>
                  </a:lnTo>
                  <a:lnTo>
                    <a:pt x="7398" y="16825"/>
                  </a:lnTo>
                  <a:lnTo>
                    <a:pt x="7730" y="15534"/>
                  </a:lnTo>
                  <a:lnTo>
                    <a:pt x="8099" y="14279"/>
                  </a:lnTo>
                  <a:lnTo>
                    <a:pt x="8486" y="13006"/>
                  </a:lnTo>
                  <a:lnTo>
                    <a:pt x="7490" y="15386"/>
                  </a:lnTo>
                  <a:lnTo>
                    <a:pt x="7010" y="16585"/>
                  </a:lnTo>
                  <a:lnTo>
                    <a:pt x="6531" y="17784"/>
                  </a:lnTo>
                  <a:lnTo>
                    <a:pt x="5866" y="17434"/>
                  </a:lnTo>
                  <a:lnTo>
                    <a:pt x="5202" y="17102"/>
                  </a:lnTo>
                  <a:lnTo>
                    <a:pt x="5811" y="17581"/>
                  </a:lnTo>
                  <a:lnTo>
                    <a:pt x="6401" y="18098"/>
                  </a:lnTo>
                  <a:lnTo>
                    <a:pt x="6032" y="19076"/>
                  </a:lnTo>
                  <a:lnTo>
                    <a:pt x="5682" y="20072"/>
                  </a:lnTo>
                  <a:lnTo>
                    <a:pt x="5331" y="21068"/>
                  </a:lnTo>
                  <a:lnTo>
                    <a:pt x="4999" y="22046"/>
                  </a:lnTo>
                  <a:lnTo>
                    <a:pt x="4686" y="23061"/>
                  </a:lnTo>
                  <a:lnTo>
                    <a:pt x="4391" y="24057"/>
                  </a:lnTo>
                  <a:lnTo>
                    <a:pt x="4114" y="25053"/>
                  </a:lnTo>
                  <a:lnTo>
                    <a:pt x="3856" y="26068"/>
                  </a:lnTo>
                  <a:lnTo>
                    <a:pt x="3634" y="27082"/>
                  </a:lnTo>
                  <a:lnTo>
                    <a:pt x="3413" y="28097"/>
                  </a:lnTo>
                  <a:lnTo>
                    <a:pt x="3247" y="29111"/>
                  </a:lnTo>
                  <a:lnTo>
                    <a:pt x="3081" y="30108"/>
                  </a:lnTo>
                  <a:lnTo>
                    <a:pt x="2970" y="31122"/>
                  </a:lnTo>
                  <a:lnTo>
                    <a:pt x="2878" y="32137"/>
                  </a:lnTo>
                  <a:lnTo>
                    <a:pt x="2823" y="33152"/>
                  </a:lnTo>
                  <a:lnTo>
                    <a:pt x="2786" y="34148"/>
                  </a:lnTo>
                  <a:lnTo>
                    <a:pt x="2693" y="33096"/>
                  </a:lnTo>
                  <a:lnTo>
                    <a:pt x="2620" y="32026"/>
                  </a:lnTo>
                  <a:lnTo>
                    <a:pt x="2546" y="30956"/>
                  </a:lnTo>
                  <a:lnTo>
                    <a:pt x="2509" y="29886"/>
                  </a:lnTo>
                  <a:lnTo>
                    <a:pt x="2472" y="28816"/>
                  </a:lnTo>
                  <a:lnTo>
                    <a:pt x="2454" y="27728"/>
                  </a:lnTo>
                  <a:lnTo>
                    <a:pt x="2454" y="26658"/>
                  </a:lnTo>
                  <a:lnTo>
                    <a:pt x="2472" y="25588"/>
                  </a:lnTo>
                  <a:lnTo>
                    <a:pt x="2509" y="24499"/>
                  </a:lnTo>
                  <a:lnTo>
                    <a:pt x="2546" y="23429"/>
                  </a:lnTo>
                  <a:lnTo>
                    <a:pt x="2620" y="22341"/>
                  </a:lnTo>
                  <a:lnTo>
                    <a:pt x="2693" y="21271"/>
                  </a:lnTo>
                  <a:lnTo>
                    <a:pt x="2786" y="20183"/>
                  </a:lnTo>
                  <a:lnTo>
                    <a:pt x="2878" y="19113"/>
                  </a:lnTo>
                  <a:lnTo>
                    <a:pt x="3007" y="18024"/>
                  </a:lnTo>
                  <a:lnTo>
                    <a:pt x="3136" y="16954"/>
                  </a:lnTo>
                  <a:lnTo>
                    <a:pt x="3265" y="15866"/>
                  </a:lnTo>
                  <a:lnTo>
                    <a:pt x="3413" y="14796"/>
                  </a:lnTo>
                  <a:lnTo>
                    <a:pt x="3579" y="13726"/>
                  </a:lnTo>
                  <a:lnTo>
                    <a:pt x="3763" y="12656"/>
                  </a:lnTo>
                  <a:lnTo>
                    <a:pt x="4132" y="10516"/>
                  </a:lnTo>
                  <a:lnTo>
                    <a:pt x="4557" y="8376"/>
                  </a:lnTo>
                  <a:lnTo>
                    <a:pt x="5018" y="6254"/>
                  </a:lnTo>
                  <a:lnTo>
                    <a:pt x="5497" y="4151"/>
                  </a:lnTo>
                  <a:lnTo>
                    <a:pt x="6032" y="2067"/>
                  </a:lnTo>
                  <a:lnTo>
                    <a:pt x="656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13"/>
            <p:cNvSpPr/>
            <p:nvPr/>
          </p:nvSpPr>
          <p:spPr>
            <a:xfrm>
              <a:off x="1498450" y="4664700"/>
              <a:ext cx="372675" cy="812175"/>
            </a:xfrm>
            <a:custGeom>
              <a:avLst/>
              <a:gdLst/>
              <a:ahLst/>
              <a:cxnLst/>
              <a:rect l="l" t="t" r="r" b="b"/>
              <a:pathLst>
                <a:path w="14907" h="32487" extrusionOk="0">
                  <a:moveTo>
                    <a:pt x="1" y="0"/>
                  </a:moveTo>
                  <a:lnTo>
                    <a:pt x="536" y="960"/>
                  </a:lnTo>
                  <a:lnTo>
                    <a:pt x="1052" y="1900"/>
                  </a:lnTo>
                  <a:lnTo>
                    <a:pt x="1569" y="2860"/>
                  </a:lnTo>
                  <a:lnTo>
                    <a:pt x="2067" y="3819"/>
                  </a:lnTo>
                  <a:lnTo>
                    <a:pt x="2547" y="4797"/>
                  </a:lnTo>
                  <a:lnTo>
                    <a:pt x="3026" y="5756"/>
                  </a:lnTo>
                  <a:lnTo>
                    <a:pt x="3488" y="6734"/>
                  </a:lnTo>
                  <a:lnTo>
                    <a:pt x="3949" y="7711"/>
                  </a:lnTo>
                  <a:lnTo>
                    <a:pt x="4391" y="8708"/>
                  </a:lnTo>
                  <a:lnTo>
                    <a:pt x="4816" y="9704"/>
                  </a:lnTo>
                  <a:lnTo>
                    <a:pt x="5240" y="10700"/>
                  </a:lnTo>
                  <a:lnTo>
                    <a:pt x="5664" y="11696"/>
                  </a:lnTo>
                  <a:lnTo>
                    <a:pt x="6052" y="12711"/>
                  </a:lnTo>
                  <a:lnTo>
                    <a:pt x="6439" y="13707"/>
                  </a:lnTo>
                  <a:lnTo>
                    <a:pt x="6827" y="14722"/>
                  </a:lnTo>
                  <a:lnTo>
                    <a:pt x="7196" y="15736"/>
                  </a:lnTo>
                  <a:lnTo>
                    <a:pt x="7546" y="16769"/>
                  </a:lnTo>
                  <a:lnTo>
                    <a:pt x="7897" y="17802"/>
                  </a:lnTo>
                  <a:lnTo>
                    <a:pt x="8229" y="18817"/>
                  </a:lnTo>
                  <a:lnTo>
                    <a:pt x="8542" y="19850"/>
                  </a:lnTo>
                  <a:lnTo>
                    <a:pt x="8856" y="20902"/>
                  </a:lnTo>
                  <a:lnTo>
                    <a:pt x="9151" y="21935"/>
                  </a:lnTo>
                  <a:lnTo>
                    <a:pt x="9446" y="22986"/>
                  </a:lnTo>
                  <a:lnTo>
                    <a:pt x="9723" y="24019"/>
                  </a:lnTo>
                  <a:lnTo>
                    <a:pt x="9981" y="25071"/>
                  </a:lnTo>
                  <a:lnTo>
                    <a:pt x="10239" y="26122"/>
                  </a:lnTo>
                  <a:lnTo>
                    <a:pt x="10479" y="27174"/>
                  </a:lnTo>
                  <a:lnTo>
                    <a:pt x="10719" y="28244"/>
                  </a:lnTo>
                  <a:lnTo>
                    <a:pt x="10940" y="29296"/>
                  </a:lnTo>
                  <a:lnTo>
                    <a:pt x="11143" y="30365"/>
                  </a:lnTo>
                  <a:lnTo>
                    <a:pt x="11346" y="31417"/>
                  </a:lnTo>
                  <a:lnTo>
                    <a:pt x="11531" y="32487"/>
                  </a:lnTo>
                  <a:lnTo>
                    <a:pt x="14907" y="32487"/>
                  </a:lnTo>
                  <a:lnTo>
                    <a:pt x="14261" y="30329"/>
                  </a:lnTo>
                  <a:lnTo>
                    <a:pt x="13597" y="28152"/>
                  </a:lnTo>
                  <a:lnTo>
                    <a:pt x="12914" y="25993"/>
                  </a:lnTo>
                  <a:lnTo>
                    <a:pt x="12213" y="23853"/>
                  </a:lnTo>
                  <a:lnTo>
                    <a:pt x="11475" y="21713"/>
                  </a:lnTo>
                  <a:lnTo>
                    <a:pt x="10701" y="19573"/>
                  </a:lnTo>
                  <a:lnTo>
                    <a:pt x="10295" y="18522"/>
                  </a:lnTo>
                  <a:lnTo>
                    <a:pt x="9889" y="17470"/>
                  </a:lnTo>
                  <a:lnTo>
                    <a:pt x="9465" y="16437"/>
                  </a:lnTo>
                  <a:lnTo>
                    <a:pt x="9040" y="15404"/>
                  </a:lnTo>
                  <a:lnTo>
                    <a:pt x="8579" y="14371"/>
                  </a:lnTo>
                  <a:lnTo>
                    <a:pt x="8118" y="13338"/>
                  </a:lnTo>
                  <a:lnTo>
                    <a:pt x="7657" y="12323"/>
                  </a:lnTo>
                  <a:lnTo>
                    <a:pt x="7159" y="11327"/>
                  </a:lnTo>
                  <a:lnTo>
                    <a:pt x="6661" y="10313"/>
                  </a:lnTo>
                  <a:lnTo>
                    <a:pt x="6144" y="9335"/>
                  </a:lnTo>
                  <a:lnTo>
                    <a:pt x="5609" y="8339"/>
                  </a:lnTo>
                  <a:lnTo>
                    <a:pt x="5074" y="7379"/>
                  </a:lnTo>
                  <a:lnTo>
                    <a:pt x="4502" y="6420"/>
                  </a:lnTo>
                  <a:lnTo>
                    <a:pt x="3912" y="5461"/>
                  </a:lnTo>
                  <a:lnTo>
                    <a:pt x="3321" y="4520"/>
                  </a:lnTo>
                  <a:lnTo>
                    <a:pt x="2694" y="3598"/>
                  </a:lnTo>
                  <a:lnTo>
                    <a:pt x="2049" y="2675"/>
                  </a:lnTo>
                  <a:lnTo>
                    <a:pt x="1384" y="1771"/>
                  </a:lnTo>
                  <a:lnTo>
                    <a:pt x="720" y="886"/>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13"/>
            <p:cNvSpPr/>
            <p:nvPr/>
          </p:nvSpPr>
          <p:spPr>
            <a:xfrm>
              <a:off x="1759025" y="5134200"/>
              <a:ext cx="178050" cy="342675"/>
            </a:xfrm>
            <a:custGeom>
              <a:avLst/>
              <a:gdLst/>
              <a:ahLst/>
              <a:cxnLst/>
              <a:rect l="l" t="t" r="r" b="b"/>
              <a:pathLst>
                <a:path w="7122" h="13707" extrusionOk="0">
                  <a:moveTo>
                    <a:pt x="1" y="0"/>
                  </a:moveTo>
                  <a:lnTo>
                    <a:pt x="554" y="757"/>
                  </a:lnTo>
                  <a:lnTo>
                    <a:pt x="1071" y="1531"/>
                  </a:lnTo>
                  <a:lnTo>
                    <a:pt x="1551" y="2325"/>
                  </a:lnTo>
                  <a:lnTo>
                    <a:pt x="2030" y="3136"/>
                  </a:lnTo>
                  <a:lnTo>
                    <a:pt x="2454" y="3948"/>
                  </a:lnTo>
                  <a:lnTo>
                    <a:pt x="2860" y="4778"/>
                  </a:lnTo>
                  <a:lnTo>
                    <a:pt x="3248" y="5627"/>
                  </a:lnTo>
                  <a:lnTo>
                    <a:pt x="3598" y="6494"/>
                  </a:lnTo>
                  <a:lnTo>
                    <a:pt x="3912" y="7379"/>
                  </a:lnTo>
                  <a:lnTo>
                    <a:pt x="4207" y="8246"/>
                  </a:lnTo>
                  <a:lnTo>
                    <a:pt x="4465" y="9150"/>
                  </a:lnTo>
                  <a:lnTo>
                    <a:pt x="4705" y="10054"/>
                  </a:lnTo>
                  <a:lnTo>
                    <a:pt x="4908" y="10958"/>
                  </a:lnTo>
                  <a:lnTo>
                    <a:pt x="5074" y="11862"/>
                  </a:lnTo>
                  <a:lnTo>
                    <a:pt x="5222" y="12785"/>
                  </a:lnTo>
                  <a:lnTo>
                    <a:pt x="5332" y="13707"/>
                  </a:lnTo>
                  <a:lnTo>
                    <a:pt x="7122" y="13707"/>
                  </a:lnTo>
                  <a:lnTo>
                    <a:pt x="6900" y="12766"/>
                  </a:lnTo>
                  <a:lnTo>
                    <a:pt x="6661" y="11807"/>
                  </a:lnTo>
                  <a:lnTo>
                    <a:pt x="6384" y="10884"/>
                  </a:lnTo>
                  <a:lnTo>
                    <a:pt x="6070" y="9962"/>
                  </a:lnTo>
                  <a:lnTo>
                    <a:pt x="5720" y="9040"/>
                  </a:lnTo>
                  <a:lnTo>
                    <a:pt x="5332" y="8136"/>
                  </a:lnTo>
                  <a:lnTo>
                    <a:pt x="4926" y="7250"/>
                  </a:lnTo>
                  <a:lnTo>
                    <a:pt x="4502" y="6383"/>
                  </a:lnTo>
                  <a:lnTo>
                    <a:pt x="4041" y="5516"/>
                  </a:lnTo>
                  <a:lnTo>
                    <a:pt x="3543" y="4668"/>
                  </a:lnTo>
                  <a:lnTo>
                    <a:pt x="3008" y="3837"/>
                  </a:lnTo>
                  <a:lnTo>
                    <a:pt x="2473" y="3044"/>
                  </a:lnTo>
                  <a:lnTo>
                    <a:pt x="1883" y="2251"/>
                  </a:lnTo>
                  <a:lnTo>
                    <a:pt x="1292" y="1476"/>
                  </a:lnTo>
                  <a:lnTo>
                    <a:pt x="665" y="738"/>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13"/>
            <p:cNvSpPr/>
            <p:nvPr/>
          </p:nvSpPr>
          <p:spPr>
            <a:xfrm>
              <a:off x="1689850" y="4921125"/>
              <a:ext cx="343150" cy="555750"/>
            </a:xfrm>
            <a:custGeom>
              <a:avLst/>
              <a:gdLst/>
              <a:ahLst/>
              <a:cxnLst/>
              <a:rect l="l" t="t" r="r" b="b"/>
              <a:pathLst>
                <a:path w="13726" h="22230" extrusionOk="0">
                  <a:moveTo>
                    <a:pt x="1" y="0"/>
                  </a:moveTo>
                  <a:lnTo>
                    <a:pt x="517" y="591"/>
                  </a:lnTo>
                  <a:lnTo>
                    <a:pt x="1034" y="1162"/>
                  </a:lnTo>
                  <a:lnTo>
                    <a:pt x="1513" y="1771"/>
                  </a:lnTo>
                  <a:lnTo>
                    <a:pt x="2012" y="2362"/>
                  </a:lnTo>
                  <a:lnTo>
                    <a:pt x="2473" y="2989"/>
                  </a:lnTo>
                  <a:lnTo>
                    <a:pt x="2934" y="3616"/>
                  </a:lnTo>
                  <a:lnTo>
                    <a:pt x="3377" y="4243"/>
                  </a:lnTo>
                  <a:lnTo>
                    <a:pt x="3819" y="4889"/>
                  </a:lnTo>
                  <a:lnTo>
                    <a:pt x="4225" y="5535"/>
                  </a:lnTo>
                  <a:lnTo>
                    <a:pt x="4631" y="6199"/>
                  </a:lnTo>
                  <a:lnTo>
                    <a:pt x="5037" y="6863"/>
                  </a:lnTo>
                  <a:lnTo>
                    <a:pt x="5406" y="7545"/>
                  </a:lnTo>
                  <a:lnTo>
                    <a:pt x="5775" y="8228"/>
                  </a:lnTo>
                  <a:lnTo>
                    <a:pt x="6125" y="8911"/>
                  </a:lnTo>
                  <a:lnTo>
                    <a:pt x="6476" y="9612"/>
                  </a:lnTo>
                  <a:lnTo>
                    <a:pt x="6790" y="10313"/>
                  </a:lnTo>
                  <a:lnTo>
                    <a:pt x="7103" y="11014"/>
                  </a:lnTo>
                  <a:lnTo>
                    <a:pt x="7398" y="11733"/>
                  </a:lnTo>
                  <a:lnTo>
                    <a:pt x="7675" y="12453"/>
                  </a:lnTo>
                  <a:lnTo>
                    <a:pt x="7952" y="13191"/>
                  </a:lnTo>
                  <a:lnTo>
                    <a:pt x="8210" y="13928"/>
                  </a:lnTo>
                  <a:lnTo>
                    <a:pt x="8450" y="14666"/>
                  </a:lnTo>
                  <a:lnTo>
                    <a:pt x="8671" y="15404"/>
                  </a:lnTo>
                  <a:lnTo>
                    <a:pt x="8874" y="16142"/>
                  </a:lnTo>
                  <a:lnTo>
                    <a:pt x="9077" y="16899"/>
                  </a:lnTo>
                  <a:lnTo>
                    <a:pt x="9243" y="17655"/>
                  </a:lnTo>
                  <a:lnTo>
                    <a:pt x="9409" y="18411"/>
                  </a:lnTo>
                  <a:lnTo>
                    <a:pt x="9557" y="19168"/>
                  </a:lnTo>
                  <a:lnTo>
                    <a:pt x="9686" y="19924"/>
                  </a:lnTo>
                  <a:lnTo>
                    <a:pt x="9815" y="20699"/>
                  </a:lnTo>
                  <a:lnTo>
                    <a:pt x="9907" y="21474"/>
                  </a:lnTo>
                  <a:lnTo>
                    <a:pt x="9999" y="22230"/>
                  </a:lnTo>
                  <a:lnTo>
                    <a:pt x="13726" y="22230"/>
                  </a:lnTo>
                  <a:lnTo>
                    <a:pt x="13339" y="20754"/>
                  </a:lnTo>
                  <a:lnTo>
                    <a:pt x="12914" y="19278"/>
                  </a:lnTo>
                  <a:lnTo>
                    <a:pt x="12471" y="17821"/>
                  </a:lnTo>
                  <a:lnTo>
                    <a:pt x="12010" y="16382"/>
                  </a:lnTo>
                  <a:lnTo>
                    <a:pt x="11752" y="15663"/>
                  </a:lnTo>
                  <a:lnTo>
                    <a:pt x="11494" y="14943"/>
                  </a:lnTo>
                  <a:lnTo>
                    <a:pt x="11217" y="14242"/>
                  </a:lnTo>
                  <a:lnTo>
                    <a:pt x="10922" y="13523"/>
                  </a:lnTo>
                  <a:lnTo>
                    <a:pt x="10627" y="12822"/>
                  </a:lnTo>
                  <a:lnTo>
                    <a:pt x="10313" y="12139"/>
                  </a:lnTo>
                  <a:lnTo>
                    <a:pt x="9981" y="11438"/>
                  </a:lnTo>
                  <a:lnTo>
                    <a:pt x="9649" y="10755"/>
                  </a:lnTo>
                  <a:lnTo>
                    <a:pt x="9225" y="9944"/>
                  </a:lnTo>
                  <a:lnTo>
                    <a:pt x="8763" y="9150"/>
                  </a:lnTo>
                  <a:lnTo>
                    <a:pt x="8302" y="8357"/>
                  </a:lnTo>
                  <a:lnTo>
                    <a:pt x="7804" y="7582"/>
                  </a:lnTo>
                  <a:lnTo>
                    <a:pt x="7288" y="6826"/>
                  </a:lnTo>
                  <a:lnTo>
                    <a:pt x="6734" y="6088"/>
                  </a:lnTo>
                  <a:lnTo>
                    <a:pt x="6162" y="5369"/>
                  </a:lnTo>
                  <a:lnTo>
                    <a:pt x="5572" y="4668"/>
                  </a:lnTo>
                  <a:lnTo>
                    <a:pt x="4963" y="3985"/>
                  </a:lnTo>
                  <a:lnTo>
                    <a:pt x="4318" y="3339"/>
                  </a:lnTo>
                  <a:lnTo>
                    <a:pt x="3672" y="2712"/>
                  </a:lnTo>
                  <a:lnTo>
                    <a:pt x="2971" y="2103"/>
                  </a:lnTo>
                  <a:lnTo>
                    <a:pt x="2270" y="1531"/>
                  </a:lnTo>
                  <a:lnTo>
                    <a:pt x="1532" y="996"/>
                  </a:lnTo>
                  <a:lnTo>
                    <a:pt x="776" y="480"/>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13"/>
            <p:cNvSpPr/>
            <p:nvPr/>
          </p:nvSpPr>
          <p:spPr>
            <a:xfrm>
              <a:off x="1798225" y="4645325"/>
              <a:ext cx="363450" cy="831550"/>
            </a:xfrm>
            <a:custGeom>
              <a:avLst/>
              <a:gdLst/>
              <a:ahLst/>
              <a:cxnLst/>
              <a:rect l="l" t="t" r="r" b="b"/>
              <a:pathLst>
                <a:path w="14538" h="33262" extrusionOk="0">
                  <a:moveTo>
                    <a:pt x="1" y="0"/>
                  </a:moveTo>
                  <a:lnTo>
                    <a:pt x="610" y="904"/>
                  </a:lnTo>
                  <a:lnTo>
                    <a:pt x="1200" y="1845"/>
                  </a:lnTo>
                  <a:lnTo>
                    <a:pt x="1790" y="2768"/>
                  </a:lnTo>
                  <a:lnTo>
                    <a:pt x="2344" y="3727"/>
                  </a:lnTo>
                  <a:lnTo>
                    <a:pt x="2879" y="4686"/>
                  </a:lnTo>
                  <a:lnTo>
                    <a:pt x="3414" y="5664"/>
                  </a:lnTo>
                  <a:lnTo>
                    <a:pt x="3912" y="6642"/>
                  </a:lnTo>
                  <a:lnTo>
                    <a:pt x="4392" y="7638"/>
                  </a:lnTo>
                  <a:lnTo>
                    <a:pt x="4853" y="8634"/>
                  </a:lnTo>
                  <a:lnTo>
                    <a:pt x="5314" y="9649"/>
                  </a:lnTo>
                  <a:lnTo>
                    <a:pt x="5738" y="10663"/>
                  </a:lnTo>
                  <a:lnTo>
                    <a:pt x="6144" y="11678"/>
                  </a:lnTo>
                  <a:lnTo>
                    <a:pt x="6532" y="12711"/>
                  </a:lnTo>
                  <a:lnTo>
                    <a:pt x="6900" y="13763"/>
                  </a:lnTo>
                  <a:lnTo>
                    <a:pt x="7251" y="14814"/>
                  </a:lnTo>
                  <a:lnTo>
                    <a:pt x="7583" y="15866"/>
                  </a:lnTo>
                  <a:lnTo>
                    <a:pt x="7878" y="16917"/>
                  </a:lnTo>
                  <a:lnTo>
                    <a:pt x="8173" y="17987"/>
                  </a:lnTo>
                  <a:lnTo>
                    <a:pt x="8450" y="19057"/>
                  </a:lnTo>
                  <a:lnTo>
                    <a:pt x="8690" y="20127"/>
                  </a:lnTo>
                  <a:lnTo>
                    <a:pt x="8930" y="21216"/>
                  </a:lnTo>
                  <a:lnTo>
                    <a:pt x="9133" y="22285"/>
                  </a:lnTo>
                  <a:lnTo>
                    <a:pt x="9317" y="23374"/>
                  </a:lnTo>
                  <a:lnTo>
                    <a:pt x="9483" y="24462"/>
                  </a:lnTo>
                  <a:lnTo>
                    <a:pt x="9631" y="25569"/>
                  </a:lnTo>
                  <a:lnTo>
                    <a:pt x="9760" y="26658"/>
                  </a:lnTo>
                  <a:lnTo>
                    <a:pt x="9852" y="27765"/>
                  </a:lnTo>
                  <a:lnTo>
                    <a:pt x="9944" y="28853"/>
                  </a:lnTo>
                  <a:lnTo>
                    <a:pt x="10000" y="29960"/>
                  </a:lnTo>
                  <a:lnTo>
                    <a:pt x="10037" y="31067"/>
                  </a:lnTo>
                  <a:lnTo>
                    <a:pt x="10055" y="32155"/>
                  </a:lnTo>
                  <a:lnTo>
                    <a:pt x="10055" y="33262"/>
                  </a:lnTo>
                  <a:lnTo>
                    <a:pt x="14538" y="33262"/>
                  </a:lnTo>
                  <a:lnTo>
                    <a:pt x="14353" y="31067"/>
                  </a:lnTo>
                  <a:lnTo>
                    <a:pt x="14132" y="28871"/>
                  </a:lnTo>
                  <a:lnTo>
                    <a:pt x="14003" y="27765"/>
                  </a:lnTo>
                  <a:lnTo>
                    <a:pt x="13874" y="26676"/>
                  </a:lnTo>
                  <a:lnTo>
                    <a:pt x="13726" y="25588"/>
                  </a:lnTo>
                  <a:lnTo>
                    <a:pt x="13560" y="24499"/>
                  </a:lnTo>
                  <a:lnTo>
                    <a:pt x="13394" y="23411"/>
                  </a:lnTo>
                  <a:lnTo>
                    <a:pt x="13191" y="22322"/>
                  </a:lnTo>
                  <a:lnTo>
                    <a:pt x="12970" y="21234"/>
                  </a:lnTo>
                  <a:lnTo>
                    <a:pt x="12748" y="20164"/>
                  </a:lnTo>
                  <a:lnTo>
                    <a:pt x="12490" y="19094"/>
                  </a:lnTo>
                  <a:lnTo>
                    <a:pt x="12213" y="18024"/>
                  </a:lnTo>
                  <a:lnTo>
                    <a:pt x="11918" y="16972"/>
                  </a:lnTo>
                  <a:lnTo>
                    <a:pt x="11586" y="15921"/>
                  </a:lnTo>
                  <a:lnTo>
                    <a:pt x="11180" y="14740"/>
                  </a:lnTo>
                  <a:lnTo>
                    <a:pt x="10719" y="13541"/>
                  </a:lnTo>
                  <a:lnTo>
                    <a:pt x="10240" y="12379"/>
                  </a:lnTo>
                  <a:lnTo>
                    <a:pt x="9963" y="11807"/>
                  </a:lnTo>
                  <a:lnTo>
                    <a:pt x="9705" y="11235"/>
                  </a:lnTo>
                  <a:lnTo>
                    <a:pt x="9409" y="10663"/>
                  </a:lnTo>
                  <a:lnTo>
                    <a:pt x="9133" y="10110"/>
                  </a:lnTo>
                  <a:lnTo>
                    <a:pt x="8819" y="9556"/>
                  </a:lnTo>
                  <a:lnTo>
                    <a:pt x="8505" y="9003"/>
                  </a:lnTo>
                  <a:lnTo>
                    <a:pt x="8192" y="8468"/>
                  </a:lnTo>
                  <a:lnTo>
                    <a:pt x="7860" y="7933"/>
                  </a:lnTo>
                  <a:lnTo>
                    <a:pt x="7509" y="7398"/>
                  </a:lnTo>
                  <a:lnTo>
                    <a:pt x="7159" y="6881"/>
                  </a:lnTo>
                  <a:lnTo>
                    <a:pt x="6790" y="6365"/>
                  </a:lnTo>
                  <a:lnTo>
                    <a:pt x="6421" y="5867"/>
                  </a:lnTo>
                  <a:lnTo>
                    <a:pt x="6033" y="5369"/>
                  </a:lnTo>
                  <a:lnTo>
                    <a:pt x="5628" y="4889"/>
                  </a:lnTo>
                  <a:lnTo>
                    <a:pt x="5222" y="4409"/>
                  </a:lnTo>
                  <a:lnTo>
                    <a:pt x="4797" y="3948"/>
                  </a:lnTo>
                  <a:lnTo>
                    <a:pt x="4373" y="3506"/>
                  </a:lnTo>
                  <a:lnTo>
                    <a:pt x="3930" y="3063"/>
                  </a:lnTo>
                  <a:lnTo>
                    <a:pt x="3469" y="2638"/>
                  </a:lnTo>
                  <a:lnTo>
                    <a:pt x="3008" y="2214"/>
                  </a:lnTo>
                  <a:lnTo>
                    <a:pt x="2528" y="1808"/>
                  </a:lnTo>
                  <a:lnTo>
                    <a:pt x="2049" y="1421"/>
                  </a:lnTo>
                  <a:lnTo>
                    <a:pt x="1551" y="1033"/>
                  </a:lnTo>
                  <a:lnTo>
                    <a:pt x="1052" y="683"/>
                  </a:lnTo>
                  <a:lnTo>
                    <a:pt x="518" y="332"/>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13"/>
            <p:cNvSpPr/>
            <p:nvPr/>
          </p:nvSpPr>
          <p:spPr>
            <a:xfrm>
              <a:off x="2163500" y="4830725"/>
              <a:ext cx="129175" cy="646150"/>
            </a:xfrm>
            <a:custGeom>
              <a:avLst/>
              <a:gdLst/>
              <a:ahLst/>
              <a:cxnLst/>
              <a:rect l="l" t="t" r="r" b="b"/>
              <a:pathLst>
                <a:path w="5167" h="25846" extrusionOk="0">
                  <a:moveTo>
                    <a:pt x="5166" y="0"/>
                  </a:moveTo>
                  <a:lnTo>
                    <a:pt x="4834" y="757"/>
                  </a:lnTo>
                  <a:lnTo>
                    <a:pt x="4520" y="1495"/>
                  </a:lnTo>
                  <a:lnTo>
                    <a:pt x="4207" y="2251"/>
                  </a:lnTo>
                  <a:lnTo>
                    <a:pt x="3930" y="3026"/>
                  </a:lnTo>
                  <a:lnTo>
                    <a:pt x="3672" y="3782"/>
                  </a:lnTo>
                  <a:lnTo>
                    <a:pt x="3432" y="4557"/>
                  </a:lnTo>
                  <a:lnTo>
                    <a:pt x="3211" y="5350"/>
                  </a:lnTo>
                  <a:lnTo>
                    <a:pt x="3008" y="6125"/>
                  </a:lnTo>
                  <a:lnTo>
                    <a:pt x="2823" y="6918"/>
                  </a:lnTo>
                  <a:lnTo>
                    <a:pt x="2657" y="7712"/>
                  </a:lnTo>
                  <a:lnTo>
                    <a:pt x="2491" y="8505"/>
                  </a:lnTo>
                  <a:lnTo>
                    <a:pt x="2362" y="9317"/>
                  </a:lnTo>
                  <a:lnTo>
                    <a:pt x="2233" y="10110"/>
                  </a:lnTo>
                  <a:lnTo>
                    <a:pt x="2122" y="10922"/>
                  </a:lnTo>
                  <a:lnTo>
                    <a:pt x="2030" y="11733"/>
                  </a:lnTo>
                  <a:lnTo>
                    <a:pt x="1938" y="12545"/>
                  </a:lnTo>
                  <a:lnTo>
                    <a:pt x="1864" y="13375"/>
                  </a:lnTo>
                  <a:lnTo>
                    <a:pt x="1809" y="14187"/>
                  </a:lnTo>
                  <a:lnTo>
                    <a:pt x="1698" y="15829"/>
                  </a:lnTo>
                  <a:lnTo>
                    <a:pt x="1643" y="17489"/>
                  </a:lnTo>
                  <a:lnTo>
                    <a:pt x="1606" y="19149"/>
                  </a:lnTo>
                  <a:lnTo>
                    <a:pt x="1606" y="20791"/>
                  </a:lnTo>
                  <a:lnTo>
                    <a:pt x="1606" y="22452"/>
                  </a:lnTo>
                  <a:lnTo>
                    <a:pt x="1661" y="25735"/>
                  </a:lnTo>
                  <a:lnTo>
                    <a:pt x="1" y="9575"/>
                  </a:lnTo>
                  <a:lnTo>
                    <a:pt x="111" y="25846"/>
                  </a:lnTo>
                  <a:lnTo>
                    <a:pt x="3506" y="25846"/>
                  </a:lnTo>
                  <a:lnTo>
                    <a:pt x="3487" y="24223"/>
                  </a:lnTo>
                  <a:lnTo>
                    <a:pt x="3506" y="22581"/>
                  </a:lnTo>
                  <a:lnTo>
                    <a:pt x="3506" y="20920"/>
                  </a:lnTo>
                  <a:lnTo>
                    <a:pt x="3543" y="19279"/>
                  </a:lnTo>
                  <a:lnTo>
                    <a:pt x="3598" y="17618"/>
                  </a:lnTo>
                  <a:lnTo>
                    <a:pt x="3653" y="15958"/>
                  </a:lnTo>
                  <a:lnTo>
                    <a:pt x="3727" y="14298"/>
                  </a:lnTo>
                  <a:lnTo>
                    <a:pt x="3819" y="12656"/>
                  </a:lnTo>
                  <a:lnTo>
                    <a:pt x="3930" y="11014"/>
                  </a:lnTo>
                  <a:lnTo>
                    <a:pt x="4059" y="9390"/>
                  </a:lnTo>
                  <a:lnTo>
                    <a:pt x="4207" y="7767"/>
                  </a:lnTo>
                  <a:lnTo>
                    <a:pt x="4373" y="6181"/>
                  </a:lnTo>
                  <a:lnTo>
                    <a:pt x="4539" y="4594"/>
                  </a:lnTo>
                  <a:lnTo>
                    <a:pt x="4742" y="3044"/>
                  </a:lnTo>
                  <a:lnTo>
                    <a:pt x="4945" y="1513"/>
                  </a:lnTo>
                  <a:lnTo>
                    <a:pt x="516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13"/>
            <p:cNvSpPr/>
            <p:nvPr/>
          </p:nvSpPr>
          <p:spPr>
            <a:xfrm>
              <a:off x="5375725" y="4808125"/>
              <a:ext cx="176225" cy="668750"/>
            </a:xfrm>
            <a:custGeom>
              <a:avLst/>
              <a:gdLst/>
              <a:ahLst/>
              <a:cxnLst/>
              <a:rect l="l" t="t" r="r" b="b"/>
              <a:pathLst>
                <a:path w="7049" h="26750" extrusionOk="0">
                  <a:moveTo>
                    <a:pt x="1" y="1"/>
                  </a:moveTo>
                  <a:lnTo>
                    <a:pt x="278" y="738"/>
                  </a:lnTo>
                  <a:lnTo>
                    <a:pt x="573" y="1476"/>
                  </a:lnTo>
                  <a:lnTo>
                    <a:pt x="831" y="2214"/>
                  </a:lnTo>
                  <a:lnTo>
                    <a:pt x="1089" y="2989"/>
                  </a:lnTo>
                  <a:lnTo>
                    <a:pt x="1329" y="3764"/>
                  </a:lnTo>
                  <a:lnTo>
                    <a:pt x="1551" y="4539"/>
                  </a:lnTo>
                  <a:lnTo>
                    <a:pt x="1772" y="5332"/>
                  </a:lnTo>
                  <a:lnTo>
                    <a:pt x="1975" y="6144"/>
                  </a:lnTo>
                  <a:lnTo>
                    <a:pt x="2159" y="6955"/>
                  </a:lnTo>
                  <a:lnTo>
                    <a:pt x="2344" y="7786"/>
                  </a:lnTo>
                  <a:lnTo>
                    <a:pt x="2510" y="8616"/>
                  </a:lnTo>
                  <a:lnTo>
                    <a:pt x="2657" y="9446"/>
                  </a:lnTo>
                  <a:lnTo>
                    <a:pt x="2787" y="10294"/>
                  </a:lnTo>
                  <a:lnTo>
                    <a:pt x="2916" y="11143"/>
                  </a:lnTo>
                  <a:lnTo>
                    <a:pt x="3026" y="11992"/>
                  </a:lnTo>
                  <a:lnTo>
                    <a:pt x="3137" y="12859"/>
                  </a:lnTo>
                  <a:lnTo>
                    <a:pt x="3211" y="13726"/>
                  </a:lnTo>
                  <a:lnTo>
                    <a:pt x="3303" y="14593"/>
                  </a:lnTo>
                  <a:lnTo>
                    <a:pt x="3358" y="15460"/>
                  </a:lnTo>
                  <a:lnTo>
                    <a:pt x="3414" y="16327"/>
                  </a:lnTo>
                  <a:lnTo>
                    <a:pt x="3451" y="17212"/>
                  </a:lnTo>
                  <a:lnTo>
                    <a:pt x="3469" y="18079"/>
                  </a:lnTo>
                  <a:lnTo>
                    <a:pt x="3488" y="18965"/>
                  </a:lnTo>
                  <a:lnTo>
                    <a:pt x="3469" y="19832"/>
                  </a:lnTo>
                  <a:lnTo>
                    <a:pt x="3469" y="20718"/>
                  </a:lnTo>
                  <a:lnTo>
                    <a:pt x="3432" y="21585"/>
                  </a:lnTo>
                  <a:lnTo>
                    <a:pt x="3395" y="22452"/>
                  </a:lnTo>
                  <a:lnTo>
                    <a:pt x="3340" y="23319"/>
                  </a:lnTo>
                  <a:lnTo>
                    <a:pt x="3285" y="24186"/>
                  </a:lnTo>
                  <a:lnTo>
                    <a:pt x="3211" y="25053"/>
                  </a:lnTo>
                  <a:lnTo>
                    <a:pt x="3119" y="25901"/>
                  </a:lnTo>
                  <a:lnTo>
                    <a:pt x="3008" y="26750"/>
                  </a:lnTo>
                  <a:lnTo>
                    <a:pt x="7048" y="26750"/>
                  </a:lnTo>
                  <a:lnTo>
                    <a:pt x="7030" y="25403"/>
                  </a:lnTo>
                  <a:lnTo>
                    <a:pt x="6974" y="24075"/>
                  </a:lnTo>
                  <a:lnTo>
                    <a:pt x="6919" y="22728"/>
                  </a:lnTo>
                  <a:lnTo>
                    <a:pt x="6845" y="21400"/>
                  </a:lnTo>
                  <a:lnTo>
                    <a:pt x="6734" y="20053"/>
                  </a:lnTo>
                  <a:lnTo>
                    <a:pt x="6605" y="18725"/>
                  </a:lnTo>
                  <a:lnTo>
                    <a:pt x="6458" y="17397"/>
                  </a:lnTo>
                  <a:lnTo>
                    <a:pt x="6255" y="16069"/>
                  </a:lnTo>
                  <a:lnTo>
                    <a:pt x="6089" y="14980"/>
                  </a:lnTo>
                  <a:lnTo>
                    <a:pt x="5886" y="13910"/>
                  </a:lnTo>
                  <a:lnTo>
                    <a:pt x="5646" y="12840"/>
                  </a:lnTo>
                  <a:lnTo>
                    <a:pt x="5406" y="11789"/>
                  </a:lnTo>
                  <a:lnTo>
                    <a:pt x="5111" y="10737"/>
                  </a:lnTo>
                  <a:lnTo>
                    <a:pt x="4816" y="9686"/>
                  </a:lnTo>
                  <a:lnTo>
                    <a:pt x="4465" y="8653"/>
                  </a:lnTo>
                  <a:lnTo>
                    <a:pt x="4096" y="7620"/>
                  </a:lnTo>
                  <a:lnTo>
                    <a:pt x="3709" y="6605"/>
                  </a:lnTo>
                  <a:lnTo>
                    <a:pt x="3285" y="5609"/>
                  </a:lnTo>
                  <a:lnTo>
                    <a:pt x="2823" y="4631"/>
                  </a:lnTo>
                  <a:lnTo>
                    <a:pt x="2325" y="3672"/>
                  </a:lnTo>
                  <a:lnTo>
                    <a:pt x="1790" y="2712"/>
                  </a:lnTo>
                  <a:lnTo>
                    <a:pt x="1237" y="1790"/>
                  </a:lnTo>
                  <a:lnTo>
                    <a:pt x="628" y="886"/>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13"/>
            <p:cNvSpPr/>
            <p:nvPr/>
          </p:nvSpPr>
          <p:spPr>
            <a:xfrm>
              <a:off x="5578675" y="5041950"/>
              <a:ext cx="70575" cy="434925"/>
            </a:xfrm>
            <a:custGeom>
              <a:avLst/>
              <a:gdLst/>
              <a:ahLst/>
              <a:cxnLst/>
              <a:rect l="l" t="t" r="r" b="b"/>
              <a:pathLst>
                <a:path w="2823" h="17397" extrusionOk="0">
                  <a:moveTo>
                    <a:pt x="2823" y="1"/>
                  </a:moveTo>
                  <a:lnTo>
                    <a:pt x="0" y="17397"/>
                  </a:lnTo>
                  <a:lnTo>
                    <a:pt x="1254" y="17397"/>
                  </a:lnTo>
                  <a:lnTo>
                    <a:pt x="1365" y="15220"/>
                  </a:lnTo>
                  <a:lnTo>
                    <a:pt x="1513" y="13043"/>
                  </a:lnTo>
                  <a:lnTo>
                    <a:pt x="1679" y="10866"/>
                  </a:lnTo>
                  <a:lnTo>
                    <a:pt x="1863" y="8690"/>
                  </a:lnTo>
                  <a:lnTo>
                    <a:pt x="2066" y="6513"/>
                  </a:lnTo>
                  <a:lnTo>
                    <a:pt x="2306" y="4336"/>
                  </a:lnTo>
                  <a:lnTo>
                    <a:pt x="2546" y="2159"/>
                  </a:lnTo>
                  <a:lnTo>
                    <a:pt x="282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13"/>
            <p:cNvSpPr/>
            <p:nvPr/>
          </p:nvSpPr>
          <p:spPr>
            <a:xfrm>
              <a:off x="5629850" y="5081625"/>
              <a:ext cx="185425" cy="395250"/>
            </a:xfrm>
            <a:custGeom>
              <a:avLst/>
              <a:gdLst/>
              <a:ahLst/>
              <a:cxnLst/>
              <a:rect l="l" t="t" r="r" b="b"/>
              <a:pathLst>
                <a:path w="7417" h="15810" extrusionOk="0">
                  <a:moveTo>
                    <a:pt x="7417" y="0"/>
                  </a:moveTo>
                  <a:lnTo>
                    <a:pt x="6974" y="590"/>
                  </a:lnTo>
                  <a:lnTo>
                    <a:pt x="6365" y="1439"/>
                  </a:lnTo>
                  <a:lnTo>
                    <a:pt x="5775" y="2325"/>
                  </a:lnTo>
                  <a:lnTo>
                    <a:pt x="5221" y="3210"/>
                  </a:lnTo>
                  <a:lnTo>
                    <a:pt x="4686" y="4114"/>
                  </a:lnTo>
                  <a:lnTo>
                    <a:pt x="4152" y="5036"/>
                  </a:lnTo>
                  <a:lnTo>
                    <a:pt x="3672" y="5959"/>
                  </a:lnTo>
                  <a:lnTo>
                    <a:pt x="3192" y="6900"/>
                  </a:lnTo>
                  <a:lnTo>
                    <a:pt x="2749" y="7859"/>
                  </a:lnTo>
                  <a:lnTo>
                    <a:pt x="2307" y="8818"/>
                  </a:lnTo>
                  <a:lnTo>
                    <a:pt x="1919" y="9796"/>
                  </a:lnTo>
                  <a:lnTo>
                    <a:pt x="1532" y="10774"/>
                  </a:lnTo>
                  <a:lnTo>
                    <a:pt x="1181" y="11770"/>
                  </a:lnTo>
                  <a:lnTo>
                    <a:pt x="849" y="12766"/>
                  </a:lnTo>
                  <a:lnTo>
                    <a:pt x="536" y="13781"/>
                  </a:lnTo>
                  <a:lnTo>
                    <a:pt x="259" y="14795"/>
                  </a:lnTo>
                  <a:lnTo>
                    <a:pt x="1" y="15810"/>
                  </a:lnTo>
                  <a:lnTo>
                    <a:pt x="3063" y="15810"/>
                  </a:lnTo>
                  <a:lnTo>
                    <a:pt x="3211" y="14869"/>
                  </a:lnTo>
                  <a:lnTo>
                    <a:pt x="3358" y="13928"/>
                  </a:lnTo>
                  <a:lnTo>
                    <a:pt x="3524" y="12987"/>
                  </a:lnTo>
                  <a:lnTo>
                    <a:pt x="3709" y="12047"/>
                  </a:lnTo>
                  <a:lnTo>
                    <a:pt x="3912" y="11106"/>
                  </a:lnTo>
                  <a:lnTo>
                    <a:pt x="4115" y="10165"/>
                  </a:lnTo>
                  <a:lnTo>
                    <a:pt x="4336" y="9243"/>
                  </a:lnTo>
                  <a:lnTo>
                    <a:pt x="4576" y="8320"/>
                  </a:lnTo>
                  <a:lnTo>
                    <a:pt x="4834" y="7398"/>
                  </a:lnTo>
                  <a:lnTo>
                    <a:pt x="5092" y="6475"/>
                  </a:lnTo>
                  <a:lnTo>
                    <a:pt x="5369" y="5553"/>
                  </a:lnTo>
                  <a:lnTo>
                    <a:pt x="5664" y="4649"/>
                  </a:lnTo>
                  <a:lnTo>
                    <a:pt x="5978" y="3745"/>
                  </a:lnTo>
                  <a:lnTo>
                    <a:pt x="6291" y="2841"/>
                  </a:lnTo>
                  <a:lnTo>
                    <a:pt x="6624" y="1956"/>
                  </a:lnTo>
                  <a:lnTo>
                    <a:pt x="6974" y="1052"/>
                  </a:lnTo>
                  <a:lnTo>
                    <a:pt x="741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12" name="Google Shape;1012;p13"/>
          <p:cNvSpPr/>
          <p:nvPr/>
        </p:nvSpPr>
        <p:spPr>
          <a:xfrm>
            <a:off x="3932188" y="163171"/>
            <a:ext cx="869767" cy="411416"/>
          </a:xfrm>
          <a:custGeom>
            <a:avLst/>
            <a:gdLst/>
            <a:ahLst/>
            <a:cxnLst/>
            <a:rect l="l" t="t" r="r" b="b"/>
            <a:pathLst>
              <a:path w="70086" h="33152" extrusionOk="0">
                <a:moveTo>
                  <a:pt x="28795" y="0"/>
                </a:moveTo>
                <a:lnTo>
                  <a:pt x="28053" y="19"/>
                </a:lnTo>
                <a:lnTo>
                  <a:pt x="27330" y="74"/>
                </a:lnTo>
                <a:lnTo>
                  <a:pt x="26644" y="148"/>
                </a:lnTo>
                <a:lnTo>
                  <a:pt x="25977" y="278"/>
                </a:lnTo>
                <a:lnTo>
                  <a:pt x="25328" y="427"/>
                </a:lnTo>
                <a:lnTo>
                  <a:pt x="24716" y="593"/>
                </a:lnTo>
                <a:lnTo>
                  <a:pt x="24123" y="797"/>
                </a:lnTo>
                <a:lnTo>
                  <a:pt x="23548" y="1020"/>
                </a:lnTo>
                <a:lnTo>
                  <a:pt x="23010" y="1279"/>
                </a:lnTo>
                <a:lnTo>
                  <a:pt x="22491" y="1558"/>
                </a:lnTo>
                <a:lnTo>
                  <a:pt x="21990" y="1854"/>
                </a:lnTo>
                <a:lnTo>
                  <a:pt x="21527" y="2151"/>
                </a:lnTo>
                <a:lnTo>
                  <a:pt x="21082" y="2485"/>
                </a:lnTo>
                <a:lnTo>
                  <a:pt x="20655" y="2837"/>
                </a:lnTo>
                <a:lnTo>
                  <a:pt x="20247" y="3189"/>
                </a:lnTo>
                <a:lnTo>
                  <a:pt x="19877" y="3560"/>
                </a:lnTo>
                <a:lnTo>
                  <a:pt x="19524" y="3931"/>
                </a:lnTo>
                <a:lnTo>
                  <a:pt x="19191" y="4320"/>
                </a:lnTo>
                <a:lnTo>
                  <a:pt x="18894" y="4709"/>
                </a:lnTo>
                <a:lnTo>
                  <a:pt x="18616" y="5117"/>
                </a:lnTo>
                <a:lnTo>
                  <a:pt x="18338" y="5507"/>
                </a:lnTo>
                <a:lnTo>
                  <a:pt x="18097" y="5915"/>
                </a:lnTo>
                <a:lnTo>
                  <a:pt x="17893" y="6304"/>
                </a:lnTo>
                <a:lnTo>
                  <a:pt x="17689" y="6712"/>
                </a:lnTo>
                <a:lnTo>
                  <a:pt x="17503" y="7101"/>
                </a:lnTo>
                <a:lnTo>
                  <a:pt x="17355" y="7491"/>
                </a:lnTo>
                <a:lnTo>
                  <a:pt x="17225" y="7861"/>
                </a:lnTo>
                <a:lnTo>
                  <a:pt x="17096" y="8232"/>
                </a:lnTo>
                <a:lnTo>
                  <a:pt x="17003" y="8585"/>
                </a:lnTo>
                <a:lnTo>
                  <a:pt x="17003" y="8603"/>
                </a:lnTo>
                <a:lnTo>
                  <a:pt x="16984" y="8863"/>
                </a:lnTo>
                <a:lnTo>
                  <a:pt x="16966" y="9437"/>
                </a:lnTo>
                <a:lnTo>
                  <a:pt x="16947" y="10235"/>
                </a:lnTo>
                <a:lnTo>
                  <a:pt x="16966" y="11217"/>
                </a:lnTo>
                <a:lnTo>
                  <a:pt x="17003" y="11755"/>
                </a:lnTo>
                <a:lnTo>
                  <a:pt x="17040" y="12311"/>
                </a:lnTo>
                <a:lnTo>
                  <a:pt x="17096" y="12886"/>
                </a:lnTo>
                <a:lnTo>
                  <a:pt x="17188" y="13479"/>
                </a:lnTo>
                <a:lnTo>
                  <a:pt x="17281" y="14054"/>
                </a:lnTo>
                <a:lnTo>
                  <a:pt x="17411" y="14629"/>
                </a:lnTo>
                <a:lnTo>
                  <a:pt x="17559" y="15185"/>
                </a:lnTo>
                <a:lnTo>
                  <a:pt x="17744" y="15723"/>
                </a:lnTo>
                <a:lnTo>
                  <a:pt x="17782" y="15834"/>
                </a:lnTo>
                <a:lnTo>
                  <a:pt x="17782" y="15927"/>
                </a:lnTo>
                <a:lnTo>
                  <a:pt x="17763" y="16038"/>
                </a:lnTo>
                <a:lnTo>
                  <a:pt x="17726" y="16131"/>
                </a:lnTo>
                <a:lnTo>
                  <a:pt x="17670" y="16205"/>
                </a:lnTo>
                <a:lnTo>
                  <a:pt x="17596" y="16279"/>
                </a:lnTo>
                <a:lnTo>
                  <a:pt x="17503" y="16335"/>
                </a:lnTo>
                <a:lnTo>
                  <a:pt x="17411" y="16372"/>
                </a:lnTo>
                <a:lnTo>
                  <a:pt x="17299" y="16390"/>
                </a:lnTo>
                <a:lnTo>
                  <a:pt x="17207" y="16390"/>
                </a:lnTo>
                <a:lnTo>
                  <a:pt x="17096" y="16372"/>
                </a:lnTo>
                <a:lnTo>
                  <a:pt x="17021" y="16335"/>
                </a:lnTo>
                <a:lnTo>
                  <a:pt x="16929" y="16261"/>
                </a:lnTo>
                <a:lnTo>
                  <a:pt x="16873" y="16186"/>
                </a:lnTo>
                <a:lnTo>
                  <a:pt x="16817" y="16112"/>
                </a:lnTo>
                <a:lnTo>
                  <a:pt x="16780" y="16001"/>
                </a:lnTo>
                <a:lnTo>
                  <a:pt x="16651" y="15408"/>
                </a:lnTo>
                <a:lnTo>
                  <a:pt x="16502" y="14610"/>
                </a:lnTo>
                <a:lnTo>
                  <a:pt x="16335" y="13683"/>
                </a:lnTo>
                <a:lnTo>
                  <a:pt x="16187" y="12645"/>
                </a:lnTo>
                <a:lnTo>
                  <a:pt x="16057" y="11551"/>
                </a:lnTo>
                <a:lnTo>
                  <a:pt x="16020" y="10995"/>
                </a:lnTo>
                <a:lnTo>
                  <a:pt x="15983" y="10457"/>
                </a:lnTo>
                <a:lnTo>
                  <a:pt x="15965" y="9901"/>
                </a:lnTo>
                <a:lnTo>
                  <a:pt x="15965" y="9363"/>
                </a:lnTo>
                <a:lnTo>
                  <a:pt x="15983" y="8844"/>
                </a:lnTo>
                <a:lnTo>
                  <a:pt x="16039" y="8344"/>
                </a:lnTo>
                <a:lnTo>
                  <a:pt x="15501" y="8195"/>
                </a:lnTo>
                <a:lnTo>
                  <a:pt x="14852" y="8065"/>
                </a:lnTo>
                <a:lnTo>
                  <a:pt x="14129" y="7936"/>
                </a:lnTo>
                <a:lnTo>
                  <a:pt x="13332" y="7824"/>
                </a:lnTo>
                <a:lnTo>
                  <a:pt x="12905" y="7787"/>
                </a:lnTo>
                <a:lnTo>
                  <a:pt x="12460" y="7750"/>
                </a:lnTo>
                <a:lnTo>
                  <a:pt x="12015" y="7732"/>
                </a:lnTo>
                <a:lnTo>
                  <a:pt x="11552" y="7713"/>
                </a:lnTo>
                <a:lnTo>
                  <a:pt x="11070" y="7732"/>
                </a:lnTo>
                <a:lnTo>
                  <a:pt x="10588" y="7750"/>
                </a:lnTo>
                <a:lnTo>
                  <a:pt x="10087" y="7806"/>
                </a:lnTo>
                <a:lnTo>
                  <a:pt x="9605" y="7861"/>
                </a:lnTo>
                <a:lnTo>
                  <a:pt x="9104" y="7954"/>
                </a:lnTo>
                <a:lnTo>
                  <a:pt x="8585" y="8047"/>
                </a:lnTo>
                <a:lnTo>
                  <a:pt x="8085" y="8177"/>
                </a:lnTo>
                <a:lnTo>
                  <a:pt x="7584" y="8344"/>
                </a:lnTo>
                <a:lnTo>
                  <a:pt x="7083" y="8529"/>
                </a:lnTo>
                <a:lnTo>
                  <a:pt x="6583" y="8733"/>
                </a:lnTo>
                <a:lnTo>
                  <a:pt x="6082" y="8974"/>
                </a:lnTo>
                <a:lnTo>
                  <a:pt x="5582" y="9252"/>
                </a:lnTo>
                <a:lnTo>
                  <a:pt x="5100" y="9567"/>
                </a:lnTo>
                <a:lnTo>
                  <a:pt x="4617" y="9901"/>
                </a:lnTo>
                <a:lnTo>
                  <a:pt x="4154" y="10290"/>
                </a:lnTo>
                <a:lnTo>
                  <a:pt x="3709" y="10698"/>
                </a:lnTo>
                <a:lnTo>
                  <a:pt x="3264" y="11162"/>
                </a:lnTo>
                <a:lnTo>
                  <a:pt x="2838" y="11644"/>
                </a:lnTo>
                <a:lnTo>
                  <a:pt x="2411" y="12200"/>
                </a:lnTo>
                <a:lnTo>
                  <a:pt x="2022" y="12775"/>
                </a:lnTo>
                <a:lnTo>
                  <a:pt x="1799" y="13146"/>
                </a:lnTo>
                <a:lnTo>
                  <a:pt x="1577" y="13516"/>
                </a:lnTo>
                <a:lnTo>
                  <a:pt x="1373" y="13906"/>
                </a:lnTo>
                <a:lnTo>
                  <a:pt x="1187" y="14277"/>
                </a:lnTo>
                <a:lnTo>
                  <a:pt x="1021" y="14666"/>
                </a:lnTo>
                <a:lnTo>
                  <a:pt x="854" y="15037"/>
                </a:lnTo>
                <a:lnTo>
                  <a:pt x="724" y="15426"/>
                </a:lnTo>
                <a:lnTo>
                  <a:pt x="594" y="15797"/>
                </a:lnTo>
                <a:lnTo>
                  <a:pt x="464" y="16186"/>
                </a:lnTo>
                <a:lnTo>
                  <a:pt x="372" y="16557"/>
                </a:lnTo>
                <a:lnTo>
                  <a:pt x="279" y="16928"/>
                </a:lnTo>
                <a:lnTo>
                  <a:pt x="205" y="17317"/>
                </a:lnTo>
                <a:lnTo>
                  <a:pt x="131" y="17688"/>
                </a:lnTo>
                <a:lnTo>
                  <a:pt x="93" y="18059"/>
                </a:lnTo>
                <a:lnTo>
                  <a:pt x="56" y="18430"/>
                </a:lnTo>
                <a:lnTo>
                  <a:pt x="19" y="18819"/>
                </a:lnTo>
                <a:lnTo>
                  <a:pt x="1" y="19171"/>
                </a:lnTo>
                <a:lnTo>
                  <a:pt x="1" y="19542"/>
                </a:lnTo>
                <a:lnTo>
                  <a:pt x="19" y="19913"/>
                </a:lnTo>
                <a:lnTo>
                  <a:pt x="38" y="20265"/>
                </a:lnTo>
                <a:lnTo>
                  <a:pt x="75" y="20618"/>
                </a:lnTo>
                <a:lnTo>
                  <a:pt x="112" y="20988"/>
                </a:lnTo>
                <a:lnTo>
                  <a:pt x="223" y="21674"/>
                </a:lnTo>
                <a:lnTo>
                  <a:pt x="390" y="22360"/>
                </a:lnTo>
                <a:lnTo>
                  <a:pt x="576" y="23009"/>
                </a:lnTo>
                <a:lnTo>
                  <a:pt x="817" y="23658"/>
                </a:lnTo>
                <a:lnTo>
                  <a:pt x="1095" y="24270"/>
                </a:lnTo>
                <a:lnTo>
                  <a:pt x="1391" y="24864"/>
                </a:lnTo>
                <a:lnTo>
                  <a:pt x="1725" y="25420"/>
                </a:lnTo>
                <a:lnTo>
                  <a:pt x="2096" y="25957"/>
                </a:lnTo>
                <a:lnTo>
                  <a:pt x="2485" y="26458"/>
                </a:lnTo>
                <a:lnTo>
                  <a:pt x="2912" y="26922"/>
                </a:lnTo>
                <a:lnTo>
                  <a:pt x="3375" y="27367"/>
                </a:lnTo>
                <a:lnTo>
                  <a:pt x="3598" y="27552"/>
                </a:lnTo>
                <a:lnTo>
                  <a:pt x="3839" y="27756"/>
                </a:lnTo>
                <a:lnTo>
                  <a:pt x="4098" y="27941"/>
                </a:lnTo>
                <a:lnTo>
                  <a:pt x="4339" y="28108"/>
                </a:lnTo>
                <a:lnTo>
                  <a:pt x="4599" y="28275"/>
                </a:lnTo>
                <a:lnTo>
                  <a:pt x="4858" y="28423"/>
                </a:lnTo>
                <a:lnTo>
                  <a:pt x="5137" y="28572"/>
                </a:lnTo>
                <a:lnTo>
                  <a:pt x="5396" y="28702"/>
                </a:lnTo>
                <a:lnTo>
                  <a:pt x="5674" y="28813"/>
                </a:lnTo>
                <a:lnTo>
                  <a:pt x="5952" y="28924"/>
                </a:lnTo>
                <a:lnTo>
                  <a:pt x="6231" y="29017"/>
                </a:lnTo>
                <a:lnTo>
                  <a:pt x="6527" y="29091"/>
                </a:lnTo>
                <a:lnTo>
                  <a:pt x="6824" y="29165"/>
                </a:lnTo>
                <a:lnTo>
                  <a:pt x="7102" y="29221"/>
                </a:lnTo>
                <a:lnTo>
                  <a:pt x="7417" y="29258"/>
                </a:lnTo>
                <a:lnTo>
                  <a:pt x="7714" y="29295"/>
                </a:lnTo>
                <a:lnTo>
                  <a:pt x="8010" y="29313"/>
                </a:lnTo>
                <a:lnTo>
                  <a:pt x="8622" y="29313"/>
                </a:lnTo>
                <a:lnTo>
                  <a:pt x="8938" y="29276"/>
                </a:lnTo>
                <a:lnTo>
                  <a:pt x="9531" y="29221"/>
                </a:lnTo>
                <a:lnTo>
                  <a:pt x="10106" y="29146"/>
                </a:lnTo>
                <a:lnTo>
                  <a:pt x="11181" y="28980"/>
                </a:lnTo>
                <a:lnTo>
                  <a:pt x="12127" y="28776"/>
                </a:lnTo>
                <a:lnTo>
                  <a:pt x="12979" y="28572"/>
                </a:lnTo>
                <a:lnTo>
                  <a:pt x="13721" y="28349"/>
                </a:lnTo>
                <a:lnTo>
                  <a:pt x="14370" y="28127"/>
                </a:lnTo>
                <a:lnTo>
                  <a:pt x="14926" y="27904"/>
                </a:lnTo>
                <a:lnTo>
                  <a:pt x="15408" y="27682"/>
                </a:lnTo>
                <a:lnTo>
                  <a:pt x="15816" y="27478"/>
                </a:lnTo>
                <a:lnTo>
                  <a:pt x="16150" y="27292"/>
                </a:lnTo>
                <a:lnTo>
                  <a:pt x="16632" y="26996"/>
                </a:lnTo>
                <a:lnTo>
                  <a:pt x="16780" y="26903"/>
                </a:lnTo>
                <a:lnTo>
                  <a:pt x="16892" y="26847"/>
                </a:lnTo>
                <a:lnTo>
                  <a:pt x="16984" y="26847"/>
                </a:lnTo>
                <a:lnTo>
                  <a:pt x="17003" y="26884"/>
                </a:lnTo>
                <a:lnTo>
                  <a:pt x="17096" y="27218"/>
                </a:lnTo>
                <a:lnTo>
                  <a:pt x="17188" y="27515"/>
                </a:lnTo>
                <a:lnTo>
                  <a:pt x="17318" y="27867"/>
                </a:lnTo>
                <a:lnTo>
                  <a:pt x="17522" y="28275"/>
                </a:lnTo>
                <a:lnTo>
                  <a:pt x="17763" y="28702"/>
                </a:lnTo>
                <a:lnTo>
                  <a:pt x="17911" y="28943"/>
                </a:lnTo>
                <a:lnTo>
                  <a:pt x="18078" y="29184"/>
                </a:lnTo>
                <a:lnTo>
                  <a:pt x="18264" y="29425"/>
                </a:lnTo>
                <a:lnTo>
                  <a:pt x="18468" y="29666"/>
                </a:lnTo>
                <a:lnTo>
                  <a:pt x="18690" y="29888"/>
                </a:lnTo>
                <a:lnTo>
                  <a:pt x="18950" y="30129"/>
                </a:lnTo>
                <a:lnTo>
                  <a:pt x="19209" y="30370"/>
                </a:lnTo>
                <a:lnTo>
                  <a:pt x="19487" y="30593"/>
                </a:lnTo>
                <a:lnTo>
                  <a:pt x="19803" y="30815"/>
                </a:lnTo>
                <a:lnTo>
                  <a:pt x="20155" y="31038"/>
                </a:lnTo>
                <a:lnTo>
                  <a:pt x="20507" y="31242"/>
                </a:lnTo>
                <a:lnTo>
                  <a:pt x="20896" y="31427"/>
                </a:lnTo>
                <a:lnTo>
                  <a:pt x="21304" y="31612"/>
                </a:lnTo>
                <a:lnTo>
                  <a:pt x="21749" y="31779"/>
                </a:lnTo>
                <a:lnTo>
                  <a:pt x="22231" y="31928"/>
                </a:lnTo>
                <a:lnTo>
                  <a:pt x="22732" y="32057"/>
                </a:lnTo>
                <a:lnTo>
                  <a:pt x="23270" y="32169"/>
                </a:lnTo>
                <a:lnTo>
                  <a:pt x="23826" y="32243"/>
                </a:lnTo>
                <a:lnTo>
                  <a:pt x="24438" y="32317"/>
                </a:lnTo>
                <a:lnTo>
                  <a:pt x="25068" y="32354"/>
                </a:lnTo>
                <a:lnTo>
                  <a:pt x="25902" y="32373"/>
                </a:lnTo>
                <a:lnTo>
                  <a:pt x="26700" y="32373"/>
                </a:lnTo>
                <a:lnTo>
                  <a:pt x="27460" y="32336"/>
                </a:lnTo>
                <a:lnTo>
                  <a:pt x="28183" y="32261"/>
                </a:lnTo>
                <a:lnTo>
                  <a:pt x="28888" y="32187"/>
                </a:lnTo>
                <a:lnTo>
                  <a:pt x="29537" y="32076"/>
                </a:lnTo>
                <a:lnTo>
                  <a:pt x="30167" y="31946"/>
                </a:lnTo>
                <a:lnTo>
                  <a:pt x="30760" y="31816"/>
                </a:lnTo>
                <a:lnTo>
                  <a:pt x="31316" y="31668"/>
                </a:lnTo>
                <a:lnTo>
                  <a:pt x="31854" y="31520"/>
                </a:lnTo>
                <a:lnTo>
                  <a:pt x="32355" y="31353"/>
                </a:lnTo>
                <a:lnTo>
                  <a:pt x="32800" y="31186"/>
                </a:lnTo>
                <a:lnTo>
                  <a:pt x="33634" y="30852"/>
                </a:lnTo>
                <a:lnTo>
                  <a:pt x="34339" y="30556"/>
                </a:lnTo>
                <a:lnTo>
                  <a:pt x="34116" y="30519"/>
                </a:lnTo>
                <a:lnTo>
                  <a:pt x="34209" y="30426"/>
                </a:lnTo>
                <a:lnTo>
                  <a:pt x="34487" y="30148"/>
                </a:lnTo>
                <a:lnTo>
                  <a:pt x="34672" y="29944"/>
                </a:lnTo>
                <a:lnTo>
                  <a:pt x="34895" y="29703"/>
                </a:lnTo>
                <a:lnTo>
                  <a:pt x="35117" y="29388"/>
                </a:lnTo>
                <a:lnTo>
                  <a:pt x="35340" y="29035"/>
                </a:lnTo>
                <a:lnTo>
                  <a:pt x="35562" y="28646"/>
                </a:lnTo>
                <a:lnTo>
                  <a:pt x="35785" y="28201"/>
                </a:lnTo>
                <a:lnTo>
                  <a:pt x="35989" y="27700"/>
                </a:lnTo>
                <a:lnTo>
                  <a:pt x="36156" y="27163"/>
                </a:lnTo>
                <a:lnTo>
                  <a:pt x="36248" y="26866"/>
                </a:lnTo>
                <a:lnTo>
                  <a:pt x="36304" y="26551"/>
                </a:lnTo>
                <a:lnTo>
                  <a:pt x="36378" y="26236"/>
                </a:lnTo>
                <a:lnTo>
                  <a:pt x="36415" y="25902"/>
                </a:lnTo>
                <a:lnTo>
                  <a:pt x="36452" y="25568"/>
                </a:lnTo>
                <a:lnTo>
                  <a:pt x="36489" y="25216"/>
                </a:lnTo>
                <a:lnTo>
                  <a:pt x="36489" y="24845"/>
                </a:lnTo>
                <a:lnTo>
                  <a:pt x="36489" y="24456"/>
                </a:lnTo>
                <a:lnTo>
                  <a:pt x="36471" y="24085"/>
                </a:lnTo>
                <a:lnTo>
                  <a:pt x="36415" y="23733"/>
                </a:lnTo>
                <a:lnTo>
                  <a:pt x="36341" y="23399"/>
                </a:lnTo>
                <a:lnTo>
                  <a:pt x="36248" y="23084"/>
                </a:lnTo>
                <a:lnTo>
                  <a:pt x="36119" y="22787"/>
                </a:lnTo>
                <a:lnTo>
                  <a:pt x="35970" y="22527"/>
                </a:lnTo>
                <a:lnTo>
                  <a:pt x="35803" y="22286"/>
                </a:lnTo>
                <a:lnTo>
                  <a:pt x="35636" y="22064"/>
                </a:lnTo>
                <a:lnTo>
                  <a:pt x="35433" y="21841"/>
                </a:lnTo>
                <a:lnTo>
                  <a:pt x="35210" y="21656"/>
                </a:lnTo>
                <a:lnTo>
                  <a:pt x="34988" y="21489"/>
                </a:lnTo>
                <a:lnTo>
                  <a:pt x="34747" y="21341"/>
                </a:lnTo>
                <a:lnTo>
                  <a:pt x="34505" y="21211"/>
                </a:lnTo>
                <a:lnTo>
                  <a:pt x="34246" y="21100"/>
                </a:lnTo>
                <a:lnTo>
                  <a:pt x="33968" y="21007"/>
                </a:lnTo>
                <a:lnTo>
                  <a:pt x="33690" y="20933"/>
                </a:lnTo>
                <a:lnTo>
                  <a:pt x="33412" y="20877"/>
                </a:lnTo>
                <a:lnTo>
                  <a:pt x="33133" y="20822"/>
                </a:lnTo>
                <a:lnTo>
                  <a:pt x="32855" y="20803"/>
                </a:lnTo>
                <a:lnTo>
                  <a:pt x="32577" y="20785"/>
                </a:lnTo>
                <a:lnTo>
                  <a:pt x="32299" y="20785"/>
                </a:lnTo>
                <a:lnTo>
                  <a:pt x="32021" y="20803"/>
                </a:lnTo>
                <a:lnTo>
                  <a:pt x="31743" y="20840"/>
                </a:lnTo>
                <a:lnTo>
                  <a:pt x="31465" y="20877"/>
                </a:lnTo>
                <a:lnTo>
                  <a:pt x="31205" y="20933"/>
                </a:lnTo>
                <a:lnTo>
                  <a:pt x="30964" y="21007"/>
                </a:lnTo>
                <a:lnTo>
                  <a:pt x="30723" y="21100"/>
                </a:lnTo>
                <a:lnTo>
                  <a:pt x="30482" y="21192"/>
                </a:lnTo>
                <a:lnTo>
                  <a:pt x="30278" y="21304"/>
                </a:lnTo>
                <a:lnTo>
                  <a:pt x="30074" y="21415"/>
                </a:lnTo>
                <a:lnTo>
                  <a:pt x="29889" y="21545"/>
                </a:lnTo>
                <a:lnTo>
                  <a:pt x="29722" y="21693"/>
                </a:lnTo>
                <a:lnTo>
                  <a:pt x="29574" y="21841"/>
                </a:lnTo>
                <a:lnTo>
                  <a:pt x="29444" y="22008"/>
                </a:lnTo>
                <a:lnTo>
                  <a:pt x="29314" y="22175"/>
                </a:lnTo>
                <a:lnTo>
                  <a:pt x="29203" y="22342"/>
                </a:lnTo>
                <a:lnTo>
                  <a:pt x="29110" y="22509"/>
                </a:lnTo>
                <a:lnTo>
                  <a:pt x="29036" y="22694"/>
                </a:lnTo>
                <a:lnTo>
                  <a:pt x="28962" y="22880"/>
                </a:lnTo>
                <a:lnTo>
                  <a:pt x="28925" y="23065"/>
                </a:lnTo>
                <a:lnTo>
                  <a:pt x="28869" y="23250"/>
                </a:lnTo>
                <a:lnTo>
                  <a:pt x="28850" y="23436"/>
                </a:lnTo>
                <a:lnTo>
                  <a:pt x="28832" y="23621"/>
                </a:lnTo>
                <a:lnTo>
                  <a:pt x="28813" y="23807"/>
                </a:lnTo>
                <a:lnTo>
                  <a:pt x="28832" y="24178"/>
                </a:lnTo>
                <a:lnTo>
                  <a:pt x="28888" y="24530"/>
                </a:lnTo>
                <a:lnTo>
                  <a:pt x="28999" y="24864"/>
                </a:lnTo>
                <a:lnTo>
                  <a:pt x="29129" y="25160"/>
                </a:lnTo>
                <a:lnTo>
                  <a:pt x="29203" y="25290"/>
                </a:lnTo>
                <a:lnTo>
                  <a:pt x="29295" y="25420"/>
                </a:lnTo>
                <a:lnTo>
                  <a:pt x="29388" y="25550"/>
                </a:lnTo>
                <a:lnTo>
                  <a:pt x="29481" y="25661"/>
                </a:lnTo>
                <a:lnTo>
                  <a:pt x="29592" y="25753"/>
                </a:lnTo>
                <a:lnTo>
                  <a:pt x="29703" y="25846"/>
                </a:lnTo>
                <a:lnTo>
                  <a:pt x="29833" y="25902"/>
                </a:lnTo>
                <a:lnTo>
                  <a:pt x="29963" y="25957"/>
                </a:lnTo>
                <a:lnTo>
                  <a:pt x="30093" y="26013"/>
                </a:lnTo>
                <a:lnTo>
                  <a:pt x="30241" y="26032"/>
                </a:lnTo>
                <a:lnTo>
                  <a:pt x="30389" y="26050"/>
                </a:lnTo>
                <a:lnTo>
                  <a:pt x="30538" y="26032"/>
                </a:lnTo>
                <a:lnTo>
                  <a:pt x="31075" y="25976"/>
                </a:lnTo>
                <a:lnTo>
                  <a:pt x="31520" y="25939"/>
                </a:lnTo>
                <a:lnTo>
                  <a:pt x="31854" y="25920"/>
                </a:lnTo>
                <a:lnTo>
                  <a:pt x="32095" y="25957"/>
                </a:lnTo>
                <a:lnTo>
                  <a:pt x="32188" y="25976"/>
                </a:lnTo>
                <a:lnTo>
                  <a:pt x="32262" y="25995"/>
                </a:lnTo>
                <a:lnTo>
                  <a:pt x="32318" y="26032"/>
                </a:lnTo>
                <a:lnTo>
                  <a:pt x="32373" y="26087"/>
                </a:lnTo>
                <a:lnTo>
                  <a:pt x="32410" y="26143"/>
                </a:lnTo>
                <a:lnTo>
                  <a:pt x="32429" y="26198"/>
                </a:lnTo>
                <a:lnTo>
                  <a:pt x="32447" y="26365"/>
                </a:lnTo>
                <a:lnTo>
                  <a:pt x="32447" y="26551"/>
                </a:lnTo>
                <a:lnTo>
                  <a:pt x="32429" y="26755"/>
                </a:lnTo>
                <a:lnTo>
                  <a:pt x="32392" y="26866"/>
                </a:lnTo>
                <a:lnTo>
                  <a:pt x="32355" y="26959"/>
                </a:lnTo>
                <a:lnTo>
                  <a:pt x="32318" y="27051"/>
                </a:lnTo>
                <a:lnTo>
                  <a:pt x="32243" y="27144"/>
                </a:lnTo>
                <a:lnTo>
                  <a:pt x="32151" y="27218"/>
                </a:lnTo>
                <a:lnTo>
                  <a:pt x="32040" y="27274"/>
                </a:lnTo>
                <a:lnTo>
                  <a:pt x="31910" y="27329"/>
                </a:lnTo>
                <a:lnTo>
                  <a:pt x="31743" y="27385"/>
                </a:lnTo>
                <a:lnTo>
                  <a:pt x="31539" y="27404"/>
                </a:lnTo>
                <a:lnTo>
                  <a:pt x="31298" y="27422"/>
                </a:lnTo>
                <a:lnTo>
                  <a:pt x="31038" y="27404"/>
                </a:lnTo>
                <a:lnTo>
                  <a:pt x="30723" y="27367"/>
                </a:lnTo>
                <a:lnTo>
                  <a:pt x="30389" y="27311"/>
                </a:lnTo>
                <a:lnTo>
                  <a:pt x="30056" y="27218"/>
                </a:lnTo>
                <a:lnTo>
                  <a:pt x="29740" y="27107"/>
                </a:lnTo>
                <a:lnTo>
                  <a:pt x="29425" y="26977"/>
                </a:lnTo>
                <a:lnTo>
                  <a:pt x="29129" y="26810"/>
                </a:lnTo>
                <a:lnTo>
                  <a:pt x="28850" y="26606"/>
                </a:lnTo>
                <a:lnTo>
                  <a:pt x="28572" y="26384"/>
                </a:lnTo>
                <a:lnTo>
                  <a:pt x="28331" y="26143"/>
                </a:lnTo>
                <a:lnTo>
                  <a:pt x="28127" y="25846"/>
                </a:lnTo>
                <a:lnTo>
                  <a:pt x="27942" y="25531"/>
                </a:lnTo>
                <a:lnTo>
                  <a:pt x="27868" y="25364"/>
                </a:lnTo>
                <a:lnTo>
                  <a:pt x="27794" y="25179"/>
                </a:lnTo>
                <a:lnTo>
                  <a:pt x="27738" y="24993"/>
                </a:lnTo>
                <a:lnTo>
                  <a:pt x="27682" y="24808"/>
                </a:lnTo>
                <a:lnTo>
                  <a:pt x="27645" y="24604"/>
                </a:lnTo>
                <a:lnTo>
                  <a:pt x="27608" y="24381"/>
                </a:lnTo>
                <a:lnTo>
                  <a:pt x="27590" y="24159"/>
                </a:lnTo>
                <a:lnTo>
                  <a:pt x="27571" y="23936"/>
                </a:lnTo>
                <a:lnTo>
                  <a:pt x="27590" y="23695"/>
                </a:lnTo>
                <a:lnTo>
                  <a:pt x="27608" y="23454"/>
                </a:lnTo>
                <a:lnTo>
                  <a:pt x="27627" y="23195"/>
                </a:lnTo>
                <a:lnTo>
                  <a:pt x="27664" y="22935"/>
                </a:lnTo>
                <a:lnTo>
                  <a:pt x="27719" y="22676"/>
                </a:lnTo>
                <a:lnTo>
                  <a:pt x="27794" y="22416"/>
                </a:lnTo>
                <a:lnTo>
                  <a:pt x="27886" y="22157"/>
                </a:lnTo>
                <a:lnTo>
                  <a:pt x="27979" y="21916"/>
                </a:lnTo>
                <a:lnTo>
                  <a:pt x="28090" y="21674"/>
                </a:lnTo>
                <a:lnTo>
                  <a:pt x="28220" y="21433"/>
                </a:lnTo>
                <a:lnTo>
                  <a:pt x="28350" y="21211"/>
                </a:lnTo>
                <a:lnTo>
                  <a:pt x="28498" y="21007"/>
                </a:lnTo>
                <a:lnTo>
                  <a:pt x="28665" y="20803"/>
                </a:lnTo>
                <a:lnTo>
                  <a:pt x="28832" y="20599"/>
                </a:lnTo>
                <a:lnTo>
                  <a:pt x="29017" y="20414"/>
                </a:lnTo>
                <a:lnTo>
                  <a:pt x="29221" y="20247"/>
                </a:lnTo>
                <a:lnTo>
                  <a:pt x="29425" y="20080"/>
                </a:lnTo>
                <a:lnTo>
                  <a:pt x="29629" y="19932"/>
                </a:lnTo>
                <a:lnTo>
                  <a:pt x="29852" y="19783"/>
                </a:lnTo>
                <a:lnTo>
                  <a:pt x="30093" y="19672"/>
                </a:lnTo>
                <a:lnTo>
                  <a:pt x="30334" y="19561"/>
                </a:lnTo>
                <a:lnTo>
                  <a:pt x="30575" y="19450"/>
                </a:lnTo>
                <a:lnTo>
                  <a:pt x="30834" y="19375"/>
                </a:lnTo>
                <a:lnTo>
                  <a:pt x="31094" y="19301"/>
                </a:lnTo>
                <a:lnTo>
                  <a:pt x="31354" y="19246"/>
                </a:lnTo>
                <a:lnTo>
                  <a:pt x="31632" y="19209"/>
                </a:lnTo>
                <a:lnTo>
                  <a:pt x="31928" y="19190"/>
                </a:lnTo>
                <a:lnTo>
                  <a:pt x="32206" y="19190"/>
                </a:lnTo>
                <a:lnTo>
                  <a:pt x="32503" y="19209"/>
                </a:lnTo>
                <a:lnTo>
                  <a:pt x="32800" y="19227"/>
                </a:lnTo>
                <a:lnTo>
                  <a:pt x="33115" y="19283"/>
                </a:lnTo>
                <a:lnTo>
                  <a:pt x="33412" y="19357"/>
                </a:lnTo>
                <a:lnTo>
                  <a:pt x="33727" y="19450"/>
                </a:lnTo>
                <a:lnTo>
                  <a:pt x="34042" y="19561"/>
                </a:lnTo>
                <a:lnTo>
                  <a:pt x="34357" y="19691"/>
                </a:lnTo>
                <a:lnTo>
                  <a:pt x="34672" y="19839"/>
                </a:lnTo>
                <a:lnTo>
                  <a:pt x="34988" y="20006"/>
                </a:lnTo>
                <a:lnTo>
                  <a:pt x="35284" y="20173"/>
                </a:lnTo>
                <a:lnTo>
                  <a:pt x="35562" y="20340"/>
                </a:lnTo>
                <a:lnTo>
                  <a:pt x="35840" y="20543"/>
                </a:lnTo>
                <a:lnTo>
                  <a:pt x="36081" y="20729"/>
                </a:lnTo>
                <a:lnTo>
                  <a:pt x="36304" y="20933"/>
                </a:lnTo>
                <a:lnTo>
                  <a:pt x="36526" y="21137"/>
                </a:lnTo>
                <a:lnTo>
                  <a:pt x="36712" y="21341"/>
                </a:lnTo>
                <a:lnTo>
                  <a:pt x="36897" y="21563"/>
                </a:lnTo>
                <a:lnTo>
                  <a:pt x="37064" y="21786"/>
                </a:lnTo>
                <a:lnTo>
                  <a:pt x="37231" y="22008"/>
                </a:lnTo>
                <a:lnTo>
                  <a:pt x="37361" y="22231"/>
                </a:lnTo>
                <a:lnTo>
                  <a:pt x="37491" y="22472"/>
                </a:lnTo>
                <a:lnTo>
                  <a:pt x="37602" y="22713"/>
                </a:lnTo>
                <a:lnTo>
                  <a:pt x="37695" y="22972"/>
                </a:lnTo>
                <a:lnTo>
                  <a:pt x="37787" y="23213"/>
                </a:lnTo>
                <a:lnTo>
                  <a:pt x="37861" y="23473"/>
                </a:lnTo>
                <a:lnTo>
                  <a:pt x="37917" y="23733"/>
                </a:lnTo>
                <a:lnTo>
                  <a:pt x="37954" y="23992"/>
                </a:lnTo>
                <a:lnTo>
                  <a:pt x="37991" y="24252"/>
                </a:lnTo>
                <a:lnTo>
                  <a:pt x="38010" y="24511"/>
                </a:lnTo>
                <a:lnTo>
                  <a:pt x="38028" y="24789"/>
                </a:lnTo>
                <a:lnTo>
                  <a:pt x="38028" y="25327"/>
                </a:lnTo>
                <a:lnTo>
                  <a:pt x="37973" y="25883"/>
                </a:lnTo>
                <a:lnTo>
                  <a:pt x="37880" y="26440"/>
                </a:lnTo>
                <a:lnTo>
                  <a:pt x="37750" y="26996"/>
                </a:lnTo>
                <a:lnTo>
                  <a:pt x="37583" y="27552"/>
                </a:lnTo>
                <a:lnTo>
                  <a:pt x="37398" y="28127"/>
                </a:lnTo>
                <a:lnTo>
                  <a:pt x="37231" y="28609"/>
                </a:lnTo>
                <a:lnTo>
                  <a:pt x="37046" y="29035"/>
                </a:lnTo>
                <a:lnTo>
                  <a:pt x="36879" y="29406"/>
                </a:lnTo>
                <a:lnTo>
                  <a:pt x="36730" y="29721"/>
                </a:lnTo>
                <a:lnTo>
                  <a:pt x="36582" y="29981"/>
                </a:lnTo>
                <a:lnTo>
                  <a:pt x="36452" y="30203"/>
                </a:lnTo>
                <a:lnTo>
                  <a:pt x="36323" y="30370"/>
                </a:lnTo>
                <a:lnTo>
                  <a:pt x="36545" y="30593"/>
                </a:lnTo>
                <a:lnTo>
                  <a:pt x="36805" y="30852"/>
                </a:lnTo>
                <a:lnTo>
                  <a:pt x="37120" y="31112"/>
                </a:lnTo>
                <a:lnTo>
                  <a:pt x="37491" y="31408"/>
                </a:lnTo>
                <a:lnTo>
                  <a:pt x="37898" y="31705"/>
                </a:lnTo>
                <a:lnTo>
                  <a:pt x="38381" y="31983"/>
                </a:lnTo>
                <a:lnTo>
                  <a:pt x="38918" y="32261"/>
                </a:lnTo>
                <a:lnTo>
                  <a:pt x="39215" y="32391"/>
                </a:lnTo>
                <a:lnTo>
                  <a:pt x="39512" y="32502"/>
                </a:lnTo>
                <a:lnTo>
                  <a:pt x="39827" y="32632"/>
                </a:lnTo>
                <a:lnTo>
                  <a:pt x="40179" y="32725"/>
                </a:lnTo>
                <a:lnTo>
                  <a:pt x="40531" y="32836"/>
                </a:lnTo>
                <a:lnTo>
                  <a:pt x="40902" y="32910"/>
                </a:lnTo>
                <a:lnTo>
                  <a:pt x="41291" y="32984"/>
                </a:lnTo>
                <a:lnTo>
                  <a:pt x="41699" y="33059"/>
                </a:lnTo>
                <a:lnTo>
                  <a:pt x="42126" y="33096"/>
                </a:lnTo>
                <a:lnTo>
                  <a:pt x="42571" y="33133"/>
                </a:lnTo>
                <a:lnTo>
                  <a:pt x="43034" y="33151"/>
                </a:lnTo>
                <a:lnTo>
                  <a:pt x="43516" y="33151"/>
                </a:lnTo>
                <a:lnTo>
                  <a:pt x="44036" y="33133"/>
                </a:lnTo>
                <a:lnTo>
                  <a:pt x="44555" y="33096"/>
                </a:lnTo>
                <a:lnTo>
                  <a:pt x="45092" y="33040"/>
                </a:lnTo>
                <a:lnTo>
                  <a:pt x="45649" y="32966"/>
                </a:lnTo>
                <a:lnTo>
                  <a:pt x="46242" y="32873"/>
                </a:lnTo>
                <a:lnTo>
                  <a:pt x="46854" y="32743"/>
                </a:lnTo>
                <a:lnTo>
                  <a:pt x="47336" y="32632"/>
                </a:lnTo>
                <a:lnTo>
                  <a:pt x="47799" y="32502"/>
                </a:lnTo>
                <a:lnTo>
                  <a:pt x="48244" y="32373"/>
                </a:lnTo>
                <a:lnTo>
                  <a:pt x="48671" y="32224"/>
                </a:lnTo>
                <a:lnTo>
                  <a:pt x="49097" y="32057"/>
                </a:lnTo>
                <a:lnTo>
                  <a:pt x="49487" y="31909"/>
                </a:lnTo>
                <a:lnTo>
                  <a:pt x="49857" y="31724"/>
                </a:lnTo>
                <a:lnTo>
                  <a:pt x="50210" y="31557"/>
                </a:lnTo>
                <a:lnTo>
                  <a:pt x="50543" y="31371"/>
                </a:lnTo>
                <a:lnTo>
                  <a:pt x="50859" y="31167"/>
                </a:lnTo>
                <a:lnTo>
                  <a:pt x="51174" y="30982"/>
                </a:lnTo>
                <a:lnTo>
                  <a:pt x="51470" y="30778"/>
                </a:lnTo>
                <a:lnTo>
                  <a:pt x="51730" y="30574"/>
                </a:lnTo>
                <a:lnTo>
                  <a:pt x="52008" y="30370"/>
                </a:lnTo>
                <a:lnTo>
                  <a:pt x="52249" y="30148"/>
                </a:lnTo>
                <a:lnTo>
                  <a:pt x="52472" y="29944"/>
                </a:lnTo>
                <a:lnTo>
                  <a:pt x="52898" y="29499"/>
                </a:lnTo>
                <a:lnTo>
                  <a:pt x="53287" y="29072"/>
                </a:lnTo>
                <a:lnTo>
                  <a:pt x="53621" y="28627"/>
                </a:lnTo>
                <a:lnTo>
                  <a:pt x="53899" y="28201"/>
                </a:lnTo>
                <a:lnTo>
                  <a:pt x="54159" y="27793"/>
                </a:lnTo>
                <a:lnTo>
                  <a:pt x="54381" y="27404"/>
                </a:lnTo>
                <a:lnTo>
                  <a:pt x="54567" y="27033"/>
                </a:lnTo>
                <a:lnTo>
                  <a:pt x="54734" y="26681"/>
                </a:lnTo>
                <a:lnTo>
                  <a:pt x="54641" y="25809"/>
                </a:lnTo>
                <a:lnTo>
                  <a:pt x="54585" y="25309"/>
                </a:lnTo>
                <a:lnTo>
                  <a:pt x="54511" y="24789"/>
                </a:lnTo>
                <a:lnTo>
                  <a:pt x="54400" y="24233"/>
                </a:lnTo>
                <a:lnTo>
                  <a:pt x="54270" y="23658"/>
                </a:lnTo>
                <a:lnTo>
                  <a:pt x="54103" y="23084"/>
                </a:lnTo>
                <a:lnTo>
                  <a:pt x="53918" y="22527"/>
                </a:lnTo>
                <a:lnTo>
                  <a:pt x="53695" y="21990"/>
                </a:lnTo>
                <a:lnTo>
                  <a:pt x="53566" y="21730"/>
                </a:lnTo>
                <a:lnTo>
                  <a:pt x="53436" y="21471"/>
                </a:lnTo>
                <a:lnTo>
                  <a:pt x="53287" y="21229"/>
                </a:lnTo>
                <a:lnTo>
                  <a:pt x="53139" y="20988"/>
                </a:lnTo>
                <a:lnTo>
                  <a:pt x="52972" y="20766"/>
                </a:lnTo>
                <a:lnTo>
                  <a:pt x="52787" y="20562"/>
                </a:lnTo>
                <a:lnTo>
                  <a:pt x="52601" y="20358"/>
                </a:lnTo>
                <a:lnTo>
                  <a:pt x="52398" y="20191"/>
                </a:lnTo>
                <a:lnTo>
                  <a:pt x="52194" y="20024"/>
                </a:lnTo>
                <a:lnTo>
                  <a:pt x="51971" y="19876"/>
                </a:lnTo>
                <a:lnTo>
                  <a:pt x="51730" y="19746"/>
                </a:lnTo>
                <a:lnTo>
                  <a:pt x="51489" y="19635"/>
                </a:lnTo>
                <a:lnTo>
                  <a:pt x="51229" y="19561"/>
                </a:lnTo>
                <a:lnTo>
                  <a:pt x="50951" y="19505"/>
                </a:lnTo>
                <a:lnTo>
                  <a:pt x="50581" y="19450"/>
                </a:lnTo>
                <a:lnTo>
                  <a:pt x="50247" y="19412"/>
                </a:lnTo>
                <a:lnTo>
                  <a:pt x="49913" y="19375"/>
                </a:lnTo>
                <a:lnTo>
                  <a:pt x="49579" y="19357"/>
                </a:lnTo>
                <a:lnTo>
                  <a:pt x="49264" y="19375"/>
                </a:lnTo>
                <a:lnTo>
                  <a:pt x="48967" y="19375"/>
                </a:lnTo>
                <a:lnTo>
                  <a:pt x="48671" y="19412"/>
                </a:lnTo>
                <a:lnTo>
                  <a:pt x="48393" y="19450"/>
                </a:lnTo>
                <a:lnTo>
                  <a:pt x="48115" y="19505"/>
                </a:lnTo>
                <a:lnTo>
                  <a:pt x="47855" y="19561"/>
                </a:lnTo>
                <a:lnTo>
                  <a:pt x="47595" y="19635"/>
                </a:lnTo>
                <a:lnTo>
                  <a:pt x="47373" y="19728"/>
                </a:lnTo>
                <a:lnTo>
                  <a:pt x="47132" y="19820"/>
                </a:lnTo>
                <a:lnTo>
                  <a:pt x="46928" y="19932"/>
                </a:lnTo>
                <a:lnTo>
                  <a:pt x="46724" y="20061"/>
                </a:lnTo>
                <a:lnTo>
                  <a:pt x="46520" y="20191"/>
                </a:lnTo>
                <a:lnTo>
                  <a:pt x="46353" y="20321"/>
                </a:lnTo>
                <a:lnTo>
                  <a:pt x="46186" y="20469"/>
                </a:lnTo>
                <a:lnTo>
                  <a:pt x="46019" y="20618"/>
                </a:lnTo>
                <a:lnTo>
                  <a:pt x="45871" y="20785"/>
                </a:lnTo>
                <a:lnTo>
                  <a:pt x="45741" y="20951"/>
                </a:lnTo>
                <a:lnTo>
                  <a:pt x="45612" y="21137"/>
                </a:lnTo>
                <a:lnTo>
                  <a:pt x="45500" y="21322"/>
                </a:lnTo>
                <a:lnTo>
                  <a:pt x="45408" y="21526"/>
                </a:lnTo>
                <a:lnTo>
                  <a:pt x="45333" y="21712"/>
                </a:lnTo>
                <a:lnTo>
                  <a:pt x="45259" y="21916"/>
                </a:lnTo>
                <a:lnTo>
                  <a:pt x="45185" y="22138"/>
                </a:lnTo>
                <a:lnTo>
                  <a:pt x="45148" y="22360"/>
                </a:lnTo>
                <a:lnTo>
                  <a:pt x="45111" y="22583"/>
                </a:lnTo>
                <a:lnTo>
                  <a:pt x="45092" y="22805"/>
                </a:lnTo>
                <a:lnTo>
                  <a:pt x="45074" y="23028"/>
                </a:lnTo>
                <a:lnTo>
                  <a:pt x="45074" y="23269"/>
                </a:lnTo>
                <a:lnTo>
                  <a:pt x="45111" y="23733"/>
                </a:lnTo>
                <a:lnTo>
                  <a:pt x="45167" y="24178"/>
                </a:lnTo>
                <a:lnTo>
                  <a:pt x="45241" y="24585"/>
                </a:lnTo>
                <a:lnTo>
                  <a:pt x="45352" y="24993"/>
                </a:lnTo>
                <a:lnTo>
                  <a:pt x="45482" y="25346"/>
                </a:lnTo>
                <a:lnTo>
                  <a:pt x="45630" y="25698"/>
                </a:lnTo>
                <a:lnTo>
                  <a:pt x="45797" y="25995"/>
                </a:lnTo>
                <a:lnTo>
                  <a:pt x="45982" y="26273"/>
                </a:lnTo>
                <a:lnTo>
                  <a:pt x="46186" y="26514"/>
                </a:lnTo>
                <a:lnTo>
                  <a:pt x="46409" y="26736"/>
                </a:lnTo>
                <a:lnTo>
                  <a:pt x="46650" y="26903"/>
                </a:lnTo>
                <a:lnTo>
                  <a:pt x="46909" y="27051"/>
                </a:lnTo>
                <a:lnTo>
                  <a:pt x="47169" y="27144"/>
                </a:lnTo>
                <a:lnTo>
                  <a:pt x="47447" y="27200"/>
                </a:lnTo>
                <a:lnTo>
                  <a:pt x="47744" y="27200"/>
                </a:lnTo>
                <a:lnTo>
                  <a:pt x="48040" y="27181"/>
                </a:lnTo>
                <a:lnTo>
                  <a:pt x="48319" y="27126"/>
                </a:lnTo>
                <a:lnTo>
                  <a:pt x="48578" y="27051"/>
                </a:lnTo>
                <a:lnTo>
                  <a:pt x="48819" y="26977"/>
                </a:lnTo>
                <a:lnTo>
                  <a:pt x="49042" y="26903"/>
                </a:lnTo>
                <a:lnTo>
                  <a:pt x="49394" y="26736"/>
                </a:lnTo>
                <a:lnTo>
                  <a:pt x="49672" y="26588"/>
                </a:lnTo>
                <a:lnTo>
                  <a:pt x="49913" y="26477"/>
                </a:lnTo>
                <a:lnTo>
                  <a:pt x="50024" y="26440"/>
                </a:lnTo>
                <a:lnTo>
                  <a:pt x="50117" y="26421"/>
                </a:lnTo>
                <a:lnTo>
                  <a:pt x="50210" y="26402"/>
                </a:lnTo>
                <a:lnTo>
                  <a:pt x="50284" y="26421"/>
                </a:lnTo>
                <a:lnTo>
                  <a:pt x="50377" y="26458"/>
                </a:lnTo>
                <a:lnTo>
                  <a:pt x="50469" y="26514"/>
                </a:lnTo>
                <a:lnTo>
                  <a:pt x="50543" y="26588"/>
                </a:lnTo>
                <a:lnTo>
                  <a:pt x="50618" y="26699"/>
                </a:lnTo>
                <a:lnTo>
                  <a:pt x="50673" y="26829"/>
                </a:lnTo>
                <a:lnTo>
                  <a:pt x="50710" y="26959"/>
                </a:lnTo>
                <a:lnTo>
                  <a:pt x="50729" y="27126"/>
                </a:lnTo>
                <a:lnTo>
                  <a:pt x="50729" y="27292"/>
                </a:lnTo>
                <a:lnTo>
                  <a:pt x="50692" y="27459"/>
                </a:lnTo>
                <a:lnTo>
                  <a:pt x="50636" y="27626"/>
                </a:lnTo>
                <a:lnTo>
                  <a:pt x="50543" y="27812"/>
                </a:lnTo>
                <a:lnTo>
                  <a:pt x="50414" y="27978"/>
                </a:lnTo>
                <a:lnTo>
                  <a:pt x="50247" y="28145"/>
                </a:lnTo>
                <a:lnTo>
                  <a:pt x="50043" y="28294"/>
                </a:lnTo>
                <a:lnTo>
                  <a:pt x="49802" y="28442"/>
                </a:lnTo>
                <a:lnTo>
                  <a:pt x="49524" y="28553"/>
                </a:lnTo>
                <a:lnTo>
                  <a:pt x="49190" y="28664"/>
                </a:lnTo>
                <a:lnTo>
                  <a:pt x="48801" y="28757"/>
                </a:lnTo>
                <a:lnTo>
                  <a:pt x="48597" y="28776"/>
                </a:lnTo>
                <a:lnTo>
                  <a:pt x="48374" y="28794"/>
                </a:lnTo>
                <a:lnTo>
                  <a:pt x="48152" y="28794"/>
                </a:lnTo>
                <a:lnTo>
                  <a:pt x="47948" y="28776"/>
                </a:lnTo>
                <a:lnTo>
                  <a:pt x="47725" y="28739"/>
                </a:lnTo>
                <a:lnTo>
                  <a:pt x="47484" y="28702"/>
                </a:lnTo>
                <a:lnTo>
                  <a:pt x="47262" y="28646"/>
                </a:lnTo>
                <a:lnTo>
                  <a:pt x="47039" y="28572"/>
                </a:lnTo>
                <a:lnTo>
                  <a:pt x="46817" y="28479"/>
                </a:lnTo>
                <a:lnTo>
                  <a:pt x="46594" y="28368"/>
                </a:lnTo>
                <a:lnTo>
                  <a:pt x="46372" y="28257"/>
                </a:lnTo>
                <a:lnTo>
                  <a:pt x="46168" y="28127"/>
                </a:lnTo>
                <a:lnTo>
                  <a:pt x="45945" y="27997"/>
                </a:lnTo>
                <a:lnTo>
                  <a:pt x="45741" y="27849"/>
                </a:lnTo>
                <a:lnTo>
                  <a:pt x="45537" y="27682"/>
                </a:lnTo>
                <a:lnTo>
                  <a:pt x="45352" y="27496"/>
                </a:lnTo>
                <a:lnTo>
                  <a:pt x="45167" y="27311"/>
                </a:lnTo>
                <a:lnTo>
                  <a:pt x="44981" y="27107"/>
                </a:lnTo>
                <a:lnTo>
                  <a:pt x="44814" y="26903"/>
                </a:lnTo>
                <a:lnTo>
                  <a:pt x="44647" y="26681"/>
                </a:lnTo>
                <a:lnTo>
                  <a:pt x="44499" y="26440"/>
                </a:lnTo>
                <a:lnTo>
                  <a:pt x="44369" y="26198"/>
                </a:lnTo>
                <a:lnTo>
                  <a:pt x="44239" y="25939"/>
                </a:lnTo>
                <a:lnTo>
                  <a:pt x="44128" y="25661"/>
                </a:lnTo>
                <a:lnTo>
                  <a:pt x="44017" y="25383"/>
                </a:lnTo>
                <a:lnTo>
                  <a:pt x="43943" y="25105"/>
                </a:lnTo>
                <a:lnTo>
                  <a:pt x="43869" y="24808"/>
                </a:lnTo>
                <a:lnTo>
                  <a:pt x="43813" y="24493"/>
                </a:lnTo>
                <a:lnTo>
                  <a:pt x="43776" y="24178"/>
                </a:lnTo>
                <a:lnTo>
                  <a:pt x="43776" y="23844"/>
                </a:lnTo>
                <a:lnTo>
                  <a:pt x="43776" y="23510"/>
                </a:lnTo>
                <a:lnTo>
                  <a:pt x="43795" y="23176"/>
                </a:lnTo>
                <a:lnTo>
                  <a:pt x="43832" y="22824"/>
                </a:lnTo>
                <a:lnTo>
                  <a:pt x="43887" y="22490"/>
                </a:lnTo>
                <a:lnTo>
                  <a:pt x="43961" y="22175"/>
                </a:lnTo>
                <a:lnTo>
                  <a:pt x="44036" y="21860"/>
                </a:lnTo>
                <a:lnTo>
                  <a:pt x="44128" y="21563"/>
                </a:lnTo>
                <a:lnTo>
                  <a:pt x="44239" y="21285"/>
                </a:lnTo>
                <a:lnTo>
                  <a:pt x="44369" y="21007"/>
                </a:lnTo>
                <a:lnTo>
                  <a:pt x="44499" y="20747"/>
                </a:lnTo>
                <a:lnTo>
                  <a:pt x="44647" y="20488"/>
                </a:lnTo>
                <a:lnTo>
                  <a:pt x="44814" y="20265"/>
                </a:lnTo>
                <a:lnTo>
                  <a:pt x="45000" y="20024"/>
                </a:lnTo>
                <a:lnTo>
                  <a:pt x="45167" y="19820"/>
                </a:lnTo>
                <a:lnTo>
                  <a:pt x="45370" y="19598"/>
                </a:lnTo>
                <a:lnTo>
                  <a:pt x="45574" y="19412"/>
                </a:lnTo>
                <a:lnTo>
                  <a:pt x="45797" y="19227"/>
                </a:lnTo>
                <a:lnTo>
                  <a:pt x="46019" y="19060"/>
                </a:lnTo>
                <a:lnTo>
                  <a:pt x="46242" y="18893"/>
                </a:lnTo>
                <a:lnTo>
                  <a:pt x="46483" y="18745"/>
                </a:lnTo>
                <a:lnTo>
                  <a:pt x="46743" y="18615"/>
                </a:lnTo>
                <a:lnTo>
                  <a:pt x="47002" y="18485"/>
                </a:lnTo>
                <a:lnTo>
                  <a:pt x="47262" y="18374"/>
                </a:lnTo>
                <a:lnTo>
                  <a:pt x="47540" y="18263"/>
                </a:lnTo>
                <a:lnTo>
                  <a:pt x="47818" y="18189"/>
                </a:lnTo>
                <a:lnTo>
                  <a:pt x="48096" y="18096"/>
                </a:lnTo>
                <a:lnTo>
                  <a:pt x="48393" y="18040"/>
                </a:lnTo>
                <a:lnTo>
                  <a:pt x="48689" y="17985"/>
                </a:lnTo>
                <a:lnTo>
                  <a:pt x="48986" y="17929"/>
                </a:lnTo>
                <a:lnTo>
                  <a:pt x="49301" y="17892"/>
                </a:lnTo>
                <a:lnTo>
                  <a:pt x="49616" y="17874"/>
                </a:lnTo>
                <a:lnTo>
                  <a:pt x="50562" y="17874"/>
                </a:lnTo>
                <a:lnTo>
                  <a:pt x="50877" y="17911"/>
                </a:lnTo>
                <a:lnTo>
                  <a:pt x="51174" y="17948"/>
                </a:lnTo>
                <a:lnTo>
                  <a:pt x="51470" y="18022"/>
                </a:lnTo>
                <a:lnTo>
                  <a:pt x="51749" y="18096"/>
                </a:lnTo>
                <a:lnTo>
                  <a:pt x="52008" y="18207"/>
                </a:lnTo>
                <a:lnTo>
                  <a:pt x="52268" y="18319"/>
                </a:lnTo>
                <a:lnTo>
                  <a:pt x="52509" y="18448"/>
                </a:lnTo>
                <a:lnTo>
                  <a:pt x="52731" y="18597"/>
                </a:lnTo>
                <a:lnTo>
                  <a:pt x="52954" y="18745"/>
                </a:lnTo>
                <a:lnTo>
                  <a:pt x="53158" y="18912"/>
                </a:lnTo>
                <a:lnTo>
                  <a:pt x="53343" y="19097"/>
                </a:lnTo>
                <a:lnTo>
                  <a:pt x="53529" y="19283"/>
                </a:lnTo>
                <a:lnTo>
                  <a:pt x="53714" y="19487"/>
                </a:lnTo>
                <a:lnTo>
                  <a:pt x="53881" y="19691"/>
                </a:lnTo>
                <a:lnTo>
                  <a:pt x="54177" y="20136"/>
                </a:lnTo>
                <a:lnTo>
                  <a:pt x="54456" y="20581"/>
                </a:lnTo>
                <a:lnTo>
                  <a:pt x="54697" y="21063"/>
                </a:lnTo>
                <a:lnTo>
                  <a:pt x="54901" y="21526"/>
                </a:lnTo>
                <a:lnTo>
                  <a:pt x="55086" y="22008"/>
                </a:lnTo>
                <a:lnTo>
                  <a:pt x="55253" y="22472"/>
                </a:lnTo>
                <a:lnTo>
                  <a:pt x="55383" y="22917"/>
                </a:lnTo>
                <a:lnTo>
                  <a:pt x="55624" y="23751"/>
                </a:lnTo>
                <a:lnTo>
                  <a:pt x="55753" y="24307"/>
                </a:lnTo>
                <a:lnTo>
                  <a:pt x="55846" y="24826"/>
                </a:lnTo>
                <a:lnTo>
                  <a:pt x="55920" y="25309"/>
                </a:lnTo>
                <a:lnTo>
                  <a:pt x="55957" y="25753"/>
                </a:lnTo>
                <a:lnTo>
                  <a:pt x="56273" y="25957"/>
                </a:lnTo>
                <a:lnTo>
                  <a:pt x="56643" y="26161"/>
                </a:lnTo>
                <a:lnTo>
                  <a:pt x="57070" y="26384"/>
                </a:lnTo>
                <a:lnTo>
                  <a:pt x="57533" y="26606"/>
                </a:lnTo>
                <a:lnTo>
                  <a:pt x="58071" y="26810"/>
                </a:lnTo>
                <a:lnTo>
                  <a:pt x="58646" y="27014"/>
                </a:lnTo>
                <a:lnTo>
                  <a:pt x="59258" y="27181"/>
                </a:lnTo>
                <a:lnTo>
                  <a:pt x="59573" y="27255"/>
                </a:lnTo>
                <a:lnTo>
                  <a:pt x="59907" y="27311"/>
                </a:lnTo>
                <a:lnTo>
                  <a:pt x="60240" y="27348"/>
                </a:lnTo>
                <a:lnTo>
                  <a:pt x="60593" y="27385"/>
                </a:lnTo>
                <a:lnTo>
                  <a:pt x="60945" y="27404"/>
                </a:lnTo>
                <a:lnTo>
                  <a:pt x="61297" y="27422"/>
                </a:lnTo>
                <a:lnTo>
                  <a:pt x="61668" y="27404"/>
                </a:lnTo>
                <a:lnTo>
                  <a:pt x="62039" y="27367"/>
                </a:lnTo>
                <a:lnTo>
                  <a:pt x="62428" y="27329"/>
                </a:lnTo>
                <a:lnTo>
                  <a:pt x="62799" y="27255"/>
                </a:lnTo>
                <a:lnTo>
                  <a:pt x="63188" y="27163"/>
                </a:lnTo>
                <a:lnTo>
                  <a:pt x="63578" y="27051"/>
                </a:lnTo>
                <a:lnTo>
                  <a:pt x="63967" y="26922"/>
                </a:lnTo>
                <a:lnTo>
                  <a:pt x="64356" y="26755"/>
                </a:lnTo>
                <a:lnTo>
                  <a:pt x="64764" y="26569"/>
                </a:lnTo>
                <a:lnTo>
                  <a:pt x="65154" y="26347"/>
                </a:lnTo>
                <a:lnTo>
                  <a:pt x="65543" y="26106"/>
                </a:lnTo>
                <a:lnTo>
                  <a:pt x="65951" y="25828"/>
                </a:lnTo>
                <a:lnTo>
                  <a:pt x="66396" y="25494"/>
                </a:lnTo>
                <a:lnTo>
                  <a:pt x="66804" y="25142"/>
                </a:lnTo>
                <a:lnTo>
                  <a:pt x="67193" y="24771"/>
                </a:lnTo>
                <a:lnTo>
                  <a:pt x="67545" y="24400"/>
                </a:lnTo>
                <a:lnTo>
                  <a:pt x="67861" y="24011"/>
                </a:lnTo>
                <a:lnTo>
                  <a:pt x="68157" y="23621"/>
                </a:lnTo>
                <a:lnTo>
                  <a:pt x="68435" y="23213"/>
                </a:lnTo>
                <a:lnTo>
                  <a:pt x="68676" y="22805"/>
                </a:lnTo>
                <a:lnTo>
                  <a:pt x="68899" y="22398"/>
                </a:lnTo>
                <a:lnTo>
                  <a:pt x="69084" y="21990"/>
                </a:lnTo>
                <a:lnTo>
                  <a:pt x="69270" y="21582"/>
                </a:lnTo>
                <a:lnTo>
                  <a:pt x="69418" y="21192"/>
                </a:lnTo>
                <a:lnTo>
                  <a:pt x="69566" y="20785"/>
                </a:lnTo>
                <a:lnTo>
                  <a:pt x="69678" y="20395"/>
                </a:lnTo>
                <a:lnTo>
                  <a:pt x="69770" y="19987"/>
                </a:lnTo>
                <a:lnTo>
                  <a:pt x="69863" y="19616"/>
                </a:lnTo>
                <a:lnTo>
                  <a:pt x="69937" y="19246"/>
                </a:lnTo>
                <a:lnTo>
                  <a:pt x="69993" y="18875"/>
                </a:lnTo>
                <a:lnTo>
                  <a:pt x="70067" y="18189"/>
                </a:lnTo>
                <a:lnTo>
                  <a:pt x="70086" y="17577"/>
                </a:lnTo>
                <a:lnTo>
                  <a:pt x="70086" y="17021"/>
                </a:lnTo>
                <a:lnTo>
                  <a:pt x="70049" y="16576"/>
                </a:lnTo>
                <a:lnTo>
                  <a:pt x="69993" y="16205"/>
                </a:lnTo>
                <a:lnTo>
                  <a:pt x="69937" y="15964"/>
                </a:lnTo>
                <a:lnTo>
                  <a:pt x="69919" y="15890"/>
                </a:lnTo>
                <a:lnTo>
                  <a:pt x="69882" y="15853"/>
                </a:lnTo>
                <a:lnTo>
                  <a:pt x="69845" y="15834"/>
                </a:lnTo>
                <a:lnTo>
                  <a:pt x="69770" y="15871"/>
                </a:lnTo>
                <a:lnTo>
                  <a:pt x="69548" y="16001"/>
                </a:lnTo>
                <a:lnTo>
                  <a:pt x="69233" y="16261"/>
                </a:lnTo>
                <a:lnTo>
                  <a:pt x="68825" y="16594"/>
                </a:lnTo>
                <a:lnTo>
                  <a:pt x="68343" y="16984"/>
                </a:lnTo>
                <a:lnTo>
                  <a:pt x="67768" y="17410"/>
                </a:lnTo>
                <a:lnTo>
                  <a:pt x="67156" y="17836"/>
                </a:lnTo>
                <a:lnTo>
                  <a:pt x="66822" y="18059"/>
                </a:lnTo>
                <a:lnTo>
                  <a:pt x="66489" y="18263"/>
                </a:lnTo>
                <a:lnTo>
                  <a:pt x="66136" y="18467"/>
                </a:lnTo>
                <a:lnTo>
                  <a:pt x="65784" y="18671"/>
                </a:lnTo>
                <a:lnTo>
                  <a:pt x="65413" y="18838"/>
                </a:lnTo>
                <a:lnTo>
                  <a:pt x="65042" y="19005"/>
                </a:lnTo>
                <a:lnTo>
                  <a:pt x="64672" y="19134"/>
                </a:lnTo>
                <a:lnTo>
                  <a:pt x="64301" y="19264"/>
                </a:lnTo>
                <a:lnTo>
                  <a:pt x="63911" y="19338"/>
                </a:lnTo>
                <a:lnTo>
                  <a:pt x="63522" y="19412"/>
                </a:lnTo>
                <a:lnTo>
                  <a:pt x="63151" y="19450"/>
                </a:lnTo>
                <a:lnTo>
                  <a:pt x="62762" y="19431"/>
                </a:lnTo>
                <a:lnTo>
                  <a:pt x="62391" y="19394"/>
                </a:lnTo>
                <a:lnTo>
                  <a:pt x="62020" y="19320"/>
                </a:lnTo>
                <a:lnTo>
                  <a:pt x="61835" y="19264"/>
                </a:lnTo>
                <a:lnTo>
                  <a:pt x="61649" y="19190"/>
                </a:lnTo>
                <a:lnTo>
                  <a:pt x="61464" y="19116"/>
                </a:lnTo>
                <a:lnTo>
                  <a:pt x="61279" y="19023"/>
                </a:lnTo>
                <a:lnTo>
                  <a:pt x="61093" y="18912"/>
                </a:lnTo>
                <a:lnTo>
                  <a:pt x="60926" y="18801"/>
                </a:lnTo>
                <a:lnTo>
                  <a:pt x="60741" y="18671"/>
                </a:lnTo>
                <a:lnTo>
                  <a:pt x="60574" y="18541"/>
                </a:lnTo>
                <a:lnTo>
                  <a:pt x="60240" y="18226"/>
                </a:lnTo>
                <a:lnTo>
                  <a:pt x="59944" y="17892"/>
                </a:lnTo>
                <a:lnTo>
                  <a:pt x="59666" y="17540"/>
                </a:lnTo>
                <a:lnTo>
                  <a:pt x="59387" y="17150"/>
                </a:lnTo>
                <a:lnTo>
                  <a:pt x="59146" y="16761"/>
                </a:lnTo>
                <a:lnTo>
                  <a:pt x="58905" y="16353"/>
                </a:lnTo>
                <a:lnTo>
                  <a:pt x="58683" y="15927"/>
                </a:lnTo>
                <a:lnTo>
                  <a:pt x="58479" y="15500"/>
                </a:lnTo>
                <a:lnTo>
                  <a:pt x="58090" y="14592"/>
                </a:lnTo>
                <a:lnTo>
                  <a:pt x="57700" y="13665"/>
                </a:lnTo>
                <a:lnTo>
                  <a:pt x="57311" y="12719"/>
                </a:lnTo>
                <a:lnTo>
                  <a:pt x="56903" y="11792"/>
                </a:lnTo>
                <a:lnTo>
                  <a:pt x="56680" y="11329"/>
                </a:lnTo>
                <a:lnTo>
                  <a:pt x="56458" y="10884"/>
                </a:lnTo>
                <a:lnTo>
                  <a:pt x="56217" y="10439"/>
                </a:lnTo>
                <a:lnTo>
                  <a:pt x="55957" y="9994"/>
                </a:lnTo>
                <a:lnTo>
                  <a:pt x="55679" y="9586"/>
                </a:lnTo>
                <a:lnTo>
                  <a:pt x="55383" y="9178"/>
                </a:lnTo>
                <a:lnTo>
                  <a:pt x="55067" y="8789"/>
                </a:lnTo>
                <a:lnTo>
                  <a:pt x="54715" y="8418"/>
                </a:lnTo>
                <a:lnTo>
                  <a:pt x="54344" y="8065"/>
                </a:lnTo>
                <a:lnTo>
                  <a:pt x="53936" y="7732"/>
                </a:lnTo>
                <a:lnTo>
                  <a:pt x="53510" y="7435"/>
                </a:lnTo>
                <a:lnTo>
                  <a:pt x="53046" y="7157"/>
                </a:lnTo>
                <a:lnTo>
                  <a:pt x="52527" y="6897"/>
                </a:lnTo>
                <a:lnTo>
                  <a:pt x="51990" y="6675"/>
                </a:lnTo>
                <a:lnTo>
                  <a:pt x="51712" y="6582"/>
                </a:lnTo>
                <a:lnTo>
                  <a:pt x="51415" y="6489"/>
                </a:lnTo>
                <a:lnTo>
                  <a:pt x="51100" y="6415"/>
                </a:lnTo>
                <a:lnTo>
                  <a:pt x="50784" y="6341"/>
                </a:lnTo>
                <a:lnTo>
                  <a:pt x="50265" y="6248"/>
                </a:lnTo>
                <a:lnTo>
                  <a:pt x="49746" y="6156"/>
                </a:lnTo>
                <a:lnTo>
                  <a:pt x="49246" y="6100"/>
                </a:lnTo>
                <a:lnTo>
                  <a:pt x="48745" y="6063"/>
                </a:lnTo>
                <a:lnTo>
                  <a:pt x="48263" y="6044"/>
                </a:lnTo>
                <a:lnTo>
                  <a:pt x="47799" y="6044"/>
                </a:lnTo>
                <a:lnTo>
                  <a:pt x="47354" y="6063"/>
                </a:lnTo>
                <a:lnTo>
                  <a:pt x="46909" y="6082"/>
                </a:lnTo>
                <a:lnTo>
                  <a:pt x="46483" y="6119"/>
                </a:lnTo>
                <a:lnTo>
                  <a:pt x="46057" y="6174"/>
                </a:lnTo>
                <a:lnTo>
                  <a:pt x="45649" y="6248"/>
                </a:lnTo>
                <a:lnTo>
                  <a:pt x="45259" y="6341"/>
                </a:lnTo>
                <a:lnTo>
                  <a:pt x="44888" y="6434"/>
                </a:lnTo>
                <a:lnTo>
                  <a:pt x="44518" y="6527"/>
                </a:lnTo>
                <a:lnTo>
                  <a:pt x="44147" y="6638"/>
                </a:lnTo>
                <a:lnTo>
                  <a:pt x="43813" y="6768"/>
                </a:lnTo>
                <a:lnTo>
                  <a:pt x="43164" y="7027"/>
                </a:lnTo>
                <a:lnTo>
                  <a:pt x="42552" y="7305"/>
                </a:lnTo>
                <a:lnTo>
                  <a:pt x="41996" y="7602"/>
                </a:lnTo>
                <a:lnTo>
                  <a:pt x="41477" y="7917"/>
                </a:lnTo>
                <a:lnTo>
                  <a:pt x="41013" y="8214"/>
                </a:lnTo>
                <a:lnTo>
                  <a:pt x="40605" y="8529"/>
                </a:lnTo>
                <a:lnTo>
                  <a:pt x="40235" y="8807"/>
                </a:lnTo>
                <a:lnTo>
                  <a:pt x="39919" y="9067"/>
                </a:lnTo>
                <a:lnTo>
                  <a:pt x="39790" y="9530"/>
                </a:lnTo>
                <a:lnTo>
                  <a:pt x="39623" y="10031"/>
                </a:lnTo>
                <a:lnTo>
                  <a:pt x="39419" y="10587"/>
                </a:lnTo>
                <a:lnTo>
                  <a:pt x="39178" y="11162"/>
                </a:lnTo>
                <a:lnTo>
                  <a:pt x="39029" y="11440"/>
                </a:lnTo>
                <a:lnTo>
                  <a:pt x="38863" y="11755"/>
                </a:lnTo>
                <a:lnTo>
                  <a:pt x="38677" y="12052"/>
                </a:lnTo>
                <a:lnTo>
                  <a:pt x="38492" y="12348"/>
                </a:lnTo>
                <a:lnTo>
                  <a:pt x="38288" y="12645"/>
                </a:lnTo>
                <a:lnTo>
                  <a:pt x="38047" y="12942"/>
                </a:lnTo>
                <a:lnTo>
                  <a:pt x="37806" y="13238"/>
                </a:lnTo>
                <a:lnTo>
                  <a:pt x="37546" y="13535"/>
                </a:lnTo>
                <a:lnTo>
                  <a:pt x="37305" y="13757"/>
                </a:lnTo>
                <a:lnTo>
                  <a:pt x="37064" y="13980"/>
                </a:lnTo>
                <a:lnTo>
                  <a:pt x="36805" y="14184"/>
                </a:lnTo>
                <a:lnTo>
                  <a:pt x="36526" y="14351"/>
                </a:lnTo>
                <a:lnTo>
                  <a:pt x="36230" y="14518"/>
                </a:lnTo>
                <a:lnTo>
                  <a:pt x="35933" y="14666"/>
                </a:lnTo>
                <a:lnTo>
                  <a:pt x="35618" y="14796"/>
                </a:lnTo>
                <a:lnTo>
                  <a:pt x="35284" y="14907"/>
                </a:lnTo>
                <a:lnTo>
                  <a:pt x="34950" y="15000"/>
                </a:lnTo>
                <a:lnTo>
                  <a:pt x="34617" y="15092"/>
                </a:lnTo>
                <a:lnTo>
                  <a:pt x="34283" y="15148"/>
                </a:lnTo>
                <a:lnTo>
                  <a:pt x="33931" y="15204"/>
                </a:lnTo>
                <a:lnTo>
                  <a:pt x="33578" y="15222"/>
                </a:lnTo>
                <a:lnTo>
                  <a:pt x="33226" y="15241"/>
                </a:lnTo>
                <a:lnTo>
                  <a:pt x="32874" y="15241"/>
                </a:lnTo>
                <a:lnTo>
                  <a:pt x="32522" y="15204"/>
                </a:lnTo>
                <a:lnTo>
                  <a:pt x="32169" y="15167"/>
                </a:lnTo>
                <a:lnTo>
                  <a:pt x="31836" y="15111"/>
                </a:lnTo>
                <a:lnTo>
                  <a:pt x="31483" y="15037"/>
                </a:lnTo>
                <a:lnTo>
                  <a:pt x="31150" y="14963"/>
                </a:lnTo>
                <a:lnTo>
                  <a:pt x="30816" y="14851"/>
                </a:lnTo>
                <a:lnTo>
                  <a:pt x="30501" y="14722"/>
                </a:lnTo>
                <a:lnTo>
                  <a:pt x="30185" y="14573"/>
                </a:lnTo>
                <a:lnTo>
                  <a:pt x="29889" y="14425"/>
                </a:lnTo>
                <a:lnTo>
                  <a:pt x="29592" y="14240"/>
                </a:lnTo>
                <a:lnTo>
                  <a:pt x="29314" y="14036"/>
                </a:lnTo>
                <a:lnTo>
                  <a:pt x="29054" y="13832"/>
                </a:lnTo>
                <a:lnTo>
                  <a:pt x="28813" y="13591"/>
                </a:lnTo>
                <a:lnTo>
                  <a:pt x="28572" y="13350"/>
                </a:lnTo>
                <a:lnTo>
                  <a:pt x="28368" y="13071"/>
                </a:lnTo>
                <a:lnTo>
                  <a:pt x="28183" y="12793"/>
                </a:lnTo>
                <a:lnTo>
                  <a:pt x="27998" y="12497"/>
                </a:lnTo>
                <a:lnTo>
                  <a:pt x="27849" y="12182"/>
                </a:lnTo>
                <a:lnTo>
                  <a:pt x="27719" y="11866"/>
                </a:lnTo>
                <a:lnTo>
                  <a:pt x="27608" y="11570"/>
                </a:lnTo>
                <a:lnTo>
                  <a:pt x="27516" y="11273"/>
                </a:lnTo>
                <a:lnTo>
                  <a:pt x="27441" y="10976"/>
                </a:lnTo>
                <a:lnTo>
                  <a:pt x="27386" y="10680"/>
                </a:lnTo>
                <a:lnTo>
                  <a:pt x="27330" y="10402"/>
                </a:lnTo>
                <a:lnTo>
                  <a:pt x="27312" y="10123"/>
                </a:lnTo>
                <a:lnTo>
                  <a:pt x="27293" y="9864"/>
                </a:lnTo>
                <a:lnTo>
                  <a:pt x="27293" y="9586"/>
                </a:lnTo>
                <a:lnTo>
                  <a:pt x="27293" y="9326"/>
                </a:lnTo>
                <a:lnTo>
                  <a:pt x="27312" y="9067"/>
                </a:lnTo>
                <a:lnTo>
                  <a:pt x="27349" y="8826"/>
                </a:lnTo>
                <a:lnTo>
                  <a:pt x="27386" y="8585"/>
                </a:lnTo>
                <a:lnTo>
                  <a:pt x="27516" y="8121"/>
                </a:lnTo>
                <a:lnTo>
                  <a:pt x="27664" y="7695"/>
                </a:lnTo>
                <a:lnTo>
                  <a:pt x="27831" y="7287"/>
                </a:lnTo>
                <a:lnTo>
                  <a:pt x="28016" y="6916"/>
                </a:lnTo>
                <a:lnTo>
                  <a:pt x="28220" y="6582"/>
                </a:lnTo>
                <a:lnTo>
                  <a:pt x="28443" y="6285"/>
                </a:lnTo>
                <a:lnTo>
                  <a:pt x="28647" y="6026"/>
                </a:lnTo>
                <a:lnTo>
                  <a:pt x="28850" y="5803"/>
                </a:lnTo>
                <a:lnTo>
                  <a:pt x="29054" y="5618"/>
                </a:lnTo>
                <a:lnTo>
                  <a:pt x="29240" y="5488"/>
                </a:lnTo>
                <a:lnTo>
                  <a:pt x="29388" y="5377"/>
                </a:lnTo>
                <a:lnTo>
                  <a:pt x="29518" y="5321"/>
                </a:lnTo>
                <a:lnTo>
                  <a:pt x="29648" y="5303"/>
                </a:lnTo>
                <a:lnTo>
                  <a:pt x="29740" y="5303"/>
                </a:lnTo>
                <a:lnTo>
                  <a:pt x="29833" y="5340"/>
                </a:lnTo>
                <a:lnTo>
                  <a:pt x="29889" y="5396"/>
                </a:lnTo>
                <a:lnTo>
                  <a:pt x="29944" y="5470"/>
                </a:lnTo>
                <a:lnTo>
                  <a:pt x="29981" y="5562"/>
                </a:lnTo>
                <a:lnTo>
                  <a:pt x="30000" y="5674"/>
                </a:lnTo>
                <a:lnTo>
                  <a:pt x="30000" y="5785"/>
                </a:lnTo>
                <a:lnTo>
                  <a:pt x="30000" y="5896"/>
                </a:lnTo>
                <a:lnTo>
                  <a:pt x="29981" y="6026"/>
                </a:lnTo>
                <a:lnTo>
                  <a:pt x="29944" y="6137"/>
                </a:lnTo>
                <a:lnTo>
                  <a:pt x="29907" y="6248"/>
                </a:lnTo>
                <a:lnTo>
                  <a:pt x="29870" y="6341"/>
                </a:lnTo>
                <a:lnTo>
                  <a:pt x="29481" y="6990"/>
                </a:lnTo>
                <a:lnTo>
                  <a:pt x="29277" y="7361"/>
                </a:lnTo>
                <a:lnTo>
                  <a:pt x="29092" y="7750"/>
                </a:lnTo>
                <a:lnTo>
                  <a:pt x="28906" y="8158"/>
                </a:lnTo>
                <a:lnTo>
                  <a:pt x="28758" y="8585"/>
                </a:lnTo>
                <a:lnTo>
                  <a:pt x="28628" y="9030"/>
                </a:lnTo>
                <a:lnTo>
                  <a:pt x="28535" y="9493"/>
                </a:lnTo>
                <a:lnTo>
                  <a:pt x="28498" y="9716"/>
                </a:lnTo>
                <a:lnTo>
                  <a:pt x="28480" y="9938"/>
                </a:lnTo>
                <a:lnTo>
                  <a:pt x="28480" y="10179"/>
                </a:lnTo>
                <a:lnTo>
                  <a:pt x="28480" y="10420"/>
                </a:lnTo>
                <a:lnTo>
                  <a:pt x="28517" y="10643"/>
                </a:lnTo>
                <a:lnTo>
                  <a:pt x="28554" y="10884"/>
                </a:lnTo>
                <a:lnTo>
                  <a:pt x="28609" y="11125"/>
                </a:lnTo>
                <a:lnTo>
                  <a:pt x="28684" y="11347"/>
                </a:lnTo>
                <a:lnTo>
                  <a:pt x="28776" y="11588"/>
                </a:lnTo>
                <a:lnTo>
                  <a:pt x="28888" y="11811"/>
                </a:lnTo>
                <a:lnTo>
                  <a:pt x="29036" y="12052"/>
                </a:lnTo>
                <a:lnTo>
                  <a:pt x="29184" y="12274"/>
                </a:lnTo>
                <a:lnTo>
                  <a:pt x="29370" y="12497"/>
                </a:lnTo>
                <a:lnTo>
                  <a:pt x="29574" y="12719"/>
                </a:lnTo>
                <a:lnTo>
                  <a:pt x="29796" y="12942"/>
                </a:lnTo>
                <a:lnTo>
                  <a:pt x="30056" y="13164"/>
                </a:lnTo>
                <a:lnTo>
                  <a:pt x="30334" y="13350"/>
                </a:lnTo>
                <a:lnTo>
                  <a:pt x="30612" y="13535"/>
                </a:lnTo>
                <a:lnTo>
                  <a:pt x="30890" y="13702"/>
                </a:lnTo>
                <a:lnTo>
                  <a:pt x="31187" y="13832"/>
                </a:lnTo>
                <a:lnTo>
                  <a:pt x="31483" y="13943"/>
                </a:lnTo>
                <a:lnTo>
                  <a:pt x="31799" y="14036"/>
                </a:lnTo>
                <a:lnTo>
                  <a:pt x="32114" y="14091"/>
                </a:lnTo>
                <a:lnTo>
                  <a:pt x="32410" y="14147"/>
                </a:lnTo>
                <a:lnTo>
                  <a:pt x="32726" y="14165"/>
                </a:lnTo>
                <a:lnTo>
                  <a:pt x="33059" y="14184"/>
                </a:lnTo>
                <a:lnTo>
                  <a:pt x="33374" y="14165"/>
                </a:lnTo>
                <a:lnTo>
                  <a:pt x="33690" y="14128"/>
                </a:lnTo>
                <a:lnTo>
                  <a:pt x="34005" y="14073"/>
                </a:lnTo>
                <a:lnTo>
                  <a:pt x="34320" y="13999"/>
                </a:lnTo>
                <a:lnTo>
                  <a:pt x="34635" y="13906"/>
                </a:lnTo>
                <a:lnTo>
                  <a:pt x="34950" y="13776"/>
                </a:lnTo>
                <a:lnTo>
                  <a:pt x="35266" y="13646"/>
                </a:lnTo>
                <a:lnTo>
                  <a:pt x="35562" y="13498"/>
                </a:lnTo>
                <a:lnTo>
                  <a:pt x="35878" y="13331"/>
                </a:lnTo>
                <a:lnTo>
                  <a:pt x="36174" y="13146"/>
                </a:lnTo>
                <a:lnTo>
                  <a:pt x="36452" y="12942"/>
                </a:lnTo>
                <a:lnTo>
                  <a:pt x="36730" y="12719"/>
                </a:lnTo>
                <a:lnTo>
                  <a:pt x="37009" y="12478"/>
                </a:lnTo>
                <a:lnTo>
                  <a:pt x="37268" y="12219"/>
                </a:lnTo>
                <a:lnTo>
                  <a:pt x="37528" y="11940"/>
                </a:lnTo>
                <a:lnTo>
                  <a:pt x="37769" y="11662"/>
                </a:lnTo>
                <a:lnTo>
                  <a:pt x="38010" y="11347"/>
                </a:lnTo>
                <a:lnTo>
                  <a:pt x="38214" y="11032"/>
                </a:lnTo>
                <a:lnTo>
                  <a:pt x="38436" y="10698"/>
                </a:lnTo>
                <a:lnTo>
                  <a:pt x="38622" y="10346"/>
                </a:lnTo>
                <a:lnTo>
                  <a:pt x="38807" y="9975"/>
                </a:lnTo>
                <a:lnTo>
                  <a:pt x="38974" y="9586"/>
                </a:lnTo>
                <a:lnTo>
                  <a:pt x="38937" y="9475"/>
                </a:lnTo>
                <a:lnTo>
                  <a:pt x="38900" y="9326"/>
                </a:lnTo>
                <a:lnTo>
                  <a:pt x="38863" y="8918"/>
                </a:lnTo>
                <a:lnTo>
                  <a:pt x="38807" y="8418"/>
                </a:lnTo>
                <a:lnTo>
                  <a:pt x="38733" y="7824"/>
                </a:lnTo>
                <a:lnTo>
                  <a:pt x="38622" y="7175"/>
                </a:lnTo>
                <a:lnTo>
                  <a:pt x="38547" y="6823"/>
                </a:lnTo>
                <a:lnTo>
                  <a:pt x="38455" y="6452"/>
                </a:lnTo>
                <a:lnTo>
                  <a:pt x="38362" y="6082"/>
                </a:lnTo>
                <a:lnTo>
                  <a:pt x="38251" y="5711"/>
                </a:lnTo>
                <a:lnTo>
                  <a:pt x="38102" y="5321"/>
                </a:lnTo>
                <a:lnTo>
                  <a:pt x="37954" y="4932"/>
                </a:lnTo>
                <a:lnTo>
                  <a:pt x="37769" y="4543"/>
                </a:lnTo>
                <a:lnTo>
                  <a:pt x="37565" y="4172"/>
                </a:lnTo>
                <a:lnTo>
                  <a:pt x="37342" y="3782"/>
                </a:lnTo>
                <a:lnTo>
                  <a:pt x="37083" y="3412"/>
                </a:lnTo>
                <a:lnTo>
                  <a:pt x="36805" y="3041"/>
                </a:lnTo>
                <a:lnTo>
                  <a:pt x="36489" y="2689"/>
                </a:lnTo>
                <a:lnTo>
                  <a:pt x="36137" y="2336"/>
                </a:lnTo>
                <a:lnTo>
                  <a:pt x="35748" y="2021"/>
                </a:lnTo>
                <a:lnTo>
                  <a:pt x="35321" y="1706"/>
                </a:lnTo>
                <a:lnTo>
                  <a:pt x="34858" y="1409"/>
                </a:lnTo>
                <a:lnTo>
                  <a:pt x="34357" y="1150"/>
                </a:lnTo>
                <a:lnTo>
                  <a:pt x="33819" y="909"/>
                </a:lnTo>
                <a:lnTo>
                  <a:pt x="33245" y="686"/>
                </a:lnTo>
                <a:lnTo>
                  <a:pt x="32614" y="482"/>
                </a:lnTo>
                <a:lnTo>
                  <a:pt x="31928" y="334"/>
                </a:lnTo>
                <a:lnTo>
                  <a:pt x="31205" y="204"/>
                </a:lnTo>
                <a:lnTo>
                  <a:pt x="30371" y="93"/>
                </a:lnTo>
                <a:lnTo>
                  <a:pt x="29574" y="37"/>
                </a:lnTo>
                <a:lnTo>
                  <a:pt x="2879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13"/>
          <p:cNvSpPr/>
          <p:nvPr/>
        </p:nvSpPr>
        <p:spPr>
          <a:xfrm>
            <a:off x="719996" y="663303"/>
            <a:ext cx="194681" cy="209601"/>
          </a:xfrm>
          <a:custGeom>
            <a:avLst/>
            <a:gdLst/>
            <a:ahLst/>
            <a:cxnLst/>
            <a:rect l="l" t="t" r="r" b="b"/>
            <a:pathLst>
              <a:path w="43071" h="46372" extrusionOk="0">
                <a:moveTo>
                  <a:pt x="22082" y="1"/>
                </a:moveTo>
                <a:lnTo>
                  <a:pt x="22008" y="38"/>
                </a:lnTo>
                <a:lnTo>
                  <a:pt x="21953" y="94"/>
                </a:lnTo>
                <a:lnTo>
                  <a:pt x="21878" y="168"/>
                </a:lnTo>
                <a:lnTo>
                  <a:pt x="21804" y="261"/>
                </a:lnTo>
                <a:lnTo>
                  <a:pt x="21749" y="372"/>
                </a:lnTo>
                <a:lnTo>
                  <a:pt x="21637" y="650"/>
                </a:lnTo>
                <a:lnTo>
                  <a:pt x="21526" y="1002"/>
                </a:lnTo>
                <a:lnTo>
                  <a:pt x="21434" y="1410"/>
                </a:lnTo>
                <a:lnTo>
                  <a:pt x="21341" y="1892"/>
                </a:lnTo>
                <a:lnTo>
                  <a:pt x="21267" y="2411"/>
                </a:lnTo>
                <a:lnTo>
                  <a:pt x="21118" y="3635"/>
                </a:lnTo>
                <a:lnTo>
                  <a:pt x="20989" y="5007"/>
                </a:lnTo>
                <a:lnTo>
                  <a:pt x="20710" y="8122"/>
                </a:lnTo>
                <a:lnTo>
                  <a:pt x="20562" y="9772"/>
                </a:lnTo>
                <a:lnTo>
                  <a:pt x="20377" y="11441"/>
                </a:lnTo>
                <a:lnTo>
                  <a:pt x="20284" y="12275"/>
                </a:lnTo>
                <a:lnTo>
                  <a:pt x="20173" y="13091"/>
                </a:lnTo>
                <a:lnTo>
                  <a:pt x="20043" y="13888"/>
                </a:lnTo>
                <a:lnTo>
                  <a:pt x="19913" y="14667"/>
                </a:lnTo>
                <a:lnTo>
                  <a:pt x="19765" y="15427"/>
                </a:lnTo>
                <a:lnTo>
                  <a:pt x="19598" y="16150"/>
                </a:lnTo>
                <a:lnTo>
                  <a:pt x="19413" y="16836"/>
                </a:lnTo>
                <a:lnTo>
                  <a:pt x="19227" y="17504"/>
                </a:lnTo>
                <a:lnTo>
                  <a:pt x="19005" y="18115"/>
                </a:lnTo>
                <a:lnTo>
                  <a:pt x="18764" y="18672"/>
                </a:lnTo>
                <a:lnTo>
                  <a:pt x="18652" y="18931"/>
                </a:lnTo>
                <a:lnTo>
                  <a:pt x="18523" y="19172"/>
                </a:lnTo>
                <a:lnTo>
                  <a:pt x="18374" y="19413"/>
                </a:lnTo>
                <a:lnTo>
                  <a:pt x="18244" y="19636"/>
                </a:lnTo>
                <a:lnTo>
                  <a:pt x="18078" y="19840"/>
                </a:lnTo>
                <a:lnTo>
                  <a:pt x="17911" y="20025"/>
                </a:lnTo>
                <a:lnTo>
                  <a:pt x="17725" y="20211"/>
                </a:lnTo>
                <a:lnTo>
                  <a:pt x="17521" y="20396"/>
                </a:lnTo>
                <a:lnTo>
                  <a:pt x="17299" y="20563"/>
                </a:lnTo>
                <a:lnTo>
                  <a:pt x="17076" y="20711"/>
                </a:lnTo>
                <a:lnTo>
                  <a:pt x="16835" y="20878"/>
                </a:lnTo>
                <a:lnTo>
                  <a:pt x="16576" y="21008"/>
                </a:lnTo>
                <a:lnTo>
                  <a:pt x="16298" y="21156"/>
                </a:lnTo>
                <a:lnTo>
                  <a:pt x="16020" y="21286"/>
                </a:lnTo>
                <a:lnTo>
                  <a:pt x="15408" y="21508"/>
                </a:lnTo>
                <a:lnTo>
                  <a:pt x="14777" y="21731"/>
                </a:lnTo>
                <a:lnTo>
                  <a:pt x="14091" y="21916"/>
                </a:lnTo>
                <a:lnTo>
                  <a:pt x="13387" y="22083"/>
                </a:lnTo>
                <a:lnTo>
                  <a:pt x="12664" y="22213"/>
                </a:lnTo>
                <a:lnTo>
                  <a:pt x="11903" y="22343"/>
                </a:lnTo>
                <a:lnTo>
                  <a:pt x="11125" y="22435"/>
                </a:lnTo>
                <a:lnTo>
                  <a:pt x="10346" y="22528"/>
                </a:lnTo>
                <a:lnTo>
                  <a:pt x="9567" y="22602"/>
                </a:lnTo>
                <a:lnTo>
                  <a:pt x="7991" y="22732"/>
                </a:lnTo>
                <a:lnTo>
                  <a:pt x="6452" y="22806"/>
                </a:lnTo>
                <a:lnTo>
                  <a:pt x="4988" y="22880"/>
                </a:lnTo>
                <a:lnTo>
                  <a:pt x="3634" y="22955"/>
                </a:lnTo>
                <a:lnTo>
                  <a:pt x="2448" y="23047"/>
                </a:lnTo>
                <a:lnTo>
                  <a:pt x="1910" y="23103"/>
                </a:lnTo>
                <a:lnTo>
                  <a:pt x="1446" y="23177"/>
                </a:lnTo>
                <a:lnTo>
                  <a:pt x="1020" y="23251"/>
                </a:lnTo>
                <a:lnTo>
                  <a:pt x="668" y="23344"/>
                </a:lnTo>
                <a:lnTo>
                  <a:pt x="390" y="23437"/>
                </a:lnTo>
                <a:lnTo>
                  <a:pt x="278" y="23511"/>
                </a:lnTo>
                <a:lnTo>
                  <a:pt x="186" y="23566"/>
                </a:lnTo>
                <a:lnTo>
                  <a:pt x="111" y="23641"/>
                </a:lnTo>
                <a:lnTo>
                  <a:pt x="56" y="23715"/>
                </a:lnTo>
                <a:lnTo>
                  <a:pt x="19" y="23789"/>
                </a:lnTo>
                <a:lnTo>
                  <a:pt x="0" y="23882"/>
                </a:lnTo>
                <a:lnTo>
                  <a:pt x="0" y="23993"/>
                </a:lnTo>
                <a:lnTo>
                  <a:pt x="37" y="24104"/>
                </a:lnTo>
                <a:lnTo>
                  <a:pt x="74" y="24215"/>
                </a:lnTo>
                <a:lnTo>
                  <a:pt x="148" y="24308"/>
                </a:lnTo>
                <a:lnTo>
                  <a:pt x="223" y="24419"/>
                </a:lnTo>
                <a:lnTo>
                  <a:pt x="334" y="24512"/>
                </a:lnTo>
                <a:lnTo>
                  <a:pt x="464" y="24605"/>
                </a:lnTo>
                <a:lnTo>
                  <a:pt x="593" y="24697"/>
                </a:lnTo>
                <a:lnTo>
                  <a:pt x="909" y="24864"/>
                </a:lnTo>
                <a:lnTo>
                  <a:pt x="1298" y="25031"/>
                </a:lnTo>
                <a:lnTo>
                  <a:pt x="1743" y="25180"/>
                </a:lnTo>
                <a:lnTo>
                  <a:pt x="2225" y="25328"/>
                </a:lnTo>
                <a:lnTo>
                  <a:pt x="2763" y="25458"/>
                </a:lnTo>
                <a:lnTo>
                  <a:pt x="3356" y="25587"/>
                </a:lnTo>
                <a:lnTo>
                  <a:pt x="3968" y="25717"/>
                </a:lnTo>
                <a:lnTo>
                  <a:pt x="4617" y="25847"/>
                </a:lnTo>
                <a:lnTo>
                  <a:pt x="6007" y="26070"/>
                </a:lnTo>
                <a:lnTo>
                  <a:pt x="7472" y="26292"/>
                </a:lnTo>
                <a:lnTo>
                  <a:pt x="8993" y="26515"/>
                </a:lnTo>
                <a:lnTo>
                  <a:pt x="10494" y="26737"/>
                </a:lnTo>
                <a:lnTo>
                  <a:pt x="11996" y="26997"/>
                </a:lnTo>
                <a:lnTo>
                  <a:pt x="12701" y="27126"/>
                </a:lnTo>
                <a:lnTo>
                  <a:pt x="13405" y="27256"/>
                </a:lnTo>
                <a:lnTo>
                  <a:pt x="14091" y="27404"/>
                </a:lnTo>
                <a:lnTo>
                  <a:pt x="14722" y="27571"/>
                </a:lnTo>
                <a:lnTo>
                  <a:pt x="15334" y="27738"/>
                </a:lnTo>
                <a:lnTo>
                  <a:pt x="15908" y="27905"/>
                </a:lnTo>
                <a:lnTo>
                  <a:pt x="16427" y="28109"/>
                </a:lnTo>
                <a:lnTo>
                  <a:pt x="16910" y="28294"/>
                </a:lnTo>
                <a:lnTo>
                  <a:pt x="17336" y="28517"/>
                </a:lnTo>
                <a:lnTo>
                  <a:pt x="17521" y="28628"/>
                </a:lnTo>
                <a:lnTo>
                  <a:pt x="17707" y="28739"/>
                </a:lnTo>
                <a:lnTo>
                  <a:pt x="17855" y="28869"/>
                </a:lnTo>
                <a:lnTo>
                  <a:pt x="18022" y="29018"/>
                </a:lnTo>
                <a:lnTo>
                  <a:pt x="18189" y="29184"/>
                </a:lnTo>
                <a:lnTo>
                  <a:pt x="18337" y="29370"/>
                </a:lnTo>
                <a:lnTo>
                  <a:pt x="18486" y="29555"/>
                </a:lnTo>
                <a:lnTo>
                  <a:pt x="18615" y="29759"/>
                </a:lnTo>
                <a:lnTo>
                  <a:pt x="18893" y="30223"/>
                </a:lnTo>
                <a:lnTo>
                  <a:pt x="19134" y="30742"/>
                </a:lnTo>
                <a:lnTo>
                  <a:pt x="19375" y="31317"/>
                </a:lnTo>
                <a:lnTo>
                  <a:pt x="19598" y="31910"/>
                </a:lnTo>
                <a:lnTo>
                  <a:pt x="19802" y="32559"/>
                </a:lnTo>
                <a:lnTo>
                  <a:pt x="19987" y="33245"/>
                </a:lnTo>
                <a:lnTo>
                  <a:pt x="20173" y="33949"/>
                </a:lnTo>
                <a:lnTo>
                  <a:pt x="20340" y="34673"/>
                </a:lnTo>
                <a:lnTo>
                  <a:pt x="20488" y="35433"/>
                </a:lnTo>
                <a:lnTo>
                  <a:pt x="20766" y="36953"/>
                </a:lnTo>
                <a:lnTo>
                  <a:pt x="21026" y="38492"/>
                </a:lnTo>
                <a:lnTo>
                  <a:pt x="21248" y="40012"/>
                </a:lnTo>
                <a:lnTo>
                  <a:pt x="21452" y="41440"/>
                </a:lnTo>
                <a:lnTo>
                  <a:pt x="21656" y="42775"/>
                </a:lnTo>
                <a:lnTo>
                  <a:pt x="21860" y="43962"/>
                </a:lnTo>
                <a:lnTo>
                  <a:pt x="21953" y="44481"/>
                </a:lnTo>
                <a:lnTo>
                  <a:pt x="22045" y="44944"/>
                </a:lnTo>
                <a:lnTo>
                  <a:pt x="22157" y="45352"/>
                </a:lnTo>
                <a:lnTo>
                  <a:pt x="22268" y="45704"/>
                </a:lnTo>
                <a:lnTo>
                  <a:pt x="22379" y="45983"/>
                </a:lnTo>
                <a:lnTo>
                  <a:pt x="22490" y="46205"/>
                </a:lnTo>
                <a:lnTo>
                  <a:pt x="22565" y="46279"/>
                </a:lnTo>
                <a:lnTo>
                  <a:pt x="22620" y="46335"/>
                </a:lnTo>
                <a:lnTo>
                  <a:pt x="22694" y="46372"/>
                </a:lnTo>
                <a:lnTo>
                  <a:pt x="22843" y="46372"/>
                </a:lnTo>
                <a:lnTo>
                  <a:pt x="22935" y="46353"/>
                </a:lnTo>
                <a:lnTo>
                  <a:pt x="23028" y="46316"/>
                </a:lnTo>
                <a:lnTo>
                  <a:pt x="23102" y="46261"/>
                </a:lnTo>
                <a:lnTo>
                  <a:pt x="23176" y="46186"/>
                </a:lnTo>
                <a:lnTo>
                  <a:pt x="23269" y="46094"/>
                </a:lnTo>
                <a:lnTo>
                  <a:pt x="23417" y="45871"/>
                </a:lnTo>
                <a:lnTo>
                  <a:pt x="23566" y="45612"/>
                </a:lnTo>
                <a:lnTo>
                  <a:pt x="23696" y="45278"/>
                </a:lnTo>
                <a:lnTo>
                  <a:pt x="23825" y="44907"/>
                </a:lnTo>
                <a:lnTo>
                  <a:pt x="23937" y="44481"/>
                </a:lnTo>
                <a:lnTo>
                  <a:pt x="24066" y="44017"/>
                </a:lnTo>
                <a:lnTo>
                  <a:pt x="24159" y="43517"/>
                </a:lnTo>
                <a:lnTo>
                  <a:pt x="24382" y="42423"/>
                </a:lnTo>
                <a:lnTo>
                  <a:pt x="24567" y="41199"/>
                </a:lnTo>
                <a:lnTo>
                  <a:pt x="24734" y="39901"/>
                </a:lnTo>
                <a:lnTo>
                  <a:pt x="25068" y="37176"/>
                </a:lnTo>
                <a:lnTo>
                  <a:pt x="25420" y="34432"/>
                </a:lnTo>
                <a:lnTo>
                  <a:pt x="25587" y="33134"/>
                </a:lnTo>
                <a:lnTo>
                  <a:pt x="25791" y="31910"/>
                </a:lnTo>
                <a:lnTo>
                  <a:pt x="25995" y="30797"/>
                </a:lnTo>
                <a:lnTo>
                  <a:pt x="26106" y="30297"/>
                </a:lnTo>
                <a:lnTo>
                  <a:pt x="26217" y="29833"/>
                </a:lnTo>
                <a:lnTo>
                  <a:pt x="26310" y="29537"/>
                </a:lnTo>
                <a:lnTo>
                  <a:pt x="26421" y="29277"/>
                </a:lnTo>
                <a:lnTo>
                  <a:pt x="26551" y="29018"/>
                </a:lnTo>
                <a:lnTo>
                  <a:pt x="26681" y="28758"/>
                </a:lnTo>
                <a:lnTo>
                  <a:pt x="26847" y="28517"/>
                </a:lnTo>
                <a:lnTo>
                  <a:pt x="27033" y="28276"/>
                </a:lnTo>
                <a:lnTo>
                  <a:pt x="27218" y="28053"/>
                </a:lnTo>
                <a:lnTo>
                  <a:pt x="27422" y="27849"/>
                </a:lnTo>
                <a:lnTo>
                  <a:pt x="27645" y="27646"/>
                </a:lnTo>
                <a:lnTo>
                  <a:pt x="27886" y="27442"/>
                </a:lnTo>
                <a:lnTo>
                  <a:pt x="28145" y="27256"/>
                </a:lnTo>
                <a:lnTo>
                  <a:pt x="28405" y="27071"/>
                </a:lnTo>
                <a:lnTo>
                  <a:pt x="28683" y="26904"/>
                </a:lnTo>
                <a:lnTo>
                  <a:pt x="28961" y="26737"/>
                </a:lnTo>
                <a:lnTo>
                  <a:pt x="29573" y="26422"/>
                </a:lnTo>
                <a:lnTo>
                  <a:pt x="30222" y="26144"/>
                </a:lnTo>
                <a:lnTo>
                  <a:pt x="30889" y="25884"/>
                </a:lnTo>
                <a:lnTo>
                  <a:pt x="31594" y="25643"/>
                </a:lnTo>
                <a:lnTo>
                  <a:pt x="32317" y="25439"/>
                </a:lnTo>
                <a:lnTo>
                  <a:pt x="33040" y="25235"/>
                </a:lnTo>
                <a:lnTo>
                  <a:pt x="33800" y="25068"/>
                </a:lnTo>
                <a:lnTo>
                  <a:pt x="34561" y="24920"/>
                </a:lnTo>
                <a:lnTo>
                  <a:pt x="35302" y="24772"/>
                </a:lnTo>
                <a:lnTo>
                  <a:pt x="36804" y="24531"/>
                </a:lnTo>
                <a:lnTo>
                  <a:pt x="38213" y="24327"/>
                </a:lnTo>
                <a:lnTo>
                  <a:pt x="39548" y="24141"/>
                </a:lnTo>
                <a:lnTo>
                  <a:pt x="40716" y="23974"/>
                </a:lnTo>
                <a:lnTo>
                  <a:pt x="41235" y="23900"/>
                </a:lnTo>
                <a:lnTo>
                  <a:pt x="41699" y="23808"/>
                </a:lnTo>
                <a:lnTo>
                  <a:pt x="42107" y="23715"/>
                </a:lnTo>
                <a:lnTo>
                  <a:pt x="42440" y="23604"/>
                </a:lnTo>
                <a:lnTo>
                  <a:pt x="42719" y="23511"/>
                </a:lnTo>
                <a:lnTo>
                  <a:pt x="42830" y="23437"/>
                </a:lnTo>
                <a:lnTo>
                  <a:pt x="42922" y="23381"/>
                </a:lnTo>
                <a:lnTo>
                  <a:pt x="42978" y="23325"/>
                </a:lnTo>
                <a:lnTo>
                  <a:pt x="43034" y="23251"/>
                </a:lnTo>
                <a:lnTo>
                  <a:pt x="43071" y="23177"/>
                </a:lnTo>
                <a:lnTo>
                  <a:pt x="43071" y="23103"/>
                </a:lnTo>
                <a:lnTo>
                  <a:pt x="43052" y="22992"/>
                </a:lnTo>
                <a:lnTo>
                  <a:pt x="43015" y="22862"/>
                </a:lnTo>
                <a:lnTo>
                  <a:pt x="42960" y="22751"/>
                </a:lnTo>
                <a:lnTo>
                  <a:pt x="42885" y="22658"/>
                </a:lnTo>
                <a:lnTo>
                  <a:pt x="42774" y="22547"/>
                </a:lnTo>
                <a:lnTo>
                  <a:pt x="42663" y="22454"/>
                </a:lnTo>
                <a:lnTo>
                  <a:pt x="42533" y="22361"/>
                </a:lnTo>
                <a:lnTo>
                  <a:pt x="42385" y="22269"/>
                </a:lnTo>
                <a:lnTo>
                  <a:pt x="42033" y="22102"/>
                </a:lnTo>
                <a:lnTo>
                  <a:pt x="41625" y="21953"/>
                </a:lnTo>
                <a:lnTo>
                  <a:pt x="41161" y="21824"/>
                </a:lnTo>
                <a:lnTo>
                  <a:pt x="40642" y="21694"/>
                </a:lnTo>
                <a:lnTo>
                  <a:pt x="40086" y="21583"/>
                </a:lnTo>
                <a:lnTo>
                  <a:pt x="39492" y="21490"/>
                </a:lnTo>
                <a:lnTo>
                  <a:pt x="38843" y="21397"/>
                </a:lnTo>
                <a:lnTo>
                  <a:pt x="38176" y="21323"/>
                </a:lnTo>
                <a:lnTo>
                  <a:pt x="36785" y="21175"/>
                </a:lnTo>
                <a:lnTo>
                  <a:pt x="35302" y="21045"/>
                </a:lnTo>
                <a:lnTo>
                  <a:pt x="32354" y="20804"/>
                </a:lnTo>
                <a:lnTo>
                  <a:pt x="30926" y="20656"/>
                </a:lnTo>
                <a:lnTo>
                  <a:pt x="30259" y="20581"/>
                </a:lnTo>
                <a:lnTo>
                  <a:pt x="29610" y="20489"/>
                </a:lnTo>
                <a:lnTo>
                  <a:pt x="28998" y="20396"/>
                </a:lnTo>
                <a:lnTo>
                  <a:pt x="28423" y="20285"/>
                </a:lnTo>
                <a:lnTo>
                  <a:pt x="27886" y="20155"/>
                </a:lnTo>
                <a:lnTo>
                  <a:pt x="27404" y="20025"/>
                </a:lnTo>
                <a:lnTo>
                  <a:pt x="26977" y="19877"/>
                </a:lnTo>
                <a:lnTo>
                  <a:pt x="26606" y="19729"/>
                </a:lnTo>
                <a:lnTo>
                  <a:pt x="26458" y="19636"/>
                </a:lnTo>
                <a:lnTo>
                  <a:pt x="26310" y="19543"/>
                </a:lnTo>
                <a:lnTo>
                  <a:pt x="26180" y="19450"/>
                </a:lnTo>
                <a:lnTo>
                  <a:pt x="26069" y="19339"/>
                </a:lnTo>
                <a:lnTo>
                  <a:pt x="25976" y="19228"/>
                </a:lnTo>
                <a:lnTo>
                  <a:pt x="25883" y="19098"/>
                </a:lnTo>
                <a:lnTo>
                  <a:pt x="25791" y="18931"/>
                </a:lnTo>
                <a:lnTo>
                  <a:pt x="25698" y="18764"/>
                </a:lnTo>
                <a:lnTo>
                  <a:pt x="25513" y="18356"/>
                </a:lnTo>
                <a:lnTo>
                  <a:pt x="25346" y="17874"/>
                </a:lnTo>
                <a:lnTo>
                  <a:pt x="25179" y="17337"/>
                </a:lnTo>
                <a:lnTo>
                  <a:pt x="25030" y="16743"/>
                </a:lnTo>
                <a:lnTo>
                  <a:pt x="24882" y="16094"/>
                </a:lnTo>
                <a:lnTo>
                  <a:pt x="24734" y="15390"/>
                </a:lnTo>
                <a:lnTo>
                  <a:pt x="24604" y="14648"/>
                </a:lnTo>
                <a:lnTo>
                  <a:pt x="24474" y="13888"/>
                </a:lnTo>
                <a:lnTo>
                  <a:pt x="24215" y="12257"/>
                </a:lnTo>
                <a:lnTo>
                  <a:pt x="23992" y="10569"/>
                </a:lnTo>
                <a:lnTo>
                  <a:pt x="23788" y="8845"/>
                </a:lnTo>
                <a:lnTo>
                  <a:pt x="23380" y="5545"/>
                </a:lnTo>
                <a:lnTo>
                  <a:pt x="23195" y="4061"/>
                </a:lnTo>
                <a:lnTo>
                  <a:pt x="22991" y="2726"/>
                </a:lnTo>
                <a:lnTo>
                  <a:pt x="22898" y="2133"/>
                </a:lnTo>
                <a:lnTo>
                  <a:pt x="22806" y="1614"/>
                </a:lnTo>
                <a:lnTo>
                  <a:pt x="22694" y="1150"/>
                </a:lnTo>
                <a:lnTo>
                  <a:pt x="22602" y="761"/>
                </a:lnTo>
                <a:lnTo>
                  <a:pt x="22490" y="427"/>
                </a:lnTo>
                <a:lnTo>
                  <a:pt x="22398" y="205"/>
                </a:lnTo>
                <a:lnTo>
                  <a:pt x="22342" y="112"/>
                </a:lnTo>
                <a:lnTo>
                  <a:pt x="22286" y="57"/>
                </a:lnTo>
                <a:lnTo>
                  <a:pt x="22231" y="19"/>
                </a:lnTo>
                <a:lnTo>
                  <a:pt x="221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38328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1_Title slide">
    <p:spTree>
      <p:nvGrpSpPr>
        <p:cNvPr id="1" name="Shape 8"/>
        <p:cNvGrpSpPr/>
        <p:nvPr/>
      </p:nvGrpSpPr>
      <p:grpSpPr>
        <a:xfrm>
          <a:off x="0" y="0"/>
          <a:ext cx="0" cy="0"/>
          <a:chOff x="0" y="0"/>
          <a:chExt cx="0" cy="0"/>
        </a:xfrm>
      </p:grpSpPr>
      <p:pic>
        <p:nvPicPr>
          <p:cNvPr id="9" name="Google Shape;9;p2"/>
          <p:cNvPicPr preferRelativeResize="0"/>
          <p:nvPr/>
        </p:nvPicPr>
        <p:blipFill>
          <a:blip r:embed="rId2">
            <a:alphaModFix amt="20000"/>
          </a:blip>
          <a:stretch>
            <a:fillRect/>
          </a:stretch>
        </p:blipFill>
        <p:spPr>
          <a:xfrm>
            <a:off x="0" y="0"/>
            <a:ext cx="9144000" cy="5143511"/>
          </a:xfrm>
          <a:prstGeom prst="rect">
            <a:avLst/>
          </a:prstGeom>
          <a:noFill/>
          <a:ln>
            <a:noFill/>
          </a:ln>
        </p:spPr>
      </p:pic>
      <p:sp>
        <p:nvSpPr>
          <p:cNvPr id="10" name="Google Shape;10;p2"/>
          <p:cNvSpPr txBox="1">
            <a:spLocks noGrp="1"/>
          </p:cNvSpPr>
          <p:nvPr>
            <p:ph type="ctrTitle"/>
          </p:nvPr>
        </p:nvSpPr>
        <p:spPr>
          <a:xfrm>
            <a:off x="711150" y="1482746"/>
            <a:ext cx="6350100" cy="1610100"/>
          </a:xfrm>
          <a:prstGeom prst="rect">
            <a:avLst/>
          </a:prstGeom>
        </p:spPr>
        <p:txBody>
          <a:bodyPr spcFirstLastPara="1" wrap="square" lIns="91425" tIns="91425" rIns="91425" bIns="91425" anchor="b" anchorCtr="0">
            <a:noAutofit/>
          </a:bodyPr>
          <a:lstStyle>
            <a:lvl1pPr lvl="0" algn="l">
              <a:lnSpc>
                <a:spcPct val="80000"/>
              </a:lnSpc>
              <a:spcBef>
                <a:spcPts val="0"/>
              </a:spcBef>
              <a:spcAft>
                <a:spcPts val="0"/>
              </a:spcAft>
              <a:buSzPts val="5200"/>
              <a:buNone/>
              <a:defRPr sz="96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1" name="Google Shape;11;p2"/>
          <p:cNvSpPr/>
          <p:nvPr/>
        </p:nvSpPr>
        <p:spPr>
          <a:xfrm>
            <a:off x="1375521" y="173453"/>
            <a:ext cx="194681" cy="209601"/>
          </a:xfrm>
          <a:custGeom>
            <a:avLst/>
            <a:gdLst/>
            <a:ahLst/>
            <a:cxnLst/>
            <a:rect l="l" t="t" r="r" b="b"/>
            <a:pathLst>
              <a:path w="43071" h="46372" extrusionOk="0">
                <a:moveTo>
                  <a:pt x="22082" y="1"/>
                </a:moveTo>
                <a:lnTo>
                  <a:pt x="22008" y="38"/>
                </a:lnTo>
                <a:lnTo>
                  <a:pt x="21953" y="94"/>
                </a:lnTo>
                <a:lnTo>
                  <a:pt x="21878" y="168"/>
                </a:lnTo>
                <a:lnTo>
                  <a:pt x="21804" y="261"/>
                </a:lnTo>
                <a:lnTo>
                  <a:pt x="21749" y="372"/>
                </a:lnTo>
                <a:lnTo>
                  <a:pt x="21637" y="650"/>
                </a:lnTo>
                <a:lnTo>
                  <a:pt x="21526" y="1002"/>
                </a:lnTo>
                <a:lnTo>
                  <a:pt x="21434" y="1410"/>
                </a:lnTo>
                <a:lnTo>
                  <a:pt x="21341" y="1892"/>
                </a:lnTo>
                <a:lnTo>
                  <a:pt x="21267" y="2411"/>
                </a:lnTo>
                <a:lnTo>
                  <a:pt x="21118" y="3635"/>
                </a:lnTo>
                <a:lnTo>
                  <a:pt x="20989" y="5007"/>
                </a:lnTo>
                <a:lnTo>
                  <a:pt x="20710" y="8122"/>
                </a:lnTo>
                <a:lnTo>
                  <a:pt x="20562" y="9772"/>
                </a:lnTo>
                <a:lnTo>
                  <a:pt x="20377" y="11441"/>
                </a:lnTo>
                <a:lnTo>
                  <a:pt x="20284" y="12275"/>
                </a:lnTo>
                <a:lnTo>
                  <a:pt x="20173" y="13091"/>
                </a:lnTo>
                <a:lnTo>
                  <a:pt x="20043" y="13888"/>
                </a:lnTo>
                <a:lnTo>
                  <a:pt x="19913" y="14667"/>
                </a:lnTo>
                <a:lnTo>
                  <a:pt x="19765" y="15427"/>
                </a:lnTo>
                <a:lnTo>
                  <a:pt x="19598" y="16150"/>
                </a:lnTo>
                <a:lnTo>
                  <a:pt x="19413" y="16836"/>
                </a:lnTo>
                <a:lnTo>
                  <a:pt x="19227" y="17504"/>
                </a:lnTo>
                <a:lnTo>
                  <a:pt x="19005" y="18115"/>
                </a:lnTo>
                <a:lnTo>
                  <a:pt x="18764" y="18672"/>
                </a:lnTo>
                <a:lnTo>
                  <a:pt x="18652" y="18931"/>
                </a:lnTo>
                <a:lnTo>
                  <a:pt x="18523" y="19172"/>
                </a:lnTo>
                <a:lnTo>
                  <a:pt x="18374" y="19413"/>
                </a:lnTo>
                <a:lnTo>
                  <a:pt x="18244" y="19636"/>
                </a:lnTo>
                <a:lnTo>
                  <a:pt x="18078" y="19840"/>
                </a:lnTo>
                <a:lnTo>
                  <a:pt x="17911" y="20025"/>
                </a:lnTo>
                <a:lnTo>
                  <a:pt x="17725" y="20211"/>
                </a:lnTo>
                <a:lnTo>
                  <a:pt x="17521" y="20396"/>
                </a:lnTo>
                <a:lnTo>
                  <a:pt x="17299" y="20563"/>
                </a:lnTo>
                <a:lnTo>
                  <a:pt x="17076" y="20711"/>
                </a:lnTo>
                <a:lnTo>
                  <a:pt x="16835" y="20878"/>
                </a:lnTo>
                <a:lnTo>
                  <a:pt x="16576" y="21008"/>
                </a:lnTo>
                <a:lnTo>
                  <a:pt x="16298" y="21156"/>
                </a:lnTo>
                <a:lnTo>
                  <a:pt x="16020" y="21286"/>
                </a:lnTo>
                <a:lnTo>
                  <a:pt x="15408" y="21508"/>
                </a:lnTo>
                <a:lnTo>
                  <a:pt x="14777" y="21731"/>
                </a:lnTo>
                <a:lnTo>
                  <a:pt x="14091" y="21916"/>
                </a:lnTo>
                <a:lnTo>
                  <a:pt x="13387" y="22083"/>
                </a:lnTo>
                <a:lnTo>
                  <a:pt x="12664" y="22213"/>
                </a:lnTo>
                <a:lnTo>
                  <a:pt x="11903" y="22343"/>
                </a:lnTo>
                <a:lnTo>
                  <a:pt x="11125" y="22435"/>
                </a:lnTo>
                <a:lnTo>
                  <a:pt x="10346" y="22528"/>
                </a:lnTo>
                <a:lnTo>
                  <a:pt x="9567" y="22602"/>
                </a:lnTo>
                <a:lnTo>
                  <a:pt x="7991" y="22732"/>
                </a:lnTo>
                <a:lnTo>
                  <a:pt x="6452" y="22806"/>
                </a:lnTo>
                <a:lnTo>
                  <a:pt x="4988" y="22880"/>
                </a:lnTo>
                <a:lnTo>
                  <a:pt x="3634" y="22955"/>
                </a:lnTo>
                <a:lnTo>
                  <a:pt x="2448" y="23047"/>
                </a:lnTo>
                <a:lnTo>
                  <a:pt x="1910" y="23103"/>
                </a:lnTo>
                <a:lnTo>
                  <a:pt x="1446" y="23177"/>
                </a:lnTo>
                <a:lnTo>
                  <a:pt x="1020" y="23251"/>
                </a:lnTo>
                <a:lnTo>
                  <a:pt x="668" y="23344"/>
                </a:lnTo>
                <a:lnTo>
                  <a:pt x="390" y="23437"/>
                </a:lnTo>
                <a:lnTo>
                  <a:pt x="278" y="23511"/>
                </a:lnTo>
                <a:lnTo>
                  <a:pt x="186" y="23566"/>
                </a:lnTo>
                <a:lnTo>
                  <a:pt x="111" y="23641"/>
                </a:lnTo>
                <a:lnTo>
                  <a:pt x="56" y="23715"/>
                </a:lnTo>
                <a:lnTo>
                  <a:pt x="19" y="23789"/>
                </a:lnTo>
                <a:lnTo>
                  <a:pt x="0" y="23882"/>
                </a:lnTo>
                <a:lnTo>
                  <a:pt x="0" y="23993"/>
                </a:lnTo>
                <a:lnTo>
                  <a:pt x="37" y="24104"/>
                </a:lnTo>
                <a:lnTo>
                  <a:pt x="74" y="24215"/>
                </a:lnTo>
                <a:lnTo>
                  <a:pt x="148" y="24308"/>
                </a:lnTo>
                <a:lnTo>
                  <a:pt x="223" y="24419"/>
                </a:lnTo>
                <a:lnTo>
                  <a:pt x="334" y="24512"/>
                </a:lnTo>
                <a:lnTo>
                  <a:pt x="464" y="24605"/>
                </a:lnTo>
                <a:lnTo>
                  <a:pt x="593" y="24697"/>
                </a:lnTo>
                <a:lnTo>
                  <a:pt x="909" y="24864"/>
                </a:lnTo>
                <a:lnTo>
                  <a:pt x="1298" y="25031"/>
                </a:lnTo>
                <a:lnTo>
                  <a:pt x="1743" y="25180"/>
                </a:lnTo>
                <a:lnTo>
                  <a:pt x="2225" y="25328"/>
                </a:lnTo>
                <a:lnTo>
                  <a:pt x="2763" y="25458"/>
                </a:lnTo>
                <a:lnTo>
                  <a:pt x="3356" y="25587"/>
                </a:lnTo>
                <a:lnTo>
                  <a:pt x="3968" y="25717"/>
                </a:lnTo>
                <a:lnTo>
                  <a:pt x="4617" y="25847"/>
                </a:lnTo>
                <a:lnTo>
                  <a:pt x="6007" y="26070"/>
                </a:lnTo>
                <a:lnTo>
                  <a:pt x="7472" y="26292"/>
                </a:lnTo>
                <a:lnTo>
                  <a:pt x="8993" y="26515"/>
                </a:lnTo>
                <a:lnTo>
                  <a:pt x="10494" y="26737"/>
                </a:lnTo>
                <a:lnTo>
                  <a:pt x="11996" y="26997"/>
                </a:lnTo>
                <a:lnTo>
                  <a:pt x="12701" y="27126"/>
                </a:lnTo>
                <a:lnTo>
                  <a:pt x="13405" y="27256"/>
                </a:lnTo>
                <a:lnTo>
                  <a:pt x="14091" y="27404"/>
                </a:lnTo>
                <a:lnTo>
                  <a:pt x="14722" y="27571"/>
                </a:lnTo>
                <a:lnTo>
                  <a:pt x="15334" y="27738"/>
                </a:lnTo>
                <a:lnTo>
                  <a:pt x="15908" y="27905"/>
                </a:lnTo>
                <a:lnTo>
                  <a:pt x="16427" y="28109"/>
                </a:lnTo>
                <a:lnTo>
                  <a:pt x="16910" y="28294"/>
                </a:lnTo>
                <a:lnTo>
                  <a:pt x="17336" y="28517"/>
                </a:lnTo>
                <a:lnTo>
                  <a:pt x="17521" y="28628"/>
                </a:lnTo>
                <a:lnTo>
                  <a:pt x="17707" y="28739"/>
                </a:lnTo>
                <a:lnTo>
                  <a:pt x="17855" y="28869"/>
                </a:lnTo>
                <a:lnTo>
                  <a:pt x="18022" y="29018"/>
                </a:lnTo>
                <a:lnTo>
                  <a:pt x="18189" y="29184"/>
                </a:lnTo>
                <a:lnTo>
                  <a:pt x="18337" y="29370"/>
                </a:lnTo>
                <a:lnTo>
                  <a:pt x="18486" y="29555"/>
                </a:lnTo>
                <a:lnTo>
                  <a:pt x="18615" y="29759"/>
                </a:lnTo>
                <a:lnTo>
                  <a:pt x="18893" y="30223"/>
                </a:lnTo>
                <a:lnTo>
                  <a:pt x="19134" y="30742"/>
                </a:lnTo>
                <a:lnTo>
                  <a:pt x="19375" y="31317"/>
                </a:lnTo>
                <a:lnTo>
                  <a:pt x="19598" y="31910"/>
                </a:lnTo>
                <a:lnTo>
                  <a:pt x="19802" y="32559"/>
                </a:lnTo>
                <a:lnTo>
                  <a:pt x="19987" y="33245"/>
                </a:lnTo>
                <a:lnTo>
                  <a:pt x="20173" y="33949"/>
                </a:lnTo>
                <a:lnTo>
                  <a:pt x="20340" y="34673"/>
                </a:lnTo>
                <a:lnTo>
                  <a:pt x="20488" y="35433"/>
                </a:lnTo>
                <a:lnTo>
                  <a:pt x="20766" y="36953"/>
                </a:lnTo>
                <a:lnTo>
                  <a:pt x="21026" y="38492"/>
                </a:lnTo>
                <a:lnTo>
                  <a:pt x="21248" y="40012"/>
                </a:lnTo>
                <a:lnTo>
                  <a:pt x="21452" y="41440"/>
                </a:lnTo>
                <a:lnTo>
                  <a:pt x="21656" y="42775"/>
                </a:lnTo>
                <a:lnTo>
                  <a:pt x="21860" y="43962"/>
                </a:lnTo>
                <a:lnTo>
                  <a:pt x="21953" y="44481"/>
                </a:lnTo>
                <a:lnTo>
                  <a:pt x="22045" y="44944"/>
                </a:lnTo>
                <a:lnTo>
                  <a:pt x="22157" y="45352"/>
                </a:lnTo>
                <a:lnTo>
                  <a:pt x="22268" y="45704"/>
                </a:lnTo>
                <a:lnTo>
                  <a:pt x="22379" y="45983"/>
                </a:lnTo>
                <a:lnTo>
                  <a:pt x="22490" y="46205"/>
                </a:lnTo>
                <a:lnTo>
                  <a:pt x="22565" y="46279"/>
                </a:lnTo>
                <a:lnTo>
                  <a:pt x="22620" y="46335"/>
                </a:lnTo>
                <a:lnTo>
                  <a:pt x="22694" y="46372"/>
                </a:lnTo>
                <a:lnTo>
                  <a:pt x="22843" y="46372"/>
                </a:lnTo>
                <a:lnTo>
                  <a:pt x="22935" y="46353"/>
                </a:lnTo>
                <a:lnTo>
                  <a:pt x="23028" y="46316"/>
                </a:lnTo>
                <a:lnTo>
                  <a:pt x="23102" y="46261"/>
                </a:lnTo>
                <a:lnTo>
                  <a:pt x="23176" y="46186"/>
                </a:lnTo>
                <a:lnTo>
                  <a:pt x="23269" y="46094"/>
                </a:lnTo>
                <a:lnTo>
                  <a:pt x="23417" y="45871"/>
                </a:lnTo>
                <a:lnTo>
                  <a:pt x="23566" y="45612"/>
                </a:lnTo>
                <a:lnTo>
                  <a:pt x="23696" y="45278"/>
                </a:lnTo>
                <a:lnTo>
                  <a:pt x="23825" y="44907"/>
                </a:lnTo>
                <a:lnTo>
                  <a:pt x="23937" y="44481"/>
                </a:lnTo>
                <a:lnTo>
                  <a:pt x="24066" y="44017"/>
                </a:lnTo>
                <a:lnTo>
                  <a:pt x="24159" y="43517"/>
                </a:lnTo>
                <a:lnTo>
                  <a:pt x="24382" y="42423"/>
                </a:lnTo>
                <a:lnTo>
                  <a:pt x="24567" y="41199"/>
                </a:lnTo>
                <a:lnTo>
                  <a:pt x="24734" y="39901"/>
                </a:lnTo>
                <a:lnTo>
                  <a:pt x="25068" y="37176"/>
                </a:lnTo>
                <a:lnTo>
                  <a:pt x="25420" y="34432"/>
                </a:lnTo>
                <a:lnTo>
                  <a:pt x="25587" y="33134"/>
                </a:lnTo>
                <a:lnTo>
                  <a:pt x="25791" y="31910"/>
                </a:lnTo>
                <a:lnTo>
                  <a:pt x="25995" y="30797"/>
                </a:lnTo>
                <a:lnTo>
                  <a:pt x="26106" y="30297"/>
                </a:lnTo>
                <a:lnTo>
                  <a:pt x="26217" y="29833"/>
                </a:lnTo>
                <a:lnTo>
                  <a:pt x="26310" y="29537"/>
                </a:lnTo>
                <a:lnTo>
                  <a:pt x="26421" y="29277"/>
                </a:lnTo>
                <a:lnTo>
                  <a:pt x="26551" y="29018"/>
                </a:lnTo>
                <a:lnTo>
                  <a:pt x="26681" y="28758"/>
                </a:lnTo>
                <a:lnTo>
                  <a:pt x="26847" y="28517"/>
                </a:lnTo>
                <a:lnTo>
                  <a:pt x="27033" y="28276"/>
                </a:lnTo>
                <a:lnTo>
                  <a:pt x="27218" y="28053"/>
                </a:lnTo>
                <a:lnTo>
                  <a:pt x="27422" y="27849"/>
                </a:lnTo>
                <a:lnTo>
                  <a:pt x="27645" y="27646"/>
                </a:lnTo>
                <a:lnTo>
                  <a:pt x="27886" y="27442"/>
                </a:lnTo>
                <a:lnTo>
                  <a:pt x="28145" y="27256"/>
                </a:lnTo>
                <a:lnTo>
                  <a:pt x="28405" y="27071"/>
                </a:lnTo>
                <a:lnTo>
                  <a:pt x="28683" y="26904"/>
                </a:lnTo>
                <a:lnTo>
                  <a:pt x="28961" y="26737"/>
                </a:lnTo>
                <a:lnTo>
                  <a:pt x="29573" y="26422"/>
                </a:lnTo>
                <a:lnTo>
                  <a:pt x="30222" y="26144"/>
                </a:lnTo>
                <a:lnTo>
                  <a:pt x="30889" y="25884"/>
                </a:lnTo>
                <a:lnTo>
                  <a:pt x="31594" y="25643"/>
                </a:lnTo>
                <a:lnTo>
                  <a:pt x="32317" y="25439"/>
                </a:lnTo>
                <a:lnTo>
                  <a:pt x="33040" y="25235"/>
                </a:lnTo>
                <a:lnTo>
                  <a:pt x="33800" y="25068"/>
                </a:lnTo>
                <a:lnTo>
                  <a:pt x="34561" y="24920"/>
                </a:lnTo>
                <a:lnTo>
                  <a:pt x="35302" y="24772"/>
                </a:lnTo>
                <a:lnTo>
                  <a:pt x="36804" y="24531"/>
                </a:lnTo>
                <a:lnTo>
                  <a:pt x="38213" y="24327"/>
                </a:lnTo>
                <a:lnTo>
                  <a:pt x="39548" y="24141"/>
                </a:lnTo>
                <a:lnTo>
                  <a:pt x="40716" y="23974"/>
                </a:lnTo>
                <a:lnTo>
                  <a:pt x="41235" y="23900"/>
                </a:lnTo>
                <a:lnTo>
                  <a:pt x="41699" y="23808"/>
                </a:lnTo>
                <a:lnTo>
                  <a:pt x="42107" y="23715"/>
                </a:lnTo>
                <a:lnTo>
                  <a:pt x="42440" y="23604"/>
                </a:lnTo>
                <a:lnTo>
                  <a:pt x="42719" y="23511"/>
                </a:lnTo>
                <a:lnTo>
                  <a:pt x="42830" y="23437"/>
                </a:lnTo>
                <a:lnTo>
                  <a:pt x="42922" y="23381"/>
                </a:lnTo>
                <a:lnTo>
                  <a:pt x="42978" y="23325"/>
                </a:lnTo>
                <a:lnTo>
                  <a:pt x="43034" y="23251"/>
                </a:lnTo>
                <a:lnTo>
                  <a:pt x="43071" y="23177"/>
                </a:lnTo>
                <a:lnTo>
                  <a:pt x="43071" y="23103"/>
                </a:lnTo>
                <a:lnTo>
                  <a:pt x="43052" y="22992"/>
                </a:lnTo>
                <a:lnTo>
                  <a:pt x="43015" y="22862"/>
                </a:lnTo>
                <a:lnTo>
                  <a:pt x="42960" y="22751"/>
                </a:lnTo>
                <a:lnTo>
                  <a:pt x="42885" y="22658"/>
                </a:lnTo>
                <a:lnTo>
                  <a:pt x="42774" y="22547"/>
                </a:lnTo>
                <a:lnTo>
                  <a:pt x="42663" y="22454"/>
                </a:lnTo>
                <a:lnTo>
                  <a:pt x="42533" y="22361"/>
                </a:lnTo>
                <a:lnTo>
                  <a:pt x="42385" y="22269"/>
                </a:lnTo>
                <a:lnTo>
                  <a:pt x="42033" y="22102"/>
                </a:lnTo>
                <a:lnTo>
                  <a:pt x="41625" y="21953"/>
                </a:lnTo>
                <a:lnTo>
                  <a:pt x="41161" y="21824"/>
                </a:lnTo>
                <a:lnTo>
                  <a:pt x="40642" y="21694"/>
                </a:lnTo>
                <a:lnTo>
                  <a:pt x="40086" y="21583"/>
                </a:lnTo>
                <a:lnTo>
                  <a:pt x="39492" y="21490"/>
                </a:lnTo>
                <a:lnTo>
                  <a:pt x="38843" y="21397"/>
                </a:lnTo>
                <a:lnTo>
                  <a:pt x="38176" y="21323"/>
                </a:lnTo>
                <a:lnTo>
                  <a:pt x="36785" y="21175"/>
                </a:lnTo>
                <a:lnTo>
                  <a:pt x="35302" y="21045"/>
                </a:lnTo>
                <a:lnTo>
                  <a:pt x="32354" y="20804"/>
                </a:lnTo>
                <a:lnTo>
                  <a:pt x="30926" y="20656"/>
                </a:lnTo>
                <a:lnTo>
                  <a:pt x="30259" y="20581"/>
                </a:lnTo>
                <a:lnTo>
                  <a:pt x="29610" y="20489"/>
                </a:lnTo>
                <a:lnTo>
                  <a:pt x="28998" y="20396"/>
                </a:lnTo>
                <a:lnTo>
                  <a:pt x="28423" y="20285"/>
                </a:lnTo>
                <a:lnTo>
                  <a:pt x="27886" y="20155"/>
                </a:lnTo>
                <a:lnTo>
                  <a:pt x="27404" y="20025"/>
                </a:lnTo>
                <a:lnTo>
                  <a:pt x="26977" y="19877"/>
                </a:lnTo>
                <a:lnTo>
                  <a:pt x="26606" y="19729"/>
                </a:lnTo>
                <a:lnTo>
                  <a:pt x="26458" y="19636"/>
                </a:lnTo>
                <a:lnTo>
                  <a:pt x="26310" y="19543"/>
                </a:lnTo>
                <a:lnTo>
                  <a:pt x="26180" y="19450"/>
                </a:lnTo>
                <a:lnTo>
                  <a:pt x="26069" y="19339"/>
                </a:lnTo>
                <a:lnTo>
                  <a:pt x="25976" y="19228"/>
                </a:lnTo>
                <a:lnTo>
                  <a:pt x="25883" y="19098"/>
                </a:lnTo>
                <a:lnTo>
                  <a:pt x="25791" y="18931"/>
                </a:lnTo>
                <a:lnTo>
                  <a:pt x="25698" y="18764"/>
                </a:lnTo>
                <a:lnTo>
                  <a:pt x="25513" y="18356"/>
                </a:lnTo>
                <a:lnTo>
                  <a:pt x="25346" y="17874"/>
                </a:lnTo>
                <a:lnTo>
                  <a:pt x="25179" y="17337"/>
                </a:lnTo>
                <a:lnTo>
                  <a:pt x="25030" y="16743"/>
                </a:lnTo>
                <a:lnTo>
                  <a:pt x="24882" y="16094"/>
                </a:lnTo>
                <a:lnTo>
                  <a:pt x="24734" y="15390"/>
                </a:lnTo>
                <a:lnTo>
                  <a:pt x="24604" y="14648"/>
                </a:lnTo>
                <a:lnTo>
                  <a:pt x="24474" y="13888"/>
                </a:lnTo>
                <a:lnTo>
                  <a:pt x="24215" y="12257"/>
                </a:lnTo>
                <a:lnTo>
                  <a:pt x="23992" y="10569"/>
                </a:lnTo>
                <a:lnTo>
                  <a:pt x="23788" y="8845"/>
                </a:lnTo>
                <a:lnTo>
                  <a:pt x="23380" y="5545"/>
                </a:lnTo>
                <a:lnTo>
                  <a:pt x="23195" y="4061"/>
                </a:lnTo>
                <a:lnTo>
                  <a:pt x="22991" y="2726"/>
                </a:lnTo>
                <a:lnTo>
                  <a:pt x="22898" y="2133"/>
                </a:lnTo>
                <a:lnTo>
                  <a:pt x="22806" y="1614"/>
                </a:lnTo>
                <a:lnTo>
                  <a:pt x="22694" y="1150"/>
                </a:lnTo>
                <a:lnTo>
                  <a:pt x="22602" y="761"/>
                </a:lnTo>
                <a:lnTo>
                  <a:pt x="22490" y="427"/>
                </a:lnTo>
                <a:lnTo>
                  <a:pt x="22398" y="205"/>
                </a:lnTo>
                <a:lnTo>
                  <a:pt x="22342" y="112"/>
                </a:lnTo>
                <a:lnTo>
                  <a:pt x="22286" y="57"/>
                </a:lnTo>
                <a:lnTo>
                  <a:pt x="22231" y="19"/>
                </a:lnTo>
                <a:lnTo>
                  <a:pt x="221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3820800" y="202000"/>
            <a:ext cx="283192" cy="304896"/>
          </a:xfrm>
          <a:custGeom>
            <a:avLst/>
            <a:gdLst/>
            <a:ahLst/>
            <a:cxnLst/>
            <a:rect l="l" t="t" r="r" b="b"/>
            <a:pathLst>
              <a:path w="43071" h="46372" extrusionOk="0">
                <a:moveTo>
                  <a:pt x="22082" y="1"/>
                </a:moveTo>
                <a:lnTo>
                  <a:pt x="22008" y="38"/>
                </a:lnTo>
                <a:lnTo>
                  <a:pt x="21953" y="94"/>
                </a:lnTo>
                <a:lnTo>
                  <a:pt x="21878" y="168"/>
                </a:lnTo>
                <a:lnTo>
                  <a:pt x="21804" y="261"/>
                </a:lnTo>
                <a:lnTo>
                  <a:pt x="21749" y="372"/>
                </a:lnTo>
                <a:lnTo>
                  <a:pt x="21637" y="650"/>
                </a:lnTo>
                <a:lnTo>
                  <a:pt x="21526" y="1002"/>
                </a:lnTo>
                <a:lnTo>
                  <a:pt x="21434" y="1410"/>
                </a:lnTo>
                <a:lnTo>
                  <a:pt x="21341" y="1892"/>
                </a:lnTo>
                <a:lnTo>
                  <a:pt x="21267" y="2411"/>
                </a:lnTo>
                <a:lnTo>
                  <a:pt x="21118" y="3635"/>
                </a:lnTo>
                <a:lnTo>
                  <a:pt x="20989" y="5007"/>
                </a:lnTo>
                <a:lnTo>
                  <a:pt x="20710" y="8122"/>
                </a:lnTo>
                <a:lnTo>
                  <a:pt x="20562" y="9772"/>
                </a:lnTo>
                <a:lnTo>
                  <a:pt x="20377" y="11441"/>
                </a:lnTo>
                <a:lnTo>
                  <a:pt x="20284" y="12275"/>
                </a:lnTo>
                <a:lnTo>
                  <a:pt x="20173" y="13091"/>
                </a:lnTo>
                <a:lnTo>
                  <a:pt x="20043" y="13888"/>
                </a:lnTo>
                <a:lnTo>
                  <a:pt x="19913" y="14667"/>
                </a:lnTo>
                <a:lnTo>
                  <a:pt x="19765" y="15427"/>
                </a:lnTo>
                <a:lnTo>
                  <a:pt x="19598" y="16150"/>
                </a:lnTo>
                <a:lnTo>
                  <a:pt x="19413" y="16836"/>
                </a:lnTo>
                <a:lnTo>
                  <a:pt x="19227" y="17504"/>
                </a:lnTo>
                <a:lnTo>
                  <a:pt x="19005" y="18115"/>
                </a:lnTo>
                <a:lnTo>
                  <a:pt x="18764" y="18672"/>
                </a:lnTo>
                <a:lnTo>
                  <a:pt x="18652" y="18931"/>
                </a:lnTo>
                <a:lnTo>
                  <a:pt x="18523" y="19172"/>
                </a:lnTo>
                <a:lnTo>
                  <a:pt x="18374" y="19413"/>
                </a:lnTo>
                <a:lnTo>
                  <a:pt x="18244" y="19636"/>
                </a:lnTo>
                <a:lnTo>
                  <a:pt x="18078" y="19840"/>
                </a:lnTo>
                <a:lnTo>
                  <a:pt x="17911" y="20025"/>
                </a:lnTo>
                <a:lnTo>
                  <a:pt x="17725" y="20211"/>
                </a:lnTo>
                <a:lnTo>
                  <a:pt x="17521" y="20396"/>
                </a:lnTo>
                <a:lnTo>
                  <a:pt x="17299" y="20563"/>
                </a:lnTo>
                <a:lnTo>
                  <a:pt x="17076" y="20711"/>
                </a:lnTo>
                <a:lnTo>
                  <a:pt x="16835" y="20878"/>
                </a:lnTo>
                <a:lnTo>
                  <a:pt x="16576" y="21008"/>
                </a:lnTo>
                <a:lnTo>
                  <a:pt x="16298" y="21156"/>
                </a:lnTo>
                <a:lnTo>
                  <a:pt x="16020" y="21286"/>
                </a:lnTo>
                <a:lnTo>
                  <a:pt x="15408" y="21508"/>
                </a:lnTo>
                <a:lnTo>
                  <a:pt x="14777" y="21731"/>
                </a:lnTo>
                <a:lnTo>
                  <a:pt x="14091" y="21916"/>
                </a:lnTo>
                <a:lnTo>
                  <a:pt x="13387" y="22083"/>
                </a:lnTo>
                <a:lnTo>
                  <a:pt x="12664" y="22213"/>
                </a:lnTo>
                <a:lnTo>
                  <a:pt x="11903" y="22343"/>
                </a:lnTo>
                <a:lnTo>
                  <a:pt x="11125" y="22435"/>
                </a:lnTo>
                <a:lnTo>
                  <a:pt x="10346" y="22528"/>
                </a:lnTo>
                <a:lnTo>
                  <a:pt x="9567" y="22602"/>
                </a:lnTo>
                <a:lnTo>
                  <a:pt x="7991" y="22732"/>
                </a:lnTo>
                <a:lnTo>
                  <a:pt x="6452" y="22806"/>
                </a:lnTo>
                <a:lnTo>
                  <a:pt x="4988" y="22880"/>
                </a:lnTo>
                <a:lnTo>
                  <a:pt x="3634" y="22955"/>
                </a:lnTo>
                <a:lnTo>
                  <a:pt x="2448" y="23047"/>
                </a:lnTo>
                <a:lnTo>
                  <a:pt x="1910" y="23103"/>
                </a:lnTo>
                <a:lnTo>
                  <a:pt x="1446" y="23177"/>
                </a:lnTo>
                <a:lnTo>
                  <a:pt x="1020" y="23251"/>
                </a:lnTo>
                <a:lnTo>
                  <a:pt x="668" y="23344"/>
                </a:lnTo>
                <a:lnTo>
                  <a:pt x="390" y="23437"/>
                </a:lnTo>
                <a:lnTo>
                  <a:pt x="278" y="23511"/>
                </a:lnTo>
                <a:lnTo>
                  <a:pt x="186" y="23566"/>
                </a:lnTo>
                <a:lnTo>
                  <a:pt x="111" y="23641"/>
                </a:lnTo>
                <a:lnTo>
                  <a:pt x="56" y="23715"/>
                </a:lnTo>
                <a:lnTo>
                  <a:pt x="19" y="23789"/>
                </a:lnTo>
                <a:lnTo>
                  <a:pt x="0" y="23882"/>
                </a:lnTo>
                <a:lnTo>
                  <a:pt x="0" y="23993"/>
                </a:lnTo>
                <a:lnTo>
                  <a:pt x="37" y="24104"/>
                </a:lnTo>
                <a:lnTo>
                  <a:pt x="74" y="24215"/>
                </a:lnTo>
                <a:lnTo>
                  <a:pt x="148" y="24308"/>
                </a:lnTo>
                <a:lnTo>
                  <a:pt x="223" y="24419"/>
                </a:lnTo>
                <a:lnTo>
                  <a:pt x="334" y="24512"/>
                </a:lnTo>
                <a:lnTo>
                  <a:pt x="464" y="24605"/>
                </a:lnTo>
                <a:lnTo>
                  <a:pt x="593" y="24697"/>
                </a:lnTo>
                <a:lnTo>
                  <a:pt x="909" y="24864"/>
                </a:lnTo>
                <a:lnTo>
                  <a:pt x="1298" y="25031"/>
                </a:lnTo>
                <a:lnTo>
                  <a:pt x="1743" y="25180"/>
                </a:lnTo>
                <a:lnTo>
                  <a:pt x="2225" y="25328"/>
                </a:lnTo>
                <a:lnTo>
                  <a:pt x="2763" y="25458"/>
                </a:lnTo>
                <a:lnTo>
                  <a:pt x="3356" y="25587"/>
                </a:lnTo>
                <a:lnTo>
                  <a:pt x="3968" y="25717"/>
                </a:lnTo>
                <a:lnTo>
                  <a:pt x="4617" y="25847"/>
                </a:lnTo>
                <a:lnTo>
                  <a:pt x="6007" y="26070"/>
                </a:lnTo>
                <a:lnTo>
                  <a:pt x="7472" y="26292"/>
                </a:lnTo>
                <a:lnTo>
                  <a:pt x="8993" y="26515"/>
                </a:lnTo>
                <a:lnTo>
                  <a:pt x="10494" y="26737"/>
                </a:lnTo>
                <a:lnTo>
                  <a:pt x="11996" y="26997"/>
                </a:lnTo>
                <a:lnTo>
                  <a:pt x="12701" y="27126"/>
                </a:lnTo>
                <a:lnTo>
                  <a:pt x="13405" y="27256"/>
                </a:lnTo>
                <a:lnTo>
                  <a:pt x="14091" y="27404"/>
                </a:lnTo>
                <a:lnTo>
                  <a:pt x="14722" y="27571"/>
                </a:lnTo>
                <a:lnTo>
                  <a:pt x="15334" y="27738"/>
                </a:lnTo>
                <a:lnTo>
                  <a:pt x="15908" y="27905"/>
                </a:lnTo>
                <a:lnTo>
                  <a:pt x="16427" y="28109"/>
                </a:lnTo>
                <a:lnTo>
                  <a:pt x="16910" y="28294"/>
                </a:lnTo>
                <a:lnTo>
                  <a:pt x="17336" y="28517"/>
                </a:lnTo>
                <a:lnTo>
                  <a:pt x="17521" y="28628"/>
                </a:lnTo>
                <a:lnTo>
                  <a:pt x="17707" y="28739"/>
                </a:lnTo>
                <a:lnTo>
                  <a:pt x="17855" y="28869"/>
                </a:lnTo>
                <a:lnTo>
                  <a:pt x="18022" y="29018"/>
                </a:lnTo>
                <a:lnTo>
                  <a:pt x="18189" y="29184"/>
                </a:lnTo>
                <a:lnTo>
                  <a:pt x="18337" y="29370"/>
                </a:lnTo>
                <a:lnTo>
                  <a:pt x="18486" y="29555"/>
                </a:lnTo>
                <a:lnTo>
                  <a:pt x="18615" y="29759"/>
                </a:lnTo>
                <a:lnTo>
                  <a:pt x="18893" y="30223"/>
                </a:lnTo>
                <a:lnTo>
                  <a:pt x="19134" y="30742"/>
                </a:lnTo>
                <a:lnTo>
                  <a:pt x="19375" y="31317"/>
                </a:lnTo>
                <a:lnTo>
                  <a:pt x="19598" y="31910"/>
                </a:lnTo>
                <a:lnTo>
                  <a:pt x="19802" y="32559"/>
                </a:lnTo>
                <a:lnTo>
                  <a:pt x="19987" y="33245"/>
                </a:lnTo>
                <a:lnTo>
                  <a:pt x="20173" y="33949"/>
                </a:lnTo>
                <a:lnTo>
                  <a:pt x="20340" y="34673"/>
                </a:lnTo>
                <a:lnTo>
                  <a:pt x="20488" y="35433"/>
                </a:lnTo>
                <a:lnTo>
                  <a:pt x="20766" y="36953"/>
                </a:lnTo>
                <a:lnTo>
                  <a:pt x="21026" y="38492"/>
                </a:lnTo>
                <a:lnTo>
                  <a:pt x="21248" y="40012"/>
                </a:lnTo>
                <a:lnTo>
                  <a:pt x="21452" y="41440"/>
                </a:lnTo>
                <a:lnTo>
                  <a:pt x="21656" y="42775"/>
                </a:lnTo>
                <a:lnTo>
                  <a:pt x="21860" y="43962"/>
                </a:lnTo>
                <a:lnTo>
                  <a:pt x="21953" y="44481"/>
                </a:lnTo>
                <a:lnTo>
                  <a:pt x="22045" y="44944"/>
                </a:lnTo>
                <a:lnTo>
                  <a:pt x="22157" y="45352"/>
                </a:lnTo>
                <a:lnTo>
                  <a:pt x="22268" y="45704"/>
                </a:lnTo>
                <a:lnTo>
                  <a:pt x="22379" y="45983"/>
                </a:lnTo>
                <a:lnTo>
                  <a:pt x="22490" y="46205"/>
                </a:lnTo>
                <a:lnTo>
                  <a:pt x="22565" y="46279"/>
                </a:lnTo>
                <a:lnTo>
                  <a:pt x="22620" y="46335"/>
                </a:lnTo>
                <a:lnTo>
                  <a:pt x="22694" y="46372"/>
                </a:lnTo>
                <a:lnTo>
                  <a:pt x="22843" y="46372"/>
                </a:lnTo>
                <a:lnTo>
                  <a:pt x="22935" y="46353"/>
                </a:lnTo>
                <a:lnTo>
                  <a:pt x="23028" y="46316"/>
                </a:lnTo>
                <a:lnTo>
                  <a:pt x="23102" y="46261"/>
                </a:lnTo>
                <a:lnTo>
                  <a:pt x="23176" y="46186"/>
                </a:lnTo>
                <a:lnTo>
                  <a:pt x="23269" y="46094"/>
                </a:lnTo>
                <a:lnTo>
                  <a:pt x="23417" y="45871"/>
                </a:lnTo>
                <a:lnTo>
                  <a:pt x="23566" y="45612"/>
                </a:lnTo>
                <a:lnTo>
                  <a:pt x="23696" y="45278"/>
                </a:lnTo>
                <a:lnTo>
                  <a:pt x="23825" y="44907"/>
                </a:lnTo>
                <a:lnTo>
                  <a:pt x="23937" y="44481"/>
                </a:lnTo>
                <a:lnTo>
                  <a:pt x="24066" y="44017"/>
                </a:lnTo>
                <a:lnTo>
                  <a:pt x="24159" y="43517"/>
                </a:lnTo>
                <a:lnTo>
                  <a:pt x="24382" y="42423"/>
                </a:lnTo>
                <a:lnTo>
                  <a:pt x="24567" y="41199"/>
                </a:lnTo>
                <a:lnTo>
                  <a:pt x="24734" y="39901"/>
                </a:lnTo>
                <a:lnTo>
                  <a:pt x="25068" y="37176"/>
                </a:lnTo>
                <a:lnTo>
                  <a:pt x="25420" y="34432"/>
                </a:lnTo>
                <a:lnTo>
                  <a:pt x="25587" y="33134"/>
                </a:lnTo>
                <a:lnTo>
                  <a:pt x="25791" y="31910"/>
                </a:lnTo>
                <a:lnTo>
                  <a:pt x="25995" y="30797"/>
                </a:lnTo>
                <a:lnTo>
                  <a:pt x="26106" y="30297"/>
                </a:lnTo>
                <a:lnTo>
                  <a:pt x="26217" y="29833"/>
                </a:lnTo>
                <a:lnTo>
                  <a:pt x="26310" y="29537"/>
                </a:lnTo>
                <a:lnTo>
                  <a:pt x="26421" y="29277"/>
                </a:lnTo>
                <a:lnTo>
                  <a:pt x="26551" y="29018"/>
                </a:lnTo>
                <a:lnTo>
                  <a:pt x="26681" y="28758"/>
                </a:lnTo>
                <a:lnTo>
                  <a:pt x="26847" y="28517"/>
                </a:lnTo>
                <a:lnTo>
                  <a:pt x="27033" y="28276"/>
                </a:lnTo>
                <a:lnTo>
                  <a:pt x="27218" y="28053"/>
                </a:lnTo>
                <a:lnTo>
                  <a:pt x="27422" y="27849"/>
                </a:lnTo>
                <a:lnTo>
                  <a:pt x="27645" y="27646"/>
                </a:lnTo>
                <a:lnTo>
                  <a:pt x="27886" y="27442"/>
                </a:lnTo>
                <a:lnTo>
                  <a:pt x="28145" y="27256"/>
                </a:lnTo>
                <a:lnTo>
                  <a:pt x="28405" y="27071"/>
                </a:lnTo>
                <a:lnTo>
                  <a:pt x="28683" y="26904"/>
                </a:lnTo>
                <a:lnTo>
                  <a:pt x="28961" y="26737"/>
                </a:lnTo>
                <a:lnTo>
                  <a:pt x="29573" y="26422"/>
                </a:lnTo>
                <a:lnTo>
                  <a:pt x="30222" y="26144"/>
                </a:lnTo>
                <a:lnTo>
                  <a:pt x="30889" y="25884"/>
                </a:lnTo>
                <a:lnTo>
                  <a:pt x="31594" y="25643"/>
                </a:lnTo>
                <a:lnTo>
                  <a:pt x="32317" y="25439"/>
                </a:lnTo>
                <a:lnTo>
                  <a:pt x="33040" y="25235"/>
                </a:lnTo>
                <a:lnTo>
                  <a:pt x="33800" y="25068"/>
                </a:lnTo>
                <a:lnTo>
                  <a:pt x="34561" y="24920"/>
                </a:lnTo>
                <a:lnTo>
                  <a:pt x="35302" y="24772"/>
                </a:lnTo>
                <a:lnTo>
                  <a:pt x="36804" y="24531"/>
                </a:lnTo>
                <a:lnTo>
                  <a:pt x="38213" y="24327"/>
                </a:lnTo>
                <a:lnTo>
                  <a:pt x="39548" y="24141"/>
                </a:lnTo>
                <a:lnTo>
                  <a:pt x="40716" y="23974"/>
                </a:lnTo>
                <a:lnTo>
                  <a:pt x="41235" y="23900"/>
                </a:lnTo>
                <a:lnTo>
                  <a:pt x="41699" y="23808"/>
                </a:lnTo>
                <a:lnTo>
                  <a:pt x="42107" y="23715"/>
                </a:lnTo>
                <a:lnTo>
                  <a:pt x="42440" y="23604"/>
                </a:lnTo>
                <a:lnTo>
                  <a:pt x="42719" y="23511"/>
                </a:lnTo>
                <a:lnTo>
                  <a:pt x="42830" y="23437"/>
                </a:lnTo>
                <a:lnTo>
                  <a:pt x="42922" y="23381"/>
                </a:lnTo>
                <a:lnTo>
                  <a:pt x="42978" y="23325"/>
                </a:lnTo>
                <a:lnTo>
                  <a:pt x="43034" y="23251"/>
                </a:lnTo>
                <a:lnTo>
                  <a:pt x="43071" y="23177"/>
                </a:lnTo>
                <a:lnTo>
                  <a:pt x="43071" y="23103"/>
                </a:lnTo>
                <a:lnTo>
                  <a:pt x="43052" y="22992"/>
                </a:lnTo>
                <a:lnTo>
                  <a:pt x="43015" y="22862"/>
                </a:lnTo>
                <a:lnTo>
                  <a:pt x="42960" y="22751"/>
                </a:lnTo>
                <a:lnTo>
                  <a:pt x="42885" y="22658"/>
                </a:lnTo>
                <a:lnTo>
                  <a:pt x="42774" y="22547"/>
                </a:lnTo>
                <a:lnTo>
                  <a:pt x="42663" y="22454"/>
                </a:lnTo>
                <a:lnTo>
                  <a:pt x="42533" y="22361"/>
                </a:lnTo>
                <a:lnTo>
                  <a:pt x="42385" y="22269"/>
                </a:lnTo>
                <a:lnTo>
                  <a:pt x="42033" y="22102"/>
                </a:lnTo>
                <a:lnTo>
                  <a:pt x="41625" y="21953"/>
                </a:lnTo>
                <a:lnTo>
                  <a:pt x="41161" y="21824"/>
                </a:lnTo>
                <a:lnTo>
                  <a:pt x="40642" y="21694"/>
                </a:lnTo>
                <a:lnTo>
                  <a:pt x="40086" y="21583"/>
                </a:lnTo>
                <a:lnTo>
                  <a:pt x="39492" y="21490"/>
                </a:lnTo>
                <a:lnTo>
                  <a:pt x="38843" y="21397"/>
                </a:lnTo>
                <a:lnTo>
                  <a:pt x="38176" y="21323"/>
                </a:lnTo>
                <a:lnTo>
                  <a:pt x="36785" y="21175"/>
                </a:lnTo>
                <a:lnTo>
                  <a:pt x="35302" y="21045"/>
                </a:lnTo>
                <a:lnTo>
                  <a:pt x="32354" y="20804"/>
                </a:lnTo>
                <a:lnTo>
                  <a:pt x="30926" y="20656"/>
                </a:lnTo>
                <a:lnTo>
                  <a:pt x="30259" y="20581"/>
                </a:lnTo>
                <a:lnTo>
                  <a:pt x="29610" y="20489"/>
                </a:lnTo>
                <a:lnTo>
                  <a:pt x="28998" y="20396"/>
                </a:lnTo>
                <a:lnTo>
                  <a:pt x="28423" y="20285"/>
                </a:lnTo>
                <a:lnTo>
                  <a:pt x="27886" y="20155"/>
                </a:lnTo>
                <a:lnTo>
                  <a:pt x="27404" y="20025"/>
                </a:lnTo>
                <a:lnTo>
                  <a:pt x="26977" y="19877"/>
                </a:lnTo>
                <a:lnTo>
                  <a:pt x="26606" y="19729"/>
                </a:lnTo>
                <a:lnTo>
                  <a:pt x="26458" y="19636"/>
                </a:lnTo>
                <a:lnTo>
                  <a:pt x="26310" y="19543"/>
                </a:lnTo>
                <a:lnTo>
                  <a:pt x="26180" y="19450"/>
                </a:lnTo>
                <a:lnTo>
                  <a:pt x="26069" y="19339"/>
                </a:lnTo>
                <a:lnTo>
                  <a:pt x="25976" y="19228"/>
                </a:lnTo>
                <a:lnTo>
                  <a:pt x="25883" y="19098"/>
                </a:lnTo>
                <a:lnTo>
                  <a:pt x="25791" y="18931"/>
                </a:lnTo>
                <a:lnTo>
                  <a:pt x="25698" y="18764"/>
                </a:lnTo>
                <a:lnTo>
                  <a:pt x="25513" y="18356"/>
                </a:lnTo>
                <a:lnTo>
                  <a:pt x="25346" y="17874"/>
                </a:lnTo>
                <a:lnTo>
                  <a:pt x="25179" y="17337"/>
                </a:lnTo>
                <a:lnTo>
                  <a:pt x="25030" y="16743"/>
                </a:lnTo>
                <a:lnTo>
                  <a:pt x="24882" y="16094"/>
                </a:lnTo>
                <a:lnTo>
                  <a:pt x="24734" y="15390"/>
                </a:lnTo>
                <a:lnTo>
                  <a:pt x="24604" y="14648"/>
                </a:lnTo>
                <a:lnTo>
                  <a:pt x="24474" y="13888"/>
                </a:lnTo>
                <a:lnTo>
                  <a:pt x="24215" y="12257"/>
                </a:lnTo>
                <a:lnTo>
                  <a:pt x="23992" y="10569"/>
                </a:lnTo>
                <a:lnTo>
                  <a:pt x="23788" y="8845"/>
                </a:lnTo>
                <a:lnTo>
                  <a:pt x="23380" y="5545"/>
                </a:lnTo>
                <a:lnTo>
                  <a:pt x="23195" y="4061"/>
                </a:lnTo>
                <a:lnTo>
                  <a:pt x="22991" y="2726"/>
                </a:lnTo>
                <a:lnTo>
                  <a:pt x="22898" y="2133"/>
                </a:lnTo>
                <a:lnTo>
                  <a:pt x="22806" y="1614"/>
                </a:lnTo>
                <a:lnTo>
                  <a:pt x="22694" y="1150"/>
                </a:lnTo>
                <a:lnTo>
                  <a:pt x="22602" y="761"/>
                </a:lnTo>
                <a:lnTo>
                  <a:pt x="22490" y="427"/>
                </a:lnTo>
                <a:lnTo>
                  <a:pt x="22398" y="205"/>
                </a:lnTo>
                <a:lnTo>
                  <a:pt x="22342" y="112"/>
                </a:lnTo>
                <a:lnTo>
                  <a:pt x="22286" y="57"/>
                </a:lnTo>
                <a:lnTo>
                  <a:pt x="22231" y="19"/>
                </a:lnTo>
                <a:lnTo>
                  <a:pt x="221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217513" y="2787963"/>
            <a:ext cx="283192" cy="304896"/>
          </a:xfrm>
          <a:custGeom>
            <a:avLst/>
            <a:gdLst/>
            <a:ahLst/>
            <a:cxnLst/>
            <a:rect l="l" t="t" r="r" b="b"/>
            <a:pathLst>
              <a:path w="43071" h="46372" extrusionOk="0">
                <a:moveTo>
                  <a:pt x="22082" y="1"/>
                </a:moveTo>
                <a:lnTo>
                  <a:pt x="22008" y="38"/>
                </a:lnTo>
                <a:lnTo>
                  <a:pt x="21953" y="94"/>
                </a:lnTo>
                <a:lnTo>
                  <a:pt x="21878" y="168"/>
                </a:lnTo>
                <a:lnTo>
                  <a:pt x="21804" y="261"/>
                </a:lnTo>
                <a:lnTo>
                  <a:pt x="21749" y="372"/>
                </a:lnTo>
                <a:lnTo>
                  <a:pt x="21637" y="650"/>
                </a:lnTo>
                <a:lnTo>
                  <a:pt x="21526" y="1002"/>
                </a:lnTo>
                <a:lnTo>
                  <a:pt x="21434" y="1410"/>
                </a:lnTo>
                <a:lnTo>
                  <a:pt x="21341" y="1892"/>
                </a:lnTo>
                <a:lnTo>
                  <a:pt x="21267" y="2411"/>
                </a:lnTo>
                <a:lnTo>
                  <a:pt x="21118" y="3635"/>
                </a:lnTo>
                <a:lnTo>
                  <a:pt x="20989" y="5007"/>
                </a:lnTo>
                <a:lnTo>
                  <a:pt x="20710" y="8122"/>
                </a:lnTo>
                <a:lnTo>
                  <a:pt x="20562" y="9772"/>
                </a:lnTo>
                <a:lnTo>
                  <a:pt x="20377" y="11441"/>
                </a:lnTo>
                <a:lnTo>
                  <a:pt x="20284" y="12275"/>
                </a:lnTo>
                <a:lnTo>
                  <a:pt x="20173" y="13091"/>
                </a:lnTo>
                <a:lnTo>
                  <a:pt x="20043" y="13888"/>
                </a:lnTo>
                <a:lnTo>
                  <a:pt x="19913" y="14667"/>
                </a:lnTo>
                <a:lnTo>
                  <a:pt x="19765" y="15427"/>
                </a:lnTo>
                <a:lnTo>
                  <a:pt x="19598" y="16150"/>
                </a:lnTo>
                <a:lnTo>
                  <a:pt x="19413" y="16836"/>
                </a:lnTo>
                <a:lnTo>
                  <a:pt x="19227" y="17504"/>
                </a:lnTo>
                <a:lnTo>
                  <a:pt x="19005" y="18115"/>
                </a:lnTo>
                <a:lnTo>
                  <a:pt x="18764" y="18672"/>
                </a:lnTo>
                <a:lnTo>
                  <a:pt x="18652" y="18931"/>
                </a:lnTo>
                <a:lnTo>
                  <a:pt x="18523" y="19172"/>
                </a:lnTo>
                <a:lnTo>
                  <a:pt x="18374" y="19413"/>
                </a:lnTo>
                <a:lnTo>
                  <a:pt x="18244" y="19636"/>
                </a:lnTo>
                <a:lnTo>
                  <a:pt x="18078" y="19840"/>
                </a:lnTo>
                <a:lnTo>
                  <a:pt x="17911" y="20025"/>
                </a:lnTo>
                <a:lnTo>
                  <a:pt x="17725" y="20211"/>
                </a:lnTo>
                <a:lnTo>
                  <a:pt x="17521" y="20396"/>
                </a:lnTo>
                <a:lnTo>
                  <a:pt x="17299" y="20563"/>
                </a:lnTo>
                <a:lnTo>
                  <a:pt x="17076" y="20711"/>
                </a:lnTo>
                <a:lnTo>
                  <a:pt x="16835" y="20878"/>
                </a:lnTo>
                <a:lnTo>
                  <a:pt x="16576" y="21008"/>
                </a:lnTo>
                <a:lnTo>
                  <a:pt x="16298" y="21156"/>
                </a:lnTo>
                <a:lnTo>
                  <a:pt x="16020" y="21286"/>
                </a:lnTo>
                <a:lnTo>
                  <a:pt x="15408" y="21508"/>
                </a:lnTo>
                <a:lnTo>
                  <a:pt x="14777" y="21731"/>
                </a:lnTo>
                <a:lnTo>
                  <a:pt x="14091" y="21916"/>
                </a:lnTo>
                <a:lnTo>
                  <a:pt x="13387" y="22083"/>
                </a:lnTo>
                <a:lnTo>
                  <a:pt x="12664" y="22213"/>
                </a:lnTo>
                <a:lnTo>
                  <a:pt x="11903" y="22343"/>
                </a:lnTo>
                <a:lnTo>
                  <a:pt x="11125" y="22435"/>
                </a:lnTo>
                <a:lnTo>
                  <a:pt x="10346" y="22528"/>
                </a:lnTo>
                <a:lnTo>
                  <a:pt x="9567" y="22602"/>
                </a:lnTo>
                <a:lnTo>
                  <a:pt x="7991" y="22732"/>
                </a:lnTo>
                <a:lnTo>
                  <a:pt x="6452" y="22806"/>
                </a:lnTo>
                <a:lnTo>
                  <a:pt x="4988" y="22880"/>
                </a:lnTo>
                <a:lnTo>
                  <a:pt x="3634" y="22955"/>
                </a:lnTo>
                <a:lnTo>
                  <a:pt x="2448" y="23047"/>
                </a:lnTo>
                <a:lnTo>
                  <a:pt x="1910" y="23103"/>
                </a:lnTo>
                <a:lnTo>
                  <a:pt x="1446" y="23177"/>
                </a:lnTo>
                <a:lnTo>
                  <a:pt x="1020" y="23251"/>
                </a:lnTo>
                <a:lnTo>
                  <a:pt x="668" y="23344"/>
                </a:lnTo>
                <a:lnTo>
                  <a:pt x="390" y="23437"/>
                </a:lnTo>
                <a:lnTo>
                  <a:pt x="278" y="23511"/>
                </a:lnTo>
                <a:lnTo>
                  <a:pt x="186" y="23566"/>
                </a:lnTo>
                <a:lnTo>
                  <a:pt x="111" y="23641"/>
                </a:lnTo>
                <a:lnTo>
                  <a:pt x="56" y="23715"/>
                </a:lnTo>
                <a:lnTo>
                  <a:pt x="19" y="23789"/>
                </a:lnTo>
                <a:lnTo>
                  <a:pt x="0" y="23882"/>
                </a:lnTo>
                <a:lnTo>
                  <a:pt x="0" y="23993"/>
                </a:lnTo>
                <a:lnTo>
                  <a:pt x="37" y="24104"/>
                </a:lnTo>
                <a:lnTo>
                  <a:pt x="74" y="24215"/>
                </a:lnTo>
                <a:lnTo>
                  <a:pt x="148" y="24308"/>
                </a:lnTo>
                <a:lnTo>
                  <a:pt x="223" y="24419"/>
                </a:lnTo>
                <a:lnTo>
                  <a:pt x="334" y="24512"/>
                </a:lnTo>
                <a:lnTo>
                  <a:pt x="464" y="24605"/>
                </a:lnTo>
                <a:lnTo>
                  <a:pt x="593" y="24697"/>
                </a:lnTo>
                <a:lnTo>
                  <a:pt x="909" y="24864"/>
                </a:lnTo>
                <a:lnTo>
                  <a:pt x="1298" y="25031"/>
                </a:lnTo>
                <a:lnTo>
                  <a:pt x="1743" y="25180"/>
                </a:lnTo>
                <a:lnTo>
                  <a:pt x="2225" y="25328"/>
                </a:lnTo>
                <a:lnTo>
                  <a:pt x="2763" y="25458"/>
                </a:lnTo>
                <a:lnTo>
                  <a:pt x="3356" y="25587"/>
                </a:lnTo>
                <a:lnTo>
                  <a:pt x="3968" y="25717"/>
                </a:lnTo>
                <a:lnTo>
                  <a:pt x="4617" y="25847"/>
                </a:lnTo>
                <a:lnTo>
                  <a:pt x="6007" y="26070"/>
                </a:lnTo>
                <a:lnTo>
                  <a:pt x="7472" y="26292"/>
                </a:lnTo>
                <a:lnTo>
                  <a:pt x="8993" y="26515"/>
                </a:lnTo>
                <a:lnTo>
                  <a:pt x="10494" y="26737"/>
                </a:lnTo>
                <a:lnTo>
                  <a:pt x="11996" y="26997"/>
                </a:lnTo>
                <a:lnTo>
                  <a:pt x="12701" y="27126"/>
                </a:lnTo>
                <a:lnTo>
                  <a:pt x="13405" y="27256"/>
                </a:lnTo>
                <a:lnTo>
                  <a:pt x="14091" y="27404"/>
                </a:lnTo>
                <a:lnTo>
                  <a:pt x="14722" y="27571"/>
                </a:lnTo>
                <a:lnTo>
                  <a:pt x="15334" y="27738"/>
                </a:lnTo>
                <a:lnTo>
                  <a:pt x="15908" y="27905"/>
                </a:lnTo>
                <a:lnTo>
                  <a:pt x="16427" y="28109"/>
                </a:lnTo>
                <a:lnTo>
                  <a:pt x="16910" y="28294"/>
                </a:lnTo>
                <a:lnTo>
                  <a:pt x="17336" y="28517"/>
                </a:lnTo>
                <a:lnTo>
                  <a:pt x="17521" y="28628"/>
                </a:lnTo>
                <a:lnTo>
                  <a:pt x="17707" y="28739"/>
                </a:lnTo>
                <a:lnTo>
                  <a:pt x="17855" y="28869"/>
                </a:lnTo>
                <a:lnTo>
                  <a:pt x="18022" y="29018"/>
                </a:lnTo>
                <a:lnTo>
                  <a:pt x="18189" y="29184"/>
                </a:lnTo>
                <a:lnTo>
                  <a:pt x="18337" y="29370"/>
                </a:lnTo>
                <a:lnTo>
                  <a:pt x="18486" y="29555"/>
                </a:lnTo>
                <a:lnTo>
                  <a:pt x="18615" y="29759"/>
                </a:lnTo>
                <a:lnTo>
                  <a:pt x="18893" y="30223"/>
                </a:lnTo>
                <a:lnTo>
                  <a:pt x="19134" y="30742"/>
                </a:lnTo>
                <a:lnTo>
                  <a:pt x="19375" y="31317"/>
                </a:lnTo>
                <a:lnTo>
                  <a:pt x="19598" y="31910"/>
                </a:lnTo>
                <a:lnTo>
                  <a:pt x="19802" y="32559"/>
                </a:lnTo>
                <a:lnTo>
                  <a:pt x="19987" y="33245"/>
                </a:lnTo>
                <a:lnTo>
                  <a:pt x="20173" y="33949"/>
                </a:lnTo>
                <a:lnTo>
                  <a:pt x="20340" y="34673"/>
                </a:lnTo>
                <a:lnTo>
                  <a:pt x="20488" y="35433"/>
                </a:lnTo>
                <a:lnTo>
                  <a:pt x="20766" y="36953"/>
                </a:lnTo>
                <a:lnTo>
                  <a:pt x="21026" y="38492"/>
                </a:lnTo>
                <a:lnTo>
                  <a:pt x="21248" y="40012"/>
                </a:lnTo>
                <a:lnTo>
                  <a:pt x="21452" y="41440"/>
                </a:lnTo>
                <a:lnTo>
                  <a:pt x="21656" y="42775"/>
                </a:lnTo>
                <a:lnTo>
                  <a:pt x="21860" y="43962"/>
                </a:lnTo>
                <a:lnTo>
                  <a:pt x="21953" y="44481"/>
                </a:lnTo>
                <a:lnTo>
                  <a:pt x="22045" y="44944"/>
                </a:lnTo>
                <a:lnTo>
                  <a:pt x="22157" y="45352"/>
                </a:lnTo>
                <a:lnTo>
                  <a:pt x="22268" y="45704"/>
                </a:lnTo>
                <a:lnTo>
                  <a:pt x="22379" y="45983"/>
                </a:lnTo>
                <a:lnTo>
                  <a:pt x="22490" y="46205"/>
                </a:lnTo>
                <a:lnTo>
                  <a:pt x="22565" y="46279"/>
                </a:lnTo>
                <a:lnTo>
                  <a:pt x="22620" y="46335"/>
                </a:lnTo>
                <a:lnTo>
                  <a:pt x="22694" y="46372"/>
                </a:lnTo>
                <a:lnTo>
                  <a:pt x="22843" y="46372"/>
                </a:lnTo>
                <a:lnTo>
                  <a:pt x="22935" y="46353"/>
                </a:lnTo>
                <a:lnTo>
                  <a:pt x="23028" y="46316"/>
                </a:lnTo>
                <a:lnTo>
                  <a:pt x="23102" y="46261"/>
                </a:lnTo>
                <a:lnTo>
                  <a:pt x="23176" y="46186"/>
                </a:lnTo>
                <a:lnTo>
                  <a:pt x="23269" y="46094"/>
                </a:lnTo>
                <a:lnTo>
                  <a:pt x="23417" y="45871"/>
                </a:lnTo>
                <a:lnTo>
                  <a:pt x="23566" y="45612"/>
                </a:lnTo>
                <a:lnTo>
                  <a:pt x="23696" y="45278"/>
                </a:lnTo>
                <a:lnTo>
                  <a:pt x="23825" y="44907"/>
                </a:lnTo>
                <a:lnTo>
                  <a:pt x="23937" y="44481"/>
                </a:lnTo>
                <a:lnTo>
                  <a:pt x="24066" y="44017"/>
                </a:lnTo>
                <a:lnTo>
                  <a:pt x="24159" y="43517"/>
                </a:lnTo>
                <a:lnTo>
                  <a:pt x="24382" y="42423"/>
                </a:lnTo>
                <a:lnTo>
                  <a:pt x="24567" y="41199"/>
                </a:lnTo>
                <a:lnTo>
                  <a:pt x="24734" y="39901"/>
                </a:lnTo>
                <a:lnTo>
                  <a:pt x="25068" y="37176"/>
                </a:lnTo>
                <a:lnTo>
                  <a:pt x="25420" y="34432"/>
                </a:lnTo>
                <a:lnTo>
                  <a:pt x="25587" y="33134"/>
                </a:lnTo>
                <a:lnTo>
                  <a:pt x="25791" y="31910"/>
                </a:lnTo>
                <a:lnTo>
                  <a:pt x="25995" y="30797"/>
                </a:lnTo>
                <a:lnTo>
                  <a:pt x="26106" y="30297"/>
                </a:lnTo>
                <a:lnTo>
                  <a:pt x="26217" y="29833"/>
                </a:lnTo>
                <a:lnTo>
                  <a:pt x="26310" y="29537"/>
                </a:lnTo>
                <a:lnTo>
                  <a:pt x="26421" y="29277"/>
                </a:lnTo>
                <a:lnTo>
                  <a:pt x="26551" y="29018"/>
                </a:lnTo>
                <a:lnTo>
                  <a:pt x="26681" y="28758"/>
                </a:lnTo>
                <a:lnTo>
                  <a:pt x="26847" y="28517"/>
                </a:lnTo>
                <a:lnTo>
                  <a:pt x="27033" y="28276"/>
                </a:lnTo>
                <a:lnTo>
                  <a:pt x="27218" y="28053"/>
                </a:lnTo>
                <a:lnTo>
                  <a:pt x="27422" y="27849"/>
                </a:lnTo>
                <a:lnTo>
                  <a:pt x="27645" y="27646"/>
                </a:lnTo>
                <a:lnTo>
                  <a:pt x="27886" y="27442"/>
                </a:lnTo>
                <a:lnTo>
                  <a:pt x="28145" y="27256"/>
                </a:lnTo>
                <a:lnTo>
                  <a:pt x="28405" y="27071"/>
                </a:lnTo>
                <a:lnTo>
                  <a:pt x="28683" y="26904"/>
                </a:lnTo>
                <a:lnTo>
                  <a:pt x="28961" y="26737"/>
                </a:lnTo>
                <a:lnTo>
                  <a:pt x="29573" y="26422"/>
                </a:lnTo>
                <a:lnTo>
                  <a:pt x="30222" y="26144"/>
                </a:lnTo>
                <a:lnTo>
                  <a:pt x="30889" y="25884"/>
                </a:lnTo>
                <a:lnTo>
                  <a:pt x="31594" y="25643"/>
                </a:lnTo>
                <a:lnTo>
                  <a:pt x="32317" y="25439"/>
                </a:lnTo>
                <a:lnTo>
                  <a:pt x="33040" y="25235"/>
                </a:lnTo>
                <a:lnTo>
                  <a:pt x="33800" y="25068"/>
                </a:lnTo>
                <a:lnTo>
                  <a:pt x="34561" y="24920"/>
                </a:lnTo>
                <a:lnTo>
                  <a:pt x="35302" y="24772"/>
                </a:lnTo>
                <a:lnTo>
                  <a:pt x="36804" y="24531"/>
                </a:lnTo>
                <a:lnTo>
                  <a:pt x="38213" y="24327"/>
                </a:lnTo>
                <a:lnTo>
                  <a:pt x="39548" y="24141"/>
                </a:lnTo>
                <a:lnTo>
                  <a:pt x="40716" y="23974"/>
                </a:lnTo>
                <a:lnTo>
                  <a:pt x="41235" y="23900"/>
                </a:lnTo>
                <a:lnTo>
                  <a:pt x="41699" y="23808"/>
                </a:lnTo>
                <a:lnTo>
                  <a:pt x="42107" y="23715"/>
                </a:lnTo>
                <a:lnTo>
                  <a:pt x="42440" y="23604"/>
                </a:lnTo>
                <a:lnTo>
                  <a:pt x="42719" y="23511"/>
                </a:lnTo>
                <a:lnTo>
                  <a:pt x="42830" y="23437"/>
                </a:lnTo>
                <a:lnTo>
                  <a:pt x="42922" y="23381"/>
                </a:lnTo>
                <a:lnTo>
                  <a:pt x="42978" y="23325"/>
                </a:lnTo>
                <a:lnTo>
                  <a:pt x="43034" y="23251"/>
                </a:lnTo>
                <a:lnTo>
                  <a:pt x="43071" y="23177"/>
                </a:lnTo>
                <a:lnTo>
                  <a:pt x="43071" y="23103"/>
                </a:lnTo>
                <a:lnTo>
                  <a:pt x="43052" y="22992"/>
                </a:lnTo>
                <a:lnTo>
                  <a:pt x="43015" y="22862"/>
                </a:lnTo>
                <a:lnTo>
                  <a:pt x="42960" y="22751"/>
                </a:lnTo>
                <a:lnTo>
                  <a:pt x="42885" y="22658"/>
                </a:lnTo>
                <a:lnTo>
                  <a:pt x="42774" y="22547"/>
                </a:lnTo>
                <a:lnTo>
                  <a:pt x="42663" y="22454"/>
                </a:lnTo>
                <a:lnTo>
                  <a:pt x="42533" y="22361"/>
                </a:lnTo>
                <a:lnTo>
                  <a:pt x="42385" y="22269"/>
                </a:lnTo>
                <a:lnTo>
                  <a:pt x="42033" y="22102"/>
                </a:lnTo>
                <a:lnTo>
                  <a:pt x="41625" y="21953"/>
                </a:lnTo>
                <a:lnTo>
                  <a:pt x="41161" y="21824"/>
                </a:lnTo>
                <a:lnTo>
                  <a:pt x="40642" y="21694"/>
                </a:lnTo>
                <a:lnTo>
                  <a:pt x="40086" y="21583"/>
                </a:lnTo>
                <a:lnTo>
                  <a:pt x="39492" y="21490"/>
                </a:lnTo>
                <a:lnTo>
                  <a:pt x="38843" y="21397"/>
                </a:lnTo>
                <a:lnTo>
                  <a:pt x="38176" y="21323"/>
                </a:lnTo>
                <a:lnTo>
                  <a:pt x="36785" y="21175"/>
                </a:lnTo>
                <a:lnTo>
                  <a:pt x="35302" y="21045"/>
                </a:lnTo>
                <a:lnTo>
                  <a:pt x="32354" y="20804"/>
                </a:lnTo>
                <a:lnTo>
                  <a:pt x="30926" y="20656"/>
                </a:lnTo>
                <a:lnTo>
                  <a:pt x="30259" y="20581"/>
                </a:lnTo>
                <a:lnTo>
                  <a:pt x="29610" y="20489"/>
                </a:lnTo>
                <a:lnTo>
                  <a:pt x="28998" y="20396"/>
                </a:lnTo>
                <a:lnTo>
                  <a:pt x="28423" y="20285"/>
                </a:lnTo>
                <a:lnTo>
                  <a:pt x="27886" y="20155"/>
                </a:lnTo>
                <a:lnTo>
                  <a:pt x="27404" y="20025"/>
                </a:lnTo>
                <a:lnTo>
                  <a:pt x="26977" y="19877"/>
                </a:lnTo>
                <a:lnTo>
                  <a:pt x="26606" y="19729"/>
                </a:lnTo>
                <a:lnTo>
                  <a:pt x="26458" y="19636"/>
                </a:lnTo>
                <a:lnTo>
                  <a:pt x="26310" y="19543"/>
                </a:lnTo>
                <a:lnTo>
                  <a:pt x="26180" y="19450"/>
                </a:lnTo>
                <a:lnTo>
                  <a:pt x="26069" y="19339"/>
                </a:lnTo>
                <a:lnTo>
                  <a:pt x="25976" y="19228"/>
                </a:lnTo>
                <a:lnTo>
                  <a:pt x="25883" y="19098"/>
                </a:lnTo>
                <a:lnTo>
                  <a:pt x="25791" y="18931"/>
                </a:lnTo>
                <a:lnTo>
                  <a:pt x="25698" y="18764"/>
                </a:lnTo>
                <a:lnTo>
                  <a:pt x="25513" y="18356"/>
                </a:lnTo>
                <a:lnTo>
                  <a:pt x="25346" y="17874"/>
                </a:lnTo>
                <a:lnTo>
                  <a:pt x="25179" y="17337"/>
                </a:lnTo>
                <a:lnTo>
                  <a:pt x="25030" y="16743"/>
                </a:lnTo>
                <a:lnTo>
                  <a:pt x="24882" y="16094"/>
                </a:lnTo>
                <a:lnTo>
                  <a:pt x="24734" y="15390"/>
                </a:lnTo>
                <a:lnTo>
                  <a:pt x="24604" y="14648"/>
                </a:lnTo>
                <a:lnTo>
                  <a:pt x="24474" y="13888"/>
                </a:lnTo>
                <a:lnTo>
                  <a:pt x="24215" y="12257"/>
                </a:lnTo>
                <a:lnTo>
                  <a:pt x="23992" y="10569"/>
                </a:lnTo>
                <a:lnTo>
                  <a:pt x="23788" y="8845"/>
                </a:lnTo>
                <a:lnTo>
                  <a:pt x="23380" y="5545"/>
                </a:lnTo>
                <a:lnTo>
                  <a:pt x="23195" y="4061"/>
                </a:lnTo>
                <a:lnTo>
                  <a:pt x="22991" y="2726"/>
                </a:lnTo>
                <a:lnTo>
                  <a:pt x="22898" y="2133"/>
                </a:lnTo>
                <a:lnTo>
                  <a:pt x="22806" y="1614"/>
                </a:lnTo>
                <a:lnTo>
                  <a:pt x="22694" y="1150"/>
                </a:lnTo>
                <a:lnTo>
                  <a:pt x="22602" y="761"/>
                </a:lnTo>
                <a:lnTo>
                  <a:pt x="22490" y="427"/>
                </a:lnTo>
                <a:lnTo>
                  <a:pt x="22398" y="205"/>
                </a:lnTo>
                <a:lnTo>
                  <a:pt x="22342" y="112"/>
                </a:lnTo>
                <a:lnTo>
                  <a:pt x="22286" y="57"/>
                </a:lnTo>
                <a:lnTo>
                  <a:pt x="22231" y="19"/>
                </a:lnTo>
                <a:lnTo>
                  <a:pt x="221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5054000" y="751033"/>
            <a:ext cx="869767" cy="411416"/>
          </a:xfrm>
          <a:custGeom>
            <a:avLst/>
            <a:gdLst/>
            <a:ahLst/>
            <a:cxnLst/>
            <a:rect l="l" t="t" r="r" b="b"/>
            <a:pathLst>
              <a:path w="70086" h="33152" extrusionOk="0">
                <a:moveTo>
                  <a:pt x="28795" y="0"/>
                </a:moveTo>
                <a:lnTo>
                  <a:pt x="28053" y="19"/>
                </a:lnTo>
                <a:lnTo>
                  <a:pt x="27330" y="74"/>
                </a:lnTo>
                <a:lnTo>
                  <a:pt x="26644" y="148"/>
                </a:lnTo>
                <a:lnTo>
                  <a:pt x="25977" y="278"/>
                </a:lnTo>
                <a:lnTo>
                  <a:pt x="25328" y="427"/>
                </a:lnTo>
                <a:lnTo>
                  <a:pt x="24716" y="593"/>
                </a:lnTo>
                <a:lnTo>
                  <a:pt x="24123" y="797"/>
                </a:lnTo>
                <a:lnTo>
                  <a:pt x="23548" y="1020"/>
                </a:lnTo>
                <a:lnTo>
                  <a:pt x="23010" y="1279"/>
                </a:lnTo>
                <a:lnTo>
                  <a:pt x="22491" y="1558"/>
                </a:lnTo>
                <a:lnTo>
                  <a:pt x="21990" y="1854"/>
                </a:lnTo>
                <a:lnTo>
                  <a:pt x="21527" y="2151"/>
                </a:lnTo>
                <a:lnTo>
                  <a:pt x="21082" y="2485"/>
                </a:lnTo>
                <a:lnTo>
                  <a:pt x="20655" y="2837"/>
                </a:lnTo>
                <a:lnTo>
                  <a:pt x="20247" y="3189"/>
                </a:lnTo>
                <a:lnTo>
                  <a:pt x="19877" y="3560"/>
                </a:lnTo>
                <a:lnTo>
                  <a:pt x="19524" y="3931"/>
                </a:lnTo>
                <a:lnTo>
                  <a:pt x="19191" y="4320"/>
                </a:lnTo>
                <a:lnTo>
                  <a:pt x="18894" y="4709"/>
                </a:lnTo>
                <a:lnTo>
                  <a:pt x="18616" y="5117"/>
                </a:lnTo>
                <a:lnTo>
                  <a:pt x="18338" y="5507"/>
                </a:lnTo>
                <a:lnTo>
                  <a:pt x="18097" y="5915"/>
                </a:lnTo>
                <a:lnTo>
                  <a:pt x="17893" y="6304"/>
                </a:lnTo>
                <a:lnTo>
                  <a:pt x="17689" y="6712"/>
                </a:lnTo>
                <a:lnTo>
                  <a:pt x="17503" y="7101"/>
                </a:lnTo>
                <a:lnTo>
                  <a:pt x="17355" y="7491"/>
                </a:lnTo>
                <a:lnTo>
                  <a:pt x="17225" y="7861"/>
                </a:lnTo>
                <a:lnTo>
                  <a:pt x="17096" y="8232"/>
                </a:lnTo>
                <a:lnTo>
                  <a:pt x="17003" y="8585"/>
                </a:lnTo>
                <a:lnTo>
                  <a:pt x="17003" y="8603"/>
                </a:lnTo>
                <a:lnTo>
                  <a:pt x="16984" y="8863"/>
                </a:lnTo>
                <a:lnTo>
                  <a:pt x="16966" y="9437"/>
                </a:lnTo>
                <a:lnTo>
                  <a:pt x="16947" y="10235"/>
                </a:lnTo>
                <a:lnTo>
                  <a:pt x="16966" y="11217"/>
                </a:lnTo>
                <a:lnTo>
                  <a:pt x="17003" y="11755"/>
                </a:lnTo>
                <a:lnTo>
                  <a:pt x="17040" y="12311"/>
                </a:lnTo>
                <a:lnTo>
                  <a:pt x="17096" y="12886"/>
                </a:lnTo>
                <a:lnTo>
                  <a:pt x="17188" y="13479"/>
                </a:lnTo>
                <a:lnTo>
                  <a:pt x="17281" y="14054"/>
                </a:lnTo>
                <a:lnTo>
                  <a:pt x="17411" y="14629"/>
                </a:lnTo>
                <a:lnTo>
                  <a:pt x="17559" y="15185"/>
                </a:lnTo>
                <a:lnTo>
                  <a:pt x="17744" y="15723"/>
                </a:lnTo>
                <a:lnTo>
                  <a:pt x="17782" y="15834"/>
                </a:lnTo>
                <a:lnTo>
                  <a:pt x="17782" y="15927"/>
                </a:lnTo>
                <a:lnTo>
                  <a:pt x="17763" y="16038"/>
                </a:lnTo>
                <a:lnTo>
                  <a:pt x="17726" y="16131"/>
                </a:lnTo>
                <a:lnTo>
                  <a:pt x="17670" y="16205"/>
                </a:lnTo>
                <a:lnTo>
                  <a:pt x="17596" y="16279"/>
                </a:lnTo>
                <a:lnTo>
                  <a:pt x="17503" y="16335"/>
                </a:lnTo>
                <a:lnTo>
                  <a:pt x="17411" y="16372"/>
                </a:lnTo>
                <a:lnTo>
                  <a:pt x="17299" y="16390"/>
                </a:lnTo>
                <a:lnTo>
                  <a:pt x="17207" y="16390"/>
                </a:lnTo>
                <a:lnTo>
                  <a:pt x="17096" y="16372"/>
                </a:lnTo>
                <a:lnTo>
                  <a:pt x="17021" y="16335"/>
                </a:lnTo>
                <a:lnTo>
                  <a:pt x="16929" y="16261"/>
                </a:lnTo>
                <a:lnTo>
                  <a:pt x="16873" y="16186"/>
                </a:lnTo>
                <a:lnTo>
                  <a:pt x="16817" y="16112"/>
                </a:lnTo>
                <a:lnTo>
                  <a:pt x="16780" y="16001"/>
                </a:lnTo>
                <a:lnTo>
                  <a:pt x="16651" y="15408"/>
                </a:lnTo>
                <a:lnTo>
                  <a:pt x="16502" y="14610"/>
                </a:lnTo>
                <a:lnTo>
                  <a:pt x="16335" y="13683"/>
                </a:lnTo>
                <a:lnTo>
                  <a:pt x="16187" y="12645"/>
                </a:lnTo>
                <a:lnTo>
                  <a:pt x="16057" y="11551"/>
                </a:lnTo>
                <a:lnTo>
                  <a:pt x="16020" y="10995"/>
                </a:lnTo>
                <a:lnTo>
                  <a:pt x="15983" y="10457"/>
                </a:lnTo>
                <a:lnTo>
                  <a:pt x="15965" y="9901"/>
                </a:lnTo>
                <a:lnTo>
                  <a:pt x="15965" y="9363"/>
                </a:lnTo>
                <a:lnTo>
                  <a:pt x="15983" y="8844"/>
                </a:lnTo>
                <a:lnTo>
                  <a:pt x="16039" y="8344"/>
                </a:lnTo>
                <a:lnTo>
                  <a:pt x="15501" y="8195"/>
                </a:lnTo>
                <a:lnTo>
                  <a:pt x="14852" y="8065"/>
                </a:lnTo>
                <a:lnTo>
                  <a:pt x="14129" y="7936"/>
                </a:lnTo>
                <a:lnTo>
                  <a:pt x="13332" y="7824"/>
                </a:lnTo>
                <a:lnTo>
                  <a:pt x="12905" y="7787"/>
                </a:lnTo>
                <a:lnTo>
                  <a:pt x="12460" y="7750"/>
                </a:lnTo>
                <a:lnTo>
                  <a:pt x="12015" y="7732"/>
                </a:lnTo>
                <a:lnTo>
                  <a:pt x="11552" y="7713"/>
                </a:lnTo>
                <a:lnTo>
                  <a:pt x="11070" y="7732"/>
                </a:lnTo>
                <a:lnTo>
                  <a:pt x="10588" y="7750"/>
                </a:lnTo>
                <a:lnTo>
                  <a:pt x="10087" y="7806"/>
                </a:lnTo>
                <a:lnTo>
                  <a:pt x="9605" y="7861"/>
                </a:lnTo>
                <a:lnTo>
                  <a:pt x="9104" y="7954"/>
                </a:lnTo>
                <a:lnTo>
                  <a:pt x="8585" y="8047"/>
                </a:lnTo>
                <a:lnTo>
                  <a:pt x="8085" y="8177"/>
                </a:lnTo>
                <a:lnTo>
                  <a:pt x="7584" y="8344"/>
                </a:lnTo>
                <a:lnTo>
                  <a:pt x="7083" y="8529"/>
                </a:lnTo>
                <a:lnTo>
                  <a:pt x="6583" y="8733"/>
                </a:lnTo>
                <a:lnTo>
                  <a:pt x="6082" y="8974"/>
                </a:lnTo>
                <a:lnTo>
                  <a:pt x="5582" y="9252"/>
                </a:lnTo>
                <a:lnTo>
                  <a:pt x="5100" y="9567"/>
                </a:lnTo>
                <a:lnTo>
                  <a:pt x="4617" y="9901"/>
                </a:lnTo>
                <a:lnTo>
                  <a:pt x="4154" y="10290"/>
                </a:lnTo>
                <a:lnTo>
                  <a:pt x="3709" y="10698"/>
                </a:lnTo>
                <a:lnTo>
                  <a:pt x="3264" y="11162"/>
                </a:lnTo>
                <a:lnTo>
                  <a:pt x="2838" y="11644"/>
                </a:lnTo>
                <a:lnTo>
                  <a:pt x="2411" y="12200"/>
                </a:lnTo>
                <a:lnTo>
                  <a:pt x="2022" y="12775"/>
                </a:lnTo>
                <a:lnTo>
                  <a:pt x="1799" y="13146"/>
                </a:lnTo>
                <a:lnTo>
                  <a:pt x="1577" y="13516"/>
                </a:lnTo>
                <a:lnTo>
                  <a:pt x="1373" y="13906"/>
                </a:lnTo>
                <a:lnTo>
                  <a:pt x="1187" y="14277"/>
                </a:lnTo>
                <a:lnTo>
                  <a:pt x="1021" y="14666"/>
                </a:lnTo>
                <a:lnTo>
                  <a:pt x="854" y="15037"/>
                </a:lnTo>
                <a:lnTo>
                  <a:pt x="724" y="15426"/>
                </a:lnTo>
                <a:lnTo>
                  <a:pt x="594" y="15797"/>
                </a:lnTo>
                <a:lnTo>
                  <a:pt x="464" y="16186"/>
                </a:lnTo>
                <a:lnTo>
                  <a:pt x="372" y="16557"/>
                </a:lnTo>
                <a:lnTo>
                  <a:pt x="279" y="16928"/>
                </a:lnTo>
                <a:lnTo>
                  <a:pt x="205" y="17317"/>
                </a:lnTo>
                <a:lnTo>
                  <a:pt x="131" y="17688"/>
                </a:lnTo>
                <a:lnTo>
                  <a:pt x="93" y="18059"/>
                </a:lnTo>
                <a:lnTo>
                  <a:pt x="56" y="18430"/>
                </a:lnTo>
                <a:lnTo>
                  <a:pt x="19" y="18819"/>
                </a:lnTo>
                <a:lnTo>
                  <a:pt x="1" y="19171"/>
                </a:lnTo>
                <a:lnTo>
                  <a:pt x="1" y="19542"/>
                </a:lnTo>
                <a:lnTo>
                  <a:pt x="19" y="19913"/>
                </a:lnTo>
                <a:lnTo>
                  <a:pt x="38" y="20265"/>
                </a:lnTo>
                <a:lnTo>
                  <a:pt x="75" y="20618"/>
                </a:lnTo>
                <a:lnTo>
                  <a:pt x="112" y="20988"/>
                </a:lnTo>
                <a:lnTo>
                  <a:pt x="223" y="21674"/>
                </a:lnTo>
                <a:lnTo>
                  <a:pt x="390" y="22360"/>
                </a:lnTo>
                <a:lnTo>
                  <a:pt x="576" y="23009"/>
                </a:lnTo>
                <a:lnTo>
                  <a:pt x="817" y="23658"/>
                </a:lnTo>
                <a:lnTo>
                  <a:pt x="1095" y="24270"/>
                </a:lnTo>
                <a:lnTo>
                  <a:pt x="1391" y="24864"/>
                </a:lnTo>
                <a:lnTo>
                  <a:pt x="1725" y="25420"/>
                </a:lnTo>
                <a:lnTo>
                  <a:pt x="2096" y="25957"/>
                </a:lnTo>
                <a:lnTo>
                  <a:pt x="2485" y="26458"/>
                </a:lnTo>
                <a:lnTo>
                  <a:pt x="2912" y="26922"/>
                </a:lnTo>
                <a:lnTo>
                  <a:pt x="3375" y="27367"/>
                </a:lnTo>
                <a:lnTo>
                  <a:pt x="3598" y="27552"/>
                </a:lnTo>
                <a:lnTo>
                  <a:pt x="3839" y="27756"/>
                </a:lnTo>
                <a:lnTo>
                  <a:pt x="4098" y="27941"/>
                </a:lnTo>
                <a:lnTo>
                  <a:pt x="4339" y="28108"/>
                </a:lnTo>
                <a:lnTo>
                  <a:pt x="4599" y="28275"/>
                </a:lnTo>
                <a:lnTo>
                  <a:pt x="4858" y="28423"/>
                </a:lnTo>
                <a:lnTo>
                  <a:pt x="5137" y="28572"/>
                </a:lnTo>
                <a:lnTo>
                  <a:pt x="5396" y="28702"/>
                </a:lnTo>
                <a:lnTo>
                  <a:pt x="5674" y="28813"/>
                </a:lnTo>
                <a:lnTo>
                  <a:pt x="5952" y="28924"/>
                </a:lnTo>
                <a:lnTo>
                  <a:pt x="6231" y="29017"/>
                </a:lnTo>
                <a:lnTo>
                  <a:pt x="6527" y="29091"/>
                </a:lnTo>
                <a:lnTo>
                  <a:pt x="6824" y="29165"/>
                </a:lnTo>
                <a:lnTo>
                  <a:pt x="7102" y="29221"/>
                </a:lnTo>
                <a:lnTo>
                  <a:pt x="7417" y="29258"/>
                </a:lnTo>
                <a:lnTo>
                  <a:pt x="7714" y="29295"/>
                </a:lnTo>
                <a:lnTo>
                  <a:pt x="8010" y="29313"/>
                </a:lnTo>
                <a:lnTo>
                  <a:pt x="8622" y="29313"/>
                </a:lnTo>
                <a:lnTo>
                  <a:pt x="8938" y="29276"/>
                </a:lnTo>
                <a:lnTo>
                  <a:pt x="9531" y="29221"/>
                </a:lnTo>
                <a:lnTo>
                  <a:pt x="10106" y="29146"/>
                </a:lnTo>
                <a:lnTo>
                  <a:pt x="11181" y="28980"/>
                </a:lnTo>
                <a:lnTo>
                  <a:pt x="12127" y="28776"/>
                </a:lnTo>
                <a:lnTo>
                  <a:pt x="12979" y="28572"/>
                </a:lnTo>
                <a:lnTo>
                  <a:pt x="13721" y="28349"/>
                </a:lnTo>
                <a:lnTo>
                  <a:pt x="14370" y="28127"/>
                </a:lnTo>
                <a:lnTo>
                  <a:pt x="14926" y="27904"/>
                </a:lnTo>
                <a:lnTo>
                  <a:pt x="15408" y="27682"/>
                </a:lnTo>
                <a:lnTo>
                  <a:pt x="15816" y="27478"/>
                </a:lnTo>
                <a:lnTo>
                  <a:pt x="16150" y="27292"/>
                </a:lnTo>
                <a:lnTo>
                  <a:pt x="16632" y="26996"/>
                </a:lnTo>
                <a:lnTo>
                  <a:pt x="16780" y="26903"/>
                </a:lnTo>
                <a:lnTo>
                  <a:pt x="16892" y="26847"/>
                </a:lnTo>
                <a:lnTo>
                  <a:pt x="16984" y="26847"/>
                </a:lnTo>
                <a:lnTo>
                  <a:pt x="17003" y="26884"/>
                </a:lnTo>
                <a:lnTo>
                  <a:pt x="17096" y="27218"/>
                </a:lnTo>
                <a:lnTo>
                  <a:pt x="17188" y="27515"/>
                </a:lnTo>
                <a:lnTo>
                  <a:pt x="17318" y="27867"/>
                </a:lnTo>
                <a:lnTo>
                  <a:pt x="17522" y="28275"/>
                </a:lnTo>
                <a:lnTo>
                  <a:pt x="17763" y="28702"/>
                </a:lnTo>
                <a:lnTo>
                  <a:pt x="17911" y="28943"/>
                </a:lnTo>
                <a:lnTo>
                  <a:pt x="18078" y="29184"/>
                </a:lnTo>
                <a:lnTo>
                  <a:pt x="18264" y="29425"/>
                </a:lnTo>
                <a:lnTo>
                  <a:pt x="18468" y="29666"/>
                </a:lnTo>
                <a:lnTo>
                  <a:pt x="18690" y="29888"/>
                </a:lnTo>
                <a:lnTo>
                  <a:pt x="18950" y="30129"/>
                </a:lnTo>
                <a:lnTo>
                  <a:pt x="19209" y="30370"/>
                </a:lnTo>
                <a:lnTo>
                  <a:pt x="19487" y="30593"/>
                </a:lnTo>
                <a:lnTo>
                  <a:pt x="19803" y="30815"/>
                </a:lnTo>
                <a:lnTo>
                  <a:pt x="20155" y="31038"/>
                </a:lnTo>
                <a:lnTo>
                  <a:pt x="20507" y="31242"/>
                </a:lnTo>
                <a:lnTo>
                  <a:pt x="20896" y="31427"/>
                </a:lnTo>
                <a:lnTo>
                  <a:pt x="21304" y="31612"/>
                </a:lnTo>
                <a:lnTo>
                  <a:pt x="21749" y="31779"/>
                </a:lnTo>
                <a:lnTo>
                  <a:pt x="22231" y="31928"/>
                </a:lnTo>
                <a:lnTo>
                  <a:pt x="22732" y="32057"/>
                </a:lnTo>
                <a:lnTo>
                  <a:pt x="23270" y="32169"/>
                </a:lnTo>
                <a:lnTo>
                  <a:pt x="23826" y="32243"/>
                </a:lnTo>
                <a:lnTo>
                  <a:pt x="24438" y="32317"/>
                </a:lnTo>
                <a:lnTo>
                  <a:pt x="25068" y="32354"/>
                </a:lnTo>
                <a:lnTo>
                  <a:pt x="25902" y="32373"/>
                </a:lnTo>
                <a:lnTo>
                  <a:pt x="26700" y="32373"/>
                </a:lnTo>
                <a:lnTo>
                  <a:pt x="27460" y="32336"/>
                </a:lnTo>
                <a:lnTo>
                  <a:pt x="28183" y="32261"/>
                </a:lnTo>
                <a:lnTo>
                  <a:pt x="28888" y="32187"/>
                </a:lnTo>
                <a:lnTo>
                  <a:pt x="29537" y="32076"/>
                </a:lnTo>
                <a:lnTo>
                  <a:pt x="30167" y="31946"/>
                </a:lnTo>
                <a:lnTo>
                  <a:pt x="30760" y="31816"/>
                </a:lnTo>
                <a:lnTo>
                  <a:pt x="31316" y="31668"/>
                </a:lnTo>
                <a:lnTo>
                  <a:pt x="31854" y="31520"/>
                </a:lnTo>
                <a:lnTo>
                  <a:pt x="32355" y="31353"/>
                </a:lnTo>
                <a:lnTo>
                  <a:pt x="32800" y="31186"/>
                </a:lnTo>
                <a:lnTo>
                  <a:pt x="33634" y="30852"/>
                </a:lnTo>
                <a:lnTo>
                  <a:pt x="34339" y="30556"/>
                </a:lnTo>
                <a:lnTo>
                  <a:pt x="34116" y="30519"/>
                </a:lnTo>
                <a:lnTo>
                  <a:pt x="34209" y="30426"/>
                </a:lnTo>
                <a:lnTo>
                  <a:pt x="34487" y="30148"/>
                </a:lnTo>
                <a:lnTo>
                  <a:pt x="34672" y="29944"/>
                </a:lnTo>
                <a:lnTo>
                  <a:pt x="34895" y="29703"/>
                </a:lnTo>
                <a:lnTo>
                  <a:pt x="35117" y="29388"/>
                </a:lnTo>
                <a:lnTo>
                  <a:pt x="35340" y="29035"/>
                </a:lnTo>
                <a:lnTo>
                  <a:pt x="35562" y="28646"/>
                </a:lnTo>
                <a:lnTo>
                  <a:pt x="35785" y="28201"/>
                </a:lnTo>
                <a:lnTo>
                  <a:pt x="35989" y="27700"/>
                </a:lnTo>
                <a:lnTo>
                  <a:pt x="36156" y="27163"/>
                </a:lnTo>
                <a:lnTo>
                  <a:pt x="36248" y="26866"/>
                </a:lnTo>
                <a:lnTo>
                  <a:pt x="36304" y="26551"/>
                </a:lnTo>
                <a:lnTo>
                  <a:pt x="36378" y="26236"/>
                </a:lnTo>
                <a:lnTo>
                  <a:pt x="36415" y="25902"/>
                </a:lnTo>
                <a:lnTo>
                  <a:pt x="36452" y="25568"/>
                </a:lnTo>
                <a:lnTo>
                  <a:pt x="36489" y="25216"/>
                </a:lnTo>
                <a:lnTo>
                  <a:pt x="36489" y="24845"/>
                </a:lnTo>
                <a:lnTo>
                  <a:pt x="36489" y="24456"/>
                </a:lnTo>
                <a:lnTo>
                  <a:pt x="36471" y="24085"/>
                </a:lnTo>
                <a:lnTo>
                  <a:pt x="36415" y="23733"/>
                </a:lnTo>
                <a:lnTo>
                  <a:pt x="36341" y="23399"/>
                </a:lnTo>
                <a:lnTo>
                  <a:pt x="36248" y="23084"/>
                </a:lnTo>
                <a:lnTo>
                  <a:pt x="36119" y="22787"/>
                </a:lnTo>
                <a:lnTo>
                  <a:pt x="35970" y="22527"/>
                </a:lnTo>
                <a:lnTo>
                  <a:pt x="35803" y="22286"/>
                </a:lnTo>
                <a:lnTo>
                  <a:pt x="35636" y="22064"/>
                </a:lnTo>
                <a:lnTo>
                  <a:pt x="35433" y="21841"/>
                </a:lnTo>
                <a:lnTo>
                  <a:pt x="35210" y="21656"/>
                </a:lnTo>
                <a:lnTo>
                  <a:pt x="34988" y="21489"/>
                </a:lnTo>
                <a:lnTo>
                  <a:pt x="34747" y="21341"/>
                </a:lnTo>
                <a:lnTo>
                  <a:pt x="34505" y="21211"/>
                </a:lnTo>
                <a:lnTo>
                  <a:pt x="34246" y="21100"/>
                </a:lnTo>
                <a:lnTo>
                  <a:pt x="33968" y="21007"/>
                </a:lnTo>
                <a:lnTo>
                  <a:pt x="33690" y="20933"/>
                </a:lnTo>
                <a:lnTo>
                  <a:pt x="33412" y="20877"/>
                </a:lnTo>
                <a:lnTo>
                  <a:pt x="33133" y="20822"/>
                </a:lnTo>
                <a:lnTo>
                  <a:pt x="32855" y="20803"/>
                </a:lnTo>
                <a:lnTo>
                  <a:pt x="32577" y="20785"/>
                </a:lnTo>
                <a:lnTo>
                  <a:pt x="32299" y="20785"/>
                </a:lnTo>
                <a:lnTo>
                  <a:pt x="32021" y="20803"/>
                </a:lnTo>
                <a:lnTo>
                  <a:pt x="31743" y="20840"/>
                </a:lnTo>
                <a:lnTo>
                  <a:pt x="31465" y="20877"/>
                </a:lnTo>
                <a:lnTo>
                  <a:pt x="31205" y="20933"/>
                </a:lnTo>
                <a:lnTo>
                  <a:pt x="30964" y="21007"/>
                </a:lnTo>
                <a:lnTo>
                  <a:pt x="30723" y="21100"/>
                </a:lnTo>
                <a:lnTo>
                  <a:pt x="30482" y="21192"/>
                </a:lnTo>
                <a:lnTo>
                  <a:pt x="30278" y="21304"/>
                </a:lnTo>
                <a:lnTo>
                  <a:pt x="30074" y="21415"/>
                </a:lnTo>
                <a:lnTo>
                  <a:pt x="29889" y="21545"/>
                </a:lnTo>
                <a:lnTo>
                  <a:pt x="29722" y="21693"/>
                </a:lnTo>
                <a:lnTo>
                  <a:pt x="29574" y="21841"/>
                </a:lnTo>
                <a:lnTo>
                  <a:pt x="29444" y="22008"/>
                </a:lnTo>
                <a:lnTo>
                  <a:pt x="29314" y="22175"/>
                </a:lnTo>
                <a:lnTo>
                  <a:pt x="29203" y="22342"/>
                </a:lnTo>
                <a:lnTo>
                  <a:pt x="29110" y="22509"/>
                </a:lnTo>
                <a:lnTo>
                  <a:pt x="29036" y="22694"/>
                </a:lnTo>
                <a:lnTo>
                  <a:pt x="28962" y="22880"/>
                </a:lnTo>
                <a:lnTo>
                  <a:pt x="28925" y="23065"/>
                </a:lnTo>
                <a:lnTo>
                  <a:pt x="28869" y="23250"/>
                </a:lnTo>
                <a:lnTo>
                  <a:pt x="28850" y="23436"/>
                </a:lnTo>
                <a:lnTo>
                  <a:pt x="28832" y="23621"/>
                </a:lnTo>
                <a:lnTo>
                  <a:pt x="28813" y="23807"/>
                </a:lnTo>
                <a:lnTo>
                  <a:pt x="28832" y="24178"/>
                </a:lnTo>
                <a:lnTo>
                  <a:pt x="28888" y="24530"/>
                </a:lnTo>
                <a:lnTo>
                  <a:pt x="28999" y="24864"/>
                </a:lnTo>
                <a:lnTo>
                  <a:pt x="29129" y="25160"/>
                </a:lnTo>
                <a:lnTo>
                  <a:pt x="29203" y="25290"/>
                </a:lnTo>
                <a:lnTo>
                  <a:pt x="29295" y="25420"/>
                </a:lnTo>
                <a:lnTo>
                  <a:pt x="29388" y="25550"/>
                </a:lnTo>
                <a:lnTo>
                  <a:pt x="29481" y="25661"/>
                </a:lnTo>
                <a:lnTo>
                  <a:pt x="29592" y="25753"/>
                </a:lnTo>
                <a:lnTo>
                  <a:pt x="29703" y="25846"/>
                </a:lnTo>
                <a:lnTo>
                  <a:pt x="29833" y="25902"/>
                </a:lnTo>
                <a:lnTo>
                  <a:pt x="29963" y="25957"/>
                </a:lnTo>
                <a:lnTo>
                  <a:pt x="30093" y="26013"/>
                </a:lnTo>
                <a:lnTo>
                  <a:pt x="30241" y="26032"/>
                </a:lnTo>
                <a:lnTo>
                  <a:pt x="30389" y="26050"/>
                </a:lnTo>
                <a:lnTo>
                  <a:pt x="30538" y="26032"/>
                </a:lnTo>
                <a:lnTo>
                  <a:pt x="31075" y="25976"/>
                </a:lnTo>
                <a:lnTo>
                  <a:pt x="31520" y="25939"/>
                </a:lnTo>
                <a:lnTo>
                  <a:pt x="31854" y="25920"/>
                </a:lnTo>
                <a:lnTo>
                  <a:pt x="32095" y="25957"/>
                </a:lnTo>
                <a:lnTo>
                  <a:pt x="32188" y="25976"/>
                </a:lnTo>
                <a:lnTo>
                  <a:pt x="32262" y="25995"/>
                </a:lnTo>
                <a:lnTo>
                  <a:pt x="32318" y="26032"/>
                </a:lnTo>
                <a:lnTo>
                  <a:pt x="32373" y="26087"/>
                </a:lnTo>
                <a:lnTo>
                  <a:pt x="32410" y="26143"/>
                </a:lnTo>
                <a:lnTo>
                  <a:pt x="32429" y="26198"/>
                </a:lnTo>
                <a:lnTo>
                  <a:pt x="32447" y="26365"/>
                </a:lnTo>
                <a:lnTo>
                  <a:pt x="32447" y="26551"/>
                </a:lnTo>
                <a:lnTo>
                  <a:pt x="32429" y="26755"/>
                </a:lnTo>
                <a:lnTo>
                  <a:pt x="32392" y="26866"/>
                </a:lnTo>
                <a:lnTo>
                  <a:pt x="32355" y="26959"/>
                </a:lnTo>
                <a:lnTo>
                  <a:pt x="32318" y="27051"/>
                </a:lnTo>
                <a:lnTo>
                  <a:pt x="32243" y="27144"/>
                </a:lnTo>
                <a:lnTo>
                  <a:pt x="32151" y="27218"/>
                </a:lnTo>
                <a:lnTo>
                  <a:pt x="32040" y="27274"/>
                </a:lnTo>
                <a:lnTo>
                  <a:pt x="31910" y="27329"/>
                </a:lnTo>
                <a:lnTo>
                  <a:pt x="31743" y="27385"/>
                </a:lnTo>
                <a:lnTo>
                  <a:pt x="31539" y="27404"/>
                </a:lnTo>
                <a:lnTo>
                  <a:pt x="31298" y="27422"/>
                </a:lnTo>
                <a:lnTo>
                  <a:pt x="31038" y="27404"/>
                </a:lnTo>
                <a:lnTo>
                  <a:pt x="30723" y="27367"/>
                </a:lnTo>
                <a:lnTo>
                  <a:pt x="30389" y="27311"/>
                </a:lnTo>
                <a:lnTo>
                  <a:pt x="30056" y="27218"/>
                </a:lnTo>
                <a:lnTo>
                  <a:pt x="29740" y="27107"/>
                </a:lnTo>
                <a:lnTo>
                  <a:pt x="29425" y="26977"/>
                </a:lnTo>
                <a:lnTo>
                  <a:pt x="29129" y="26810"/>
                </a:lnTo>
                <a:lnTo>
                  <a:pt x="28850" y="26606"/>
                </a:lnTo>
                <a:lnTo>
                  <a:pt x="28572" y="26384"/>
                </a:lnTo>
                <a:lnTo>
                  <a:pt x="28331" y="26143"/>
                </a:lnTo>
                <a:lnTo>
                  <a:pt x="28127" y="25846"/>
                </a:lnTo>
                <a:lnTo>
                  <a:pt x="27942" y="25531"/>
                </a:lnTo>
                <a:lnTo>
                  <a:pt x="27868" y="25364"/>
                </a:lnTo>
                <a:lnTo>
                  <a:pt x="27794" y="25179"/>
                </a:lnTo>
                <a:lnTo>
                  <a:pt x="27738" y="24993"/>
                </a:lnTo>
                <a:lnTo>
                  <a:pt x="27682" y="24808"/>
                </a:lnTo>
                <a:lnTo>
                  <a:pt x="27645" y="24604"/>
                </a:lnTo>
                <a:lnTo>
                  <a:pt x="27608" y="24381"/>
                </a:lnTo>
                <a:lnTo>
                  <a:pt x="27590" y="24159"/>
                </a:lnTo>
                <a:lnTo>
                  <a:pt x="27571" y="23936"/>
                </a:lnTo>
                <a:lnTo>
                  <a:pt x="27590" y="23695"/>
                </a:lnTo>
                <a:lnTo>
                  <a:pt x="27608" y="23454"/>
                </a:lnTo>
                <a:lnTo>
                  <a:pt x="27627" y="23195"/>
                </a:lnTo>
                <a:lnTo>
                  <a:pt x="27664" y="22935"/>
                </a:lnTo>
                <a:lnTo>
                  <a:pt x="27719" y="22676"/>
                </a:lnTo>
                <a:lnTo>
                  <a:pt x="27794" y="22416"/>
                </a:lnTo>
                <a:lnTo>
                  <a:pt x="27886" y="22157"/>
                </a:lnTo>
                <a:lnTo>
                  <a:pt x="27979" y="21916"/>
                </a:lnTo>
                <a:lnTo>
                  <a:pt x="28090" y="21674"/>
                </a:lnTo>
                <a:lnTo>
                  <a:pt x="28220" y="21433"/>
                </a:lnTo>
                <a:lnTo>
                  <a:pt x="28350" y="21211"/>
                </a:lnTo>
                <a:lnTo>
                  <a:pt x="28498" y="21007"/>
                </a:lnTo>
                <a:lnTo>
                  <a:pt x="28665" y="20803"/>
                </a:lnTo>
                <a:lnTo>
                  <a:pt x="28832" y="20599"/>
                </a:lnTo>
                <a:lnTo>
                  <a:pt x="29017" y="20414"/>
                </a:lnTo>
                <a:lnTo>
                  <a:pt x="29221" y="20247"/>
                </a:lnTo>
                <a:lnTo>
                  <a:pt x="29425" y="20080"/>
                </a:lnTo>
                <a:lnTo>
                  <a:pt x="29629" y="19932"/>
                </a:lnTo>
                <a:lnTo>
                  <a:pt x="29852" y="19783"/>
                </a:lnTo>
                <a:lnTo>
                  <a:pt x="30093" y="19672"/>
                </a:lnTo>
                <a:lnTo>
                  <a:pt x="30334" y="19561"/>
                </a:lnTo>
                <a:lnTo>
                  <a:pt x="30575" y="19450"/>
                </a:lnTo>
                <a:lnTo>
                  <a:pt x="30834" y="19375"/>
                </a:lnTo>
                <a:lnTo>
                  <a:pt x="31094" y="19301"/>
                </a:lnTo>
                <a:lnTo>
                  <a:pt x="31354" y="19246"/>
                </a:lnTo>
                <a:lnTo>
                  <a:pt x="31632" y="19209"/>
                </a:lnTo>
                <a:lnTo>
                  <a:pt x="31928" y="19190"/>
                </a:lnTo>
                <a:lnTo>
                  <a:pt x="32206" y="19190"/>
                </a:lnTo>
                <a:lnTo>
                  <a:pt x="32503" y="19209"/>
                </a:lnTo>
                <a:lnTo>
                  <a:pt x="32800" y="19227"/>
                </a:lnTo>
                <a:lnTo>
                  <a:pt x="33115" y="19283"/>
                </a:lnTo>
                <a:lnTo>
                  <a:pt x="33412" y="19357"/>
                </a:lnTo>
                <a:lnTo>
                  <a:pt x="33727" y="19450"/>
                </a:lnTo>
                <a:lnTo>
                  <a:pt x="34042" y="19561"/>
                </a:lnTo>
                <a:lnTo>
                  <a:pt x="34357" y="19691"/>
                </a:lnTo>
                <a:lnTo>
                  <a:pt x="34672" y="19839"/>
                </a:lnTo>
                <a:lnTo>
                  <a:pt x="34988" y="20006"/>
                </a:lnTo>
                <a:lnTo>
                  <a:pt x="35284" y="20173"/>
                </a:lnTo>
                <a:lnTo>
                  <a:pt x="35562" y="20340"/>
                </a:lnTo>
                <a:lnTo>
                  <a:pt x="35840" y="20543"/>
                </a:lnTo>
                <a:lnTo>
                  <a:pt x="36081" y="20729"/>
                </a:lnTo>
                <a:lnTo>
                  <a:pt x="36304" y="20933"/>
                </a:lnTo>
                <a:lnTo>
                  <a:pt x="36526" y="21137"/>
                </a:lnTo>
                <a:lnTo>
                  <a:pt x="36712" y="21341"/>
                </a:lnTo>
                <a:lnTo>
                  <a:pt x="36897" y="21563"/>
                </a:lnTo>
                <a:lnTo>
                  <a:pt x="37064" y="21786"/>
                </a:lnTo>
                <a:lnTo>
                  <a:pt x="37231" y="22008"/>
                </a:lnTo>
                <a:lnTo>
                  <a:pt x="37361" y="22231"/>
                </a:lnTo>
                <a:lnTo>
                  <a:pt x="37491" y="22472"/>
                </a:lnTo>
                <a:lnTo>
                  <a:pt x="37602" y="22713"/>
                </a:lnTo>
                <a:lnTo>
                  <a:pt x="37695" y="22972"/>
                </a:lnTo>
                <a:lnTo>
                  <a:pt x="37787" y="23213"/>
                </a:lnTo>
                <a:lnTo>
                  <a:pt x="37861" y="23473"/>
                </a:lnTo>
                <a:lnTo>
                  <a:pt x="37917" y="23733"/>
                </a:lnTo>
                <a:lnTo>
                  <a:pt x="37954" y="23992"/>
                </a:lnTo>
                <a:lnTo>
                  <a:pt x="37991" y="24252"/>
                </a:lnTo>
                <a:lnTo>
                  <a:pt x="38010" y="24511"/>
                </a:lnTo>
                <a:lnTo>
                  <a:pt x="38028" y="24789"/>
                </a:lnTo>
                <a:lnTo>
                  <a:pt x="38028" y="25327"/>
                </a:lnTo>
                <a:lnTo>
                  <a:pt x="37973" y="25883"/>
                </a:lnTo>
                <a:lnTo>
                  <a:pt x="37880" y="26440"/>
                </a:lnTo>
                <a:lnTo>
                  <a:pt x="37750" y="26996"/>
                </a:lnTo>
                <a:lnTo>
                  <a:pt x="37583" y="27552"/>
                </a:lnTo>
                <a:lnTo>
                  <a:pt x="37398" y="28127"/>
                </a:lnTo>
                <a:lnTo>
                  <a:pt x="37231" y="28609"/>
                </a:lnTo>
                <a:lnTo>
                  <a:pt x="37046" y="29035"/>
                </a:lnTo>
                <a:lnTo>
                  <a:pt x="36879" y="29406"/>
                </a:lnTo>
                <a:lnTo>
                  <a:pt x="36730" y="29721"/>
                </a:lnTo>
                <a:lnTo>
                  <a:pt x="36582" y="29981"/>
                </a:lnTo>
                <a:lnTo>
                  <a:pt x="36452" y="30203"/>
                </a:lnTo>
                <a:lnTo>
                  <a:pt x="36323" y="30370"/>
                </a:lnTo>
                <a:lnTo>
                  <a:pt x="36545" y="30593"/>
                </a:lnTo>
                <a:lnTo>
                  <a:pt x="36805" y="30852"/>
                </a:lnTo>
                <a:lnTo>
                  <a:pt x="37120" y="31112"/>
                </a:lnTo>
                <a:lnTo>
                  <a:pt x="37491" y="31408"/>
                </a:lnTo>
                <a:lnTo>
                  <a:pt x="37898" y="31705"/>
                </a:lnTo>
                <a:lnTo>
                  <a:pt x="38381" y="31983"/>
                </a:lnTo>
                <a:lnTo>
                  <a:pt x="38918" y="32261"/>
                </a:lnTo>
                <a:lnTo>
                  <a:pt x="39215" y="32391"/>
                </a:lnTo>
                <a:lnTo>
                  <a:pt x="39512" y="32502"/>
                </a:lnTo>
                <a:lnTo>
                  <a:pt x="39827" y="32632"/>
                </a:lnTo>
                <a:lnTo>
                  <a:pt x="40179" y="32725"/>
                </a:lnTo>
                <a:lnTo>
                  <a:pt x="40531" y="32836"/>
                </a:lnTo>
                <a:lnTo>
                  <a:pt x="40902" y="32910"/>
                </a:lnTo>
                <a:lnTo>
                  <a:pt x="41291" y="32984"/>
                </a:lnTo>
                <a:lnTo>
                  <a:pt x="41699" y="33059"/>
                </a:lnTo>
                <a:lnTo>
                  <a:pt x="42126" y="33096"/>
                </a:lnTo>
                <a:lnTo>
                  <a:pt x="42571" y="33133"/>
                </a:lnTo>
                <a:lnTo>
                  <a:pt x="43034" y="33151"/>
                </a:lnTo>
                <a:lnTo>
                  <a:pt x="43516" y="33151"/>
                </a:lnTo>
                <a:lnTo>
                  <a:pt x="44036" y="33133"/>
                </a:lnTo>
                <a:lnTo>
                  <a:pt x="44555" y="33096"/>
                </a:lnTo>
                <a:lnTo>
                  <a:pt x="45092" y="33040"/>
                </a:lnTo>
                <a:lnTo>
                  <a:pt x="45649" y="32966"/>
                </a:lnTo>
                <a:lnTo>
                  <a:pt x="46242" y="32873"/>
                </a:lnTo>
                <a:lnTo>
                  <a:pt x="46854" y="32743"/>
                </a:lnTo>
                <a:lnTo>
                  <a:pt x="47336" y="32632"/>
                </a:lnTo>
                <a:lnTo>
                  <a:pt x="47799" y="32502"/>
                </a:lnTo>
                <a:lnTo>
                  <a:pt x="48244" y="32373"/>
                </a:lnTo>
                <a:lnTo>
                  <a:pt x="48671" y="32224"/>
                </a:lnTo>
                <a:lnTo>
                  <a:pt x="49097" y="32057"/>
                </a:lnTo>
                <a:lnTo>
                  <a:pt x="49487" y="31909"/>
                </a:lnTo>
                <a:lnTo>
                  <a:pt x="49857" y="31724"/>
                </a:lnTo>
                <a:lnTo>
                  <a:pt x="50210" y="31557"/>
                </a:lnTo>
                <a:lnTo>
                  <a:pt x="50543" y="31371"/>
                </a:lnTo>
                <a:lnTo>
                  <a:pt x="50859" y="31167"/>
                </a:lnTo>
                <a:lnTo>
                  <a:pt x="51174" y="30982"/>
                </a:lnTo>
                <a:lnTo>
                  <a:pt x="51470" y="30778"/>
                </a:lnTo>
                <a:lnTo>
                  <a:pt x="51730" y="30574"/>
                </a:lnTo>
                <a:lnTo>
                  <a:pt x="52008" y="30370"/>
                </a:lnTo>
                <a:lnTo>
                  <a:pt x="52249" y="30148"/>
                </a:lnTo>
                <a:lnTo>
                  <a:pt x="52472" y="29944"/>
                </a:lnTo>
                <a:lnTo>
                  <a:pt x="52898" y="29499"/>
                </a:lnTo>
                <a:lnTo>
                  <a:pt x="53287" y="29072"/>
                </a:lnTo>
                <a:lnTo>
                  <a:pt x="53621" y="28627"/>
                </a:lnTo>
                <a:lnTo>
                  <a:pt x="53899" y="28201"/>
                </a:lnTo>
                <a:lnTo>
                  <a:pt x="54159" y="27793"/>
                </a:lnTo>
                <a:lnTo>
                  <a:pt x="54381" y="27404"/>
                </a:lnTo>
                <a:lnTo>
                  <a:pt x="54567" y="27033"/>
                </a:lnTo>
                <a:lnTo>
                  <a:pt x="54734" y="26681"/>
                </a:lnTo>
                <a:lnTo>
                  <a:pt x="54641" y="25809"/>
                </a:lnTo>
                <a:lnTo>
                  <a:pt x="54585" y="25309"/>
                </a:lnTo>
                <a:lnTo>
                  <a:pt x="54511" y="24789"/>
                </a:lnTo>
                <a:lnTo>
                  <a:pt x="54400" y="24233"/>
                </a:lnTo>
                <a:lnTo>
                  <a:pt x="54270" y="23658"/>
                </a:lnTo>
                <a:lnTo>
                  <a:pt x="54103" y="23084"/>
                </a:lnTo>
                <a:lnTo>
                  <a:pt x="53918" y="22527"/>
                </a:lnTo>
                <a:lnTo>
                  <a:pt x="53695" y="21990"/>
                </a:lnTo>
                <a:lnTo>
                  <a:pt x="53566" y="21730"/>
                </a:lnTo>
                <a:lnTo>
                  <a:pt x="53436" y="21471"/>
                </a:lnTo>
                <a:lnTo>
                  <a:pt x="53287" y="21229"/>
                </a:lnTo>
                <a:lnTo>
                  <a:pt x="53139" y="20988"/>
                </a:lnTo>
                <a:lnTo>
                  <a:pt x="52972" y="20766"/>
                </a:lnTo>
                <a:lnTo>
                  <a:pt x="52787" y="20562"/>
                </a:lnTo>
                <a:lnTo>
                  <a:pt x="52601" y="20358"/>
                </a:lnTo>
                <a:lnTo>
                  <a:pt x="52398" y="20191"/>
                </a:lnTo>
                <a:lnTo>
                  <a:pt x="52194" y="20024"/>
                </a:lnTo>
                <a:lnTo>
                  <a:pt x="51971" y="19876"/>
                </a:lnTo>
                <a:lnTo>
                  <a:pt x="51730" y="19746"/>
                </a:lnTo>
                <a:lnTo>
                  <a:pt x="51489" y="19635"/>
                </a:lnTo>
                <a:lnTo>
                  <a:pt x="51229" y="19561"/>
                </a:lnTo>
                <a:lnTo>
                  <a:pt x="50951" y="19505"/>
                </a:lnTo>
                <a:lnTo>
                  <a:pt x="50581" y="19450"/>
                </a:lnTo>
                <a:lnTo>
                  <a:pt x="50247" y="19412"/>
                </a:lnTo>
                <a:lnTo>
                  <a:pt x="49913" y="19375"/>
                </a:lnTo>
                <a:lnTo>
                  <a:pt x="49579" y="19357"/>
                </a:lnTo>
                <a:lnTo>
                  <a:pt x="49264" y="19375"/>
                </a:lnTo>
                <a:lnTo>
                  <a:pt x="48967" y="19375"/>
                </a:lnTo>
                <a:lnTo>
                  <a:pt x="48671" y="19412"/>
                </a:lnTo>
                <a:lnTo>
                  <a:pt x="48393" y="19450"/>
                </a:lnTo>
                <a:lnTo>
                  <a:pt x="48115" y="19505"/>
                </a:lnTo>
                <a:lnTo>
                  <a:pt x="47855" y="19561"/>
                </a:lnTo>
                <a:lnTo>
                  <a:pt x="47595" y="19635"/>
                </a:lnTo>
                <a:lnTo>
                  <a:pt x="47373" y="19728"/>
                </a:lnTo>
                <a:lnTo>
                  <a:pt x="47132" y="19820"/>
                </a:lnTo>
                <a:lnTo>
                  <a:pt x="46928" y="19932"/>
                </a:lnTo>
                <a:lnTo>
                  <a:pt x="46724" y="20061"/>
                </a:lnTo>
                <a:lnTo>
                  <a:pt x="46520" y="20191"/>
                </a:lnTo>
                <a:lnTo>
                  <a:pt x="46353" y="20321"/>
                </a:lnTo>
                <a:lnTo>
                  <a:pt x="46186" y="20469"/>
                </a:lnTo>
                <a:lnTo>
                  <a:pt x="46019" y="20618"/>
                </a:lnTo>
                <a:lnTo>
                  <a:pt x="45871" y="20785"/>
                </a:lnTo>
                <a:lnTo>
                  <a:pt x="45741" y="20951"/>
                </a:lnTo>
                <a:lnTo>
                  <a:pt x="45612" y="21137"/>
                </a:lnTo>
                <a:lnTo>
                  <a:pt x="45500" y="21322"/>
                </a:lnTo>
                <a:lnTo>
                  <a:pt x="45408" y="21526"/>
                </a:lnTo>
                <a:lnTo>
                  <a:pt x="45333" y="21712"/>
                </a:lnTo>
                <a:lnTo>
                  <a:pt x="45259" y="21916"/>
                </a:lnTo>
                <a:lnTo>
                  <a:pt x="45185" y="22138"/>
                </a:lnTo>
                <a:lnTo>
                  <a:pt x="45148" y="22360"/>
                </a:lnTo>
                <a:lnTo>
                  <a:pt x="45111" y="22583"/>
                </a:lnTo>
                <a:lnTo>
                  <a:pt x="45092" y="22805"/>
                </a:lnTo>
                <a:lnTo>
                  <a:pt x="45074" y="23028"/>
                </a:lnTo>
                <a:lnTo>
                  <a:pt x="45074" y="23269"/>
                </a:lnTo>
                <a:lnTo>
                  <a:pt x="45111" y="23733"/>
                </a:lnTo>
                <a:lnTo>
                  <a:pt x="45167" y="24178"/>
                </a:lnTo>
                <a:lnTo>
                  <a:pt x="45241" y="24585"/>
                </a:lnTo>
                <a:lnTo>
                  <a:pt x="45352" y="24993"/>
                </a:lnTo>
                <a:lnTo>
                  <a:pt x="45482" y="25346"/>
                </a:lnTo>
                <a:lnTo>
                  <a:pt x="45630" y="25698"/>
                </a:lnTo>
                <a:lnTo>
                  <a:pt x="45797" y="25995"/>
                </a:lnTo>
                <a:lnTo>
                  <a:pt x="45982" y="26273"/>
                </a:lnTo>
                <a:lnTo>
                  <a:pt x="46186" y="26514"/>
                </a:lnTo>
                <a:lnTo>
                  <a:pt x="46409" y="26736"/>
                </a:lnTo>
                <a:lnTo>
                  <a:pt x="46650" y="26903"/>
                </a:lnTo>
                <a:lnTo>
                  <a:pt x="46909" y="27051"/>
                </a:lnTo>
                <a:lnTo>
                  <a:pt x="47169" y="27144"/>
                </a:lnTo>
                <a:lnTo>
                  <a:pt x="47447" y="27200"/>
                </a:lnTo>
                <a:lnTo>
                  <a:pt x="47744" y="27200"/>
                </a:lnTo>
                <a:lnTo>
                  <a:pt x="48040" y="27181"/>
                </a:lnTo>
                <a:lnTo>
                  <a:pt x="48319" y="27126"/>
                </a:lnTo>
                <a:lnTo>
                  <a:pt x="48578" y="27051"/>
                </a:lnTo>
                <a:lnTo>
                  <a:pt x="48819" y="26977"/>
                </a:lnTo>
                <a:lnTo>
                  <a:pt x="49042" y="26903"/>
                </a:lnTo>
                <a:lnTo>
                  <a:pt x="49394" y="26736"/>
                </a:lnTo>
                <a:lnTo>
                  <a:pt x="49672" y="26588"/>
                </a:lnTo>
                <a:lnTo>
                  <a:pt x="49913" y="26477"/>
                </a:lnTo>
                <a:lnTo>
                  <a:pt x="50024" y="26440"/>
                </a:lnTo>
                <a:lnTo>
                  <a:pt x="50117" y="26421"/>
                </a:lnTo>
                <a:lnTo>
                  <a:pt x="50210" y="26402"/>
                </a:lnTo>
                <a:lnTo>
                  <a:pt x="50284" y="26421"/>
                </a:lnTo>
                <a:lnTo>
                  <a:pt x="50377" y="26458"/>
                </a:lnTo>
                <a:lnTo>
                  <a:pt x="50469" y="26514"/>
                </a:lnTo>
                <a:lnTo>
                  <a:pt x="50543" y="26588"/>
                </a:lnTo>
                <a:lnTo>
                  <a:pt x="50618" y="26699"/>
                </a:lnTo>
                <a:lnTo>
                  <a:pt x="50673" y="26829"/>
                </a:lnTo>
                <a:lnTo>
                  <a:pt x="50710" y="26959"/>
                </a:lnTo>
                <a:lnTo>
                  <a:pt x="50729" y="27126"/>
                </a:lnTo>
                <a:lnTo>
                  <a:pt x="50729" y="27292"/>
                </a:lnTo>
                <a:lnTo>
                  <a:pt x="50692" y="27459"/>
                </a:lnTo>
                <a:lnTo>
                  <a:pt x="50636" y="27626"/>
                </a:lnTo>
                <a:lnTo>
                  <a:pt x="50543" y="27812"/>
                </a:lnTo>
                <a:lnTo>
                  <a:pt x="50414" y="27978"/>
                </a:lnTo>
                <a:lnTo>
                  <a:pt x="50247" y="28145"/>
                </a:lnTo>
                <a:lnTo>
                  <a:pt x="50043" y="28294"/>
                </a:lnTo>
                <a:lnTo>
                  <a:pt x="49802" y="28442"/>
                </a:lnTo>
                <a:lnTo>
                  <a:pt x="49524" y="28553"/>
                </a:lnTo>
                <a:lnTo>
                  <a:pt x="49190" y="28664"/>
                </a:lnTo>
                <a:lnTo>
                  <a:pt x="48801" y="28757"/>
                </a:lnTo>
                <a:lnTo>
                  <a:pt x="48597" y="28776"/>
                </a:lnTo>
                <a:lnTo>
                  <a:pt x="48374" y="28794"/>
                </a:lnTo>
                <a:lnTo>
                  <a:pt x="48152" y="28794"/>
                </a:lnTo>
                <a:lnTo>
                  <a:pt x="47948" y="28776"/>
                </a:lnTo>
                <a:lnTo>
                  <a:pt x="47725" y="28739"/>
                </a:lnTo>
                <a:lnTo>
                  <a:pt x="47484" y="28702"/>
                </a:lnTo>
                <a:lnTo>
                  <a:pt x="47262" y="28646"/>
                </a:lnTo>
                <a:lnTo>
                  <a:pt x="47039" y="28572"/>
                </a:lnTo>
                <a:lnTo>
                  <a:pt x="46817" y="28479"/>
                </a:lnTo>
                <a:lnTo>
                  <a:pt x="46594" y="28368"/>
                </a:lnTo>
                <a:lnTo>
                  <a:pt x="46372" y="28257"/>
                </a:lnTo>
                <a:lnTo>
                  <a:pt x="46168" y="28127"/>
                </a:lnTo>
                <a:lnTo>
                  <a:pt x="45945" y="27997"/>
                </a:lnTo>
                <a:lnTo>
                  <a:pt x="45741" y="27849"/>
                </a:lnTo>
                <a:lnTo>
                  <a:pt x="45537" y="27682"/>
                </a:lnTo>
                <a:lnTo>
                  <a:pt x="45352" y="27496"/>
                </a:lnTo>
                <a:lnTo>
                  <a:pt x="45167" y="27311"/>
                </a:lnTo>
                <a:lnTo>
                  <a:pt x="44981" y="27107"/>
                </a:lnTo>
                <a:lnTo>
                  <a:pt x="44814" y="26903"/>
                </a:lnTo>
                <a:lnTo>
                  <a:pt x="44647" y="26681"/>
                </a:lnTo>
                <a:lnTo>
                  <a:pt x="44499" y="26440"/>
                </a:lnTo>
                <a:lnTo>
                  <a:pt x="44369" y="26198"/>
                </a:lnTo>
                <a:lnTo>
                  <a:pt x="44239" y="25939"/>
                </a:lnTo>
                <a:lnTo>
                  <a:pt x="44128" y="25661"/>
                </a:lnTo>
                <a:lnTo>
                  <a:pt x="44017" y="25383"/>
                </a:lnTo>
                <a:lnTo>
                  <a:pt x="43943" y="25105"/>
                </a:lnTo>
                <a:lnTo>
                  <a:pt x="43869" y="24808"/>
                </a:lnTo>
                <a:lnTo>
                  <a:pt x="43813" y="24493"/>
                </a:lnTo>
                <a:lnTo>
                  <a:pt x="43776" y="24178"/>
                </a:lnTo>
                <a:lnTo>
                  <a:pt x="43776" y="23844"/>
                </a:lnTo>
                <a:lnTo>
                  <a:pt x="43776" y="23510"/>
                </a:lnTo>
                <a:lnTo>
                  <a:pt x="43795" y="23176"/>
                </a:lnTo>
                <a:lnTo>
                  <a:pt x="43832" y="22824"/>
                </a:lnTo>
                <a:lnTo>
                  <a:pt x="43887" y="22490"/>
                </a:lnTo>
                <a:lnTo>
                  <a:pt x="43961" y="22175"/>
                </a:lnTo>
                <a:lnTo>
                  <a:pt x="44036" y="21860"/>
                </a:lnTo>
                <a:lnTo>
                  <a:pt x="44128" y="21563"/>
                </a:lnTo>
                <a:lnTo>
                  <a:pt x="44239" y="21285"/>
                </a:lnTo>
                <a:lnTo>
                  <a:pt x="44369" y="21007"/>
                </a:lnTo>
                <a:lnTo>
                  <a:pt x="44499" y="20747"/>
                </a:lnTo>
                <a:lnTo>
                  <a:pt x="44647" y="20488"/>
                </a:lnTo>
                <a:lnTo>
                  <a:pt x="44814" y="20265"/>
                </a:lnTo>
                <a:lnTo>
                  <a:pt x="45000" y="20024"/>
                </a:lnTo>
                <a:lnTo>
                  <a:pt x="45167" y="19820"/>
                </a:lnTo>
                <a:lnTo>
                  <a:pt x="45370" y="19598"/>
                </a:lnTo>
                <a:lnTo>
                  <a:pt x="45574" y="19412"/>
                </a:lnTo>
                <a:lnTo>
                  <a:pt x="45797" y="19227"/>
                </a:lnTo>
                <a:lnTo>
                  <a:pt x="46019" y="19060"/>
                </a:lnTo>
                <a:lnTo>
                  <a:pt x="46242" y="18893"/>
                </a:lnTo>
                <a:lnTo>
                  <a:pt x="46483" y="18745"/>
                </a:lnTo>
                <a:lnTo>
                  <a:pt x="46743" y="18615"/>
                </a:lnTo>
                <a:lnTo>
                  <a:pt x="47002" y="18485"/>
                </a:lnTo>
                <a:lnTo>
                  <a:pt x="47262" y="18374"/>
                </a:lnTo>
                <a:lnTo>
                  <a:pt x="47540" y="18263"/>
                </a:lnTo>
                <a:lnTo>
                  <a:pt x="47818" y="18189"/>
                </a:lnTo>
                <a:lnTo>
                  <a:pt x="48096" y="18096"/>
                </a:lnTo>
                <a:lnTo>
                  <a:pt x="48393" y="18040"/>
                </a:lnTo>
                <a:lnTo>
                  <a:pt x="48689" y="17985"/>
                </a:lnTo>
                <a:lnTo>
                  <a:pt x="48986" y="17929"/>
                </a:lnTo>
                <a:lnTo>
                  <a:pt x="49301" y="17892"/>
                </a:lnTo>
                <a:lnTo>
                  <a:pt x="49616" y="17874"/>
                </a:lnTo>
                <a:lnTo>
                  <a:pt x="50562" y="17874"/>
                </a:lnTo>
                <a:lnTo>
                  <a:pt x="50877" y="17911"/>
                </a:lnTo>
                <a:lnTo>
                  <a:pt x="51174" y="17948"/>
                </a:lnTo>
                <a:lnTo>
                  <a:pt x="51470" y="18022"/>
                </a:lnTo>
                <a:lnTo>
                  <a:pt x="51749" y="18096"/>
                </a:lnTo>
                <a:lnTo>
                  <a:pt x="52008" y="18207"/>
                </a:lnTo>
                <a:lnTo>
                  <a:pt x="52268" y="18319"/>
                </a:lnTo>
                <a:lnTo>
                  <a:pt x="52509" y="18448"/>
                </a:lnTo>
                <a:lnTo>
                  <a:pt x="52731" y="18597"/>
                </a:lnTo>
                <a:lnTo>
                  <a:pt x="52954" y="18745"/>
                </a:lnTo>
                <a:lnTo>
                  <a:pt x="53158" y="18912"/>
                </a:lnTo>
                <a:lnTo>
                  <a:pt x="53343" y="19097"/>
                </a:lnTo>
                <a:lnTo>
                  <a:pt x="53529" y="19283"/>
                </a:lnTo>
                <a:lnTo>
                  <a:pt x="53714" y="19487"/>
                </a:lnTo>
                <a:lnTo>
                  <a:pt x="53881" y="19691"/>
                </a:lnTo>
                <a:lnTo>
                  <a:pt x="54177" y="20136"/>
                </a:lnTo>
                <a:lnTo>
                  <a:pt x="54456" y="20581"/>
                </a:lnTo>
                <a:lnTo>
                  <a:pt x="54697" y="21063"/>
                </a:lnTo>
                <a:lnTo>
                  <a:pt x="54901" y="21526"/>
                </a:lnTo>
                <a:lnTo>
                  <a:pt x="55086" y="22008"/>
                </a:lnTo>
                <a:lnTo>
                  <a:pt x="55253" y="22472"/>
                </a:lnTo>
                <a:lnTo>
                  <a:pt x="55383" y="22917"/>
                </a:lnTo>
                <a:lnTo>
                  <a:pt x="55624" y="23751"/>
                </a:lnTo>
                <a:lnTo>
                  <a:pt x="55753" y="24307"/>
                </a:lnTo>
                <a:lnTo>
                  <a:pt x="55846" y="24826"/>
                </a:lnTo>
                <a:lnTo>
                  <a:pt x="55920" y="25309"/>
                </a:lnTo>
                <a:lnTo>
                  <a:pt x="55957" y="25753"/>
                </a:lnTo>
                <a:lnTo>
                  <a:pt x="56273" y="25957"/>
                </a:lnTo>
                <a:lnTo>
                  <a:pt x="56643" y="26161"/>
                </a:lnTo>
                <a:lnTo>
                  <a:pt x="57070" y="26384"/>
                </a:lnTo>
                <a:lnTo>
                  <a:pt x="57533" y="26606"/>
                </a:lnTo>
                <a:lnTo>
                  <a:pt x="58071" y="26810"/>
                </a:lnTo>
                <a:lnTo>
                  <a:pt x="58646" y="27014"/>
                </a:lnTo>
                <a:lnTo>
                  <a:pt x="59258" y="27181"/>
                </a:lnTo>
                <a:lnTo>
                  <a:pt x="59573" y="27255"/>
                </a:lnTo>
                <a:lnTo>
                  <a:pt x="59907" y="27311"/>
                </a:lnTo>
                <a:lnTo>
                  <a:pt x="60240" y="27348"/>
                </a:lnTo>
                <a:lnTo>
                  <a:pt x="60593" y="27385"/>
                </a:lnTo>
                <a:lnTo>
                  <a:pt x="60945" y="27404"/>
                </a:lnTo>
                <a:lnTo>
                  <a:pt x="61297" y="27422"/>
                </a:lnTo>
                <a:lnTo>
                  <a:pt x="61668" y="27404"/>
                </a:lnTo>
                <a:lnTo>
                  <a:pt x="62039" y="27367"/>
                </a:lnTo>
                <a:lnTo>
                  <a:pt x="62428" y="27329"/>
                </a:lnTo>
                <a:lnTo>
                  <a:pt x="62799" y="27255"/>
                </a:lnTo>
                <a:lnTo>
                  <a:pt x="63188" y="27163"/>
                </a:lnTo>
                <a:lnTo>
                  <a:pt x="63578" y="27051"/>
                </a:lnTo>
                <a:lnTo>
                  <a:pt x="63967" y="26922"/>
                </a:lnTo>
                <a:lnTo>
                  <a:pt x="64356" y="26755"/>
                </a:lnTo>
                <a:lnTo>
                  <a:pt x="64764" y="26569"/>
                </a:lnTo>
                <a:lnTo>
                  <a:pt x="65154" y="26347"/>
                </a:lnTo>
                <a:lnTo>
                  <a:pt x="65543" y="26106"/>
                </a:lnTo>
                <a:lnTo>
                  <a:pt x="65951" y="25828"/>
                </a:lnTo>
                <a:lnTo>
                  <a:pt x="66396" y="25494"/>
                </a:lnTo>
                <a:lnTo>
                  <a:pt x="66804" y="25142"/>
                </a:lnTo>
                <a:lnTo>
                  <a:pt x="67193" y="24771"/>
                </a:lnTo>
                <a:lnTo>
                  <a:pt x="67545" y="24400"/>
                </a:lnTo>
                <a:lnTo>
                  <a:pt x="67861" y="24011"/>
                </a:lnTo>
                <a:lnTo>
                  <a:pt x="68157" y="23621"/>
                </a:lnTo>
                <a:lnTo>
                  <a:pt x="68435" y="23213"/>
                </a:lnTo>
                <a:lnTo>
                  <a:pt x="68676" y="22805"/>
                </a:lnTo>
                <a:lnTo>
                  <a:pt x="68899" y="22398"/>
                </a:lnTo>
                <a:lnTo>
                  <a:pt x="69084" y="21990"/>
                </a:lnTo>
                <a:lnTo>
                  <a:pt x="69270" y="21582"/>
                </a:lnTo>
                <a:lnTo>
                  <a:pt x="69418" y="21192"/>
                </a:lnTo>
                <a:lnTo>
                  <a:pt x="69566" y="20785"/>
                </a:lnTo>
                <a:lnTo>
                  <a:pt x="69678" y="20395"/>
                </a:lnTo>
                <a:lnTo>
                  <a:pt x="69770" y="19987"/>
                </a:lnTo>
                <a:lnTo>
                  <a:pt x="69863" y="19616"/>
                </a:lnTo>
                <a:lnTo>
                  <a:pt x="69937" y="19246"/>
                </a:lnTo>
                <a:lnTo>
                  <a:pt x="69993" y="18875"/>
                </a:lnTo>
                <a:lnTo>
                  <a:pt x="70067" y="18189"/>
                </a:lnTo>
                <a:lnTo>
                  <a:pt x="70086" y="17577"/>
                </a:lnTo>
                <a:lnTo>
                  <a:pt x="70086" y="17021"/>
                </a:lnTo>
                <a:lnTo>
                  <a:pt x="70049" y="16576"/>
                </a:lnTo>
                <a:lnTo>
                  <a:pt x="69993" y="16205"/>
                </a:lnTo>
                <a:lnTo>
                  <a:pt x="69937" y="15964"/>
                </a:lnTo>
                <a:lnTo>
                  <a:pt x="69919" y="15890"/>
                </a:lnTo>
                <a:lnTo>
                  <a:pt x="69882" y="15853"/>
                </a:lnTo>
                <a:lnTo>
                  <a:pt x="69845" y="15834"/>
                </a:lnTo>
                <a:lnTo>
                  <a:pt x="69770" y="15871"/>
                </a:lnTo>
                <a:lnTo>
                  <a:pt x="69548" y="16001"/>
                </a:lnTo>
                <a:lnTo>
                  <a:pt x="69233" y="16261"/>
                </a:lnTo>
                <a:lnTo>
                  <a:pt x="68825" y="16594"/>
                </a:lnTo>
                <a:lnTo>
                  <a:pt x="68343" y="16984"/>
                </a:lnTo>
                <a:lnTo>
                  <a:pt x="67768" y="17410"/>
                </a:lnTo>
                <a:lnTo>
                  <a:pt x="67156" y="17836"/>
                </a:lnTo>
                <a:lnTo>
                  <a:pt x="66822" y="18059"/>
                </a:lnTo>
                <a:lnTo>
                  <a:pt x="66489" y="18263"/>
                </a:lnTo>
                <a:lnTo>
                  <a:pt x="66136" y="18467"/>
                </a:lnTo>
                <a:lnTo>
                  <a:pt x="65784" y="18671"/>
                </a:lnTo>
                <a:lnTo>
                  <a:pt x="65413" y="18838"/>
                </a:lnTo>
                <a:lnTo>
                  <a:pt x="65042" y="19005"/>
                </a:lnTo>
                <a:lnTo>
                  <a:pt x="64672" y="19134"/>
                </a:lnTo>
                <a:lnTo>
                  <a:pt x="64301" y="19264"/>
                </a:lnTo>
                <a:lnTo>
                  <a:pt x="63911" y="19338"/>
                </a:lnTo>
                <a:lnTo>
                  <a:pt x="63522" y="19412"/>
                </a:lnTo>
                <a:lnTo>
                  <a:pt x="63151" y="19450"/>
                </a:lnTo>
                <a:lnTo>
                  <a:pt x="62762" y="19431"/>
                </a:lnTo>
                <a:lnTo>
                  <a:pt x="62391" y="19394"/>
                </a:lnTo>
                <a:lnTo>
                  <a:pt x="62020" y="19320"/>
                </a:lnTo>
                <a:lnTo>
                  <a:pt x="61835" y="19264"/>
                </a:lnTo>
                <a:lnTo>
                  <a:pt x="61649" y="19190"/>
                </a:lnTo>
                <a:lnTo>
                  <a:pt x="61464" y="19116"/>
                </a:lnTo>
                <a:lnTo>
                  <a:pt x="61279" y="19023"/>
                </a:lnTo>
                <a:lnTo>
                  <a:pt x="61093" y="18912"/>
                </a:lnTo>
                <a:lnTo>
                  <a:pt x="60926" y="18801"/>
                </a:lnTo>
                <a:lnTo>
                  <a:pt x="60741" y="18671"/>
                </a:lnTo>
                <a:lnTo>
                  <a:pt x="60574" y="18541"/>
                </a:lnTo>
                <a:lnTo>
                  <a:pt x="60240" y="18226"/>
                </a:lnTo>
                <a:lnTo>
                  <a:pt x="59944" y="17892"/>
                </a:lnTo>
                <a:lnTo>
                  <a:pt x="59666" y="17540"/>
                </a:lnTo>
                <a:lnTo>
                  <a:pt x="59387" y="17150"/>
                </a:lnTo>
                <a:lnTo>
                  <a:pt x="59146" y="16761"/>
                </a:lnTo>
                <a:lnTo>
                  <a:pt x="58905" y="16353"/>
                </a:lnTo>
                <a:lnTo>
                  <a:pt x="58683" y="15927"/>
                </a:lnTo>
                <a:lnTo>
                  <a:pt x="58479" y="15500"/>
                </a:lnTo>
                <a:lnTo>
                  <a:pt x="58090" y="14592"/>
                </a:lnTo>
                <a:lnTo>
                  <a:pt x="57700" y="13665"/>
                </a:lnTo>
                <a:lnTo>
                  <a:pt x="57311" y="12719"/>
                </a:lnTo>
                <a:lnTo>
                  <a:pt x="56903" y="11792"/>
                </a:lnTo>
                <a:lnTo>
                  <a:pt x="56680" y="11329"/>
                </a:lnTo>
                <a:lnTo>
                  <a:pt x="56458" y="10884"/>
                </a:lnTo>
                <a:lnTo>
                  <a:pt x="56217" y="10439"/>
                </a:lnTo>
                <a:lnTo>
                  <a:pt x="55957" y="9994"/>
                </a:lnTo>
                <a:lnTo>
                  <a:pt x="55679" y="9586"/>
                </a:lnTo>
                <a:lnTo>
                  <a:pt x="55383" y="9178"/>
                </a:lnTo>
                <a:lnTo>
                  <a:pt x="55067" y="8789"/>
                </a:lnTo>
                <a:lnTo>
                  <a:pt x="54715" y="8418"/>
                </a:lnTo>
                <a:lnTo>
                  <a:pt x="54344" y="8065"/>
                </a:lnTo>
                <a:lnTo>
                  <a:pt x="53936" y="7732"/>
                </a:lnTo>
                <a:lnTo>
                  <a:pt x="53510" y="7435"/>
                </a:lnTo>
                <a:lnTo>
                  <a:pt x="53046" y="7157"/>
                </a:lnTo>
                <a:lnTo>
                  <a:pt x="52527" y="6897"/>
                </a:lnTo>
                <a:lnTo>
                  <a:pt x="51990" y="6675"/>
                </a:lnTo>
                <a:lnTo>
                  <a:pt x="51712" y="6582"/>
                </a:lnTo>
                <a:lnTo>
                  <a:pt x="51415" y="6489"/>
                </a:lnTo>
                <a:lnTo>
                  <a:pt x="51100" y="6415"/>
                </a:lnTo>
                <a:lnTo>
                  <a:pt x="50784" y="6341"/>
                </a:lnTo>
                <a:lnTo>
                  <a:pt x="50265" y="6248"/>
                </a:lnTo>
                <a:lnTo>
                  <a:pt x="49746" y="6156"/>
                </a:lnTo>
                <a:lnTo>
                  <a:pt x="49246" y="6100"/>
                </a:lnTo>
                <a:lnTo>
                  <a:pt x="48745" y="6063"/>
                </a:lnTo>
                <a:lnTo>
                  <a:pt x="48263" y="6044"/>
                </a:lnTo>
                <a:lnTo>
                  <a:pt x="47799" y="6044"/>
                </a:lnTo>
                <a:lnTo>
                  <a:pt x="47354" y="6063"/>
                </a:lnTo>
                <a:lnTo>
                  <a:pt x="46909" y="6082"/>
                </a:lnTo>
                <a:lnTo>
                  <a:pt x="46483" y="6119"/>
                </a:lnTo>
                <a:lnTo>
                  <a:pt x="46057" y="6174"/>
                </a:lnTo>
                <a:lnTo>
                  <a:pt x="45649" y="6248"/>
                </a:lnTo>
                <a:lnTo>
                  <a:pt x="45259" y="6341"/>
                </a:lnTo>
                <a:lnTo>
                  <a:pt x="44888" y="6434"/>
                </a:lnTo>
                <a:lnTo>
                  <a:pt x="44518" y="6527"/>
                </a:lnTo>
                <a:lnTo>
                  <a:pt x="44147" y="6638"/>
                </a:lnTo>
                <a:lnTo>
                  <a:pt x="43813" y="6768"/>
                </a:lnTo>
                <a:lnTo>
                  <a:pt x="43164" y="7027"/>
                </a:lnTo>
                <a:lnTo>
                  <a:pt x="42552" y="7305"/>
                </a:lnTo>
                <a:lnTo>
                  <a:pt x="41996" y="7602"/>
                </a:lnTo>
                <a:lnTo>
                  <a:pt x="41477" y="7917"/>
                </a:lnTo>
                <a:lnTo>
                  <a:pt x="41013" y="8214"/>
                </a:lnTo>
                <a:lnTo>
                  <a:pt x="40605" y="8529"/>
                </a:lnTo>
                <a:lnTo>
                  <a:pt x="40235" y="8807"/>
                </a:lnTo>
                <a:lnTo>
                  <a:pt x="39919" y="9067"/>
                </a:lnTo>
                <a:lnTo>
                  <a:pt x="39790" y="9530"/>
                </a:lnTo>
                <a:lnTo>
                  <a:pt x="39623" y="10031"/>
                </a:lnTo>
                <a:lnTo>
                  <a:pt x="39419" y="10587"/>
                </a:lnTo>
                <a:lnTo>
                  <a:pt x="39178" y="11162"/>
                </a:lnTo>
                <a:lnTo>
                  <a:pt x="39029" y="11440"/>
                </a:lnTo>
                <a:lnTo>
                  <a:pt x="38863" y="11755"/>
                </a:lnTo>
                <a:lnTo>
                  <a:pt x="38677" y="12052"/>
                </a:lnTo>
                <a:lnTo>
                  <a:pt x="38492" y="12348"/>
                </a:lnTo>
                <a:lnTo>
                  <a:pt x="38288" y="12645"/>
                </a:lnTo>
                <a:lnTo>
                  <a:pt x="38047" y="12942"/>
                </a:lnTo>
                <a:lnTo>
                  <a:pt x="37806" y="13238"/>
                </a:lnTo>
                <a:lnTo>
                  <a:pt x="37546" y="13535"/>
                </a:lnTo>
                <a:lnTo>
                  <a:pt x="37305" y="13757"/>
                </a:lnTo>
                <a:lnTo>
                  <a:pt x="37064" y="13980"/>
                </a:lnTo>
                <a:lnTo>
                  <a:pt x="36805" y="14184"/>
                </a:lnTo>
                <a:lnTo>
                  <a:pt x="36526" y="14351"/>
                </a:lnTo>
                <a:lnTo>
                  <a:pt x="36230" y="14518"/>
                </a:lnTo>
                <a:lnTo>
                  <a:pt x="35933" y="14666"/>
                </a:lnTo>
                <a:lnTo>
                  <a:pt x="35618" y="14796"/>
                </a:lnTo>
                <a:lnTo>
                  <a:pt x="35284" y="14907"/>
                </a:lnTo>
                <a:lnTo>
                  <a:pt x="34950" y="15000"/>
                </a:lnTo>
                <a:lnTo>
                  <a:pt x="34617" y="15092"/>
                </a:lnTo>
                <a:lnTo>
                  <a:pt x="34283" y="15148"/>
                </a:lnTo>
                <a:lnTo>
                  <a:pt x="33931" y="15204"/>
                </a:lnTo>
                <a:lnTo>
                  <a:pt x="33578" y="15222"/>
                </a:lnTo>
                <a:lnTo>
                  <a:pt x="33226" y="15241"/>
                </a:lnTo>
                <a:lnTo>
                  <a:pt x="32874" y="15241"/>
                </a:lnTo>
                <a:lnTo>
                  <a:pt x="32522" y="15204"/>
                </a:lnTo>
                <a:lnTo>
                  <a:pt x="32169" y="15167"/>
                </a:lnTo>
                <a:lnTo>
                  <a:pt x="31836" y="15111"/>
                </a:lnTo>
                <a:lnTo>
                  <a:pt x="31483" y="15037"/>
                </a:lnTo>
                <a:lnTo>
                  <a:pt x="31150" y="14963"/>
                </a:lnTo>
                <a:lnTo>
                  <a:pt x="30816" y="14851"/>
                </a:lnTo>
                <a:lnTo>
                  <a:pt x="30501" y="14722"/>
                </a:lnTo>
                <a:lnTo>
                  <a:pt x="30185" y="14573"/>
                </a:lnTo>
                <a:lnTo>
                  <a:pt x="29889" y="14425"/>
                </a:lnTo>
                <a:lnTo>
                  <a:pt x="29592" y="14240"/>
                </a:lnTo>
                <a:lnTo>
                  <a:pt x="29314" y="14036"/>
                </a:lnTo>
                <a:lnTo>
                  <a:pt x="29054" y="13832"/>
                </a:lnTo>
                <a:lnTo>
                  <a:pt x="28813" y="13591"/>
                </a:lnTo>
                <a:lnTo>
                  <a:pt x="28572" y="13350"/>
                </a:lnTo>
                <a:lnTo>
                  <a:pt x="28368" y="13071"/>
                </a:lnTo>
                <a:lnTo>
                  <a:pt x="28183" y="12793"/>
                </a:lnTo>
                <a:lnTo>
                  <a:pt x="27998" y="12497"/>
                </a:lnTo>
                <a:lnTo>
                  <a:pt x="27849" y="12182"/>
                </a:lnTo>
                <a:lnTo>
                  <a:pt x="27719" y="11866"/>
                </a:lnTo>
                <a:lnTo>
                  <a:pt x="27608" y="11570"/>
                </a:lnTo>
                <a:lnTo>
                  <a:pt x="27516" y="11273"/>
                </a:lnTo>
                <a:lnTo>
                  <a:pt x="27441" y="10976"/>
                </a:lnTo>
                <a:lnTo>
                  <a:pt x="27386" y="10680"/>
                </a:lnTo>
                <a:lnTo>
                  <a:pt x="27330" y="10402"/>
                </a:lnTo>
                <a:lnTo>
                  <a:pt x="27312" y="10123"/>
                </a:lnTo>
                <a:lnTo>
                  <a:pt x="27293" y="9864"/>
                </a:lnTo>
                <a:lnTo>
                  <a:pt x="27293" y="9586"/>
                </a:lnTo>
                <a:lnTo>
                  <a:pt x="27293" y="9326"/>
                </a:lnTo>
                <a:lnTo>
                  <a:pt x="27312" y="9067"/>
                </a:lnTo>
                <a:lnTo>
                  <a:pt x="27349" y="8826"/>
                </a:lnTo>
                <a:lnTo>
                  <a:pt x="27386" y="8585"/>
                </a:lnTo>
                <a:lnTo>
                  <a:pt x="27516" y="8121"/>
                </a:lnTo>
                <a:lnTo>
                  <a:pt x="27664" y="7695"/>
                </a:lnTo>
                <a:lnTo>
                  <a:pt x="27831" y="7287"/>
                </a:lnTo>
                <a:lnTo>
                  <a:pt x="28016" y="6916"/>
                </a:lnTo>
                <a:lnTo>
                  <a:pt x="28220" y="6582"/>
                </a:lnTo>
                <a:lnTo>
                  <a:pt x="28443" y="6285"/>
                </a:lnTo>
                <a:lnTo>
                  <a:pt x="28647" y="6026"/>
                </a:lnTo>
                <a:lnTo>
                  <a:pt x="28850" y="5803"/>
                </a:lnTo>
                <a:lnTo>
                  <a:pt x="29054" y="5618"/>
                </a:lnTo>
                <a:lnTo>
                  <a:pt x="29240" y="5488"/>
                </a:lnTo>
                <a:lnTo>
                  <a:pt x="29388" y="5377"/>
                </a:lnTo>
                <a:lnTo>
                  <a:pt x="29518" y="5321"/>
                </a:lnTo>
                <a:lnTo>
                  <a:pt x="29648" y="5303"/>
                </a:lnTo>
                <a:lnTo>
                  <a:pt x="29740" y="5303"/>
                </a:lnTo>
                <a:lnTo>
                  <a:pt x="29833" y="5340"/>
                </a:lnTo>
                <a:lnTo>
                  <a:pt x="29889" y="5396"/>
                </a:lnTo>
                <a:lnTo>
                  <a:pt x="29944" y="5470"/>
                </a:lnTo>
                <a:lnTo>
                  <a:pt x="29981" y="5562"/>
                </a:lnTo>
                <a:lnTo>
                  <a:pt x="30000" y="5674"/>
                </a:lnTo>
                <a:lnTo>
                  <a:pt x="30000" y="5785"/>
                </a:lnTo>
                <a:lnTo>
                  <a:pt x="30000" y="5896"/>
                </a:lnTo>
                <a:lnTo>
                  <a:pt x="29981" y="6026"/>
                </a:lnTo>
                <a:lnTo>
                  <a:pt x="29944" y="6137"/>
                </a:lnTo>
                <a:lnTo>
                  <a:pt x="29907" y="6248"/>
                </a:lnTo>
                <a:lnTo>
                  <a:pt x="29870" y="6341"/>
                </a:lnTo>
                <a:lnTo>
                  <a:pt x="29481" y="6990"/>
                </a:lnTo>
                <a:lnTo>
                  <a:pt x="29277" y="7361"/>
                </a:lnTo>
                <a:lnTo>
                  <a:pt x="29092" y="7750"/>
                </a:lnTo>
                <a:lnTo>
                  <a:pt x="28906" y="8158"/>
                </a:lnTo>
                <a:lnTo>
                  <a:pt x="28758" y="8585"/>
                </a:lnTo>
                <a:lnTo>
                  <a:pt x="28628" y="9030"/>
                </a:lnTo>
                <a:lnTo>
                  <a:pt x="28535" y="9493"/>
                </a:lnTo>
                <a:lnTo>
                  <a:pt x="28498" y="9716"/>
                </a:lnTo>
                <a:lnTo>
                  <a:pt x="28480" y="9938"/>
                </a:lnTo>
                <a:lnTo>
                  <a:pt x="28480" y="10179"/>
                </a:lnTo>
                <a:lnTo>
                  <a:pt x="28480" y="10420"/>
                </a:lnTo>
                <a:lnTo>
                  <a:pt x="28517" y="10643"/>
                </a:lnTo>
                <a:lnTo>
                  <a:pt x="28554" y="10884"/>
                </a:lnTo>
                <a:lnTo>
                  <a:pt x="28609" y="11125"/>
                </a:lnTo>
                <a:lnTo>
                  <a:pt x="28684" y="11347"/>
                </a:lnTo>
                <a:lnTo>
                  <a:pt x="28776" y="11588"/>
                </a:lnTo>
                <a:lnTo>
                  <a:pt x="28888" y="11811"/>
                </a:lnTo>
                <a:lnTo>
                  <a:pt x="29036" y="12052"/>
                </a:lnTo>
                <a:lnTo>
                  <a:pt x="29184" y="12274"/>
                </a:lnTo>
                <a:lnTo>
                  <a:pt x="29370" y="12497"/>
                </a:lnTo>
                <a:lnTo>
                  <a:pt x="29574" y="12719"/>
                </a:lnTo>
                <a:lnTo>
                  <a:pt x="29796" y="12942"/>
                </a:lnTo>
                <a:lnTo>
                  <a:pt x="30056" y="13164"/>
                </a:lnTo>
                <a:lnTo>
                  <a:pt x="30334" y="13350"/>
                </a:lnTo>
                <a:lnTo>
                  <a:pt x="30612" y="13535"/>
                </a:lnTo>
                <a:lnTo>
                  <a:pt x="30890" y="13702"/>
                </a:lnTo>
                <a:lnTo>
                  <a:pt x="31187" y="13832"/>
                </a:lnTo>
                <a:lnTo>
                  <a:pt x="31483" y="13943"/>
                </a:lnTo>
                <a:lnTo>
                  <a:pt x="31799" y="14036"/>
                </a:lnTo>
                <a:lnTo>
                  <a:pt x="32114" y="14091"/>
                </a:lnTo>
                <a:lnTo>
                  <a:pt x="32410" y="14147"/>
                </a:lnTo>
                <a:lnTo>
                  <a:pt x="32726" y="14165"/>
                </a:lnTo>
                <a:lnTo>
                  <a:pt x="33059" y="14184"/>
                </a:lnTo>
                <a:lnTo>
                  <a:pt x="33374" y="14165"/>
                </a:lnTo>
                <a:lnTo>
                  <a:pt x="33690" y="14128"/>
                </a:lnTo>
                <a:lnTo>
                  <a:pt x="34005" y="14073"/>
                </a:lnTo>
                <a:lnTo>
                  <a:pt x="34320" y="13999"/>
                </a:lnTo>
                <a:lnTo>
                  <a:pt x="34635" y="13906"/>
                </a:lnTo>
                <a:lnTo>
                  <a:pt x="34950" y="13776"/>
                </a:lnTo>
                <a:lnTo>
                  <a:pt x="35266" y="13646"/>
                </a:lnTo>
                <a:lnTo>
                  <a:pt x="35562" y="13498"/>
                </a:lnTo>
                <a:lnTo>
                  <a:pt x="35878" y="13331"/>
                </a:lnTo>
                <a:lnTo>
                  <a:pt x="36174" y="13146"/>
                </a:lnTo>
                <a:lnTo>
                  <a:pt x="36452" y="12942"/>
                </a:lnTo>
                <a:lnTo>
                  <a:pt x="36730" y="12719"/>
                </a:lnTo>
                <a:lnTo>
                  <a:pt x="37009" y="12478"/>
                </a:lnTo>
                <a:lnTo>
                  <a:pt x="37268" y="12219"/>
                </a:lnTo>
                <a:lnTo>
                  <a:pt x="37528" y="11940"/>
                </a:lnTo>
                <a:lnTo>
                  <a:pt x="37769" y="11662"/>
                </a:lnTo>
                <a:lnTo>
                  <a:pt x="38010" y="11347"/>
                </a:lnTo>
                <a:lnTo>
                  <a:pt x="38214" y="11032"/>
                </a:lnTo>
                <a:lnTo>
                  <a:pt x="38436" y="10698"/>
                </a:lnTo>
                <a:lnTo>
                  <a:pt x="38622" y="10346"/>
                </a:lnTo>
                <a:lnTo>
                  <a:pt x="38807" y="9975"/>
                </a:lnTo>
                <a:lnTo>
                  <a:pt x="38974" y="9586"/>
                </a:lnTo>
                <a:lnTo>
                  <a:pt x="38937" y="9475"/>
                </a:lnTo>
                <a:lnTo>
                  <a:pt x="38900" y="9326"/>
                </a:lnTo>
                <a:lnTo>
                  <a:pt x="38863" y="8918"/>
                </a:lnTo>
                <a:lnTo>
                  <a:pt x="38807" y="8418"/>
                </a:lnTo>
                <a:lnTo>
                  <a:pt x="38733" y="7824"/>
                </a:lnTo>
                <a:lnTo>
                  <a:pt x="38622" y="7175"/>
                </a:lnTo>
                <a:lnTo>
                  <a:pt x="38547" y="6823"/>
                </a:lnTo>
                <a:lnTo>
                  <a:pt x="38455" y="6452"/>
                </a:lnTo>
                <a:lnTo>
                  <a:pt x="38362" y="6082"/>
                </a:lnTo>
                <a:lnTo>
                  <a:pt x="38251" y="5711"/>
                </a:lnTo>
                <a:lnTo>
                  <a:pt x="38102" y="5321"/>
                </a:lnTo>
                <a:lnTo>
                  <a:pt x="37954" y="4932"/>
                </a:lnTo>
                <a:lnTo>
                  <a:pt x="37769" y="4543"/>
                </a:lnTo>
                <a:lnTo>
                  <a:pt x="37565" y="4172"/>
                </a:lnTo>
                <a:lnTo>
                  <a:pt x="37342" y="3782"/>
                </a:lnTo>
                <a:lnTo>
                  <a:pt x="37083" y="3412"/>
                </a:lnTo>
                <a:lnTo>
                  <a:pt x="36805" y="3041"/>
                </a:lnTo>
                <a:lnTo>
                  <a:pt x="36489" y="2689"/>
                </a:lnTo>
                <a:lnTo>
                  <a:pt x="36137" y="2336"/>
                </a:lnTo>
                <a:lnTo>
                  <a:pt x="35748" y="2021"/>
                </a:lnTo>
                <a:lnTo>
                  <a:pt x="35321" y="1706"/>
                </a:lnTo>
                <a:lnTo>
                  <a:pt x="34858" y="1409"/>
                </a:lnTo>
                <a:lnTo>
                  <a:pt x="34357" y="1150"/>
                </a:lnTo>
                <a:lnTo>
                  <a:pt x="33819" y="909"/>
                </a:lnTo>
                <a:lnTo>
                  <a:pt x="33245" y="686"/>
                </a:lnTo>
                <a:lnTo>
                  <a:pt x="32614" y="482"/>
                </a:lnTo>
                <a:lnTo>
                  <a:pt x="31928" y="334"/>
                </a:lnTo>
                <a:lnTo>
                  <a:pt x="31205" y="204"/>
                </a:lnTo>
                <a:lnTo>
                  <a:pt x="30371" y="93"/>
                </a:lnTo>
                <a:lnTo>
                  <a:pt x="29574" y="37"/>
                </a:lnTo>
                <a:lnTo>
                  <a:pt x="2879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8081911" y="457299"/>
            <a:ext cx="62349" cy="220270"/>
          </a:xfrm>
          <a:custGeom>
            <a:avLst/>
            <a:gdLst/>
            <a:ahLst/>
            <a:cxnLst/>
            <a:rect l="l" t="t" r="r" b="b"/>
            <a:pathLst>
              <a:path w="3821" h="13499" extrusionOk="0">
                <a:moveTo>
                  <a:pt x="1706" y="1"/>
                </a:moveTo>
                <a:lnTo>
                  <a:pt x="1187" y="20"/>
                </a:lnTo>
                <a:lnTo>
                  <a:pt x="779" y="75"/>
                </a:lnTo>
                <a:lnTo>
                  <a:pt x="557" y="112"/>
                </a:lnTo>
                <a:lnTo>
                  <a:pt x="353" y="168"/>
                </a:lnTo>
                <a:lnTo>
                  <a:pt x="297" y="205"/>
                </a:lnTo>
                <a:lnTo>
                  <a:pt x="260" y="279"/>
                </a:lnTo>
                <a:lnTo>
                  <a:pt x="223" y="390"/>
                </a:lnTo>
                <a:lnTo>
                  <a:pt x="186" y="539"/>
                </a:lnTo>
                <a:lnTo>
                  <a:pt x="112" y="928"/>
                </a:lnTo>
                <a:lnTo>
                  <a:pt x="75" y="1447"/>
                </a:lnTo>
                <a:lnTo>
                  <a:pt x="38" y="2059"/>
                </a:lnTo>
                <a:lnTo>
                  <a:pt x="19" y="2764"/>
                </a:lnTo>
                <a:lnTo>
                  <a:pt x="1" y="4358"/>
                </a:lnTo>
                <a:lnTo>
                  <a:pt x="1" y="6101"/>
                </a:lnTo>
                <a:lnTo>
                  <a:pt x="38" y="7862"/>
                </a:lnTo>
                <a:lnTo>
                  <a:pt x="112" y="10847"/>
                </a:lnTo>
                <a:lnTo>
                  <a:pt x="130" y="11163"/>
                </a:lnTo>
                <a:lnTo>
                  <a:pt x="186" y="12275"/>
                </a:lnTo>
                <a:lnTo>
                  <a:pt x="3820" y="13499"/>
                </a:lnTo>
                <a:lnTo>
                  <a:pt x="3616" y="12127"/>
                </a:lnTo>
                <a:lnTo>
                  <a:pt x="191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 name="Google Shape;16;p2"/>
          <p:cNvGrpSpPr/>
          <p:nvPr/>
        </p:nvGrpSpPr>
        <p:grpSpPr>
          <a:xfrm rot="9836571">
            <a:off x="6946048" y="-143539"/>
            <a:ext cx="3261636" cy="1631393"/>
            <a:chOff x="-449225" y="436955"/>
            <a:chExt cx="3261590" cy="1631370"/>
          </a:xfrm>
        </p:grpSpPr>
        <p:sp>
          <p:nvSpPr>
            <p:cNvPr id="17" name="Google Shape;17;p2"/>
            <p:cNvSpPr/>
            <p:nvPr/>
          </p:nvSpPr>
          <p:spPr>
            <a:xfrm>
              <a:off x="-449225" y="486275"/>
              <a:ext cx="3150350" cy="1522575"/>
            </a:xfrm>
            <a:custGeom>
              <a:avLst/>
              <a:gdLst/>
              <a:ahLst/>
              <a:cxnLst/>
              <a:rect l="l" t="t" r="r" b="b"/>
              <a:pathLst>
                <a:path w="126014" h="60903" extrusionOk="0">
                  <a:moveTo>
                    <a:pt x="70605" y="1"/>
                  </a:moveTo>
                  <a:lnTo>
                    <a:pt x="70511" y="1133"/>
                  </a:lnTo>
                  <a:lnTo>
                    <a:pt x="70398" y="2417"/>
                  </a:lnTo>
                  <a:lnTo>
                    <a:pt x="70322" y="3116"/>
                  </a:lnTo>
                  <a:lnTo>
                    <a:pt x="70209" y="3852"/>
                  </a:lnTo>
                  <a:lnTo>
                    <a:pt x="70096" y="4626"/>
                  </a:lnTo>
                  <a:lnTo>
                    <a:pt x="69926" y="5438"/>
                  </a:lnTo>
                  <a:lnTo>
                    <a:pt x="69737" y="6268"/>
                  </a:lnTo>
                  <a:lnTo>
                    <a:pt x="69492" y="7137"/>
                  </a:lnTo>
                  <a:lnTo>
                    <a:pt x="69208" y="8043"/>
                  </a:lnTo>
                  <a:lnTo>
                    <a:pt x="68869" y="8968"/>
                  </a:lnTo>
                  <a:lnTo>
                    <a:pt x="68472" y="9931"/>
                  </a:lnTo>
                  <a:lnTo>
                    <a:pt x="68264" y="10421"/>
                  </a:lnTo>
                  <a:lnTo>
                    <a:pt x="68019" y="10931"/>
                  </a:lnTo>
                  <a:lnTo>
                    <a:pt x="67774" y="11422"/>
                  </a:lnTo>
                  <a:lnTo>
                    <a:pt x="67509" y="11932"/>
                  </a:lnTo>
                  <a:lnTo>
                    <a:pt x="67226" y="12460"/>
                  </a:lnTo>
                  <a:lnTo>
                    <a:pt x="66924" y="12989"/>
                  </a:lnTo>
                  <a:lnTo>
                    <a:pt x="66603" y="13518"/>
                  </a:lnTo>
                  <a:lnTo>
                    <a:pt x="66263" y="14046"/>
                  </a:lnTo>
                  <a:lnTo>
                    <a:pt x="65905" y="14594"/>
                  </a:lnTo>
                  <a:lnTo>
                    <a:pt x="65508" y="15141"/>
                  </a:lnTo>
                  <a:lnTo>
                    <a:pt x="65112" y="15689"/>
                  </a:lnTo>
                  <a:lnTo>
                    <a:pt x="64696" y="16255"/>
                  </a:lnTo>
                  <a:lnTo>
                    <a:pt x="64243" y="16821"/>
                  </a:lnTo>
                  <a:lnTo>
                    <a:pt x="63771" y="17388"/>
                  </a:lnTo>
                  <a:lnTo>
                    <a:pt x="63281" y="17973"/>
                  </a:lnTo>
                  <a:lnTo>
                    <a:pt x="62752" y="18558"/>
                  </a:lnTo>
                  <a:lnTo>
                    <a:pt x="62223" y="19143"/>
                  </a:lnTo>
                  <a:lnTo>
                    <a:pt x="61638" y="19729"/>
                  </a:lnTo>
                  <a:lnTo>
                    <a:pt x="61053" y="20333"/>
                  </a:lnTo>
                  <a:lnTo>
                    <a:pt x="60430" y="20937"/>
                  </a:lnTo>
                  <a:lnTo>
                    <a:pt x="59788" y="21541"/>
                  </a:lnTo>
                  <a:lnTo>
                    <a:pt x="59109" y="22145"/>
                  </a:lnTo>
                  <a:lnTo>
                    <a:pt x="58410" y="22768"/>
                  </a:lnTo>
                  <a:lnTo>
                    <a:pt x="57674" y="23391"/>
                  </a:lnTo>
                  <a:lnTo>
                    <a:pt x="56900" y="24014"/>
                  </a:lnTo>
                  <a:lnTo>
                    <a:pt x="56107" y="24637"/>
                  </a:lnTo>
                  <a:lnTo>
                    <a:pt x="55276" y="25260"/>
                  </a:lnTo>
                  <a:lnTo>
                    <a:pt x="54427" y="25902"/>
                  </a:lnTo>
                  <a:lnTo>
                    <a:pt x="53539" y="26544"/>
                  </a:lnTo>
                  <a:lnTo>
                    <a:pt x="52614" y="27185"/>
                  </a:lnTo>
                  <a:lnTo>
                    <a:pt x="51670" y="27827"/>
                  </a:lnTo>
                  <a:lnTo>
                    <a:pt x="50670" y="28469"/>
                  </a:lnTo>
                  <a:lnTo>
                    <a:pt x="49650" y="29130"/>
                  </a:lnTo>
                  <a:lnTo>
                    <a:pt x="48593" y="29772"/>
                  </a:lnTo>
                  <a:lnTo>
                    <a:pt x="47498" y="30433"/>
                  </a:lnTo>
                  <a:lnTo>
                    <a:pt x="46366" y="31093"/>
                  </a:lnTo>
                  <a:lnTo>
                    <a:pt x="45195" y="31754"/>
                  </a:lnTo>
                  <a:lnTo>
                    <a:pt x="44006" y="32415"/>
                  </a:lnTo>
                  <a:lnTo>
                    <a:pt x="43156" y="33396"/>
                  </a:lnTo>
                  <a:lnTo>
                    <a:pt x="42175" y="34510"/>
                  </a:lnTo>
                  <a:lnTo>
                    <a:pt x="40853" y="35983"/>
                  </a:lnTo>
                  <a:lnTo>
                    <a:pt x="39230" y="37757"/>
                  </a:lnTo>
                  <a:lnTo>
                    <a:pt x="37323" y="39758"/>
                  </a:lnTo>
                  <a:lnTo>
                    <a:pt x="36304" y="40816"/>
                  </a:lnTo>
                  <a:lnTo>
                    <a:pt x="35209" y="41930"/>
                  </a:lnTo>
                  <a:lnTo>
                    <a:pt x="34076" y="43062"/>
                  </a:lnTo>
                  <a:lnTo>
                    <a:pt x="32905" y="44214"/>
                  </a:lnTo>
                  <a:lnTo>
                    <a:pt x="32377" y="44667"/>
                  </a:lnTo>
                  <a:lnTo>
                    <a:pt x="31829" y="45101"/>
                  </a:lnTo>
                  <a:lnTo>
                    <a:pt x="31263" y="45535"/>
                  </a:lnTo>
                  <a:lnTo>
                    <a:pt x="30697" y="45932"/>
                  </a:lnTo>
                  <a:lnTo>
                    <a:pt x="30111" y="46328"/>
                  </a:lnTo>
                  <a:lnTo>
                    <a:pt x="29526" y="46706"/>
                  </a:lnTo>
                  <a:lnTo>
                    <a:pt x="28922" y="47083"/>
                  </a:lnTo>
                  <a:lnTo>
                    <a:pt x="28299" y="47423"/>
                  </a:lnTo>
                  <a:lnTo>
                    <a:pt x="27676" y="47763"/>
                  </a:lnTo>
                  <a:lnTo>
                    <a:pt x="27034" y="48084"/>
                  </a:lnTo>
                  <a:lnTo>
                    <a:pt x="26392" y="48405"/>
                  </a:lnTo>
                  <a:lnTo>
                    <a:pt x="25732" y="48688"/>
                  </a:lnTo>
                  <a:lnTo>
                    <a:pt x="25071" y="48971"/>
                  </a:lnTo>
                  <a:lnTo>
                    <a:pt x="24410" y="49254"/>
                  </a:lnTo>
                  <a:lnTo>
                    <a:pt x="23749" y="49519"/>
                  </a:lnTo>
                  <a:lnTo>
                    <a:pt x="23070" y="49764"/>
                  </a:lnTo>
                  <a:lnTo>
                    <a:pt x="22390" y="50009"/>
                  </a:lnTo>
                  <a:lnTo>
                    <a:pt x="21711" y="50236"/>
                  </a:lnTo>
                  <a:lnTo>
                    <a:pt x="20351" y="50651"/>
                  </a:lnTo>
                  <a:lnTo>
                    <a:pt x="18973" y="51029"/>
                  </a:lnTo>
                  <a:lnTo>
                    <a:pt x="17595" y="51369"/>
                  </a:lnTo>
                  <a:lnTo>
                    <a:pt x="16236" y="51671"/>
                  </a:lnTo>
                  <a:lnTo>
                    <a:pt x="14896" y="51935"/>
                  </a:lnTo>
                  <a:lnTo>
                    <a:pt x="13574" y="52180"/>
                  </a:lnTo>
                  <a:lnTo>
                    <a:pt x="12271" y="52369"/>
                  </a:lnTo>
                  <a:lnTo>
                    <a:pt x="11007" y="52558"/>
                  </a:lnTo>
                  <a:lnTo>
                    <a:pt x="9779" y="52709"/>
                  </a:lnTo>
                  <a:lnTo>
                    <a:pt x="8609" y="52822"/>
                  </a:lnTo>
                  <a:lnTo>
                    <a:pt x="7476" y="52917"/>
                  </a:lnTo>
                  <a:lnTo>
                    <a:pt x="6400" y="53011"/>
                  </a:lnTo>
                  <a:lnTo>
                    <a:pt x="5381" y="53068"/>
                  </a:lnTo>
                  <a:lnTo>
                    <a:pt x="4437" y="53106"/>
                  </a:lnTo>
                  <a:lnTo>
                    <a:pt x="3569" y="53143"/>
                  </a:lnTo>
                  <a:lnTo>
                    <a:pt x="2077" y="53181"/>
                  </a:lnTo>
                  <a:lnTo>
                    <a:pt x="944" y="53181"/>
                  </a:lnTo>
                  <a:lnTo>
                    <a:pt x="1" y="53162"/>
                  </a:lnTo>
                  <a:lnTo>
                    <a:pt x="3512" y="60902"/>
                  </a:lnTo>
                  <a:lnTo>
                    <a:pt x="3738" y="60883"/>
                  </a:lnTo>
                  <a:lnTo>
                    <a:pt x="4418" y="60827"/>
                  </a:lnTo>
                  <a:lnTo>
                    <a:pt x="5475" y="60713"/>
                  </a:lnTo>
                  <a:lnTo>
                    <a:pt x="6872" y="60525"/>
                  </a:lnTo>
                  <a:lnTo>
                    <a:pt x="7684" y="60393"/>
                  </a:lnTo>
                  <a:lnTo>
                    <a:pt x="8571" y="60260"/>
                  </a:lnTo>
                  <a:lnTo>
                    <a:pt x="9534" y="60072"/>
                  </a:lnTo>
                  <a:lnTo>
                    <a:pt x="10535" y="59883"/>
                  </a:lnTo>
                  <a:lnTo>
                    <a:pt x="11611" y="59656"/>
                  </a:lnTo>
                  <a:lnTo>
                    <a:pt x="12725" y="59392"/>
                  </a:lnTo>
                  <a:lnTo>
                    <a:pt x="13895" y="59109"/>
                  </a:lnTo>
                  <a:lnTo>
                    <a:pt x="15084" y="58788"/>
                  </a:lnTo>
                  <a:lnTo>
                    <a:pt x="16311" y="58429"/>
                  </a:lnTo>
                  <a:lnTo>
                    <a:pt x="17576" y="58033"/>
                  </a:lnTo>
                  <a:lnTo>
                    <a:pt x="18860" y="57617"/>
                  </a:lnTo>
                  <a:lnTo>
                    <a:pt x="20144" y="57145"/>
                  </a:lnTo>
                  <a:lnTo>
                    <a:pt x="21446" y="56617"/>
                  </a:lnTo>
                  <a:lnTo>
                    <a:pt x="22768" y="56069"/>
                  </a:lnTo>
                  <a:lnTo>
                    <a:pt x="24070" y="55465"/>
                  </a:lnTo>
                  <a:lnTo>
                    <a:pt x="24731" y="55144"/>
                  </a:lnTo>
                  <a:lnTo>
                    <a:pt x="25392" y="54823"/>
                  </a:lnTo>
                  <a:lnTo>
                    <a:pt x="26034" y="54484"/>
                  </a:lnTo>
                  <a:lnTo>
                    <a:pt x="26676" y="54125"/>
                  </a:lnTo>
                  <a:lnTo>
                    <a:pt x="27317" y="53766"/>
                  </a:lnTo>
                  <a:lnTo>
                    <a:pt x="27959" y="53370"/>
                  </a:lnTo>
                  <a:lnTo>
                    <a:pt x="28582" y="52992"/>
                  </a:lnTo>
                  <a:lnTo>
                    <a:pt x="29205" y="52577"/>
                  </a:lnTo>
                  <a:lnTo>
                    <a:pt x="29828" y="52162"/>
                  </a:lnTo>
                  <a:lnTo>
                    <a:pt x="30451" y="51727"/>
                  </a:lnTo>
                  <a:lnTo>
                    <a:pt x="31036" y="51274"/>
                  </a:lnTo>
                  <a:lnTo>
                    <a:pt x="31641" y="50821"/>
                  </a:lnTo>
                  <a:lnTo>
                    <a:pt x="32226" y="50349"/>
                  </a:lnTo>
                  <a:lnTo>
                    <a:pt x="32792" y="49858"/>
                  </a:lnTo>
                  <a:lnTo>
                    <a:pt x="33358" y="49349"/>
                  </a:lnTo>
                  <a:lnTo>
                    <a:pt x="33906" y="48839"/>
                  </a:lnTo>
                  <a:lnTo>
                    <a:pt x="34453" y="48292"/>
                  </a:lnTo>
                  <a:lnTo>
                    <a:pt x="34982" y="47744"/>
                  </a:lnTo>
                  <a:lnTo>
                    <a:pt x="35492" y="47215"/>
                  </a:lnTo>
                  <a:lnTo>
                    <a:pt x="36020" y="46687"/>
                  </a:lnTo>
                  <a:lnTo>
                    <a:pt x="36549" y="46177"/>
                  </a:lnTo>
                  <a:lnTo>
                    <a:pt x="37115" y="45667"/>
                  </a:lnTo>
                  <a:lnTo>
                    <a:pt x="37682" y="45177"/>
                  </a:lnTo>
                  <a:lnTo>
                    <a:pt x="38248" y="44686"/>
                  </a:lnTo>
                  <a:lnTo>
                    <a:pt x="38833" y="44214"/>
                  </a:lnTo>
                  <a:lnTo>
                    <a:pt x="39437" y="43761"/>
                  </a:lnTo>
                  <a:lnTo>
                    <a:pt x="40060" y="43308"/>
                  </a:lnTo>
                  <a:lnTo>
                    <a:pt x="40683" y="42855"/>
                  </a:lnTo>
                  <a:lnTo>
                    <a:pt x="41325" y="42439"/>
                  </a:lnTo>
                  <a:lnTo>
                    <a:pt x="41967" y="42005"/>
                  </a:lnTo>
                  <a:lnTo>
                    <a:pt x="42628" y="41590"/>
                  </a:lnTo>
                  <a:lnTo>
                    <a:pt x="43307" y="41193"/>
                  </a:lnTo>
                  <a:lnTo>
                    <a:pt x="43987" y="40816"/>
                  </a:lnTo>
                  <a:lnTo>
                    <a:pt x="44667" y="40419"/>
                  </a:lnTo>
                  <a:lnTo>
                    <a:pt x="45384" y="40061"/>
                  </a:lnTo>
                  <a:lnTo>
                    <a:pt x="46082" y="39702"/>
                  </a:lnTo>
                  <a:lnTo>
                    <a:pt x="46800" y="39343"/>
                  </a:lnTo>
                  <a:lnTo>
                    <a:pt x="47536" y="39003"/>
                  </a:lnTo>
                  <a:lnTo>
                    <a:pt x="48272" y="38682"/>
                  </a:lnTo>
                  <a:lnTo>
                    <a:pt x="49027" y="38361"/>
                  </a:lnTo>
                  <a:lnTo>
                    <a:pt x="49783" y="38059"/>
                  </a:lnTo>
                  <a:lnTo>
                    <a:pt x="50538" y="37757"/>
                  </a:lnTo>
                  <a:lnTo>
                    <a:pt x="51312" y="37474"/>
                  </a:lnTo>
                  <a:lnTo>
                    <a:pt x="52086" y="37191"/>
                  </a:lnTo>
                  <a:lnTo>
                    <a:pt x="52879" y="36927"/>
                  </a:lnTo>
                  <a:lnTo>
                    <a:pt x="53672" y="36681"/>
                  </a:lnTo>
                  <a:lnTo>
                    <a:pt x="54483" y="36436"/>
                  </a:lnTo>
                  <a:lnTo>
                    <a:pt x="55276" y="36190"/>
                  </a:lnTo>
                  <a:lnTo>
                    <a:pt x="56107" y="35964"/>
                  </a:lnTo>
                  <a:lnTo>
                    <a:pt x="56919" y="35756"/>
                  </a:lnTo>
                  <a:lnTo>
                    <a:pt x="57749" y="35719"/>
                  </a:lnTo>
                  <a:lnTo>
                    <a:pt x="58618" y="35700"/>
                  </a:lnTo>
                  <a:lnTo>
                    <a:pt x="59543" y="35737"/>
                  </a:lnTo>
                  <a:lnTo>
                    <a:pt x="60487" y="35813"/>
                  </a:lnTo>
                  <a:lnTo>
                    <a:pt x="61449" y="35926"/>
                  </a:lnTo>
                  <a:lnTo>
                    <a:pt x="62450" y="36077"/>
                  </a:lnTo>
                  <a:lnTo>
                    <a:pt x="63469" y="36247"/>
                  </a:lnTo>
                  <a:lnTo>
                    <a:pt x="64508" y="36455"/>
                  </a:lnTo>
                  <a:lnTo>
                    <a:pt x="65565" y="36700"/>
                  </a:lnTo>
                  <a:lnTo>
                    <a:pt x="66622" y="36983"/>
                  </a:lnTo>
                  <a:lnTo>
                    <a:pt x="67698" y="37285"/>
                  </a:lnTo>
                  <a:lnTo>
                    <a:pt x="68774" y="37625"/>
                  </a:lnTo>
                  <a:lnTo>
                    <a:pt x="69850" y="37984"/>
                  </a:lnTo>
                  <a:lnTo>
                    <a:pt x="70907" y="38380"/>
                  </a:lnTo>
                  <a:lnTo>
                    <a:pt x="71984" y="38796"/>
                  </a:lnTo>
                  <a:lnTo>
                    <a:pt x="73041" y="39249"/>
                  </a:lnTo>
                  <a:lnTo>
                    <a:pt x="73399" y="39834"/>
                  </a:lnTo>
                  <a:lnTo>
                    <a:pt x="73758" y="40457"/>
                  </a:lnTo>
                  <a:lnTo>
                    <a:pt x="74117" y="41118"/>
                  </a:lnTo>
                  <a:lnTo>
                    <a:pt x="74475" y="41816"/>
                  </a:lnTo>
                  <a:lnTo>
                    <a:pt x="74796" y="42534"/>
                  </a:lnTo>
                  <a:lnTo>
                    <a:pt x="75117" y="43289"/>
                  </a:lnTo>
                  <a:lnTo>
                    <a:pt x="75382" y="44044"/>
                  </a:lnTo>
                  <a:lnTo>
                    <a:pt x="75627" y="44818"/>
                  </a:lnTo>
                  <a:lnTo>
                    <a:pt x="75740" y="45214"/>
                  </a:lnTo>
                  <a:lnTo>
                    <a:pt x="75835" y="45592"/>
                  </a:lnTo>
                  <a:lnTo>
                    <a:pt x="75929" y="45988"/>
                  </a:lnTo>
                  <a:lnTo>
                    <a:pt x="75986" y="46385"/>
                  </a:lnTo>
                  <a:lnTo>
                    <a:pt x="76042" y="46781"/>
                  </a:lnTo>
                  <a:lnTo>
                    <a:pt x="76080" y="47159"/>
                  </a:lnTo>
                  <a:lnTo>
                    <a:pt x="76118" y="47555"/>
                  </a:lnTo>
                  <a:lnTo>
                    <a:pt x="76118" y="47933"/>
                  </a:lnTo>
                  <a:lnTo>
                    <a:pt x="76118" y="48310"/>
                  </a:lnTo>
                  <a:lnTo>
                    <a:pt x="76099" y="48707"/>
                  </a:lnTo>
                  <a:lnTo>
                    <a:pt x="76061" y="49066"/>
                  </a:lnTo>
                  <a:lnTo>
                    <a:pt x="75986" y="49443"/>
                  </a:lnTo>
                  <a:lnTo>
                    <a:pt x="75910" y="49802"/>
                  </a:lnTo>
                  <a:lnTo>
                    <a:pt x="75797" y="50160"/>
                  </a:lnTo>
                  <a:lnTo>
                    <a:pt x="75684" y="50519"/>
                  </a:lnTo>
                  <a:lnTo>
                    <a:pt x="75533" y="50859"/>
                  </a:lnTo>
                  <a:lnTo>
                    <a:pt x="75646" y="50670"/>
                  </a:lnTo>
                  <a:lnTo>
                    <a:pt x="75759" y="50444"/>
                  </a:lnTo>
                  <a:lnTo>
                    <a:pt x="75910" y="50142"/>
                  </a:lnTo>
                  <a:lnTo>
                    <a:pt x="76061" y="49745"/>
                  </a:lnTo>
                  <a:lnTo>
                    <a:pt x="76212" y="49254"/>
                  </a:lnTo>
                  <a:lnTo>
                    <a:pt x="76288" y="48971"/>
                  </a:lnTo>
                  <a:lnTo>
                    <a:pt x="76344" y="48688"/>
                  </a:lnTo>
                  <a:lnTo>
                    <a:pt x="76401" y="48367"/>
                  </a:lnTo>
                  <a:lnTo>
                    <a:pt x="76439" y="48027"/>
                  </a:lnTo>
                  <a:lnTo>
                    <a:pt x="76477" y="47669"/>
                  </a:lnTo>
                  <a:lnTo>
                    <a:pt x="76495" y="47291"/>
                  </a:lnTo>
                  <a:lnTo>
                    <a:pt x="76495" y="46895"/>
                  </a:lnTo>
                  <a:lnTo>
                    <a:pt x="76495" y="46460"/>
                  </a:lnTo>
                  <a:lnTo>
                    <a:pt x="76458" y="46026"/>
                  </a:lnTo>
                  <a:lnTo>
                    <a:pt x="76420" y="45573"/>
                  </a:lnTo>
                  <a:lnTo>
                    <a:pt x="76344" y="45082"/>
                  </a:lnTo>
                  <a:lnTo>
                    <a:pt x="76250" y="44572"/>
                  </a:lnTo>
                  <a:lnTo>
                    <a:pt x="76118" y="44063"/>
                  </a:lnTo>
                  <a:lnTo>
                    <a:pt x="75986" y="43515"/>
                  </a:lnTo>
                  <a:lnTo>
                    <a:pt x="75797" y="42968"/>
                  </a:lnTo>
                  <a:lnTo>
                    <a:pt x="75589" y="42383"/>
                  </a:lnTo>
                  <a:lnTo>
                    <a:pt x="75344" y="41778"/>
                  </a:lnTo>
                  <a:lnTo>
                    <a:pt x="75080" y="41174"/>
                  </a:lnTo>
                  <a:lnTo>
                    <a:pt x="74759" y="40533"/>
                  </a:lnTo>
                  <a:lnTo>
                    <a:pt x="74419" y="39872"/>
                  </a:lnTo>
                  <a:lnTo>
                    <a:pt x="75325" y="40325"/>
                  </a:lnTo>
                  <a:lnTo>
                    <a:pt x="76250" y="40778"/>
                  </a:lnTo>
                  <a:lnTo>
                    <a:pt x="77175" y="41269"/>
                  </a:lnTo>
                  <a:lnTo>
                    <a:pt x="78081" y="41797"/>
                  </a:lnTo>
                  <a:lnTo>
                    <a:pt x="78987" y="42345"/>
                  </a:lnTo>
                  <a:lnTo>
                    <a:pt x="79875" y="42930"/>
                  </a:lnTo>
                  <a:lnTo>
                    <a:pt x="80724" y="43553"/>
                  </a:lnTo>
                  <a:lnTo>
                    <a:pt x="81158" y="43874"/>
                  </a:lnTo>
                  <a:lnTo>
                    <a:pt x="81555" y="44195"/>
                  </a:lnTo>
                  <a:lnTo>
                    <a:pt x="81970" y="44535"/>
                  </a:lnTo>
                  <a:lnTo>
                    <a:pt x="82367" y="44893"/>
                  </a:lnTo>
                  <a:lnTo>
                    <a:pt x="82744" y="45252"/>
                  </a:lnTo>
                  <a:lnTo>
                    <a:pt x="83122" y="45611"/>
                  </a:lnTo>
                  <a:lnTo>
                    <a:pt x="83480" y="45988"/>
                  </a:lnTo>
                  <a:lnTo>
                    <a:pt x="83820" y="46366"/>
                  </a:lnTo>
                  <a:lnTo>
                    <a:pt x="84160" y="46762"/>
                  </a:lnTo>
                  <a:lnTo>
                    <a:pt x="84481" y="47178"/>
                  </a:lnTo>
                  <a:lnTo>
                    <a:pt x="84783" y="47593"/>
                  </a:lnTo>
                  <a:lnTo>
                    <a:pt x="85066" y="48008"/>
                  </a:lnTo>
                  <a:lnTo>
                    <a:pt x="85349" y="48461"/>
                  </a:lnTo>
                  <a:lnTo>
                    <a:pt x="85595" y="48896"/>
                  </a:lnTo>
                  <a:lnTo>
                    <a:pt x="85840" y="49368"/>
                  </a:lnTo>
                  <a:lnTo>
                    <a:pt x="86067" y="49840"/>
                  </a:lnTo>
                  <a:lnTo>
                    <a:pt x="86256" y="50312"/>
                  </a:lnTo>
                  <a:lnTo>
                    <a:pt x="86444" y="50802"/>
                  </a:lnTo>
                  <a:lnTo>
                    <a:pt x="86709" y="51557"/>
                  </a:lnTo>
                  <a:lnTo>
                    <a:pt x="87011" y="52294"/>
                  </a:lnTo>
                  <a:lnTo>
                    <a:pt x="87162" y="52634"/>
                  </a:lnTo>
                  <a:lnTo>
                    <a:pt x="87332" y="52973"/>
                  </a:lnTo>
                  <a:lnTo>
                    <a:pt x="87501" y="53313"/>
                  </a:lnTo>
                  <a:lnTo>
                    <a:pt x="87690" y="53634"/>
                  </a:lnTo>
                  <a:lnTo>
                    <a:pt x="87898" y="53955"/>
                  </a:lnTo>
                  <a:lnTo>
                    <a:pt x="88106" y="54257"/>
                  </a:lnTo>
                  <a:lnTo>
                    <a:pt x="88351" y="54559"/>
                  </a:lnTo>
                  <a:lnTo>
                    <a:pt x="88596" y="54842"/>
                  </a:lnTo>
                  <a:lnTo>
                    <a:pt x="88842" y="55144"/>
                  </a:lnTo>
                  <a:lnTo>
                    <a:pt x="89125" y="55409"/>
                  </a:lnTo>
                  <a:lnTo>
                    <a:pt x="89427" y="55673"/>
                  </a:lnTo>
                  <a:lnTo>
                    <a:pt x="89748" y="55937"/>
                  </a:lnTo>
                  <a:lnTo>
                    <a:pt x="89748" y="55937"/>
                  </a:lnTo>
                  <a:lnTo>
                    <a:pt x="89333" y="55163"/>
                  </a:lnTo>
                  <a:lnTo>
                    <a:pt x="88936" y="54351"/>
                  </a:lnTo>
                  <a:lnTo>
                    <a:pt x="88559" y="53502"/>
                  </a:lnTo>
                  <a:lnTo>
                    <a:pt x="88181" y="52634"/>
                  </a:lnTo>
                  <a:lnTo>
                    <a:pt x="88181" y="52615"/>
                  </a:lnTo>
                  <a:lnTo>
                    <a:pt x="87879" y="51841"/>
                  </a:lnTo>
                  <a:lnTo>
                    <a:pt x="87841" y="51709"/>
                  </a:lnTo>
                  <a:lnTo>
                    <a:pt x="87577" y="50991"/>
                  </a:lnTo>
                  <a:lnTo>
                    <a:pt x="87520" y="50783"/>
                  </a:lnTo>
                  <a:lnTo>
                    <a:pt x="87218" y="49858"/>
                  </a:lnTo>
                  <a:lnTo>
                    <a:pt x="87048" y="49292"/>
                  </a:lnTo>
                  <a:lnTo>
                    <a:pt x="87011" y="49235"/>
                  </a:lnTo>
                  <a:lnTo>
                    <a:pt x="86841" y="48782"/>
                  </a:lnTo>
                  <a:lnTo>
                    <a:pt x="86633" y="48329"/>
                  </a:lnTo>
                  <a:lnTo>
                    <a:pt x="86407" y="47838"/>
                  </a:lnTo>
                  <a:lnTo>
                    <a:pt x="86142" y="47348"/>
                  </a:lnTo>
                  <a:lnTo>
                    <a:pt x="87426" y="48027"/>
                  </a:lnTo>
                  <a:lnTo>
                    <a:pt x="88691" y="48688"/>
                  </a:lnTo>
                  <a:lnTo>
                    <a:pt x="89937" y="49311"/>
                  </a:lnTo>
                  <a:lnTo>
                    <a:pt x="91164" y="49896"/>
                  </a:lnTo>
                  <a:lnTo>
                    <a:pt x="92372" y="50463"/>
                  </a:lnTo>
                  <a:lnTo>
                    <a:pt x="93543" y="51010"/>
                  </a:lnTo>
                  <a:lnTo>
                    <a:pt x="94713" y="51520"/>
                  </a:lnTo>
                  <a:lnTo>
                    <a:pt x="95846" y="51992"/>
                  </a:lnTo>
                  <a:lnTo>
                    <a:pt x="96960" y="52464"/>
                  </a:lnTo>
                  <a:lnTo>
                    <a:pt x="98036" y="52898"/>
                  </a:lnTo>
                  <a:lnTo>
                    <a:pt x="99112" y="53294"/>
                  </a:lnTo>
                  <a:lnTo>
                    <a:pt x="100150" y="53691"/>
                  </a:lnTo>
                  <a:lnTo>
                    <a:pt x="101169" y="54049"/>
                  </a:lnTo>
                  <a:lnTo>
                    <a:pt x="102170" y="54389"/>
                  </a:lnTo>
                  <a:lnTo>
                    <a:pt x="103152" y="54710"/>
                  </a:lnTo>
                  <a:lnTo>
                    <a:pt x="104114" y="54993"/>
                  </a:lnTo>
                  <a:lnTo>
                    <a:pt x="105039" y="55277"/>
                  </a:lnTo>
                  <a:lnTo>
                    <a:pt x="105946" y="55522"/>
                  </a:lnTo>
                  <a:lnTo>
                    <a:pt x="106852" y="55767"/>
                  </a:lnTo>
                  <a:lnTo>
                    <a:pt x="107720" y="55975"/>
                  </a:lnTo>
                  <a:lnTo>
                    <a:pt x="108570" y="56183"/>
                  </a:lnTo>
                  <a:lnTo>
                    <a:pt x="109381" y="56353"/>
                  </a:lnTo>
                  <a:lnTo>
                    <a:pt x="110193" y="56522"/>
                  </a:lnTo>
                  <a:lnTo>
                    <a:pt x="110986" y="56674"/>
                  </a:lnTo>
                  <a:lnTo>
                    <a:pt x="111741" y="56806"/>
                  </a:lnTo>
                  <a:lnTo>
                    <a:pt x="112496" y="56919"/>
                  </a:lnTo>
                  <a:lnTo>
                    <a:pt x="113214" y="57013"/>
                  </a:lnTo>
                  <a:lnTo>
                    <a:pt x="113912" y="57108"/>
                  </a:lnTo>
                  <a:lnTo>
                    <a:pt x="115253" y="57240"/>
                  </a:lnTo>
                  <a:lnTo>
                    <a:pt x="116499" y="57315"/>
                  </a:lnTo>
                  <a:lnTo>
                    <a:pt x="117688" y="57372"/>
                  </a:lnTo>
                  <a:lnTo>
                    <a:pt x="118783" y="57372"/>
                  </a:lnTo>
                  <a:lnTo>
                    <a:pt x="119802" y="57334"/>
                  </a:lnTo>
                  <a:lnTo>
                    <a:pt x="120727" y="57278"/>
                  </a:lnTo>
                  <a:lnTo>
                    <a:pt x="121596" y="57202"/>
                  </a:lnTo>
                  <a:lnTo>
                    <a:pt x="122370" y="57089"/>
                  </a:lnTo>
                  <a:lnTo>
                    <a:pt x="123068" y="56976"/>
                  </a:lnTo>
                  <a:lnTo>
                    <a:pt x="123691" y="56862"/>
                  </a:lnTo>
                  <a:lnTo>
                    <a:pt x="124239" y="56730"/>
                  </a:lnTo>
                  <a:lnTo>
                    <a:pt x="124711" y="56598"/>
                  </a:lnTo>
                  <a:lnTo>
                    <a:pt x="125107" y="56485"/>
                  </a:lnTo>
                  <a:lnTo>
                    <a:pt x="125428" y="56371"/>
                  </a:lnTo>
                  <a:lnTo>
                    <a:pt x="125862" y="56202"/>
                  </a:lnTo>
                  <a:lnTo>
                    <a:pt x="126013" y="56145"/>
                  </a:lnTo>
                  <a:lnTo>
                    <a:pt x="125069" y="56296"/>
                  </a:lnTo>
                  <a:lnTo>
                    <a:pt x="124125" y="56428"/>
                  </a:lnTo>
                  <a:lnTo>
                    <a:pt x="123144" y="56504"/>
                  </a:lnTo>
                  <a:lnTo>
                    <a:pt x="122143" y="56560"/>
                  </a:lnTo>
                  <a:lnTo>
                    <a:pt x="121143" y="56579"/>
                  </a:lnTo>
                  <a:lnTo>
                    <a:pt x="120123" y="56579"/>
                  </a:lnTo>
                  <a:lnTo>
                    <a:pt x="119104" y="56541"/>
                  </a:lnTo>
                  <a:lnTo>
                    <a:pt x="118047" y="56466"/>
                  </a:lnTo>
                  <a:lnTo>
                    <a:pt x="116989" y="56371"/>
                  </a:lnTo>
                  <a:lnTo>
                    <a:pt x="115932" y="56258"/>
                  </a:lnTo>
                  <a:lnTo>
                    <a:pt x="114875" y="56107"/>
                  </a:lnTo>
                  <a:lnTo>
                    <a:pt x="113799" y="55937"/>
                  </a:lnTo>
                  <a:lnTo>
                    <a:pt x="112723" y="55748"/>
                  </a:lnTo>
                  <a:lnTo>
                    <a:pt x="111647" y="55541"/>
                  </a:lnTo>
                  <a:lnTo>
                    <a:pt x="110571" y="55295"/>
                  </a:lnTo>
                  <a:lnTo>
                    <a:pt x="109476" y="55050"/>
                  </a:lnTo>
                  <a:lnTo>
                    <a:pt x="108400" y="54786"/>
                  </a:lnTo>
                  <a:lnTo>
                    <a:pt x="107343" y="54503"/>
                  </a:lnTo>
                  <a:lnTo>
                    <a:pt x="106267" y="54200"/>
                  </a:lnTo>
                  <a:lnTo>
                    <a:pt x="105209" y="53880"/>
                  </a:lnTo>
                  <a:lnTo>
                    <a:pt x="104152" y="53559"/>
                  </a:lnTo>
                  <a:lnTo>
                    <a:pt x="103114" y="53219"/>
                  </a:lnTo>
                  <a:lnTo>
                    <a:pt x="102076" y="52860"/>
                  </a:lnTo>
                  <a:lnTo>
                    <a:pt x="101056" y="52501"/>
                  </a:lnTo>
                  <a:lnTo>
                    <a:pt x="100037" y="52143"/>
                  </a:lnTo>
                  <a:lnTo>
                    <a:pt x="99055" y="51765"/>
                  </a:lnTo>
                  <a:lnTo>
                    <a:pt x="97111" y="51010"/>
                  </a:lnTo>
                  <a:lnTo>
                    <a:pt x="95260" y="50236"/>
                  </a:lnTo>
                  <a:lnTo>
                    <a:pt x="93486" y="49481"/>
                  </a:lnTo>
                  <a:lnTo>
                    <a:pt x="94864" y="49481"/>
                  </a:lnTo>
                  <a:lnTo>
                    <a:pt x="96186" y="49462"/>
                  </a:lnTo>
                  <a:lnTo>
                    <a:pt x="97450" y="49405"/>
                  </a:lnTo>
                  <a:lnTo>
                    <a:pt x="98677" y="49330"/>
                  </a:lnTo>
                  <a:lnTo>
                    <a:pt x="99848" y="49235"/>
                  </a:lnTo>
                  <a:lnTo>
                    <a:pt x="100981" y="49122"/>
                  </a:lnTo>
                  <a:lnTo>
                    <a:pt x="102057" y="48990"/>
                  </a:lnTo>
                  <a:lnTo>
                    <a:pt x="103076" y="48839"/>
                  </a:lnTo>
                  <a:lnTo>
                    <a:pt x="104058" y="48688"/>
                  </a:lnTo>
                  <a:lnTo>
                    <a:pt x="105002" y="48499"/>
                  </a:lnTo>
                  <a:lnTo>
                    <a:pt x="105889" y="48310"/>
                  </a:lnTo>
                  <a:lnTo>
                    <a:pt x="106720" y="48103"/>
                  </a:lnTo>
                  <a:lnTo>
                    <a:pt x="107513" y="47895"/>
                  </a:lnTo>
                  <a:lnTo>
                    <a:pt x="108268" y="47687"/>
                  </a:lnTo>
                  <a:lnTo>
                    <a:pt x="108985" y="47461"/>
                  </a:lnTo>
                  <a:lnTo>
                    <a:pt x="109646" y="47253"/>
                  </a:lnTo>
                  <a:lnTo>
                    <a:pt x="110269" y="47027"/>
                  </a:lnTo>
                  <a:lnTo>
                    <a:pt x="110835" y="46800"/>
                  </a:lnTo>
                  <a:lnTo>
                    <a:pt x="111364" y="46574"/>
                  </a:lnTo>
                  <a:lnTo>
                    <a:pt x="111855" y="46366"/>
                  </a:lnTo>
                  <a:lnTo>
                    <a:pt x="112723" y="45969"/>
                  </a:lnTo>
                  <a:lnTo>
                    <a:pt x="113403" y="45592"/>
                  </a:lnTo>
                  <a:lnTo>
                    <a:pt x="113950" y="45290"/>
                  </a:lnTo>
                  <a:lnTo>
                    <a:pt x="114309" y="45063"/>
                  </a:lnTo>
                  <a:lnTo>
                    <a:pt x="114611" y="44837"/>
                  </a:lnTo>
                  <a:lnTo>
                    <a:pt x="114611" y="44837"/>
                  </a:lnTo>
                  <a:lnTo>
                    <a:pt x="113988" y="45195"/>
                  </a:lnTo>
                  <a:lnTo>
                    <a:pt x="113327" y="45535"/>
                  </a:lnTo>
                  <a:lnTo>
                    <a:pt x="112629" y="45856"/>
                  </a:lnTo>
                  <a:lnTo>
                    <a:pt x="111911" y="46139"/>
                  </a:lnTo>
                  <a:lnTo>
                    <a:pt x="111194" y="46423"/>
                  </a:lnTo>
                  <a:lnTo>
                    <a:pt x="110439" y="46668"/>
                  </a:lnTo>
                  <a:lnTo>
                    <a:pt x="109665" y="46913"/>
                  </a:lnTo>
                  <a:lnTo>
                    <a:pt x="108872" y="47121"/>
                  </a:lnTo>
                  <a:lnTo>
                    <a:pt x="108079" y="47329"/>
                  </a:lnTo>
                  <a:lnTo>
                    <a:pt x="107267" y="47499"/>
                  </a:lnTo>
                  <a:lnTo>
                    <a:pt x="106455" y="47669"/>
                  </a:lnTo>
                  <a:lnTo>
                    <a:pt x="105625" y="47820"/>
                  </a:lnTo>
                  <a:lnTo>
                    <a:pt x="104794" y="47952"/>
                  </a:lnTo>
                  <a:lnTo>
                    <a:pt x="103963" y="48084"/>
                  </a:lnTo>
                  <a:lnTo>
                    <a:pt x="103152" y="48178"/>
                  </a:lnTo>
                  <a:lnTo>
                    <a:pt x="102321" y="48273"/>
                  </a:lnTo>
                  <a:lnTo>
                    <a:pt x="101490" y="48348"/>
                  </a:lnTo>
                  <a:lnTo>
                    <a:pt x="100679" y="48424"/>
                  </a:lnTo>
                  <a:lnTo>
                    <a:pt x="99093" y="48537"/>
                  </a:lnTo>
                  <a:lnTo>
                    <a:pt x="97564" y="48594"/>
                  </a:lnTo>
                  <a:lnTo>
                    <a:pt x="96110" y="48631"/>
                  </a:lnTo>
                  <a:lnTo>
                    <a:pt x="94732" y="48631"/>
                  </a:lnTo>
                  <a:lnTo>
                    <a:pt x="93486" y="48612"/>
                  </a:lnTo>
                  <a:lnTo>
                    <a:pt x="92372" y="48556"/>
                  </a:lnTo>
                  <a:lnTo>
                    <a:pt x="91390" y="48499"/>
                  </a:lnTo>
                  <a:lnTo>
                    <a:pt x="90239" y="47952"/>
                  </a:lnTo>
                  <a:lnTo>
                    <a:pt x="89144" y="47404"/>
                  </a:lnTo>
                  <a:lnTo>
                    <a:pt x="88124" y="46895"/>
                  </a:lnTo>
                  <a:lnTo>
                    <a:pt x="87199" y="46385"/>
                  </a:lnTo>
                  <a:lnTo>
                    <a:pt x="86350" y="45932"/>
                  </a:lnTo>
                  <a:lnTo>
                    <a:pt x="85595" y="45498"/>
                  </a:lnTo>
                  <a:lnTo>
                    <a:pt x="84934" y="45101"/>
                  </a:lnTo>
                  <a:lnTo>
                    <a:pt x="84387" y="44742"/>
                  </a:lnTo>
                  <a:lnTo>
                    <a:pt x="83745" y="43968"/>
                  </a:lnTo>
                  <a:lnTo>
                    <a:pt x="83046" y="43175"/>
                  </a:lnTo>
                  <a:lnTo>
                    <a:pt x="82914" y="43043"/>
                  </a:lnTo>
                  <a:lnTo>
                    <a:pt x="82291" y="42401"/>
                  </a:lnTo>
                  <a:lnTo>
                    <a:pt x="82159" y="42269"/>
                  </a:lnTo>
                  <a:lnTo>
                    <a:pt x="81423" y="41571"/>
                  </a:lnTo>
                  <a:lnTo>
                    <a:pt x="81140" y="41325"/>
                  </a:lnTo>
                  <a:lnTo>
                    <a:pt x="80630" y="40872"/>
                  </a:lnTo>
                  <a:lnTo>
                    <a:pt x="80271" y="40570"/>
                  </a:lnTo>
                  <a:lnTo>
                    <a:pt x="79686" y="40098"/>
                  </a:lnTo>
                  <a:lnTo>
                    <a:pt x="79157" y="39683"/>
                  </a:lnTo>
                  <a:lnTo>
                    <a:pt x="78610" y="39305"/>
                  </a:lnTo>
                  <a:lnTo>
                    <a:pt x="78176" y="38984"/>
                  </a:lnTo>
                  <a:lnTo>
                    <a:pt x="77647" y="38626"/>
                  </a:lnTo>
                  <a:lnTo>
                    <a:pt x="77213" y="38343"/>
                  </a:lnTo>
                  <a:lnTo>
                    <a:pt x="76307" y="37795"/>
                  </a:lnTo>
                  <a:lnTo>
                    <a:pt x="75854" y="37531"/>
                  </a:lnTo>
                  <a:lnTo>
                    <a:pt x="75231" y="37191"/>
                  </a:lnTo>
                  <a:lnTo>
                    <a:pt x="74759" y="36946"/>
                  </a:lnTo>
                  <a:lnTo>
                    <a:pt x="73909" y="36511"/>
                  </a:lnTo>
                  <a:lnTo>
                    <a:pt x="73437" y="36304"/>
                  </a:lnTo>
                  <a:lnTo>
                    <a:pt x="72569" y="35907"/>
                  </a:lnTo>
                  <a:lnTo>
                    <a:pt x="72116" y="35737"/>
                  </a:lnTo>
                  <a:lnTo>
                    <a:pt x="71247" y="35398"/>
                  </a:lnTo>
                  <a:lnTo>
                    <a:pt x="70889" y="35265"/>
                  </a:lnTo>
                  <a:lnTo>
                    <a:pt x="70266" y="35058"/>
                  </a:lnTo>
                  <a:lnTo>
                    <a:pt x="69643" y="34850"/>
                  </a:lnTo>
                  <a:lnTo>
                    <a:pt x="69303" y="34756"/>
                  </a:lnTo>
                  <a:lnTo>
                    <a:pt x="68283" y="34473"/>
                  </a:lnTo>
                  <a:lnTo>
                    <a:pt x="67887" y="34359"/>
                  </a:lnTo>
                  <a:lnTo>
                    <a:pt x="67207" y="34208"/>
                  </a:lnTo>
                  <a:lnTo>
                    <a:pt x="66528" y="34057"/>
                  </a:lnTo>
                  <a:lnTo>
                    <a:pt x="66509" y="34057"/>
                  </a:lnTo>
                  <a:lnTo>
                    <a:pt x="67566" y="33944"/>
                  </a:lnTo>
                  <a:lnTo>
                    <a:pt x="68642" y="33868"/>
                  </a:lnTo>
                  <a:lnTo>
                    <a:pt x="69850" y="33774"/>
                  </a:lnTo>
                  <a:lnTo>
                    <a:pt x="71058" y="33717"/>
                  </a:lnTo>
                  <a:lnTo>
                    <a:pt x="72267" y="33680"/>
                  </a:lnTo>
                  <a:lnTo>
                    <a:pt x="73475" y="33661"/>
                  </a:lnTo>
                  <a:lnTo>
                    <a:pt x="74702" y="33642"/>
                  </a:lnTo>
                  <a:lnTo>
                    <a:pt x="75910" y="33661"/>
                  </a:lnTo>
                  <a:lnTo>
                    <a:pt x="77137" y="33699"/>
                  </a:lnTo>
                  <a:lnTo>
                    <a:pt x="78364" y="33755"/>
                  </a:lnTo>
                  <a:lnTo>
                    <a:pt x="79573" y="33831"/>
                  </a:lnTo>
                  <a:lnTo>
                    <a:pt x="80800" y="33925"/>
                  </a:lnTo>
                  <a:lnTo>
                    <a:pt x="82008" y="34038"/>
                  </a:lnTo>
                  <a:lnTo>
                    <a:pt x="83235" y="34170"/>
                  </a:lnTo>
                  <a:lnTo>
                    <a:pt x="84443" y="34322"/>
                  </a:lnTo>
                  <a:lnTo>
                    <a:pt x="85651" y="34491"/>
                  </a:lnTo>
                  <a:lnTo>
                    <a:pt x="86860" y="34680"/>
                  </a:lnTo>
                  <a:lnTo>
                    <a:pt x="88049" y="34888"/>
                  </a:lnTo>
                  <a:lnTo>
                    <a:pt x="89540" y="35152"/>
                  </a:lnTo>
                  <a:lnTo>
                    <a:pt x="90994" y="35379"/>
                  </a:lnTo>
                  <a:lnTo>
                    <a:pt x="92391" y="35567"/>
                  </a:lnTo>
                  <a:lnTo>
                    <a:pt x="93750" y="35737"/>
                  </a:lnTo>
                  <a:lnTo>
                    <a:pt x="95072" y="35851"/>
                  </a:lnTo>
                  <a:lnTo>
                    <a:pt x="96355" y="35945"/>
                  </a:lnTo>
                  <a:lnTo>
                    <a:pt x="97601" y="36002"/>
                  </a:lnTo>
                  <a:lnTo>
                    <a:pt x="98810" y="36039"/>
                  </a:lnTo>
                  <a:lnTo>
                    <a:pt x="99980" y="36039"/>
                  </a:lnTo>
                  <a:lnTo>
                    <a:pt x="101113" y="36021"/>
                  </a:lnTo>
                  <a:lnTo>
                    <a:pt x="102227" y="35964"/>
                  </a:lnTo>
                  <a:lnTo>
                    <a:pt x="103284" y="35888"/>
                  </a:lnTo>
                  <a:lnTo>
                    <a:pt x="104322" y="35794"/>
                  </a:lnTo>
                  <a:lnTo>
                    <a:pt x="105304" y="35662"/>
                  </a:lnTo>
                  <a:lnTo>
                    <a:pt x="106267" y="35511"/>
                  </a:lnTo>
                  <a:lnTo>
                    <a:pt x="107192" y="35341"/>
                  </a:lnTo>
                  <a:lnTo>
                    <a:pt x="108098" y="35152"/>
                  </a:lnTo>
                  <a:lnTo>
                    <a:pt x="108966" y="34945"/>
                  </a:lnTo>
                  <a:lnTo>
                    <a:pt x="109797" y="34718"/>
                  </a:lnTo>
                  <a:lnTo>
                    <a:pt x="110590" y="34473"/>
                  </a:lnTo>
                  <a:lnTo>
                    <a:pt x="111364" y="34208"/>
                  </a:lnTo>
                  <a:lnTo>
                    <a:pt x="112100" y="33925"/>
                  </a:lnTo>
                  <a:lnTo>
                    <a:pt x="112817" y="33642"/>
                  </a:lnTo>
                  <a:lnTo>
                    <a:pt x="113497" y="33340"/>
                  </a:lnTo>
                  <a:lnTo>
                    <a:pt x="114158" y="33019"/>
                  </a:lnTo>
                  <a:lnTo>
                    <a:pt x="114781" y="32679"/>
                  </a:lnTo>
                  <a:lnTo>
                    <a:pt x="115385" y="32339"/>
                  </a:lnTo>
                  <a:lnTo>
                    <a:pt x="115951" y="31999"/>
                  </a:lnTo>
                  <a:lnTo>
                    <a:pt x="116499" y="31641"/>
                  </a:lnTo>
                  <a:lnTo>
                    <a:pt x="117027" y="31263"/>
                  </a:lnTo>
                  <a:lnTo>
                    <a:pt x="117537" y="30905"/>
                  </a:lnTo>
                  <a:lnTo>
                    <a:pt x="118009" y="30527"/>
                  </a:lnTo>
                  <a:lnTo>
                    <a:pt x="118462" y="30131"/>
                  </a:lnTo>
                  <a:lnTo>
                    <a:pt x="118877" y="29753"/>
                  </a:lnTo>
                  <a:lnTo>
                    <a:pt x="119293" y="29357"/>
                  </a:lnTo>
                  <a:lnTo>
                    <a:pt x="119670" y="28979"/>
                  </a:lnTo>
                  <a:lnTo>
                    <a:pt x="120029" y="28582"/>
                  </a:lnTo>
                  <a:lnTo>
                    <a:pt x="120388" y="28186"/>
                  </a:lnTo>
                  <a:lnTo>
                    <a:pt x="120708" y="27808"/>
                  </a:lnTo>
                  <a:lnTo>
                    <a:pt x="121010" y="27431"/>
                  </a:lnTo>
                  <a:lnTo>
                    <a:pt x="121294" y="27034"/>
                  </a:lnTo>
                  <a:lnTo>
                    <a:pt x="121558" y="26657"/>
                  </a:lnTo>
                  <a:lnTo>
                    <a:pt x="122030" y="25940"/>
                  </a:lnTo>
                  <a:lnTo>
                    <a:pt x="122445" y="25222"/>
                  </a:lnTo>
                  <a:lnTo>
                    <a:pt x="122785" y="24561"/>
                  </a:lnTo>
                  <a:lnTo>
                    <a:pt x="123087" y="23957"/>
                  </a:lnTo>
                  <a:lnTo>
                    <a:pt x="123314" y="23391"/>
                  </a:lnTo>
                  <a:lnTo>
                    <a:pt x="123502" y="22900"/>
                  </a:lnTo>
                  <a:lnTo>
                    <a:pt x="123653" y="22466"/>
                  </a:lnTo>
                  <a:lnTo>
                    <a:pt x="123748" y="22126"/>
                  </a:lnTo>
                  <a:lnTo>
                    <a:pt x="123823" y="21881"/>
                  </a:lnTo>
                  <a:lnTo>
                    <a:pt x="123880" y="21654"/>
                  </a:lnTo>
                  <a:lnTo>
                    <a:pt x="122974" y="23032"/>
                  </a:lnTo>
                  <a:lnTo>
                    <a:pt x="122521" y="23693"/>
                  </a:lnTo>
                  <a:lnTo>
                    <a:pt x="122049" y="24373"/>
                  </a:lnTo>
                  <a:lnTo>
                    <a:pt x="121577" y="25033"/>
                  </a:lnTo>
                  <a:lnTo>
                    <a:pt x="121067" y="25675"/>
                  </a:lnTo>
                  <a:lnTo>
                    <a:pt x="120539" y="26298"/>
                  </a:lnTo>
                  <a:lnTo>
                    <a:pt x="119972" y="26921"/>
                  </a:lnTo>
                  <a:lnTo>
                    <a:pt x="119387" y="27525"/>
                  </a:lnTo>
                  <a:lnTo>
                    <a:pt x="118783" y="28111"/>
                  </a:lnTo>
                  <a:lnTo>
                    <a:pt x="118122" y="28677"/>
                  </a:lnTo>
                  <a:lnTo>
                    <a:pt x="117424" y="29224"/>
                  </a:lnTo>
                  <a:lnTo>
                    <a:pt x="117065" y="29470"/>
                  </a:lnTo>
                  <a:lnTo>
                    <a:pt x="116687" y="29734"/>
                  </a:lnTo>
                  <a:lnTo>
                    <a:pt x="116291" y="29979"/>
                  </a:lnTo>
                  <a:lnTo>
                    <a:pt x="115894" y="30225"/>
                  </a:lnTo>
                  <a:lnTo>
                    <a:pt x="115479" y="30451"/>
                  </a:lnTo>
                  <a:lnTo>
                    <a:pt x="115064" y="30697"/>
                  </a:lnTo>
                  <a:lnTo>
                    <a:pt x="114611" y="30905"/>
                  </a:lnTo>
                  <a:lnTo>
                    <a:pt x="114158" y="31131"/>
                  </a:lnTo>
                  <a:lnTo>
                    <a:pt x="113705" y="31339"/>
                  </a:lnTo>
                  <a:lnTo>
                    <a:pt x="113214" y="31528"/>
                  </a:lnTo>
                  <a:lnTo>
                    <a:pt x="112723" y="31716"/>
                  </a:lnTo>
                  <a:lnTo>
                    <a:pt x="112194" y="31905"/>
                  </a:lnTo>
                  <a:lnTo>
                    <a:pt x="111666" y="32075"/>
                  </a:lnTo>
                  <a:lnTo>
                    <a:pt x="111118" y="32245"/>
                  </a:lnTo>
                  <a:lnTo>
                    <a:pt x="110571" y="32396"/>
                  </a:lnTo>
                  <a:lnTo>
                    <a:pt x="109986" y="32528"/>
                  </a:lnTo>
                  <a:lnTo>
                    <a:pt x="109381" y="32679"/>
                  </a:lnTo>
                  <a:lnTo>
                    <a:pt x="108758" y="32792"/>
                  </a:lnTo>
                  <a:lnTo>
                    <a:pt x="108135" y="32906"/>
                  </a:lnTo>
                  <a:lnTo>
                    <a:pt x="107475" y="33019"/>
                  </a:lnTo>
                  <a:lnTo>
                    <a:pt x="106795" y="33113"/>
                  </a:lnTo>
                  <a:lnTo>
                    <a:pt x="106116" y="33208"/>
                  </a:lnTo>
                  <a:lnTo>
                    <a:pt x="105398" y="33283"/>
                  </a:lnTo>
                  <a:lnTo>
                    <a:pt x="104662" y="33340"/>
                  </a:lnTo>
                  <a:lnTo>
                    <a:pt x="103907" y="33396"/>
                  </a:lnTo>
                  <a:lnTo>
                    <a:pt x="103133" y="33434"/>
                  </a:lnTo>
                  <a:lnTo>
                    <a:pt x="102321" y="33453"/>
                  </a:lnTo>
                  <a:lnTo>
                    <a:pt x="101490" y="33472"/>
                  </a:lnTo>
                  <a:lnTo>
                    <a:pt x="99791" y="33472"/>
                  </a:lnTo>
                  <a:lnTo>
                    <a:pt x="98885" y="33453"/>
                  </a:lnTo>
                  <a:lnTo>
                    <a:pt x="97979" y="33415"/>
                  </a:lnTo>
                  <a:lnTo>
                    <a:pt x="97035" y="33359"/>
                  </a:lnTo>
                  <a:lnTo>
                    <a:pt x="96053" y="33302"/>
                  </a:lnTo>
                  <a:lnTo>
                    <a:pt x="95072" y="33227"/>
                  </a:lnTo>
                  <a:lnTo>
                    <a:pt x="94052" y="33151"/>
                  </a:lnTo>
                  <a:lnTo>
                    <a:pt x="92995" y="33038"/>
                  </a:lnTo>
                  <a:lnTo>
                    <a:pt x="91938" y="32925"/>
                  </a:lnTo>
                  <a:lnTo>
                    <a:pt x="89691" y="32641"/>
                  </a:lnTo>
                  <a:lnTo>
                    <a:pt x="89144" y="32566"/>
                  </a:lnTo>
                  <a:lnTo>
                    <a:pt x="88596" y="32471"/>
                  </a:lnTo>
                  <a:lnTo>
                    <a:pt x="87483" y="32302"/>
                  </a:lnTo>
                  <a:lnTo>
                    <a:pt x="86841" y="32207"/>
                  </a:lnTo>
                  <a:lnTo>
                    <a:pt x="85217" y="31981"/>
                  </a:lnTo>
                  <a:lnTo>
                    <a:pt x="84594" y="31905"/>
                  </a:lnTo>
                  <a:lnTo>
                    <a:pt x="82499" y="31660"/>
                  </a:lnTo>
                  <a:lnTo>
                    <a:pt x="82140" y="31622"/>
                  </a:lnTo>
                  <a:lnTo>
                    <a:pt x="80403" y="31471"/>
                  </a:lnTo>
                  <a:lnTo>
                    <a:pt x="79724" y="31414"/>
                  </a:lnTo>
                  <a:lnTo>
                    <a:pt x="78232" y="31301"/>
                  </a:lnTo>
                  <a:lnTo>
                    <a:pt x="77628" y="31263"/>
                  </a:lnTo>
                  <a:lnTo>
                    <a:pt x="75703" y="31169"/>
                  </a:lnTo>
                  <a:lnTo>
                    <a:pt x="75098" y="31150"/>
                  </a:lnTo>
                  <a:lnTo>
                    <a:pt x="73739" y="31131"/>
                  </a:lnTo>
                  <a:lnTo>
                    <a:pt x="72984" y="31112"/>
                  </a:lnTo>
                  <a:lnTo>
                    <a:pt x="71700" y="31112"/>
                  </a:lnTo>
                  <a:lnTo>
                    <a:pt x="71040" y="31131"/>
                  </a:lnTo>
                  <a:lnTo>
                    <a:pt x="69322" y="31169"/>
                  </a:lnTo>
                  <a:lnTo>
                    <a:pt x="68548" y="31207"/>
                  </a:lnTo>
                  <a:lnTo>
                    <a:pt x="67490" y="31263"/>
                  </a:lnTo>
                  <a:lnTo>
                    <a:pt x="66660" y="31301"/>
                  </a:lnTo>
                  <a:lnTo>
                    <a:pt x="65640" y="31395"/>
                  </a:lnTo>
                  <a:lnTo>
                    <a:pt x="64338" y="31509"/>
                  </a:lnTo>
                  <a:lnTo>
                    <a:pt x="63356" y="31603"/>
                  </a:lnTo>
                  <a:lnTo>
                    <a:pt x="62431" y="31716"/>
                  </a:lnTo>
                  <a:lnTo>
                    <a:pt x="61676" y="31811"/>
                  </a:lnTo>
                  <a:lnTo>
                    <a:pt x="60732" y="31943"/>
                  </a:lnTo>
                  <a:lnTo>
                    <a:pt x="60128" y="32037"/>
                  </a:lnTo>
                  <a:lnTo>
                    <a:pt x="59184" y="32188"/>
                  </a:lnTo>
                  <a:lnTo>
                    <a:pt x="58278" y="32358"/>
                  </a:lnTo>
                  <a:lnTo>
                    <a:pt x="57787" y="32453"/>
                  </a:lnTo>
                  <a:lnTo>
                    <a:pt x="56768" y="32660"/>
                  </a:lnTo>
                  <a:lnTo>
                    <a:pt x="56296" y="32755"/>
                  </a:lnTo>
                  <a:lnTo>
                    <a:pt x="55427" y="32962"/>
                  </a:lnTo>
                  <a:lnTo>
                    <a:pt x="54559" y="33170"/>
                  </a:lnTo>
                  <a:lnTo>
                    <a:pt x="53690" y="33378"/>
                  </a:lnTo>
                  <a:lnTo>
                    <a:pt x="52860" y="33604"/>
                  </a:lnTo>
                  <a:lnTo>
                    <a:pt x="52633" y="33661"/>
                  </a:lnTo>
                  <a:lnTo>
                    <a:pt x="51538" y="33982"/>
                  </a:lnTo>
                  <a:lnTo>
                    <a:pt x="51331" y="34057"/>
                  </a:lnTo>
                  <a:lnTo>
                    <a:pt x="50462" y="34322"/>
                  </a:lnTo>
                  <a:lnTo>
                    <a:pt x="49613" y="34605"/>
                  </a:lnTo>
                  <a:lnTo>
                    <a:pt x="48782" y="34907"/>
                  </a:lnTo>
                  <a:lnTo>
                    <a:pt x="47951" y="35209"/>
                  </a:lnTo>
                  <a:lnTo>
                    <a:pt x="47876" y="35228"/>
                  </a:lnTo>
                  <a:lnTo>
                    <a:pt x="46743" y="35662"/>
                  </a:lnTo>
                  <a:lnTo>
                    <a:pt x="45648" y="36134"/>
                  </a:lnTo>
                  <a:lnTo>
                    <a:pt x="44553" y="36606"/>
                  </a:lnTo>
                  <a:lnTo>
                    <a:pt x="43496" y="37116"/>
                  </a:lnTo>
                  <a:lnTo>
                    <a:pt x="44025" y="36398"/>
                  </a:lnTo>
                  <a:lnTo>
                    <a:pt x="44591" y="35681"/>
                  </a:lnTo>
                  <a:lnTo>
                    <a:pt x="45157" y="34982"/>
                  </a:lnTo>
                  <a:lnTo>
                    <a:pt x="45743" y="34322"/>
                  </a:lnTo>
                  <a:lnTo>
                    <a:pt x="46309" y="33699"/>
                  </a:lnTo>
                  <a:lnTo>
                    <a:pt x="46592" y="33434"/>
                  </a:lnTo>
                  <a:lnTo>
                    <a:pt x="46875" y="33189"/>
                  </a:lnTo>
                  <a:lnTo>
                    <a:pt x="47140" y="32962"/>
                  </a:lnTo>
                  <a:lnTo>
                    <a:pt x="47385" y="32773"/>
                  </a:lnTo>
                  <a:lnTo>
                    <a:pt x="47649" y="32604"/>
                  </a:lnTo>
                  <a:lnTo>
                    <a:pt x="47876" y="32490"/>
                  </a:lnTo>
                  <a:lnTo>
                    <a:pt x="48461" y="32207"/>
                  </a:lnTo>
                  <a:lnTo>
                    <a:pt x="49046" y="31924"/>
                  </a:lnTo>
                  <a:lnTo>
                    <a:pt x="49613" y="31622"/>
                  </a:lnTo>
                  <a:lnTo>
                    <a:pt x="50198" y="31320"/>
                  </a:lnTo>
                  <a:lnTo>
                    <a:pt x="50783" y="30999"/>
                  </a:lnTo>
                  <a:lnTo>
                    <a:pt x="51350" y="30659"/>
                  </a:lnTo>
                  <a:lnTo>
                    <a:pt x="52501" y="29942"/>
                  </a:lnTo>
                  <a:lnTo>
                    <a:pt x="53634" y="29187"/>
                  </a:lnTo>
                  <a:lnTo>
                    <a:pt x="54748" y="28394"/>
                  </a:lnTo>
                  <a:lnTo>
                    <a:pt x="55861" y="27563"/>
                  </a:lnTo>
                  <a:lnTo>
                    <a:pt x="56938" y="26676"/>
                  </a:lnTo>
                  <a:lnTo>
                    <a:pt x="58014" y="25770"/>
                  </a:lnTo>
                  <a:lnTo>
                    <a:pt x="59052" y="24826"/>
                  </a:lnTo>
                  <a:lnTo>
                    <a:pt x="60071" y="23844"/>
                  </a:lnTo>
                  <a:lnTo>
                    <a:pt x="61053" y="22843"/>
                  </a:lnTo>
                  <a:lnTo>
                    <a:pt x="62016" y="21805"/>
                  </a:lnTo>
                  <a:lnTo>
                    <a:pt x="62941" y="20748"/>
                  </a:lnTo>
                  <a:lnTo>
                    <a:pt x="63809" y="19653"/>
                  </a:lnTo>
                  <a:lnTo>
                    <a:pt x="64659" y="18558"/>
                  </a:lnTo>
                  <a:lnTo>
                    <a:pt x="65074" y="17992"/>
                  </a:lnTo>
                  <a:lnTo>
                    <a:pt x="65452" y="17444"/>
                  </a:lnTo>
                  <a:lnTo>
                    <a:pt x="65848" y="16878"/>
                  </a:lnTo>
                  <a:lnTo>
                    <a:pt x="66226" y="16293"/>
                  </a:lnTo>
                  <a:lnTo>
                    <a:pt x="66584" y="15726"/>
                  </a:lnTo>
                  <a:lnTo>
                    <a:pt x="66924" y="15141"/>
                  </a:lnTo>
                  <a:lnTo>
                    <a:pt x="67264" y="14575"/>
                  </a:lnTo>
                  <a:lnTo>
                    <a:pt x="67585" y="13990"/>
                  </a:lnTo>
                  <a:lnTo>
                    <a:pt x="67887" y="13404"/>
                  </a:lnTo>
                  <a:lnTo>
                    <a:pt x="68189" y="12819"/>
                  </a:lnTo>
                  <a:lnTo>
                    <a:pt x="68472" y="12234"/>
                  </a:lnTo>
                  <a:lnTo>
                    <a:pt x="68736" y="11649"/>
                  </a:lnTo>
                  <a:lnTo>
                    <a:pt x="69001" y="11044"/>
                  </a:lnTo>
                  <a:lnTo>
                    <a:pt x="69227" y="10459"/>
                  </a:lnTo>
                  <a:lnTo>
                    <a:pt x="69454" y="9874"/>
                  </a:lnTo>
                  <a:lnTo>
                    <a:pt x="69661" y="9270"/>
                  </a:lnTo>
                  <a:lnTo>
                    <a:pt x="69850" y="8685"/>
                  </a:lnTo>
                  <a:lnTo>
                    <a:pt x="70039" y="8099"/>
                  </a:lnTo>
                  <a:lnTo>
                    <a:pt x="70190" y="7495"/>
                  </a:lnTo>
                  <a:lnTo>
                    <a:pt x="70341" y="6910"/>
                  </a:lnTo>
                  <a:lnTo>
                    <a:pt x="70454" y="6325"/>
                  </a:lnTo>
                  <a:lnTo>
                    <a:pt x="70568" y="5740"/>
                  </a:lnTo>
                  <a:lnTo>
                    <a:pt x="70662" y="5154"/>
                  </a:lnTo>
                  <a:lnTo>
                    <a:pt x="70719" y="4569"/>
                  </a:lnTo>
                  <a:lnTo>
                    <a:pt x="70775" y="3984"/>
                  </a:lnTo>
                  <a:lnTo>
                    <a:pt x="70813" y="3399"/>
                  </a:lnTo>
                  <a:lnTo>
                    <a:pt x="70832" y="2832"/>
                  </a:lnTo>
                  <a:lnTo>
                    <a:pt x="70832" y="2247"/>
                  </a:lnTo>
                  <a:lnTo>
                    <a:pt x="70794" y="1681"/>
                  </a:lnTo>
                  <a:lnTo>
                    <a:pt x="70756" y="1114"/>
                  </a:lnTo>
                  <a:lnTo>
                    <a:pt x="70700" y="548"/>
                  </a:lnTo>
                  <a:lnTo>
                    <a:pt x="7060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 name="Google Shape;18;p2"/>
            <p:cNvGrpSpPr/>
            <p:nvPr/>
          </p:nvGrpSpPr>
          <p:grpSpPr>
            <a:xfrm>
              <a:off x="2464214" y="951103"/>
              <a:ext cx="314426" cy="304947"/>
              <a:chOff x="5013725" y="2633775"/>
              <a:chExt cx="422900" cy="410150"/>
            </a:xfrm>
          </p:grpSpPr>
          <p:sp>
            <p:nvSpPr>
              <p:cNvPr id="19" name="Google Shape;19;p2"/>
              <p:cNvSpPr/>
              <p:nvPr/>
            </p:nvSpPr>
            <p:spPr>
              <a:xfrm>
                <a:off x="5013725" y="2633775"/>
                <a:ext cx="422900" cy="410150"/>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5179850" y="2778200"/>
                <a:ext cx="79300" cy="78850"/>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 name="Google Shape;21;p2"/>
            <p:cNvGrpSpPr/>
            <p:nvPr/>
          </p:nvGrpSpPr>
          <p:grpSpPr>
            <a:xfrm>
              <a:off x="2497939" y="1763378"/>
              <a:ext cx="314426" cy="304947"/>
              <a:chOff x="5013725" y="2633775"/>
              <a:chExt cx="422900" cy="410150"/>
            </a:xfrm>
          </p:grpSpPr>
          <p:sp>
            <p:nvSpPr>
              <p:cNvPr id="22" name="Google Shape;22;p2"/>
              <p:cNvSpPr/>
              <p:nvPr/>
            </p:nvSpPr>
            <p:spPr>
              <a:xfrm>
                <a:off x="5013725" y="2633775"/>
                <a:ext cx="422900" cy="410150"/>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5179850" y="2778200"/>
                <a:ext cx="79300" cy="78850"/>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 name="Google Shape;24;p2"/>
            <p:cNvSpPr/>
            <p:nvPr/>
          </p:nvSpPr>
          <p:spPr>
            <a:xfrm rot="5209801">
              <a:off x="1218720" y="419375"/>
              <a:ext cx="192106" cy="240257"/>
            </a:xfrm>
            <a:custGeom>
              <a:avLst/>
              <a:gdLst/>
              <a:ahLst/>
              <a:cxnLst/>
              <a:rect l="l" t="t" r="r" b="b"/>
              <a:pathLst>
                <a:path w="7684" h="9610" extrusionOk="0">
                  <a:moveTo>
                    <a:pt x="5097" y="1"/>
                  </a:moveTo>
                  <a:lnTo>
                    <a:pt x="4588" y="114"/>
                  </a:lnTo>
                  <a:lnTo>
                    <a:pt x="4399" y="2096"/>
                  </a:lnTo>
                  <a:lnTo>
                    <a:pt x="3889" y="246"/>
                  </a:lnTo>
                  <a:lnTo>
                    <a:pt x="2889" y="869"/>
                  </a:lnTo>
                  <a:lnTo>
                    <a:pt x="3681" y="2568"/>
                  </a:lnTo>
                  <a:lnTo>
                    <a:pt x="4229" y="3814"/>
                  </a:lnTo>
                  <a:lnTo>
                    <a:pt x="4399" y="4248"/>
                  </a:lnTo>
                  <a:lnTo>
                    <a:pt x="4512" y="4569"/>
                  </a:lnTo>
                  <a:lnTo>
                    <a:pt x="4550" y="4777"/>
                  </a:lnTo>
                  <a:lnTo>
                    <a:pt x="4550" y="4834"/>
                  </a:lnTo>
                  <a:lnTo>
                    <a:pt x="4531" y="4871"/>
                  </a:lnTo>
                  <a:lnTo>
                    <a:pt x="4512" y="4871"/>
                  </a:lnTo>
                  <a:lnTo>
                    <a:pt x="4455" y="4834"/>
                  </a:lnTo>
                  <a:lnTo>
                    <a:pt x="4304" y="4664"/>
                  </a:lnTo>
                  <a:lnTo>
                    <a:pt x="4097" y="4399"/>
                  </a:lnTo>
                  <a:lnTo>
                    <a:pt x="3832" y="4003"/>
                  </a:lnTo>
                  <a:lnTo>
                    <a:pt x="3077" y="2832"/>
                  </a:lnTo>
                  <a:lnTo>
                    <a:pt x="2077" y="1190"/>
                  </a:lnTo>
                  <a:lnTo>
                    <a:pt x="1322" y="1662"/>
                  </a:lnTo>
                  <a:lnTo>
                    <a:pt x="1548" y="2228"/>
                  </a:lnTo>
                  <a:lnTo>
                    <a:pt x="925" y="2134"/>
                  </a:lnTo>
                  <a:lnTo>
                    <a:pt x="680" y="2436"/>
                  </a:lnTo>
                  <a:lnTo>
                    <a:pt x="548" y="2625"/>
                  </a:lnTo>
                  <a:lnTo>
                    <a:pt x="434" y="2832"/>
                  </a:lnTo>
                  <a:lnTo>
                    <a:pt x="302" y="3116"/>
                  </a:lnTo>
                  <a:lnTo>
                    <a:pt x="208" y="3380"/>
                  </a:lnTo>
                  <a:lnTo>
                    <a:pt x="132" y="3625"/>
                  </a:lnTo>
                  <a:lnTo>
                    <a:pt x="76" y="3833"/>
                  </a:lnTo>
                  <a:lnTo>
                    <a:pt x="1529" y="4362"/>
                  </a:lnTo>
                  <a:lnTo>
                    <a:pt x="0" y="4645"/>
                  </a:lnTo>
                  <a:lnTo>
                    <a:pt x="95" y="5532"/>
                  </a:lnTo>
                  <a:lnTo>
                    <a:pt x="1963" y="5192"/>
                  </a:lnTo>
                  <a:lnTo>
                    <a:pt x="3304" y="4985"/>
                  </a:lnTo>
                  <a:lnTo>
                    <a:pt x="3776" y="4928"/>
                  </a:lnTo>
                  <a:lnTo>
                    <a:pt x="4116" y="4890"/>
                  </a:lnTo>
                  <a:lnTo>
                    <a:pt x="4323" y="4890"/>
                  </a:lnTo>
                  <a:lnTo>
                    <a:pt x="4361" y="4909"/>
                  </a:lnTo>
                  <a:lnTo>
                    <a:pt x="4380" y="4909"/>
                  </a:lnTo>
                  <a:lnTo>
                    <a:pt x="4380" y="4947"/>
                  </a:lnTo>
                  <a:lnTo>
                    <a:pt x="4323" y="4966"/>
                  </a:lnTo>
                  <a:lnTo>
                    <a:pt x="4134" y="5060"/>
                  </a:lnTo>
                  <a:lnTo>
                    <a:pt x="3814" y="5173"/>
                  </a:lnTo>
                  <a:lnTo>
                    <a:pt x="3342" y="5306"/>
                  </a:lnTo>
                  <a:lnTo>
                    <a:pt x="2020" y="5683"/>
                  </a:lnTo>
                  <a:lnTo>
                    <a:pt x="151" y="6174"/>
                  </a:lnTo>
                  <a:lnTo>
                    <a:pt x="378" y="6797"/>
                  </a:lnTo>
                  <a:lnTo>
                    <a:pt x="1322" y="6627"/>
                  </a:lnTo>
                  <a:lnTo>
                    <a:pt x="623" y="7269"/>
                  </a:lnTo>
                  <a:lnTo>
                    <a:pt x="736" y="7458"/>
                  </a:lnTo>
                  <a:lnTo>
                    <a:pt x="869" y="7646"/>
                  </a:lnTo>
                  <a:lnTo>
                    <a:pt x="1038" y="7854"/>
                  </a:lnTo>
                  <a:lnTo>
                    <a:pt x="1208" y="8062"/>
                  </a:lnTo>
                  <a:lnTo>
                    <a:pt x="1378" y="8232"/>
                  </a:lnTo>
                  <a:lnTo>
                    <a:pt x="1548" y="8383"/>
                  </a:lnTo>
                  <a:lnTo>
                    <a:pt x="1869" y="8647"/>
                  </a:lnTo>
                  <a:lnTo>
                    <a:pt x="2851" y="7797"/>
                  </a:lnTo>
                  <a:lnTo>
                    <a:pt x="2473" y="9025"/>
                  </a:lnTo>
                  <a:lnTo>
                    <a:pt x="3115" y="9308"/>
                  </a:lnTo>
                  <a:lnTo>
                    <a:pt x="3644" y="8118"/>
                  </a:lnTo>
                  <a:lnTo>
                    <a:pt x="3946" y="9459"/>
                  </a:lnTo>
                  <a:lnTo>
                    <a:pt x="4739" y="9610"/>
                  </a:lnTo>
                  <a:lnTo>
                    <a:pt x="4569" y="5003"/>
                  </a:lnTo>
                  <a:lnTo>
                    <a:pt x="7684" y="1096"/>
                  </a:lnTo>
                  <a:lnTo>
                    <a:pt x="7684" y="1096"/>
                  </a:lnTo>
                  <a:lnTo>
                    <a:pt x="6475" y="1719"/>
                  </a:lnTo>
                  <a:lnTo>
                    <a:pt x="7117" y="718"/>
                  </a:lnTo>
                  <a:lnTo>
                    <a:pt x="6098" y="76"/>
                  </a:lnTo>
                  <a:lnTo>
                    <a:pt x="5154" y="1228"/>
                  </a:lnTo>
                  <a:lnTo>
                    <a:pt x="509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 name="Google Shape;25;p2"/>
            <p:cNvGrpSpPr/>
            <p:nvPr/>
          </p:nvGrpSpPr>
          <p:grpSpPr>
            <a:xfrm>
              <a:off x="1357005" y="1640480"/>
              <a:ext cx="174066" cy="168818"/>
              <a:chOff x="5013725" y="2633775"/>
              <a:chExt cx="422900" cy="410150"/>
            </a:xfrm>
          </p:grpSpPr>
          <p:sp>
            <p:nvSpPr>
              <p:cNvPr id="26" name="Google Shape;26;p2"/>
              <p:cNvSpPr/>
              <p:nvPr/>
            </p:nvSpPr>
            <p:spPr>
              <a:xfrm>
                <a:off x="5013725" y="2633775"/>
                <a:ext cx="422900" cy="410150"/>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5179850" y="2778200"/>
                <a:ext cx="79300" cy="78850"/>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 name="Google Shape;28;p2"/>
            <p:cNvSpPr/>
            <p:nvPr/>
          </p:nvSpPr>
          <p:spPr>
            <a:xfrm rot="6625155">
              <a:off x="2279667" y="1485809"/>
              <a:ext cx="192107" cy="240259"/>
            </a:xfrm>
            <a:custGeom>
              <a:avLst/>
              <a:gdLst/>
              <a:ahLst/>
              <a:cxnLst/>
              <a:rect l="l" t="t" r="r" b="b"/>
              <a:pathLst>
                <a:path w="7684" h="9610" extrusionOk="0">
                  <a:moveTo>
                    <a:pt x="5097" y="1"/>
                  </a:moveTo>
                  <a:lnTo>
                    <a:pt x="4588" y="114"/>
                  </a:lnTo>
                  <a:lnTo>
                    <a:pt x="4399" y="2096"/>
                  </a:lnTo>
                  <a:lnTo>
                    <a:pt x="3889" y="246"/>
                  </a:lnTo>
                  <a:lnTo>
                    <a:pt x="2889" y="869"/>
                  </a:lnTo>
                  <a:lnTo>
                    <a:pt x="3681" y="2568"/>
                  </a:lnTo>
                  <a:lnTo>
                    <a:pt x="4229" y="3814"/>
                  </a:lnTo>
                  <a:lnTo>
                    <a:pt x="4399" y="4248"/>
                  </a:lnTo>
                  <a:lnTo>
                    <a:pt x="4512" y="4569"/>
                  </a:lnTo>
                  <a:lnTo>
                    <a:pt x="4550" y="4777"/>
                  </a:lnTo>
                  <a:lnTo>
                    <a:pt x="4550" y="4834"/>
                  </a:lnTo>
                  <a:lnTo>
                    <a:pt x="4531" y="4871"/>
                  </a:lnTo>
                  <a:lnTo>
                    <a:pt x="4512" y="4871"/>
                  </a:lnTo>
                  <a:lnTo>
                    <a:pt x="4455" y="4834"/>
                  </a:lnTo>
                  <a:lnTo>
                    <a:pt x="4304" y="4664"/>
                  </a:lnTo>
                  <a:lnTo>
                    <a:pt x="4097" y="4399"/>
                  </a:lnTo>
                  <a:lnTo>
                    <a:pt x="3832" y="4003"/>
                  </a:lnTo>
                  <a:lnTo>
                    <a:pt x="3077" y="2832"/>
                  </a:lnTo>
                  <a:lnTo>
                    <a:pt x="2077" y="1190"/>
                  </a:lnTo>
                  <a:lnTo>
                    <a:pt x="1322" y="1662"/>
                  </a:lnTo>
                  <a:lnTo>
                    <a:pt x="1548" y="2228"/>
                  </a:lnTo>
                  <a:lnTo>
                    <a:pt x="925" y="2134"/>
                  </a:lnTo>
                  <a:lnTo>
                    <a:pt x="680" y="2436"/>
                  </a:lnTo>
                  <a:lnTo>
                    <a:pt x="548" y="2625"/>
                  </a:lnTo>
                  <a:lnTo>
                    <a:pt x="434" y="2832"/>
                  </a:lnTo>
                  <a:lnTo>
                    <a:pt x="302" y="3116"/>
                  </a:lnTo>
                  <a:lnTo>
                    <a:pt x="208" y="3380"/>
                  </a:lnTo>
                  <a:lnTo>
                    <a:pt x="132" y="3625"/>
                  </a:lnTo>
                  <a:lnTo>
                    <a:pt x="76" y="3833"/>
                  </a:lnTo>
                  <a:lnTo>
                    <a:pt x="1529" y="4362"/>
                  </a:lnTo>
                  <a:lnTo>
                    <a:pt x="0" y="4645"/>
                  </a:lnTo>
                  <a:lnTo>
                    <a:pt x="95" y="5532"/>
                  </a:lnTo>
                  <a:lnTo>
                    <a:pt x="1963" y="5192"/>
                  </a:lnTo>
                  <a:lnTo>
                    <a:pt x="3304" y="4985"/>
                  </a:lnTo>
                  <a:lnTo>
                    <a:pt x="3776" y="4928"/>
                  </a:lnTo>
                  <a:lnTo>
                    <a:pt x="4116" y="4890"/>
                  </a:lnTo>
                  <a:lnTo>
                    <a:pt x="4323" y="4890"/>
                  </a:lnTo>
                  <a:lnTo>
                    <a:pt x="4361" y="4909"/>
                  </a:lnTo>
                  <a:lnTo>
                    <a:pt x="4380" y="4909"/>
                  </a:lnTo>
                  <a:lnTo>
                    <a:pt x="4380" y="4947"/>
                  </a:lnTo>
                  <a:lnTo>
                    <a:pt x="4323" y="4966"/>
                  </a:lnTo>
                  <a:lnTo>
                    <a:pt x="4134" y="5060"/>
                  </a:lnTo>
                  <a:lnTo>
                    <a:pt x="3814" y="5173"/>
                  </a:lnTo>
                  <a:lnTo>
                    <a:pt x="3342" y="5306"/>
                  </a:lnTo>
                  <a:lnTo>
                    <a:pt x="2020" y="5683"/>
                  </a:lnTo>
                  <a:lnTo>
                    <a:pt x="151" y="6174"/>
                  </a:lnTo>
                  <a:lnTo>
                    <a:pt x="378" y="6797"/>
                  </a:lnTo>
                  <a:lnTo>
                    <a:pt x="1322" y="6627"/>
                  </a:lnTo>
                  <a:lnTo>
                    <a:pt x="623" y="7269"/>
                  </a:lnTo>
                  <a:lnTo>
                    <a:pt x="736" y="7458"/>
                  </a:lnTo>
                  <a:lnTo>
                    <a:pt x="869" y="7646"/>
                  </a:lnTo>
                  <a:lnTo>
                    <a:pt x="1038" y="7854"/>
                  </a:lnTo>
                  <a:lnTo>
                    <a:pt x="1208" y="8062"/>
                  </a:lnTo>
                  <a:lnTo>
                    <a:pt x="1378" y="8232"/>
                  </a:lnTo>
                  <a:lnTo>
                    <a:pt x="1548" y="8383"/>
                  </a:lnTo>
                  <a:lnTo>
                    <a:pt x="1869" y="8647"/>
                  </a:lnTo>
                  <a:lnTo>
                    <a:pt x="2851" y="7797"/>
                  </a:lnTo>
                  <a:lnTo>
                    <a:pt x="2473" y="9025"/>
                  </a:lnTo>
                  <a:lnTo>
                    <a:pt x="3115" y="9308"/>
                  </a:lnTo>
                  <a:lnTo>
                    <a:pt x="3644" y="8118"/>
                  </a:lnTo>
                  <a:lnTo>
                    <a:pt x="3946" y="9459"/>
                  </a:lnTo>
                  <a:lnTo>
                    <a:pt x="4739" y="9610"/>
                  </a:lnTo>
                  <a:lnTo>
                    <a:pt x="4569" y="5003"/>
                  </a:lnTo>
                  <a:lnTo>
                    <a:pt x="7684" y="1096"/>
                  </a:lnTo>
                  <a:lnTo>
                    <a:pt x="7684" y="1096"/>
                  </a:lnTo>
                  <a:lnTo>
                    <a:pt x="6475" y="1719"/>
                  </a:lnTo>
                  <a:lnTo>
                    <a:pt x="7117" y="718"/>
                  </a:lnTo>
                  <a:lnTo>
                    <a:pt x="6098" y="76"/>
                  </a:lnTo>
                  <a:lnTo>
                    <a:pt x="5154" y="1228"/>
                  </a:lnTo>
                  <a:lnTo>
                    <a:pt x="509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 name="Google Shape;29;p2"/>
          <p:cNvSpPr/>
          <p:nvPr/>
        </p:nvSpPr>
        <p:spPr>
          <a:xfrm>
            <a:off x="8757138" y="1787538"/>
            <a:ext cx="283192" cy="304896"/>
          </a:xfrm>
          <a:custGeom>
            <a:avLst/>
            <a:gdLst/>
            <a:ahLst/>
            <a:cxnLst/>
            <a:rect l="l" t="t" r="r" b="b"/>
            <a:pathLst>
              <a:path w="43071" h="46372" extrusionOk="0">
                <a:moveTo>
                  <a:pt x="22082" y="1"/>
                </a:moveTo>
                <a:lnTo>
                  <a:pt x="22008" y="38"/>
                </a:lnTo>
                <a:lnTo>
                  <a:pt x="21953" y="94"/>
                </a:lnTo>
                <a:lnTo>
                  <a:pt x="21878" y="168"/>
                </a:lnTo>
                <a:lnTo>
                  <a:pt x="21804" y="261"/>
                </a:lnTo>
                <a:lnTo>
                  <a:pt x="21749" y="372"/>
                </a:lnTo>
                <a:lnTo>
                  <a:pt x="21637" y="650"/>
                </a:lnTo>
                <a:lnTo>
                  <a:pt x="21526" y="1002"/>
                </a:lnTo>
                <a:lnTo>
                  <a:pt x="21434" y="1410"/>
                </a:lnTo>
                <a:lnTo>
                  <a:pt x="21341" y="1892"/>
                </a:lnTo>
                <a:lnTo>
                  <a:pt x="21267" y="2411"/>
                </a:lnTo>
                <a:lnTo>
                  <a:pt x="21118" y="3635"/>
                </a:lnTo>
                <a:lnTo>
                  <a:pt x="20989" y="5007"/>
                </a:lnTo>
                <a:lnTo>
                  <a:pt x="20710" y="8122"/>
                </a:lnTo>
                <a:lnTo>
                  <a:pt x="20562" y="9772"/>
                </a:lnTo>
                <a:lnTo>
                  <a:pt x="20377" y="11441"/>
                </a:lnTo>
                <a:lnTo>
                  <a:pt x="20284" y="12275"/>
                </a:lnTo>
                <a:lnTo>
                  <a:pt x="20173" y="13091"/>
                </a:lnTo>
                <a:lnTo>
                  <a:pt x="20043" y="13888"/>
                </a:lnTo>
                <a:lnTo>
                  <a:pt x="19913" y="14667"/>
                </a:lnTo>
                <a:lnTo>
                  <a:pt x="19765" y="15427"/>
                </a:lnTo>
                <a:lnTo>
                  <a:pt x="19598" y="16150"/>
                </a:lnTo>
                <a:lnTo>
                  <a:pt x="19413" y="16836"/>
                </a:lnTo>
                <a:lnTo>
                  <a:pt x="19227" y="17504"/>
                </a:lnTo>
                <a:lnTo>
                  <a:pt x="19005" y="18115"/>
                </a:lnTo>
                <a:lnTo>
                  <a:pt x="18764" y="18672"/>
                </a:lnTo>
                <a:lnTo>
                  <a:pt x="18652" y="18931"/>
                </a:lnTo>
                <a:lnTo>
                  <a:pt x="18523" y="19172"/>
                </a:lnTo>
                <a:lnTo>
                  <a:pt x="18374" y="19413"/>
                </a:lnTo>
                <a:lnTo>
                  <a:pt x="18244" y="19636"/>
                </a:lnTo>
                <a:lnTo>
                  <a:pt x="18078" y="19840"/>
                </a:lnTo>
                <a:lnTo>
                  <a:pt x="17911" y="20025"/>
                </a:lnTo>
                <a:lnTo>
                  <a:pt x="17725" y="20211"/>
                </a:lnTo>
                <a:lnTo>
                  <a:pt x="17521" y="20396"/>
                </a:lnTo>
                <a:lnTo>
                  <a:pt x="17299" y="20563"/>
                </a:lnTo>
                <a:lnTo>
                  <a:pt x="17076" y="20711"/>
                </a:lnTo>
                <a:lnTo>
                  <a:pt x="16835" y="20878"/>
                </a:lnTo>
                <a:lnTo>
                  <a:pt x="16576" y="21008"/>
                </a:lnTo>
                <a:lnTo>
                  <a:pt x="16298" y="21156"/>
                </a:lnTo>
                <a:lnTo>
                  <a:pt x="16020" y="21286"/>
                </a:lnTo>
                <a:lnTo>
                  <a:pt x="15408" y="21508"/>
                </a:lnTo>
                <a:lnTo>
                  <a:pt x="14777" y="21731"/>
                </a:lnTo>
                <a:lnTo>
                  <a:pt x="14091" y="21916"/>
                </a:lnTo>
                <a:lnTo>
                  <a:pt x="13387" y="22083"/>
                </a:lnTo>
                <a:lnTo>
                  <a:pt x="12664" y="22213"/>
                </a:lnTo>
                <a:lnTo>
                  <a:pt x="11903" y="22343"/>
                </a:lnTo>
                <a:lnTo>
                  <a:pt x="11125" y="22435"/>
                </a:lnTo>
                <a:lnTo>
                  <a:pt x="10346" y="22528"/>
                </a:lnTo>
                <a:lnTo>
                  <a:pt x="9567" y="22602"/>
                </a:lnTo>
                <a:lnTo>
                  <a:pt x="7991" y="22732"/>
                </a:lnTo>
                <a:lnTo>
                  <a:pt x="6452" y="22806"/>
                </a:lnTo>
                <a:lnTo>
                  <a:pt x="4988" y="22880"/>
                </a:lnTo>
                <a:lnTo>
                  <a:pt x="3634" y="22955"/>
                </a:lnTo>
                <a:lnTo>
                  <a:pt x="2448" y="23047"/>
                </a:lnTo>
                <a:lnTo>
                  <a:pt x="1910" y="23103"/>
                </a:lnTo>
                <a:lnTo>
                  <a:pt x="1446" y="23177"/>
                </a:lnTo>
                <a:lnTo>
                  <a:pt x="1020" y="23251"/>
                </a:lnTo>
                <a:lnTo>
                  <a:pt x="668" y="23344"/>
                </a:lnTo>
                <a:lnTo>
                  <a:pt x="390" y="23437"/>
                </a:lnTo>
                <a:lnTo>
                  <a:pt x="278" y="23511"/>
                </a:lnTo>
                <a:lnTo>
                  <a:pt x="186" y="23566"/>
                </a:lnTo>
                <a:lnTo>
                  <a:pt x="111" y="23641"/>
                </a:lnTo>
                <a:lnTo>
                  <a:pt x="56" y="23715"/>
                </a:lnTo>
                <a:lnTo>
                  <a:pt x="19" y="23789"/>
                </a:lnTo>
                <a:lnTo>
                  <a:pt x="0" y="23882"/>
                </a:lnTo>
                <a:lnTo>
                  <a:pt x="0" y="23993"/>
                </a:lnTo>
                <a:lnTo>
                  <a:pt x="37" y="24104"/>
                </a:lnTo>
                <a:lnTo>
                  <a:pt x="74" y="24215"/>
                </a:lnTo>
                <a:lnTo>
                  <a:pt x="148" y="24308"/>
                </a:lnTo>
                <a:lnTo>
                  <a:pt x="223" y="24419"/>
                </a:lnTo>
                <a:lnTo>
                  <a:pt x="334" y="24512"/>
                </a:lnTo>
                <a:lnTo>
                  <a:pt x="464" y="24605"/>
                </a:lnTo>
                <a:lnTo>
                  <a:pt x="593" y="24697"/>
                </a:lnTo>
                <a:lnTo>
                  <a:pt x="909" y="24864"/>
                </a:lnTo>
                <a:lnTo>
                  <a:pt x="1298" y="25031"/>
                </a:lnTo>
                <a:lnTo>
                  <a:pt x="1743" y="25180"/>
                </a:lnTo>
                <a:lnTo>
                  <a:pt x="2225" y="25328"/>
                </a:lnTo>
                <a:lnTo>
                  <a:pt x="2763" y="25458"/>
                </a:lnTo>
                <a:lnTo>
                  <a:pt x="3356" y="25587"/>
                </a:lnTo>
                <a:lnTo>
                  <a:pt x="3968" y="25717"/>
                </a:lnTo>
                <a:lnTo>
                  <a:pt x="4617" y="25847"/>
                </a:lnTo>
                <a:lnTo>
                  <a:pt x="6007" y="26070"/>
                </a:lnTo>
                <a:lnTo>
                  <a:pt x="7472" y="26292"/>
                </a:lnTo>
                <a:lnTo>
                  <a:pt x="8993" y="26515"/>
                </a:lnTo>
                <a:lnTo>
                  <a:pt x="10494" y="26737"/>
                </a:lnTo>
                <a:lnTo>
                  <a:pt x="11996" y="26997"/>
                </a:lnTo>
                <a:lnTo>
                  <a:pt x="12701" y="27126"/>
                </a:lnTo>
                <a:lnTo>
                  <a:pt x="13405" y="27256"/>
                </a:lnTo>
                <a:lnTo>
                  <a:pt x="14091" y="27404"/>
                </a:lnTo>
                <a:lnTo>
                  <a:pt x="14722" y="27571"/>
                </a:lnTo>
                <a:lnTo>
                  <a:pt x="15334" y="27738"/>
                </a:lnTo>
                <a:lnTo>
                  <a:pt x="15908" y="27905"/>
                </a:lnTo>
                <a:lnTo>
                  <a:pt x="16427" y="28109"/>
                </a:lnTo>
                <a:lnTo>
                  <a:pt x="16910" y="28294"/>
                </a:lnTo>
                <a:lnTo>
                  <a:pt x="17336" y="28517"/>
                </a:lnTo>
                <a:lnTo>
                  <a:pt x="17521" y="28628"/>
                </a:lnTo>
                <a:lnTo>
                  <a:pt x="17707" y="28739"/>
                </a:lnTo>
                <a:lnTo>
                  <a:pt x="17855" y="28869"/>
                </a:lnTo>
                <a:lnTo>
                  <a:pt x="18022" y="29018"/>
                </a:lnTo>
                <a:lnTo>
                  <a:pt x="18189" y="29184"/>
                </a:lnTo>
                <a:lnTo>
                  <a:pt x="18337" y="29370"/>
                </a:lnTo>
                <a:lnTo>
                  <a:pt x="18486" y="29555"/>
                </a:lnTo>
                <a:lnTo>
                  <a:pt x="18615" y="29759"/>
                </a:lnTo>
                <a:lnTo>
                  <a:pt x="18893" y="30223"/>
                </a:lnTo>
                <a:lnTo>
                  <a:pt x="19134" y="30742"/>
                </a:lnTo>
                <a:lnTo>
                  <a:pt x="19375" y="31317"/>
                </a:lnTo>
                <a:lnTo>
                  <a:pt x="19598" y="31910"/>
                </a:lnTo>
                <a:lnTo>
                  <a:pt x="19802" y="32559"/>
                </a:lnTo>
                <a:lnTo>
                  <a:pt x="19987" y="33245"/>
                </a:lnTo>
                <a:lnTo>
                  <a:pt x="20173" y="33949"/>
                </a:lnTo>
                <a:lnTo>
                  <a:pt x="20340" y="34673"/>
                </a:lnTo>
                <a:lnTo>
                  <a:pt x="20488" y="35433"/>
                </a:lnTo>
                <a:lnTo>
                  <a:pt x="20766" y="36953"/>
                </a:lnTo>
                <a:lnTo>
                  <a:pt x="21026" y="38492"/>
                </a:lnTo>
                <a:lnTo>
                  <a:pt x="21248" y="40012"/>
                </a:lnTo>
                <a:lnTo>
                  <a:pt x="21452" y="41440"/>
                </a:lnTo>
                <a:lnTo>
                  <a:pt x="21656" y="42775"/>
                </a:lnTo>
                <a:lnTo>
                  <a:pt x="21860" y="43962"/>
                </a:lnTo>
                <a:lnTo>
                  <a:pt x="21953" y="44481"/>
                </a:lnTo>
                <a:lnTo>
                  <a:pt x="22045" y="44944"/>
                </a:lnTo>
                <a:lnTo>
                  <a:pt x="22157" y="45352"/>
                </a:lnTo>
                <a:lnTo>
                  <a:pt x="22268" y="45704"/>
                </a:lnTo>
                <a:lnTo>
                  <a:pt x="22379" y="45983"/>
                </a:lnTo>
                <a:lnTo>
                  <a:pt x="22490" y="46205"/>
                </a:lnTo>
                <a:lnTo>
                  <a:pt x="22565" y="46279"/>
                </a:lnTo>
                <a:lnTo>
                  <a:pt x="22620" y="46335"/>
                </a:lnTo>
                <a:lnTo>
                  <a:pt x="22694" y="46372"/>
                </a:lnTo>
                <a:lnTo>
                  <a:pt x="22843" y="46372"/>
                </a:lnTo>
                <a:lnTo>
                  <a:pt x="22935" y="46353"/>
                </a:lnTo>
                <a:lnTo>
                  <a:pt x="23028" y="46316"/>
                </a:lnTo>
                <a:lnTo>
                  <a:pt x="23102" y="46261"/>
                </a:lnTo>
                <a:lnTo>
                  <a:pt x="23176" y="46186"/>
                </a:lnTo>
                <a:lnTo>
                  <a:pt x="23269" y="46094"/>
                </a:lnTo>
                <a:lnTo>
                  <a:pt x="23417" y="45871"/>
                </a:lnTo>
                <a:lnTo>
                  <a:pt x="23566" y="45612"/>
                </a:lnTo>
                <a:lnTo>
                  <a:pt x="23696" y="45278"/>
                </a:lnTo>
                <a:lnTo>
                  <a:pt x="23825" y="44907"/>
                </a:lnTo>
                <a:lnTo>
                  <a:pt x="23937" y="44481"/>
                </a:lnTo>
                <a:lnTo>
                  <a:pt x="24066" y="44017"/>
                </a:lnTo>
                <a:lnTo>
                  <a:pt x="24159" y="43517"/>
                </a:lnTo>
                <a:lnTo>
                  <a:pt x="24382" y="42423"/>
                </a:lnTo>
                <a:lnTo>
                  <a:pt x="24567" y="41199"/>
                </a:lnTo>
                <a:lnTo>
                  <a:pt x="24734" y="39901"/>
                </a:lnTo>
                <a:lnTo>
                  <a:pt x="25068" y="37176"/>
                </a:lnTo>
                <a:lnTo>
                  <a:pt x="25420" y="34432"/>
                </a:lnTo>
                <a:lnTo>
                  <a:pt x="25587" y="33134"/>
                </a:lnTo>
                <a:lnTo>
                  <a:pt x="25791" y="31910"/>
                </a:lnTo>
                <a:lnTo>
                  <a:pt x="25995" y="30797"/>
                </a:lnTo>
                <a:lnTo>
                  <a:pt x="26106" y="30297"/>
                </a:lnTo>
                <a:lnTo>
                  <a:pt x="26217" y="29833"/>
                </a:lnTo>
                <a:lnTo>
                  <a:pt x="26310" y="29537"/>
                </a:lnTo>
                <a:lnTo>
                  <a:pt x="26421" y="29277"/>
                </a:lnTo>
                <a:lnTo>
                  <a:pt x="26551" y="29018"/>
                </a:lnTo>
                <a:lnTo>
                  <a:pt x="26681" y="28758"/>
                </a:lnTo>
                <a:lnTo>
                  <a:pt x="26847" y="28517"/>
                </a:lnTo>
                <a:lnTo>
                  <a:pt x="27033" y="28276"/>
                </a:lnTo>
                <a:lnTo>
                  <a:pt x="27218" y="28053"/>
                </a:lnTo>
                <a:lnTo>
                  <a:pt x="27422" y="27849"/>
                </a:lnTo>
                <a:lnTo>
                  <a:pt x="27645" y="27646"/>
                </a:lnTo>
                <a:lnTo>
                  <a:pt x="27886" y="27442"/>
                </a:lnTo>
                <a:lnTo>
                  <a:pt x="28145" y="27256"/>
                </a:lnTo>
                <a:lnTo>
                  <a:pt x="28405" y="27071"/>
                </a:lnTo>
                <a:lnTo>
                  <a:pt x="28683" y="26904"/>
                </a:lnTo>
                <a:lnTo>
                  <a:pt x="28961" y="26737"/>
                </a:lnTo>
                <a:lnTo>
                  <a:pt x="29573" y="26422"/>
                </a:lnTo>
                <a:lnTo>
                  <a:pt x="30222" y="26144"/>
                </a:lnTo>
                <a:lnTo>
                  <a:pt x="30889" y="25884"/>
                </a:lnTo>
                <a:lnTo>
                  <a:pt x="31594" y="25643"/>
                </a:lnTo>
                <a:lnTo>
                  <a:pt x="32317" y="25439"/>
                </a:lnTo>
                <a:lnTo>
                  <a:pt x="33040" y="25235"/>
                </a:lnTo>
                <a:lnTo>
                  <a:pt x="33800" y="25068"/>
                </a:lnTo>
                <a:lnTo>
                  <a:pt x="34561" y="24920"/>
                </a:lnTo>
                <a:lnTo>
                  <a:pt x="35302" y="24772"/>
                </a:lnTo>
                <a:lnTo>
                  <a:pt x="36804" y="24531"/>
                </a:lnTo>
                <a:lnTo>
                  <a:pt x="38213" y="24327"/>
                </a:lnTo>
                <a:lnTo>
                  <a:pt x="39548" y="24141"/>
                </a:lnTo>
                <a:lnTo>
                  <a:pt x="40716" y="23974"/>
                </a:lnTo>
                <a:lnTo>
                  <a:pt x="41235" y="23900"/>
                </a:lnTo>
                <a:lnTo>
                  <a:pt x="41699" y="23808"/>
                </a:lnTo>
                <a:lnTo>
                  <a:pt x="42107" y="23715"/>
                </a:lnTo>
                <a:lnTo>
                  <a:pt x="42440" y="23604"/>
                </a:lnTo>
                <a:lnTo>
                  <a:pt x="42719" y="23511"/>
                </a:lnTo>
                <a:lnTo>
                  <a:pt x="42830" y="23437"/>
                </a:lnTo>
                <a:lnTo>
                  <a:pt x="42922" y="23381"/>
                </a:lnTo>
                <a:lnTo>
                  <a:pt x="42978" y="23325"/>
                </a:lnTo>
                <a:lnTo>
                  <a:pt x="43034" y="23251"/>
                </a:lnTo>
                <a:lnTo>
                  <a:pt x="43071" y="23177"/>
                </a:lnTo>
                <a:lnTo>
                  <a:pt x="43071" y="23103"/>
                </a:lnTo>
                <a:lnTo>
                  <a:pt x="43052" y="22992"/>
                </a:lnTo>
                <a:lnTo>
                  <a:pt x="43015" y="22862"/>
                </a:lnTo>
                <a:lnTo>
                  <a:pt x="42960" y="22751"/>
                </a:lnTo>
                <a:lnTo>
                  <a:pt x="42885" y="22658"/>
                </a:lnTo>
                <a:lnTo>
                  <a:pt x="42774" y="22547"/>
                </a:lnTo>
                <a:lnTo>
                  <a:pt x="42663" y="22454"/>
                </a:lnTo>
                <a:lnTo>
                  <a:pt x="42533" y="22361"/>
                </a:lnTo>
                <a:lnTo>
                  <a:pt x="42385" y="22269"/>
                </a:lnTo>
                <a:lnTo>
                  <a:pt x="42033" y="22102"/>
                </a:lnTo>
                <a:lnTo>
                  <a:pt x="41625" y="21953"/>
                </a:lnTo>
                <a:lnTo>
                  <a:pt x="41161" y="21824"/>
                </a:lnTo>
                <a:lnTo>
                  <a:pt x="40642" y="21694"/>
                </a:lnTo>
                <a:lnTo>
                  <a:pt x="40086" y="21583"/>
                </a:lnTo>
                <a:lnTo>
                  <a:pt x="39492" y="21490"/>
                </a:lnTo>
                <a:lnTo>
                  <a:pt x="38843" y="21397"/>
                </a:lnTo>
                <a:lnTo>
                  <a:pt x="38176" y="21323"/>
                </a:lnTo>
                <a:lnTo>
                  <a:pt x="36785" y="21175"/>
                </a:lnTo>
                <a:lnTo>
                  <a:pt x="35302" y="21045"/>
                </a:lnTo>
                <a:lnTo>
                  <a:pt x="32354" y="20804"/>
                </a:lnTo>
                <a:lnTo>
                  <a:pt x="30926" y="20656"/>
                </a:lnTo>
                <a:lnTo>
                  <a:pt x="30259" y="20581"/>
                </a:lnTo>
                <a:lnTo>
                  <a:pt x="29610" y="20489"/>
                </a:lnTo>
                <a:lnTo>
                  <a:pt x="28998" y="20396"/>
                </a:lnTo>
                <a:lnTo>
                  <a:pt x="28423" y="20285"/>
                </a:lnTo>
                <a:lnTo>
                  <a:pt x="27886" y="20155"/>
                </a:lnTo>
                <a:lnTo>
                  <a:pt x="27404" y="20025"/>
                </a:lnTo>
                <a:lnTo>
                  <a:pt x="26977" y="19877"/>
                </a:lnTo>
                <a:lnTo>
                  <a:pt x="26606" y="19729"/>
                </a:lnTo>
                <a:lnTo>
                  <a:pt x="26458" y="19636"/>
                </a:lnTo>
                <a:lnTo>
                  <a:pt x="26310" y="19543"/>
                </a:lnTo>
                <a:lnTo>
                  <a:pt x="26180" y="19450"/>
                </a:lnTo>
                <a:lnTo>
                  <a:pt x="26069" y="19339"/>
                </a:lnTo>
                <a:lnTo>
                  <a:pt x="25976" y="19228"/>
                </a:lnTo>
                <a:lnTo>
                  <a:pt x="25883" y="19098"/>
                </a:lnTo>
                <a:lnTo>
                  <a:pt x="25791" y="18931"/>
                </a:lnTo>
                <a:lnTo>
                  <a:pt x="25698" y="18764"/>
                </a:lnTo>
                <a:lnTo>
                  <a:pt x="25513" y="18356"/>
                </a:lnTo>
                <a:lnTo>
                  <a:pt x="25346" y="17874"/>
                </a:lnTo>
                <a:lnTo>
                  <a:pt x="25179" y="17337"/>
                </a:lnTo>
                <a:lnTo>
                  <a:pt x="25030" y="16743"/>
                </a:lnTo>
                <a:lnTo>
                  <a:pt x="24882" y="16094"/>
                </a:lnTo>
                <a:lnTo>
                  <a:pt x="24734" y="15390"/>
                </a:lnTo>
                <a:lnTo>
                  <a:pt x="24604" y="14648"/>
                </a:lnTo>
                <a:lnTo>
                  <a:pt x="24474" y="13888"/>
                </a:lnTo>
                <a:lnTo>
                  <a:pt x="24215" y="12257"/>
                </a:lnTo>
                <a:lnTo>
                  <a:pt x="23992" y="10569"/>
                </a:lnTo>
                <a:lnTo>
                  <a:pt x="23788" y="8845"/>
                </a:lnTo>
                <a:lnTo>
                  <a:pt x="23380" y="5545"/>
                </a:lnTo>
                <a:lnTo>
                  <a:pt x="23195" y="4061"/>
                </a:lnTo>
                <a:lnTo>
                  <a:pt x="22991" y="2726"/>
                </a:lnTo>
                <a:lnTo>
                  <a:pt x="22898" y="2133"/>
                </a:lnTo>
                <a:lnTo>
                  <a:pt x="22806" y="1614"/>
                </a:lnTo>
                <a:lnTo>
                  <a:pt x="22694" y="1150"/>
                </a:lnTo>
                <a:lnTo>
                  <a:pt x="22602" y="761"/>
                </a:lnTo>
                <a:lnTo>
                  <a:pt x="22490" y="427"/>
                </a:lnTo>
                <a:lnTo>
                  <a:pt x="22398" y="205"/>
                </a:lnTo>
                <a:lnTo>
                  <a:pt x="22342" y="112"/>
                </a:lnTo>
                <a:lnTo>
                  <a:pt x="22286" y="57"/>
                </a:lnTo>
                <a:lnTo>
                  <a:pt x="22231" y="19"/>
                </a:lnTo>
                <a:lnTo>
                  <a:pt x="221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 name="Google Shape;30;p2"/>
          <p:cNvGrpSpPr/>
          <p:nvPr/>
        </p:nvGrpSpPr>
        <p:grpSpPr>
          <a:xfrm>
            <a:off x="-50" y="4276932"/>
            <a:ext cx="9144100" cy="860150"/>
            <a:chOff x="0" y="4327950"/>
            <a:chExt cx="9144100" cy="860150"/>
          </a:xfrm>
        </p:grpSpPr>
        <p:grpSp>
          <p:nvGrpSpPr>
            <p:cNvPr id="31" name="Google Shape;31;p2"/>
            <p:cNvGrpSpPr/>
            <p:nvPr/>
          </p:nvGrpSpPr>
          <p:grpSpPr>
            <a:xfrm>
              <a:off x="0" y="4327950"/>
              <a:ext cx="4552475" cy="860150"/>
              <a:chOff x="1262800" y="4616725"/>
              <a:chExt cx="4552475" cy="860150"/>
            </a:xfrm>
          </p:grpSpPr>
          <p:sp>
            <p:nvSpPr>
              <p:cNvPr id="32" name="Google Shape;32;p2"/>
              <p:cNvSpPr/>
              <p:nvPr/>
            </p:nvSpPr>
            <p:spPr>
              <a:xfrm>
                <a:off x="1413150" y="5126825"/>
                <a:ext cx="65050" cy="350050"/>
              </a:xfrm>
              <a:custGeom>
                <a:avLst/>
                <a:gdLst/>
                <a:ahLst/>
                <a:cxnLst/>
                <a:rect l="l" t="t" r="r" b="b"/>
                <a:pathLst>
                  <a:path w="2602" h="14002" extrusionOk="0">
                    <a:moveTo>
                      <a:pt x="2601" y="0"/>
                    </a:moveTo>
                    <a:lnTo>
                      <a:pt x="2343" y="849"/>
                    </a:lnTo>
                    <a:lnTo>
                      <a:pt x="2085" y="1697"/>
                    </a:lnTo>
                    <a:lnTo>
                      <a:pt x="1845" y="2546"/>
                    </a:lnTo>
                    <a:lnTo>
                      <a:pt x="1623" y="3413"/>
                    </a:lnTo>
                    <a:lnTo>
                      <a:pt x="1402" y="4280"/>
                    </a:lnTo>
                    <a:lnTo>
                      <a:pt x="1199" y="5147"/>
                    </a:lnTo>
                    <a:lnTo>
                      <a:pt x="1015" y="6014"/>
                    </a:lnTo>
                    <a:lnTo>
                      <a:pt x="849" y="6900"/>
                    </a:lnTo>
                    <a:lnTo>
                      <a:pt x="701" y="7785"/>
                    </a:lnTo>
                    <a:lnTo>
                      <a:pt x="553" y="8671"/>
                    </a:lnTo>
                    <a:lnTo>
                      <a:pt x="424" y="9556"/>
                    </a:lnTo>
                    <a:lnTo>
                      <a:pt x="314" y="10442"/>
                    </a:lnTo>
                    <a:lnTo>
                      <a:pt x="221" y="11327"/>
                    </a:lnTo>
                    <a:lnTo>
                      <a:pt x="129" y="12213"/>
                    </a:lnTo>
                    <a:lnTo>
                      <a:pt x="55" y="13117"/>
                    </a:lnTo>
                    <a:lnTo>
                      <a:pt x="0" y="14002"/>
                    </a:lnTo>
                    <a:lnTo>
                      <a:pt x="701" y="14002"/>
                    </a:lnTo>
                    <a:lnTo>
                      <a:pt x="701" y="13117"/>
                    </a:lnTo>
                    <a:lnTo>
                      <a:pt x="719" y="12231"/>
                    </a:lnTo>
                    <a:lnTo>
                      <a:pt x="756" y="11346"/>
                    </a:lnTo>
                    <a:lnTo>
                      <a:pt x="793" y="10460"/>
                    </a:lnTo>
                    <a:lnTo>
                      <a:pt x="867" y="9575"/>
                    </a:lnTo>
                    <a:lnTo>
                      <a:pt x="941" y="8689"/>
                    </a:lnTo>
                    <a:lnTo>
                      <a:pt x="1033" y="7804"/>
                    </a:lnTo>
                    <a:lnTo>
                      <a:pt x="1144" y="6936"/>
                    </a:lnTo>
                    <a:lnTo>
                      <a:pt x="1273" y="6051"/>
                    </a:lnTo>
                    <a:lnTo>
                      <a:pt x="1420" y="5184"/>
                    </a:lnTo>
                    <a:lnTo>
                      <a:pt x="1568" y="4317"/>
                    </a:lnTo>
                    <a:lnTo>
                      <a:pt x="1753" y="3431"/>
                    </a:lnTo>
                    <a:lnTo>
                      <a:pt x="1937" y="2564"/>
                    </a:lnTo>
                    <a:lnTo>
                      <a:pt x="2140" y="1716"/>
                    </a:lnTo>
                    <a:lnTo>
                      <a:pt x="2361" y="849"/>
                    </a:lnTo>
                    <a:lnTo>
                      <a:pt x="26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1504450" y="5271625"/>
                <a:ext cx="59050" cy="205250"/>
              </a:xfrm>
              <a:custGeom>
                <a:avLst/>
                <a:gdLst/>
                <a:ahLst/>
                <a:cxnLst/>
                <a:rect l="l" t="t" r="r" b="b"/>
                <a:pathLst>
                  <a:path w="2362" h="8210" extrusionOk="0">
                    <a:moveTo>
                      <a:pt x="2362" y="1"/>
                    </a:moveTo>
                    <a:lnTo>
                      <a:pt x="1200" y="4096"/>
                    </a:lnTo>
                    <a:lnTo>
                      <a:pt x="1" y="8210"/>
                    </a:lnTo>
                    <a:lnTo>
                      <a:pt x="1384" y="8210"/>
                    </a:lnTo>
                    <a:lnTo>
                      <a:pt x="1716" y="6088"/>
                    </a:lnTo>
                    <a:lnTo>
                      <a:pt x="1845" y="5037"/>
                    </a:lnTo>
                    <a:lnTo>
                      <a:pt x="1975" y="4004"/>
                    </a:lnTo>
                    <a:lnTo>
                      <a:pt x="2104" y="2971"/>
                    </a:lnTo>
                    <a:lnTo>
                      <a:pt x="2196" y="1956"/>
                    </a:lnTo>
                    <a:lnTo>
                      <a:pt x="2288" y="978"/>
                    </a:lnTo>
                    <a:lnTo>
                      <a:pt x="236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3274975" y="4808125"/>
                <a:ext cx="176225" cy="668750"/>
              </a:xfrm>
              <a:custGeom>
                <a:avLst/>
                <a:gdLst/>
                <a:ahLst/>
                <a:cxnLst/>
                <a:rect l="l" t="t" r="r" b="b"/>
                <a:pathLst>
                  <a:path w="7049" h="26750" extrusionOk="0">
                    <a:moveTo>
                      <a:pt x="1" y="1"/>
                    </a:moveTo>
                    <a:lnTo>
                      <a:pt x="278" y="738"/>
                    </a:lnTo>
                    <a:lnTo>
                      <a:pt x="554" y="1476"/>
                    </a:lnTo>
                    <a:lnTo>
                      <a:pt x="831" y="2214"/>
                    </a:lnTo>
                    <a:lnTo>
                      <a:pt x="1089" y="2989"/>
                    </a:lnTo>
                    <a:lnTo>
                      <a:pt x="1329" y="3764"/>
                    </a:lnTo>
                    <a:lnTo>
                      <a:pt x="1551" y="4539"/>
                    </a:lnTo>
                    <a:lnTo>
                      <a:pt x="1772" y="5332"/>
                    </a:lnTo>
                    <a:lnTo>
                      <a:pt x="1975" y="6144"/>
                    </a:lnTo>
                    <a:lnTo>
                      <a:pt x="2159" y="6955"/>
                    </a:lnTo>
                    <a:lnTo>
                      <a:pt x="2344" y="7786"/>
                    </a:lnTo>
                    <a:lnTo>
                      <a:pt x="2510" y="8616"/>
                    </a:lnTo>
                    <a:lnTo>
                      <a:pt x="2657" y="9446"/>
                    </a:lnTo>
                    <a:lnTo>
                      <a:pt x="2787" y="10294"/>
                    </a:lnTo>
                    <a:lnTo>
                      <a:pt x="2916" y="11143"/>
                    </a:lnTo>
                    <a:lnTo>
                      <a:pt x="3026" y="11992"/>
                    </a:lnTo>
                    <a:lnTo>
                      <a:pt x="3137" y="12859"/>
                    </a:lnTo>
                    <a:lnTo>
                      <a:pt x="3211" y="13726"/>
                    </a:lnTo>
                    <a:lnTo>
                      <a:pt x="3285" y="14593"/>
                    </a:lnTo>
                    <a:lnTo>
                      <a:pt x="3359" y="15460"/>
                    </a:lnTo>
                    <a:lnTo>
                      <a:pt x="3414" y="16327"/>
                    </a:lnTo>
                    <a:lnTo>
                      <a:pt x="3451" y="17212"/>
                    </a:lnTo>
                    <a:lnTo>
                      <a:pt x="3469" y="18079"/>
                    </a:lnTo>
                    <a:lnTo>
                      <a:pt x="3488" y="18965"/>
                    </a:lnTo>
                    <a:lnTo>
                      <a:pt x="3469" y="19832"/>
                    </a:lnTo>
                    <a:lnTo>
                      <a:pt x="3469" y="20718"/>
                    </a:lnTo>
                    <a:lnTo>
                      <a:pt x="3432" y="21585"/>
                    </a:lnTo>
                    <a:lnTo>
                      <a:pt x="3395" y="22452"/>
                    </a:lnTo>
                    <a:lnTo>
                      <a:pt x="3340" y="23319"/>
                    </a:lnTo>
                    <a:lnTo>
                      <a:pt x="3285" y="24186"/>
                    </a:lnTo>
                    <a:lnTo>
                      <a:pt x="3211" y="25053"/>
                    </a:lnTo>
                    <a:lnTo>
                      <a:pt x="3119" y="25901"/>
                    </a:lnTo>
                    <a:lnTo>
                      <a:pt x="3008" y="26750"/>
                    </a:lnTo>
                    <a:lnTo>
                      <a:pt x="7048" y="26750"/>
                    </a:lnTo>
                    <a:lnTo>
                      <a:pt x="7011" y="25422"/>
                    </a:lnTo>
                    <a:lnTo>
                      <a:pt x="6974" y="24075"/>
                    </a:lnTo>
                    <a:lnTo>
                      <a:pt x="6919" y="22728"/>
                    </a:lnTo>
                    <a:lnTo>
                      <a:pt x="6845" y="21400"/>
                    </a:lnTo>
                    <a:lnTo>
                      <a:pt x="6734" y="20053"/>
                    </a:lnTo>
                    <a:lnTo>
                      <a:pt x="6605" y="18725"/>
                    </a:lnTo>
                    <a:lnTo>
                      <a:pt x="6439" y="17397"/>
                    </a:lnTo>
                    <a:lnTo>
                      <a:pt x="6255" y="16069"/>
                    </a:lnTo>
                    <a:lnTo>
                      <a:pt x="6089" y="14980"/>
                    </a:lnTo>
                    <a:lnTo>
                      <a:pt x="5886" y="13910"/>
                    </a:lnTo>
                    <a:lnTo>
                      <a:pt x="5646" y="12840"/>
                    </a:lnTo>
                    <a:lnTo>
                      <a:pt x="5388" y="11789"/>
                    </a:lnTo>
                    <a:lnTo>
                      <a:pt x="5111" y="10737"/>
                    </a:lnTo>
                    <a:lnTo>
                      <a:pt x="4816" y="9686"/>
                    </a:lnTo>
                    <a:lnTo>
                      <a:pt x="4465" y="8653"/>
                    </a:lnTo>
                    <a:lnTo>
                      <a:pt x="4096" y="7620"/>
                    </a:lnTo>
                    <a:lnTo>
                      <a:pt x="3709" y="6605"/>
                    </a:lnTo>
                    <a:lnTo>
                      <a:pt x="3266" y="5609"/>
                    </a:lnTo>
                    <a:lnTo>
                      <a:pt x="2805" y="4631"/>
                    </a:lnTo>
                    <a:lnTo>
                      <a:pt x="2325" y="3672"/>
                    </a:lnTo>
                    <a:lnTo>
                      <a:pt x="1790" y="2712"/>
                    </a:lnTo>
                    <a:lnTo>
                      <a:pt x="1219" y="1790"/>
                    </a:lnTo>
                    <a:lnTo>
                      <a:pt x="628" y="886"/>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3477925" y="5041950"/>
                <a:ext cx="70575" cy="434925"/>
              </a:xfrm>
              <a:custGeom>
                <a:avLst/>
                <a:gdLst/>
                <a:ahLst/>
                <a:cxnLst/>
                <a:rect l="l" t="t" r="r" b="b"/>
                <a:pathLst>
                  <a:path w="2823" h="17397" extrusionOk="0">
                    <a:moveTo>
                      <a:pt x="2823" y="1"/>
                    </a:moveTo>
                    <a:lnTo>
                      <a:pt x="0" y="17397"/>
                    </a:lnTo>
                    <a:lnTo>
                      <a:pt x="1255" y="17397"/>
                    </a:lnTo>
                    <a:lnTo>
                      <a:pt x="1365" y="15220"/>
                    </a:lnTo>
                    <a:lnTo>
                      <a:pt x="1513" y="13043"/>
                    </a:lnTo>
                    <a:lnTo>
                      <a:pt x="1679" y="10866"/>
                    </a:lnTo>
                    <a:lnTo>
                      <a:pt x="1863" y="8690"/>
                    </a:lnTo>
                    <a:lnTo>
                      <a:pt x="2066" y="6513"/>
                    </a:lnTo>
                    <a:lnTo>
                      <a:pt x="2306" y="4336"/>
                    </a:lnTo>
                    <a:lnTo>
                      <a:pt x="2546" y="2159"/>
                    </a:lnTo>
                    <a:lnTo>
                      <a:pt x="282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3529100" y="5081625"/>
                <a:ext cx="184975" cy="395250"/>
              </a:xfrm>
              <a:custGeom>
                <a:avLst/>
                <a:gdLst/>
                <a:ahLst/>
                <a:cxnLst/>
                <a:rect l="l" t="t" r="r" b="b"/>
                <a:pathLst>
                  <a:path w="7399" h="15810" extrusionOk="0">
                    <a:moveTo>
                      <a:pt x="7398" y="0"/>
                    </a:moveTo>
                    <a:lnTo>
                      <a:pt x="6753" y="886"/>
                    </a:lnTo>
                    <a:lnTo>
                      <a:pt x="6144" y="1790"/>
                    </a:lnTo>
                    <a:lnTo>
                      <a:pt x="5535" y="2712"/>
                    </a:lnTo>
                    <a:lnTo>
                      <a:pt x="4963" y="3653"/>
                    </a:lnTo>
                    <a:lnTo>
                      <a:pt x="4410" y="4594"/>
                    </a:lnTo>
                    <a:lnTo>
                      <a:pt x="3875" y="5553"/>
                    </a:lnTo>
                    <a:lnTo>
                      <a:pt x="3377" y="6531"/>
                    </a:lnTo>
                    <a:lnTo>
                      <a:pt x="2897" y="7527"/>
                    </a:lnTo>
                    <a:lnTo>
                      <a:pt x="2436" y="8523"/>
                    </a:lnTo>
                    <a:lnTo>
                      <a:pt x="2012" y="9538"/>
                    </a:lnTo>
                    <a:lnTo>
                      <a:pt x="1606" y="10571"/>
                    </a:lnTo>
                    <a:lnTo>
                      <a:pt x="1237" y="11604"/>
                    </a:lnTo>
                    <a:lnTo>
                      <a:pt x="886" y="12637"/>
                    </a:lnTo>
                    <a:lnTo>
                      <a:pt x="554" y="13688"/>
                    </a:lnTo>
                    <a:lnTo>
                      <a:pt x="259" y="14758"/>
                    </a:lnTo>
                    <a:lnTo>
                      <a:pt x="1" y="15810"/>
                    </a:lnTo>
                    <a:lnTo>
                      <a:pt x="3063" y="15810"/>
                    </a:lnTo>
                    <a:lnTo>
                      <a:pt x="3211" y="14795"/>
                    </a:lnTo>
                    <a:lnTo>
                      <a:pt x="3377" y="13781"/>
                    </a:lnTo>
                    <a:lnTo>
                      <a:pt x="3561" y="12766"/>
                    </a:lnTo>
                    <a:lnTo>
                      <a:pt x="3764" y="11770"/>
                    </a:lnTo>
                    <a:lnTo>
                      <a:pt x="3986" y="10755"/>
                    </a:lnTo>
                    <a:lnTo>
                      <a:pt x="4207" y="9759"/>
                    </a:lnTo>
                    <a:lnTo>
                      <a:pt x="4465" y="8763"/>
                    </a:lnTo>
                    <a:lnTo>
                      <a:pt x="4723" y="7767"/>
                    </a:lnTo>
                    <a:lnTo>
                      <a:pt x="5000" y="6771"/>
                    </a:lnTo>
                    <a:lnTo>
                      <a:pt x="5295" y="5793"/>
                    </a:lnTo>
                    <a:lnTo>
                      <a:pt x="5609" y="4815"/>
                    </a:lnTo>
                    <a:lnTo>
                      <a:pt x="5941" y="3837"/>
                    </a:lnTo>
                    <a:lnTo>
                      <a:pt x="6291" y="2878"/>
                    </a:lnTo>
                    <a:lnTo>
                      <a:pt x="6642" y="1900"/>
                    </a:lnTo>
                    <a:lnTo>
                      <a:pt x="7011" y="941"/>
                    </a:lnTo>
                    <a:lnTo>
                      <a:pt x="739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3676225" y="5004125"/>
                <a:ext cx="182650" cy="472750"/>
              </a:xfrm>
              <a:custGeom>
                <a:avLst/>
                <a:gdLst/>
                <a:ahLst/>
                <a:cxnLst/>
                <a:rect l="l" t="t" r="r" b="b"/>
                <a:pathLst>
                  <a:path w="7306" h="18910" extrusionOk="0">
                    <a:moveTo>
                      <a:pt x="1" y="1"/>
                    </a:moveTo>
                    <a:lnTo>
                      <a:pt x="296" y="481"/>
                    </a:lnTo>
                    <a:lnTo>
                      <a:pt x="573" y="979"/>
                    </a:lnTo>
                    <a:lnTo>
                      <a:pt x="849" y="1495"/>
                    </a:lnTo>
                    <a:lnTo>
                      <a:pt x="1108" y="2012"/>
                    </a:lnTo>
                    <a:lnTo>
                      <a:pt x="1624" y="3063"/>
                    </a:lnTo>
                    <a:lnTo>
                      <a:pt x="2104" y="4170"/>
                    </a:lnTo>
                    <a:lnTo>
                      <a:pt x="2565" y="5295"/>
                    </a:lnTo>
                    <a:lnTo>
                      <a:pt x="2989" y="6458"/>
                    </a:lnTo>
                    <a:lnTo>
                      <a:pt x="3395" y="7638"/>
                    </a:lnTo>
                    <a:lnTo>
                      <a:pt x="3764" y="8837"/>
                    </a:lnTo>
                    <a:lnTo>
                      <a:pt x="4096" y="10073"/>
                    </a:lnTo>
                    <a:lnTo>
                      <a:pt x="4410" y="11309"/>
                    </a:lnTo>
                    <a:lnTo>
                      <a:pt x="4686" y="12564"/>
                    </a:lnTo>
                    <a:lnTo>
                      <a:pt x="4945" y="13837"/>
                    </a:lnTo>
                    <a:lnTo>
                      <a:pt x="5166" y="15091"/>
                    </a:lnTo>
                    <a:lnTo>
                      <a:pt x="5351" y="16364"/>
                    </a:lnTo>
                    <a:lnTo>
                      <a:pt x="5517" y="17637"/>
                    </a:lnTo>
                    <a:lnTo>
                      <a:pt x="5646" y="18910"/>
                    </a:lnTo>
                    <a:lnTo>
                      <a:pt x="7306" y="18910"/>
                    </a:lnTo>
                    <a:lnTo>
                      <a:pt x="7066" y="17176"/>
                    </a:lnTo>
                    <a:lnTo>
                      <a:pt x="6937" y="16309"/>
                    </a:lnTo>
                    <a:lnTo>
                      <a:pt x="6789" y="15442"/>
                    </a:lnTo>
                    <a:lnTo>
                      <a:pt x="6623" y="14575"/>
                    </a:lnTo>
                    <a:lnTo>
                      <a:pt x="6439" y="13708"/>
                    </a:lnTo>
                    <a:lnTo>
                      <a:pt x="6254" y="12841"/>
                    </a:lnTo>
                    <a:lnTo>
                      <a:pt x="6052" y="11992"/>
                    </a:lnTo>
                    <a:lnTo>
                      <a:pt x="5830" y="11180"/>
                    </a:lnTo>
                    <a:lnTo>
                      <a:pt x="5590" y="10350"/>
                    </a:lnTo>
                    <a:lnTo>
                      <a:pt x="5332" y="9538"/>
                    </a:lnTo>
                    <a:lnTo>
                      <a:pt x="5055" y="8745"/>
                    </a:lnTo>
                    <a:lnTo>
                      <a:pt x="4760" y="7952"/>
                    </a:lnTo>
                    <a:lnTo>
                      <a:pt x="4447" y="7159"/>
                    </a:lnTo>
                    <a:lnTo>
                      <a:pt x="4096" y="6384"/>
                    </a:lnTo>
                    <a:lnTo>
                      <a:pt x="3746" y="5609"/>
                    </a:lnTo>
                    <a:lnTo>
                      <a:pt x="3358" y="4853"/>
                    </a:lnTo>
                    <a:lnTo>
                      <a:pt x="2952" y="4115"/>
                    </a:lnTo>
                    <a:lnTo>
                      <a:pt x="2528" y="3377"/>
                    </a:lnTo>
                    <a:lnTo>
                      <a:pt x="2067" y="2676"/>
                    </a:lnTo>
                    <a:lnTo>
                      <a:pt x="1587" y="1975"/>
                    </a:lnTo>
                    <a:lnTo>
                      <a:pt x="1089" y="1292"/>
                    </a:lnTo>
                    <a:lnTo>
                      <a:pt x="554" y="647"/>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2913400" y="4695600"/>
                <a:ext cx="286425" cy="781275"/>
              </a:xfrm>
              <a:custGeom>
                <a:avLst/>
                <a:gdLst/>
                <a:ahLst/>
                <a:cxnLst/>
                <a:rect l="l" t="t" r="r" b="b"/>
                <a:pathLst>
                  <a:path w="11457" h="31251" extrusionOk="0">
                    <a:moveTo>
                      <a:pt x="8487" y="0"/>
                    </a:moveTo>
                    <a:lnTo>
                      <a:pt x="7860" y="1716"/>
                    </a:lnTo>
                    <a:lnTo>
                      <a:pt x="7269" y="3450"/>
                    </a:lnTo>
                    <a:lnTo>
                      <a:pt x="6716" y="5203"/>
                    </a:lnTo>
                    <a:lnTo>
                      <a:pt x="6199" y="6955"/>
                    </a:lnTo>
                    <a:lnTo>
                      <a:pt x="5738" y="8726"/>
                    </a:lnTo>
                    <a:lnTo>
                      <a:pt x="5314" y="10497"/>
                    </a:lnTo>
                    <a:lnTo>
                      <a:pt x="4926" y="12287"/>
                    </a:lnTo>
                    <a:lnTo>
                      <a:pt x="4576" y="14094"/>
                    </a:lnTo>
                    <a:lnTo>
                      <a:pt x="4262" y="15902"/>
                    </a:lnTo>
                    <a:lnTo>
                      <a:pt x="4004" y="17710"/>
                    </a:lnTo>
                    <a:lnTo>
                      <a:pt x="3783" y="19518"/>
                    </a:lnTo>
                    <a:lnTo>
                      <a:pt x="3598" y="21344"/>
                    </a:lnTo>
                    <a:lnTo>
                      <a:pt x="3451" y="23171"/>
                    </a:lnTo>
                    <a:lnTo>
                      <a:pt x="3358" y="24997"/>
                    </a:lnTo>
                    <a:lnTo>
                      <a:pt x="3285" y="26824"/>
                    </a:lnTo>
                    <a:lnTo>
                      <a:pt x="3266" y="28668"/>
                    </a:lnTo>
                    <a:lnTo>
                      <a:pt x="1" y="23466"/>
                    </a:lnTo>
                    <a:lnTo>
                      <a:pt x="1" y="23466"/>
                    </a:lnTo>
                    <a:lnTo>
                      <a:pt x="204" y="23872"/>
                    </a:lnTo>
                    <a:lnTo>
                      <a:pt x="388" y="24278"/>
                    </a:lnTo>
                    <a:lnTo>
                      <a:pt x="776" y="25145"/>
                    </a:lnTo>
                    <a:lnTo>
                      <a:pt x="1126" y="26086"/>
                    </a:lnTo>
                    <a:lnTo>
                      <a:pt x="1477" y="27045"/>
                    </a:lnTo>
                    <a:lnTo>
                      <a:pt x="1790" y="28060"/>
                    </a:lnTo>
                    <a:lnTo>
                      <a:pt x="2104" y="29111"/>
                    </a:lnTo>
                    <a:lnTo>
                      <a:pt x="2381" y="30181"/>
                    </a:lnTo>
                    <a:lnTo>
                      <a:pt x="2639" y="31251"/>
                    </a:lnTo>
                    <a:lnTo>
                      <a:pt x="8524" y="31251"/>
                    </a:lnTo>
                    <a:lnTo>
                      <a:pt x="8561" y="30144"/>
                    </a:lnTo>
                    <a:lnTo>
                      <a:pt x="8598" y="29037"/>
                    </a:lnTo>
                    <a:lnTo>
                      <a:pt x="8671" y="27912"/>
                    </a:lnTo>
                    <a:lnTo>
                      <a:pt x="8764" y="26805"/>
                    </a:lnTo>
                    <a:lnTo>
                      <a:pt x="8874" y="25698"/>
                    </a:lnTo>
                    <a:lnTo>
                      <a:pt x="9003" y="24591"/>
                    </a:lnTo>
                    <a:lnTo>
                      <a:pt x="9169" y="23503"/>
                    </a:lnTo>
                    <a:lnTo>
                      <a:pt x="9335" y="22396"/>
                    </a:lnTo>
                    <a:lnTo>
                      <a:pt x="9520" y="21308"/>
                    </a:lnTo>
                    <a:lnTo>
                      <a:pt x="9741" y="20201"/>
                    </a:lnTo>
                    <a:lnTo>
                      <a:pt x="9981" y="19131"/>
                    </a:lnTo>
                    <a:lnTo>
                      <a:pt x="10239" y="18042"/>
                    </a:lnTo>
                    <a:lnTo>
                      <a:pt x="10516" y="16954"/>
                    </a:lnTo>
                    <a:lnTo>
                      <a:pt x="10811" y="15884"/>
                    </a:lnTo>
                    <a:lnTo>
                      <a:pt x="11125" y="14814"/>
                    </a:lnTo>
                    <a:lnTo>
                      <a:pt x="11457" y="13762"/>
                    </a:lnTo>
                    <a:lnTo>
                      <a:pt x="11070" y="14519"/>
                    </a:lnTo>
                    <a:lnTo>
                      <a:pt x="10701" y="15275"/>
                    </a:lnTo>
                    <a:lnTo>
                      <a:pt x="10350" y="16031"/>
                    </a:lnTo>
                    <a:lnTo>
                      <a:pt x="10000" y="16806"/>
                    </a:lnTo>
                    <a:lnTo>
                      <a:pt x="9649" y="17581"/>
                    </a:lnTo>
                    <a:lnTo>
                      <a:pt x="9317" y="18356"/>
                    </a:lnTo>
                    <a:lnTo>
                      <a:pt x="9003" y="19149"/>
                    </a:lnTo>
                    <a:lnTo>
                      <a:pt x="8690" y="19924"/>
                    </a:lnTo>
                    <a:lnTo>
                      <a:pt x="8395" y="20717"/>
                    </a:lnTo>
                    <a:lnTo>
                      <a:pt x="8099" y="21511"/>
                    </a:lnTo>
                    <a:lnTo>
                      <a:pt x="7823" y="22304"/>
                    </a:lnTo>
                    <a:lnTo>
                      <a:pt x="7564" y="23115"/>
                    </a:lnTo>
                    <a:lnTo>
                      <a:pt x="7306" y="23927"/>
                    </a:lnTo>
                    <a:lnTo>
                      <a:pt x="7066" y="24739"/>
                    </a:lnTo>
                    <a:lnTo>
                      <a:pt x="6845" y="25551"/>
                    </a:lnTo>
                    <a:lnTo>
                      <a:pt x="6624" y="26362"/>
                    </a:lnTo>
                    <a:lnTo>
                      <a:pt x="6550" y="24702"/>
                    </a:lnTo>
                    <a:lnTo>
                      <a:pt x="6513" y="23060"/>
                    </a:lnTo>
                    <a:lnTo>
                      <a:pt x="6476" y="21400"/>
                    </a:lnTo>
                    <a:lnTo>
                      <a:pt x="6495" y="19740"/>
                    </a:lnTo>
                    <a:lnTo>
                      <a:pt x="6513" y="18079"/>
                    </a:lnTo>
                    <a:lnTo>
                      <a:pt x="6568" y="16419"/>
                    </a:lnTo>
                    <a:lnTo>
                      <a:pt x="6661" y="14777"/>
                    </a:lnTo>
                    <a:lnTo>
                      <a:pt x="6753" y="13117"/>
                    </a:lnTo>
                    <a:lnTo>
                      <a:pt x="6882" y="11475"/>
                    </a:lnTo>
                    <a:lnTo>
                      <a:pt x="7048" y="9815"/>
                    </a:lnTo>
                    <a:lnTo>
                      <a:pt x="7214" y="8173"/>
                    </a:lnTo>
                    <a:lnTo>
                      <a:pt x="7417" y="6531"/>
                    </a:lnTo>
                    <a:lnTo>
                      <a:pt x="7657" y="4889"/>
                    </a:lnTo>
                    <a:lnTo>
                      <a:pt x="7897" y="3247"/>
                    </a:lnTo>
                    <a:lnTo>
                      <a:pt x="8173" y="1624"/>
                    </a:lnTo>
                    <a:lnTo>
                      <a:pt x="848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3135250" y="5282225"/>
                <a:ext cx="44300" cy="194650"/>
              </a:xfrm>
              <a:custGeom>
                <a:avLst/>
                <a:gdLst/>
                <a:ahLst/>
                <a:cxnLst/>
                <a:rect l="l" t="t" r="r" b="b"/>
                <a:pathLst>
                  <a:path w="1772" h="7786" extrusionOk="0">
                    <a:moveTo>
                      <a:pt x="1771" y="1"/>
                    </a:moveTo>
                    <a:lnTo>
                      <a:pt x="0" y="7786"/>
                    </a:lnTo>
                    <a:lnTo>
                      <a:pt x="960" y="7786"/>
                    </a:lnTo>
                    <a:lnTo>
                      <a:pt x="1126" y="5720"/>
                    </a:lnTo>
                    <a:lnTo>
                      <a:pt x="1329" y="3709"/>
                    </a:lnTo>
                    <a:lnTo>
                      <a:pt x="1531" y="1790"/>
                    </a:lnTo>
                    <a:lnTo>
                      <a:pt x="177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3881450" y="4722800"/>
                <a:ext cx="1014675" cy="754075"/>
              </a:xfrm>
              <a:custGeom>
                <a:avLst/>
                <a:gdLst/>
                <a:ahLst/>
                <a:cxnLst/>
                <a:rect l="l" t="t" r="r" b="b"/>
                <a:pathLst>
                  <a:path w="40587" h="30163" extrusionOk="0">
                    <a:moveTo>
                      <a:pt x="7841" y="10682"/>
                    </a:moveTo>
                    <a:lnTo>
                      <a:pt x="8247" y="11586"/>
                    </a:lnTo>
                    <a:lnTo>
                      <a:pt x="8616" y="12508"/>
                    </a:lnTo>
                    <a:lnTo>
                      <a:pt x="8967" y="13431"/>
                    </a:lnTo>
                    <a:lnTo>
                      <a:pt x="9299" y="14353"/>
                    </a:lnTo>
                    <a:lnTo>
                      <a:pt x="9594" y="15294"/>
                    </a:lnTo>
                    <a:lnTo>
                      <a:pt x="9871" y="16253"/>
                    </a:lnTo>
                    <a:lnTo>
                      <a:pt x="10110" y="17213"/>
                    </a:lnTo>
                    <a:lnTo>
                      <a:pt x="10332" y="18172"/>
                    </a:lnTo>
                    <a:lnTo>
                      <a:pt x="10516" y="19131"/>
                    </a:lnTo>
                    <a:lnTo>
                      <a:pt x="10682" y="20109"/>
                    </a:lnTo>
                    <a:lnTo>
                      <a:pt x="10811" y="21087"/>
                    </a:lnTo>
                    <a:lnTo>
                      <a:pt x="10922" y="22083"/>
                    </a:lnTo>
                    <a:lnTo>
                      <a:pt x="11014" y="23061"/>
                    </a:lnTo>
                    <a:lnTo>
                      <a:pt x="11070" y="24038"/>
                    </a:lnTo>
                    <a:lnTo>
                      <a:pt x="11088" y="25034"/>
                    </a:lnTo>
                    <a:lnTo>
                      <a:pt x="11088" y="26031"/>
                    </a:lnTo>
                    <a:lnTo>
                      <a:pt x="10904" y="25440"/>
                    </a:lnTo>
                    <a:lnTo>
                      <a:pt x="10701" y="24868"/>
                    </a:lnTo>
                    <a:lnTo>
                      <a:pt x="10479" y="24297"/>
                    </a:lnTo>
                    <a:lnTo>
                      <a:pt x="10239" y="23743"/>
                    </a:lnTo>
                    <a:lnTo>
                      <a:pt x="9981" y="23190"/>
                    </a:lnTo>
                    <a:lnTo>
                      <a:pt x="9704" y="22655"/>
                    </a:lnTo>
                    <a:lnTo>
                      <a:pt x="9409" y="22120"/>
                    </a:lnTo>
                    <a:lnTo>
                      <a:pt x="9096" y="21585"/>
                    </a:lnTo>
                    <a:lnTo>
                      <a:pt x="8764" y="21068"/>
                    </a:lnTo>
                    <a:lnTo>
                      <a:pt x="8432" y="20570"/>
                    </a:lnTo>
                    <a:lnTo>
                      <a:pt x="8081" y="20072"/>
                    </a:lnTo>
                    <a:lnTo>
                      <a:pt x="7712" y="19592"/>
                    </a:lnTo>
                    <a:lnTo>
                      <a:pt x="7325" y="19113"/>
                    </a:lnTo>
                    <a:lnTo>
                      <a:pt x="6919" y="18652"/>
                    </a:lnTo>
                    <a:lnTo>
                      <a:pt x="6495" y="18209"/>
                    </a:lnTo>
                    <a:lnTo>
                      <a:pt x="6070" y="17784"/>
                    </a:lnTo>
                    <a:lnTo>
                      <a:pt x="6255" y="16862"/>
                    </a:lnTo>
                    <a:lnTo>
                      <a:pt x="6439" y="15958"/>
                    </a:lnTo>
                    <a:lnTo>
                      <a:pt x="6642" y="15054"/>
                    </a:lnTo>
                    <a:lnTo>
                      <a:pt x="6864" y="14169"/>
                    </a:lnTo>
                    <a:lnTo>
                      <a:pt x="7085" y="13283"/>
                    </a:lnTo>
                    <a:lnTo>
                      <a:pt x="7325" y="12398"/>
                    </a:lnTo>
                    <a:lnTo>
                      <a:pt x="7583" y="11531"/>
                    </a:lnTo>
                    <a:lnTo>
                      <a:pt x="7841" y="10682"/>
                    </a:lnTo>
                    <a:close/>
                    <a:moveTo>
                      <a:pt x="17250" y="1"/>
                    </a:moveTo>
                    <a:lnTo>
                      <a:pt x="17822" y="978"/>
                    </a:lnTo>
                    <a:lnTo>
                      <a:pt x="18393" y="1956"/>
                    </a:lnTo>
                    <a:lnTo>
                      <a:pt x="18947" y="2952"/>
                    </a:lnTo>
                    <a:lnTo>
                      <a:pt x="19482" y="3949"/>
                    </a:lnTo>
                    <a:lnTo>
                      <a:pt x="19998" y="4945"/>
                    </a:lnTo>
                    <a:lnTo>
                      <a:pt x="20515" y="5959"/>
                    </a:lnTo>
                    <a:lnTo>
                      <a:pt x="21013" y="6974"/>
                    </a:lnTo>
                    <a:lnTo>
                      <a:pt x="21511" y="7989"/>
                    </a:lnTo>
                    <a:lnTo>
                      <a:pt x="21972" y="9003"/>
                    </a:lnTo>
                    <a:lnTo>
                      <a:pt x="22452" y="10036"/>
                    </a:lnTo>
                    <a:lnTo>
                      <a:pt x="22895" y="11069"/>
                    </a:lnTo>
                    <a:lnTo>
                      <a:pt x="23337" y="12121"/>
                    </a:lnTo>
                    <a:lnTo>
                      <a:pt x="23762" y="13154"/>
                    </a:lnTo>
                    <a:lnTo>
                      <a:pt x="24186" y="14206"/>
                    </a:lnTo>
                    <a:lnTo>
                      <a:pt x="24592" y="15276"/>
                    </a:lnTo>
                    <a:lnTo>
                      <a:pt x="24979" y="16327"/>
                    </a:lnTo>
                    <a:lnTo>
                      <a:pt x="24721" y="17268"/>
                    </a:lnTo>
                    <a:lnTo>
                      <a:pt x="24463" y="18227"/>
                    </a:lnTo>
                    <a:lnTo>
                      <a:pt x="24002" y="20146"/>
                    </a:lnTo>
                    <a:lnTo>
                      <a:pt x="23559" y="22064"/>
                    </a:lnTo>
                    <a:lnTo>
                      <a:pt x="23153" y="24001"/>
                    </a:lnTo>
                    <a:lnTo>
                      <a:pt x="22563" y="23393"/>
                    </a:lnTo>
                    <a:lnTo>
                      <a:pt x="22766" y="22747"/>
                    </a:lnTo>
                    <a:lnTo>
                      <a:pt x="22987" y="22101"/>
                    </a:lnTo>
                    <a:lnTo>
                      <a:pt x="23208" y="21456"/>
                    </a:lnTo>
                    <a:lnTo>
                      <a:pt x="23448" y="20810"/>
                    </a:lnTo>
                    <a:lnTo>
                      <a:pt x="23098" y="21345"/>
                    </a:lnTo>
                    <a:lnTo>
                      <a:pt x="22766" y="21880"/>
                    </a:lnTo>
                    <a:lnTo>
                      <a:pt x="22434" y="22415"/>
                    </a:lnTo>
                    <a:lnTo>
                      <a:pt x="22120" y="22968"/>
                    </a:lnTo>
                    <a:lnTo>
                      <a:pt x="21677" y="22544"/>
                    </a:lnTo>
                    <a:lnTo>
                      <a:pt x="21216" y="22120"/>
                    </a:lnTo>
                    <a:lnTo>
                      <a:pt x="20755" y="21732"/>
                    </a:lnTo>
                    <a:lnTo>
                      <a:pt x="20275" y="21326"/>
                    </a:lnTo>
                    <a:lnTo>
                      <a:pt x="19795" y="20939"/>
                    </a:lnTo>
                    <a:lnTo>
                      <a:pt x="19297" y="20570"/>
                    </a:lnTo>
                    <a:lnTo>
                      <a:pt x="18799" y="20201"/>
                    </a:lnTo>
                    <a:lnTo>
                      <a:pt x="18301" y="19832"/>
                    </a:lnTo>
                    <a:lnTo>
                      <a:pt x="18449" y="18412"/>
                    </a:lnTo>
                    <a:lnTo>
                      <a:pt x="18633" y="16973"/>
                    </a:lnTo>
                    <a:lnTo>
                      <a:pt x="18172" y="18209"/>
                    </a:lnTo>
                    <a:lnTo>
                      <a:pt x="17729" y="19445"/>
                    </a:lnTo>
                    <a:lnTo>
                      <a:pt x="16825" y="18854"/>
                    </a:lnTo>
                    <a:lnTo>
                      <a:pt x="15866" y="18301"/>
                    </a:lnTo>
                    <a:lnTo>
                      <a:pt x="14907" y="17766"/>
                    </a:lnTo>
                    <a:lnTo>
                      <a:pt x="13929" y="17268"/>
                    </a:lnTo>
                    <a:lnTo>
                      <a:pt x="14815" y="18061"/>
                    </a:lnTo>
                    <a:lnTo>
                      <a:pt x="15700" y="18891"/>
                    </a:lnTo>
                    <a:lnTo>
                      <a:pt x="16549" y="19721"/>
                    </a:lnTo>
                    <a:lnTo>
                      <a:pt x="17360" y="20589"/>
                    </a:lnTo>
                    <a:lnTo>
                      <a:pt x="17010" y="21751"/>
                    </a:lnTo>
                    <a:lnTo>
                      <a:pt x="16678" y="22913"/>
                    </a:lnTo>
                    <a:lnTo>
                      <a:pt x="16364" y="24075"/>
                    </a:lnTo>
                    <a:lnTo>
                      <a:pt x="16069" y="25237"/>
                    </a:lnTo>
                    <a:lnTo>
                      <a:pt x="15792" y="26418"/>
                    </a:lnTo>
                    <a:lnTo>
                      <a:pt x="15552" y="27599"/>
                    </a:lnTo>
                    <a:lnTo>
                      <a:pt x="15331" y="28798"/>
                    </a:lnTo>
                    <a:lnTo>
                      <a:pt x="15110" y="29979"/>
                    </a:lnTo>
                    <a:lnTo>
                      <a:pt x="15202" y="29314"/>
                    </a:lnTo>
                    <a:lnTo>
                      <a:pt x="15276" y="28632"/>
                    </a:lnTo>
                    <a:lnTo>
                      <a:pt x="15313" y="27949"/>
                    </a:lnTo>
                    <a:lnTo>
                      <a:pt x="15331" y="27267"/>
                    </a:lnTo>
                    <a:lnTo>
                      <a:pt x="15331" y="26584"/>
                    </a:lnTo>
                    <a:lnTo>
                      <a:pt x="15294" y="25920"/>
                    </a:lnTo>
                    <a:lnTo>
                      <a:pt x="15257" y="25237"/>
                    </a:lnTo>
                    <a:lnTo>
                      <a:pt x="15184" y="24555"/>
                    </a:lnTo>
                    <a:lnTo>
                      <a:pt x="15110" y="23891"/>
                    </a:lnTo>
                    <a:lnTo>
                      <a:pt x="14999" y="23208"/>
                    </a:lnTo>
                    <a:lnTo>
                      <a:pt x="14870" y="22544"/>
                    </a:lnTo>
                    <a:lnTo>
                      <a:pt x="14722" y="21880"/>
                    </a:lnTo>
                    <a:lnTo>
                      <a:pt x="14556" y="21216"/>
                    </a:lnTo>
                    <a:lnTo>
                      <a:pt x="14372" y="20570"/>
                    </a:lnTo>
                    <a:lnTo>
                      <a:pt x="14169" y="19906"/>
                    </a:lnTo>
                    <a:lnTo>
                      <a:pt x="13948" y="19279"/>
                    </a:lnTo>
                    <a:lnTo>
                      <a:pt x="13708" y="18633"/>
                    </a:lnTo>
                    <a:lnTo>
                      <a:pt x="13449" y="18006"/>
                    </a:lnTo>
                    <a:lnTo>
                      <a:pt x="13173" y="17379"/>
                    </a:lnTo>
                    <a:lnTo>
                      <a:pt x="12878" y="16770"/>
                    </a:lnTo>
                    <a:lnTo>
                      <a:pt x="12545" y="16161"/>
                    </a:lnTo>
                    <a:lnTo>
                      <a:pt x="12213" y="15571"/>
                    </a:lnTo>
                    <a:lnTo>
                      <a:pt x="11863" y="14999"/>
                    </a:lnTo>
                    <a:lnTo>
                      <a:pt x="11494" y="14427"/>
                    </a:lnTo>
                    <a:lnTo>
                      <a:pt x="11125" y="13855"/>
                    </a:lnTo>
                    <a:lnTo>
                      <a:pt x="10719" y="13302"/>
                    </a:lnTo>
                    <a:lnTo>
                      <a:pt x="10295" y="12767"/>
                    </a:lnTo>
                    <a:lnTo>
                      <a:pt x="9871" y="12250"/>
                    </a:lnTo>
                    <a:lnTo>
                      <a:pt x="9409" y="11734"/>
                    </a:lnTo>
                    <a:lnTo>
                      <a:pt x="8948" y="11254"/>
                    </a:lnTo>
                    <a:lnTo>
                      <a:pt x="8468" y="10774"/>
                    </a:lnTo>
                    <a:lnTo>
                      <a:pt x="7970" y="10295"/>
                    </a:lnTo>
                    <a:lnTo>
                      <a:pt x="8395" y="9040"/>
                    </a:lnTo>
                    <a:lnTo>
                      <a:pt x="8837" y="7804"/>
                    </a:lnTo>
                    <a:lnTo>
                      <a:pt x="9317" y="6605"/>
                    </a:lnTo>
                    <a:lnTo>
                      <a:pt x="9834" y="5443"/>
                    </a:lnTo>
                    <a:lnTo>
                      <a:pt x="9372" y="5978"/>
                    </a:lnTo>
                    <a:lnTo>
                      <a:pt x="8930" y="6513"/>
                    </a:lnTo>
                    <a:lnTo>
                      <a:pt x="8487" y="7048"/>
                    </a:lnTo>
                    <a:lnTo>
                      <a:pt x="8063" y="7601"/>
                    </a:lnTo>
                    <a:lnTo>
                      <a:pt x="7657" y="8173"/>
                    </a:lnTo>
                    <a:lnTo>
                      <a:pt x="7251" y="8745"/>
                    </a:lnTo>
                    <a:lnTo>
                      <a:pt x="6864" y="9335"/>
                    </a:lnTo>
                    <a:lnTo>
                      <a:pt x="6476" y="9926"/>
                    </a:lnTo>
                    <a:lnTo>
                      <a:pt x="6126" y="10516"/>
                    </a:lnTo>
                    <a:lnTo>
                      <a:pt x="5775" y="11125"/>
                    </a:lnTo>
                    <a:lnTo>
                      <a:pt x="5425" y="11734"/>
                    </a:lnTo>
                    <a:lnTo>
                      <a:pt x="5111" y="12361"/>
                    </a:lnTo>
                    <a:lnTo>
                      <a:pt x="4797" y="12988"/>
                    </a:lnTo>
                    <a:lnTo>
                      <a:pt x="4502" y="13615"/>
                    </a:lnTo>
                    <a:lnTo>
                      <a:pt x="4207" y="14261"/>
                    </a:lnTo>
                    <a:lnTo>
                      <a:pt x="3949" y="14907"/>
                    </a:lnTo>
                    <a:lnTo>
                      <a:pt x="4023" y="14113"/>
                    </a:lnTo>
                    <a:lnTo>
                      <a:pt x="4078" y="13338"/>
                    </a:lnTo>
                    <a:lnTo>
                      <a:pt x="4115" y="12564"/>
                    </a:lnTo>
                    <a:lnTo>
                      <a:pt x="4152" y="11770"/>
                    </a:lnTo>
                    <a:lnTo>
                      <a:pt x="4170" y="10996"/>
                    </a:lnTo>
                    <a:lnTo>
                      <a:pt x="4170" y="10202"/>
                    </a:lnTo>
                    <a:lnTo>
                      <a:pt x="4152" y="9428"/>
                    </a:lnTo>
                    <a:lnTo>
                      <a:pt x="4133" y="8653"/>
                    </a:lnTo>
                    <a:lnTo>
                      <a:pt x="4078" y="7859"/>
                    </a:lnTo>
                    <a:lnTo>
                      <a:pt x="4041" y="7085"/>
                    </a:lnTo>
                    <a:lnTo>
                      <a:pt x="3967" y="6310"/>
                    </a:lnTo>
                    <a:lnTo>
                      <a:pt x="3875" y="5535"/>
                    </a:lnTo>
                    <a:lnTo>
                      <a:pt x="3783" y="4760"/>
                    </a:lnTo>
                    <a:lnTo>
                      <a:pt x="3672" y="3985"/>
                    </a:lnTo>
                    <a:lnTo>
                      <a:pt x="3561" y="3211"/>
                    </a:lnTo>
                    <a:lnTo>
                      <a:pt x="3432" y="2436"/>
                    </a:lnTo>
                    <a:lnTo>
                      <a:pt x="3395" y="3727"/>
                    </a:lnTo>
                    <a:lnTo>
                      <a:pt x="3358" y="5000"/>
                    </a:lnTo>
                    <a:lnTo>
                      <a:pt x="3303" y="6291"/>
                    </a:lnTo>
                    <a:lnTo>
                      <a:pt x="3248" y="7583"/>
                    </a:lnTo>
                    <a:lnTo>
                      <a:pt x="3156" y="8856"/>
                    </a:lnTo>
                    <a:lnTo>
                      <a:pt x="3063" y="10147"/>
                    </a:lnTo>
                    <a:lnTo>
                      <a:pt x="2971" y="11420"/>
                    </a:lnTo>
                    <a:lnTo>
                      <a:pt x="2842" y="12711"/>
                    </a:lnTo>
                    <a:lnTo>
                      <a:pt x="2713" y="13984"/>
                    </a:lnTo>
                    <a:lnTo>
                      <a:pt x="2584" y="15257"/>
                    </a:lnTo>
                    <a:lnTo>
                      <a:pt x="2418" y="16530"/>
                    </a:lnTo>
                    <a:lnTo>
                      <a:pt x="2252" y="17821"/>
                    </a:lnTo>
                    <a:lnTo>
                      <a:pt x="2067" y="19094"/>
                    </a:lnTo>
                    <a:lnTo>
                      <a:pt x="1883" y="20349"/>
                    </a:lnTo>
                    <a:lnTo>
                      <a:pt x="1680" y="21622"/>
                    </a:lnTo>
                    <a:lnTo>
                      <a:pt x="1458" y="22895"/>
                    </a:lnTo>
                    <a:lnTo>
                      <a:pt x="1" y="13006"/>
                    </a:lnTo>
                    <a:lnTo>
                      <a:pt x="149" y="15146"/>
                    </a:lnTo>
                    <a:lnTo>
                      <a:pt x="241" y="17286"/>
                    </a:lnTo>
                    <a:lnTo>
                      <a:pt x="315" y="19426"/>
                    </a:lnTo>
                    <a:lnTo>
                      <a:pt x="351" y="21585"/>
                    </a:lnTo>
                    <a:lnTo>
                      <a:pt x="370" y="23725"/>
                    </a:lnTo>
                    <a:lnTo>
                      <a:pt x="351" y="25883"/>
                    </a:lnTo>
                    <a:lnTo>
                      <a:pt x="296" y="28023"/>
                    </a:lnTo>
                    <a:lnTo>
                      <a:pt x="204" y="30163"/>
                    </a:lnTo>
                    <a:lnTo>
                      <a:pt x="4779" y="30163"/>
                    </a:lnTo>
                    <a:lnTo>
                      <a:pt x="4816" y="28687"/>
                    </a:lnTo>
                    <a:lnTo>
                      <a:pt x="4908" y="27211"/>
                    </a:lnTo>
                    <a:lnTo>
                      <a:pt x="5019" y="25717"/>
                    </a:lnTo>
                    <a:lnTo>
                      <a:pt x="5148" y="24223"/>
                    </a:lnTo>
                    <a:lnTo>
                      <a:pt x="5314" y="22710"/>
                    </a:lnTo>
                    <a:lnTo>
                      <a:pt x="5517" y="21216"/>
                    </a:lnTo>
                    <a:lnTo>
                      <a:pt x="5738" y="19740"/>
                    </a:lnTo>
                    <a:lnTo>
                      <a:pt x="5978" y="18264"/>
                    </a:lnTo>
                    <a:lnTo>
                      <a:pt x="6292" y="18910"/>
                    </a:lnTo>
                    <a:lnTo>
                      <a:pt x="6605" y="19574"/>
                    </a:lnTo>
                    <a:lnTo>
                      <a:pt x="6882" y="20275"/>
                    </a:lnTo>
                    <a:lnTo>
                      <a:pt x="7159" y="20976"/>
                    </a:lnTo>
                    <a:lnTo>
                      <a:pt x="7435" y="21677"/>
                    </a:lnTo>
                    <a:lnTo>
                      <a:pt x="7675" y="22415"/>
                    </a:lnTo>
                    <a:lnTo>
                      <a:pt x="7915" y="23153"/>
                    </a:lnTo>
                    <a:lnTo>
                      <a:pt x="8155" y="23909"/>
                    </a:lnTo>
                    <a:lnTo>
                      <a:pt x="8358" y="24666"/>
                    </a:lnTo>
                    <a:lnTo>
                      <a:pt x="8561" y="25440"/>
                    </a:lnTo>
                    <a:lnTo>
                      <a:pt x="8764" y="26215"/>
                    </a:lnTo>
                    <a:lnTo>
                      <a:pt x="8930" y="27008"/>
                    </a:lnTo>
                    <a:lnTo>
                      <a:pt x="9096" y="27783"/>
                    </a:lnTo>
                    <a:lnTo>
                      <a:pt x="9243" y="28576"/>
                    </a:lnTo>
                    <a:lnTo>
                      <a:pt x="9372" y="29370"/>
                    </a:lnTo>
                    <a:lnTo>
                      <a:pt x="9502" y="30163"/>
                    </a:lnTo>
                    <a:lnTo>
                      <a:pt x="17803" y="30163"/>
                    </a:lnTo>
                    <a:lnTo>
                      <a:pt x="17803" y="29075"/>
                    </a:lnTo>
                    <a:lnTo>
                      <a:pt x="17822" y="27986"/>
                    </a:lnTo>
                    <a:lnTo>
                      <a:pt x="17840" y="26898"/>
                    </a:lnTo>
                    <a:lnTo>
                      <a:pt x="17877" y="25809"/>
                    </a:lnTo>
                    <a:lnTo>
                      <a:pt x="17932" y="24721"/>
                    </a:lnTo>
                    <a:lnTo>
                      <a:pt x="17988" y="23632"/>
                    </a:lnTo>
                    <a:lnTo>
                      <a:pt x="18061" y="22544"/>
                    </a:lnTo>
                    <a:lnTo>
                      <a:pt x="18154" y="21456"/>
                    </a:lnTo>
                    <a:lnTo>
                      <a:pt x="18910" y="22323"/>
                    </a:lnTo>
                    <a:lnTo>
                      <a:pt x="19648" y="23208"/>
                    </a:lnTo>
                    <a:lnTo>
                      <a:pt x="20367" y="24112"/>
                    </a:lnTo>
                    <a:lnTo>
                      <a:pt x="21050" y="25034"/>
                    </a:lnTo>
                    <a:lnTo>
                      <a:pt x="20773" y="25662"/>
                    </a:lnTo>
                    <a:lnTo>
                      <a:pt x="20496" y="26289"/>
                    </a:lnTo>
                    <a:lnTo>
                      <a:pt x="20238" y="26916"/>
                    </a:lnTo>
                    <a:lnTo>
                      <a:pt x="19998" y="27562"/>
                    </a:lnTo>
                    <a:lnTo>
                      <a:pt x="19759" y="28208"/>
                    </a:lnTo>
                    <a:lnTo>
                      <a:pt x="19556" y="28853"/>
                    </a:lnTo>
                    <a:lnTo>
                      <a:pt x="19353" y="29517"/>
                    </a:lnTo>
                    <a:lnTo>
                      <a:pt x="19150" y="30163"/>
                    </a:lnTo>
                    <a:lnTo>
                      <a:pt x="21179" y="30163"/>
                    </a:lnTo>
                    <a:lnTo>
                      <a:pt x="21308" y="29167"/>
                    </a:lnTo>
                    <a:lnTo>
                      <a:pt x="21456" y="28152"/>
                    </a:lnTo>
                    <a:lnTo>
                      <a:pt x="21640" y="27156"/>
                    </a:lnTo>
                    <a:lnTo>
                      <a:pt x="21843" y="26160"/>
                    </a:lnTo>
                    <a:lnTo>
                      <a:pt x="22194" y="26676"/>
                    </a:lnTo>
                    <a:lnTo>
                      <a:pt x="22544" y="27211"/>
                    </a:lnTo>
                    <a:lnTo>
                      <a:pt x="22286" y="28687"/>
                    </a:lnTo>
                    <a:lnTo>
                      <a:pt x="22028" y="30163"/>
                    </a:lnTo>
                    <a:lnTo>
                      <a:pt x="27802" y="30163"/>
                    </a:lnTo>
                    <a:lnTo>
                      <a:pt x="27304" y="29370"/>
                    </a:lnTo>
                    <a:lnTo>
                      <a:pt x="26806" y="28576"/>
                    </a:lnTo>
                    <a:lnTo>
                      <a:pt x="26271" y="27783"/>
                    </a:lnTo>
                    <a:lnTo>
                      <a:pt x="25717" y="27027"/>
                    </a:lnTo>
                    <a:lnTo>
                      <a:pt x="25846" y="25348"/>
                    </a:lnTo>
                    <a:lnTo>
                      <a:pt x="25976" y="23669"/>
                    </a:lnTo>
                    <a:lnTo>
                      <a:pt x="26142" y="21991"/>
                    </a:lnTo>
                    <a:lnTo>
                      <a:pt x="26326" y="20312"/>
                    </a:lnTo>
                    <a:lnTo>
                      <a:pt x="26695" y="21529"/>
                    </a:lnTo>
                    <a:lnTo>
                      <a:pt x="27064" y="22747"/>
                    </a:lnTo>
                    <a:lnTo>
                      <a:pt x="27396" y="23965"/>
                    </a:lnTo>
                    <a:lnTo>
                      <a:pt x="27728" y="25201"/>
                    </a:lnTo>
                    <a:lnTo>
                      <a:pt x="28042" y="26437"/>
                    </a:lnTo>
                    <a:lnTo>
                      <a:pt x="28337" y="27673"/>
                    </a:lnTo>
                    <a:lnTo>
                      <a:pt x="28614" y="28927"/>
                    </a:lnTo>
                    <a:lnTo>
                      <a:pt x="28872" y="30163"/>
                    </a:lnTo>
                    <a:lnTo>
                      <a:pt x="33650" y="30163"/>
                    </a:lnTo>
                    <a:lnTo>
                      <a:pt x="32893" y="28318"/>
                    </a:lnTo>
                    <a:lnTo>
                      <a:pt x="32119" y="26492"/>
                    </a:lnTo>
                    <a:lnTo>
                      <a:pt x="31307" y="24666"/>
                    </a:lnTo>
                    <a:lnTo>
                      <a:pt x="30477" y="22839"/>
                    </a:lnTo>
                    <a:lnTo>
                      <a:pt x="29628" y="21050"/>
                    </a:lnTo>
                    <a:lnTo>
                      <a:pt x="28743" y="19242"/>
                    </a:lnTo>
                    <a:lnTo>
                      <a:pt x="27857" y="17471"/>
                    </a:lnTo>
                    <a:lnTo>
                      <a:pt x="26916" y="15700"/>
                    </a:lnTo>
                    <a:lnTo>
                      <a:pt x="27248" y="13541"/>
                    </a:lnTo>
                    <a:lnTo>
                      <a:pt x="27617" y="11401"/>
                    </a:lnTo>
                    <a:lnTo>
                      <a:pt x="28392" y="12435"/>
                    </a:lnTo>
                    <a:lnTo>
                      <a:pt x="29130" y="13486"/>
                    </a:lnTo>
                    <a:lnTo>
                      <a:pt x="29831" y="14575"/>
                    </a:lnTo>
                    <a:lnTo>
                      <a:pt x="30495" y="15681"/>
                    </a:lnTo>
                    <a:lnTo>
                      <a:pt x="31141" y="16807"/>
                    </a:lnTo>
                    <a:lnTo>
                      <a:pt x="31731" y="17932"/>
                    </a:lnTo>
                    <a:lnTo>
                      <a:pt x="32303" y="19094"/>
                    </a:lnTo>
                    <a:lnTo>
                      <a:pt x="32820" y="20275"/>
                    </a:lnTo>
                    <a:lnTo>
                      <a:pt x="33318" y="21474"/>
                    </a:lnTo>
                    <a:lnTo>
                      <a:pt x="33760" y="22673"/>
                    </a:lnTo>
                    <a:lnTo>
                      <a:pt x="34185" y="23909"/>
                    </a:lnTo>
                    <a:lnTo>
                      <a:pt x="34554" y="25127"/>
                    </a:lnTo>
                    <a:lnTo>
                      <a:pt x="34904" y="26381"/>
                    </a:lnTo>
                    <a:lnTo>
                      <a:pt x="35199" y="27636"/>
                    </a:lnTo>
                    <a:lnTo>
                      <a:pt x="35458" y="28890"/>
                    </a:lnTo>
                    <a:lnTo>
                      <a:pt x="35679" y="30163"/>
                    </a:lnTo>
                    <a:lnTo>
                      <a:pt x="40586" y="30163"/>
                    </a:lnTo>
                    <a:lnTo>
                      <a:pt x="40383" y="29462"/>
                    </a:lnTo>
                    <a:lnTo>
                      <a:pt x="40162" y="28779"/>
                    </a:lnTo>
                    <a:lnTo>
                      <a:pt x="39922" y="28097"/>
                    </a:lnTo>
                    <a:lnTo>
                      <a:pt x="39664" y="27414"/>
                    </a:lnTo>
                    <a:lnTo>
                      <a:pt x="39406" y="26732"/>
                    </a:lnTo>
                    <a:lnTo>
                      <a:pt x="39129" y="26049"/>
                    </a:lnTo>
                    <a:lnTo>
                      <a:pt x="38834" y="25385"/>
                    </a:lnTo>
                    <a:lnTo>
                      <a:pt x="38538" y="24721"/>
                    </a:lnTo>
                    <a:lnTo>
                      <a:pt x="38225" y="24075"/>
                    </a:lnTo>
                    <a:lnTo>
                      <a:pt x="37893" y="23430"/>
                    </a:lnTo>
                    <a:lnTo>
                      <a:pt x="37542" y="22784"/>
                    </a:lnTo>
                    <a:lnTo>
                      <a:pt x="37192" y="22157"/>
                    </a:lnTo>
                    <a:lnTo>
                      <a:pt x="36823" y="21529"/>
                    </a:lnTo>
                    <a:lnTo>
                      <a:pt x="36435" y="20902"/>
                    </a:lnTo>
                    <a:lnTo>
                      <a:pt x="36048" y="20293"/>
                    </a:lnTo>
                    <a:lnTo>
                      <a:pt x="35642" y="19685"/>
                    </a:lnTo>
                    <a:lnTo>
                      <a:pt x="35218" y="19094"/>
                    </a:lnTo>
                    <a:lnTo>
                      <a:pt x="34794" y="18504"/>
                    </a:lnTo>
                    <a:lnTo>
                      <a:pt x="34351" y="17932"/>
                    </a:lnTo>
                    <a:lnTo>
                      <a:pt x="33908" y="17360"/>
                    </a:lnTo>
                    <a:lnTo>
                      <a:pt x="33447" y="16807"/>
                    </a:lnTo>
                    <a:lnTo>
                      <a:pt x="32967" y="16253"/>
                    </a:lnTo>
                    <a:lnTo>
                      <a:pt x="32469" y="15700"/>
                    </a:lnTo>
                    <a:lnTo>
                      <a:pt x="31971" y="15183"/>
                    </a:lnTo>
                    <a:lnTo>
                      <a:pt x="31473" y="14648"/>
                    </a:lnTo>
                    <a:lnTo>
                      <a:pt x="30956" y="14150"/>
                    </a:lnTo>
                    <a:lnTo>
                      <a:pt x="30421" y="13652"/>
                    </a:lnTo>
                    <a:lnTo>
                      <a:pt x="29886" y="13154"/>
                    </a:lnTo>
                    <a:lnTo>
                      <a:pt x="29333" y="12693"/>
                    </a:lnTo>
                    <a:lnTo>
                      <a:pt x="28780" y="12213"/>
                    </a:lnTo>
                    <a:lnTo>
                      <a:pt x="28208" y="11770"/>
                    </a:lnTo>
                    <a:lnTo>
                      <a:pt x="27636" y="11328"/>
                    </a:lnTo>
                    <a:lnTo>
                      <a:pt x="27857" y="10073"/>
                    </a:lnTo>
                    <a:lnTo>
                      <a:pt x="28097" y="8819"/>
                    </a:lnTo>
                    <a:lnTo>
                      <a:pt x="28577" y="6365"/>
                    </a:lnTo>
                    <a:lnTo>
                      <a:pt x="28189" y="7251"/>
                    </a:lnTo>
                    <a:lnTo>
                      <a:pt x="27802" y="8136"/>
                    </a:lnTo>
                    <a:lnTo>
                      <a:pt x="27433" y="9040"/>
                    </a:lnTo>
                    <a:lnTo>
                      <a:pt x="27082" y="9944"/>
                    </a:lnTo>
                    <a:lnTo>
                      <a:pt x="26732" y="10866"/>
                    </a:lnTo>
                    <a:lnTo>
                      <a:pt x="26400" y="11770"/>
                    </a:lnTo>
                    <a:lnTo>
                      <a:pt x="26086" y="12693"/>
                    </a:lnTo>
                    <a:lnTo>
                      <a:pt x="25791" y="13615"/>
                    </a:lnTo>
                    <a:lnTo>
                      <a:pt x="24813" y="11863"/>
                    </a:lnTo>
                    <a:lnTo>
                      <a:pt x="23799" y="10129"/>
                    </a:lnTo>
                    <a:lnTo>
                      <a:pt x="22766" y="8413"/>
                    </a:lnTo>
                    <a:lnTo>
                      <a:pt x="21714" y="6697"/>
                    </a:lnTo>
                    <a:lnTo>
                      <a:pt x="20626" y="5000"/>
                    </a:lnTo>
                    <a:lnTo>
                      <a:pt x="19537" y="3321"/>
                    </a:lnTo>
                    <a:lnTo>
                      <a:pt x="18412" y="1661"/>
                    </a:lnTo>
                    <a:lnTo>
                      <a:pt x="1725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4584325" y="4669300"/>
                <a:ext cx="686750" cy="807575"/>
              </a:xfrm>
              <a:custGeom>
                <a:avLst/>
                <a:gdLst/>
                <a:ahLst/>
                <a:cxnLst/>
                <a:rect l="l" t="t" r="r" b="b"/>
                <a:pathLst>
                  <a:path w="27470" h="32303" extrusionOk="0">
                    <a:moveTo>
                      <a:pt x="0" y="1"/>
                    </a:moveTo>
                    <a:lnTo>
                      <a:pt x="812" y="794"/>
                    </a:lnTo>
                    <a:lnTo>
                      <a:pt x="1587" y="1606"/>
                    </a:lnTo>
                    <a:lnTo>
                      <a:pt x="2362" y="2436"/>
                    </a:lnTo>
                    <a:lnTo>
                      <a:pt x="3100" y="3284"/>
                    </a:lnTo>
                    <a:lnTo>
                      <a:pt x="3819" y="4151"/>
                    </a:lnTo>
                    <a:lnTo>
                      <a:pt x="4502" y="5037"/>
                    </a:lnTo>
                    <a:lnTo>
                      <a:pt x="5184" y="5941"/>
                    </a:lnTo>
                    <a:lnTo>
                      <a:pt x="5830" y="6863"/>
                    </a:lnTo>
                    <a:lnTo>
                      <a:pt x="6457" y="7786"/>
                    </a:lnTo>
                    <a:lnTo>
                      <a:pt x="7066" y="8745"/>
                    </a:lnTo>
                    <a:lnTo>
                      <a:pt x="7638" y="9723"/>
                    </a:lnTo>
                    <a:lnTo>
                      <a:pt x="8191" y="10700"/>
                    </a:lnTo>
                    <a:lnTo>
                      <a:pt x="8708" y="11697"/>
                    </a:lnTo>
                    <a:lnTo>
                      <a:pt x="9224" y="12693"/>
                    </a:lnTo>
                    <a:lnTo>
                      <a:pt x="9704" y="13726"/>
                    </a:lnTo>
                    <a:lnTo>
                      <a:pt x="10147" y="14759"/>
                    </a:lnTo>
                    <a:lnTo>
                      <a:pt x="10571" y="15792"/>
                    </a:lnTo>
                    <a:lnTo>
                      <a:pt x="10977" y="16862"/>
                    </a:lnTo>
                    <a:lnTo>
                      <a:pt x="11346" y="17914"/>
                    </a:lnTo>
                    <a:lnTo>
                      <a:pt x="11696" y="18984"/>
                    </a:lnTo>
                    <a:lnTo>
                      <a:pt x="12028" y="20072"/>
                    </a:lnTo>
                    <a:lnTo>
                      <a:pt x="12324" y="21160"/>
                    </a:lnTo>
                    <a:lnTo>
                      <a:pt x="12582" y="22249"/>
                    </a:lnTo>
                    <a:lnTo>
                      <a:pt x="12822" y="23356"/>
                    </a:lnTo>
                    <a:lnTo>
                      <a:pt x="13043" y="24463"/>
                    </a:lnTo>
                    <a:lnTo>
                      <a:pt x="13228" y="25570"/>
                    </a:lnTo>
                    <a:lnTo>
                      <a:pt x="13375" y="26695"/>
                    </a:lnTo>
                    <a:lnTo>
                      <a:pt x="13504" y="27802"/>
                    </a:lnTo>
                    <a:lnTo>
                      <a:pt x="13615" y="28927"/>
                    </a:lnTo>
                    <a:lnTo>
                      <a:pt x="13670" y="30052"/>
                    </a:lnTo>
                    <a:lnTo>
                      <a:pt x="13726" y="31178"/>
                    </a:lnTo>
                    <a:lnTo>
                      <a:pt x="13726" y="32303"/>
                    </a:lnTo>
                    <a:lnTo>
                      <a:pt x="26639" y="32303"/>
                    </a:lnTo>
                    <a:lnTo>
                      <a:pt x="26639" y="30661"/>
                    </a:lnTo>
                    <a:lnTo>
                      <a:pt x="26676" y="29001"/>
                    </a:lnTo>
                    <a:lnTo>
                      <a:pt x="26750" y="27341"/>
                    </a:lnTo>
                    <a:lnTo>
                      <a:pt x="26842" y="25699"/>
                    </a:lnTo>
                    <a:lnTo>
                      <a:pt x="26953" y="24057"/>
                    </a:lnTo>
                    <a:lnTo>
                      <a:pt x="27100" y="22396"/>
                    </a:lnTo>
                    <a:lnTo>
                      <a:pt x="27266" y="20755"/>
                    </a:lnTo>
                    <a:lnTo>
                      <a:pt x="27469" y="19113"/>
                    </a:lnTo>
                    <a:lnTo>
                      <a:pt x="26879" y="20699"/>
                    </a:lnTo>
                    <a:lnTo>
                      <a:pt x="26344" y="22286"/>
                    </a:lnTo>
                    <a:lnTo>
                      <a:pt x="25846" y="23909"/>
                    </a:lnTo>
                    <a:lnTo>
                      <a:pt x="25385" y="25533"/>
                    </a:lnTo>
                    <a:lnTo>
                      <a:pt x="24960" y="27156"/>
                    </a:lnTo>
                    <a:lnTo>
                      <a:pt x="24591" y="28816"/>
                    </a:lnTo>
                    <a:lnTo>
                      <a:pt x="24241" y="30458"/>
                    </a:lnTo>
                    <a:lnTo>
                      <a:pt x="23964" y="32119"/>
                    </a:lnTo>
                    <a:lnTo>
                      <a:pt x="24038" y="31418"/>
                    </a:lnTo>
                    <a:lnTo>
                      <a:pt x="24112" y="30735"/>
                    </a:lnTo>
                    <a:lnTo>
                      <a:pt x="24149" y="30034"/>
                    </a:lnTo>
                    <a:lnTo>
                      <a:pt x="24167" y="29314"/>
                    </a:lnTo>
                    <a:lnTo>
                      <a:pt x="24167" y="28613"/>
                    </a:lnTo>
                    <a:lnTo>
                      <a:pt x="24130" y="27912"/>
                    </a:lnTo>
                    <a:lnTo>
                      <a:pt x="24075" y="27211"/>
                    </a:lnTo>
                    <a:lnTo>
                      <a:pt x="24020" y="26529"/>
                    </a:lnTo>
                    <a:lnTo>
                      <a:pt x="23909" y="25828"/>
                    </a:lnTo>
                    <a:lnTo>
                      <a:pt x="23798" y="25127"/>
                    </a:lnTo>
                    <a:lnTo>
                      <a:pt x="23669" y="24444"/>
                    </a:lnTo>
                    <a:lnTo>
                      <a:pt x="23503" y="23762"/>
                    </a:lnTo>
                    <a:lnTo>
                      <a:pt x="23319" y="23079"/>
                    </a:lnTo>
                    <a:lnTo>
                      <a:pt x="23134" y="22415"/>
                    </a:lnTo>
                    <a:lnTo>
                      <a:pt x="22913" y="21732"/>
                    </a:lnTo>
                    <a:lnTo>
                      <a:pt x="22673" y="21087"/>
                    </a:lnTo>
                    <a:lnTo>
                      <a:pt x="22396" y="20423"/>
                    </a:lnTo>
                    <a:lnTo>
                      <a:pt x="22119" y="19777"/>
                    </a:lnTo>
                    <a:lnTo>
                      <a:pt x="21824" y="19150"/>
                    </a:lnTo>
                    <a:lnTo>
                      <a:pt x="21511" y="18522"/>
                    </a:lnTo>
                    <a:lnTo>
                      <a:pt x="21160" y="17895"/>
                    </a:lnTo>
                    <a:lnTo>
                      <a:pt x="20810" y="17305"/>
                    </a:lnTo>
                    <a:lnTo>
                      <a:pt x="20441" y="16696"/>
                    </a:lnTo>
                    <a:lnTo>
                      <a:pt x="20035" y="16124"/>
                    </a:lnTo>
                    <a:lnTo>
                      <a:pt x="19629" y="15552"/>
                    </a:lnTo>
                    <a:lnTo>
                      <a:pt x="19205" y="14999"/>
                    </a:lnTo>
                    <a:lnTo>
                      <a:pt x="18762" y="14464"/>
                    </a:lnTo>
                    <a:lnTo>
                      <a:pt x="18301" y="13929"/>
                    </a:lnTo>
                    <a:lnTo>
                      <a:pt x="17821" y="13412"/>
                    </a:lnTo>
                    <a:lnTo>
                      <a:pt x="17323" y="12914"/>
                    </a:lnTo>
                    <a:lnTo>
                      <a:pt x="16806" y="12435"/>
                    </a:lnTo>
                    <a:lnTo>
                      <a:pt x="16271" y="11973"/>
                    </a:lnTo>
                    <a:lnTo>
                      <a:pt x="16271" y="11973"/>
                    </a:lnTo>
                    <a:lnTo>
                      <a:pt x="16714" y="12933"/>
                    </a:lnTo>
                    <a:lnTo>
                      <a:pt x="17139" y="13892"/>
                    </a:lnTo>
                    <a:lnTo>
                      <a:pt x="17544" y="14851"/>
                    </a:lnTo>
                    <a:lnTo>
                      <a:pt x="17895" y="15829"/>
                    </a:lnTo>
                    <a:lnTo>
                      <a:pt x="18245" y="16825"/>
                    </a:lnTo>
                    <a:lnTo>
                      <a:pt x="18541" y="17821"/>
                    </a:lnTo>
                    <a:lnTo>
                      <a:pt x="18817" y="18836"/>
                    </a:lnTo>
                    <a:lnTo>
                      <a:pt x="19057" y="19851"/>
                    </a:lnTo>
                    <a:lnTo>
                      <a:pt x="19278" y="20884"/>
                    </a:lnTo>
                    <a:lnTo>
                      <a:pt x="19463" y="21917"/>
                    </a:lnTo>
                    <a:lnTo>
                      <a:pt x="19611" y="22950"/>
                    </a:lnTo>
                    <a:lnTo>
                      <a:pt x="19740" y="23983"/>
                    </a:lnTo>
                    <a:lnTo>
                      <a:pt x="19832" y="25035"/>
                    </a:lnTo>
                    <a:lnTo>
                      <a:pt x="19906" y="26068"/>
                    </a:lnTo>
                    <a:lnTo>
                      <a:pt x="19924" y="27119"/>
                    </a:lnTo>
                    <a:lnTo>
                      <a:pt x="19924" y="28171"/>
                    </a:lnTo>
                    <a:lnTo>
                      <a:pt x="19647" y="27341"/>
                    </a:lnTo>
                    <a:lnTo>
                      <a:pt x="19352" y="26529"/>
                    </a:lnTo>
                    <a:lnTo>
                      <a:pt x="19002" y="25736"/>
                    </a:lnTo>
                    <a:lnTo>
                      <a:pt x="18614" y="24961"/>
                    </a:lnTo>
                    <a:lnTo>
                      <a:pt x="18208" y="24186"/>
                    </a:lnTo>
                    <a:lnTo>
                      <a:pt x="17747" y="23448"/>
                    </a:lnTo>
                    <a:lnTo>
                      <a:pt x="17268" y="22729"/>
                    </a:lnTo>
                    <a:lnTo>
                      <a:pt x="16770" y="22028"/>
                    </a:lnTo>
                    <a:lnTo>
                      <a:pt x="16493" y="21179"/>
                    </a:lnTo>
                    <a:lnTo>
                      <a:pt x="16198" y="20349"/>
                    </a:lnTo>
                    <a:lnTo>
                      <a:pt x="15884" y="19537"/>
                    </a:lnTo>
                    <a:lnTo>
                      <a:pt x="15552" y="18707"/>
                    </a:lnTo>
                    <a:lnTo>
                      <a:pt x="15201" y="17895"/>
                    </a:lnTo>
                    <a:lnTo>
                      <a:pt x="14833" y="17102"/>
                    </a:lnTo>
                    <a:lnTo>
                      <a:pt x="14445" y="16309"/>
                    </a:lnTo>
                    <a:lnTo>
                      <a:pt x="14058" y="15515"/>
                    </a:lnTo>
                    <a:lnTo>
                      <a:pt x="13633" y="14741"/>
                    </a:lnTo>
                    <a:lnTo>
                      <a:pt x="13209" y="13966"/>
                    </a:lnTo>
                    <a:lnTo>
                      <a:pt x="12748" y="13209"/>
                    </a:lnTo>
                    <a:lnTo>
                      <a:pt x="12287" y="12453"/>
                    </a:lnTo>
                    <a:lnTo>
                      <a:pt x="11807" y="11715"/>
                    </a:lnTo>
                    <a:lnTo>
                      <a:pt x="11309" y="10996"/>
                    </a:lnTo>
                    <a:lnTo>
                      <a:pt x="10811" y="10276"/>
                    </a:lnTo>
                    <a:lnTo>
                      <a:pt x="10276" y="9557"/>
                    </a:lnTo>
                    <a:lnTo>
                      <a:pt x="9741" y="8874"/>
                    </a:lnTo>
                    <a:lnTo>
                      <a:pt x="9187" y="8173"/>
                    </a:lnTo>
                    <a:lnTo>
                      <a:pt x="8616" y="7509"/>
                    </a:lnTo>
                    <a:lnTo>
                      <a:pt x="8025" y="6845"/>
                    </a:lnTo>
                    <a:lnTo>
                      <a:pt x="7435" y="6199"/>
                    </a:lnTo>
                    <a:lnTo>
                      <a:pt x="6826" y="5554"/>
                    </a:lnTo>
                    <a:lnTo>
                      <a:pt x="6199" y="4945"/>
                    </a:lnTo>
                    <a:lnTo>
                      <a:pt x="5553" y="4336"/>
                    </a:lnTo>
                    <a:lnTo>
                      <a:pt x="4908" y="3746"/>
                    </a:lnTo>
                    <a:lnTo>
                      <a:pt x="4243" y="3155"/>
                    </a:lnTo>
                    <a:lnTo>
                      <a:pt x="3561" y="2602"/>
                    </a:lnTo>
                    <a:lnTo>
                      <a:pt x="2878" y="2048"/>
                    </a:lnTo>
                    <a:lnTo>
                      <a:pt x="2177" y="1513"/>
                    </a:lnTo>
                    <a:lnTo>
                      <a:pt x="1458" y="997"/>
                    </a:lnTo>
                    <a:lnTo>
                      <a:pt x="738" y="499"/>
                    </a:ln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2620550" y="5243025"/>
                <a:ext cx="107025" cy="233850"/>
              </a:xfrm>
              <a:custGeom>
                <a:avLst/>
                <a:gdLst/>
                <a:ahLst/>
                <a:cxnLst/>
                <a:rect l="l" t="t" r="r" b="b"/>
                <a:pathLst>
                  <a:path w="4281" h="9354" extrusionOk="0">
                    <a:moveTo>
                      <a:pt x="4280" y="1"/>
                    </a:moveTo>
                    <a:lnTo>
                      <a:pt x="3930" y="536"/>
                    </a:lnTo>
                    <a:lnTo>
                      <a:pt x="3579" y="1089"/>
                    </a:lnTo>
                    <a:lnTo>
                      <a:pt x="3247" y="1643"/>
                    </a:lnTo>
                    <a:lnTo>
                      <a:pt x="2934" y="2196"/>
                    </a:lnTo>
                    <a:lnTo>
                      <a:pt x="2620" y="2768"/>
                    </a:lnTo>
                    <a:lnTo>
                      <a:pt x="2325" y="3340"/>
                    </a:lnTo>
                    <a:lnTo>
                      <a:pt x="2030" y="3912"/>
                    </a:lnTo>
                    <a:lnTo>
                      <a:pt x="1753" y="4502"/>
                    </a:lnTo>
                    <a:lnTo>
                      <a:pt x="1495" y="5093"/>
                    </a:lnTo>
                    <a:lnTo>
                      <a:pt x="1255" y="5683"/>
                    </a:lnTo>
                    <a:lnTo>
                      <a:pt x="1015" y="6292"/>
                    </a:lnTo>
                    <a:lnTo>
                      <a:pt x="775" y="6900"/>
                    </a:lnTo>
                    <a:lnTo>
                      <a:pt x="572" y="7509"/>
                    </a:lnTo>
                    <a:lnTo>
                      <a:pt x="369" y="8118"/>
                    </a:lnTo>
                    <a:lnTo>
                      <a:pt x="185" y="8745"/>
                    </a:lnTo>
                    <a:lnTo>
                      <a:pt x="0" y="9354"/>
                    </a:lnTo>
                    <a:lnTo>
                      <a:pt x="2011" y="9354"/>
                    </a:lnTo>
                    <a:lnTo>
                      <a:pt x="2159" y="8155"/>
                    </a:lnTo>
                    <a:lnTo>
                      <a:pt x="2362" y="6974"/>
                    </a:lnTo>
                    <a:lnTo>
                      <a:pt x="2583" y="5794"/>
                    </a:lnTo>
                    <a:lnTo>
                      <a:pt x="2860" y="4613"/>
                    </a:lnTo>
                    <a:lnTo>
                      <a:pt x="3155" y="3432"/>
                    </a:lnTo>
                    <a:lnTo>
                      <a:pt x="3487" y="2288"/>
                    </a:lnTo>
                    <a:lnTo>
                      <a:pt x="3875" y="1126"/>
                    </a:lnTo>
                    <a:lnTo>
                      <a:pt x="428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2692500" y="4881925"/>
                <a:ext cx="163750" cy="594950"/>
              </a:xfrm>
              <a:custGeom>
                <a:avLst/>
                <a:gdLst/>
                <a:ahLst/>
                <a:cxnLst/>
                <a:rect l="l" t="t" r="r" b="b"/>
                <a:pathLst>
                  <a:path w="6550" h="23798" extrusionOk="0">
                    <a:moveTo>
                      <a:pt x="6549" y="0"/>
                    </a:moveTo>
                    <a:lnTo>
                      <a:pt x="5922" y="1402"/>
                    </a:lnTo>
                    <a:lnTo>
                      <a:pt x="5332" y="2841"/>
                    </a:lnTo>
                    <a:lnTo>
                      <a:pt x="4778" y="4280"/>
                    </a:lnTo>
                    <a:lnTo>
                      <a:pt x="4262" y="5737"/>
                    </a:lnTo>
                    <a:lnTo>
                      <a:pt x="3764" y="7195"/>
                    </a:lnTo>
                    <a:lnTo>
                      <a:pt x="3321" y="8671"/>
                    </a:lnTo>
                    <a:lnTo>
                      <a:pt x="2878" y="10147"/>
                    </a:lnTo>
                    <a:lnTo>
                      <a:pt x="2491" y="11641"/>
                    </a:lnTo>
                    <a:lnTo>
                      <a:pt x="2103" y="13154"/>
                    </a:lnTo>
                    <a:lnTo>
                      <a:pt x="1753" y="14648"/>
                    </a:lnTo>
                    <a:lnTo>
                      <a:pt x="1421" y="16161"/>
                    </a:lnTo>
                    <a:lnTo>
                      <a:pt x="1107" y="17692"/>
                    </a:lnTo>
                    <a:lnTo>
                      <a:pt x="812" y="19204"/>
                    </a:lnTo>
                    <a:lnTo>
                      <a:pt x="517" y="20736"/>
                    </a:lnTo>
                    <a:lnTo>
                      <a:pt x="259" y="22267"/>
                    </a:lnTo>
                    <a:lnTo>
                      <a:pt x="0" y="23798"/>
                    </a:lnTo>
                    <a:lnTo>
                      <a:pt x="3505" y="23798"/>
                    </a:lnTo>
                    <a:lnTo>
                      <a:pt x="3579" y="22304"/>
                    </a:lnTo>
                    <a:lnTo>
                      <a:pt x="3671" y="20791"/>
                    </a:lnTo>
                    <a:lnTo>
                      <a:pt x="3782" y="19260"/>
                    </a:lnTo>
                    <a:lnTo>
                      <a:pt x="3893" y="17747"/>
                    </a:lnTo>
                    <a:lnTo>
                      <a:pt x="4040" y="16234"/>
                    </a:lnTo>
                    <a:lnTo>
                      <a:pt x="4206" y="14722"/>
                    </a:lnTo>
                    <a:lnTo>
                      <a:pt x="4372" y="13209"/>
                    </a:lnTo>
                    <a:lnTo>
                      <a:pt x="4557" y="11696"/>
                    </a:lnTo>
                    <a:lnTo>
                      <a:pt x="4760" y="10202"/>
                    </a:lnTo>
                    <a:lnTo>
                      <a:pt x="4981" y="8708"/>
                    </a:lnTo>
                    <a:lnTo>
                      <a:pt x="5203" y="7213"/>
                    </a:lnTo>
                    <a:lnTo>
                      <a:pt x="5442" y="5756"/>
                    </a:lnTo>
                    <a:lnTo>
                      <a:pt x="5701" y="4280"/>
                    </a:lnTo>
                    <a:lnTo>
                      <a:pt x="5977" y="2841"/>
                    </a:lnTo>
                    <a:lnTo>
                      <a:pt x="6254" y="1402"/>
                    </a:lnTo>
                    <a:lnTo>
                      <a:pt x="654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1262800" y="4616725"/>
                <a:ext cx="515175" cy="860150"/>
              </a:xfrm>
              <a:custGeom>
                <a:avLst/>
                <a:gdLst/>
                <a:ahLst/>
                <a:cxnLst/>
                <a:rect l="l" t="t" r="r" b="b"/>
                <a:pathLst>
                  <a:path w="20607" h="34406" extrusionOk="0">
                    <a:moveTo>
                      <a:pt x="6567" y="1"/>
                    </a:moveTo>
                    <a:lnTo>
                      <a:pt x="5977" y="1513"/>
                    </a:lnTo>
                    <a:lnTo>
                      <a:pt x="5424" y="3026"/>
                    </a:lnTo>
                    <a:lnTo>
                      <a:pt x="4870" y="4557"/>
                    </a:lnTo>
                    <a:lnTo>
                      <a:pt x="4354" y="6088"/>
                    </a:lnTo>
                    <a:lnTo>
                      <a:pt x="3856" y="7638"/>
                    </a:lnTo>
                    <a:lnTo>
                      <a:pt x="3394" y="9206"/>
                    </a:lnTo>
                    <a:lnTo>
                      <a:pt x="2952" y="10756"/>
                    </a:lnTo>
                    <a:lnTo>
                      <a:pt x="2527" y="12324"/>
                    </a:lnTo>
                    <a:lnTo>
                      <a:pt x="2122" y="13910"/>
                    </a:lnTo>
                    <a:lnTo>
                      <a:pt x="1753" y="15478"/>
                    </a:lnTo>
                    <a:lnTo>
                      <a:pt x="1402" y="17065"/>
                    </a:lnTo>
                    <a:lnTo>
                      <a:pt x="1070" y="18651"/>
                    </a:lnTo>
                    <a:lnTo>
                      <a:pt x="775" y="20256"/>
                    </a:lnTo>
                    <a:lnTo>
                      <a:pt x="498" y="21861"/>
                    </a:lnTo>
                    <a:lnTo>
                      <a:pt x="240" y="23466"/>
                    </a:lnTo>
                    <a:lnTo>
                      <a:pt x="0" y="25071"/>
                    </a:lnTo>
                    <a:lnTo>
                      <a:pt x="0" y="34406"/>
                    </a:lnTo>
                    <a:lnTo>
                      <a:pt x="5497" y="34406"/>
                    </a:lnTo>
                    <a:lnTo>
                      <a:pt x="5479" y="33410"/>
                    </a:lnTo>
                    <a:lnTo>
                      <a:pt x="5461" y="32414"/>
                    </a:lnTo>
                    <a:lnTo>
                      <a:pt x="5461" y="31436"/>
                    </a:lnTo>
                    <a:lnTo>
                      <a:pt x="5497" y="30440"/>
                    </a:lnTo>
                    <a:lnTo>
                      <a:pt x="5534" y="29444"/>
                    </a:lnTo>
                    <a:lnTo>
                      <a:pt x="5571" y="28447"/>
                    </a:lnTo>
                    <a:lnTo>
                      <a:pt x="5645" y="27451"/>
                    </a:lnTo>
                    <a:lnTo>
                      <a:pt x="5737" y="26473"/>
                    </a:lnTo>
                    <a:lnTo>
                      <a:pt x="5830" y="25477"/>
                    </a:lnTo>
                    <a:lnTo>
                      <a:pt x="5940" y="24481"/>
                    </a:lnTo>
                    <a:lnTo>
                      <a:pt x="6088" y="23503"/>
                    </a:lnTo>
                    <a:lnTo>
                      <a:pt x="6217" y="22526"/>
                    </a:lnTo>
                    <a:lnTo>
                      <a:pt x="6383" y="21529"/>
                    </a:lnTo>
                    <a:lnTo>
                      <a:pt x="6567" y="20552"/>
                    </a:lnTo>
                    <a:lnTo>
                      <a:pt x="6752" y="19592"/>
                    </a:lnTo>
                    <a:lnTo>
                      <a:pt x="6973" y="18615"/>
                    </a:lnTo>
                    <a:lnTo>
                      <a:pt x="7342" y="18984"/>
                    </a:lnTo>
                    <a:lnTo>
                      <a:pt x="7730" y="19371"/>
                    </a:lnTo>
                    <a:lnTo>
                      <a:pt x="8468" y="20164"/>
                    </a:lnTo>
                    <a:lnTo>
                      <a:pt x="9205" y="21013"/>
                    </a:lnTo>
                    <a:lnTo>
                      <a:pt x="9906" y="21898"/>
                    </a:lnTo>
                    <a:lnTo>
                      <a:pt x="10589" y="22821"/>
                    </a:lnTo>
                    <a:lnTo>
                      <a:pt x="11235" y="23762"/>
                    </a:lnTo>
                    <a:lnTo>
                      <a:pt x="11880" y="24739"/>
                    </a:lnTo>
                    <a:lnTo>
                      <a:pt x="12489" y="25754"/>
                    </a:lnTo>
                    <a:lnTo>
                      <a:pt x="13080" y="26787"/>
                    </a:lnTo>
                    <a:lnTo>
                      <a:pt x="13633" y="27820"/>
                    </a:lnTo>
                    <a:lnTo>
                      <a:pt x="14168" y="28890"/>
                    </a:lnTo>
                    <a:lnTo>
                      <a:pt x="14684" y="29979"/>
                    </a:lnTo>
                    <a:lnTo>
                      <a:pt x="15183" y="31085"/>
                    </a:lnTo>
                    <a:lnTo>
                      <a:pt x="15644" y="32174"/>
                    </a:lnTo>
                    <a:lnTo>
                      <a:pt x="16068" y="33299"/>
                    </a:lnTo>
                    <a:lnTo>
                      <a:pt x="16474" y="34406"/>
                    </a:lnTo>
                    <a:lnTo>
                      <a:pt x="20606" y="34406"/>
                    </a:lnTo>
                    <a:lnTo>
                      <a:pt x="20366" y="33779"/>
                    </a:lnTo>
                    <a:lnTo>
                      <a:pt x="20127" y="33152"/>
                    </a:lnTo>
                    <a:lnTo>
                      <a:pt x="19868" y="32524"/>
                    </a:lnTo>
                    <a:lnTo>
                      <a:pt x="19592" y="31916"/>
                    </a:lnTo>
                    <a:lnTo>
                      <a:pt x="19296" y="31307"/>
                    </a:lnTo>
                    <a:lnTo>
                      <a:pt x="19001" y="30698"/>
                    </a:lnTo>
                    <a:lnTo>
                      <a:pt x="18688" y="30089"/>
                    </a:lnTo>
                    <a:lnTo>
                      <a:pt x="18356" y="29499"/>
                    </a:lnTo>
                    <a:lnTo>
                      <a:pt x="18005" y="28927"/>
                    </a:lnTo>
                    <a:lnTo>
                      <a:pt x="17655" y="28355"/>
                    </a:lnTo>
                    <a:lnTo>
                      <a:pt x="17286" y="27783"/>
                    </a:lnTo>
                    <a:lnTo>
                      <a:pt x="16917" y="27230"/>
                    </a:lnTo>
                    <a:lnTo>
                      <a:pt x="16529" y="26676"/>
                    </a:lnTo>
                    <a:lnTo>
                      <a:pt x="16123" y="26123"/>
                    </a:lnTo>
                    <a:lnTo>
                      <a:pt x="15699" y="25588"/>
                    </a:lnTo>
                    <a:lnTo>
                      <a:pt x="15275" y="25071"/>
                    </a:lnTo>
                    <a:lnTo>
                      <a:pt x="14851" y="24555"/>
                    </a:lnTo>
                    <a:lnTo>
                      <a:pt x="14389" y="24038"/>
                    </a:lnTo>
                    <a:lnTo>
                      <a:pt x="13928" y="23559"/>
                    </a:lnTo>
                    <a:lnTo>
                      <a:pt x="13467" y="23061"/>
                    </a:lnTo>
                    <a:lnTo>
                      <a:pt x="12987" y="22581"/>
                    </a:lnTo>
                    <a:lnTo>
                      <a:pt x="12489" y="22120"/>
                    </a:lnTo>
                    <a:lnTo>
                      <a:pt x="11991" y="21658"/>
                    </a:lnTo>
                    <a:lnTo>
                      <a:pt x="11493" y="21216"/>
                    </a:lnTo>
                    <a:lnTo>
                      <a:pt x="10958" y="20791"/>
                    </a:lnTo>
                    <a:lnTo>
                      <a:pt x="10441" y="20367"/>
                    </a:lnTo>
                    <a:lnTo>
                      <a:pt x="9906" y="19961"/>
                    </a:lnTo>
                    <a:lnTo>
                      <a:pt x="9353" y="19574"/>
                    </a:lnTo>
                    <a:lnTo>
                      <a:pt x="8800" y="19186"/>
                    </a:lnTo>
                    <a:lnTo>
                      <a:pt x="8228" y="18818"/>
                    </a:lnTo>
                    <a:lnTo>
                      <a:pt x="7656" y="18449"/>
                    </a:lnTo>
                    <a:lnTo>
                      <a:pt x="7084" y="18098"/>
                    </a:lnTo>
                    <a:lnTo>
                      <a:pt x="7398" y="16825"/>
                    </a:lnTo>
                    <a:lnTo>
                      <a:pt x="7730" y="15534"/>
                    </a:lnTo>
                    <a:lnTo>
                      <a:pt x="8099" y="14279"/>
                    </a:lnTo>
                    <a:lnTo>
                      <a:pt x="8486" y="13006"/>
                    </a:lnTo>
                    <a:lnTo>
                      <a:pt x="7490" y="15386"/>
                    </a:lnTo>
                    <a:lnTo>
                      <a:pt x="7010" y="16585"/>
                    </a:lnTo>
                    <a:lnTo>
                      <a:pt x="6531" y="17784"/>
                    </a:lnTo>
                    <a:lnTo>
                      <a:pt x="5866" y="17434"/>
                    </a:lnTo>
                    <a:lnTo>
                      <a:pt x="5202" y="17102"/>
                    </a:lnTo>
                    <a:lnTo>
                      <a:pt x="5811" y="17581"/>
                    </a:lnTo>
                    <a:lnTo>
                      <a:pt x="6401" y="18098"/>
                    </a:lnTo>
                    <a:lnTo>
                      <a:pt x="6032" y="19076"/>
                    </a:lnTo>
                    <a:lnTo>
                      <a:pt x="5682" y="20072"/>
                    </a:lnTo>
                    <a:lnTo>
                      <a:pt x="5331" y="21068"/>
                    </a:lnTo>
                    <a:lnTo>
                      <a:pt x="4999" y="22046"/>
                    </a:lnTo>
                    <a:lnTo>
                      <a:pt x="4686" y="23061"/>
                    </a:lnTo>
                    <a:lnTo>
                      <a:pt x="4391" y="24057"/>
                    </a:lnTo>
                    <a:lnTo>
                      <a:pt x="4114" y="25053"/>
                    </a:lnTo>
                    <a:lnTo>
                      <a:pt x="3856" y="26068"/>
                    </a:lnTo>
                    <a:lnTo>
                      <a:pt x="3634" y="27082"/>
                    </a:lnTo>
                    <a:lnTo>
                      <a:pt x="3413" y="28097"/>
                    </a:lnTo>
                    <a:lnTo>
                      <a:pt x="3247" y="29111"/>
                    </a:lnTo>
                    <a:lnTo>
                      <a:pt x="3081" y="30108"/>
                    </a:lnTo>
                    <a:lnTo>
                      <a:pt x="2970" y="31122"/>
                    </a:lnTo>
                    <a:lnTo>
                      <a:pt x="2878" y="32137"/>
                    </a:lnTo>
                    <a:lnTo>
                      <a:pt x="2823" y="33152"/>
                    </a:lnTo>
                    <a:lnTo>
                      <a:pt x="2786" y="34148"/>
                    </a:lnTo>
                    <a:lnTo>
                      <a:pt x="2693" y="33096"/>
                    </a:lnTo>
                    <a:lnTo>
                      <a:pt x="2620" y="32026"/>
                    </a:lnTo>
                    <a:lnTo>
                      <a:pt x="2546" y="30956"/>
                    </a:lnTo>
                    <a:lnTo>
                      <a:pt x="2509" y="29886"/>
                    </a:lnTo>
                    <a:lnTo>
                      <a:pt x="2472" y="28816"/>
                    </a:lnTo>
                    <a:lnTo>
                      <a:pt x="2454" y="27728"/>
                    </a:lnTo>
                    <a:lnTo>
                      <a:pt x="2454" y="26658"/>
                    </a:lnTo>
                    <a:lnTo>
                      <a:pt x="2472" y="25588"/>
                    </a:lnTo>
                    <a:lnTo>
                      <a:pt x="2509" y="24499"/>
                    </a:lnTo>
                    <a:lnTo>
                      <a:pt x="2546" y="23429"/>
                    </a:lnTo>
                    <a:lnTo>
                      <a:pt x="2620" y="22341"/>
                    </a:lnTo>
                    <a:lnTo>
                      <a:pt x="2693" y="21271"/>
                    </a:lnTo>
                    <a:lnTo>
                      <a:pt x="2786" y="20183"/>
                    </a:lnTo>
                    <a:lnTo>
                      <a:pt x="2878" y="19113"/>
                    </a:lnTo>
                    <a:lnTo>
                      <a:pt x="3007" y="18024"/>
                    </a:lnTo>
                    <a:lnTo>
                      <a:pt x="3136" y="16954"/>
                    </a:lnTo>
                    <a:lnTo>
                      <a:pt x="3265" y="15866"/>
                    </a:lnTo>
                    <a:lnTo>
                      <a:pt x="3413" y="14796"/>
                    </a:lnTo>
                    <a:lnTo>
                      <a:pt x="3579" y="13726"/>
                    </a:lnTo>
                    <a:lnTo>
                      <a:pt x="3763" y="12656"/>
                    </a:lnTo>
                    <a:lnTo>
                      <a:pt x="4132" y="10516"/>
                    </a:lnTo>
                    <a:lnTo>
                      <a:pt x="4557" y="8376"/>
                    </a:lnTo>
                    <a:lnTo>
                      <a:pt x="5018" y="6254"/>
                    </a:lnTo>
                    <a:lnTo>
                      <a:pt x="5497" y="4151"/>
                    </a:lnTo>
                    <a:lnTo>
                      <a:pt x="6032" y="2067"/>
                    </a:lnTo>
                    <a:lnTo>
                      <a:pt x="656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1498450" y="4664700"/>
                <a:ext cx="372675" cy="812175"/>
              </a:xfrm>
              <a:custGeom>
                <a:avLst/>
                <a:gdLst/>
                <a:ahLst/>
                <a:cxnLst/>
                <a:rect l="l" t="t" r="r" b="b"/>
                <a:pathLst>
                  <a:path w="14907" h="32487" extrusionOk="0">
                    <a:moveTo>
                      <a:pt x="1" y="0"/>
                    </a:moveTo>
                    <a:lnTo>
                      <a:pt x="536" y="960"/>
                    </a:lnTo>
                    <a:lnTo>
                      <a:pt x="1052" y="1900"/>
                    </a:lnTo>
                    <a:lnTo>
                      <a:pt x="1569" y="2860"/>
                    </a:lnTo>
                    <a:lnTo>
                      <a:pt x="2067" y="3819"/>
                    </a:lnTo>
                    <a:lnTo>
                      <a:pt x="2547" y="4797"/>
                    </a:lnTo>
                    <a:lnTo>
                      <a:pt x="3026" y="5756"/>
                    </a:lnTo>
                    <a:lnTo>
                      <a:pt x="3488" y="6734"/>
                    </a:lnTo>
                    <a:lnTo>
                      <a:pt x="3949" y="7711"/>
                    </a:lnTo>
                    <a:lnTo>
                      <a:pt x="4391" y="8708"/>
                    </a:lnTo>
                    <a:lnTo>
                      <a:pt x="4816" y="9704"/>
                    </a:lnTo>
                    <a:lnTo>
                      <a:pt x="5240" y="10700"/>
                    </a:lnTo>
                    <a:lnTo>
                      <a:pt x="5664" y="11696"/>
                    </a:lnTo>
                    <a:lnTo>
                      <a:pt x="6052" y="12711"/>
                    </a:lnTo>
                    <a:lnTo>
                      <a:pt x="6439" y="13707"/>
                    </a:lnTo>
                    <a:lnTo>
                      <a:pt x="6827" y="14722"/>
                    </a:lnTo>
                    <a:lnTo>
                      <a:pt x="7196" y="15736"/>
                    </a:lnTo>
                    <a:lnTo>
                      <a:pt x="7546" y="16769"/>
                    </a:lnTo>
                    <a:lnTo>
                      <a:pt x="7897" y="17802"/>
                    </a:lnTo>
                    <a:lnTo>
                      <a:pt x="8229" y="18817"/>
                    </a:lnTo>
                    <a:lnTo>
                      <a:pt x="8542" y="19850"/>
                    </a:lnTo>
                    <a:lnTo>
                      <a:pt x="8856" y="20902"/>
                    </a:lnTo>
                    <a:lnTo>
                      <a:pt x="9151" y="21935"/>
                    </a:lnTo>
                    <a:lnTo>
                      <a:pt x="9446" y="22986"/>
                    </a:lnTo>
                    <a:lnTo>
                      <a:pt x="9723" y="24019"/>
                    </a:lnTo>
                    <a:lnTo>
                      <a:pt x="9981" y="25071"/>
                    </a:lnTo>
                    <a:lnTo>
                      <a:pt x="10239" y="26122"/>
                    </a:lnTo>
                    <a:lnTo>
                      <a:pt x="10479" y="27174"/>
                    </a:lnTo>
                    <a:lnTo>
                      <a:pt x="10719" y="28244"/>
                    </a:lnTo>
                    <a:lnTo>
                      <a:pt x="10940" y="29296"/>
                    </a:lnTo>
                    <a:lnTo>
                      <a:pt x="11143" y="30365"/>
                    </a:lnTo>
                    <a:lnTo>
                      <a:pt x="11346" y="31417"/>
                    </a:lnTo>
                    <a:lnTo>
                      <a:pt x="11531" y="32487"/>
                    </a:lnTo>
                    <a:lnTo>
                      <a:pt x="14907" y="32487"/>
                    </a:lnTo>
                    <a:lnTo>
                      <a:pt x="14261" y="30329"/>
                    </a:lnTo>
                    <a:lnTo>
                      <a:pt x="13597" y="28152"/>
                    </a:lnTo>
                    <a:lnTo>
                      <a:pt x="12914" y="25993"/>
                    </a:lnTo>
                    <a:lnTo>
                      <a:pt x="12213" y="23853"/>
                    </a:lnTo>
                    <a:lnTo>
                      <a:pt x="11475" y="21713"/>
                    </a:lnTo>
                    <a:lnTo>
                      <a:pt x="10701" y="19573"/>
                    </a:lnTo>
                    <a:lnTo>
                      <a:pt x="10295" y="18522"/>
                    </a:lnTo>
                    <a:lnTo>
                      <a:pt x="9889" y="17470"/>
                    </a:lnTo>
                    <a:lnTo>
                      <a:pt x="9465" y="16437"/>
                    </a:lnTo>
                    <a:lnTo>
                      <a:pt x="9040" y="15404"/>
                    </a:lnTo>
                    <a:lnTo>
                      <a:pt x="8579" y="14371"/>
                    </a:lnTo>
                    <a:lnTo>
                      <a:pt x="8118" y="13338"/>
                    </a:lnTo>
                    <a:lnTo>
                      <a:pt x="7657" y="12323"/>
                    </a:lnTo>
                    <a:lnTo>
                      <a:pt x="7159" y="11327"/>
                    </a:lnTo>
                    <a:lnTo>
                      <a:pt x="6661" y="10313"/>
                    </a:lnTo>
                    <a:lnTo>
                      <a:pt x="6144" y="9335"/>
                    </a:lnTo>
                    <a:lnTo>
                      <a:pt x="5609" y="8339"/>
                    </a:lnTo>
                    <a:lnTo>
                      <a:pt x="5074" y="7379"/>
                    </a:lnTo>
                    <a:lnTo>
                      <a:pt x="4502" y="6420"/>
                    </a:lnTo>
                    <a:lnTo>
                      <a:pt x="3912" y="5461"/>
                    </a:lnTo>
                    <a:lnTo>
                      <a:pt x="3321" y="4520"/>
                    </a:lnTo>
                    <a:lnTo>
                      <a:pt x="2694" y="3598"/>
                    </a:lnTo>
                    <a:lnTo>
                      <a:pt x="2049" y="2675"/>
                    </a:lnTo>
                    <a:lnTo>
                      <a:pt x="1384" y="1771"/>
                    </a:lnTo>
                    <a:lnTo>
                      <a:pt x="720" y="886"/>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1759025" y="5134200"/>
                <a:ext cx="178050" cy="342675"/>
              </a:xfrm>
              <a:custGeom>
                <a:avLst/>
                <a:gdLst/>
                <a:ahLst/>
                <a:cxnLst/>
                <a:rect l="l" t="t" r="r" b="b"/>
                <a:pathLst>
                  <a:path w="7122" h="13707" extrusionOk="0">
                    <a:moveTo>
                      <a:pt x="1" y="0"/>
                    </a:moveTo>
                    <a:lnTo>
                      <a:pt x="554" y="757"/>
                    </a:lnTo>
                    <a:lnTo>
                      <a:pt x="1071" y="1531"/>
                    </a:lnTo>
                    <a:lnTo>
                      <a:pt x="1551" y="2325"/>
                    </a:lnTo>
                    <a:lnTo>
                      <a:pt x="2030" y="3136"/>
                    </a:lnTo>
                    <a:lnTo>
                      <a:pt x="2454" y="3948"/>
                    </a:lnTo>
                    <a:lnTo>
                      <a:pt x="2860" y="4778"/>
                    </a:lnTo>
                    <a:lnTo>
                      <a:pt x="3248" y="5627"/>
                    </a:lnTo>
                    <a:lnTo>
                      <a:pt x="3598" y="6494"/>
                    </a:lnTo>
                    <a:lnTo>
                      <a:pt x="3912" y="7379"/>
                    </a:lnTo>
                    <a:lnTo>
                      <a:pt x="4207" y="8246"/>
                    </a:lnTo>
                    <a:lnTo>
                      <a:pt x="4465" y="9150"/>
                    </a:lnTo>
                    <a:lnTo>
                      <a:pt x="4705" y="10054"/>
                    </a:lnTo>
                    <a:lnTo>
                      <a:pt x="4908" y="10958"/>
                    </a:lnTo>
                    <a:lnTo>
                      <a:pt x="5074" y="11862"/>
                    </a:lnTo>
                    <a:lnTo>
                      <a:pt x="5222" y="12785"/>
                    </a:lnTo>
                    <a:lnTo>
                      <a:pt x="5332" y="13707"/>
                    </a:lnTo>
                    <a:lnTo>
                      <a:pt x="7122" y="13707"/>
                    </a:lnTo>
                    <a:lnTo>
                      <a:pt x="6900" y="12766"/>
                    </a:lnTo>
                    <a:lnTo>
                      <a:pt x="6661" y="11807"/>
                    </a:lnTo>
                    <a:lnTo>
                      <a:pt x="6384" y="10884"/>
                    </a:lnTo>
                    <a:lnTo>
                      <a:pt x="6070" y="9962"/>
                    </a:lnTo>
                    <a:lnTo>
                      <a:pt x="5720" y="9040"/>
                    </a:lnTo>
                    <a:lnTo>
                      <a:pt x="5332" y="8136"/>
                    </a:lnTo>
                    <a:lnTo>
                      <a:pt x="4926" y="7250"/>
                    </a:lnTo>
                    <a:lnTo>
                      <a:pt x="4502" y="6383"/>
                    </a:lnTo>
                    <a:lnTo>
                      <a:pt x="4041" y="5516"/>
                    </a:lnTo>
                    <a:lnTo>
                      <a:pt x="3543" y="4668"/>
                    </a:lnTo>
                    <a:lnTo>
                      <a:pt x="3008" y="3837"/>
                    </a:lnTo>
                    <a:lnTo>
                      <a:pt x="2473" y="3044"/>
                    </a:lnTo>
                    <a:lnTo>
                      <a:pt x="1883" y="2251"/>
                    </a:lnTo>
                    <a:lnTo>
                      <a:pt x="1292" y="1476"/>
                    </a:lnTo>
                    <a:lnTo>
                      <a:pt x="665" y="738"/>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1689850" y="4921125"/>
                <a:ext cx="343150" cy="555750"/>
              </a:xfrm>
              <a:custGeom>
                <a:avLst/>
                <a:gdLst/>
                <a:ahLst/>
                <a:cxnLst/>
                <a:rect l="l" t="t" r="r" b="b"/>
                <a:pathLst>
                  <a:path w="13726" h="22230" extrusionOk="0">
                    <a:moveTo>
                      <a:pt x="1" y="0"/>
                    </a:moveTo>
                    <a:lnTo>
                      <a:pt x="517" y="591"/>
                    </a:lnTo>
                    <a:lnTo>
                      <a:pt x="1034" y="1162"/>
                    </a:lnTo>
                    <a:lnTo>
                      <a:pt x="1513" y="1771"/>
                    </a:lnTo>
                    <a:lnTo>
                      <a:pt x="2012" y="2362"/>
                    </a:lnTo>
                    <a:lnTo>
                      <a:pt x="2473" y="2989"/>
                    </a:lnTo>
                    <a:lnTo>
                      <a:pt x="2934" y="3616"/>
                    </a:lnTo>
                    <a:lnTo>
                      <a:pt x="3377" y="4243"/>
                    </a:lnTo>
                    <a:lnTo>
                      <a:pt x="3819" y="4889"/>
                    </a:lnTo>
                    <a:lnTo>
                      <a:pt x="4225" y="5535"/>
                    </a:lnTo>
                    <a:lnTo>
                      <a:pt x="4631" y="6199"/>
                    </a:lnTo>
                    <a:lnTo>
                      <a:pt x="5037" y="6863"/>
                    </a:lnTo>
                    <a:lnTo>
                      <a:pt x="5406" y="7545"/>
                    </a:lnTo>
                    <a:lnTo>
                      <a:pt x="5775" y="8228"/>
                    </a:lnTo>
                    <a:lnTo>
                      <a:pt x="6125" y="8911"/>
                    </a:lnTo>
                    <a:lnTo>
                      <a:pt x="6476" y="9612"/>
                    </a:lnTo>
                    <a:lnTo>
                      <a:pt x="6790" y="10313"/>
                    </a:lnTo>
                    <a:lnTo>
                      <a:pt x="7103" y="11014"/>
                    </a:lnTo>
                    <a:lnTo>
                      <a:pt x="7398" y="11733"/>
                    </a:lnTo>
                    <a:lnTo>
                      <a:pt x="7675" y="12453"/>
                    </a:lnTo>
                    <a:lnTo>
                      <a:pt x="7952" y="13191"/>
                    </a:lnTo>
                    <a:lnTo>
                      <a:pt x="8210" y="13928"/>
                    </a:lnTo>
                    <a:lnTo>
                      <a:pt x="8450" y="14666"/>
                    </a:lnTo>
                    <a:lnTo>
                      <a:pt x="8671" y="15404"/>
                    </a:lnTo>
                    <a:lnTo>
                      <a:pt x="8874" y="16142"/>
                    </a:lnTo>
                    <a:lnTo>
                      <a:pt x="9077" y="16899"/>
                    </a:lnTo>
                    <a:lnTo>
                      <a:pt x="9243" y="17655"/>
                    </a:lnTo>
                    <a:lnTo>
                      <a:pt x="9409" y="18411"/>
                    </a:lnTo>
                    <a:lnTo>
                      <a:pt x="9557" y="19168"/>
                    </a:lnTo>
                    <a:lnTo>
                      <a:pt x="9686" y="19924"/>
                    </a:lnTo>
                    <a:lnTo>
                      <a:pt x="9815" y="20699"/>
                    </a:lnTo>
                    <a:lnTo>
                      <a:pt x="9907" y="21474"/>
                    </a:lnTo>
                    <a:lnTo>
                      <a:pt x="9999" y="22230"/>
                    </a:lnTo>
                    <a:lnTo>
                      <a:pt x="13726" y="22230"/>
                    </a:lnTo>
                    <a:lnTo>
                      <a:pt x="13339" y="20754"/>
                    </a:lnTo>
                    <a:lnTo>
                      <a:pt x="12914" y="19278"/>
                    </a:lnTo>
                    <a:lnTo>
                      <a:pt x="12471" y="17821"/>
                    </a:lnTo>
                    <a:lnTo>
                      <a:pt x="12010" y="16382"/>
                    </a:lnTo>
                    <a:lnTo>
                      <a:pt x="11752" y="15663"/>
                    </a:lnTo>
                    <a:lnTo>
                      <a:pt x="11494" y="14943"/>
                    </a:lnTo>
                    <a:lnTo>
                      <a:pt x="11217" y="14242"/>
                    </a:lnTo>
                    <a:lnTo>
                      <a:pt x="10922" y="13523"/>
                    </a:lnTo>
                    <a:lnTo>
                      <a:pt x="10627" y="12822"/>
                    </a:lnTo>
                    <a:lnTo>
                      <a:pt x="10313" y="12139"/>
                    </a:lnTo>
                    <a:lnTo>
                      <a:pt x="9981" y="11438"/>
                    </a:lnTo>
                    <a:lnTo>
                      <a:pt x="9649" y="10755"/>
                    </a:lnTo>
                    <a:lnTo>
                      <a:pt x="9225" y="9944"/>
                    </a:lnTo>
                    <a:lnTo>
                      <a:pt x="8763" y="9150"/>
                    </a:lnTo>
                    <a:lnTo>
                      <a:pt x="8302" y="8357"/>
                    </a:lnTo>
                    <a:lnTo>
                      <a:pt x="7804" y="7582"/>
                    </a:lnTo>
                    <a:lnTo>
                      <a:pt x="7288" y="6826"/>
                    </a:lnTo>
                    <a:lnTo>
                      <a:pt x="6734" y="6088"/>
                    </a:lnTo>
                    <a:lnTo>
                      <a:pt x="6162" y="5369"/>
                    </a:lnTo>
                    <a:lnTo>
                      <a:pt x="5572" y="4668"/>
                    </a:lnTo>
                    <a:lnTo>
                      <a:pt x="4963" y="3985"/>
                    </a:lnTo>
                    <a:lnTo>
                      <a:pt x="4318" y="3339"/>
                    </a:lnTo>
                    <a:lnTo>
                      <a:pt x="3672" y="2712"/>
                    </a:lnTo>
                    <a:lnTo>
                      <a:pt x="2971" y="2103"/>
                    </a:lnTo>
                    <a:lnTo>
                      <a:pt x="2270" y="1531"/>
                    </a:lnTo>
                    <a:lnTo>
                      <a:pt x="1532" y="996"/>
                    </a:lnTo>
                    <a:lnTo>
                      <a:pt x="776" y="480"/>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1798225" y="4645325"/>
                <a:ext cx="363450" cy="831550"/>
              </a:xfrm>
              <a:custGeom>
                <a:avLst/>
                <a:gdLst/>
                <a:ahLst/>
                <a:cxnLst/>
                <a:rect l="l" t="t" r="r" b="b"/>
                <a:pathLst>
                  <a:path w="14538" h="33262" extrusionOk="0">
                    <a:moveTo>
                      <a:pt x="1" y="0"/>
                    </a:moveTo>
                    <a:lnTo>
                      <a:pt x="610" y="904"/>
                    </a:lnTo>
                    <a:lnTo>
                      <a:pt x="1200" y="1845"/>
                    </a:lnTo>
                    <a:lnTo>
                      <a:pt x="1790" y="2768"/>
                    </a:lnTo>
                    <a:lnTo>
                      <a:pt x="2344" y="3727"/>
                    </a:lnTo>
                    <a:lnTo>
                      <a:pt x="2879" y="4686"/>
                    </a:lnTo>
                    <a:lnTo>
                      <a:pt x="3414" y="5664"/>
                    </a:lnTo>
                    <a:lnTo>
                      <a:pt x="3912" y="6642"/>
                    </a:lnTo>
                    <a:lnTo>
                      <a:pt x="4392" y="7638"/>
                    </a:lnTo>
                    <a:lnTo>
                      <a:pt x="4853" y="8634"/>
                    </a:lnTo>
                    <a:lnTo>
                      <a:pt x="5314" y="9649"/>
                    </a:lnTo>
                    <a:lnTo>
                      <a:pt x="5738" y="10663"/>
                    </a:lnTo>
                    <a:lnTo>
                      <a:pt x="6144" y="11678"/>
                    </a:lnTo>
                    <a:lnTo>
                      <a:pt x="6532" y="12711"/>
                    </a:lnTo>
                    <a:lnTo>
                      <a:pt x="6900" y="13763"/>
                    </a:lnTo>
                    <a:lnTo>
                      <a:pt x="7251" y="14814"/>
                    </a:lnTo>
                    <a:lnTo>
                      <a:pt x="7583" y="15866"/>
                    </a:lnTo>
                    <a:lnTo>
                      <a:pt x="7878" y="16917"/>
                    </a:lnTo>
                    <a:lnTo>
                      <a:pt x="8173" y="17987"/>
                    </a:lnTo>
                    <a:lnTo>
                      <a:pt x="8450" y="19057"/>
                    </a:lnTo>
                    <a:lnTo>
                      <a:pt x="8690" y="20127"/>
                    </a:lnTo>
                    <a:lnTo>
                      <a:pt x="8930" y="21216"/>
                    </a:lnTo>
                    <a:lnTo>
                      <a:pt x="9133" y="22285"/>
                    </a:lnTo>
                    <a:lnTo>
                      <a:pt x="9317" y="23374"/>
                    </a:lnTo>
                    <a:lnTo>
                      <a:pt x="9483" y="24462"/>
                    </a:lnTo>
                    <a:lnTo>
                      <a:pt x="9631" y="25569"/>
                    </a:lnTo>
                    <a:lnTo>
                      <a:pt x="9760" y="26658"/>
                    </a:lnTo>
                    <a:lnTo>
                      <a:pt x="9852" y="27765"/>
                    </a:lnTo>
                    <a:lnTo>
                      <a:pt x="9944" y="28853"/>
                    </a:lnTo>
                    <a:lnTo>
                      <a:pt x="10000" y="29960"/>
                    </a:lnTo>
                    <a:lnTo>
                      <a:pt x="10037" y="31067"/>
                    </a:lnTo>
                    <a:lnTo>
                      <a:pt x="10055" y="32155"/>
                    </a:lnTo>
                    <a:lnTo>
                      <a:pt x="10055" y="33262"/>
                    </a:lnTo>
                    <a:lnTo>
                      <a:pt x="14538" y="33262"/>
                    </a:lnTo>
                    <a:lnTo>
                      <a:pt x="14353" y="31067"/>
                    </a:lnTo>
                    <a:lnTo>
                      <a:pt x="14132" y="28871"/>
                    </a:lnTo>
                    <a:lnTo>
                      <a:pt x="14003" y="27765"/>
                    </a:lnTo>
                    <a:lnTo>
                      <a:pt x="13874" y="26676"/>
                    </a:lnTo>
                    <a:lnTo>
                      <a:pt x="13726" y="25588"/>
                    </a:lnTo>
                    <a:lnTo>
                      <a:pt x="13560" y="24499"/>
                    </a:lnTo>
                    <a:lnTo>
                      <a:pt x="13394" y="23411"/>
                    </a:lnTo>
                    <a:lnTo>
                      <a:pt x="13191" y="22322"/>
                    </a:lnTo>
                    <a:lnTo>
                      <a:pt x="12970" y="21234"/>
                    </a:lnTo>
                    <a:lnTo>
                      <a:pt x="12748" y="20164"/>
                    </a:lnTo>
                    <a:lnTo>
                      <a:pt x="12490" y="19094"/>
                    </a:lnTo>
                    <a:lnTo>
                      <a:pt x="12213" y="18024"/>
                    </a:lnTo>
                    <a:lnTo>
                      <a:pt x="11918" y="16972"/>
                    </a:lnTo>
                    <a:lnTo>
                      <a:pt x="11586" y="15921"/>
                    </a:lnTo>
                    <a:lnTo>
                      <a:pt x="11180" y="14740"/>
                    </a:lnTo>
                    <a:lnTo>
                      <a:pt x="10719" y="13541"/>
                    </a:lnTo>
                    <a:lnTo>
                      <a:pt x="10240" y="12379"/>
                    </a:lnTo>
                    <a:lnTo>
                      <a:pt x="9963" y="11807"/>
                    </a:lnTo>
                    <a:lnTo>
                      <a:pt x="9705" y="11235"/>
                    </a:lnTo>
                    <a:lnTo>
                      <a:pt x="9409" y="10663"/>
                    </a:lnTo>
                    <a:lnTo>
                      <a:pt x="9133" y="10110"/>
                    </a:lnTo>
                    <a:lnTo>
                      <a:pt x="8819" y="9556"/>
                    </a:lnTo>
                    <a:lnTo>
                      <a:pt x="8505" y="9003"/>
                    </a:lnTo>
                    <a:lnTo>
                      <a:pt x="8192" y="8468"/>
                    </a:lnTo>
                    <a:lnTo>
                      <a:pt x="7860" y="7933"/>
                    </a:lnTo>
                    <a:lnTo>
                      <a:pt x="7509" y="7398"/>
                    </a:lnTo>
                    <a:lnTo>
                      <a:pt x="7159" y="6881"/>
                    </a:lnTo>
                    <a:lnTo>
                      <a:pt x="6790" y="6365"/>
                    </a:lnTo>
                    <a:lnTo>
                      <a:pt x="6421" y="5867"/>
                    </a:lnTo>
                    <a:lnTo>
                      <a:pt x="6033" y="5369"/>
                    </a:lnTo>
                    <a:lnTo>
                      <a:pt x="5628" y="4889"/>
                    </a:lnTo>
                    <a:lnTo>
                      <a:pt x="5222" y="4409"/>
                    </a:lnTo>
                    <a:lnTo>
                      <a:pt x="4797" y="3948"/>
                    </a:lnTo>
                    <a:lnTo>
                      <a:pt x="4373" y="3506"/>
                    </a:lnTo>
                    <a:lnTo>
                      <a:pt x="3930" y="3063"/>
                    </a:lnTo>
                    <a:lnTo>
                      <a:pt x="3469" y="2638"/>
                    </a:lnTo>
                    <a:lnTo>
                      <a:pt x="3008" y="2214"/>
                    </a:lnTo>
                    <a:lnTo>
                      <a:pt x="2528" y="1808"/>
                    </a:lnTo>
                    <a:lnTo>
                      <a:pt x="2049" y="1421"/>
                    </a:lnTo>
                    <a:lnTo>
                      <a:pt x="1551" y="1033"/>
                    </a:lnTo>
                    <a:lnTo>
                      <a:pt x="1052" y="683"/>
                    </a:lnTo>
                    <a:lnTo>
                      <a:pt x="518" y="332"/>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2163500" y="4830725"/>
                <a:ext cx="129175" cy="646150"/>
              </a:xfrm>
              <a:custGeom>
                <a:avLst/>
                <a:gdLst/>
                <a:ahLst/>
                <a:cxnLst/>
                <a:rect l="l" t="t" r="r" b="b"/>
                <a:pathLst>
                  <a:path w="5167" h="25846" extrusionOk="0">
                    <a:moveTo>
                      <a:pt x="5166" y="0"/>
                    </a:moveTo>
                    <a:lnTo>
                      <a:pt x="4834" y="757"/>
                    </a:lnTo>
                    <a:lnTo>
                      <a:pt x="4520" y="1495"/>
                    </a:lnTo>
                    <a:lnTo>
                      <a:pt x="4207" y="2251"/>
                    </a:lnTo>
                    <a:lnTo>
                      <a:pt x="3930" y="3026"/>
                    </a:lnTo>
                    <a:lnTo>
                      <a:pt x="3672" y="3782"/>
                    </a:lnTo>
                    <a:lnTo>
                      <a:pt x="3432" y="4557"/>
                    </a:lnTo>
                    <a:lnTo>
                      <a:pt x="3211" y="5350"/>
                    </a:lnTo>
                    <a:lnTo>
                      <a:pt x="3008" y="6125"/>
                    </a:lnTo>
                    <a:lnTo>
                      <a:pt x="2823" y="6918"/>
                    </a:lnTo>
                    <a:lnTo>
                      <a:pt x="2657" y="7712"/>
                    </a:lnTo>
                    <a:lnTo>
                      <a:pt x="2491" y="8505"/>
                    </a:lnTo>
                    <a:lnTo>
                      <a:pt x="2362" y="9317"/>
                    </a:lnTo>
                    <a:lnTo>
                      <a:pt x="2233" y="10110"/>
                    </a:lnTo>
                    <a:lnTo>
                      <a:pt x="2122" y="10922"/>
                    </a:lnTo>
                    <a:lnTo>
                      <a:pt x="2030" y="11733"/>
                    </a:lnTo>
                    <a:lnTo>
                      <a:pt x="1938" y="12545"/>
                    </a:lnTo>
                    <a:lnTo>
                      <a:pt x="1864" y="13375"/>
                    </a:lnTo>
                    <a:lnTo>
                      <a:pt x="1809" y="14187"/>
                    </a:lnTo>
                    <a:lnTo>
                      <a:pt x="1698" y="15829"/>
                    </a:lnTo>
                    <a:lnTo>
                      <a:pt x="1643" y="17489"/>
                    </a:lnTo>
                    <a:lnTo>
                      <a:pt x="1606" y="19149"/>
                    </a:lnTo>
                    <a:lnTo>
                      <a:pt x="1606" y="20791"/>
                    </a:lnTo>
                    <a:lnTo>
                      <a:pt x="1606" y="22452"/>
                    </a:lnTo>
                    <a:lnTo>
                      <a:pt x="1661" y="25735"/>
                    </a:lnTo>
                    <a:lnTo>
                      <a:pt x="1" y="9575"/>
                    </a:lnTo>
                    <a:lnTo>
                      <a:pt x="111" y="25846"/>
                    </a:lnTo>
                    <a:lnTo>
                      <a:pt x="3506" y="25846"/>
                    </a:lnTo>
                    <a:lnTo>
                      <a:pt x="3487" y="24223"/>
                    </a:lnTo>
                    <a:lnTo>
                      <a:pt x="3506" y="22581"/>
                    </a:lnTo>
                    <a:lnTo>
                      <a:pt x="3506" y="20920"/>
                    </a:lnTo>
                    <a:lnTo>
                      <a:pt x="3543" y="19279"/>
                    </a:lnTo>
                    <a:lnTo>
                      <a:pt x="3598" y="17618"/>
                    </a:lnTo>
                    <a:lnTo>
                      <a:pt x="3653" y="15958"/>
                    </a:lnTo>
                    <a:lnTo>
                      <a:pt x="3727" y="14298"/>
                    </a:lnTo>
                    <a:lnTo>
                      <a:pt x="3819" y="12656"/>
                    </a:lnTo>
                    <a:lnTo>
                      <a:pt x="3930" y="11014"/>
                    </a:lnTo>
                    <a:lnTo>
                      <a:pt x="4059" y="9390"/>
                    </a:lnTo>
                    <a:lnTo>
                      <a:pt x="4207" y="7767"/>
                    </a:lnTo>
                    <a:lnTo>
                      <a:pt x="4373" y="6181"/>
                    </a:lnTo>
                    <a:lnTo>
                      <a:pt x="4539" y="4594"/>
                    </a:lnTo>
                    <a:lnTo>
                      <a:pt x="4742" y="3044"/>
                    </a:lnTo>
                    <a:lnTo>
                      <a:pt x="4945" y="1513"/>
                    </a:lnTo>
                    <a:lnTo>
                      <a:pt x="516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5375725" y="4808125"/>
                <a:ext cx="176225" cy="668750"/>
              </a:xfrm>
              <a:custGeom>
                <a:avLst/>
                <a:gdLst/>
                <a:ahLst/>
                <a:cxnLst/>
                <a:rect l="l" t="t" r="r" b="b"/>
                <a:pathLst>
                  <a:path w="7049" h="26750" extrusionOk="0">
                    <a:moveTo>
                      <a:pt x="1" y="1"/>
                    </a:moveTo>
                    <a:lnTo>
                      <a:pt x="278" y="738"/>
                    </a:lnTo>
                    <a:lnTo>
                      <a:pt x="573" y="1476"/>
                    </a:lnTo>
                    <a:lnTo>
                      <a:pt x="831" y="2214"/>
                    </a:lnTo>
                    <a:lnTo>
                      <a:pt x="1089" y="2989"/>
                    </a:lnTo>
                    <a:lnTo>
                      <a:pt x="1329" y="3764"/>
                    </a:lnTo>
                    <a:lnTo>
                      <a:pt x="1551" y="4539"/>
                    </a:lnTo>
                    <a:lnTo>
                      <a:pt x="1772" y="5332"/>
                    </a:lnTo>
                    <a:lnTo>
                      <a:pt x="1975" y="6144"/>
                    </a:lnTo>
                    <a:lnTo>
                      <a:pt x="2159" y="6955"/>
                    </a:lnTo>
                    <a:lnTo>
                      <a:pt x="2344" y="7786"/>
                    </a:lnTo>
                    <a:lnTo>
                      <a:pt x="2510" y="8616"/>
                    </a:lnTo>
                    <a:lnTo>
                      <a:pt x="2657" y="9446"/>
                    </a:lnTo>
                    <a:lnTo>
                      <a:pt x="2787" y="10294"/>
                    </a:lnTo>
                    <a:lnTo>
                      <a:pt x="2916" y="11143"/>
                    </a:lnTo>
                    <a:lnTo>
                      <a:pt x="3026" y="11992"/>
                    </a:lnTo>
                    <a:lnTo>
                      <a:pt x="3137" y="12859"/>
                    </a:lnTo>
                    <a:lnTo>
                      <a:pt x="3211" y="13726"/>
                    </a:lnTo>
                    <a:lnTo>
                      <a:pt x="3303" y="14593"/>
                    </a:lnTo>
                    <a:lnTo>
                      <a:pt x="3358" y="15460"/>
                    </a:lnTo>
                    <a:lnTo>
                      <a:pt x="3414" y="16327"/>
                    </a:lnTo>
                    <a:lnTo>
                      <a:pt x="3451" y="17212"/>
                    </a:lnTo>
                    <a:lnTo>
                      <a:pt x="3469" y="18079"/>
                    </a:lnTo>
                    <a:lnTo>
                      <a:pt x="3488" y="18965"/>
                    </a:lnTo>
                    <a:lnTo>
                      <a:pt x="3469" y="19832"/>
                    </a:lnTo>
                    <a:lnTo>
                      <a:pt x="3469" y="20718"/>
                    </a:lnTo>
                    <a:lnTo>
                      <a:pt x="3432" y="21585"/>
                    </a:lnTo>
                    <a:lnTo>
                      <a:pt x="3395" y="22452"/>
                    </a:lnTo>
                    <a:lnTo>
                      <a:pt x="3340" y="23319"/>
                    </a:lnTo>
                    <a:lnTo>
                      <a:pt x="3285" y="24186"/>
                    </a:lnTo>
                    <a:lnTo>
                      <a:pt x="3211" y="25053"/>
                    </a:lnTo>
                    <a:lnTo>
                      <a:pt x="3119" y="25901"/>
                    </a:lnTo>
                    <a:lnTo>
                      <a:pt x="3008" y="26750"/>
                    </a:lnTo>
                    <a:lnTo>
                      <a:pt x="7048" y="26750"/>
                    </a:lnTo>
                    <a:lnTo>
                      <a:pt x="7030" y="25403"/>
                    </a:lnTo>
                    <a:lnTo>
                      <a:pt x="6974" y="24075"/>
                    </a:lnTo>
                    <a:lnTo>
                      <a:pt x="6919" y="22728"/>
                    </a:lnTo>
                    <a:lnTo>
                      <a:pt x="6845" y="21400"/>
                    </a:lnTo>
                    <a:lnTo>
                      <a:pt x="6734" y="20053"/>
                    </a:lnTo>
                    <a:lnTo>
                      <a:pt x="6605" y="18725"/>
                    </a:lnTo>
                    <a:lnTo>
                      <a:pt x="6458" y="17397"/>
                    </a:lnTo>
                    <a:lnTo>
                      <a:pt x="6255" y="16069"/>
                    </a:lnTo>
                    <a:lnTo>
                      <a:pt x="6089" y="14980"/>
                    </a:lnTo>
                    <a:lnTo>
                      <a:pt x="5886" y="13910"/>
                    </a:lnTo>
                    <a:lnTo>
                      <a:pt x="5646" y="12840"/>
                    </a:lnTo>
                    <a:lnTo>
                      <a:pt x="5406" y="11789"/>
                    </a:lnTo>
                    <a:lnTo>
                      <a:pt x="5111" y="10737"/>
                    </a:lnTo>
                    <a:lnTo>
                      <a:pt x="4816" y="9686"/>
                    </a:lnTo>
                    <a:lnTo>
                      <a:pt x="4465" y="8653"/>
                    </a:lnTo>
                    <a:lnTo>
                      <a:pt x="4096" y="7620"/>
                    </a:lnTo>
                    <a:lnTo>
                      <a:pt x="3709" y="6605"/>
                    </a:lnTo>
                    <a:lnTo>
                      <a:pt x="3285" y="5609"/>
                    </a:lnTo>
                    <a:lnTo>
                      <a:pt x="2823" y="4631"/>
                    </a:lnTo>
                    <a:lnTo>
                      <a:pt x="2325" y="3672"/>
                    </a:lnTo>
                    <a:lnTo>
                      <a:pt x="1790" y="2712"/>
                    </a:lnTo>
                    <a:lnTo>
                      <a:pt x="1237" y="1790"/>
                    </a:lnTo>
                    <a:lnTo>
                      <a:pt x="628" y="886"/>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5578675" y="5041950"/>
                <a:ext cx="70575" cy="434925"/>
              </a:xfrm>
              <a:custGeom>
                <a:avLst/>
                <a:gdLst/>
                <a:ahLst/>
                <a:cxnLst/>
                <a:rect l="l" t="t" r="r" b="b"/>
                <a:pathLst>
                  <a:path w="2823" h="17397" extrusionOk="0">
                    <a:moveTo>
                      <a:pt x="2823" y="1"/>
                    </a:moveTo>
                    <a:lnTo>
                      <a:pt x="0" y="17397"/>
                    </a:lnTo>
                    <a:lnTo>
                      <a:pt x="1254" y="17397"/>
                    </a:lnTo>
                    <a:lnTo>
                      <a:pt x="1365" y="15220"/>
                    </a:lnTo>
                    <a:lnTo>
                      <a:pt x="1513" y="13043"/>
                    </a:lnTo>
                    <a:lnTo>
                      <a:pt x="1679" y="10866"/>
                    </a:lnTo>
                    <a:lnTo>
                      <a:pt x="1863" y="8690"/>
                    </a:lnTo>
                    <a:lnTo>
                      <a:pt x="2066" y="6513"/>
                    </a:lnTo>
                    <a:lnTo>
                      <a:pt x="2306" y="4336"/>
                    </a:lnTo>
                    <a:lnTo>
                      <a:pt x="2546" y="2159"/>
                    </a:lnTo>
                    <a:lnTo>
                      <a:pt x="282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5629850" y="5081625"/>
                <a:ext cx="185425" cy="395250"/>
              </a:xfrm>
              <a:custGeom>
                <a:avLst/>
                <a:gdLst/>
                <a:ahLst/>
                <a:cxnLst/>
                <a:rect l="l" t="t" r="r" b="b"/>
                <a:pathLst>
                  <a:path w="7417" h="15810" extrusionOk="0">
                    <a:moveTo>
                      <a:pt x="7417" y="0"/>
                    </a:moveTo>
                    <a:lnTo>
                      <a:pt x="6974" y="590"/>
                    </a:lnTo>
                    <a:lnTo>
                      <a:pt x="6365" y="1439"/>
                    </a:lnTo>
                    <a:lnTo>
                      <a:pt x="5775" y="2325"/>
                    </a:lnTo>
                    <a:lnTo>
                      <a:pt x="5221" y="3210"/>
                    </a:lnTo>
                    <a:lnTo>
                      <a:pt x="4686" y="4114"/>
                    </a:lnTo>
                    <a:lnTo>
                      <a:pt x="4152" y="5036"/>
                    </a:lnTo>
                    <a:lnTo>
                      <a:pt x="3672" y="5959"/>
                    </a:lnTo>
                    <a:lnTo>
                      <a:pt x="3192" y="6900"/>
                    </a:lnTo>
                    <a:lnTo>
                      <a:pt x="2749" y="7859"/>
                    </a:lnTo>
                    <a:lnTo>
                      <a:pt x="2307" y="8818"/>
                    </a:lnTo>
                    <a:lnTo>
                      <a:pt x="1919" y="9796"/>
                    </a:lnTo>
                    <a:lnTo>
                      <a:pt x="1532" y="10774"/>
                    </a:lnTo>
                    <a:lnTo>
                      <a:pt x="1181" y="11770"/>
                    </a:lnTo>
                    <a:lnTo>
                      <a:pt x="849" y="12766"/>
                    </a:lnTo>
                    <a:lnTo>
                      <a:pt x="536" y="13781"/>
                    </a:lnTo>
                    <a:lnTo>
                      <a:pt x="259" y="14795"/>
                    </a:lnTo>
                    <a:lnTo>
                      <a:pt x="1" y="15810"/>
                    </a:lnTo>
                    <a:lnTo>
                      <a:pt x="3063" y="15810"/>
                    </a:lnTo>
                    <a:lnTo>
                      <a:pt x="3211" y="14869"/>
                    </a:lnTo>
                    <a:lnTo>
                      <a:pt x="3358" y="13928"/>
                    </a:lnTo>
                    <a:lnTo>
                      <a:pt x="3524" y="12987"/>
                    </a:lnTo>
                    <a:lnTo>
                      <a:pt x="3709" y="12047"/>
                    </a:lnTo>
                    <a:lnTo>
                      <a:pt x="3912" y="11106"/>
                    </a:lnTo>
                    <a:lnTo>
                      <a:pt x="4115" y="10165"/>
                    </a:lnTo>
                    <a:lnTo>
                      <a:pt x="4336" y="9243"/>
                    </a:lnTo>
                    <a:lnTo>
                      <a:pt x="4576" y="8320"/>
                    </a:lnTo>
                    <a:lnTo>
                      <a:pt x="4834" y="7398"/>
                    </a:lnTo>
                    <a:lnTo>
                      <a:pt x="5092" y="6475"/>
                    </a:lnTo>
                    <a:lnTo>
                      <a:pt x="5369" y="5553"/>
                    </a:lnTo>
                    <a:lnTo>
                      <a:pt x="5664" y="4649"/>
                    </a:lnTo>
                    <a:lnTo>
                      <a:pt x="5978" y="3745"/>
                    </a:lnTo>
                    <a:lnTo>
                      <a:pt x="6291" y="2841"/>
                    </a:lnTo>
                    <a:lnTo>
                      <a:pt x="6624" y="1956"/>
                    </a:lnTo>
                    <a:lnTo>
                      <a:pt x="6974" y="1052"/>
                    </a:lnTo>
                    <a:lnTo>
                      <a:pt x="741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 name="Google Shape;53;p2"/>
            <p:cNvGrpSpPr/>
            <p:nvPr/>
          </p:nvGrpSpPr>
          <p:grpSpPr>
            <a:xfrm>
              <a:off x="4591625" y="4327950"/>
              <a:ext cx="4552475" cy="860150"/>
              <a:chOff x="1262800" y="4616725"/>
              <a:chExt cx="4552475" cy="860150"/>
            </a:xfrm>
          </p:grpSpPr>
          <p:sp>
            <p:nvSpPr>
              <p:cNvPr id="54" name="Google Shape;54;p2"/>
              <p:cNvSpPr/>
              <p:nvPr/>
            </p:nvSpPr>
            <p:spPr>
              <a:xfrm>
                <a:off x="1413150" y="5126825"/>
                <a:ext cx="65050" cy="350050"/>
              </a:xfrm>
              <a:custGeom>
                <a:avLst/>
                <a:gdLst/>
                <a:ahLst/>
                <a:cxnLst/>
                <a:rect l="l" t="t" r="r" b="b"/>
                <a:pathLst>
                  <a:path w="2602" h="14002" extrusionOk="0">
                    <a:moveTo>
                      <a:pt x="2601" y="0"/>
                    </a:moveTo>
                    <a:lnTo>
                      <a:pt x="2343" y="849"/>
                    </a:lnTo>
                    <a:lnTo>
                      <a:pt x="2085" y="1697"/>
                    </a:lnTo>
                    <a:lnTo>
                      <a:pt x="1845" y="2546"/>
                    </a:lnTo>
                    <a:lnTo>
                      <a:pt x="1623" y="3413"/>
                    </a:lnTo>
                    <a:lnTo>
                      <a:pt x="1402" y="4280"/>
                    </a:lnTo>
                    <a:lnTo>
                      <a:pt x="1199" y="5147"/>
                    </a:lnTo>
                    <a:lnTo>
                      <a:pt x="1015" y="6014"/>
                    </a:lnTo>
                    <a:lnTo>
                      <a:pt x="849" y="6900"/>
                    </a:lnTo>
                    <a:lnTo>
                      <a:pt x="701" y="7785"/>
                    </a:lnTo>
                    <a:lnTo>
                      <a:pt x="553" y="8671"/>
                    </a:lnTo>
                    <a:lnTo>
                      <a:pt x="424" y="9556"/>
                    </a:lnTo>
                    <a:lnTo>
                      <a:pt x="314" y="10442"/>
                    </a:lnTo>
                    <a:lnTo>
                      <a:pt x="221" y="11327"/>
                    </a:lnTo>
                    <a:lnTo>
                      <a:pt x="129" y="12213"/>
                    </a:lnTo>
                    <a:lnTo>
                      <a:pt x="55" y="13117"/>
                    </a:lnTo>
                    <a:lnTo>
                      <a:pt x="0" y="14002"/>
                    </a:lnTo>
                    <a:lnTo>
                      <a:pt x="701" y="14002"/>
                    </a:lnTo>
                    <a:lnTo>
                      <a:pt x="701" y="13117"/>
                    </a:lnTo>
                    <a:lnTo>
                      <a:pt x="719" y="12231"/>
                    </a:lnTo>
                    <a:lnTo>
                      <a:pt x="756" y="11346"/>
                    </a:lnTo>
                    <a:lnTo>
                      <a:pt x="793" y="10460"/>
                    </a:lnTo>
                    <a:lnTo>
                      <a:pt x="867" y="9575"/>
                    </a:lnTo>
                    <a:lnTo>
                      <a:pt x="941" y="8689"/>
                    </a:lnTo>
                    <a:lnTo>
                      <a:pt x="1033" y="7804"/>
                    </a:lnTo>
                    <a:lnTo>
                      <a:pt x="1144" y="6936"/>
                    </a:lnTo>
                    <a:lnTo>
                      <a:pt x="1273" y="6051"/>
                    </a:lnTo>
                    <a:lnTo>
                      <a:pt x="1420" y="5184"/>
                    </a:lnTo>
                    <a:lnTo>
                      <a:pt x="1568" y="4317"/>
                    </a:lnTo>
                    <a:lnTo>
                      <a:pt x="1753" y="3431"/>
                    </a:lnTo>
                    <a:lnTo>
                      <a:pt x="1937" y="2564"/>
                    </a:lnTo>
                    <a:lnTo>
                      <a:pt x="2140" y="1716"/>
                    </a:lnTo>
                    <a:lnTo>
                      <a:pt x="2361" y="849"/>
                    </a:lnTo>
                    <a:lnTo>
                      <a:pt x="26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1504450" y="5271625"/>
                <a:ext cx="59050" cy="205250"/>
              </a:xfrm>
              <a:custGeom>
                <a:avLst/>
                <a:gdLst/>
                <a:ahLst/>
                <a:cxnLst/>
                <a:rect l="l" t="t" r="r" b="b"/>
                <a:pathLst>
                  <a:path w="2362" h="8210" extrusionOk="0">
                    <a:moveTo>
                      <a:pt x="2362" y="1"/>
                    </a:moveTo>
                    <a:lnTo>
                      <a:pt x="1200" y="4096"/>
                    </a:lnTo>
                    <a:lnTo>
                      <a:pt x="1" y="8210"/>
                    </a:lnTo>
                    <a:lnTo>
                      <a:pt x="1384" y="8210"/>
                    </a:lnTo>
                    <a:lnTo>
                      <a:pt x="1716" y="6088"/>
                    </a:lnTo>
                    <a:lnTo>
                      <a:pt x="1845" y="5037"/>
                    </a:lnTo>
                    <a:lnTo>
                      <a:pt x="1975" y="4004"/>
                    </a:lnTo>
                    <a:lnTo>
                      <a:pt x="2104" y="2971"/>
                    </a:lnTo>
                    <a:lnTo>
                      <a:pt x="2196" y="1956"/>
                    </a:lnTo>
                    <a:lnTo>
                      <a:pt x="2288" y="978"/>
                    </a:lnTo>
                    <a:lnTo>
                      <a:pt x="236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3274975" y="4808125"/>
                <a:ext cx="176225" cy="668750"/>
              </a:xfrm>
              <a:custGeom>
                <a:avLst/>
                <a:gdLst/>
                <a:ahLst/>
                <a:cxnLst/>
                <a:rect l="l" t="t" r="r" b="b"/>
                <a:pathLst>
                  <a:path w="7049" h="26750" extrusionOk="0">
                    <a:moveTo>
                      <a:pt x="1" y="1"/>
                    </a:moveTo>
                    <a:lnTo>
                      <a:pt x="278" y="738"/>
                    </a:lnTo>
                    <a:lnTo>
                      <a:pt x="554" y="1476"/>
                    </a:lnTo>
                    <a:lnTo>
                      <a:pt x="831" y="2214"/>
                    </a:lnTo>
                    <a:lnTo>
                      <a:pt x="1089" y="2989"/>
                    </a:lnTo>
                    <a:lnTo>
                      <a:pt x="1329" y="3764"/>
                    </a:lnTo>
                    <a:lnTo>
                      <a:pt x="1551" y="4539"/>
                    </a:lnTo>
                    <a:lnTo>
                      <a:pt x="1772" y="5332"/>
                    </a:lnTo>
                    <a:lnTo>
                      <a:pt x="1975" y="6144"/>
                    </a:lnTo>
                    <a:lnTo>
                      <a:pt x="2159" y="6955"/>
                    </a:lnTo>
                    <a:lnTo>
                      <a:pt x="2344" y="7786"/>
                    </a:lnTo>
                    <a:lnTo>
                      <a:pt x="2510" y="8616"/>
                    </a:lnTo>
                    <a:lnTo>
                      <a:pt x="2657" y="9446"/>
                    </a:lnTo>
                    <a:lnTo>
                      <a:pt x="2787" y="10294"/>
                    </a:lnTo>
                    <a:lnTo>
                      <a:pt x="2916" y="11143"/>
                    </a:lnTo>
                    <a:lnTo>
                      <a:pt x="3026" y="11992"/>
                    </a:lnTo>
                    <a:lnTo>
                      <a:pt x="3137" y="12859"/>
                    </a:lnTo>
                    <a:lnTo>
                      <a:pt x="3211" y="13726"/>
                    </a:lnTo>
                    <a:lnTo>
                      <a:pt x="3285" y="14593"/>
                    </a:lnTo>
                    <a:lnTo>
                      <a:pt x="3359" y="15460"/>
                    </a:lnTo>
                    <a:lnTo>
                      <a:pt x="3414" y="16327"/>
                    </a:lnTo>
                    <a:lnTo>
                      <a:pt x="3451" y="17212"/>
                    </a:lnTo>
                    <a:lnTo>
                      <a:pt x="3469" y="18079"/>
                    </a:lnTo>
                    <a:lnTo>
                      <a:pt x="3488" y="18965"/>
                    </a:lnTo>
                    <a:lnTo>
                      <a:pt x="3469" y="19832"/>
                    </a:lnTo>
                    <a:lnTo>
                      <a:pt x="3469" y="20718"/>
                    </a:lnTo>
                    <a:lnTo>
                      <a:pt x="3432" y="21585"/>
                    </a:lnTo>
                    <a:lnTo>
                      <a:pt x="3395" y="22452"/>
                    </a:lnTo>
                    <a:lnTo>
                      <a:pt x="3340" y="23319"/>
                    </a:lnTo>
                    <a:lnTo>
                      <a:pt x="3285" y="24186"/>
                    </a:lnTo>
                    <a:lnTo>
                      <a:pt x="3211" y="25053"/>
                    </a:lnTo>
                    <a:lnTo>
                      <a:pt x="3119" y="25901"/>
                    </a:lnTo>
                    <a:lnTo>
                      <a:pt x="3008" y="26750"/>
                    </a:lnTo>
                    <a:lnTo>
                      <a:pt x="7048" y="26750"/>
                    </a:lnTo>
                    <a:lnTo>
                      <a:pt x="7011" y="25422"/>
                    </a:lnTo>
                    <a:lnTo>
                      <a:pt x="6974" y="24075"/>
                    </a:lnTo>
                    <a:lnTo>
                      <a:pt x="6919" y="22728"/>
                    </a:lnTo>
                    <a:lnTo>
                      <a:pt x="6845" y="21400"/>
                    </a:lnTo>
                    <a:lnTo>
                      <a:pt x="6734" y="20053"/>
                    </a:lnTo>
                    <a:lnTo>
                      <a:pt x="6605" y="18725"/>
                    </a:lnTo>
                    <a:lnTo>
                      <a:pt x="6439" y="17397"/>
                    </a:lnTo>
                    <a:lnTo>
                      <a:pt x="6255" y="16069"/>
                    </a:lnTo>
                    <a:lnTo>
                      <a:pt x="6089" y="14980"/>
                    </a:lnTo>
                    <a:lnTo>
                      <a:pt x="5886" y="13910"/>
                    </a:lnTo>
                    <a:lnTo>
                      <a:pt x="5646" y="12840"/>
                    </a:lnTo>
                    <a:lnTo>
                      <a:pt x="5388" y="11789"/>
                    </a:lnTo>
                    <a:lnTo>
                      <a:pt x="5111" y="10737"/>
                    </a:lnTo>
                    <a:lnTo>
                      <a:pt x="4816" y="9686"/>
                    </a:lnTo>
                    <a:lnTo>
                      <a:pt x="4465" y="8653"/>
                    </a:lnTo>
                    <a:lnTo>
                      <a:pt x="4096" y="7620"/>
                    </a:lnTo>
                    <a:lnTo>
                      <a:pt x="3709" y="6605"/>
                    </a:lnTo>
                    <a:lnTo>
                      <a:pt x="3266" y="5609"/>
                    </a:lnTo>
                    <a:lnTo>
                      <a:pt x="2805" y="4631"/>
                    </a:lnTo>
                    <a:lnTo>
                      <a:pt x="2325" y="3672"/>
                    </a:lnTo>
                    <a:lnTo>
                      <a:pt x="1790" y="2712"/>
                    </a:lnTo>
                    <a:lnTo>
                      <a:pt x="1219" y="1790"/>
                    </a:lnTo>
                    <a:lnTo>
                      <a:pt x="628" y="886"/>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3477925" y="5041950"/>
                <a:ext cx="70575" cy="434925"/>
              </a:xfrm>
              <a:custGeom>
                <a:avLst/>
                <a:gdLst/>
                <a:ahLst/>
                <a:cxnLst/>
                <a:rect l="l" t="t" r="r" b="b"/>
                <a:pathLst>
                  <a:path w="2823" h="17397" extrusionOk="0">
                    <a:moveTo>
                      <a:pt x="2823" y="1"/>
                    </a:moveTo>
                    <a:lnTo>
                      <a:pt x="0" y="17397"/>
                    </a:lnTo>
                    <a:lnTo>
                      <a:pt x="1255" y="17397"/>
                    </a:lnTo>
                    <a:lnTo>
                      <a:pt x="1365" y="15220"/>
                    </a:lnTo>
                    <a:lnTo>
                      <a:pt x="1513" y="13043"/>
                    </a:lnTo>
                    <a:lnTo>
                      <a:pt x="1679" y="10866"/>
                    </a:lnTo>
                    <a:lnTo>
                      <a:pt x="1863" y="8690"/>
                    </a:lnTo>
                    <a:lnTo>
                      <a:pt x="2066" y="6513"/>
                    </a:lnTo>
                    <a:lnTo>
                      <a:pt x="2306" y="4336"/>
                    </a:lnTo>
                    <a:lnTo>
                      <a:pt x="2546" y="2159"/>
                    </a:lnTo>
                    <a:lnTo>
                      <a:pt x="282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3529100" y="5081625"/>
                <a:ext cx="184975" cy="395250"/>
              </a:xfrm>
              <a:custGeom>
                <a:avLst/>
                <a:gdLst/>
                <a:ahLst/>
                <a:cxnLst/>
                <a:rect l="l" t="t" r="r" b="b"/>
                <a:pathLst>
                  <a:path w="7399" h="15810" extrusionOk="0">
                    <a:moveTo>
                      <a:pt x="7398" y="0"/>
                    </a:moveTo>
                    <a:lnTo>
                      <a:pt x="6753" y="886"/>
                    </a:lnTo>
                    <a:lnTo>
                      <a:pt x="6144" y="1790"/>
                    </a:lnTo>
                    <a:lnTo>
                      <a:pt x="5535" y="2712"/>
                    </a:lnTo>
                    <a:lnTo>
                      <a:pt x="4963" y="3653"/>
                    </a:lnTo>
                    <a:lnTo>
                      <a:pt x="4410" y="4594"/>
                    </a:lnTo>
                    <a:lnTo>
                      <a:pt x="3875" y="5553"/>
                    </a:lnTo>
                    <a:lnTo>
                      <a:pt x="3377" y="6531"/>
                    </a:lnTo>
                    <a:lnTo>
                      <a:pt x="2897" y="7527"/>
                    </a:lnTo>
                    <a:lnTo>
                      <a:pt x="2436" y="8523"/>
                    </a:lnTo>
                    <a:lnTo>
                      <a:pt x="2012" y="9538"/>
                    </a:lnTo>
                    <a:lnTo>
                      <a:pt x="1606" y="10571"/>
                    </a:lnTo>
                    <a:lnTo>
                      <a:pt x="1237" y="11604"/>
                    </a:lnTo>
                    <a:lnTo>
                      <a:pt x="886" y="12637"/>
                    </a:lnTo>
                    <a:lnTo>
                      <a:pt x="554" y="13688"/>
                    </a:lnTo>
                    <a:lnTo>
                      <a:pt x="259" y="14758"/>
                    </a:lnTo>
                    <a:lnTo>
                      <a:pt x="1" y="15810"/>
                    </a:lnTo>
                    <a:lnTo>
                      <a:pt x="3063" y="15810"/>
                    </a:lnTo>
                    <a:lnTo>
                      <a:pt x="3211" y="14795"/>
                    </a:lnTo>
                    <a:lnTo>
                      <a:pt x="3377" y="13781"/>
                    </a:lnTo>
                    <a:lnTo>
                      <a:pt x="3561" y="12766"/>
                    </a:lnTo>
                    <a:lnTo>
                      <a:pt x="3764" y="11770"/>
                    </a:lnTo>
                    <a:lnTo>
                      <a:pt x="3986" y="10755"/>
                    </a:lnTo>
                    <a:lnTo>
                      <a:pt x="4207" y="9759"/>
                    </a:lnTo>
                    <a:lnTo>
                      <a:pt x="4465" y="8763"/>
                    </a:lnTo>
                    <a:lnTo>
                      <a:pt x="4723" y="7767"/>
                    </a:lnTo>
                    <a:lnTo>
                      <a:pt x="5000" y="6771"/>
                    </a:lnTo>
                    <a:lnTo>
                      <a:pt x="5295" y="5793"/>
                    </a:lnTo>
                    <a:lnTo>
                      <a:pt x="5609" y="4815"/>
                    </a:lnTo>
                    <a:lnTo>
                      <a:pt x="5941" y="3837"/>
                    </a:lnTo>
                    <a:lnTo>
                      <a:pt x="6291" y="2878"/>
                    </a:lnTo>
                    <a:lnTo>
                      <a:pt x="6642" y="1900"/>
                    </a:lnTo>
                    <a:lnTo>
                      <a:pt x="7011" y="941"/>
                    </a:lnTo>
                    <a:lnTo>
                      <a:pt x="739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3676225" y="5004125"/>
                <a:ext cx="182650" cy="472750"/>
              </a:xfrm>
              <a:custGeom>
                <a:avLst/>
                <a:gdLst/>
                <a:ahLst/>
                <a:cxnLst/>
                <a:rect l="l" t="t" r="r" b="b"/>
                <a:pathLst>
                  <a:path w="7306" h="18910" extrusionOk="0">
                    <a:moveTo>
                      <a:pt x="1" y="1"/>
                    </a:moveTo>
                    <a:lnTo>
                      <a:pt x="296" y="481"/>
                    </a:lnTo>
                    <a:lnTo>
                      <a:pt x="573" y="979"/>
                    </a:lnTo>
                    <a:lnTo>
                      <a:pt x="849" y="1495"/>
                    </a:lnTo>
                    <a:lnTo>
                      <a:pt x="1108" y="2012"/>
                    </a:lnTo>
                    <a:lnTo>
                      <a:pt x="1624" y="3063"/>
                    </a:lnTo>
                    <a:lnTo>
                      <a:pt x="2104" y="4170"/>
                    </a:lnTo>
                    <a:lnTo>
                      <a:pt x="2565" y="5295"/>
                    </a:lnTo>
                    <a:lnTo>
                      <a:pt x="2989" y="6458"/>
                    </a:lnTo>
                    <a:lnTo>
                      <a:pt x="3395" y="7638"/>
                    </a:lnTo>
                    <a:lnTo>
                      <a:pt x="3764" y="8837"/>
                    </a:lnTo>
                    <a:lnTo>
                      <a:pt x="4096" y="10073"/>
                    </a:lnTo>
                    <a:lnTo>
                      <a:pt x="4410" y="11309"/>
                    </a:lnTo>
                    <a:lnTo>
                      <a:pt x="4686" y="12564"/>
                    </a:lnTo>
                    <a:lnTo>
                      <a:pt x="4945" y="13837"/>
                    </a:lnTo>
                    <a:lnTo>
                      <a:pt x="5166" y="15091"/>
                    </a:lnTo>
                    <a:lnTo>
                      <a:pt x="5351" y="16364"/>
                    </a:lnTo>
                    <a:lnTo>
                      <a:pt x="5517" y="17637"/>
                    </a:lnTo>
                    <a:lnTo>
                      <a:pt x="5646" y="18910"/>
                    </a:lnTo>
                    <a:lnTo>
                      <a:pt x="7306" y="18910"/>
                    </a:lnTo>
                    <a:lnTo>
                      <a:pt x="7066" y="17176"/>
                    </a:lnTo>
                    <a:lnTo>
                      <a:pt x="6937" y="16309"/>
                    </a:lnTo>
                    <a:lnTo>
                      <a:pt x="6789" y="15442"/>
                    </a:lnTo>
                    <a:lnTo>
                      <a:pt x="6623" y="14575"/>
                    </a:lnTo>
                    <a:lnTo>
                      <a:pt x="6439" y="13708"/>
                    </a:lnTo>
                    <a:lnTo>
                      <a:pt x="6254" y="12841"/>
                    </a:lnTo>
                    <a:lnTo>
                      <a:pt x="6052" y="11992"/>
                    </a:lnTo>
                    <a:lnTo>
                      <a:pt x="5830" y="11180"/>
                    </a:lnTo>
                    <a:lnTo>
                      <a:pt x="5590" y="10350"/>
                    </a:lnTo>
                    <a:lnTo>
                      <a:pt x="5332" y="9538"/>
                    </a:lnTo>
                    <a:lnTo>
                      <a:pt x="5055" y="8745"/>
                    </a:lnTo>
                    <a:lnTo>
                      <a:pt x="4760" y="7952"/>
                    </a:lnTo>
                    <a:lnTo>
                      <a:pt x="4447" y="7159"/>
                    </a:lnTo>
                    <a:lnTo>
                      <a:pt x="4096" y="6384"/>
                    </a:lnTo>
                    <a:lnTo>
                      <a:pt x="3746" y="5609"/>
                    </a:lnTo>
                    <a:lnTo>
                      <a:pt x="3358" y="4853"/>
                    </a:lnTo>
                    <a:lnTo>
                      <a:pt x="2952" y="4115"/>
                    </a:lnTo>
                    <a:lnTo>
                      <a:pt x="2528" y="3377"/>
                    </a:lnTo>
                    <a:lnTo>
                      <a:pt x="2067" y="2676"/>
                    </a:lnTo>
                    <a:lnTo>
                      <a:pt x="1587" y="1975"/>
                    </a:lnTo>
                    <a:lnTo>
                      <a:pt x="1089" y="1292"/>
                    </a:lnTo>
                    <a:lnTo>
                      <a:pt x="554" y="647"/>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2913400" y="4695600"/>
                <a:ext cx="286425" cy="781275"/>
              </a:xfrm>
              <a:custGeom>
                <a:avLst/>
                <a:gdLst/>
                <a:ahLst/>
                <a:cxnLst/>
                <a:rect l="l" t="t" r="r" b="b"/>
                <a:pathLst>
                  <a:path w="11457" h="31251" extrusionOk="0">
                    <a:moveTo>
                      <a:pt x="8487" y="0"/>
                    </a:moveTo>
                    <a:lnTo>
                      <a:pt x="7860" y="1716"/>
                    </a:lnTo>
                    <a:lnTo>
                      <a:pt x="7269" y="3450"/>
                    </a:lnTo>
                    <a:lnTo>
                      <a:pt x="6716" y="5203"/>
                    </a:lnTo>
                    <a:lnTo>
                      <a:pt x="6199" y="6955"/>
                    </a:lnTo>
                    <a:lnTo>
                      <a:pt x="5738" y="8726"/>
                    </a:lnTo>
                    <a:lnTo>
                      <a:pt x="5314" y="10497"/>
                    </a:lnTo>
                    <a:lnTo>
                      <a:pt x="4926" y="12287"/>
                    </a:lnTo>
                    <a:lnTo>
                      <a:pt x="4576" y="14094"/>
                    </a:lnTo>
                    <a:lnTo>
                      <a:pt x="4262" y="15902"/>
                    </a:lnTo>
                    <a:lnTo>
                      <a:pt x="4004" y="17710"/>
                    </a:lnTo>
                    <a:lnTo>
                      <a:pt x="3783" y="19518"/>
                    </a:lnTo>
                    <a:lnTo>
                      <a:pt x="3598" y="21344"/>
                    </a:lnTo>
                    <a:lnTo>
                      <a:pt x="3451" y="23171"/>
                    </a:lnTo>
                    <a:lnTo>
                      <a:pt x="3358" y="24997"/>
                    </a:lnTo>
                    <a:lnTo>
                      <a:pt x="3285" y="26824"/>
                    </a:lnTo>
                    <a:lnTo>
                      <a:pt x="3266" y="28668"/>
                    </a:lnTo>
                    <a:lnTo>
                      <a:pt x="1" y="23466"/>
                    </a:lnTo>
                    <a:lnTo>
                      <a:pt x="1" y="23466"/>
                    </a:lnTo>
                    <a:lnTo>
                      <a:pt x="204" y="23872"/>
                    </a:lnTo>
                    <a:lnTo>
                      <a:pt x="388" y="24278"/>
                    </a:lnTo>
                    <a:lnTo>
                      <a:pt x="776" y="25145"/>
                    </a:lnTo>
                    <a:lnTo>
                      <a:pt x="1126" y="26086"/>
                    </a:lnTo>
                    <a:lnTo>
                      <a:pt x="1477" y="27045"/>
                    </a:lnTo>
                    <a:lnTo>
                      <a:pt x="1790" y="28060"/>
                    </a:lnTo>
                    <a:lnTo>
                      <a:pt x="2104" y="29111"/>
                    </a:lnTo>
                    <a:lnTo>
                      <a:pt x="2381" y="30181"/>
                    </a:lnTo>
                    <a:lnTo>
                      <a:pt x="2639" y="31251"/>
                    </a:lnTo>
                    <a:lnTo>
                      <a:pt x="8524" y="31251"/>
                    </a:lnTo>
                    <a:lnTo>
                      <a:pt x="8561" y="30144"/>
                    </a:lnTo>
                    <a:lnTo>
                      <a:pt x="8598" y="29037"/>
                    </a:lnTo>
                    <a:lnTo>
                      <a:pt x="8671" y="27912"/>
                    </a:lnTo>
                    <a:lnTo>
                      <a:pt x="8764" y="26805"/>
                    </a:lnTo>
                    <a:lnTo>
                      <a:pt x="8874" y="25698"/>
                    </a:lnTo>
                    <a:lnTo>
                      <a:pt x="9003" y="24591"/>
                    </a:lnTo>
                    <a:lnTo>
                      <a:pt x="9169" y="23503"/>
                    </a:lnTo>
                    <a:lnTo>
                      <a:pt x="9335" y="22396"/>
                    </a:lnTo>
                    <a:lnTo>
                      <a:pt x="9520" y="21308"/>
                    </a:lnTo>
                    <a:lnTo>
                      <a:pt x="9741" y="20201"/>
                    </a:lnTo>
                    <a:lnTo>
                      <a:pt x="9981" y="19131"/>
                    </a:lnTo>
                    <a:lnTo>
                      <a:pt x="10239" y="18042"/>
                    </a:lnTo>
                    <a:lnTo>
                      <a:pt x="10516" y="16954"/>
                    </a:lnTo>
                    <a:lnTo>
                      <a:pt x="10811" y="15884"/>
                    </a:lnTo>
                    <a:lnTo>
                      <a:pt x="11125" y="14814"/>
                    </a:lnTo>
                    <a:lnTo>
                      <a:pt x="11457" y="13762"/>
                    </a:lnTo>
                    <a:lnTo>
                      <a:pt x="11070" y="14519"/>
                    </a:lnTo>
                    <a:lnTo>
                      <a:pt x="10701" y="15275"/>
                    </a:lnTo>
                    <a:lnTo>
                      <a:pt x="10350" y="16031"/>
                    </a:lnTo>
                    <a:lnTo>
                      <a:pt x="10000" y="16806"/>
                    </a:lnTo>
                    <a:lnTo>
                      <a:pt x="9649" y="17581"/>
                    </a:lnTo>
                    <a:lnTo>
                      <a:pt x="9317" y="18356"/>
                    </a:lnTo>
                    <a:lnTo>
                      <a:pt x="9003" y="19149"/>
                    </a:lnTo>
                    <a:lnTo>
                      <a:pt x="8690" y="19924"/>
                    </a:lnTo>
                    <a:lnTo>
                      <a:pt x="8395" y="20717"/>
                    </a:lnTo>
                    <a:lnTo>
                      <a:pt x="8099" y="21511"/>
                    </a:lnTo>
                    <a:lnTo>
                      <a:pt x="7823" y="22304"/>
                    </a:lnTo>
                    <a:lnTo>
                      <a:pt x="7564" y="23115"/>
                    </a:lnTo>
                    <a:lnTo>
                      <a:pt x="7306" y="23927"/>
                    </a:lnTo>
                    <a:lnTo>
                      <a:pt x="7066" y="24739"/>
                    </a:lnTo>
                    <a:lnTo>
                      <a:pt x="6845" y="25551"/>
                    </a:lnTo>
                    <a:lnTo>
                      <a:pt x="6624" y="26362"/>
                    </a:lnTo>
                    <a:lnTo>
                      <a:pt x="6550" y="24702"/>
                    </a:lnTo>
                    <a:lnTo>
                      <a:pt x="6513" y="23060"/>
                    </a:lnTo>
                    <a:lnTo>
                      <a:pt x="6476" y="21400"/>
                    </a:lnTo>
                    <a:lnTo>
                      <a:pt x="6495" y="19740"/>
                    </a:lnTo>
                    <a:lnTo>
                      <a:pt x="6513" y="18079"/>
                    </a:lnTo>
                    <a:lnTo>
                      <a:pt x="6568" y="16419"/>
                    </a:lnTo>
                    <a:lnTo>
                      <a:pt x="6661" y="14777"/>
                    </a:lnTo>
                    <a:lnTo>
                      <a:pt x="6753" y="13117"/>
                    </a:lnTo>
                    <a:lnTo>
                      <a:pt x="6882" y="11475"/>
                    </a:lnTo>
                    <a:lnTo>
                      <a:pt x="7048" y="9815"/>
                    </a:lnTo>
                    <a:lnTo>
                      <a:pt x="7214" y="8173"/>
                    </a:lnTo>
                    <a:lnTo>
                      <a:pt x="7417" y="6531"/>
                    </a:lnTo>
                    <a:lnTo>
                      <a:pt x="7657" y="4889"/>
                    </a:lnTo>
                    <a:lnTo>
                      <a:pt x="7897" y="3247"/>
                    </a:lnTo>
                    <a:lnTo>
                      <a:pt x="8173" y="1624"/>
                    </a:lnTo>
                    <a:lnTo>
                      <a:pt x="848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3135250" y="5282225"/>
                <a:ext cx="44300" cy="194650"/>
              </a:xfrm>
              <a:custGeom>
                <a:avLst/>
                <a:gdLst/>
                <a:ahLst/>
                <a:cxnLst/>
                <a:rect l="l" t="t" r="r" b="b"/>
                <a:pathLst>
                  <a:path w="1772" h="7786" extrusionOk="0">
                    <a:moveTo>
                      <a:pt x="1771" y="1"/>
                    </a:moveTo>
                    <a:lnTo>
                      <a:pt x="0" y="7786"/>
                    </a:lnTo>
                    <a:lnTo>
                      <a:pt x="960" y="7786"/>
                    </a:lnTo>
                    <a:lnTo>
                      <a:pt x="1126" y="5720"/>
                    </a:lnTo>
                    <a:lnTo>
                      <a:pt x="1329" y="3709"/>
                    </a:lnTo>
                    <a:lnTo>
                      <a:pt x="1531" y="1790"/>
                    </a:lnTo>
                    <a:lnTo>
                      <a:pt x="177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3881450" y="4722800"/>
                <a:ext cx="1014675" cy="754075"/>
              </a:xfrm>
              <a:custGeom>
                <a:avLst/>
                <a:gdLst/>
                <a:ahLst/>
                <a:cxnLst/>
                <a:rect l="l" t="t" r="r" b="b"/>
                <a:pathLst>
                  <a:path w="40587" h="30163" extrusionOk="0">
                    <a:moveTo>
                      <a:pt x="7841" y="10682"/>
                    </a:moveTo>
                    <a:lnTo>
                      <a:pt x="8247" y="11586"/>
                    </a:lnTo>
                    <a:lnTo>
                      <a:pt x="8616" y="12508"/>
                    </a:lnTo>
                    <a:lnTo>
                      <a:pt x="8967" y="13431"/>
                    </a:lnTo>
                    <a:lnTo>
                      <a:pt x="9299" y="14353"/>
                    </a:lnTo>
                    <a:lnTo>
                      <a:pt x="9594" y="15294"/>
                    </a:lnTo>
                    <a:lnTo>
                      <a:pt x="9871" y="16253"/>
                    </a:lnTo>
                    <a:lnTo>
                      <a:pt x="10110" y="17213"/>
                    </a:lnTo>
                    <a:lnTo>
                      <a:pt x="10332" y="18172"/>
                    </a:lnTo>
                    <a:lnTo>
                      <a:pt x="10516" y="19131"/>
                    </a:lnTo>
                    <a:lnTo>
                      <a:pt x="10682" y="20109"/>
                    </a:lnTo>
                    <a:lnTo>
                      <a:pt x="10811" y="21087"/>
                    </a:lnTo>
                    <a:lnTo>
                      <a:pt x="10922" y="22083"/>
                    </a:lnTo>
                    <a:lnTo>
                      <a:pt x="11014" y="23061"/>
                    </a:lnTo>
                    <a:lnTo>
                      <a:pt x="11070" y="24038"/>
                    </a:lnTo>
                    <a:lnTo>
                      <a:pt x="11088" y="25034"/>
                    </a:lnTo>
                    <a:lnTo>
                      <a:pt x="11088" y="26031"/>
                    </a:lnTo>
                    <a:lnTo>
                      <a:pt x="10904" y="25440"/>
                    </a:lnTo>
                    <a:lnTo>
                      <a:pt x="10701" y="24868"/>
                    </a:lnTo>
                    <a:lnTo>
                      <a:pt x="10479" y="24297"/>
                    </a:lnTo>
                    <a:lnTo>
                      <a:pt x="10239" y="23743"/>
                    </a:lnTo>
                    <a:lnTo>
                      <a:pt x="9981" y="23190"/>
                    </a:lnTo>
                    <a:lnTo>
                      <a:pt x="9704" y="22655"/>
                    </a:lnTo>
                    <a:lnTo>
                      <a:pt x="9409" y="22120"/>
                    </a:lnTo>
                    <a:lnTo>
                      <a:pt x="9096" y="21585"/>
                    </a:lnTo>
                    <a:lnTo>
                      <a:pt x="8764" y="21068"/>
                    </a:lnTo>
                    <a:lnTo>
                      <a:pt x="8432" y="20570"/>
                    </a:lnTo>
                    <a:lnTo>
                      <a:pt x="8081" y="20072"/>
                    </a:lnTo>
                    <a:lnTo>
                      <a:pt x="7712" y="19592"/>
                    </a:lnTo>
                    <a:lnTo>
                      <a:pt x="7325" y="19113"/>
                    </a:lnTo>
                    <a:lnTo>
                      <a:pt x="6919" y="18652"/>
                    </a:lnTo>
                    <a:lnTo>
                      <a:pt x="6495" y="18209"/>
                    </a:lnTo>
                    <a:lnTo>
                      <a:pt x="6070" y="17784"/>
                    </a:lnTo>
                    <a:lnTo>
                      <a:pt x="6255" y="16862"/>
                    </a:lnTo>
                    <a:lnTo>
                      <a:pt x="6439" y="15958"/>
                    </a:lnTo>
                    <a:lnTo>
                      <a:pt x="6642" y="15054"/>
                    </a:lnTo>
                    <a:lnTo>
                      <a:pt x="6864" y="14169"/>
                    </a:lnTo>
                    <a:lnTo>
                      <a:pt x="7085" y="13283"/>
                    </a:lnTo>
                    <a:lnTo>
                      <a:pt x="7325" y="12398"/>
                    </a:lnTo>
                    <a:lnTo>
                      <a:pt x="7583" y="11531"/>
                    </a:lnTo>
                    <a:lnTo>
                      <a:pt x="7841" y="10682"/>
                    </a:lnTo>
                    <a:close/>
                    <a:moveTo>
                      <a:pt x="17250" y="1"/>
                    </a:moveTo>
                    <a:lnTo>
                      <a:pt x="17822" y="978"/>
                    </a:lnTo>
                    <a:lnTo>
                      <a:pt x="18393" y="1956"/>
                    </a:lnTo>
                    <a:lnTo>
                      <a:pt x="18947" y="2952"/>
                    </a:lnTo>
                    <a:lnTo>
                      <a:pt x="19482" y="3949"/>
                    </a:lnTo>
                    <a:lnTo>
                      <a:pt x="19998" y="4945"/>
                    </a:lnTo>
                    <a:lnTo>
                      <a:pt x="20515" y="5959"/>
                    </a:lnTo>
                    <a:lnTo>
                      <a:pt x="21013" y="6974"/>
                    </a:lnTo>
                    <a:lnTo>
                      <a:pt x="21511" y="7989"/>
                    </a:lnTo>
                    <a:lnTo>
                      <a:pt x="21972" y="9003"/>
                    </a:lnTo>
                    <a:lnTo>
                      <a:pt x="22452" y="10036"/>
                    </a:lnTo>
                    <a:lnTo>
                      <a:pt x="22895" y="11069"/>
                    </a:lnTo>
                    <a:lnTo>
                      <a:pt x="23337" y="12121"/>
                    </a:lnTo>
                    <a:lnTo>
                      <a:pt x="23762" y="13154"/>
                    </a:lnTo>
                    <a:lnTo>
                      <a:pt x="24186" y="14206"/>
                    </a:lnTo>
                    <a:lnTo>
                      <a:pt x="24592" y="15276"/>
                    </a:lnTo>
                    <a:lnTo>
                      <a:pt x="24979" y="16327"/>
                    </a:lnTo>
                    <a:lnTo>
                      <a:pt x="24721" y="17268"/>
                    </a:lnTo>
                    <a:lnTo>
                      <a:pt x="24463" y="18227"/>
                    </a:lnTo>
                    <a:lnTo>
                      <a:pt x="24002" y="20146"/>
                    </a:lnTo>
                    <a:lnTo>
                      <a:pt x="23559" y="22064"/>
                    </a:lnTo>
                    <a:lnTo>
                      <a:pt x="23153" y="24001"/>
                    </a:lnTo>
                    <a:lnTo>
                      <a:pt x="22563" y="23393"/>
                    </a:lnTo>
                    <a:lnTo>
                      <a:pt x="22766" y="22747"/>
                    </a:lnTo>
                    <a:lnTo>
                      <a:pt x="22987" y="22101"/>
                    </a:lnTo>
                    <a:lnTo>
                      <a:pt x="23208" y="21456"/>
                    </a:lnTo>
                    <a:lnTo>
                      <a:pt x="23448" y="20810"/>
                    </a:lnTo>
                    <a:lnTo>
                      <a:pt x="23098" y="21345"/>
                    </a:lnTo>
                    <a:lnTo>
                      <a:pt x="22766" y="21880"/>
                    </a:lnTo>
                    <a:lnTo>
                      <a:pt x="22434" y="22415"/>
                    </a:lnTo>
                    <a:lnTo>
                      <a:pt x="22120" y="22968"/>
                    </a:lnTo>
                    <a:lnTo>
                      <a:pt x="21677" y="22544"/>
                    </a:lnTo>
                    <a:lnTo>
                      <a:pt x="21216" y="22120"/>
                    </a:lnTo>
                    <a:lnTo>
                      <a:pt x="20755" y="21732"/>
                    </a:lnTo>
                    <a:lnTo>
                      <a:pt x="20275" y="21326"/>
                    </a:lnTo>
                    <a:lnTo>
                      <a:pt x="19795" y="20939"/>
                    </a:lnTo>
                    <a:lnTo>
                      <a:pt x="19297" y="20570"/>
                    </a:lnTo>
                    <a:lnTo>
                      <a:pt x="18799" y="20201"/>
                    </a:lnTo>
                    <a:lnTo>
                      <a:pt x="18301" y="19832"/>
                    </a:lnTo>
                    <a:lnTo>
                      <a:pt x="18449" y="18412"/>
                    </a:lnTo>
                    <a:lnTo>
                      <a:pt x="18633" y="16973"/>
                    </a:lnTo>
                    <a:lnTo>
                      <a:pt x="18172" y="18209"/>
                    </a:lnTo>
                    <a:lnTo>
                      <a:pt x="17729" y="19445"/>
                    </a:lnTo>
                    <a:lnTo>
                      <a:pt x="16825" y="18854"/>
                    </a:lnTo>
                    <a:lnTo>
                      <a:pt x="15866" y="18301"/>
                    </a:lnTo>
                    <a:lnTo>
                      <a:pt x="14907" y="17766"/>
                    </a:lnTo>
                    <a:lnTo>
                      <a:pt x="13929" y="17268"/>
                    </a:lnTo>
                    <a:lnTo>
                      <a:pt x="14815" y="18061"/>
                    </a:lnTo>
                    <a:lnTo>
                      <a:pt x="15700" y="18891"/>
                    </a:lnTo>
                    <a:lnTo>
                      <a:pt x="16549" y="19721"/>
                    </a:lnTo>
                    <a:lnTo>
                      <a:pt x="17360" y="20589"/>
                    </a:lnTo>
                    <a:lnTo>
                      <a:pt x="17010" y="21751"/>
                    </a:lnTo>
                    <a:lnTo>
                      <a:pt x="16678" y="22913"/>
                    </a:lnTo>
                    <a:lnTo>
                      <a:pt x="16364" y="24075"/>
                    </a:lnTo>
                    <a:lnTo>
                      <a:pt x="16069" y="25237"/>
                    </a:lnTo>
                    <a:lnTo>
                      <a:pt x="15792" y="26418"/>
                    </a:lnTo>
                    <a:lnTo>
                      <a:pt x="15552" y="27599"/>
                    </a:lnTo>
                    <a:lnTo>
                      <a:pt x="15331" y="28798"/>
                    </a:lnTo>
                    <a:lnTo>
                      <a:pt x="15110" y="29979"/>
                    </a:lnTo>
                    <a:lnTo>
                      <a:pt x="15202" y="29314"/>
                    </a:lnTo>
                    <a:lnTo>
                      <a:pt x="15276" y="28632"/>
                    </a:lnTo>
                    <a:lnTo>
                      <a:pt x="15313" y="27949"/>
                    </a:lnTo>
                    <a:lnTo>
                      <a:pt x="15331" y="27267"/>
                    </a:lnTo>
                    <a:lnTo>
                      <a:pt x="15331" y="26584"/>
                    </a:lnTo>
                    <a:lnTo>
                      <a:pt x="15294" y="25920"/>
                    </a:lnTo>
                    <a:lnTo>
                      <a:pt x="15257" y="25237"/>
                    </a:lnTo>
                    <a:lnTo>
                      <a:pt x="15184" y="24555"/>
                    </a:lnTo>
                    <a:lnTo>
                      <a:pt x="15110" y="23891"/>
                    </a:lnTo>
                    <a:lnTo>
                      <a:pt x="14999" y="23208"/>
                    </a:lnTo>
                    <a:lnTo>
                      <a:pt x="14870" y="22544"/>
                    </a:lnTo>
                    <a:lnTo>
                      <a:pt x="14722" y="21880"/>
                    </a:lnTo>
                    <a:lnTo>
                      <a:pt x="14556" y="21216"/>
                    </a:lnTo>
                    <a:lnTo>
                      <a:pt x="14372" y="20570"/>
                    </a:lnTo>
                    <a:lnTo>
                      <a:pt x="14169" y="19906"/>
                    </a:lnTo>
                    <a:lnTo>
                      <a:pt x="13948" y="19279"/>
                    </a:lnTo>
                    <a:lnTo>
                      <a:pt x="13708" y="18633"/>
                    </a:lnTo>
                    <a:lnTo>
                      <a:pt x="13449" y="18006"/>
                    </a:lnTo>
                    <a:lnTo>
                      <a:pt x="13173" y="17379"/>
                    </a:lnTo>
                    <a:lnTo>
                      <a:pt x="12878" y="16770"/>
                    </a:lnTo>
                    <a:lnTo>
                      <a:pt x="12545" y="16161"/>
                    </a:lnTo>
                    <a:lnTo>
                      <a:pt x="12213" y="15571"/>
                    </a:lnTo>
                    <a:lnTo>
                      <a:pt x="11863" y="14999"/>
                    </a:lnTo>
                    <a:lnTo>
                      <a:pt x="11494" y="14427"/>
                    </a:lnTo>
                    <a:lnTo>
                      <a:pt x="11125" y="13855"/>
                    </a:lnTo>
                    <a:lnTo>
                      <a:pt x="10719" y="13302"/>
                    </a:lnTo>
                    <a:lnTo>
                      <a:pt x="10295" y="12767"/>
                    </a:lnTo>
                    <a:lnTo>
                      <a:pt x="9871" y="12250"/>
                    </a:lnTo>
                    <a:lnTo>
                      <a:pt x="9409" y="11734"/>
                    </a:lnTo>
                    <a:lnTo>
                      <a:pt x="8948" y="11254"/>
                    </a:lnTo>
                    <a:lnTo>
                      <a:pt x="8468" y="10774"/>
                    </a:lnTo>
                    <a:lnTo>
                      <a:pt x="7970" y="10295"/>
                    </a:lnTo>
                    <a:lnTo>
                      <a:pt x="8395" y="9040"/>
                    </a:lnTo>
                    <a:lnTo>
                      <a:pt x="8837" y="7804"/>
                    </a:lnTo>
                    <a:lnTo>
                      <a:pt x="9317" y="6605"/>
                    </a:lnTo>
                    <a:lnTo>
                      <a:pt x="9834" y="5443"/>
                    </a:lnTo>
                    <a:lnTo>
                      <a:pt x="9372" y="5978"/>
                    </a:lnTo>
                    <a:lnTo>
                      <a:pt x="8930" y="6513"/>
                    </a:lnTo>
                    <a:lnTo>
                      <a:pt x="8487" y="7048"/>
                    </a:lnTo>
                    <a:lnTo>
                      <a:pt x="8063" y="7601"/>
                    </a:lnTo>
                    <a:lnTo>
                      <a:pt x="7657" y="8173"/>
                    </a:lnTo>
                    <a:lnTo>
                      <a:pt x="7251" y="8745"/>
                    </a:lnTo>
                    <a:lnTo>
                      <a:pt x="6864" y="9335"/>
                    </a:lnTo>
                    <a:lnTo>
                      <a:pt x="6476" y="9926"/>
                    </a:lnTo>
                    <a:lnTo>
                      <a:pt x="6126" y="10516"/>
                    </a:lnTo>
                    <a:lnTo>
                      <a:pt x="5775" y="11125"/>
                    </a:lnTo>
                    <a:lnTo>
                      <a:pt x="5425" y="11734"/>
                    </a:lnTo>
                    <a:lnTo>
                      <a:pt x="5111" y="12361"/>
                    </a:lnTo>
                    <a:lnTo>
                      <a:pt x="4797" y="12988"/>
                    </a:lnTo>
                    <a:lnTo>
                      <a:pt x="4502" y="13615"/>
                    </a:lnTo>
                    <a:lnTo>
                      <a:pt x="4207" y="14261"/>
                    </a:lnTo>
                    <a:lnTo>
                      <a:pt x="3949" y="14907"/>
                    </a:lnTo>
                    <a:lnTo>
                      <a:pt x="4023" y="14113"/>
                    </a:lnTo>
                    <a:lnTo>
                      <a:pt x="4078" y="13338"/>
                    </a:lnTo>
                    <a:lnTo>
                      <a:pt x="4115" y="12564"/>
                    </a:lnTo>
                    <a:lnTo>
                      <a:pt x="4152" y="11770"/>
                    </a:lnTo>
                    <a:lnTo>
                      <a:pt x="4170" y="10996"/>
                    </a:lnTo>
                    <a:lnTo>
                      <a:pt x="4170" y="10202"/>
                    </a:lnTo>
                    <a:lnTo>
                      <a:pt x="4152" y="9428"/>
                    </a:lnTo>
                    <a:lnTo>
                      <a:pt x="4133" y="8653"/>
                    </a:lnTo>
                    <a:lnTo>
                      <a:pt x="4078" y="7859"/>
                    </a:lnTo>
                    <a:lnTo>
                      <a:pt x="4041" y="7085"/>
                    </a:lnTo>
                    <a:lnTo>
                      <a:pt x="3967" y="6310"/>
                    </a:lnTo>
                    <a:lnTo>
                      <a:pt x="3875" y="5535"/>
                    </a:lnTo>
                    <a:lnTo>
                      <a:pt x="3783" y="4760"/>
                    </a:lnTo>
                    <a:lnTo>
                      <a:pt x="3672" y="3985"/>
                    </a:lnTo>
                    <a:lnTo>
                      <a:pt x="3561" y="3211"/>
                    </a:lnTo>
                    <a:lnTo>
                      <a:pt x="3432" y="2436"/>
                    </a:lnTo>
                    <a:lnTo>
                      <a:pt x="3395" y="3727"/>
                    </a:lnTo>
                    <a:lnTo>
                      <a:pt x="3358" y="5000"/>
                    </a:lnTo>
                    <a:lnTo>
                      <a:pt x="3303" y="6291"/>
                    </a:lnTo>
                    <a:lnTo>
                      <a:pt x="3248" y="7583"/>
                    </a:lnTo>
                    <a:lnTo>
                      <a:pt x="3156" y="8856"/>
                    </a:lnTo>
                    <a:lnTo>
                      <a:pt x="3063" y="10147"/>
                    </a:lnTo>
                    <a:lnTo>
                      <a:pt x="2971" y="11420"/>
                    </a:lnTo>
                    <a:lnTo>
                      <a:pt x="2842" y="12711"/>
                    </a:lnTo>
                    <a:lnTo>
                      <a:pt x="2713" y="13984"/>
                    </a:lnTo>
                    <a:lnTo>
                      <a:pt x="2584" y="15257"/>
                    </a:lnTo>
                    <a:lnTo>
                      <a:pt x="2418" y="16530"/>
                    </a:lnTo>
                    <a:lnTo>
                      <a:pt x="2252" y="17821"/>
                    </a:lnTo>
                    <a:lnTo>
                      <a:pt x="2067" y="19094"/>
                    </a:lnTo>
                    <a:lnTo>
                      <a:pt x="1883" y="20349"/>
                    </a:lnTo>
                    <a:lnTo>
                      <a:pt x="1680" y="21622"/>
                    </a:lnTo>
                    <a:lnTo>
                      <a:pt x="1458" y="22895"/>
                    </a:lnTo>
                    <a:lnTo>
                      <a:pt x="1" y="13006"/>
                    </a:lnTo>
                    <a:lnTo>
                      <a:pt x="149" y="15146"/>
                    </a:lnTo>
                    <a:lnTo>
                      <a:pt x="241" y="17286"/>
                    </a:lnTo>
                    <a:lnTo>
                      <a:pt x="315" y="19426"/>
                    </a:lnTo>
                    <a:lnTo>
                      <a:pt x="351" y="21585"/>
                    </a:lnTo>
                    <a:lnTo>
                      <a:pt x="370" y="23725"/>
                    </a:lnTo>
                    <a:lnTo>
                      <a:pt x="351" y="25883"/>
                    </a:lnTo>
                    <a:lnTo>
                      <a:pt x="296" y="28023"/>
                    </a:lnTo>
                    <a:lnTo>
                      <a:pt x="204" y="30163"/>
                    </a:lnTo>
                    <a:lnTo>
                      <a:pt x="4779" y="30163"/>
                    </a:lnTo>
                    <a:lnTo>
                      <a:pt x="4816" y="28687"/>
                    </a:lnTo>
                    <a:lnTo>
                      <a:pt x="4908" y="27211"/>
                    </a:lnTo>
                    <a:lnTo>
                      <a:pt x="5019" y="25717"/>
                    </a:lnTo>
                    <a:lnTo>
                      <a:pt x="5148" y="24223"/>
                    </a:lnTo>
                    <a:lnTo>
                      <a:pt x="5314" y="22710"/>
                    </a:lnTo>
                    <a:lnTo>
                      <a:pt x="5517" y="21216"/>
                    </a:lnTo>
                    <a:lnTo>
                      <a:pt x="5738" y="19740"/>
                    </a:lnTo>
                    <a:lnTo>
                      <a:pt x="5978" y="18264"/>
                    </a:lnTo>
                    <a:lnTo>
                      <a:pt x="6292" y="18910"/>
                    </a:lnTo>
                    <a:lnTo>
                      <a:pt x="6605" y="19574"/>
                    </a:lnTo>
                    <a:lnTo>
                      <a:pt x="6882" y="20275"/>
                    </a:lnTo>
                    <a:lnTo>
                      <a:pt x="7159" y="20976"/>
                    </a:lnTo>
                    <a:lnTo>
                      <a:pt x="7435" y="21677"/>
                    </a:lnTo>
                    <a:lnTo>
                      <a:pt x="7675" y="22415"/>
                    </a:lnTo>
                    <a:lnTo>
                      <a:pt x="7915" y="23153"/>
                    </a:lnTo>
                    <a:lnTo>
                      <a:pt x="8155" y="23909"/>
                    </a:lnTo>
                    <a:lnTo>
                      <a:pt x="8358" y="24666"/>
                    </a:lnTo>
                    <a:lnTo>
                      <a:pt x="8561" y="25440"/>
                    </a:lnTo>
                    <a:lnTo>
                      <a:pt x="8764" y="26215"/>
                    </a:lnTo>
                    <a:lnTo>
                      <a:pt x="8930" y="27008"/>
                    </a:lnTo>
                    <a:lnTo>
                      <a:pt x="9096" y="27783"/>
                    </a:lnTo>
                    <a:lnTo>
                      <a:pt x="9243" y="28576"/>
                    </a:lnTo>
                    <a:lnTo>
                      <a:pt x="9372" y="29370"/>
                    </a:lnTo>
                    <a:lnTo>
                      <a:pt x="9502" y="30163"/>
                    </a:lnTo>
                    <a:lnTo>
                      <a:pt x="17803" y="30163"/>
                    </a:lnTo>
                    <a:lnTo>
                      <a:pt x="17803" y="29075"/>
                    </a:lnTo>
                    <a:lnTo>
                      <a:pt x="17822" y="27986"/>
                    </a:lnTo>
                    <a:lnTo>
                      <a:pt x="17840" y="26898"/>
                    </a:lnTo>
                    <a:lnTo>
                      <a:pt x="17877" y="25809"/>
                    </a:lnTo>
                    <a:lnTo>
                      <a:pt x="17932" y="24721"/>
                    </a:lnTo>
                    <a:lnTo>
                      <a:pt x="17988" y="23632"/>
                    </a:lnTo>
                    <a:lnTo>
                      <a:pt x="18061" y="22544"/>
                    </a:lnTo>
                    <a:lnTo>
                      <a:pt x="18154" y="21456"/>
                    </a:lnTo>
                    <a:lnTo>
                      <a:pt x="18910" y="22323"/>
                    </a:lnTo>
                    <a:lnTo>
                      <a:pt x="19648" y="23208"/>
                    </a:lnTo>
                    <a:lnTo>
                      <a:pt x="20367" y="24112"/>
                    </a:lnTo>
                    <a:lnTo>
                      <a:pt x="21050" y="25034"/>
                    </a:lnTo>
                    <a:lnTo>
                      <a:pt x="20773" y="25662"/>
                    </a:lnTo>
                    <a:lnTo>
                      <a:pt x="20496" y="26289"/>
                    </a:lnTo>
                    <a:lnTo>
                      <a:pt x="20238" y="26916"/>
                    </a:lnTo>
                    <a:lnTo>
                      <a:pt x="19998" y="27562"/>
                    </a:lnTo>
                    <a:lnTo>
                      <a:pt x="19759" y="28208"/>
                    </a:lnTo>
                    <a:lnTo>
                      <a:pt x="19556" y="28853"/>
                    </a:lnTo>
                    <a:lnTo>
                      <a:pt x="19353" y="29517"/>
                    </a:lnTo>
                    <a:lnTo>
                      <a:pt x="19150" y="30163"/>
                    </a:lnTo>
                    <a:lnTo>
                      <a:pt x="21179" y="30163"/>
                    </a:lnTo>
                    <a:lnTo>
                      <a:pt x="21308" y="29167"/>
                    </a:lnTo>
                    <a:lnTo>
                      <a:pt x="21456" y="28152"/>
                    </a:lnTo>
                    <a:lnTo>
                      <a:pt x="21640" y="27156"/>
                    </a:lnTo>
                    <a:lnTo>
                      <a:pt x="21843" y="26160"/>
                    </a:lnTo>
                    <a:lnTo>
                      <a:pt x="22194" y="26676"/>
                    </a:lnTo>
                    <a:lnTo>
                      <a:pt x="22544" y="27211"/>
                    </a:lnTo>
                    <a:lnTo>
                      <a:pt x="22286" y="28687"/>
                    </a:lnTo>
                    <a:lnTo>
                      <a:pt x="22028" y="30163"/>
                    </a:lnTo>
                    <a:lnTo>
                      <a:pt x="27802" y="30163"/>
                    </a:lnTo>
                    <a:lnTo>
                      <a:pt x="27304" y="29370"/>
                    </a:lnTo>
                    <a:lnTo>
                      <a:pt x="26806" y="28576"/>
                    </a:lnTo>
                    <a:lnTo>
                      <a:pt x="26271" y="27783"/>
                    </a:lnTo>
                    <a:lnTo>
                      <a:pt x="25717" y="27027"/>
                    </a:lnTo>
                    <a:lnTo>
                      <a:pt x="25846" y="25348"/>
                    </a:lnTo>
                    <a:lnTo>
                      <a:pt x="25976" y="23669"/>
                    </a:lnTo>
                    <a:lnTo>
                      <a:pt x="26142" y="21991"/>
                    </a:lnTo>
                    <a:lnTo>
                      <a:pt x="26326" y="20312"/>
                    </a:lnTo>
                    <a:lnTo>
                      <a:pt x="26695" y="21529"/>
                    </a:lnTo>
                    <a:lnTo>
                      <a:pt x="27064" y="22747"/>
                    </a:lnTo>
                    <a:lnTo>
                      <a:pt x="27396" y="23965"/>
                    </a:lnTo>
                    <a:lnTo>
                      <a:pt x="27728" y="25201"/>
                    </a:lnTo>
                    <a:lnTo>
                      <a:pt x="28042" y="26437"/>
                    </a:lnTo>
                    <a:lnTo>
                      <a:pt x="28337" y="27673"/>
                    </a:lnTo>
                    <a:lnTo>
                      <a:pt x="28614" y="28927"/>
                    </a:lnTo>
                    <a:lnTo>
                      <a:pt x="28872" y="30163"/>
                    </a:lnTo>
                    <a:lnTo>
                      <a:pt x="33650" y="30163"/>
                    </a:lnTo>
                    <a:lnTo>
                      <a:pt x="32893" y="28318"/>
                    </a:lnTo>
                    <a:lnTo>
                      <a:pt x="32119" y="26492"/>
                    </a:lnTo>
                    <a:lnTo>
                      <a:pt x="31307" y="24666"/>
                    </a:lnTo>
                    <a:lnTo>
                      <a:pt x="30477" y="22839"/>
                    </a:lnTo>
                    <a:lnTo>
                      <a:pt x="29628" y="21050"/>
                    </a:lnTo>
                    <a:lnTo>
                      <a:pt x="28743" y="19242"/>
                    </a:lnTo>
                    <a:lnTo>
                      <a:pt x="27857" y="17471"/>
                    </a:lnTo>
                    <a:lnTo>
                      <a:pt x="26916" y="15700"/>
                    </a:lnTo>
                    <a:lnTo>
                      <a:pt x="27248" y="13541"/>
                    </a:lnTo>
                    <a:lnTo>
                      <a:pt x="27617" y="11401"/>
                    </a:lnTo>
                    <a:lnTo>
                      <a:pt x="28392" y="12435"/>
                    </a:lnTo>
                    <a:lnTo>
                      <a:pt x="29130" y="13486"/>
                    </a:lnTo>
                    <a:lnTo>
                      <a:pt x="29831" y="14575"/>
                    </a:lnTo>
                    <a:lnTo>
                      <a:pt x="30495" y="15681"/>
                    </a:lnTo>
                    <a:lnTo>
                      <a:pt x="31141" y="16807"/>
                    </a:lnTo>
                    <a:lnTo>
                      <a:pt x="31731" y="17932"/>
                    </a:lnTo>
                    <a:lnTo>
                      <a:pt x="32303" y="19094"/>
                    </a:lnTo>
                    <a:lnTo>
                      <a:pt x="32820" y="20275"/>
                    </a:lnTo>
                    <a:lnTo>
                      <a:pt x="33318" y="21474"/>
                    </a:lnTo>
                    <a:lnTo>
                      <a:pt x="33760" y="22673"/>
                    </a:lnTo>
                    <a:lnTo>
                      <a:pt x="34185" y="23909"/>
                    </a:lnTo>
                    <a:lnTo>
                      <a:pt x="34554" y="25127"/>
                    </a:lnTo>
                    <a:lnTo>
                      <a:pt x="34904" y="26381"/>
                    </a:lnTo>
                    <a:lnTo>
                      <a:pt x="35199" y="27636"/>
                    </a:lnTo>
                    <a:lnTo>
                      <a:pt x="35458" y="28890"/>
                    </a:lnTo>
                    <a:lnTo>
                      <a:pt x="35679" y="30163"/>
                    </a:lnTo>
                    <a:lnTo>
                      <a:pt x="40586" y="30163"/>
                    </a:lnTo>
                    <a:lnTo>
                      <a:pt x="40383" y="29462"/>
                    </a:lnTo>
                    <a:lnTo>
                      <a:pt x="40162" y="28779"/>
                    </a:lnTo>
                    <a:lnTo>
                      <a:pt x="39922" y="28097"/>
                    </a:lnTo>
                    <a:lnTo>
                      <a:pt x="39664" y="27414"/>
                    </a:lnTo>
                    <a:lnTo>
                      <a:pt x="39406" y="26732"/>
                    </a:lnTo>
                    <a:lnTo>
                      <a:pt x="39129" y="26049"/>
                    </a:lnTo>
                    <a:lnTo>
                      <a:pt x="38834" y="25385"/>
                    </a:lnTo>
                    <a:lnTo>
                      <a:pt x="38538" y="24721"/>
                    </a:lnTo>
                    <a:lnTo>
                      <a:pt x="38225" y="24075"/>
                    </a:lnTo>
                    <a:lnTo>
                      <a:pt x="37893" y="23430"/>
                    </a:lnTo>
                    <a:lnTo>
                      <a:pt x="37542" y="22784"/>
                    </a:lnTo>
                    <a:lnTo>
                      <a:pt x="37192" y="22157"/>
                    </a:lnTo>
                    <a:lnTo>
                      <a:pt x="36823" y="21529"/>
                    </a:lnTo>
                    <a:lnTo>
                      <a:pt x="36435" y="20902"/>
                    </a:lnTo>
                    <a:lnTo>
                      <a:pt x="36048" y="20293"/>
                    </a:lnTo>
                    <a:lnTo>
                      <a:pt x="35642" y="19685"/>
                    </a:lnTo>
                    <a:lnTo>
                      <a:pt x="35218" y="19094"/>
                    </a:lnTo>
                    <a:lnTo>
                      <a:pt x="34794" y="18504"/>
                    </a:lnTo>
                    <a:lnTo>
                      <a:pt x="34351" y="17932"/>
                    </a:lnTo>
                    <a:lnTo>
                      <a:pt x="33908" y="17360"/>
                    </a:lnTo>
                    <a:lnTo>
                      <a:pt x="33447" y="16807"/>
                    </a:lnTo>
                    <a:lnTo>
                      <a:pt x="32967" y="16253"/>
                    </a:lnTo>
                    <a:lnTo>
                      <a:pt x="32469" y="15700"/>
                    </a:lnTo>
                    <a:lnTo>
                      <a:pt x="31971" y="15183"/>
                    </a:lnTo>
                    <a:lnTo>
                      <a:pt x="31473" y="14648"/>
                    </a:lnTo>
                    <a:lnTo>
                      <a:pt x="30956" y="14150"/>
                    </a:lnTo>
                    <a:lnTo>
                      <a:pt x="30421" y="13652"/>
                    </a:lnTo>
                    <a:lnTo>
                      <a:pt x="29886" y="13154"/>
                    </a:lnTo>
                    <a:lnTo>
                      <a:pt x="29333" y="12693"/>
                    </a:lnTo>
                    <a:lnTo>
                      <a:pt x="28780" y="12213"/>
                    </a:lnTo>
                    <a:lnTo>
                      <a:pt x="28208" y="11770"/>
                    </a:lnTo>
                    <a:lnTo>
                      <a:pt x="27636" y="11328"/>
                    </a:lnTo>
                    <a:lnTo>
                      <a:pt x="27857" y="10073"/>
                    </a:lnTo>
                    <a:lnTo>
                      <a:pt x="28097" y="8819"/>
                    </a:lnTo>
                    <a:lnTo>
                      <a:pt x="28577" y="6365"/>
                    </a:lnTo>
                    <a:lnTo>
                      <a:pt x="28189" y="7251"/>
                    </a:lnTo>
                    <a:lnTo>
                      <a:pt x="27802" y="8136"/>
                    </a:lnTo>
                    <a:lnTo>
                      <a:pt x="27433" y="9040"/>
                    </a:lnTo>
                    <a:lnTo>
                      <a:pt x="27082" y="9944"/>
                    </a:lnTo>
                    <a:lnTo>
                      <a:pt x="26732" y="10866"/>
                    </a:lnTo>
                    <a:lnTo>
                      <a:pt x="26400" y="11770"/>
                    </a:lnTo>
                    <a:lnTo>
                      <a:pt x="26086" y="12693"/>
                    </a:lnTo>
                    <a:lnTo>
                      <a:pt x="25791" y="13615"/>
                    </a:lnTo>
                    <a:lnTo>
                      <a:pt x="24813" y="11863"/>
                    </a:lnTo>
                    <a:lnTo>
                      <a:pt x="23799" y="10129"/>
                    </a:lnTo>
                    <a:lnTo>
                      <a:pt x="22766" y="8413"/>
                    </a:lnTo>
                    <a:lnTo>
                      <a:pt x="21714" y="6697"/>
                    </a:lnTo>
                    <a:lnTo>
                      <a:pt x="20626" y="5000"/>
                    </a:lnTo>
                    <a:lnTo>
                      <a:pt x="19537" y="3321"/>
                    </a:lnTo>
                    <a:lnTo>
                      <a:pt x="18412" y="1661"/>
                    </a:lnTo>
                    <a:lnTo>
                      <a:pt x="1725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4584325" y="4669300"/>
                <a:ext cx="686750" cy="807575"/>
              </a:xfrm>
              <a:custGeom>
                <a:avLst/>
                <a:gdLst/>
                <a:ahLst/>
                <a:cxnLst/>
                <a:rect l="l" t="t" r="r" b="b"/>
                <a:pathLst>
                  <a:path w="27470" h="32303" extrusionOk="0">
                    <a:moveTo>
                      <a:pt x="0" y="1"/>
                    </a:moveTo>
                    <a:lnTo>
                      <a:pt x="812" y="794"/>
                    </a:lnTo>
                    <a:lnTo>
                      <a:pt x="1587" y="1606"/>
                    </a:lnTo>
                    <a:lnTo>
                      <a:pt x="2362" y="2436"/>
                    </a:lnTo>
                    <a:lnTo>
                      <a:pt x="3100" y="3284"/>
                    </a:lnTo>
                    <a:lnTo>
                      <a:pt x="3819" y="4151"/>
                    </a:lnTo>
                    <a:lnTo>
                      <a:pt x="4502" y="5037"/>
                    </a:lnTo>
                    <a:lnTo>
                      <a:pt x="5184" y="5941"/>
                    </a:lnTo>
                    <a:lnTo>
                      <a:pt x="5830" y="6863"/>
                    </a:lnTo>
                    <a:lnTo>
                      <a:pt x="6457" y="7786"/>
                    </a:lnTo>
                    <a:lnTo>
                      <a:pt x="7066" y="8745"/>
                    </a:lnTo>
                    <a:lnTo>
                      <a:pt x="7638" y="9723"/>
                    </a:lnTo>
                    <a:lnTo>
                      <a:pt x="8191" y="10700"/>
                    </a:lnTo>
                    <a:lnTo>
                      <a:pt x="8708" y="11697"/>
                    </a:lnTo>
                    <a:lnTo>
                      <a:pt x="9224" y="12693"/>
                    </a:lnTo>
                    <a:lnTo>
                      <a:pt x="9704" y="13726"/>
                    </a:lnTo>
                    <a:lnTo>
                      <a:pt x="10147" y="14759"/>
                    </a:lnTo>
                    <a:lnTo>
                      <a:pt x="10571" y="15792"/>
                    </a:lnTo>
                    <a:lnTo>
                      <a:pt x="10977" y="16862"/>
                    </a:lnTo>
                    <a:lnTo>
                      <a:pt x="11346" y="17914"/>
                    </a:lnTo>
                    <a:lnTo>
                      <a:pt x="11696" y="18984"/>
                    </a:lnTo>
                    <a:lnTo>
                      <a:pt x="12028" y="20072"/>
                    </a:lnTo>
                    <a:lnTo>
                      <a:pt x="12324" y="21160"/>
                    </a:lnTo>
                    <a:lnTo>
                      <a:pt x="12582" y="22249"/>
                    </a:lnTo>
                    <a:lnTo>
                      <a:pt x="12822" y="23356"/>
                    </a:lnTo>
                    <a:lnTo>
                      <a:pt x="13043" y="24463"/>
                    </a:lnTo>
                    <a:lnTo>
                      <a:pt x="13228" y="25570"/>
                    </a:lnTo>
                    <a:lnTo>
                      <a:pt x="13375" y="26695"/>
                    </a:lnTo>
                    <a:lnTo>
                      <a:pt x="13504" y="27802"/>
                    </a:lnTo>
                    <a:lnTo>
                      <a:pt x="13615" y="28927"/>
                    </a:lnTo>
                    <a:lnTo>
                      <a:pt x="13670" y="30052"/>
                    </a:lnTo>
                    <a:lnTo>
                      <a:pt x="13726" y="31178"/>
                    </a:lnTo>
                    <a:lnTo>
                      <a:pt x="13726" y="32303"/>
                    </a:lnTo>
                    <a:lnTo>
                      <a:pt x="26639" y="32303"/>
                    </a:lnTo>
                    <a:lnTo>
                      <a:pt x="26639" y="30661"/>
                    </a:lnTo>
                    <a:lnTo>
                      <a:pt x="26676" y="29001"/>
                    </a:lnTo>
                    <a:lnTo>
                      <a:pt x="26750" y="27341"/>
                    </a:lnTo>
                    <a:lnTo>
                      <a:pt x="26842" y="25699"/>
                    </a:lnTo>
                    <a:lnTo>
                      <a:pt x="26953" y="24057"/>
                    </a:lnTo>
                    <a:lnTo>
                      <a:pt x="27100" y="22396"/>
                    </a:lnTo>
                    <a:lnTo>
                      <a:pt x="27266" y="20755"/>
                    </a:lnTo>
                    <a:lnTo>
                      <a:pt x="27469" y="19113"/>
                    </a:lnTo>
                    <a:lnTo>
                      <a:pt x="26879" y="20699"/>
                    </a:lnTo>
                    <a:lnTo>
                      <a:pt x="26344" y="22286"/>
                    </a:lnTo>
                    <a:lnTo>
                      <a:pt x="25846" y="23909"/>
                    </a:lnTo>
                    <a:lnTo>
                      <a:pt x="25385" y="25533"/>
                    </a:lnTo>
                    <a:lnTo>
                      <a:pt x="24960" y="27156"/>
                    </a:lnTo>
                    <a:lnTo>
                      <a:pt x="24591" y="28816"/>
                    </a:lnTo>
                    <a:lnTo>
                      <a:pt x="24241" y="30458"/>
                    </a:lnTo>
                    <a:lnTo>
                      <a:pt x="23964" y="32119"/>
                    </a:lnTo>
                    <a:lnTo>
                      <a:pt x="24038" y="31418"/>
                    </a:lnTo>
                    <a:lnTo>
                      <a:pt x="24112" y="30735"/>
                    </a:lnTo>
                    <a:lnTo>
                      <a:pt x="24149" y="30034"/>
                    </a:lnTo>
                    <a:lnTo>
                      <a:pt x="24167" y="29314"/>
                    </a:lnTo>
                    <a:lnTo>
                      <a:pt x="24167" y="28613"/>
                    </a:lnTo>
                    <a:lnTo>
                      <a:pt x="24130" y="27912"/>
                    </a:lnTo>
                    <a:lnTo>
                      <a:pt x="24075" y="27211"/>
                    </a:lnTo>
                    <a:lnTo>
                      <a:pt x="24020" y="26529"/>
                    </a:lnTo>
                    <a:lnTo>
                      <a:pt x="23909" y="25828"/>
                    </a:lnTo>
                    <a:lnTo>
                      <a:pt x="23798" y="25127"/>
                    </a:lnTo>
                    <a:lnTo>
                      <a:pt x="23669" y="24444"/>
                    </a:lnTo>
                    <a:lnTo>
                      <a:pt x="23503" y="23762"/>
                    </a:lnTo>
                    <a:lnTo>
                      <a:pt x="23319" y="23079"/>
                    </a:lnTo>
                    <a:lnTo>
                      <a:pt x="23134" y="22415"/>
                    </a:lnTo>
                    <a:lnTo>
                      <a:pt x="22913" y="21732"/>
                    </a:lnTo>
                    <a:lnTo>
                      <a:pt x="22673" y="21087"/>
                    </a:lnTo>
                    <a:lnTo>
                      <a:pt x="22396" y="20423"/>
                    </a:lnTo>
                    <a:lnTo>
                      <a:pt x="22119" y="19777"/>
                    </a:lnTo>
                    <a:lnTo>
                      <a:pt x="21824" y="19150"/>
                    </a:lnTo>
                    <a:lnTo>
                      <a:pt x="21511" y="18522"/>
                    </a:lnTo>
                    <a:lnTo>
                      <a:pt x="21160" y="17895"/>
                    </a:lnTo>
                    <a:lnTo>
                      <a:pt x="20810" y="17305"/>
                    </a:lnTo>
                    <a:lnTo>
                      <a:pt x="20441" y="16696"/>
                    </a:lnTo>
                    <a:lnTo>
                      <a:pt x="20035" y="16124"/>
                    </a:lnTo>
                    <a:lnTo>
                      <a:pt x="19629" y="15552"/>
                    </a:lnTo>
                    <a:lnTo>
                      <a:pt x="19205" y="14999"/>
                    </a:lnTo>
                    <a:lnTo>
                      <a:pt x="18762" y="14464"/>
                    </a:lnTo>
                    <a:lnTo>
                      <a:pt x="18301" y="13929"/>
                    </a:lnTo>
                    <a:lnTo>
                      <a:pt x="17821" y="13412"/>
                    </a:lnTo>
                    <a:lnTo>
                      <a:pt x="17323" y="12914"/>
                    </a:lnTo>
                    <a:lnTo>
                      <a:pt x="16806" y="12435"/>
                    </a:lnTo>
                    <a:lnTo>
                      <a:pt x="16271" y="11973"/>
                    </a:lnTo>
                    <a:lnTo>
                      <a:pt x="16271" y="11973"/>
                    </a:lnTo>
                    <a:lnTo>
                      <a:pt x="16714" y="12933"/>
                    </a:lnTo>
                    <a:lnTo>
                      <a:pt x="17139" y="13892"/>
                    </a:lnTo>
                    <a:lnTo>
                      <a:pt x="17544" y="14851"/>
                    </a:lnTo>
                    <a:lnTo>
                      <a:pt x="17895" y="15829"/>
                    </a:lnTo>
                    <a:lnTo>
                      <a:pt x="18245" y="16825"/>
                    </a:lnTo>
                    <a:lnTo>
                      <a:pt x="18541" y="17821"/>
                    </a:lnTo>
                    <a:lnTo>
                      <a:pt x="18817" y="18836"/>
                    </a:lnTo>
                    <a:lnTo>
                      <a:pt x="19057" y="19851"/>
                    </a:lnTo>
                    <a:lnTo>
                      <a:pt x="19278" y="20884"/>
                    </a:lnTo>
                    <a:lnTo>
                      <a:pt x="19463" y="21917"/>
                    </a:lnTo>
                    <a:lnTo>
                      <a:pt x="19611" y="22950"/>
                    </a:lnTo>
                    <a:lnTo>
                      <a:pt x="19740" y="23983"/>
                    </a:lnTo>
                    <a:lnTo>
                      <a:pt x="19832" y="25035"/>
                    </a:lnTo>
                    <a:lnTo>
                      <a:pt x="19906" y="26068"/>
                    </a:lnTo>
                    <a:lnTo>
                      <a:pt x="19924" y="27119"/>
                    </a:lnTo>
                    <a:lnTo>
                      <a:pt x="19924" y="28171"/>
                    </a:lnTo>
                    <a:lnTo>
                      <a:pt x="19647" y="27341"/>
                    </a:lnTo>
                    <a:lnTo>
                      <a:pt x="19352" y="26529"/>
                    </a:lnTo>
                    <a:lnTo>
                      <a:pt x="19002" y="25736"/>
                    </a:lnTo>
                    <a:lnTo>
                      <a:pt x="18614" y="24961"/>
                    </a:lnTo>
                    <a:lnTo>
                      <a:pt x="18208" y="24186"/>
                    </a:lnTo>
                    <a:lnTo>
                      <a:pt x="17747" y="23448"/>
                    </a:lnTo>
                    <a:lnTo>
                      <a:pt x="17268" y="22729"/>
                    </a:lnTo>
                    <a:lnTo>
                      <a:pt x="16770" y="22028"/>
                    </a:lnTo>
                    <a:lnTo>
                      <a:pt x="16493" y="21179"/>
                    </a:lnTo>
                    <a:lnTo>
                      <a:pt x="16198" y="20349"/>
                    </a:lnTo>
                    <a:lnTo>
                      <a:pt x="15884" y="19537"/>
                    </a:lnTo>
                    <a:lnTo>
                      <a:pt x="15552" y="18707"/>
                    </a:lnTo>
                    <a:lnTo>
                      <a:pt x="15201" y="17895"/>
                    </a:lnTo>
                    <a:lnTo>
                      <a:pt x="14833" y="17102"/>
                    </a:lnTo>
                    <a:lnTo>
                      <a:pt x="14445" y="16309"/>
                    </a:lnTo>
                    <a:lnTo>
                      <a:pt x="14058" y="15515"/>
                    </a:lnTo>
                    <a:lnTo>
                      <a:pt x="13633" y="14741"/>
                    </a:lnTo>
                    <a:lnTo>
                      <a:pt x="13209" y="13966"/>
                    </a:lnTo>
                    <a:lnTo>
                      <a:pt x="12748" y="13209"/>
                    </a:lnTo>
                    <a:lnTo>
                      <a:pt x="12287" y="12453"/>
                    </a:lnTo>
                    <a:lnTo>
                      <a:pt x="11807" y="11715"/>
                    </a:lnTo>
                    <a:lnTo>
                      <a:pt x="11309" y="10996"/>
                    </a:lnTo>
                    <a:lnTo>
                      <a:pt x="10811" y="10276"/>
                    </a:lnTo>
                    <a:lnTo>
                      <a:pt x="10276" y="9557"/>
                    </a:lnTo>
                    <a:lnTo>
                      <a:pt x="9741" y="8874"/>
                    </a:lnTo>
                    <a:lnTo>
                      <a:pt x="9187" y="8173"/>
                    </a:lnTo>
                    <a:lnTo>
                      <a:pt x="8616" y="7509"/>
                    </a:lnTo>
                    <a:lnTo>
                      <a:pt x="8025" y="6845"/>
                    </a:lnTo>
                    <a:lnTo>
                      <a:pt x="7435" y="6199"/>
                    </a:lnTo>
                    <a:lnTo>
                      <a:pt x="6826" y="5554"/>
                    </a:lnTo>
                    <a:lnTo>
                      <a:pt x="6199" y="4945"/>
                    </a:lnTo>
                    <a:lnTo>
                      <a:pt x="5553" y="4336"/>
                    </a:lnTo>
                    <a:lnTo>
                      <a:pt x="4908" y="3746"/>
                    </a:lnTo>
                    <a:lnTo>
                      <a:pt x="4243" y="3155"/>
                    </a:lnTo>
                    <a:lnTo>
                      <a:pt x="3561" y="2602"/>
                    </a:lnTo>
                    <a:lnTo>
                      <a:pt x="2878" y="2048"/>
                    </a:lnTo>
                    <a:lnTo>
                      <a:pt x="2177" y="1513"/>
                    </a:lnTo>
                    <a:lnTo>
                      <a:pt x="1458" y="997"/>
                    </a:lnTo>
                    <a:lnTo>
                      <a:pt x="738" y="499"/>
                    </a:ln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2620550" y="5243025"/>
                <a:ext cx="107025" cy="233850"/>
              </a:xfrm>
              <a:custGeom>
                <a:avLst/>
                <a:gdLst/>
                <a:ahLst/>
                <a:cxnLst/>
                <a:rect l="l" t="t" r="r" b="b"/>
                <a:pathLst>
                  <a:path w="4281" h="9354" extrusionOk="0">
                    <a:moveTo>
                      <a:pt x="4280" y="1"/>
                    </a:moveTo>
                    <a:lnTo>
                      <a:pt x="3930" y="536"/>
                    </a:lnTo>
                    <a:lnTo>
                      <a:pt x="3579" y="1089"/>
                    </a:lnTo>
                    <a:lnTo>
                      <a:pt x="3247" y="1643"/>
                    </a:lnTo>
                    <a:lnTo>
                      <a:pt x="2934" y="2196"/>
                    </a:lnTo>
                    <a:lnTo>
                      <a:pt x="2620" y="2768"/>
                    </a:lnTo>
                    <a:lnTo>
                      <a:pt x="2325" y="3340"/>
                    </a:lnTo>
                    <a:lnTo>
                      <a:pt x="2030" y="3912"/>
                    </a:lnTo>
                    <a:lnTo>
                      <a:pt x="1753" y="4502"/>
                    </a:lnTo>
                    <a:lnTo>
                      <a:pt x="1495" y="5093"/>
                    </a:lnTo>
                    <a:lnTo>
                      <a:pt x="1255" y="5683"/>
                    </a:lnTo>
                    <a:lnTo>
                      <a:pt x="1015" y="6292"/>
                    </a:lnTo>
                    <a:lnTo>
                      <a:pt x="775" y="6900"/>
                    </a:lnTo>
                    <a:lnTo>
                      <a:pt x="572" y="7509"/>
                    </a:lnTo>
                    <a:lnTo>
                      <a:pt x="369" y="8118"/>
                    </a:lnTo>
                    <a:lnTo>
                      <a:pt x="185" y="8745"/>
                    </a:lnTo>
                    <a:lnTo>
                      <a:pt x="0" y="9354"/>
                    </a:lnTo>
                    <a:lnTo>
                      <a:pt x="2011" y="9354"/>
                    </a:lnTo>
                    <a:lnTo>
                      <a:pt x="2159" y="8155"/>
                    </a:lnTo>
                    <a:lnTo>
                      <a:pt x="2362" y="6974"/>
                    </a:lnTo>
                    <a:lnTo>
                      <a:pt x="2583" y="5794"/>
                    </a:lnTo>
                    <a:lnTo>
                      <a:pt x="2860" y="4613"/>
                    </a:lnTo>
                    <a:lnTo>
                      <a:pt x="3155" y="3432"/>
                    </a:lnTo>
                    <a:lnTo>
                      <a:pt x="3487" y="2288"/>
                    </a:lnTo>
                    <a:lnTo>
                      <a:pt x="3875" y="1126"/>
                    </a:lnTo>
                    <a:lnTo>
                      <a:pt x="428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2692500" y="4881925"/>
                <a:ext cx="163750" cy="594950"/>
              </a:xfrm>
              <a:custGeom>
                <a:avLst/>
                <a:gdLst/>
                <a:ahLst/>
                <a:cxnLst/>
                <a:rect l="l" t="t" r="r" b="b"/>
                <a:pathLst>
                  <a:path w="6550" h="23798" extrusionOk="0">
                    <a:moveTo>
                      <a:pt x="6549" y="0"/>
                    </a:moveTo>
                    <a:lnTo>
                      <a:pt x="5922" y="1402"/>
                    </a:lnTo>
                    <a:lnTo>
                      <a:pt x="5332" y="2841"/>
                    </a:lnTo>
                    <a:lnTo>
                      <a:pt x="4778" y="4280"/>
                    </a:lnTo>
                    <a:lnTo>
                      <a:pt x="4262" y="5737"/>
                    </a:lnTo>
                    <a:lnTo>
                      <a:pt x="3764" y="7195"/>
                    </a:lnTo>
                    <a:lnTo>
                      <a:pt x="3321" y="8671"/>
                    </a:lnTo>
                    <a:lnTo>
                      <a:pt x="2878" y="10147"/>
                    </a:lnTo>
                    <a:lnTo>
                      <a:pt x="2491" y="11641"/>
                    </a:lnTo>
                    <a:lnTo>
                      <a:pt x="2103" y="13154"/>
                    </a:lnTo>
                    <a:lnTo>
                      <a:pt x="1753" y="14648"/>
                    </a:lnTo>
                    <a:lnTo>
                      <a:pt x="1421" y="16161"/>
                    </a:lnTo>
                    <a:lnTo>
                      <a:pt x="1107" y="17692"/>
                    </a:lnTo>
                    <a:lnTo>
                      <a:pt x="812" y="19204"/>
                    </a:lnTo>
                    <a:lnTo>
                      <a:pt x="517" y="20736"/>
                    </a:lnTo>
                    <a:lnTo>
                      <a:pt x="259" y="22267"/>
                    </a:lnTo>
                    <a:lnTo>
                      <a:pt x="0" y="23798"/>
                    </a:lnTo>
                    <a:lnTo>
                      <a:pt x="3505" y="23798"/>
                    </a:lnTo>
                    <a:lnTo>
                      <a:pt x="3579" y="22304"/>
                    </a:lnTo>
                    <a:lnTo>
                      <a:pt x="3671" y="20791"/>
                    </a:lnTo>
                    <a:lnTo>
                      <a:pt x="3782" y="19260"/>
                    </a:lnTo>
                    <a:lnTo>
                      <a:pt x="3893" y="17747"/>
                    </a:lnTo>
                    <a:lnTo>
                      <a:pt x="4040" y="16234"/>
                    </a:lnTo>
                    <a:lnTo>
                      <a:pt x="4206" y="14722"/>
                    </a:lnTo>
                    <a:lnTo>
                      <a:pt x="4372" y="13209"/>
                    </a:lnTo>
                    <a:lnTo>
                      <a:pt x="4557" y="11696"/>
                    </a:lnTo>
                    <a:lnTo>
                      <a:pt x="4760" y="10202"/>
                    </a:lnTo>
                    <a:lnTo>
                      <a:pt x="4981" y="8708"/>
                    </a:lnTo>
                    <a:lnTo>
                      <a:pt x="5203" y="7213"/>
                    </a:lnTo>
                    <a:lnTo>
                      <a:pt x="5442" y="5756"/>
                    </a:lnTo>
                    <a:lnTo>
                      <a:pt x="5701" y="4280"/>
                    </a:lnTo>
                    <a:lnTo>
                      <a:pt x="5977" y="2841"/>
                    </a:lnTo>
                    <a:lnTo>
                      <a:pt x="6254" y="1402"/>
                    </a:lnTo>
                    <a:lnTo>
                      <a:pt x="654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1262800" y="4616725"/>
                <a:ext cx="515175" cy="860150"/>
              </a:xfrm>
              <a:custGeom>
                <a:avLst/>
                <a:gdLst/>
                <a:ahLst/>
                <a:cxnLst/>
                <a:rect l="l" t="t" r="r" b="b"/>
                <a:pathLst>
                  <a:path w="20607" h="34406" extrusionOk="0">
                    <a:moveTo>
                      <a:pt x="6567" y="1"/>
                    </a:moveTo>
                    <a:lnTo>
                      <a:pt x="5977" y="1513"/>
                    </a:lnTo>
                    <a:lnTo>
                      <a:pt x="5424" y="3026"/>
                    </a:lnTo>
                    <a:lnTo>
                      <a:pt x="4870" y="4557"/>
                    </a:lnTo>
                    <a:lnTo>
                      <a:pt x="4354" y="6088"/>
                    </a:lnTo>
                    <a:lnTo>
                      <a:pt x="3856" y="7638"/>
                    </a:lnTo>
                    <a:lnTo>
                      <a:pt x="3394" y="9206"/>
                    </a:lnTo>
                    <a:lnTo>
                      <a:pt x="2952" y="10756"/>
                    </a:lnTo>
                    <a:lnTo>
                      <a:pt x="2527" y="12324"/>
                    </a:lnTo>
                    <a:lnTo>
                      <a:pt x="2122" y="13910"/>
                    </a:lnTo>
                    <a:lnTo>
                      <a:pt x="1753" y="15478"/>
                    </a:lnTo>
                    <a:lnTo>
                      <a:pt x="1402" y="17065"/>
                    </a:lnTo>
                    <a:lnTo>
                      <a:pt x="1070" y="18651"/>
                    </a:lnTo>
                    <a:lnTo>
                      <a:pt x="775" y="20256"/>
                    </a:lnTo>
                    <a:lnTo>
                      <a:pt x="498" y="21861"/>
                    </a:lnTo>
                    <a:lnTo>
                      <a:pt x="240" y="23466"/>
                    </a:lnTo>
                    <a:lnTo>
                      <a:pt x="0" y="25071"/>
                    </a:lnTo>
                    <a:lnTo>
                      <a:pt x="0" y="34406"/>
                    </a:lnTo>
                    <a:lnTo>
                      <a:pt x="5497" y="34406"/>
                    </a:lnTo>
                    <a:lnTo>
                      <a:pt x="5479" y="33410"/>
                    </a:lnTo>
                    <a:lnTo>
                      <a:pt x="5461" y="32414"/>
                    </a:lnTo>
                    <a:lnTo>
                      <a:pt x="5461" y="31436"/>
                    </a:lnTo>
                    <a:lnTo>
                      <a:pt x="5497" y="30440"/>
                    </a:lnTo>
                    <a:lnTo>
                      <a:pt x="5534" y="29444"/>
                    </a:lnTo>
                    <a:lnTo>
                      <a:pt x="5571" y="28447"/>
                    </a:lnTo>
                    <a:lnTo>
                      <a:pt x="5645" y="27451"/>
                    </a:lnTo>
                    <a:lnTo>
                      <a:pt x="5737" y="26473"/>
                    </a:lnTo>
                    <a:lnTo>
                      <a:pt x="5830" y="25477"/>
                    </a:lnTo>
                    <a:lnTo>
                      <a:pt x="5940" y="24481"/>
                    </a:lnTo>
                    <a:lnTo>
                      <a:pt x="6088" y="23503"/>
                    </a:lnTo>
                    <a:lnTo>
                      <a:pt x="6217" y="22526"/>
                    </a:lnTo>
                    <a:lnTo>
                      <a:pt x="6383" y="21529"/>
                    </a:lnTo>
                    <a:lnTo>
                      <a:pt x="6567" y="20552"/>
                    </a:lnTo>
                    <a:lnTo>
                      <a:pt x="6752" y="19592"/>
                    </a:lnTo>
                    <a:lnTo>
                      <a:pt x="6973" y="18615"/>
                    </a:lnTo>
                    <a:lnTo>
                      <a:pt x="7342" y="18984"/>
                    </a:lnTo>
                    <a:lnTo>
                      <a:pt x="7730" y="19371"/>
                    </a:lnTo>
                    <a:lnTo>
                      <a:pt x="8468" y="20164"/>
                    </a:lnTo>
                    <a:lnTo>
                      <a:pt x="9205" y="21013"/>
                    </a:lnTo>
                    <a:lnTo>
                      <a:pt x="9906" y="21898"/>
                    </a:lnTo>
                    <a:lnTo>
                      <a:pt x="10589" y="22821"/>
                    </a:lnTo>
                    <a:lnTo>
                      <a:pt x="11235" y="23762"/>
                    </a:lnTo>
                    <a:lnTo>
                      <a:pt x="11880" y="24739"/>
                    </a:lnTo>
                    <a:lnTo>
                      <a:pt x="12489" y="25754"/>
                    </a:lnTo>
                    <a:lnTo>
                      <a:pt x="13080" y="26787"/>
                    </a:lnTo>
                    <a:lnTo>
                      <a:pt x="13633" y="27820"/>
                    </a:lnTo>
                    <a:lnTo>
                      <a:pt x="14168" y="28890"/>
                    </a:lnTo>
                    <a:lnTo>
                      <a:pt x="14684" y="29979"/>
                    </a:lnTo>
                    <a:lnTo>
                      <a:pt x="15183" y="31085"/>
                    </a:lnTo>
                    <a:lnTo>
                      <a:pt x="15644" y="32174"/>
                    </a:lnTo>
                    <a:lnTo>
                      <a:pt x="16068" y="33299"/>
                    </a:lnTo>
                    <a:lnTo>
                      <a:pt x="16474" y="34406"/>
                    </a:lnTo>
                    <a:lnTo>
                      <a:pt x="20606" y="34406"/>
                    </a:lnTo>
                    <a:lnTo>
                      <a:pt x="20366" y="33779"/>
                    </a:lnTo>
                    <a:lnTo>
                      <a:pt x="20127" y="33152"/>
                    </a:lnTo>
                    <a:lnTo>
                      <a:pt x="19868" y="32524"/>
                    </a:lnTo>
                    <a:lnTo>
                      <a:pt x="19592" y="31916"/>
                    </a:lnTo>
                    <a:lnTo>
                      <a:pt x="19296" y="31307"/>
                    </a:lnTo>
                    <a:lnTo>
                      <a:pt x="19001" y="30698"/>
                    </a:lnTo>
                    <a:lnTo>
                      <a:pt x="18688" y="30089"/>
                    </a:lnTo>
                    <a:lnTo>
                      <a:pt x="18356" y="29499"/>
                    </a:lnTo>
                    <a:lnTo>
                      <a:pt x="18005" y="28927"/>
                    </a:lnTo>
                    <a:lnTo>
                      <a:pt x="17655" y="28355"/>
                    </a:lnTo>
                    <a:lnTo>
                      <a:pt x="17286" y="27783"/>
                    </a:lnTo>
                    <a:lnTo>
                      <a:pt x="16917" y="27230"/>
                    </a:lnTo>
                    <a:lnTo>
                      <a:pt x="16529" y="26676"/>
                    </a:lnTo>
                    <a:lnTo>
                      <a:pt x="16123" y="26123"/>
                    </a:lnTo>
                    <a:lnTo>
                      <a:pt x="15699" y="25588"/>
                    </a:lnTo>
                    <a:lnTo>
                      <a:pt x="15275" y="25071"/>
                    </a:lnTo>
                    <a:lnTo>
                      <a:pt x="14851" y="24555"/>
                    </a:lnTo>
                    <a:lnTo>
                      <a:pt x="14389" y="24038"/>
                    </a:lnTo>
                    <a:lnTo>
                      <a:pt x="13928" y="23559"/>
                    </a:lnTo>
                    <a:lnTo>
                      <a:pt x="13467" y="23061"/>
                    </a:lnTo>
                    <a:lnTo>
                      <a:pt x="12987" y="22581"/>
                    </a:lnTo>
                    <a:lnTo>
                      <a:pt x="12489" y="22120"/>
                    </a:lnTo>
                    <a:lnTo>
                      <a:pt x="11991" y="21658"/>
                    </a:lnTo>
                    <a:lnTo>
                      <a:pt x="11493" y="21216"/>
                    </a:lnTo>
                    <a:lnTo>
                      <a:pt x="10958" y="20791"/>
                    </a:lnTo>
                    <a:lnTo>
                      <a:pt x="10441" y="20367"/>
                    </a:lnTo>
                    <a:lnTo>
                      <a:pt x="9906" y="19961"/>
                    </a:lnTo>
                    <a:lnTo>
                      <a:pt x="9353" y="19574"/>
                    </a:lnTo>
                    <a:lnTo>
                      <a:pt x="8800" y="19186"/>
                    </a:lnTo>
                    <a:lnTo>
                      <a:pt x="8228" y="18818"/>
                    </a:lnTo>
                    <a:lnTo>
                      <a:pt x="7656" y="18449"/>
                    </a:lnTo>
                    <a:lnTo>
                      <a:pt x="7084" y="18098"/>
                    </a:lnTo>
                    <a:lnTo>
                      <a:pt x="7398" y="16825"/>
                    </a:lnTo>
                    <a:lnTo>
                      <a:pt x="7730" y="15534"/>
                    </a:lnTo>
                    <a:lnTo>
                      <a:pt x="8099" y="14279"/>
                    </a:lnTo>
                    <a:lnTo>
                      <a:pt x="8486" y="13006"/>
                    </a:lnTo>
                    <a:lnTo>
                      <a:pt x="7490" y="15386"/>
                    </a:lnTo>
                    <a:lnTo>
                      <a:pt x="7010" y="16585"/>
                    </a:lnTo>
                    <a:lnTo>
                      <a:pt x="6531" y="17784"/>
                    </a:lnTo>
                    <a:lnTo>
                      <a:pt x="5866" y="17434"/>
                    </a:lnTo>
                    <a:lnTo>
                      <a:pt x="5202" y="17102"/>
                    </a:lnTo>
                    <a:lnTo>
                      <a:pt x="5811" y="17581"/>
                    </a:lnTo>
                    <a:lnTo>
                      <a:pt x="6401" y="18098"/>
                    </a:lnTo>
                    <a:lnTo>
                      <a:pt x="6032" y="19076"/>
                    </a:lnTo>
                    <a:lnTo>
                      <a:pt x="5682" y="20072"/>
                    </a:lnTo>
                    <a:lnTo>
                      <a:pt x="5331" y="21068"/>
                    </a:lnTo>
                    <a:lnTo>
                      <a:pt x="4999" y="22046"/>
                    </a:lnTo>
                    <a:lnTo>
                      <a:pt x="4686" y="23061"/>
                    </a:lnTo>
                    <a:lnTo>
                      <a:pt x="4391" y="24057"/>
                    </a:lnTo>
                    <a:lnTo>
                      <a:pt x="4114" y="25053"/>
                    </a:lnTo>
                    <a:lnTo>
                      <a:pt x="3856" y="26068"/>
                    </a:lnTo>
                    <a:lnTo>
                      <a:pt x="3634" y="27082"/>
                    </a:lnTo>
                    <a:lnTo>
                      <a:pt x="3413" y="28097"/>
                    </a:lnTo>
                    <a:lnTo>
                      <a:pt x="3247" y="29111"/>
                    </a:lnTo>
                    <a:lnTo>
                      <a:pt x="3081" y="30108"/>
                    </a:lnTo>
                    <a:lnTo>
                      <a:pt x="2970" y="31122"/>
                    </a:lnTo>
                    <a:lnTo>
                      <a:pt x="2878" y="32137"/>
                    </a:lnTo>
                    <a:lnTo>
                      <a:pt x="2823" y="33152"/>
                    </a:lnTo>
                    <a:lnTo>
                      <a:pt x="2786" y="34148"/>
                    </a:lnTo>
                    <a:lnTo>
                      <a:pt x="2693" y="33096"/>
                    </a:lnTo>
                    <a:lnTo>
                      <a:pt x="2620" y="32026"/>
                    </a:lnTo>
                    <a:lnTo>
                      <a:pt x="2546" y="30956"/>
                    </a:lnTo>
                    <a:lnTo>
                      <a:pt x="2509" y="29886"/>
                    </a:lnTo>
                    <a:lnTo>
                      <a:pt x="2472" y="28816"/>
                    </a:lnTo>
                    <a:lnTo>
                      <a:pt x="2454" y="27728"/>
                    </a:lnTo>
                    <a:lnTo>
                      <a:pt x="2454" y="26658"/>
                    </a:lnTo>
                    <a:lnTo>
                      <a:pt x="2472" y="25588"/>
                    </a:lnTo>
                    <a:lnTo>
                      <a:pt x="2509" y="24499"/>
                    </a:lnTo>
                    <a:lnTo>
                      <a:pt x="2546" y="23429"/>
                    </a:lnTo>
                    <a:lnTo>
                      <a:pt x="2620" y="22341"/>
                    </a:lnTo>
                    <a:lnTo>
                      <a:pt x="2693" y="21271"/>
                    </a:lnTo>
                    <a:lnTo>
                      <a:pt x="2786" y="20183"/>
                    </a:lnTo>
                    <a:lnTo>
                      <a:pt x="2878" y="19113"/>
                    </a:lnTo>
                    <a:lnTo>
                      <a:pt x="3007" y="18024"/>
                    </a:lnTo>
                    <a:lnTo>
                      <a:pt x="3136" y="16954"/>
                    </a:lnTo>
                    <a:lnTo>
                      <a:pt x="3265" y="15866"/>
                    </a:lnTo>
                    <a:lnTo>
                      <a:pt x="3413" y="14796"/>
                    </a:lnTo>
                    <a:lnTo>
                      <a:pt x="3579" y="13726"/>
                    </a:lnTo>
                    <a:lnTo>
                      <a:pt x="3763" y="12656"/>
                    </a:lnTo>
                    <a:lnTo>
                      <a:pt x="4132" y="10516"/>
                    </a:lnTo>
                    <a:lnTo>
                      <a:pt x="4557" y="8376"/>
                    </a:lnTo>
                    <a:lnTo>
                      <a:pt x="5018" y="6254"/>
                    </a:lnTo>
                    <a:lnTo>
                      <a:pt x="5497" y="4151"/>
                    </a:lnTo>
                    <a:lnTo>
                      <a:pt x="6032" y="2067"/>
                    </a:lnTo>
                    <a:lnTo>
                      <a:pt x="656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1498450" y="4664700"/>
                <a:ext cx="372675" cy="812175"/>
              </a:xfrm>
              <a:custGeom>
                <a:avLst/>
                <a:gdLst/>
                <a:ahLst/>
                <a:cxnLst/>
                <a:rect l="l" t="t" r="r" b="b"/>
                <a:pathLst>
                  <a:path w="14907" h="32487" extrusionOk="0">
                    <a:moveTo>
                      <a:pt x="1" y="0"/>
                    </a:moveTo>
                    <a:lnTo>
                      <a:pt x="536" y="960"/>
                    </a:lnTo>
                    <a:lnTo>
                      <a:pt x="1052" y="1900"/>
                    </a:lnTo>
                    <a:lnTo>
                      <a:pt x="1569" y="2860"/>
                    </a:lnTo>
                    <a:lnTo>
                      <a:pt x="2067" y="3819"/>
                    </a:lnTo>
                    <a:lnTo>
                      <a:pt x="2547" y="4797"/>
                    </a:lnTo>
                    <a:lnTo>
                      <a:pt x="3026" y="5756"/>
                    </a:lnTo>
                    <a:lnTo>
                      <a:pt x="3488" y="6734"/>
                    </a:lnTo>
                    <a:lnTo>
                      <a:pt x="3949" y="7711"/>
                    </a:lnTo>
                    <a:lnTo>
                      <a:pt x="4391" y="8708"/>
                    </a:lnTo>
                    <a:lnTo>
                      <a:pt x="4816" y="9704"/>
                    </a:lnTo>
                    <a:lnTo>
                      <a:pt x="5240" y="10700"/>
                    </a:lnTo>
                    <a:lnTo>
                      <a:pt x="5664" y="11696"/>
                    </a:lnTo>
                    <a:lnTo>
                      <a:pt x="6052" y="12711"/>
                    </a:lnTo>
                    <a:lnTo>
                      <a:pt x="6439" y="13707"/>
                    </a:lnTo>
                    <a:lnTo>
                      <a:pt x="6827" y="14722"/>
                    </a:lnTo>
                    <a:lnTo>
                      <a:pt x="7196" y="15736"/>
                    </a:lnTo>
                    <a:lnTo>
                      <a:pt x="7546" y="16769"/>
                    </a:lnTo>
                    <a:lnTo>
                      <a:pt x="7897" y="17802"/>
                    </a:lnTo>
                    <a:lnTo>
                      <a:pt x="8229" y="18817"/>
                    </a:lnTo>
                    <a:lnTo>
                      <a:pt x="8542" y="19850"/>
                    </a:lnTo>
                    <a:lnTo>
                      <a:pt x="8856" y="20902"/>
                    </a:lnTo>
                    <a:lnTo>
                      <a:pt x="9151" y="21935"/>
                    </a:lnTo>
                    <a:lnTo>
                      <a:pt x="9446" y="22986"/>
                    </a:lnTo>
                    <a:lnTo>
                      <a:pt x="9723" y="24019"/>
                    </a:lnTo>
                    <a:lnTo>
                      <a:pt x="9981" y="25071"/>
                    </a:lnTo>
                    <a:lnTo>
                      <a:pt x="10239" y="26122"/>
                    </a:lnTo>
                    <a:lnTo>
                      <a:pt x="10479" y="27174"/>
                    </a:lnTo>
                    <a:lnTo>
                      <a:pt x="10719" y="28244"/>
                    </a:lnTo>
                    <a:lnTo>
                      <a:pt x="10940" y="29296"/>
                    </a:lnTo>
                    <a:lnTo>
                      <a:pt x="11143" y="30365"/>
                    </a:lnTo>
                    <a:lnTo>
                      <a:pt x="11346" y="31417"/>
                    </a:lnTo>
                    <a:lnTo>
                      <a:pt x="11531" y="32487"/>
                    </a:lnTo>
                    <a:lnTo>
                      <a:pt x="14907" y="32487"/>
                    </a:lnTo>
                    <a:lnTo>
                      <a:pt x="14261" y="30329"/>
                    </a:lnTo>
                    <a:lnTo>
                      <a:pt x="13597" y="28152"/>
                    </a:lnTo>
                    <a:lnTo>
                      <a:pt x="12914" y="25993"/>
                    </a:lnTo>
                    <a:lnTo>
                      <a:pt x="12213" y="23853"/>
                    </a:lnTo>
                    <a:lnTo>
                      <a:pt x="11475" y="21713"/>
                    </a:lnTo>
                    <a:lnTo>
                      <a:pt x="10701" y="19573"/>
                    </a:lnTo>
                    <a:lnTo>
                      <a:pt x="10295" y="18522"/>
                    </a:lnTo>
                    <a:lnTo>
                      <a:pt x="9889" y="17470"/>
                    </a:lnTo>
                    <a:lnTo>
                      <a:pt x="9465" y="16437"/>
                    </a:lnTo>
                    <a:lnTo>
                      <a:pt x="9040" y="15404"/>
                    </a:lnTo>
                    <a:lnTo>
                      <a:pt x="8579" y="14371"/>
                    </a:lnTo>
                    <a:lnTo>
                      <a:pt x="8118" y="13338"/>
                    </a:lnTo>
                    <a:lnTo>
                      <a:pt x="7657" y="12323"/>
                    </a:lnTo>
                    <a:lnTo>
                      <a:pt x="7159" y="11327"/>
                    </a:lnTo>
                    <a:lnTo>
                      <a:pt x="6661" y="10313"/>
                    </a:lnTo>
                    <a:lnTo>
                      <a:pt x="6144" y="9335"/>
                    </a:lnTo>
                    <a:lnTo>
                      <a:pt x="5609" y="8339"/>
                    </a:lnTo>
                    <a:lnTo>
                      <a:pt x="5074" y="7379"/>
                    </a:lnTo>
                    <a:lnTo>
                      <a:pt x="4502" y="6420"/>
                    </a:lnTo>
                    <a:lnTo>
                      <a:pt x="3912" y="5461"/>
                    </a:lnTo>
                    <a:lnTo>
                      <a:pt x="3321" y="4520"/>
                    </a:lnTo>
                    <a:lnTo>
                      <a:pt x="2694" y="3598"/>
                    </a:lnTo>
                    <a:lnTo>
                      <a:pt x="2049" y="2675"/>
                    </a:lnTo>
                    <a:lnTo>
                      <a:pt x="1384" y="1771"/>
                    </a:lnTo>
                    <a:lnTo>
                      <a:pt x="720" y="886"/>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1759025" y="5134200"/>
                <a:ext cx="178050" cy="342675"/>
              </a:xfrm>
              <a:custGeom>
                <a:avLst/>
                <a:gdLst/>
                <a:ahLst/>
                <a:cxnLst/>
                <a:rect l="l" t="t" r="r" b="b"/>
                <a:pathLst>
                  <a:path w="7122" h="13707" extrusionOk="0">
                    <a:moveTo>
                      <a:pt x="1" y="0"/>
                    </a:moveTo>
                    <a:lnTo>
                      <a:pt x="554" y="757"/>
                    </a:lnTo>
                    <a:lnTo>
                      <a:pt x="1071" y="1531"/>
                    </a:lnTo>
                    <a:lnTo>
                      <a:pt x="1551" y="2325"/>
                    </a:lnTo>
                    <a:lnTo>
                      <a:pt x="2030" y="3136"/>
                    </a:lnTo>
                    <a:lnTo>
                      <a:pt x="2454" y="3948"/>
                    </a:lnTo>
                    <a:lnTo>
                      <a:pt x="2860" y="4778"/>
                    </a:lnTo>
                    <a:lnTo>
                      <a:pt x="3248" y="5627"/>
                    </a:lnTo>
                    <a:lnTo>
                      <a:pt x="3598" y="6494"/>
                    </a:lnTo>
                    <a:lnTo>
                      <a:pt x="3912" y="7379"/>
                    </a:lnTo>
                    <a:lnTo>
                      <a:pt x="4207" y="8246"/>
                    </a:lnTo>
                    <a:lnTo>
                      <a:pt x="4465" y="9150"/>
                    </a:lnTo>
                    <a:lnTo>
                      <a:pt x="4705" y="10054"/>
                    </a:lnTo>
                    <a:lnTo>
                      <a:pt x="4908" y="10958"/>
                    </a:lnTo>
                    <a:lnTo>
                      <a:pt x="5074" y="11862"/>
                    </a:lnTo>
                    <a:lnTo>
                      <a:pt x="5222" y="12785"/>
                    </a:lnTo>
                    <a:lnTo>
                      <a:pt x="5332" y="13707"/>
                    </a:lnTo>
                    <a:lnTo>
                      <a:pt x="7122" y="13707"/>
                    </a:lnTo>
                    <a:lnTo>
                      <a:pt x="6900" y="12766"/>
                    </a:lnTo>
                    <a:lnTo>
                      <a:pt x="6661" y="11807"/>
                    </a:lnTo>
                    <a:lnTo>
                      <a:pt x="6384" y="10884"/>
                    </a:lnTo>
                    <a:lnTo>
                      <a:pt x="6070" y="9962"/>
                    </a:lnTo>
                    <a:lnTo>
                      <a:pt x="5720" y="9040"/>
                    </a:lnTo>
                    <a:lnTo>
                      <a:pt x="5332" y="8136"/>
                    </a:lnTo>
                    <a:lnTo>
                      <a:pt x="4926" y="7250"/>
                    </a:lnTo>
                    <a:lnTo>
                      <a:pt x="4502" y="6383"/>
                    </a:lnTo>
                    <a:lnTo>
                      <a:pt x="4041" y="5516"/>
                    </a:lnTo>
                    <a:lnTo>
                      <a:pt x="3543" y="4668"/>
                    </a:lnTo>
                    <a:lnTo>
                      <a:pt x="3008" y="3837"/>
                    </a:lnTo>
                    <a:lnTo>
                      <a:pt x="2473" y="3044"/>
                    </a:lnTo>
                    <a:lnTo>
                      <a:pt x="1883" y="2251"/>
                    </a:lnTo>
                    <a:lnTo>
                      <a:pt x="1292" y="1476"/>
                    </a:lnTo>
                    <a:lnTo>
                      <a:pt x="665" y="738"/>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1689850" y="4921125"/>
                <a:ext cx="343150" cy="555750"/>
              </a:xfrm>
              <a:custGeom>
                <a:avLst/>
                <a:gdLst/>
                <a:ahLst/>
                <a:cxnLst/>
                <a:rect l="l" t="t" r="r" b="b"/>
                <a:pathLst>
                  <a:path w="13726" h="22230" extrusionOk="0">
                    <a:moveTo>
                      <a:pt x="1" y="0"/>
                    </a:moveTo>
                    <a:lnTo>
                      <a:pt x="517" y="591"/>
                    </a:lnTo>
                    <a:lnTo>
                      <a:pt x="1034" y="1162"/>
                    </a:lnTo>
                    <a:lnTo>
                      <a:pt x="1513" y="1771"/>
                    </a:lnTo>
                    <a:lnTo>
                      <a:pt x="2012" y="2362"/>
                    </a:lnTo>
                    <a:lnTo>
                      <a:pt x="2473" y="2989"/>
                    </a:lnTo>
                    <a:lnTo>
                      <a:pt x="2934" y="3616"/>
                    </a:lnTo>
                    <a:lnTo>
                      <a:pt x="3377" y="4243"/>
                    </a:lnTo>
                    <a:lnTo>
                      <a:pt x="3819" y="4889"/>
                    </a:lnTo>
                    <a:lnTo>
                      <a:pt x="4225" y="5535"/>
                    </a:lnTo>
                    <a:lnTo>
                      <a:pt x="4631" y="6199"/>
                    </a:lnTo>
                    <a:lnTo>
                      <a:pt x="5037" y="6863"/>
                    </a:lnTo>
                    <a:lnTo>
                      <a:pt x="5406" y="7545"/>
                    </a:lnTo>
                    <a:lnTo>
                      <a:pt x="5775" y="8228"/>
                    </a:lnTo>
                    <a:lnTo>
                      <a:pt x="6125" y="8911"/>
                    </a:lnTo>
                    <a:lnTo>
                      <a:pt x="6476" y="9612"/>
                    </a:lnTo>
                    <a:lnTo>
                      <a:pt x="6790" y="10313"/>
                    </a:lnTo>
                    <a:lnTo>
                      <a:pt x="7103" y="11014"/>
                    </a:lnTo>
                    <a:lnTo>
                      <a:pt x="7398" y="11733"/>
                    </a:lnTo>
                    <a:lnTo>
                      <a:pt x="7675" y="12453"/>
                    </a:lnTo>
                    <a:lnTo>
                      <a:pt x="7952" y="13191"/>
                    </a:lnTo>
                    <a:lnTo>
                      <a:pt x="8210" y="13928"/>
                    </a:lnTo>
                    <a:lnTo>
                      <a:pt x="8450" y="14666"/>
                    </a:lnTo>
                    <a:lnTo>
                      <a:pt x="8671" y="15404"/>
                    </a:lnTo>
                    <a:lnTo>
                      <a:pt x="8874" y="16142"/>
                    </a:lnTo>
                    <a:lnTo>
                      <a:pt x="9077" y="16899"/>
                    </a:lnTo>
                    <a:lnTo>
                      <a:pt x="9243" y="17655"/>
                    </a:lnTo>
                    <a:lnTo>
                      <a:pt x="9409" y="18411"/>
                    </a:lnTo>
                    <a:lnTo>
                      <a:pt x="9557" y="19168"/>
                    </a:lnTo>
                    <a:lnTo>
                      <a:pt x="9686" y="19924"/>
                    </a:lnTo>
                    <a:lnTo>
                      <a:pt x="9815" y="20699"/>
                    </a:lnTo>
                    <a:lnTo>
                      <a:pt x="9907" y="21474"/>
                    </a:lnTo>
                    <a:lnTo>
                      <a:pt x="9999" y="22230"/>
                    </a:lnTo>
                    <a:lnTo>
                      <a:pt x="13726" y="22230"/>
                    </a:lnTo>
                    <a:lnTo>
                      <a:pt x="13339" y="20754"/>
                    </a:lnTo>
                    <a:lnTo>
                      <a:pt x="12914" y="19278"/>
                    </a:lnTo>
                    <a:lnTo>
                      <a:pt x="12471" y="17821"/>
                    </a:lnTo>
                    <a:lnTo>
                      <a:pt x="12010" y="16382"/>
                    </a:lnTo>
                    <a:lnTo>
                      <a:pt x="11752" y="15663"/>
                    </a:lnTo>
                    <a:lnTo>
                      <a:pt x="11494" y="14943"/>
                    </a:lnTo>
                    <a:lnTo>
                      <a:pt x="11217" y="14242"/>
                    </a:lnTo>
                    <a:lnTo>
                      <a:pt x="10922" y="13523"/>
                    </a:lnTo>
                    <a:lnTo>
                      <a:pt x="10627" y="12822"/>
                    </a:lnTo>
                    <a:lnTo>
                      <a:pt x="10313" y="12139"/>
                    </a:lnTo>
                    <a:lnTo>
                      <a:pt x="9981" y="11438"/>
                    </a:lnTo>
                    <a:lnTo>
                      <a:pt x="9649" y="10755"/>
                    </a:lnTo>
                    <a:lnTo>
                      <a:pt x="9225" y="9944"/>
                    </a:lnTo>
                    <a:lnTo>
                      <a:pt x="8763" y="9150"/>
                    </a:lnTo>
                    <a:lnTo>
                      <a:pt x="8302" y="8357"/>
                    </a:lnTo>
                    <a:lnTo>
                      <a:pt x="7804" y="7582"/>
                    </a:lnTo>
                    <a:lnTo>
                      <a:pt x="7288" y="6826"/>
                    </a:lnTo>
                    <a:lnTo>
                      <a:pt x="6734" y="6088"/>
                    </a:lnTo>
                    <a:lnTo>
                      <a:pt x="6162" y="5369"/>
                    </a:lnTo>
                    <a:lnTo>
                      <a:pt x="5572" y="4668"/>
                    </a:lnTo>
                    <a:lnTo>
                      <a:pt x="4963" y="3985"/>
                    </a:lnTo>
                    <a:lnTo>
                      <a:pt x="4318" y="3339"/>
                    </a:lnTo>
                    <a:lnTo>
                      <a:pt x="3672" y="2712"/>
                    </a:lnTo>
                    <a:lnTo>
                      <a:pt x="2971" y="2103"/>
                    </a:lnTo>
                    <a:lnTo>
                      <a:pt x="2270" y="1531"/>
                    </a:lnTo>
                    <a:lnTo>
                      <a:pt x="1532" y="996"/>
                    </a:lnTo>
                    <a:lnTo>
                      <a:pt x="776" y="480"/>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1798225" y="4645325"/>
                <a:ext cx="363450" cy="831550"/>
              </a:xfrm>
              <a:custGeom>
                <a:avLst/>
                <a:gdLst/>
                <a:ahLst/>
                <a:cxnLst/>
                <a:rect l="l" t="t" r="r" b="b"/>
                <a:pathLst>
                  <a:path w="14538" h="33262" extrusionOk="0">
                    <a:moveTo>
                      <a:pt x="1" y="0"/>
                    </a:moveTo>
                    <a:lnTo>
                      <a:pt x="610" y="904"/>
                    </a:lnTo>
                    <a:lnTo>
                      <a:pt x="1200" y="1845"/>
                    </a:lnTo>
                    <a:lnTo>
                      <a:pt x="1790" y="2768"/>
                    </a:lnTo>
                    <a:lnTo>
                      <a:pt x="2344" y="3727"/>
                    </a:lnTo>
                    <a:lnTo>
                      <a:pt x="2879" y="4686"/>
                    </a:lnTo>
                    <a:lnTo>
                      <a:pt x="3414" y="5664"/>
                    </a:lnTo>
                    <a:lnTo>
                      <a:pt x="3912" y="6642"/>
                    </a:lnTo>
                    <a:lnTo>
                      <a:pt x="4392" y="7638"/>
                    </a:lnTo>
                    <a:lnTo>
                      <a:pt x="4853" y="8634"/>
                    </a:lnTo>
                    <a:lnTo>
                      <a:pt x="5314" y="9649"/>
                    </a:lnTo>
                    <a:lnTo>
                      <a:pt x="5738" y="10663"/>
                    </a:lnTo>
                    <a:lnTo>
                      <a:pt x="6144" y="11678"/>
                    </a:lnTo>
                    <a:lnTo>
                      <a:pt x="6532" y="12711"/>
                    </a:lnTo>
                    <a:lnTo>
                      <a:pt x="6900" y="13763"/>
                    </a:lnTo>
                    <a:lnTo>
                      <a:pt x="7251" y="14814"/>
                    </a:lnTo>
                    <a:lnTo>
                      <a:pt x="7583" y="15866"/>
                    </a:lnTo>
                    <a:lnTo>
                      <a:pt x="7878" y="16917"/>
                    </a:lnTo>
                    <a:lnTo>
                      <a:pt x="8173" y="17987"/>
                    </a:lnTo>
                    <a:lnTo>
                      <a:pt x="8450" y="19057"/>
                    </a:lnTo>
                    <a:lnTo>
                      <a:pt x="8690" y="20127"/>
                    </a:lnTo>
                    <a:lnTo>
                      <a:pt x="8930" y="21216"/>
                    </a:lnTo>
                    <a:lnTo>
                      <a:pt x="9133" y="22285"/>
                    </a:lnTo>
                    <a:lnTo>
                      <a:pt x="9317" y="23374"/>
                    </a:lnTo>
                    <a:lnTo>
                      <a:pt x="9483" y="24462"/>
                    </a:lnTo>
                    <a:lnTo>
                      <a:pt x="9631" y="25569"/>
                    </a:lnTo>
                    <a:lnTo>
                      <a:pt x="9760" y="26658"/>
                    </a:lnTo>
                    <a:lnTo>
                      <a:pt x="9852" y="27765"/>
                    </a:lnTo>
                    <a:lnTo>
                      <a:pt x="9944" y="28853"/>
                    </a:lnTo>
                    <a:lnTo>
                      <a:pt x="10000" y="29960"/>
                    </a:lnTo>
                    <a:lnTo>
                      <a:pt x="10037" y="31067"/>
                    </a:lnTo>
                    <a:lnTo>
                      <a:pt x="10055" y="32155"/>
                    </a:lnTo>
                    <a:lnTo>
                      <a:pt x="10055" y="33262"/>
                    </a:lnTo>
                    <a:lnTo>
                      <a:pt x="14538" y="33262"/>
                    </a:lnTo>
                    <a:lnTo>
                      <a:pt x="14353" y="31067"/>
                    </a:lnTo>
                    <a:lnTo>
                      <a:pt x="14132" y="28871"/>
                    </a:lnTo>
                    <a:lnTo>
                      <a:pt x="14003" y="27765"/>
                    </a:lnTo>
                    <a:lnTo>
                      <a:pt x="13874" y="26676"/>
                    </a:lnTo>
                    <a:lnTo>
                      <a:pt x="13726" y="25588"/>
                    </a:lnTo>
                    <a:lnTo>
                      <a:pt x="13560" y="24499"/>
                    </a:lnTo>
                    <a:lnTo>
                      <a:pt x="13394" y="23411"/>
                    </a:lnTo>
                    <a:lnTo>
                      <a:pt x="13191" y="22322"/>
                    </a:lnTo>
                    <a:lnTo>
                      <a:pt x="12970" y="21234"/>
                    </a:lnTo>
                    <a:lnTo>
                      <a:pt x="12748" y="20164"/>
                    </a:lnTo>
                    <a:lnTo>
                      <a:pt x="12490" y="19094"/>
                    </a:lnTo>
                    <a:lnTo>
                      <a:pt x="12213" y="18024"/>
                    </a:lnTo>
                    <a:lnTo>
                      <a:pt x="11918" y="16972"/>
                    </a:lnTo>
                    <a:lnTo>
                      <a:pt x="11586" y="15921"/>
                    </a:lnTo>
                    <a:lnTo>
                      <a:pt x="11180" y="14740"/>
                    </a:lnTo>
                    <a:lnTo>
                      <a:pt x="10719" y="13541"/>
                    </a:lnTo>
                    <a:lnTo>
                      <a:pt x="10240" y="12379"/>
                    </a:lnTo>
                    <a:lnTo>
                      <a:pt x="9963" y="11807"/>
                    </a:lnTo>
                    <a:lnTo>
                      <a:pt x="9705" y="11235"/>
                    </a:lnTo>
                    <a:lnTo>
                      <a:pt x="9409" y="10663"/>
                    </a:lnTo>
                    <a:lnTo>
                      <a:pt x="9133" y="10110"/>
                    </a:lnTo>
                    <a:lnTo>
                      <a:pt x="8819" y="9556"/>
                    </a:lnTo>
                    <a:lnTo>
                      <a:pt x="8505" y="9003"/>
                    </a:lnTo>
                    <a:lnTo>
                      <a:pt x="8192" y="8468"/>
                    </a:lnTo>
                    <a:lnTo>
                      <a:pt x="7860" y="7933"/>
                    </a:lnTo>
                    <a:lnTo>
                      <a:pt x="7509" y="7398"/>
                    </a:lnTo>
                    <a:lnTo>
                      <a:pt x="7159" y="6881"/>
                    </a:lnTo>
                    <a:lnTo>
                      <a:pt x="6790" y="6365"/>
                    </a:lnTo>
                    <a:lnTo>
                      <a:pt x="6421" y="5867"/>
                    </a:lnTo>
                    <a:lnTo>
                      <a:pt x="6033" y="5369"/>
                    </a:lnTo>
                    <a:lnTo>
                      <a:pt x="5628" y="4889"/>
                    </a:lnTo>
                    <a:lnTo>
                      <a:pt x="5222" y="4409"/>
                    </a:lnTo>
                    <a:lnTo>
                      <a:pt x="4797" y="3948"/>
                    </a:lnTo>
                    <a:lnTo>
                      <a:pt x="4373" y="3506"/>
                    </a:lnTo>
                    <a:lnTo>
                      <a:pt x="3930" y="3063"/>
                    </a:lnTo>
                    <a:lnTo>
                      <a:pt x="3469" y="2638"/>
                    </a:lnTo>
                    <a:lnTo>
                      <a:pt x="3008" y="2214"/>
                    </a:lnTo>
                    <a:lnTo>
                      <a:pt x="2528" y="1808"/>
                    </a:lnTo>
                    <a:lnTo>
                      <a:pt x="2049" y="1421"/>
                    </a:lnTo>
                    <a:lnTo>
                      <a:pt x="1551" y="1033"/>
                    </a:lnTo>
                    <a:lnTo>
                      <a:pt x="1052" y="683"/>
                    </a:lnTo>
                    <a:lnTo>
                      <a:pt x="518" y="332"/>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2163500" y="4830725"/>
                <a:ext cx="129175" cy="646150"/>
              </a:xfrm>
              <a:custGeom>
                <a:avLst/>
                <a:gdLst/>
                <a:ahLst/>
                <a:cxnLst/>
                <a:rect l="l" t="t" r="r" b="b"/>
                <a:pathLst>
                  <a:path w="5167" h="25846" extrusionOk="0">
                    <a:moveTo>
                      <a:pt x="5166" y="0"/>
                    </a:moveTo>
                    <a:lnTo>
                      <a:pt x="4834" y="757"/>
                    </a:lnTo>
                    <a:lnTo>
                      <a:pt x="4520" y="1495"/>
                    </a:lnTo>
                    <a:lnTo>
                      <a:pt x="4207" y="2251"/>
                    </a:lnTo>
                    <a:lnTo>
                      <a:pt x="3930" y="3026"/>
                    </a:lnTo>
                    <a:lnTo>
                      <a:pt x="3672" y="3782"/>
                    </a:lnTo>
                    <a:lnTo>
                      <a:pt x="3432" y="4557"/>
                    </a:lnTo>
                    <a:lnTo>
                      <a:pt x="3211" y="5350"/>
                    </a:lnTo>
                    <a:lnTo>
                      <a:pt x="3008" y="6125"/>
                    </a:lnTo>
                    <a:lnTo>
                      <a:pt x="2823" y="6918"/>
                    </a:lnTo>
                    <a:lnTo>
                      <a:pt x="2657" y="7712"/>
                    </a:lnTo>
                    <a:lnTo>
                      <a:pt x="2491" y="8505"/>
                    </a:lnTo>
                    <a:lnTo>
                      <a:pt x="2362" y="9317"/>
                    </a:lnTo>
                    <a:lnTo>
                      <a:pt x="2233" y="10110"/>
                    </a:lnTo>
                    <a:lnTo>
                      <a:pt x="2122" y="10922"/>
                    </a:lnTo>
                    <a:lnTo>
                      <a:pt x="2030" y="11733"/>
                    </a:lnTo>
                    <a:lnTo>
                      <a:pt x="1938" y="12545"/>
                    </a:lnTo>
                    <a:lnTo>
                      <a:pt x="1864" y="13375"/>
                    </a:lnTo>
                    <a:lnTo>
                      <a:pt x="1809" y="14187"/>
                    </a:lnTo>
                    <a:lnTo>
                      <a:pt x="1698" y="15829"/>
                    </a:lnTo>
                    <a:lnTo>
                      <a:pt x="1643" y="17489"/>
                    </a:lnTo>
                    <a:lnTo>
                      <a:pt x="1606" y="19149"/>
                    </a:lnTo>
                    <a:lnTo>
                      <a:pt x="1606" y="20791"/>
                    </a:lnTo>
                    <a:lnTo>
                      <a:pt x="1606" y="22452"/>
                    </a:lnTo>
                    <a:lnTo>
                      <a:pt x="1661" y="25735"/>
                    </a:lnTo>
                    <a:lnTo>
                      <a:pt x="1" y="9575"/>
                    </a:lnTo>
                    <a:lnTo>
                      <a:pt x="111" y="25846"/>
                    </a:lnTo>
                    <a:lnTo>
                      <a:pt x="3506" y="25846"/>
                    </a:lnTo>
                    <a:lnTo>
                      <a:pt x="3487" y="24223"/>
                    </a:lnTo>
                    <a:lnTo>
                      <a:pt x="3506" y="22581"/>
                    </a:lnTo>
                    <a:lnTo>
                      <a:pt x="3506" y="20920"/>
                    </a:lnTo>
                    <a:lnTo>
                      <a:pt x="3543" y="19279"/>
                    </a:lnTo>
                    <a:lnTo>
                      <a:pt x="3598" y="17618"/>
                    </a:lnTo>
                    <a:lnTo>
                      <a:pt x="3653" y="15958"/>
                    </a:lnTo>
                    <a:lnTo>
                      <a:pt x="3727" y="14298"/>
                    </a:lnTo>
                    <a:lnTo>
                      <a:pt x="3819" y="12656"/>
                    </a:lnTo>
                    <a:lnTo>
                      <a:pt x="3930" y="11014"/>
                    </a:lnTo>
                    <a:lnTo>
                      <a:pt x="4059" y="9390"/>
                    </a:lnTo>
                    <a:lnTo>
                      <a:pt x="4207" y="7767"/>
                    </a:lnTo>
                    <a:lnTo>
                      <a:pt x="4373" y="6181"/>
                    </a:lnTo>
                    <a:lnTo>
                      <a:pt x="4539" y="4594"/>
                    </a:lnTo>
                    <a:lnTo>
                      <a:pt x="4742" y="3044"/>
                    </a:lnTo>
                    <a:lnTo>
                      <a:pt x="4945" y="1513"/>
                    </a:lnTo>
                    <a:lnTo>
                      <a:pt x="516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5375725" y="4808125"/>
                <a:ext cx="176225" cy="668750"/>
              </a:xfrm>
              <a:custGeom>
                <a:avLst/>
                <a:gdLst/>
                <a:ahLst/>
                <a:cxnLst/>
                <a:rect l="l" t="t" r="r" b="b"/>
                <a:pathLst>
                  <a:path w="7049" h="26750" extrusionOk="0">
                    <a:moveTo>
                      <a:pt x="1" y="1"/>
                    </a:moveTo>
                    <a:lnTo>
                      <a:pt x="278" y="738"/>
                    </a:lnTo>
                    <a:lnTo>
                      <a:pt x="573" y="1476"/>
                    </a:lnTo>
                    <a:lnTo>
                      <a:pt x="831" y="2214"/>
                    </a:lnTo>
                    <a:lnTo>
                      <a:pt x="1089" y="2989"/>
                    </a:lnTo>
                    <a:lnTo>
                      <a:pt x="1329" y="3764"/>
                    </a:lnTo>
                    <a:lnTo>
                      <a:pt x="1551" y="4539"/>
                    </a:lnTo>
                    <a:lnTo>
                      <a:pt x="1772" y="5332"/>
                    </a:lnTo>
                    <a:lnTo>
                      <a:pt x="1975" y="6144"/>
                    </a:lnTo>
                    <a:lnTo>
                      <a:pt x="2159" y="6955"/>
                    </a:lnTo>
                    <a:lnTo>
                      <a:pt x="2344" y="7786"/>
                    </a:lnTo>
                    <a:lnTo>
                      <a:pt x="2510" y="8616"/>
                    </a:lnTo>
                    <a:lnTo>
                      <a:pt x="2657" y="9446"/>
                    </a:lnTo>
                    <a:lnTo>
                      <a:pt x="2787" y="10294"/>
                    </a:lnTo>
                    <a:lnTo>
                      <a:pt x="2916" y="11143"/>
                    </a:lnTo>
                    <a:lnTo>
                      <a:pt x="3026" y="11992"/>
                    </a:lnTo>
                    <a:lnTo>
                      <a:pt x="3137" y="12859"/>
                    </a:lnTo>
                    <a:lnTo>
                      <a:pt x="3211" y="13726"/>
                    </a:lnTo>
                    <a:lnTo>
                      <a:pt x="3303" y="14593"/>
                    </a:lnTo>
                    <a:lnTo>
                      <a:pt x="3358" y="15460"/>
                    </a:lnTo>
                    <a:lnTo>
                      <a:pt x="3414" y="16327"/>
                    </a:lnTo>
                    <a:lnTo>
                      <a:pt x="3451" y="17212"/>
                    </a:lnTo>
                    <a:lnTo>
                      <a:pt x="3469" y="18079"/>
                    </a:lnTo>
                    <a:lnTo>
                      <a:pt x="3488" y="18965"/>
                    </a:lnTo>
                    <a:lnTo>
                      <a:pt x="3469" y="19832"/>
                    </a:lnTo>
                    <a:lnTo>
                      <a:pt x="3469" y="20718"/>
                    </a:lnTo>
                    <a:lnTo>
                      <a:pt x="3432" y="21585"/>
                    </a:lnTo>
                    <a:lnTo>
                      <a:pt x="3395" y="22452"/>
                    </a:lnTo>
                    <a:lnTo>
                      <a:pt x="3340" y="23319"/>
                    </a:lnTo>
                    <a:lnTo>
                      <a:pt x="3285" y="24186"/>
                    </a:lnTo>
                    <a:lnTo>
                      <a:pt x="3211" y="25053"/>
                    </a:lnTo>
                    <a:lnTo>
                      <a:pt x="3119" y="25901"/>
                    </a:lnTo>
                    <a:lnTo>
                      <a:pt x="3008" y="26750"/>
                    </a:lnTo>
                    <a:lnTo>
                      <a:pt x="7048" y="26750"/>
                    </a:lnTo>
                    <a:lnTo>
                      <a:pt x="7030" y="25403"/>
                    </a:lnTo>
                    <a:lnTo>
                      <a:pt x="6974" y="24075"/>
                    </a:lnTo>
                    <a:lnTo>
                      <a:pt x="6919" y="22728"/>
                    </a:lnTo>
                    <a:lnTo>
                      <a:pt x="6845" y="21400"/>
                    </a:lnTo>
                    <a:lnTo>
                      <a:pt x="6734" y="20053"/>
                    </a:lnTo>
                    <a:lnTo>
                      <a:pt x="6605" y="18725"/>
                    </a:lnTo>
                    <a:lnTo>
                      <a:pt x="6458" y="17397"/>
                    </a:lnTo>
                    <a:lnTo>
                      <a:pt x="6255" y="16069"/>
                    </a:lnTo>
                    <a:lnTo>
                      <a:pt x="6089" y="14980"/>
                    </a:lnTo>
                    <a:lnTo>
                      <a:pt x="5886" y="13910"/>
                    </a:lnTo>
                    <a:lnTo>
                      <a:pt x="5646" y="12840"/>
                    </a:lnTo>
                    <a:lnTo>
                      <a:pt x="5406" y="11789"/>
                    </a:lnTo>
                    <a:lnTo>
                      <a:pt x="5111" y="10737"/>
                    </a:lnTo>
                    <a:lnTo>
                      <a:pt x="4816" y="9686"/>
                    </a:lnTo>
                    <a:lnTo>
                      <a:pt x="4465" y="8653"/>
                    </a:lnTo>
                    <a:lnTo>
                      <a:pt x="4096" y="7620"/>
                    </a:lnTo>
                    <a:lnTo>
                      <a:pt x="3709" y="6605"/>
                    </a:lnTo>
                    <a:lnTo>
                      <a:pt x="3285" y="5609"/>
                    </a:lnTo>
                    <a:lnTo>
                      <a:pt x="2823" y="4631"/>
                    </a:lnTo>
                    <a:lnTo>
                      <a:pt x="2325" y="3672"/>
                    </a:lnTo>
                    <a:lnTo>
                      <a:pt x="1790" y="2712"/>
                    </a:lnTo>
                    <a:lnTo>
                      <a:pt x="1237" y="1790"/>
                    </a:lnTo>
                    <a:lnTo>
                      <a:pt x="628" y="886"/>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5578675" y="5041950"/>
                <a:ext cx="70575" cy="434925"/>
              </a:xfrm>
              <a:custGeom>
                <a:avLst/>
                <a:gdLst/>
                <a:ahLst/>
                <a:cxnLst/>
                <a:rect l="l" t="t" r="r" b="b"/>
                <a:pathLst>
                  <a:path w="2823" h="17397" extrusionOk="0">
                    <a:moveTo>
                      <a:pt x="2823" y="1"/>
                    </a:moveTo>
                    <a:lnTo>
                      <a:pt x="0" y="17397"/>
                    </a:lnTo>
                    <a:lnTo>
                      <a:pt x="1254" y="17397"/>
                    </a:lnTo>
                    <a:lnTo>
                      <a:pt x="1365" y="15220"/>
                    </a:lnTo>
                    <a:lnTo>
                      <a:pt x="1513" y="13043"/>
                    </a:lnTo>
                    <a:lnTo>
                      <a:pt x="1679" y="10866"/>
                    </a:lnTo>
                    <a:lnTo>
                      <a:pt x="1863" y="8690"/>
                    </a:lnTo>
                    <a:lnTo>
                      <a:pt x="2066" y="6513"/>
                    </a:lnTo>
                    <a:lnTo>
                      <a:pt x="2306" y="4336"/>
                    </a:lnTo>
                    <a:lnTo>
                      <a:pt x="2546" y="2159"/>
                    </a:lnTo>
                    <a:lnTo>
                      <a:pt x="282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5629850" y="5081625"/>
                <a:ext cx="185425" cy="395250"/>
              </a:xfrm>
              <a:custGeom>
                <a:avLst/>
                <a:gdLst/>
                <a:ahLst/>
                <a:cxnLst/>
                <a:rect l="l" t="t" r="r" b="b"/>
                <a:pathLst>
                  <a:path w="7417" h="15810" extrusionOk="0">
                    <a:moveTo>
                      <a:pt x="7417" y="0"/>
                    </a:moveTo>
                    <a:lnTo>
                      <a:pt x="6974" y="590"/>
                    </a:lnTo>
                    <a:lnTo>
                      <a:pt x="6365" y="1439"/>
                    </a:lnTo>
                    <a:lnTo>
                      <a:pt x="5775" y="2325"/>
                    </a:lnTo>
                    <a:lnTo>
                      <a:pt x="5221" y="3210"/>
                    </a:lnTo>
                    <a:lnTo>
                      <a:pt x="4686" y="4114"/>
                    </a:lnTo>
                    <a:lnTo>
                      <a:pt x="4152" y="5036"/>
                    </a:lnTo>
                    <a:lnTo>
                      <a:pt x="3672" y="5959"/>
                    </a:lnTo>
                    <a:lnTo>
                      <a:pt x="3192" y="6900"/>
                    </a:lnTo>
                    <a:lnTo>
                      <a:pt x="2749" y="7859"/>
                    </a:lnTo>
                    <a:lnTo>
                      <a:pt x="2307" y="8818"/>
                    </a:lnTo>
                    <a:lnTo>
                      <a:pt x="1919" y="9796"/>
                    </a:lnTo>
                    <a:lnTo>
                      <a:pt x="1532" y="10774"/>
                    </a:lnTo>
                    <a:lnTo>
                      <a:pt x="1181" y="11770"/>
                    </a:lnTo>
                    <a:lnTo>
                      <a:pt x="849" y="12766"/>
                    </a:lnTo>
                    <a:lnTo>
                      <a:pt x="536" y="13781"/>
                    </a:lnTo>
                    <a:lnTo>
                      <a:pt x="259" y="14795"/>
                    </a:lnTo>
                    <a:lnTo>
                      <a:pt x="1" y="15810"/>
                    </a:lnTo>
                    <a:lnTo>
                      <a:pt x="3063" y="15810"/>
                    </a:lnTo>
                    <a:lnTo>
                      <a:pt x="3211" y="14869"/>
                    </a:lnTo>
                    <a:lnTo>
                      <a:pt x="3358" y="13928"/>
                    </a:lnTo>
                    <a:lnTo>
                      <a:pt x="3524" y="12987"/>
                    </a:lnTo>
                    <a:lnTo>
                      <a:pt x="3709" y="12047"/>
                    </a:lnTo>
                    <a:lnTo>
                      <a:pt x="3912" y="11106"/>
                    </a:lnTo>
                    <a:lnTo>
                      <a:pt x="4115" y="10165"/>
                    </a:lnTo>
                    <a:lnTo>
                      <a:pt x="4336" y="9243"/>
                    </a:lnTo>
                    <a:lnTo>
                      <a:pt x="4576" y="8320"/>
                    </a:lnTo>
                    <a:lnTo>
                      <a:pt x="4834" y="7398"/>
                    </a:lnTo>
                    <a:lnTo>
                      <a:pt x="5092" y="6475"/>
                    </a:lnTo>
                    <a:lnTo>
                      <a:pt x="5369" y="5553"/>
                    </a:lnTo>
                    <a:lnTo>
                      <a:pt x="5664" y="4649"/>
                    </a:lnTo>
                    <a:lnTo>
                      <a:pt x="5978" y="3745"/>
                    </a:lnTo>
                    <a:lnTo>
                      <a:pt x="6291" y="2841"/>
                    </a:lnTo>
                    <a:lnTo>
                      <a:pt x="6624" y="1956"/>
                    </a:lnTo>
                    <a:lnTo>
                      <a:pt x="6974" y="1052"/>
                    </a:lnTo>
                    <a:lnTo>
                      <a:pt x="741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75" name="Google Shape;75;p2"/>
          <p:cNvSpPr txBox="1">
            <a:spLocks noGrp="1"/>
          </p:cNvSpPr>
          <p:nvPr>
            <p:ph type="subTitle" idx="1"/>
          </p:nvPr>
        </p:nvSpPr>
        <p:spPr>
          <a:xfrm>
            <a:off x="875618" y="3184738"/>
            <a:ext cx="4528800" cy="3657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600"/>
              <a:buNone/>
              <a:defRPr sz="18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grpSp>
        <p:nvGrpSpPr>
          <p:cNvPr id="76" name="Google Shape;76;p2"/>
          <p:cNvGrpSpPr/>
          <p:nvPr/>
        </p:nvGrpSpPr>
        <p:grpSpPr>
          <a:xfrm flipH="1">
            <a:off x="-104560" y="3744300"/>
            <a:ext cx="1571958" cy="1610184"/>
            <a:chOff x="-3128300" y="3184750"/>
            <a:chExt cx="1745650" cy="1788100"/>
          </a:xfrm>
        </p:grpSpPr>
        <p:sp>
          <p:nvSpPr>
            <p:cNvPr id="77" name="Google Shape;77;p2"/>
            <p:cNvSpPr/>
            <p:nvPr/>
          </p:nvSpPr>
          <p:spPr>
            <a:xfrm>
              <a:off x="-3128300" y="3184750"/>
              <a:ext cx="1745650" cy="1788100"/>
            </a:xfrm>
            <a:custGeom>
              <a:avLst/>
              <a:gdLst/>
              <a:ahLst/>
              <a:cxnLst/>
              <a:rect l="l" t="t" r="r" b="b"/>
              <a:pathLst>
                <a:path w="69826" h="71524" extrusionOk="0">
                  <a:moveTo>
                    <a:pt x="62244" y="1"/>
                  </a:moveTo>
                  <a:lnTo>
                    <a:pt x="61580" y="19"/>
                  </a:lnTo>
                  <a:lnTo>
                    <a:pt x="60934" y="56"/>
                  </a:lnTo>
                  <a:lnTo>
                    <a:pt x="60270" y="130"/>
                  </a:lnTo>
                  <a:lnTo>
                    <a:pt x="59624" y="222"/>
                  </a:lnTo>
                  <a:lnTo>
                    <a:pt x="59034" y="333"/>
                  </a:lnTo>
                  <a:lnTo>
                    <a:pt x="58462" y="481"/>
                  </a:lnTo>
                  <a:lnTo>
                    <a:pt x="57890" y="647"/>
                  </a:lnTo>
                  <a:lnTo>
                    <a:pt x="57337" y="813"/>
                  </a:lnTo>
                  <a:lnTo>
                    <a:pt x="56783" y="1016"/>
                  </a:lnTo>
                  <a:lnTo>
                    <a:pt x="56248" y="1255"/>
                  </a:lnTo>
                  <a:lnTo>
                    <a:pt x="55695" y="1495"/>
                  </a:lnTo>
                  <a:lnTo>
                    <a:pt x="55178" y="1754"/>
                  </a:lnTo>
                  <a:lnTo>
                    <a:pt x="54662" y="2030"/>
                  </a:lnTo>
                  <a:lnTo>
                    <a:pt x="54145" y="2325"/>
                  </a:lnTo>
                  <a:lnTo>
                    <a:pt x="53647" y="2639"/>
                  </a:lnTo>
                  <a:lnTo>
                    <a:pt x="53167" y="2971"/>
                  </a:lnTo>
                  <a:lnTo>
                    <a:pt x="52688" y="3322"/>
                  </a:lnTo>
                  <a:lnTo>
                    <a:pt x="52226" y="3691"/>
                  </a:lnTo>
                  <a:lnTo>
                    <a:pt x="51784" y="4078"/>
                  </a:lnTo>
                  <a:lnTo>
                    <a:pt x="51341" y="4465"/>
                  </a:lnTo>
                  <a:lnTo>
                    <a:pt x="50917" y="4871"/>
                  </a:lnTo>
                  <a:lnTo>
                    <a:pt x="50492" y="5296"/>
                  </a:lnTo>
                  <a:lnTo>
                    <a:pt x="50087" y="5738"/>
                  </a:lnTo>
                  <a:lnTo>
                    <a:pt x="49699" y="6199"/>
                  </a:lnTo>
                  <a:lnTo>
                    <a:pt x="49330" y="6661"/>
                  </a:lnTo>
                  <a:lnTo>
                    <a:pt x="48980" y="7122"/>
                  </a:lnTo>
                  <a:lnTo>
                    <a:pt x="48629" y="7620"/>
                  </a:lnTo>
                  <a:lnTo>
                    <a:pt x="48316" y="8118"/>
                  </a:lnTo>
                  <a:lnTo>
                    <a:pt x="48002" y="8616"/>
                  </a:lnTo>
                  <a:lnTo>
                    <a:pt x="47707" y="9133"/>
                  </a:lnTo>
                  <a:lnTo>
                    <a:pt x="47430" y="9668"/>
                  </a:lnTo>
                  <a:lnTo>
                    <a:pt x="47172" y="10203"/>
                  </a:lnTo>
                  <a:lnTo>
                    <a:pt x="46932" y="10738"/>
                  </a:lnTo>
                  <a:lnTo>
                    <a:pt x="46711" y="11291"/>
                  </a:lnTo>
                  <a:lnTo>
                    <a:pt x="46508" y="11845"/>
                  </a:lnTo>
                  <a:lnTo>
                    <a:pt x="46323" y="12398"/>
                  </a:lnTo>
                  <a:lnTo>
                    <a:pt x="46176" y="12933"/>
                  </a:lnTo>
                  <a:lnTo>
                    <a:pt x="46046" y="13450"/>
                  </a:lnTo>
                  <a:lnTo>
                    <a:pt x="45917" y="13966"/>
                  </a:lnTo>
                  <a:lnTo>
                    <a:pt x="45807" y="14501"/>
                  </a:lnTo>
                  <a:lnTo>
                    <a:pt x="45714" y="15036"/>
                  </a:lnTo>
                  <a:lnTo>
                    <a:pt x="45641" y="15571"/>
                  </a:lnTo>
                  <a:lnTo>
                    <a:pt x="45585" y="16106"/>
                  </a:lnTo>
                  <a:lnTo>
                    <a:pt x="45548" y="16641"/>
                  </a:lnTo>
                  <a:lnTo>
                    <a:pt x="45511" y="17176"/>
                  </a:lnTo>
                  <a:lnTo>
                    <a:pt x="45493" y="17711"/>
                  </a:lnTo>
                  <a:lnTo>
                    <a:pt x="45493" y="18264"/>
                  </a:lnTo>
                  <a:lnTo>
                    <a:pt x="45493" y="18799"/>
                  </a:lnTo>
                  <a:lnTo>
                    <a:pt x="45530" y="19334"/>
                  </a:lnTo>
                  <a:lnTo>
                    <a:pt x="45567" y="19869"/>
                  </a:lnTo>
                  <a:lnTo>
                    <a:pt x="45622" y="20404"/>
                  </a:lnTo>
                  <a:lnTo>
                    <a:pt x="45677" y="20958"/>
                  </a:lnTo>
                  <a:lnTo>
                    <a:pt x="45770" y="21493"/>
                  </a:lnTo>
                  <a:lnTo>
                    <a:pt x="45862" y="22009"/>
                  </a:lnTo>
                  <a:lnTo>
                    <a:pt x="45973" y="22544"/>
                  </a:lnTo>
                  <a:lnTo>
                    <a:pt x="46083" y="23079"/>
                  </a:lnTo>
                  <a:lnTo>
                    <a:pt x="46212" y="23596"/>
                  </a:lnTo>
                  <a:lnTo>
                    <a:pt x="46360" y="24131"/>
                  </a:lnTo>
                  <a:lnTo>
                    <a:pt x="46526" y="24647"/>
                  </a:lnTo>
                  <a:lnTo>
                    <a:pt x="46692" y="25164"/>
                  </a:lnTo>
                  <a:lnTo>
                    <a:pt x="46877" y="25680"/>
                  </a:lnTo>
                  <a:lnTo>
                    <a:pt x="47061" y="26179"/>
                  </a:lnTo>
                  <a:lnTo>
                    <a:pt x="47282" y="26677"/>
                  </a:lnTo>
                  <a:lnTo>
                    <a:pt x="47485" y="27175"/>
                  </a:lnTo>
                  <a:lnTo>
                    <a:pt x="47725" y="27673"/>
                  </a:lnTo>
                  <a:lnTo>
                    <a:pt x="47965" y="28153"/>
                  </a:lnTo>
                  <a:lnTo>
                    <a:pt x="48223" y="28632"/>
                  </a:lnTo>
                  <a:lnTo>
                    <a:pt x="48482" y="29112"/>
                  </a:lnTo>
                  <a:lnTo>
                    <a:pt x="48223" y="28872"/>
                  </a:lnTo>
                  <a:lnTo>
                    <a:pt x="47947" y="28669"/>
                  </a:lnTo>
                  <a:lnTo>
                    <a:pt x="47651" y="28485"/>
                  </a:lnTo>
                  <a:lnTo>
                    <a:pt x="47319" y="28319"/>
                  </a:lnTo>
                  <a:lnTo>
                    <a:pt x="46987" y="28189"/>
                  </a:lnTo>
                  <a:lnTo>
                    <a:pt x="46655" y="28079"/>
                  </a:lnTo>
                  <a:lnTo>
                    <a:pt x="46305" y="27986"/>
                  </a:lnTo>
                  <a:lnTo>
                    <a:pt x="45936" y="27931"/>
                  </a:lnTo>
                  <a:lnTo>
                    <a:pt x="45585" y="27894"/>
                  </a:lnTo>
                  <a:lnTo>
                    <a:pt x="45216" y="27894"/>
                  </a:lnTo>
                  <a:lnTo>
                    <a:pt x="44847" y="27913"/>
                  </a:lnTo>
                  <a:lnTo>
                    <a:pt x="44478" y="27950"/>
                  </a:lnTo>
                  <a:lnTo>
                    <a:pt x="44128" y="28023"/>
                  </a:lnTo>
                  <a:lnTo>
                    <a:pt x="43777" y="28134"/>
                  </a:lnTo>
                  <a:lnTo>
                    <a:pt x="43445" y="28263"/>
                  </a:lnTo>
                  <a:lnTo>
                    <a:pt x="43113" y="28411"/>
                  </a:lnTo>
                  <a:lnTo>
                    <a:pt x="42726" y="28651"/>
                  </a:lnTo>
                  <a:lnTo>
                    <a:pt x="42338" y="28927"/>
                  </a:lnTo>
                  <a:lnTo>
                    <a:pt x="41988" y="29223"/>
                  </a:lnTo>
                  <a:lnTo>
                    <a:pt x="41674" y="29555"/>
                  </a:lnTo>
                  <a:lnTo>
                    <a:pt x="41361" y="29905"/>
                  </a:lnTo>
                  <a:lnTo>
                    <a:pt x="41102" y="30274"/>
                  </a:lnTo>
                  <a:lnTo>
                    <a:pt x="40844" y="30661"/>
                  </a:lnTo>
                  <a:lnTo>
                    <a:pt x="40623" y="31067"/>
                  </a:lnTo>
                  <a:lnTo>
                    <a:pt x="40420" y="31492"/>
                  </a:lnTo>
                  <a:lnTo>
                    <a:pt x="40254" y="31934"/>
                  </a:lnTo>
                  <a:lnTo>
                    <a:pt x="40106" y="32396"/>
                  </a:lnTo>
                  <a:lnTo>
                    <a:pt x="39977" y="32857"/>
                  </a:lnTo>
                  <a:lnTo>
                    <a:pt x="39885" y="33318"/>
                  </a:lnTo>
                  <a:lnTo>
                    <a:pt x="39811" y="33779"/>
                  </a:lnTo>
                  <a:lnTo>
                    <a:pt x="39756" y="34259"/>
                  </a:lnTo>
                  <a:lnTo>
                    <a:pt x="39737" y="34720"/>
                  </a:lnTo>
                  <a:lnTo>
                    <a:pt x="39737" y="35200"/>
                  </a:lnTo>
                  <a:lnTo>
                    <a:pt x="39737" y="35661"/>
                  </a:lnTo>
                  <a:lnTo>
                    <a:pt x="39774" y="36122"/>
                  </a:lnTo>
                  <a:lnTo>
                    <a:pt x="39829" y="36583"/>
                  </a:lnTo>
                  <a:lnTo>
                    <a:pt x="39903" y="37044"/>
                  </a:lnTo>
                  <a:lnTo>
                    <a:pt x="39977" y="37506"/>
                  </a:lnTo>
                  <a:lnTo>
                    <a:pt x="40069" y="37967"/>
                  </a:lnTo>
                  <a:lnTo>
                    <a:pt x="40180" y="38428"/>
                  </a:lnTo>
                  <a:lnTo>
                    <a:pt x="40420" y="39332"/>
                  </a:lnTo>
                  <a:lnTo>
                    <a:pt x="40678" y="40236"/>
                  </a:lnTo>
                  <a:lnTo>
                    <a:pt x="40973" y="41140"/>
                  </a:lnTo>
                  <a:lnTo>
                    <a:pt x="41268" y="42025"/>
                  </a:lnTo>
                  <a:lnTo>
                    <a:pt x="41047" y="41472"/>
                  </a:lnTo>
                  <a:lnTo>
                    <a:pt x="40789" y="40918"/>
                  </a:lnTo>
                  <a:lnTo>
                    <a:pt x="40512" y="40402"/>
                  </a:lnTo>
                  <a:lnTo>
                    <a:pt x="40198" y="39904"/>
                  </a:lnTo>
                  <a:lnTo>
                    <a:pt x="39866" y="39424"/>
                  </a:lnTo>
                  <a:lnTo>
                    <a:pt x="39497" y="38963"/>
                  </a:lnTo>
                  <a:lnTo>
                    <a:pt x="39110" y="38520"/>
                  </a:lnTo>
                  <a:lnTo>
                    <a:pt x="38686" y="38096"/>
                  </a:lnTo>
                  <a:lnTo>
                    <a:pt x="38243" y="37690"/>
                  </a:lnTo>
                  <a:lnTo>
                    <a:pt x="37782" y="37321"/>
                  </a:lnTo>
                  <a:lnTo>
                    <a:pt x="37302" y="36971"/>
                  </a:lnTo>
                  <a:lnTo>
                    <a:pt x="36804" y="36639"/>
                  </a:lnTo>
                  <a:lnTo>
                    <a:pt x="36288" y="36343"/>
                  </a:lnTo>
                  <a:lnTo>
                    <a:pt x="35771" y="36067"/>
                  </a:lnTo>
                  <a:lnTo>
                    <a:pt x="35218" y="35808"/>
                  </a:lnTo>
                  <a:lnTo>
                    <a:pt x="34664" y="35587"/>
                  </a:lnTo>
                  <a:lnTo>
                    <a:pt x="34111" y="35384"/>
                  </a:lnTo>
                  <a:lnTo>
                    <a:pt x="33520" y="35218"/>
                  </a:lnTo>
                  <a:lnTo>
                    <a:pt x="32948" y="35070"/>
                  </a:lnTo>
                  <a:lnTo>
                    <a:pt x="32358" y="34960"/>
                  </a:lnTo>
                  <a:lnTo>
                    <a:pt x="31768" y="34868"/>
                  </a:lnTo>
                  <a:lnTo>
                    <a:pt x="31177" y="34812"/>
                  </a:lnTo>
                  <a:lnTo>
                    <a:pt x="30587" y="34794"/>
                  </a:lnTo>
                  <a:lnTo>
                    <a:pt x="29997" y="34794"/>
                  </a:lnTo>
                  <a:lnTo>
                    <a:pt x="29406" y="34831"/>
                  </a:lnTo>
                  <a:lnTo>
                    <a:pt x="28816" y="34904"/>
                  </a:lnTo>
                  <a:lnTo>
                    <a:pt x="28226" y="35015"/>
                  </a:lnTo>
                  <a:lnTo>
                    <a:pt x="27654" y="35144"/>
                  </a:lnTo>
                  <a:lnTo>
                    <a:pt x="27100" y="35310"/>
                  </a:lnTo>
                  <a:lnTo>
                    <a:pt x="26529" y="35513"/>
                  </a:lnTo>
                  <a:lnTo>
                    <a:pt x="25994" y="35753"/>
                  </a:lnTo>
                  <a:lnTo>
                    <a:pt x="25459" y="36030"/>
                  </a:lnTo>
                  <a:lnTo>
                    <a:pt x="24961" y="36343"/>
                  </a:lnTo>
                  <a:lnTo>
                    <a:pt x="24481" y="36675"/>
                  </a:lnTo>
                  <a:lnTo>
                    <a:pt x="24020" y="37026"/>
                  </a:lnTo>
                  <a:lnTo>
                    <a:pt x="23595" y="37413"/>
                  </a:lnTo>
                  <a:lnTo>
                    <a:pt x="23190" y="37819"/>
                  </a:lnTo>
                  <a:lnTo>
                    <a:pt x="22802" y="38244"/>
                  </a:lnTo>
                  <a:lnTo>
                    <a:pt x="22433" y="38686"/>
                  </a:lnTo>
                  <a:lnTo>
                    <a:pt x="22101" y="39166"/>
                  </a:lnTo>
                  <a:lnTo>
                    <a:pt x="21787" y="39646"/>
                  </a:lnTo>
                  <a:lnTo>
                    <a:pt x="21492" y="40162"/>
                  </a:lnTo>
                  <a:lnTo>
                    <a:pt x="21234" y="40679"/>
                  </a:lnTo>
                  <a:lnTo>
                    <a:pt x="20994" y="41214"/>
                  </a:lnTo>
                  <a:lnTo>
                    <a:pt x="20791" y="41749"/>
                  </a:lnTo>
                  <a:lnTo>
                    <a:pt x="20607" y="42302"/>
                  </a:lnTo>
                  <a:lnTo>
                    <a:pt x="20441" y="42856"/>
                  </a:lnTo>
                  <a:lnTo>
                    <a:pt x="20312" y="43427"/>
                  </a:lnTo>
                  <a:lnTo>
                    <a:pt x="20201" y="43999"/>
                  </a:lnTo>
                  <a:lnTo>
                    <a:pt x="20127" y="44590"/>
                  </a:lnTo>
                  <a:lnTo>
                    <a:pt x="20072" y="45162"/>
                  </a:lnTo>
                  <a:lnTo>
                    <a:pt x="20053" y="45752"/>
                  </a:lnTo>
                  <a:lnTo>
                    <a:pt x="20053" y="46342"/>
                  </a:lnTo>
                  <a:lnTo>
                    <a:pt x="20090" y="46914"/>
                  </a:lnTo>
                  <a:lnTo>
                    <a:pt x="20146" y="47486"/>
                  </a:lnTo>
                  <a:lnTo>
                    <a:pt x="20238" y="48058"/>
                  </a:lnTo>
                  <a:lnTo>
                    <a:pt x="20349" y="48630"/>
                  </a:lnTo>
                  <a:lnTo>
                    <a:pt x="20515" y="49183"/>
                  </a:lnTo>
                  <a:lnTo>
                    <a:pt x="20681" y="49737"/>
                  </a:lnTo>
                  <a:lnTo>
                    <a:pt x="20902" y="50272"/>
                  </a:lnTo>
                  <a:lnTo>
                    <a:pt x="21142" y="50807"/>
                  </a:lnTo>
                  <a:lnTo>
                    <a:pt x="21400" y="51305"/>
                  </a:lnTo>
                  <a:lnTo>
                    <a:pt x="21695" y="51803"/>
                  </a:lnTo>
                  <a:lnTo>
                    <a:pt x="22027" y="52282"/>
                  </a:lnTo>
                  <a:lnTo>
                    <a:pt x="21677" y="51877"/>
                  </a:lnTo>
                  <a:lnTo>
                    <a:pt x="21308" y="51489"/>
                  </a:lnTo>
                  <a:lnTo>
                    <a:pt x="20920" y="51102"/>
                  </a:lnTo>
                  <a:lnTo>
                    <a:pt x="20515" y="50751"/>
                  </a:lnTo>
                  <a:lnTo>
                    <a:pt x="20090" y="50419"/>
                  </a:lnTo>
                  <a:lnTo>
                    <a:pt x="19648" y="50106"/>
                  </a:lnTo>
                  <a:lnTo>
                    <a:pt x="19186" y="49792"/>
                  </a:lnTo>
                  <a:lnTo>
                    <a:pt x="18725" y="49515"/>
                  </a:lnTo>
                  <a:lnTo>
                    <a:pt x="18246" y="49257"/>
                  </a:lnTo>
                  <a:lnTo>
                    <a:pt x="17766" y="49017"/>
                  </a:lnTo>
                  <a:lnTo>
                    <a:pt x="17268" y="48814"/>
                  </a:lnTo>
                  <a:lnTo>
                    <a:pt x="16770" y="48611"/>
                  </a:lnTo>
                  <a:lnTo>
                    <a:pt x="16253" y="48427"/>
                  </a:lnTo>
                  <a:lnTo>
                    <a:pt x="15718" y="48279"/>
                  </a:lnTo>
                  <a:lnTo>
                    <a:pt x="15202" y="48150"/>
                  </a:lnTo>
                  <a:lnTo>
                    <a:pt x="14667" y="48021"/>
                  </a:lnTo>
                  <a:lnTo>
                    <a:pt x="14132" y="47929"/>
                  </a:lnTo>
                  <a:lnTo>
                    <a:pt x="13597" y="47873"/>
                  </a:lnTo>
                  <a:lnTo>
                    <a:pt x="13043" y="47818"/>
                  </a:lnTo>
                  <a:lnTo>
                    <a:pt x="12508" y="47800"/>
                  </a:lnTo>
                  <a:lnTo>
                    <a:pt x="11955" y="47800"/>
                  </a:lnTo>
                  <a:lnTo>
                    <a:pt x="11420" y="47818"/>
                  </a:lnTo>
                  <a:lnTo>
                    <a:pt x="10885" y="47855"/>
                  </a:lnTo>
                  <a:lnTo>
                    <a:pt x="10331" y="47910"/>
                  </a:lnTo>
                  <a:lnTo>
                    <a:pt x="9796" y="48002"/>
                  </a:lnTo>
                  <a:lnTo>
                    <a:pt x="9280" y="48113"/>
                  </a:lnTo>
                  <a:lnTo>
                    <a:pt x="8745" y="48242"/>
                  </a:lnTo>
                  <a:lnTo>
                    <a:pt x="8228" y="48408"/>
                  </a:lnTo>
                  <a:lnTo>
                    <a:pt x="7730" y="48593"/>
                  </a:lnTo>
                  <a:lnTo>
                    <a:pt x="7214" y="48796"/>
                  </a:lnTo>
                  <a:lnTo>
                    <a:pt x="6734" y="49036"/>
                  </a:lnTo>
                  <a:lnTo>
                    <a:pt x="6254" y="49294"/>
                  </a:lnTo>
                  <a:lnTo>
                    <a:pt x="5775" y="49571"/>
                  </a:lnTo>
                  <a:lnTo>
                    <a:pt x="5314" y="49884"/>
                  </a:lnTo>
                  <a:lnTo>
                    <a:pt x="4852" y="50216"/>
                  </a:lnTo>
                  <a:lnTo>
                    <a:pt x="4428" y="50567"/>
                  </a:lnTo>
                  <a:lnTo>
                    <a:pt x="4022" y="50936"/>
                  </a:lnTo>
                  <a:lnTo>
                    <a:pt x="3635" y="51342"/>
                  </a:lnTo>
                  <a:lnTo>
                    <a:pt x="3247" y="51747"/>
                  </a:lnTo>
                  <a:lnTo>
                    <a:pt x="2897" y="52172"/>
                  </a:lnTo>
                  <a:lnTo>
                    <a:pt x="2565" y="52614"/>
                  </a:lnTo>
                  <a:lnTo>
                    <a:pt x="2233" y="53057"/>
                  </a:lnTo>
                  <a:lnTo>
                    <a:pt x="1938" y="53537"/>
                  </a:lnTo>
                  <a:lnTo>
                    <a:pt x="1661" y="54017"/>
                  </a:lnTo>
                  <a:lnTo>
                    <a:pt x="1403" y="54515"/>
                  </a:lnTo>
                  <a:lnTo>
                    <a:pt x="1163" y="55013"/>
                  </a:lnTo>
                  <a:lnTo>
                    <a:pt x="941" y="55529"/>
                  </a:lnTo>
                  <a:lnTo>
                    <a:pt x="757" y="56064"/>
                  </a:lnTo>
                  <a:lnTo>
                    <a:pt x="572" y="56581"/>
                  </a:lnTo>
                  <a:lnTo>
                    <a:pt x="425" y="57116"/>
                  </a:lnTo>
                  <a:lnTo>
                    <a:pt x="296" y="57669"/>
                  </a:lnTo>
                  <a:lnTo>
                    <a:pt x="185" y="58223"/>
                  </a:lnTo>
                  <a:lnTo>
                    <a:pt x="111" y="58758"/>
                  </a:lnTo>
                  <a:lnTo>
                    <a:pt x="37" y="59311"/>
                  </a:lnTo>
                  <a:lnTo>
                    <a:pt x="1" y="59883"/>
                  </a:lnTo>
                  <a:lnTo>
                    <a:pt x="1" y="60436"/>
                  </a:lnTo>
                  <a:lnTo>
                    <a:pt x="19" y="60990"/>
                  </a:lnTo>
                  <a:lnTo>
                    <a:pt x="56" y="61543"/>
                  </a:lnTo>
                  <a:lnTo>
                    <a:pt x="111" y="62097"/>
                  </a:lnTo>
                  <a:lnTo>
                    <a:pt x="204" y="62632"/>
                  </a:lnTo>
                  <a:lnTo>
                    <a:pt x="314" y="63185"/>
                  </a:lnTo>
                  <a:lnTo>
                    <a:pt x="462" y="63720"/>
                  </a:lnTo>
                  <a:lnTo>
                    <a:pt x="628" y="64255"/>
                  </a:lnTo>
                  <a:lnTo>
                    <a:pt x="831" y="64772"/>
                  </a:lnTo>
                  <a:lnTo>
                    <a:pt x="10590" y="65731"/>
                  </a:lnTo>
                  <a:lnTo>
                    <a:pt x="20994" y="66746"/>
                  </a:lnTo>
                  <a:lnTo>
                    <a:pt x="69826" y="71524"/>
                  </a:lnTo>
                  <a:lnTo>
                    <a:pt x="69826" y="2049"/>
                  </a:lnTo>
                  <a:lnTo>
                    <a:pt x="69254" y="1735"/>
                  </a:lnTo>
                  <a:lnTo>
                    <a:pt x="68645" y="1440"/>
                  </a:lnTo>
                  <a:lnTo>
                    <a:pt x="68055" y="1182"/>
                  </a:lnTo>
                  <a:lnTo>
                    <a:pt x="67427" y="942"/>
                  </a:lnTo>
                  <a:lnTo>
                    <a:pt x="66800" y="720"/>
                  </a:lnTo>
                  <a:lnTo>
                    <a:pt x="66173" y="536"/>
                  </a:lnTo>
                  <a:lnTo>
                    <a:pt x="65527" y="388"/>
                  </a:lnTo>
                  <a:lnTo>
                    <a:pt x="64882" y="241"/>
                  </a:lnTo>
                  <a:lnTo>
                    <a:pt x="64218" y="149"/>
                  </a:lnTo>
                  <a:lnTo>
                    <a:pt x="63572" y="75"/>
                  </a:lnTo>
                  <a:lnTo>
                    <a:pt x="62908" y="19"/>
                  </a:lnTo>
                  <a:lnTo>
                    <a:pt x="6224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2670849" y="3653325"/>
              <a:ext cx="1288115" cy="1319439"/>
            </a:xfrm>
            <a:custGeom>
              <a:avLst/>
              <a:gdLst/>
              <a:ahLst/>
              <a:cxnLst/>
              <a:rect l="l" t="t" r="r" b="b"/>
              <a:pathLst>
                <a:path w="69826" h="71524" extrusionOk="0">
                  <a:moveTo>
                    <a:pt x="62244" y="1"/>
                  </a:moveTo>
                  <a:lnTo>
                    <a:pt x="61580" y="19"/>
                  </a:lnTo>
                  <a:lnTo>
                    <a:pt x="60934" y="56"/>
                  </a:lnTo>
                  <a:lnTo>
                    <a:pt x="60270" y="130"/>
                  </a:lnTo>
                  <a:lnTo>
                    <a:pt x="59624" y="222"/>
                  </a:lnTo>
                  <a:lnTo>
                    <a:pt x="59034" y="333"/>
                  </a:lnTo>
                  <a:lnTo>
                    <a:pt x="58462" y="481"/>
                  </a:lnTo>
                  <a:lnTo>
                    <a:pt x="57890" y="647"/>
                  </a:lnTo>
                  <a:lnTo>
                    <a:pt x="57337" y="813"/>
                  </a:lnTo>
                  <a:lnTo>
                    <a:pt x="56783" y="1016"/>
                  </a:lnTo>
                  <a:lnTo>
                    <a:pt x="56248" y="1255"/>
                  </a:lnTo>
                  <a:lnTo>
                    <a:pt x="55695" y="1495"/>
                  </a:lnTo>
                  <a:lnTo>
                    <a:pt x="55178" y="1754"/>
                  </a:lnTo>
                  <a:lnTo>
                    <a:pt x="54662" y="2030"/>
                  </a:lnTo>
                  <a:lnTo>
                    <a:pt x="54145" y="2325"/>
                  </a:lnTo>
                  <a:lnTo>
                    <a:pt x="53647" y="2639"/>
                  </a:lnTo>
                  <a:lnTo>
                    <a:pt x="53167" y="2971"/>
                  </a:lnTo>
                  <a:lnTo>
                    <a:pt x="52688" y="3322"/>
                  </a:lnTo>
                  <a:lnTo>
                    <a:pt x="52226" y="3691"/>
                  </a:lnTo>
                  <a:lnTo>
                    <a:pt x="51784" y="4078"/>
                  </a:lnTo>
                  <a:lnTo>
                    <a:pt x="51341" y="4465"/>
                  </a:lnTo>
                  <a:lnTo>
                    <a:pt x="50917" y="4871"/>
                  </a:lnTo>
                  <a:lnTo>
                    <a:pt x="50492" y="5296"/>
                  </a:lnTo>
                  <a:lnTo>
                    <a:pt x="50087" y="5738"/>
                  </a:lnTo>
                  <a:lnTo>
                    <a:pt x="49699" y="6199"/>
                  </a:lnTo>
                  <a:lnTo>
                    <a:pt x="49330" y="6661"/>
                  </a:lnTo>
                  <a:lnTo>
                    <a:pt x="48980" y="7122"/>
                  </a:lnTo>
                  <a:lnTo>
                    <a:pt x="48629" y="7620"/>
                  </a:lnTo>
                  <a:lnTo>
                    <a:pt x="48316" y="8118"/>
                  </a:lnTo>
                  <a:lnTo>
                    <a:pt x="48002" y="8616"/>
                  </a:lnTo>
                  <a:lnTo>
                    <a:pt x="47707" y="9133"/>
                  </a:lnTo>
                  <a:lnTo>
                    <a:pt x="47430" y="9668"/>
                  </a:lnTo>
                  <a:lnTo>
                    <a:pt x="47172" y="10203"/>
                  </a:lnTo>
                  <a:lnTo>
                    <a:pt x="46932" y="10738"/>
                  </a:lnTo>
                  <a:lnTo>
                    <a:pt x="46711" y="11291"/>
                  </a:lnTo>
                  <a:lnTo>
                    <a:pt x="46508" y="11845"/>
                  </a:lnTo>
                  <a:lnTo>
                    <a:pt x="46323" y="12398"/>
                  </a:lnTo>
                  <a:lnTo>
                    <a:pt x="46176" y="12933"/>
                  </a:lnTo>
                  <a:lnTo>
                    <a:pt x="46046" y="13450"/>
                  </a:lnTo>
                  <a:lnTo>
                    <a:pt x="45917" y="13966"/>
                  </a:lnTo>
                  <a:lnTo>
                    <a:pt x="45807" y="14501"/>
                  </a:lnTo>
                  <a:lnTo>
                    <a:pt x="45714" y="15036"/>
                  </a:lnTo>
                  <a:lnTo>
                    <a:pt x="45641" y="15571"/>
                  </a:lnTo>
                  <a:lnTo>
                    <a:pt x="45585" y="16106"/>
                  </a:lnTo>
                  <a:lnTo>
                    <a:pt x="45548" y="16641"/>
                  </a:lnTo>
                  <a:lnTo>
                    <a:pt x="45511" y="17176"/>
                  </a:lnTo>
                  <a:lnTo>
                    <a:pt x="45493" y="17711"/>
                  </a:lnTo>
                  <a:lnTo>
                    <a:pt x="45493" y="18264"/>
                  </a:lnTo>
                  <a:lnTo>
                    <a:pt x="45493" y="18799"/>
                  </a:lnTo>
                  <a:lnTo>
                    <a:pt x="45530" y="19334"/>
                  </a:lnTo>
                  <a:lnTo>
                    <a:pt x="45567" y="19869"/>
                  </a:lnTo>
                  <a:lnTo>
                    <a:pt x="45622" y="20404"/>
                  </a:lnTo>
                  <a:lnTo>
                    <a:pt x="45677" y="20958"/>
                  </a:lnTo>
                  <a:lnTo>
                    <a:pt x="45770" y="21493"/>
                  </a:lnTo>
                  <a:lnTo>
                    <a:pt x="45862" y="22009"/>
                  </a:lnTo>
                  <a:lnTo>
                    <a:pt x="45973" y="22544"/>
                  </a:lnTo>
                  <a:lnTo>
                    <a:pt x="46083" y="23079"/>
                  </a:lnTo>
                  <a:lnTo>
                    <a:pt x="46212" y="23596"/>
                  </a:lnTo>
                  <a:lnTo>
                    <a:pt x="46360" y="24131"/>
                  </a:lnTo>
                  <a:lnTo>
                    <a:pt x="46526" y="24647"/>
                  </a:lnTo>
                  <a:lnTo>
                    <a:pt x="46692" y="25164"/>
                  </a:lnTo>
                  <a:lnTo>
                    <a:pt x="46877" y="25680"/>
                  </a:lnTo>
                  <a:lnTo>
                    <a:pt x="47061" y="26179"/>
                  </a:lnTo>
                  <a:lnTo>
                    <a:pt x="47282" y="26677"/>
                  </a:lnTo>
                  <a:lnTo>
                    <a:pt x="47485" y="27175"/>
                  </a:lnTo>
                  <a:lnTo>
                    <a:pt x="47725" y="27673"/>
                  </a:lnTo>
                  <a:lnTo>
                    <a:pt x="47965" y="28153"/>
                  </a:lnTo>
                  <a:lnTo>
                    <a:pt x="48223" y="28632"/>
                  </a:lnTo>
                  <a:lnTo>
                    <a:pt x="48482" y="29112"/>
                  </a:lnTo>
                  <a:lnTo>
                    <a:pt x="48223" y="28872"/>
                  </a:lnTo>
                  <a:lnTo>
                    <a:pt x="47947" y="28669"/>
                  </a:lnTo>
                  <a:lnTo>
                    <a:pt x="47651" y="28485"/>
                  </a:lnTo>
                  <a:lnTo>
                    <a:pt x="47319" y="28319"/>
                  </a:lnTo>
                  <a:lnTo>
                    <a:pt x="46987" y="28189"/>
                  </a:lnTo>
                  <a:lnTo>
                    <a:pt x="46655" y="28079"/>
                  </a:lnTo>
                  <a:lnTo>
                    <a:pt x="46305" y="27986"/>
                  </a:lnTo>
                  <a:lnTo>
                    <a:pt x="45936" y="27931"/>
                  </a:lnTo>
                  <a:lnTo>
                    <a:pt x="45585" y="27894"/>
                  </a:lnTo>
                  <a:lnTo>
                    <a:pt x="45216" y="27894"/>
                  </a:lnTo>
                  <a:lnTo>
                    <a:pt x="44847" y="27913"/>
                  </a:lnTo>
                  <a:lnTo>
                    <a:pt x="44478" y="27950"/>
                  </a:lnTo>
                  <a:lnTo>
                    <a:pt x="44128" y="28023"/>
                  </a:lnTo>
                  <a:lnTo>
                    <a:pt x="43777" y="28134"/>
                  </a:lnTo>
                  <a:lnTo>
                    <a:pt x="43445" y="28263"/>
                  </a:lnTo>
                  <a:lnTo>
                    <a:pt x="43113" y="28411"/>
                  </a:lnTo>
                  <a:lnTo>
                    <a:pt x="42726" y="28651"/>
                  </a:lnTo>
                  <a:lnTo>
                    <a:pt x="42338" y="28927"/>
                  </a:lnTo>
                  <a:lnTo>
                    <a:pt x="41988" y="29223"/>
                  </a:lnTo>
                  <a:lnTo>
                    <a:pt x="41674" y="29555"/>
                  </a:lnTo>
                  <a:lnTo>
                    <a:pt x="41361" y="29905"/>
                  </a:lnTo>
                  <a:lnTo>
                    <a:pt x="41102" y="30274"/>
                  </a:lnTo>
                  <a:lnTo>
                    <a:pt x="40844" y="30661"/>
                  </a:lnTo>
                  <a:lnTo>
                    <a:pt x="40623" y="31067"/>
                  </a:lnTo>
                  <a:lnTo>
                    <a:pt x="40420" y="31492"/>
                  </a:lnTo>
                  <a:lnTo>
                    <a:pt x="40254" y="31934"/>
                  </a:lnTo>
                  <a:lnTo>
                    <a:pt x="40106" y="32396"/>
                  </a:lnTo>
                  <a:lnTo>
                    <a:pt x="39977" y="32857"/>
                  </a:lnTo>
                  <a:lnTo>
                    <a:pt x="39885" y="33318"/>
                  </a:lnTo>
                  <a:lnTo>
                    <a:pt x="39811" y="33779"/>
                  </a:lnTo>
                  <a:lnTo>
                    <a:pt x="39756" y="34259"/>
                  </a:lnTo>
                  <a:lnTo>
                    <a:pt x="39737" y="34720"/>
                  </a:lnTo>
                  <a:lnTo>
                    <a:pt x="39737" y="35200"/>
                  </a:lnTo>
                  <a:lnTo>
                    <a:pt x="39737" y="35661"/>
                  </a:lnTo>
                  <a:lnTo>
                    <a:pt x="39774" y="36122"/>
                  </a:lnTo>
                  <a:lnTo>
                    <a:pt x="39829" y="36583"/>
                  </a:lnTo>
                  <a:lnTo>
                    <a:pt x="39903" y="37044"/>
                  </a:lnTo>
                  <a:lnTo>
                    <a:pt x="39977" y="37506"/>
                  </a:lnTo>
                  <a:lnTo>
                    <a:pt x="40069" y="37967"/>
                  </a:lnTo>
                  <a:lnTo>
                    <a:pt x="40180" y="38428"/>
                  </a:lnTo>
                  <a:lnTo>
                    <a:pt x="40420" y="39332"/>
                  </a:lnTo>
                  <a:lnTo>
                    <a:pt x="40678" y="40236"/>
                  </a:lnTo>
                  <a:lnTo>
                    <a:pt x="40973" y="41140"/>
                  </a:lnTo>
                  <a:lnTo>
                    <a:pt x="41268" y="42025"/>
                  </a:lnTo>
                  <a:lnTo>
                    <a:pt x="41047" y="41472"/>
                  </a:lnTo>
                  <a:lnTo>
                    <a:pt x="40789" y="40918"/>
                  </a:lnTo>
                  <a:lnTo>
                    <a:pt x="40512" y="40402"/>
                  </a:lnTo>
                  <a:lnTo>
                    <a:pt x="40198" y="39904"/>
                  </a:lnTo>
                  <a:lnTo>
                    <a:pt x="39866" y="39424"/>
                  </a:lnTo>
                  <a:lnTo>
                    <a:pt x="39497" y="38963"/>
                  </a:lnTo>
                  <a:lnTo>
                    <a:pt x="39110" y="38520"/>
                  </a:lnTo>
                  <a:lnTo>
                    <a:pt x="38686" y="38096"/>
                  </a:lnTo>
                  <a:lnTo>
                    <a:pt x="38243" y="37690"/>
                  </a:lnTo>
                  <a:lnTo>
                    <a:pt x="37782" y="37321"/>
                  </a:lnTo>
                  <a:lnTo>
                    <a:pt x="37302" y="36971"/>
                  </a:lnTo>
                  <a:lnTo>
                    <a:pt x="36804" y="36639"/>
                  </a:lnTo>
                  <a:lnTo>
                    <a:pt x="36288" y="36343"/>
                  </a:lnTo>
                  <a:lnTo>
                    <a:pt x="35771" y="36067"/>
                  </a:lnTo>
                  <a:lnTo>
                    <a:pt x="35218" y="35808"/>
                  </a:lnTo>
                  <a:lnTo>
                    <a:pt x="34664" y="35587"/>
                  </a:lnTo>
                  <a:lnTo>
                    <a:pt x="34111" y="35384"/>
                  </a:lnTo>
                  <a:lnTo>
                    <a:pt x="33520" y="35218"/>
                  </a:lnTo>
                  <a:lnTo>
                    <a:pt x="32948" y="35070"/>
                  </a:lnTo>
                  <a:lnTo>
                    <a:pt x="32358" y="34960"/>
                  </a:lnTo>
                  <a:lnTo>
                    <a:pt x="31768" y="34868"/>
                  </a:lnTo>
                  <a:lnTo>
                    <a:pt x="31177" y="34812"/>
                  </a:lnTo>
                  <a:lnTo>
                    <a:pt x="30587" y="34794"/>
                  </a:lnTo>
                  <a:lnTo>
                    <a:pt x="29997" y="34794"/>
                  </a:lnTo>
                  <a:lnTo>
                    <a:pt x="29406" y="34831"/>
                  </a:lnTo>
                  <a:lnTo>
                    <a:pt x="28816" y="34904"/>
                  </a:lnTo>
                  <a:lnTo>
                    <a:pt x="28226" y="35015"/>
                  </a:lnTo>
                  <a:lnTo>
                    <a:pt x="27654" y="35144"/>
                  </a:lnTo>
                  <a:lnTo>
                    <a:pt x="27100" y="35310"/>
                  </a:lnTo>
                  <a:lnTo>
                    <a:pt x="26529" y="35513"/>
                  </a:lnTo>
                  <a:lnTo>
                    <a:pt x="25994" y="35753"/>
                  </a:lnTo>
                  <a:lnTo>
                    <a:pt x="25459" y="36030"/>
                  </a:lnTo>
                  <a:lnTo>
                    <a:pt x="24961" y="36343"/>
                  </a:lnTo>
                  <a:lnTo>
                    <a:pt x="24481" y="36675"/>
                  </a:lnTo>
                  <a:lnTo>
                    <a:pt x="24020" y="37026"/>
                  </a:lnTo>
                  <a:lnTo>
                    <a:pt x="23595" y="37413"/>
                  </a:lnTo>
                  <a:lnTo>
                    <a:pt x="23190" y="37819"/>
                  </a:lnTo>
                  <a:lnTo>
                    <a:pt x="22802" y="38244"/>
                  </a:lnTo>
                  <a:lnTo>
                    <a:pt x="22433" y="38686"/>
                  </a:lnTo>
                  <a:lnTo>
                    <a:pt x="22101" y="39166"/>
                  </a:lnTo>
                  <a:lnTo>
                    <a:pt x="21787" y="39646"/>
                  </a:lnTo>
                  <a:lnTo>
                    <a:pt x="21492" y="40162"/>
                  </a:lnTo>
                  <a:lnTo>
                    <a:pt x="21234" y="40679"/>
                  </a:lnTo>
                  <a:lnTo>
                    <a:pt x="20994" y="41214"/>
                  </a:lnTo>
                  <a:lnTo>
                    <a:pt x="20791" y="41749"/>
                  </a:lnTo>
                  <a:lnTo>
                    <a:pt x="20607" y="42302"/>
                  </a:lnTo>
                  <a:lnTo>
                    <a:pt x="20441" y="42856"/>
                  </a:lnTo>
                  <a:lnTo>
                    <a:pt x="20312" y="43427"/>
                  </a:lnTo>
                  <a:lnTo>
                    <a:pt x="20201" y="43999"/>
                  </a:lnTo>
                  <a:lnTo>
                    <a:pt x="20127" y="44590"/>
                  </a:lnTo>
                  <a:lnTo>
                    <a:pt x="20072" y="45162"/>
                  </a:lnTo>
                  <a:lnTo>
                    <a:pt x="20053" y="45752"/>
                  </a:lnTo>
                  <a:lnTo>
                    <a:pt x="20053" y="46342"/>
                  </a:lnTo>
                  <a:lnTo>
                    <a:pt x="20090" y="46914"/>
                  </a:lnTo>
                  <a:lnTo>
                    <a:pt x="20146" y="47486"/>
                  </a:lnTo>
                  <a:lnTo>
                    <a:pt x="20238" y="48058"/>
                  </a:lnTo>
                  <a:lnTo>
                    <a:pt x="20349" y="48630"/>
                  </a:lnTo>
                  <a:lnTo>
                    <a:pt x="20515" y="49183"/>
                  </a:lnTo>
                  <a:lnTo>
                    <a:pt x="20681" y="49737"/>
                  </a:lnTo>
                  <a:lnTo>
                    <a:pt x="20902" y="50272"/>
                  </a:lnTo>
                  <a:lnTo>
                    <a:pt x="21142" y="50807"/>
                  </a:lnTo>
                  <a:lnTo>
                    <a:pt x="21400" y="51305"/>
                  </a:lnTo>
                  <a:lnTo>
                    <a:pt x="21695" y="51803"/>
                  </a:lnTo>
                  <a:lnTo>
                    <a:pt x="22027" y="52282"/>
                  </a:lnTo>
                  <a:lnTo>
                    <a:pt x="21677" y="51877"/>
                  </a:lnTo>
                  <a:lnTo>
                    <a:pt x="21308" y="51489"/>
                  </a:lnTo>
                  <a:lnTo>
                    <a:pt x="20920" y="51102"/>
                  </a:lnTo>
                  <a:lnTo>
                    <a:pt x="20515" y="50751"/>
                  </a:lnTo>
                  <a:lnTo>
                    <a:pt x="20090" y="50419"/>
                  </a:lnTo>
                  <a:lnTo>
                    <a:pt x="19648" y="50106"/>
                  </a:lnTo>
                  <a:lnTo>
                    <a:pt x="19186" y="49792"/>
                  </a:lnTo>
                  <a:lnTo>
                    <a:pt x="18725" y="49515"/>
                  </a:lnTo>
                  <a:lnTo>
                    <a:pt x="18246" y="49257"/>
                  </a:lnTo>
                  <a:lnTo>
                    <a:pt x="17766" y="49017"/>
                  </a:lnTo>
                  <a:lnTo>
                    <a:pt x="17268" y="48814"/>
                  </a:lnTo>
                  <a:lnTo>
                    <a:pt x="16770" y="48611"/>
                  </a:lnTo>
                  <a:lnTo>
                    <a:pt x="16253" y="48427"/>
                  </a:lnTo>
                  <a:lnTo>
                    <a:pt x="15718" y="48279"/>
                  </a:lnTo>
                  <a:lnTo>
                    <a:pt x="15202" y="48150"/>
                  </a:lnTo>
                  <a:lnTo>
                    <a:pt x="14667" y="48021"/>
                  </a:lnTo>
                  <a:lnTo>
                    <a:pt x="14132" y="47929"/>
                  </a:lnTo>
                  <a:lnTo>
                    <a:pt x="13597" y="47873"/>
                  </a:lnTo>
                  <a:lnTo>
                    <a:pt x="13043" y="47818"/>
                  </a:lnTo>
                  <a:lnTo>
                    <a:pt x="12508" y="47800"/>
                  </a:lnTo>
                  <a:lnTo>
                    <a:pt x="11955" y="47800"/>
                  </a:lnTo>
                  <a:lnTo>
                    <a:pt x="11420" y="47818"/>
                  </a:lnTo>
                  <a:lnTo>
                    <a:pt x="10885" y="47855"/>
                  </a:lnTo>
                  <a:lnTo>
                    <a:pt x="10331" y="47910"/>
                  </a:lnTo>
                  <a:lnTo>
                    <a:pt x="9796" y="48002"/>
                  </a:lnTo>
                  <a:lnTo>
                    <a:pt x="9280" y="48113"/>
                  </a:lnTo>
                  <a:lnTo>
                    <a:pt x="8745" y="48242"/>
                  </a:lnTo>
                  <a:lnTo>
                    <a:pt x="8228" y="48408"/>
                  </a:lnTo>
                  <a:lnTo>
                    <a:pt x="7730" y="48593"/>
                  </a:lnTo>
                  <a:lnTo>
                    <a:pt x="7214" y="48796"/>
                  </a:lnTo>
                  <a:lnTo>
                    <a:pt x="6734" y="49036"/>
                  </a:lnTo>
                  <a:lnTo>
                    <a:pt x="6254" y="49294"/>
                  </a:lnTo>
                  <a:lnTo>
                    <a:pt x="5775" y="49571"/>
                  </a:lnTo>
                  <a:lnTo>
                    <a:pt x="5314" y="49884"/>
                  </a:lnTo>
                  <a:lnTo>
                    <a:pt x="4852" y="50216"/>
                  </a:lnTo>
                  <a:lnTo>
                    <a:pt x="4428" y="50567"/>
                  </a:lnTo>
                  <a:lnTo>
                    <a:pt x="4022" y="50936"/>
                  </a:lnTo>
                  <a:lnTo>
                    <a:pt x="3635" y="51342"/>
                  </a:lnTo>
                  <a:lnTo>
                    <a:pt x="3247" y="51747"/>
                  </a:lnTo>
                  <a:lnTo>
                    <a:pt x="2897" y="52172"/>
                  </a:lnTo>
                  <a:lnTo>
                    <a:pt x="2565" y="52614"/>
                  </a:lnTo>
                  <a:lnTo>
                    <a:pt x="2233" y="53057"/>
                  </a:lnTo>
                  <a:lnTo>
                    <a:pt x="1938" y="53537"/>
                  </a:lnTo>
                  <a:lnTo>
                    <a:pt x="1661" y="54017"/>
                  </a:lnTo>
                  <a:lnTo>
                    <a:pt x="1403" y="54515"/>
                  </a:lnTo>
                  <a:lnTo>
                    <a:pt x="1163" y="55013"/>
                  </a:lnTo>
                  <a:lnTo>
                    <a:pt x="941" y="55529"/>
                  </a:lnTo>
                  <a:lnTo>
                    <a:pt x="757" y="56064"/>
                  </a:lnTo>
                  <a:lnTo>
                    <a:pt x="572" y="56581"/>
                  </a:lnTo>
                  <a:lnTo>
                    <a:pt x="425" y="57116"/>
                  </a:lnTo>
                  <a:lnTo>
                    <a:pt x="296" y="57669"/>
                  </a:lnTo>
                  <a:lnTo>
                    <a:pt x="185" y="58223"/>
                  </a:lnTo>
                  <a:lnTo>
                    <a:pt x="111" y="58758"/>
                  </a:lnTo>
                  <a:lnTo>
                    <a:pt x="37" y="59311"/>
                  </a:lnTo>
                  <a:lnTo>
                    <a:pt x="1" y="59883"/>
                  </a:lnTo>
                  <a:lnTo>
                    <a:pt x="1" y="60436"/>
                  </a:lnTo>
                  <a:lnTo>
                    <a:pt x="19" y="60990"/>
                  </a:lnTo>
                  <a:lnTo>
                    <a:pt x="56" y="61543"/>
                  </a:lnTo>
                  <a:lnTo>
                    <a:pt x="111" y="62097"/>
                  </a:lnTo>
                  <a:lnTo>
                    <a:pt x="204" y="62632"/>
                  </a:lnTo>
                  <a:lnTo>
                    <a:pt x="314" y="63185"/>
                  </a:lnTo>
                  <a:lnTo>
                    <a:pt x="462" y="63720"/>
                  </a:lnTo>
                  <a:lnTo>
                    <a:pt x="628" y="64255"/>
                  </a:lnTo>
                  <a:lnTo>
                    <a:pt x="831" y="64772"/>
                  </a:lnTo>
                  <a:lnTo>
                    <a:pt x="10590" y="65731"/>
                  </a:lnTo>
                  <a:lnTo>
                    <a:pt x="20994" y="66746"/>
                  </a:lnTo>
                  <a:lnTo>
                    <a:pt x="69826" y="71524"/>
                  </a:lnTo>
                  <a:lnTo>
                    <a:pt x="69826" y="2049"/>
                  </a:lnTo>
                  <a:lnTo>
                    <a:pt x="69254" y="1735"/>
                  </a:lnTo>
                  <a:lnTo>
                    <a:pt x="68645" y="1440"/>
                  </a:lnTo>
                  <a:lnTo>
                    <a:pt x="68055" y="1182"/>
                  </a:lnTo>
                  <a:lnTo>
                    <a:pt x="67427" y="942"/>
                  </a:lnTo>
                  <a:lnTo>
                    <a:pt x="66800" y="720"/>
                  </a:lnTo>
                  <a:lnTo>
                    <a:pt x="66173" y="536"/>
                  </a:lnTo>
                  <a:lnTo>
                    <a:pt x="65527" y="388"/>
                  </a:lnTo>
                  <a:lnTo>
                    <a:pt x="64882" y="241"/>
                  </a:lnTo>
                  <a:lnTo>
                    <a:pt x="64218" y="149"/>
                  </a:lnTo>
                  <a:lnTo>
                    <a:pt x="63572" y="75"/>
                  </a:lnTo>
                  <a:lnTo>
                    <a:pt x="62908" y="19"/>
                  </a:lnTo>
                  <a:lnTo>
                    <a:pt x="62244" y="1"/>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3393189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only 1">
  <p:cSld name="CUSTOM_22">
    <p:spTree>
      <p:nvGrpSpPr>
        <p:cNvPr id="1" name="Shape 1223"/>
        <p:cNvGrpSpPr/>
        <p:nvPr/>
      </p:nvGrpSpPr>
      <p:grpSpPr>
        <a:xfrm>
          <a:off x="0" y="0"/>
          <a:ext cx="0" cy="0"/>
          <a:chOff x="0" y="0"/>
          <a:chExt cx="0" cy="0"/>
        </a:xfrm>
      </p:grpSpPr>
      <p:pic>
        <p:nvPicPr>
          <p:cNvPr id="1224" name="Google Shape;1224;p16"/>
          <p:cNvPicPr preferRelativeResize="0"/>
          <p:nvPr/>
        </p:nvPicPr>
        <p:blipFill>
          <a:blip r:embed="rId2">
            <a:alphaModFix amt="20000"/>
          </a:blip>
          <a:stretch>
            <a:fillRect/>
          </a:stretch>
        </p:blipFill>
        <p:spPr>
          <a:xfrm>
            <a:off x="0" y="0"/>
            <a:ext cx="9144000" cy="5143511"/>
          </a:xfrm>
          <a:prstGeom prst="rect">
            <a:avLst/>
          </a:prstGeom>
          <a:noFill/>
          <a:ln>
            <a:noFill/>
          </a:ln>
        </p:spPr>
      </p:pic>
      <p:sp>
        <p:nvSpPr>
          <p:cNvPr id="1225" name="Google Shape;1225;p16"/>
          <p:cNvSpPr txBox="1">
            <a:spLocks noGrp="1"/>
          </p:cNvSpPr>
          <p:nvPr>
            <p:ph type="title"/>
          </p:nvPr>
        </p:nvSpPr>
        <p:spPr>
          <a:xfrm>
            <a:off x="720000" y="539500"/>
            <a:ext cx="7704000" cy="45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sz="28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grpSp>
        <p:nvGrpSpPr>
          <p:cNvPr id="1226" name="Google Shape;1226;p16"/>
          <p:cNvGrpSpPr/>
          <p:nvPr/>
        </p:nvGrpSpPr>
        <p:grpSpPr>
          <a:xfrm>
            <a:off x="210395" y="-9534"/>
            <a:ext cx="419740" cy="2188604"/>
            <a:chOff x="9169825" y="5104875"/>
            <a:chExt cx="315950" cy="1647425"/>
          </a:xfrm>
        </p:grpSpPr>
        <p:sp>
          <p:nvSpPr>
            <p:cNvPr id="1227" name="Google Shape;1227;p16"/>
            <p:cNvSpPr/>
            <p:nvPr/>
          </p:nvSpPr>
          <p:spPr>
            <a:xfrm>
              <a:off x="9321100" y="6522150"/>
              <a:ext cx="6950" cy="172500"/>
            </a:xfrm>
            <a:custGeom>
              <a:avLst/>
              <a:gdLst/>
              <a:ahLst/>
              <a:cxnLst/>
              <a:rect l="l" t="t" r="r" b="b"/>
              <a:pathLst>
                <a:path w="278" h="6900" extrusionOk="0">
                  <a:moveTo>
                    <a:pt x="1" y="0"/>
                  </a:moveTo>
                  <a:lnTo>
                    <a:pt x="1" y="6900"/>
                  </a:lnTo>
                  <a:lnTo>
                    <a:pt x="278" y="6900"/>
                  </a:lnTo>
                  <a:lnTo>
                    <a:pt x="278"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16"/>
            <p:cNvSpPr/>
            <p:nvPr/>
          </p:nvSpPr>
          <p:spPr>
            <a:xfrm>
              <a:off x="9278675" y="6624525"/>
              <a:ext cx="94575" cy="127775"/>
            </a:xfrm>
            <a:custGeom>
              <a:avLst/>
              <a:gdLst/>
              <a:ahLst/>
              <a:cxnLst/>
              <a:rect l="l" t="t" r="r" b="b"/>
              <a:pathLst>
                <a:path w="3783" h="5111" extrusionOk="0">
                  <a:moveTo>
                    <a:pt x="1274" y="1"/>
                  </a:moveTo>
                  <a:lnTo>
                    <a:pt x="1" y="5111"/>
                  </a:lnTo>
                  <a:lnTo>
                    <a:pt x="3782" y="5111"/>
                  </a:lnTo>
                  <a:lnTo>
                    <a:pt x="230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16"/>
            <p:cNvSpPr/>
            <p:nvPr/>
          </p:nvSpPr>
          <p:spPr>
            <a:xfrm>
              <a:off x="9171675" y="5901850"/>
              <a:ext cx="309025" cy="571900"/>
            </a:xfrm>
            <a:custGeom>
              <a:avLst/>
              <a:gdLst/>
              <a:ahLst/>
              <a:cxnLst/>
              <a:rect l="l" t="t" r="r" b="b"/>
              <a:pathLst>
                <a:path w="12361" h="22876" extrusionOk="0">
                  <a:moveTo>
                    <a:pt x="960" y="0"/>
                  </a:moveTo>
                  <a:lnTo>
                    <a:pt x="776" y="18"/>
                  </a:lnTo>
                  <a:lnTo>
                    <a:pt x="591" y="74"/>
                  </a:lnTo>
                  <a:lnTo>
                    <a:pt x="425" y="166"/>
                  </a:lnTo>
                  <a:lnTo>
                    <a:pt x="277" y="277"/>
                  </a:lnTo>
                  <a:lnTo>
                    <a:pt x="167" y="424"/>
                  </a:lnTo>
                  <a:lnTo>
                    <a:pt x="75" y="590"/>
                  </a:lnTo>
                  <a:lnTo>
                    <a:pt x="19" y="756"/>
                  </a:lnTo>
                  <a:lnTo>
                    <a:pt x="1" y="959"/>
                  </a:lnTo>
                  <a:lnTo>
                    <a:pt x="1" y="21916"/>
                  </a:lnTo>
                  <a:lnTo>
                    <a:pt x="19" y="22119"/>
                  </a:lnTo>
                  <a:lnTo>
                    <a:pt x="75" y="22285"/>
                  </a:lnTo>
                  <a:lnTo>
                    <a:pt x="167" y="22451"/>
                  </a:lnTo>
                  <a:lnTo>
                    <a:pt x="277" y="22599"/>
                  </a:lnTo>
                  <a:lnTo>
                    <a:pt x="425" y="22709"/>
                  </a:lnTo>
                  <a:lnTo>
                    <a:pt x="591" y="22802"/>
                  </a:lnTo>
                  <a:lnTo>
                    <a:pt x="776" y="22857"/>
                  </a:lnTo>
                  <a:lnTo>
                    <a:pt x="960" y="22875"/>
                  </a:lnTo>
                  <a:lnTo>
                    <a:pt x="11420" y="22875"/>
                  </a:lnTo>
                  <a:lnTo>
                    <a:pt x="11604" y="22857"/>
                  </a:lnTo>
                  <a:lnTo>
                    <a:pt x="11789" y="22802"/>
                  </a:lnTo>
                  <a:lnTo>
                    <a:pt x="11955" y="22709"/>
                  </a:lnTo>
                  <a:lnTo>
                    <a:pt x="12084" y="22599"/>
                  </a:lnTo>
                  <a:lnTo>
                    <a:pt x="12195" y="22451"/>
                  </a:lnTo>
                  <a:lnTo>
                    <a:pt x="12287" y="22285"/>
                  </a:lnTo>
                  <a:lnTo>
                    <a:pt x="12342" y="22119"/>
                  </a:lnTo>
                  <a:lnTo>
                    <a:pt x="12361" y="21916"/>
                  </a:lnTo>
                  <a:lnTo>
                    <a:pt x="12361" y="959"/>
                  </a:lnTo>
                  <a:lnTo>
                    <a:pt x="12342" y="756"/>
                  </a:lnTo>
                  <a:lnTo>
                    <a:pt x="12287" y="590"/>
                  </a:lnTo>
                  <a:lnTo>
                    <a:pt x="12195" y="424"/>
                  </a:lnTo>
                  <a:lnTo>
                    <a:pt x="12084" y="277"/>
                  </a:lnTo>
                  <a:lnTo>
                    <a:pt x="11955" y="166"/>
                  </a:lnTo>
                  <a:lnTo>
                    <a:pt x="11789" y="74"/>
                  </a:lnTo>
                  <a:lnTo>
                    <a:pt x="11604" y="18"/>
                  </a:lnTo>
                  <a:lnTo>
                    <a:pt x="1142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16"/>
            <p:cNvSpPr/>
            <p:nvPr/>
          </p:nvSpPr>
          <p:spPr>
            <a:xfrm>
              <a:off x="9268525" y="6467275"/>
              <a:ext cx="115800" cy="64125"/>
            </a:xfrm>
            <a:custGeom>
              <a:avLst/>
              <a:gdLst/>
              <a:ahLst/>
              <a:cxnLst/>
              <a:rect l="l" t="t" r="r" b="b"/>
              <a:pathLst>
                <a:path w="4632" h="2565" extrusionOk="0">
                  <a:moveTo>
                    <a:pt x="1" y="0"/>
                  </a:moveTo>
                  <a:lnTo>
                    <a:pt x="1" y="2232"/>
                  </a:lnTo>
                  <a:lnTo>
                    <a:pt x="1" y="2306"/>
                  </a:lnTo>
                  <a:lnTo>
                    <a:pt x="19" y="2362"/>
                  </a:lnTo>
                  <a:lnTo>
                    <a:pt x="56" y="2417"/>
                  </a:lnTo>
                  <a:lnTo>
                    <a:pt x="93" y="2472"/>
                  </a:lnTo>
                  <a:lnTo>
                    <a:pt x="148" y="2509"/>
                  </a:lnTo>
                  <a:lnTo>
                    <a:pt x="204" y="2546"/>
                  </a:lnTo>
                  <a:lnTo>
                    <a:pt x="259" y="2564"/>
                  </a:lnTo>
                  <a:lnTo>
                    <a:pt x="4373" y="2564"/>
                  </a:lnTo>
                  <a:lnTo>
                    <a:pt x="4428" y="2546"/>
                  </a:lnTo>
                  <a:lnTo>
                    <a:pt x="4484" y="2509"/>
                  </a:lnTo>
                  <a:lnTo>
                    <a:pt x="4539" y="2472"/>
                  </a:lnTo>
                  <a:lnTo>
                    <a:pt x="4576" y="2417"/>
                  </a:lnTo>
                  <a:lnTo>
                    <a:pt x="4594" y="2362"/>
                  </a:lnTo>
                  <a:lnTo>
                    <a:pt x="4631" y="2306"/>
                  </a:lnTo>
                  <a:lnTo>
                    <a:pt x="4631" y="2232"/>
                  </a:lnTo>
                  <a:lnTo>
                    <a:pt x="463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16"/>
            <p:cNvSpPr/>
            <p:nvPr/>
          </p:nvSpPr>
          <p:spPr>
            <a:xfrm>
              <a:off x="9287450" y="5855250"/>
              <a:ext cx="78875" cy="51225"/>
            </a:xfrm>
            <a:custGeom>
              <a:avLst/>
              <a:gdLst/>
              <a:ahLst/>
              <a:cxnLst/>
              <a:rect l="l" t="t" r="r" b="b"/>
              <a:pathLst>
                <a:path w="3155" h="2049" extrusionOk="0">
                  <a:moveTo>
                    <a:pt x="258" y="1"/>
                  </a:moveTo>
                  <a:lnTo>
                    <a:pt x="166" y="19"/>
                  </a:lnTo>
                  <a:lnTo>
                    <a:pt x="74" y="75"/>
                  </a:lnTo>
                  <a:lnTo>
                    <a:pt x="19" y="167"/>
                  </a:lnTo>
                  <a:lnTo>
                    <a:pt x="0" y="222"/>
                  </a:lnTo>
                  <a:lnTo>
                    <a:pt x="0" y="277"/>
                  </a:lnTo>
                  <a:lnTo>
                    <a:pt x="0" y="2048"/>
                  </a:lnTo>
                  <a:lnTo>
                    <a:pt x="3155" y="2048"/>
                  </a:lnTo>
                  <a:lnTo>
                    <a:pt x="3155" y="277"/>
                  </a:lnTo>
                  <a:lnTo>
                    <a:pt x="3136" y="167"/>
                  </a:lnTo>
                  <a:lnTo>
                    <a:pt x="3081" y="75"/>
                  </a:lnTo>
                  <a:lnTo>
                    <a:pt x="2989" y="19"/>
                  </a:lnTo>
                  <a:lnTo>
                    <a:pt x="293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16"/>
            <p:cNvSpPr/>
            <p:nvPr/>
          </p:nvSpPr>
          <p:spPr>
            <a:xfrm>
              <a:off x="9309575" y="5803150"/>
              <a:ext cx="33225" cy="51200"/>
            </a:xfrm>
            <a:custGeom>
              <a:avLst/>
              <a:gdLst/>
              <a:ahLst/>
              <a:cxnLst/>
              <a:rect l="l" t="t" r="r" b="b"/>
              <a:pathLst>
                <a:path w="1329" h="2048" extrusionOk="0">
                  <a:moveTo>
                    <a:pt x="665" y="0"/>
                  </a:moveTo>
                  <a:lnTo>
                    <a:pt x="536" y="19"/>
                  </a:lnTo>
                  <a:lnTo>
                    <a:pt x="407" y="55"/>
                  </a:lnTo>
                  <a:lnTo>
                    <a:pt x="296" y="111"/>
                  </a:lnTo>
                  <a:lnTo>
                    <a:pt x="185" y="203"/>
                  </a:lnTo>
                  <a:lnTo>
                    <a:pt x="111" y="295"/>
                  </a:lnTo>
                  <a:lnTo>
                    <a:pt x="56" y="406"/>
                  </a:lnTo>
                  <a:lnTo>
                    <a:pt x="1" y="535"/>
                  </a:lnTo>
                  <a:lnTo>
                    <a:pt x="1" y="664"/>
                  </a:lnTo>
                  <a:lnTo>
                    <a:pt x="19" y="830"/>
                  </a:lnTo>
                  <a:lnTo>
                    <a:pt x="56" y="1033"/>
                  </a:lnTo>
                  <a:lnTo>
                    <a:pt x="111" y="1273"/>
                  </a:lnTo>
                  <a:lnTo>
                    <a:pt x="204" y="1494"/>
                  </a:lnTo>
                  <a:lnTo>
                    <a:pt x="296" y="1697"/>
                  </a:lnTo>
                  <a:lnTo>
                    <a:pt x="425" y="1882"/>
                  </a:lnTo>
                  <a:lnTo>
                    <a:pt x="480" y="1956"/>
                  </a:lnTo>
                  <a:lnTo>
                    <a:pt x="554" y="1993"/>
                  </a:lnTo>
                  <a:lnTo>
                    <a:pt x="609" y="2029"/>
                  </a:lnTo>
                  <a:lnTo>
                    <a:pt x="683" y="2048"/>
                  </a:lnTo>
                  <a:lnTo>
                    <a:pt x="757" y="2029"/>
                  </a:lnTo>
                  <a:lnTo>
                    <a:pt x="812" y="1993"/>
                  </a:lnTo>
                  <a:lnTo>
                    <a:pt x="886" y="1956"/>
                  </a:lnTo>
                  <a:lnTo>
                    <a:pt x="942" y="1882"/>
                  </a:lnTo>
                  <a:lnTo>
                    <a:pt x="1052" y="1697"/>
                  </a:lnTo>
                  <a:lnTo>
                    <a:pt x="1144" y="1494"/>
                  </a:lnTo>
                  <a:lnTo>
                    <a:pt x="1218" y="1273"/>
                  </a:lnTo>
                  <a:lnTo>
                    <a:pt x="1274" y="1033"/>
                  </a:lnTo>
                  <a:lnTo>
                    <a:pt x="1310" y="830"/>
                  </a:lnTo>
                  <a:lnTo>
                    <a:pt x="1329" y="664"/>
                  </a:lnTo>
                  <a:lnTo>
                    <a:pt x="1310" y="535"/>
                  </a:lnTo>
                  <a:lnTo>
                    <a:pt x="1274" y="406"/>
                  </a:lnTo>
                  <a:lnTo>
                    <a:pt x="1218" y="295"/>
                  </a:lnTo>
                  <a:lnTo>
                    <a:pt x="1144" y="203"/>
                  </a:lnTo>
                  <a:lnTo>
                    <a:pt x="1034" y="111"/>
                  </a:lnTo>
                  <a:lnTo>
                    <a:pt x="923" y="55"/>
                  </a:lnTo>
                  <a:lnTo>
                    <a:pt x="794" y="19"/>
                  </a:lnTo>
                  <a:lnTo>
                    <a:pt x="6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16"/>
            <p:cNvSpPr/>
            <p:nvPr/>
          </p:nvSpPr>
          <p:spPr>
            <a:xfrm>
              <a:off x="9174900" y="6006525"/>
              <a:ext cx="302125" cy="3725"/>
            </a:xfrm>
            <a:custGeom>
              <a:avLst/>
              <a:gdLst/>
              <a:ahLst/>
              <a:cxnLst/>
              <a:rect l="l" t="t" r="r" b="b"/>
              <a:pathLst>
                <a:path w="12085" h="149" extrusionOk="0">
                  <a:moveTo>
                    <a:pt x="1" y="1"/>
                  </a:moveTo>
                  <a:lnTo>
                    <a:pt x="1" y="148"/>
                  </a:lnTo>
                  <a:lnTo>
                    <a:pt x="12084" y="148"/>
                  </a:lnTo>
                  <a:lnTo>
                    <a:pt x="12084"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16"/>
            <p:cNvSpPr/>
            <p:nvPr/>
          </p:nvSpPr>
          <p:spPr>
            <a:xfrm>
              <a:off x="9169825" y="6097375"/>
              <a:ext cx="315950" cy="3725"/>
            </a:xfrm>
            <a:custGeom>
              <a:avLst/>
              <a:gdLst/>
              <a:ahLst/>
              <a:cxnLst/>
              <a:rect l="l" t="t" r="r" b="b"/>
              <a:pathLst>
                <a:path w="12638" h="149" extrusionOk="0">
                  <a:moveTo>
                    <a:pt x="1" y="1"/>
                  </a:moveTo>
                  <a:lnTo>
                    <a:pt x="1" y="149"/>
                  </a:lnTo>
                  <a:lnTo>
                    <a:pt x="12638" y="149"/>
                  </a:lnTo>
                  <a:lnTo>
                    <a:pt x="12638"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16"/>
            <p:cNvSpPr/>
            <p:nvPr/>
          </p:nvSpPr>
          <p:spPr>
            <a:xfrm>
              <a:off x="9169825" y="6188250"/>
              <a:ext cx="315950" cy="4175"/>
            </a:xfrm>
            <a:custGeom>
              <a:avLst/>
              <a:gdLst/>
              <a:ahLst/>
              <a:cxnLst/>
              <a:rect l="l" t="t" r="r" b="b"/>
              <a:pathLst>
                <a:path w="12638" h="167" extrusionOk="0">
                  <a:moveTo>
                    <a:pt x="1" y="0"/>
                  </a:moveTo>
                  <a:lnTo>
                    <a:pt x="1" y="166"/>
                  </a:lnTo>
                  <a:lnTo>
                    <a:pt x="12638" y="166"/>
                  </a:lnTo>
                  <a:lnTo>
                    <a:pt x="12638"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16"/>
            <p:cNvSpPr/>
            <p:nvPr/>
          </p:nvSpPr>
          <p:spPr>
            <a:xfrm>
              <a:off x="9169825" y="6279550"/>
              <a:ext cx="315950" cy="3725"/>
            </a:xfrm>
            <a:custGeom>
              <a:avLst/>
              <a:gdLst/>
              <a:ahLst/>
              <a:cxnLst/>
              <a:rect l="l" t="t" r="r" b="b"/>
              <a:pathLst>
                <a:path w="12638" h="149" extrusionOk="0">
                  <a:moveTo>
                    <a:pt x="1" y="1"/>
                  </a:moveTo>
                  <a:lnTo>
                    <a:pt x="1" y="148"/>
                  </a:lnTo>
                  <a:lnTo>
                    <a:pt x="12638" y="148"/>
                  </a:lnTo>
                  <a:lnTo>
                    <a:pt x="12638"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16"/>
            <p:cNvSpPr/>
            <p:nvPr/>
          </p:nvSpPr>
          <p:spPr>
            <a:xfrm>
              <a:off x="9174900" y="6370425"/>
              <a:ext cx="302125" cy="3700"/>
            </a:xfrm>
            <a:custGeom>
              <a:avLst/>
              <a:gdLst/>
              <a:ahLst/>
              <a:cxnLst/>
              <a:rect l="l" t="t" r="r" b="b"/>
              <a:pathLst>
                <a:path w="12085" h="148" extrusionOk="0">
                  <a:moveTo>
                    <a:pt x="1" y="0"/>
                  </a:moveTo>
                  <a:lnTo>
                    <a:pt x="1" y="148"/>
                  </a:lnTo>
                  <a:lnTo>
                    <a:pt x="12084" y="148"/>
                  </a:lnTo>
                  <a:lnTo>
                    <a:pt x="12084"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16"/>
            <p:cNvSpPr/>
            <p:nvPr/>
          </p:nvSpPr>
          <p:spPr>
            <a:xfrm>
              <a:off x="9322500" y="5104875"/>
              <a:ext cx="6925" cy="698300"/>
            </a:xfrm>
            <a:custGeom>
              <a:avLst/>
              <a:gdLst/>
              <a:ahLst/>
              <a:cxnLst/>
              <a:rect l="l" t="t" r="r" b="b"/>
              <a:pathLst>
                <a:path w="277" h="27932" extrusionOk="0">
                  <a:moveTo>
                    <a:pt x="0" y="1"/>
                  </a:moveTo>
                  <a:lnTo>
                    <a:pt x="0" y="27931"/>
                  </a:lnTo>
                  <a:lnTo>
                    <a:pt x="277" y="27931"/>
                  </a:lnTo>
                  <a:lnTo>
                    <a:pt x="277"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39" name="Google Shape;1239;p16"/>
          <p:cNvGrpSpPr/>
          <p:nvPr/>
        </p:nvGrpSpPr>
        <p:grpSpPr>
          <a:xfrm flipH="1">
            <a:off x="-50" y="4276932"/>
            <a:ext cx="9144100" cy="860150"/>
            <a:chOff x="0" y="4327950"/>
            <a:chExt cx="9144100" cy="860150"/>
          </a:xfrm>
        </p:grpSpPr>
        <p:grpSp>
          <p:nvGrpSpPr>
            <p:cNvPr id="1240" name="Google Shape;1240;p16"/>
            <p:cNvGrpSpPr/>
            <p:nvPr/>
          </p:nvGrpSpPr>
          <p:grpSpPr>
            <a:xfrm>
              <a:off x="0" y="4327950"/>
              <a:ext cx="4552475" cy="860150"/>
              <a:chOff x="1262800" y="4616725"/>
              <a:chExt cx="4552475" cy="860150"/>
            </a:xfrm>
          </p:grpSpPr>
          <p:sp>
            <p:nvSpPr>
              <p:cNvPr id="1241" name="Google Shape;1241;p16"/>
              <p:cNvSpPr/>
              <p:nvPr/>
            </p:nvSpPr>
            <p:spPr>
              <a:xfrm>
                <a:off x="1413150" y="5126825"/>
                <a:ext cx="65050" cy="350050"/>
              </a:xfrm>
              <a:custGeom>
                <a:avLst/>
                <a:gdLst/>
                <a:ahLst/>
                <a:cxnLst/>
                <a:rect l="l" t="t" r="r" b="b"/>
                <a:pathLst>
                  <a:path w="2602" h="14002" extrusionOk="0">
                    <a:moveTo>
                      <a:pt x="2601" y="0"/>
                    </a:moveTo>
                    <a:lnTo>
                      <a:pt x="2343" y="849"/>
                    </a:lnTo>
                    <a:lnTo>
                      <a:pt x="2085" y="1697"/>
                    </a:lnTo>
                    <a:lnTo>
                      <a:pt x="1845" y="2546"/>
                    </a:lnTo>
                    <a:lnTo>
                      <a:pt x="1623" y="3413"/>
                    </a:lnTo>
                    <a:lnTo>
                      <a:pt x="1402" y="4280"/>
                    </a:lnTo>
                    <a:lnTo>
                      <a:pt x="1199" y="5147"/>
                    </a:lnTo>
                    <a:lnTo>
                      <a:pt x="1015" y="6014"/>
                    </a:lnTo>
                    <a:lnTo>
                      <a:pt x="849" y="6900"/>
                    </a:lnTo>
                    <a:lnTo>
                      <a:pt x="701" y="7785"/>
                    </a:lnTo>
                    <a:lnTo>
                      <a:pt x="553" y="8671"/>
                    </a:lnTo>
                    <a:lnTo>
                      <a:pt x="424" y="9556"/>
                    </a:lnTo>
                    <a:lnTo>
                      <a:pt x="314" y="10442"/>
                    </a:lnTo>
                    <a:lnTo>
                      <a:pt x="221" y="11327"/>
                    </a:lnTo>
                    <a:lnTo>
                      <a:pt x="129" y="12213"/>
                    </a:lnTo>
                    <a:lnTo>
                      <a:pt x="55" y="13117"/>
                    </a:lnTo>
                    <a:lnTo>
                      <a:pt x="0" y="14002"/>
                    </a:lnTo>
                    <a:lnTo>
                      <a:pt x="701" y="14002"/>
                    </a:lnTo>
                    <a:lnTo>
                      <a:pt x="701" y="13117"/>
                    </a:lnTo>
                    <a:lnTo>
                      <a:pt x="719" y="12231"/>
                    </a:lnTo>
                    <a:lnTo>
                      <a:pt x="756" y="11346"/>
                    </a:lnTo>
                    <a:lnTo>
                      <a:pt x="793" y="10460"/>
                    </a:lnTo>
                    <a:lnTo>
                      <a:pt x="867" y="9575"/>
                    </a:lnTo>
                    <a:lnTo>
                      <a:pt x="941" y="8689"/>
                    </a:lnTo>
                    <a:lnTo>
                      <a:pt x="1033" y="7804"/>
                    </a:lnTo>
                    <a:lnTo>
                      <a:pt x="1144" y="6936"/>
                    </a:lnTo>
                    <a:lnTo>
                      <a:pt x="1273" y="6051"/>
                    </a:lnTo>
                    <a:lnTo>
                      <a:pt x="1420" y="5184"/>
                    </a:lnTo>
                    <a:lnTo>
                      <a:pt x="1568" y="4317"/>
                    </a:lnTo>
                    <a:lnTo>
                      <a:pt x="1753" y="3431"/>
                    </a:lnTo>
                    <a:lnTo>
                      <a:pt x="1937" y="2564"/>
                    </a:lnTo>
                    <a:lnTo>
                      <a:pt x="2140" y="1716"/>
                    </a:lnTo>
                    <a:lnTo>
                      <a:pt x="2361" y="849"/>
                    </a:lnTo>
                    <a:lnTo>
                      <a:pt x="26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16"/>
              <p:cNvSpPr/>
              <p:nvPr/>
            </p:nvSpPr>
            <p:spPr>
              <a:xfrm>
                <a:off x="1504450" y="5271625"/>
                <a:ext cx="59050" cy="205250"/>
              </a:xfrm>
              <a:custGeom>
                <a:avLst/>
                <a:gdLst/>
                <a:ahLst/>
                <a:cxnLst/>
                <a:rect l="l" t="t" r="r" b="b"/>
                <a:pathLst>
                  <a:path w="2362" h="8210" extrusionOk="0">
                    <a:moveTo>
                      <a:pt x="2362" y="1"/>
                    </a:moveTo>
                    <a:lnTo>
                      <a:pt x="1200" y="4096"/>
                    </a:lnTo>
                    <a:lnTo>
                      <a:pt x="1" y="8210"/>
                    </a:lnTo>
                    <a:lnTo>
                      <a:pt x="1384" y="8210"/>
                    </a:lnTo>
                    <a:lnTo>
                      <a:pt x="1716" y="6088"/>
                    </a:lnTo>
                    <a:lnTo>
                      <a:pt x="1845" y="5037"/>
                    </a:lnTo>
                    <a:lnTo>
                      <a:pt x="1975" y="4004"/>
                    </a:lnTo>
                    <a:lnTo>
                      <a:pt x="2104" y="2971"/>
                    </a:lnTo>
                    <a:lnTo>
                      <a:pt x="2196" y="1956"/>
                    </a:lnTo>
                    <a:lnTo>
                      <a:pt x="2288" y="978"/>
                    </a:lnTo>
                    <a:lnTo>
                      <a:pt x="236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16"/>
              <p:cNvSpPr/>
              <p:nvPr/>
            </p:nvSpPr>
            <p:spPr>
              <a:xfrm>
                <a:off x="3274975" y="4808125"/>
                <a:ext cx="176225" cy="668750"/>
              </a:xfrm>
              <a:custGeom>
                <a:avLst/>
                <a:gdLst/>
                <a:ahLst/>
                <a:cxnLst/>
                <a:rect l="l" t="t" r="r" b="b"/>
                <a:pathLst>
                  <a:path w="7049" h="26750" extrusionOk="0">
                    <a:moveTo>
                      <a:pt x="1" y="1"/>
                    </a:moveTo>
                    <a:lnTo>
                      <a:pt x="278" y="738"/>
                    </a:lnTo>
                    <a:lnTo>
                      <a:pt x="554" y="1476"/>
                    </a:lnTo>
                    <a:lnTo>
                      <a:pt x="831" y="2214"/>
                    </a:lnTo>
                    <a:lnTo>
                      <a:pt x="1089" y="2989"/>
                    </a:lnTo>
                    <a:lnTo>
                      <a:pt x="1329" y="3764"/>
                    </a:lnTo>
                    <a:lnTo>
                      <a:pt x="1551" y="4539"/>
                    </a:lnTo>
                    <a:lnTo>
                      <a:pt x="1772" y="5332"/>
                    </a:lnTo>
                    <a:lnTo>
                      <a:pt x="1975" y="6144"/>
                    </a:lnTo>
                    <a:lnTo>
                      <a:pt x="2159" y="6955"/>
                    </a:lnTo>
                    <a:lnTo>
                      <a:pt x="2344" y="7786"/>
                    </a:lnTo>
                    <a:lnTo>
                      <a:pt x="2510" y="8616"/>
                    </a:lnTo>
                    <a:lnTo>
                      <a:pt x="2657" y="9446"/>
                    </a:lnTo>
                    <a:lnTo>
                      <a:pt x="2787" y="10294"/>
                    </a:lnTo>
                    <a:lnTo>
                      <a:pt x="2916" y="11143"/>
                    </a:lnTo>
                    <a:lnTo>
                      <a:pt x="3026" y="11992"/>
                    </a:lnTo>
                    <a:lnTo>
                      <a:pt x="3137" y="12859"/>
                    </a:lnTo>
                    <a:lnTo>
                      <a:pt x="3211" y="13726"/>
                    </a:lnTo>
                    <a:lnTo>
                      <a:pt x="3285" y="14593"/>
                    </a:lnTo>
                    <a:lnTo>
                      <a:pt x="3359" y="15460"/>
                    </a:lnTo>
                    <a:lnTo>
                      <a:pt x="3414" y="16327"/>
                    </a:lnTo>
                    <a:lnTo>
                      <a:pt x="3451" y="17212"/>
                    </a:lnTo>
                    <a:lnTo>
                      <a:pt x="3469" y="18079"/>
                    </a:lnTo>
                    <a:lnTo>
                      <a:pt x="3488" y="18965"/>
                    </a:lnTo>
                    <a:lnTo>
                      <a:pt x="3469" y="19832"/>
                    </a:lnTo>
                    <a:lnTo>
                      <a:pt x="3469" y="20718"/>
                    </a:lnTo>
                    <a:lnTo>
                      <a:pt x="3432" y="21585"/>
                    </a:lnTo>
                    <a:lnTo>
                      <a:pt x="3395" y="22452"/>
                    </a:lnTo>
                    <a:lnTo>
                      <a:pt x="3340" y="23319"/>
                    </a:lnTo>
                    <a:lnTo>
                      <a:pt x="3285" y="24186"/>
                    </a:lnTo>
                    <a:lnTo>
                      <a:pt x="3211" y="25053"/>
                    </a:lnTo>
                    <a:lnTo>
                      <a:pt x="3119" y="25901"/>
                    </a:lnTo>
                    <a:lnTo>
                      <a:pt x="3008" y="26750"/>
                    </a:lnTo>
                    <a:lnTo>
                      <a:pt x="7048" y="26750"/>
                    </a:lnTo>
                    <a:lnTo>
                      <a:pt x="7011" y="25422"/>
                    </a:lnTo>
                    <a:lnTo>
                      <a:pt x="6974" y="24075"/>
                    </a:lnTo>
                    <a:lnTo>
                      <a:pt x="6919" y="22728"/>
                    </a:lnTo>
                    <a:lnTo>
                      <a:pt x="6845" y="21400"/>
                    </a:lnTo>
                    <a:lnTo>
                      <a:pt x="6734" y="20053"/>
                    </a:lnTo>
                    <a:lnTo>
                      <a:pt x="6605" y="18725"/>
                    </a:lnTo>
                    <a:lnTo>
                      <a:pt x="6439" y="17397"/>
                    </a:lnTo>
                    <a:lnTo>
                      <a:pt x="6255" y="16069"/>
                    </a:lnTo>
                    <a:lnTo>
                      <a:pt x="6089" y="14980"/>
                    </a:lnTo>
                    <a:lnTo>
                      <a:pt x="5886" y="13910"/>
                    </a:lnTo>
                    <a:lnTo>
                      <a:pt x="5646" y="12840"/>
                    </a:lnTo>
                    <a:lnTo>
                      <a:pt x="5388" y="11789"/>
                    </a:lnTo>
                    <a:lnTo>
                      <a:pt x="5111" y="10737"/>
                    </a:lnTo>
                    <a:lnTo>
                      <a:pt x="4816" y="9686"/>
                    </a:lnTo>
                    <a:lnTo>
                      <a:pt x="4465" y="8653"/>
                    </a:lnTo>
                    <a:lnTo>
                      <a:pt x="4096" y="7620"/>
                    </a:lnTo>
                    <a:lnTo>
                      <a:pt x="3709" y="6605"/>
                    </a:lnTo>
                    <a:lnTo>
                      <a:pt x="3266" y="5609"/>
                    </a:lnTo>
                    <a:lnTo>
                      <a:pt x="2805" y="4631"/>
                    </a:lnTo>
                    <a:lnTo>
                      <a:pt x="2325" y="3672"/>
                    </a:lnTo>
                    <a:lnTo>
                      <a:pt x="1790" y="2712"/>
                    </a:lnTo>
                    <a:lnTo>
                      <a:pt x="1219" y="1790"/>
                    </a:lnTo>
                    <a:lnTo>
                      <a:pt x="628" y="886"/>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16"/>
              <p:cNvSpPr/>
              <p:nvPr/>
            </p:nvSpPr>
            <p:spPr>
              <a:xfrm>
                <a:off x="3477925" y="5041950"/>
                <a:ext cx="70575" cy="434925"/>
              </a:xfrm>
              <a:custGeom>
                <a:avLst/>
                <a:gdLst/>
                <a:ahLst/>
                <a:cxnLst/>
                <a:rect l="l" t="t" r="r" b="b"/>
                <a:pathLst>
                  <a:path w="2823" h="17397" extrusionOk="0">
                    <a:moveTo>
                      <a:pt x="2823" y="1"/>
                    </a:moveTo>
                    <a:lnTo>
                      <a:pt x="0" y="17397"/>
                    </a:lnTo>
                    <a:lnTo>
                      <a:pt x="1255" y="17397"/>
                    </a:lnTo>
                    <a:lnTo>
                      <a:pt x="1365" y="15220"/>
                    </a:lnTo>
                    <a:lnTo>
                      <a:pt x="1513" y="13043"/>
                    </a:lnTo>
                    <a:lnTo>
                      <a:pt x="1679" y="10866"/>
                    </a:lnTo>
                    <a:lnTo>
                      <a:pt x="1863" y="8690"/>
                    </a:lnTo>
                    <a:lnTo>
                      <a:pt x="2066" y="6513"/>
                    </a:lnTo>
                    <a:lnTo>
                      <a:pt x="2306" y="4336"/>
                    </a:lnTo>
                    <a:lnTo>
                      <a:pt x="2546" y="2159"/>
                    </a:lnTo>
                    <a:lnTo>
                      <a:pt x="282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16"/>
              <p:cNvSpPr/>
              <p:nvPr/>
            </p:nvSpPr>
            <p:spPr>
              <a:xfrm>
                <a:off x="3529100" y="5081625"/>
                <a:ext cx="184975" cy="395250"/>
              </a:xfrm>
              <a:custGeom>
                <a:avLst/>
                <a:gdLst/>
                <a:ahLst/>
                <a:cxnLst/>
                <a:rect l="l" t="t" r="r" b="b"/>
                <a:pathLst>
                  <a:path w="7399" h="15810" extrusionOk="0">
                    <a:moveTo>
                      <a:pt x="7398" y="0"/>
                    </a:moveTo>
                    <a:lnTo>
                      <a:pt x="6753" y="886"/>
                    </a:lnTo>
                    <a:lnTo>
                      <a:pt x="6144" y="1790"/>
                    </a:lnTo>
                    <a:lnTo>
                      <a:pt x="5535" y="2712"/>
                    </a:lnTo>
                    <a:lnTo>
                      <a:pt x="4963" y="3653"/>
                    </a:lnTo>
                    <a:lnTo>
                      <a:pt x="4410" y="4594"/>
                    </a:lnTo>
                    <a:lnTo>
                      <a:pt x="3875" y="5553"/>
                    </a:lnTo>
                    <a:lnTo>
                      <a:pt x="3377" y="6531"/>
                    </a:lnTo>
                    <a:lnTo>
                      <a:pt x="2897" y="7527"/>
                    </a:lnTo>
                    <a:lnTo>
                      <a:pt x="2436" y="8523"/>
                    </a:lnTo>
                    <a:lnTo>
                      <a:pt x="2012" y="9538"/>
                    </a:lnTo>
                    <a:lnTo>
                      <a:pt x="1606" y="10571"/>
                    </a:lnTo>
                    <a:lnTo>
                      <a:pt x="1237" y="11604"/>
                    </a:lnTo>
                    <a:lnTo>
                      <a:pt x="886" y="12637"/>
                    </a:lnTo>
                    <a:lnTo>
                      <a:pt x="554" y="13688"/>
                    </a:lnTo>
                    <a:lnTo>
                      <a:pt x="259" y="14758"/>
                    </a:lnTo>
                    <a:lnTo>
                      <a:pt x="1" y="15810"/>
                    </a:lnTo>
                    <a:lnTo>
                      <a:pt x="3063" y="15810"/>
                    </a:lnTo>
                    <a:lnTo>
                      <a:pt x="3211" y="14795"/>
                    </a:lnTo>
                    <a:lnTo>
                      <a:pt x="3377" y="13781"/>
                    </a:lnTo>
                    <a:lnTo>
                      <a:pt x="3561" y="12766"/>
                    </a:lnTo>
                    <a:lnTo>
                      <a:pt x="3764" y="11770"/>
                    </a:lnTo>
                    <a:lnTo>
                      <a:pt x="3986" y="10755"/>
                    </a:lnTo>
                    <a:lnTo>
                      <a:pt x="4207" y="9759"/>
                    </a:lnTo>
                    <a:lnTo>
                      <a:pt x="4465" y="8763"/>
                    </a:lnTo>
                    <a:lnTo>
                      <a:pt x="4723" y="7767"/>
                    </a:lnTo>
                    <a:lnTo>
                      <a:pt x="5000" y="6771"/>
                    </a:lnTo>
                    <a:lnTo>
                      <a:pt x="5295" y="5793"/>
                    </a:lnTo>
                    <a:lnTo>
                      <a:pt x="5609" y="4815"/>
                    </a:lnTo>
                    <a:lnTo>
                      <a:pt x="5941" y="3837"/>
                    </a:lnTo>
                    <a:lnTo>
                      <a:pt x="6291" y="2878"/>
                    </a:lnTo>
                    <a:lnTo>
                      <a:pt x="6642" y="1900"/>
                    </a:lnTo>
                    <a:lnTo>
                      <a:pt x="7011" y="941"/>
                    </a:lnTo>
                    <a:lnTo>
                      <a:pt x="739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16"/>
              <p:cNvSpPr/>
              <p:nvPr/>
            </p:nvSpPr>
            <p:spPr>
              <a:xfrm>
                <a:off x="3676225" y="5004125"/>
                <a:ext cx="182650" cy="472750"/>
              </a:xfrm>
              <a:custGeom>
                <a:avLst/>
                <a:gdLst/>
                <a:ahLst/>
                <a:cxnLst/>
                <a:rect l="l" t="t" r="r" b="b"/>
                <a:pathLst>
                  <a:path w="7306" h="18910" extrusionOk="0">
                    <a:moveTo>
                      <a:pt x="1" y="1"/>
                    </a:moveTo>
                    <a:lnTo>
                      <a:pt x="296" y="481"/>
                    </a:lnTo>
                    <a:lnTo>
                      <a:pt x="573" y="979"/>
                    </a:lnTo>
                    <a:lnTo>
                      <a:pt x="849" y="1495"/>
                    </a:lnTo>
                    <a:lnTo>
                      <a:pt x="1108" y="2012"/>
                    </a:lnTo>
                    <a:lnTo>
                      <a:pt x="1624" y="3063"/>
                    </a:lnTo>
                    <a:lnTo>
                      <a:pt x="2104" y="4170"/>
                    </a:lnTo>
                    <a:lnTo>
                      <a:pt x="2565" y="5295"/>
                    </a:lnTo>
                    <a:lnTo>
                      <a:pt x="2989" y="6458"/>
                    </a:lnTo>
                    <a:lnTo>
                      <a:pt x="3395" y="7638"/>
                    </a:lnTo>
                    <a:lnTo>
                      <a:pt x="3764" y="8837"/>
                    </a:lnTo>
                    <a:lnTo>
                      <a:pt x="4096" y="10073"/>
                    </a:lnTo>
                    <a:lnTo>
                      <a:pt x="4410" y="11309"/>
                    </a:lnTo>
                    <a:lnTo>
                      <a:pt x="4686" y="12564"/>
                    </a:lnTo>
                    <a:lnTo>
                      <a:pt x="4945" y="13837"/>
                    </a:lnTo>
                    <a:lnTo>
                      <a:pt x="5166" y="15091"/>
                    </a:lnTo>
                    <a:lnTo>
                      <a:pt x="5351" y="16364"/>
                    </a:lnTo>
                    <a:lnTo>
                      <a:pt x="5517" y="17637"/>
                    </a:lnTo>
                    <a:lnTo>
                      <a:pt x="5646" y="18910"/>
                    </a:lnTo>
                    <a:lnTo>
                      <a:pt x="7306" y="18910"/>
                    </a:lnTo>
                    <a:lnTo>
                      <a:pt x="7066" y="17176"/>
                    </a:lnTo>
                    <a:lnTo>
                      <a:pt x="6937" y="16309"/>
                    </a:lnTo>
                    <a:lnTo>
                      <a:pt x="6789" y="15442"/>
                    </a:lnTo>
                    <a:lnTo>
                      <a:pt x="6623" y="14575"/>
                    </a:lnTo>
                    <a:lnTo>
                      <a:pt x="6439" y="13708"/>
                    </a:lnTo>
                    <a:lnTo>
                      <a:pt x="6254" y="12841"/>
                    </a:lnTo>
                    <a:lnTo>
                      <a:pt x="6052" y="11992"/>
                    </a:lnTo>
                    <a:lnTo>
                      <a:pt x="5830" y="11180"/>
                    </a:lnTo>
                    <a:lnTo>
                      <a:pt x="5590" y="10350"/>
                    </a:lnTo>
                    <a:lnTo>
                      <a:pt x="5332" y="9538"/>
                    </a:lnTo>
                    <a:lnTo>
                      <a:pt x="5055" y="8745"/>
                    </a:lnTo>
                    <a:lnTo>
                      <a:pt x="4760" y="7952"/>
                    </a:lnTo>
                    <a:lnTo>
                      <a:pt x="4447" y="7159"/>
                    </a:lnTo>
                    <a:lnTo>
                      <a:pt x="4096" y="6384"/>
                    </a:lnTo>
                    <a:lnTo>
                      <a:pt x="3746" y="5609"/>
                    </a:lnTo>
                    <a:lnTo>
                      <a:pt x="3358" y="4853"/>
                    </a:lnTo>
                    <a:lnTo>
                      <a:pt x="2952" y="4115"/>
                    </a:lnTo>
                    <a:lnTo>
                      <a:pt x="2528" y="3377"/>
                    </a:lnTo>
                    <a:lnTo>
                      <a:pt x="2067" y="2676"/>
                    </a:lnTo>
                    <a:lnTo>
                      <a:pt x="1587" y="1975"/>
                    </a:lnTo>
                    <a:lnTo>
                      <a:pt x="1089" y="1292"/>
                    </a:lnTo>
                    <a:lnTo>
                      <a:pt x="554" y="647"/>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16"/>
              <p:cNvSpPr/>
              <p:nvPr/>
            </p:nvSpPr>
            <p:spPr>
              <a:xfrm>
                <a:off x="2913400" y="4695600"/>
                <a:ext cx="286425" cy="781275"/>
              </a:xfrm>
              <a:custGeom>
                <a:avLst/>
                <a:gdLst/>
                <a:ahLst/>
                <a:cxnLst/>
                <a:rect l="l" t="t" r="r" b="b"/>
                <a:pathLst>
                  <a:path w="11457" h="31251" extrusionOk="0">
                    <a:moveTo>
                      <a:pt x="8487" y="0"/>
                    </a:moveTo>
                    <a:lnTo>
                      <a:pt x="7860" y="1716"/>
                    </a:lnTo>
                    <a:lnTo>
                      <a:pt x="7269" y="3450"/>
                    </a:lnTo>
                    <a:lnTo>
                      <a:pt x="6716" y="5203"/>
                    </a:lnTo>
                    <a:lnTo>
                      <a:pt x="6199" y="6955"/>
                    </a:lnTo>
                    <a:lnTo>
                      <a:pt x="5738" y="8726"/>
                    </a:lnTo>
                    <a:lnTo>
                      <a:pt x="5314" y="10497"/>
                    </a:lnTo>
                    <a:lnTo>
                      <a:pt x="4926" y="12287"/>
                    </a:lnTo>
                    <a:lnTo>
                      <a:pt x="4576" y="14094"/>
                    </a:lnTo>
                    <a:lnTo>
                      <a:pt x="4262" y="15902"/>
                    </a:lnTo>
                    <a:lnTo>
                      <a:pt x="4004" y="17710"/>
                    </a:lnTo>
                    <a:lnTo>
                      <a:pt x="3783" y="19518"/>
                    </a:lnTo>
                    <a:lnTo>
                      <a:pt x="3598" y="21344"/>
                    </a:lnTo>
                    <a:lnTo>
                      <a:pt x="3451" y="23171"/>
                    </a:lnTo>
                    <a:lnTo>
                      <a:pt x="3358" y="24997"/>
                    </a:lnTo>
                    <a:lnTo>
                      <a:pt x="3285" y="26824"/>
                    </a:lnTo>
                    <a:lnTo>
                      <a:pt x="3266" y="28668"/>
                    </a:lnTo>
                    <a:lnTo>
                      <a:pt x="1" y="23466"/>
                    </a:lnTo>
                    <a:lnTo>
                      <a:pt x="1" y="23466"/>
                    </a:lnTo>
                    <a:lnTo>
                      <a:pt x="204" y="23872"/>
                    </a:lnTo>
                    <a:lnTo>
                      <a:pt x="388" y="24278"/>
                    </a:lnTo>
                    <a:lnTo>
                      <a:pt x="776" y="25145"/>
                    </a:lnTo>
                    <a:lnTo>
                      <a:pt x="1126" y="26086"/>
                    </a:lnTo>
                    <a:lnTo>
                      <a:pt x="1477" y="27045"/>
                    </a:lnTo>
                    <a:lnTo>
                      <a:pt x="1790" y="28060"/>
                    </a:lnTo>
                    <a:lnTo>
                      <a:pt x="2104" y="29111"/>
                    </a:lnTo>
                    <a:lnTo>
                      <a:pt x="2381" y="30181"/>
                    </a:lnTo>
                    <a:lnTo>
                      <a:pt x="2639" y="31251"/>
                    </a:lnTo>
                    <a:lnTo>
                      <a:pt x="8524" y="31251"/>
                    </a:lnTo>
                    <a:lnTo>
                      <a:pt x="8561" y="30144"/>
                    </a:lnTo>
                    <a:lnTo>
                      <a:pt x="8598" y="29037"/>
                    </a:lnTo>
                    <a:lnTo>
                      <a:pt x="8671" y="27912"/>
                    </a:lnTo>
                    <a:lnTo>
                      <a:pt x="8764" y="26805"/>
                    </a:lnTo>
                    <a:lnTo>
                      <a:pt x="8874" y="25698"/>
                    </a:lnTo>
                    <a:lnTo>
                      <a:pt x="9003" y="24591"/>
                    </a:lnTo>
                    <a:lnTo>
                      <a:pt x="9169" y="23503"/>
                    </a:lnTo>
                    <a:lnTo>
                      <a:pt x="9335" y="22396"/>
                    </a:lnTo>
                    <a:lnTo>
                      <a:pt x="9520" y="21308"/>
                    </a:lnTo>
                    <a:lnTo>
                      <a:pt x="9741" y="20201"/>
                    </a:lnTo>
                    <a:lnTo>
                      <a:pt x="9981" y="19131"/>
                    </a:lnTo>
                    <a:lnTo>
                      <a:pt x="10239" y="18042"/>
                    </a:lnTo>
                    <a:lnTo>
                      <a:pt x="10516" y="16954"/>
                    </a:lnTo>
                    <a:lnTo>
                      <a:pt x="10811" y="15884"/>
                    </a:lnTo>
                    <a:lnTo>
                      <a:pt x="11125" y="14814"/>
                    </a:lnTo>
                    <a:lnTo>
                      <a:pt x="11457" y="13762"/>
                    </a:lnTo>
                    <a:lnTo>
                      <a:pt x="11070" y="14519"/>
                    </a:lnTo>
                    <a:lnTo>
                      <a:pt x="10701" y="15275"/>
                    </a:lnTo>
                    <a:lnTo>
                      <a:pt x="10350" y="16031"/>
                    </a:lnTo>
                    <a:lnTo>
                      <a:pt x="10000" y="16806"/>
                    </a:lnTo>
                    <a:lnTo>
                      <a:pt x="9649" y="17581"/>
                    </a:lnTo>
                    <a:lnTo>
                      <a:pt x="9317" y="18356"/>
                    </a:lnTo>
                    <a:lnTo>
                      <a:pt x="9003" y="19149"/>
                    </a:lnTo>
                    <a:lnTo>
                      <a:pt x="8690" y="19924"/>
                    </a:lnTo>
                    <a:lnTo>
                      <a:pt x="8395" y="20717"/>
                    </a:lnTo>
                    <a:lnTo>
                      <a:pt x="8099" y="21511"/>
                    </a:lnTo>
                    <a:lnTo>
                      <a:pt x="7823" y="22304"/>
                    </a:lnTo>
                    <a:lnTo>
                      <a:pt x="7564" y="23115"/>
                    </a:lnTo>
                    <a:lnTo>
                      <a:pt x="7306" y="23927"/>
                    </a:lnTo>
                    <a:lnTo>
                      <a:pt x="7066" y="24739"/>
                    </a:lnTo>
                    <a:lnTo>
                      <a:pt x="6845" y="25551"/>
                    </a:lnTo>
                    <a:lnTo>
                      <a:pt x="6624" y="26362"/>
                    </a:lnTo>
                    <a:lnTo>
                      <a:pt x="6550" y="24702"/>
                    </a:lnTo>
                    <a:lnTo>
                      <a:pt x="6513" y="23060"/>
                    </a:lnTo>
                    <a:lnTo>
                      <a:pt x="6476" y="21400"/>
                    </a:lnTo>
                    <a:lnTo>
                      <a:pt x="6495" y="19740"/>
                    </a:lnTo>
                    <a:lnTo>
                      <a:pt x="6513" y="18079"/>
                    </a:lnTo>
                    <a:lnTo>
                      <a:pt x="6568" y="16419"/>
                    </a:lnTo>
                    <a:lnTo>
                      <a:pt x="6661" y="14777"/>
                    </a:lnTo>
                    <a:lnTo>
                      <a:pt x="6753" y="13117"/>
                    </a:lnTo>
                    <a:lnTo>
                      <a:pt x="6882" y="11475"/>
                    </a:lnTo>
                    <a:lnTo>
                      <a:pt x="7048" y="9815"/>
                    </a:lnTo>
                    <a:lnTo>
                      <a:pt x="7214" y="8173"/>
                    </a:lnTo>
                    <a:lnTo>
                      <a:pt x="7417" y="6531"/>
                    </a:lnTo>
                    <a:lnTo>
                      <a:pt x="7657" y="4889"/>
                    </a:lnTo>
                    <a:lnTo>
                      <a:pt x="7897" y="3247"/>
                    </a:lnTo>
                    <a:lnTo>
                      <a:pt x="8173" y="1624"/>
                    </a:lnTo>
                    <a:lnTo>
                      <a:pt x="848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16"/>
              <p:cNvSpPr/>
              <p:nvPr/>
            </p:nvSpPr>
            <p:spPr>
              <a:xfrm>
                <a:off x="3135250" y="5282225"/>
                <a:ext cx="44300" cy="194650"/>
              </a:xfrm>
              <a:custGeom>
                <a:avLst/>
                <a:gdLst/>
                <a:ahLst/>
                <a:cxnLst/>
                <a:rect l="l" t="t" r="r" b="b"/>
                <a:pathLst>
                  <a:path w="1772" h="7786" extrusionOk="0">
                    <a:moveTo>
                      <a:pt x="1771" y="1"/>
                    </a:moveTo>
                    <a:lnTo>
                      <a:pt x="0" y="7786"/>
                    </a:lnTo>
                    <a:lnTo>
                      <a:pt x="960" y="7786"/>
                    </a:lnTo>
                    <a:lnTo>
                      <a:pt x="1126" y="5720"/>
                    </a:lnTo>
                    <a:lnTo>
                      <a:pt x="1329" y="3709"/>
                    </a:lnTo>
                    <a:lnTo>
                      <a:pt x="1531" y="1790"/>
                    </a:lnTo>
                    <a:lnTo>
                      <a:pt x="177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16"/>
              <p:cNvSpPr/>
              <p:nvPr/>
            </p:nvSpPr>
            <p:spPr>
              <a:xfrm>
                <a:off x="3881450" y="4722800"/>
                <a:ext cx="1014675" cy="754075"/>
              </a:xfrm>
              <a:custGeom>
                <a:avLst/>
                <a:gdLst/>
                <a:ahLst/>
                <a:cxnLst/>
                <a:rect l="l" t="t" r="r" b="b"/>
                <a:pathLst>
                  <a:path w="40587" h="30163" extrusionOk="0">
                    <a:moveTo>
                      <a:pt x="7841" y="10682"/>
                    </a:moveTo>
                    <a:lnTo>
                      <a:pt x="8247" y="11586"/>
                    </a:lnTo>
                    <a:lnTo>
                      <a:pt x="8616" y="12508"/>
                    </a:lnTo>
                    <a:lnTo>
                      <a:pt x="8967" y="13431"/>
                    </a:lnTo>
                    <a:lnTo>
                      <a:pt x="9299" y="14353"/>
                    </a:lnTo>
                    <a:lnTo>
                      <a:pt x="9594" y="15294"/>
                    </a:lnTo>
                    <a:lnTo>
                      <a:pt x="9871" y="16253"/>
                    </a:lnTo>
                    <a:lnTo>
                      <a:pt x="10110" y="17213"/>
                    </a:lnTo>
                    <a:lnTo>
                      <a:pt x="10332" y="18172"/>
                    </a:lnTo>
                    <a:lnTo>
                      <a:pt x="10516" y="19131"/>
                    </a:lnTo>
                    <a:lnTo>
                      <a:pt x="10682" y="20109"/>
                    </a:lnTo>
                    <a:lnTo>
                      <a:pt x="10811" y="21087"/>
                    </a:lnTo>
                    <a:lnTo>
                      <a:pt x="10922" y="22083"/>
                    </a:lnTo>
                    <a:lnTo>
                      <a:pt x="11014" y="23061"/>
                    </a:lnTo>
                    <a:lnTo>
                      <a:pt x="11070" y="24038"/>
                    </a:lnTo>
                    <a:lnTo>
                      <a:pt x="11088" y="25034"/>
                    </a:lnTo>
                    <a:lnTo>
                      <a:pt x="11088" y="26031"/>
                    </a:lnTo>
                    <a:lnTo>
                      <a:pt x="10904" y="25440"/>
                    </a:lnTo>
                    <a:lnTo>
                      <a:pt x="10701" y="24868"/>
                    </a:lnTo>
                    <a:lnTo>
                      <a:pt x="10479" y="24297"/>
                    </a:lnTo>
                    <a:lnTo>
                      <a:pt x="10239" y="23743"/>
                    </a:lnTo>
                    <a:lnTo>
                      <a:pt x="9981" y="23190"/>
                    </a:lnTo>
                    <a:lnTo>
                      <a:pt x="9704" y="22655"/>
                    </a:lnTo>
                    <a:lnTo>
                      <a:pt x="9409" y="22120"/>
                    </a:lnTo>
                    <a:lnTo>
                      <a:pt x="9096" y="21585"/>
                    </a:lnTo>
                    <a:lnTo>
                      <a:pt x="8764" y="21068"/>
                    </a:lnTo>
                    <a:lnTo>
                      <a:pt x="8432" y="20570"/>
                    </a:lnTo>
                    <a:lnTo>
                      <a:pt x="8081" y="20072"/>
                    </a:lnTo>
                    <a:lnTo>
                      <a:pt x="7712" y="19592"/>
                    </a:lnTo>
                    <a:lnTo>
                      <a:pt x="7325" y="19113"/>
                    </a:lnTo>
                    <a:lnTo>
                      <a:pt x="6919" y="18652"/>
                    </a:lnTo>
                    <a:lnTo>
                      <a:pt x="6495" y="18209"/>
                    </a:lnTo>
                    <a:lnTo>
                      <a:pt x="6070" y="17784"/>
                    </a:lnTo>
                    <a:lnTo>
                      <a:pt x="6255" y="16862"/>
                    </a:lnTo>
                    <a:lnTo>
                      <a:pt x="6439" y="15958"/>
                    </a:lnTo>
                    <a:lnTo>
                      <a:pt x="6642" y="15054"/>
                    </a:lnTo>
                    <a:lnTo>
                      <a:pt x="6864" y="14169"/>
                    </a:lnTo>
                    <a:lnTo>
                      <a:pt x="7085" y="13283"/>
                    </a:lnTo>
                    <a:lnTo>
                      <a:pt x="7325" y="12398"/>
                    </a:lnTo>
                    <a:lnTo>
                      <a:pt x="7583" y="11531"/>
                    </a:lnTo>
                    <a:lnTo>
                      <a:pt x="7841" y="10682"/>
                    </a:lnTo>
                    <a:close/>
                    <a:moveTo>
                      <a:pt x="17250" y="1"/>
                    </a:moveTo>
                    <a:lnTo>
                      <a:pt x="17822" y="978"/>
                    </a:lnTo>
                    <a:lnTo>
                      <a:pt x="18393" y="1956"/>
                    </a:lnTo>
                    <a:lnTo>
                      <a:pt x="18947" y="2952"/>
                    </a:lnTo>
                    <a:lnTo>
                      <a:pt x="19482" y="3949"/>
                    </a:lnTo>
                    <a:lnTo>
                      <a:pt x="19998" y="4945"/>
                    </a:lnTo>
                    <a:lnTo>
                      <a:pt x="20515" y="5959"/>
                    </a:lnTo>
                    <a:lnTo>
                      <a:pt x="21013" y="6974"/>
                    </a:lnTo>
                    <a:lnTo>
                      <a:pt x="21511" y="7989"/>
                    </a:lnTo>
                    <a:lnTo>
                      <a:pt x="21972" y="9003"/>
                    </a:lnTo>
                    <a:lnTo>
                      <a:pt x="22452" y="10036"/>
                    </a:lnTo>
                    <a:lnTo>
                      <a:pt x="22895" y="11069"/>
                    </a:lnTo>
                    <a:lnTo>
                      <a:pt x="23337" y="12121"/>
                    </a:lnTo>
                    <a:lnTo>
                      <a:pt x="23762" y="13154"/>
                    </a:lnTo>
                    <a:lnTo>
                      <a:pt x="24186" y="14206"/>
                    </a:lnTo>
                    <a:lnTo>
                      <a:pt x="24592" y="15276"/>
                    </a:lnTo>
                    <a:lnTo>
                      <a:pt x="24979" y="16327"/>
                    </a:lnTo>
                    <a:lnTo>
                      <a:pt x="24721" y="17268"/>
                    </a:lnTo>
                    <a:lnTo>
                      <a:pt x="24463" y="18227"/>
                    </a:lnTo>
                    <a:lnTo>
                      <a:pt x="24002" y="20146"/>
                    </a:lnTo>
                    <a:lnTo>
                      <a:pt x="23559" y="22064"/>
                    </a:lnTo>
                    <a:lnTo>
                      <a:pt x="23153" y="24001"/>
                    </a:lnTo>
                    <a:lnTo>
                      <a:pt x="22563" y="23393"/>
                    </a:lnTo>
                    <a:lnTo>
                      <a:pt x="22766" y="22747"/>
                    </a:lnTo>
                    <a:lnTo>
                      <a:pt x="22987" y="22101"/>
                    </a:lnTo>
                    <a:lnTo>
                      <a:pt x="23208" y="21456"/>
                    </a:lnTo>
                    <a:lnTo>
                      <a:pt x="23448" y="20810"/>
                    </a:lnTo>
                    <a:lnTo>
                      <a:pt x="23098" y="21345"/>
                    </a:lnTo>
                    <a:lnTo>
                      <a:pt x="22766" y="21880"/>
                    </a:lnTo>
                    <a:lnTo>
                      <a:pt x="22434" y="22415"/>
                    </a:lnTo>
                    <a:lnTo>
                      <a:pt x="22120" y="22968"/>
                    </a:lnTo>
                    <a:lnTo>
                      <a:pt x="21677" y="22544"/>
                    </a:lnTo>
                    <a:lnTo>
                      <a:pt x="21216" y="22120"/>
                    </a:lnTo>
                    <a:lnTo>
                      <a:pt x="20755" y="21732"/>
                    </a:lnTo>
                    <a:lnTo>
                      <a:pt x="20275" y="21326"/>
                    </a:lnTo>
                    <a:lnTo>
                      <a:pt x="19795" y="20939"/>
                    </a:lnTo>
                    <a:lnTo>
                      <a:pt x="19297" y="20570"/>
                    </a:lnTo>
                    <a:lnTo>
                      <a:pt x="18799" y="20201"/>
                    </a:lnTo>
                    <a:lnTo>
                      <a:pt x="18301" y="19832"/>
                    </a:lnTo>
                    <a:lnTo>
                      <a:pt x="18449" y="18412"/>
                    </a:lnTo>
                    <a:lnTo>
                      <a:pt x="18633" y="16973"/>
                    </a:lnTo>
                    <a:lnTo>
                      <a:pt x="18172" y="18209"/>
                    </a:lnTo>
                    <a:lnTo>
                      <a:pt x="17729" y="19445"/>
                    </a:lnTo>
                    <a:lnTo>
                      <a:pt x="16825" y="18854"/>
                    </a:lnTo>
                    <a:lnTo>
                      <a:pt x="15866" y="18301"/>
                    </a:lnTo>
                    <a:lnTo>
                      <a:pt x="14907" y="17766"/>
                    </a:lnTo>
                    <a:lnTo>
                      <a:pt x="13929" y="17268"/>
                    </a:lnTo>
                    <a:lnTo>
                      <a:pt x="14815" y="18061"/>
                    </a:lnTo>
                    <a:lnTo>
                      <a:pt x="15700" y="18891"/>
                    </a:lnTo>
                    <a:lnTo>
                      <a:pt x="16549" y="19721"/>
                    </a:lnTo>
                    <a:lnTo>
                      <a:pt x="17360" y="20589"/>
                    </a:lnTo>
                    <a:lnTo>
                      <a:pt x="17010" y="21751"/>
                    </a:lnTo>
                    <a:lnTo>
                      <a:pt x="16678" y="22913"/>
                    </a:lnTo>
                    <a:lnTo>
                      <a:pt x="16364" y="24075"/>
                    </a:lnTo>
                    <a:lnTo>
                      <a:pt x="16069" y="25237"/>
                    </a:lnTo>
                    <a:lnTo>
                      <a:pt x="15792" y="26418"/>
                    </a:lnTo>
                    <a:lnTo>
                      <a:pt x="15552" y="27599"/>
                    </a:lnTo>
                    <a:lnTo>
                      <a:pt x="15331" y="28798"/>
                    </a:lnTo>
                    <a:lnTo>
                      <a:pt x="15110" y="29979"/>
                    </a:lnTo>
                    <a:lnTo>
                      <a:pt x="15202" y="29314"/>
                    </a:lnTo>
                    <a:lnTo>
                      <a:pt x="15276" y="28632"/>
                    </a:lnTo>
                    <a:lnTo>
                      <a:pt x="15313" y="27949"/>
                    </a:lnTo>
                    <a:lnTo>
                      <a:pt x="15331" y="27267"/>
                    </a:lnTo>
                    <a:lnTo>
                      <a:pt x="15331" y="26584"/>
                    </a:lnTo>
                    <a:lnTo>
                      <a:pt x="15294" y="25920"/>
                    </a:lnTo>
                    <a:lnTo>
                      <a:pt x="15257" y="25237"/>
                    </a:lnTo>
                    <a:lnTo>
                      <a:pt x="15184" y="24555"/>
                    </a:lnTo>
                    <a:lnTo>
                      <a:pt x="15110" y="23891"/>
                    </a:lnTo>
                    <a:lnTo>
                      <a:pt x="14999" y="23208"/>
                    </a:lnTo>
                    <a:lnTo>
                      <a:pt x="14870" y="22544"/>
                    </a:lnTo>
                    <a:lnTo>
                      <a:pt x="14722" y="21880"/>
                    </a:lnTo>
                    <a:lnTo>
                      <a:pt x="14556" y="21216"/>
                    </a:lnTo>
                    <a:lnTo>
                      <a:pt x="14372" y="20570"/>
                    </a:lnTo>
                    <a:lnTo>
                      <a:pt x="14169" y="19906"/>
                    </a:lnTo>
                    <a:lnTo>
                      <a:pt x="13948" y="19279"/>
                    </a:lnTo>
                    <a:lnTo>
                      <a:pt x="13708" y="18633"/>
                    </a:lnTo>
                    <a:lnTo>
                      <a:pt x="13449" y="18006"/>
                    </a:lnTo>
                    <a:lnTo>
                      <a:pt x="13173" y="17379"/>
                    </a:lnTo>
                    <a:lnTo>
                      <a:pt x="12878" y="16770"/>
                    </a:lnTo>
                    <a:lnTo>
                      <a:pt x="12545" y="16161"/>
                    </a:lnTo>
                    <a:lnTo>
                      <a:pt x="12213" y="15571"/>
                    </a:lnTo>
                    <a:lnTo>
                      <a:pt x="11863" y="14999"/>
                    </a:lnTo>
                    <a:lnTo>
                      <a:pt x="11494" y="14427"/>
                    </a:lnTo>
                    <a:lnTo>
                      <a:pt x="11125" y="13855"/>
                    </a:lnTo>
                    <a:lnTo>
                      <a:pt x="10719" y="13302"/>
                    </a:lnTo>
                    <a:lnTo>
                      <a:pt x="10295" y="12767"/>
                    </a:lnTo>
                    <a:lnTo>
                      <a:pt x="9871" y="12250"/>
                    </a:lnTo>
                    <a:lnTo>
                      <a:pt x="9409" y="11734"/>
                    </a:lnTo>
                    <a:lnTo>
                      <a:pt x="8948" y="11254"/>
                    </a:lnTo>
                    <a:lnTo>
                      <a:pt x="8468" y="10774"/>
                    </a:lnTo>
                    <a:lnTo>
                      <a:pt x="7970" y="10295"/>
                    </a:lnTo>
                    <a:lnTo>
                      <a:pt x="8395" y="9040"/>
                    </a:lnTo>
                    <a:lnTo>
                      <a:pt x="8837" y="7804"/>
                    </a:lnTo>
                    <a:lnTo>
                      <a:pt x="9317" y="6605"/>
                    </a:lnTo>
                    <a:lnTo>
                      <a:pt x="9834" y="5443"/>
                    </a:lnTo>
                    <a:lnTo>
                      <a:pt x="9372" y="5978"/>
                    </a:lnTo>
                    <a:lnTo>
                      <a:pt x="8930" y="6513"/>
                    </a:lnTo>
                    <a:lnTo>
                      <a:pt x="8487" y="7048"/>
                    </a:lnTo>
                    <a:lnTo>
                      <a:pt x="8063" y="7601"/>
                    </a:lnTo>
                    <a:lnTo>
                      <a:pt x="7657" y="8173"/>
                    </a:lnTo>
                    <a:lnTo>
                      <a:pt x="7251" y="8745"/>
                    </a:lnTo>
                    <a:lnTo>
                      <a:pt x="6864" y="9335"/>
                    </a:lnTo>
                    <a:lnTo>
                      <a:pt x="6476" y="9926"/>
                    </a:lnTo>
                    <a:lnTo>
                      <a:pt x="6126" y="10516"/>
                    </a:lnTo>
                    <a:lnTo>
                      <a:pt x="5775" y="11125"/>
                    </a:lnTo>
                    <a:lnTo>
                      <a:pt x="5425" y="11734"/>
                    </a:lnTo>
                    <a:lnTo>
                      <a:pt x="5111" y="12361"/>
                    </a:lnTo>
                    <a:lnTo>
                      <a:pt x="4797" y="12988"/>
                    </a:lnTo>
                    <a:lnTo>
                      <a:pt x="4502" y="13615"/>
                    </a:lnTo>
                    <a:lnTo>
                      <a:pt x="4207" y="14261"/>
                    </a:lnTo>
                    <a:lnTo>
                      <a:pt x="3949" y="14907"/>
                    </a:lnTo>
                    <a:lnTo>
                      <a:pt x="4023" y="14113"/>
                    </a:lnTo>
                    <a:lnTo>
                      <a:pt x="4078" y="13338"/>
                    </a:lnTo>
                    <a:lnTo>
                      <a:pt x="4115" y="12564"/>
                    </a:lnTo>
                    <a:lnTo>
                      <a:pt x="4152" y="11770"/>
                    </a:lnTo>
                    <a:lnTo>
                      <a:pt x="4170" y="10996"/>
                    </a:lnTo>
                    <a:lnTo>
                      <a:pt x="4170" y="10202"/>
                    </a:lnTo>
                    <a:lnTo>
                      <a:pt x="4152" y="9428"/>
                    </a:lnTo>
                    <a:lnTo>
                      <a:pt x="4133" y="8653"/>
                    </a:lnTo>
                    <a:lnTo>
                      <a:pt x="4078" y="7859"/>
                    </a:lnTo>
                    <a:lnTo>
                      <a:pt x="4041" y="7085"/>
                    </a:lnTo>
                    <a:lnTo>
                      <a:pt x="3967" y="6310"/>
                    </a:lnTo>
                    <a:lnTo>
                      <a:pt x="3875" y="5535"/>
                    </a:lnTo>
                    <a:lnTo>
                      <a:pt x="3783" y="4760"/>
                    </a:lnTo>
                    <a:lnTo>
                      <a:pt x="3672" y="3985"/>
                    </a:lnTo>
                    <a:lnTo>
                      <a:pt x="3561" y="3211"/>
                    </a:lnTo>
                    <a:lnTo>
                      <a:pt x="3432" y="2436"/>
                    </a:lnTo>
                    <a:lnTo>
                      <a:pt x="3395" y="3727"/>
                    </a:lnTo>
                    <a:lnTo>
                      <a:pt x="3358" y="5000"/>
                    </a:lnTo>
                    <a:lnTo>
                      <a:pt x="3303" y="6291"/>
                    </a:lnTo>
                    <a:lnTo>
                      <a:pt x="3248" y="7583"/>
                    </a:lnTo>
                    <a:lnTo>
                      <a:pt x="3156" y="8856"/>
                    </a:lnTo>
                    <a:lnTo>
                      <a:pt x="3063" y="10147"/>
                    </a:lnTo>
                    <a:lnTo>
                      <a:pt x="2971" y="11420"/>
                    </a:lnTo>
                    <a:lnTo>
                      <a:pt x="2842" y="12711"/>
                    </a:lnTo>
                    <a:lnTo>
                      <a:pt x="2713" y="13984"/>
                    </a:lnTo>
                    <a:lnTo>
                      <a:pt x="2584" y="15257"/>
                    </a:lnTo>
                    <a:lnTo>
                      <a:pt x="2418" y="16530"/>
                    </a:lnTo>
                    <a:lnTo>
                      <a:pt x="2252" y="17821"/>
                    </a:lnTo>
                    <a:lnTo>
                      <a:pt x="2067" y="19094"/>
                    </a:lnTo>
                    <a:lnTo>
                      <a:pt x="1883" y="20349"/>
                    </a:lnTo>
                    <a:lnTo>
                      <a:pt x="1680" y="21622"/>
                    </a:lnTo>
                    <a:lnTo>
                      <a:pt x="1458" y="22895"/>
                    </a:lnTo>
                    <a:lnTo>
                      <a:pt x="1" y="13006"/>
                    </a:lnTo>
                    <a:lnTo>
                      <a:pt x="149" y="15146"/>
                    </a:lnTo>
                    <a:lnTo>
                      <a:pt x="241" y="17286"/>
                    </a:lnTo>
                    <a:lnTo>
                      <a:pt x="315" y="19426"/>
                    </a:lnTo>
                    <a:lnTo>
                      <a:pt x="351" y="21585"/>
                    </a:lnTo>
                    <a:lnTo>
                      <a:pt x="370" y="23725"/>
                    </a:lnTo>
                    <a:lnTo>
                      <a:pt x="351" y="25883"/>
                    </a:lnTo>
                    <a:lnTo>
                      <a:pt x="296" y="28023"/>
                    </a:lnTo>
                    <a:lnTo>
                      <a:pt x="204" y="30163"/>
                    </a:lnTo>
                    <a:lnTo>
                      <a:pt x="4779" y="30163"/>
                    </a:lnTo>
                    <a:lnTo>
                      <a:pt x="4816" y="28687"/>
                    </a:lnTo>
                    <a:lnTo>
                      <a:pt x="4908" y="27211"/>
                    </a:lnTo>
                    <a:lnTo>
                      <a:pt x="5019" y="25717"/>
                    </a:lnTo>
                    <a:lnTo>
                      <a:pt x="5148" y="24223"/>
                    </a:lnTo>
                    <a:lnTo>
                      <a:pt x="5314" y="22710"/>
                    </a:lnTo>
                    <a:lnTo>
                      <a:pt x="5517" y="21216"/>
                    </a:lnTo>
                    <a:lnTo>
                      <a:pt x="5738" y="19740"/>
                    </a:lnTo>
                    <a:lnTo>
                      <a:pt x="5978" y="18264"/>
                    </a:lnTo>
                    <a:lnTo>
                      <a:pt x="6292" y="18910"/>
                    </a:lnTo>
                    <a:lnTo>
                      <a:pt x="6605" y="19574"/>
                    </a:lnTo>
                    <a:lnTo>
                      <a:pt x="6882" y="20275"/>
                    </a:lnTo>
                    <a:lnTo>
                      <a:pt x="7159" y="20976"/>
                    </a:lnTo>
                    <a:lnTo>
                      <a:pt x="7435" y="21677"/>
                    </a:lnTo>
                    <a:lnTo>
                      <a:pt x="7675" y="22415"/>
                    </a:lnTo>
                    <a:lnTo>
                      <a:pt x="7915" y="23153"/>
                    </a:lnTo>
                    <a:lnTo>
                      <a:pt x="8155" y="23909"/>
                    </a:lnTo>
                    <a:lnTo>
                      <a:pt x="8358" y="24666"/>
                    </a:lnTo>
                    <a:lnTo>
                      <a:pt x="8561" y="25440"/>
                    </a:lnTo>
                    <a:lnTo>
                      <a:pt x="8764" y="26215"/>
                    </a:lnTo>
                    <a:lnTo>
                      <a:pt x="8930" y="27008"/>
                    </a:lnTo>
                    <a:lnTo>
                      <a:pt x="9096" y="27783"/>
                    </a:lnTo>
                    <a:lnTo>
                      <a:pt x="9243" y="28576"/>
                    </a:lnTo>
                    <a:lnTo>
                      <a:pt x="9372" y="29370"/>
                    </a:lnTo>
                    <a:lnTo>
                      <a:pt x="9502" y="30163"/>
                    </a:lnTo>
                    <a:lnTo>
                      <a:pt x="17803" y="30163"/>
                    </a:lnTo>
                    <a:lnTo>
                      <a:pt x="17803" y="29075"/>
                    </a:lnTo>
                    <a:lnTo>
                      <a:pt x="17822" y="27986"/>
                    </a:lnTo>
                    <a:lnTo>
                      <a:pt x="17840" y="26898"/>
                    </a:lnTo>
                    <a:lnTo>
                      <a:pt x="17877" y="25809"/>
                    </a:lnTo>
                    <a:lnTo>
                      <a:pt x="17932" y="24721"/>
                    </a:lnTo>
                    <a:lnTo>
                      <a:pt x="17988" y="23632"/>
                    </a:lnTo>
                    <a:lnTo>
                      <a:pt x="18061" y="22544"/>
                    </a:lnTo>
                    <a:lnTo>
                      <a:pt x="18154" y="21456"/>
                    </a:lnTo>
                    <a:lnTo>
                      <a:pt x="18910" y="22323"/>
                    </a:lnTo>
                    <a:lnTo>
                      <a:pt x="19648" y="23208"/>
                    </a:lnTo>
                    <a:lnTo>
                      <a:pt x="20367" y="24112"/>
                    </a:lnTo>
                    <a:lnTo>
                      <a:pt x="21050" y="25034"/>
                    </a:lnTo>
                    <a:lnTo>
                      <a:pt x="20773" y="25662"/>
                    </a:lnTo>
                    <a:lnTo>
                      <a:pt x="20496" y="26289"/>
                    </a:lnTo>
                    <a:lnTo>
                      <a:pt x="20238" y="26916"/>
                    </a:lnTo>
                    <a:lnTo>
                      <a:pt x="19998" y="27562"/>
                    </a:lnTo>
                    <a:lnTo>
                      <a:pt x="19759" y="28208"/>
                    </a:lnTo>
                    <a:lnTo>
                      <a:pt x="19556" y="28853"/>
                    </a:lnTo>
                    <a:lnTo>
                      <a:pt x="19353" y="29517"/>
                    </a:lnTo>
                    <a:lnTo>
                      <a:pt x="19150" y="30163"/>
                    </a:lnTo>
                    <a:lnTo>
                      <a:pt x="21179" y="30163"/>
                    </a:lnTo>
                    <a:lnTo>
                      <a:pt x="21308" y="29167"/>
                    </a:lnTo>
                    <a:lnTo>
                      <a:pt x="21456" y="28152"/>
                    </a:lnTo>
                    <a:lnTo>
                      <a:pt x="21640" y="27156"/>
                    </a:lnTo>
                    <a:lnTo>
                      <a:pt x="21843" y="26160"/>
                    </a:lnTo>
                    <a:lnTo>
                      <a:pt x="22194" y="26676"/>
                    </a:lnTo>
                    <a:lnTo>
                      <a:pt x="22544" y="27211"/>
                    </a:lnTo>
                    <a:lnTo>
                      <a:pt x="22286" y="28687"/>
                    </a:lnTo>
                    <a:lnTo>
                      <a:pt x="22028" y="30163"/>
                    </a:lnTo>
                    <a:lnTo>
                      <a:pt x="27802" y="30163"/>
                    </a:lnTo>
                    <a:lnTo>
                      <a:pt x="27304" y="29370"/>
                    </a:lnTo>
                    <a:lnTo>
                      <a:pt x="26806" y="28576"/>
                    </a:lnTo>
                    <a:lnTo>
                      <a:pt x="26271" y="27783"/>
                    </a:lnTo>
                    <a:lnTo>
                      <a:pt x="25717" y="27027"/>
                    </a:lnTo>
                    <a:lnTo>
                      <a:pt x="25846" y="25348"/>
                    </a:lnTo>
                    <a:lnTo>
                      <a:pt x="25976" y="23669"/>
                    </a:lnTo>
                    <a:lnTo>
                      <a:pt x="26142" y="21991"/>
                    </a:lnTo>
                    <a:lnTo>
                      <a:pt x="26326" y="20312"/>
                    </a:lnTo>
                    <a:lnTo>
                      <a:pt x="26695" y="21529"/>
                    </a:lnTo>
                    <a:lnTo>
                      <a:pt x="27064" y="22747"/>
                    </a:lnTo>
                    <a:lnTo>
                      <a:pt x="27396" y="23965"/>
                    </a:lnTo>
                    <a:lnTo>
                      <a:pt x="27728" y="25201"/>
                    </a:lnTo>
                    <a:lnTo>
                      <a:pt x="28042" y="26437"/>
                    </a:lnTo>
                    <a:lnTo>
                      <a:pt x="28337" y="27673"/>
                    </a:lnTo>
                    <a:lnTo>
                      <a:pt x="28614" y="28927"/>
                    </a:lnTo>
                    <a:lnTo>
                      <a:pt x="28872" y="30163"/>
                    </a:lnTo>
                    <a:lnTo>
                      <a:pt x="33650" y="30163"/>
                    </a:lnTo>
                    <a:lnTo>
                      <a:pt x="32893" y="28318"/>
                    </a:lnTo>
                    <a:lnTo>
                      <a:pt x="32119" y="26492"/>
                    </a:lnTo>
                    <a:lnTo>
                      <a:pt x="31307" y="24666"/>
                    </a:lnTo>
                    <a:lnTo>
                      <a:pt x="30477" y="22839"/>
                    </a:lnTo>
                    <a:lnTo>
                      <a:pt x="29628" y="21050"/>
                    </a:lnTo>
                    <a:lnTo>
                      <a:pt x="28743" y="19242"/>
                    </a:lnTo>
                    <a:lnTo>
                      <a:pt x="27857" y="17471"/>
                    </a:lnTo>
                    <a:lnTo>
                      <a:pt x="26916" y="15700"/>
                    </a:lnTo>
                    <a:lnTo>
                      <a:pt x="27248" y="13541"/>
                    </a:lnTo>
                    <a:lnTo>
                      <a:pt x="27617" y="11401"/>
                    </a:lnTo>
                    <a:lnTo>
                      <a:pt x="28392" y="12435"/>
                    </a:lnTo>
                    <a:lnTo>
                      <a:pt x="29130" y="13486"/>
                    </a:lnTo>
                    <a:lnTo>
                      <a:pt x="29831" y="14575"/>
                    </a:lnTo>
                    <a:lnTo>
                      <a:pt x="30495" y="15681"/>
                    </a:lnTo>
                    <a:lnTo>
                      <a:pt x="31141" y="16807"/>
                    </a:lnTo>
                    <a:lnTo>
                      <a:pt x="31731" y="17932"/>
                    </a:lnTo>
                    <a:lnTo>
                      <a:pt x="32303" y="19094"/>
                    </a:lnTo>
                    <a:lnTo>
                      <a:pt x="32820" y="20275"/>
                    </a:lnTo>
                    <a:lnTo>
                      <a:pt x="33318" y="21474"/>
                    </a:lnTo>
                    <a:lnTo>
                      <a:pt x="33760" y="22673"/>
                    </a:lnTo>
                    <a:lnTo>
                      <a:pt x="34185" y="23909"/>
                    </a:lnTo>
                    <a:lnTo>
                      <a:pt x="34554" y="25127"/>
                    </a:lnTo>
                    <a:lnTo>
                      <a:pt x="34904" y="26381"/>
                    </a:lnTo>
                    <a:lnTo>
                      <a:pt x="35199" y="27636"/>
                    </a:lnTo>
                    <a:lnTo>
                      <a:pt x="35458" y="28890"/>
                    </a:lnTo>
                    <a:lnTo>
                      <a:pt x="35679" y="30163"/>
                    </a:lnTo>
                    <a:lnTo>
                      <a:pt x="40586" y="30163"/>
                    </a:lnTo>
                    <a:lnTo>
                      <a:pt x="40383" y="29462"/>
                    </a:lnTo>
                    <a:lnTo>
                      <a:pt x="40162" y="28779"/>
                    </a:lnTo>
                    <a:lnTo>
                      <a:pt x="39922" y="28097"/>
                    </a:lnTo>
                    <a:lnTo>
                      <a:pt x="39664" y="27414"/>
                    </a:lnTo>
                    <a:lnTo>
                      <a:pt x="39406" y="26732"/>
                    </a:lnTo>
                    <a:lnTo>
                      <a:pt x="39129" y="26049"/>
                    </a:lnTo>
                    <a:lnTo>
                      <a:pt x="38834" y="25385"/>
                    </a:lnTo>
                    <a:lnTo>
                      <a:pt x="38538" y="24721"/>
                    </a:lnTo>
                    <a:lnTo>
                      <a:pt x="38225" y="24075"/>
                    </a:lnTo>
                    <a:lnTo>
                      <a:pt x="37893" y="23430"/>
                    </a:lnTo>
                    <a:lnTo>
                      <a:pt x="37542" y="22784"/>
                    </a:lnTo>
                    <a:lnTo>
                      <a:pt x="37192" y="22157"/>
                    </a:lnTo>
                    <a:lnTo>
                      <a:pt x="36823" y="21529"/>
                    </a:lnTo>
                    <a:lnTo>
                      <a:pt x="36435" y="20902"/>
                    </a:lnTo>
                    <a:lnTo>
                      <a:pt x="36048" y="20293"/>
                    </a:lnTo>
                    <a:lnTo>
                      <a:pt x="35642" y="19685"/>
                    </a:lnTo>
                    <a:lnTo>
                      <a:pt x="35218" y="19094"/>
                    </a:lnTo>
                    <a:lnTo>
                      <a:pt x="34794" y="18504"/>
                    </a:lnTo>
                    <a:lnTo>
                      <a:pt x="34351" y="17932"/>
                    </a:lnTo>
                    <a:lnTo>
                      <a:pt x="33908" y="17360"/>
                    </a:lnTo>
                    <a:lnTo>
                      <a:pt x="33447" y="16807"/>
                    </a:lnTo>
                    <a:lnTo>
                      <a:pt x="32967" y="16253"/>
                    </a:lnTo>
                    <a:lnTo>
                      <a:pt x="32469" y="15700"/>
                    </a:lnTo>
                    <a:lnTo>
                      <a:pt x="31971" y="15183"/>
                    </a:lnTo>
                    <a:lnTo>
                      <a:pt x="31473" y="14648"/>
                    </a:lnTo>
                    <a:lnTo>
                      <a:pt x="30956" y="14150"/>
                    </a:lnTo>
                    <a:lnTo>
                      <a:pt x="30421" y="13652"/>
                    </a:lnTo>
                    <a:lnTo>
                      <a:pt x="29886" y="13154"/>
                    </a:lnTo>
                    <a:lnTo>
                      <a:pt x="29333" y="12693"/>
                    </a:lnTo>
                    <a:lnTo>
                      <a:pt x="28780" y="12213"/>
                    </a:lnTo>
                    <a:lnTo>
                      <a:pt x="28208" y="11770"/>
                    </a:lnTo>
                    <a:lnTo>
                      <a:pt x="27636" y="11328"/>
                    </a:lnTo>
                    <a:lnTo>
                      <a:pt x="27857" y="10073"/>
                    </a:lnTo>
                    <a:lnTo>
                      <a:pt x="28097" y="8819"/>
                    </a:lnTo>
                    <a:lnTo>
                      <a:pt x="28577" y="6365"/>
                    </a:lnTo>
                    <a:lnTo>
                      <a:pt x="28189" y="7251"/>
                    </a:lnTo>
                    <a:lnTo>
                      <a:pt x="27802" y="8136"/>
                    </a:lnTo>
                    <a:lnTo>
                      <a:pt x="27433" y="9040"/>
                    </a:lnTo>
                    <a:lnTo>
                      <a:pt x="27082" y="9944"/>
                    </a:lnTo>
                    <a:lnTo>
                      <a:pt x="26732" y="10866"/>
                    </a:lnTo>
                    <a:lnTo>
                      <a:pt x="26400" y="11770"/>
                    </a:lnTo>
                    <a:lnTo>
                      <a:pt x="26086" y="12693"/>
                    </a:lnTo>
                    <a:lnTo>
                      <a:pt x="25791" y="13615"/>
                    </a:lnTo>
                    <a:lnTo>
                      <a:pt x="24813" y="11863"/>
                    </a:lnTo>
                    <a:lnTo>
                      <a:pt x="23799" y="10129"/>
                    </a:lnTo>
                    <a:lnTo>
                      <a:pt x="22766" y="8413"/>
                    </a:lnTo>
                    <a:lnTo>
                      <a:pt x="21714" y="6697"/>
                    </a:lnTo>
                    <a:lnTo>
                      <a:pt x="20626" y="5000"/>
                    </a:lnTo>
                    <a:lnTo>
                      <a:pt x="19537" y="3321"/>
                    </a:lnTo>
                    <a:lnTo>
                      <a:pt x="18412" y="1661"/>
                    </a:lnTo>
                    <a:lnTo>
                      <a:pt x="1725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16"/>
              <p:cNvSpPr/>
              <p:nvPr/>
            </p:nvSpPr>
            <p:spPr>
              <a:xfrm>
                <a:off x="4584325" y="4669300"/>
                <a:ext cx="686750" cy="807575"/>
              </a:xfrm>
              <a:custGeom>
                <a:avLst/>
                <a:gdLst/>
                <a:ahLst/>
                <a:cxnLst/>
                <a:rect l="l" t="t" r="r" b="b"/>
                <a:pathLst>
                  <a:path w="27470" h="32303" extrusionOk="0">
                    <a:moveTo>
                      <a:pt x="0" y="1"/>
                    </a:moveTo>
                    <a:lnTo>
                      <a:pt x="812" y="794"/>
                    </a:lnTo>
                    <a:lnTo>
                      <a:pt x="1587" y="1606"/>
                    </a:lnTo>
                    <a:lnTo>
                      <a:pt x="2362" y="2436"/>
                    </a:lnTo>
                    <a:lnTo>
                      <a:pt x="3100" y="3284"/>
                    </a:lnTo>
                    <a:lnTo>
                      <a:pt x="3819" y="4151"/>
                    </a:lnTo>
                    <a:lnTo>
                      <a:pt x="4502" y="5037"/>
                    </a:lnTo>
                    <a:lnTo>
                      <a:pt x="5184" y="5941"/>
                    </a:lnTo>
                    <a:lnTo>
                      <a:pt x="5830" y="6863"/>
                    </a:lnTo>
                    <a:lnTo>
                      <a:pt x="6457" y="7786"/>
                    </a:lnTo>
                    <a:lnTo>
                      <a:pt x="7066" y="8745"/>
                    </a:lnTo>
                    <a:lnTo>
                      <a:pt x="7638" y="9723"/>
                    </a:lnTo>
                    <a:lnTo>
                      <a:pt x="8191" y="10700"/>
                    </a:lnTo>
                    <a:lnTo>
                      <a:pt x="8708" y="11697"/>
                    </a:lnTo>
                    <a:lnTo>
                      <a:pt x="9224" y="12693"/>
                    </a:lnTo>
                    <a:lnTo>
                      <a:pt x="9704" y="13726"/>
                    </a:lnTo>
                    <a:lnTo>
                      <a:pt x="10147" y="14759"/>
                    </a:lnTo>
                    <a:lnTo>
                      <a:pt x="10571" y="15792"/>
                    </a:lnTo>
                    <a:lnTo>
                      <a:pt x="10977" y="16862"/>
                    </a:lnTo>
                    <a:lnTo>
                      <a:pt x="11346" y="17914"/>
                    </a:lnTo>
                    <a:lnTo>
                      <a:pt x="11696" y="18984"/>
                    </a:lnTo>
                    <a:lnTo>
                      <a:pt x="12028" y="20072"/>
                    </a:lnTo>
                    <a:lnTo>
                      <a:pt x="12324" y="21160"/>
                    </a:lnTo>
                    <a:lnTo>
                      <a:pt x="12582" y="22249"/>
                    </a:lnTo>
                    <a:lnTo>
                      <a:pt x="12822" y="23356"/>
                    </a:lnTo>
                    <a:lnTo>
                      <a:pt x="13043" y="24463"/>
                    </a:lnTo>
                    <a:lnTo>
                      <a:pt x="13228" y="25570"/>
                    </a:lnTo>
                    <a:lnTo>
                      <a:pt x="13375" y="26695"/>
                    </a:lnTo>
                    <a:lnTo>
                      <a:pt x="13504" y="27802"/>
                    </a:lnTo>
                    <a:lnTo>
                      <a:pt x="13615" y="28927"/>
                    </a:lnTo>
                    <a:lnTo>
                      <a:pt x="13670" y="30052"/>
                    </a:lnTo>
                    <a:lnTo>
                      <a:pt x="13726" y="31178"/>
                    </a:lnTo>
                    <a:lnTo>
                      <a:pt x="13726" y="32303"/>
                    </a:lnTo>
                    <a:lnTo>
                      <a:pt x="26639" y="32303"/>
                    </a:lnTo>
                    <a:lnTo>
                      <a:pt x="26639" y="30661"/>
                    </a:lnTo>
                    <a:lnTo>
                      <a:pt x="26676" y="29001"/>
                    </a:lnTo>
                    <a:lnTo>
                      <a:pt x="26750" y="27341"/>
                    </a:lnTo>
                    <a:lnTo>
                      <a:pt x="26842" y="25699"/>
                    </a:lnTo>
                    <a:lnTo>
                      <a:pt x="26953" y="24057"/>
                    </a:lnTo>
                    <a:lnTo>
                      <a:pt x="27100" y="22396"/>
                    </a:lnTo>
                    <a:lnTo>
                      <a:pt x="27266" y="20755"/>
                    </a:lnTo>
                    <a:lnTo>
                      <a:pt x="27469" y="19113"/>
                    </a:lnTo>
                    <a:lnTo>
                      <a:pt x="26879" y="20699"/>
                    </a:lnTo>
                    <a:lnTo>
                      <a:pt x="26344" y="22286"/>
                    </a:lnTo>
                    <a:lnTo>
                      <a:pt x="25846" y="23909"/>
                    </a:lnTo>
                    <a:lnTo>
                      <a:pt x="25385" y="25533"/>
                    </a:lnTo>
                    <a:lnTo>
                      <a:pt x="24960" y="27156"/>
                    </a:lnTo>
                    <a:lnTo>
                      <a:pt x="24591" y="28816"/>
                    </a:lnTo>
                    <a:lnTo>
                      <a:pt x="24241" y="30458"/>
                    </a:lnTo>
                    <a:lnTo>
                      <a:pt x="23964" y="32119"/>
                    </a:lnTo>
                    <a:lnTo>
                      <a:pt x="24038" y="31418"/>
                    </a:lnTo>
                    <a:lnTo>
                      <a:pt x="24112" y="30735"/>
                    </a:lnTo>
                    <a:lnTo>
                      <a:pt x="24149" y="30034"/>
                    </a:lnTo>
                    <a:lnTo>
                      <a:pt x="24167" y="29314"/>
                    </a:lnTo>
                    <a:lnTo>
                      <a:pt x="24167" y="28613"/>
                    </a:lnTo>
                    <a:lnTo>
                      <a:pt x="24130" y="27912"/>
                    </a:lnTo>
                    <a:lnTo>
                      <a:pt x="24075" y="27211"/>
                    </a:lnTo>
                    <a:lnTo>
                      <a:pt x="24020" y="26529"/>
                    </a:lnTo>
                    <a:lnTo>
                      <a:pt x="23909" y="25828"/>
                    </a:lnTo>
                    <a:lnTo>
                      <a:pt x="23798" y="25127"/>
                    </a:lnTo>
                    <a:lnTo>
                      <a:pt x="23669" y="24444"/>
                    </a:lnTo>
                    <a:lnTo>
                      <a:pt x="23503" y="23762"/>
                    </a:lnTo>
                    <a:lnTo>
                      <a:pt x="23319" y="23079"/>
                    </a:lnTo>
                    <a:lnTo>
                      <a:pt x="23134" y="22415"/>
                    </a:lnTo>
                    <a:lnTo>
                      <a:pt x="22913" y="21732"/>
                    </a:lnTo>
                    <a:lnTo>
                      <a:pt x="22673" y="21087"/>
                    </a:lnTo>
                    <a:lnTo>
                      <a:pt x="22396" y="20423"/>
                    </a:lnTo>
                    <a:lnTo>
                      <a:pt x="22119" y="19777"/>
                    </a:lnTo>
                    <a:lnTo>
                      <a:pt x="21824" y="19150"/>
                    </a:lnTo>
                    <a:lnTo>
                      <a:pt x="21511" y="18522"/>
                    </a:lnTo>
                    <a:lnTo>
                      <a:pt x="21160" y="17895"/>
                    </a:lnTo>
                    <a:lnTo>
                      <a:pt x="20810" y="17305"/>
                    </a:lnTo>
                    <a:lnTo>
                      <a:pt x="20441" y="16696"/>
                    </a:lnTo>
                    <a:lnTo>
                      <a:pt x="20035" y="16124"/>
                    </a:lnTo>
                    <a:lnTo>
                      <a:pt x="19629" y="15552"/>
                    </a:lnTo>
                    <a:lnTo>
                      <a:pt x="19205" y="14999"/>
                    </a:lnTo>
                    <a:lnTo>
                      <a:pt x="18762" y="14464"/>
                    </a:lnTo>
                    <a:lnTo>
                      <a:pt x="18301" y="13929"/>
                    </a:lnTo>
                    <a:lnTo>
                      <a:pt x="17821" y="13412"/>
                    </a:lnTo>
                    <a:lnTo>
                      <a:pt x="17323" y="12914"/>
                    </a:lnTo>
                    <a:lnTo>
                      <a:pt x="16806" y="12435"/>
                    </a:lnTo>
                    <a:lnTo>
                      <a:pt x="16271" y="11973"/>
                    </a:lnTo>
                    <a:lnTo>
                      <a:pt x="16271" y="11973"/>
                    </a:lnTo>
                    <a:lnTo>
                      <a:pt x="16714" y="12933"/>
                    </a:lnTo>
                    <a:lnTo>
                      <a:pt x="17139" y="13892"/>
                    </a:lnTo>
                    <a:lnTo>
                      <a:pt x="17544" y="14851"/>
                    </a:lnTo>
                    <a:lnTo>
                      <a:pt x="17895" y="15829"/>
                    </a:lnTo>
                    <a:lnTo>
                      <a:pt x="18245" y="16825"/>
                    </a:lnTo>
                    <a:lnTo>
                      <a:pt x="18541" y="17821"/>
                    </a:lnTo>
                    <a:lnTo>
                      <a:pt x="18817" y="18836"/>
                    </a:lnTo>
                    <a:lnTo>
                      <a:pt x="19057" y="19851"/>
                    </a:lnTo>
                    <a:lnTo>
                      <a:pt x="19278" y="20884"/>
                    </a:lnTo>
                    <a:lnTo>
                      <a:pt x="19463" y="21917"/>
                    </a:lnTo>
                    <a:lnTo>
                      <a:pt x="19611" y="22950"/>
                    </a:lnTo>
                    <a:lnTo>
                      <a:pt x="19740" y="23983"/>
                    </a:lnTo>
                    <a:lnTo>
                      <a:pt x="19832" y="25035"/>
                    </a:lnTo>
                    <a:lnTo>
                      <a:pt x="19906" y="26068"/>
                    </a:lnTo>
                    <a:lnTo>
                      <a:pt x="19924" y="27119"/>
                    </a:lnTo>
                    <a:lnTo>
                      <a:pt x="19924" y="28171"/>
                    </a:lnTo>
                    <a:lnTo>
                      <a:pt x="19647" y="27341"/>
                    </a:lnTo>
                    <a:lnTo>
                      <a:pt x="19352" y="26529"/>
                    </a:lnTo>
                    <a:lnTo>
                      <a:pt x="19002" y="25736"/>
                    </a:lnTo>
                    <a:lnTo>
                      <a:pt x="18614" y="24961"/>
                    </a:lnTo>
                    <a:lnTo>
                      <a:pt x="18208" y="24186"/>
                    </a:lnTo>
                    <a:lnTo>
                      <a:pt x="17747" y="23448"/>
                    </a:lnTo>
                    <a:lnTo>
                      <a:pt x="17268" y="22729"/>
                    </a:lnTo>
                    <a:lnTo>
                      <a:pt x="16770" y="22028"/>
                    </a:lnTo>
                    <a:lnTo>
                      <a:pt x="16493" y="21179"/>
                    </a:lnTo>
                    <a:lnTo>
                      <a:pt x="16198" y="20349"/>
                    </a:lnTo>
                    <a:lnTo>
                      <a:pt x="15884" y="19537"/>
                    </a:lnTo>
                    <a:lnTo>
                      <a:pt x="15552" y="18707"/>
                    </a:lnTo>
                    <a:lnTo>
                      <a:pt x="15201" y="17895"/>
                    </a:lnTo>
                    <a:lnTo>
                      <a:pt x="14833" y="17102"/>
                    </a:lnTo>
                    <a:lnTo>
                      <a:pt x="14445" y="16309"/>
                    </a:lnTo>
                    <a:lnTo>
                      <a:pt x="14058" y="15515"/>
                    </a:lnTo>
                    <a:lnTo>
                      <a:pt x="13633" y="14741"/>
                    </a:lnTo>
                    <a:lnTo>
                      <a:pt x="13209" y="13966"/>
                    </a:lnTo>
                    <a:lnTo>
                      <a:pt x="12748" y="13209"/>
                    </a:lnTo>
                    <a:lnTo>
                      <a:pt x="12287" y="12453"/>
                    </a:lnTo>
                    <a:lnTo>
                      <a:pt x="11807" y="11715"/>
                    </a:lnTo>
                    <a:lnTo>
                      <a:pt x="11309" y="10996"/>
                    </a:lnTo>
                    <a:lnTo>
                      <a:pt x="10811" y="10276"/>
                    </a:lnTo>
                    <a:lnTo>
                      <a:pt x="10276" y="9557"/>
                    </a:lnTo>
                    <a:lnTo>
                      <a:pt x="9741" y="8874"/>
                    </a:lnTo>
                    <a:lnTo>
                      <a:pt x="9187" y="8173"/>
                    </a:lnTo>
                    <a:lnTo>
                      <a:pt x="8616" y="7509"/>
                    </a:lnTo>
                    <a:lnTo>
                      <a:pt x="8025" y="6845"/>
                    </a:lnTo>
                    <a:lnTo>
                      <a:pt x="7435" y="6199"/>
                    </a:lnTo>
                    <a:lnTo>
                      <a:pt x="6826" y="5554"/>
                    </a:lnTo>
                    <a:lnTo>
                      <a:pt x="6199" y="4945"/>
                    </a:lnTo>
                    <a:lnTo>
                      <a:pt x="5553" y="4336"/>
                    </a:lnTo>
                    <a:lnTo>
                      <a:pt x="4908" y="3746"/>
                    </a:lnTo>
                    <a:lnTo>
                      <a:pt x="4243" y="3155"/>
                    </a:lnTo>
                    <a:lnTo>
                      <a:pt x="3561" y="2602"/>
                    </a:lnTo>
                    <a:lnTo>
                      <a:pt x="2878" y="2048"/>
                    </a:lnTo>
                    <a:lnTo>
                      <a:pt x="2177" y="1513"/>
                    </a:lnTo>
                    <a:lnTo>
                      <a:pt x="1458" y="997"/>
                    </a:lnTo>
                    <a:lnTo>
                      <a:pt x="738" y="499"/>
                    </a:ln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16"/>
              <p:cNvSpPr/>
              <p:nvPr/>
            </p:nvSpPr>
            <p:spPr>
              <a:xfrm>
                <a:off x="2620550" y="5243025"/>
                <a:ext cx="107025" cy="233850"/>
              </a:xfrm>
              <a:custGeom>
                <a:avLst/>
                <a:gdLst/>
                <a:ahLst/>
                <a:cxnLst/>
                <a:rect l="l" t="t" r="r" b="b"/>
                <a:pathLst>
                  <a:path w="4281" h="9354" extrusionOk="0">
                    <a:moveTo>
                      <a:pt x="4280" y="1"/>
                    </a:moveTo>
                    <a:lnTo>
                      <a:pt x="3930" y="536"/>
                    </a:lnTo>
                    <a:lnTo>
                      <a:pt x="3579" y="1089"/>
                    </a:lnTo>
                    <a:lnTo>
                      <a:pt x="3247" y="1643"/>
                    </a:lnTo>
                    <a:lnTo>
                      <a:pt x="2934" y="2196"/>
                    </a:lnTo>
                    <a:lnTo>
                      <a:pt x="2620" y="2768"/>
                    </a:lnTo>
                    <a:lnTo>
                      <a:pt x="2325" y="3340"/>
                    </a:lnTo>
                    <a:lnTo>
                      <a:pt x="2030" y="3912"/>
                    </a:lnTo>
                    <a:lnTo>
                      <a:pt x="1753" y="4502"/>
                    </a:lnTo>
                    <a:lnTo>
                      <a:pt x="1495" y="5093"/>
                    </a:lnTo>
                    <a:lnTo>
                      <a:pt x="1255" y="5683"/>
                    </a:lnTo>
                    <a:lnTo>
                      <a:pt x="1015" y="6292"/>
                    </a:lnTo>
                    <a:lnTo>
                      <a:pt x="775" y="6900"/>
                    </a:lnTo>
                    <a:lnTo>
                      <a:pt x="572" y="7509"/>
                    </a:lnTo>
                    <a:lnTo>
                      <a:pt x="369" y="8118"/>
                    </a:lnTo>
                    <a:lnTo>
                      <a:pt x="185" y="8745"/>
                    </a:lnTo>
                    <a:lnTo>
                      <a:pt x="0" y="9354"/>
                    </a:lnTo>
                    <a:lnTo>
                      <a:pt x="2011" y="9354"/>
                    </a:lnTo>
                    <a:lnTo>
                      <a:pt x="2159" y="8155"/>
                    </a:lnTo>
                    <a:lnTo>
                      <a:pt x="2362" y="6974"/>
                    </a:lnTo>
                    <a:lnTo>
                      <a:pt x="2583" y="5794"/>
                    </a:lnTo>
                    <a:lnTo>
                      <a:pt x="2860" y="4613"/>
                    </a:lnTo>
                    <a:lnTo>
                      <a:pt x="3155" y="3432"/>
                    </a:lnTo>
                    <a:lnTo>
                      <a:pt x="3487" y="2288"/>
                    </a:lnTo>
                    <a:lnTo>
                      <a:pt x="3875" y="1126"/>
                    </a:lnTo>
                    <a:lnTo>
                      <a:pt x="428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16"/>
              <p:cNvSpPr/>
              <p:nvPr/>
            </p:nvSpPr>
            <p:spPr>
              <a:xfrm>
                <a:off x="2692500" y="4881925"/>
                <a:ext cx="163750" cy="594950"/>
              </a:xfrm>
              <a:custGeom>
                <a:avLst/>
                <a:gdLst/>
                <a:ahLst/>
                <a:cxnLst/>
                <a:rect l="l" t="t" r="r" b="b"/>
                <a:pathLst>
                  <a:path w="6550" h="23798" extrusionOk="0">
                    <a:moveTo>
                      <a:pt x="6549" y="0"/>
                    </a:moveTo>
                    <a:lnTo>
                      <a:pt x="5922" y="1402"/>
                    </a:lnTo>
                    <a:lnTo>
                      <a:pt x="5332" y="2841"/>
                    </a:lnTo>
                    <a:lnTo>
                      <a:pt x="4778" y="4280"/>
                    </a:lnTo>
                    <a:lnTo>
                      <a:pt x="4262" y="5737"/>
                    </a:lnTo>
                    <a:lnTo>
                      <a:pt x="3764" y="7195"/>
                    </a:lnTo>
                    <a:lnTo>
                      <a:pt x="3321" y="8671"/>
                    </a:lnTo>
                    <a:lnTo>
                      <a:pt x="2878" y="10147"/>
                    </a:lnTo>
                    <a:lnTo>
                      <a:pt x="2491" y="11641"/>
                    </a:lnTo>
                    <a:lnTo>
                      <a:pt x="2103" y="13154"/>
                    </a:lnTo>
                    <a:lnTo>
                      <a:pt x="1753" y="14648"/>
                    </a:lnTo>
                    <a:lnTo>
                      <a:pt x="1421" y="16161"/>
                    </a:lnTo>
                    <a:lnTo>
                      <a:pt x="1107" y="17692"/>
                    </a:lnTo>
                    <a:lnTo>
                      <a:pt x="812" y="19204"/>
                    </a:lnTo>
                    <a:lnTo>
                      <a:pt x="517" y="20736"/>
                    </a:lnTo>
                    <a:lnTo>
                      <a:pt x="259" y="22267"/>
                    </a:lnTo>
                    <a:lnTo>
                      <a:pt x="0" y="23798"/>
                    </a:lnTo>
                    <a:lnTo>
                      <a:pt x="3505" y="23798"/>
                    </a:lnTo>
                    <a:lnTo>
                      <a:pt x="3579" y="22304"/>
                    </a:lnTo>
                    <a:lnTo>
                      <a:pt x="3671" y="20791"/>
                    </a:lnTo>
                    <a:lnTo>
                      <a:pt x="3782" y="19260"/>
                    </a:lnTo>
                    <a:lnTo>
                      <a:pt x="3893" y="17747"/>
                    </a:lnTo>
                    <a:lnTo>
                      <a:pt x="4040" y="16234"/>
                    </a:lnTo>
                    <a:lnTo>
                      <a:pt x="4206" y="14722"/>
                    </a:lnTo>
                    <a:lnTo>
                      <a:pt x="4372" y="13209"/>
                    </a:lnTo>
                    <a:lnTo>
                      <a:pt x="4557" y="11696"/>
                    </a:lnTo>
                    <a:lnTo>
                      <a:pt x="4760" y="10202"/>
                    </a:lnTo>
                    <a:lnTo>
                      <a:pt x="4981" y="8708"/>
                    </a:lnTo>
                    <a:lnTo>
                      <a:pt x="5203" y="7213"/>
                    </a:lnTo>
                    <a:lnTo>
                      <a:pt x="5442" y="5756"/>
                    </a:lnTo>
                    <a:lnTo>
                      <a:pt x="5701" y="4280"/>
                    </a:lnTo>
                    <a:lnTo>
                      <a:pt x="5977" y="2841"/>
                    </a:lnTo>
                    <a:lnTo>
                      <a:pt x="6254" y="1402"/>
                    </a:lnTo>
                    <a:lnTo>
                      <a:pt x="654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16"/>
              <p:cNvSpPr/>
              <p:nvPr/>
            </p:nvSpPr>
            <p:spPr>
              <a:xfrm>
                <a:off x="1262800" y="4616725"/>
                <a:ext cx="515175" cy="860150"/>
              </a:xfrm>
              <a:custGeom>
                <a:avLst/>
                <a:gdLst/>
                <a:ahLst/>
                <a:cxnLst/>
                <a:rect l="l" t="t" r="r" b="b"/>
                <a:pathLst>
                  <a:path w="20607" h="34406" extrusionOk="0">
                    <a:moveTo>
                      <a:pt x="6567" y="1"/>
                    </a:moveTo>
                    <a:lnTo>
                      <a:pt x="5977" y="1513"/>
                    </a:lnTo>
                    <a:lnTo>
                      <a:pt x="5424" y="3026"/>
                    </a:lnTo>
                    <a:lnTo>
                      <a:pt x="4870" y="4557"/>
                    </a:lnTo>
                    <a:lnTo>
                      <a:pt x="4354" y="6088"/>
                    </a:lnTo>
                    <a:lnTo>
                      <a:pt x="3856" y="7638"/>
                    </a:lnTo>
                    <a:lnTo>
                      <a:pt x="3394" y="9206"/>
                    </a:lnTo>
                    <a:lnTo>
                      <a:pt x="2952" y="10756"/>
                    </a:lnTo>
                    <a:lnTo>
                      <a:pt x="2527" y="12324"/>
                    </a:lnTo>
                    <a:lnTo>
                      <a:pt x="2122" y="13910"/>
                    </a:lnTo>
                    <a:lnTo>
                      <a:pt x="1753" y="15478"/>
                    </a:lnTo>
                    <a:lnTo>
                      <a:pt x="1402" y="17065"/>
                    </a:lnTo>
                    <a:lnTo>
                      <a:pt x="1070" y="18651"/>
                    </a:lnTo>
                    <a:lnTo>
                      <a:pt x="775" y="20256"/>
                    </a:lnTo>
                    <a:lnTo>
                      <a:pt x="498" y="21861"/>
                    </a:lnTo>
                    <a:lnTo>
                      <a:pt x="240" y="23466"/>
                    </a:lnTo>
                    <a:lnTo>
                      <a:pt x="0" y="25071"/>
                    </a:lnTo>
                    <a:lnTo>
                      <a:pt x="0" y="34406"/>
                    </a:lnTo>
                    <a:lnTo>
                      <a:pt x="5497" y="34406"/>
                    </a:lnTo>
                    <a:lnTo>
                      <a:pt x="5479" y="33410"/>
                    </a:lnTo>
                    <a:lnTo>
                      <a:pt x="5461" y="32414"/>
                    </a:lnTo>
                    <a:lnTo>
                      <a:pt x="5461" y="31436"/>
                    </a:lnTo>
                    <a:lnTo>
                      <a:pt x="5497" y="30440"/>
                    </a:lnTo>
                    <a:lnTo>
                      <a:pt x="5534" y="29444"/>
                    </a:lnTo>
                    <a:lnTo>
                      <a:pt x="5571" y="28447"/>
                    </a:lnTo>
                    <a:lnTo>
                      <a:pt x="5645" y="27451"/>
                    </a:lnTo>
                    <a:lnTo>
                      <a:pt x="5737" y="26473"/>
                    </a:lnTo>
                    <a:lnTo>
                      <a:pt x="5830" y="25477"/>
                    </a:lnTo>
                    <a:lnTo>
                      <a:pt x="5940" y="24481"/>
                    </a:lnTo>
                    <a:lnTo>
                      <a:pt x="6088" y="23503"/>
                    </a:lnTo>
                    <a:lnTo>
                      <a:pt x="6217" y="22526"/>
                    </a:lnTo>
                    <a:lnTo>
                      <a:pt x="6383" y="21529"/>
                    </a:lnTo>
                    <a:lnTo>
                      <a:pt x="6567" y="20552"/>
                    </a:lnTo>
                    <a:lnTo>
                      <a:pt x="6752" y="19592"/>
                    </a:lnTo>
                    <a:lnTo>
                      <a:pt x="6973" y="18615"/>
                    </a:lnTo>
                    <a:lnTo>
                      <a:pt x="7342" y="18984"/>
                    </a:lnTo>
                    <a:lnTo>
                      <a:pt x="7730" y="19371"/>
                    </a:lnTo>
                    <a:lnTo>
                      <a:pt x="8468" y="20164"/>
                    </a:lnTo>
                    <a:lnTo>
                      <a:pt x="9205" y="21013"/>
                    </a:lnTo>
                    <a:lnTo>
                      <a:pt x="9906" y="21898"/>
                    </a:lnTo>
                    <a:lnTo>
                      <a:pt x="10589" y="22821"/>
                    </a:lnTo>
                    <a:lnTo>
                      <a:pt x="11235" y="23762"/>
                    </a:lnTo>
                    <a:lnTo>
                      <a:pt x="11880" y="24739"/>
                    </a:lnTo>
                    <a:lnTo>
                      <a:pt x="12489" y="25754"/>
                    </a:lnTo>
                    <a:lnTo>
                      <a:pt x="13080" y="26787"/>
                    </a:lnTo>
                    <a:lnTo>
                      <a:pt x="13633" y="27820"/>
                    </a:lnTo>
                    <a:lnTo>
                      <a:pt x="14168" y="28890"/>
                    </a:lnTo>
                    <a:lnTo>
                      <a:pt x="14684" y="29979"/>
                    </a:lnTo>
                    <a:lnTo>
                      <a:pt x="15183" y="31085"/>
                    </a:lnTo>
                    <a:lnTo>
                      <a:pt x="15644" y="32174"/>
                    </a:lnTo>
                    <a:lnTo>
                      <a:pt x="16068" y="33299"/>
                    </a:lnTo>
                    <a:lnTo>
                      <a:pt x="16474" y="34406"/>
                    </a:lnTo>
                    <a:lnTo>
                      <a:pt x="20606" y="34406"/>
                    </a:lnTo>
                    <a:lnTo>
                      <a:pt x="20366" y="33779"/>
                    </a:lnTo>
                    <a:lnTo>
                      <a:pt x="20127" y="33152"/>
                    </a:lnTo>
                    <a:lnTo>
                      <a:pt x="19868" y="32524"/>
                    </a:lnTo>
                    <a:lnTo>
                      <a:pt x="19592" y="31916"/>
                    </a:lnTo>
                    <a:lnTo>
                      <a:pt x="19296" y="31307"/>
                    </a:lnTo>
                    <a:lnTo>
                      <a:pt x="19001" y="30698"/>
                    </a:lnTo>
                    <a:lnTo>
                      <a:pt x="18688" y="30089"/>
                    </a:lnTo>
                    <a:lnTo>
                      <a:pt x="18356" y="29499"/>
                    </a:lnTo>
                    <a:lnTo>
                      <a:pt x="18005" y="28927"/>
                    </a:lnTo>
                    <a:lnTo>
                      <a:pt x="17655" y="28355"/>
                    </a:lnTo>
                    <a:lnTo>
                      <a:pt x="17286" y="27783"/>
                    </a:lnTo>
                    <a:lnTo>
                      <a:pt x="16917" y="27230"/>
                    </a:lnTo>
                    <a:lnTo>
                      <a:pt x="16529" y="26676"/>
                    </a:lnTo>
                    <a:lnTo>
                      <a:pt x="16123" y="26123"/>
                    </a:lnTo>
                    <a:lnTo>
                      <a:pt x="15699" y="25588"/>
                    </a:lnTo>
                    <a:lnTo>
                      <a:pt x="15275" y="25071"/>
                    </a:lnTo>
                    <a:lnTo>
                      <a:pt x="14851" y="24555"/>
                    </a:lnTo>
                    <a:lnTo>
                      <a:pt x="14389" y="24038"/>
                    </a:lnTo>
                    <a:lnTo>
                      <a:pt x="13928" y="23559"/>
                    </a:lnTo>
                    <a:lnTo>
                      <a:pt x="13467" y="23061"/>
                    </a:lnTo>
                    <a:lnTo>
                      <a:pt x="12987" y="22581"/>
                    </a:lnTo>
                    <a:lnTo>
                      <a:pt x="12489" y="22120"/>
                    </a:lnTo>
                    <a:lnTo>
                      <a:pt x="11991" y="21658"/>
                    </a:lnTo>
                    <a:lnTo>
                      <a:pt x="11493" y="21216"/>
                    </a:lnTo>
                    <a:lnTo>
                      <a:pt x="10958" y="20791"/>
                    </a:lnTo>
                    <a:lnTo>
                      <a:pt x="10441" y="20367"/>
                    </a:lnTo>
                    <a:lnTo>
                      <a:pt x="9906" y="19961"/>
                    </a:lnTo>
                    <a:lnTo>
                      <a:pt x="9353" y="19574"/>
                    </a:lnTo>
                    <a:lnTo>
                      <a:pt x="8800" y="19186"/>
                    </a:lnTo>
                    <a:lnTo>
                      <a:pt x="8228" y="18818"/>
                    </a:lnTo>
                    <a:lnTo>
                      <a:pt x="7656" y="18449"/>
                    </a:lnTo>
                    <a:lnTo>
                      <a:pt x="7084" y="18098"/>
                    </a:lnTo>
                    <a:lnTo>
                      <a:pt x="7398" y="16825"/>
                    </a:lnTo>
                    <a:lnTo>
                      <a:pt x="7730" y="15534"/>
                    </a:lnTo>
                    <a:lnTo>
                      <a:pt x="8099" y="14279"/>
                    </a:lnTo>
                    <a:lnTo>
                      <a:pt x="8486" y="13006"/>
                    </a:lnTo>
                    <a:lnTo>
                      <a:pt x="7490" y="15386"/>
                    </a:lnTo>
                    <a:lnTo>
                      <a:pt x="7010" y="16585"/>
                    </a:lnTo>
                    <a:lnTo>
                      <a:pt x="6531" y="17784"/>
                    </a:lnTo>
                    <a:lnTo>
                      <a:pt x="5866" y="17434"/>
                    </a:lnTo>
                    <a:lnTo>
                      <a:pt x="5202" y="17102"/>
                    </a:lnTo>
                    <a:lnTo>
                      <a:pt x="5811" y="17581"/>
                    </a:lnTo>
                    <a:lnTo>
                      <a:pt x="6401" y="18098"/>
                    </a:lnTo>
                    <a:lnTo>
                      <a:pt x="6032" y="19076"/>
                    </a:lnTo>
                    <a:lnTo>
                      <a:pt x="5682" y="20072"/>
                    </a:lnTo>
                    <a:lnTo>
                      <a:pt x="5331" y="21068"/>
                    </a:lnTo>
                    <a:lnTo>
                      <a:pt x="4999" y="22046"/>
                    </a:lnTo>
                    <a:lnTo>
                      <a:pt x="4686" y="23061"/>
                    </a:lnTo>
                    <a:lnTo>
                      <a:pt x="4391" y="24057"/>
                    </a:lnTo>
                    <a:lnTo>
                      <a:pt x="4114" y="25053"/>
                    </a:lnTo>
                    <a:lnTo>
                      <a:pt x="3856" y="26068"/>
                    </a:lnTo>
                    <a:lnTo>
                      <a:pt x="3634" y="27082"/>
                    </a:lnTo>
                    <a:lnTo>
                      <a:pt x="3413" y="28097"/>
                    </a:lnTo>
                    <a:lnTo>
                      <a:pt x="3247" y="29111"/>
                    </a:lnTo>
                    <a:lnTo>
                      <a:pt x="3081" y="30108"/>
                    </a:lnTo>
                    <a:lnTo>
                      <a:pt x="2970" y="31122"/>
                    </a:lnTo>
                    <a:lnTo>
                      <a:pt x="2878" y="32137"/>
                    </a:lnTo>
                    <a:lnTo>
                      <a:pt x="2823" y="33152"/>
                    </a:lnTo>
                    <a:lnTo>
                      <a:pt x="2786" y="34148"/>
                    </a:lnTo>
                    <a:lnTo>
                      <a:pt x="2693" y="33096"/>
                    </a:lnTo>
                    <a:lnTo>
                      <a:pt x="2620" y="32026"/>
                    </a:lnTo>
                    <a:lnTo>
                      <a:pt x="2546" y="30956"/>
                    </a:lnTo>
                    <a:lnTo>
                      <a:pt x="2509" y="29886"/>
                    </a:lnTo>
                    <a:lnTo>
                      <a:pt x="2472" y="28816"/>
                    </a:lnTo>
                    <a:lnTo>
                      <a:pt x="2454" y="27728"/>
                    </a:lnTo>
                    <a:lnTo>
                      <a:pt x="2454" y="26658"/>
                    </a:lnTo>
                    <a:lnTo>
                      <a:pt x="2472" y="25588"/>
                    </a:lnTo>
                    <a:lnTo>
                      <a:pt x="2509" y="24499"/>
                    </a:lnTo>
                    <a:lnTo>
                      <a:pt x="2546" y="23429"/>
                    </a:lnTo>
                    <a:lnTo>
                      <a:pt x="2620" y="22341"/>
                    </a:lnTo>
                    <a:lnTo>
                      <a:pt x="2693" y="21271"/>
                    </a:lnTo>
                    <a:lnTo>
                      <a:pt x="2786" y="20183"/>
                    </a:lnTo>
                    <a:lnTo>
                      <a:pt x="2878" y="19113"/>
                    </a:lnTo>
                    <a:lnTo>
                      <a:pt x="3007" y="18024"/>
                    </a:lnTo>
                    <a:lnTo>
                      <a:pt x="3136" y="16954"/>
                    </a:lnTo>
                    <a:lnTo>
                      <a:pt x="3265" y="15866"/>
                    </a:lnTo>
                    <a:lnTo>
                      <a:pt x="3413" y="14796"/>
                    </a:lnTo>
                    <a:lnTo>
                      <a:pt x="3579" y="13726"/>
                    </a:lnTo>
                    <a:lnTo>
                      <a:pt x="3763" y="12656"/>
                    </a:lnTo>
                    <a:lnTo>
                      <a:pt x="4132" y="10516"/>
                    </a:lnTo>
                    <a:lnTo>
                      <a:pt x="4557" y="8376"/>
                    </a:lnTo>
                    <a:lnTo>
                      <a:pt x="5018" y="6254"/>
                    </a:lnTo>
                    <a:lnTo>
                      <a:pt x="5497" y="4151"/>
                    </a:lnTo>
                    <a:lnTo>
                      <a:pt x="6032" y="2067"/>
                    </a:lnTo>
                    <a:lnTo>
                      <a:pt x="656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16"/>
              <p:cNvSpPr/>
              <p:nvPr/>
            </p:nvSpPr>
            <p:spPr>
              <a:xfrm>
                <a:off x="1498450" y="4664700"/>
                <a:ext cx="372675" cy="812175"/>
              </a:xfrm>
              <a:custGeom>
                <a:avLst/>
                <a:gdLst/>
                <a:ahLst/>
                <a:cxnLst/>
                <a:rect l="l" t="t" r="r" b="b"/>
                <a:pathLst>
                  <a:path w="14907" h="32487" extrusionOk="0">
                    <a:moveTo>
                      <a:pt x="1" y="0"/>
                    </a:moveTo>
                    <a:lnTo>
                      <a:pt x="536" y="960"/>
                    </a:lnTo>
                    <a:lnTo>
                      <a:pt x="1052" y="1900"/>
                    </a:lnTo>
                    <a:lnTo>
                      <a:pt x="1569" y="2860"/>
                    </a:lnTo>
                    <a:lnTo>
                      <a:pt x="2067" y="3819"/>
                    </a:lnTo>
                    <a:lnTo>
                      <a:pt x="2547" y="4797"/>
                    </a:lnTo>
                    <a:lnTo>
                      <a:pt x="3026" y="5756"/>
                    </a:lnTo>
                    <a:lnTo>
                      <a:pt x="3488" y="6734"/>
                    </a:lnTo>
                    <a:lnTo>
                      <a:pt x="3949" y="7711"/>
                    </a:lnTo>
                    <a:lnTo>
                      <a:pt x="4391" y="8708"/>
                    </a:lnTo>
                    <a:lnTo>
                      <a:pt x="4816" y="9704"/>
                    </a:lnTo>
                    <a:lnTo>
                      <a:pt x="5240" y="10700"/>
                    </a:lnTo>
                    <a:lnTo>
                      <a:pt x="5664" y="11696"/>
                    </a:lnTo>
                    <a:lnTo>
                      <a:pt x="6052" y="12711"/>
                    </a:lnTo>
                    <a:lnTo>
                      <a:pt x="6439" y="13707"/>
                    </a:lnTo>
                    <a:lnTo>
                      <a:pt x="6827" y="14722"/>
                    </a:lnTo>
                    <a:lnTo>
                      <a:pt x="7196" y="15736"/>
                    </a:lnTo>
                    <a:lnTo>
                      <a:pt x="7546" y="16769"/>
                    </a:lnTo>
                    <a:lnTo>
                      <a:pt x="7897" y="17802"/>
                    </a:lnTo>
                    <a:lnTo>
                      <a:pt x="8229" y="18817"/>
                    </a:lnTo>
                    <a:lnTo>
                      <a:pt x="8542" y="19850"/>
                    </a:lnTo>
                    <a:lnTo>
                      <a:pt x="8856" y="20902"/>
                    </a:lnTo>
                    <a:lnTo>
                      <a:pt x="9151" y="21935"/>
                    </a:lnTo>
                    <a:lnTo>
                      <a:pt x="9446" y="22986"/>
                    </a:lnTo>
                    <a:lnTo>
                      <a:pt x="9723" y="24019"/>
                    </a:lnTo>
                    <a:lnTo>
                      <a:pt x="9981" y="25071"/>
                    </a:lnTo>
                    <a:lnTo>
                      <a:pt x="10239" y="26122"/>
                    </a:lnTo>
                    <a:lnTo>
                      <a:pt x="10479" y="27174"/>
                    </a:lnTo>
                    <a:lnTo>
                      <a:pt x="10719" y="28244"/>
                    </a:lnTo>
                    <a:lnTo>
                      <a:pt x="10940" y="29296"/>
                    </a:lnTo>
                    <a:lnTo>
                      <a:pt x="11143" y="30365"/>
                    </a:lnTo>
                    <a:lnTo>
                      <a:pt x="11346" y="31417"/>
                    </a:lnTo>
                    <a:lnTo>
                      <a:pt x="11531" y="32487"/>
                    </a:lnTo>
                    <a:lnTo>
                      <a:pt x="14907" y="32487"/>
                    </a:lnTo>
                    <a:lnTo>
                      <a:pt x="14261" y="30329"/>
                    </a:lnTo>
                    <a:lnTo>
                      <a:pt x="13597" y="28152"/>
                    </a:lnTo>
                    <a:lnTo>
                      <a:pt x="12914" y="25993"/>
                    </a:lnTo>
                    <a:lnTo>
                      <a:pt x="12213" y="23853"/>
                    </a:lnTo>
                    <a:lnTo>
                      <a:pt x="11475" y="21713"/>
                    </a:lnTo>
                    <a:lnTo>
                      <a:pt x="10701" y="19573"/>
                    </a:lnTo>
                    <a:lnTo>
                      <a:pt x="10295" y="18522"/>
                    </a:lnTo>
                    <a:lnTo>
                      <a:pt x="9889" y="17470"/>
                    </a:lnTo>
                    <a:lnTo>
                      <a:pt x="9465" y="16437"/>
                    </a:lnTo>
                    <a:lnTo>
                      <a:pt x="9040" y="15404"/>
                    </a:lnTo>
                    <a:lnTo>
                      <a:pt x="8579" y="14371"/>
                    </a:lnTo>
                    <a:lnTo>
                      <a:pt x="8118" y="13338"/>
                    </a:lnTo>
                    <a:lnTo>
                      <a:pt x="7657" y="12323"/>
                    </a:lnTo>
                    <a:lnTo>
                      <a:pt x="7159" y="11327"/>
                    </a:lnTo>
                    <a:lnTo>
                      <a:pt x="6661" y="10313"/>
                    </a:lnTo>
                    <a:lnTo>
                      <a:pt x="6144" y="9335"/>
                    </a:lnTo>
                    <a:lnTo>
                      <a:pt x="5609" y="8339"/>
                    </a:lnTo>
                    <a:lnTo>
                      <a:pt x="5074" y="7379"/>
                    </a:lnTo>
                    <a:lnTo>
                      <a:pt x="4502" y="6420"/>
                    </a:lnTo>
                    <a:lnTo>
                      <a:pt x="3912" y="5461"/>
                    </a:lnTo>
                    <a:lnTo>
                      <a:pt x="3321" y="4520"/>
                    </a:lnTo>
                    <a:lnTo>
                      <a:pt x="2694" y="3598"/>
                    </a:lnTo>
                    <a:lnTo>
                      <a:pt x="2049" y="2675"/>
                    </a:lnTo>
                    <a:lnTo>
                      <a:pt x="1384" y="1771"/>
                    </a:lnTo>
                    <a:lnTo>
                      <a:pt x="720" y="886"/>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16"/>
              <p:cNvSpPr/>
              <p:nvPr/>
            </p:nvSpPr>
            <p:spPr>
              <a:xfrm>
                <a:off x="1759025" y="5134200"/>
                <a:ext cx="178050" cy="342675"/>
              </a:xfrm>
              <a:custGeom>
                <a:avLst/>
                <a:gdLst/>
                <a:ahLst/>
                <a:cxnLst/>
                <a:rect l="l" t="t" r="r" b="b"/>
                <a:pathLst>
                  <a:path w="7122" h="13707" extrusionOk="0">
                    <a:moveTo>
                      <a:pt x="1" y="0"/>
                    </a:moveTo>
                    <a:lnTo>
                      <a:pt x="554" y="757"/>
                    </a:lnTo>
                    <a:lnTo>
                      <a:pt x="1071" y="1531"/>
                    </a:lnTo>
                    <a:lnTo>
                      <a:pt x="1551" y="2325"/>
                    </a:lnTo>
                    <a:lnTo>
                      <a:pt x="2030" y="3136"/>
                    </a:lnTo>
                    <a:lnTo>
                      <a:pt x="2454" y="3948"/>
                    </a:lnTo>
                    <a:lnTo>
                      <a:pt x="2860" y="4778"/>
                    </a:lnTo>
                    <a:lnTo>
                      <a:pt x="3248" y="5627"/>
                    </a:lnTo>
                    <a:lnTo>
                      <a:pt x="3598" y="6494"/>
                    </a:lnTo>
                    <a:lnTo>
                      <a:pt x="3912" y="7379"/>
                    </a:lnTo>
                    <a:lnTo>
                      <a:pt x="4207" y="8246"/>
                    </a:lnTo>
                    <a:lnTo>
                      <a:pt x="4465" y="9150"/>
                    </a:lnTo>
                    <a:lnTo>
                      <a:pt x="4705" y="10054"/>
                    </a:lnTo>
                    <a:lnTo>
                      <a:pt x="4908" y="10958"/>
                    </a:lnTo>
                    <a:lnTo>
                      <a:pt x="5074" y="11862"/>
                    </a:lnTo>
                    <a:lnTo>
                      <a:pt x="5222" y="12785"/>
                    </a:lnTo>
                    <a:lnTo>
                      <a:pt x="5332" y="13707"/>
                    </a:lnTo>
                    <a:lnTo>
                      <a:pt x="7122" y="13707"/>
                    </a:lnTo>
                    <a:lnTo>
                      <a:pt x="6900" y="12766"/>
                    </a:lnTo>
                    <a:lnTo>
                      <a:pt x="6661" y="11807"/>
                    </a:lnTo>
                    <a:lnTo>
                      <a:pt x="6384" y="10884"/>
                    </a:lnTo>
                    <a:lnTo>
                      <a:pt x="6070" y="9962"/>
                    </a:lnTo>
                    <a:lnTo>
                      <a:pt x="5720" y="9040"/>
                    </a:lnTo>
                    <a:lnTo>
                      <a:pt x="5332" y="8136"/>
                    </a:lnTo>
                    <a:lnTo>
                      <a:pt x="4926" y="7250"/>
                    </a:lnTo>
                    <a:lnTo>
                      <a:pt x="4502" y="6383"/>
                    </a:lnTo>
                    <a:lnTo>
                      <a:pt x="4041" y="5516"/>
                    </a:lnTo>
                    <a:lnTo>
                      <a:pt x="3543" y="4668"/>
                    </a:lnTo>
                    <a:lnTo>
                      <a:pt x="3008" y="3837"/>
                    </a:lnTo>
                    <a:lnTo>
                      <a:pt x="2473" y="3044"/>
                    </a:lnTo>
                    <a:lnTo>
                      <a:pt x="1883" y="2251"/>
                    </a:lnTo>
                    <a:lnTo>
                      <a:pt x="1292" y="1476"/>
                    </a:lnTo>
                    <a:lnTo>
                      <a:pt x="665" y="738"/>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16"/>
              <p:cNvSpPr/>
              <p:nvPr/>
            </p:nvSpPr>
            <p:spPr>
              <a:xfrm>
                <a:off x="1689850" y="4921125"/>
                <a:ext cx="343150" cy="555750"/>
              </a:xfrm>
              <a:custGeom>
                <a:avLst/>
                <a:gdLst/>
                <a:ahLst/>
                <a:cxnLst/>
                <a:rect l="l" t="t" r="r" b="b"/>
                <a:pathLst>
                  <a:path w="13726" h="22230" extrusionOk="0">
                    <a:moveTo>
                      <a:pt x="1" y="0"/>
                    </a:moveTo>
                    <a:lnTo>
                      <a:pt x="517" y="591"/>
                    </a:lnTo>
                    <a:lnTo>
                      <a:pt x="1034" y="1162"/>
                    </a:lnTo>
                    <a:lnTo>
                      <a:pt x="1513" y="1771"/>
                    </a:lnTo>
                    <a:lnTo>
                      <a:pt x="2012" y="2362"/>
                    </a:lnTo>
                    <a:lnTo>
                      <a:pt x="2473" y="2989"/>
                    </a:lnTo>
                    <a:lnTo>
                      <a:pt x="2934" y="3616"/>
                    </a:lnTo>
                    <a:lnTo>
                      <a:pt x="3377" y="4243"/>
                    </a:lnTo>
                    <a:lnTo>
                      <a:pt x="3819" y="4889"/>
                    </a:lnTo>
                    <a:lnTo>
                      <a:pt x="4225" y="5535"/>
                    </a:lnTo>
                    <a:lnTo>
                      <a:pt x="4631" y="6199"/>
                    </a:lnTo>
                    <a:lnTo>
                      <a:pt x="5037" y="6863"/>
                    </a:lnTo>
                    <a:lnTo>
                      <a:pt x="5406" y="7545"/>
                    </a:lnTo>
                    <a:lnTo>
                      <a:pt x="5775" y="8228"/>
                    </a:lnTo>
                    <a:lnTo>
                      <a:pt x="6125" y="8911"/>
                    </a:lnTo>
                    <a:lnTo>
                      <a:pt x="6476" y="9612"/>
                    </a:lnTo>
                    <a:lnTo>
                      <a:pt x="6790" y="10313"/>
                    </a:lnTo>
                    <a:lnTo>
                      <a:pt x="7103" y="11014"/>
                    </a:lnTo>
                    <a:lnTo>
                      <a:pt x="7398" y="11733"/>
                    </a:lnTo>
                    <a:lnTo>
                      <a:pt x="7675" y="12453"/>
                    </a:lnTo>
                    <a:lnTo>
                      <a:pt x="7952" y="13191"/>
                    </a:lnTo>
                    <a:lnTo>
                      <a:pt x="8210" y="13928"/>
                    </a:lnTo>
                    <a:lnTo>
                      <a:pt x="8450" y="14666"/>
                    </a:lnTo>
                    <a:lnTo>
                      <a:pt x="8671" y="15404"/>
                    </a:lnTo>
                    <a:lnTo>
                      <a:pt x="8874" y="16142"/>
                    </a:lnTo>
                    <a:lnTo>
                      <a:pt x="9077" y="16899"/>
                    </a:lnTo>
                    <a:lnTo>
                      <a:pt x="9243" y="17655"/>
                    </a:lnTo>
                    <a:lnTo>
                      <a:pt x="9409" y="18411"/>
                    </a:lnTo>
                    <a:lnTo>
                      <a:pt x="9557" y="19168"/>
                    </a:lnTo>
                    <a:lnTo>
                      <a:pt x="9686" y="19924"/>
                    </a:lnTo>
                    <a:lnTo>
                      <a:pt x="9815" y="20699"/>
                    </a:lnTo>
                    <a:lnTo>
                      <a:pt x="9907" y="21474"/>
                    </a:lnTo>
                    <a:lnTo>
                      <a:pt x="9999" y="22230"/>
                    </a:lnTo>
                    <a:lnTo>
                      <a:pt x="13726" y="22230"/>
                    </a:lnTo>
                    <a:lnTo>
                      <a:pt x="13339" y="20754"/>
                    </a:lnTo>
                    <a:lnTo>
                      <a:pt x="12914" y="19278"/>
                    </a:lnTo>
                    <a:lnTo>
                      <a:pt x="12471" y="17821"/>
                    </a:lnTo>
                    <a:lnTo>
                      <a:pt x="12010" y="16382"/>
                    </a:lnTo>
                    <a:lnTo>
                      <a:pt x="11752" y="15663"/>
                    </a:lnTo>
                    <a:lnTo>
                      <a:pt x="11494" y="14943"/>
                    </a:lnTo>
                    <a:lnTo>
                      <a:pt x="11217" y="14242"/>
                    </a:lnTo>
                    <a:lnTo>
                      <a:pt x="10922" y="13523"/>
                    </a:lnTo>
                    <a:lnTo>
                      <a:pt x="10627" y="12822"/>
                    </a:lnTo>
                    <a:lnTo>
                      <a:pt x="10313" y="12139"/>
                    </a:lnTo>
                    <a:lnTo>
                      <a:pt x="9981" y="11438"/>
                    </a:lnTo>
                    <a:lnTo>
                      <a:pt x="9649" y="10755"/>
                    </a:lnTo>
                    <a:lnTo>
                      <a:pt x="9225" y="9944"/>
                    </a:lnTo>
                    <a:lnTo>
                      <a:pt x="8763" y="9150"/>
                    </a:lnTo>
                    <a:lnTo>
                      <a:pt x="8302" y="8357"/>
                    </a:lnTo>
                    <a:lnTo>
                      <a:pt x="7804" y="7582"/>
                    </a:lnTo>
                    <a:lnTo>
                      <a:pt x="7288" y="6826"/>
                    </a:lnTo>
                    <a:lnTo>
                      <a:pt x="6734" y="6088"/>
                    </a:lnTo>
                    <a:lnTo>
                      <a:pt x="6162" y="5369"/>
                    </a:lnTo>
                    <a:lnTo>
                      <a:pt x="5572" y="4668"/>
                    </a:lnTo>
                    <a:lnTo>
                      <a:pt x="4963" y="3985"/>
                    </a:lnTo>
                    <a:lnTo>
                      <a:pt x="4318" y="3339"/>
                    </a:lnTo>
                    <a:lnTo>
                      <a:pt x="3672" y="2712"/>
                    </a:lnTo>
                    <a:lnTo>
                      <a:pt x="2971" y="2103"/>
                    </a:lnTo>
                    <a:lnTo>
                      <a:pt x="2270" y="1531"/>
                    </a:lnTo>
                    <a:lnTo>
                      <a:pt x="1532" y="996"/>
                    </a:lnTo>
                    <a:lnTo>
                      <a:pt x="776" y="480"/>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16"/>
              <p:cNvSpPr/>
              <p:nvPr/>
            </p:nvSpPr>
            <p:spPr>
              <a:xfrm>
                <a:off x="1798225" y="4645325"/>
                <a:ext cx="363450" cy="831550"/>
              </a:xfrm>
              <a:custGeom>
                <a:avLst/>
                <a:gdLst/>
                <a:ahLst/>
                <a:cxnLst/>
                <a:rect l="l" t="t" r="r" b="b"/>
                <a:pathLst>
                  <a:path w="14538" h="33262" extrusionOk="0">
                    <a:moveTo>
                      <a:pt x="1" y="0"/>
                    </a:moveTo>
                    <a:lnTo>
                      <a:pt x="610" y="904"/>
                    </a:lnTo>
                    <a:lnTo>
                      <a:pt x="1200" y="1845"/>
                    </a:lnTo>
                    <a:lnTo>
                      <a:pt x="1790" y="2768"/>
                    </a:lnTo>
                    <a:lnTo>
                      <a:pt x="2344" y="3727"/>
                    </a:lnTo>
                    <a:lnTo>
                      <a:pt x="2879" y="4686"/>
                    </a:lnTo>
                    <a:lnTo>
                      <a:pt x="3414" y="5664"/>
                    </a:lnTo>
                    <a:lnTo>
                      <a:pt x="3912" y="6642"/>
                    </a:lnTo>
                    <a:lnTo>
                      <a:pt x="4392" y="7638"/>
                    </a:lnTo>
                    <a:lnTo>
                      <a:pt x="4853" y="8634"/>
                    </a:lnTo>
                    <a:lnTo>
                      <a:pt x="5314" y="9649"/>
                    </a:lnTo>
                    <a:lnTo>
                      <a:pt x="5738" y="10663"/>
                    </a:lnTo>
                    <a:lnTo>
                      <a:pt x="6144" y="11678"/>
                    </a:lnTo>
                    <a:lnTo>
                      <a:pt x="6532" y="12711"/>
                    </a:lnTo>
                    <a:lnTo>
                      <a:pt x="6900" y="13763"/>
                    </a:lnTo>
                    <a:lnTo>
                      <a:pt x="7251" y="14814"/>
                    </a:lnTo>
                    <a:lnTo>
                      <a:pt x="7583" y="15866"/>
                    </a:lnTo>
                    <a:lnTo>
                      <a:pt x="7878" y="16917"/>
                    </a:lnTo>
                    <a:lnTo>
                      <a:pt x="8173" y="17987"/>
                    </a:lnTo>
                    <a:lnTo>
                      <a:pt x="8450" y="19057"/>
                    </a:lnTo>
                    <a:lnTo>
                      <a:pt x="8690" y="20127"/>
                    </a:lnTo>
                    <a:lnTo>
                      <a:pt x="8930" y="21216"/>
                    </a:lnTo>
                    <a:lnTo>
                      <a:pt x="9133" y="22285"/>
                    </a:lnTo>
                    <a:lnTo>
                      <a:pt x="9317" y="23374"/>
                    </a:lnTo>
                    <a:lnTo>
                      <a:pt x="9483" y="24462"/>
                    </a:lnTo>
                    <a:lnTo>
                      <a:pt x="9631" y="25569"/>
                    </a:lnTo>
                    <a:lnTo>
                      <a:pt x="9760" y="26658"/>
                    </a:lnTo>
                    <a:lnTo>
                      <a:pt x="9852" y="27765"/>
                    </a:lnTo>
                    <a:lnTo>
                      <a:pt x="9944" y="28853"/>
                    </a:lnTo>
                    <a:lnTo>
                      <a:pt x="10000" y="29960"/>
                    </a:lnTo>
                    <a:lnTo>
                      <a:pt x="10037" y="31067"/>
                    </a:lnTo>
                    <a:lnTo>
                      <a:pt x="10055" y="32155"/>
                    </a:lnTo>
                    <a:lnTo>
                      <a:pt x="10055" y="33262"/>
                    </a:lnTo>
                    <a:lnTo>
                      <a:pt x="14538" y="33262"/>
                    </a:lnTo>
                    <a:lnTo>
                      <a:pt x="14353" y="31067"/>
                    </a:lnTo>
                    <a:lnTo>
                      <a:pt x="14132" y="28871"/>
                    </a:lnTo>
                    <a:lnTo>
                      <a:pt x="14003" y="27765"/>
                    </a:lnTo>
                    <a:lnTo>
                      <a:pt x="13874" y="26676"/>
                    </a:lnTo>
                    <a:lnTo>
                      <a:pt x="13726" y="25588"/>
                    </a:lnTo>
                    <a:lnTo>
                      <a:pt x="13560" y="24499"/>
                    </a:lnTo>
                    <a:lnTo>
                      <a:pt x="13394" y="23411"/>
                    </a:lnTo>
                    <a:lnTo>
                      <a:pt x="13191" y="22322"/>
                    </a:lnTo>
                    <a:lnTo>
                      <a:pt x="12970" y="21234"/>
                    </a:lnTo>
                    <a:lnTo>
                      <a:pt x="12748" y="20164"/>
                    </a:lnTo>
                    <a:lnTo>
                      <a:pt x="12490" y="19094"/>
                    </a:lnTo>
                    <a:lnTo>
                      <a:pt x="12213" y="18024"/>
                    </a:lnTo>
                    <a:lnTo>
                      <a:pt x="11918" y="16972"/>
                    </a:lnTo>
                    <a:lnTo>
                      <a:pt x="11586" y="15921"/>
                    </a:lnTo>
                    <a:lnTo>
                      <a:pt x="11180" y="14740"/>
                    </a:lnTo>
                    <a:lnTo>
                      <a:pt x="10719" y="13541"/>
                    </a:lnTo>
                    <a:lnTo>
                      <a:pt x="10240" y="12379"/>
                    </a:lnTo>
                    <a:lnTo>
                      <a:pt x="9963" y="11807"/>
                    </a:lnTo>
                    <a:lnTo>
                      <a:pt x="9705" y="11235"/>
                    </a:lnTo>
                    <a:lnTo>
                      <a:pt x="9409" y="10663"/>
                    </a:lnTo>
                    <a:lnTo>
                      <a:pt x="9133" y="10110"/>
                    </a:lnTo>
                    <a:lnTo>
                      <a:pt x="8819" y="9556"/>
                    </a:lnTo>
                    <a:lnTo>
                      <a:pt x="8505" y="9003"/>
                    </a:lnTo>
                    <a:lnTo>
                      <a:pt x="8192" y="8468"/>
                    </a:lnTo>
                    <a:lnTo>
                      <a:pt x="7860" y="7933"/>
                    </a:lnTo>
                    <a:lnTo>
                      <a:pt x="7509" y="7398"/>
                    </a:lnTo>
                    <a:lnTo>
                      <a:pt x="7159" y="6881"/>
                    </a:lnTo>
                    <a:lnTo>
                      <a:pt x="6790" y="6365"/>
                    </a:lnTo>
                    <a:lnTo>
                      <a:pt x="6421" y="5867"/>
                    </a:lnTo>
                    <a:lnTo>
                      <a:pt x="6033" y="5369"/>
                    </a:lnTo>
                    <a:lnTo>
                      <a:pt x="5628" y="4889"/>
                    </a:lnTo>
                    <a:lnTo>
                      <a:pt x="5222" y="4409"/>
                    </a:lnTo>
                    <a:lnTo>
                      <a:pt x="4797" y="3948"/>
                    </a:lnTo>
                    <a:lnTo>
                      <a:pt x="4373" y="3506"/>
                    </a:lnTo>
                    <a:lnTo>
                      <a:pt x="3930" y="3063"/>
                    </a:lnTo>
                    <a:lnTo>
                      <a:pt x="3469" y="2638"/>
                    </a:lnTo>
                    <a:lnTo>
                      <a:pt x="3008" y="2214"/>
                    </a:lnTo>
                    <a:lnTo>
                      <a:pt x="2528" y="1808"/>
                    </a:lnTo>
                    <a:lnTo>
                      <a:pt x="2049" y="1421"/>
                    </a:lnTo>
                    <a:lnTo>
                      <a:pt x="1551" y="1033"/>
                    </a:lnTo>
                    <a:lnTo>
                      <a:pt x="1052" y="683"/>
                    </a:lnTo>
                    <a:lnTo>
                      <a:pt x="518" y="332"/>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16"/>
              <p:cNvSpPr/>
              <p:nvPr/>
            </p:nvSpPr>
            <p:spPr>
              <a:xfrm>
                <a:off x="2163500" y="4830725"/>
                <a:ext cx="129175" cy="646150"/>
              </a:xfrm>
              <a:custGeom>
                <a:avLst/>
                <a:gdLst/>
                <a:ahLst/>
                <a:cxnLst/>
                <a:rect l="l" t="t" r="r" b="b"/>
                <a:pathLst>
                  <a:path w="5167" h="25846" extrusionOk="0">
                    <a:moveTo>
                      <a:pt x="5166" y="0"/>
                    </a:moveTo>
                    <a:lnTo>
                      <a:pt x="4834" y="757"/>
                    </a:lnTo>
                    <a:lnTo>
                      <a:pt x="4520" y="1495"/>
                    </a:lnTo>
                    <a:lnTo>
                      <a:pt x="4207" y="2251"/>
                    </a:lnTo>
                    <a:lnTo>
                      <a:pt x="3930" y="3026"/>
                    </a:lnTo>
                    <a:lnTo>
                      <a:pt x="3672" y="3782"/>
                    </a:lnTo>
                    <a:lnTo>
                      <a:pt x="3432" y="4557"/>
                    </a:lnTo>
                    <a:lnTo>
                      <a:pt x="3211" y="5350"/>
                    </a:lnTo>
                    <a:lnTo>
                      <a:pt x="3008" y="6125"/>
                    </a:lnTo>
                    <a:lnTo>
                      <a:pt x="2823" y="6918"/>
                    </a:lnTo>
                    <a:lnTo>
                      <a:pt x="2657" y="7712"/>
                    </a:lnTo>
                    <a:lnTo>
                      <a:pt x="2491" y="8505"/>
                    </a:lnTo>
                    <a:lnTo>
                      <a:pt x="2362" y="9317"/>
                    </a:lnTo>
                    <a:lnTo>
                      <a:pt x="2233" y="10110"/>
                    </a:lnTo>
                    <a:lnTo>
                      <a:pt x="2122" y="10922"/>
                    </a:lnTo>
                    <a:lnTo>
                      <a:pt x="2030" y="11733"/>
                    </a:lnTo>
                    <a:lnTo>
                      <a:pt x="1938" y="12545"/>
                    </a:lnTo>
                    <a:lnTo>
                      <a:pt x="1864" y="13375"/>
                    </a:lnTo>
                    <a:lnTo>
                      <a:pt x="1809" y="14187"/>
                    </a:lnTo>
                    <a:lnTo>
                      <a:pt x="1698" y="15829"/>
                    </a:lnTo>
                    <a:lnTo>
                      <a:pt x="1643" y="17489"/>
                    </a:lnTo>
                    <a:lnTo>
                      <a:pt x="1606" y="19149"/>
                    </a:lnTo>
                    <a:lnTo>
                      <a:pt x="1606" y="20791"/>
                    </a:lnTo>
                    <a:lnTo>
                      <a:pt x="1606" y="22452"/>
                    </a:lnTo>
                    <a:lnTo>
                      <a:pt x="1661" y="25735"/>
                    </a:lnTo>
                    <a:lnTo>
                      <a:pt x="1" y="9575"/>
                    </a:lnTo>
                    <a:lnTo>
                      <a:pt x="111" y="25846"/>
                    </a:lnTo>
                    <a:lnTo>
                      <a:pt x="3506" y="25846"/>
                    </a:lnTo>
                    <a:lnTo>
                      <a:pt x="3487" y="24223"/>
                    </a:lnTo>
                    <a:lnTo>
                      <a:pt x="3506" y="22581"/>
                    </a:lnTo>
                    <a:lnTo>
                      <a:pt x="3506" y="20920"/>
                    </a:lnTo>
                    <a:lnTo>
                      <a:pt x="3543" y="19279"/>
                    </a:lnTo>
                    <a:lnTo>
                      <a:pt x="3598" y="17618"/>
                    </a:lnTo>
                    <a:lnTo>
                      <a:pt x="3653" y="15958"/>
                    </a:lnTo>
                    <a:lnTo>
                      <a:pt x="3727" y="14298"/>
                    </a:lnTo>
                    <a:lnTo>
                      <a:pt x="3819" y="12656"/>
                    </a:lnTo>
                    <a:lnTo>
                      <a:pt x="3930" y="11014"/>
                    </a:lnTo>
                    <a:lnTo>
                      <a:pt x="4059" y="9390"/>
                    </a:lnTo>
                    <a:lnTo>
                      <a:pt x="4207" y="7767"/>
                    </a:lnTo>
                    <a:lnTo>
                      <a:pt x="4373" y="6181"/>
                    </a:lnTo>
                    <a:lnTo>
                      <a:pt x="4539" y="4594"/>
                    </a:lnTo>
                    <a:lnTo>
                      <a:pt x="4742" y="3044"/>
                    </a:lnTo>
                    <a:lnTo>
                      <a:pt x="4945" y="1513"/>
                    </a:lnTo>
                    <a:lnTo>
                      <a:pt x="516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16"/>
              <p:cNvSpPr/>
              <p:nvPr/>
            </p:nvSpPr>
            <p:spPr>
              <a:xfrm>
                <a:off x="5375725" y="4808125"/>
                <a:ext cx="176225" cy="668750"/>
              </a:xfrm>
              <a:custGeom>
                <a:avLst/>
                <a:gdLst/>
                <a:ahLst/>
                <a:cxnLst/>
                <a:rect l="l" t="t" r="r" b="b"/>
                <a:pathLst>
                  <a:path w="7049" h="26750" extrusionOk="0">
                    <a:moveTo>
                      <a:pt x="1" y="1"/>
                    </a:moveTo>
                    <a:lnTo>
                      <a:pt x="278" y="738"/>
                    </a:lnTo>
                    <a:lnTo>
                      <a:pt x="573" y="1476"/>
                    </a:lnTo>
                    <a:lnTo>
                      <a:pt x="831" y="2214"/>
                    </a:lnTo>
                    <a:lnTo>
                      <a:pt x="1089" y="2989"/>
                    </a:lnTo>
                    <a:lnTo>
                      <a:pt x="1329" y="3764"/>
                    </a:lnTo>
                    <a:lnTo>
                      <a:pt x="1551" y="4539"/>
                    </a:lnTo>
                    <a:lnTo>
                      <a:pt x="1772" y="5332"/>
                    </a:lnTo>
                    <a:lnTo>
                      <a:pt x="1975" y="6144"/>
                    </a:lnTo>
                    <a:lnTo>
                      <a:pt x="2159" y="6955"/>
                    </a:lnTo>
                    <a:lnTo>
                      <a:pt x="2344" y="7786"/>
                    </a:lnTo>
                    <a:lnTo>
                      <a:pt x="2510" y="8616"/>
                    </a:lnTo>
                    <a:lnTo>
                      <a:pt x="2657" y="9446"/>
                    </a:lnTo>
                    <a:lnTo>
                      <a:pt x="2787" y="10294"/>
                    </a:lnTo>
                    <a:lnTo>
                      <a:pt x="2916" y="11143"/>
                    </a:lnTo>
                    <a:lnTo>
                      <a:pt x="3026" y="11992"/>
                    </a:lnTo>
                    <a:lnTo>
                      <a:pt x="3137" y="12859"/>
                    </a:lnTo>
                    <a:lnTo>
                      <a:pt x="3211" y="13726"/>
                    </a:lnTo>
                    <a:lnTo>
                      <a:pt x="3303" y="14593"/>
                    </a:lnTo>
                    <a:lnTo>
                      <a:pt x="3358" y="15460"/>
                    </a:lnTo>
                    <a:lnTo>
                      <a:pt x="3414" y="16327"/>
                    </a:lnTo>
                    <a:lnTo>
                      <a:pt x="3451" y="17212"/>
                    </a:lnTo>
                    <a:lnTo>
                      <a:pt x="3469" y="18079"/>
                    </a:lnTo>
                    <a:lnTo>
                      <a:pt x="3488" y="18965"/>
                    </a:lnTo>
                    <a:lnTo>
                      <a:pt x="3469" y="19832"/>
                    </a:lnTo>
                    <a:lnTo>
                      <a:pt x="3469" y="20718"/>
                    </a:lnTo>
                    <a:lnTo>
                      <a:pt x="3432" y="21585"/>
                    </a:lnTo>
                    <a:lnTo>
                      <a:pt x="3395" y="22452"/>
                    </a:lnTo>
                    <a:lnTo>
                      <a:pt x="3340" y="23319"/>
                    </a:lnTo>
                    <a:lnTo>
                      <a:pt x="3285" y="24186"/>
                    </a:lnTo>
                    <a:lnTo>
                      <a:pt x="3211" y="25053"/>
                    </a:lnTo>
                    <a:lnTo>
                      <a:pt x="3119" y="25901"/>
                    </a:lnTo>
                    <a:lnTo>
                      <a:pt x="3008" y="26750"/>
                    </a:lnTo>
                    <a:lnTo>
                      <a:pt x="7048" y="26750"/>
                    </a:lnTo>
                    <a:lnTo>
                      <a:pt x="7030" y="25403"/>
                    </a:lnTo>
                    <a:lnTo>
                      <a:pt x="6974" y="24075"/>
                    </a:lnTo>
                    <a:lnTo>
                      <a:pt x="6919" y="22728"/>
                    </a:lnTo>
                    <a:lnTo>
                      <a:pt x="6845" y="21400"/>
                    </a:lnTo>
                    <a:lnTo>
                      <a:pt x="6734" y="20053"/>
                    </a:lnTo>
                    <a:lnTo>
                      <a:pt x="6605" y="18725"/>
                    </a:lnTo>
                    <a:lnTo>
                      <a:pt x="6458" y="17397"/>
                    </a:lnTo>
                    <a:lnTo>
                      <a:pt x="6255" y="16069"/>
                    </a:lnTo>
                    <a:lnTo>
                      <a:pt x="6089" y="14980"/>
                    </a:lnTo>
                    <a:lnTo>
                      <a:pt x="5886" y="13910"/>
                    </a:lnTo>
                    <a:lnTo>
                      <a:pt x="5646" y="12840"/>
                    </a:lnTo>
                    <a:lnTo>
                      <a:pt x="5406" y="11789"/>
                    </a:lnTo>
                    <a:lnTo>
                      <a:pt x="5111" y="10737"/>
                    </a:lnTo>
                    <a:lnTo>
                      <a:pt x="4816" y="9686"/>
                    </a:lnTo>
                    <a:lnTo>
                      <a:pt x="4465" y="8653"/>
                    </a:lnTo>
                    <a:lnTo>
                      <a:pt x="4096" y="7620"/>
                    </a:lnTo>
                    <a:lnTo>
                      <a:pt x="3709" y="6605"/>
                    </a:lnTo>
                    <a:lnTo>
                      <a:pt x="3285" y="5609"/>
                    </a:lnTo>
                    <a:lnTo>
                      <a:pt x="2823" y="4631"/>
                    </a:lnTo>
                    <a:lnTo>
                      <a:pt x="2325" y="3672"/>
                    </a:lnTo>
                    <a:lnTo>
                      <a:pt x="1790" y="2712"/>
                    </a:lnTo>
                    <a:lnTo>
                      <a:pt x="1237" y="1790"/>
                    </a:lnTo>
                    <a:lnTo>
                      <a:pt x="628" y="886"/>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16"/>
              <p:cNvSpPr/>
              <p:nvPr/>
            </p:nvSpPr>
            <p:spPr>
              <a:xfrm>
                <a:off x="5578675" y="5041950"/>
                <a:ext cx="70575" cy="434925"/>
              </a:xfrm>
              <a:custGeom>
                <a:avLst/>
                <a:gdLst/>
                <a:ahLst/>
                <a:cxnLst/>
                <a:rect l="l" t="t" r="r" b="b"/>
                <a:pathLst>
                  <a:path w="2823" h="17397" extrusionOk="0">
                    <a:moveTo>
                      <a:pt x="2823" y="1"/>
                    </a:moveTo>
                    <a:lnTo>
                      <a:pt x="0" y="17397"/>
                    </a:lnTo>
                    <a:lnTo>
                      <a:pt x="1254" y="17397"/>
                    </a:lnTo>
                    <a:lnTo>
                      <a:pt x="1365" y="15220"/>
                    </a:lnTo>
                    <a:lnTo>
                      <a:pt x="1513" y="13043"/>
                    </a:lnTo>
                    <a:lnTo>
                      <a:pt x="1679" y="10866"/>
                    </a:lnTo>
                    <a:lnTo>
                      <a:pt x="1863" y="8690"/>
                    </a:lnTo>
                    <a:lnTo>
                      <a:pt x="2066" y="6513"/>
                    </a:lnTo>
                    <a:lnTo>
                      <a:pt x="2306" y="4336"/>
                    </a:lnTo>
                    <a:lnTo>
                      <a:pt x="2546" y="2159"/>
                    </a:lnTo>
                    <a:lnTo>
                      <a:pt x="282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16"/>
              <p:cNvSpPr/>
              <p:nvPr/>
            </p:nvSpPr>
            <p:spPr>
              <a:xfrm>
                <a:off x="5629850" y="5081625"/>
                <a:ext cx="185425" cy="395250"/>
              </a:xfrm>
              <a:custGeom>
                <a:avLst/>
                <a:gdLst/>
                <a:ahLst/>
                <a:cxnLst/>
                <a:rect l="l" t="t" r="r" b="b"/>
                <a:pathLst>
                  <a:path w="7417" h="15810" extrusionOk="0">
                    <a:moveTo>
                      <a:pt x="7417" y="0"/>
                    </a:moveTo>
                    <a:lnTo>
                      <a:pt x="6974" y="590"/>
                    </a:lnTo>
                    <a:lnTo>
                      <a:pt x="6365" y="1439"/>
                    </a:lnTo>
                    <a:lnTo>
                      <a:pt x="5775" y="2325"/>
                    </a:lnTo>
                    <a:lnTo>
                      <a:pt x="5221" y="3210"/>
                    </a:lnTo>
                    <a:lnTo>
                      <a:pt x="4686" y="4114"/>
                    </a:lnTo>
                    <a:lnTo>
                      <a:pt x="4152" y="5036"/>
                    </a:lnTo>
                    <a:lnTo>
                      <a:pt x="3672" y="5959"/>
                    </a:lnTo>
                    <a:lnTo>
                      <a:pt x="3192" y="6900"/>
                    </a:lnTo>
                    <a:lnTo>
                      <a:pt x="2749" y="7859"/>
                    </a:lnTo>
                    <a:lnTo>
                      <a:pt x="2307" y="8818"/>
                    </a:lnTo>
                    <a:lnTo>
                      <a:pt x="1919" y="9796"/>
                    </a:lnTo>
                    <a:lnTo>
                      <a:pt x="1532" y="10774"/>
                    </a:lnTo>
                    <a:lnTo>
                      <a:pt x="1181" y="11770"/>
                    </a:lnTo>
                    <a:lnTo>
                      <a:pt x="849" y="12766"/>
                    </a:lnTo>
                    <a:lnTo>
                      <a:pt x="536" y="13781"/>
                    </a:lnTo>
                    <a:lnTo>
                      <a:pt x="259" y="14795"/>
                    </a:lnTo>
                    <a:lnTo>
                      <a:pt x="1" y="15810"/>
                    </a:lnTo>
                    <a:lnTo>
                      <a:pt x="3063" y="15810"/>
                    </a:lnTo>
                    <a:lnTo>
                      <a:pt x="3211" y="14869"/>
                    </a:lnTo>
                    <a:lnTo>
                      <a:pt x="3358" y="13928"/>
                    </a:lnTo>
                    <a:lnTo>
                      <a:pt x="3524" y="12987"/>
                    </a:lnTo>
                    <a:lnTo>
                      <a:pt x="3709" y="12047"/>
                    </a:lnTo>
                    <a:lnTo>
                      <a:pt x="3912" y="11106"/>
                    </a:lnTo>
                    <a:lnTo>
                      <a:pt x="4115" y="10165"/>
                    </a:lnTo>
                    <a:lnTo>
                      <a:pt x="4336" y="9243"/>
                    </a:lnTo>
                    <a:lnTo>
                      <a:pt x="4576" y="8320"/>
                    </a:lnTo>
                    <a:lnTo>
                      <a:pt x="4834" y="7398"/>
                    </a:lnTo>
                    <a:lnTo>
                      <a:pt x="5092" y="6475"/>
                    </a:lnTo>
                    <a:lnTo>
                      <a:pt x="5369" y="5553"/>
                    </a:lnTo>
                    <a:lnTo>
                      <a:pt x="5664" y="4649"/>
                    </a:lnTo>
                    <a:lnTo>
                      <a:pt x="5978" y="3745"/>
                    </a:lnTo>
                    <a:lnTo>
                      <a:pt x="6291" y="2841"/>
                    </a:lnTo>
                    <a:lnTo>
                      <a:pt x="6624" y="1956"/>
                    </a:lnTo>
                    <a:lnTo>
                      <a:pt x="6974" y="1052"/>
                    </a:lnTo>
                    <a:lnTo>
                      <a:pt x="741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62" name="Google Shape;1262;p16"/>
            <p:cNvGrpSpPr/>
            <p:nvPr/>
          </p:nvGrpSpPr>
          <p:grpSpPr>
            <a:xfrm>
              <a:off x="4591625" y="4327950"/>
              <a:ext cx="4552475" cy="860150"/>
              <a:chOff x="1262800" y="4616725"/>
              <a:chExt cx="4552475" cy="860150"/>
            </a:xfrm>
          </p:grpSpPr>
          <p:sp>
            <p:nvSpPr>
              <p:cNvPr id="1263" name="Google Shape;1263;p16"/>
              <p:cNvSpPr/>
              <p:nvPr/>
            </p:nvSpPr>
            <p:spPr>
              <a:xfrm>
                <a:off x="1413150" y="5126825"/>
                <a:ext cx="65050" cy="350050"/>
              </a:xfrm>
              <a:custGeom>
                <a:avLst/>
                <a:gdLst/>
                <a:ahLst/>
                <a:cxnLst/>
                <a:rect l="l" t="t" r="r" b="b"/>
                <a:pathLst>
                  <a:path w="2602" h="14002" extrusionOk="0">
                    <a:moveTo>
                      <a:pt x="2601" y="0"/>
                    </a:moveTo>
                    <a:lnTo>
                      <a:pt x="2343" y="849"/>
                    </a:lnTo>
                    <a:lnTo>
                      <a:pt x="2085" y="1697"/>
                    </a:lnTo>
                    <a:lnTo>
                      <a:pt x="1845" y="2546"/>
                    </a:lnTo>
                    <a:lnTo>
                      <a:pt x="1623" y="3413"/>
                    </a:lnTo>
                    <a:lnTo>
                      <a:pt x="1402" y="4280"/>
                    </a:lnTo>
                    <a:lnTo>
                      <a:pt x="1199" y="5147"/>
                    </a:lnTo>
                    <a:lnTo>
                      <a:pt x="1015" y="6014"/>
                    </a:lnTo>
                    <a:lnTo>
                      <a:pt x="849" y="6900"/>
                    </a:lnTo>
                    <a:lnTo>
                      <a:pt x="701" y="7785"/>
                    </a:lnTo>
                    <a:lnTo>
                      <a:pt x="553" y="8671"/>
                    </a:lnTo>
                    <a:lnTo>
                      <a:pt x="424" y="9556"/>
                    </a:lnTo>
                    <a:lnTo>
                      <a:pt x="314" y="10442"/>
                    </a:lnTo>
                    <a:lnTo>
                      <a:pt x="221" y="11327"/>
                    </a:lnTo>
                    <a:lnTo>
                      <a:pt x="129" y="12213"/>
                    </a:lnTo>
                    <a:lnTo>
                      <a:pt x="55" y="13117"/>
                    </a:lnTo>
                    <a:lnTo>
                      <a:pt x="0" y="14002"/>
                    </a:lnTo>
                    <a:lnTo>
                      <a:pt x="701" y="14002"/>
                    </a:lnTo>
                    <a:lnTo>
                      <a:pt x="701" y="13117"/>
                    </a:lnTo>
                    <a:lnTo>
                      <a:pt x="719" y="12231"/>
                    </a:lnTo>
                    <a:lnTo>
                      <a:pt x="756" y="11346"/>
                    </a:lnTo>
                    <a:lnTo>
                      <a:pt x="793" y="10460"/>
                    </a:lnTo>
                    <a:lnTo>
                      <a:pt x="867" y="9575"/>
                    </a:lnTo>
                    <a:lnTo>
                      <a:pt x="941" y="8689"/>
                    </a:lnTo>
                    <a:lnTo>
                      <a:pt x="1033" y="7804"/>
                    </a:lnTo>
                    <a:lnTo>
                      <a:pt x="1144" y="6936"/>
                    </a:lnTo>
                    <a:lnTo>
                      <a:pt x="1273" y="6051"/>
                    </a:lnTo>
                    <a:lnTo>
                      <a:pt x="1420" y="5184"/>
                    </a:lnTo>
                    <a:lnTo>
                      <a:pt x="1568" y="4317"/>
                    </a:lnTo>
                    <a:lnTo>
                      <a:pt x="1753" y="3431"/>
                    </a:lnTo>
                    <a:lnTo>
                      <a:pt x="1937" y="2564"/>
                    </a:lnTo>
                    <a:lnTo>
                      <a:pt x="2140" y="1716"/>
                    </a:lnTo>
                    <a:lnTo>
                      <a:pt x="2361" y="849"/>
                    </a:lnTo>
                    <a:lnTo>
                      <a:pt x="26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16"/>
              <p:cNvSpPr/>
              <p:nvPr/>
            </p:nvSpPr>
            <p:spPr>
              <a:xfrm>
                <a:off x="1504450" y="5271625"/>
                <a:ext cx="59050" cy="205250"/>
              </a:xfrm>
              <a:custGeom>
                <a:avLst/>
                <a:gdLst/>
                <a:ahLst/>
                <a:cxnLst/>
                <a:rect l="l" t="t" r="r" b="b"/>
                <a:pathLst>
                  <a:path w="2362" h="8210" extrusionOk="0">
                    <a:moveTo>
                      <a:pt x="2362" y="1"/>
                    </a:moveTo>
                    <a:lnTo>
                      <a:pt x="1200" y="4096"/>
                    </a:lnTo>
                    <a:lnTo>
                      <a:pt x="1" y="8210"/>
                    </a:lnTo>
                    <a:lnTo>
                      <a:pt x="1384" y="8210"/>
                    </a:lnTo>
                    <a:lnTo>
                      <a:pt x="1716" y="6088"/>
                    </a:lnTo>
                    <a:lnTo>
                      <a:pt x="1845" y="5037"/>
                    </a:lnTo>
                    <a:lnTo>
                      <a:pt x="1975" y="4004"/>
                    </a:lnTo>
                    <a:lnTo>
                      <a:pt x="2104" y="2971"/>
                    </a:lnTo>
                    <a:lnTo>
                      <a:pt x="2196" y="1956"/>
                    </a:lnTo>
                    <a:lnTo>
                      <a:pt x="2288" y="978"/>
                    </a:lnTo>
                    <a:lnTo>
                      <a:pt x="236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16"/>
              <p:cNvSpPr/>
              <p:nvPr/>
            </p:nvSpPr>
            <p:spPr>
              <a:xfrm>
                <a:off x="3274975" y="4808125"/>
                <a:ext cx="176225" cy="668750"/>
              </a:xfrm>
              <a:custGeom>
                <a:avLst/>
                <a:gdLst/>
                <a:ahLst/>
                <a:cxnLst/>
                <a:rect l="l" t="t" r="r" b="b"/>
                <a:pathLst>
                  <a:path w="7049" h="26750" extrusionOk="0">
                    <a:moveTo>
                      <a:pt x="1" y="1"/>
                    </a:moveTo>
                    <a:lnTo>
                      <a:pt x="278" y="738"/>
                    </a:lnTo>
                    <a:lnTo>
                      <a:pt x="554" y="1476"/>
                    </a:lnTo>
                    <a:lnTo>
                      <a:pt x="831" y="2214"/>
                    </a:lnTo>
                    <a:lnTo>
                      <a:pt x="1089" y="2989"/>
                    </a:lnTo>
                    <a:lnTo>
                      <a:pt x="1329" y="3764"/>
                    </a:lnTo>
                    <a:lnTo>
                      <a:pt x="1551" y="4539"/>
                    </a:lnTo>
                    <a:lnTo>
                      <a:pt x="1772" y="5332"/>
                    </a:lnTo>
                    <a:lnTo>
                      <a:pt x="1975" y="6144"/>
                    </a:lnTo>
                    <a:lnTo>
                      <a:pt x="2159" y="6955"/>
                    </a:lnTo>
                    <a:lnTo>
                      <a:pt x="2344" y="7786"/>
                    </a:lnTo>
                    <a:lnTo>
                      <a:pt x="2510" y="8616"/>
                    </a:lnTo>
                    <a:lnTo>
                      <a:pt x="2657" y="9446"/>
                    </a:lnTo>
                    <a:lnTo>
                      <a:pt x="2787" y="10294"/>
                    </a:lnTo>
                    <a:lnTo>
                      <a:pt x="2916" y="11143"/>
                    </a:lnTo>
                    <a:lnTo>
                      <a:pt x="3026" y="11992"/>
                    </a:lnTo>
                    <a:lnTo>
                      <a:pt x="3137" y="12859"/>
                    </a:lnTo>
                    <a:lnTo>
                      <a:pt x="3211" y="13726"/>
                    </a:lnTo>
                    <a:lnTo>
                      <a:pt x="3285" y="14593"/>
                    </a:lnTo>
                    <a:lnTo>
                      <a:pt x="3359" y="15460"/>
                    </a:lnTo>
                    <a:lnTo>
                      <a:pt x="3414" y="16327"/>
                    </a:lnTo>
                    <a:lnTo>
                      <a:pt x="3451" y="17212"/>
                    </a:lnTo>
                    <a:lnTo>
                      <a:pt x="3469" y="18079"/>
                    </a:lnTo>
                    <a:lnTo>
                      <a:pt x="3488" y="18965"/>
                    </a:lnTo>
                    <a:lnTo>
                      <a:pt x="3469" y="19832"/>
                    </a:lnTo>
                    <a:lnTo>
                      <a:pt x="3469" y="20718"/>
                    </a:lnTo>
                    <a:lnTo>
                      <a:pt x="3432" y="21585"/>
                    </a:lnTo>
                    <a:lnTo>
                      <a:pt x="3395" y="22452"/>
                    </a:lnTo>
                    <a:lnTo>
                      <a:pt x="3340" y="23319"/>
                    </a:lnTo>
                    <a:lnTo>
                      <a:pt x="3285" y="24186"/>
                    </a:lnTo>
                    <a:lnTo>
                      <a:pt x="3211" y="25053"/>
                    </a:lnTo>
                    <a:lnTo>
                      <a:pt x="3119" y="25901"/>
                    </a:lnTo>
                    <a:lnTo>
                      <a:pt x="3008" y="26750"/>
                    </a:lnTo>
                    <a:lnTo>
                      <a:pt x="7048" y="26750"/>
                    </a:lnTo>
                    <a:lnTo>
                      <a:pt x="7011" y="25422"/>
                    </a:lnTo>
                    <a:lnTo>
                      <a:pt x="6974" y="24075"/>
                    </a:lnTo>
                    <a:lnTo>
                      <a:pt x="6919" y="22728"/>
                    </a:lnTo>
                    <a:lnTo>
                      <a:pt x="6845" y="21400"/>
                    </a:lnTo>
                    <a:lnTo>
                      <a:pt x="6734" y="20053"/>
                    </a:lnTo>
                    <a:lnTo>
                      <a:pt x="6605" y="18725"/>
                    </a:lnTo>
                    <a:lnTo>
                      <a:pt x="6439" y="17397"/>
                    </a:lnTo>
                    <a:lnTo>
                      <a:pt x="6255" y="16069"/>
                    </a:lnTo>
                    <a:lnTo>
                      <a:pt x="6089" y="14980"/>
                    </a:lnTo>
                    <a:lnTo>
                      <a:pt x="5886" y="13910"/>
                    </a:lnTo>
                    <a:lnTo>
                      <a:pt x="5646" y="12840"/>
                    </a:lnTo>
                    <a:lnTo>
                      <a:pt x="5388" y="11789"/>
                    </a:lnTo>
                    <a:lnTo>
                      <a:pt x="5111" y="10737"/>
                    </a:lnTo>
                    <a:lnTo>
                      <a:pt x="4816" y="9686"/>
                    </a:lnTo>
                    <a:lnTo>
                      <a:pt x="4465" y="8653"/>
                    </a:lnTo>
                    <a:lnTo>
                      <a:pt x="4096" y="7620"/>
                    </a:lnTo>
                    <a:lnTo>
                      <a:pt x="3709" y="6605"/>
                    </a:lnTo>
                    <a:lnTo>
                      <a:pt x="3266" y="5609"/>
                    </a:lnTo>
                    <a:lnTo>
                      <a:pt x="2805" y="4631"/>
                    </a:lnTo>
                    <a:lnTo>
                      <a:pt x="2325" y="3672"/>
                    </a:lnTo>
                    <a:lnTo>
                      <a:pt x="1790" y="2712"/>
                    </a:lnTo>
                    <a:lnTo>
                      <a:pt x="1219" y="1790"/>
                    </a:lnTo>
                    <a:lnTo>
                      <a:pt x="628" y="886"/>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16"/>
              <p:cNvSpPr/>
              <p:nvPr/>
            </p:nvSpPr>
            <p:spPr>
              <a:xfrm>
                <a:off x="3477925" y="5041950"/>
                <a:ext cx="70575" cy="434925"/>
              </a:xfrm>
              <a:custGeom>
                <a:avLst/>
                <a:gdLst/>
                <a:ahLst/>
                <a:cxnLst/>
                <a:rect l="l" t="t" r="r" b="b"/>
                <a:pathLst>
                  <a:path w="2823" h="17397" extrusionOk="0">
                    <a:moveTo>
                      <a:pt x="2823" y="1"/>
                    </a:moveTo>
                    <a:lnTo>
                      <a:pt x="0" y="17397"/>
                    </a:lnTo>
                    <a:lnTo>
                      <a:pt x="1255" y="17397"/>
                    </a:lnTo>
                    <a:lnTo>
                      <a:pt x="1365" y="15220"/>
                    </a:lnTo>
                    <a:lnTo>
                      <a:pt x="1513" y="13043"/>
                    </a:lnTo>
                    <a:lnTo>
                      <a:pt x="1679" y="10866"/>
                    </a:lnTo>
                    <a:lnTo>
                      <a:pt x="1863" y="8690"/>
                    </a:lnTo>
                    <a:lnTo>
                      <a:pt x="2066" y="6513"/>
                    </a:lnTo>
                    <a:lnTo>
                      <a:pt x="2306" y="4336"/>
                    </a:lnTo>
                    <a:lnTo>
                      <a:pt x="2546" y="2159"/>
                    </a:lnTo>
                    <a:lnTo>
                      <a:pt x="282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16"/>
              <p:cNvSpPr/>
              <p:nvPr/>
            </p:nvSpPr>
            <p:spPr>
              <a:xfrm>
                <a:off x="3529100" y="5081625"/>
                <a:ext cx="184975" cy="395250"/>
              </a:xfrm>
              <a:custGeom>
                <a:avLst/>
                <a:gdLst/>
                <a:ahLst/>
                <a:cxnLst/>
                <a:rect l="l" t="t" r="r" b="b"/>
                <a:pathLst>
                  <a:path w="7399" h="15810" extrusionOk="0">
                    <a:moveTo>
                      <a:pt x="7398" y="0"/>
                    </a:moveTo>
                    <a:lnTo>
                      <a:pt x="6753" y="886"/>
                    </a:lnTo>
                    <a:lnTo>
                      <a:pt x="6144" y="1790"/>
                    </a:lnTo>
                    <a:lnTo>
                      <a:pt x="5535" y="2712"/>
                    </a:lnTo>
                    <a:lnTo>
                      <a:pt x="4963" y="3653"/>
                    </a:lnTo>
                    <a:lnTo>
                      <a:pt x="4410" y="4594"/>
                    </a:lnTo>
                    <a:lnTo>
                      <a:pt x="3875" y="5553"/>
                    </a:lnTo>
                    <a:lnTo>
                      <a:pt x="3377" y="6531"/>
                    </a:lnTo>
                    <a:lnTo>
                      <a:pt x="2897" y="7527"/>
                    </a:lnTo>
                    <a:lnTo>
                      <a:pt x="2436" y="8523"/>
                    </a:lnTo>
                    <a:lnTo>
                      <a:pt x="2012" y="9538"/>
                    </a:lnTo>
                    <a:lnTo>
                      <a:pt x="1606" y="10571"/>
                    </a:lnTo>
                    <a:lnTo>
                      <a:pt x="1237" y="11604"/>
                    </a:lnTo>
                    <a:lnTo>
                      <a:pt x="886" y="12637"/>
                    </a:lnTo>
                    <a:lnTo>
                      <a:pt x="554" y="13688"/>
                    </a:lnTo>
                    <a:lnTo>
                      <a:pt x="259" y="14758"/>
                    </a:lnTo>
                    <a:lnTo>
                      <a:pt x="1" y="15810"/>
                    </a:lnTo>
                    <a:lnTo>
                      <a:pt x="3063" y="15810"/>
                    </a:lnTo>
                    <a:lnTo>
                      <a:pt x="3211" y="14795"/>
                    </a:lnTo>
                    <a:lnTo>
                      <a:pt x="3377" y="13781"/>
                    </a:lnTo>
                    <a:lnTo>
                      <a:pt x="3561" y="12766"/>
                    </a:lnTo>
                    <a:lnTo>
                      <a:pt x="3764" y="11770"/>
                    </a:lnTo>
                    <a:lnTo>
                      <a:pt x="3986" y="10755"/>
                    </a:lnTo>
                    <a:lnTo>
                      <a:pt x="4207" y="9759"/>
                    </a:lnTo>
                    <a:lnTo>
                      <a:pt x="4465" y="8763"/>
                    </a:lnTo>
                    <a:lnTo>
                      <a:pt x="4723" y="7767"/>
                    </a:lnTo>
                    <a:lnTo>
                      <a:pt x="5000" y="6771"/>
                    </a:lnTo>
                    <a:lnTo>
                      <a:pt x="5295" y="5793"/>
                    </a:lnTo>
                    <a:lnTo>
                      <a:pt x="5609" y="4815"/>
                    </a:lnTo>
                    <a:lnTo>
                      <a:pt x="5941" y="3837"/>
                    </a:lnTo>
                    <a:lnTo>
                      <a:pt x="6291" y="2878"/>
                    </a:lnTo>
                    <a:lnTo>
                      <a:pt x="6642" y="1900"/>
                    </a:lnTo>
                    <a:lnTo>
                      <a:pt x="7011" y="941"/>
                    </a:lnTo>
                    <a:lnTo>
                      <a:pt x="739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16"/>
              <p:cNvSpPr/>
              <p:nvPr/>
            </p:nvSpPr>
            <p:spPr>
              <a:xfrm>
                <a:off x="3676225" y="5004125"/>
                <a:ext cx="182650" cy="472750"/>
              </a:xfrm>
              <a:custGeom>
                <a:avLst/>
                <a:gdLst/>
                <a:ahLst/>
                <a:cxnLst/>
                <a:rect l="l" t="t" r="r" b="b"/>
                <a:pathLst>
                  <a:path w="7306" h="18910" extrusionOk="0">
                    <a:moveTo>
                      <a:pt x="1" y="1"/>
                    </a:moveTo>
                    <a:lnTo>
                      <a:pt x="296" y="481"/>
                    </a:lnTo>
                    <a:lnTo>
                      <a:pt x="573" y="979"/>
                    </a:lnTo>
                    <a:lnTo>
                      <a:pt x="849" y="1495"/>
                    </a:lnTo>
                    <a:lnTo>
                      <a:pt x="1108" y="2012"/>
                    </a:lnTo>
                    <a:lnTo>
                      <a:pt x="1624" y="3063"/>
                    </a:lnTo>
                    <a:lnTo>
                      <a:pt x="2104" y="4170"/>
                    </a:lnTo>
                    <a:lnTo>
                      <a:pt x="2565" y="5295"/>
                    </a:lnTo>
                    <a:lnTo>
                      <a:pt x="2989" y="6458"/>
                    </a:lnTo>
                    <a:lnTo>
                      <a:pt x="3395" y="7638"/>
                    </a:lnTo>
                    <a:lnTo>
                      <a:pt x="3764" y="8837"/>
                    </a:lnTo>
                    <a:lnTo>
                      <a:pt x="4096" y="10073"/>
                    </a:lnTo>
                    <a:lnTo>
                      <a:pt x="4410" y="11309"/>
                    </a:lnTo>
                    <a:lnTo>
                      <a:pt x="4686" y="12564"/>
                    </a:lnTo>
                    <a:lnTo>
                      <a:pt x="4945" y="13837"/>
                    </a:lnTo>
                    <a:lnTo>
                      <a:pt x="5166" y="15091"/>
                    </a:lnTo>
                    <a:lnTo>
                      <a:pt x="5351" y="16364"/>
                    </a:lnTo>
                    <a:lnTo>
                      <a:pt x="5517" y="17637"/>
                    </a:lnTo>
                    <a:lnTo>
                      <a:pt x="5646" y="18910"/>
                    </a:lnTo>
                    <a:lnTo>
                      <a:pt x="7306" y="18910"/>
                    </a:lnTo>
                    <a:lnTo>
                      <a:pt x="7066" y="17176"/>
                    </a:lnTo>
                    <a:lnTo>
                      <a:pt x="6937" y="16309"/>
                    </a:lnTo>
                    <a:lnTo>
                      <a:pt x="6789" y="15442"/>
                    </a:lnTo>
                    <a:lnTo>
                      <a:pt x="6623" y="14575"/>
                    </a:lnTo>
                    <a:lnTo>
                      <a:pt x="6439" y="13708"/>
                    </a:lnTo>
                    <a:lnTo>
                      <a:pt x="6254" y="12841"/>
                    </a:lnTo>
                    <a:lnTo>
                      <a:pt x="6052" y="11992"/>
                    </a:lnTo>
                    <a:lnTo>
                      <a:pt x="5830" y="11180"/>
                    </a:lnTo>
                    <a:lnTo>
                      <a:pt x="5590" y="10350"/>
                    </a:lnTo>
                    <a:lnTo>
                      <a:pt x="5332" y="9538"/>
                    </a:lnTo>
                    <a:lnTo>
                      <a:pt x="5055" y="8745"/>
                    </a:lnTo>
                    <a:lnTo>
                      <a:pt x="4760" y="7952"/>
                    </a:lnTo>
                    <a:lnTo>
                      <a:pt x="4447" y="7159"/>
                    </a:lnTo>
                    <a:lnTo>
                      <a:pt x="4096" y="6384"/>
                    </a:lnTo>
                    <a:lnTo>
                      <a:pt x="3746" y="5609"/>
                    </a:lnTo>
                    <a:lnTo>
                      <a:pt x="3358" y="4853"/>
                    </a:lnTo>
                    <a:lnTo>
                      <a:pt x="2952" y="4115"/>
                    </a:lnTo>
                    <a:lnTo>
                      <a:pt x="2528" y="3377"/>
                    </a:lnTo>
                    <a:lnTo>
                      <a:pt x="2067" y="2676"/>
                    </a:lnTo>
                    <a:lnTo>
                      <a:pt x="1587" y="1975"/>
                    </a:lnTo>
                    <a:lnTo>
                      <a:pt x="1089" y="1292"/>
                    </a:lnTo>
                    <a:lnTo>
                      <a:pt x="554" y="647"/>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16"/>
              <p:cNvSpPr/>
              <p:nvPr/>
            </p:nvSpPr>
            <p:spPr>
              <a:xfrm>
                <a:off x="2913400" y="4695600"/>
                <a:ext cx="286425" cy="781275"/>
              </a:xfrm>
              <a:custGeom>
                <a:avLst/>
                <a:gdLst/>
                <a:ahLst/>
                <a:cxnLst/>
                <a:rect l="l" t="t" r="r" b="b"/>
                <a:pathLst>
                  <a:path w="11457" h="31251" extrusionOk="0">
                    <a:moveTo>
                      <a:pt x="8487" y="0"/>
                    </a:moveTo>
                    <a:lnTo>
                      <a:pt x="7860" y="1716"/>
                    </a:lnTo>
                    <a:lnTo>
                      <a:pt x="7269" y="3450"/>
                    </a:lnTo>
                    <a:lnTo>
                      <a:pt x="6716" y="5203"/>
                    </a:lnTo>
                    <a:lnTo>
                      <a:pt x="6199" y="6955"/>
                    </a:lnTo>
                    <a:lnTo>
                      <a:pt x="5738" y="8726"/>
                    </a:lnTo>
                    <a:lnTo>
                      <a:pt x="5314" y="10497"/>
                    </a:lnTo>
                    <a:lnTo>
                      <a:pt x="4926" y="12287"/>
                    </a:lnTo>
                    <a:lnTo>
                      <a:pt x="4576" y="14094"/>
                    </a:lnTo>
                    <a:lnTo>
                      <a:pt x="4262" y="15902"/>
                    </a:lnTo>
                    <a:lnTo>
                      <a:pt x="4004" y="17710"/>
                    </a:lnTo>
                    <a:lnTo>
                      <a:pt x="3783" y="19518"/>
                    </a:lnTo>
                    <a:lnTo>
                      <a:pt x="3598" y="21344"/>
                    </a:lnTo>
                    <a:lnTo>
                      <a:pt x="3451" y="23171"/>
                    </a:lnTo>
                    <a:lnTo>
                      <a:pt x="3358" y="24997"/>
                    </a:lnTo>
                    <a:lnTo>
                      <a:pt x="3285" y="26824"/>
                    </a:lnTo>
                    <a:lnTo>
                      <a:pt x="3266" y="28668"/>
                    </a:lnTo>
                    <a:lnTo>
                      <a:pt x="1" y="23466"/>
                    </a:lnTo>
                    <a:lnTo>
                      <a:pt x="1" y="23466"/>
                    </a:lnTo>
                    <a:lnTo>
                      <a:pt x="204" y="23872"/>
                    </a:lnTo>
                    <a:lnTo>
                      <a:pt x="388" y="24278"/>
                    </a:lnTo>
                    <a:lnTo>
                      <a:pt x="776" y="25145"/>
                    </a:lnTo>
                    <a:lnTo>
                      <a:pt x="1126" y="26086"/>
                    </a:lnTo>
                    <a:lnTo>
                      <a:pt x="1477" y="27045"/>
                    </a:lnTo>
                    <a:lnTo>
                      <a:pt x="1790" y="28060"/>
                    </a:lnTo>
                    <a:lnTo>
                      <a:pt x="2104" y="29111"/>
                    </a:lnTo>
                    <a:lnTo>
                      <a:pt x="2381" y="30181"/>
                    </a:lnTo>
                    <a:lnTo>
                      <a:pt x="2639" y="31251"/>
                    </a:lnTo>
                    <a:lnTo>
                      <a:pt x="8524" y="31251"/>
                    </a:lnTo>
                    <a:lnTo>
                      <a:pt x="8561" y="30144"/>
                    </a:lnTo>
                    <a:lnTo>
                      <a:pt x="8598" y="29037"/>
                    </a:lnTo>
                    <a:lnTo>
                      <a:pt x="8671" y="27912"/>
                    </a:lnTo>
                    <a:lnTo>
                      <a:pt x="8764" y="26805"/>
                    </a:lnTo>
                    <a:lnTo>
                      <a:pt x="8874" y="25698"/>
                    </a:lnTo>
                    <a:lnTo>
                      <a:pt x="9003" y="24591"/>
                    </a:lnTo>
                    <a:lnTo>
                      <a:pt x="9169" y="23503"/>
                    </a:lnTo>
                    <a:lnTo>
                      <a:pt x="9335" y="22396"/>
                    </a:lnTo>
                    <a:lnTo>
                      <a:pt x="9520" y="21308"/>
                    </a:lnTo>
                    <a:lnTo>
                      <a:pt x="9741" y="20201"/>
                    </a:lnTo>
                    <a:lnTo>
                      <a:pt x="9981" y="19131"/>
                    </a:lnTo>
                    <a:lnTo>
                      <a:pt x="10239" y="18042"/>
                    </a:lnTo>
                    <a:lnTo>
                      <a:pt x="10516" y="16954"/>
                    </a:lnTo>
                    <a:lnTo>
                      <a:pt x="10811" y="15884"/>
                    </a:lnTo>
                    <a:lnTo>
                      <a:pt x="11125" y="14814"/>
                    </a:lnTo>
                    <a:lnTo>
                      <a:pt x="11457" y="13762"/>
                    </a:lnTo>
                    <a:lnTo>
                      <a:pt x="11070" y="14519"/>
                    </a:lnTo>
                    <a:lnTo>
                      <a:pt x="10701" y="15275"/>
                    </a:lnTo>
                    <a:lnTo>
                      <a:pt x="10350" y="16031"/>
                    </a:lnTo>
                    <a:lnTo>
                      <a:pt x="10000" y="16806"/>
                    </a:lnTo>
                    <a:lnTo>
                      <a:pt x="9649" y="17581"/>
                    </a:lnTo>
                    <a:lnTo>
                      <a:pt x="9317" y="18356"/>
                    </a:lnTo>
                    <a:lnTo>
                      <a:pt x="9003" y="19149"/>
                    </a:lnTo>
                    <a:lnTo>
                      <a:pt x="8690" y="19924"/>
                    </a:lnTo>
                    <a:lnTo>
                      <a:pt x="8395" y="20717"/>
                    </a:lnTo>
                    <a:lnTo>
                      <a:pt x="8099" y="21511"/>
                    </a:lnTo>
                    <a:lnTo>
                      <a:pt x="7823" y="22304"/>
                    </a:lnTo>
                    <a:lnTo>
                      <a:pt x="7564" y="23115"/>
                    </a:lnTo>
                    <a:lnTo>
                      <a:pt x="7306" y="23927"/>
                    </a:lnTo>
                    <a:lnTo>
                      <a:pt x="7066" y="24739"/>
                    </a:lnTo>
                    <a:lnTo>
                      <a:pt x="6845" y="25551"/>
                    </a:lnTo>
                    <a:lnTo>
                      <a:pt x="6624" y="26362"/>
                    </a:lnTo>
                    <a:lnTo>
                      <a:pt x="6550" y="24702"/>
                    </a:lnTo>
                    <a:lnTo>
                      <a:pt x="6513" y="23060"/>
                    </a:lnTo>
                    <a:lnTo>
                      <a:pt x="6476" y="21400"/>
                    </a:lnTo>
                    <a:lnTo>
                      <a:pt x="6495" y="19740"/>
                    </a:lnTo>
                    <a:lnTo>
                      <a:pt x="6513" y="18079"/>
                    </a:lnTo>
                    <a:lnTo>
                      <a:pt x="6568" y="16419"/>
                    </a:lnTo>
                    <a:lnTo>
                      <a:pt x="6661" y="14777"/>
                    </a:lnTo>
                    <a:lnTo>
                      <a:pt x="6753" y="13117"/>
                    </a:lnTo>
                    <a:lnTo>
                      <a:pt x="6882" y="11475"/>
                    </a:lnTo>
                    <a:lnTo>
                      <a:pt x="7048" y="9815"/>
                    </a:lnTo>
                    <a:lnTo>
                      <a:pt x="7214" y="8173"/>
                    </a:lnTo>
                    <a:lnTo>
                      <a:pt x="7417" y="6531"/>
                    </a:lnTo>
                    <a:lnTo>
                      <a:pt x="7657" y="4889"/>
                    </a:lnTo>
                    <a:lnTo>
                      <a:pt x="7897" y="3247"/>
                    </a:lnTo>
                    <a:lnTo>
                      <a:pt x="8173" y="1624"/>
                    </a:lnTo>
                    <a:lnTo>
                      <a:pt x="848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16"/>
              <p:cNvSpPr/>
              <p:nvPr/>
            </p:nvSpPr>
            <p:spPr>
              <a:xfrm>
                <a:off x="3135250" y="5282225"/>
                <a:ext cx="44300" cy="194650"/>
              </a:xfrm>
              <a:custGeom>
                <a:avLst/>
                <a:gdLst/>
                <a:ahLst/>
                <a:cxnLst/>
                <a:rect l="l" t="t" r="r" b="b"/>
                <a:pathLst>
                  <a:path w="1772" h="7786" extrusionOk="0">
                    <a:moveTo>
                      <a:pt x="1771" y="1"/>
                    </a:moveTo>
                    <a:lnTo>
                      <a:pt x="0" y="7786"/>
                    </a:lnTo>
                    <a:lnTo>
                      <a:pt x="960" y="7786"/>
                    </a:lnTo>
                    <a:lnTo>
                      <a:pt x="1126" y="5720"/>
                    </a:lnTo>
                    <a:lnTo>
                      <a:pt x="1329" y="3709"/>
                    </a:lnTo>
                    <a:lnTo>
                      <a:pt x="1531" y="1790"/>
                    </a:lnTo>
                    <a:lnTo>
                      <a:pt x="177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16"/>
              <p:cNvSpPr/>
              <p:nvPr/>
            </p:nvSpPr>
            <p:spPr>
              <a:xfrm>
                <a:off x="3881450" y="4722800"/>
                <a:ext cx="1014675" cy="754075"/>
              </a:xfrm>
              <a:custGeom>
                <a:avLst/>
                <a:gdLst/>
                <a:ahLst/>
                <a:cxnLst/>
                <a:rect l="l" t="t" r="r" b="b"/>
                <a:pathLst>
                  <a:path w="40587" h="30163" extrusionOk="0">
                    <a:moveTo>
                      <a:pt x="7841" y="10682"/>
                    </a:moveTo>
                    <a:lnTo>
                      <a:pt x="8247" y="11586"/>
                    </a:lnTo>
                    <a:lnTo>
                      <a:pt x="8616" y="12508"/>
                    </a:lnTo>
                    <a:lnTo>
                      <a:pt x="8967" y="13431"/>
                    </a:lnTo>
                    <a:lnTo>
                      <a:pt x="9299" y="14353"/>
                    </a:lnTo>
                    <a:lnTo>
                      <a:pt x="9594" y="15294"/>
                    </a:lnTo>
                    <a:lnTo>
                      <a:pt x="9871" y="16253"/>
                    </a:lnTo>
                    <a:lnTo>
                      <a:pt x="10110" y="17213"/>
                    </a:lnTo>
                    <a:lnTo>
                      <a:pt x="10332" y="18172"/>
                    </a:lnTo>
                    <a:lnTo>
                      <a:pt x="10516" y="19131"/>
                    </a:lnTo>
                    <a:lnTo>
                      <a:pt x="10682" y="20109"/>
                    </a:lnTo>
                    <a:lnTo>
                      <a:pt x="10811" y="21087"/>
                    </a:lnTo>
                    <a:lnTo>
                      <a:pt x="10922" y="22083"/>
                    </a:lnTo>
                    <a:lnTo>
                      <a:pt x="11014" y="23061"/>
                    </a:lnTo>
                    <a:lnTo>
                      <a:pt x="11070" y="24038"/>
                    </a:lnTo>
                    <a:lnTo>
                      <a:pt x="11088" y="25034"/>
                    </a:lnTo>
                    <a:lnTo>
                      <a:pt x="11088" y="26031"/>
                    </a:lnTo>
                    <a:lnTo>
                      <a:pt x="10904" y="25440"/>
                    </a:lnTo>
                    <a:lnTo>
                      <a:pt x="10701" y="24868"/>
                    </a:lnTo>
                    <a:lnTo>
                      <a:pt x="10479" y="24297"/>
                    </a:lnTo>
                    <a:lnTo>
                      <a:pt x="10239" y="23743"/>
                    </a:lnTo>
                    <a:lnTo>
                      <a:pt x="9981" y="23190"/>
                    </a:lnTo>
                    <a:lnTo>
                      <a:pt x="9704" y="22655"/>
                    </a:lnTo>
                    <a:lnTo>
                      <a:pt x="9409" y="22120"/>
                    </a:lnTo>
                    <a:lnTo>
                      <a:pt x="9096" y="21585"/>
                    </a:lnTo>
                    <a:lnTo>
                      <a:pt x="8764" y="21068"/>
                    </a:lnTo>
                    <a:lnTo>
                      <a:pt x="8432" y="20570"/>
                    </a:lnTo>
                    <a:lnTo>
                      <a:pt x="8081" y="20072"/>
                    </a:lnTo>
                    <a:lnTo>
                      <a:pt x="7712" y="19592"/>
                    </a:lnTo>
                    <a:lnTo>
                      <a:pt x="7325" y="19113"/>
                    </a:lnTo>
                    <a:lnTo>
                      <a:pt x="6919" y="18652"/>
                    </a:lnTo>
                    <a:lnTo>
                      <a:pt x="6495" y="18209"/>
                    </a:lnTo>
                    <a:lnTo>
                      <a:pt x="6070" y="17784"/>
                    </a:lnTo>
                    <a:lnTo>
                      <a:pt x="6255" y="16862"/>
                    </a:lnTo>
                    <a:lnTo>
                      <a:pt x="6439" y="15958"/>
                    </a:lnTo>
                    <a:lnTo>
                      <a:pt x="6642" y="15054"/>
                    </a:lnTo>
                    <a:lnTo>
                      <a:pt x="6864" y="14169"/>
                    </a:lnTo>
                    <a:lnTo>
                      <a:pt x="7085" y="13283"/>
                    </a:lnTo>
                    <a:lnTo>
                      <a:pt x="7325" y="12398"/>
                    </a:lnTo>
                    <a:lnTo>
                      <a:pt x="7583" y="11531"/>
                    </a:lnTo>
                    <a:lnTo>
                      <a:pt x="7841" y="10682"/>
                    </a:lnTo>
                    <a:close/>
                    <a:moveTo>
                      <a:pt x="17250" y="1"/>
                    </a:moveTo>
                    <a:lnTo>
                      <a:pt x="17822" y="978"/>
                    </a:lnTo>
                    <a:lnTo>
                      <a:pt x="18393" y="1956"/>
                    </a:lnTo>
                    <a:lnTo>
                      <a:pt x="18947" y="2952"/>
                    </a:lnTo>
                    <a:lnTo>
                      <a:pt x="19482" y="3949"/>
                    </a:lnTo>
                    <a:lnTo>
                      <a:pt x="19998" y="4945"/>
                    </a:lnTo>
                    <a:lnTo>
                      <a:pt x="20515" y="5959"/>
                    </a:lnTo>
                    <a:lnTo>
                      <a:pt x="21013" y="6974"/>
                    </a:lnTo>
                    <a:lnTo>
                      <a:pt x="21511" y="7989"/>
                    </a:lnTo>
                    <a:lnTo>
                      <a:pt x="21972" y="9003"/>
                    </a:lnTo>
                    <a:lnTo>
                      <a:pt x="22452" y="10036"/>
                    </a:lnTo>
                    <a:lnTo>
                      <a:pt x="22895" y="11069"/>
                    </a:lnTo>
                    <a:lnTo>
                      <a:pt x="23337" y="12121"/>
                    </a:lnTo>
                    <a:lnTo>
                      <a:pt x="23762" y="13154"/>
                    </a:lnTo>
                    <a:lnTo>
                      <a:pt x="24186" y="14206"/>
                    </a:lnTo>
                    <a:lnTo>
                      <a:pt x="24592" y="15276"/>
                    </a:lnTo>
                    <a:lnTo>
                      <a:pt x="24979" y="16327"/>
                    </a:lnTo>
                    <a:lnTo>
                      <a:pt x="24721" y="17268"/>
                    </a:lnTo>
                    <a:lnTo>
                      <a:pt x="24463" y="18227"/>
                    </a:lnTo>
                    <a:lnTo>
                      <a:pt x="24002" y="20146"/>
                    </a:lnTo>
                    <a:lnTo>
                      <a:pt x="23559" y="22064"/>
                    </a:lnTo>
                    <a:lnTo>
                      <a:pt x="23153" y="24001"/>
                    </a:lnTo>
                    <a:lnTo>
                      <a:pt x="22563" y="23393"/>
                    </a:lnTo>
                    <a:lnTo>
                      <a:pt x="22766" y="22747"/>
                    </a:lnTo>
                    <a:lnTo>
                      <a:pt x="22987" y="22101"/>
                    </a:lnTo>
                    <a:lnTo>
                      <a:pt x="23208" y="21456"/>
                    </a:lnTo>
                    <a:lnTo>
                      <a:pt x="23448" y="20810"/>
                    </a:lnTo>
                    <a:lnTo>
                      <a:pt x="23098" y="21345"/>
                    </a:lnTo>
                    <a:lnTo>
                      <a:pt x="22766" y="21880"/>
                    </a:lnTo>
                    <a:lnTo>
                      <a:pt x="22434" y="22415"/>
                    </a:lnTo>
                    <a:lnTo>
                      <a:pt x="22120" y="22968"/>
                    </a:lnTo>
                    <a:lnTo>
                      <a:pt x="21677" y="22544"/>
                    </a:lnTo>
                    <a:lnTo>
                      <a:pt x="21216" y="22120"/>
                    </a:lnTo>
                    <a:lnTo>
                      <a:pt x="20755" y="21732"/>
                    </a:lnTo>
                    <a:lnTo>
                      <a:pt x="20275" y="21326"/>
                    </a:lnTo>
                    <a:lnTo>
                      <a:pt x="19795" y="20939"/>
                    </a:lnTo>
                    <a:lnTo>
                      <a:pt x="19297" y="20570"/>
                    </a:lnTo>
                    <a:lnTo>
                      <a:pt x="18799" y="20201"/>
                    </a:lnTo>
                    <a:lnTo>
                      <a:pt x="18301" y="19832"/>
                    </a:lnTo>
                    <a:lnTo>
                      <a:pt x="18449" y="18412"/>
                    </a:lnTo>
                    <a:lnTo>
                      <a:pt x="18633" y="16973"/>
                    </a:lnTo>
                    <a:lnTo>
                      <a:pt x="18172" y="18209"/>
                    </a:lnTo>
                    <a:lnTo>
                      <a:pt x="17729" y="19445"/>
                    </a:lnTo>
                    <a:lnTo>
                      <a:pt x="16825" y="18854"/>
                    </a:lnTo>
                    <a:lnTo>
                      <a:pt x="15866" y="18301"/>
                    </a:lnTo>
                    <a:lnTo>
                      <a:pt x="14907" y="17766"/>
                    </a:lnTo>
                    <a:lnTo>
                      <a:pt x="13929" y="17268"/>
                    </a:lnTo>
                    <a:lnTo>
                      <a:pt x="14815" y="18061"/>
                    </a:lnTo>
                    <a:lnTo>
                      <a:pt x="15700" y="18891"/>
                    </a:lnTo>
                    <a:lnTo>
                      <a:pt x="16549" y="19721"/>
                    </a:lnTo>
                    <a:lnTo>
                      <a:pt x="17360" y="20589"/>
                    </a:lnTo>
                    <a:lnTo>
                      <a:pt x="17010" y="21751"/>
                    </a:lnTo>
                    <a:lnTo>
                      <a:pt x="16678" y="22913"/>
                    </a:lnTo>
                    <a:lnTo>
                      <a:pt x="16364" y="24075"/>
                    </a:lnTo>
                    <a:lnTo>
                      <a:pt x="16069" y="25237"/>
                    </a:lnTo>
                    <a:lnTo>
                      <a:pt x="15792" y="26418"/>
                    </a:lnTo>
                    <a:lnTo>
                      <a:pt x="15552" y="27599"/>
                    </a:lnTo>
                    <a:lnTo>
                      <a:pt x="15331" y="28798"/>
                    </a:lnTo>
                    <a:lnTo>
                      <a:pt x="15110" y="29979"/>
                    </a:lnTo>
                    <a:lnTo>
                      <a:pt x="15202" y="29314"/>
                    </a:lnTo>
                    <a:lnTo>
                      <a:pt x="15276" y="28632"/>
                    </a:lnTo>
                    <a:lnTo>
                      <a:pt x="15313" y="27949"/>
                    </a:lnTo>
                    <a:lnTo>
                      <a:pt x="15331" y="27267"/>
                    </a:lnTo>
                    <a:lnTo>
                      <a:pt x="15331" y="26584"/>
                    </a:lnTo>
                    <a:lnTo>
                      <a:pt x="15294" y="25920"/>
                    </a:lnTo>
                    <a:lnTo>
                      <a:pt x="15257" y="25237"/>
                    </a:lnTo>
                    <a:lnTo>
                      <a:pt x="15184" y="24555"/>
                    </a:lnTo>
                    <a:lnTo>
                      <a:pt x="15110" y="23891"/>
                    </a:lnTo>
                    <a:lnTo>
                      <a:pt x="14999" y="23208"/>
                    </a:lnTo>
                    <a:lnTo>
                      <a:pt x="14870" y="22544"/>
                    </a:lnTo>
                    <a:lnTo>
                      <a:pt x="14722" y="21880"/>
                    </a:lnTo>
                    <a:lnTo>
                      <a:pt x="14556" y="21216"/>
                    </a:lnTo>
                    <a:lnTo>
                      <a:pt x="14372" y="20570"/>
                    </a:lnTo>
                    <a:lnTo>
                      <a:pt x="14169" y="19906"/>
                    </a:lnTo>
                    <a:lnTo>
                      <a:pt x="13948" y="19279"/>
                    </a:lnTo>
                    <a:lnTo>
                      <a:pt x="13708" y="18633"/>
                    </a:lnTo>
                    <a:lnTo>
                      <a:pt x="13449" y="18006"/>
                    </a:lnTo>
                    <a:lnTo>
                      <a:pt x="13173" y="17379"/>
                    </a:lnTo>
                    <a:lnTo>
                      <a:pt x="12878" y="16770"/>
                    </a:lnTo>
                    <a:lnTo>
                      <a:pt x="12545" y="16161"/>
                    </a:lnTo>
                    <a:lnTo>
                      <a:pt x="12213" y="15571"/>
                    </a:lnTo>
                    <a:lnTo>
                      <a:pt x="11863" y="14999"/>
                    </a:lnTo>
                    <a:lnTo>
                      <a:pt x="11494" y="14427"/>
                    </a:lnTo>
                    <a:lnTo>
                      <a:pt x="11125" y="13855"/>
                    </a:lnTo>
                    <a:lnTo>
                      <a:pt x="10719" y="13302"/>
                    </a:lnTo>
                    <a:lnTo>
                      <a:pt x="10295" y="12767"/>
                    </a:lnTo>
                    <a:lnTo>
                      <a:pt x="9871" y="12250"/>
                    </a:lnTo>
                    <a:lnTo>
                      <a:pt x="9409" y="11734"/>
                    </a:lnTo>
                    <a:lnTo>
                      <a:pt x="8948" y="11254"/>
                    </a:lnTo>
                    <a:lnTo>
                      <a:pt x="8468" y="10774"/>
                    </a:lnTo>
                    <a:lnTo>
                      <a:pt x="7970" y="10295"/>
                    </a:lnTo>
                    <a:lnTo>
                      <a:pt x="8395" y="9040"/>
                    </a:lnTo>
                    <a:lnTo>
                      <a:pt x="8837" y="7804"/>
                    </a:lnTo>
                    <a:lnTo>
                      <a:pt x="9317" y="6605"/>
                    </a:lnTo>
                    <a:lnTo>
                      <a:pt x="9834" y="5443"/>
                    </a:lnTo>
                    <a:lnTo>
                      <a:pt x="9372" y="5978"/>
                    </a:lnTo>
                    <a:lnTo>
                      <a:pt x="8930" y="6513"/>
                    </a:lnTo>
                    <a:lnTo>
                      <a:pt x="8487" y="7048"/>
                    </a:lnTo>
                    <a:lnTo>
                      <a:pt x="8063" y="7601"/>
                    </a:lnTo>
                    <a:lnTo>
                      <a:pt x="7657" y="8173"/>
                    </a:lnTo>
                    <a:lnTo>
                      <a:pt x="7251" y="8745"/>
                    </a:lnTo>
                    <a:lnTo>
                      <a:pt x="6864" y="9335"/>
                    </a:lnTo>
                    <a:lnTo>
                      <a:pt x="6476" y="9926"/>
                    </a:lnTo>
                    <a:lnTo>
                      <a:pt x="6126" y="10516"/>
                    </a:lnTo>
                    <a:lnTo>
                      <a:pt x="5775" y="11125"/>
                    </a:lnTo>
                    <a:lnTo>
                      <a:pt x="5425" y="11734"/>
                    </a:lnTo>
                    <a:lnTo>
                      <a:pt x="5111" y="12361"/>
                    </a:lnTo>
                    <a:lnTo>
                      <a:pt x="4797" y="12988"/>
                    </a:lnTo>
                    <a:lnTo>
                      <a:pt x="4502" y="13615"/>
                    </a:lnTo>
                    <a:lnTo>
                      <a:pt x="4207" y="14261"/>
                    </a:lnTo>
                    <a:lnTo>
                      <a:pt x="3949" y="14907"/>
                    </a:lnTo>
                    <a:lnTo>
                      <a:pt x="4023" y="14113"/>
                    </a:lnTo>
                    <a:lnTo>
                      <a:pt x="4078" y="13338"/>
                    </a:lnTo>
                    <a:lnTo>
                      <a:pt x="4115" y="12564"/>
                    </a:lnTo>
                    <a:lnTo>
                      <a:pt x="4152" y="11770"/>
                    </a:lnTo>
                    <a:lnTo>
                      <a:pt x="4170" y="10996"/>
                    </a:lnTo>
                    <a:lnTo>
                      <a:pt x="4170" y="10202"/>
                    </a:lnTo>
                    <a:lnTo>
                      <a:pt x="4152" y="9428"/>
                    </a:lnTo>
                    <a:lnTo>
                      <a:pt x="4133" y="8653"/>
                    </a:lnTo>
                    <a:lnTo>
                      <a:pt x="4078" y="7859"/>
                    </a:lnTo>
                    <a:lnTo>
                      <a:pt x="4041" y="7085"/>
                    </a:lnTo>
                    <a:lnTo>
                      <a:pt x="3967" y="6310"/>
                    </a:lnTo>
                    <a:lnTo>
                      <a:pt x="3875" y="5535"/>
                    </a:lnTo>
                    <a:lnTo>
                      <a:pt x="3783" y="4760"/>
                    </a:lnTo>
                    <a:lnTo>
                      <a:pt x="3672" y="3985"/>
                    </a:lnTo>
                    <a:lnTo>
                      <a:pt x="3561" y="3211"/>
                    </a:lnTo>
                    <a:lnTo>
                      <a:pt x="3432" y="2436"/>
                    </a:lnTo>
                    <a:lnTo>
                      <a:pt x="3395" y="3727"/>
                    </a:lnTo>
                    <a:lnTo>
                      <a:pt x="3358" y="5000"/>
                    </a:lnTo>
                    <a:lnTo>
                      <a:pt x="3303" y="6291"/>
                    </a:lnTo>
                    <a:lnTo>
                      <a:pt x="3248" y="7583"/>
                    </a:lnTo>
                    <a:lnTo>
                      <a:pt x="3156" y="8856"/>
                    </a:lnTo>
                    <a:lnTo>
                      <a:pt x="3063" y="10147"/>
                    </a:lnTo>
                    <a:lnTo>
                      <a:pt x="2971" y="11420"/>
                    </a:lnTo>
                    <a:lnTo>
                      <a:pt x="2842" y="12711"/>
                    </a:lnTo>
                    <a:lnTo>
                      <a:pt x="2713" y="13984"/>
                    </a:lnTo>
                    <a:lnTo>
                      <a:pt x="2584" y="15257"/>
                    </a:lnTo>
                    <a:lnTo>
                      <a:pt x="2418" y="16530"/>
                    </a:lnTo>
                    <a:lnTo>
                      <a:pt x="2252" y="17821"/>
                    </a:lnTo>
                    <a:lnTo>
                      <a:pt x="2067" y="19094"/>
                    </a:lnTo>
                    <a:lnTo>
                      <a:pt x="1883" y="20349"/>
                    </a:lnTo>
                    <a:lnTo>
                      <a:pt x="1680" y="21622"/>
                    </a:lnTo>
                    <a:lnTo>
                      <a:pt x="1458" y="22895"/>
                    </a:lnTo>
                    <a:lnTo>
                      <a:pt x="1" y="13006"/>
                    </a:lnTo>
                    <a:lnTo>
                      <a:pt x="149" y="15146"/>
                    </a:lnTo>
                    <a:lnTo>
                      <a:pt x="241" y="17286"/>
                    </a:lnTo>
                    <a:lnTo>
                      <a:pt x="315" y="19426"/>
                    </a:lnTo>
                    <a:lnTo>
                      <a:pt x="351" y="21585"/>
                    </a:lnTo>
                    <a:lnTo>
                      <a:pt x="370" y="23725"/>
                    </a:lnTo>
                    <a:lnTo>
                      <a:pt x="351" y="25883"/>
                    </a:lnTo>
                    <a:lnTo>
                      <a:pt x="296" y="28023"/>
                    </a:lnTo>
                    <a:lnTo>
                      <a:pt x="204" y="30163"/>
                    </a:lnTo>
                    <a:lnTo>
                      <a:pt x="4779" y="30163"/>
                    </a:lnTo>
                    <a:lnTo>
                      <a:pt x="4816" y="28687"/>
                    </a:lnTo>
                    <a:lnTo>
                      <a:pt x="4908" y="27211"/>
                    </a:lnTo>
                    <a:lnTo>
                      <a:pt x="5019" y="25717"/>
                    </a:lnTo>
                    <a:lnTo>
                      <a:pt x="5148" y="24223"/>
                    </a:lnTo>
                    <a:lnTo>
                      <a:pt x="5314" y="22710"/>
                    </a:lnTo>
                    <a:lnTo>
                      <a:pt x="5517" y="21216"/>
                    </a:lnTo>
                    <a:lnTo>
                      <a:pt x="5738" y="19740"/>
                    </a:lnTo>
                    <a:lnTo>
                      <a:pt x="5978" y="18264"/>
                    </a:lnTo>
                    <a:lnTo>
                      <a:pt x="6292" y="18910"/>
                    </a:lnTo>
                    <a:lnTo>
                      <a:pt x="6605" y="19574"/>
                    </a:lnTo>
                    <a:lnTo>
                      <a:pt x="6882" y="20275"/>
                    </a:lnTo>
                    <a:lnTo>
                      <a:pt x="7159" y="20976"/>
                    </a:lnTo>
                    <a:lnTo>
                      <a:pt x="7435" y="21677"/>
                    </a:lnTo>
                    <a:lnTo>
                      <a:pt x="7675" y="22415"/>
                    </a:lnTo>
                    <a:lnTo>
                      <a:pt x="7915" y="23153"/>
                    </a:lnTo>
                    <a:lnTo>
                      <a:pt x="8155" y="23909"/>
                    </a:lnTo>
                    <a:lnTo>
                      <a:pt x="8358" y="24666"/>
                    </a:lnTo>
                    <a:lnTo>
                      <a:pt x="8561" y="25440"/>
                    </a:lnTo>
                    <a:lnTo>
                      <a:pt x="8764" y="26215"/>
                    </a:lnTo>
                    <a:lnTo>
                      <a:pt x="8930" y="27008"/>
                    </a:lnTo>
                    <a:lnTo>
                      <a:pt x="9096" y="27783"/>
                    </a:lnTo>
                    <a:lnTo>
                      <a:pt x="9243" y="28576"/>
                    </a:lnTo>
                    <a:lnTo>
                      <a:pt x="9372" y="29370"/>
                    </a:lnTo>
                    <a:lnTo>
                      <a:pt x="9502" y="30163"/>
                    </a:lnTo>
                    <a:lnTo>
                      <a:pt x="17803" y="30163"/>
                    </a:lnTo>
                    <a:lnTo>
                      <a:pt x="17803" y="29075"/>
                    </a:lnTo>
                    <a:lnTo>
                      <a:pt x="17822" y="27986"/>
                    </a:lnTo>
                    <a:lnTo>
                      <a:pt x="17840" y="26898"/>
                    </a:lnTo>
                    <a:lnTo>
                      <a:pt x="17877" y="25809"/>
                    </a:lnTo>
                    <a:lnTo>
                      <a:pt x="17932" y="24721"/>
                    </a:lnTo>
                    <a:lnTo>
                      <a:pt x="17988" y="23632"/>
                    </a:lnTo>
                    <a:lnTo>
                      <a:pt x="18061" y="22544"/>
                    </a:lnTo>
                    <a:lnTo>
                      <a:pt x="18154" y="21456"/>
                    </a:lnTo>
                    <a:lnTo>
                      <a:pt x="18910" y="22323"/>
                    </a:lnTo>
                    <a:lnTo>
                      <a:pt x="19648" y="23208"/>
                    </a:lnTo>
                    <a:lnTo>
                      <a:pt x="20367" y="24112"/>
                    </a:lnTo>
                    <a:lnTo>
                      <a:pt x="21050" y="25034"/>
                    </a:lnTo>
                    <a:lnTo>
                      <a:pt x="20773" y="25662"/>
                    </a:lnTo>
                    <a:lnTo>
                      <a:pt x="20496" y="26289"/>
                    </a:lnTo>
                    <a:lnTo>
                      <a:pt x="20238" y="26916"/>
                    </a:lnTo>
                    <a:lnTo>
                      <a:pt x="19998" y="27562"/>
                    </a:lnTo>
                    <a:lnTo>
                      <a:pt x="19759" y="28208"/>
                    </a:lnTo>
                    <a:lnTo>
                      <a:pt x="19556" y="28853"/>
                    </a:lnTo>
                    <a:lnTo>
                      <a:pt x="19353" y="29517"/>
                    </a:lnTo>
                    <a:lnTo>
                      <a:pt x="19150" y="30163"/>
                    </a:lnTo>
                    <a:lnTo>
                      <a:pt x="21179" y="30163"/>
                    </a:lnTo>
                    <a:lnTo>
                      <a:pt x="21308" y="29167"/>
                    </a:lnTo>
                    <a:lnTo>
                      <a:pt x="21456" y="28152"/>
                    </a:lnTo>
                    <a:lnTo>
                      <a:pt x="21640" y="27156"/>
                    </a:lnTo>
                    <a:lnTo>
                      <a:pt x="21843" y="26160"/>
                    </a:lnTo>
                    <a:lnTo>
                      <a:pt x="22194" y="26676"/>
                    </a:lnTo>
                    <a:lnTo>
                      <a:pt x="22544" y="27211"/>
                    </a:lnTo>
                    <a:lnTo>
                      <a:pt x="22286" y="28687"/>
                    </a:lnTo>
                    <a:lnTo>
                      <a:pt x="22028" y="30163"/>
                    </a:lnTo>
                    <a:lnTo>
                      <a:pt x="27802" y="30163"/>
                    </a:lnTo>
                    <a:lnTo>
                      <a:pt x="27304" y="29370"/>
                    </a:lnTo>
                    <a:lnTo>
                      <a:pt x="26806" y="28576"/>
                    </a:lnTo>
                    <a:lnTo>
                      <a:pt x="26271" y="27783"/>
                    </a:lnTo>
                    <a:lnTo>
                      <a:pt x="25717" y="27027"/>
                    </a:lnTo>
                    <a:lnTo>
                      <a:pt x="25846" y="25348"/>
                    </a:lnTo>
                    <a:lnTo>
                      <a:pt x="25976" y="23669"/>
                    </a:lnTo>
                    <a:lnTo>
                      <a:pt x="26142" y="21991"/>
                    </a:lnTo>
                    <a:lnTo>
                      <a:pt x="26326" y="20312"/>
                    </a:lnTo>
                    <a:lnTo>
                      <a:pt x="26695" y="21529"/>
                    </a:lnTo>
                    <a:lnTo>
                      <a:pt x="27064" y="22747"/>
                    </a:lnTo>
                    <a:lnTo>
                      <a:pt x="27396" y="23965"/>
                    </a:lnTo>
                    <a:lnTo>
                      <a:pt x="27728" y="25201"/>
                    </a:lnTo>
                    <a:lnTo>
                      <a:pt x="28042" y="26437"/>
                    </a:lnTo>
                    <a:lnTo>
                      <a:pt x="28337" y="27673"/>
                    </a:lnTo>
                    <a:lnTo>
                      <a:pt x="28614" y="28927"/>
                    </a:lnTo>
                    <a:lnTo>
                      <a:pt x="28872" y="30163"/>
                    </a:lnTo>
                    <a:lnTo>
                      <a:pt x="33650" y="30163"/>
                    </a:lnTo>
                    <a:lnTo>
                      <a:pt x="32893" y="28318"/>
                    </a:lnTo>
                    <a:lnTo>
                      <a:pt x="32119" y="26492"/>
                    </a:lnTo>
                    <a:lnTo>
                      <a:pt x="31307" y="24666"/>
                    </a:lnTo>
                    <a:lnTo>
                      <a:pt x="30477" y="22839"/>
                    </a:lnTo>
                    <a:lnTo>
                      <a:pt x="29628" y="21050"/>
                    </a:lnTo>
                    <a:lnTo>
                      <a:pt x="28743" y="19242"/>
                    </a:lnTo>
                    <a:lnTo>
                      <a:pt x="27857" y="17471"/>
                    </a:lnTo>
                    <a:lnTo>
                      <a:pt x="26916" y="15700"/>
                    </a:lnTo>
                    <a:lnTo>
                      <a:pt x="27248" y="13541"/>
                    </a:lnTo>
                    <a:lnTo>
                      <a:pt x="27617" y="11401"/>
                    </a:lnTo>
                    <a:lnTo>
                      <a:pt x="28392" y="12435"/>
                    </a:lnTo>
                    <a:lnTo>
                      <a:pt x="29130" y="13486"/>
                    </a:lnTo>
                    <a:lnTo>
                      <a:pt x="29831" y="14575"/>
                    </a:lnTo>
                    <a:lnTo>
                      <a:pt x="30495" y="15681"/>
                    </a:lnTo>
                    <a:lnTo>
                      <a:pt x="31141" y="16807"/>
                    </a:lnTo>
                    <a:lnTo>
                      <a:pt x="31731" y="17932"/>
                    </a:lnTo>
                    <a:lnTo>
                      <a:pt x="32303" y="19094"/>
                    </a:lnTo>
                    <a:lnTo>
                      <a:pt x="32820" y="20275"/>
                    </a:lnTo>
                    <a:lnTo>
                      <a:pt x="33318" y="21474"/>
                    </a:lnTo>
                    <a:lnTo>
                      <a:pt x="33760" y="22673"/>
                    </a:lnTo>
                    <a:lnTo>
                      <a:pt x="34185" y="23909"/>
                    </a:lnTo>
                    <a:lnTo>
                      <a:pt x="34554" y="25127"/>
                    </a:lnTo>
                    <a:lnTo>
                      <a:pt x="34904" y="26381"/>
                    </a:lnTo>
                    <a:lnTo>
                      <a:pt x="35199" y="27636"/>
                    </a:lnTo>
                    <a:lnTo>
                      <a:pt x="35458" y="28890"/>
                    </a:lnTo>
                    <a:lnTo>
                      <a:pt x="35679" y="30163"/>
                    </a:lnTo>
                    <a:lnTo>
                      <a:pt x="40586" y="30163"/>
                    </a:lnTo>
                    <a:lnTo>
                      <a:pt x="40383" y="29462"/>
                    </a:lnTo>
                    <a:lnTo>
                      <a:pt x="40162" y="28779"/>
                    </a:lnTo>
                    <a:lnTo>
                      <a:pt x="39922" y="28097"/>
                    </a:lnTo>
                    <a:lnTo>
                      <a:pt x="39664" y="27414"/>
                    </a:lnTo>
                    <a:lnTo>
                      <a:pt x="39406" y="26732"/>
                    </a:lnTo>
                    <a:lnTo>
                      <a:pt x="39129" y="26049"/>
                    </a:lnTo>
                    <a:lnTo>
                      <a:pt x="38834" y="25385"/>
                    </a:lnTo>
                    <a:lnTo>
                      <a:pt x="38538" y="24721"/>
                    </a:lnTo>
                    <a:lnTo>
                      <a:pt x="38225" y="24075"/>
                    </a:lnTo>
                    <a:lnTo>
                      <a:pt x="37893" y="23430"/>
                    </a:lnTo>
                    <a:lnTo>
                      <a:pt x="37542" y="22784"/>
                    </a:lnTo>
                    <a:lnTo>
                      <a:pt x="37192" y="22157"/>
                    </a:lnTo>
                    <a:lnTo>
                      <a:pt x="36823" y="21529"/>
                    </a:lnTo>
                    <a:lnTo>
                      <a:pt x="36435" y="20902"/>
                    </a:lnTo>
                    <a:lnTo>
                      <a:pt x="36048" y="20293"/>
                    </a:lnTo>
                    <a:lnTo>
                      <a:pt x="35642" y="19685"/>
                    </a:lnTo>
                    <a:lnTo>
                      <a:pt x="35218" y="19094"/>
                    </a:lnTo>
                    <a:lnTo>
                      <a:pt x="34794" y="18504"/>
                    </a:lnTo>
                    <a:lnTo>
                      <a:pt x="34351" y="17932"/>
                    </a:lnTo>
                    <a:lnTo>
                      <a:pt x="33908" y="17360"/>
                    </a:lnTo>
                    <a:lnTo>
                      <a:pt x="33447" y="16807"/>
                    </a:lnTo>
                    <a:lnTo>
                      <a:pt x="32967" y="16253"/>
                    </a:lnTo>
                    <a:lnTo>
                      <a:pt x="32469" y="15700"/>
                    </a:lnTo>
                    <a:lnTo>
                      <a:pt x="31971" y="15183"/>
                    </a:lnTo>
                    <a:lnTo>
                      <a:pt x="31473" y="14648"/>
                    </a:lnTo>
                    <a:lnTo>
                      <a:pt x="30956" y="14150"/>
                    </a:lnTo>
                    <a:lnTo>
                      <a:pt x="30421" y="13652"/>
                    </a:lnTo>
                    <a:lnTo>
                      <a:pt x="29886" y="13154"/>
                    </a:lnTo>
                    <a:lnTo>
                      <a:pt x="29333" y="12693"/>
                    </a:lnTo>
                    <a:lnTo>
                      <a:pt x="28780" y="12213"/>
                    </a:lnTo>
                    <a:lnTo>
                      <a:pt x="28208" y="11770"/>
                    </a:lnTo>
                    <a:lnTo>
                      <a:pt x="27636" y="11328"/>
                    </a:lnTo>
                    <a:lnTo>
                      <a:pt x="27857" y="10073"/>
                    </a:lnTo>
                    <a:lnTo>
                      <a:pt x="28097" y="8819"/>
                    </a:lnTo>
                    <a:lnTo>
                      <a:pt x="28577" y="6365"/>
                    </a:lnTo>
                    <a:lnTo>
                      <a:pt x="28189" y="7251"/>
                    </a:lnTo>
                    <a:lnTo>
                      <a:pt x="27802" y="8136"/>
                    </a:lnTo>
                    <a:lnTo>
                      <a:pt x="27433" y="9040"/>
                    </a:lnTo>
                    <a:lnTo>
                      <a:pt x="27082" y="9944"/>
                    </a:lnTo>
                    <a:lnTo>
                      <a:pt x="26732" y="10866"/>
                    </a:lnTo>
                    <a:lnTo>
                      <a:pt x="26400" y="11770"/>
                    </a:lnTo>
                    <a:lnTo>
                      <a:pt x="26086" y="12693"/>
                    </a:lnTo>
                    <a:lnTo>
                      <a:pt x="25791" y="13615"/>
                    </a:lnTo>
                    <a:lnTo>
                      <a:pt x="24813" y="11863"/>
                    </a:lnTo>
                    <a:lnTo>
                      <a:pt x="23799" y="10129"/>
                    </a:lnTo>
                    <a:lnTo>
                      <a:pt x="22766" y="8413"/>
                    </a:lnTo>
                    <a:lnTo>
                      <a:pt x="21714" y="6697"/>
                    </a:lnTo>
                    <a:lnTo>
                      <a:pt x="20626" y="5000"/>
                    </a:lnTo>
                    <a:lnTo>
                      <a:pt x="19537" y="3321"/>
                    </a:lnTo>
                    <a:lnTo>
                      <a:pt x="18412" y="1661"/>
                    </a:lnTo>
                    <a:lnTo>
                      <a:pt x="1725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16"/>
              <p:cNvSpPr/>
              <p:nvPr/>
            </p:nvSpPr>
            <p:spPr>
              <a:xfrm>
                <a:off x="4584325" y="4669300"/>
                <a:ext cx="686750" cy="807575"/>
              </a:xfrm>
              <a:custGeom>
                <a:avLst/>
                <a:gdLst/>
                <a:ahLst/>
                <a:cxnLst/>
                <a:rect l="l" t="t" r="r" b="b"/>
                <a:pathLst>
                  <a:path w="27470" h="32303" extrusionOk="0">
                    <a:moveTo>
                      <a:pt x="0" y="1"/>
                    </a:moveTo>
                    <a:lnTo>
                      <a:pt x="812" y="794"/>
                    </a:lnTo>
                    <a:lnTo>
                      <a:pt x="1587" y="1606"/>
                    </a:lnTo>
                    <a:lnTo>
                      <a:pt x="2362" y="2436"/>
                    </a:lnTo>
                    <a:lnTo>
                      <a:pt x="3100" y="3284"/>
                    </a:lnTo>
                    <a:lnTo>
                      <a:pt x="3819" y="4151"/>
                    </a:lnTo>
                    <a:lnTo>
                      <a:pt x="4502" y="5037"/>
                    </a:lnTo>
                    <a:lnTo>
                      <a:pt x="5184" y="5941"/>
                    </a:lnTo>
                    <a:lnTo>
                      <a:pt x="5830" y="6863"/>
                    </a:lnTo>
                    <a:lnTo>
                      <a:pt x="6457" y="7786"/>
                    </a:lnTo>
                    <a:lnTo>
                      <a:pt x="7066" y="8745"/>
                    </a:lnTo>
                    <a:lnTo>
                      <a:pt x="7638" y="9723"/>
                    </a:lnTo>
                    <a:lnTo>
                      <a:pt x="8191" y="10700"/>
                    </a:lnTo>
                    <a:lnTo>
                      <a:pt x="8708" y="11697"/>
                    </a:lnTo>
                    <a:lnTo>
                      <a:pt x="9224" y="12693"/>
                    </a:lnTo>
                    <a:lnTo>
                      <a:pt x="9704" y="13726"/>
                    </a:lnTo>
                    <a:lnTo>
                      <a:pt x="10147" y="14759"/>
                    </a:lnTo>
                    <a:lnTo>
                      <a:pt x="10571" y="15792"/>
                    </a:lnTo>
                    <a:lnTo>
                      <a:pt x="10977" y="16862"/>
                    </a:lnTo>
                    <a:lnTo>
                      <a:pt x="11346" y="17914"/>
                    </a:lnTo>
                    <a:lnTo>
                      <a:pt x="11696" y="18984"/>
                    </a:lnTo>
                    <a:lnTo>
                      <a:pt x="12028" y="20072"/>
                    </a:lnTo>
                    <a:lnTo>
                      <a:pt x="12324" y="21160"/>
                    </a:lnTo>
                    <a:lnTo>
                      <a:pt x="12582" y="22249"/>
                    </a:lnTo>
                    <a:lnTo>
                      <a:pt x="12822" y="23356"/>
                    </a:lnTo>
                    <a:lnTo>
                      <a:pt x="13043" y="24463"/>
                    </a:lnTo>
                    <a:lnTo>
                      <a:pt x="13228" y="25570"/>
                    </a:lnTo>
                    <a:lnTo>
                      <a:pt x="13375" y="26695"/>
                    </a:lnTo>
                    <a:lnTo>
                      <a:pt x="13504" y="27802"/>
                    </a:lnTo>
                    <a:lnTo>
                      <a:pt x="13615" y="28927"/>
                    </a:lnTo>
                    <a:lnTo>
                      <a:pt x="13670" y="30052"/>
                    </a:lnTo>
                    <a:lnTo>
                      <a:pt x="13726" y="31178"/>
                    </a:lnTo>
                    <a:lnTo>
                      <a:pt x="13726" y="32303"/>
                    </a:lnTo>
                    <a:lnTo>
                      <a:pt x="26639" y="32303"/>
                    </a:lnTo>
                    <a:lnTo>
                      <a:pt x="26639" y="30661"/>
                    </a:lnTo>
                    <a:lnTo>
                      <a:pt x="26676" y="29001"/>
                    </a:lnTo>
                    <a:lnTo>
                      <a:pt x="26750" y="27341"/>
                    </a:lnTo>
                    <a:lnTo>
                      <a:pt x="26842" y="25699"/>
                    </a:lnTo>
                    <a:lnTo>
                      <a:pt x="26953" y="24057"/>
                    </a:lnTo>
                    <a:lnTo>
                      <a:pt x="27100" y="22396"/>
                    </a:lnTo>
                    <a:lnTo>
                      <a:pt x="27266" y="20755"/>
                    </a:lnTo>
                    <a:lnTo>
                      <a:pt x="27469" y="19113"/>
                    </a:lnTo>
                    <a:lnTo>
                      <a:pt x="26879" y="20699"/>
                    </a:lnTo>
                    <a:lnTo>
                      <a:pt x="26344" y="22286"/>
                    </a:lnTo>
                    <a:lnTo>
                      <a:pt x="25846" y="23909"/>
                    </a:lnTo>
                    <a:lnTo>
                      <a:pt x="25385" y="25533"/>
                    </a:lnTo>
                    <a:lnTo>
                      <a:pt x="24960" y="27156"/>
                    </a:lnTo>
                    <a:lnTo>
                      <a:pt x="24591" y="28816"/>
                    </a:lnTo>
                    <a:lnTo>
                      <a:pt x="24241" y="30458"/>
                    </a:lnTo>
                    <a:lnTo>
                      <a:pt x="23964" y="32119"/>
                    </a:lnTo>
                    <a:lnTo>
                      <a:pt x="24038" y="31418"/>
                    </a:lnTo>
                    <a:lnTo>
                      <a:pt x="24112" y="30735"/>
                    </a:lnTo>
                    <a:lnTo>
                      <a:pt x="24149" y="30034"/>
                    </a:lnTo>
                    <a:lnTo>
                      <a:pt x="24167" y="29314"/>
                    </a:lnTo>
                    <a:lnTo>
                      <a:pt x="24167" y="28613"/>
                    </a:lnTo>
                    <a:lnTo>
                      <a:pt x="24130" y="27912"/>
                    </a:lnTo>
                    <a:lnTo>
                      <a:pt x="24075" y="27211"/>
                    </a:lnTo>
                    <a:lnTo>
                      <a:pt x="24020" y="26529"/>
                    </a:lnTo>
                    <a:lnTo>
                      <a:pt x="23909" y="25828"/>
                    </a:lnTo>
                    <a:lnTo>
                      <a:pt x="23798" y="25127"/>
                    </a:lnTo>
                    <a:lnTo>
                      <a:pt x="23669" y="24444"/>
                    </a:lnTo>
                    <a:lnTo>
                      <a:pt x="23503" y="23762"/>
                    </a:lnTo>
                    <a:lnTo>
                      <a:pt x="23319" y="23079"/>
                    </a:lnTo>
                    <a:lnTo>
                      <a:pt x="23134" y="22415"/>
                    </a:lnTo>
                    <a:lnTo>
                      <a:pt x="22913" y="21732"/>
                    </a:lnTo>
                    <a:lnTo>
                      <a:pt x="22673" y="21087"/>
                    </a:lnTo>
                    <a:lnTo>
                      <a:pt x="22396" y="20423"/>
                    </a:lnTo>
                    <a:lnTo>
                      <a:pt x="22119" y="19777"/>
                    </a:lnTo>
                    <a:lnTo>
                      <a:pt x="21824" y="19150"/>
                    </a:lnTo>
                    <a:lnTo>
                      <a:pt x="21511" y="18522"/>
                    </a:lnTo>
                    <a:lnTo>
                      <a:pt x="21160" y="17895"/>
                    </a:lnTo>
                    <a:lnTo>
                      <a:pt x="20810" y="17305"/>
                    </a:lnTo>
                    <a:lnTo>
                      <a:pt x="20441" y="16696"/>
                    </a:lnTo>
                    <a:lnTo>
                      <a:pt x="20035" y="16124"/>
                    </a:lnTo>
                    <a:lnTo>
                      <a:pt x="19629" y="15552"/>
                    </a:lnTo>
                    <a:lnTo>
                      <a:pt x="19205" y="14999"/>
                    </a:lnTo>
                    <a:lnTo>
                      <a:pt x="18762" y="14464"/>
                    </a:lnTo>
                    <a:lnTo>
                      <a:pt x="18301" y="13929"/>
                    </a:lnTo>
                    <a:lnTo>
                      <a:pt x="17821" y="13412"/>
                    </a:lnTo>
                    <a:lnTo>
                      <a:pt x="17323" y="12914"/>
                    </a:lnTo>
                    <a:lnTo>
                      <a:pt x="16806" y="12435"/>
                    </a:lnTo>
                    <a:lnTo>
                      <a:pt x="16271" y="11973"/>
                    </a:lnTo>
                    <a:lnTo>
                      <a:pt x="16271" y="11973"/>
                    </a:lnTo>
                    <a:lnTo>
                      <a:pt x="16714" y="12933"/>
                    </a:lnTo>
                    <a:lnTo>
                      <a:pt x="17139" y="13892"/>
                    </a:lnTo>
                    <a:lnTo>
                      <a:pt x="17544" y="14851"/>
                    </a:lnTo>
                    <a:lnTo>
                      <a:pt x="17895" y="15829"/>
                    </a:lnTo>
                    <a:lnTo>
                      <a:pt x="18245" y="16825"/>
                    </a:lnTo>
                    <a:lnTo>
                      <a:pt x="18541" y="17821"/>
                    </a:lnTo>
                    <a:lnTo>
                      <a:pt x="18817" y="18836"/>
                    </a:lnTo>
                    <a:lnTo>
                      <a:pt x="19057" y="19851"/>
                    </a:lnTo>
                    <a:lnTo>
                      <a:pt x="19278" y="20884"/>
                    </a:lnTo>
                    <a:lnTo>
                      <a:pt x="19463" y="21917"/>
                    </a:lnTo>
                    <a:lnTo>
                      <a:pt x="19611" y="22950"/>
                    </a:lnTo>
                    <a:lnTo>
                      <a:pt x="19740" y="23983"/>
                    </a:lnTo>
                    <a:lnTo>
                      <a:pt x="19832" y="25035"/>
                    </a:lnTo>
                    <a:lnTo>
                      <a:pt x="19906" y="26068"/>
                    </a:lnTo>
                    <a:lnTo>
                      <a:pt x="19924" y="27119"/>
                    </a:lnTo>
                    <a:lnTo>
                      <a:pt x="19924" y="28171"/>
                    </a:lnTo>
                    <a:lnTo>
                      <a:pt x="19647" y="27341"/>
                    </a:lnTo>
                    <a:lnTo>
                      <a:pt x="19352" y="26529"/>
                    </a:lnTo>
                    <a:lnTo>
                      <a:pt x="19002" y="25736"/>
                    </a:lnTo>
                    <a:lnTo>
                      <a:pt x="18614" y="24961"/>
                    </a:lnTo>
                    <a:lnTo>
                      <a:pt x="18208" y="24186"/>
                    </a:lnTo>
                    <a:lnTo>
                      <a:pt x="17747" y="23448"/>
                    </a:lnTo>
                    <a:lnTo>
                      <a:pt x="17268" y="22729"/>
                    </a:lnTo>
                    <a:lnTo>
                      <a:pt x="16770" y="22028"/>
                    </a:lnTo>
                    <a:lnTo>
                      <a:pt x="16493" y="21179"/>
                    </a:lnTo>
                    <a:lnTo>
                      <a:pt x="16198" y="20349"/>
                    </a:lnTo>
                    <a:lnTo>
                      <a:pt x="15884" y="19537"/>
                    </a:lnTo>
                    <a:lnTo>
                      <a:pt x="15552" y="18707"/>
                    </a:lnTo>
                    <a:lnTo>
                      <a:pt x="15201" y="17895"/>
                    </a:lnTo>
                    <a:lnTo>
                      <a:pt x="14833" y="17102"/>
                    </a:lnTo>
                    <a:lnTo>
                      <a:pt x="14445" y="16309"/>
                    </a:lnTo>
                    <a:lnTo>
                      <a:pt x="14058" y="15515"/>
                    </a:lnTo>
                    <a:lnTo>
                      <a:pt x="13633" y="14741"/>
                    </a:lnTo>
                    <a:lnTo>
                      <a:pt x="13209" y="13966"/>
                    </a:lnTo>
                    <a:lnTo>
                      <a:pt x="12748" y="13209"/>
                    </a:lnTo>
                    <a:lnTo>
                      <a:pt x="12287" y="12453"/>
                    </a:lnTo>
                    <a:lnTo>
                      <a:pt x="11807" y="11715"/>
                    </a:lnTo>
                    <a:lnTo>
                      <a:pt x="11309" y="10996"/>
                    </a:lnTo>
                    <a:lnTo>
                      <a:pt x="10811" y="10276"/>
                    </a:lnTo>
                    <a:lnTo>
                      <a:pt x="10276" y="9557"/>
                    </a:lnTo>
                    <a:lnTo>
                      <a:pt x="9741" y="8874"/>
                    </a:lnTo>
                    <a:lnTo>
                      <a:pt x="9187" y="8173"/>
                    </a:lnTo>
                    <a:lnTo>
                      <a:pt x="8616" y="7509"/>
                    </a:lnTo>
                    <a:lnTo>
                      <a:pt x="8025" y="6845"/>
                    </a:lnTo>
                    <a:lnTo>
                      <a:pt x="7435" y="6199"/>
                    </a:lnTo>
                    <a:lnTo>
                      <a:pt x="6826" y="5554"/>
                    </a:lnTo>
                    <a:lnTo>
                      <a:pt x="6199" y="4945"/>
                    </a:lnTo>
                    <a:lnTo>
                      <a:pt x="5553" y="4336"/>
                    </a:lnTo>
                    <a:lnTo>
                      <a:pt x="4908" y="3746"/>
                    </a:lnTo>
                    <a:lnTo>
                      <a:pt x="4243" y="3155"/>
                    </a:lnTo>
                    <a:lnTo>
                      <a:pt x="3561" y="2602"/>
                    </a:lnTo>
                    <a:lnTo>
                      <a:pt x="2878" y="2048"/>
                    </a:lnTo>
                    <a:lnTo>
                      <a:pt x="2177" y="1513"/>
                    </a:lnTo>
                    <a:lnTo>
                      <a:pt x="1458" y="997"/>
                    </a:lnTo>
                    <a:lnTo>
                      <a:pt x="738" y="499"/>
                    </a:ln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16"/>
              <p:cNvSpPr/>
              <p:nvPr/>
            </p:nvSpPr>
            <p:spPr>
              <a:xfrm>
                <a:off x="2620550" y="5243025"/>
                <a:ext cx="107025" cy="233850"/>
              </a:xfrm>
              <a:custGeom>
                <a:avLst/>
                <a:gdLst/>
                <a:ahLst/>
                <a:cxnLst/>
                <a:rect l="l" t="t" r="r" b="b"/>
                <a:pathLst>
                  <a:path w="4281" h="9354" extrusionOk="0">
                    <a:moveTo>
                      <a:pt x="4280" y="1"/>
                    </a:moveTo>
                    <a:lnTo>
                      <a:pt x="3930" y="536"/>
                    </a:lnTo>
                    <a:lnTo>
                      <a:pt x="3579" y="1089"/>
                    </a:lnTo>
                    <a:lnTo>
                      <a:pt x="3247" y="1643"/>
                    </a:lnTo>
                    <a:lnTo>
                      <a:pt x="2934" y="2196"/>
                    </a:lnTo>
                    <a:lnTo>
                      <a:pt x="2620" y="2768"/>
                    </a:lnTo>
                    <a:lnTo>
                      <a:pt x="2325" y="3340"/>
                    </a:lnTo>
                    <a:lnTo>
                      <a:pt x="2030" y="3912"/>
                    </a:lnTo>
                    <a:lnTo>
                      <a:pt x="1753" y="4502"/>
                    </a:lnTo>
                    <a:lnTo>
                      <a:pt x="1495" y="5093"/>
                    </a:lnTo>
                    <a:lnTo>
                      <a:pt x="1255" y="5683"/>
                    </a:lnTo>
                    <a:lnTo>
                      <a:pt x="1015" y="6292"/>
                    </a:lnTo>
                    <a:lnTo>
                      <a:pt x="775" y="6900"/>
                    </a:lnTo>
                    <a:lnTo>
                      <a:pt x="572" y="7509"/>
                    </a:lnTo>
                    <a:lnTo>
                      <a:pt x="369" y="8118"/>
                    </a:lnTo>
                    <a:lnTo>
                      <a:pt x="185" y="8745"/>
                    </a:lnTo>
                    <a:lnTo>
                      <a:pt x="0" y="9354"/>
                    </a:lnTo>
                    <a:lnTo>
                      <a:pt x="2011" y="9354"/>
                    </a:lnTo>
                    <a:lnTo>
                      <a:pt x="2159" y="8155"/>
                    </a:lnTo>
                    <a:lnTo>
                      <a:pt x="2362" y="6974"/>
                    </a:lnTo>
                    <a:lnTo>
                      <a:pt x="2583" y="5794"/>
                    </a:lnTo>
                    <a:lnTo>
                      <a:pt x="2860" y="4613"/>
                    </a:lnTo>
                    <a:lnTo>
                      <a:pt x="3155" y="3432"/>
                    </a:lnTo>
                    <a:lnTo>
                      <a:pt x="3487" y="2288"/>
                    </a:lnTo>
                    <a:lnTo>
                      <a:pt x="3875" y="1126"/>
                    </a:lnTo>
                    <a:lnTo>
                      <a:pt x="428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16"/>
              <p:cNvSpPr/>
              <p:nvPr/>
            </p:nvSpPr>
            <p:spPr>
              <a:xfrm>
                <a:off x="2692500" y="4881925"/>
                <a:ext cx="163750" cy="594950"/>
              </a:xfrm>
              <a:custGeom>
                <a:avLst/>
                <a:gdLst/>
                <a:ahLst/>
                <a:cxnLst/>
                <a:rect l="l" t="t" r="r" b="b"/>
                <a:pathLst>
                  <a:path w="6550" h="23798" extrusionOk="0">
                    <a:moveTo>
                      <a:pt x="6549" y="0"/>
                    </a:moveTo>
                    <a:lnTo>
                      <a:pt x="5922" y="1402"/>
                    </a:lnTo>
                    <a:lnTo>
                      <a:pt x="5332" y="2841"/>
                    </a:lnTo>
                    <a:lnTo>
                      <a:pt x="4778" y="4280"/>
                    </a:lnTo>
                    <a:lnTo>
                      <a:pt x="4262" y="5737"/>
                    </a:lnTo>
                    <a:lnTo>
                      <a:pt x="3764" y="7195"/>
                    </a:lnTo>
                    <a:lnTo>
                      <a:pt x="3321" y="8671"/>
                    </a:lnTo>
                    <a:lnTo>
                      <a:pt x="2878" y="10147"/>
                    </a:lnTo>
                    <a:lnTo>
                      <a:pt x="2491" y="11641"/>
                    </a:lnTo>
                    <a:lnTo>
                      <a:pt x="2103" y="13154"/>
                    </a:lnTo>
                    <a:lnTo>
                      <a:pt x="1753" y="14648"/>
                    </a:lnTo>
                    <a:lnTo>
                      <a:pt x="1421" y="16161"/>
                    </a:lnTo>
                    <a:lnTo>
                      <a:pt x="1107" y="17692"/>
                    </a:lnTo>
                    <a:lnTo>
                      <a:pt x="812" y="19204"/>
                    </a:lnTo>
                    <a:lnTo>
                      <a:pt x="517" y="20736"/>
                    </a:lnTo>
                    <a:lnTo>
                      <a:pt x="259" y="22267"/>
                    </a:lnTo>
                    <a:lnTo>
                      <a:pt x="0" y="23798"/>
                    </a:lnTo>
                    <a:lnTo>
                      <a:pt x="3505" y="23798"/>
                    </a:lnTo>
                    <a:lnTo>
                      <a:pt x="3579" y="22304"/>
                    </a:lnTo>
                    <a:lnTo>
                      <a:pt x="3671" y="20791"/>
                    </a:lnTo>
                    <a:lnTo>
                      <a:pt x="3782" y="19260"/>
                    </a:lnTo>
                    <a:lnTo>
                      <a:pt x="3893" y="17747"/>
                    </a:lnTo>
                    <a:lnTo>
                      <a:pt x="4040" y="16234"/>
                    </a:lnTo>
                    <a:lnTo>
                      <a:pt x="4206" y="14722"/>
                    </a:lnTo>
                    <a:lnTo>
                      <a:pt x="4372" y="13209"/>
                    </a:lnTo>
                    <a:lnTo>
                      <a:pt x="4557" y="11696"/>
                    </a:lnTo>
                    <a:lnTo>
                      <a:pt x="4760" y="10202"/>
                    </a:lnTo>
                    <a:lnTo>
                      <a:pt x="4981" y="8708"/>
                    </a:lnTo>
                    <a:lnTo>
                      <a:pt x="5203" y="7213"/>
                    </a:lnTo>
                    <a:lnTo>
                      <a:pt x="5442" y="5756"/>
                    </a:lnTo>
                    <a:lnTo>
                      <a:pt x="5701" y="4280"/>
                    </a:lnTo>
                    <a:lnTo>
                      <a:pt x="5977" y="2841"/>
                    </a:lnTo>
                    <a:lnTo>
                      <a:pt x="6254" y="1402"/>
                    </a:lnTo>
                    <a:lnTo>
                      <a:pt x="654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16"/>
              <p:cNvSpPr/>
              <p:nvPr/>
            </p:nvSpPr>
            <p:spPr>
              <a:xfrm>
                <a:off x="1262800" y="4616725"/>
                <a:ext cx="515175" cy="860150"/>
              </a:xfrm>
              <a:custGeom>
                <a:avLst/>
                <a:gdLst/>
                <a:ahLst/>
                <a:cxnLst/>
                <a:rect l="l" t="t" r="r" b="b"/>
                <a:pathLst>
                  <a:path w="20607" h="34406" extrusionOk="0">
                    <a:moveTo>
                      <a:pt x="6567" y="1"/>
                    </a:moveTo>
                    <a:lnTo>
                      <a:pt x="5977" y="1513"/>
                    </a:lnTo>
                    <a:lnTo>
                      <a:pt x="5424" y="3026"/>
                    </a:lnTo>
                    <a:lnTo>
                      <a:pt x="4870" y="4557"/>
                    </a:lnTo>
                    <a:lnTo>
                      <a:pt x="4354" y="6088"/>
                    </a:lnTo>
                    <a:lnTo>
                      <a:pt x="3856" y="7638"/>
                    </a:lnTo>
                    <a:lnTo>
                      <a:pt x="3394" y="9206"/>
                    </a:lnTo>
                    <a:lnTo>
                      <a:pt x="2952" y="10756"/>
                    </a:lnTo>
                    <a:lnTo>
                      <a:pt x="2527" y="12324"/>
                    </a:lnTo>
                    <a:lnTo>
                      <a:pt x="2122" y="13910"/>
                    </a:lnTo>
                    <a:lnTo>
                      <a:pt x="1753" y="15478"/>
                    </a:lnTo>
                    <a:lnTo>
                      <a:pt x="1402" y="17065"/>
                    </a:lnTo>
                    <a:lnTo>
                      <a:pt x="1070" y="18651"/>
                    </a:lnTo>
                    <a:lnTo>
                      <a:pt x="775" y="20256"/>
                    </a:lnTo>
                    <a:lnTo>
                      <a:pt x="498" y="21861"/>
                    </a:lnTo>
                    <a:lnTo>
                      <a:pt x="240" y="23466"/>
                    </a:lnTo>
                    <a:lnTo>
                      <a:pt x="0" y="25071"/>
                    </a:lnTo>
                    <a:lnTo>
                      <a:pt x="0" y="34406"/>
                    </a:lnTo>
                    <a:lnTo>
                      <a:pt x="5497" y="34406"/>
                    </a:lnTo>
                    <a:lnTo>
                      <a:pt x="5479" y="33410"/>
                    </a:lnTo>
                    <a:lnTo>
                      <a:pt x="5461" y="32414"/>
                    </a:lnTo>
                    <a:lnTo>
                      <a:pt x="5461" y="31436"/>
                    </a:lnTo>
                    <a:lnTo>
                      <a:pt x="5497" y="30440"/>
                    </a:lnTo>
                    <a:lnTo>
                      <a:pt x="5534" y="29444"/>
                    </a:lnTo>
                    <a:lnTo>
                      <a:pt x="5571" y="28447"/>
                    </a:lnTo>
                    <a:lnTo>
                      <a:pt x="5645" y="27451"/>
                    </a:lnTo>
                    <a:lnTo>
                      <a:pt x="5737" y="26473"/>
                    </a:lnTo>
                    <a:lnTo>
                      <a:pt x="5830" y="25477"/>
                    </a:lnTo>
                    <a:lnTo>
                      <a:pt x="5940" y="24481"/>
                    </a:lnTo>
                    <a:lnTo>
                      <a:pt x="6088" y="23503"/>
                    </a:lnTo>
                    <a:lnTo>
                      <a:pt x="6217" y="22526"/>
                    </a:lnTo>
                    <a:lnTo>
                      <a:pt x="6383" y="21529"/>
                    </a:lnTo>
                    <a:lnTo>
                      <a:pt x="6567" y="20552"/>
                    </a:lnTo>
                    <a:lnTo>
                      <a:pt x="6752" y="19592"/>
                    </a:lnTo>
                    <a:lnTo>
                      <a:pt x="6973" y="18615"/>
                    </a:lnTo>
                    <a:lnTo>
                      <a:pt x="7342" y="18984"/>
                    </a:lnTo>
                    <a:lnTo>
                      <a:pt x="7730" y="19371"/>
                    </a:lnTo>
                    <a:lnTo>
                      <a:pt x="8468" y="20164"/>
                    </a:lnTo>
                    <a:lnTo>
                      <a:pt x="9205" y="21013"/>
                    </a:lnTo>
                    <a:lnTo>
                      <a:pt x="9906" y="21898"/>
                    </a:lnTo>
                    <a:lnTo>
                      <a:pt x="10589" y="22821"/>
                    </a:lnTo>
                    <a:lnTo>
                      <a:pt x="11235" y="23762"/>
                    </a:lnTo>
                    <a:lnTo>
                      <a:pt x="11880" y="24739"/>
                    </a:lnTo>
                    <a:lnTo>
                      <a:pt x="12489" y="25754"/>
                    </a:lnTo>
                    <a:lnTo>
                      <a:pt x="13080" y="26787"/>
                    </a:lnTo>
                    <a:lnTo>
                      <a:pt x="13633" y="27820"/>
                    </a:lnTo>
                    <a:lnTo>
                      <a:pt x="14168" y="28890"/>
                    </a:lnTo>
                    <a:lnTo>
                      <a:pt x="14684" y="29979"/>
                    </a:lnTo>
                    <a:lnTo>
                      <a:pt x="15183" y="31085"/>
                    </a:lnTo>
                    <a:lnTo>
                      <a:pt x="15644" y="32174"/>
                    </a:lnTo>
                    <a:lnTo>
                      <a:pt x="16068" y="33299"/>
                    </a:lnTo>
                    <a:lnTo>
                      <a:pt x="16474" y="34406"/>
                    </a:lnTo>
                    <a:lnTo>
                      <a:pt x="20606" y="34406"/>
                    </a:lnTo>
                    <a:lnTo>
                      <a:pt x="20366" y="33779"/>
                    </a:lnTo>
                    <a:lnTo>
                      <a:pt x="20127" y="33152"/>
                    </a:lnTo>
                    <a:lnTo>
                      <a:pt x="19868" y="32524"/>
                    </a:lnTo>
                    <a:lnTo>
                      <a:pt x="19592" y="31916"/>
                    </a:lnTo>
                    <a:lnTo>
                      <a:pt x="19296" y="31307"/>
                    </a:lnTo>
                    <a:lnTo>
                      <a:pt x="19001" y="30698"/>
                    </a:lnTo>
                    <a:lnTo>
                      <a:pt x="18688" y="30089"/>
                    </a:lnTo>
                    <a:lnTo>
                      <a:pt x="18356" y="29499"/>
                    </a:lnTo>
                    <a:lnTo>
                      <a:pt x="18005" y="28927"/>
                    </a:lnTo>
                    <a:lnTo>
                      <a:pt x="17655" y="28355"/>
                    </a:lnTo>
                    <a:lnTo>
                      <a:pt x="17286" y="27783"/>
                    </a:lnTo>
                    <a:lnTo>
                      <a:pt x="16917" y="27230"/>
                    </a:lnTo>
                    <a:lnTo>
                      <a:pt x="16529" y="26676"/>
                    </a:lnTo>
                    <a:lnTo>
                      <a:pt x="16123" y="26123"/>
                    </a:lnTo>
                    <a:lnTo>
                      <a:pt x="15699" y="25588"/>
                    </a:lnTo>
                    <a:lnTo>
                      <a:pt x="15275" y="25071"/>
                    </a:lnTo>
                    <a:lnTo>
                      <a:pt x="14851" y="24555"/>
                    </a:lnTo>
                    <a:lnTo>
                      <a:pt x="14389" y="24038"/>
                    </a:lnTo>
                    <a:lnTo>
                      <a:pt x="13928" y="23559"/>
                    </a:lnTo>
                    <a:lnTo>
                      <a:pt x="13467" y="23061"/>
                    </a:lnTo>
                    <a:lnTo>
                      <a:pt x="12987" y="22581"/>
                    </a:lnTo>
                    <a:lnTo>
                      <a:pt x="12489" y="22120"/>
                    </a:lnTo>
                    <a:lnTo>
                      <a:pt x="11991" y="21658"/>
                    </a:lnTo>
                    <a:lnTo>
                      <a:pt x="11493" y="21216"/>
                    </a:lnTo>
                    <a:lnTo>
                      <a:pt x="10958" y="20791"/>
                    </a:lnTo>
                    <a:lnTo>
                      <a:pt x="10441" y="20367"/>
                    </a:lnTo>
                    <a:lnTo>
                      <a:pt x="9906" y="19961"/>
                    </a:lnTo>
                    <a:lnTo>
                      <a:pt x="9353" y="19574"/>
                    </a:lnTo>
                    <a:lnTo>
                      <a:pt x="8800" y="19186"/>
                    </a:lnTo>
                    <a:lnTo>
                      <a:pt x="8228" y="18818"/>
                    </a:lnTo>
                    <a:lnTo>
                      <a:pt x="7656" y="18449"/>
                    </a:lnTo>
                    <a:lnTo>
                      <a:pt x="7084" y="18098"/>
                    </a:lnTo>
                    <a:lnTo>
                      <a:pt x="7398" y="16825"/>
                    </a:lnTo>
                    <a:lnTo>
                      <a:pt x="7730" y="15534"/>
                    </a:lnTo>
                    <a:lnTo>
                      <a:pt x="8099" y="14279"/>
                    </a:lnTo>
                    <a:lnTo>
                      <a:pt x="8486" y="13006"/>
                    </a:lnTo>
                    <a:lnTo>
                      <a:pt x="7490" y="15386"/>
                    </a:lnTo>
                    <a:lnTo>
                      <a:pt x="7010" y="16585"/>
                    </a:lnTo>
                    <a:lnTo>
                      <a:pt x="6531" y="17784"/>
                    </a:lnTo>
                    <a:lnTo>
                      <a:pt x="5866" y="17434"/>
                    </a:lnTo>
                    <a:lnTo>
                      <a:pt x="5202" y="17102"/>
                    </a:lnTo>
                    <a:lnTo>
                      <a:pt x="5811" y="17581"/>
                    </a:lnTo>
                    <a:lnTo>
                      <a:pt x="6401" y="18098"/>
                    </a:lnTo>
                    <a:lnTo>
                      <a:pt x="6032" y="19076"/>
                    </a:lnTo>
                    <a:lnTo>
                      <a:pt x="5682" y="20072"/>
                    </a:lnTo>
                    <a:lnTo>
                      <a:pt x="5331" y="21068"/>
                    </a:lnTo>
                    <a:lnTo>
                      <a:pt x="4999" y="22046"/>
                    </a:lnTo>
                    <a:lnTo>
                      <a:pt x="4686" y="23061"/>
                    </a:lnTo>
                    <a:lnTo>
                      <a:pt x="4391" y="24057"/>
                    </a:lnTo>
                    <a:lnTo>
                      <a:pt x="4114" y="25053"/>
                    </a:lnTo>
                    <a:lnTo>
                      <a:pt x="3856" y="26068"/>
                    </a:lnTo>
                    <a:lnTo>
                      <a:pt x="3634" y="27082"/>
                    </a:lnTo>
                    <a:lnTo>
                      <a:pt x="3413" y="28097"/>
                    </a:lnTo>
                    <a:lnTo>
                      <a:pt x="3247" y="29111"/>
                    </a:lnTo>
                    <a:lnTo>
                      <a:pt x="3081" y="30108"/>
                    </a:lnTo>
                    <a:lnTo>
                      <a:pt x="2970" y="31122"/>
                    </a:lnTo>
                    <a:lnTo>
                      <a:pt x="2878" y="32137"/>
                    </a:lnTo>
                    <a:lnTo>
                      <a:pt x="2823" y="33152"/>
                    </a:lnTo>
                    <a:lnTo>
                      <a:pt x="2786" y="34148"/>
                    </a:lnTo>
                    <a:lnTo>
                      <a:pt x="2693" y="33096"/>
                    </a:lnTo>
                    <a:lnTo>
                      <a:pt x="2620" y="32026"/>
                    </a:lnTo>
                    <a:lnTo>
                      <a:pt x="2546" y="30956"/>
                    </a:lnTo>
                    <a:lnTo>
                      <a:pt x="2509" y="29886"/>
                    </a:lnTo>
                    <a:lnTo>
                      <a:pt x="2472" y="28816"/>
                    </a:lnTo>
                    <a:lnTo>
                      <a:pt x="2454" y="27728"/>
                    </a:lnTo>
                    <a:lnTo>
                      <a:pt x="2454" y="26658"/>
                    </a:lnTo>
                    <a:lnTo>
                      <a:pt x="2472" y="25588"/>
                    </a:lnTo>
                    <a:lnTo>
                      <a:pt x="2509" y="24499"/>
                    </a:lnTo>
                    <a:lnTo>
                      <a:pt x="2546" y="23429"/>
                    </a:lnTo>
                    <a:lnTo>
                      <a:pt x="2620" y="22341"/>
                    </a:lnTo>
                    <a:lnTo>
                      <a:pt x="2693" y="21271"/>
                    </a:lnTo>
                    <a:lnTo>
                      <a:pt x="2786" y="20183"/>
                    </a:lnTo>
                    <a:lnTo>
                      <a:pt x="2878" y="19113"/>
                    </a:lnTo>
                    <a:lnTo>
                      <a:pt x="3007" y="18024"/>
                    </a:lnTo>
                    <a:lnTo>
                      <a:pt x="3136" y="16954"/>
                    </a:lnTo>
                    <a:lnTo>
                      <a:pt x="3265" y="15866"/>
                    </a:lnTo>
                    <a:lnTo>
                      <a:pt x="3413" y="14796"/>
                    </a:lnTo>
                    <a:lnTo>
                      <a:pt x="3579" y="13726"/>
                    </a:lnTo>
                    <a:lnTo>
                      <a:pt x="3763" y="12656"/>
                    </a:lnTo>
                    <a:lnTo>
                      <a:pt x="4132" y="10516"/>
                    </a:lnTo>
                    <a:lnTo>
                      <a:pt x="4557" y="8376"/>
                    </a:lnTo>
                    <a:lnTo>
                      <a:pt x="5018" y="6254"/>
                    </a:lnTo>
                    <a:lnTo>
                      <a:pt x="5497" y="4151"/>
                    </a:lnTo>
                    <a:lnTo>
                      <a:pt x="6032" y="2067"/>
                    </a:lnTo>
                    <a:lnTo>
                      <a:pt x="656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16"/>
              <p:cNvSpPr/>
              <p:nvPr/>
            </p:nvSpPr>
            <p:spPr>
              <a:xfrm>
                <a:off x="1498450" y="4664700"/>
                <a:ext cx="372675" cy="812175"/>
              </a:xfrm>
              <a:custGeom>
                <a:avLst/>
                <a:gdLst/>
                <a:ahLst/>
                <a:cxnLst/>
                <a:rect l="l" t="t" r="r" b="b"/>
                <a:pathLst>
                  <a:path w="14907" h="32487" extrusionOk="0">
                    <a:moveTo>
                      <a:pt x="1" y="0"/>
                    </a:moveTo>
                    <a:lnTo>
                      <a:pt x="536" y="960"/>
                    </a:lnTo>
                    <a:lnTo>
                      <a:pt x="1052" y="1900"/>
                    </a:lnTo>
                    <a:lnTo>
                      <a:pt x="1569" y="2860"/>
                    </a:lnTo>
                    <a:lnTo>
                      <a:pt x="2067" y="3819"/>
                    </a:lnTo>
                    <a:lnTo>
                      <a:pt x="2547" y="4797"/>
                    </a:lnTo>
                    <a:lnTo>
                      <a:pt x="3026" y="5756"/>
                    </a:lnTo>
                    <a:lnTo>
                      <a:pt x="3488" y="6734"/>
                    </a:lnTo>
                    <a:lnTo>
                      <a:pt x="3949" y="7711"/>
                    </a:lnTo>
                    <a:lnTo>
                      <a:pt x="4391" y="8708"/>
                    </a:lnTo>
                    <a:lnTo>
                      <a:pt x="4816" y="9704"/>
                    </a:lnTo>
                    <a:lnTo>
                      <a:pt x="5240" y="10700"/>
                    </a:lnTo>
                    <a:lnTo>
                      <a:pt x="5664" y="11696"/>
                    </a:lnTo>
                    <a:lnTo>
                      <a:pt x="6052" y="12711"/>
                    </a:lnTo>
                    <a:lnTo>
                      <a:pt x="6439" y="13707"/>
                    </a:lnTo>
                    <a:lnTo>
                      <a:pt x="6827" y="14722"/>
                    </a:lnTo>
                    <a:lnTo>
                      <a:pt x="7196" y="15736"/>
                    </a:lnTo>
                    <a:lnTo>
                      <a:pt x="7546" y="16769"/>
                    </a:lnTo>
                    <a:lnTo>
                      <a:pt x="7897" y="17802"/>
                    </a:lnTo>
                    <a:lnTo>
                      <a:pt x="8229" y="18817"/>
                    </a:lnTo>
                    <a:lnTo>
                      <a:pt x="8542" y="19850"/>
                    </a:lnTo>
                    <a:lnTo>
                      <a:pt x="8856" y="20902"/>
                    </a:lnTo>
                    <a:lnTo>
                      <a:pt x="9151" y="21935"/>
                    </a:lnTo>
                    <a:lnTo>
                      <a:pt x="9446" y="22986"/>
                    </a:lnTo>
                    <a:lnTo>
                      <a:pt x="9723" y="24019"/>
                    </a:lnTo>
                    <a:lnTo>
                      <a:pt x="9981" y="25071"/>
                    </a:lnTo>
                    <a:lnTo>
                      <a:pt x="10239" y="26122"/>
                    </a:lnTo>
                    <a:lnTo>
                      <a:pt x="10479" y="27174"/>
                    </a:lnTo>
                    <a:lnTo>
                      <a:pt x="10719" y="28244"/>
                    </a:lnTo>
                    <a:lnTo>
                      <a:pt x="10940" y="29296"/>
                    </a:lnTo>
                    <a:lnTo>
                      <a:pt x="11143" y="30365"/>
                    </a:lnTo>
                    <a:lnTo>
                      <a:pt x="11346" y="31417"/>
                    </a:lnTo>
                    <a:lnTo>
                      <a:pt x="11531" y="32487"/>
                    </a:lnTo>
                    <a:lnTo>
                      <a:pt x="14907" y="32487"/>
                    </a:lnTo>
                    <a:lnTo>
                      <a:pt x="14261" y="30329"/>
                    </a:lnTo>
                    <a:lnTo>
                      <a:pt x="13597" y="28152"/>
                    </a:lnTo>
                    <a:lnTo>
                      <a:pt x="12914" y="25993"/>
                    </a:lnTo>
                    <a:lnTo>
                      <a:pt x="12213" y="23853"/>
                    </a:lnTo>
                    <a:lnTo>
                      <a:pt x="11475" y="21713"/>
                    </a:lnTo>
                    <a:lnTo>
                      <a:pt x="10701" y="19573"/>
                    </a:lnTo>
                    <a:lnTo>
                      <a:pt x="10295" y="18522"/>
                    </a:lnTo>
                    <a:lnTo>
                      <a:pt x="9889" y="17470"/>
                    </a:lnTo>
                    <a:lnTo>
                      <a:pt x="9465" y="16437"/>
                    </a:lnTo>
                    <a:lnTo>
                      <a:pt x="9040" y="15404"/>
                    </a:lnTo>
                    <a:lnTo>
                      <a:pt x="8579" y="14371"/>
                    </a:lnTo>
                    <a:lnTo>
                      <a:pt x="8118" y="13338"/>
                    </a:lnTo>
                    <a:lnTo>
                      <a:pt x="7657" y="12323"/>
                    </a:lnTo>
                    <a:lnTo>
                      <a:pt x="7159" y="11327"/>
                    </a:lnTo>
                    <a:lnTo>
                      <a:pt x="6661" y="10313"/>
                    </a:lnTo>
                    <a:lnTo>
                      <a:pt x="6144" y="9335"/>
                    </a:lnTo>
                    <a:lnTo>
                      <a:pt x="5609" y="8339"/>
                    </a:lnTo>
                    <a:lnTo>
                      <a:pt x="5074" y="7379"/>
                    </a:lnTo>
                    <a:lnTo>
                      <a:pt x="4502" y="6420"/>
                    </a:lnTo>
                    <a:lnTo>
                      <a:pt x="3912" y="5461"/>
                    </a:lnTo>
                    <a:lnTo>
                      <a:pt x="3321" y="4520"/>
                    </a:lnTo>
                    <a:lnTo>
                      <a:pt x="2694" y="3598"/>
                    </a:lnTo>
                    <a:lnTo>
                      <a:pt x="2049" y="2675"/>
                    </a:lnTo>
                    <a:lnTo>
                      <a:pt x="1384" y="1771"/>
                    </a:lnTo>
                    <a:lnTo>
                      <a:pt x="720" y="886"/>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16"/>
              <p:cNvSpPr/>
              <p:nvPr/>
            </p:nvSpPr>
            <p:spPr>
              <a:xfrm>
                <a:off x="1759025" y="5134200"/>
                <a:ext cx="178050" cy="342675"/>
              </a:xfrm>
              <a:custGeom>
                <a:avLst/>
                <a:gdLst/>
                <a:ahLst/>
                <a:cxnLst/>
                <a:rect l="l" t="t" r="r" b="b"/>
                <a:pathLst>
                  <a:path w="7122" h="13707" extrusionOk="0">
                    <a:moveTo>
                      <a:pt x="1" y="0"/>
                    </a:moveTo>
                    <a:lnTo>
                      <a:pt x="554" y="757"/>
                    </a:lnTo>
                    <a:lnTo>
                      <a:pt x="1071" y="1531"/>
                    </a:lnTo>
                    <a:lnTo>
                      <a:pt x="1551" y="2325"/>
                    </a:lnTo>
                    <a:lnTo>
                      <a:pt x="2030" y="3136"/>
                    </a:lnTo>
                    <a:lnTo>
                      <a:pt x="2454" y="3948"/>
                    </a:lnTo>
                    <a:lnTo>
                      <a:pt x="2860" y="4778"/>
                    </a:lnTo>
                    <a:lnTo>
                      <a:pt x="3248" y="5627"/>
                    </a:lnTo>
                    <a:lnTo>
                      <a:pt x="3598" y="6494"/>
                    </a:lnTo>
                    <a:lnTo>
                      <a:pt x="3912" y="7379"/>
                    </a:lnTo>
                    <a:lnTo>
                      <a:pt x="4207" y="8246"/>
                    </a:lnTo>
                    <a:lnTo>
                      <a:pt x="4465" y="9150"/>
                    </a:lnTo>
                    <a:lnTo>
                      <a:pt x="4705" y="10054"/>
                    </a:lnTo>
                    <a:lnTo>
                      <a:pt x="4908" y="10958"/>
                    </a:lnTo>
                    <a:lnTo>
                      <a:pt x="5074" y="11862"/>
                    </a:lnTo>
                    <a:lnTo>
                      <a:pt x="5222" y="12785"/>
                    </a:lnTo>
                    <a:lnTo>
                      <a:pt x="5332" y="13707"/>
                    </a:lnTo>
                    <a:lnTo>
                      <a:pt x="7122" y="13707"/>
                    </a:lnTo>
                    <a:lnTo>
                      <a:pt x="6900" y="12766"/>
                    </a:lnTo>
                    <a:lnTo>
                      <a:pt x="6661" y="11807"/>
                    </a:lnTo>
                    <a:lnTo>
                      <a:pt x="6384" y="10884"/>
                    </a:lnTo>
                    <a:lnTo>
                      <a:pt x="6070" y="9962"/>
                    </a:lnTo>
                    <a:lnTo>
                      <a:pt x="5720" y="9040"/>
                    </a:lnTo>
                    <a:lnTo>
                      <a:pt x="5332" y="8136"/>
                    </a:lnTo>
                    <a:lnTo>
                      <a:pt x="4926" y="7250"/>
                    </a:lnTo>
                    <a:lnTo>
                      <a:pt x="4502" y="6383"/>
                    </a:lnTo>
                    <a:lnTo>
                      <a:pt x="4041" y="5516"/>
                    </a:lnTo>
                    <a:lnTo>
                      <a:pt x="3543" y="4668"/>
                    </a:lnTo>
                    <a:lnTo>
                      <a:pt x="3008" y="3837"/>
                    </a:lnTo>
                    <a:lnTo>
                      <a:pt x="2473" y="3044"/>
                    </a:lnTo>
                    <a:lnTo>
                      <a:pt x="1883" y="2251"/>
                    </a:lnTo>
                    <a:lnTo>
                      <a:pt x="1292" y="1476"/>
                    </a:lnTo>
                    <a:lnTo>
                      <a:pt x="665" y="738"/>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16"/>
              <p:cNvSpPr/>
              <p:nvPr/>
            </p:nvSpPr>
            <p:spPr>
              <a:xfrm>
                <a:off x="1689850" y="4921125"/>
                <a:ext cx="343150" cy="555750"/>
              </a:xfrm>
              <a:custGeom>
                <a:avLst/>
                <a:gdLst/>
                <a:ahLst/>
                <a:cxnLst/>
                <a:rect l="l" t="t" r="r" b="b"/>
                <a:pathLst>
                  <a:path w="13726" h="22230" extrusionOk="0">
                    <a:moveTo>
                      <a:pt x="1" y="0"/>
                    </a:moveTo>
                    <a:lnTo>
                      <a:pt x="517" y="591"/>
                    </a:lnTo>
                    <a:lnTo>
                      <a:pt x="1034" y="1162"/>
                    </a:lnTo>
                    <a:lnTo>
                      <a:pt x="1513" y="1771"/>
                    </a:lnTo>
                    <a:lnTo>
                      <a:pt x="2012" y="2362"/>
                    </a:lnTo>
                    <a:lnTo>
                      <a:pt x="2473" y="2989"/>
                    </a:lnTo>
                    <a:lnTo>
                      <a:pt x="2934" y="3616"/>
                    </a:lnTo>
                    <a:lnTo>
                      <a:pt x="3377" y="4243"/>
                    </a:lnTo>
                    <a:lnTo>
                      <a:pt x="3819" y="4889"/>
                    </a:lnTo>
                    <a:lnTo>
                      <a:pt x="4225" y="5535"/>
                    </a:lnTo>
                    <a:lnTo>
                      <a:pt x="4631" y="6199"/>
                    </a:lnTo>
                    <a:lnTo>
                      <a:pt x="5037" y="6863"/>
                    </a:lnTo>
                    <a:lnTo>
                      <a:pt x="5406" y="7545"/>
                    </a:lnTo>
                    <a:lnTo>
                      <a:pt x="5775" y="8228"/>
                    </a:lnTo>
                    <a:lnTo>
                      <a:pt x="6125" y="8911"/>
                    </a:lnTo>
                    <a:lnTo>
                      <a:pt x="6476" y="9612"/>
                    </a:lnTo>
                    <a:lnTo>
                      <a:pt x="6790" y="10313"/>
                    </a:lnTo>
                    <a:lnTo>
                      <a:pt x="7103" y="11014"/>
                    </a:lnTo>
                    <a:lnTo>
                      <a:pt x="7398" y="11733"/>
                    </a:lnTo>
                    <a:lnTo>
                      <a:pt x="7675" y="12453"/>
                    </a:lnTo>
                    <a:lnTo>
                      <a:pt x="7952" y="13191"/>
                    </a:lnTo>
                    <a:lnTo>
                      <a:pt x="8210" y="13928"/>
                    </a:lnTo>
                    <a:lnTo>
                      <a:pt x="8450" y="14666"/>
                    </a:lnTo>
                    <a:lnTo>
                      <a:pt x="8671" y="15404"/>
                    </a:lnTo>
                    <a:lnTo>
                      <a:pt x="8874" y="16142"/>
                    </a:lnTo>
                    <a:lnTo>
                      <a:pt x="9077" y="16899"/>
                    </a:lnTo>
                    <a:lnTo>
                      <a:pt x="9243" y="17655"/>
                    </a:lnTo>
                    <a:lnTo>
                      <a:pt x="9409" y="18411"/>
                    </a:lnTo>
                    <a:lnTo>
                      <a:pt x="9557" y="19168"/>
                    </a:lnTo>
                    <a:lnTo>
                      <a:pt x="9686" y="19924"/>
                    </a:lnTo>
                    <a:lnTo>
                      <a:pt x="9815" y="20699"/>
                    </a:lnTo>
                    <a:lnTo>
                      <a:pt x="9907" y="21474"/>
                    </a:lnTo>
                    <a:lnTo>
                      <a:pt x="9999" y="22230"/>
                    </a:lnTo>
                    <a:lnTo>
                      <a:pt x="13726" y="22230"/>
                    </a:lnTo>
                    <a:lnTo>
                      <a:pt x="13339" y="20754"/>
                    </a:lnTo>
                    <a:lnTo>
                      <a:pt x="12914" y="19278"/>
                    </a:lnTo>
                    <a:lnTo>
                      <a:pt x="12471" y="17821"/>
                    </a:lnTo>
                    <a:lnTo>
                      <a:pt x="12010" y="16382"/>
                    </a:lnTo>
                    <a:lnTo>
                      <a:pt x="11752" y="15663"/>
                    </a:lnTo>
                    <a:lnTo>
                      <a:pt x="11494" y="14943"/>
                    </a:lnTo>
                    <a:lnTo>
                      <a:pt x="11217" y="14242"/>
                    </a:lnTo>
                    <a:lnTo>
                      <a:pt x="10922" y="13523"/>
                    </a:lnTo>
                    <a:lnTo>
                      <a:pt x="10627" y="12822"/>
                    </a:lnTo>
                    <a:lnTo>
                      <a:pt x="10313" y="12139"/>
                    </a:lnTo>
                    <a:lnTo>
                      <a:pt x="9981" y="11438"/>
                    </a:lnTo>
                    <a:lnTo>
                      <a:pt x="9649" y="10755"/>
                    </a:lnTo>
                    <a:lnTo>
                      <a:pt x="9225" y="9944"/>
                    </a:lnTo>
                    <a:lnTo>
                      <a:pt x="8763" y="9150"/>
                    </a:lnTo>
                    <a:lnTo>
                      <a:pt x="8302" y="8357"/>
                    </a:lnTo>
                    <a:lnTo>
                      <a:pt x="7804" y="7582"/>
                    </a:lnTo>
                    <a:lnTo>
                      <a:pt x="7288" y="6826"/>
                    </a:lnTo>
                    <a:lnTo>
                      <a:pt x="6734" y="6088"/>
                    </a:lnTo>
                    <a:lnTo>
                      <a:pt x="6162" y="5369"/>
                    </a:lnTo>
                    <a:lnTo>
                      <a:pt x="5572" y="4668"/>
                    </a:lnTo>
                    <a:lnTo>
                      <a:pt x="4963" y="3985"/>
                    </a:lnTo>
                    <a:lnTo>
                      <a:pt x="4318" y="3339"/>
                    </a:lnTo>
                    <a:lnTo>
                      <a:pt x="3672" y="2712"/>
                    </a:lnTo>
                    <a:lnTo>
                      <a:pt x="2971" y="2103"/>
                    </a:lnTo>
                    <a:lnTo>
                      <a:pt x="2270" y="1531"/>
                    </a:lnTo>
                    <a:lnTo>
                      <a:pt x="1532" y="996"/>
                    </a:lnTo>
                    <a:lnTo>
                      <a:pt x="776" y="480"/>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16"/>
              <p:cNvSpPr/>
              <p:nvPr/>
            </p:nvSpPr>
            <p:spPr>
              <a:xfrm>
                <a:off x="1798225" y="4645325"/>
                <a:ext cx="363450" cy="831550"/>
              </a:xfrm>
              <a:custGeom>
                <a:avLst/>
                <a:gdLst/>
                <a:ahLst/>
                <a:cxnLst/>
                <a:rect l="l" t="t" r="r" b="b"/>
                <a:pathLst>
                  <a:path w="14538" h="33262" extrusionOk="0">
                    <a:moveTo>
                      <a:pt x="1" y="0"/>
                    </a:moveTo>
                    <a:lnTo>
                      <a:pt x="610" y="904"/>
                    </a:lnTo>
                    <a:lnTo>
                      <a:pt x="1200" y="1845"/>
                    </a:lnTo>
                    <a:lnTo>
                      <a:pt x="1790" y="2768"/>
                    </a:lnTo>
                    <a:lnTo>
                      <a:pt x="2344" y="3727"/>
                    </a:lnTo>
                    <a:lnTo>
                      <a:pt x="2879" y="4686"/>
                    </a:lnTo>
                    <a:lnTo>
                      <a:pt x="3414" y="5664"/>
                    </a:lnTo>
                    <a:lnTo>
                      <a:pt x="3912" y="6642"/>
                    </a:lnTo>
                    <a:lnTo>
                      <a:pt x="4392" y="7638"/>
                    </a:lnTo>
                    <a:lnTo>
                      <a:pt x="4853" y="8634"/>
                    </a:lnTo>
                    <a:lnTo>
                      <a:pt x="5314" y="9649"/>
                    </a:lnTo>
                    <a:lnTo>
                      <a:pt x="5738" y="10663"/>
                    </a:lnTo>
                    <a:lnTo>
                      <a:pt x="6144" y="11678"/>
                    </a:lnTo>
                    <a:lnTo>
                      <a:pt x="6532" y="12711"/>
                    </a:lnTo>
                    <a:lnTo>
                      <a:pt x="6900" y="13763"/>
                    </a:lnTo>
                    <a:lnTo>
                      <a:pt x="7251" y="14814"/>
                    </a:lnTo>
                    <a:lnTo>
                      <a:pt x="7583" y="15866"/>
                    </a:lnTo>
                    <a:lnTo>
                      <a:pt x="7878" y="16917"/>
                    </a:lnTo>
                    <a:lnTo>
                      <a:pt x="8173" y="17987"/>
                    </a:lnTo>
                    <a:lnTo>
                      <a:pt x="8450" y="19057"/>
                    </a:lnTo>
                    <a:lnTo>
                      <a:pt x="8690" y="20127"/>
                    </a:lnTo>
                    <a:lnTo>
                      <a:pt x="8930" y="21216"/>
                    </a:lnTo>
                    <a:lnTo>
                      <a:pt x="9133" y="22285"/>
                    </a:lnTo>
                    <a:lnTo>
                      <a:pt x="9317" y="23374"/>
                    </a:lnTo>
                    <a:lnTo>
                      <a:pt x="9483" y="24462"/>
                    </a:lnTo>
                    <a:lnTo>
                      <a:pt x="9631" y="25569"/>
                    </a:lnTo>
                    <a:lnTo>
                      <a:pt x="9760" y="26658"/>
                    </a:lnTo>
                    <a:lnTo>
                      <a:pt x="9852" y="27765"/>
                    </a:lnTo>
                    <a:lnTo>
                      <a:pt x="9944" y="28853"/>
                    </a:lnTo>
                    <a:lnTo>
                      <a:pt x="10000" y="29960"/>
                    </a:lnTo>
                    <a:lnTo>
                      <a:pt x="10037" y="31067"/>
                    </a:lnTo>
                    <a:lnTo>
                      <a:pt x="10055" y="32155"/>
                    </a:lnTo>
                    <a:lnTo>
                      <a:pt x="10055" y="33262"/>
                    </a:lnTo>
                    <a:lnTo>
                      <a:pt x="14538" y="33262"/>
                    </a:lnTo>
                    <a:lnTo>
                      <a:pt x="14353" y="31067"/>
                    </a:lnTo>
                    <a:lnTo>
                      <a:pt x="14132" y="28871"/>
                    </a:lnTo>
                    <a:lnTo>
                      <a:pt x="14003" y="27765"/>
                    </a:lnTo>
                    <a:lnTo>
                      <a:pt x="13874" y="26676"/>
                    </a:lnTo>
                    <a:lnTo>
                      <a:pt x="13726" y="25588"/>
                    </a:lnTo>
                    <a:lnTo>
                      <a:pt x="13560" y="24499"/>
                    </a:lnTo>
                    <a:lnTo>
                      <a:pt x="13394" y="23411"/>
                    </a:lnTo>
                    <a:lnTo>
                      <a:pt x="13191" y="22322"/>
                    </a:lnTo>
                    <a:lnTo>
                      <a:pt x="12970" y="21234"/>
                    </a:lnTo>
                    <a:lnTo>
                      <a:pt x="12748" y="20164"/>
                    </a:lnTo>
                    <a:lnTo>
                      <a:pt x="12490" y="19094"/>
                    </a:lnTo>
                    <a:lnTo>
                      <a:pt x="12213" y="18024"/>
                    </a:lnTo>
                    <a:lnTo>
                      <a:pt x="11918" y="16972"/>
                    </a:lnTo>
                    <a:lnTo>
                      <a:pt x="11586" y="15921"/>
                    </a:lnTo>
                    <a:lnTo>
                      <a:pt x="11180" y="14740"/>
                    </a:lnTo>
                    <a:lnTo>
                      <a:pt x="10719" y="13541"/>
                    </a:lnTo>
                    <a:lnTo>
                      <a:pt x="10240" y="12379"/>
                    </a:lnTo>
                    <a:lnTo>
                      <a:pt x="9963" y="11807"/>
                    </a:lnTo>
                    <a:lnTo>
                      <a:pt x="9705" y="11235"/>
                    </a:lnTo>
                    <a:lnTo>
                      <a:pt x="9409" y="10663"/>
                    </a:lnTo>
                    <a:lnTo>
                      <a:pt x="9133" y="10110"/>
                    </a:lnTo>
                    <a:lnTo>
                      <a:pt x="8819" y="9556"/>
                    </a:lnTo>
                    <a:lnTo>
                      <a:pt x="8505" y="9003"/>
                    </a:lnTo>
                    <a:lnTo>
                      <a:pt x="8192" y="8468"/>
                    </a:lnTo>
                    <a:lnTo>
                      <a:pt x="7860" y="7933"/>
                    </a:lnTo>
                    <a:lnTo>
                      <a:pt x="7509" y="7398"/>
                    </a:lnTo>
                    <a:lnTo>
                      <a:pt x="7159" y="6881"/>
                    </a:lnTo>
                    <a:lnTo>
                      <a:pt x="6790" y="6365"/>
                    </a:lnTo>
                    <a:lnTo>
                      <a:pt x="6421" y="5867"/>
                    </a:lnTo>
                    <a:lnTo>
                      <a:pt x="6033" y="5369"/>
                    </a:lnTo>
                    <a:lnTo>
                      <a:pt x="5628" y="4889"/>
                    </a:lnTo>
                    <a:lnTo>
                      <a:pt x="5222" y="4409"/>
                    </a:lnTo>
                    <a:lnTo>
                      <a:pt x="4797" y="3948"/>
                    </a:lnTo>
                    <a:lnTo>
                      <a:pt x="4373" y="3506"/>
                    </a:lnTo>
                    <a:lnTo>
                      <a:pt x="3930" y="3063"/>
                    </a:lnTo>
                    <a:lnTo>
                      <a:pt x="3469" y="2638"/>
                    </a:lnTo>
                    <a:lnTo>
                      <a:pt x="3008" y="2214"/>
                    </a:lnTo>
                    <a:lnTo>
                      <a:pt x="2528" y="1808"/>
                    </a:lnTo>
                    <a:lnTo>
                      <a:pt x="2049" y="1421"/>
                    </a:lnTo>
                    <a:lnTo>
                      <a:pt x="1551" y="1033"/>
                    </a:lnTo>
                    <a:lnTo>
                      <a:pt x="1052" y="683"/>
                    </a:lnTo>
                    <a:lnTo>
                      <a:pt x="518" y="332"/>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16"/>
              <p:cNvSpPr/>
              <p:nvPr/>
            </p:nvSpPr>
            <p:spPr>
              <a:xfrm>
                <a:off x="2163500" y="4830725"/>
                <a:ext cx="129175" cy="646150"/>
              </a:xfrm>
              <a:custGeom>
                <a:avLst/>
                <a:gdLst/>
                <a:ahLst/>
                <a:cxnLst/>
                <a:rect l="l" t="t" r="r" b="b"/>
                <a:pathLst>
                  <a:path w="5167" h="25846" extrusionOk="0">
                    <a:moveTo>
                      <a:pt x="5166" y="0"/>
                    </a:moveTo>
                    <a:lnTo>
                      <a:pt x="4834" y="757"/>
                    </a:lnTo>
                    <a:lnTo>
                      <a:pt x="4520" y="1495"/>
                    </a:lnTo>
                    <a:lnTo>
                      <a:pt x="4207" y="2251"/>
                    </a:lnTo>
                    <a:lnTo>
                      <a:pt x="3930" y="3026"/>
                    </a:lnTo>
                    <a:lnTo>
                      <a:pt x="3672" y="3782"/>
                    </a:lnTo>
                    <a:lnTo>
                      <a:pt x="3432" y="4557"/>
                    </a:lnTo>
                    <a:lnTo>
                      <a:pt x="3211" y="5350"/>
                    </a:lnTo>
                    <a:lnTo>
                      <a:pt x="3008" y="6125"/>
                    </a:lnTo>
                    <a:lnTo>
                      <a:pt x="2823" y="6918"/>
                    </a:lnTo>
                    <a:lnTo>
                      <a:pt x="2657" y="7712"/>
                    </a:lnTo>
                    <a:lnTo>
                      <a:pt x="2491" y="8505"/>
                    </a:lnTo>
                    <a:lnTo>
                      <a:pt x="2362" y="9317"/>
                    </a:lnTo>
                    <a:lnTo>
                      <a:pt x="2233" y="10110"/>
                    </a:lnTo>
                    <a:lnTo>
                      <a:pt x="2122" y="10922"/>
                    </a:lnTo>
                    <a:lnTo>
                      <a:pt x="2030" y="11733"/>
                    </a:lnTo>
                    <a:lnTo>
                      <a:pt x="1938" y="12545"/>
                    </a:lnTo>
                    <a:lnTo>
                      <a:pt x="1864" y="13375"/>
                    </a:lnTo>
                    <a:lnTo>
                      <a:pt x="1809" y="14187"/>
                    </a:lnTo>
                    <a:lnTo>
                      <a:pt x="1698" y="15829"/>
                    </a:lnTo>
                    <a:lnTo>
                      <a:pt x="1643" y="17489"/>
                    </a:lnTo>
                    <a:lnTo>
                      <a:pt x="1606" y="19149"/>
                    </a:lnTo>
                    <a:lnTo>
                      <a:pt x="1606" y="20791"/>
                    </a:lnTo>
                    <a:lnTo>
                      <a:pt x="1606" y="22452"/>
                    </a:lnTo>
                    <a:lnTo>
                      <a:pt x="1661" y="25735"/>
                    </a:lnTo>
                    <a:lnTo>
                      <a:pt x="1" y="9575"/>
                    </a:lnTo>
                    <a:lnTo>
                      <a:pt x="111" y="25846"/>
                    </a:lnTo>
                    <a:lnTo>
                      <a:pt x="3506" y="25846"/>
                    </a:lnTo>
                    <a:lnTo>
                      <a:pt x="3487" y="24223"/>
                    </a:lnTo>
                    <a:lnTo>
                      <a:pt x="3506" y="22581"/>
                    </a:lnTo>
                    <a:lnTo>
                      <a:pt x="3506" y="20920"/>
                    </a:lnTo>
                    <a:lnTo>
                      <a:pt x="3543" y="19279"/>
                    </a:lnTo>
                    <a:lnTo>
                      <a:pt x="3598" y="17618"/>
                    </a:lnTo>
                    <a:lnTo>
                      <a:pt x="3653" y="15958"/>
                    </a:lnTo>
                    <a:lnTo>
                      <a:pt x="3727" y="14298"/>
                    </a:lnTo>
                    <a:lnTo>
                      <a:pt x="3819" y="12656"/>
                    </a:lnTo>
                    <a:lnTo>
                      <a:pt x="3930" y="11014"/>
                    </a:lnTo>
                    <a:lnTo>
                      <a:pt x="4059" y="9390"/>
                    </a:lnTo>
                    <a:lnTo>
                      <a:pt x="4207" y="7767"/>
                    </a:lnTo>
                    <a:lnTo>
                      <a:pt x="4373" y="6181"/>
                    </a:lnTo>
                    <a:lnTo>
                      <a:pt x="4539" y="4594"/>
                    </a:lnTo>
                    <a:lnTo>
                      <a:pt x="4742" y="3044"/>
                    </a:lnTo>
                    <a:lnTo>
                      <a:pt x="4945" y="1513"/>
                    </a:lnTo>
                    <a:lnTo>
                      <a:pt x="516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16"/>
              <p:cNvSpPr/>
              <p:nvPr/>
            </p:nvSpPr>
            <p:spPr>
              <a:xfrm>
                <a:off x="5375725" y="4808125"/>
                <a:ext cx="176225" cy="668750"/>
              </a:xfrm>
              <a:custGeom>
                <a:avLst/>
                <a:gdLst/>
                <a:ahLst/>
                <a:cxnLst/>
                <a:rect l="l" t="t" r="r" b="b"/>
                <a:pathLst>
                  <a:path w="7049" h="26750" extrusionOk="0">
                    <a:moveTo>
                      <a:pt x="1" y="1"/>
                    </a:moveTo>
                    <a:lnTo>
                      <a:pt x="278" y="738"/>
                    </a:lnTo>
                    <a:lnTo>
                      <a:pt x="573" y="1476"/>
                    </a:lnTo>
                    <a:lnTo>
                      <a:pt x="831" y="2214"/>
                    </a:lnTo>
                    <a:lnTo>
                      <a:pt x="1089" y="2989"/>
                    </a:lnTo>
                    <a:lnTo>
                      <a:pt x="1329" y="3764"/>
                    </a:lnTo>
                    <a:lnTo>
                      <a:pt x="1551" y="4539"/>
                    </a:lnTo>
                    <a:lnTo>
                      <a:pt x="1772" y="5332"/>
                    </a:lnTo>
                    <a:lnTo>
                      <a:pt x="1975" y="6144"/>
                    </a:lnTo>
                    <a:lnTo>
                      <a:pt x="2159" y="6955"/>
                    </a:lnTo>
                    <a:lnTo>
                      <a:pt x="2344" y="7786"/>
                    </a:lnTo>
                    <a:lnTo>
                      <a:pt x="2510" y="8616"/>
                    </a:lnTo>
                    <a:lnTo>
                      <a:pt x="2657" y="9446"/>
                    </a:lnTo>
                    <a:lnTo>
                      <a:pt x="2787" y="10294"/>
                    </a:lnTo>
                    <a:lnTo>
                      <a:pt x="2916" y="11143"/>
                    </a:lnTo>
                    <a:lnTo>
                      <a:pt x="3026" y="11992"/>
                    </a:lnTo>
                    <a:lnTo>
                      <a:pt x="3137" y="12859"/>
                    </a:lnTo>
                    <a:lnTo>
                      <a:pt x="3211" y="13726"/>
                    </a:lnTo>
                    <a:lnTo>
                      <a:pt x="3303" y="14593"/>
                    </a:lnTo>
                    <a:lnTo>
                      <a:pt x="3358" y="15460"/>
                    </a:lnTo>
                    <a:lnTo>
                      <a:pt x="3414" y="16327"/>
                    </a:lnTo>
                    <a:lnTo>
                      <a:pt x="3451" y="17212"/>
                    </a:lnTo>
                    <a:lnTo>
                      <a:pt x="3469" y="18079"/>
                    </a:lnTo>
                    <a:lnTo>
                      <a:pt x="3488" y="18965"/>
                    </a:lnTo>
                    <a:lnTo>
                      <a:pt x="3469" y="19832"/>
                    </a:lnTo>
                    <a:lnTo>
                      <a:pt x="3469" y="20718"/>
                    </a:lnTo>
                    <a:lnTo>
                      <a:pt x="3432" y="21585"/>
                    </a:lnTo>
                    <a:lnTo>
                      <a:pt x="3395" y="22452"/>
                    </a:lnTo>
                    <a:lnTo>
                      <a:pt x="3340" y="23319"/>
                    </a:lnTo>
                    <a:lnTo>
                      <a:pt x="3285" y="24186"/>
                    </a:lnTo>
                    <a:lnTo>
                      <a:pt x="3211" y="25053"/>
                    </a:lnTo>
                    <a:lnTo>
                      <a:pt x="3119" y="25901"/>
                    </a:lnTo>
                    <a:lnTo>
                      <a:pt x="3008" y="26750"/>
                    </a:lnTo>
                    <a:lnTo>
                      <a:pt x="7048" y="26750"/>
                    </a:lnTo>
                    <a:lnTo>
                      <a:pt x="7030" y="25403"/>
                    </a:lnTo>
                    <a:lnTo>
                      <a:pt x="6974" y="24075"/>
                    </a:lnTo>
                    <a:lnTo>
                      <a:pt x="6919" y="22728"/>
                    </a:lnTo>
                    <a:lnTo>
                      <a:pt x="6845" y="21400"/>
                    </a:lnTo>
                    <a:lnTo>
                      <a:pt x="6734" y="20053"/>
                    </a:lnTo>
                    <a:lnTo>
                      <a:pt x="6605" y="18725"/>
                    </a:lnTo>
                    <a:lnTo>
                      <a:pt x="6458" y="17397"/>
                    </a:lnTo>
                    <a:lnTo>
                      <a:pt x="6255" y="16069"/>
                    </a:lnTo>
                    <a:lnTo>
                      <a:pt x="6089" y="14980"/>
                    </a:lnTo>
                    <a:lnTo>
                      <a:pt x="5886" y="13910"/>
                    </a:lnTo>
                    <a:lnTo>
                      <a:pt x="5646" y="12840"/>
                    </a:lnTo>
                    <a:lnTo>
                      <a:pt x="5406" y="11789"/>
                    </a:lnTo>
                    <a:lnTo>
                      <a:pt x="5111" y="10737"/>
                    </a:lnTo>
                    <a:lnTo>
                      <a:pt x="4816" y="9686"/>
                    </a:lnTo>
                    <a:lnTo>
                      <a:pt x="4465" y="8653"/>
                    </a:lnTo>
                    <a:lnTo>
                      <a:pt x="4096" y="7620"/>
                    </a:lnTo>
                    <a:lnTo>
                      <a:pt x="3709" y="6605"/>
                    </a:lnTo>
                    <a:lnTo>
                      <a:pt x="3285" y="5609"/>
                    </a:lnTo>
                    <a:lnTo>
                      <a:pt x="2823" y="4631"/>
                    </a:lnTo>
                    <a:lnTo>
                      <a:pt x="2325" y="3672"/>
                    </a:lnTo>
                    <a:lnTo>
                      <a:pt x="1790" y="2712"/>
                    </a:lnTo>
                    <a:lnTo>
                      <a:pt x="1237" y="1790"/>
                    </a:lnTo>
                    <a:lnTo>
                      <a:pt x="628" y="886"/>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16"/>
              <p:cNvSpPr/>
              <p:nvPr/>
            </p:nvSpPr>
            <p:spPr>
              <a:xfrm>
                <a:off x="5578675" y="5041950"/>
                <a:ext cx="70575" cy="434925"/>
              </a:xfrm>
              <a:custGeom>
                <a:avLst/>
                <a:gdLst/>
                <a:ahLst/>
                <a:cxnLst/>
                <a:rect l="l" t="t" r="r" b="b"/>
                <a:pathLst>
                  <a:path w="2823" h="17397" extrusionOk="0">
                    <a:moveTo>
                      <a:pt x="2823" y="1"/>
                    </a:moveTo>
                    <a:lnTo>
                      <a:pt x="0" y="17397"/>
                    </a:lnTo>
                    <a:lnTo>
                      <a:pt x="1254" y="17397"/>
                    </a:lnTo>
                    <a:lnTo>
                      <a:pt x="1365" y="15220"/>
                    </a:lnTo>
                    <a:lnTo>
                      <a:pt x="1513" y="13043"/>
                    </a:lnTo>
                    <a:lnTo>
                      <a:pt x="1679" y="10866"/>
                    </a:lnTo>
                    <a:lnTo>
                      <a:pt x="1863" y="8690"/>
                    </a:lnTo>
                    <a:lnTo>
                      <a:pt x="2066" y="6513"/>
                    </a:lnTo>
                    <a:lnTo>
                      <a:pt x="2306" y="4336"/>
                    </a:lnTo>
                    <a:lnTo>
                      <a:pt x="2546" y="2159"/>
                    </a:lnTo>
                    <a:lnTo>
                      <a:pt x="282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16"/>
              <p:cNvSpPr/>
              <p:nvPr/>
            </p:nvSpPr>
            <p:spPr>
              <a:xfrm>
                <a:off x="5629850" y="5081625"/>
                <a:ext cx="185425" cy="395250"/>
              </a:xfrm>
              <a:custGeom>
                <a:avLst/>
                <a:gdLst/>
                <a:ahLst/>
                <a:cxnLst/>
                <a:rect l="l" t="t" r="r" b="b"/>
                <a:pathLst>
                  <a:path w="7417" h="15810" extrusionOk="0">
                    <a:moveTo>
                      <a:pt x="7417" y="0"/>
                    </a:moveTo>
                    <a:lnTo>
                      <a:pt x="6974" y="590"/>
                    </a:lnTo>
                    <a:lnTo>
                      <a:pt x="6365" y="1439"/>
                    </a:lnTo>
                    <a:lnTo>
                      <a:pt x="5775" y="2325"/>
                    </a:lnTo>
                    <a:lnTo>
                      <a:pt x="5221" y="3210"/>
                    </a:lnTo>
                    <a:lnTo>
                      <a:pt x="4686" y="4114"/>
                    </a:lnTo>
                    <a:lnTo>
                      <a:pt x="4152" y="5036"/>
                    </a:lnTo>
                    <a:lnTo>
                      <a:pt x="3672" y="5959"/>
                    </a:lnTo>
                    <a:lnTo>
                      <a:pt x="3192" y="6900"/>
                    </a:lnTo>
                    <a:lnTo>
                      <a:pt x="2749" y="7859"/>
                    </a:lnTo>
                    <a:lnTo>
                      <a:pt x="2307" y="8818"/>
                    </a:lnTo>
                    <a:lnTo>
                      <a:pt x="1919" y="9796"/>
                    </a:lnTo>
                    <a:lnTo>
                      <a:pt x="1532" y="10774"/>
                    </a:lnTo>
                    <a:lnTo>
                      <a:pt x="1181" y="11770"/>
                    </a:lnTo>
                    <a:lnTo>
                      <a:pt x="849" y="12766"/>
                    </a:lnTo>
                    <a:lnTo>
                      <a:pt x="536" y="13781"/>
                    </a:lnTo>
                    <a:lnTo>
                      <a:pt x="259" y="14795"/>
                    </a:lnTo>
                    <a:lnTo>
                      <a:pt x="1" y="15810"/>
                    </a:lnTo>
                    <a:lnTo>
                      <a:pt x="3063" y="15810"/>
                    </a:lnTo>
                    <a:lnTo>
                      <a:pt x="3211" y="14869"/>
                    </a:lnTo>
                    <a:lnTo>
                      <a:pt x="3358" y="13928"/>
                    </a:lnTo>
                    <a:lnTo>
                      <a:pt x="3524" y="12987"/>
                    </a:lnTo>
                    <a:lnTo>
                      <a:pt x="3709" y="12047"/>
                    </a:lnTo>
                    <a:lnTo>
                      <a:pt x="3912" y="11106"/>
                    </a:lnTo>
                    <a:lnTo>
                      <a:pt x="4115" y="10165"/>
                    </a:lnTo>
                    <a:lnTo>
                      <a:pt x="4336" y="9243"/>
                    </a:lnTo>
                    <a:lnTo>
                      <a:pt x="4576" y="8320"/>
                    </a:lnTo>
                    <a:lnTo>
                      <a:pt x="4834" y="7398"/>
                    </a:lnTo>
                    <a:lnTo>
                      <a:pt x="5092" y="6475"/>
                    </a:lnTo>
                    <a:lnTo>
                      <a:pt x="5369" y="5553"/>
                    </a:lnTo>
                    <a:lnTo>
                      <a:pt x="5664" y="4649"/>
                    </a:lnTo>
                    <a:lnTo>
                      <a:pt x="5978" y="3745"/>
                    </a:lnTo>
                    <a:lnTo>
                      <a:pt x="6291" y="2841"/>
                    </a:lnTo>
                    <a:lnTo>
                      <a:pt x="6624" y="1956"/>
                    </a:lnTo>
                    <a:lnTo>
                      <a:pt x="6974" y="1052"/>
                    </a:lnTo>
                    <a:lnTo>
                      <a:pt x="741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284" name="Google Shape;1284;p16"/>
          <p:cNvGrpSpPr/>
          <p:nvPr/>
        </p:nvGrpSpPr>
        <p:grpSpPr>
          <a:xfrm rot="-10450454">
            <a:off x="8121095" y="257491"/>
            <a:ext cx="3261474" cy="1631312"/>
            <a:chOff x="-449225" y="436955"/>
            <a:chExt cx="3261590" cy="1631370"/>
          </a:xfrm>
        </p:grpSpPr>
        <p:sp>
          <p:nvSpPr>
            <p:cNvPr id="1285" name="Google Shape;1285;p16"/>
            <p:cNvSpPr/>
            <p:nvPr/>
          </p:nvSpPr>
          <p:spPr>
            <a:xfrm>
              <a:off x="-449225" y="486275"/>
              <a:ext cx="3150350" cy="1522575"/>
            </a:xfrm>
            <a:custGeom>
              <a:avLst/>
              <a:gdLst/>
              <a:ahLst/>
              <a:cxnLst/>
              <a:rect l="l" t="t" r="r" b="b"/>
              <a:pathLst>
                <a:path w="126014" h="60903" extrusionOk="0">
                  <a:moveTo>
                    <a:pt x="70605" y="1"/>
                  </a:moveTo>
                  <a:lnTo>
                    <a:pt x="70511" y="1133"/>
                  </a:lnTo>
                  <a:lnTo>
                    <a:pt x="70398" y="2417"/>
                  </a:lnTo>
                  <a:lnTo>
                    <a:pt x="70322" y="3116"/>
                  </a:lnTo>
                  <a:lnTo>
                    <a:pt x="70209" y="3852"/>
                  </a:lnTo>
                  <a:lnTo>
                    <a:pt x="70096" y="4626"/>
                  </a:lnTo>
                  <a:lnTo>
                    <a:pt x="69926" y="5438"/>
                  </a:lnTo>
                  <a:lnTo>
                    <a:pt x="69737" y="6268"/>
                  </a:lnTo>
                  <a:lnTo>
                    <a:pt x="69492" y="7137"/>
                  </a:lnTo>
                  <a:lnTo>
                    <a:pt x="69208" y="8043"/>
                  </a:lnTo>
                  <a:lnTo>
                    <a:pt x="68869" y="8968"/>
                  </a:lnTo>
                  <a:lnTo>
                    <a:pt x="68472" y="9931"/>
                  </a:lnTo>
                  <a:lnTo>
                    <a:pt x="68264" y="10421"/>
                  </a:lnTo>
                  <a:lnTo>
                    <a:pt x="68019" y="10931"/>
                  </a:lnTo>
                  <a:lnTo>
                    <a:pt x="67774" y="11422"/>
                  </a:lnTo>
                  <a:lnTo>
                    <a:pt x="67509" y="11932"/>
                  </a:lnTo>
                  <a:lnTo>
                    <a:pt x="67226" y="12460"/>
                  </a:lnTo>
                  <a:lnTo>
                    <a:pt x="66924" y="12989"/>
                  </a:lnTo>
                  <a:lnTo>
                    <a:pt x="66603" y="13518"/>
                  </a:lnTo>
                  <a:lnTo>
                    <a:pt x="66263" y="14046"/>
                  </a:lnTo>
                  <a:lnTo>
                    <a:pt x="65905" y="14594"/>
                  </a:lnTo>
                  <a:lnTo>
                    <a:pt x="65508" y="15141"/>
                  </a:lnTo>
                  <a:lnTo>
                    <a:pt x="65112" y="15689"/>
                  </a:lnTo>
                  <a:lnTo>
                    <a:pt x="64696" y="16255"/>
                  </a:lnTo>
                  <a:lnTo>
                    <a:pt x="64243" y="16821"/>
                  </a:lnTo>
                  <a:lnTo>
                    <a:pt x="63771" y="17388"/>
                  </a:lnTo>
                  <a:lnTo>
                    <a:pt x="63281" y="17973"/>
                  </a:lnTo>
                  <a:lnTo>
                    <a:pt x="62752" y="18558"/>
                  </a:lnTo>
                  <a:lnTo>
                    <a:pt x="62223" y="19143"/>
                  </a:lnTo>
                  <a:lnTo>
                    <a:pt x="61638" y="19729"/>
                  </a:lnTo>
                  <a:lnTo>
                    <a:pt x="61053" y="20333"/>
                  </a:lnTo>
                  <a:lnTo>
                    <a:pt x="60430" y="20937"/>
                  </a:lnTo>
                  <a:lnTo>
                    <a:pt x="59788" y="21541"/>
                  </a:lnTo>
                  <a:lnTo>
                    <a:pt x="59109" y="22145"/>
                  </a:lnTo>
                  <a:lnTo>
                    <a:pt x="58410" y="22768"/>
                  </a:lnTo>
                  <a:lnTo>
                    <a:pt x="57674" y="23391"/>
                  </a:lnTo>
                  <a:lnTo>
                    <a:pt x="56900" y="24014"/>
                  </a:lnTo>
                  <a:lnTo>
                    <a:pt x="56107" y="24637"/>
                  </a:lnTo>
                  <a:lnTo>
                    <a:pt x="55276" y="25260"/>
                  </a:lnTo>
                  <a:lnTo>
                    <a:pt x="54427" y="25902"/>
                  </a:lnTo>
                  <a:lnTo>
                    <a:pt x="53539" y="26544"/>
                  </a:lnTo>
                  <a:lnTo>
                    <a:pt x="52614" y="27185"/>
                  </a:lnTo>
                  <a:lnTo>
                    <a:pt x="51670" y="27827"/>
                  </a:lnTo>
                  <a:lnTo>
                    <a:pt x="50670" y="28469"/>
                  </a:lnTo>
                  <a:lnTo>
                    <a:pt x="49650" y="29130"/>
                  </a:lnTo>
                  <a:lnTo>
                    <a:pt x="48593" y="29772"/>
                  </a:lnTo>
                  <a:lnTo>
                    <a:pt x="47498" y="30433"/>
                  </a:lnTo>
                  <a:lnTo>
                    <a:pt x="46366" y="31093"/>
                  </a:lnTo>
                  <a:lnTo>
                    <a:pt x="45195" y="31754"/>
                  </a:lnTo>
                  <a:lnTo>
                    <a:pt x="44006" y="32415"/>
                  </a:lnTo>
                  <a:lnTo>
                    <a:pt x="43156" y="33396"/>
                  </a:lnTo>
                  <a:lnTo>
                    <a:pt x="42175" y="34510"/>
                  </a:lnTo>
                  <a:lnTo>
                    <a:pt x="40853" y="35983"/>
                  </a:lnTo>
                  <a:lnTo>
                    <a:pt x="39230" y="37757"/>
                  </a:lnTo>
                  <a:lnTo>
                    <a:pt x="37323" y="39758"/>
                  </a:lnTo>
                  <a:lnTo>
                    <a:pt x="36304" y="40816"/>
                  </a:lnTo>
                  <a:lnTo>
                    <a:pt x="35209" y="41930"/>
                  </a:lnTo>
                  <a:lnTo>
                    <a:pt x="34076" y="43062"/>
                  </a:lnTo>
                  <a:lnTo>
                    <a:pt x="32905" y="44214"/>
                  </a:lnTo>
                  <a:lnTo>
                    <a:pt x="32377" y="44667"/>
                  </a:lnTo>
                  <a:lnTo>
                    <a:pt x="31829" y="45101"/>
                  </a:lnTo>
                  <a:lnTo>
                    <a:pt x="31263" y="45535"/>
                  </a:lnTo>
                  <a:lnTo>
                    <a:pt x="30697" y="45932"/>
                  </a:lnTo>
                  <a:lnTo>
                    <a:pt x="30111" y="46328"/>
                  </a:lnTo>
                  <a:lnTo>
                    <a:pt x="29526" y="46706"/>
                  </a:lnTo>
                  <a:lnTo>
                    <a:pt x="28922" y="47083"/>
                  </a:lnTo>
                  <a:lnTo>
                    <a:pt x="28299" y="47423"/>
                  </a:lnTo>
                  <a:lnTo>
                    <a:pt x="27676" y="47763"/>
                  </a:lnTo>
                  <a:lnTo>
                    <a:pt x="27034" y="48084"/>
                  </a:lnTo>
                  <a:lnTo>
                    <a:pt x="26392" y="48405"/>
                  </a:lnTo>
                  <a:lnTo>
                    <a:pt x="25732" y="48688"/>
                  </a:lnTo>
                  <a:lnTo>
                    <a:pt x="25071" y="48971"/>
                  </a:lnTo>
                  <a:lnTo>
                    <a:pt x="24410" y="49254"/>
                  </a:lnTo>
                  <a:lnTo>
                    <a:pt x="23749" y="49519"/>
                  </a:lnTo>
                  <a:lnTo>
                    <a:pt x="23070" y="49764"/>
                  </a:lnTo>
                  <a:lnTo>
                    <a:pt x="22390" y="50009"/>
                  </a:lnTo>
                  <a:lnTo>
                    <a:pt x="21711" y="50236"/>
                  </a:lnTo>
                  <a:lnTo>
                    <a:pt x="20351" y="50651"/>
                  </a:lnTo>
                  <a:lnTo>
                    <a:pt x="18973" y="51029"/>
                  </a:lnTo>
                  <a:lnTo>
                    <a:pt x="17595" y="51369"/>
                  </a:lnTo>
                  <a:lnTo>
                    <a:pt x="16236" y="51671"/>
                  </a:lnTo>
                  <a:lnTo>
                    <a:pt x="14896" y="51935"/>
                  </a:lnTo>
                  <a:lnTo>
                    <a:pt x="13574" y="52180"/>
                  </a:lnTo>
                  <a:lnTo>
                    <a:pt x="12271" y="52369"/>
                  </a:lnTo>
                  <a:lnTo>
                    <a:pt x="11007" y="52558"/>
                  </a:lnTo>
                  <a:lnTo>
                    <a:pt x="9779" y="52709"/>
                  </a:lnTo>
                  <a:lnTo>
                    <a:pt x="8609" y="52822"/>
                  </a:lnTo>
                  <a:lnTo>
                    <a:pt x="7476" y="52917"/>
                  </a:lnTo>
                  <a:lnTo>
                    <a:pt x="6400" y="53011"/>
                  </a:lnTo>
                  <a:lnTo>
                    <a:pt x="5381" y="53068"/>
                  </a:lnTo>
                  <a:lnTo>
                    <a:pt x="4437" y="53106"/>
                  </a:lnTo>
                  <a:lnTo>
                    <a:pt x="3569" y="53143"/>
                  </a:lnTo>
                  <a:lnTo>
                    <a:pt x="2077" y="53181"/>
                  </a:lnTo>
                  <a:lnTo>
                    <a:pt x="944" y="53181"/>
                  </a:lnTo>
                  <a:lnTo>
                    <a:pt x="1" y="53162"/>
                  </a:lnTo>
                  <a:lnTo>
                    <a:pt x="3512" y="60902"/>
                  </a:lnTo>
                  <a:lnTo>
                    <a:pt x="3738" y="60883"/>
                  </a:lnTo>
                  <a:lnTo>
                    <a:pt x="4418" y="60827"/>
                  </a:lnTo>
                  <a:lnTo>
                    <a:pt x="5475" y="60713"/>
                  </a:lnTo>
                  <a:lnTo>
                    <a:pt x="6872" y="60525"/>
                  </a:lnTo>
                  <a:lnTo>
                    <a:pt x="7684" y="60393"/>
                  </a:lnTo>
                  <a:lnTo>
                    <a:pt x="8571" y="60260"/>
                  </a:lnTo>
                  <a:lnTo>
                    <a:pt x="9534" y="60072"/>
                  </a:lnTo>
                  <a:lnTo>
                    <a:pt x="10535" y="59883"/>
                  </a:lnTo>
                  <a:lnTo>
                    <a:pt x="11611" y="59656"/>
                  </a:lnTo>
                  <a:lnTo>
                    <a:pt x="12725" y="59392"/>
                  </a:lnTo>
                  <a:lnTo>
                    <a:pt x="13895" y="59109"/>
                  </a:lnTo>
                  <a:lnTo>
                    <a:pt x="15084" y="58788"/>
                  </a:lnTo>
                  <a:lnTo>
                    <a:pt x="16311" y="58429"/>
                  </a:lnTo>
                  <a:lnTo>
                    <a:pt x="17576" y="58033"/>
                  </a:lnTo>
                  <a:lnTo>
                    <a:pt x="18860" y="57617"/>
                  </a:lnTo>
                  <a:lnTo>
                    <a:pt x="20144" y="57145"/>
                  </a:lnTo>
                  <a:lnTo>
                    <a:pt x="21446" y="56617"/>
                  </a:lnTo>
                  <a:lnTo>
                    <a:pt x="22768" y="56069"/>
                  </a:lnTo>
                  <a:lnTo>
                    <a:pt x="24070" y="55465"/>
                  </a:lnTo>
                  <a:lnTo>
                    <a:pt x="24731" y="55144"/>
                  </a:lnTo>
                  <a:lnTo>
                    <a:pt x="25392" y="54823"/>
                  </a:lnTo>
                  <a:lnTo>
                    <a:pt x="26034" y="54484"/>
                  </a:lnTo>
                  <a:lnTo>
                    <a:pt x="26676" y="54125"/>
                  </a:lnTo>
                  <a:lnTo>
                    <a:pt x="27317" y="53766"/>
                  </a:lnTo>
                  <a:lnTo>
                    <a:pt x="27959" y="53370"/>
                  </a:lnTo>
                  <a:lnTo>
                    <a:pt x="28582" y="52992"/>
                  </a:lnTo>
                  <a:lnTo>
                    <a:pt x="29205" y="52577"/>
                  </a:lnTo>
                  <a:lnTo>
                    <a:pt x="29828" y="52162"/>
                  </a:lnTo>
                  <a:lnTo>
                    <a:pt x="30451" y="51727"/>
                  </a:lnTo>
                  <a:lnTo>
                    <a:pt x="31036" y="51274"/>
                  </a:lnTo>
                  <a:lnTo>
                    <a:pt x="31641" y="50821"/>
                  </a:lnTo>
                  <a:lnTo>
                    <a:pt x="32226" y="50349"/>
                  </a:lnTo>
                  <a:lnTo>
                    <a:pt x="32792" y="49858"/>
                  </a:lnTo>
                  <a:lnTo>
                    <a:pt x="33358" y="49349"/>
                  </a:lnTo>
                  <a:lnTo>
                    <a:pt x="33906" y="48839"/>
                  </a:lnTo>
                  <a:lnTo>
                    <a:pt x="34453" y="48292"/>
                  </a:lnTo>
                  <a:lnTo>
                    <a:pt x="34982" y="47744"/>
                  </a:lnTo>
                  <a:lnTo>
                    <a:pt x="35492" y="47215"/>
                  </a:lnTo>
                  <a:lnTo>
                    <a:pt x="36020" y="46687"/>
                  </a:lnTo>
                  <a:lnTo>
                    <a:pt x="36549" y="46177"/>
                  </a:lnTo>
                  <a:lnTo>
                    <a:pt x="37115" y="45667"/>
                  </a:lnTo>
                  <a:lnTo>
                    <a:pt x="37682" y="45177"/>
                  </a:lnTo>
                  <a:lnTo>
                    <a:pt x="38248" y="44686"/>
                  </a:lnTo>
                  <a:lnTo>
                    <a:pt x="38833" y="44214"/>
                  </a:lnTo>
                  <a:lnTo>
                    <a:pt x="39437" y="43761"/>
                  </a:lnTo>
                  <a:lnTo>
                    <a:pt x="40060" y="43308"/>
                  </a:lnTo>
                  <a:lnTo>
                    <a:pt x="40683" y="42855"/>
                  </a:lnTo>
                  <a:lnTo>
                    <a:pt x="41325" y="42439"/>
                  </a:lnTo>
                  <a:lnTo>
                    <a:pt x="41967" y="42005"/>
                  </a:lnTo>
                  <a:lnTo>
                    <a:pt x="42628" y="41590"/>
                  </a:lnTo>
                  <a:lnTo>
                    <a:pt x="43307" y="41193"/>
                  </a:lnTo>
                  <a:lnTo>
                    <a:pt x="43987" y="40816"/>
                  </a:lnTo>
                  <a:lnTo>
                    <a:pt x="44667" y="40419"/>
                  </a:lnTo>
                  <a:lnTo>
                    <a:pt x="45384" y="40061"/>
                  </a:lnTo>
                  <a:lnTo>
                    <a:pt x="46082" y="39702"/>
                  </a:lnTo>
                  <a:lnTo>
                    <a:pt x="46800" y="39343"/>
                  </a:lnTo>
                  <a:lnTo>
                    <a:pt x="47536" y="39003"/>
                  </a:lnTo>
                  <a:lnTo>
                    <a:pt x="48272" y="38682"/>
                  </a:lnTo>
                  <a:lnTo>
                    <a:pt x="49027" y="38361"/>
                  </a:lnTo>
                  <a:lnTo>
                    <a:pt x="49783" y="38059"/>
                  </a:lnTo>
                  <a:lnTo>
                    <a:pt x="50538" y="37757"/>
                  </a:lnTo>
                  <a:lnTo>
                    <a:pt x="51312" y="37474"/>
                  </a:lnTo>
                  <a:lnTo>
                    <a:pt x="52086" y="37191"/>
                  </a:lnTo>
                  <a:lnTo>
                    <a:pt x="52879" y="36927"/>
                  </a:lnTo>
                  <a:lnTo>
                    <a:pt x="53672" y="36681"/>
                  </a:lnTo>
                  <a:lnTo>
                    <a:pt x="54483" y="36436"/>
                  </a:lnTo>
                  <a:lnTo>
                    <a:pt x="55276" y="36190"/>
                  </a:lnTo>
                  <a:lnTo>
                    <a:pt x="56107" y="35964"/>
                  </a:lnTo>
                  <a:lnTo>
                    <a:pt x="56919" y="35756"/>
                  </a:lnTo>
                  <a:lnTo>
                    <a:pt x="57749" y="35719"/>
                  </a:lnTo>
                  <a:lnTo>
                    <a:pt x="58618" y="35700"/>
                  </a:lnTo>
                  <a:lnTo>
                    <a:pt x="59543" y="35737"/>
                  </a:lnTo>
                  <a:lnTo>
                    <a:pt x="60487" y="35813"/>
                  </a:lnTo>
                  <a:lnTo>
                    <a:pt x="61449" y="35926"/>
                  </a:lnTo>
                  <a:lnTo>
                    <a:pt x="62450" y="36077"/>
                  </a:lnTo>
                  <a:lnTo>
                    <a:pt x="63469" y="36247"/>
                  </a:lnTo>
                  <a:lnTo>
                    <a:pt x="64508" y="36455"/>
                  </a:lnTo>
                  <a:lnTo>
                    <a:pt x="65565" y="36700"/>
                  </a:lnTo>
                  <a:lnTo>
                    <a:pt x="66622" y="36983"/>
                  </a:lnTo>
                  <a:lnTo>
                    <a:pt x="67698" y="37285"/>
                  </a:lnTo>
                  <a:lnTo>
                    <a:pt x="68774" y="37625"/>
                  </a:lnTo>
                  <a:lnTo>
                    <a:pt x="69850" y="37984"/>
                  </a:lnTo>
                  <a:lnTo>
                    <a:pt x="70907" y="38380"/>
                  </a:lnTo>
                  <a:lnTo>
                    <a:pt x="71984" y="38796"/>
                  </a:lnTo>
                  <a:lnTo>
                    <a:pt x="73041" y="39249"/>
                  </a:lnTo>
                  <a:lnTo>
                    <a:pt x="73399" y="39834"/>
                  </a:lnTo>
                  <a:lnTo>
                    <a:pt x="73758" y="40457"/>
                  </a:lnTo>
                  <a:lnTo>
                    <a:pt x="74117" y="41118"/>
                  </a:lnTo>
                  <a:lnTo>
                    <a:pt x="74475" y="41816"/>
                  </a:lnTo>
                  <a:lnTo>
                    <a:pt x="74796" y="42534"/>
                  </a:lnTo>
                  <a:lnTo>
                    <a:pt x="75117" y="43289"/>
                  </a:lnTo>
                  <a:lnTo>
                    <a:pt x="75382" y="44044"/>
                  </a:lnTo>
                  <a:lnTo>
                    <a:pt x="75627" y="44818"/>
                  </a:lnTo>
                  <a:lnTo>
                    <a:pt x="75740" y="45214"/>
                  </a:lnTo>
                  <a:lnTo>
                    <a:pt x="75835" y="45592"/>
                  </a:lnTo>
                  <a:lnTo>
                    <a:pt x="75929" y="45988"/>
                  </a:lnTo>
                  <a:lnTo>
                    <a:pt x="75986" y="46385"/>
                  </a:lnTo>
                  <a:lnTo>
                    <a:pt x="76042" y="46781"/>
                  </a:lnTo>
                  <a:lnTo>
                    <a:pt x="76080" y="47159"/>
                  </a:lnTo>
                  <a:lnTo>
                    <a:pt x="76118" y="47555"/>
                  </a:lnTo>
                  <a:lnTo>
                    <a:pt x="76118" y="47933"/>
                  </a:lnTo>
                  <a:lnTo>
                    <a:pt x="76118" y="48310"/>
                  </a:lnTo>
                  <a:lnTo>
                    <a:pt x="76099" y="48707"/>
                  </a:lnTo>
                  <a:lnTo>
                    <a:pt x="76061" y="49066"/>
                  </a:lnTo>
                  <a:lnTo>
                    <a:pt x="75986" y="49443"/>
                  </a:lnTo>
                  <a:lnTo>
                    <a:pt x="75910" y="49802"/>
                  </a:lnTo>
                  <a:lnTo>
                    <a:pt x="75797" y="50160"/>
                  </a:lnTo>
                  <a:lnTo>
                    <a:pt x="75684" y="50519"/>
                  </a:lnTo>
                  <a:lnTo>
                    <a:pt x="75533" y="50859"/>
                  </a:lnTo>
                  <a:lnTo>
                    <a:pt x="75646" y="50670"/>
                  </a:lnTo>
                  <a:lnTo>
                    <a:pt x="75759" y="50444"/>
                  </a:lnTo>
                  <a:lnTo>
                    <a:pt x="75910" y="50142"/>
                  </a:lnTo>
                  <a:lnTo>
                    <a:pt x="76061" y="49745"/>
                  </a:lnTo>
                  <a:lnTo>
                    <a:pt x="76212" y="49254"/>
                  </a:lnTo>
                  <a:lnTo>
                    <a:pt x="76288" y="48971"/>
                  </a:lnTo>
                  <a:lnTo>
                    <a:pt x="76344" y="48688"/>
                  </a:lnTo>
                  <a:lnTo>
                    <a:pt x="76401" y="48367"/>
                  </a:lnTo>
                  <a:lnTo>
                    <a:pt x="76439" y="48027"/>
                  </a:lnTo>
                  <a:lnTo>
                    <a:pt x="76477" y="47669"/>
                  </a:lnTo>
                  <a:lnTo>
                    <a:pt x="76495" y="47291"/>
                  </a:lnTo>
                  <a:lnTo>
                    <a:pt x="76495" y="46895"/>
                  </a:lnTo>
                  <a:lnTo>
                    <a:pt x="76495" y="46460"/>
                  </a:lnTo>
                  <a:lnTo>
                    <a:pt x="76458" y="46026"/>
                  </a:lnTo>
                  <a:lnTo>
                    <a:pt x="76420" y="45573"/>
                  </a:lnTo>
                  <a:lnTo>
                    <a:pt x="76344" y="45082"/>
                  </a:lnTo>
                  <a:lnTo>
                    <a:pt x="76250" y="44572"/>
                  </a:lnTo>
                  <a:lnTo>
                    <a:pt x="76118" y="44063"/>
                  </a:lnTo>
                  <a:lnTo>
                    <a:pt x="75986" y="43515"/>
                  </a:lnTo>
                  <a:lnTo>
                    <a:pt x="75797" y="42968"/>
                  </a:lnTo>
                  <a:lnTo>
                    <a:pt x="75589" y="42383"/>
                  </a:lnTo>
                  <a:lnTo>
                    <a:pt x="75344" y="41778"/>
                  </a:lnTo>
                  <a:lnTo>
                    <a:pt x="75080" y="41174"/>
                  </a:lnTo>
                  <a:lnTo>
                    <a:pt x="74759" y="40533"/>
                  </a:lnTo>
                  <a:lnTo>
                    <a:pt x="74419" y="39872"/>
                  </a:lnTo>
                  <a:lnTo>
                    <a:pt x="75325" y="40325"/>
                  </a:lnTo>
                  <a:lnTo>
                    <a:pt x="76250" y="40778"/>
                  </a:lnTo>
                  <a:lnTo>
                    <a:pt x="77175" y="41269"/>
                  </a:lnTo>
                  <a:lnTo>
                    <a:pt x="78081" y="41797"/>
                  </a:lnTo>
                  <a:lnTo>
                    <a:pt x="78987" y="42345"/>
                  </a:lnTo>
                  <a:lnTo>
                    <a:pt x="79875" y="42930"/>
                  </a:lnTo>
                  <a:lnTo>
                    <a:pt x="80724" y="43553"/>
                  </a:lnTo>
                  <a:lnTo>
                    <a:pt x="81158" y="43874"/>
                  </a:lnTo>
                  <a:lnTo>
                    <a:pt x="81555" y="44195"/>
                  </a:lnTo>
                  <a:lnTo>
                    <a:pt x="81970" y="44535"/>
                  </a:lnTo>
                  <a:lnTo>
                    <a:pt x="82367" y="44893"/>
                  </a:lnTo>
                  <a:lnTo>
                    <a:pt x="82744" y="45252"/>
                  </a:lnTo>
                  <a:lnTo>
                    <a:pt x="83122" y="45611"/>
                  </a:lnTo>
                  <a:lnTo>
                    <a:pt x="83480" y="45988"/>
                  </a:lnTo>
                  <a:lnTo>
                    <a:pt x="83820" y="46366"/>
                  </a:lnTo>
                  <a:lnTo>
                    <a:pt x="84160" y="46762"/>
                  </a:lnTo>
                  <a:lnTo>
                    <a:pt x="84481" y="47178"/>
                  </a:lnTo>
                  <a:lnTo>
                    <a:pt x="84783" y="47593"/>
                  </a:lnTo>
                  <a:lnTo>
                    <a:pt x="85066" y="48008"/>
                  </a:lnTo>
                  <a:lnTo>
                    <a:pt x="85349" y="48461"/>
                  </a:lnTo>
                  <a:lnTo>
                    <a:pt x="85595" y="48896"/>
                  </a:lnTo>
                  <a:lnTo>
                    <a:pt x="85840" y="49368"/>
                  </a:lnTo>
                  <a:lnTo>
                    <a:pt x="86067" y="49840"/>
                  </a:lnTo>
                  <a:lnTo>
                    <a:pt x="86256" y="50312"/>
                  </a:lnTo>
                  <a:lnTo>
                    <a:pt x="86444" y="50802"/>
                  </a:lnTo>
                  <a:lnTo>
                    <a:pt x="86709" y="51557"/>
                  </a:lnTo>
                  <a:lnTo>
                    <a:pt x="87011" y="52294"/>
                  </a:lnTo>
                  <a:lnTo>
                    <a:pt x="87162" y="52634"/>
                  </a:lnTo>
                  <a:lnTo>
                    <a:pt x="87332" y="52973"/>
                  </a:lnTo>
                  <a:lnTo>
                    <a:pt x="87501" y="53313"/>
                  </a:lnTo>
                  <a:lnTo>
                    <a:pt x="87690" y="53634"/>
                  </a:lnTo>
                  <a:lnTo>
                    <a:pt x="87898" y="53955"/>
                  </a:lnTo>
                  <a:lnTo>
                    <a:pt x="88106" y="54257"/>
                  </a:lnTo>
                  <a:lnTo>
                    <a:pt x="88351" y="54559"/>
                  </a:lnTo>
                  <a:lnTo>
                    <a:pt x="88596" y="54842"/>
                  </a:lnTo>
                  <a:lnTo>
                    <a:pt x="88842" y="55144"/>
                  </a:lnTo>
                  <a:lnTo>
                    <a:pt x="89125" y="55409"/>
                  </a:lnTo>
                  <a:lnTo>
                    <a:pt x="89427" y="55673"/>
                  </a:lnTo>
                  <a:lnTo>
                    <a:pt x="89748" y="55937"/>
                  </a:lnTo>
                  <a:lnTo>
                    <a:pt x="89748" y="55937"/>
                  </a:lnTo>
                  <a:lnTo>
                    <a:pt x="89333" y="55163"/>
                  </a:lnTo>
                  <a:lnTo>
                    <a:pt x="88936" y="54351"/>
                  </a:lnTo>
                  <a:lnTo>
                    <a:pt x="88559" y="53502"/>
                  </a:lnTo>
                  <a:lnTo>
                    <a:pt x="88181" y="52634"/>
                  </a:lnTo>
                  <a:lnTo>
                    <a:pt x="88181" y="52615"/>
                  </a:lnTo>
                  <a:lnTo>
                    <a:pt x="87879" y="51841"/>
                  </a:lnTo>
                  <a:lnTo>
                    <a:pt x="87841" y="51709"/>
                  </a:lnTo>
                  <a:lnTo>
                    <a:pt x="87577" y="50991"/>
                  </a:lnTo>
                  <a:lnTo>
                    <a:pt x="87520" y="50783"/>
                  </a:lnTo>
                  <a:lnTo>
                    <a:pt x="87218" y="49858"/>
                  </a:lnTo>
                  <a:lnTo>
                    <a:pt x="87048" y="49292"/>
                  </a:lnTo>
                  <a:lnTo>
                    <a:pt x="87011" y="49235"/>
                  </a:lnTo>
                  <a:lnTo>
                    <a:pt x="86841" y="48782"/>
                  </a:lnTo>
                  <a:lnTo>
                    <a:pt x="86633" y="48329"/>
                  </a:lnTo>
                  <a:lnTo>
                    <a:pt x="86407" y="47838"/>
                  </a:lnTo>
                  <a:lnTo>
                    <a:pt x="86142" y="47348"/>
                  </a:lnTo>
                  <a:lnTo>
                    <a:pt x="87426" y="48027"/>
                  </a:lnTo>
                  <a:lnTo>
                    <a:pt x="88691" y="48688"/>
                  </a:lnTo>
                  <a:lnTo>
                    <a:pt x="89937" y="49311"/>
                  </a:lnTo>
                  <a:lnTo>
                    <a:pt x="91164" y="49896"/>
                  </a:lnTo>
                  <a:lnTo>
                    <a:pt x="92372" y="50463"/>
                  </a:lnTo>
                  <a:lnTo>
                    <a:pt x="93543" y="51010"/>
                  </a:lnTo>
                  <a:lnTo>
                    <a:pt x="94713" y="51520"/>
                  </a:lnTo>
                  <a:lnTo>
                    <a:pt x="95846" y="51992"/>
                  </a:lnTo>
                  <a:lnTo>
                    <a:pt x="96960" y="52464"/>
                  </a:lnTo>
                  <a:lnTo>
                    <a:pt x="98036" y="52898"/>
                  </a:lnTo>
                  <a:lnTo>
                    <a:pt x="99112" y="53294"/>
                  </a:lnTo>
                  <a:lnTo>
                    <a:pt x="100150" y="53691"/>
                  </a:lnTo>
                  <a:lnTo>
                    <a:pt x="101169" y="54049"/>
                  </a:lnTo>
                  <a:lnTo>
                    <a:pt x="102170" y="54389"/>
                  </a:lnTo>
                  <a:lnTo>
                    <a:pt x="103152" y="54710"/>
                  </a:lnTo>
                  <a:lnTo>
                    <a:pt x="104114" y="54993"/>
                  </a:lnTo>
                  <a:lnTo>
                    <a:pt x="105039" y="55277"/>
                  </a:lnTo>
                  <a:lnTo>
                    <a:pt x="105946" y="55522"/>
                  </a:lnTo>
                  <a:lnTo>
                    <a:pt x="106852" y="55767"/>
                  </a:lnTo>
                  <a:lnTo>
                    <a:pt x="107720" y="55975"/>
                  </a:lnTo>
                  <a:lnTo>
                    <a:pt x="108570" y="56183"/>
                  </a:lnTo>
                  <a:lnTo>
                    <a:pt x="109381" y="56353"/>
                  </a:lnTo>
                  <a:lnTo>
                    <a:pt x="110193" y="56522"/>
                  </a:lnTo>
                  <a:lnTo>
                    <a:pt x="110986" y="56674"/>
                  </a:lnTo>
                  <a:lnTo>
                    <a:pt x="111741" y="56806"/>
                  </a:lnTo>
                  <a:lnTo>
                    <a:pt x="112496" y="56919"/>
                  </a:lnTo>
                  <a:lnTo>
                    <a:pt x="113214" y="57013"/>
                  </a:lnTo>
                  <a:lnTo>
                    <a:pt x="113912" y="57108"/>
                  </a:lnTo>
                  <a:lnTo>
                    <a:pt x="115253" y="57240"/>
                  </a:lnTo>
                  <a:lnTo>
                    <a:pt x="116499" y="57315"/>
                  </a:lnTo>
                  <a:lnTo>
                    <a:pt x="117688" y="57372"/>
                  </a:lnTo>
                  <a:lnTo>
                    <a:pt x="118783" y="57372"/>
                  </a:lnTo>
                  <a:lnTo>
                    <a:pt x="119802" y="57334"/>
                  </a:lnTo>
                  <a:lnTo>
                    <a:pt x="120727" y="57278"/>
                  </a:lnTo>
                  <a:lnTo>
                    <a:pt x="121596" y="57202"/>
                  </a:lnTo>
                  <a:lnTo>
                    <a:pt x="122370" y="57089"/>
                  </a:lnTo>
                  <a:lnTo>
                    <a:pt x="123068" y="56976"/>
                  </a:lnTo>
                  <a:lnTo>
                    <a:pt x="123691" y="56862"/>
                  </a:lnTo>
                  <a:lnTo>
                    <a:pt x="124239" y="56730"/>
                  </a:lnTo>
                  <a:lnTo>
                    <a:pt x="124711" y="56598"/>
                  </a:lnTo>
                  <a:lnTo>
                    <a:pt x="125107" y="56485"/>
                  </a:lnTo>
                  <a:lnTo>
                    <a:pt x="125428" y="56371"/>
                  </a:lnTo>
                  <a:lnTo>
                    <a:pt x="125862" y="56202"/>
                  </a:lnTo>
                  <a:lnTo>
                    <a:pt x="126013" y="56145"/>
                  </a:lnTo>
                  <a:lnTo>
                    <a:pt x="125069" y="56296"/>
                  </a:lnTo>
                  <a:lnTo>
                    <a:pt x="124125" y="56428"/>
                  </a:lnTo>
                  <a:lnTo>
                    <a:pt x="123144" y="56504"/>
                  </a:lnTo>
                  <a:lnTo>
                    <a:pt x="122143" y="56560"/>
                  </a:lnTo>
                  <a:lnTo>
                    <a:pt x="121143" y="56579"/>
                  </a:lnTo>
                  <a:lnTo>
                    <a:pt x="120123" y="56579"/>
                  </a:lnTo>
                  <a:lnTo>
                    <a:pt x="119104" y="56541"/>
                  </a:lnTo>
                  <a:lnTo>
                    <a:pt x="118047" y="56466"/>
                  </a:lnTo>
                  <a:lnTo>
                    <a:pt x="116989" y="56371"/>
                  </a:lnTo>
                  <a:lnTo>
                    <a:pt x="115932" y="56258"/>
                  </a:lnTo>
                  <a:lnTo>
                    <a:pt x="114875" y="56107"/>
                  </a:lnTo>
                  <a:lnTo>
                    <a:pt x="113799" y="55937"/>
                  </a:lnTo>
                  <a:lnTo>
                    <a:pt x="112723" y="55748"/>
                  </a:lnTo>
                  <a:lnTo>
                    <a:pt x="111647" y="55541"/>
                  </a:lnTo>
                  <a:lnTo>
                    <a:pt x="110571" y="55295"/>
                  </a:lnTo>
                  <a:lnTo>
                    <a:pt x="109476" y="55050"/>
                  </a:lnTo>
                  <a:lnTo>
                    <a:pt x="108400" y="54786"/>
                  </a:lnTo>
                  <a:lnTo>
                    <a:pt x="107343" y="54503"/>
                  </a:lnTo>
                  <a:lnTo>
                    <a:pt x="106267" y="54200"/>
                  </a:lnTo>
                  <a:lnTo>
                    <a:pt x="105209" y="53880"/>
                  </a:lnTo>
                  <a:lnTo>
                    <a:pt x="104152" y="53559"/>
                  </a:lnTo>
                  <a:lnTo>
                    <a:pt x="103114" y="53219"/>
                  </a:lnTo>
                  <a:lnTo>
                    <a:pt x="102076" y="52860"/>
                  </a:lnTo>
                  <a:lnTo>
                    <a:pt x="101056" y="52501"/>
                  </a:lnTo>
                  <a:lnTo>
                    <a:pt x="100037" y="52143"/>
                  </a:lnTo>
                  <a:lnTo>
                    <a:pt x="99055" y="51765"/>
                  </a:lnTo>
                  <a:lnTo>
                    <a:pt x="97111" y="51010"/>
                  </a:lnTo>
                  <a:lnTo>
                    <a:pt x="95260" y="50236"/>
                  </a:lnTo>
                  <a:lnTo>
                    <a:pt x="93486" y="49481"/>
                  </a:lnTo>
                  <a:lnTo>
                    <a:pt x="94864" y="49481"/>
                  </a:lnTo>
                  <a:lnTo>
                    <a:pt x="96186" y="49462"/>
                  </a:lnTo>
                  <a:lnTo>
                    <a:pt x="97450" y="49405"/>
                  </a:lnTo>
                  <a:lnTo>
                    <a:pt x="98677" y="49330"/>
                  </a:lnTo>
                  <a:lnTo>
                    <a:pt x="99848" y="49235"/>
                  </a:lnTo>
                  <a:lnTo>
                    <a:pt x="100981" y="49122"/>
                  </a:lnTo>
                  <a:lnTo>
                    <a:pt x="102057" y="48990"/>
                  </a:lnTo>
                  <a:lnTo>
                    <a:pt x="103076" y="48839"/>
                  </a:lnTo>
                  <a:lnTo>
                    <a:pt x="104058" y="48688"/>
                  </a:lnTo>
                  <a:lnTo>
                    <a:pt x="105002" y="48499"/>
                  </a:lnTo>
                  <a:lnTo>
                    <a:pt x="105889" y="48310"/>
                  </a:lnTo>
                  <a:lnTo>
                    <a:pt x="106720" y="48103"/>
                  </a:lnTo>
                  <a:lnTo>
                    <a:pt x="107513" y="47895"/>
                  </a:lnTo>
                  <a:lnTo>
                    <a:pt x="108268" y="47687"/>
                  </a:lnTo>
                  <a:lnTo>
                    <a:pt x="108985" y="47461"/>
                  </a:lnTo>
                  <a:lnTo>
                    <a:pt x="109646" y="47253"/>
                  </a:lnTo>
                  <a:lnTo>
                    <a:pt x="110269" y="47027"/>
                  </a:lnTo>
                  <a:lnTo>
                    <a:pt x="110835" y="46800"/>
                  </a:lnTo>
                  <a:lnTo>
                    <a:pt x="111364" y="46574"/>
                  </a:lnTo>
                  <a:lnTo>
                    <a:pt x="111855" y="46366"/>
                  </a:lnTo>
                  <a:lnTo>
                    <a:pt x="112723" y="45969"/>
                  </a:lnTo>
                  <a:lnTo>
                    <a:pt x="113403" y="45592"/>
                  </a:lnTo>
                  <a:lnTo>
                    <a:pt x="113950" y="45290"/>
                  </a:lnTo>
                  <a:lnTo>
                    <a:pt x="114309" y="45063"/>
                  </a:lnTo>
                  <a:lnTo>
                    <a:pt x="114611" y="44837"/>
                  </a:lnTo>
                  <a:lnTo>
                    <a:pt x="114611" y="44837"/>
                  </a:lnTo>
                  <a:lnTo>
                    <a:pt x="113988" y="45195"/>
                  </a:lnTo>
                  <a:lnTo>
                    <a:pt x="113327" y="45535"/>
                  </a:lnTo>
                  <a:lnTo>
                    <a:pt x="112629" y="45856"/>
                  </a:lnTo>
                  <a:lnTo>
                    <a:pt x="111911" y="46139"/>
                  </a:lnTo>
                  <a:lnTo>
                    <a:pt x="111194" y="46423"/>
                  </a:lnTo>
                  <a:lnTo>
                    <a:pt x="110439" y="46668"/>
                  </a:lnTo>
                  <a:lnTo>
                    <a:pt x="109665" y="46913"/>
                  </a:lnTo>
                  <a:lnTo>
                    <a:pt x="108872" y="47121"/>
                  </a:lnTo>
                  <a:lnTo>
                    <a:pt x="108079" y="47329"/>
                  </a:lnTo>
                  <a:lnTo>
                    <a:pt x="107267" y="47499"/>
                  </a:lnTo>
                  <a:lnTo>
                    <a:pt x="106455" y="47669"/>
                  </a:lnTo>
                  <a:lnTo>
                    <a:pt x="105625" y="47820"/>
                  </a:lnTo>
                  <a:lnTo>
                    <a:pt x="104794" y="47952"/>
                  </a:lnTo>
                  <a:lnTo>
                    <a:pt x="103963" y="48084"/>
                  </a:lnTo>
                  <a:lnTo>
                    <a:pt x="103152" y="48178"/>
                  </a:lnTo>
                  <a:lnTo>
                    <a:pt x="102321" y="48273"/>
                  </a:lnTo>
                  <a:lnTo>
                    <a:pt x="101490" y="48348"/>
                  </a:lnTo>
                  <a:lnTo>
                    <a:pt x="100679" y="48424"/>
                  </a:lnTo>
                  <a:lnTo>
                    <a:pt x="99093" y="48537"/>
                  </a:lnTo>
                  <a:lnTo>
                    <a:pt x="97564" y="48594"/>
                  </a:lnTo>
                  <a:lnTo>
                    <a:pt x="96110" y="48631"/>
                  </a:lnTo>
                  <a:lnTo>
                    <a:pt x="94732" y="48631"/>
                  </a:lnTo>
                  <a:lnTo>
                    <a:pt x="93486" y="48612"/>
                  </a:lnTo>
                  <a:lnTo>
                    <a:pt x="92372" y="48556"/>
                  </a:lnTo>
                  <a:lnTo>
                    <a:pt x="91390" y="48499"/>
                  </a:lnTo>
                  <a:lnTo>
                    <a:pt x="90239" y="47952"/>
                  </a:lnTo>
                  <a:lnTo>
                    <a:pt x="89144" y="47404"/>
                  </a:lnTo>
                  <a:lnTo>
                    <a:pt x="88124" y="46895"/>
                  </a:lnTo>
                  <a:lnTo>
                    <a:pt x="87199" y="46385"/>
                  </a:lnTo>
                  <a:lnTo>
                    <a:pt x="86350" y="45932"/>
                  </a:lnTo>
                  <a:lnTo>
                    <a:pt x="85595" y="45498"/>
                  </a:lnTo>
                  <a:lnTo>
                    <a:pt x="84934" y="45101"/>
                  </a:lnTo>
                  <a:lnTo>
                    <a:pt x="84387" y="44742"/>
                  </a:lnTo>
                  <a:lnTo>
                    <a:pt x="83745" y="43968"/>
                  </a:lnTo>
                  <a:lnTo>
                    <a:pt x="83046" y="43175"/>
                  </a:lnTo>
                  <a:lnTo>
                    <a:pt x="82914" y="43043"/>
                  </a:lnTo>
                  <a:lnTo>
                    <a:pt x="82291" y="42401"/>
                  </a:lnTo>
                  <a:lnTo>
                    <a:pt x="82159" y="42269"/>
                  </a:lnTo>
                  <a:lnTo>
                    <a:pt x="81423" y="41571"/>
                  </a:lnTo>
                  <a:lnTo>
                    <a:pt x="81140" y="41325"/>
                  </a:lnTo>
                  <a:lnTo>
                    <a:pt x="80630" y="40872"/>
                  </a:lnTo>
                  <a:lnTo>
                    <a:pt x="80271" y="40570"/>
                  </a:lnTo>
                  <a:lnTo>
                    <a:pt x="79686" y="40098"/>
                  </a:lnTo>
                  <a:lnTo>
                    <a:pt x="79157" y="39683"/>
                  </a:lnTo>
                  <a:lnTo>
                    <a:pt x="78610" y="39305"/>
                  </a:lnTo>
                  <a:lnTo>
                    <a:pt x="78176" y="38984"/>
                  </a:lnTo>
                  <a:lnTo>
                    <a:pt x="77647" y="38626"/>
                  </a:lnTo>
                  <a:lnTo>
                    <a:pt x="77213" y="38343"/>
                  </a:lnTo>
                  <a:lnTo>
                    <a:pt x="76307" y="37795"/>
                  </a:lnTo>
                  <a:lnTo>
                    <a:pt x="75854" y="37531"/>
                  </a:lnTo>
                  <a:lnTo>
                    <a:pt x="75231" y="37191"/>
                  </a:lnTo>
                  <a:lnTo>
                    <a:pt x="74759" y="36946"/>
                  </a:lnTo>
                  <a:lnTo>
                    <a:pt x="73909" y="36511"/>
                  </a:lnTo>
                  <a:lnTo>
                    <a:pt x="73437" y="36304"/>
                  </a:lnTo>
                  <a:lnTo>
                    <a:pt x="72569" y="35907"/>
                  </a:lnTo>
                  <a:lnTo>
                    <a:pt x="72116" y="35737"/>
                  </a:lnTo>
                  <a:lnTo>
                    <a:pt x="71247" y="35398"/>
                  </a:lnTo>
                  <a:lnTo>
                    <a:pt x="70889" y="35265"/>
                  </a:lnTo>
                  <a:lnTo>
                    <a:pt x="70266" y="35058"/>
                  </a:lnTo>
                  <a:lnTo>
                    <a:pt x="69643" y="34850"/>
                  </a:lnTo>
                  <a:lnTo>
                    <a:pt x="69303" y="34756"/>
                  </a:lnTo>
                  <a:lnTo>
                    <a:pt x="68283" y="34473"/>
                  </a:lnTo>
                  <a:lnTo>
                    <a:pt x="67887" y="34359"/>
                  </a:lnTo>
                  <a:lnTo>
                    <a:pt x="67207" y="34208"/>
                  </a:lnTo>
                  <a:lnTo>
                    <a:pt x="66528" y="34057"/>
                  </a:lnTo>
                  <a:lnTo>
                    <a:pt x="66509" y="34057"/>
                  </a:lnTo>
                  <a:lnTo>
                    <a:pt x="67566" y="33944"/>
                  </a:lnTo>
                  <a:lnTo>
                    <a:pt x="68642" y="33868"/>
                  </a:lnTo>
                  <a:lnTo>
                    <a:pt x="69850" y="33774"/>
                  </a:lnTo>
                  <a:lnTo>
                    <a:pt x="71058" y="33717"/>
                  </a:lnTo>
                  <a:lnTo>
                    <a:pt x="72267" y="33680"/>
                  </a:lnTo>
                  <a:lnTo>
                    <a:pt x="73475" y="33661"/>
                  </a:lnTo>
                  <a:lnTo>
                    <a:pt x="74702" y="33642"/>
                  </a:lnTo>
                  <a:lnTo>
                    <a:pt x="75910" y="33661"/>
                  </a:lnTo>
                  <a:lnTo>
                    <a:pt x="77137" y="33699"/>
                  </a:lnTo>
                  <a:lnTo>
                    <a:pt x="78364" y="33755"/>
                  </a:lnTo>
                  <a:lnTo>
                    <a:pt x="79573" y="33831"/>
                  </a:lnTo>
                  <a:lnTo>
                    <a:pt x="80800" y="33925"/>
                  </a:lnTo>
                  <a:lnTo>
                    <a:pt x="82008" y="34038"/>
                  </a:lnTo>
                  <a:lnTo>
                    <a:pt x="83235" y="34170"/>
                  </a:lnTo>
                  <a:lnTo>
                    <a:pt x="84443" y="34322"/>
                  </a:lnTo>
                  <a:lnTo>
                    <a:pt x="85651" y="34491"/>
                  </a:lnTo>
                  <a:lnTo>
                    <a:pt x="86860" y="34680"/>
                  </a:lnTo>
                  <a:lnTo>
                    <a:pt x="88049" y="34888"/>
                  </a:lnTo>
                  <a:lnTo>
                    <a:pt x="89540" y="35152"/>
                  </a:lnTo>
                  <a:lnTo>
                    <a:pt x="90994" y="35379"/>
                  </a:lnTo>
                  <a:lnTo>
                    <a:pt x="92391" y="35567"/>
                  </a:lnTo>
                  <a:lnTo>
                    <a:pt x="93750" y="35737"/>
                  </a:lnTo>
                  <a:lnTo>
                    <a:pt x="95072" y="35851"/>
                  </a:lnTo>
                  <a:lnTo>
                    <a:pt x="96355" y="35945"/>
                  </a:lnTo>
                  <a:lnTo>
                    <a:pt x="97601" y="36002"/>
                  </a:lnTo>
                  <a:lnTo>
                    <a:pt x="98810" y="36039"/>
                  </a:lnTo>
                  <a:lnTo>
                    <a:pt x="99980" y="36039"/>
                  </a:lnTo>
                  <a:lnTo>
                    <a:pt x="101113" y="36021"/>
                  </a:lnTo>
                  <a:lnTo>
                    <a:pt x="102227" y="35964"/>
                  </a:lnTo>
                  <a:lnTo>
                    <a:pt x="103284" y="35888"/>
                  </a:lnTo>
                  <a:lnTo>
                    <a:pt x="104322" y="35794"/>
                  </a:lnTo>
                  <a:lnTo>
                    <a:pt x="105304" y="35662"/>
                  </a:lnTo>
                  <a:lnTo>
                    <a:pt x="106267" y="35511"/>
                  </a:lnTo>
                  <a:lnTo>
                    <a:pt x="107192" y="35341"/>
                  </a:lnTo>
                  <a:lnTo>
                    <a:pt x="108098" y="35152"/>
                  </a:lnTo>
                  <a:lnTo>
                    <a:pt x="108966" y="34945"/>
                  </a:lnTo>
                  <a:lnTo>
                    <a:pt x="109797" y="34718"/>
                  </a:lnTo>
                  <a:lnTo>
                    <a:pt x="110590" y="34473"/>
                  </a:lnTo>
                  <a:lnTo>
                    <a:pt x="111364" y="34208"/>
                  </a:lnTo>
                  <a:lnTo>
                    <a:pt x="112100" y="33925"/>
                  </a:lnTo>
                  <a:lnTo>
                    <a:pt x="112817" y="33642"/>
                  </a:lnTo>
                  <a:lnTo>
                    <a:pt x="113497" y="33340"/>
                  </a:lnTo>
                  <a:lnTo>
                    <a:pt x="114158" y="33019"/>
                  </a:lnTo>
                  <a:lnTo>
                    <a:pt x="114781" y="32679"/>
                  </a:lnTo>
                  <a:lnTo>
                    <a:pt x="115385" y="32339"/>
                  </a:lnTo>
                  <a:lnTo>
                    <a:pt x="115951" y="31999"/>
                  </a:lnTo>
                  <a:lnTo>
                    <a:pt x="116499" y="31641"/>
                  </a:lnTo>
                  <a:lnTo>
                    <a:pt x="117027" y="31263"/>
                  </a:lnTo>
                  <a:lnTo>
                    <a:pt x="117537" y="30905"/>
                  </a:lnTo>
                  <a:lnTo>
                    <a:pt x="118009" y="30527"/>
                  </a:lnTo>
                  <a:lnTo>
                    <a:pt x="118462" y="30131"/>
                  </a:lnTo>
                  <a:lnTo>
                    <a:pt x="118877" y="29753"/>
                  </a:lnTo>
                  <a:lnTo>
                    <a:pt x="119293" y="29357"/>
                  </a:lnTo>
                  <a:lnTo>
                    <a:pt x="119670" y="28979"/>
                  </a:lnTo>
                  <a:lnTo>
                    <a:pt x="120029" y="28582"/>
                  </a:lnTo>
                  <a:lnTo>
                    <a:pt x="120388" y="28186"/>
                  </a:lnTo>
                  <a:lnTo>
                    <a:pt x="120708" y="27808"/>
                  </a:lnTo>
                  <a:lnTo>
                    <a:pt x="121010" y="27431"/>
                  </a:lnTo>
                  <a:lnTo>
                    <a:pt x="121294" y="27034"/>
                  </a:lnTo>
                  <a:lnTo>
                    <a:pt x="121558" y="26657"/>
                  </a:lnTo>
                  <a:lnTo>
                    <a:pt x="122030" y="25940"/>
                  </a:lnTo>
                  <a:lnTo>
                    <a:pt x="122445" y="25222"/>
                  </a:lnTo>
                  <a:lnTo>
                    <a:pt x="122785" y="24561"/>
                  </a:lnTo>
                  <a:lnTo>
                    <a:pt x="123087" y="23957"/>
                  </a:lnTo>
                  <a:lnTo>
                    <a:pt x="123314" y="23391"/>
                  </a:lnTo>
                  <a:lnTo>
                    <a:pt x="123502" y="22900"/>
                  </a:lnTo>
                  <a:lnTo>
                    <a:pt x="123653" y="22466"/>
                  </a:lnTo>
                  <a:lnTo>
                    <a:pt x="123748" y="22126"/>
                  </a:lnTo>
                  <a:lnTo>
                    <a:pt x="123823" y="21881"/>
                  </a:lnTo>
                  <a:lnTo>
                    <a:pt x="123880" y="21654"/>
                  </a:lnTo>
                  <a:lnTo>
                    <a:pt x="122974" y="23032"/>
                  </a:lnTo>
                  <a:lnTo>
                    <a:pt x="122521" y="23693"/>
                  </a:lnTo>
                  <a:lnTo>
                    <a:pt x="122049" y="24373"/>
                  </a:lnTo>
                  <a:lnTo>
                    <a:pt x="121577" y="25033"/>
                  </a:lnTo>
                  <a:lnTo>
                    <a:pt x="121067" y="25675"/>
                  </a:lnTo>
                  <a:lnTo>
                    <a:pt x="120539" y="26298"/>
                  </a:lnTo>
                  <a:lnTo>
                    <a:pt x="119972" y="26921"/>
                  </a:lnTo>
                  <a:lnTo>
                    <a:pt x="119387" y="27525"/>
                  </a:lnTo>
                  <a:lnTo>
                    <a:pt x="118783" y="28111"/>
                  </a:lnTo>
                  <a:lnTo>
                    <a:pt x="118122" y="28677"/>
                  </a:lnTo>
                  <a:lnTo>
                    <a:pt x="117424" y="29224"/>
                  </a:lnTo>
                  <a:lnTo>
                    <a:pt x="117065" y="29470"/>
                  </a:lnTo>
                  <a:lnTo>
                    <a:pt x="116687" y="29734"/>
                  </a:lnTo>
                  <a:lnTo>
                    <a:pt x="116291" y="29979"/>
                  </a:lnTo>
                  <a:lnTo>
                    <a:pt x="115894" y="30225"/>
                  </a:lnTo>
                  <a:lnTo>
                    <a:pt x="115479" y="30451"/>
                  </a:lnTo>
                  <a:lnTo>
                    <a:pt x="115064" y="30697"/>
                  </a:lnTo>
                  <a:lnTo>
                    <a:pt x="114611" y="30905"/>
                  </a:lnTo>
                  <a:lnTo>
                    <a:pt x="114158" y="31131"/>
                  </a:lnTo>
                  <a:lnTo>
                    <a:pt x="113705" y="31339"/>
                  </a:lnTo>
                  <a:lnTo>
                    <a:pt x="113214" y="31528"/>
                  </a:lnTo>
                  <a:lnTo>
                    <a:pt x="112723" y="31716"/>
                  </a:lnTo>
                  <a:lnTo>
                    <a:pt x="112194" y="31905"/>
                  </a:lnTo>
                  <a:lnTo>
                    <a:pt x="111666" y="32075"/>
                  </a:lnTo>
                  <a:lnTo>
                    <a:pt x="111118" y="32245"/>
                  </a:lnTo>
                  <a:lnTo>
                    <a:pt x="110571" y="32396"/>
                  </a:lnTo>
                  <a:lnTo>
                    <a:pt x="109986" y="32528"/>
                  </a:lnTo>
                  <a:lnTo>
                    <a:pt x="109381" y="32679"/>
                  </a:lnTo>
                  <a:lnTo>
                    <a:pt x="108758" y="32792"/>
                  </a:lnTo>
                  <a:lnTo>
                    <a:pt x="108135" y="32906"/>
                  </a:lnTo>
                  <a:lnTo>
                    <a:pt x="107475" y="33019"/>
                  </a:lnTo>
                  <a:lnTo>
                    <a:pt x="106795" y="33113"/>
                  </a:lnTo>
                  <a:lnTo>
                    <a:pt x="106116" y="33208"/>
                  </a:lnTo>
                  <a:lnTo>
                    <a:pt x="105398" y="33283"/>
                  </a:lnTo>
                  <a:lnTo>
                    <a:pt x="104662" y="33340"/>
                  </a:lnTo>
                  <a:lnTo>
                    <a:pt x="103907" y="33396"/>
                  </a:lnTo>
                  <a:lnTo>
                    <a:pt x="103133" y="33434"/>
                  </a:lnTo>
                  <a:lnTo>
                    <a:pt x="102321" y="33453"/>
                  </a:lnTo>
                  <a:lnTo>
                    <a:pt x="101490" y="33472"/>
                  </a:lnTo>
                  <a:lnTo>
                    <a:pt x="99791" y="33472"/>
                  </a:lnTo>
                  <a:lnTo>
                    <a:pt x="98885" y="33453"/>
                  </a:lnTo>
                  <a:lnTo>
                    <a:pt x="97979" y="33415"/>
                  </a:lnTo>
                  <a:lnTo>
                    <a:pt x="97035" y="33359"/>
                  </a:lnTo>
                  <a:lnTo>
                    <a:pt x="96053" y="33302"/>
                  </a:lnTo>
                  <a:lnTo>
                    <a:pt x="95072" y="33227"/>
                  </a:lnTo>
                  <a:lnTo>
                    <a:pt x="94052" y="33151"/>
                  </a:lnTo>
                  <a:lnTo>
                    <a:pt x="92995" y="33038"/>
                  </a:lnTo>
                  <a:lnTo>
                    <a:pt x="91938" y="32925"/>
                  </a:lnTo>
                  <a:lnTo>
                    <a:pt x="89691" y="32641"/>
                  </a:lnTo>
                  <a:lnTo>
                    <a:pt x="89144" y="32566"/>
                  </a:lnTo>
                  <a:lnTo>
                    <a:pt x="88596" y="32471"/>
                  </a:lnTo>
                  <a:lnTo>
                    <a:pt x="87483" y="32302"/>
                  </a:lnTo>
                  <a:lnTo>
                    <a:pt x="86841" y="32207"/>
                  </a:lnTo>
                  <a:lnTo>
                    <a:pt x="85217" y="31981"/>
                  </a:lnTo>
                  <a:lnTo>
                    <a:pt x="84594" y="31905"/>
                  </a:lnTo>
                  <a:lnTo>
                    <a:pt x="82499" y="31660"/>
                  </a:lnTo>
                  <a:lnTo>
                    <a:pt x="82140" y="31622"/>
                  </a:lnTo>
                  <a:lnTo>
                    <a:pt x="80403" y="31471"/>
                  </a:lnTo>
                  <a:lnTo>
                    <a:pt x="79724" y="31414"/>
                  </a:lnTo>
                  <a:lnTo>
                    <a:pt x="78232" y="31301"/>
                  </a:lnTo>
                  <a:lnTo>
                    <a:pt x="77628" y="31263"/>
                  </a:lnTo>
                  <a:lnTo>
                    <a:pt x="75703" y="31169"/>
                  </a:lnTo>
                  <a:lnTo>
                    <a:pt x="75098" y="31150"/>
                  </a:lnTo>
                  <a:lnTo>
                    <a:pt x="73739" y="31131"/>
                  </a:lnTo>
                  <a:lnTo>
                    <a:pt x="72984" y="31112"/>
                  </a:lnTo>
                  <a:lnTo>
                    <a:pt x="71700" y="31112"/>
                  </a:lnTo>
                  <a:lnTo>
                    <a:pt x="71040" y="31131"/>
                  </a:lnTo>
                  <a:lnTo>
                    <a:pt x="69322" y="31169"/>
                  </a:lnTo>
                  <a:lnTo>
                    <a:pt x="68548" y="31207"/>
                  </a:lnTo>
                  <a:lnTo>
                    <a:pt x="67490" y="31263"/>
                  </a:lnTo>
                  <a:lnTo>
                    <a:pt x="66660" y="31301"/>
                  </a:lnTo>
                  <a:lnTo>
                    <a:pt x="65640" y="31395"/>
                  </a:lnTo>
                  <a:lnTo>
                    <a:pt x="64338" y="31509"/>
                  </a:lnTo>
                  <a:lnTo>
                    <a:pt x="63356" y="31603"/>
                  </a:lnTo>
                  <a:lnTo>
                    <a:pt x="62431" y="31716"/>
                  </a:lnTo>
                  <a:lnTo>
                    <a:pt x="61676" y="31811"/>
                  </a:lnTo>
                  <a:lnTo>
                    <a:pt x="60732" y="31943"/>
                  </a:lnTo>
                  <a:lnTo>
                    <a:pt x="60128" y="32037"/>
                  </a:lnTo>
                  <a:lnTo>
                    <a:pt x="59184" y="32188"/>
                  </a:lnTo>
                  <a:lnTo>
                    <a:pt x="58278" y="32358"/>
                  </a:lnTo>
                  <a:lnTo>
                    <a:pt x="57787" y="32453"/>
                  </a:lnTo>
                  <a:lnTo>
                    <a:pt x="56768" y="32660"/>
                  </a:lnTo>
                  <a:lnTo>
                    <a:pt x="56296" y="32755"/>
                  </a:lnTo>
                  <a:lnTo>
                    <a:pt x="55427" y="32962"/>
                  </a:lnTo>
                  <a:lnTo>
                    <a:pt x="54559" y="33170"/>
                  </a:lnTo>
                  <a:lnTo>
                    <a:pt x="53690" y="33378"/>
                  </a:lnTo>
                  <a:lnTo>
                    <a:pt x="52860" y="33604"/>
                  </a:lnTo>
                  <a:lnTo>
                    <a:pt x="52633" y="33661"/>
                  </a:lnTo>
                  <a:lnTo>
                    <a:pt x="51538" y="33982"/>
                  </a:lnTo>
                  <a:lnTo>
                    <a:pt x="51331" y="34057"/>
                  </a:lnTo>
                  <a:lnTo>
                    <a:pt x="50462" y="34322"/>
                  </a:lnTo>
                  <a:lnTo>
                    <a:pt x="49613" y="34605"/>
                  </a:lnTo>
                  <a:lnTo>
                    <a:pt x="48782" y="34907"/>
                  </a:lnTo>
                  <a:lnTo>
                    <a:pt x="47951" y="35209"/>
                  </a:lnTo>
                  <a:lnTo>
                    <a:pt x="47876" y="35228"/>
                  </a:lnTo>
                  <a:lnTo>
                    <a:pt x="46743" y="35662"/>
                  </a:lnTo>
                  <a:lnTo>
                    <a:pt x="45648" y="36134"/>
                  </a:lnTo>
                  <a:lnTo>
                    <a:pt x="44553" y="36606"/>
                  </a:lnTo>
                  <a:lnTo>
                    <a:pt x="43496" y="37116"/>
                  </a:lnTo>
                  <a:lnTo>
                    <a:pt x="44025" y="36398"/>
                  </a:lnTo>
                  <a:lnTo>
                    <a:pt x="44591" y="35681"/>
                  </a:lnTo>
                  <a:lnTo>
                    <a:pt x="45157" y="34982"/>
                  </a:lnTo>
                  <a:lnTo>
                    <a:pt x="45743" y="34322"/>
                  </a:lnTo>
                  <a:lnTo>
                    <a:pt x="46309" y="33699"/>
                  </a:lnTo>
                  <a:lnTo>
                    <a:pt x="46592" y="33434"/>
                  </a:lnTo>
                  <a:lnTo>
                    <a:pt x="46875" y="33189"/>
                  </a:lnTo>
                  <a:lnTo>
                    <a:pt x="47140" y="32962"/>
                  </a:lnTo>
                  <a:lnTo>
                    <a:pt x="47385" y="32773"/>
                  </a:lnTo>
                  <a:lnTo>
                    <a:pt x="47649" y="32604"/>
                  </a:lnTo>
                  <a:lnTo>
                    <a:pt x="47876" y="32490"/>
                  </a:lnTo>
                  <a:lnTo>
                    <a:pt x="48461" y="32207"/>
                  </a:lnTo>
                  <a:lnTo>
                    <a:pt x="49046" y="31924"/>
                  </a:lnTo>
                  <a:lnTo>
                    <a:pt x="49613" y="31622"/>
                  </a:lnTo>
                  <a:lnTo>
                    <a:pt x="50198" y="31320"/>
                  </a:lnTo>
                  <a:lnTo>
                    <a:pt x="50783" y="30999"/>
                  </a:lnTo>
                  <a:lnTo>
                    <a:pt x="51350" y="30659"/>
                  </a:lnTo>
                  <a:lnTo>
                    <a:pt x="52501" y="29942"/>
                  </a:lnTo>
                  <a:lnTo>
                    <a:pt x="53634" y="29187"/>
                  </a:lnTo>
                  <a:lnTo>
                    <a:pt x="54748" y="28394"/>
                  </a:lnTo>
                  <a:lnTo>
                    <a:pt x="55861" y="27563"/>
                  </a:lnTo>
                  <a:lnTo>
                    <a:pt x="56938" y="26676"/>
                  </a:lnTo>
                  <a:lnTo>
                    <a:pt x="58014" y="25770"/>
                  </a:lnTo>
                  <a:lnTo>
                    <a:pt x="59052" y="24826"/>
                  </a:lnTo>
                  <a:lnTo>
                    <a:pt x="60071" y="23844"/>
                  </a:lnTo>
                  <a:lnTo>
                    <a:pt x="61053" y="22843"/>
                  </a:lnTo>
                  <a:lnTo>
                    <a:pt x="62016" y="21805"/>
                  </a:lnTo>
                  <a:lnTo>
                    <a:pt x="62941" y="20748"/>
                  </a:lnTo>
                  <a:lnTo>
                    <a:pt x="63809" y="19653"/>
                  </a:lnTo>
                  <a:lnTo>
                    <a:pt x="64659" y="18558"/>
                  </a:lnTo>
                  <a:lnTo>
                    <a:pt x="65074" y="17992"/>
                  </a:lnTo>
                  <a:lnTo>
                    <a:pt x="65452" y="17444"/>
                  </a:lnTo>
                  <a:lnTo>
                    <a:pt x="65848" y="16878"/>
                  </a:lnTo>
                  <a:lnTo>
                    <a:pt x="66226" y="16293"/>
                  </a:lnTo>
                  <a:lnTo>
                    <a:pt x="66584" y="15726"/>
                  </a:lnTo>
                  <a:lnTo>
                    <a:pt x="66924" y="15141"/>
                  </a:lnTo>
                  <a:lnTo>
                    <a:pt x="67264" y="14575"/>
                  </a:lnTo>
                  <a:lnTo>
                    <a:pt x="67585" y="13990"/>
                  </a:lnTo>
                  <a:lnTo>
                    <a:pt x="67887" y="13404"/>
                  </a:lnTo>
                  <a:lnTo>
                    <a:pt x="68189" y="12819"/>
                  </a:lnTo>
                  <a:lnTo>
                    <a:pt x="68472" y="12234"/>
                  </a:lnTo>
                  <a:lnTo>
                    <a:pt x="68736" y="11649"/>
                  </a:lnTo>
                  <a:lnTo>
                    <a:pt x="69001" y="11044"/>
                  </a:lnTo>
                  <a:lnTo>
                    <a:pt x="69227" y="10459"/>
                  </a:lnTo>
                  <a:lnTo>
                    <a:pt x="69454" y="9874"/>
                  </a:lnTo>
                  <a:lnTo>
                    <a:pt x="69661" y="9270"/>
                  </a:lnTo>
                  <a:lnTo>
                    <a:pt x="69850" y="8685"/>
                  </a:lnTo>
                  <a:lnTo>
                    <a:pt x="70039" y="8099"/>
                  </a:lnTo>
                  <a:lnTo>
                    <a:pt x="70190" y="7495"/>
                  </a:lnTo>
                  <a:lnTo>
                    <a:pt x="70341" y="6910"/>
                  </a:lnTo>
                  <a:lnTo>
                    <a:pt x="70454" y="6325"/>
                  </a:lnTo>
                  <a:lnTo>
                    <a:pt x="70568" y="5740"/>
                  </a:lnTo>
                  <a:lnTo>
                    <a:pt x="70662" y="5154"/>
                  </a:lnTo>
                  <a:lnTo>
                    <a:pt x="70719" y="4569"/>
                  </a:lnTo>
                  <a:lnTo>
                    <a:pt x="70775" y="3984"/>
                  </a:lnTo>
                  <a:lnTo>
                    <a:pt x="70813" y="3399"/>
                  </a:lnTo>
                  <a:lnTo>
                    <a:pt x="70832" y="2832"/>
                  </a:lnTo>
                  <a:lnTo>
                    <a:pt x="70832" y="2247"/>
                  </a:lnTo>
                  <a:lnTo>
                    <a:pt x="70794" y="1681"/>
                  </a:lnTo>
                  <a:lnTo>
                    <a:pt x="70756" y="1114"/>
                  </a:lnTo>
                  <a:lnTo>
                    <a:pt x="70700" y="548"/>
                  </a:lnTo>
                  <a:lnTo>
                    <a:pt x="7060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86" name="Google Shape;1286;p16"/>
            <p:cNvGrpSpPr/>
            <p:nvPr/>
          </p:nvGrpSpPr>
          <p:grpSpPr>
            <a:xfrm>
              <a:off x="2464214" y="951103"/>
              <a:ext cx="314426" cy="304947"/>
              <a:chOff x="5013725" y="2633775"/>
              <a:chExt cx="422900" cy="410150"/>
            </a:xfrm>
          </p:grpSpPr>
          <p:sp>
            <p:nvSpPr>
              <p:cNvPr id="1287" name="Google Shape;1287;p16"/>
              <p:cNvSpPr/>
              <p:nvPr/>
            </p:nvSpPr>
            <p:spPr>
              <a:xfrm>
                <a:off x="5013725" y="2633775"/>
                <a:ext cx="422900" cy="410150"/>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16"/>
              <p:cNvSpPr/>
              <p:nvPr/>
            </p:nvSpPr>
            <p:spPr>
              <a:xfrm>
                <a:off x="5179850" y="2778200"/>
                <a:ext cx="79300" cy="78850"/>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89" name="Google Shape;1289;p16"/>
            <p:cNvGrpSpPr/>
            <p:nvPr/>
          </p:nvGrpSpPr>
          <p:grpSpPr>
            <a:xfrm>
              <a:off x="2497939" y="1763378"/>
              <a:ext cx="314426" cy="304947"/>
              <a:chOff x="5013725" y="2633775"/>
              <a:chExt cx="422900" cy="410150"/>
            </a:xfrm>
          </p:grpSpPr>
          <p:sp>
            <p:nvSpPr>
              <p:cNvPr id="1290" name="Google Shape;1290;p16"/>
              <p:cNvSpPr/>
              <p:nvPr/>
            </p:nvSpPr>
            <p:spPr>
              <a:xfrm>
                <a:off x="5013725" y="2633775"/>
                <a:ext cx="422900" cy="410150"/>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16"/>
              <p:cNvSpPr/>
              <p:nvPr/>
            </p:nvSpPr>
            <p:spPr>
              <a:xfrm>
                <a:off x="5179850" y="2778200"/>
                <a:ext cx="79300" cy="78850"/>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92" name="Google Shape;1292;p16"/>
            <p:cNvSpPr/>
            <p:nvPr/>
          </p:nvSpPr>
          <p:spPr>
            <a:xfrm rot="5209801">
              <a:off x="1218720" y="419375"/>
              <a:ext cx="192106" cy="240257"/>
            </a:xfrm>
            <a:custGeom>
              <a:avLst/>
              <a:gdLst/>
              <a:ahLst/>
              <a:cxnLst/>
              <a:rect l="l" t="t" r="r" b="b"/>
              <a:pathLst>
                <a:path w="7684" h="9610" extrusionOk="0">
                  <a:moveTo>
                    <a:pt x="5097" y="1"/>
                  </a:moveTo>
                  <a:lnTo>
                    <a:pt x="4588" y="114"/>
                  </a:lnTo>
                  <a:lnTo>
                    <a:pt x="4399" y="2096"/>
                  </a:lnTo>
                  <a:lnTo>
                    <a:pt x="3889" y="246"/>
                  </a:lnTo>
                  <a:lnTo>
                    <a:pt x="2889" y="869"/>
                  </a:lnTo>
                  <a:lnTo>
                    <a:pt x="3681" y="2568"/>
                  </a:lnTo>
                  <a:lnTo>
                    <a:pt x="4229" y="3814"/>
                  </a:lnTo>
                  <a:lnTo>
                    <a:pt x="4399" y="4248"/>
                  </a:lnTo>
                  <a:lnTo>
                    <a:pt x="4512" y="4569"/>
                  </a:lnTo>
                  <a:lnTo>
                    <a:pt x="4550" y="4777"/>
                  </a:lnTo>
                  <a:lnTo>
                    <a:pt x="4550" y="4834"/>
                  </a:lnTo>
                  <a:lnTo>
                    <a:pt x="4531" y="4871"/>
                  </a:lnTo>
                  <a:lnTo>
                    <a:pt x="4512" y="4871"/>
                  </a:lnTo>
                  <a:lnTo>
                    <a:pt x="4455" y="4834"/>
                  </a:lnTo>
                  <a:lnTo>
                    <a:pt x="4304" y="4664"/>
                  </a:lnTo>
                  <a:lnTo>
                    <a:pt x="4097" y="4399"/>
                  </a:lnTo>
                  <a:lnTo>
                    <a:pt x="3832" y="4003"/>
                  </a:lnTo>
                  <a:lnTo>
                    <a:pt x="3077" y="2832"/>
                  </a:lnTo>
                  <a:lnTo>
                    <a:pt x="2077" y="1190"/>
                  </a:lnTo>
                  <a:lnTo>
                    <a:pt x="1322" y="1662"/>
                  </a:lnTo>
                  <a:lnTo>
                    <a:pt x="1548" y="2228"/>
                  </a:lnTo>
                  <a:lnTo>
                    <a:pt x="925" y="2134"/>
                  </a:lnTo>
                  <a:lnTo>
                    <a:pt x="680" y="2436"/>
                  </a:lnTo>
                  <a:lnTo>
                    <a:pt x="548" y="2625"/>
                  </a:lnTo>
                  <a:lnTo>
                    <a:pt x="434" y="2832"/>
                  </a:lnTo>
                  <a:lnTo>
                    <a:pt x="302" y="3116"/>
                  </a:lnTo>
                  <a:lnTo>
                    <a:pt x="208" y="3380"/>
                  </a:lnTo>
                  <a:lnTo>
                    <a:pt x="132" y="3625"/>
                  </a:lnTo>
                  <a:lnTo>
                    <a:pt x="76" y="3833"/>
                  </a:lnTo>
                  <a:lnTo>
                    <a:pt x="1529" y="4362"/>
                  </a:lnTo>
                  <a:lnTo>
                    <a:pt x="0" y="4645"/>
                  </a:lnTo>
                  <a:lnTo>
                    <a:pt x="95" y="5532"/>
                  </a:lnTo>
                  <a:lnTo>
                    <a:pt x="1963" y="5192"/>
                  </a:lnTo>
                  <a:lnTo>
                    <a:pt x="3304" y="4985"/>
                  </a:lnTo>
                  <a:lnTo>
                    <a:pt x="3776" y="4928"/>
                  </a:lnTo>
                  <a:lnTo>
                    <a:pt x="4116" y="4890"/>
                  </a:lnTo>
                  <a:lnTo>
                    <a:pt x="4323" y="4890"/>
                  </a:lnTo>
                  <a:lnTo>
                    <a:pt x="4361" y="4909"/>
                  </a:lnTo>
                  <a:lnTo>
                    <a:pt x="4380" y="4909"/>
                  </a:lnTo>
                  <a:lnTo>
                    <a:pt x="4380" y="4947"/>
                  </a:lnTo>
                  <a:lnTo>
                    <a:pt x="4323" y="4966"/>
                  </a:lnTo>
                  <a:lnTo>
                    <a:pt x="4134" y="5060"/>
                  </a:lnTo>
                  <a:lnTo>
                    <a:pt x="3814" y="5173"/>
                  </a:lnTo>
                  <a:lnTo>
                    <a:pt x="3342" y="5306"/>
                  </a:lnTo>
                  <a:lnTo>
                    <a:pt x="2020" y="5683"/>
                  </a:lnTo>
                  <a:lnTo>
                    <a:pt x="151" y="6174"/>
                  </a:lnTo>
                  <a:lnTo>
                    <a:pt x="378" y="6797"/>
                  </a:lnTo>
                  <a:lnTo>
                    <a:pt x="1322" y="6627"/>
                  </a:lnTo>
                  <a:lnTo>
                    <a:pt x="623" y="7269"/>
                  </a:lnTo>
                  <a:lnTo>
                    <a:pt x="736" y="7458"/>
                  </a:lnTo>
                  <a:lnTo>
                    <a:pt x="869" y="7646"/>
                  </a:lnTo>
                  <a:lnTo>
                    <a:pt x="1038" y="7854"/>
                  </a:lnTo>
                  <a:lnTo>
                    <a:pt x="1208" y="8062"/>
                  </a:lnTo>
                  <a:lnTo>
                    <a:pt x="1378" y="8232"/>
                  </a:lnTo>
                  <a:lnTo>
                    <a:pt x="1548" y="8383"/>
                  </a:lnTo>
                  <a:lnTo>
                    <a:pt x="1869" y="8647"/>
                  </a:lnTo>
                  <a:lnTo>
                    <a:pt x="2851" y="7797"/>
                  </a:lnTo>
                  <a:lnTo>
                    <a:pt x="2473" y="9025"/>
                  </a:lnTo>
                  <a:lnTo>
                    <a:pt x="3115" y="9308"/>
                  </a:lnTo>
                  <a:lnTo>
                    <a:pt x="3644" y="8118"/>
                  </a:lnTo>
                  <a:lnTo>
                    <a:pt x="3946" y="9459"/>
                  </a:lnTo>
                  <a:lnTo>
                    <a:pt x="4739" y="9610"/>
                  </a:lnTo>
                  <a:lnTo>
                    <a:pt x="4569" y="5003"/>
                  </a:lnTo>
                  <a:lnTo>
                    <a:pt x="7684" y="1096"/>
                  </a:lnTo>
                  <a:lnTo>
                    <a:pt x="7684" y="1096"/>
                  </a:lnTo>
                  <a:lnTo>
                    <a:pt x="6475" y="1719"/>
                  </a:lnTo>
                  <a:lnTo>
                    <a:pt x="7117" y="718"/>
                  </a:lnTo>
                  <a:lnTo>
                    <a:pt x="6098" y="76"/>
                  </a:lnTo>
                  <a:lnTo>
                    <a:pt x="5154" y="1228"/>
                  </a:lnTo>
                  <a:lnTo>
                    <a:pt x="509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93" name="Google Shape;1293;p16"/>
            <p:cNvGrpSpPr/>
            <p:nvPr/>
          </p:nvGrpSpPr>
          <p:grpSpPr>
            <a:xfrm>
              <a:off x="1357005" y="1640480"/>
              <a:ext cx="174066" cy="168818"/>
              <a:chOff x="5013725" y="2633775"/>
              <a:chExt cx="422900" cy="410150"/>
            </a:xfrm>
          </p:grpSpPr>
          <p:sp>
            <p:nvSpPr>
              <p:cNvPr id="1294" name="Google Shape;1294;p16"/>
              <p:cNvSpPr/>
              <p:nvPr/>
            </p:nvSpPr>
            <p:spPr>
              <a:xfrm>
                <a:off x="5013725" y="2633775"/>
                <a:ext cx="422900" cy="410150"/>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16"/>
              <p:cNvSpPr/>
              <p:nvPr/>
            </p:nvSpPr>
            <p:spPr>
              <a:xfrm>
                <a:off x="5179850" y="2778200"/>
                <a:ext cx="79300" cy="78850"/>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96" name="Google Shape;1296;p16"/>
            <p:cNvSpPr/>
            <p:nvPr/>
          </p:nvSpPr>
          <p:spPr>
            <a:xfrm rot="6625155">
              <a:off x="2279667" y="1485809"/>
              <a:ext cx="192107" cy="240259"/>
            </a:xfrm>
            <a:custGeom>
              <a:avLst/>
              <a:gdLst/>
              <a:ahLst/>
              <a:cxnLst/>
              <a:rect l="l" t="t" r="r" b="b"/>
              <a:pathLst>
                <a:path w="7684" h="9610" extrusionOk="0">
                  <a:moveTo>
                    <a:pt x="5097" y="1"/>
                  </a:moveTo>
                  <a:lnTo>
                    <a:pt x="4588" y="114"/>
                  </a:lnTo>
                  <a:lnTo>
                    <a:pt x="4399" y="2096"/>
                  </a:lnTo>
                  <a:lnTo>
                    <a:pt x="3889" y="246"/>
                  </a:lnTo>
                  <a:lnTo>
                    <a:pt x="2889" y="869"/>
                  </a:lnTo>
                  <a:lnTo>
                    <a:pt x="3681" y="2568"/>
                  </a:lnTo>
                  <a:lnTo>
                    <a:pt x="4229" y="3814"/>
                  </a:lnTo>
                  <a:lnTo>
                    <a:pt x="4399" y="4248"/>
                  </a:lnTo>
                  <a:lnTo>
                    <a:pt x="4512" y="4569"/>
                  </a:lnTo>
                  <a:lnTo>
                    <a:pt x="4550" y="4777"/>
                  </a:lnTo>
                  <a:lnTo>
                    <a:pt x="4550" y="4834"/>
                  </a:lnTo>
                  <a:lnTo>
                    <a:pt x="4531" y="4871"/>
                  </a:lnTo>
                  <a:lnTo>
                    <a:pt x="4512" y="4871"/>
                  </a:lnTo>
                  <a:lnTo>
                    <a:pt x="4455" y="4834"/>
                  </a:lnTo>
                  <a:lnTo>
                    <a:pt x="4304" y="4664"/>
                  </a:lnTo>
                  <a:lnTo>
                    <a:pt x="4097" y="4399"/>
                  </a:lnTo>
                  <a:lnTo>
                    <a:pt x="3832" y="4003"/>
                  </a:lnTo>
                  <a:lnTo>
                    <a:pt x="3077" y="2832"/>
                  </a:lnTo>
                  <a:lnTo>
                    <a:pt x="2077" y="1190"/>
                  </a:lnTo>
                  <a:lnTo>
                    <a:pt x="1322" y="1662"/>
                  </a:lnTo>
                  <a:lnTo>
                    <a:pt x="1548" y="2228"/>
                  </a:lnTo>
                  <a:lnTo>
                    <a:pt x="925" y="2134"/>
                  </a:lnTo>
                  <a:lnTo>
                    <a:pt x="680" y="2436"/>
                  </a:lnTo>
                  <a:lnTo>
                    <a:pt x="548" y="2625"/>
                  </a:lnTo>
                  <a:lnTo>
                    <a:pt x="434" y="2832"/>
                  </a:lnTo>
                  <a:lnTo>
                    <a:pt x="302" y="3116"/>
                  </a:lnTo>
                  <a:lnTo>
                    <a:pt x="208" y="3380"/>
                  </a:lnTo>
                  <a:lnTo>
                    <a:pt x="132" y="3625"/>
                  </a:lnTo>
                  <a:lnTo>
                    <a:pt x="76" y="3833"/>
                  </a:lnTo>
                  <a:lnTo>
                    <a:pt x="1529" y="4362"/>
                  </a:lnTo>
                  <a:lnTo>
                    <a:pt x="0" y="4645"/>
                  </a:lnTo>
                  <a:lnTo>
                    <a:pt x="95" y="5532"/>
                  </a:lnTo>
                  <a:lnTo>
                    <a:pt x="1963" y="5192"/>
                  </a:lnTo>
                  <a:lnTo>
                    <a:pt x="3304" y="4985"/>
                  </a:lnTo>
                  <a:lnTo>
                    <a:pt x="3776" y="4928"/>
                  </a:lnTo>
                  <a:lnTo>
                    <a:pt x="4116" y="4890"/>
                  </a:lnTo>
                  <a:lnTo>
                    <a:pt x="4323" y="4890"/>
                  </a:lnTo>
                  <a:lnTo>
                    <a:pt x="4361" y="4909"/>
                  </a:lnTo>
                  <a:lnTo>
                    <a:pt x="4380" y="4909"/>
                  </a:lnTo>
                  <a:lnTo>
                    <a:pt x="4380" y="4947"/>
                  </a:lnTo>
                  <a:lnTo>
                    <a:pt x="4323" y="4966"/>
                  </a:lnTo>
                  <a:lnTo>
                    <a:pt x="4134" y="5060"/>
                  </a:lnTo>
                  <a:lnTo>
                    <a:pt x="3814" y="5173"/>
                  </a:lnTo>
                  <a:lnTo>
                    <a:pt x="3342" y="5306"/>
                  </a:lnTo>
                  <a:lnTo>
                    <a:pt x="2020" y="5683"/>
                  </a:lnTo>
                  <a:lnTo>
                    <a:pt x="151" y="6174"/>
                  </a:lnTo>
                  <a:lnTo>
                    <a:pt x="378" y="6797"/>
                  </a:lnTo>
                  <a:lnTo>
                    <a:pt x="1322" y="6627"/>
                  </a:lnTo>
                  <a:lnTo>
                    <a:pt x="623" y="7269"/>
                  </a:lnTo>
                  <a:lnTo>
                    <a:pt x="736" y="7458"/>
                  </a:lnTo>
                  <a:lnTo>
                    <a:pt x="869" y="7646"/>
                  </a:lnTo>
                  <a:lnTo>
                    <a:pt x="1038" y="7854"/>
                  </a:lnTo>
                  <a:lnTo>
                    <a:pt x="1208" y="8062"/>
                  </a:lnTo>
                  <a:lnTo>
                    <a:pt x="1378" y="8232"/>
                  </a:lnTo>
                  <a:lnTo>
                    <a:pt x="1548" y="8383"/>
                  </a:lnTo>
                  <a:lnTo>
                    <a:pt x="1869" y="8647"/>
                  </a:lnTo>
                  <a:lnTo>
                    <a:pt x="2851" y="7797"/>
                  </a:lnTo>
                  <a:lnTo>
                    <a:pt x="2473" y="9025"/>
                  </a:lnTo>
                  <a:lnTo>
                    <a:pt x="3115" y="9308"/>
                  </a:lnTo>
                  <a:lnTo>
                    <a:pt x="3644" y="8118"/>
                  </a:lnTo>
                  <a:lnTo>
                    <a:pt x="3946" y="9459"/>
                  </a:lnTo>
                  <a:lnTo>
                    <a:pt x="4739" y="9610"/>
                  </a:lnTo>
                  <a:lnTo>
                    <a:pt x="4569" y="5003"/>
                  </a:lnTo>
                  <a:lnTo>
                    <a:pt x="7684" y="1096"/>
                  </a:lnTo>
                  <a:lnTo>
                    <a:pt x="7684" y="1096"/>
                  </a:lnTo>
                  <a:lnTo>
                    <a:pt x="6475" y="1719"/>
                  </a:lnTo>
                  <a:lnTo>
                    <a:pt x="7117" y="718"/>
                  </a:lnTo>
                  <a:lnTo>
                    <a:pt x="6098" y="76"/>
                  </a:lnTo>
                  <a:lnTo>
                    <a:pt x="5154" y="1228"/>
                  </a:lnTo>
                  <a:lnTo>
                    <a:pt x="509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97" name="Google Shape;1297;p16"/>
          <p:cNvSpPr/>
          <p:nvPr/>
        </p:nvSpPr>
        <p:spPr>
          <a:xfrm>
            <a:off x="4428175" y="189058"/>
            <a:ext cx="869767" cy="411416"/>
          </a:xfrm>
          <a:custGeom>
            <a:avLst/>
            <a:gdLst/>
            <a:ahLst/>
            <a:cxnLst/>
            <a:rect l="l" t="t" r="r" b="b"/>
            <a:pathLst>
              <a:path w="70086" h="33152" extrusionOk="0">
                <a:moveTo>
                  <a:pt x="28795" y="0"/>
                </a:moveTo>
                <a:lnTo>
                  <a:pt x="28053" y="19"/>
                </a:lnTo>
                <a:lnTo>
                  <a:pt x="27330" y="74"/>
                </a:lnTo>
                <a:lnTo>
                  <a:pt x="26644" y="148"/>
                </a:lnTo>
                <a:lnTo>
                  <a:pt x="25977" y="278"/>
                </a:lnTo>
                <a:lnTo>
                  <a:pt x="25328" y="427"/>
                </a:lnTo>
                <a:lnTo>
                  <a:pt x="24716" y="593"/>
                </a:lnTo>
                <a:lnTo>
                  <a:pt x="24123" y="797"/>
                </a:lnTo>
                <a:lnTo>
                  <a:pt x="23548" y="1020"/>
                </a:lnTo>
                <a:lnTo>
                  <a:pt x="23010" y="1279"/>
                </a:lnTo>
                <a:lnTo>
                  <a:pt x="22491" y="1558"/>
                </a:lnTo>
                <a:lnTo>
                  <a:pt x="21990" y="1854"/>
                </a:lnTo>
                <a:lnTo>
                  <a:pt x="21527" y="2151"/>
                </a:lnTo>
                <a:lnTo>
                  <a:pt x="21082" y="2485"/>
                </a:lnTo>
                <a:lnTo>
                  <a:pt x="20655" y="2837"/>
                </a:lnTo>
                <a:lnTo>
                  <a:pt x="20247" y="3189"/>
                </a:lnTo>
                <a:lnTo>
                  <a:pt x="19877" y="3560"/>
                </a:lnTo>
                <a:lnTo>
                  <a:pt x="19524" y="3931"/>
                </a:lnTo>
                <a:lnTo>
                  <a:pt x="19191" y="4320"/>
                </a:lnTo>
                <a:lnTo>
                  <a:pt x="18894" y="4709"/>
                </a:lnTo>
                <a:lnTo>
                  <a:pt x="18616" y="5117"/>
                </a:lnTo>
                <a:lnTo>
                  <a:pt x="18338" y="5507"/>
                </a:lnTo>
                <a:lnTo>
                  <a:pt x="18097" y="5915"/>
                </a:lnTo>
                <a:lnTo>
                  <a:pt x="17893" y="6304"/>
                </a:lnTo>
                <a:lnTo>
                  <a:pt x="17689" y="6712"/>
                </a:lnTo>
                <a:lnTo>
                  <a:pt x="17503" y="7101"/>
                </a:lnTo>
                <a:lnTo>
                  <a:pt x="17355" y="7491"/>
                </a:lnTo>
                <a:lnTo>
                  <a:pt x="17225" y="7861"/>
                </a:lnTo>
                <a:lnTo>
                  <a:pt x="17096" y="8232"/>
                </a:lnTo>
                <a:lnTo>
                  <a:pt x="17003" y="8585"/>
                </a:lnTo>
                <a:lnTo>
                  <a:pt x="17003" y="8603"/>
                </a:lnTo>
                <a:lnTo>
                  <a:pt x="16984" y="8863"/>
                </a:lnTo>
                <a:lnTo>
                  <a:pt x="16966" y="9437"/>
                </a:lnTo>
                <a:lnTo>
                  <a:pt x="16947" y="10235"/>
                </a:lnTo>
                <a:lnTo>
                  <a:pt x="16966" y="11217"/>
                </a:lnTo>
                <a:lnTo>
                  <a:pt x="17003" y="11755"/>
                </a:lnTo>
                <a:lnTo>
                  <a:pt x="17040" y="12311"/>
                </a:lnTo>
                <a:lnTo>
                  <a:pt x="17096" y="12886"/>
                </a:lnTo>
                <a:lnTo>
                  <a:pt x="17188" y="13479"/>
                </a:lnTo>
                <a:lnTo>
                  <a:pt x="17281" y="14054"/>
                </a:lnTo>
                <a:lnTo>
                  <a:pt x="17411" y="14629"/>
                </a:lnTo>
                <a:lnTo>
                  <a:pt x="17559" y="15185"/>
                </a:lnTo>
                <a:lnTo>
                  <a:pt x="17744" y="15723"/>
                </a:lnTo>
                <a:lnTo>
                  <a:pt x="17782" y="15834"/>
                </a:lnTo>
                <a:lnTo>
                  <a:pt x="17782" y="15927"/>
                </a:lnTo>
                <a:lnTo>
                  <a:pt x="17763" y="16038"/>
                </a:lnTo>
                <a:lnTo>
                  <a:pt x="17726" y="16131"/>
                </a:lnTo>
                <a:lnTo>
                  <a:pt x="17670" y="16205"/>
                </a:lnTo>
                <a:lnTo>
                  <a:pt x="17596" y="16279"/>
                </a:lnTo>
                <a:lnTo>
                  <a:pt x="17503" y="16335"/>
                </a:lnTo>
                <a:lnTo>
                  <a:pt x="17411" y="16372"/>
                </a:lnTo>
                <a:lnTo>
                  <a:pt x="17299" y="16390"/>
                </a:lnTo>
                <a:lnTo>
                  <a:pt x="17207" y="16390"/>
                </a:lnTo>
                <a:lnTo>
                  <a:pt x="17096" y="16372"/>
                </a:lnTo>
                <a:lnTo>
                  <a:pt x="17021" y="16335"/>
                </a:lnTo>
                <a:lnTo>
                  <a:pt x="16929" y="16261"/>
                </a:lnTo>
                <a:lnTo>
                  <a:pt x="16873" y="16186"/>
                </a:lnTo>
                <a:lnTo>
                  <a:pt x="16817" y="16112"/>
                </a:lnTo>
                <a:lnTo>
                  <a:pt x="16780" y="16001"/>
                </a:lnTo>
                <a:lnTo>
                  <a:pt x="16651" y="15408"/>
                </a:lnTo>
                <a:lnTo>
                  <a:pt x="16502" y="14610"/>
                </a:lnTo>
                <a:lnTo>
                  <a:pt x="16335" y="13683"/>
                </a:lnTo>
                <a:lnTo>
                  <a:pt x="16187" y="12645"/>
                </a:lnTo>
                <a:lnTo>
                  <a:pt x="16057" y="11551"/>
                </a:lnTo>
                <a:lnTo>
                  <a:pt x="16020" y="10995"/>
                </a:lnTo>
                <a:lnTo>
                  <a:pt x="15983" y="10457"/>
                </a:lnTo>
                <a:lnTo>
                  <a:pt x="15965" y="9901"/>
                </a:lnTo>
                <a:lnTo>
                  <a:pt x="15965" y="9363"/>
                </a:lnTo>
                <a:lnTo>
                  <a:pt x="15983" y="8844"/>
                </a:lnTo>
                <a:lnTo>
                  <a:pt x="16039" y="8344"/>
                </a:lnTo>
                <a:lnTo>
                  <a:pt x="15501" y="8195"/>
                </a:lnTo>
                <a:lnTo>
                  <a:pt x="14852" y="8065"/>
                </a:lnTo>
                <a:lnTo>
                  <a:pt x="14129" y="7936"/>
                </a:lnTo>
                <a:lnTo>
                  <a:pt x="13332" y="7824"/>
                </a:lnTo>
                <a:lnTo>
                  <a:pt x="12905" y="7787"/>
                </a:lnTo>
                <a:lnTo>
                  <a:pt x="12460" y="7750"/>
                </a:lnTo>
                <a:lnTo>
                  <a:pt x="12015" y="7732"/>
                </a:lnTo>
                <a:lnTo>
                  <a:pt x="11552" y="7713"/>
                </a:lnTo>
                <a:lnTo>
                  <a:pt x="11070" y="7732"/>
                </a:lnTo>
                <a:lnTo>
                  <a:pt x="10588" y="7750"/>
                </a:lnTo>
                <a:lnTo>
                  <a:pt x="10087" y="7806"/>
                </a:lnTo>
                <a:lnTo>
                  <a:pt x="9605" y="7861"/>
                </a:lnTo>
                <a:lnTo>
                  <a:pt x="9104" y="7954"/>
                </a:lnTo>
                <a:lnTo>
                  <a:pt x="8585" y="8047"/>
                </a:lnTo>
                <a:lnTo>
                  <a:pt x="8085" y="8177"/>
                </a:lnTo>
                <a:lnTo>
                  <a:pt x="7584" y="8344"/>
                </a:lnTo>
                <a:lnTo>
                  <a:pt x="7083" y="8529"/>
                </a:lnTo>
                <a:lnTo>
                  <a:pt x="6583" y="8733"/>
                </a:lnTo>
                <a:lnTo>
                  <a:pt x="6082" y="8974"/>
                </a:lnTo>
                <a:lnTo>
                  <a:pt x="5582" y="9252"/>
                </a:lnTo>
                <a:lnTo>
                  <a:pt x="5100" y="9567"/>
                </a:lnTo>
                <a:lnTo>
                  <a:pt x="4617" y="9901"/>
                </a:lnTo>
                <a:lnTo>
                  <a:pt x="4154" y="10290"/>
                </a:lnTo>
                <a:lnTo>
                  <a:pt x="3709" y="10698"/>
                </a:lnTo>
                <a:lnTo>
                  <a:pt x="3264" y="11162"/>
                </a:lnTo>
                <a:lnTo>
                  <a:pt x="2838" y="11644"/>
                </a:lnTo>
                <a:lnTo>
                  <a:pt x="2411" y="12200"/>
                </a:lnTo>
                <a:lnTo>
                  <a:pt x="2022" y="12775"/>
                </a:lnTo>
                <a:lnTo>
                  <a:pt x="1799" y="13146"/>
                </a:lnTo>
                <a:lnTo>
                  <a:pt x="1577" y="13516"/>
                </a:lnTo>
                <a:lnTo>
                  <a:pt x="1373" y="13906"/>
                </a:lnTo>
                <a:lnTo>
                  <a:pt x="1187" y="14277"/>
                </a:lnTo>
                <a:lnTo>
                  <a:pt x="1021" y="14666"/>
                </a:lnTo>
                <a:lnTo>
                  <a:pt x="854" y="15037"/>
                </a:lnTo>
                <a:lnTo>
                  <a:pt x="724" y="15426"/>
                </a:lnTo>
                <a:lnTo>
                  <a:pt x="594" y="15797"/>
                </a:lnTo>
                <a:lnTo>
                  <a:pt x="464" y="16186"/>
                </a:lnTo>
                <a:lnTo>
                  <a:pt x="372" y="16557"/>
                </a:lnTo>
                <a:lnTo>
                  <a:pt x="279" y="16928"/>
                </a:lnTo>
                <a:lnTo>
                  <a:pt x="205" y="17317"/>
                </a:lnTo>
                <a:lnTo>
                  <a:pt x="131" y="17688"/>
                </a:lnTo>
                <a:lnTo>
                  <a:pt x="93" y="18059"/>
                </a:lnTo>
                <a:lnTo>
                  <a:pt x="56" y="18430"/>
                </a:lnTo>
                <a:lnTo>
                  <a:pt x="19" y="18819"/>
                </a:lnTo>
                <a:lnTo>
                  <a:pt x="1" y="19171"/>
                </a:lnTo>
                <a:lnTo>
                  <a:pt x="1" y="19542"/>
                </a:lnTo>
                <a:lnTo>
                  <a:pt x="19" y="19913"/>
                </a:lnTo>
                <a:lnTo>
                  <a:pt x="38" y="20265"/>
                </a:lnTo>
                <a:lnTo>
                  <a:pt x="75" y="20618"/>
                </a:lnTo>
                <a:lnTo>
                  <a:pt x="112" y="20988"/>
                </a:lnTo>
                <a:lnTo>
                  <a:pt x="223" y="21674"/>
                </a:lnTo>
                <a:lnTo>
                  <a:pt x="390" y="22360"/>
                </a:lnTo>
                <a:lnTo>
                  <a:pt x="576" y="23009"/>
                </a:lnTo>
                <a:lnTo>
                  <a:pt x="817" y="23658"/>
                </a:lnTo>
                <a:lnTo>
                  <a:pt x="1095" y="24270"/>
                </a:lnTo>
                <a:lnTo>
                  <a:pt x="1391" y="24864"/>
                </a:lnTo>
                <a:lnTo>
                  <a:pt x="1725" y="25420"/>
                </a:lnTo>
                <a:lnTo>
                  <a:pt x="2096" y="25957"/>
                </a:lnTo>
                <a:lnTo>
                  <a:pt x="2485" y="26458"/>
                </a:lnTo>
                <a:lnTo>
                  <a:pt x="2912" y="26922"/>
                </a:lnTo>
                <a:lnTo>
                  <a:pt x="3375" y="27367"/>
                </a:lnTo>
                <a:lnTo>
                  <a:pt x="3598" y="27552"/>
                </a:lnTo>
                <a:lnTo>
                  <a:pt x="3839" y="27756"/>
                </a:lnTo>
                <a:lnTo>
                  <a:pt x="4098" y="27941"/>
                </a:lnTo>
                <a:lnTo>
                  <a:pt x="4339" y="28108"/>
                </a:lnTo>
                <a:lnTo>
                  <a:pt x="4599" y="28275"/>
                </a:lnTo>
                <a:lnTo>
                  <a:pt x="4858" y="28423"/>
                </a:lnTo>
                <a:lnTo>
                  <a:pt x="5137" y="28572"/>
                </a:lnTo>
                <a:lnTo>
                  <a:pt x="5396" y="28702"/>
                </a:lnTo>
                <a:lnTo>
                  <a:pt x="5674" y="28813"/>
                </a:lnTo>
                <a:lnTo>
                  <a:pt x="5952" y="28924"/>
                </a:lnTo>
                <a:lnTo>
                  <a:pt x="6231" y="29017"/>
                </a:lnTo>
                <a:lnTo>
                  <a:pt x="6527" y="29091"/>
                </a:lnTo>
                <a:lnTo>
                  <a:pt x="6824" y="29165"/>
                </a:lnTo>
                <a:lnTo>
                  <a:pt x="7102" y="29221"/>
                </a:lnTo>
                <a:lnTo>
                  <a:pt x="7417" y="29258"/>
                </a:lnTo>
                <a:lnTo>
                  <a:pt x="7714" y="29295"/>
                </a:lnTo>
                <a:lnTo>
                  <a:pt x="8010" y="29313"/>
                </a:lnTo>
                <a:lnTo>
                  <a:pt x="8622" y="29313"/>
                </a:lnTo>
                <a:lnTo>
                  <a:pt x="8938" y="29276"/>
                </a:lnTo>
                <a:lnTo>
                  <a:pt x="9531" y="29221"/>
                </a:lnTo>
                <a:lnTo>
                  <a:pt x="10106" y="29146"/>
                </a:lnTo>
                <a:lnTo>
                  <a:pt x="11181" y="28980"/>
                </a:lnTo>
                <a:lnTo>
                  <a:pt x="12127" y="28776"/>
                </a:lnTo>
                <a:lnTo>
                  <a:pt x="12979" y="28572"/>
                </a:lnTo>
                <a:lnTo>
                  <a:pt x="13721" y="28349"/>
                </a:lnTo>
                <a:lnTo>
                  <a:pt x="14370" y="28127"/>
                </a:lnTo>
                <a:lnTo>
                  <a:pt x="14926" y="27904"/>
                </a:lnTo>
                <a:lnTo>
                  <a:pt x="15408" y="27682"/>
                </a:lnTo>
                <a:lnTo>
                  <a:pt x="15816" y="27478"/>
                </a:lnTo>
                <a:lnTo>
                  <a:pt x="16150" y="27292"/>
                </a:lnTo>
                <a:lnTo>
                  <a:pt x="16632" y="26996"/>
                </a:lnTo>
                <a:lnTo>
                  <a:pt x="16780" y="26903"/>
                </a:lnTo>
                <a:lnTo>
                  <a:pt x="16892" y="26847"/>
                </a:lnTo>
                <a:lnTo>
                  <a:pt x="16984" y="26847"/>
                </a:lnTo>
                <a:lnTo>
                  <a:pt x="17003" y="26884"/>
                </a:lnTo>
                <a:lnTo>
                  <a:pt x="17096" y="27218"/>
                </a:lnTo>
                <a:lnTo>
                  <a:pt x="17188" y="27515"/>
                </a:lnTo>
                <a:lnTo>
                  <a:pt x="17318" y="27867"/>
                </a:lnTo>
                <a:lnTo>
                  <a:pt x="17522" y="28275"/>
                </a:lnTo>
                <a:lnTo>
                  <a:pt x="17763" y="28702"/>
                </a:lnTo>
                <a:lnTo>
                  <a:pt x="17911" y="28943"/>
                </a:lnTo>
                <a:lnTo>
                  <a:pt x="18078" y="29184"/>
                </a:lnTo>
                <a:lnTo>
                  <a:pt x="18264" y="29425"/>
                </a:lnTo>
                <a:lnTo>
                  <a:pt x="18468" y="29666"/>
                </a:lnTo>
                <a:lnTo>
                  <a:pt x="18690" y="29888"/>
                </a:lnTo>
                <a:lnTo>
                  <a:pt x="18950" y="30129"/>
                </a:lnTo>
                <a:lnTo>
                  <a:pt x="19209" y="30370"/>
                </a:lnTo>
                <a:lnTo>
                  <a:pt x="19487" y="30593"/>
                </a:lnTo>
                <a:lnTo>
                  <a:pt x="19803" y="30815"/>
                </a:lnTo>
                <a:lnTo>
                  <a:pt x="20155" y="31038"/>
                </a:lnTo>
                <a:lnTo>
                  <a:pt x="20507" y="31242"/>
                </a:lnTo>
                <a:lnTo>
                  <a:pt x="20896" y="31427"/>
                </a:lnTo>
                <a:lnTo>
                  <a:pt x="21304" y="31612"/>
                </a:lnTo>
                <a:lnTo>
                  <a:pt x="21749" y="31779"/>
                </a:lnTo>
                <a:lnTo>
                  <a:pt x="22231" y="31928"/>
                </a:lnTo>
                <a:lnTo>
                  <a:pt x="22732" y="32057"/>
                </a:lnTo>
                <a:lnTo>
                  <a:pt x="23270" y="32169"/>
                </a:lnTo>
                <a:lnTo>
                  <a:pt x="23826" y="32243"/>
                </a:lnTo>
                <a:lnTo>
                  <a:pt x="24438" y="32317"/>
                </a:lnTo>
                <a:lnTo>
                  <a:pt x="25068" y="32354"/>
                </a:lnTo>
                <a:lnTo>
                  <a:pt x="25902" y="32373"/>
                </a:lnTo>
                <a:lnTo>
                  <a:pt x="26700" y="32373"/>
                </a:lnTo>
                <a:lnTo>
                  <a:pt x="27460" y="32336"/>
                </a:lnTo>
                <a:lnTo>
                  <a:pt x="28183" y="32261"/>
                </a:lnTo>
                <a:lnTo>
                  <a:pt x="28888" y="32187"/>
                </a:lnTo>
                <a:lnTo>
                  <a:pt x="29537" y="32076"/>
                </a:lnTo>
                <a:lnTo>
                  <a:pt x="30167" y="31946"/>
                </a:lnTo>
                <a:lnTo>
                  <a:pt x="30760" y="31816"/>
                </a:lnTo>
                <a:lnTo>
                  <a:pt x="31316" y="31668"/>
                </a:lnTo>
                <a:lnTo>
                  <a:pt x="31854" y="31520"/>
                </a:lnTo>
                <a:lnTo>
                  <a:pt x="32355" y="31353"/>
                </a:lnTo>
                <a:lnTo>
                  <a:pt x="32800" y="31186"/>
                </a:lnTo>
                <a:lnTo>
                  <a:pt x="33634" y="30852"/>
                </a:lnTo>
                <a:lnTo>
                  <a:pt x="34339" y="30556"/>
                </a:lnTo>
                <a:lnTo>
                  <a:pt x="34116" y="30519"/>
                </a:lnTo>
                <a:lnTo>
                  <a:pt x="34209" y="30426"/>
                </a:lnTo>
                <a:lnTo>
                  <a:pt x="34487" y="30148"/>
                </a:lnTo>
                <a:lnTo>
                  <a:pt x="34672" y="29944"/>
                </a:lnTo>
                <a:lnTo>
                  <a:pt x="34895" y="29703"/>
                </a:lnTo>
                <a:lnTo>
                  <a:pt x="35117" y="29388"/>
                </a:lnTo>
                <a:lnTo>
                  <a:pt x="35340" y="29035"/>
                </a:lnTo>
                <a:lnTo>
                  <a:pt x="35562" y="28646"/>
                </a:lnTo>
                <a:lnTo>
                  <a:pt x="35785" y="28201"/>
                </a:lnTo>
                <a:lnTo>
                  <a:pt x="35989" y="27700"/>
                </a:lnTo>
                <a:lnTo>
                  <a:pt x="36156" y="27163"/>
                </a:lnTo>
                <a:lnTo>
                  <a:pt x="36248" y="26866"/>
                </a:lnTo>
                <a:lnTo>
                  <a:pt x="36304" y="26551"/>
                </a:lnTo>
                <a:lnTo>
                  <a:pt x="36378" y="26236"/>
                </a:lnTo>
                <a:lnTo>
                  <a:pt x="36415" y="25902"/>
                </a:lnTo>
                <a:lnTo>
                  <a:pt x="36452" y="25568"/>
                </a:lnTo>
                <a:lnTo>
                  <a:pt x="36489" y="25216"/>
                </a:lnTo>
                <a:lnTo>
                  <a:pt x="36489" y="24845"/>
                </a:lnTo>
                <a:lnTo>
                  <a:pt x="36489" y="24456"/>
                </a:lnTo>
                <a:lnTo>
                  <a:pt x="36471" y="24085"/>
                </a:lnTo>
                <a:lnTo>
                  <a:pt x="36415" y="23733"/>
                </a:lnTo>
                <a:lnTo>
                  <a:pt x="36341" y="23399"/>
                </a:lnTo>
                <a:lnTo>
                  <a:pt x="36248" y="23084"/>
                </a:lnTo>
                <a:lnTo>
                  <a:pt x="36119" y="22787"/>
                </a:lnTo>
                <a:lnTo>
                  <a:pt x="35970" y="22527"/>
                </a:lnTo>
                <a:lnTo>
                  <a:pt x="35803" y="22286"/>
                </a:lnTo>
                <a:lnTo>
                  <a:pt x="35636" y="22064"/>
                </a:lnTo>
                <a:lnTo>
                  <a:pt x="35433" y="21841"/>
                </a:lnTo>
                <a:lnTo>
                  <a:pt x="35210" y="21656"/>
                </a:lnTo>
                <a:lnTo>
                  <a:pt x="34988" y="21489"/>
                </a:lnTo>
                <a:lnTo>
                  <a:pt x="34747" y="21341"/>
                </a:lnTo>
                <a:lnTo>
                  <a:pt x="34505" y="21211"/>
                </a:lnTo>
                <a:lnTo>
                  <a:pt x="34246" y="21100"/>
                </a:lnTo>
                <a:lnTo>
                  <a:pt x="33968" y="21007"/>
                </a:lnTo>
                <a:lnTo>
                  <a:pt x="33690" y="20933"/>
                </a:lnTo>
                <a:lnTo>
                  <a:pt x="33412" y="20877"/>
                </a:lnTo>
                <a:lnTo>
                  <a:pt x="33133" y="20822"/>
                </a:lnTo>
                <a:lnTo>
                  <a:pt x="32855" y="20803"/>
                </a:lnTo>
                <a:lnTo>
                  <a:pt x="32577" y="20785"/>
                </a:lnTo>
                <a:lnTo>
                  <a:pt x="32299" y="20785"/>
                </a:lnTo>
                <a:lnTo>
                  <a:pt x="32021" y="20803"/>
                </a:lnTo>
                <a:lnTo>
                  <a:pt x="31743" y="20840"/>
                </a:lnTo>
                <a:lnTo>
                  <a:pt x="31465" y="20877"/>
                </a:lnTo>
                <a:lnTo>
                  <a:pt x="31205" y="20933"/>
                </a:lnTo>
                <a:lnTo>
                  <a:pt x="30964" y="21007"/>
                </a:lnTo>
                <a:lnTo>
                  <a:pt x="30723" y="21100"/>
                </a:lnTo>
                <a:lnTo>
                  <a:pt x="30482" y="21192"/>
                </a:lnTo>
                <a:lnTo>
                  <a:pt x="30278" y="21304"/>
                </a:lnTo>
                <a:lnTo>
                  <a:pt x="30074" y="21415"/>
                </a:lnTo>
                <a:lnTo>
                  <a:pt x="29889" y="21545"/>
                </a:lnTo>
                <a:lnTo>
                  <a:pt x="29722" y="21693"/>
                </a:lnTo>
                <a:lnTo>
                  <a:pt x="29574" y="21841"/>
                </a:lnTo>
                <a:lnTo>
                  <a:pt x="29444" y="22008"/>
                </a:lnTo>
                <a:lnTo>
                  <a:pt x="29314" y="22175"/>
                </a:lnTo>
                <a:lnTo>
                  <a:pt x="29203" y="22342"/>
                </a:lnTo>
                <a:lnTo>
                  <a:pt x="29110" y="22509"/>
                </a:lnTo>
                <a:lnTo>
                  <a:pt x="29036" y="22694"/>
                </a:lnTo>
                <a:lnTo>
                  <a:pt x="28962" y="22880"/>
                </a:lnTo>
                <a:lnTo>
                  <a:pt x="28925" y="23065"/>
                </a:lnTo>
                <a:lnTo>
                  <a:pt x="28869" y="23250"/>
                </a:lnTo>
                <a:lnTo>
                  <a:pt x="28850" y="23436"/>
                </a:lnTo>
                <a:lnTo>
                  <a:pt x="28832" y="23621"/>
                </a:lnTo>
                <a:lnTo>
                  <a:pt x="28813" y="23807"/>
                </a:lnTo>
                <a:lnTo>
                  <a:pt x="28832" y="24178"/>
                </a:lnTo>
                <a:lnTo>
                  <a:pt x="28888" y="24530"/>
                </a:lnTo>
                <a:lnTo>
                  <a:pt x="28999" y="24864"/>
                </a:lnTo>
                <a:lnTo>
                  <a:pt x="29129" y="25160"/>
                </a:lnTo>
                <a:lnTo>
                  <a:pt x="29203" y="25290"/>
                </a:lnTo>
                <a:lnTo>
                  <a:pt x="29295" y="25420"/>
                </a:lnTo>
                <a:lnTo>
                  <a:pt x="29388" y="25550"/>
                </a:lnTo>
                <a:lnTo>
                  <a:pt x="29481" y="25661"/>
                </a:lnTo>
                <a:lnTo>
                  <a:pt x="29592" y="25753"/>
                </a:lnTo>
                <a:lnTo>
                  <a:pt x="29703" y="25846"/>
                </a:lnTo>
                <a:lnTo>
                  <a:pt x="29833" y="25902"/>
                </a:lnTo>
                <a:lnTo>
                  <a:pt x="29963" y="25957"/>
                </a:lnTo>
                <a:lnTo>
                  <a:pt x="30093" y="26013"/>
                </a:lnTo>
                <a:lnTo>
                  <a:pt x="30241" y="26032"/>
                </a:lnTo>
                <a:lnTo>
                  <a:pt x="30389" y="26050"/>
                </a:lnTo>
                <a:lnTo>
                  <a:pt x="30538" y="26032"/>
                </a:lnTo>
                <a:lnTo>
                  <a:pt x="31075" y="25976"/>
                </a:lnTo>
                <a:lnTo>
                  <a:pt x="31520" y="25939"/>
                </a:lnTo>
                <a:lnTo>
                  <a:pt x="31854" y="25920"/>
                </a:lnTo>
                <a:lnTo>
                  <a:pt x="32095" y="25957"/>
                </a:lnTo>
                <a:lnTo>
                  <a:pt x="32188" y="25976"/>
                </a:lnTo>
                <a:lnTo>
                  <a:pt x="32262" y="25995"/>
                </a:lnTo>
                <a:lnTo>
                  <a:pt x="32318" y="26032"/>
                </a:lnTo>
                <a:lnTo>
                  <a:pt x="32373" y="26087"/>
                </a:lnTo>
                <a:lnTo>
                  <a:pt x="32410" y="26143"/>
                </a:lnTo>
                <a:lnTo>
                  <a:pt x="32429" y="26198"/>
                </a:lnTo>
                <a:lnTo>
                  <a:pt x="32447" y="26365"/>
                </a:lnTo>
                <a:lnTo>
                  <a:pt x="32447" y="26551"/>
                </a:lnTo>
                <a:lnTo>
                  <a:pt x="32429" y="26755"/>
                </a:lnTo>
                <a:lnTo>
                  <a:pt x="32392" y="26866"/>
                </a:lnTo>
                <a:lnTo>
                  <a:pt x="32355" y="26959"/>
                </a:lnTo>
                <a:lnTo>
                  <a:pt x="32318" y="27051"/>
                </a:lnTo>
                <a:lnTo>
                  <a:pt x="32243" y="27144"/>
                </a:lnTo>
                <a:lnTo>
                  <a:pt x="32151" y="27218"/>
                </a:lnTo>
                <a:lnTo>
                  <a:pt x="32040" y="27274"/>
                </a:lnTo>
                <a:lnTo>
                  <a:pt x="31910" y="27329"/>
                </a:lnTo>
                <a:lnTo>
                  <a:pt x="31743" y="27385"/>
                </a:lnTo>
                <a:lnTo>
                  <a:pt x="31539" y="27404"/>
                </a:lnTo>
                <a:lnTo>
                  <a:pt x="31298" y="27422"/>
                </a:lnTo>
                <a:lnTo>
                  <a:pt x="31038" y="27404"/>
                </a:lnTo>
                <a:lnTo>
                  <a:pt x="30723" y="27367"/>
                </a:lnTo>
                <a:lnTo>
                  <a:pt x="30389" y="27311"/>
                </a:lnTo>
                <a:lnTo>
                  <a:pt x="30056" y="27218"/>
                </a:lnTo>
                <a:lnTo>
                  <a:pt x="29740" y="27107"/>
                </a:lnTo>
                <a:lnTo>
                  <a:pt x="29425" y="26977"/>
                </a:lnTo>
                <a:lnTo>
                  <a:pt x="29129" y="26810"/>
                </a:lnTo>
                <a:lnTo>
                  <a:pt x="28850" y="26606"/>
                </a:lnTo>
                <a:lnTo>
                  <a:pt x="28572" y="26384"/>
                </a:lnTo>
                <a:lnTo>
                  <a:pt x="28331" y="26143"/>
                </a:lnTo>
                <a:lnTo>
                  <a:pt x="28127" y="25846"/>
                </a:lnTo>
                <a:lnTo>
                  <a:pt x="27942" y="25531"/>
                </a:lnTo>
                <a:lnTo>
                  <a:pt x="27868" y="25364"/>
                </a:lnTo>
                <a:lnTo>
                  <a:pt x="27794" y="25179"/>
                </a:lnTo>
                <a:lnTo>
                  <a:pt x="27738" y="24993"/>
                </a:lnTo>
                <a:lnTo>
                  <a:pt x="27682" y="24808"/>
                </a:lnTo>
                <a:lnTo>
                  <a:pt x="27645" y="24604"/>
                </a:lnTo>
                <a:lnTo>
                  <a:pt x="27608" y="24381"/>
                </a:lnTo>
                <a:lnTo>
                  <a:pt x="27590" y="24159"/>
                </a:lnTo>
                <a:lnTo>
                  <a:pt x="27571" y="23936"/>
                </a:lnTo>
                <a:lnTo>
                  <a:pt x="27590" y="23695"/>
                </a:lnTo>
                <a:lnTo>
                  <a:pt x="27608" y="23454"/>
                </a:lnTo>
                <a:lnTo>
                  <a:pt x="27627" y="23195"/>
                </a:lnTo>
                <a:lnTo>
                  <a:pt x="27664" y="22935"/>
                </a:lnTo>
                <a:lnTo>
                  <a:pt x="27719" y="22676"/>
                </a:lnTo>
                <a:lnTo>
                  <a:pt x="27794" y="22416"/>
                </a:lnTo>
                <a:lnTo>
                  <a:pt x="27886" y="22157"/>
                </a:lnTo>
                <a:lnTo>
                  <a:pt x="27979" y="21916"/>
                </a:lnTo>
                <a:lnTo>
                  <a:pt x="28090" y="21674"/>
                </a:lnTo>
                <a:lnTo>
                  <a:pt x="28220" y="21433"/>
                </a:lnTo>
                <a:lnTo>
                  <a:pt x="28350" y="21211"/>
                </a:lnTo>
                <a:lnTo>
                  <a:pt x="28498" y="21007"/>
                </a:lnTo>
                <a:lnTo>
                  <a:pt x="28665" y="20803"/>
                </a:lnTo>
                <a:lnTo>
                  <a:pt x="28832" y="20599"/>
                </a:lnTo>
                <a:lnTo>
                  <a:pt x="29017" y="20414"/>
                </a:lnTo>
                <a:lnTo>
                  <a:pt x="29221" y="20247"/>
                </a:lnTo>
                <a:lnTo>
                  <a:pt x="29425" y="20080"/>
                </a:lnTo>
                <a:lnTo>
                  <a:pt x="29629" y="19932"/>
                </a:lnTo>
                <a:lnTo>
                  <a:pt x="29852" y="19783"/>
                </a:lnTo>
                <a:lnTo>
                  <a:pt x="30093" y="19672"/>
                </a:lnTo>
                <a:lnTo>
                  <a:pt x="30334" y="19561"/>
                </a:lnTo>
                <a:lnTo>
                  <a:pt x="30575" y="19450"/>
                </a:lnTo>
                <a:lnTo>
                  <a:pt x="30834" y="19375"/>
                </a:lnTo>
                <a:lnTo>
                  <a:pt x="31094" y="19301"/>
                </a:lnTo>
                <a:lnTo>
                  <a:pt x="31354" y="19246"/>
                </a:lnTo>
                <a:lnTo>
                  <a:pt x="31632" y="19209"/>
                </a:lnTo>
                <a:lnTo>
                  <a:pt x="31928" y="19190"/>
                </a:lnTo>
                <a:lnTo>
                  <a:pt x="32206" y="19190"/>
                </a:lnTo>
                <a:lnTo>
                  <a:pt x="32503" y="19209"/>
                </a:lnTo>
                <a:lnTo>
                  <a:pt x="32800" y="19227"/>
                </a:lnTo>
                <a:lnTo>
                  <a:pt x="33115" y="19283"/>
                </a:lnTo>
                <a:lnTo>
                  <a:pt x="33412" y="19357"/>
                </a:lnTo>
                <a:lnTo>
                  <a:pt x="33727" y="19450"/>
                </a:lnTo>
                <a:lnTo>
                  <a:pt x="34042" y="19561"/>
                </a:lnTo>
                <a:lnTo>
                  <a:pt x="34357" y="19691"/>
                </a:lnTo>
                <a:lnTo>
                  <a:pt x="34672" y="19839"/>
                </a:lnTo>
                <a:lnTo>
                  <a:pt x="34988" y="20006"/>
                </a:lnTo>
                <a:lnTo>
                  <a:pt x="35284" y="20173"/>
                </a:lnTo>
                <a:lnTo>
                  <a:pt x="35562" y="20340"/>
                </a:lnTo>
                <a:lnTo>
                  <a:pt x="35840" y="20543"/>
                </a:lnTo>
                <a:lnTo>
                  <a:pt x="36081" y="20729"/>
                </a:lnTo>
                <a:lnTo>
                  <a:pt x="36304" y="20933"/>
                </a:lnTo>
                <a:lnTo>
                  <a:pt x="36526" y="21137"/>
                </a:lnTo>
                <a:lnTo>
                  <a:pt x="36712" y="21341"/>
                </a:lnTo>
                <a:lnTo>
                  <a:pt x="36897" y="21563"/>
                </a:lnTo>
                <a:lnTo>
                  <a:pt x="37064" y="21786"/>
                </a:lnTo>
                <a:lnTo>
                  <a:pt x="37231" y="22008"/>
                </a:lnTo>
                <a:lnTo>
                  <a:pt x="37361" y="22231"/>
                </a:lnTo>
                <a:lnTo>
                  <a:pt x="37491" y="22472"/>
                </a:lnTo>
                <a:lnTo>
                  <a:pt x="37602" y="22713"/>
                </a:lnTo>
                <a:lnTo>
                  <a:pt x="37695" y="22972"/>
                </a:lnTo>
                <a:lnTo>
                  <a:pt x="37787" y="23213"/>
                </a:lnTo>
                <a:lnTo>
                  <a:pt x="37861" y="23473"/>
                </a:lnTo>
                <a:lnTo>
                  <a:pt x="37917" y="23733"/>
                </a:lnTo>
                <a:lnTo>
                  <a:pt x="37954" y="23992"/>
                </a:lnTo>
                <a:lnTo>
                  <a:pt x="37991" y="24252"/>
                </a:lnTo>
                <a:lnTo>
                  <a:pt x="38010" y="24511"/>
                </a:lnTo>
                <a:lnTo>
                  <a:pt x="38028" y="24789"/>
                </a:lnTo>
                <a:lnTo>
                  <a:pt x="38028" y="25327"/>
                </a:lnTo>
                <a:lnTo>
                  <a:pt x="37973" y="25883"/>
                </a:lnTo>
                <a:lnTo>
                  <a:pt x="37880" y="26440"/>
                </a:lnTo>
                <a:lnTo>
                  <a:pt x="37750" y="26996"/>
                </a:lnTo>
                <a:lnTo>
                  <a:pt x="37583" y="27552"/>
                </a:lnTo>
                <a:lnTo>
                  <a:pt x="37398" y="28127"/>
                </a:lnTo>
                <a:lnTo>
                  <a:pt x="37231" y="28609"/>
                </a:lnTo>
                <a:lnTo>
                  <a:pt x="37046" y="29035"/>
                </a:lnTo>
                <a:lnTo>
                  <a:pt x="36879" y="29406"/>
                </a:lnTo>
                <a:lnTo>
                  <a:pt x="36730" y="29721"/>
                </a:lnTo>
                <a:lnTo>
                  <a:pt x="36582" y="29981"/>
                </a:lnTo>
                <a:lnTo>
                  <a:pt x="36452" y="30203"/>
                </a:lnTo>
                <a:lnTo>
                  <a:pt x="36323" y="30370"/>
                </a:lnTo>
                <a:lnTo>
                  <a:pt x="36545" y="30593"/>
                </a:lnTo>
                <a:lnTo>
                  <a:pt x="36805" y="30852"/>
                </a:lnTo>
                <a:lnTo>
                  <a:pt x="37120" y="31112"/>
                </a:lnTo>
                <a:lnTo>
                  <a:pt x="37491" y="31408"/>
                </a:lnTo>
                <a:lnTo>
                  <a:pt x="37898" y="31705"/>
                </a:lnTo>
                <a:lnTo>
                  <a:pt x="38381" y="31983"/>
                </a:lnTo>
                <a:lnTo>
                  <a:pt x="38918" y="32261"/>
                </a:lnTo>
                <a:lnTo>
                  <a:pt x="39215" y="32391"/>
                </a:lnTo>
                <a:lnTo>
                  <a:pt x="39512" y="32502"/>
                </a:lnTo>
                <a:lnTo>
                  <a:pt x="39827" y="32632"/>
                </a:lnTo>
                <a:lnTo>
                  <a:pt x="40179" y="32725"/>
                </a:lnTo>
                <a:lnTo>
                  <a:pt x="40531" y="32836"/>
                </a:lnTo>
                <a:lnTo>
                  <a:pt x="40902" y="32910"/>
                </a:lnTo>
                <a:lnTo>
                  <a:pt x="41291" y="32984"/>
                </a:lnTo>
                <a:lnTo>
                  <a:pt x="41699" y="33059"/>
                </a:lnTo>
                <a:lnTo>
                  <a:pt x="42126" y="33096"/>
                </a:lnTo>
                <a:lnTo>
                  <a:pt x="42571" y="33133"/>
                </a:lnTo>
                <a:lnTo>
                  <a:pt x="43034" y="33151"/>
                </a:lnTo>
                <a:lnTo>
                  <a:pt x="43516" y="33151"/>
                </a:lnTo>
                <a:lnTo>
                  <a:pt x="44036" y="33133"/>
                </a:lnTo>
                <a:lnTo>
                  <a:pt x="44555" y="33096"/>
                </a:lnTo>
                <a:lnTo>
                  <a:pt x="45092" y="33040"/>
                </a:lnTo>
                <a:lnTo>
                  <a:pt x="45649" y="32966"/>
                </a:lnTo>
                <a:lnTo>
                  <a:pt x="46242" y="32873"/>
                </a:lnTo>
                <a:lnTo>
                  <a:pt x="46854" y="32743"/>
                </a:lnTo>
                <a:lnTo>
                  <a:pt x="47336" y="32632"/>
                </a:lnTo>
                <a:lnTo>
                  <a:pt x="47799" y="32502"/>
                </a:lnTo>
                <a:lnTo>
                  <a:pt x="48244" y="32373"/>
                </a:lnTo>
                <a:lnTo>
                  <a:pt x="48671" y="32224"/>
                </a:lnTo>
                <a:lnTo>
                  <a:pt x="49097" y="32057"/>
                </a:lnTo>
                <a:lnTo>
                  <a:pt x="49487" y="31909"/>
                </a:lnTo>
                <a:lnTo>
                  <a:pt x="49857" y="31724"/>
                </a:lnTo>
                <a:lnTo>
                  <a:pt x="50210" y="31557"/>
                </a:lnTo>
                <a:lnTo>
                  <a:pt x="50543" y="31371"/>
                </a:lnTo>
                <a:lnTo>
                  <a:pt x="50859" y="31167"/>
                </a:lnTo>
                <a:lnTo>
                  <a:pt x="51174" y="30982"/>
                </a:lnTo>
                <a:lnTo>
                  <a:pt x="51470" y="30778"/>
                </a:lnTo>
                <a:lnTo>
                  <a:pt x="51730" y="30574"/>
                </a:lnTo>
                <a:lnTo>
                  <a:pt x="52008" y="30370"/>
                </a:lnTo>
                <a:lnTo>
                  <a:pt x="52249" y="30148"/>
                </a:lnTo>
                <a:lnTo>
                  <a:pt x="52472" y="29944"/>
                </a:lnTo>
                <a:lnTo>
                  <a:pt x="52898" y="29499"/>
                </a:lnTo>
                <a:lnTo>
                  <a:pt x="53287" y="29072"/>
                </a:lnTo>
                <a:lnTo>
                  <a:pt x="53621" y="28627"/>
                </a:lnTo>
                <a:lnTo>
                  <a:pt x="53899" y="28201"/>
                </a:lnTo>
                <a:lnTo>
                  <a:pt x="54159" y="27793"/>
                </a:lnTo>
                <a:lnTo>
                  <a:pt x="54381" y="27404"/>
                </a:lnTo>
                <a:lnTo>
                  <a:pt x="54567" y="27033"/>
                </a:lnTo>
                <a:lnTo>
                  <a:pt x="54734" y="26681"/>
                </a:lnTo>
                <a:lnTo>
                  <a:pt x="54641" y="25809"/>
                </a:lnTo>
                <a:lnTo>
                  <a:pt x="54585" y="25309"/>
                </a:lnTo>
                <a:lnTo>
                  <a:pt x="54511" y="24789"/>
                </a:lnTo>
                <a:lnTo>
                  <a:pt x="54400" y="24233"/>
                </a:lnTo>
                <a:lnTo>
                  <a:pt x="54270" y="23658"/>
                </a:lnTo>
                <a:lnTo>
                  <a:pt x="54103" y="23084"/>
                </a:lnTo>
                <a:lnTo>
                  <a:pt x="53918" y="22527"/>
                </a:lnTo>
                <a:lnTo>
                  <a:pt x="53695" y="21990"/>
                </a:lnTo>
                <a:lnTo>
                  <a:pt x="53566" y="21730"/>
                </a:lnTo>
                <a:lnTo>
                  <a:pt x="53436" y="21471"/>
                </a:lnTo>
                <a:lnTo>
                  <a:pt x="53287" y="21229"/>
                </a:lnTo>
                <a:lnTo>
                  <a:pt x="53139" y="20988"/>
                </a:lnTo>
                <a:lnTo>
                  <a:pt x="52972" y="20766"/>
                </a:lnTo>
                <a:lnTo>
                  <a:pt x="52787" y="20562"/>
                </a:lnTo>
                <a:lnTo>
                  <a:pt x="52601" y="20358"/>
                </a:lnTo>
                <a:lnTo>
                  <a:pt x="52398" y="20191"/>
                </a:lnTo>
                <a:lnTo>
                  <a:pt x="52194" y="20024"/>
                </a:lnTo>
                <a:lnTo>
                  <a:pt x="51971" y="19876"/>
                </a:lnTo>
                <a:lnTo>
                  <a:pt x="51730" y="19746"/>
                </a:lnTo>
                <a:lnTo>
                  <a:pt x="51489" y="19635"/>
                </a:lnTo>
                <a:lnTo>
                  <a:pt x="51229" y="19561"/>
                </a:lnTo>
                <a:lnTo>
                  <a:pt x="50951" y="19505"/>
                </a:lnTo>
                <a:lnTo>
                  <a:pt x="50581" y="19450"/>
                </a:lnTo>
                <a:lnTo>
                  <a:pt x="50247" y="19412"/>
                </a:lnTo>
                <a:lnTo>
                  <a:pt x="49913" y="19375"/>
                </a:lnTo>
                <a:lnTo>
                  <a:pt x="49579" y="19357"/>
                </a:lnTo>
                <a:lnTo>
                  <a:pt x="49264" y="19375"/>
                </a:lnTo>
                <a:lnTo>
                  <a:pt x="48967" y="19375"/>
                </a:lnTo>
                <a:lnTo>
                  <a:pt x="48671" y="19412"/>
                </a:lnTo>
                <a:lnTo>
                  <a:pt x="48393" y="19450"/>
                </a:lnTo>
                <a:lnTo>
                  <a:pt x="48115" y="19505"/>
                </a:lnTo>
                <a:lnTo>
                  <a:pt x="47855" y="19561"/>
                </a:lnTo>
                <a:lnTo>
                  <a:pt x="47595" y="19635"/>
                </a:lnTo>
                <a:lnTo>
                  <a:pt x="47373" y="19728"/>
                </a:lnTo>
                <a:lnTo>
                  <a:pt x="47132" y="19820"/>
                </a:lnTo>
                <a:lnTo>
                  <a:pt x="46928" y="19932"/>
                </a:lnTo>
                <a:lnTo>
                  <a:pt x="46724" y="20061"/>
                </a:lnTo>
                <a:lnTo>
                  <a:pt x="46520" y="20191"/>
                </a:lnTo>
                <a:lnTo>
                  <a:pt x="46353" y="20321"/>
                </a:lnTo>
                <a:lnTo>
                  <a:pt x="46186" y="20469"/>
                </a:lnTo>
                <a:lnTo>
                  <a:pt x="46019" y="20618"/>
                </a:lnTo>
                <a:lnTo>
                  <a:pt x="45871" y="20785"/>
                </a:lnTo>
                <a:lnTo>
                  <a:pt x="45741" y="20951"/>
                </a:lnTo>
                <a:lnTo>
                  <a:pt x="45612" y="21137"/>
                </a:lnTo>
                <a:lnTo>
                  <a:pt x="45500" y="21322"/>
                </a:lnTo>
                <a:lnTo>
                  <a:pt x="45408" y="21526"/>
                </a:lnTo>
                <a:lnTo>
                  <a:pt x="45333" y="21712"/>
                </a:lnTo>
                <a:lnTo>
                  <a:pt x="45259" y="21916"/>
                </a:lnTo>
                <a:lnTo>
                  <a:pt x="45185" y="22138"/>
                </a:lnTo>
                <a:lnTo>
                  <a:pt x="45148" y="22360"/>
                </a:lnTo>
                <a:lnTo>
                  <a:pt x="45111" y="22583"/>
                </a:lnTo>
                <a:lnTo>
                  <a:pt x="45092" y="22805"/>
                </a:lnTo>
                <a:lnTo>
                  <a:pt x="45074" y="23028"/>
                </a:lnTo>
                <a:lnTo>
                  <a:pt x="45074" y="23269"/>
                </a:lnTo>
                <a:lnTo>
                  <a:pt x="45111" y="23733"/>
                </a:lnTo>
                <a:lnTo>
                  <a:pt x="45167" y="24178"/>
                </a:lnTo>
                <a:lnTo>
                  <a:pt x="45241" y="24585"/>
                </a:lnTo>
                <a:lnTo>
                  <a:pt x="45352" y="24993"/>
                </a:lnTo>
                <a:lnTo>
                  <a:pt x="45482" y="25346"/>
                </a:lnTo>
                <a:lnTo>
                  <a:pt x="45630" y="25698"/>
                </a:lnTo>
                <a:lnTo>
                  <a:pt x="45797" y="25995"/>
                </a:lnTo>
                <a:lnTo>
                  <a:pt x="45982" y="26273"/>
                </a:lnTo>
                <a:lnTo>
                  <a:pt x="46186" y="26514"/>
                </a:lnTo>
                <a:lnTo>
                  <a:pt x="46409" y="26736"/>
                </a:lnTo>
                <a:lnTo>
                  <a:pt x="46650" y="26903"/>
                </a:lnTo>
                <a:lnTo>
                  <a:pt x="46909" y="27051"/>
                </a:lnTo>
                <a:lnTo>
                  <a:pt x="47169" y="27144"/>
                </a:lnTo>
                <a:lnTo>
                  <a:pt x="47447" y="27200"/>
                </a:lnTo>
                <a:lnTo>
                  <a:pt x="47744" y="27200"/>
                </a:lnTo>
                <a:lnTo>
                  <a:pt x="48040" y="27181"/>
                </a:lnTo>
                <a:lnTo>
                  <a:pt x="48319" y="27126"/>
                </a:lnTo>
                <a:lnTo>
                  <a:pt x="48578" y="27051"/>
                </a:lnTo>
                <a:lnTo>
                  <a:pt x="48819" y="26977"/>
                </a:lnTo>
                <a:lnTo>
                  <a:pt x="49042" y="26903"/>
                </a:lnTo>
                <a:lnTo>
                  <a:pt x="49394" y="26736"/>
                </a:lnTo>
                <a:lnTo>
                  <a:pt x="49672" y="26588"/>
                </a:lnTo>
                <a:lnTo>
                  <a:pt x="49913" y="26477"/>
                </a:lnTo>
                <a:lnTo>
                  <a:pt x="50024" y="26440"/>
                </a:lnTo>
                <a:lnTo>
                  <a:pt x="50117" y="26421"/>
                </a:lnTo>
                <a:lnTo>
                  <a:pt x="50210" y="26402"/>
                </a:lnTo>
                <a:lnTo>
                  <a:pt x="50284" y="26421"/>
                </a:lnTo>
                <a:lnTo>
                  <a:pt x="50377" y="26458"/>
                </a:lnTo>
                <a:lnTo>
                  <a:pt x="50469" y="26514"/>
                </a:lnTo>
                <a:lnTo>
                  <a:pt x="50543" y="26588"/>
                </a:lnTo>
                <a:lnTo>
                  <a:pt x="50618" y="26699"/>
                </a:lnTo>
                <a:lnTo>
                  <a:pt x="50673" y="26829"/>
                </a:lnTo>
                <a:lnTo>
                  <a:pt x="50710" y="26959"/>
                </a:lnTo>
                <a:lnTo>
                  <a:pt x="50729" y="27126"/>
                </a:lnTo>
                <a:lnTo>
                  <a:pt x="50729" y="27292"/>
                </a:lnTo>
                <a:lnTo>
                  <a:pt x="50692" y="27459"/>
                </a:lnTo>
                <a:lnTo>
                  <a:pt x="50636" y="27626"/>
                </a:lnTo>
                <a:lnTo>
                  <a:pt x="50543" y="27812"/>
                </a:lnTo>
                <a:lnTo>
                  <a:pt x="50414" y="27978"/>
                </a:lnTo>
                <a:lnTo>
                  <a:pt x="50247" y="28145"/>
                </a:lnTo>
                <a:lnTo>
                  <a:pt x="50043" y="28294"/>
                </a:lnTo>
                <a:lnTo>
                  <a:pt x="49802" y="28442"/>
                </a:lnTo>
                <a:lnTo>
                  <a:pt x="49524" y="28553"/>
                </a:lnTo>
                <a:lnTo>
                  <a:pt x="49190" y="28664"/>
                </a:lnTo>
                <a:lnTo>
                  <a:pt x="48801" y="28757"/>
                </a:lnTo>
                <a:lnTo>
                  <a:pt x="48597" y="28776"/>
                </a:lnTo>
                <a:lnTo>
                  <a:pt x="48374" y="28794"/>
                </a:lnTo>
                <a:lnTo>
                  <a:pt x="48152" y="28794"/>
                </a:lnTo>
                <a:lnTo>
                  <a:pt x="47948" y="28776"/>
                </a:lnTo>
                <a:lnTo>
                  <a:pt x="47725" y="28739"/>
                </a:lnTo>
                <a:lnTo>
                  <a:pt x="47484" y="28702"/>
                </a:lnTo>
                <a:lnTo>
                  <a:pt x="47262" y="28646"/>
                </a:lnTo>
                <a:lnTo>
                  <a:pt x="47039" y="28572"/>
                </a:lnTo>
                <a:lnTo>
                  <a:pt x="46817" y="28479"/>
                </a:lnTo>
                <a:lnTo>
                  <a:pt x="46594" y="28368"/>
                </a:lnTo>
                <a:lnTo>
                  <a:pt x="46372" y="28257"/>
                </a:lnTo>
                <a:lnTo>
                  <a:pt x="46168" y="28127"/>
                </a:lnTo>
                <a:lnTo>
                  <a:pt x="45945" y="27997"/>
                </a:lnTo>
                <a:lnTo>
                  <a:pt x="45741" y="27849"/>
                </a:lnTo>
                <a:lnTo>
                  <a:pt x="45537" y="27682"/>
                </a:lnTo>
                <a:lnTo>
                  <a:pt x="45352" y="27496"/>
                </a:lnTo>
                <a:lnTo>
                  <a:pt x="45167" y="27311"/>
                </a:lnTo>
                <a:lnTo>
                  <a:pt x="44981" y="27107"/>
                </a:lnTo>
                <a:lnTo>
                  <a:pt x="44814" y="26903"/>
                </a:lnTo>
                <a:lnTo>
                  <a:pt x="44647" y="26681"/>
                </a:lnTo>
                <a:lnTo>
                  <a:pt x="44499" y="26440"/>
                </a:lnTo>
                <a:lnTo>
                  <a:pt x="44369" y="26198"/>
                </a:lnTo>
                <a:lnTo>
                  <a:pt x="44239" y="25939"/>
                </a:lnTo>
                <a:lnTo>
                  <a:pt x="44128" y="25661"/>
                </a:lnTo>
                <a:lnTo>
                  <a:pt x="44017" y="25383"/>
                </a:lnTo>
                <a:lnTo>
                  <a:pt x="43943" y="25105"/>
                </a:lnTo>
                <a:lnTo>
                  <a:pt x="43869" y="24808"/>
                </a:lnTo>
                <a:lnTo>
                  <a:pt x="43813" y="24493"/>
                </a:lnTo>
                <a:lnTo>
                  <a:pt x="43776" y="24178"/>
                </a:lnTo>
                <a:lnTo>
                  <a:pt x="43776" y="23844"/>
                </a:lnTo>
                <a:lnTo>
                  <a:pt x="43776" y="23510"/>
                </a:lnTo>
                <a:lnTo>
                  <a:pt x="43795" y="23176"/>
                </a:lnTo>
                <a:lnTo>
                  <a:pt x="43832" y="22824"/>
                </a:lnTo>
                <a:lnTo>
                  <a:pt x="43887" y="22490"/>
                </a:lnTo>
                <a:lnTo>
                  <a:pt x="43961" y="22175"/>
                </a:lnTo>
                <a:lnTo>
                  <a:pt x="44036" y="21860"/>
                </a:lnTo>
                <a:lnTo>
                  <a:pt x="44128" y="21563"/>
                </a:lnTo>
                <a:lnTo>
                  <a:pt x="44239" y="21285"/>
                </a:lnTo>
                <a:lnTo>
                  <a:pt x="44369" y="21007"/>
                </a:lnTo>
                <a:lnTo>
                  <a:pt x="44499" y="20747"/>
                </a:lnTo>
                <a:lnTo>
                  <a:pt x="44647" y="20488"/>
                </a:lnTo>
                <a:lnTo>
                  <a:pt x="44814" y="20265"/>
                </a:lnTo>
                <a:lnTo>
                  <a:pt x="45000" y="20024"/>
                </a:lnTo>
                <a:lnTo>
                  <a:pt x="45167" y="19820"/>
                </a:lnTo>
                <a:lnTo>
                  <a:pt x="45370" y="19598"/>
                </a:lnTo>
                <a:lnTo>
                  <a:pt x="45574" y="19412"/>
                </a:lnTo>
                <a:lnTo>
                  <a:pt x="45797" y="19227"/>
                </a:lnTo>
                <a:lnTo>
                  <a:pt x="46019" y="19060"/>
                </a:lnTo>
                <a:lnTo>
                  <a:pt x="46242" y="18893"/>
                </a:lnTo>
                <a:lnTo>
                  <a:pt x="46483" y="18745"/>
                </a:lnTo>
                <a:lnTo>
                  <a:pt x="46743" y="18615"/>
                </a:lnTo>
                <a:lnTo>
                  <a:pt x="47002" y="18485"/>
                </a:lnTo>
                <a:lnTo>
                  <a:pt x="47262" y="18374"/>
                </a:lnTo>
                <a:lnTo>
                  <a:pt x="47540" y="18263"/>
                </a:lnTo>
                <a:lnTo>
                  <a:pt x="47818" y="18189"/>
                </a:lnTo>
                <a:lnTo>
                  <a:pt x="48096" y="18096"/>
                </a:lnTo>
                <a:lnTo>
                  <a:pt x="48393" y="18040"/>
                </a:lnTo>
                <a:lnTo>
                  <a:pt x="48689" y="17985"/>
                </a:lnTo>
                <a:lnTo>
                  <a:pt x="48986" y="17929"/>
                </a:lnTo>
                <a:lnTo>
                  <a:pt x="49301" y="17892"/>
                </a:lnTo>
                <a:lnTo>
                  <a:pt x="49616" y="17874"/>
                </a:lnTo>
                <a:lnTo>
                  <a:pt x="50562" y="17874"/>
                </a:lnTo>
                <a:lnTo>
                  <a:pt x="50877" y="17911"/>
                </a:lnTo>
                <a:lnTo>
                  <a:pt x="51174" y="17948"/>
                </a:lnTo>
                <a:lnTo>
                  <a:pt x="51470" y="18022"/>
                </a:lnTo>
                <a:lnTo>
                  <a:pt x="51749" y="18096"/>
                </a:lnTo>
                <a:lnTo>
                  <a:pt x="52008" y="18207"/>
                </a:lnTo>
                <a:lnTo>
                  <a:pt x="52268" y="18319"/>
                </a:lnTo>
                <a:lnTo>
                  <a:pt x="52509" y="18448"/>
                </a:lnTo>
                <a:lnTo>
                  <a:pt x="52731" y="18597"/>
                </a:lnTo>
                <a:lnTo>
                  <a:pt x="52954" y="18745"/>
                </a:lnTo>
                <a:lnTo>
                  <a:pt x="53158" y="18912"/>
                </a:lnTo>
                <a:lnTo>
                  <a:pt x="53343" y="19097"/>
                </a:lnTo>
                <a:lnTo>
                  <a:pt x="53529" y="19283"/>
                </a:lnTo>
                <a:lnTo>
                  <a:pt x="53714" y="19487"/>
                </a:lnTo>
                <a:lnTo>
                  <a:pt x="53881" y="19691"/>
                </a:lnTo>
                <a:lnTo>
                  <a:pt x="54177" y="20136"/>
                </a:lnTo>
                <a:lnTo>
                  <a:pt x="54456" y="20581"/>
                </a:lnTo>
                <a:lnTo>
                  <a:pt x="54697" y="21063"/>
                </a:lnTo>
                <a:lnTo>
                  <a:pt x="54901" y="21526"/>
                </a:lnTo>
                <a:lnTo>
                  <a:pt x="55086" y="22008"/>
                </a:lnTo>
                <a:lnTo>
                  <a:pt x="55253" y="22472"/>
                </a:lnTo>
                <a:lnTo>
                  <a:pt x="55383" y="22917"/>
                </a:lnTo>
                <a:lnTo>
                  <a:pt x="55624" y="23751"/>
                </a:lnTo>
                <a:lnTo>
                  <a:pt x="55753" y="24307"/>
                </a:lnTo>
                <a:lnTo>
                  <a:pt x="55846" y="24826"/>
                </a:lnTo>
                <a:lnTo>
                  <a:pt x="55920" y="25309"/>
                </a:lnTo>
                <a:lnTo>
                  <a:pt x="55957" y="25753"/>
                </a:lnTo>
                <a:lnTo>
                  <a:pt x="56273" y="25957"/>
                </a:lnTo>
                <a:lnTo>
                  <a:pt x="56643" y="26161"/>
                </a:lnTo>
                <a:lnTo>
                  <a:pt x="57070" y="26384"/>
                </a:lnTo>
                <a:lnTo>
                  <a:pt x="57533" y="26606"/>
                </a:lnTo>
                <a:lnTo>
                  <a:pt x="58071" y="26810"/>
                </a:lnTo>
                <a:lnTo>
                  <a:pt x="58646" y="27014"/>
                </a:lnTo>
                <a:lnTo>
                  <a:pt x="59258" y="27181"/>
                </a:lnTo>
                <a:lnTo>
                  <a:pt x="59573" y="27255"/>
                </a:lnTo>
                <a:lnTo>
                  <a:pt x="59907" y="27311"/>
                </a:lnTo>
                <a:lnTo>
                  <a:pt x="60240" y="27348"/>
                </a:lnTo>
                <a:lnTo>
                  <a:pt x="60593" y="27385"/>
                </a:lnTo>
                <a:lnTo>
                  <a:pt x="60945" y="27404"/>
                </a:lnTo>
                <a:lnTo>
                  <a:pt x="61297" y="27422"/>
                </a:lnTo>
                <a:lnTo>
                  <a:pt x="61668" y="27404"/>
                </a:lnTo>
                <a:lnTo>
                  <a:pt x="62039" y="27367"/>
                </a:lnTo>
                <a:lnTo>
                  <a:pt x="62428" y="27329"/>
                </a:lnTo>
                <a:lnTo>
                  <a:pt x="62799" y="27255"/>
                </a:lnTo>
                <a:lnTo>
                  <a:pt x="63188" y="27163"/>
                </a:lnTo>
                <a:lnTo>
                  <a:pt x="63578" y="27051"/>
                </a:lnTo>
                <a:lnTo>
                  <a:pt x="63967" y="26922"/>
                </a:lnTo>
                <a:lnTo>
                  <a:pt x="64356" y="26755"/>
                </a:lnTo>
                <a:lnTo>
                  <a:pt x="64764" y="26569"/>
                </a:lnTo>
                <a:lnTo>
                  <a:pt x="65154" y="26347"/>
                </a:lnTo>
                <a:lnTo>
                  <a:pt x="65543" y="26106"/>
                </a:lnTo>
                <a:lnTo>
                  <a:pt x="65951" y="25828"/>
                </a:lnTo>
                <a:lnTo>
                  <a:pt x="66396" y="25494"/>
                </a:lnTo>
                <a:lnTo>
                  <a:pt x="66804" y="25142"/>
                </a:lnTo>
                <a:lnTo>
                  <a:pt x="67193" y="24771"/>
                </a:lnTo>
                <a:lnTo>
                  <a:pt x="67545" y="24400"/>
                </a:lnTo>
                <a:lnTo>
                  <a:pt x="67861" y="24011"/>
                </a:lnTo>
                <a:lnTo>
                  <a:pt x="68157" y="23621"/>
                </a:lnTo>
                <a:lnTo>
                  <a:pt x="68435" y="23213"/>
                </a:lnTo>
                <a:lnTo>
                  <a:pt x="68676" y="22805"/>
                </a:lnTo>
                <a:lnTo>
                  <a:pt x="68899" y="22398"/>
                </a:lnTo>
                <a:lnTo>
                  <a:pt x="69084" y="21990"/>
                </a:lnTo>
                <a:lnTo>
                  <a:pt x="69270" y="21582"/>
                </a:lnTo>
                <a:lnTo>
                  <a:pt x="69418" y="21192"/>
                </a:lnTo>
                <a:lnTo>
                  <a:pt x="69566" y="20785"/>
                </a:lnTo>
                <a:lnTo>
                  <a:pt x="69678" y="20395"/>
                </a:lnTo>
                <a:lnTo>
                  <a:pt x="69770" y="19987"/>
                </a:lnTo>
                <a:lnTo>
                  <a:pt x="69863" y="19616"/>
                </a:lnTo>
                <a:lnTo>
                  <a:pt x="69937" y="19246"/>
                </a:lnTo>
                <a:lnTo>
                  <a:pt x="69993" y="18875"/>
                </a:lnTo>
                <a:lnTo>
                  <a:pt x="70067" y="18189"/>
                </a:lnTo>
                <a:lnTo>
                  <a:pt x="70086" y="17577"/>
                </a:lnTo>
                <a:lnTo>
                  <a:pt x="70086" y="17021"/>
                </a:lnTo>
                <a:lnTo>
                  <a:pt x="70049" y="16576"/>
                </a:lnTo>
                <a:lnTo>
                  <a:pt x="69993" y="16205"/>
                </a:lnTo>
                <a:lnTo>
                  <a:pt x="69937" y="15964"/>
                </a:lnTo>
                <a:lnTo>
                  <a:pt x="69919" y="15890"/>
                </a:lnTo>
                <a:lnTo>
                  <a:pt x="69882" y="15853"/>
                </a:lnTo>
                <a:lnTo>
                  <a:pt x="69845" y="15834"/>
                </a:lnTo>
                <a:lnTo>
                  <a:pt x="69770" y="15871"/>
                </a:lnTo>
                <a:lnTo>
                  <a:pt x="69548" y="16001"/>
                </a:lnTo>
                <a:lnTo>
                  <a:pt x="69233" y="16261"/>
                </a:lnTo>
                <a:lnTo>
                  <a:pt x="68825" y="16594"/>
                </a:lnTo>
                <a:lnTo>
                  <a:pt x="68343" y="16984"/>
                </a:lnTo>
                <a:lnTo>
                  <a:pt x="67768" y="17410"/>
                </a:lnTo>
                <a:lnTo>
                  <a:pt x="67156" y="17836"/>
                </a:lnTo>
                <a:lnTo>
                  <a:pt x="66822" y="18059"/>
                </a:lnTo>
                <a:lnTo>
                  <a:pt x="66489" y="18263"/>
                </a:lnTo>
                <a:lnTo>
                  <a:pt x="66136" y="18467"/>
                </a:lnTo>
                <a:lnTo>
                  <a:pt x="65784" y="18671"/>
                </a:lnTo>
                <a:lnTo>
                  <a:pt x="65413" y="18838"/>
                </a:lnTo>
                <a:lnTo>
                  <a:pt x="65042" y="19005"/>
                </a:lnTo>
                <a:lnTo>
                  <a:pt x="64672" y="19134"/>
                </a:lnTo>
                <a:lnTo>
                  <a:pt x="64301" y="19264"/>
                </a:lnTo>
                <a:lnTo>
                  <a:pt x="63911" y="19338"/>
                </a:lnTo>
                <a:lnTo>
                  <a:pt x="63522" y="19412"/>
                </a:lnTo>
                <a:lnTo>
                  <a:pt x="63151" y="19450"/>
                </a:lnTo>
                <a:lnTo>
                  <a:pt x="62762" y="19431"/>
                </a:lnTo>
                <a:lnTo>
                  <a:pt x="62391" y="19394"/>
                </a:lnTo>
                <a:lnTo>
                  <a:pt x="62020" y="19320"/>
                </a:lnTo>
                <a:lnTo>
                  <a:pt x="61835" y="19264"/>
                </a:lnTo>
                <a:lnTo>
                  <a:pt x="61649" y="19190"/>
                </a:lnTo>
                <a:lnTo>
                  <a:pt x="61464" y="19116"/>
                </a:lnTo>
                <a:lnTo>
                  <a:pt x="61279" y="19023"/>
                </a:lnTo>
                <a:lnTo>
                  <a:pt x="61093" y="18912"/>
                </a:lnTo>
                <a:lnTo>
                  <a:pt x="60926" y="18801"/>
                </a:lnTo>
                <a:lnTo>
                  <a:pt x="60741" y="18671"/>
                </a:lnTo>
                <a:lnTo>
                  <a:pt x="60574" y="18541"/>
                </a:lnTo>
                <a:lnTo>
                  <a:pt x="60240" y="18226"/>
                </a:lnTo>
                <a:lnTo>
                  <a:pt x="59944" y="17892"/>
                </a:lnTo>
                <a:lnTo>
                  <a:pt x="59666" y="17540"/>
                </a:lnTo>
                <a:lnTo>
                  <a:pt x="59387" y="17150"/>
                </a:lnTo>
                <a:lnTo>
                  <a:pt x="59146" y="16761"/>
                </a:lnTo>
                <a:lnTo>
                  <a:pt x="58905" y="16353"/>
                </a:lnTo>
                <a:lnTo>
                  <a:pt x="58683" y="15927"/>
                </a:lnTo>
                <a:lnTo>
                  <a:pt x="58479" y="15500"/>
                </a:lnTo>
                <a:lnTo>
                  <a:pt x="58090" y="14592"/>
                </a:lnTo>
                <a:lnTo>
                  <a:pt x="57700" y="13665"/>
                </a:lnTo>
                <a:lnTo>
                  <a:pt x="57311" y="12719"/>
                </a:lnTo>
                <a:lnTo>
                  <a:pt x="56903" y="11792"/>
                </a:lnTo>
                <a:lnTo>
                  <a:pt x="56680" y="11329"/>
                </a:lnTo>
                <a:lnTo>
                  <a:pt x="56458" y="10884"/>
                </a:lnTo>
                <a:lnTo>
                  <a:pt x="56217" y="10439"/>
                </a:lnTo>
                <a:lnTo>
                  <a:pt x="55957" y="9994"/>
                </a:lnTo>
                <a:lnTo>
                  <a:pt x="55679" y="9586"/>
                </a:lnTo>
                <a:lnTo>
                  <a:pt x="55383" y="9178"/>
                </a:lnTo>
                <a:lnTo>
                  <a:pt x="55067" y="8789"/>
                </a:lnTo>
                <a:lnTo>
                  <a:pt x="54715" y="8418"/>
                </a:lnTo>
                <a:lnTo>
                  <a:pt x="54344" y="8065"/>
                </a:lnTo>
                <a:lnTo>
                  <a:pt x="53936" y="7732"/>
                </a:lnTo>
                <a:lnTo>
                  <a:pt x="53510" y="7435"/>
                </a:lnTo>
                <a:lnTo>
                  <a:pt x="53046" y="7157"/>
                </a:lnTo>
                <a:lnTo>
                  <a:pt x="52527" y="6897"/>
                </a:lnTo>
                <a:lnTo>
                  <a:pt x="51990" y="6675"/>
                </a:lnTo>
                <a:lnTo>
                  <a:pt x="51712" y="6582"/>
                </a:lnTo>
                <a:lnTo>
                  <a:pt x="51415" y="6489"/>
                </a:lnTo>
                <a:lnTo>
                  <a:pt x="51100" y="6415"/>
                </a:lnTo>
                <a:lnTo>
                  <a:pt x="50784" y="6341"/>
                </a:lnTo>
                <a:lnTo>
                  <a:pt x="50265" y="6248"/>
                </a:lnTo>
                <a:lnTo>
                  <a:pt x="49746" y="6156"/>
                </a:lnTo>
                <a:lnTo>
                  <a:pt x="49246" y="6100"/>
                </a:lnTo>
                <a:lnTo>
                  <a:pt x="48745" y="6063"/>
                </a:lnTo>
                <a:lnTo>
                  <a:pt x="48263" y="6044"/>
                </a:lnTo>
                <a:lnTo>
                  <a:pt x="47799" y="6044"/>
                </a:lnTo>
                <a:lnTo>
                  <a:pt x="47354" y="6063"/>
                </a:lnTo>
                <a:lnTo>
                  <a:pt x="46909" y="6082"/>
                </a:lnTo>
                <a:lnTo>
                  <a:pt x="46483" y="6119"/>
                </a:lnTo>
                <a:lnTo>
                  <a:pt x="46057" y="6174"/>
                </a:lnTo>
                <a:lnTo>
                  <a:pt x="45649" y="6248"/>
                </a:lnTo>
                <a:lnTo>
                  <a:pt x="45259" y="6341"/>
                </a:lnTo>
                <a:lnTo>
                  <a:pt x="44888" y="6434"/>
                </a:lnTo>
                <a:lnTo>
                  <a:pt x="44518" y="6527"/>
                </a:lnTo>
                <a:lnTo>
                  <a:pt x="44147" y="6638"/>
                </a:lnTo>
                <a:lnTo>
                  <a:pt x="43813" y="6768"/>
                </a:lnTo>
                <a:lnTo>
                  <a:pt x="43164" y="7027"/>
                </a:lnTo>
                <a:lnTo>
                  <a:pt x="42552" y="7305"/>
                </a:lnTo>
                <a:lnTo>
                  <a:pt x="41996" y="7602"/>
                </a:lnTo>
                <a:lnTo>
                  <a:pt x="41477" y="7917"/>
                </a:lnTo>
                <a:lnTo>
                  <a:pt x="41013" y="8214"/>
                </a:lnTo>
                <a:lnTo>
                  <a:pt x="40605" y="8529"/>
                </a:lnTo>
                <a:lnTo>
                  <a:pt x="40235" y="8807"/>
                </a:lnTo>
                <a:lnTo>
                  <a:pt x="39919" y="9067"/>
                </a:lnTo>
                <a:lnTo>
                  <a:pt x="39790" y="9530"/>
                </a:lnTo>
                <a:lnTo>
                  <a:pt x="39623" y="10031"/>
                </a:lnTo>
                <a:lnTo>
                  <a:pt x="39419" y="10587"/>
                </a:lnTo>
                <a:lnTo>
                  <a:pt x="39178" y="11162"/>
                </a:lnTo>
                <a:lnTo>
                  <a:pt x="39029" y="11440"/>
                </a:lnTo>
                <a:lnTo>
                  <a:pt x="38863" y="11755"/>
                </a:lnTo>
                <a:lnTo>
                  <a:pt x="38677" y="12052"/>
                </a:lnTo>
                <a:lnTo>
                  <a:pt x="38492" y="12348"/>
                </a:lnTo>
                <a:lnTo>
                  <a:pt x="38288" y="12645"/>
                </a:lnTo>
                <a:lnTo>
                  <a:pt x="38047" y="12942"/>
                </a:lnTo>
                <a:lnTo>
                  <a:pt x="37806" y="13238"/>
                </a:lnTo>
                <a:lnTo>
                  <a:pt x="37546" y="13535"/>
                </a:lnTo>
                <a:lnTo>
                  <a:pt x="37305" y="13757"/>
                </a:lnTo>
                <a:lnTo>
                  <a:pt x="37064" y="13980"/>
                </a:lnTo>
                <a:lnTo>
                  <a:pt x="36805" y="14184"/>
                </a:lnTo>
                <a:lnTo>
                  <a:pt x="36526" y="14351"/>
                </a:lnTo>
                <a:lnTo>
                  <a:pt x="36230" y="14518"/>
                </a:lnTo>
                <a:lnTo>
                  <a:pt x="35933" y="14666"/>
                </a:lnTo>
                <a:lnTo>
                  <a:pt x="35618" y="14796"/>
                </a:lnTo>
                <a:lnTo>
                  <a:pt x="35284" y="14907"/>
                </a:lnTo>
                <a:lnTo>
                  <a:pt x="34950" y="15000"/>
                </a:lnTo>
                <a:lnTo>
                  <a:pt x="34617" y="15092"/>
                </a:lnTo>
                <a:lnTo>
                  <a:pt x="34283" y="15148"/>
                </a:lnTo>
                <a:lnTo>
                  <a:pt x="33931" y="15204"/>
                </a:lnTo>
                <a:lnTo>
                  <a:pt x="33578" y="15222"/>
                </a:lnTo>
                <a:lnTo>
                  <a:pt x="33226" y="15241"/>
                </a:lnTo>
                <a:lnTo>
                  <a:pt x="32874" y="15241"/>
                </a:lnTo>
                <a:lnTo>
                  <a:pt x="32522" y="15204"/>
                </a:lnTo>
                <a:lnTo>
                  <a:pt x="32169" y="15167"/>
                </a:lnTo>
                <a:lnTo>
                  <a:pt x="31836" y="15111"/>
                </a:lnTo>
                <a:lnTo>
                  <a:pt x="31483" y="15037"/>
                </a:lnTo>
                <a:lnTo>
                  <a:pt x="31150" y="14963"/>
                </a:lnTo>
                <a:lnTo>
                  <a:pt x="30816" y="14851"/>
                </a:lnTo>
                <a:lnTo>
                  <a:pt x="30501" y="14722"/>
                </a:lnTo>
                <a:lnTo>
                  <a:pt x="30185" y="14573"/>
                </a:lnTo>
                <a:lnTo>
                  <a:pt x="29889" y="14425"/>
                </a:lnTo>
                <a:lnTo>
                  <a:pt x="29592" y="14240"/>
                </a:lnTo>
                <a:lnTo>
                  <a:pt x="29314" y="14036"/>
                </a:lnTo>
                <a:lnTo>
                  <a:pt x="29054" y="13832"/>
                </a:lnTo>
                <a:lnTo>
                  <a:pt x="28813" y="13591"/>
                </a:lnTo>
                <a:lnTo>
                  <a:pt x="28572" y="13350"/>
                </a:lnTo>
                <a:lnTo>
                  <a:pt x="28368" y="13071"/>
                </a:lnTo>
                <a:lnTo>
                  <a:pt x="28183" y="12793"/>
                </a:lnTo>
                <a:lnTo>
                  <a:pt x="27998" y="12497"/>
                </a:lnTo>
                <a:lnTo>
                  <a:pt x="27849" y="12182"/>
                </a:lnTo>
                <a:lnTo>
                  <a:pt x="27719" y="11866"/>
                </a:lnTo>
                <a:lnTo>
                  <a:pt x="27608" y="11570"/>
                </a:lnTo>
                <a:lnTo>
                  <a:pt x="27516" y="11273"/>
                </a:lnTo>
                <a:lnTo>
                  <a:pt x="27441" y="10976"/>
                </a:lnTo>
                <a:lnTo>
                  <a:pt x="27386" y="10680"/>
                </a:lnTo>
                <a:lnTo>
                  <a:pt x="27330" y="10402"/>
                </a:lnTo>
                <a:lnTo>
                  <a:pt x="27312" y="10123"/>
                </a:lnTo>
                <a:lnTo>
                  <a:pt x="27293" y="9864"/>
                </a:lnTo>
                <a:lnTo>
                  <a:pt x="27293" y="9586"/>
                </a:lnTo>
                <a:lnTo>
                  <a:pt x="27293" y="9326"/>
                </a:lnTo>
                <a:lnTo>
                  <a:pt x="27312" y="9067"/>
                </a:lnTo>
                <a:lnTo>
                  <a:pt x="27349" y="8826"/>
                </a:lnTo>
                <a:lnTo>
                  <a:pt x="27386" y="8585"/>
                </a:lnTo>
                <a:lnTo>
                  <a:pt x="27516" y="8121"/>
                </a:lnTo>
                <a:lnTo>
                  <a:pt x="27664" y="7695"/>
                </a:lnTo>
                <a:lnTo>
                  <a:pt x="27831" y="7287"/>
                </a:lnTo>
                <a:lnTo>
                  <a:pt x="28016" y="6916"/>
                </a:lnTo>
                <a:lnTo>
                  <a:pt x="28220" y="6582"/>
                </a:lnTo>
                <a:lnTo>
                  <a:pt x="28443" y="6285"/>
                </a:lnTo>
                <a:lnTo>
                  <a:pt x="28647" y="6026"/>
                </a:lnTo>
                <a:lnTo>
                  <a:pt x="28850" y="5803"/>
                </a:lnTo>
                <a:lnTo>
                  <a:pt x="29054" y="5618"/>
                </a:lnTo>
                <a:lnTo>
                  <a:pt x="29240" y="5488"/>
                </a:lnTo>
                <a:lnTo>
                  <a:pt x="29388" y="5377"/>
                </a:lnTo>
                <a:lnTo>
                  <a:pt x="29518" y="5321"/>
                </a:lnTo>
                <a:lnTo>
                  <a:pt x="29648" y="5303"/>
                </a:lnTo>
                <a:lnTo>
                  <a:pt x="29740" y="5303"/>
                </a:lnTo>
                <a:lnTo>
                  <a:pt x="29833" y="5340"/>
                </a:lnTo>
                <a:lnTo>
                  <a:pt x="29889" y="5396"/>
                </a:lnTo>
                <a:lnTo>
                  <a:pt x="29944" y="5470"/>
                </a:lnTo>
                <a:lnTo>
                  <a:pt x="29981" y="5562"/>
                </a:lnTo>
                <a:lnTo>
                  <a:pt x="30000" y="5674"/>
                </a:lnTo>
                <a:lnTo>
                  <a:pt x="30000" y="5785"/>
                </a:lnTo>
                <a:lnTo>
                  <a:pt x="30000" y="5896"/>
                </a:lnTo>
                <a:lnTo>
                  <a:pt x="29981" y="6026"/>
                </a:lnTo>
                <a:lnTo>
                  <a:pt x="29944" y="6137"/>
                </a:lnTo>
                <a:lnTo>
                  <a:pt x="29907" y="6248"/>
                </a:lnTo>
                <a:lnTo>
                  <a:pt x="29870" y="6341"/>
                </a:lnTo>
                <a:lnTo>
                  <a:pt x="29481" y="6990"/>
                </a:lnTo>
                <a:lnTo>
                  <a:pt x="29277" y="7361"/>
                </a:lnTo>
                <a:lnTo>
                  <a:pt x="29092" y="7750"/>
                </a:lnTo>
                <a:lnTo>
                  <a:pt x="28906" y="8158"/>
                </a:lnTo>
                <a:lnTo>
                  <a:pt x="28758" y="8585"/>
                </a:lnTo>
                <a:lnTo>
                  <a:pt x="28628" y="9030"/>
                </a:lnTo>
                <a:lnTo>
                  <a:pt x="28535" y="9493"/>
                </a:lnTo>
                <a:lnTo>
                  <a:pt x="28498" y="9716"/>
                </a:lnTo>
                <a:lnTo>
                  <a:pt x="28480" y="9938"/>
                </a:lnTo>
                <a:lnTo>
                  <a:pt x="28480" y="10179"/>
                </a:lnTo>
                <a:lnTo>
                  <a:pt x="28480" y="10420"/>
                </a:lnTo>
                <a:lnTo>
                  <a:pt x="28517" y="10643"/>
                </a:lnTo>
                <a:lnTo>
                  <a:pt x="28554" y="10884"/>
                </a:lnTo>
                <a:lnTo>
                  <a:pt x="28609" y="11125"/>
                </a:lnTo>
                <a:lnTo>
                  <a:pt x="28684" y="11347"/>
                </a:lnTo>
                <a:lnTo>
                  <a:pt x="28776" y="11588"/>
                </a:lnTo>
                <a:lnTo>
                  <a:pt x="28888" y="11811"/>
                </a:lnTo>
                <a:lnTo>
                  <a:pt x="29036" y="12052"/>
                </a:lnTo>
                <a:lnTo>
                  <a:pt x="29184" y="12274"/>
                </a:lnTo>
                <a:lnTo>
                  <a:pt x="29370" y="12497"/>
                </a:lnTo>
                <a:lnTo>
                  <a:pt x="29574" y="12719"/>
                </a:lnTo>
                <a:lnTo>
                  <a:pt x="29796" y="12942"/>
                </a:lnTo>
                <a:lnTo>
                  <a:pt x="30056" y="13164"/>
                </a:lnTo>
                <a:lnTo>
                  <a:pt x="30334" y="13350"/>
                </a:lnTo>
                <a:lnTo>
                  <a:pt x="30612" y="13535"/>
                </a:lnTo>
                <a:lnTo>
                  <a:pt x="30890" y="13702"/>
                </a:lnTo>
                <a:lnTo>
                  <a:pt x="31187" y="13832"/>
                </a:lnTo>
                <a:lnTo>
                  <a:pt x="31483" y="13943"/>
                </a:lnTo>
                <a:lnTo>
                  <a:pt x="31799" y="14036"/>
                </a:lnTo>
                <a:lnTo>
                  <a:pt x="32114" y="14091"/>
                </a:lnTo>
                <a:lnTo>
                  <a:pt x="32410" y="14147"/>
                </a:lnTo>
                <a:lnTo>
                  <a:pt x="32726" y="14165"/>
                </a:lnTo>
                <a:lnTo>
                  <a:pt x="33059" y="14184"/>
                </a:lnTo>
                <a:lnTo>
                  <a:pt x="33374" y="14165"/>
                </a:lnTo>
                <a:lnTo>
                  <a:pt x="33690" y="14128"/>
                </a:lnTo>
                <a:lnTo>
                  <a:pt x="34005" y="14073"/>
                </a:lnTo>
                <a:lnTo>
                  <a:pt x="34320" y="13999"/>
                </a:lnTo>
                <a:lnTo>
                  <a:pt x="34635" y="13906"/>
                </a:lnTo>
                <a:lnTo>
                  <a:pt x="34950" y="13776"/>
                </a:lnTo>
                <a:lnTo>
                  <a:pt x="35266" y="13646"/>
                </a:lnTo>
                <a:lnTo>
                  <a:pt x="35562" y="13498"/>
                </a:lnTo>
                <a:lnTo>
                  <a:pt x="35878" y="13331"/>
                </a:lnTo>
                <a:lnTo>
                  <a:pt x="36174" y="13146"/>
                </a:lnTo>
                <a:lnTo>
                  <a:pt x="36452" y="12942"/>
                </a:lnTo>
                <a:lnTo>
                  <a:pt x="36730" y="12719"/>
                </a:lnTo>
                <a:lnTo>
                  <a:pt x="37009" y="12478"/>
                </a:lnTo>
                <a:lnTo>
                  <a:pt x="37268" y="12219"/>
                </a:lnTo>
                <a:lnTo>
                  <a:pt x="37528" y="11940"/>
                </a:lnTo>
                <a:lnTo>
                  <a:pt x="37769" y="11662"/>
                </a:lnTo>
                <a:lnTo>
                  <a:pt x="38010" y="11347"/>
                </a:lnTo>
                <a:lnTo>
                  <a:pt x="38214" y="11032"/>
                </a:lnTo>
                <a:lnTo>
                  <a:pt x="38436" y="10698"/>
                </a:lnTo>
                <a:lnTo>
                  <a:pt x="38622" y="10346"/>
                </a:lnTo>
                <a:lnTo>
                  <a:pt x="38807" y="9975"/>
                </a:lnTo>
                <a:lnTo>
                  <a:pt x="38974" y="9586"/>
                </a:lnTo>
                <a:lnTo>
                  <a:pt x="38937" y="9475"/>
                </a:lnTo>
                <a:lnTo>
                  <a:pt x="38900" y="9326"/>
                </a:lnTo>
                <a:lnTo>
                  <a:pt x="38863" y="8918"/>
                </a:lnTo>
                <a:lnTo>
                  <a:pt x="38807" y="8418"/>
                </a:lnTo>
                <a:lnTo>
                  <a:pt x="38733" y="7824"/>
                </a:lnTo>
                <a:lnTo>
                  <a:pt x="38622" y="7175"/>
                </a:lnTo>
                <a:lnTo>
                  <a:pt x="38547" y="6823"/>
                </a:lnTo>
                <a:lnTo>
                  <a:pt x="38455" y="6452"/>
                </a:lnTo>
                <a:lnTo>
                  <a:pt x="38362" y="6082"/>
                </a:lnTo>
                <a:lnTo>
                  <a:pt x="38251" y="5711"/>
                </a:lnTo>
                <a:lnTo>
                  <a:pt x="38102" y="5321"/>
                </a:lnTo>
                <a:lnTo>
                  <a:pt x="37954" y="4932"/>
                </a:lnTo>
                <a:lnTo>
                  <a:pt x="37769" y="4543"/>
                </a:lnTo>
                <a:lnTo>
                  <a:pt x="37565" y="4172"/>
                </a:lnTo>
                <a:lnTo>
                  <a:pt x="37342" y="3782"/>
                </a:lnTo>
                <a:lnTo>
                  <a:pt x="37083" y="3412"/>
                </a:lnTo>
                <a:lnTo>
                  <a:pt x="36805" y="3041"/>
                </a:lnTo>
                <a:lnTo>
                  <a:pt x="36489" y="2689"/>
                </a:lnTo>
                <a:lnTo>
                  <a:pt x="36137" y="2336"/>
                </a:lnTo>
                <a:lnTo>
                  <a:pt x="35748" y="2021"/>
                </a:lnTo>
                <a:lnTo>
                  <a:pt x="35321" y="1706"/>
                </a:lnTo>
                <a:lnTo>
                  <a:pt x="34858" y="1409"/>
                </a:lnTo>
                <a:lnTo>
                  <a:pt x="34357" y="1150"/>
                </a:lnTo>
                <a:lnTo>
                  <a:pt x="33819" y="909"/>
                </a:lnTo>
                <a:lnTo>
                  <a:pt x="33245" y="686"/>
                </a:lnTo>
                <a:lnTo>
                  <a:pt x="32614" y="482"/>
                </a:lnTo>
                <a:lnTo>
                  <a:pt x="31928" y="334"/>
                </a:lnTo>
                <a:lnTo>
                  <a:pt x="31205" y="204"/>
                </a:lnTo>
                <a:lnTo>
                  <a:pt x="30371" y="93"/>
                </a:lnTo>
                <a:lnTo>
                  <a:pt x="29574" y="37"/>
                </a:lnTo>
                <a:lnTo>
                  <a:pt x="2879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16"/>
          <p:cNvSpPr/>
          <p:nvPr/>
        </p:nvSpPr>
        <p:spPr>
          <a:xfrm>
            <a:off x="8616350" y="1249658"/>
            <a:ext cx="869767" cy="411416"/>
          </a:xfrm>
          <a:custGeom>
            <a:avLst/>
            <a:gdLst/>
            <a:ahLst/>
            <a:cxnLst/>
            <a:rect l="l" t="t" r="r" b="b"/>
            <a:pathLst>
              <a:path w="70086" h="33152" extrusionOk="0">
                <a:moveTo>
                  <a:pt x="28795" y="0"/>
                </a:moveTo>
                <a:lnTo>
                  <a:pt x="28053" y="19"/>
                </a:lnTo>
                <a:lnTo>
                  <a:pt x="27330" y="74"/>
                </a:lnTo>
                <a:lnTo>
                  <a:pt x="26644" y="148"/>
                </a:lnTo>
                <a:lnTo>
                  <a:pt x="25977" y="278"/>
                </a:lnTo>
                <a:lnTo>
                  <a:pt x="25328" y="427"/>
                </a:lnTo>
                <a:lnTo>
                  <a:pt x="24716" y="593"/>
                </a:lnTo>
                <a:lnTo>
                  <a:pt x="24123" y="797"/>
                </a:lnTo>
                <a:lnTo>
                  <a:pt x="23548" y="1020"/>
                </a:lnTo>
                <a:lnTo>
                  <a:pt x="23010" y="1279"/>
                </a:lnTo>
                <a:lnTo>
                  <a:pt x="22491" y="1558"/>
                </a:lnTo>
                <a:lnTo>
                  <a:pt x="21990" y="1854"/>
                </a:lnTo>
                <a:lnTo>
                  <a:pt x="21527" y="2151"/>
                </a:lnTo>
                <a:lnTo>
                  <a:pt x="21082" y="2485"/>
                </a:lnTo>
                <a:lnTo>
                  <a:pt x="20655" y="2837"/>
                </a:lnTo>
                <a:lnTo>
                  <a:pt x="20247" y="3189"/>
                </a:lnTo>
                <a:lnTo>
                  <a:pt x="19877" y="3560"/>
                </a:lnTo>
                <a:lnTo>
                  <a:pt x="19524" y="3931"/>
                </a:lnTo>
                <a:lnTo>
                  <a:pt x="19191" y="4320"/>
                </a:lnTo>
                <a:lnTo>
                  <a:pt x="18894" y="4709"/>
                </a:lnTo>
                <a:lnTo>
                  <a:pt x="18616" y="5117"/>
                </a:lnTo>
                <a:lnTo>
                  <a:pt x="18338" y="5507"/>
                </a:lnTo>
                <a:lnTo>
                  <a:pt x="18097" y="5915"/>
                </a:lnTo>
                <a:lnTo>
                  <a:pt x="17893" y="6304"/>
                </a:lnTo>
                <a:lnTo>
                  <a:pt x="17689" y="6712"/>
                </a:lnTo>
                <a:lnTo>
                  <a:pt x="17503" y="7101"/>
                </a:lnTo>
                <a:lnTo>
                  <a:pt x="17355" y="7491"/>
                </a:lnTo>
                <a:lnTo>
                  <a:pt x="17225" y="7861"/>
                </a:lnTo>
                <a:lnTo>
                  <a:pt x="17096" y="8232"/>
                </a:lnTo>
                <a:lnTo>
                  <a:pt x="17003" y="8585"/>
                </a:lnTo>
                <a:lnTo>
                  <a:pt x="17003" y="8603"/>
                </a:lnTo>
                <a:lnTo>
                  <a:pt x="16984" y="8863"/>
                </a:lnTo>
                <a:lnTo>
                  <a:pt x="16966" y="9437"/>
                </a:lnTo>
                <a:lnTo>
                  <a:pt x="16947" y="10235"/>
                </a:lnTo>
                <a:lnTo>
                  <a:pt x="16966" y="11217"/>
                </a:lnTo>
                <a:lnTo>
                  <a:pt x="17003" y="11755"/>
                </a:lnTo>
                <a:lnTo>
                  <a:pt x="17040" y="12311"/>
                </a:lnTo>
                <a:lnTo>
                  <a:pt x="17096" y="12886"/>
                </a:lnTo>
                <a:lnTo>
                  <a:pt x="17188" y="13479"/>
                </a:lnTo>
                <a:lnTo>
                  <a:pt x="17281" y="14054"/>
                </a:lnTo>
                <a:lnTo>
                  <a:pt x="17411" y="14629"/>
                </a:lnTo>
                <a:lnTo>
                  <a:pt x="17559" y="15185"/>
                </a:lnTo>
                <a:lnTo>
                  <a:pt x="17744" y="15723"/>
                </a:lnTo>
                <a:lnTo>
                  <a:pt x="17782" y="15834"/>
                </a:lnTo>
                <a:lnTo>
                  <a:pt x="17782" y="15927"/>
                </a:lnTo>
                <a:lnTo>
                  <a:pt x="17763" y="16038"/>
                </a:lnTo>
                <a:lnTo>
                  <a:pt x="17726" y="16131"/>
                </a:lnTo>
                <a:lnTo>
                  <a:pt x="17670" y="16205"/>
                </a:lnTo>
                <a:lnTo>
                  <a:pt x="17596" y="16279"/>
                </a:lnTo>
                <a:lnTo>
                  <a:pt x="17503" y="16335"/>
                </a:lnTo>
                <a:lnTo>
                  <a:pt x="17411" y="16372"/>
                </a:lnTo>
                <a:lnTo>
                  <a:pt x="17299" y="16390"/>
                </a:lnTo>
                <a:lnTo>
                  <a:pt x="17207" y="16390"/>
                </a:lnTo>
                <a:lnTo>
                  <a:pt x="17096" y="16372"/>
                </a:lnTo>
                <a:lnTo>
                  <a:pt x="17021" y="16335"/>
                </a:lnTo>
                <a:lnTo>
                  <a:pt x="16929" y="16261"/>
                </a:lnTo>
                <a:lnTo>
                  <a:pt x="16873" y="16186"/>
                </a:lnTo>
                <a:lnTo>
                  <a:pt x="16817" y="16112"/>
                </a:lnTo>
                <a:lnTo>
                  <a:pt x="16780" y="16001"/>
                </a:lnTo>
                <a:lnTo>
                  <a:pt x="16651" y="15408"/>
                </a:lnTo>
                <a:lnTo>
                  <a:pt x="16502" y="14610"/>
                </a:lnTo>
                <a:lnTo>
                  <a:pt x="16335" y="13683"/>
                </a:lnTo>
                <a:lnTo>
                  <a:pt x="16187" y="12645"/>
                </a:lnTo>
                <a:lnTo>
                  <a:pt x="16057" y="11551"/>
                </a:lnTo>
                <a:lnTo>
                  <a:pt x="16020" y="10995"/>
                </a:lnTo>
                <a:lnTo>
                  <a:pt x="15983" y="10457"/>
                </a:lnTo>
                <a:lnTo>
                  <a:pt x="15965" y="9901"/>
                </a:lnTo>
                <a:lnTo>
                  <a:pt x="15965" y="9363"/>
                </a:lnTo>
                <a:lnTo>
                  <a:pt x="15983" y="8844"/>
                </a:lnTo>
                <a:lnTo>
                  <a:pt x="16039" y="8344"/>
                </a:lnTo>
                <a:lnTo>
                  <a:pt x="15501" y="8195"/>
                </a:lnTo>
                <a:lnTo>
                  <a:pt x="14852" y="8065"/>
                </a:lnTo>
                <a:lnTo>
                  <a:pt x="14129" y="7936"/>
                </a:lnTo>
                <a:lnTo>
                  <a:pt x="13332" y="7824"/>
                </a:lnTo>
                <a:lnTo>
                  <a:pt x="12905" y="7787"/>
                </a:lnTo>
                <a:lnTo>
                  <a:pt x="12460" y="7750"/>
                </a:lnTo>
                <a:lnTo>
                  <a:pt x="12015" y="7732"/>
                </a:lnTo>
                <a:lnTo>
                  <a:pt x="11552" y="7713"/>
                </a:lnTo>
                <a:lnTo>
                  <a:pt x="11070" y="7732"/>
                </a:lnTo>
                <a:lnTo>
                  <a:pt x="10588" y="7750"/>
                </a:lnTo>
                <a:lnTo>
                  <a:pt x="10087" y="7806"/>
                </a:lnTo>
                <a:lnTo>
                  <a:pt x="9605" y="7861"/>
                </a:lnTo>
                <a:lnTo>
                  <a:pt x="9104" y="7954"/>
                </a:lnTo>
                <a:lnTo>
                  <a:pt x="8585" y="8047"/>
                </a:lnTo>
                <a:lnTo>
                  <a:pt x="8085" y="8177"/>
                </a:lnTo>
                <a:lnTo>
                  <a:pt x="7584" y="8344"/>
                </a:lnTo>
                <a:lnTo>
                  <a:pt x="7083" y="8529"/>
                </a:lnTo>
                <a:lnTo>
                  <a:pt x="6583" y="8733"/>
                </a:lnTo>
                <a:lnTo>
                  <a:pt x="6082" y="8974"/>
                </a:lnTo>
                <a:lnTo>
                  <a:pt x="5582" y="9252"/>
                </a:lnTo>
                <a:lnTo>
                  <a:pt x="5100" y="9567"/>
                </a:lnTo>
                <a:lnTo>
                  <a:pt x="4617" y="9901"/>
                </a:lnTo>
                <a:lnTo>
                  <a:pt x="4154" y="10290"/>
                </a:lnTo>
                <a:lnTo>
                  <a:pt x="3709" y="10698"/>
                </a:lnTo>
                <a:lnTo>
                  <a:pt x="3264" y="11162"/>
                </a:lnTo>
                <a:lnTo>
                  <a:pt x="2838" y="11644"/>
                </a:lnTo>
                <a:lnTo>
                  <a:pt x="2411" y="12200"/>
                </a:lnTo>
                <a:lnTo>
                  <a:pt x="2022" y="12775"/>
                </a:lnTo>
                <a:lnTo>
                  <a:pt x="1799" y="13146"/>
                </a:lnTo>
                <a:lnTo>
                  <a:pt x="1577" y="13516"/>
                </a:lnTo>
                <a:lnTo>
                  <a:pt x="1373" y="13906"/>
                </a:lnTo>
                <a:lnTo>
                  <a:pt x="1187" y="14277"/>
                </a:lnTo>
                <a:lnTo>
                  <a:pt x="1021" y="14666"/>
                </a:lnTo>
                <a:lnTo>
                  <a:pt x="854" y="15037"/>
                </a:lnTo>
                <a:lnTo>
                  <a:pt x="724" y="15426"/>
                </a:lnTo>
                <a:lnTo>
                  <a:pt x="594" y="15797"/>
                </a:lnTo>
                <a:lnTo>
                  <a:pt x="464" y="16186"/>
                </a:lnTo>
                <a:lnTo>
                  <a:pt x="372" y="16557"/>
                </a:lnTo>
                <a:lnTo>
                  <a:pt x="279" y="16928"/>
                </a:lnTo>
                <a:lnTo>
                  <a:pt x="205" y="17317"/>
                </a:lnTo>
                <a:lnTo>
                  <a:pt x="131" y="17688"/>
                </a:lnTo>
                <a:lnTo>
                  <a:pt x="93" y="18059"/>
                </a:lnTo>
                <a:lnTo>
                  <a:pt x="56" y="18430"/>
                </a:lnTo>
                <a:lnTo>
                  <a:pt x="19" y="18819"/>
                </a:lnTo>
                <a:lnTo>
                  <a:pt x="1" y="19171"/>
                </a:lnTo>
                <a:lnTo>
                  <a:pt x="1" y="19542"/>
                </a:lnTo>
                <a:lnTo>
                  <a:pt x="19" y="19913"/>
                </a:lnTo>
                <a:lnTo>
                  <a:pt x="38" y="20265"/>
                </a:lnTo>
                <a:lnTo>
                  <a:pt x="75" y="20618"/>
                </a:lnTo>
                <a:lnTo>
                  <a:pt x="112" y="20988"/>
                </a:lnTo>
                <a:lnTo>
                  <a:pt x="223" y="21674"/>
                </a:lnTo>
                <a:lnTo>
                  <a:pt x="390" y="22360"/>
                </a:lnTo>
                <a:lnTo>
                  <a:pt x="576" y="23009"/>
                </a:lnTo>
                <a:lnTo>
                  <a:pt x="817" y="23658"/>
                </a:lnTo>
                <a:lnTo>
                  <a:pt x="1095" y="24270"/>
                </a:lnTo>
                <a:lnTo>
                  <a:pt x="1391" y="24864"/>
                </a:lnTo>
                <a:lnTo>
                  <a:pt x="1725" y="25420"/>
                </a:lnTo>
                <a:lnTo>
                  <a:pt x="2096" y="25957"/>
                </a:lnTo>
                <a:lnTo>
                  <a:pt x="2485" y="26458"/>
                </a:lnTo>
                <a:lnTo>
                  <a:pt x="2912" y="26922"/>
                </a:lnTo>
                <a:lnTo>
                  <a:pt x="3375" y="27367"/>
                </a:lnTo>
                <a:lnTo>
                  <a:pt x="3598" y="27552"/>
                </a:lnTo>
                <a:lnTo>
                  <a:pt x="3839" y="27756"/>
                </a:lnTo>
                <a:lnTo>
                  <a:pt x="4098" y="27941"/>
                </a:lnTo>
                <a:lnTo>
                  <a:pt x="4339" y="28108"/>
                </a:lnTo>
                <a:lnTo>
                  <a:pt x="4599" y="28275"/>
                </a:lnTo>
                <a:lnTo>
                  <a:pt x="4858" y="28423"/>
                </a:lnTo>
                <a:lnTo>
                  <a:pt x="5137" y="28572"/>
                </a:lnTo>
                <a:lnTo>
                  <a:pt x="5396" y="28702"/>
                </a:lnTo>
                <a:lnTo>
                  <a:pt x="5674" y="28813"/>
                </a:lnTo>
                <a:lnTo>
                  <a:pt x="5952" y="28924"/>
                </a:lnTo>
                <a:lnTo>
                  <a:pt x="6231" y="29017"/>
                </a:lnTo>
                <a:lnTo>
                  <a:pt x="6527" y="29091"/>
                </a:lnTo>
                <a:lnTo>
                  <a:pt x="6824" y="29165"/>
                </a:lnTo>
                <a:lnTo>
                  <a:pt x="7102" y="29221"/>
                </a:lnTo>
                <a:lnTo>
                  <a:pt x="7417" y="29258"/>
                </a:lnTo>
                <a:lnTo>
                  <a:pt x="7714" y="29295"/>
                </a:lnTo>
                <a:lnTo>
                  <a:pt x="8010" y="29313"/>
                </a:lnTo>
                <a:lnTo>
                  <a:pt x="8622" y="29313"/>
                </a:lnTo>
                <a:lnTo>
                  <a:pt x="8938" y="29276"/>
                </a:lnTo>
                <a:lnTo>
                  <a:pt x="9531" y="29221"/>
                </a:lnTo>
                <a:lnTo>
                  <a:pt x="10106" y="29146"/>
                </a:lnTo>
                <a:lnTo>
                  <a:pt x="11181" y="28980"/>
                </a:lnTo>
                <a:lnTo>
                  <a:pt x="12127" y="28776"/>
                </a:lnTo>
                <a:lnTo>
                  <a:pt x="12979" y="28572"/>
                </a:lnTo>
                <a:lnTo>
                  <a:pt x="13721" y="28349"/>
                </a:lnTo>
                <a:lnTo>
                  <a:pt x="14370" y="28127"/>
                </a:lnTo>
                <a:lnTo>
                  <a:pt x="14926" y="27904"/>
                </a:lnTo>
                <a:lnTo>
                  <a:pt x="15408" y="27682"/>
                </a:lnTo>
                <a:lnTo>
                  <a:pt x="15816" y="27478"/>
                </a:lnTo>
                <a:lnTo>
                  <a:pt x="16150" y="27292"/>
                </a:lnTo>
                <a:lnTo>
                  <a:pt x="16632" y="26996"/>
                </a:lnTo>
                <a:lnTo>
                  <a:pt x="16780" y="26903"/>
                </a:lnTo>
                <a:lnTo>
                  <a:pt x="16892" y="26847"/>
                </a:lnTo>
                <a:lnTo>
                  <a:pt x="16984" y="26847"/>
                </a:lnTo>
                <a:lnTo>
                  <a:pt x="17003" y="26884"/>
                </a:lnTo>
                <a:lnTo>
                  <a:pt x="17096" y="27218"/>
                </a:lnTo>
                <a:lnTo>
                  <a:pt x="17188" y="27515"/>
                </a:lnTo>
                <a:lnTo>
                  <a:pt x="17318" y="27867"/>
                </a:lnTo>
                <a:lnTo>
                  <a:pt x="17522" y="28275"/>
                </a:lnTo>
                <a:lnTo>
                  <a:pt x="17763" y="28702"/>
                </a:lnTo>
                <a:lnTo>
                  <a:pt x="17911" y="28943"/>
                </a:lnTo>
                <a:lnTo>
                  <a:pt x="18078" y="29184"/>
                </a:lnTo>
                <a:lnTo>
                  <a:pt x="18264" y="29425"/>
                </a:lnTo>
                <a:lnTo>
                  <a:pt x="18468" y="29666"/>
                </a:lnTo>
                <a:lnTo>
                  <a:pt x="18690" y="29888"/>
                </a:lnTo>
                <a:lnTo>
                  <a:pt x="18950" y="30129"/>
                </a:lnTo>
                <a:lnTo>
                  <a:pt x="19209" y="30370"/>
                </a:lnTo>
                <a:lnTo>
                  <a:pt x="19487" y="30593"/>
                </a:lnTo>
                <a:lnTo>
                  <a:pt x="19803" y="30815"/>
                </a:lnTo>
                <a:lnTo>
                  <a:pt x="20155" y="31038"/>
                </a:lnTo>
                <a:lnTo>
                  <a:pt x="20507" y="31242"/>
                </a:lnTo>
                <a:lnTo>
                  <a:pt x="20896" y="31427"/>
                </a:lnTo>
                <a:lnTo>
                  <a:pt x="21304" y="31612"/>
                </a:lnTo>
                <a:lnTo>
                  <a:pt x="21749" y="31779"/>
                </a:lnTo>
                <a:lnTo>
                  <a:pt x="22231" y="31928"/>
                </a:lnTo>
                <a:lnTo>
                  <a:pt x="22732" y="32057"/>
                </a:lnTo>
                <a:lnTo>
                  <a:pt x="23270" y="32169"/>
                </a:lnTo>
                <a:lnTo>
                  <a:pt x="23826" y="32243"/>
                </a:lnTo>
                <a:lnTo>
                  <a:pt x="24438" y="32317"/>
                </a:lnTo>
                <a:lnTo>
                  <a:pt x="25068" y="32354"/>
                </a:lnTo>
                <a:lnTo>
                  <a:pt x="25902" y="32373"/>
                </a:lnTo>
                <a:lnTo>
                  <a:pt x="26700" y="32373"/>
                </a:lnTo>
                <a:lnTo>
                  <a:pt x="27460" y="32336"/>
                </a:lnTo>
                <a:lnTo>
                  <a:pt x="28183" y="32261"/>
                </a:lnTo>
                <a:lnTo>
                  <a:pt x="28888" y="32187"/>
                </a:lnTo>
                <a:lnTo>
                  <a:pt x="29537" y="32076"/>
                </a:lnTo>
                <a:lnTo>
                  <a:pt x="30167" y="31946"/>
                </a:lnTo>
                <a:lnTo>
                  <a:pt x="30760" y="31816"/>
                </a:lnTo>
                <a:lnTo>
                  <a:pt x="31316" y="31668"/>
                </a:lnTo>
                <a:lnTo>
                  <a:pt x="31854" y="31520"/>
                </a:lnTo>
                <a:lnTo>
                  <a:pt x="32355" y="31353"/>
                </a:lnTo>
                <a:lnTo>
                  <a:pt x="32800" y="31186"/>
                </a:lnTo>
                <a:lnTo>
                  <a:pt x="33634" y="30852"/>
                </a:lnTo>
                <a:lnTo>
                  <a:pt x="34339" y="30556"/>
                </a:lnTo>
                <a:lnTo>
                  <a:pt x="34116" y="30519"/>
                </a:lnTo>
                <a:lnTo>
                  <a:pt x="34209" y="30426"/>
                </a:lnTo>
                <a:lnTo>
                  <a:pt x="34487" y="30148"/>
                </a:lnTo>
                <a:lnTo>
                  <a:pt x="34672" y="29944"/>
                </a:lnTo>
                <a:lnTo>
                  <a:pt x="34895" y="29703"/>
                </a:lnTo>
                <a:lnTo>
                  <a:pt x="35117" y="29388"/>
                </a:lnTo>
                <a:lnTo>
                  <a:pt x="35340" y="29035"/>
                </a:lnTo>
                <a:lnTo>
                  <a:pt x="35562" y="28646"/>
                </a:lnTo>
                <a:lnTo>
                  <a:pt x="35785" y="28201"/>
                </a:lnTo>
                <a:lnTo>
                  <a:pt x="35989" y="27700"/>
                </a:lnTo>
                <a:lnTo>
                  <a:pt x="36156" y="27163"/>
                </a:lnTo>
                <a:lnTo>
                  <a:pt x="36248" y="26866"/>
                </a:lnTo>
                <a:lnTo>
                  <a:pt x="36304" y="26551"/>
                </a:lnTo>
                <a:lnTo>
                  <a:pt x="36378" y="26236"/>
                </a:lnTo>
                <a:lnTo>
                  <a:pt x="36415" y="25902"/>
                </a:lnTo>
                <a:lnTo>
                  <a:pt x="36452" y="25568"/>
                </a:lnTo>
                <a:lnTo>
                  <a:pt x="36489" y="25216"/>
                </a:lnTo>
                <a:lnTo>
                  <a:pt x="36489" y="24845"/>
                </a:lnTo>
                <a:lnTo>
                  <a:pt x="36489" y="24456"/>
                </a:lnTo>
                <a:lnTo>
                  <a:pt x="36471" y="24085"/>
                </a:lnTo>
                <a:lnTo>
                  <a:pt x="36415" y="23733"/>
                </a:lnTo>
                <a:lnTo>
                  <a:pt x="36341" y="23399"/>
                </a:lnTo>
                <a:lnTo>
                  <a:pt x="36248" y="23084"/>
                </a:lnTo>
                <a:lnTo>
                  <a:pt x="36119" y="22787"/>
                </a:lnTo>
                <a:lnTo>
                  <a:pt x="35970" y="22527"/>
                </a:lnTo>
                <a:lnTo>
                  <a:pt x="35803" y="22286"/>
                </a:lnTo>
                <a:lnTo>
                  <a:pt x="35636" y="22064"/>
                </a:lnTo>
                <a:lnTo>
                  <a:pt x="35433" y="21841"/>
                </a:lnTo>
                <a:lnTo>
                  <a:pt x="35210" y="21656"/>
                </a:lnTo>
                <a:lnTo>
                  <a:pt x="34988" y="21489"/>
                </a:lnTo>
                <a:lnTo>
                  <a:pt x="34747" y="21341"/>
                </a:lnTo>
                <a:lnTo>
                  <a:pt x="34505" y="21211"/>
                </a:lnTo>
                <a:lnTo>
                  <a:pt x="34246" y="21100"/>
                </a:lnTo>
                <a:lnTo>
                  <a:pt x="33968" y="21007"/>
                </a:lnTo>
                <a:lnTo>
                  <a:pt x="33690" y="20933"/>
                </a:lnTo>
                <a:lnTo>
                  <a:pt x="33412" y="20877"/>
                </a:lnTo>
                <a:lnTo>
                  <a:pt x="33133" y="20822"/>
                </a:lnTo>
                <a:lnTo>
                  <a:pt x="32855" y="20803"/>
                </a:lnTo>
                <a:lnTo>
                  <a:pt x="32577" y="20785"/>
                </a:lnTo>
                <a:lnTo>
                  <a:pt x="32299" y="20785"/>
                </a:lnTo>
                <a:lnTo>
                  <a:pt x="32021" y="20803"/>
                </a:lnTo>
                <a:lnTo>
                  <a:pt x="31743" y="20840"/>
                </a:lnTo>
                <a:lnTo>
                  <a:pt x="31465" y="20877"/>
                </a:lnTo>
                <a:lnTo>
                  <a:pt x="31205" y="20933"/>
                </a:lnTo>
                <a:lnTo>
                  <a:pt x="30964" y="21007"/>
                </a:lnTo>
                <a:lnTo>
                  <a:pt x="30723" y="21100"/>
                </a:lnTo>
                <a:lnTo>
                  <a:pt x="30482" y="21192"/>
                </a:lnTo>
                <a:lnTo>
                  <a:pt x="30278" y="21304"/>
                </a:lnTo>
                <a:lnTo>
                  <a:pt x="30074" y="21415"/>
                </a:lnTo>
                <a:lnTo>
                  <a:pt x="29889" y="21545"/>
                </a:lnTo>
                <a:lnTo>
                  <a:pt x="29722" y="21693"/>
                </a:lnTo>
                <a:lnTo>
                  <a:pt x="29574" y="21841"/>
                </a:lnTo>
                <a:lnTo>
                  <a:pt x="29444" y="22008"/>
                </a:lnTo>
                <a:lnTo>
                  <a:pt x="29314" y="22175"/>
                </a:lnTo>
                <a:lnTo>
                  <a:pt x="29203" y="22342"/>
                </a:lnTo>
                <a:lnTo>
                  <a:pt x="29110" y="22509"/>
                </a:lnTo>
                <a:lnTo>
                  <a:pt x="29036" y="22694"/>
                </a:lnTo>
                <a:lnTo>
                  <a:pt x="28962" y="22880"/>
                </a:lnTo>
                <a:lnTo>
                  <a:pt x="28925" y="23065"/>
                </a:lnTo>
                <a:lnTo>
                  <a:pt x="28869" y="23250"/>
                </a:lnTo>
                <a:lnTo>
                  <a:pt x="28850" y="23436"/>
                </a:lnTo>
                <a:lnTo>
                  <a:pt x="28832" y="23621"/>
                </a:lnTo>
                <a:lnTo>
                  <a:pt x="28813" y="23807"/>
                </a:lnTo>
                <a:lnTo>
                  <a:pt x="28832" y="24178"/>
                </a:lnTo>
                <a:lnTo>
                  <a:pt x="28888" y="24530"/>
                </a:lnTo>
                <a:lnTo>
                  <a:pt x="28999" y="24864"/>
                </a:lnTo>
                <a:lnTo>
                  <a:pt x="29129" y="25160"/>
                </a:lnTo>
                <a:lnTo>
                  <a:pt x="29203" y="25290"/>
                </a:lnTo>
                <a:lnTo>
                  <a:pt x="29295" y="25420"/>
                </a:lnTo>
                <a:lnTo>
                  <a:pt x="29388" y="25550"/>
                </a:lnTo>
                <a:lnTo>
                  <a:pt x="29481" y="25661"/>
                </a:lnTo>
                <a:lnTo>
                  <a:pt x="29592" y="25753"/>
                </a:lnTo>
                <a:lnTo>
                  <a:pt x="29703" y="25846"/>
                </a:lnTo>
                <a:lnTo>
                  <a:pt x="29833" y="25902"/>
                </a:lnTo>
                <a:lnTo>
                  <a:pt x="29963" y="25957"/>
                </a:lnTo>
                <a:lnTo>
                  <a:pt x="30093" y="26013"/>
                </a:lnTo>
                <a:lnTo>
                  <a:pt x="30241" y="26032"/>
                </a:lnTo>
                <a:lnTo>
                  <a:pt x="30389" y="26050"/>
                </a:lnTo>
                <a:lnTo>
                  <a:pt x="30538" y="26032"/>
                </a:lnTo>
                <a:lnTo>
                  <a:pt x="31075" y="25976"/>
                </a:lnTo>
                <a:lnTo>
                  <a:pt x="31520" y="25939"/>
                </a:lnTo>
                <a:lnTo>
                  <a:pt x="31854" y="25920"/>
                </a:lnTo>
                <a:lnTo>
                  <a:pt x="32095" y="25957"/>
                </a:lnTo>
                <a:lnTo>
                  <a:pt x="32188" y="25976"/>
                </a:lnTo>
                <a:lnTo>
                  <a:pt x="32262" y="25995"/>
                </a:lnTo>
                <a:lnTo>
                  <a:pt x="32318" y="26032"/>
                </a:lnTo>
                <a:lnTo>
                  <a:pt x="32373" y="26087"/>
                </a:lnTo>
                <a:lnTo>
                  <a:pt x="32410" y="26143"/>
                </a:lnTo>
                <a:lnTo>
                  <a:pt x="32429" y="26198"/>
                </a:lnTo>
                <a:lnTo>
                  <a:pt x="32447" y="26365"/>
                </a:lnTo>
                <a:lnTo>
                  <a:pt x="32447" y="26551"/>
                </a:lnTo>
                <a:lnTo>
                  <a:pt x="32429" y="26755"/>
                </a:lnTo>
                <a:lnTo>
                  <a:pt x="32392" y="26866"/>
                </a:lnTo>
                <a:lnTo>
                  <a:pt x="32355" y="26959"/>
                </a:lnTo>
                <a:lnTo>
                  <a:pt x="32318" y="27051"/>
                </a:lnTo>
                <a:lnTo>
                  <a:pt x="32243" y="27144"/>
                </a:lnTo>
                <a:lnTo>
                  <a:pt x="32151" y="27218"/>
                </a:lnTo>
                <a:lnTo>
                  <a:pt x="32040" y="27274"/>
                </a:lnTo>
                <a:lnTo>
                  <a:pt x="31910" y="27329"/>
                </a:lnTo>
                <a:lnTo>
                  <a:pt x="31743" y="27385"/>
                </a:lnTo>
                <a:lnTo>
                  <a:pt x="31539" y="27404"/>
                </a:lnTo>
                <a:lnTo>
                  <a:pt x="31298" y="27422"/>
                </a:lnTo>
                <a:lnTo>
                  <a:pt x="31038" y="27404"/>
                </a:lnTo>
                <a:lnTo>
                  <a:pt x="30723" y="27367"/>
                </a:lnTo>
                <a:lnTo>
                  <a:pt x="30389" y="27311"/>
                </a:lnTo>
                <a:lnTo>
                  <a:pt x="30056" y="27218"/>
                </a:lnTo>
                <a:lnTo>
                  <a:pt x="29740" y="27107"/>
                </a:lnTo>
                <a:lnTo>
                  <a:pt x="29425" y="26977"/>
                </a:lnTo>
                <a:lnTo>
                  <a:pt x="29129" y="26810"/>
                </a:lnTo>
                <a:lnTo>
                  <a:pt x="28850" y="26606"/>
                </a:lnTo>
                <a:lnTo>
                  <a:pt x="28572" y="26384"/>
                </a:lnTo>
                <a:lnTo>
                  <a:pt x="28331" y="26143"/>
                </a:lnTo>
                <a:lnTo>
                  <a:pt x="28127" y="25846"/>
                </a:lnTo>
                <a:lnTo>
                  <a:pt x="27942" y="25531"/>
                </a:lnTo>
                <a:lnTo>
                  <a:pt x="27868" y="25364"/>
                </a:lnTo>
                <a:lnTo>
                  <a:pt x="27794" y="25179"/>
                </a:lnTo>
                <a:lnTo>
                  <a:pt x="27738" y="24993"/>
                </a:lnTo>
                <a:lnTo>
                  <a:pt x="27682" y="24808"/>
                </a:lnTo>
                <a:lnTo>
                  <a:pt x="27645" y="24604"/>
                </a:lnTo>
                <a:lnTo>
                  <a:pt x="27608" y="24381"/>
                </a:lnTo>
                <a:lnTo>
                  <a:pt x="27590" y="24159"/>
                </a:lnTo>
                <a:lnTo>
                  <a:pt x="27571" y="23936"/>
                </a:lnTo>
                <a:lnTo>
                  <a:pt x="27590" y="23695"/>
                </a:lnTo>
                <a:lnTo>
                  <a:pt x="27608" y="23454"/>
                </a:lnTo>
                <a:lnTo>
                  <a:pt x="27627" y="23195"/>
                </a:lnTo>
                <a:lnTo>
                  <a:pt x="27664" y="22935"/>
                </a:lnTo>
                <a:lnTo>
                  <a:pt x="27719" y="22676"/>
                </a:lnTo>
                <a:lnTo>
                  <a:pt x="27794" y="22416"/>
                </a:lnTo>
                <a:lnTo>
                  <a:pt x="27886" y="22157"/>
                </a:lnTo>
                <a:lnTo>
                  <a:pt x="27979" y="21916"/>
                </a:lnTo>
                <a:lnTo>
                  <a:pt x="28090" y="21674"/>
                </a:lnTo>
                <a:lnTo>
                  <a:pt x="28220" y="21433"/>
                </a:lnTo>
                <a:lnTo>
                  <a:pt x="28350" y="21211"/>
                </a:lnTo>
                <a:lnTo>
                  <a:pt x="28498" y="21007"/>
                </a:lnTo>
                <a:lnTo>
                  <a:pt x="28665" y="20803"/>
                </a:lnTo>
                <a:lnTo>
                  <a:pt x="28832" y="20599"/>
                </a:lnTo>
                <a:lnTo>
                  <a:pt x="29017" y="20414"/>
                </a:lnTo>
                <a:lnTo>
                  <a:pt x="29221" y="20247"/>
                </a:lnTo>
                <a:lnTo>
                  <a:pt x="29425" y="20080"/>
                </a:lnTo>
                <a:lnTo>
                  <a:pt x="29629" y="19932"/>
                </a:lnTo>
                <a:lnTo>
                  <a:pt x="29852" y="19783"/>
                </a:lnTo>
                <a:lnTo>
                  <a:pt x="30093" y="19672"/>
                </a:lnTo>
                <a:lnTo>
                  <a:pt x="30334" y="19561"/>
                </a:lnTo>
                <a:lnTo>
                  <a:pt x="30575" y="19450"/>
                </a:lnTo>
                <a:lnTo>
                  <a:pt x="30834" y="19375"/>
                </a:lnTo>
                <a:lnTo>
                  <a:pt x="31094" y="19301"/>
                </a:lnTo>
                <a:lnTo>
                  <a:pt x="31354" y="19246"/>
                </a:lnTo>
                <a:lnTo>
                  <a:pt x="31632" y="19209"/>
                </a:lnTo>
                <a:lnTo>
                  <a:pt x="31928" y="19190"/>
                </a:lnTo>
                <a:lnTo>
                  <a:pt x="32206" y="19190"/>
                </a:lnTo>
                <a:lnTo>
                  <a:pt x="32503" y="19209"/>
                </a:lnTo>
                <a:lnTo>
                  <a:pt x="32800" y="19227"/>
                </a:lnTo>
                <a:lnTo>
                  <a:pt x="33115" y="19283"/>
                </a:lnTo>
                <a:lnTo>
                  <a:pt x="33412" y="19357"/>
                </a:lnTo>
                <a:lnTo>
                  <a:pt x="33727" y="19450"/>
                </a:lnTo>
                <a:lnTo>
                  <a:pt x="34042" y="19561"/>
                </a:lnTo>
                <a:lnTo>
                  <a:pt x="34357" y="19691"/>
                </a:lnTo>
                <a:lnTo>
                  <a:pt x="34672" y="19839"/>
                </a:lnTo>
                <a:lnTo>
                  <a:pt x="34988" y="20006"/>
                </a:lnTo>
                <a:lnTo>
                  <a:pt x="35284" y="20173"/>
                </a:lnTo>
                <a:lnTo>
                  <a:pt x="35562" y="20340"/>
                </a:lnTo>
                <a:lnTo>
                  <a:pt x="35840" y="20543"/>
                </a:lnTo>
                <a:lnTo>
                  <a:pt x="36081" y="20729"/>
                </a:lnTo>
                <a:lnTo>
                  <a:pt x="36304" y="20933"/>
                </a:lnTo>
                <a:lnTo>
                  <a:pt x="36526" y="21137"/>
                </a:lnTo>
                <a:lnTo>
                  <a:pt x="36712" y="21341"/>
                </a:lnTo>
                <a:lnTo>
                  <a:pt x="36897" y="21563"/>
                </a:lnTo>
                <a:lnTo>
                  <a:pt x="37064" y="21786"/>
                </a:lnTo>
                <a:lnTo>
                  <a:pt x="37231" y="22008"/>
                </a:lnTo>
                <a:lnTo>
                  <a:pt x="37361" y="22231"/>
                </a:lnTo>
                <a:lnTo>
                  <a:pt x="37491" y="22472"/>
                </a:lnTo>
                <a:lnTo>
                  <a:pt x="37602" y="22713"/>
                </a:lnTo>
                <a:lnTo>
                  <a:pt x="37695" y="22972"/>
                </a:lnTo>
                <a:lnTo>
                  <a:pt x="37787" y="23213"/>
                </a:lnTo>
                <a:lnTo>
                  <a:pt x="37861" y="23473"/>
                </a:lnTo>
                <a:lnTo>
                  <a:pt x="37917" y="23733"/>
                </a:lnTo>
                <a:lnTo>
                  <a:pt x="37954" y="23992"/>
                </a:lnTo>
                <a:lnTo>
                  <a:pt x="37991" y="24252"/>
                </a:lnTo>
                <a:lnTo>
                  <a:pt x="38010" y="24511"/>
                </a:lnTo>
                <a:lnTo>
                  <a:pt x="38028" y="24789"/>
                </a:lnTo>
                <a:lnTo>
                  <a:pt x="38028" y="25327"/>
                </a:lnTo>
                <a:lnTo>
                  <a:pt x="37973" y="25883"/>
                </a:lnTo>
                <a:lnTo>
                  <a:pt x="37880" y="26440"/>
                </a:lnTo>
                <a:lnTo>
                  <a:pt x="37750" y="26996"/>
                </a:lnTo>
                <a:lnTo>
                  <a:pt x="37583" y="27552"/>
                </a:lnTo>
                <a:lnTo>
                  <a:pt x="37398" y="28127"/>
                </a:lnTo>
                <a:lnTo>
                  <a:pt x="37231" y="28609"/>
                </a:lnTo>
                <a:lnTo>
                  <a:pt x="37046" y="29035"/>
                </a:lnTo>
                <a:lnTo>
                  <a:pt x="36879" y="29406"/>
                </a:lnTo>
                <a:lnTo>
                  <a:pt x="36730" y="29721"/>
                </a:lnTo>
                <a:lnTo>
                  <a:pt x="36582" y="29981"/>
                </a:lnTo>
                <a:lnTo>
                  <a:pt x="36452" y="30203"/>
                </a:lnTo>
                <a:lnTo>
                  <a:pt x="36323" y="30370"/>
                </a:lnTo>
                <a:lnTo>
                  <a:pt x="36545" y="30593"/>
                </a:lnTo>
                <a:lnTo>
                  <a:pt x="36805" y="30852"/>
                </a:lnTo>
                <a:lnTo>
                  <a:pt x="37120" y="31112"/>
                </a:lnTo>
                <a:lnTo>
                  <a:pt x="37491" y="31408"/>
                </a:lnTo>
                <a:lnTo>
                  <a:pt x="37898" y="31705"/>
                </a:lnTo>
                <a:lnTo>
                  <a:pt x="38381" y="31983"/>
                </a:lnTo>
                <a:lnTo>
                  <a:pt x="38918" y="32261"/>
                </a:lnTo>
                <a:lnTo>
                  <a:pt x="39215" y="32391"/>
                </a:lnTo>
                <a:lnTo>
                  <a:pt x="39512" y="32502"/>
                </a:lnTo>
                <a:lnTo>
                  <a:pt x="39827" y="32632"/>
                </a:lnTo>
                <a:lnTo>
                  <a:pt x="40179" y="32725"/>
                </a:lnTo>
                <a:lnTo>
                  <a:pt x="40531" y="32836"/>
                </a:lnTo>
                <a:lnTo>
                  <a:pt x="40902" y="32910"/>
                </a:lnTo>
                <a:lnTo>
                  <a:pt x="41291" y="32984"/>
                </a:lnTo>
                <a:lnTo>
                  <a:pt x="41699" y="33059"/>
                </a:lnTo>
                <a:lnTo>
                  <a:pt x="42126" y="33096"/>
                </a:lnTo>
                <a:lnTo>
                  <a:pt x="42571" y="33133"/>
                </a:lnTo>
                <a:lnTo>
                  <a:pt x="43034" y="33151"/>
                </a:lnTo>
                <a:lnTo>
                  <a:pt x="43516" y="33151"/>
                </a:lnTo>
                <a:lnTo>
                  <a:pt x="44036" y="33133"/>
                </a:lnTo>
                <a:lnTo>
                  <a:pt x="44555" y="33096"/>
                </a:lnTo>
                <a:lnTo>
                  <a:pt x="45092" y="33040"/>
                </a:lnTo>
                <a:lnTo>
                  <a:pt x="45649" y="32966"/>
                </a:lnTo>
                <a:lnTo>
                  <a:pt x="46242" y="32873"/>
                </a:lnTo>
                <a:lnTo>
                  <a:pt x="46854" y="32743"/>
                </a:lnTo>
                <a:lnTo>
                  <a:pt x="47336" y="32632"/>
                </a:lnTo>
                <a:lnTo>
                  <a:pt x="47799" y="32502"/>
                </a:lnTo>
                <a:lnTo>
                  <a:pt x="48244" y="32373"/>
                </a:lnTo>
                <a:lnTo>
                  <a:pt x="48671" y="32224"/>
                </a:lnTo>
                <a:lnTo>
                  <a:pt x="49097" y="32057"/>
                </a:lnTo>
                <a:lnTo>
                  <a:pt x="49487" y="31909"/>
                </a:lnTo>
                <a:lnTo>
                  <a:pt x="49857" y="31724"/>
                </a:lnTo>
                <a:lnTo>
                  <a:pt x="50210" y="31557"/>
                </a:lnTo>
                <a:lnTo>
                  <a:pt x="50543" y="31371"/>
                </a:lnTo>
                <a:lnTo>
                  <a:pt x="50859" y="31167"/>
                </a:lnTo>
                <a:lnTo>
                  <a:pt x="51174" y="30982"/>
                </a:lnTo>
                <a:lnTo>
                  <a:pt x="51470" y="30778"/>
                </a:lnTo>
                <a:lnTo>
                  <a:pt x="51730" y="30574"/>
                </a:lnTo>
                <a:lnTo>
                  <a:pt x="52008" y="30370"/>
                </a:lnTo>
                <a:lnTo>
                  <a:pt x="52249" y="30148"/>
                </a:lnTo>
                <a:lnTo>
                  <a:pt x="52472" y="29944"/>
                </a:lnTo>
                <a:lnTo>
                  <a:pt x="52898" y="29499"/>
                </a:lnTo>
                <a:lnTo>
                  <a:pt x="53287" y="29072"/>
                </a:lnTo>
                <a:lnTo>
                  <a:pt x="53621" y="28627"/>
                </a:lnTo>
                <a:lnTo>
                  <a:pt x="53899" y="28201"/>
                </a:lnTo>
                <a:lnTo>
                  <a:pt x="54159" y="27793"/>
                </a:lnTo>
                <a:lnTo>
                  <a:pt x="54381" y="27404"/>
                </a:lnTo>
                <a:lnTo>
                  <a:pt x="54567" y="27033"/>
                </a:lnTo>
                <a:lnTo>
                  <a:pt x="54734" y="26681"/>
                </a:lnTo>
                <a:lnTo>
                  <a:pt x="54641" y="25809"/>
                </a:lnTo>
                <a:lnTo>
                  <a:pt x="54585" y="25309"/>
                </a:lnTo>
                <a:lnTo>
                  <a:pt x="54511" y="24789"/>
                </a:lnTo>
                <a:lnTo>
                  <a:pt x="54400" y="24233"/>
                </a:lnTo>
                <a:lnTo>
                  <a:pt x="54270" y="23658"/>
                </a:lnTo>
                <a:lnTo>
                  <a:pt x="54103" y="23084"/>
                </a:lnTo>
                <a:lnTo>
                  <a:pt x="53918" y="22527"/>
                </a:lnTo>
                <a:lnTo>
                  <a:pt x="53695" y="21990"/>
                </a:lnTo>
                <a:lnTo>
                  <a:pt x="53566" y="21730"/>
                </a:lnTo>
                <a:lnTo>
                  <a:pt x="53436" y="21471"/>
                </a:lnTo>
                <a:lnTo>
                  <a:pt x="53287" y="21229"/>
                </a:lnTo>
                <a:lnTo>
                  <a:pt x="53139" y="20988"/>
                </a:lnTo>
                <a:lnTo>
                  <a:pt x="52972" y="20766"/>
                </a:lnTo>
                <a:lnTo>
                  <a:pt x="52787" y="20562"/>
                </a:lnTo>
                <a:lnTo>
                  <a:pt x="52601" y="20358"/>
                </a:lnTo>
                <a:lnTo>
                  <a:pt x="52398" y="20191"/>
                </a:lnTo>
                <a:lnTo>
                  <a:pt x="52194" y="20024"/>
                </a:lnTo>
                <a:lnTo>
                  <a:pt x="51971" y="19876"/>
                </a:lnTo>
                <a:lnTo>
                  <a:pt x="51730" y="19746"/>
                </a:lnTo>
                <a:lnTo>
                  <a:pt x="51489" y="19635"/>
                </a:lnTo>
                <a:lnTo>
                  <a:pt x="51229" y="19561"/>
                </a:lnTo>
                <a:lnTo>
                  <a:pt x="50951" y="19505"/>
                </a:lnTo>
                <a:lnTo>
                  <a:pt x="50581" y="19450"/>
                </a:lnTo>
                <a:lnTo>
                  <a:pt x="50247" y="19412"/>
                </a:lnTo>
                <a:lnTo>
                  <a:pt x="49913" y="19375"/>
                </a:lnTo>
                <a:lnTo>
                  <a:pt x="49579" y="19357"/>
                </a:lnTo>
                <a:lnTo>
                  <a:pt x="49264" y="19375"/>
                </a:lnTo>
                <a:lnTo>
                  <a:pt x="48967" y="19375"/>
                </a:lnTo>
                <a:lnTo>
                  <a:pt x="48671" y="19412"/>
                </a:lnTo>
                <a:lnTo>
                  <a:pt x="48393" y="19450"/>
                </a:lnTo>
                <a:lnTo>
                  <a:pt x="48115" y="19505"/>
                </a:lnTo>
                <a:lnTo>
                  <a:pt x="47855" y="19561"/>
                </a:lnTo>
                <a:lnTo>
                  <a:pt x="47595" y="19635"/>
                </a:lnTo>
                <a:lnTo>
                  <a:pt x="47373" y="19728"/>
                </a:lnTo>
                <a:lnTo>
                  <a:pt x="47132" y="19820"/>
                </a:lnTo>
                <a:lnTo>
                  <a:pt x="46928" y="19932"/>
                </a:lnTo>
                <a:lnTo>
                  <a:pt x="46724" y="20061"/>
                </a:lnTo>
                <a:lnTo>
                  <a:pt x="46520" y="20191"/>
                </a:lnTo>
                <a:lnTo>
                  <a:pt x="46353" y="20321"/>
                </a:lnTo>
                <a:lnTo>
                  <a:pt x="46186" y="20469"/>
                </a:lnTo>
                <a:lnTo>
                  <a:pt x="46019" y="20618"/>
                </a:lnTo>
                <a:lnTo>
                  <a:pt x="45871" y="20785"/>
                </a:lnTo>
                <a:lnTo>
                  <a:pt x="45741" y="20951"/>
                </a:lnTo>
                <a:lnTo>
                  <a:pt x="45612" y="21137"/>
                </a:lnTo>
                <a:lnTo>
                  <a:pt x="45500" y="21322"/>
                </a:lnTo>
                <a:lnTo>
                  <a:pt x="45408" y="21526"/>
                </a:lnTo>
                <a:lnTo>
                  <a:pt x="45333" y="21712"/>
                </a:lnTo>
                <a:lnTo>
                  <a:pt x="45259" y="21916"/>
                </a:lnTo>
                <a:lnTo>
                  <a:pt x="45185" y="22138"/>
                </a:lnTo>
                <a:lnTo>
                  <a:pt x="45148" y="22360"/>
                </a:lnTo>
                <a:lnTo>
                  <a:pt x="45111" y="22583"/>
                </a:lnTo>
                <a:lnTo>
                  <a:pt x="45092" y="22805"/>
                </a:lnTo>
                <a:lnTo>
                  <a:pt x="45074" y="23028"/>
                </a:lnTo>
                <a:lnTo>
                  <a:pt x="45074" y="23269"/>
                </a:lnTo>
                <a:lnTo>
                  <a:pt x="45111" y="23733"/>
                </a:lnTo>
                <a:lnTo>
                  <a:pt x="45167" y="24178"/>
                </a:lnTo>
                <a:lnTo>
                  <a:pt x="45241" y="24585"/>
                </a:lnTo>
                <a:lnTo>
                  <a:pt x="45352" y="24993"/>
                </a:lnTo>
                <a:lnTo>
                  <a:pt x="45482" y="25346"/>
                </a:lnTo>
                <a:lnTo>
                  <a:pt x="45630" y="25698"/>
                </a:lnTo>
                <a:lnTo>
                  <a:pt x="45797" y="25995"/>
                </a:lnTo>
                <a:lnTo>
                  <a:pt x="45982" y="26273"/>
                </a:lnTo>
                <a:lnTo>
                  <a:pt x="46186" y="26514"/>
                </a:lnTo>
                <a:lnTo>
                  <a:pt x="46409" y="26736"/>
                </a:lnTo>
                <a:lnTo>
                  <a:pt x="46650" y="26903"/>
                </a:lnTo>
                <a:lnTo>
                  <a:pt x="46909" y="27051"/>
                </a:lnTo>
                <a:lnTo>
                  <a:pt x="47169" y="27144"/>
                </a:lnTo>
                <a:lnTo>
                  <a:pt x="47447" y="27200"/>
                </a:lnTo>
                <a:lnTo>
                  <a:pt x="47744" y="27200"/>
                </a:lnTo>
                <a:lnTo>
                  <a:pt x="48040" y="27181"/>
                </a:lnTo>
                <a:lnTo>
                  <a:pt x="48319" y="27126"/>
                </a:lnTo>
                <a:lnTo>
                  <a:pt x="48578" y="27051"/>
                </a:lnTo>
                <a:lnTo>
                  <a:pt x="48819" y="26977"/>
                </a:lnTo>
                <a:lnTo>
                  <a:pt x="49042" y="26903"/>
                </a:lnTo>
                <a:lnTo>
                  <a:pt x="49394" y="26736"/>
                </a:lnTo>
                <a:lnTo>
                  <a:pt x="49672" y="26588"/>
                </a:lnTo>
                <a:lnTo>
                  <a:pt x="49913" y="26477"/>
                </a:lnTo>
                <a:lnTo>
                  <a:pt x="50024" y="26440"/>
                </a:lnTo>
                <a:lnTo>
                  <a:pt x="50117" y="26421"/>
                </a:lnTo>
                <a:lnTo>
                  <a:pt x="50210" y="26402"/>
                </a:lnTo>
                <a:lnTo>
                  <a:pt x="50284" y="26421"/>
                </a:lnTo>
                <a:lnTo>
                  <a:pt x="50377" y="26458"/>
                </a:lnTo>
                <a:lnTo>
                  <a:pt x="50469" y="26514"/>
                </a:lnTo>
                <a:lnTo>
                  <a:pt x="50543" y="26588"/>
                </a:lnTo>
                <a:lnTo>
                  <a:pt x="50618" y="26699"/>
                </a:lnTo>
                <a:lnTo>
                  <a:pt x="50673" y="26829"/>
                </a:lnTo>
                <a:lnTo>
                  <a:pt x="50710" y="26959"/>
                </a:lnTo>
                <a:lnTo>
                  <a:pt x="50729" y="27126"/>
                </a:lnTo>
                <a:lnTo>
                  <a:pt x="50729" y="27292"/>
                </a:lnTo>
                <a:lnTo>
                  <a:pt x="50692" y="27459"/>
                </a:lnTo>
                <a:lnTo>
                  <a:pt x="50636" y="27626"/>
                </a:lnTo>
                <a:lnTo>
                  <a:pt x="50543" y="27812"/>
                </a:lnTo>
                <a:lnTo>
                  <a:pt x="50414" y="27978"/>
                </a:lnTo>
                <a:lnTo>
                  <a:pt x="50247" y="28145"/>
                </a:lnTo>
                <a:lnTo>
                  <a:pt x="50043" y="28294"/>
                </a:lnTo>
                <a:lnTo>
                  <a:pt x="49802" y="28442"/>
                </a:lnTo>
                <a:lnTo>
                  <a:pt x="49524" y="28553"/>
                </a:lnTo>
                <a:lnTo>
                  <a:pt x="49190" y="28664"/>
                </a:lnTo>
                <a:lnTo>
                  <a:pt x="48801" y="28757"/>
                </a:lnTo>
                <a:lnTo>
                  <a:pt x="48597" y="28776"/>
                </a:lnTo>
                <a:lnTo>
                  <a:pt x="48374" y="28794"/>
                </a:lnTo>
                <a:lnTo>
                  <a:pt x="48152" y="28794"/>
                </a:lnTo>
                <a:lnTo>
                  <a:pt x="47948" y="28776"/>
                </a:lnTo>
                <a:lnTo>
                  <a:pt x="47725" y="28739"/>
                </a:lnTo>
                <a:lnTo>
                  <a:pt x="47484" y="28702"/>
                </a:lnTo>
                <a:lnTo>
                  <a:pt x="47262" y="28646"/>
                </a:lnTo>
                <a:lnTo>
                  <a:pt x="47039" y="28572"/>
                </a:lnTo>
                <a:lnTo>
                  <a:pt x="46817" y="28479"/>
                </a:lnTo>
                <a:lnTo>
                  <a:pt x="46594" y="28368"/>
                </a:lnTo>
                <a:lnTo>
                  <a:pt x="46372" y="28257"/>
                </a:lnTo>
                <a:lnTo>
                  <a:pt x="46168" y="28127"/>
                </a:lnTo>
                <a:lnTo>
                  <a:pt x="45945" y="27997"/>
                </a:lnTo>
                <a:lnTo>
                  <a:pt x="45741" y="27849"/>
                </a:lnTo>
                <a:lnTo>
                  <a:pt x="45537" y="27682"/>
                </a:lnTo>
                <a:lnTo>
                  <a:pt x="45352" y="27496"/>
                </a:lnTo>
                <a:lnTo>
                  <a:pt x="45167" y="27311"/>
                </a:lnTo>
                <a:lnTo>
                  <a:pt x="44981" y="27107"/>
                </a:lnTo>
                <a:lnTo>
                  <a:pt x="44814" y="26903"/>
                </a:lnTo>
                <a:lnTo>
                  <a:pt x="44647" y="26681"/>
                </a:lnTo>
                <a:lnTo>
                  <a:pt x="44499" y="26440"/>
                </a:lnTo>
                <a:lnTo>
                  <a:pt x="44369" y="26198"/>
                </a:lnTo>
                <a:lnTo>
                  <a:pt x="44239" y="25939"/>
                </a:lnTo>
                <a:lnTo>
                  <a:pt x="44128" y="25661"/>
                </a:lnTo>
                <a:lnTo>
                  <a:pt x="44017" y="25383"/>
                </a:lnTo>
                <a:lnTo>
                  <a:pt x="43943" y="25105"/>
                </a:lnTo>
                <a:lnTo>
                  <a:pt x="43869" y="24808"/>
                </a:lnTo>
                <a:lnTo>
                  <a:pt x="43813" y="24493"/>
                </a:lnTo>
                <a:lnTo>
                  <a:pt x="43776" y="24178"/>
                </a:lnTo>
                <a:lnTo>
                  <a:pt x="43776" y="23844"/>
                </a:lnTo>
                <a:lnTo>
                  <a:pt x="43776" y="23510"/>
                </a:lnTo>
                <a:lnTo>
                  <a:pt x="43795" y="23176"/>
                </a:lnTo>
                <a:lnTo>
                  <a:pt x="43832" y="22824"/>
                </a:lnTo>
                <a:lnTo>
                  <a:pt x="43887" y="22490"/>
                </a:lnTo>
                <a:lnTo>
                  <a:pt x="43961" y="22175"/>
                </a:lnTo>
                <a:lnTo>
                  <a:pt x="44036" y="21860"/>
                </a:lnTo>
                <a:lnTo>
                  <a:pt x="44128" y="21563"/>
                </a:lnTo>
                <a:lnTo>
                  <a:pt x="44239" y="21285"/>
                </a:lnTo>
                <a:lnTo>
                  <a:pt x="44369" y="21007"/>
                </a:lnTo>
                <a:lnTo>
                  <a:pt x="44499" y="20747"/>
                </a:lnTo>
                <a:lnTo>
                  <a:pt x="44647" y="20488"/>
                </a:lnTo>
                <a:lnTo>
                  <a:pt x="44814" y="20265"/>
                </a:lnTo>
                <a:lnTo>
                  <a:pt x="45000" y="20024"/>
                </a:lnTo>
                <a:lnTo>
                  <a:pt x="45167" y="19820"/>
                </a:lnTo>
                <a:lnTo>
                  <a:pt x="45370" y="19598"/>
                </a:lnTo>
                <a:lnTo>
                  <a:pt x="45574" y="19412"/>
                </a:lnTo>
                <a:lnTo>
                  <a:pt x="45797" y="19227"/>
                </a:lnTo>
                <a:lnTo>
                  <a:pt x="46019" y="19060"/>
                </a:lnTo>
                <a:lnTo>
                  <a:pt x="46242" y="18893"/>
                </a:lnTo>
                <a:lnTo>
                  <a:pt x="46483" y="18745"/>
                </a:lnTo>
                <a:lnTo>
                  <a:pt x="46743" y="18615"/>
                </a:lnTo>
                <a:lnTo>
                  <a:pt x="47002" y="18485"/>
                </a:lnTo>
                <a:lnTo>
                  <a:pt x="47262" y="18374"/>
                </a:lnTo>
                <a:lnTo>
                  <a:pt x="47540" y="18263"/>
                </a:lnTo>
                <a:lnTo>
                  <a:pt x="47818" y="18189"/>
                </a:lnTo>
                <a:lnTo>
                  <a:pt x="48096" y="18096"/>
                </a:lnTo>
                <a:lnTo>
                  <a:pt x="48393" y="18040"/>
                </a:lnTo>
                <a:lnTo>
                  <a:pt x="48689" y="17985"/>
                </a:lnTo>
                <a:lnTo>
                  <a:pt x="48986" y="17929"/>
                </a:lnTo>
                <a:lnTo>
                  <a:pt x="49301" y="17892"/>
                </a:lnTo>
                <a:lnTo>
                  <a:pt x="49616" y="17874"/>
                </a:lnTo>
                <a:lnTo>
                  <a:pt x="50562" y="17874"/>
                </a:lnTo>
                <a:lnTo>
                  <a:pt x="50877" y="17911"/>
                </a:lnTo>
                <a:lnTo>
                  <a:pt x="51174" y="17948"/>
                </a:lnTo>
                <a:lnTo>
                  <a:pt x="51470" y="18022"/>
                </a:lnTo>
                <a:lnTo>
                  <a:pt x="51749" y="18096"/>
                </a:lnTo>
                <a:lnTo>
                  <a:pt x="52008" y="18207"/>
                </a:lnTo>
                <a:lnTo>
                  <a:pt x="52268" y="18319"/>
                </a:lnTo>
                <a:lnTo>
                  <a:pt x="52509" y="18448"/>
                </a:lnTo>
                <a:lnTo>
                  <a:pt x="52731" y="18597"/>
                </a:lnTo>
                <a:lnTo>
                  <a:pt x="52954" y="18745"/>
                </a:lnTo>
                <a:lnTo>
                  <a:pt x="53158" y="18912"/>
                </a:lnTo>
                <a:lnTo>
                  <a:pt x="53343" y="19097"/>
                </a:lnTo>
                <a:lnTo>
                  <a:pt x="53529" y="19283"/>
                </a:lnTo>
                <a:lnTo>
                  <a:pt x="53714" y="19487"/>
                </a:lnTo>
                <a:lnTo>
                  <a:pt x="53881" y="19691"/>
                </a:lnTo>
                <a:lnTo>
                  <a:pt x="54177" y="20136"/>
                </a:lnTo>
                <a:lnTo>
                  <a:pt x="54456" y="20581"/>
                </a:lnTo>
                <a:lnTo>
                  <a:pt x="54697" y="21063"/>
                </a:lnTo>
                <a:lnTo>
                  <a:pt x="54901" y="21526"/>
                </a:lnTo>
                <a:lnTo>
                  <a:pt x="55086" y="22008"/>
                </a:lnTo>
                <a:lnTo>
                  <a:pt x="55253" y="22472"/>
                </a:lnTo>
                <a:lnTo>
                  <a:pt x="55383" y="22917"/>
                </a:lnTo>
                <a:lnTo>
                  <a:pt x="55624" y="23751"/>
                </a:lnTo>
                <a:lnTo>
                  <a:pt x="55753" y="24307"/>
                </a:lnTo>
                <a:lnTo>
                  <a:pt x="55846" y="24826"/>
                </a:lnTo>
                <a:lnTo>
                  <a:pt x="55920" y="25309"/>
                </a:lnTo>
                <a:lnTo>
                  <a:pt x="55957" y="25753"/>
                </a:lnTo>
                <a:lnTo>
                  <a:pt x="56273" y="25957"/>
                </a:lnTo>
                <a:lnTo>
                  <a:pt x="56643" y="26161"/>
                </a:lnTo>
                <a:lnTo>
                  <a:pt x="57070" y="26384"/>
                </a:lnTo>
                <a:lnTo>
                  <a:pt x="57533" y="26606"/>
                </a:lnTo>
                <a:lnTo>
                  <a:pt x="58071" y="26810"/>
                </a:lnTo>
                <a:lnTo>
                  <a:pt x="58646" y="27014"/>
                </a:lnTo>
                <a:lnTo>
                  <a:pt x="59258" y="27181"/>
                </a:lnTo>
                <a:lnTo>
                  <a:pt x="59573" y="27255"/>
                </a:lnTo>
                <a:lnTo>
                  <a:pt x="59907" y="27311"/>
                </a:lnTo>
                <a:lnTo>
                  <a:pt x="60240" y="27348"/>
                </a:lnTo>
                <a:lnTo>
                  <a:pt x="60593" y="27385"/>
                </a:lnTo>
                <a:lnTo>
                  <a:pt x="60945" y="27404"/>
                </a:lnTo>
                <a:lnTo>
                  <a:pt x="61297" y="27422"/>
                </a:lnTo>
                <a:lnTo>
                  <a:pt x="61668" y="27404"/>
                </a:lnTo>
                <a:lnTo>
                  <a:pt x="62039" y="27367"/>
                </a:lnTo>
                <a:lnTo>
                  <a:pt x="62428" y="27329"/>
                </a:lnTo>
                <a:lnTo>
                  <a:pt x="62799" y="27255"/>
                </a:lnTo>
                <a:lnTo>
                  <a:pt x="63188" y="27163"/>
                </a:lnTo>
                <a:lnTo>
                  <a:pt x="63578" y="27051"/>
                </a:lnTo>
                <a:lnTo>
                  <a:pt x="63967" y="26922"/>
                </a:lnTo>
                <a:lnTo>
                  <a:pt x="64356" y="26755"/>
                </a:lnTo>
                <a:lnTo>
                  <a:pt x="64764" y="26569"/>
                </a:lnTo>
                <a:lnTo>
                  <a:pt x="65154" y="26347"/>
                </a:lnTo>
                <a:lnTo>
                  <a:pt x="65543" y="26106"/>
                </a:lnTo>
                <a:lnTo>
                  <a:pt x="65951" y="25828"/>
                </a:lnTo>
                <a:lnTo>
                  <a:pt x="66396" y="25494"/>
                </a:lnTo>
                <a:lnTo>
                  <a:pt x="66804" y="25142"/>
                </a:lnTo>
                <a:lnTo>
                  <a:pt x="67193" y="24771"/>
                </a:lnTo>
                <a:lnTo>
                  <a:pt x="67545" y="24400"/>
                </a:lnTo>
                <a:lnTo>
                  <a:pt x="67861" y="24011"/>
                </a:lnTo>
                <a:lnTo>
                  <a:pt x="68157" y="23621"/>
                </a:lnTo>
                <a:lnTo>
                  <a:pt x="68435" y="23213"/>
                </a:lnTo>
                <a:lnTo>
                  <a:pt x="68676" y="22805"/>
                </a:lnTo>
                <a:lnTo>
                  <a:pt x="68899" y="22398"/>
                </a:lnTo>
                <a:lnTo>
                  <a:pt x="69084" y="21990"/>
                </a:lnTo>
                <a:lnTo>
                  <a:pt x="69270" y="21582"/>
                </a:lnTo>
                <a:lnTo>
                  <a:pt x="69418" y="21192"/>
                </a:lnTo>
                <a:lnTo>
                  <a:pt x="69566" y="20785"/>
                </a:lnTo>
                <a:lnTo>
                  <a:pt x="69678" y="20395"/>
                </a:lnTo>
                <a:lnTo>
                  <a:pt x="69770" y="19987"/>
                </a:lnTo>
                <a:lnTo>
                  <a:pt x="69863" y="19616"/>
                </a:lnTo>
                <a:lnTo>
                  <a:pt x="69937" y="19246"/>
                </a:lnTo>
                <a:lnTo>
                  <a:pt x="69993" y="18875"/>
                </a:lnTo>
                <a:lnTo>
                  <a:pt x="70067" y="18189"/>
                </a:lnTo>
                <a:lnTo>
                  <a:pt x="70086" y="17577"/>
                </a:lnTo>
                <a:lnTo>
                  <a:pt x="70086" y="17021"/>
                </a:lnTo>
                <a:lnTo>
                  <a:pt x="70049" y="16576"/>
                </a:lnTo>
                <a:lnTo>
                  <a:pt x="69993" y="16205"/>
                </a:lnTo>
                <a:lnTo>
                  <a:pt x="69937" y="15964"/>
                </a:lnTo>
                <a:lnTo>
                  <a:pt x="69919" y="15890"/>
                </a:lnTo>
                <a:lnTo>
                  <a:pt x="69882" y="15853"/>
                </a:lnTo>
                <a:lnTo>
                  <a:pt x="69845" y="15834"/>
                </a:lnTo>
                <a:lnTo>
                  <a:pt x="69770" y="15871"/>
                </a:lnTo>
                <a:lnTo>
                  <a:pt x="69548" y="16001"/>
                </a:lnTo>
                <a:lnTo>
                  <a:pt x="69233" y="16261"/>
                </a:lnTo>
                <a:lnTo>
                  <a:pt x="68825" y="16594"/>
                </a:lnTo>
                <a:lnTo>
                  <a:pt x="68343" y="16984"/>
                </a:lnTo>
                <a:lnTo>
                  <a:pt x="67768" y="17410"/>
                </a:lnTo>
                <a:lnTo>
                  <a:pt x="67156" y="17836"/>
                </a:lnTo>
                <a:lnTo>
                  <a:pt x="66822" y="18059"/>
                </a:lnTo>
                <a:lnTo>
                  <a:pt x="66489" y="18263"/>
                </a:lnTo>
                <a:lnTo>
                  <a:pt x="66136" y="18467"/>
                </a:lnTo>
                <a:lnTo>
                  <a:pt x="65784" y="18671"/>
                </a:lnTo>
                <a:lnTo>
                  <a:pt x="65413" y="18838"/>
                </a:lnTo>
                <a:lnTo>
                  <a:pt x="65042" y="19005"/>
                </a:lnTo>
                <a:lnTo>
                  <a:pt x="64672" y="19134"/>
                </a:lnTo>
                <a:lnTo>
                  <a:pt x="64301" y="19264"/>
                </a:lnTo>
                <a:lnTo>
                  <a:pt x="63911" y="19338"/>
                </a:lnTo>
                <a:lnTo>
                  <a:pt x="63522" y="19412"/>
                </a:lnTo>
                <a:lnTo>
                  <a:pt x="63151" y="19450"/>
                </a:lnTo>
                <a:lnTo>
                  <a:pt x="62762" y="19431"/>
                </a:lnTo>
                <a:lnTo>
                  <a:pt x="62391" y="19394"/>
                </a:lnTo>
                <a:lnTo>
                  <a:pt x="62020" y="19320"/>
                </a:lnTo>
                <a:lnTo>
                  <a:pt x="61835" y="19264"/>
                </a:lnTo>
                <a:lnTo>
                  <a:pt x="61649" y="19190"/>
                </a:lnTo>
                <a:lnTo>
                  <a:pt x="61464" y="19116"/>
                </a:lnTo>
                <a:lnTo>
                  <a:pt x="61279" y="19023"/>
                </a:lnTo>
                <a:lnTo>
                  <a:pt x="61093" y="18912"/>
                </a:lnTo>
                <a:lnTo>
                  <a:pt x="60926" y="18801"/>
                </a:lnTo>
                <a:lnTo>
                  <a:pt x="60741" y="18671"/>
                </a:lnTo>
                <a:lnTo>
                  <a:pt x="60574" y="18541"/>
                </a:lnTo>
                <a:lnTo>
                  <a:pt x="60240" y="18226"/>
                </a:lnTo>
                <a:lnTo>
                  <a:pt x="59944" y="17892"/>
                </a:lnTo>
                <a:lnTo>
                  <a:pt x="59666" y="17540"/>
                </a:lnTo>
                <a:lnTo>
                  <a:pt x="59387" y="17150"/>
                </a:lnTo>
                <a:lnTo>
                  <a:pt x="59146" y="16761"/>
                </a:lnTo>
                <a:lnTo>
                  <a:pt x="58905" y="16353"/>
                </a:lnTo>
                <a:lnTo>
                  <a:pt x="58683" y="15927"/>
                </a:lnTo>
                <a:lnTo>
                  <a:pt x="58479" y="15500"/>
                </a:lnTo>
                <a:lnTo>
                  <a:pt x="58090" y="14592"/>
                </a:lnTo>
                <a:lnTo>
                  <a:pt x="57700" y="13665"/>
                </a:lnTo>
                <a:lnTo>
                  <a:pt x="57311" y="12719"/>
                </a:lnTo>
                <a:lnTo>
                  <a:pt x="56903" y="11792"/>
                </a:lnTo>
                <a:lnTo>
                  <a:pt x="56680" y="11329"/>
                </a:lnTo>
                <a:lnTo>
                  <a:pt x="56458" y="10884"/>
                </a:lnTo>
                <a:lnTo>
                  <a:pt x="56217" y="10439"/>
                </a:lnTo>
                <a:lnTo>
                  <a:pt x="55957" y="9994"/>
                </a:lnTo>
                <a:lnTo>
                  <a:pt x="55679" y="9586"/>
                </a:lnTo>
                <a:lnTo>
                  <a:pt x="55383" y="9178"/>
                </a:lnTo>
                <a:lnTo>
                  <a:pt x="55067" y="8789"/>
                </a:lnTo>
                <a:lnTo>
                  <a:pt x="54715" y="8418"/>
                </a:lnTo>
                <a:lnTo>
                  <a:pt x="54344" y="8065"/>
                </a:lnTo>
                <a:lnTo>
                  <a:pt x="53936" y="7732"/>
                </a:lnTo>
                <a:lnTo>
                  <a:pt x="53510" y="7435"/>
                </a:lnTo>
                <a:lnTo>
                  <a:pt x="53046" y="7157"/>
                </a:lnTo>
                <a:lnTo>
                  <a:pt x="52527" y="6897"/>
                </a:lnTo>
                <a:lnTo>
                  <a:pt x="51990" y="6675"/>
                </a:lnTo>
                <a:lnTo>
                  <a:pt x="51712" y="6582"/>
                </a:lnTo>
                <a:lnTo>
                  <a:pt x="51415" y="6489"/>
                </a:lnTo>
                <a:lnTo>
                  <a:pt x="51100" y="6415"/>
                </a:lnTo>
                <a:lnTo>
                  <a:pt x="50784" y="6341"/>
                </a:lnTo>
                <a:lnTo>
                  <a:pt x="50265" y="6248"/>
                </a:lnTo>
                <a:lnTo>
                  <a:pt x="49746" y="6156"/>
                </a:lnTo>
                <a:lnTo>
                  <a:pt x="49246" y="6100"/>
                </a:lnTo>
                <a:lnTo>
                  <a:pt x="48745" y="6063"/>
                </a:lnTo>
                <a:lnTo>
                  <a:pt x="48263" y="6044"/>
                </a:lnTo>
                <a:lnTo>
                  <a:pt x="47799" y="6044"/>
                </a:lnTo>
                <a:lnTo>
                  <a:pt x="47354" y="6063"/>
                </a:lnTo>
                <a:lnTo>
                  <a:pt x="46909" y="6082"/>
                </a:lnTo>
                <a:lnTo>
                  <a:pt x="46483" y="6119"/>
                </a:lnTo>
                <a:lnTo>
                  <a:pt x="46057" y="6174"/>
                </a:lnTo>
                <a:lnTo>
                  <a:pt x="45649" y="6248"/>
                </a:lnTo>
                <a:lnTo>
                  <a:pt x="45259" y="6341"/>
                </a:lnTo>
                <a:lnTo>
                  <a:pt x="44888" y="6434"/>
                </a:lnTo>
                <a:lnTo>
                  <a:pt x="44518" y="6527"/>
                </a:lnTo>
                <a:lnTo>
                  <a:pt x="44147" y="6638"/>
                </a:lnTo>
                <a:lnTo>
                  <a:pt x="43813" y="6768"/>
                </a:lnTo>
                <a:lnTo>
                  <a:pt x="43164" y="7027"/>
                </a:lnTo>
                <a:lnTo>
                  <a:pt x="42552" y="7305"/>
                </a:lnTo>
                <a:lnTo>
                  <a:pt x="41996" y="7602"/>
                </a:lnTo>
                <a:lnTo>
                  <a:pt x="41477" y="7917"/>
                </a:lnTo>
                <a:lnTo>
                  <a:pt x="41013" y="8214"/>
                </a:lnTo>
                <a:lnTo>
                  <a:pt x="40605" y="8529"/>
                </a:lnTo>
                <a:lnTo>
                  <a:pt x="40235" y="8807"/>
                </a:lnTo>
                <a:lnTo>
                  <a:pt x="39919" y="9067"/>
                </a:lnTo>
                <a:lnTo>
                  <a:pt x="39790" y="9530"/>
                </a:lnTo>
                <a:lnTo>
                  <a:pt x="39623" y="10031"/>
                </a:lnTo>
                <a:lnTo>
                  <a:pt x="39419" y="10587"/>
                </a:lnTo>
                <a:lnTo>
                  <a:pt x="39178" y="11162"/>
                </a:lnTo>
                <a:lnTo>
                  <a:pt x="39029" y="11440"/>
                </a:lnTo>
                <a:lnTo>
                  <a:pt x="38863" y="11755"/>
                </a:lnTo>
                <a:lnTo>
                  <a:pt x="38677" y="12052"/>
                </a:lnTo>
                <a:lnTo>
                  <a:pt x="38492" y="12348"/>
                </a:lnTo>
                <a:lnTo>
                  <a:pt x="38288" y="12645"/>
                </a:lnTo>
                <a:lnTo>
                  <a:pt x="38047" y="12942"/>
                </a:lnTo>
                <a:lnTo>
                  <a:pt x="37806" y="13238"/>
                </a:lnTo>
                <a:lnTo>
                  <a:pt x="37546" y="13535"/>
                </a:lnTo>
                <a:lnTo>
                  <a:pt x="37305" y="13757"/>
                </a:lnTo>
                <a:lnTo>
                  <a:pt x="37064" y="13980"/>
                </a:lnTo>
                <a:lnTo>
                  <a:pt x="36805" y="14184"/>
                </a:lnTo>
                <a:lnTo>
                  <a:pt x="36526" y="14351"/>
                </a:lnTo>
                <a:lnTo>
                  <a:pt x="36230" y="14518"/>
                </a:lnTo>
                <a:lnTo>
                  <a:pt x="35933" y="14666"/>
                </a:lnTo>
                <a:lnTo>
                  <a:pt x="35618" y="14796"/>
                </a:lnTo>
                <a:lnTo>
                  <a:pt x="35284" y="14907"/>
                </a:lnTo>
                <a:lnTo>
                  <a:pt x="34950" y="15000"/>
                </a:lnTo>
                <a:lnTo>
                  <a:pt x="34617" y="15092"/>
                </a:lnTo>
                <a:lnTo>
                  <a:pt x="34283" y="15148"/>
                </a:lnTo>
                <a:lnTo>
                  <a:pt x="33931" y="15204"/>
                </a:lnTo>
                <a:lnTo>
                  <a:pt x="33578" y="15222"/>
                </a:lnTo>
                <a:lnTo>
                  <a:pt x="33226" y="15241"/>
                </a:lnTo>
                <a:lnTo>
                  <a:pt x="32874" y="15241"/>
                </a:lnTo>
                <a:lnTo>
                  <a:pt x="32522" y="15204"/>
                </a:lnTo>
                <a:lnTo>
                  <a:pt x="32169" y="15167"/>
                </a:lnTo>
                <a:lnTo>
                  <a:pt x="31836" y="15111"/>
                </a:lnTo>
                <a:lnTo>
                  <a:pt x="31483" y="15037"/>
                </a:lnTo>
                <a:lnTo>
                  <a:pt x="31150" y="14963"/>
                </a:lnTo>
                <a:lnTo>
                  <a:pt x="30816" y="14851"/>
                </a:lnTo>
                <a:lnTo>
                  <a:pt x="30501" y="14722"/>
                </a:lnTo>
                <a:lnTo>
                  <a:pt x="30185" y="14573"/>
                </a:lnTo>
                <a:lnTo>
                  <a:pt x="29889" y="14425"/>
                </a:lnTo>
                <a:lnTo>
                  <a:pt x="29592" y="14240"/>
                </a:lnTo>
                <a:lnTo>
                  <a:pt x="29314" y="14036"/>
                </a:lnTo>
                <a:lnTo>
                  <a:pt x="29054" y="13832"/>
                </a:lnTo>
                <a:lnTo>
                  <a:pt x="28813" y="13591"/>
                </a:lnTo>
                <a:lnTo>
                  <a:pt x="28572" y="13350"/>
                </a:lnTo>
                <a:lnTo>
                  <a:pt x="28368" y="13071"/>
                </a:lnTo>
                <a:lnTo>
                  <a:pt x="28183" y="12793"/>
                </a:lnTo>
                <a:lnTo>
                  <a:pt x="27998" y="12497"/>
                </a:lnTo>
                <a:lnTo>
                  <a:pt x="27849" y="12182"/>
                </a:lnTo>
                <a:lnTo>
                  <a:pt x="27719" y="11866"/>
                </a:lnTo>
                <a:lnTo>
                  <a:pt x="27608" y="11570"/>
                </a:lnTo>
                <a:lnTo>
                  <a:pt x="27516" y="11273"/>
                </a:lnTo>
                <a:lnTo>
                  <a:pt x="27441" y="10976"/>
                </a:lnTo>
                <a:lnTo>
                  <a:pt x="27386" y="10680"/>
                </a:lnTo>
                <a:lnTo>
                  <a:pt x="27330" y="10402"/>
                </a:lnTo>
                <a:lnTo>
                  <a:pt x="27312" y="10123"/>
                </a:lnTo>
                <a:lnTo>
                  <a:pt x="27293" y="9864"/>
                </a:lnTo>
                <a:lnTo>
                  <a:pt x="27293" y="9586"/>
                </a:lnTo>
                <a:lnTo>
                  <a:pt x="27293" y="9326"/>
                </a:lnTo>
                <a:lnTo>
                  <a:pt x="27312" y="9067"/>
                </a:lnTo>
                <a:lnTo>
                  <a:pt x="27349" y="8826"/>
                </a:lnTo>
                <a:lnTo>
                  <a:pt x="27386" y="8585"/>
                </a:lnTo>
                <a:lnTo>
                  <a:pt x="27516" y="8121"/>
                </a:lnTo>
                <a:lnTo>
                  <a:pt x="27664" y="7695"/>
                </a:lnTo>
                <a:lnTo>
                  <a:pt x="27831" y="7287"/>
                </a:lnTo>
                <a:lnTo>
                  <a:pt x="28016" y="6916"/>
                </a:lnTo>
                <a:lnTo>
                  <a:pt x="28220" y="6582"/>
                </a:lnTo>
                <a:lnTo>
                  <a:pt x="28443" y="6285"/>
                </a:lnTo>
                <a:lnTo>
                  <a:pt x="28647" y="6026"/>
                </a:lnTo>
                <a:lnTo>
                  <a:pt x="28850" y="5803"/>
                </a:lnTo>
                <a:lnTo>
                  <a:pt x="29054" y="5618"/>
                </a:lnTo>
                <a:lnTo>
                  <a:pt x="29240" y="5488"/>
                </a:lnTo>
                <a:lnTo>
                  <a:pt x="29388" y="5377"/>
                </a:lnTo>
                <a:lnTo>
                  <a:pt x="29518" y="5321"/>
                </a:lnTo>
                <a:lnTo>
                  <a:pt x="29648" y="5303"/>
                </a:lnTo>
                <a:lnTo>
                  <a:pt x="29740" y="5303"/>
                </a:lnTo>
                <a:lnTo>
                  <a:pt x="29833" y="5340"/>
                </a:lnTo>
                <a:lnTo>
                  <a:pt x="29889" y="5396"/>
                </a:lnTo>
                <a:lnTo>
                  <a:pt x="29944" y="5470"/>
                </a:lnTo>
                <a:lnTo>
                  <a:pt x="29981" y="5562"/>
                </a:lnTo>
                <a:lnTo>
                  <a:pt x="30000" y="5674"/>
                </a:lnTo>
                <a:lnTo>
                  <a:pt x="30000" y="5785"/>
                </a:lnTo>
                <a:lnTo>
                  <a:pt x="30000" y="5896"/>
                </a:lnTo>
                <a:lnTo>
                  <a:pt x="29981" y="6026"/>
                </a:lnTo>
                <a:lnTo>
                  <a:pt x="29944" y="6137"/>
                </a:lnTo>
                <a:lnTo>
                  <a:pt x="29907" y="6248"/>
                </a:lnTo>
                <a:lnTo>
                  <a:pt x="29870" y="6341"/>
                </a:lnTo>
                <a:lnTo>
                  <a:pt x="29481" y="6990"/>
                </a:lnTo>
                <a:lnTo>
                  <a:pt x="29277" y="7361"/>
                </a:lnTo>
                <a:lnTo>
                  <a:pt x="29092" y="7750"/>
                </a:lnTo>
                <a:lnTo>
                  <a:pt x="28906" y="8158"/>
                </a:lnTo>
                <a:lnTo>
                  <a:pt x="28758" y="8585"/>
                </a:lnTo>
                <a:lnTo>
                  <a:pt x="28628" y="9030"/>
                </a:lnTo>
                <a:lnTo>
                  <a:pt x="28535" y="9493"/>
                </a:lnTo>
                <a:lnTo>
                  <a:pt x="28498" y="9716"/>
                </a:lnTo>
                <a:lnTo>
                  <a:pt x="28480" y="9938"/>
                </a:lnTo>
                <a:lnTo>
                  <a:pt x="28480" y="10179"/>
                </a:lnTo>
                <a:lnTo>
                  <a:pt x="28480" y="10420"/>
                </a:lnTo>
                <a:lnTo>
                  <a:pt x="28517" y="10643"/>
                </a:lnTo>
                <a:lnTo>
                  <a:pt x="28554" y="10884"/>
                </a:lnTo>
                <a:lnTo>
                  <a:pt x="28609" y="11125"/>
                </a:lnTo>
                <a:lnTo>
                  <a:pt x="28684" y="11347"/>
                </a:lnTo>
                <a:lnTo>
                  <a:pt x="28776" y="11588"/>
                </a:lnTo>
                <a:lnTo>
                  <a:pt x="28888" y="11811"/>
                </a:lnTo>
                <a:lnTo>
                  <a:pt x="29036" y="12052"/>
                </a:lnTo>
                <a:lnTo>
                  <a:pt x="29184" y="12274"/>
                </a:lnTo>
                <a:lnTo>
                  <a:pt x="29370" y="12497"/>
                </a:lnTo>
                <a:lnTo>
                  <a:pt x="29574" y="12719"/>
                </a:lnTo>
                <a:lnTo>
                  <a:pt x="29796" y="12942"/>
                </a:lnTo>
                <a:lnTo>
                  <a:pt x="30056" y="13164"/>
                </a:lnTo>
                <a:lnTo>
                  <a:pt x="30334" y="13350"/>
                </a:lnTo>
                <a:lnTo>
                  <a:pt x="30612" y="13535"/>
                </a:lnTo>
                <a:lnTo>
                  <a:pt x="30890" y="13702"/>
                </a:lnTo>
                <a:lnTo>
                  <a:pt x="31187" y="13832"/>
                </a:lnTo>
                <a:lnTo>
                  <a:pt x="31483" y="13943"/>
                </a:lnTo>
                <a:lnTo>
                  <a:pt x="31799" y="14036"/>
                </a:lnTo>
                <a:lnTo>
                  <a:pt x="32114" y="14091"/>
                </a:lnTo>
                <a:lnTo>
                  <a:pt x="32410" y="14147"/>
                </a:lnTo>
                <a:lnTo>
                  <a:pt x="32726" y="14165"/>
                </a:lnTo>
                <a:lnTo>
                  <a:pt x="33059" y="14184"/>
                </a:lnTo>
                <a:lnTo>
                  <a:pt x="33374" y="14165"/>
                </a:lnTo>
                <a:lnTo>
                  <a:pt x="33690" y="14128"/>
                </a:lnTo>
                <a:lnTo>
                  <a:pt x="34005" y="14073"/>
                </a:lnTo>
                <a:lnTo>
                  <a:pt x="34320" y="13999"/>
                </a:lnTo>
                <a:lnTo>
                  <a:pt x="34635" y="13906"/>
                </a:lnTo>
                <a:lnTo>
                  <a:pt x="34950" y="13776"/>
                </a:lnTo>
                <a:lnTo>
                  <a:pt x="35266" y="13646"/>
                </a:lnTo>
                <a:lnTo>
                  <a:pt x="35562" y="13498"/>
                </a:lnTo>
                <a:lnTo>
                  <a:pt x="35878" y="13331"/>
                </a:lnTo>
                <a:lnTo>
                  <a:pt x="36174" y="13146"/>
                </a:lnTo>
                <a:lnTo>
                  <a:pt x="36452" y="12942"/>
                </a:lnTo>
                <a:lnTo>
                  <a:pt x="36730" y="12719"/>
                </a:lnTo>
                <a:lnTo>
                  <a:pt x="37009" y="12478"/>
                </a:lnTo>
                <a:lnTo>
                  <a:pt x="37268" y="12219"/>
                </a:lnTo>
                <a:lnTo>
                  <a:pt x="37528" y="11940"/>
                </a:lnTo>
                <a:lnTo>
                  <a:pt x="37769" y="11662"/>
                </a:lnTo>
                <a:lnTo>
                  <a:pt x="38010" y="11347"/>
                </a:lnTo>
                <a:lnTo>
                  <a:pt x="38214" y="11032"/>
                </a:lnTo>
                <a:lnTo>
                  <a:pt x="38436" y="10698"/>
                </a:lnTo>
                <a:lnTo>
                  <a:pt x="38622" y="10346"/>
                </a:lnTo>
                <a:lnTo>
                  <a:pt x="38807" y="9975"/>
                </a:lnTo>
                <a:lnTo>
                  <a:pt x="38974" y="9586"/>
                </a:lnTo>
                <a:lnTo>
                  <a:pt x="38937" y="9475"/>
                </a:lnTo>
                <a:lnTo>
                  <a:pt x="38900" y="9326"/>
                </a:lnTo>
                <a:lnTo>
                  <a:pt x="38863" y="8918"/>
                </a:lnTo>
                <a:lnTo>
                  <a:pt x="38807" y="8418"/>
                </a:lnTo>
                <a:lnTo>
                  <a:pt x="38733" y="7824"/>
                </a:lnTo>
                <a:lnTo>
                  <a:pt x="38622" y="7175"/>
                </a:lnTo>
                <a:lnTo>
                  <a:pt x="38547" y="6823"/>
                </a:lnTo>
                <a:lnTo>
                  <a:pt x="38455" y="6452"/>
                </a:lnTo>
                <a:lnTo>
                  <a:pt x="38362" y="6082"/>
                </a:lnTo>
                <a:lnTo>
                  <a:pt x="38251" y="5711"/>
                </a:lnTo>
                <a:lnTo>
                  <a:pt x="38102" y="5321"/>
                </a:lnTo>
                <a:lnTo>
                  <a:pt x="37954" y="4932"/>
                </a:lnTo>
                <a:lnTo>
                  <a:pt x="37769" y="4543"/>
                </a:lnTo>
                <a:lnTo>
                  <a:pt x="37565" y="4172"/>
                </a:lnTo>
                <a:lnTo>
                  <a:pt x="37342" y="3782"/>
                </a:lnTo>
                <a:lnTo>
                  <a:pt x="37083" y="3412"/>
                </a:lnTo>
                <a:lnTo>
                  <a:pt x="36805" y="3041"/>
                </a:lnTo>
                <a:lnTo>
                  <a:pt x="36489" y="2689"/>
                </a:lnTo>
                <a:lnTo>
                  <a:pt x="36137" y="2336"/>
                </a:lnTo>
                <a:lnTo>
                  <a:pt x="35748" y="2021"/>
                </a:lnTo>
                <a:lnTo>
                  <a:pt x="35321" y="1706"/>
                </a:lnTo>
                <a:lnTo>
                  <a:pt x="34858" y="1409"/>
                </a:lnTo>
                <a:lnTo>
                  <a:pt x="34357" y="1150"/>
                </a:lnTo>
                <a:lnTo>
                  <a:pt x="33819" y="909"/>
                </a:lnTo>
                <a:lnTo>
                  <a:pt x="33245" y="686"/>
                </a:lnTo>
                <a:lnTo>
                  <a:pt x="32614" y="482"/>
                </a:lnTo>
                <a:lnTo>
                  <a:pt x="31928" y="334"/>
                </a:lnTo>
                <a:lnTo>
                  <a:pt x="31205" y="204"/>
                </a:lnTo>
                <a:lnTo>
                  <a:pt x="30371" y="93"/>
                </a:lnTo>
                <a:lnTo>
                  <a:pt x="29574" y="37"/>
                </a:lnTo>
                <a:lnTo>
                  <a:pt x="2879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16"/>
          <p:cNvSpPr/>
          <p:nvPr/>
        </p:nvSpPr>
        <p:spPr>
          <a:xfrm>
            <a:off x="8589988" y="1904313"/>
            <a:ext cx="283192" cy="304896"/>
          </a:xfrm>
          <a:custGeom>
            <a:avLst/>
            <a:gdLst/>
            <a:ahLst/>
            <a:cxnLst/>
            <a:rect l="l" t="t" r="r" b="b"/>
            <a:pathLst>
              <a:path w="43071" h="46372" extrusionOk="0">
                <a:moveTo>
                  <a:pt x="22082" y="1"/>
                </a:moveTo>
                <a:lnTo>
                  <a:pt x="22008" y="38"/>
                </a:lnTo>
                <a:lnTo>
                  <a:pt x="21953" y="94"/>
                </a:lnTo>
                <a:lnTo>
                  <a:pt x="21878" y="168"/>
                </a:lnTo>
                <a:lnTo>
                  <a:pt x="21804" y="261"/>
                </a:lnTo>
                <a:lnTo>
                  <a:pt x="21749" y="372"/>
                </a:lnTo>
                <a:lnTo>
                  <a:pt x="21637" y="650"/>
                </a:lnTo>
                <a:lnTo>
                  <a:pt x="21526" y="1002"/>
                </a:lnTo>
                <a:lnTo>
                  <a:pt x="21434" y="1410"/>
                </a:lnTo>
                <a:lnTo>
                  <a:pt x="21341" y="1892"/>
                </a:lnTo>
                <a:lnTo>
                  <a:pt x="21267" y="2411"/>
                </a:lnTo>
                <a:lnTo>
                  <a:pt x="21118" y="3635"/>
                </a:lnTo>
                <a:lnTo>
                  <a:pt x="20989" y="5007"/>
                </a:lnTo>
                <a:lnTo>
                  <a:pt x="20710" y="8122"/>
                </a:lnTo>
                <a:lnTo>
                  <a:pt x="20562" y="9772"/>
                </a:lnTo>
                <a:lnTo>
                  <a:pt x="20377" y="11441"/>
                </a:lnTo>
                <a:lnTo>
                  <a:pt x="20284" y="12275"/>
                </a:lnTo>
                <a:lnTo>
                  <a:pt x="20173" y="13091"/>
                </a:lnTo>
                <a:lnTo>
                  <a:pt x="20043" y="13888"/>
                </a:lnTo>
                <a:lnTo>
                  <a:pt x="19913" y="14667"/>
                </a:lnTo>
                <a:lnTo>
                  <a:pt x="19765" y="15427"/>
                </a:lnTo>
                <a:lnTo>
                  <a:pt x="19598" y="16150"/>
                </a:lnTo>
                <a:lnTo>
                  <a:pt x="19413" y="16836"/>
                </a:lnTo>
                <a:lnTo>
                  <a:pt x="19227" y="17504"/>
                </a:lnTo>
                <a:lnTo>
                  <a:pt x="19005" y="18115"/>
                </a:lnTo>
                <a:lnTo>
                  <a:pt x="18764" y="18672"/>
                </a:lnTo>
                <a:lnTo>
                  <a:pt x="18652" y="18931"/>
                </a:lnTo>
                <a:lnTo>
                  <a:pt x="18523" y="19172"/>
                </a:lnTo>
                <a:lnTo>
                  <a:pt x="18374" y="19413"/>
                </a:lnTo>
                <a:lnTo>
                  <a:pt x="18244" y="19636"/>
                </a:lnTo>
                <a:lnTo>
                  <a:pt x="18078" y="19840"/>
                </a:lnTo>
                <a:lnTo>
                  <a:pt x="17911" y="20025"/>
                </a:lnTo>
                <a:lnTo>
                  <a:pt x="17725" y="20211"/>
                </a:lnTo>
                <a:lnTo>
                  <a:pt x="17521" y="20396"/>
                </a:lnTo>
                <a:lnTo>
                  <a:pt x="17299" y="20563"/>
                </a:lnTo>
                <a:lnTo>
                  <a:pt x="17076" y="20711"/>
                </a:lnTo>
                <a:lnTo>
                  <a:pt x="16835" y="20878"/>
                </a:lnTo>
                <a:lnTo>
                  <a:pt x="16576" y="21008"/>
                </a:lnTo>
                <a:lnTo>
                  <a:pt x="16298" y="21156"/>
                </a:lnTo>
                <a:lnTo>
                  <a:pt x="16020" y="21286"/>
                </a:lnTo>
                <a:lnTo>
                  <a:pt x="15408" y="21508"/>
                </a:lnTo>
                <a:lnTo>
                  <a:pt x="14777" y="21731"/>
                </a:lnTo>
                <a:lnTo>
                  <a:pt x="14091" y="21916"/>
                </a:lnTo>
                <a:lnTo>
                  <a:pt x="13387" y="22083"/>
                </a:lnTo>
                <a:lnTo>
                  <a:pt x="12664" y="22213"/>
                </a:lnTo>
                <a:lnTo>
                  <a:pt x="11903" y="22343"/>
                </a:lnTo>
                <a:lnTo>
                  <a:pt x="11125" y="22435"/>
                </a:lnTo>
                <a:lnTo>
                  <a:pt x="10346" y="22528"/>
                </a:lnTo>
                <a:lnTo>
                  <a:pt x="9567" y="22602"/>
                </a:lnTo>
                <a:lnTo>
                  <a:pt x="7991" y="22732"/>
                </a:lnTo>
                <a:lnTo>
                  <a:pt x="6452" y="22806"/>
                </a:lnTo>
                <a:lnTo>
                  <a:pt x="4988" y="22880"/>
                </a:lnTo>
                <a:lnTo>
                  <a:pt x="3634" y="22955"/>
                </a:lnTo>
                <a:lnTo>
                  <a:pt x="2448" y="23047"/>
                </a:lnTo>
                <a:lnTo>
                  <a:pt x="1910" y="23103"/>
                </a:lnTo>
                <a:lnTo>
                  <a:pt x="1446" y="23177"/>
                </a:lnTo>
                <a:lnTo>
                  <a:pt x="1020" y="23251"/>
                </a:lnTo>
                <a:lnTo>
                  <a:pt x="668" y="23344"/>
                </a:lnTo>
                <a:lnTo>
                  <a:pt x="390" y="23437"/>
                </a:lnTo>
                <a:lnTo>
                  <a:pt x="278" y="23511"/>
                </a:lnTo>
                <a:lnTo>
                  <a:pt x="186" y="23566"/>
                </a:lnTo>
                <a:lnTo>
                  <a:pt x="111" y="23641"/>
                </a:lnTo>
                <a:lnTo>
                  <a:pt x="56" y="23715"/>
                </a:lnTo>
                <a:lnTo>
                  <a:pt x="19" y="23789"/>
                </a:lnTo>
                <a:lnTo>
                  <a:pt x="0" y="23882"/>
                </a:lnTo>
                <a:lnTo>
                  <a:pt x="0" y="23993"/>
                </a:lnTo>
                <a:lnTo>
                  <a:pt x="37" y="24104"/>
                </a:lnTo>
                <a:lnTo>
                  <a:pt x="74" y="24215"/>
                </a:lnTo>
                <a:lnTo>
                  <a:pt x="148" y="24308"/>
                </a:lnTo>
                <a:lnTo>
                  <a:pt x="223" y="24419"/>
                </a:lnTo>
                <a:lnTo>
                  <a:pt x="334" y="24512"/>
                </a:lnTo>
                <a:lnTo>
                  <a:pt x="464" y="24605"/>
                </a:lnTo>
                <a:lnTo>
                  <a:pt x="593" y="24697"/>
                </a:lnTo>
                <a:lnTo>
                  <a:pt x="909" y="24864"/>
                </a:lnTo>
                <a:lnTo>
                  <a:pt x="1298" y="25031"/>
                </a:lnTo>
                <a:lnTo>
                  <a:pt x="1743" y="25180"/>
                </a:lnTo>
                <a:lnTo>
                  <a:pt x="2225" y="25328"/>
                </a:lnTo>
                <a:lnTo>
                  <a:pt x="2763" y="25458"/>
                </a:lnTo>
                <a:lnTo>
                  <a:pt x="3356" y="25587"/>
                </a:lnTo>
                <a:lnTo>
                  <a:pt x="3968" y="25717"/>
                </a:lnTo>
                <a:lnTo>
                  <a:pt x="4617" y="25847"/>
                </a:lnTo>
                <a:lnTo>
                  <a:pt x="6007" y="26070"/>
                </a:lnTo>
                <a:lnTo>
                  <a:pt x="7472" y="26292"/>
                </a:lnTo>
                <a:lnTo>
                  <a:pt x="8993" y="26515"/>
                </a:lnTo>
                <a:lnTo>
                  <a:pt x="10494" y="26737"/>
                </a:lnTo>
                <a:lnTo>
                  <a:pt x="11996" y="26997"/>
                </a:lnTo>
                <a:lnTo>
                  <a:pt x="12701" y="27126"/>
                </a:lnTo>
                <a:lnTo>
                  <a:pt x="13405" y="27256"/>
                </a:lnTo>
                <a:lnTo>
                  <a:pt x="14091" y="27404"/>
                </a:lnTo>
                <a:lnTo>
                  <a:pt x="14722" y="27571"/>
                </a:lnTo>
                <a:lnTo>
                  <a:pt x="15334" y="27738"/>
                </a:lnTo>
                <a:lnTo>
                  <a:pt x="15908" y="27905"/>
                </a:lnTo>
                <a:lnTo>
                  <a:pt x="16427" y="28109"/>
                </a:lnTo>
                <a:lnTo>
                  <a:pt x="16910" y="28294"/>
                </a:lnTo>
                <a:lnTo>
                  <a:pt x="17336" y="28517"/>
                </a:lnTo>
                <a:lnTo>
                  <a:pt x="17521" y="28628"/>
                </a:lnTo>
                <a:lnTo>
                  <a:pt x="17707" y="28739"/>
                </a:lnTo>
                <a:lnTo>
                  <a:pt x="17855" y="28869"/>
                </a:lnTo>
                <a:lnTo>
                  <a:pt x="18022" y="29018"/>
                </a:lnTo>
                <a:lnTo>
                  <a:pt x="18189" y="29184"/>
                </a:lnTo>
                <a:lnTo>
                  <a:pt x="18337" y="29370"/>
                </a:lnTo>
                <a:lnTo>
                  <a:pt x="18486" y="29555"/>
                </a:lnTo>
                <a:lnTo>
                  <a:pt x="18615" y="29759"/>
                </a:lnTo>
                <a:lnTo>
                  <a:pt x="18893" y="30223"/>
                </a:lnTo>
                <a:lnTo>
                  <a:pt x="19134" y="30742"/>
                </a:lnTo>
                <a:lnTo>
                  <a:pt x="19375" y="31317"/>
                </a:lnTo>
                <a:lnTo>
                  <a:pt x="19598" y="31910"/>
                </a:lnTo>
                <a:lnTo>
                  <a:pt x="19802" y="32559"/>
                </a:lnTo>
                <a:lnTo>
                  <a:pt x="19987" y="33245"/>
                </a:lnTo>
                <a:lnTo>
                  <a:pt x="20173" y="33949"/>
                </a:lnTo>
                <a:lnTo>
                  <a:pt x="20340" y="34673"/>
                </a:lnTo>
                <a:lnTo>
                  <a:pt x="20488" y="35433"/>
                </a:lnTo>
                <a:lnTo>
                  <a:pt x="20766" y="36953"/>
                </a:lnTo>
                <a:lnTo>
                  <a:pt x="21026" y="38492"/>
                </a:lnTo>
                <a:lnTo>
                  <a:pt x="21248" y="40012"/>
                </a:lnTo>
                <a:lnTo>
                  <a:pt x="21452" y="41440"/>
                </a:lnTo>
                <a:lnTo>
                  <a:pt x="21656" y="42775"/>
                </a:lnTo>
                <a:lnTo>
                  <a:pt x="21860" y="43962"/>
                </a:lnTo>
                <a:lnTo>
                  <a:pt x="21953" y="44481"/>
                </a:lnTo>
                <a:lnTo>
                  <a:pt x="22045" y="44944"/>
                </a:lnTo>
                <a:lnTo>
                  <a:pt x="22157" y="45352"/>
                </a:lnTo>
                <a:lnTo>
                  <a:pt x="22268" y="45704"/>
                </a:lnTo>
                <a:lnTo>
                  <a:pt x="22379" y="45983"/>
                </a:lnTo>
                <a:lnTo>
                  <a:pt x="22490" y="46205"/>
                </a:lnTo>
                <a:lnTo>
                  <a:pt x="22565" y="46279"/>
                </a:lnTo>
                <a:lnTo>
                  <a:pt x="22620" y="46335"/>
                </a:lnTo>
                <a:lnTo>
                  <a:pt x="22694" y="46372"/>
                </a:lnTo>
                <a:lnTo>
                  <a:pt x="22843" y="46372"/>
                </a:lnTo>
                <a:lnTo>
                  <a:pt x="22935" y="46353"/>
                </a:lnTo>
                <a:lnTo>
                  <a:pt x="23028" y="46316"/>
                </a:lnTo>
                <a:lnTo>
                  <a:pt x="23102" y="46261"/>
                </a:lnTo>
                <a:lnTo>
                  <a:pt x="23176" y="46186"/>
                </a:lnTo>
                <a:lnTo>
                  <a:pt x="23269" y="46094"/>
                </a:lnTo>
                <a:lnTo>
                  <a:pt x="23417" y="45871"/>
                </a:lnTo>
                <a:lnTo>
                  <a:pt x="23566" y="45612"/>
                </a:lnTo>
                <a:lnTo>
                  <a:pt x="23696" y="45278"/>
                </a:lnTo>
                <a:lnTo>
                  <a:pt x="23825" y="44907"/>
                </a:lnTo>
                <a:lnTo>
                  <a:pt x="23937" y="44481"/>
                </a:lnTo>
                <a:lnTo>
                  <a:pt x="24066" y="44017"/>
                </a:lnTo>
                <a:lnTo>
                  <a:pt x="24159" y="43517"/>
                </a:lnTo>
                <a:lnTo>
                  <a:pt x="24382" y="42423"/>
                </a:lnTo>
                <a:lnTo>
                  <a:pt x="24567" y="41199"/>
                </a:lnTo>
                <a:lnTo>
                  <a:pt x="24734" y="39901"/>
                </a:lnTo>
                <a:lnTo>
                  <a:pt x="25068" y="37176"/>
                </a:lnTo>
                <a:lnTo>
                  <a:pt x="25420" y="34432"/>
                </a:lnTo>
                <a:lnTo>
                  <a:pt x="25587" y="33134"/>
                </a:lnTo>
                <a:lnTo>
                  <a:pt x="25791" y="31910"/>
                </a:lnTo>
                <a:lnTo>
                  <a:pt x="25995" y="30797"/>
                </a:lnTo>
                <a:lnTo>
                  <a:pt x="26106" y="30297"/>
                </a:lnTo>
                <a:lnTo>
                  <a:pt x="26217" y="29833"/>
                </a:lnTo>
                <a:lnTo>
                  <a:pt x="26310" y="29537"/>
                </a:lnTo>
                <a:lnTo>
                  <a:pt x="26421" y="29277"/>
                </a:lnTo>
                <a:lnTo>
                  <a:pt x="26551" y="29018"/>
                </a:lnTo>
                <a:lnTo>
                  <a:pt x="26681" y="28758"/>
                </a:lnTo>
                <a:lnTo>
                  <a:pt x="26847" y="28517"/>
                </a:lnTo>
                <a:lnTo>
                  <a:pt x="27033" y="28276"/>
                </a:lnTo>
                <a:lnTo>
                  <a:pt x="27218" y="28053"/>
                </a:lnTo>
                <a:lnTo>
                  <a:pt x="27422" y="27849"/>
                </a:lnTo>
                <a:lnTo>
                  <a:pt x="27645" y="27646"/>
                </a:lnTo>
                <a:lnTo>
                  <a:pt x="27886" y="27442"/>
                </a:lnTo>
                <a:lnTo>
                  <a:pt x="28145" y="27256"/>
                </a:lnTo>
                <a:lnTo>
                  <a:pt x="28405" y="27071"/>
                </a:lnTo>
                <a:lnTo>
                  <a:pt x="28683" y="26904"/>
                </a:lnTo>
                <a:lnTo>
                  <a:pt x="28961" y="26737"/>
                </a:lnTo>
                <a:lnTo>
                  <a:pt x="29573" y="26422"/>
                </a:lnTo>
                <a:lnTo>
                  <a:pt x="30222" y="26144"/>
                </a:lnTo>
                <a:lnTo>
                  <a:pt x="30889" y="25884"/>
                </a:lnTo>
                <a:lnTo>
                  <a:pt x="31594" y="25643"/>
                </a:lnTo>
                <a:lnTo>
                  <a:pt x="32317" y="25439"/>
                </a:lnTo>
                <a:lnTo>
                  <a:pt x="33040" y="25235"/>
                </a:lnTo>
                <a:lnTo>
                  <a:pt x="33800" y="25068"/>
                </a:lnTo>
                <a:lnTo>
                  <a:pt x="34561" y="24920"/>
                </a:lnTo>
                <a:lnTo>
                  <a:pt x="35302" y="24772"/>
                </a:lnTo>
                <a:lnTo>
                  <a:pt x="36804" y="24531"/>
                </a:lnTo>
                <a:lnTo>
                  <a:pt x="38213" y="24327"/>
                </a:lnTo>
                <a:lnTo>
                  <a:pt x="39548" y="24141"/>
                </a:lnTo>
                <a:lnTo>
                  <a:pt x="40716" y="23974"/>
                </a:lnTo>
                <a:lnTo>
                  <a:pt x="41235" y="23900"/>
                </a:lnTo>
                <a:lnTo>
                  <a:pt x="41699" y="23808"/>
                </a:lnTo>
                <a:lnTo>
                  <a:pt x="42107" y="23715"/>
                </a:lnTo>
                <a:lnTo>
                  <a:pt x="42440" y="23604"/>
                </a:lnTo>
                <a:lnTo>
                  <a:pt x="42719" y="23511"/>
                </a:lnTo>
                <a:lnTo>
                  <a:pt x="42830" y="23437"/>
                </a:lnTo>
                <a:lnTo>
                  <a:pt x="42922" y="23381"/>
                </a:lnTo>
                <a:lnTo>
                  <a:pt x="42978" y="23325"/>
                </a:lnTo>
                <a:lnTo>
                  <a:pt x="43034" y="23251"/>
                </a:lnTo>
                <a:lnTo>
                  <a:pt x="43071" y="23177"/>
                </a:lnTo>
                <a:lnTo>
                  <a:pt x="43071" y="23103"/>
                </a:lnTo>
                <a:lnTo>
                  <a:pt x="43052" y="22992"/>
                </a:lnTo>
                <a:lnTo>
                  <a:pt x="43015" y="22862"/>
                </a:lnTo>
                <a:lnTo>
                  <a:pt x="42960" y="22751"/>
                </a:lnTo>
                <a:lnTo>
                  <a:pt x="42885" y="22658"/>
                </a:lnTo>
                <a:lnTo>
                  <a:pt x="42774" y="22547"/>
                </a:lnTo>
                <a:lnTo>
                  <a:pt x="42663" y="22454"/>
                </a:lnTo>
                <a:lnTo>
                  <a:pt x="42533" y="22361"/>
                </a:lnTo>
                <a:lnTo>
                  <a:pt x="42385" y="22269"/>
                </a:lnTo>
                <a:lnTo>
                  <a:pt x="42033" y="22102"/>
                </a:lnTo>
                <a:lnTo>
                  <a:pt x="41625" y="21953"/>
                </a:lnTo>
                <a:lnTo>
                  <a:pt x="41161" y="21824"/>
                </a:lnTo>
                <a:lnTo>
                  <a:pt x="40642" y="21694"/>
                </a:lnTo>
                <a:lnTo>
                  <a:pt x="40086" y="21583"/>
                </a:lnTo>
                <a:lnTo>
                  <a:pt x="39492" y="21490"/>
                </a:lnTo>
                <a:lnTo>
                  <a:pt x="38843" y="21397"/>
                </a:lnTo>
                <a:lnTo>
                  <a:pt x="38176" y="21323"/>
                </a:lnTo>
                <a:lnTo>
                  <a:pt x="36785" y="21175"/>
                </a:lnTo>
                <a:lnTo>
                  <a:pt x="35302" y="21045"/>
                </a:lnTo>
                <a:lnTo>
                  <a:pt x="32354" y="20804"/>
                </a:lnTo>
                <a:lnTo>
                  <a:pt x="30926" y="20656"/>
                </a:lnTo>
                <a:lnTo>
                  <a:pt x="30259" y="20581"/>
                </a:lnTo>
                <a:lnTo>
                  <a:pt x="29610" y="20489"/>
                </a:lnTo>
                <a:lnTo>
                  <a:pt x="28998" y="20396"/>
                </a:lnTo>
                <a:lnTo>
                  <a:pt x="28423" y="20285"/>
                </a:lnTo>
                <a:lnTo>
                  <a:pt x="27886" y="20155"/>
                </a:lnTo>
                <a:lnTo>
                  <a:pt x="27404" y="20025"/>
                </a:lnTo>
                <a:lnTo>
                  <a:pt x="26977" y="19877"/>
                </a:lnTo>
                <a:lnTo>
                  <a:pt x="26606" y="19729"/>
                </a:lnTo>
                <a:lnTo>
                  <a:pt x="26458" y="19636"/>
                </a:lnTo>
                <a:lnTo>
                  <a:pt x="26310" y="19543"/>
                </a:lnTo>
                <a:lnTo>
                  <a:pt x="26180" y="19450"/>
                </a:lnTo>
                <a:lnTo>
                  <a:pt x="26069" y="19339"/>
                </a:lnTo>
                <a:lnTo>
                  <a:pt x="25976" y="19228"/>
                </a:lnTo>
                <a:lnTo>
                  <a:pt x="25883" y="19098"/>
                </a:lnTo>
                <a:lnTo>
                  <a:pt x="25791" y="18931"/>
                </a:lnTo>
                <a:lnTo>
                  <a:pt x="25698" y="18764"/>
                </a:lnTo>
                <a:lnTo>
                  <a:pt x="25513" y="18356"/>
                </a:lnTo>
                <a:lnTo>
                  <a:pt x="25346" y="17874"/>
                </a:lnTo>
                <a:lnTo>
                  <a:pt x="25179" y="17337"/>
                </a:lnTo>
                <a:lnTo>
                  <a:pt x="25030" y="16743"/>
                </a:lnTo>
                <a:lnTo>
                  <a:pt x="24882" y="16094"/>
                </a:lnTo>
                <a:lnTo>
                  <a:pt x="24734" y="15390"/>
                </a:lnTo>
                <a:lnTo>
                  <a:pt x="24604" y="14648"/>
                </a:lnTo>
                <a:lnTo>
                  <a:pt x="24474" y="13888"/>
                </a:lnTo>
                <a:lnTo>
                  <a:pt x="24215" y="12257"/>
                </a:lnTo>
                <a:lnTo>
                  <a:pt x="23992" y="10569"/>
                </a:lnTo>
                <a:lnTo>
                  <a:pt x="23788" y="8845"/>
                </a:lnTo>
                <a:lnTo>
                  <a:pt x="23380" y="5545"/>
                </a:lnTo>
                <a:lnTo>
                  <a:pt x="23195" y="4061"/>
                </a:lnTo>
                <a:lnTo>
                  <a:pt x="22991" y="2726"/>
                </a:lnTo>
                <a:lnTo>
                  <a:pt x="22898" y="2133"/>
                </a:lnTo>
                <a:lnTo>
                  <a:pt x="22806" y="1614"/>
                </a:lnTo>
                <a:lnTo>
                  <a:pt x="22694" y="1150"/>
                </a:lnTo>
                <a:lnTo>
                  <a:pt x="22602" y="761"/>
                </a:lnTo>
                <a:lnTo>
                  <a:pt x="22490" y="427"/>
                </a:lnTo>
                <a:lnTo>
                  <a:pt x="22398" y="205"/>
                </a:lnTo>
                <a:lnTo>
                  <a:pt x="22342" y="112"/>
                </a:lnTo>
                <a:lnTo>
                  <a:pt x="22286" y="57"/>
                </a:lnTo>
                <a:lnTo>
                  <a:pt x="22231" y="19"/>
                </a:lnTo>
                <a:lnTo>
                  <a:pt x="221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16"/>
          <p:cNvSpPr/>
          <p:nvPr/>
        </p:nvSpPr>
        <p:spPr>
          <a:xfrm>
            <a:off x="884275" y="163758"/>
            <a:ext cx="156348" cy="168330"/>
          </a:xfrm>
          <a:custGeom>
            <a:avLst/>
            <a:gdLst/>
            <a:ahLst/>
            <a:cxnLst/>
            <a:rect l="l" t="t" r="r" b="b"/>
            <a:pathLst>
              <a:path w="43071" h="46372" extrusionOk="0">
                <a:moveTo>
                  <a:pt x="22082" y="1"/>
                </a:moveTo>
                <a:lnTo>
                  <a:pt x="22008" y="38"/>
                </a:lnTo>
                <a:lnTo>
                  <a:pt x="21953" y="94"/>
                </a:lnTo>
                <a:lnTo>
                  <a:pt x="21878" y="168"/>
                </a:lnTo>
                <a:lnTo>
                  <a:pt x="21804" y="261"/>
                </a:lnTo>
                <a:lnTo>
                  <a:pt x="21749" y="372"/>
                </a:lnTo>
                <a:lnTo>
                  <a:pt x="21637" y="650"/>
                </a:lnTo>
                <a:lnTo>
                  <a:pt x="21526" y="1002"/>
                </a:lnTo>
                <a:lnTo>
                  <a:pt x="21434" y="1410"/>
                </a:lnTo>
                <a:lnTo>
                  <a:pt x="21341" y="1892"/>
                </a:lnTo>
                <a:lnTo>
                  <a:pt x="21267" y="2411"/>
                </a:lnTo>
                <a:lnTo>
                  <a:pt x="21118" y="3635"/>
                </a:lnTo>
                <a:lnTo>
                  <a:pt x="20989" y="5007"/>
                </a:lnTo>
                <a:lnTo>
                  <a:pt x="20710" y="8122"/>
                </a:lnTo>
                <a:lnTo>
                  <a:pt x="20562" y="9772"/>
                </a:lnTo>
                <a:lnTo>
                  <a:pt x="20377" y="11441"/>
                </a:lnTo>
                <a:lnTo>
                  <a:pt x="20284" y="12275"/>
                </a:lnTo>
                <a:lnTo>
                  <a:pt x="20173" y="13091"/>
                </a:lnTo>
                <a:lnTo>
                  <a:pt x="20043" y="13888"/>
                </a:lnTo>
                <a:lnTo>
                  <a:pt x="19913" y="14667"/>
                </a:lnTo>
                <a:lnTo>
                  <a:pt x="19765" y="15427"/>
                </a:lnTo>
                <a:lnTo>
                  <a:pt x="19598" y="16150"/>
                </a:lnTo>
                <a:lnTo>
                  <a:pt x="19413" y="16836"/>
                </a:lnTo>
                <a:lnTo>
                  <a:pt x="19227" y="17504"/>
                </a:lnTo>
                <a:lnTo>
                  <a:pt x="19005" y="18115"/>
                </a:lnTo>
                <a:lnTo>
                  <a:pt x="18764" y="18672"/>
                </a:lnTo>
                <a:lnTo>
                  <a:pt x="18652" y="18931"/>
                </a:lnTo>
                <a:lnTo>
                  <a:pt x="18523" y="19172"/>
                </a:lnTo>
                <a:lnTo>
                  <a:pt x="18374" y="19413"/>
                </a:lnTo>
                <a:lnTo>
                  <a:pt x="18244" y="19636"/>
                </a:lnTo>
                <a:lnTo>
                  <a:pt x="18078" y="19840"/>
                </a:lnTo>
                <a:lnTo>
                  <a:pt x="17911" y="20025"/>
                </a:lnTo>
                <a:lnTo>
                  <a:pt x="17725" y="20211"/>
                </a:lnTo>
                <a:lnTo>
                  <a:pt x="17521" y="20396"/>
                </a:lnTo>
                <a:lnTo>
                  <a:pt x="17299" y="20563"/>
                </a:lnTo>
                <a:lnTo>
                  <a:pt x="17076" y="20711"/>
                </a:lnTo>
                <a:lnTo>
                  <a:pt x="16835" y="20878"/>
                </a:lnTo>
                <a:lnTo>
                  <a:pt x="16576" y="21008"/>
                </a:lnTo>
                <a:lnTo>
                  <a:pt x="16298" y="21156"/>
                </a:lnTo>
                <a:lnTo>
                  <a:pt x="16020" y="21286"/>
                </a:lnTo>
                <a:lnTo>
                  <a:pt x="15408" y="21508"/>
                </a:lnTo>
                <a:lnTo>
                  <a:pt x="14777" y="21731"/>
                </a:lnTo>
                <a:lnTo>
                  <a:pt x="14091" y="21916"/>
                </a:lnTo>
                <a:lnTo>
                  <a:pt x="13387" y="22083"/>
                </a:lnTo>
                <a:lnTo>
                  <a:pt x="12664" y="22213"/>
                </a:lnTo>
                <a:lnTo>
                  <a:pt x="11903" y="22343"/>
                </a:lnTo>
                <a:lnTo>
                  <a:pt x="11125" y="22435"/>
                </a:lnTo>
                <a:lnTo>
                  <a:pt x="10346" y="22528"/>
                </a:lnTo>
                <a:lnTo>
                  <a:pt x="9567" y="22602"/>
                </a:lnTo>
                <a:lnTo>
                  <a:pt x="7991" y="22732"/>
                </a:lnTo>
                <a:lnTo>
                  <a:pt x="6452" y="22806"/>
                </a:lnTo>
                <a:lnTo>
                  <a:pt x="4988" y="22880"/>
                </a:lnTo>
                <a:lnTo>
                  <a:pt x="3634" y="22955"/>
                </a:lnTo>
                <a:lnTo>
                  <a:pt x="2448" y="23047"/>
                </a:lnTo>
                <a:lnTo>
                  <a:pt x="1910" y="23103"/>
                </a:lnTo>
                <a:lnTo>
                  <a:pt x="1446" y="23177"/>
                </a:lnTo>
                <a:lnTo>
                  <a:pt x="1020" y="23251"/>
                </a:lnTo>
                <a:lnTo>
                  <a:pt x="668" y="23344"/>
                </a:lnTo>
                <a:lnTo>
                  <a:pt x="390" y="23437"/>
                </a:lnTo>
                <a:lnTo>
                  <a:pt x="278" y="23511"/>
                </a:lnTo>
                <a:lnTo>
                  <a:pt x="186" y="23566"/>
                </a:lnTo>
                <a:lnTo>
                  <a:pt x="111" y="23641"/>
                </a:lnTo>
                <a:lnTo>
                  <a:pt x="56" y="23715"/>
                </a:lnTo>
                <a:lnTo>
                  <a:pt x="19" y="23789"/>
                </a:lnTo>
                <a:lnTo>
                  <a:pt x="0" y="23882"/>
                </a:lnTo>
                <a:lnTo>
                  <a:pt x="0" y="23993"/>
                </a:lnTo>
                <a:lnTo>
                  <a:pt x="37" y="24104"/>
                </a:lnTo>
                <a:lnTo>
                  <a:pt x="74" y="24215"/>
                </a:lnTo>
                <a:lnTo>
                  <a:pt x="148" y="24308"/>
                </a:lnTo>
                <a:lnTo>
                  <a:pt x="223" y="24419"/>
                </a:lnTo>
                <a:lnTo>
                  <a:pt x="334" y="24512"/>
                </a:lnTo>
                <a:lnTo>
                  <a:pt x="464" y="24605"/>
                </a:lnTo>
                <a:lnTo>
                  <a:pt x="593" y="24697"/>
                </a:lnTo>
                <a:lnTo>
                  <a:pt x="909" y="24864"/>
                </a:lnTo>
                <a:lnTo>
                  <a:pt x="1298" y="25031"/>
                </a:lnTo>
                <a:lnTo>
                  <a:pt x="1743" y="25180"/>
                </a:lnTo>
                <a:lnTo>
                  <a:pt x="2225" y="25328"/>
                </a:lnTo>
                <a:lnTo>
                  <a:pt x="2763" y="25458"/>
                </a:lnTo>
                <a:lnTo>
                  <a:pt x="3356" y="25587"/>
                </a:lnTo>
                <a:lnTo>
                  <a:pt x="3968" y="25717"/>
                </a:lnTo>
                <a:lnTo>
                  <a:pt x="4617" y="25847"/>
                </a:lnTo>
                <a:lnTo>
                  <a:pt x="6007" y="26070"/>
                </a:lnTo>
                <a:lnTo>
                  <a:pt x="7472" y="26292"/>
                </a:lnTo>
                <a:lnTo>
                  <a:pt x="8993" y="26515"/>
                </a:lnTo>
                <a:lnTo>
                  <a:pt x="10494" y="26737"/>
                </a:lnTo>
                <a:lnTo>
                  <a:pt x="11996" y="26997"/>
                </a:lnTo>
                <a:lnTo>
                  <a:pt x="12701" y="27126"/>
                </a:lnTo>
                <a:lnTo>
                  <a:pt x="13405" y="27256"/>
                </a:lnTo>
                <a:lnTo>
                  <a:pt x="14091" y="27404"/>
                </a:lnTo>
                <a:lnTo>
                  <a:pt x="14722" y="27571"/>
                </a:lnTo>
                <a:lnTo>
                  <a:pt x="15334" y="27738"/>
                </a:lnTo>
                <a:lnTo>
                  <a:pt x="15908" y="27905"/>
                </a:lnTo>
                <a:lnTo>
                  <a:pt x="16427" y="28109"/>
                </a:lnTo>
                <a:lnTo>
                  <a:pt x="16910" y="28294"/>
                </a:lnTo>
                <a:lnTo>
                  <a:pt x="17336" y="28517"/>
                </a:lnTo>
                <a:lnTo>
                  <a:pt x="17521" y="28628"/>
                </a:lnTo>
                <a:lnTo>
                  <a:pt x="17707" y="28739"/>
                </a:lnTo>
                <a:lnTo>
                  <a:pt x="17855" y="28869"/>
                </a:lnTo>
                <a:lnTo>
                  <a:pt x="18022" y="29018"/>
                </a:lnTo>
                <a:lnTo>
                  <a:pt x="18189" y="29184"/>
                </a:lnTo>
                <a:lnTo>
                  <a:pt x="18337" y="29370"/>
                </a:lnTo>
                <a:lnTo>
                  <a:pt x="18486" y="29555"/>
                </a:lnTo>
                <a:lnTo>
                  <a:pt x="18615" y="29759"/>
                </a:lnTo>
                <a:lnTo>
                  <a:pt x="18893" y="30223"/>
                </a:lnTo>
                <a:lnTo>
                  <a:pt x="19134" y="30742"/>
                </a:lnTo>
                <a:lnTo>
                  <a:pt x="19375" y="31317"/>
                </a:lnTo>
                <a:lnTo>
                  <a:pt x="19598" y="31910"/>
                </a:lnTo>
                <a:lnTo>
                  <a:pt x="19802" y="32559"/>
                </a:lnTo>
                <a:lnTo>
                  <a:pt x="19987" y="33245"/>
                </a:lnTo>
                <a:lnTo>
                  <a:pt x="20173" y="33949"/>
                </a:lnTo>
                <a:lnTo>
                  <a:pt x="20340" y="34673"/>
                </a:lnTo>
                <a:lnTo>
                  <a:pt x="20488" y="35433"/>
                </a:lnTo>
                <a:lnTo>
                  <a:pt x="20766" y="36953"/>
                </a:lnTo>
                <a:lnTo>
                  <a:pt x="21026" y="38492"/>
                </a:lnTo>
                <a:lnTo>
                  <a:pt x="21248" y="40012"/>
                </a:lnTo>
                <a:lnTo>
                  <a:pt x="21452" y="41440"/>
                </a:lnTo>
                <a:lnTo>
                  <a:pt x="21656" y="42775"/>
                </a:lnTo>
                <a:lnTo>
                  <a:pt x="21860" y="43962"/>
                </a:lnTo>
                <a:lnTo>
                  <a:pt x="21953" y="44481"/>
                </a:lnTo>
                <a:lnTo>
                  <a:pt x="22045" y="44944"/>
                </a:lnTo>
                <a:lnTo>
                  <a:pt x="22157" y="45352"/>
                </a:lnTo>
                <a:lnTo>
                  <a:pt x="22268" y="45704"/>
                </a:lnTo>
                <a:lnTo>
                  <a:pt x="22379" y="45983"/>
                </a:lnTo>
                <a:lnTo>
                  <a:pt x="22490" y="46205"/>
                </a:lnTo>
                <a:lnTo>
                  <a:pt x="22565" y="46279"/>
                </a:lnTo>
                <a:lnTo>
                  <a:pt x="22620" y="46335"/>
                </a:lnTo>
                <a:lnTo>
                  <a:pt x="22694" y="46372"/>
                </a:lnTo>
                <a:lnTo>
                  <a:pt x="22843" y="46372"/>
                </a:lnTo>
                <a:lnTo>
                  <a:pt x="22935" y="46353"/>
                </a:lnTo>
                <a:lnTo>
                  <a:pt x="23028" y="46316"/>
                </a:lnTo>
                <a:lnTo>
                  <a:pt x="23102" y="46261"/>
                </a:lnTo>
                <a:lnTo>
                  <a:pt x="23176" y="46186"/>
                </a:lnTo>
                <a:lnTo>
                  <a:pt x="23269" y="46094"/>
                </a:lnTo>
                <a:lnTo>
                  <a:pt x="23417" y="45871"/>
                </a:lnTo>
                <a:lnTo>
                  <a:pt x="23566" y="45612"/>
                </a:lnTo>
                <a:lnTo>
                  <a:pt x="23696" y="45278"/>
                </a:lnTo>
                <a:lnTo>
                  <a:pt x="23825" y="44907"/>
                </a:lnTo>
                <a:lnTo>
                  <a:pt x="23937" y="44481"/>
                </a:lnTo>
                <a:lnTo>
                  <a:pt x="24066" y="44017"/>
                </a:lnTo>
                <a:lnTo>
                  <a:pt x="24159" y="43517"/>
                </a:lnTo>
                <a:lnTo>
                  <a:pt x="24382" y="42423"/>
                </a:lnTo>
                <a:lnTo>
                  <a:pt x="24567" y="41199"/>
                </a:lnTo>
                <a:lnTo>
                  <a:pt x="24734" y="39901"/>
                </a:lnTo>
                <a:lnTo>
                  <a:pt x="25068" y="37176"/>
                </a:lnTo>
                <a:lnTo>
                  <a:pt x="25420" y="34432"/>
                </a:lnTo>
                <a:lnTo>
                  <a:pt x="25587" y="33134"/>
                </a:lnTo>
                <a:lnTo>
                  <a:pt x="25791" y="31910"/>
                </a:lnTo>
                <a:lnTo>
                  <a:pt x="25995" y="30797"/>
                </a:lnTo>
                <a:lnTo>
                  <a:pt x="26106" y="30297"/>
                </a:lnTo>
                <a:lnTo>
                  <a:pt x="26217" y="29833"/>
                </a:lnTo>
                <a:lnTo>
                  <a:pt x="26310" y="29537"/>
                </a:lnTo>
                <a:lnTo>
                  <a:pt x="26421" y="29277"/>
                </a:lnTo>
                <a:lnTo>
                  <a:pt x="26551" y="29018"/>
                </a:lnTo>
                <a:lnTo>
                  <a:pt x="26681" y="28758"/>
                </a:lnTo>
                <a:lnTo>
                  <a:pt x="26847" y="28517"/>
                </a:lnTo>
                <a:lnTo>
                  <a:pt x="27033" y="28276"/>
                </a:lnTo>
                <a:lnTo>
                  <a:pt x="27218" y="28053"/>
                </a:lnTo>
                <a:lnTo>
                  <a:pt x="27422" y="27849"/>
                </a:lnTo>
                <a:lnTo>
                  <a:pt x="27645" y="27646"/>
                </a:lnTo>
                <a:lnTo>
                  <a:pt x="27886" y="27442"/>
                </a:lnTo>
                <a:lnTo>
                  <a:pt x="28145" y="27256"/>
                </a:lnTo>
                <a:lnTo>
                  <a:pt x="28405" y="27071"/>
                </a:lnTo>
                <a:lnTo>
                  <a:pt x="28683" y="26904"/>
                </a:lnTo>
                <a:lnTo>
                  <a:pt x="28961" y="26737"/>
                </a:lnTo>
                <a:lnTo>
                  <a:pt x="29573" y="26422"/>
                </a:lnTo>
                <a:lnTo>
                  <a:pt x="30222" y="26144"/>
                </a:lnTo>
                <a:lnTo>
                  <a:pt x="30889" y="25884"/>
                </a:lnTo>
                <a:lnTo>
                  <a:pt x="31594" y="25643"/>
                </a:lnTo>
                <a:lnTo>
                  <a:pt x="32317" y="25439"/>
                </a:lnTo>
                <a:lnTo>
                  <a:pt x="33040" y="25235"/>
                </a:lnTo>
                <a:lnTo>
                  <a:pt x="33800" y="25068"/>
                </a:lnTo>
                <a:lnTo>
                  <a:pt x="34561" y="24920"/>
                </a:lnTo>
                <a:lnTo>
                  <a:pt x="35302" y="24772"/>
                </a:lnTo>
                <a:lnTo>
                  <a:pt x="36804" y="24531"/>
                </a:lnTo>
                <a:lnTo>
                  <a:pt x="38213" y="24327"/>
                </a:lnTo>
                <a:lnTo>
                  <a:pt x="39548" y="24141"/>
                </a:lnTo>
                <a:lnTo>
                  <a:pt x="40716" y="23974"/>
                </a:lnTo>
                <a:lnTo>
                  <a:pt x="41235" y="23900"/>
                </a:lnTo>
                <a:lnTo>
                  <a:pt x="41699" y="23808"/>
                </a:lnTo>
                <a:lnTo>
                  <a:pt x="42107" y="23715"/>
                </a:lnTo>
                <a:lnTo>
                  <a:pt x="42440" y="23604"/>
                </a:lnTo>
                <a:lnTo>
                  <a:pt x="42719" y="23511"/>
                </a:lnTo>
                <a:lnTo>
                  <a:pt x="42830" y="23437"/>
                </a:lnTo>
                <a:lnTo>
                  <a:pt x="42922" y="23381"/>
                </a:lnTo>
                <a:lnTo>
                  <a:pt x="42978" y="23325"/>
                </a:lnTo>
                <a:lnTo>
                  <a:pt x="43034" y="23251"/>
                </a:lnTo>
                <a:lnTo>
                  <a:pt x="43071" y="23177"/>
                </a:lnTo>
                <a:lnTo>
                  <a:pt x="43071" y="23103"/>
                </a:lnTo>
                <a:lnTo>
                  <a:pt x="43052" y="22992"/>
                </a:lnTo>
                <a:lnTo>
                  <a:pt x="43015" y="22862"/>
                </a:lnTo>
                <a:lnTo>
                  <a:pt x="42960" y="22751"/>
                </a:lnTo>
                <a:lnTo>
                  <a:pt x="42885" y="22658"/>
                </a:lnTo>
                <a:lnTo>
                  <a:pt x="42774" y="22547"/>
                </a:lnTo>
                <a:lnTo>
                  <a:pt x="42663" y="22454"/>
                </a:lnTo>
                <a:lnTo>
                  <a:pt x="42533" y="22361"/>
                </a:lnTo>
                <a:lnTo>
                  <a:pt x="42385" y="22269"/>
                </a:lnTo>
                <a:lnTo>
                  <a:pt x="42033" y="22102"/>
                </a:lnTo>
                <a:lnTo>
                  <a:pt x="41625" y="21953"/>
                </a:lnTo>
                <a:lnTo>
                  <a:pt x="41161" y="21824"/>
                </a:lnTo>
                <a:lnTo>
                  <a:pt x="40642" y="21694"/>
                </a:lnTo>
                <a:lnTo>
                  <a:pt x="40086" y="21583"/>
                </a:lnTo>
                <a:lnTo>
                  <a:pt x="39492" y="21490"/>
                </a:lnTo>
                <a:lnTo>
                  <a:pt x="38843" y="21397"/>
                </a:lnTo>
                <a:lnTo>
                  <a:pt x="38176" y="21323"/>
                </a:lnTo>
                <a:lnTo>
                  <a:pt x="36785" y="21175"/>
                </a:lnTo>
                <a:lnTo>
                  <a:pt x="35302" y="21045"/>
                </a:lnTo>
                <a:lnTo>
                  <a:pt x="32354" y="20804"/>
                </a:lnTo>
                <a:lnTo>
                  <a:pt x="30926" y="20656"/>
                </a:lnTo>
                <a:lnTo>
                  <a:pt x="30259" y="20581"/>
                </a:lnTo>
                <a:lnTo>
                  <a:pt x="29610" y="20489"/>
                </a:lnTo>
                <a:lnTo>
                  <a:pt x="28998" y="20396"/>
                </a:lnTo>
                <a:lnTo>
                  <a:pt x="28423" y="20285"/>
                </a:lnTo>
                <a:lnTo>
                  <a:pt x="27886" y="20155"/>
                </a:lnTo>
                <a:lnTo>
                  <a:pt x="27404" y="20025"/>
                </a:lnTo>
                <a:lnTo>
                  <a:pt x="26977" y="19877"/>
                </a:lnTo>
                <a:lnTo>
                  <a:pt x="26606" y="19729"/>
                </a:lnTo>
                <a:lnTo>
                  <a:pt x="26458" y="19636"/>
                </a:lnTo>
                <a:lnTo>
                  <a:pt x="26310" y="19543"/>
                </a:lnTo>
                <a:lnTo>
                  <a:pt x="26180" y="19450"/>
                </a:lnTo>
                <a:lnTo>
                  <a:pt x="26069" y="19339"/>
                </a:lnTo>
                <a:lnTo>
                  <a:pt x="25976" y="19228"/>
                </a:lnTo>
                <a:lnTo>
                  <a:pt x="25883" y="19098"/>
                </a:lnTo>
                <a:lnTo>
                  <a:pt x="25791" y="18931"/>
                </a:lnTo>
                <a:lnTo>
                  <a:pt x="25698" y="18764"/>
                </a:lnTo>
                <a:lnTo>
                  <a:pt x="25513" y="18356"/>
                </a:lnTo>
                <a:lnTo>
                  <a:pt x="25346" y="17874"/>
                </a:lnTo>
                <a:lnTo>
                  <a:pt x="25179" y="17337"/>
                </a:lnTo>
                <a:lnTo>
                  <a:pt x="25030" y="16743"/>
                </a:lnTo>
                <a:lnTo>
                  <a:pt x="24882" y="16094"/>
                </a:lnTo>
                <a:lnTo>
                  <a:pt x="24734" y="15390"/>
                </a:lnTo>
                <a:lnTo>
                  <a:pt x="24604" y="14648"/>
                </a:lnTo>
                <a:lnTo>
                  <a:pt x="24474" y="13888"/>
                </a:lnTo>
                <a:lnTo>
                  <a:pt x="24215" y="12257"/>
                </a:lnTo>
                <a:lnTo>
                  <a:pt x="23992" y="10569"/>
                </a:lnTo>
                <a:lnTo>
                  <a:pt x="23788" y="8845"/>
                </a:lnTo>
                <a:lnTo>
                  <a:pt x="23380" y="5545"/>
                </a:lnTo>
                <a:lnTo>
                  <a:pt x="23195" y="4061"/>
                </a:lnTo>
                <a:lnTo>
                  <a:pt x="22991" y="2726"/>
                </a:lnTo>
                <a:lnTo>
                  <a:pt x="22898" y="2133"/>
                </a:lnTo>
                <a:lnTo>
                  <a:pt x="22806" y="1614"/>
                </a:lnTo>
                <a:lnTo>
                  <a:pt x="22694" y="1150"/>
                </a:lnTo>
                <a:lnTo>
                  <a:pt x="22602" y="761"/>
                </a:lnTo>
                <a:lnTo>
                  <a:pt x="22490" y="427"/>
                </a:lnTo>
                <a:lnTo>
                  <a:pt x="22398" y="205"/>
                </a:lnTo>
                <a:lnTo>
                  <a:pt x="22342" y="112"/>
                </a:lnTo>
                <a:lnTo>
                  <a:pt x="22286" y="57"/>
                </a:lnTo>
                <a:lnTo>
                  <a:pt x="22231" y="19"/>
                </a:lnTo>
                <a:lnTo>
                  <a:pt x="221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16"/>
          <p:cNvSpPr/>
          <p:nvPr/>
        </p:nvSpPr>
        <p:spPr>
          <a:xfrm>
            <a:off x="6850925" y="163758"/>
            <a:ext cx="156348" cy="168330"/>
          </a:xfrm>
          <a:custGeom>
            <a:avLst/>
            <a:gdLst/>
            <a:ahLst/>
            <a:cxnLst/>
            <a:rect l="l" t="t" r="r" b="b"/>
            <a:pathLst>
              <a:path w="43071" h="46372" extrusionOk="0">
                <a:moveTo>
                  <a:pt x="22082" y="1"/>
                </a:moveTo>
                <a:lnTo>
                  <a:pt x="22008" y="38"/>
                </a:lnTo>
                <a:lnTo>
                  <a:pt x="21953" y="94"/>
                </a:lnTo>
                <a:lnTo>
                  <a:pt x="21878" y="168"/>
                </a:lnTo>
                <a:lnTo>
                  <a:pt x="21804" y="261"/>
                </a:lnTo>
                <a:lnTo>
                  <a:pt x="21749" y="372"/>
                </a:lnTo>
                <a:lnTo>
                  <a:pt x="21637" y="650"/>
                </a:lnTo>
                <a:lnTo>
                  <a:pt x="21526" y="1002"/>
                </a:lnTo>
                <a:lnTo>
                  <a:pt x="21434" y="1410"/>
                </a:lnTo>
                <a:lnTo>
                  <a:pt x="21341" y="1892"/>
                </a:lnTo>
                <a:lnTo>
                  <a:pt x="21267" y="2411"/>
                </a:lnTo>
                <a:lnTo>
                  <a:pt x="21118" y="3635"/>
                </a:lnTo>
                <a:lnTo>
                  <a:pt x="20989" y="5007"/>
                </a:lnTo>
                <a:lnTo>
                  <a:pt x="20710" y="8122"/>
                </a:lnTo>
                <a:lnTo>
                  <a:pt x="20562" y="9772"/>
                </a:lnTo>
                <a:lnTo>
                  <a:pt x="20377" y="11441"/>
                </a:lnTo>
                <a:lnTo>
                  <a:pt x="20284" y="12275"/>
                </a:lnTo>
                <a:lnTo>
                  <a:pt x="20173" y="13091"/>
                </a:lnTo>
                <a:lnTo>
                  <a:pt x="20043" y="13888"/>
                </a:lnTo>
                <a:lnTo>
                  <a:pt x="19913" y="14667"/>
                </a:lnTo>
                <a:lnTo>
                  <a:pt x="19765" y="15427"/>
                </a:lnTo>
                <a:lnTo>
                  <a:pt x="19598" y="16150"/>
                </a:lnTo>
                <a:lnTo>
                  <a:pt x="19413" y="16836"/>
                </a:lnTo>
                <a:lnTo>
                  <a:pt x="19227" y="17504"/>
                </a:lnTo>
                <a:lnTo>
                  <a:pt x="19005" y="18115"/>
                </a:lnTo>
                <a:lnTo>
                  <a:pt x="18764" y="18672"/>
                </a:lnTo>
                <a:lnTo>
                  <a:pt x="18652" y="18931"/>
                </a:lnTo>
                <a:lnTo>
                  <a:pt x="18523" y="19172"/>
                </a:lnTo>
                <a:lnTo>
                  <a:pt x="18374" y="19413"/>
                </a:lnTo>
                <a:lnTo>
                  <a:pt x="18244" y="19636"/>
                </a:lnTo>
                <a:lnTo>
                  <a:pt x="18078" y="19840"/>
                </a:lnTo>
                <a:lnTo>
                  <a:pt x="17911" y="20025"/>
                </a:lnTo>
                <a:lnTo>
                  <a:pt x="17725" y="20211"/>
                </a:lnTo>
                <a:lnTo>
                  <a:pt x="17521" y="20396"/>
                </a:lnTo>
                <a:lnTo>
                  <a:pt x="17299" y="20563"/>
                </a:lnTo>
                <a:lnTo>
                  <a:pt x="17076" y="20711"/>
                </a:lnTo>
                <a:lnTo>
                  <a:pt x="16835" y="20878"/>
                </a:lnTo>
                <a:lnTo>
                  <a:pt x="16576" y="21008"/>
                </a:lnTo>
                <a:lnTo>
                  <a:pt x="16298" y="21156"/>
                </a:lnTo>
                <a:lnTo>
                  <a:pt x="16020" y="21286"/>
                </a:lnTo>
                <a:lnTo>
                  <a:pt x="15408" y="21508"/>
                </a:lnTo>
                <a:lnTo>
                  <a:pt x="14777" y="21731"/>
                </a:lnTo>
                <a:lnTo>
                  <a:pt x="14091" y="21916"/>
                </a:lnTo>
                <a:lnTo>
                  <a:pt x="13387" y="22083"/>
                </a:lnTo>
                <a:lnTo>
                  <a:pt x="12664" y="22213"/>
                </a:lnTo>
                <a:lnTo>
                  <a:pt x="11903" y="22343"/>
                </a:lnTo>
                <a:lnTo>
                  <a:pt x="11125" y="22435"/>
                </a:lnTo>
                <a:lnTo>
                  <a:pt x="10346" y="22528"/>
                </a:lnTo>
                <a:lnTo>
                  <a:pt x="9567" y="22602"/>
                </a:lnTo>
                <a:lnTo>
                  <a:pt x="7991" y="22732"/>
                </a:lnTo>
                <a:lnTo>
                  <a:pt x="6452" y="22806"/>
                </a:lnTo>
                <a:lnTo>
                  <a:pt x="4988" y="22880"/>
                </a:lnTo>
                <a:lnTo>
                  <a:pt x="3634" y="22955"/>
                </a:lnTo>
                <a:lnTo>
                  <a:pt x="2448" y="23047"/>
                </a:lnTo>
                <a:lnTo>
                  <a:pt x="1910" y="23103"/>
                </a:lnTo>
                <a:lnTo>
                  <a:pt x="1446" y="23177"/>
                </a:lnTo>
                <a:lnTo>
                  <a:pt x="1020" y="23251"/>
                </a:lnTo>
                <a:lnTo>
                  <a:pt x="668" y="23344"/>
                </a:lnTo>
                <a:lnTo>
                  <a:pt x="390" y="23437"/>
                </a:lnTo>
                <a:lnTo>
                  <a:pt x="278" y="23511"/>
                </a:lnTo>
                <a:lnTo>
                  <a:pt x="186" y="23566"/>
                </a:lnTo>
                <a:lnTo>
                  <a:pt x="111" y="23641"/>
                </a:lnTo>
                <a:lnTo>
                  <a:pt x="56" y="23715"/>
                </a:lnTo>
                <a:lnTo>
                  <a:pt x="19" y="23789"/>
                </a:lnTo>
                <a:lnTo>
                  <a:pt x="0" y="23882"/>
                </a:lnTo>
                <a:lnTo>
                  <a:pt x="0" y="23993"/>
                </a:lnTo>
                <a:lnTo>
                  <a:pt x="37" y="24104"/>
                </a:lnTo>
                <a:lnTo>
                  <a:pt x="74" y="24215"/>
                </a:lnTo>
                <a:lnTo>
                  <a:pt x="148" y="24308"/>
                </a:lnTo>
                <a:lnTo>
                  <a:pt x="223" y="24419"/>
                </a:lnTo>
                <a:lnTo>
                  <a:pt x="334" y="24512"/>
                </a:lnTo>
                <a:lnTo>
                  <a:pt x="464" y="24605"/>
                </a:lnTo>
                <a:lnTo>
                  <a:pt x="593" y="24697"/>
                </a:lnTo>
                <a:lnTo>
                  <a:pt x="909" y="24864"/>
                </a:lnTo>
                <a:lnTo>
                  <a:pt x="1298" y="25031"/>
                </a:lnTo>
                <a:lnTo>
                  <a:pt x="1743" y="25180"/>
                </a:lnTo>
                <a:lnTo>
                  <a:pt x="2225" y="25328"/>
                </a:lnTo>
                <a:lnTo>
                  <a:pt x="2763" y="25458"/>
                </a:lnTo>
                <a:lnTo>
                  <a:pt x="3356" y="25587"/>
                </a:lnTo>
                <a:lnTo>
                  <a:pt x="3968" y="25717"/>
                </a:lnTo>
                <a:lnTo>
                  <a:pt x="4617" y="25847"/>
                </a:lnTo>
                <a:lnTo>
                  <a:pt x="6007" y="26070"/>
                </a:lnTo>
                <a:lnTo>
                  <a:pt x="7472" y="26292"/>
                </a:lnTo>
                <a:lnTo>
                  <a:pt x="8993" y="26515"/>
                </a:lnTo>
                <a:lnTo>
                  <a:pt x="10494" y="26737"/>
                </a:lnTo>
                <a:lnTo>
                  <a:pt x="11996" y="26997"/>
                </a:lnTo>
                <a:lnTo>
                  <a:pt x="12701" y="27126"/>
                </a:lnTo>
                <a:lnTo>
                  <a:pt x="13405" y="27256"/>
                </a:lnTo>
                <a:lnTo>
                  <a:pt x="14091" y="27404"/>
                </a:lnTo>
                <a:lnTo>
                  <a:pt x="14722" y="27571"/>
                </a:lnTo>
                <a:lnTo>
                  <a:pt x="15334" y="27738"/>
                </a:lnTo>
                <a:lnTo>
                  <a:pt x="15908" y="27905"/>
                </a:lnTo>
                <a:lnTo>
                  <a:pt x="16427" y="28109"/>
                </a:lnTo>
                <a:lnTo>
                  <a:pt x="16910" y="28294"/>
                </a:lnTo>
                <a:lnTo>
                  <a:pt x="17336" y="28517"/>
                </a:lnTo>
                <a:lnTo>
                  <a:pt x="17521" y="28628"/>
                </a:lnTo>
                <a:lnTo>
                  <a:pt x="17707" y="28739"/>
                </a:lnTo>
                <a:lnTo>
                  <a:pt x="17855" y="28869"/>
                </a:lnTo>
                <a:lnTo>
                  <a:pt x="18022" y="29018"/>
                </a:lnTo>
                <a:lnTo>
                  <a:pt x="18189" y="29184"/>
                </a:lnTo>
                <a:lnTo>
                  <a:pt x="18337" y="29370"/>
                </a:lnTo>
                <a:lnTo>
                  <a:pt x="18486" y="29555"/>
                </a:lnTo>
                <a:lnTo>
                  <a:pt x="18615" y="29759"/>
                </a:lnTo>
                <a:lnTo>
                  <a:pt x="18893" y="30223"/>
                </a:lnTo>
                <a:lnTo>
                  <a:pt x="19134" y="30742"/>
                </a:lnTo>
                <a:lnTo>
                  <a:pt x="19375" y="31317"/>
                </a:lnTo>
                <a:lnTo>
                  <a:pt x="19598" y="31910"/>
                </a:lnTo>
                <a:lnTo>
                  <a:pt x="19802" y="32559"/>
                </a:lnTo>
                <a:lnTo>
                  <a:pt x="19987" y="33245"/>
                </a:lnTo>
                <a:lnTo>
                  <a:pt x="20173" y="33949"/>
                </a:lnTo>
                <a:lnTo>
                  <a:pt x="20340" y="34673"/>
                </a:lnTo>
                <a:lnTo>
                  <a:pt x="20488" y="35433"/>
                </a:lnTo>
                <a:lnTo>
                  <a:pt x="20766" y="36953"/>
                </a:lnTo>
                <a:lnTo>
                  <a:pt x="21026" y="38492"/>
                </a:lnTo>
                <a:lnTo>
                  <a:pt x="21248" y="40012"/>
                </a:lnTo>
                <a:lnTo>
                  <a:pt x="21452" y="41440"/>
                </a:lnTo>
                <a:lnTo>
                  <a:pt x="21656" y="42775"/>
                </a:lnTo>
                <a:lnTo>
                  <a:pt x="21860" y="43962"/>
                </a:lnTo>
                <a:lnTo>
                  <a:pt x="21953" y="44481"/>
                </a:lnTo>
                <a:lnTo>
                  <a:pt x="22045" y="44944"/>
                </a:lnTo>
                <a:lnTo>
                  <a:pt x="22157" y="45352"/>
                </a:lnTo>
                <a:lnTo>
                  <a:pt x="22268" y="45704"/>
                </a:lnTo>
                <a:lnTo>
                  <a:pt x="22379" y="45983"/>
                </a:lnTo>
                <a:lnTo>
                  <a:pt x="22490" y="46205"/>
                </a:lnTo>
                <a:lnTo>
                  <a:pt x="22565" y="46279"/>
                </a:lnTo>
                <a:lnTo>
                  <a:pt x="22620" y="46335"/>
                </a:lnTo>
                <a:lnTo>
                  <a:pt x="22694" y="46372"/>
                </a:lnTo>
                <a:lnTo>
                  <a:pt x="22843" y="46372"/>
                </a:lnTo>
                <a:lnTo>
                  <a:pt x="22935" y="46353"/>
                </a:lnTo>
                <a:lnTo>
                  <a:pt x="23028" y="46316"/>
                </a:lnTo>
                <a:lnTo>
                  <a:pt x="23102" y="46261"/>
                </a:lnTo>
                <a:lnTo>
                  <a:pt x="23176" y="46186"/>
                </a:lnTo>
                <a:lnTo>
                  <a:pt x="23269" y="46094"/>
                </a:lnTo>
                <a:lnTo>
                  <a:pt x="23417" y="45871"/>
                </a:lnTo>
                <a:lnTo>
                  <a:pt x="23566" y="45612"/>
                </a:lnTo>
                <a:lnTo>
                  <a:pt x="23696" y="45278"/>
                </a:lnTo>
                <a:lnTo>
                  <a:pt x="23825" y="44907"/>
                </a:lnTo>
                <a:lnTo>
                  <a:pt x="23937" y="44481"/>
                </a:lnTo>
                <a:lnTo>
                  <a:pt x="24066" y="44017"/>
                </a:lnTo>
                <a:lnTo>
                  <a:pt x="24159" y="43517"/>
                </a:lnTo>
                <a:lnTo>
                  <a:pt x="24382" y="42423"/>
                </a:lnTo>
                <a:lnTo>
                  <a:pt x="24567" y="41199"/>
                </a:lnTo>
                <a:lnTo>
                  <a:pt x="24734" y="39901"/>
                </a:lnTo>
                <a:lnTo>
                  <a:pt x="25068" y="37176"/>
                </a:lnTo>
                <a:lnTo>
                  <a:pt x="25420" y="34432"/>
                </a:lnTo>
                <a:lnTo>
                  <a:pt x="25587" y="33134"/>
                </a:lnTo>
                <a:lnTo>
                  <a:pt x="25791" y="31910"/>
                </a:lnTo>
                <a:lnTo>
                  <a:pt x="25995" y="30797"/>
                </a:lnTo>
                <a:lnTo>
                  <a:pt x="26106" y="30297"/>
                </a:lnTo>
                <a:lnTo>
                  <a:pt x="26217" y="29833"/>
                </a:lnTo>
                <a:lnTo>
                  <a:pt x="26310" y="29537"/>
                </a:lnTo>
                <a:lnTo>
                  <a:pt x="26421" y="29277"/>
                </a:lnTo>
                <a:lnTo>
                  <a:pt x="26551" y="29018"/>
                </a:lnTo>
                <a:lnTo>
                  <a:pt x="26681" y="28758"/>
                </a:lnTo>
                <a:lnTo>
                  <a:pt x="26847" y="28517"/>
                </a:lnTo>
                <a:lnTo>
                  <a:pt x="27033" y="28276"/>
                </a:lnTo>
                <a:lnTo>
                  <a:pt x="27218" y="28053"/>
                </a:lnTo>
                <a:lnTo>
                  <a:pt x="27422" y="27849"/>
                </a:lnTo>
                <a:lnTo>
                  <a:pt x="27645" y="27646"/>
                </a:lnTo>
                <a:lnTo>
                  <a:pt x="27886" y="27442"/>
                </a:lnTo>
                <a:lnTo>
                  <a:pt x="28145" y="27256"/>
                </a:lnTo>
                <a:lnTo>
                  <a:pt x="28405" y="27071"/>
                </a:lnTo>
                <a:lnTo>
                  <a:pt x="28683" y="26904"/>
                </a:lnTo>
                <a:lnTo>
                  <a:pt x="28961" y="26737"/>
                </a:lnTo>
                <a:lnTo>
                  <a:pt x="29573" y="26422"/>
                </a:lnTo>
                <a:lnTo>
                  <a:pt x="30222" y="26144"/>
                </a:lnTo>
                <a:lnTo>
                  <a:pt x="30889" y="25884"/>
                </a:lnTo>
                <a:lnTo>
                  <a:pt x="31594" y="25643"/>
                </a:lnTo>
                <a:lnTo>
                  <a:pt x="32317" y="25439"/>
                </a:lnTo>
                <a:lnTo>
                  <a:pt x="33040" y="25235"/>
                </a:lnTo>
                <a:lnTo>
                  <a:pt x="33800" y="25068"/>
                </a:lnTo>
                <a:lnTo>
                  <a:pt x="34561" y="24920"/>
                </a:lnTo>
                <a:lnTo>
                  <a:pt x="35302" y="24772"/>
                </a:lnTo>
                <a:lnTo>
                  <a:pt x="36804" y="24531"/>
                </a:lnTo>
                <a:lnTo>
                  <a:pt x="38213" y="24327"/>
                </a:lnTo>
                <a:lnTo>
                  <a:pt x="39548" y="24141"/>
                </a:lnTo>
                <a:lnTo>
                  <a:pt x="40716" y="23974"/>
                </a:lnTo>
                <a:lnTo>
                  <a:pt x="41235" y="23900"/>
                </a:lnTo>
                <a:lnTo>
                  <a:pt x="41699" y="23808"/>
                </a:lnTo>
                <a:lnTo>
                  <a:pt x="42107" y="23715"/>
                </a:lnTo>
                <a:lnTo>
                  <a:pt x="42440" y="23604"/>
                </a:lnTo>
                <a:lnTo>
                  <a:pt x="42719" y="23511"/>
                </a:lnTo>
                <a:lnTo>
                  <a:pt x="42830" y="23437"/>
                </a:lnTo>
                <a:lnTo>
                  <a:pt x="42922" y="23381"/>
                </a:lnTo>
                <a:lnTo>
                  <a:pt x="42978" y="23325"/>
                </a:lnTo>
                <a:lnTo>
                  <a:pt x="43034" y="23251"/>
                </a:lnTo>
                <a:lnTo>
                  <a:pt x="43071" y="23177"/>
                </a:lnTo>
                <a:lnTo>
                  <a:pt x="43071" y="23103"/>
                </a:lnTo>
                <a:lnTo>
                  <a:pt x="43052" y="22992"/>
                </a:lnTo>
                <a:lnTo>
                  <a:pt x="43015" y="22862"/>
                </a:lnTo>
                <a:lnTo>
                  <a:pt x="42960" y="22751"/>
                </a:lnTo>
                <a:lnTo>
                  <a:pt x="42885" y="22658"/>
                </a:lnTo>
                <a:lnTo>
                  <a:pt x="42774" y="22547"/>
                </a:lnTo>
                <a:lnTo>
                  <a:pt x="42663" y="22454"/>
                </a:lnTo>
                <a:lnTo>
                  <a:pt x="42533" y="22361"/>
                </a:lnTo>
                <a:lnTo>
                  <a:pt x="42385" y="22269"/>
                </a:lnTo>
                <a:lnTo>
                  <a:pt x="42033" y="22102"/>
                </a:lnTo>
                <a:lnTo>
                  <a:pt x="41625" y="21953"/>
                </a:lnTo>
                <a:lnTo>
                  <a:pt x="41161" y="21824"/>
                </a:lnTo>
                <a:lnTo>
                  <a:pt x="40642" y="21694"/>
                </a:lnTo>
                <a:lnTo>
                  <a:pt x="40086" y="21583"/>
                </a:lnTo>
                <a:lnTo>
                  <a:pt x="39492" y="21490"/>
                </a:lnTo>
                <a:lnTo>
                  <a:pt x="38843" y="21397"/>
                </a:lnTo>
                <a:lnTo>
                  <a:pt x="38176" y="21323"/>
                </a:lnTo>
                <a:lnTo>
                  <a:pt x="36785" y="21175"/>
                </a:lnTo>
                <a:lnTo>
                  <a:pt x="35302" y="21045"/>
                </a:lnTo>
                <a:lnTo>
                  <a:pt x="32354" y="20804"/>
                </a:lnTo>
                <a:lnTo>
                  <a:pt x="30926" y="20656"/>
                </a:lnTo>
                <a:lnTo>
                  <a:pt x="30259" y="20581"/>
                </a:lnTo>
                <a:lnTo>
                  <a:pt x="29610" y="20489"/>
                </a:lnTo>
                <a:lnTo>
                  <a:pt x="28998" y="20396"/>
                </a:lnTo>
                <a:lnTo>
                  <a:pt x="28423" y="20285"/>
                </a:lnTo>
                <a:lnTo>
                  <a:pt x="27886" y="20155"/>
                </a:lnTo>
                <a:lnTo>
                  <a:pt x="27404" y="20025"/>
                </a:lnTo>
                <a:lnTo>
                  <a:pt x="26977" y="19877"/>
                </a:lnTo>
                <a:lnTo>
                  <a:pt x="26606" y="19729"/>
                </a:lnTo>
                <a:lnTo>
                  <a:pt x="26458" y="19636"/>
                </a:lnTo>
                <a:lnTo>
                  <a:pt x="26310" y="19543"/>
                </a:lnTo>
                <a:lnTo>
                  <a:pt x="26180" y="19450"/>
                </a:lnTo>
                <a:lnTo>
                  <a:pt x="26069" y="19339"/>
                </a:lnTo>
                <a:lnTo>
                  <a:pt x="25976" y="19228"/>
                </a:lnTo>
                <a:lnTo>
                  <a:pt x="25883" y="19098"/>
                </a:lnTo>
                <a:lnTo>
                  <a:pt x="25791" y="18931"/>
                </a:lnTo>
                <a:lnTo>
                  <a:pt x="25698" y="18764"/>
                </a:lnTo>
                <a:lnTo>
                  <a:pt x="25513" y="18356"/>
                </a:lnTo>
                <a:lnTo>
                  <a:pt x="25346" y="17874"/>
                </a:lnTo>
                <a:lnTo>
                  <a:pt x="25179" y="17337"/>
                </a:lnTo>
                <a:lnTo>
                  <a:pt x="25030" y="16743"/>
                </a:lnTo>
                <a:lnTo>
                  <a:pt x="24882" y="16094"/>
                </a:lnTo>
                <a:lnTo>
                  <a:pt x="24734" y="15390"/>
                </a:lnTo>
                <a:lnTo>
                  <a:pt x="24604" y="14648"/>
                </a:lnTo>
                <a:lnTo>
                  <a:pt x="24474" y="13888"/>
                </a:lnTo>
                <a:lnTo>
                  <a:pt x="24215" y="12257"/>
                </a:lnTo>
                <a:lnTo>
                  <a:pt x="23992" y="10569"/>
                </a:lnTo>
                <a:lnTo>
                  <a:pt x="23788" y="8845"/>
                </a:lnTo>
                <a:lnTo>
                  <a:pt x="23380" y="5545"/>
                </a:lnTo>
                <a:lnTo>
                  <a:pt x="23195" y="4061"/>
                </a:lnTo>
                <a:lnTo>
                  <a:pt x="22991" y="2726"/>
                </a:lnTo>
                <a:lnTo>
                  <a:pt x="22898" y="2133"/>
                </a:lnTo>
                <a:lnTo>
                  <a:pt x="22806" y="1614"/>
                </a:lnTo>
                <a:lnTo>
                  <a:pt x="22694" y="1150"/>
                </a:lnTo>
                <a:lnTo>
                  <a:pt x="22602" y="761"/>
                </a:lnTo>
                <a:lnTo>
                  <a:pt x="22490" y="427"/>
                </a:lnTo>
                <a:lnTo>
                  <a:pt x="22398" y="205"/>
                </a:lnTo>
                <a:lnTo>
                  <a:pt x="22342" y="112"/>
                </a:lnTo>
                <a:lnTo>
                  <a:pt x="22286" y="57"/>
                </a:lnTo>
                <a:lnTo>
                  <a:pt x="22231" y="19"/>
                </a:lnTo>
                <a:lnTo>
                  <a:pt x="221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16"/>
          <p:cNvSpPr/>
          <p:nvPr/>
        </p:nvSpPr>
        <p:spPr>
          <a:xfrm>
            <a:off x="8136800" y="1478208"/>
            <a:ext cx="156348" cy="168330"/>
          </a:xfrm>
          <a:custGeom>
            <a:avLst/>
            <a:gdLst/>
            <a:ahLst/>
            <a:cxnLst/>
            <a:rect l="l" t="t" r="r" b="b"/>
            <a:pathLst>
              <a:path w="43071" h="46372" extrusionOk="0">
                <a:moveTo>
                  <a:pt x="22082" y="1"/>
                </a:moveTo>
                <a:lnTo>
                  <a:pt x="22008" y="38"/>
                </a:lnTo>
                <a:lnTo>
                  <a:pt x="21953" y="94"/>
                </a:lnTo>
                <a:lnTo>
                  <a:pt x="21878" y="168"/>
                </a:lnTo>
                <a:lnTo>
                  <a:pt x="21804" y="261"/>
                </a:lnTo>
                <a:lnTo>
                  <a:pt x="21749" y="372"/>
                </a:lnTo>
                <a:lnTo>
                  <a:pt x="21637" y="650"/>
                </a:lnTo>
                <a:lnTo>
                  <a:pt x="21526" y="1002"/>
                </a:lnTo>
                <a:lnTo>
                  <a:pt x="21434" y="1410"/>
                </a:lnTo>
                <a:lnTo>
                  <a:pt x="21341" y="1892"/>
                </a:lnTo>
                <a:lnTo>
                  <a:pt x="21267" y="2411"/>
                </a:lnTo>
                <a:lnTo>
                  <a:pt x="21118" y="3635"/>
                </a:lnTo>
                <a:lnTo>
                  <a:pt x="20989" y="5007"/>
                </a:lnTo>
                <a:lnTo>
                  <a:pt x="20710" y="8122"/>
                </a:lnTo>
                <a:lnTo>
                  <a:pt x="20562" y="9772"/>
                </a:lnTo>
                <a:lnTo>
                  <a:pt x="20377" y="11441"/>
                </a:lnTo>
                <a:lnTo>
                  <a:pt x="20284" y="12275"/>
                </a:lnTo>
                <a:lnTo>
                  <a:pt x="20173" y="13091"/>
                </a:lnTo>
                <a:lnTo>
                  <a:pt x="20043" y="13888"/>
                </a:lnTo>
                <a:lnTo>
                  <a:pt x="19913" y="14667"/>
                </a:lnTo>
                <a:lnTo>
                  <a:pt x="19765" y="15427"/>
                </a:lnTo>
                <a:lnTo>
                  <a:pt x="19598" y="16150"/>
                </a:lnTo>
                <a:lnTo>
                  <a:pt x="19413" y="16836"/>
                </a:lnTo>
                <a:lnTo>
                  <a:pt x="19227" y="17504"/>
                </a:lnTo>
                <a:lnTo>
                  <a:pt x="19005" y="18115"/>
                </a:lnTo>
                <a:lnTo>
                  <a:pt x="18764" y="18672"/>
                </a:lnTo>
                <a:lnTo>
                  <a:pt x="18652" y="18931"/>
                </a:lnTo>
                <a:lnTo>
                  <a:pt x="18523" y="19172"/>
                </a:lnTo>
                <a:lnTo>
                  <a:pt x="18374" y="19413"/>
                </a:lnTo>
                <a:lnTo>
                  <a:pt x="18244" y="19636"/>
                </a:lnTo>
                <a:lnTo>
                  <a:pt x="18078" y="19840"/>
                </a:lnTo>
                <a:lnTo>
                  <a:pt x="17911" y="20025"/>
                </a:lnTo>
                <a:lnTo>
                  <a:pt x="17725" y="20211"/>
                </a:lnTo>
                <a:lnTo>
                  <a:pt x="17521" y="20396"/>
                </a:lnTo>
                <a:lnTo>
                  <a:pt x="17299" y="20563"/>
                </a:lnTo>
                <a:lnTo>
                  <a:pt x="17076" y="20711"/>
                </a:lnTo>
                <a:lnTo>
                  <a:pt x="16835" y="20878"/>
                </a:lnTo>
                <a:lnTo>
                  <a:pt x="16576" y="21008"/>
                </a:lnTo>
                <a:lnTo>
                  <a:pt x="16298" y="21156"/>
                </a:lnTo>
                <a:lnTo>
                  <a:pt x="16020" y="21286"/>
                </a:lnTo>
                <a:lnTo>
                  <a:pt x="15408" y="21508"/>
                </a:lnTo>
                <a:lnTo>
                  <a:pt x="14777" y="21731"/>
                </a:lnTo>
                <a:lnTo>
                  <a:pt x="14091" y="21916"/>
                </a:lnTo>
                <a:lnTo>
                  <a:pt x="13387" y="22083"/>
                </a:lnTo>
                <a:lnTo>
                  <a:pt x="12664" y="22213"/>
                </a:lnTo>
                <a:lnTo>
                  <a:pt x="11903" y="22343"/>
                </a:lnTo>
                <a:lnTo>
                  <a:pt x="11125" y="22435"/>
                </a:lnTo>
                <a:lnTo>
                  <a:pt x="10346" y="22528"/>
                </a:lnTo>
                <a:lnTo>
                  <a:pt x="9567" y="22602"/>
                </a:lnTo>
                <a:lnTo>
                  <a:pt x="7991" y="22732"/>
                </a:lnTo>
                <a:lnTo>
                  <a:pt x="6452" y="22806"/>
                </a:lnTo>
                <a:lnTo>
                  <a:pt x="4988" y="22880"/>
                </a:lnTo>
                <a:lnTo>
                  <a:pt x="3634" y="22955"/>
                </a:lnTo>
                <a:lnTo>
                  <a:pt x="2448" y="23047"/>
                </a:lnTo>
                <a:lnTo>
                  <a:pt x="1910" y="23103"/>
                </a:lnTo>
                <a:lnTo>
                  <a:pt x="1446" y="23177"/>
                </a:lnTo>
                <a:lnTo>
                  <a:pt x="1020" y="23251"/>
                </a:lnTo>
                <a:lnTo>
                  <a:pt x="668" y="23344"/>
                </a:lnTo>
                <a:lnTo>
                  <a:pt x="390" y="23437"/>
                </a:lnTo>
                <a:lnTo>
                  <a:pt x="278" y="23511"/>
                </a:lnTo>
                <a:lnTo>
                  <a:pt x="186" y="23566"/>
                </a:lnTo>
                <a:lnTo>
                  <a:pt x="111" y="23641"/>
                </a:lnTo>
                <a:lnTo>
                  <a:pt x="56" y="23715"/>
                </a:lnTo>
                <a:lnTo>
                  <a:pt x="19" y="23789"/>
                </a:lnTo>
                <a:lnTo>
                  <a:pt x="0" y="23882"/>
                </a:lnTo>
                <a:lnTo>
                  <a:pt x="0" y="23993"/>
                </a:lnTo>
                <a:lnTo>
                  <a:pt x="37" y="24104"/>
                </a:lnTo>
                <a:lnTo>
                  <a:pt x="74" y="24215"/>
                </a:lnTo>
                <a:lnTo>
                  <a:pt x="148" y="24308"/>
                </a:lnTo>
                <a:lnTo>
                  <a:pt x="223" y="24419"/>
                </a:lnTo>
                <a:lnTo>
                  <a:pt x="334" y="24512"/>
                </a:lnTo>
                <a:lnTo>
                  <a:pt x="464" y="24605"/>
                </a:lnTo>
                <a:lnTo>
                  <a:pt x="593" y="24697"/>
                </a:lnTo>
                <a:lnTo>
                  <a:pt x="909" y="24864"/>
                </a:lnTo>
                <a:lnTo>
                  <a:pt x="1298" y="25031"/>
                </a:lnTo>
                <a:lnTo>
                  <a:pt x="1743" y="25180"/>
                </a:lnTo>
                <a:lnTo>
                  <a:pt x="2225" y="25328"/>
                </a:lnTo>
                <a:lnTo>
                  <a:pt x="2763" y="25458"/>
                </a:lnTo>
                <a:lnTo>
                  <a:pt x="3356" y="25587"/>
                </a:lnTo>
                <a:lnTo>
                  <a:pt x="3968" y="25717"/>
                </a:lnTo>
                <a:lnTo>
                  <a:pt x="4617" y="25847"/>
                </a:lnTo>
                <a:lnTo>
                  <a:pt x="6007" y="26070"/>
                </a:lnTo>
                <a:lnTo>
                  <a:pt x="7472" y="26292"/>
                </a:lnTo>
                <a:lnTo>
                  <a:pt x="8993" y="26515"/>
                </a:lnTo>
                <a:lnTo>
                  <a:pt x="10494" y="26737"/>
                </a:lnTo>
                <a:lnTo>
                  <a:pt x="11996" y="26997"/>
                </a:lnTo>
                <a:lnTo>
                  <a:pt x="12701" y="27126"/>
                </a:lnTo>
                <a:lnTo>
                  <a:pt x="13405" y="27256"/>
                </a:lnTo>
                <a:lnTo>
                  <a:pt x="14091" y="27404"/>
                </a:lnTo>
                <a:lnTo>
                  <a:pt x="14722" y="27571"/>
                </a:lnTo>
                <a:lnTo>
                  <a:pt x="15334" y="27738"/>
                </a:lnTo>
                <a:lnTo>
                  <a:pt x="15908" y="27905"/>
                </a:lnTo>
                <a:lnTo>
                  <a:pt x="16427" y="28109"/>
                </a:lnTo>
                <a:lnTo>
                  <a:pt x="16910" y="28294"/>
                </a:lnTo>
                <a:lnTo>
                  <a:pt x="17336" y="28517"/>
                </a:lnTo>
                <a:lnTo>
                  <a:pt x="17521" y="28628"/>
                </a:lnTo>
                <a:lnTo>
                  <a:pt x="17707" y="28739"/>
                </a:lnTo>
                <a:lnTo>
                  <a:pt x="17855" y="28869"/>
                </a:lnTo>
                <a:lnTo>
                  <a:pt x="18022" y="29018"/>
                </a:lnTo>
                <a:lnTo>
                  <a:pt x="18189" y="29184"/>
                </a:lnTo>
                <a:lnTo>
                  <a:pt x="18337" y="29370"/>
                </a:lnTo>
                <a:lnTo>
                  <a:pt x="18486" y="29555"/>
                </a:lnTo>
                <a:lnTo>
                  <a:pt x="18615" y="29759"/>
                </a:lnTo>
                <a:lnTo>
                  <a:pt x="18893" y="30223"/>
                </a:lnTo>
                <a:lnTo>
                  <a:pt x="19134" y="30742"/>
                </a:lnTo>
                <a:lnTo>
                  <a:pt x="19375" y="31317"/>
                </a:lnTo>
                <a:lnTo>
                  <a:pt x="19598" y="31910"/>
                </a:lnTo>
                <a:lnTo>
                  <a:pt x="19802" y="32559"/>
                </a:lnTo>
                <a:lnTo>
                  <a:pt x="19987" y="33245"/>
                </a:lnTo>
                <a:lnTo>
                  <a:pt x="20173" y="33949"/>
                </a:lnTo>
                <a:lnTo>
                  <a:pt x="20340" y="34673"/>
                </a:lnTo>
                <a:lnTo>
                  <a:pt x="20488" y="35433"/>
                </a:lnTo>
                <a:lnTo>
                  <a:pt x="20766" y="36953"/>
                </a:lnTo>
                <a:lnTo>
                  <a:pt x="21026" y="38492"/>
                </a:lnTo>
                <a:lnTo>
                  <a:pt x="21248" y="40012"/>
                </a:lnTo>
                <a:lnTo>
                  <a:pt x="21452" y="41440"/>
                </a:lnTo>
                <a:lnTo>
                  <a:pt x="21656" y="42775"/>
                </a:lnTo>
                <a:lnTo>
                  <a:pt x="21860" y="43962"/>
                </a:lnTo>
                <a:lnTo>
                  <a:pt x="21953" y="44481"/>
                </a:lnTo>
                <a:lnTo>
                  <a:pt x="22045" y="44944"/>
                </a:lnTo>
                <a:lnTo>
                  <a:pt x="22157" y="45352"/>
                </a:lnTo>
                <a:lnTo>
                  <a:pt x="22268" y="45704"/>
                </a:lnTo>
                <a:lnTo>
                  <a:pt x="22379" y="45983"/>
                </a:lnTo>
                <a:lnTo>
                  <a:pt x="22490" y="46205"/>
                </a:lnTo>
                <a:lnTo>
                  <a:pt x="22565" y="46279"/>
                </a:lnTo>
                <a:lnTo>
                  <a:pt x="22620" y="46335"/>
                </a:lnTo>
                <a:lnTo>
                  <a:pt x="22694" y="46372"/>
                </a:lnTo>
                <a:lnTo>
                  <a:pt x="22843" y="46372"/>
                </a:lnTo>
                <a:lnTo>
                  <a:pt x="22935" y="46353"/>
                </a:lnTo>
                <a:lnTo>
                  <a:pt x="23028" y="46316"/>
                </a:lnTo>
                <a:lnTo>
                  <a:pt x="23102" y="46261"/>
                </a:lnTo>
                <a:lnTo>
                  <a:pt x="23176" y="46186"/>
                </a:lnTo>
                <a:lnTo>
                  <a:pt x="23269" y="46094"/>
                </a:lnTo>
                <a:lnTo>
                  <a:pt x="23417" y="45871"/>
                </a:lnTo>
                <a:lnTo>
                  <a:pt x="23566" y="45612"/>
                </a:lnTo>
                <a:lnTo>
                  <a:pt x="23696" y="45278"/>
                </a:lnTo>
                <a:lnTo>
                  <a:pt x="23825" y="44907"/>
                </a:lnTo>
                <a:lnTo>
                  <a:pt x="23937" y="44481"/>
                </a:lnTo>
                <a:lnTo>
                  <a:pt x="24066" y="44017"/>
                </a:lnTo>
                <a:lnTo>
                  <a:pt x="24159" y="43517"/>
                </a:lnTo>
                <a:lnTo>
                  <a:pt x="24382" y="42423"/>
                </a:lnTo>
                <a:lnTo>
                  <a:pt x="24567" y="41199"/>
                </a:lnTo>
                <a:lnTo>
                  <a:pt x="24734" y="39901"/>
                </a:lnTo>
                <a:lnTo>
                  <a:pt x="25068" y="37176"/>
                </a:lnTo>
                <a:lnTo>
                  <a:pt x="25420" y="34432"/>
                </a:lnTo>
                <a:lnTo>
                  <a:pt x="25587" y="33134"/>
                </a:lnTo>
                <a:lnTo>
                  <a:pt x="25791" y="31910"/>
                </a:lnTo>
                <a:lnTo>
                  <a:pt x="25995" y="30797"/>
                </a:lnTo>
                <a:lnTo>
                  <a:pt x="26106" y="30297"/>
                </a:lnTo>
                <a:lnTo>
                  <a:pt x="26217" y="29833"/>
                </a:lnTo>
                <a:lnTo>
                  <a:pt x="26310" y="29537"/>
                </a:lnTo>
                <a:lnTo>
                  <a:pt x="26421" y="29277"/>
                </a:lnTo>
                <a:lnTo>
                  <a:pt x="26551" y="29018"/>
                </a:lnTo>
                <a:lnTo>
                  <a:pt x="26681" y="28758"/>
                </a:lnTo>
                <a:lnTo>
                  <a:pt x="26847" y="28517"/>
                </a:lnTo>
                <a:lnTo>
                  <a:pt x="27033" y="28276"/>
                </a:lnTo>
                <a:lnTo>
                  <a:pt x="27218" y="28053"/>
                </a:lnTo>
                <a:lnTo>
                  <a:pt x="27422" y="27849"/>
                </a:lnTo>
                <a:lnTo>
                  <a:pt x="27645" y="27646"/>
                </a:lnTo>
                <a:lnTo>
                  <a:pt x="27886" y="27442"/>
                </a:lnTo>
                <a:lnTo>
                  <a:pt x="28145" y="27256"/>
                </a:lnTo>
                <a:lnTo>
                  <a:pt x="28405" y="27071"/>
                </a:lnTo>
                <a:lnTo>
                  <a:pt x="28683" y="26904"/>
                </a:lnTo>
                <a:lnTo>
                  <a:pt x="28961" y="26737"/>
                </a:lnTo>
                <a:lnTo>
                  <a:pt x="29573" y="26422"/>
                </a:lnTo>
                <a:lnTo>
                  <a:pt x="30222" y="26144"/>
                </a:lnTo>
                <a:lnTo>
                  <a:pt x="30889" y="25884"/>
                </a:lnTo>
                <a:lnTo>
                  <a:pt x="31594" y="25643"/>
                </a:lnTo>
                <a:lnTo>
                  <a:pt x="32317" y="25439"/>
                </a:lnTo>
                <a:lnTo>
                  <a:pt x="33040" y="25235"/>
                </a:lnTo>
                <a:lnTo>
                  <a:pt x="33800" y="25068"/>
                </a:lnTo>
                <a:lnTo>
                  <a:pt x="34561" y="24920"/>
                </a:lnTo>
                <a:lnTo>
                  <a:pt x="35302" y="24772"/>
                </a:lnTo>
                <a:lnTo>
                  <a:pt x="36804" y="24531"/>
                </a:lnTo>
                <a:lnTo>
                  <a:pt x="38213" y="24327"/>
                </a:lnTo>
                <a:lnTo>
                  <a:pt x="39548" y="24141"/>
                </a:lnTo>
                <a:lnTo>
                  <a:pt x="40716" y="23974"/>
                </a:lnTo>
                <a:lnTo>
                  <a:pt x="41235" y="23900"/>
                </a:lnTo>
                <a:lnTo>
                  <a:pt x="41699" y="23808"/>
                </a:lnTo>
                <a:lnTo>
                  <a:pt x="42107" y="23715"/>
                </a:lnTo>
                <a:lnTo>
                  <a:pt x="42440" y="23604"/>
                </a:lnTo>
                <a:lnTo>
                  <a:pt x="42719" y="23511"/>
                </a:lnTo>
                <a:lnTo>
                  <a:pt x="42830" y="23437"/>
                </a:lnTo>
                <a:lnTo>
                  <a:pt x="42922" y="23381"/>
                </a:lnTo>
                <a:lnTo>
                  <a:pt x="42978" y="23325"/>
                </a:lnTo>
                <a:lnTo>
                  <a:pt x="43034" y="23251"/>
                </a:lnTo>
                <a:lnTo>
                  <a:pt x="43071" y="23177"/>
                </a:lnTo>
                <a:lnTo>
                  <a:pt x="43071" y="23103"/>
                </a:lnTo>
                <a:lnTo>
                  <a:pt x="43052" y="22992"/>
                </a:lnTo>
                <a:lnTo>
                  <a:pt x="43015" y="22862"/>
                </a:lnTo>
                <a:lnTo>
                  <a:pt x="42960" y="22751"/>
                </a:lnTo>
                <a:lnTo>
                  <a:pt x="42885" y="22658"/>
                </a:lnTo>
                <a:lnTo>
                  <a:pt x="42774" y="22547"/>
                </a:lnTo>
                <a:lnTo>
                  <a:pt x="42663" y="22454"/>
                </a:lnTo>
                <a:lnTo>
                  <a:pt x="42533" y="22361"/>
                </a:lnTo>
                <a:lnTo>
                  <a:pt x="42385" y="22269"/>
                </a:lnTo>
                <a:lnTo>
                  <a:pt x="42033" y="22102"/>
                </a:lnTo>
                <a:lnTo>
                  <a:pt x="41625" y="21953"/>
                </a:lnTo>
                <a:lnTo>
                  <a:pt x="41161" y="21824"/>
                </a:lnTo>
                <a:lnTo>
                  <a:pt x="40642" y="21694"/>
                </a:lnTo>
                <a:lnTo>
                  <a:pt x="40086" y="21583"/>
                </a:lnTo>
                <a:lnTo>
                  <a:pt x="39492" y="21490"/>
                </a:lnTo>
                <a:lnTo>
                  <a:pt x="38843" y="21397"/>
                </a:lnTo>
                <a:lnTo>
                  <a:pt x="38176" y="21323"/>
                </a:lnTo>
                <a:lnTo>
                  <a:pt x="36785" y="21175"/>
                </a:lnTo>
                <a:lnTo>
                  <a:pt x="35302" y="21045"/>
                </a:lnTo>
                <a:lnTo>
                  <a:pt x="32354" y="20804"/>
                </a:lnTo>
                <a:lnTo>
                  <a:pt x="30926" y="20656"/>
                </a:lnTo>
                <a:lnTo>
                  <a:pt x="30259" y="20581"/>
                </a:lnTo>
                <a:lnTo>
                  <a:pt x="29610" y="20489"/>
                </a:lnTo>
                <a:lnTo>
                  <a:pt x="28998" y="20396"/>
                </a:lnTo>
                <a:lnTo>
                  <a:pt x="28423" y="20285"/>
                </a:lnTo>
                <a:lnTo>
                  <a:pt x="27886" y="20155"/>
                </a:lnTo>
                <a:lnTo>
                  <a:pt x="27404" y="20025"/>
                </a:lnTo>
                <a:lnTo>
                  <a:pt x="26977" y="19877"/>
                </a:lnTo>
                <a:lnTo>
                  <a:pt x="26606" y="19729"/>
                </a:lnTo>
                <a:lnTo>
                  <a:pt x="26458" y="19636"/>
                </a:lnTo>
                <a:lnTo>
                  <a:pt x="26310" y="19543"/>
                </a:lnTo>
                <a:lnTo>
                  <a:pt x="26180" y="19450"/>
                </a:lnTo>
                <a:lnTo>
                  <a:pt x="26069" y="19339"/>
                </a:lnTo>
                <a:lnTo>
                  <a:pt x="25976" y="19228"/>
                </a:lnTo>
                <a:lnTo>
                  <a:pt x="25883" y="19098"/>
                </a:lnTo>
                <a:lnTo>
                  <a:pt x="25791" y="18931"/>
                </a:lnTo>
                <a:lnTo>
                  <a:pt x="25698" y="18764"/>
                </a:lnTo>
                <a:lnTo>
                  <a:pt x="25513" y="18356"/>
                </a:lnTo>
                <a:lnTo>
                  <a:pt x="25346" y="17874"/>
                </a:lnTo>
                <a:lnTo>
                  <a:pt x="25179" y="17337"/>
                </a:lnTo>
                <a:lnTo>
                  <a:pt x="25030" y="16743"/>
                </a:lnTo>
                <a:lnTo>
                  <a:pt x="24882" y="16094"/>
                </a:lnTo>
                <a:lnTo>
                  <a:pt x="24734" y="15390"/>
                </a:lnTo>
                <a:lnTo>
                  <a:pt x="24604" y="14648"/>
                </a:lnTo>
                <a:lnTo>
                  <a:pt x="24474" y="13888"/>
                </a:lnTo>
                <a:lnTo>
                  <a:pt x="24215" y="12257"/>
                </a:lnTo>
                <a:lnTo>
                  <a:pt x="23992" y="10569"/>
                </a:lnTo>
                <a:lnTo>
                  <a:pt x="23788" y="8845"/>
                </a:lnTo>
                <a:lnTo>
                  <a:pt x="23380" y="5545"/>
                </a:lnTo>
                <a:lnTo>
                  <a:pt x="23195" y="4061"/>
                </a:lnTo>
                <a:lnTo>
                  <a:pt x="22991" y="2726"/>
                </a:lnTo>
                <a:lnTo>
                  <a:pt x="22898" y="2133"/>
                </a:lnTo>
                <a:lnTo>
                  <a:pt x="22806" y="1614"/>
                </a:lnTo>
                <a:lnTo>
                  <a:pt x="22694" y="1150"/>
                </a:lnTo>
                <a:lnTo>
                  <a:pt x="22602" y="761"/>
                </a:lnTo>
                <a:lnTo>
                  <a:pt x="22490" y="427"/>
                </a:lnTo>
                <a:lnTo>
                  <a:pt x="22398" y="205"/>
                </a:lnTo>
                <a:lnTo>
                  <a:pt x="22342" y="112"/>
                </a:lnTo>
                <a:lnTo>
                  <a:pt x="22286" y="57"/>
                </a:lnTo>
                <a:lnTo>
                  <a:pt x="22231" y="19"/>
                </a:lnTo>
                <a:lnTo>
                  <a:pt x="221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16"/>
          <p:cNvSpPr/>
          <p:nvPr/>
        </p:nvSpPr>
        <p:spPr>
          <a:xfrm>
            <a:off x="236575" y="2487583"/>
            <a:ext cx="156348" cy="168330"/>
          </a:xfrm>
          <a:custGeom>
            <a:avLst/>
            <a:gdLst/>
            <a:ahLst/>
            <a:cxnLst/>
            <a:rect l="l" t="t" r="r" b="b"/>
            <a:pathLst>
              <a:path w="43071" h="46372" extrusionOk="0">
                <a:moveTo>
                  <a:pt x="22082" y="1"/>
                </a:moveTo>
                <a:lnTo>
                  <a:pt x="22008" y="38"/>
                </a:lnTo>
                <a:lnTo>
                  <a:pt x="21953" y="94"/>
                </a:lnTo>
                <a:lnTo>
                  <a:pt x="21878" y="168"/>
                </a:lnTo>
                <a:lnTo>
                  <a:pt x="21804" y="261"/>
                </a:lnTo>
                <a:lnTo>
                  <a:pt x="21749" y="372"/>
                </a:lnTo>
                <a:lnTo>
                  <a:pt x="21637" y="650"/>
                </a:lnTo>
                <a:lnTo>
                  <a:pt x="21526" y="1002"/>
                </a:lnTo>
                <a:lnTo>
                  <a:pt x="21434" y="1410"/>
                </a:lnTo>
                <a:lnTo>
                  <a:pt x="21341" y="1892"/>
                </a:lnTo>
                <a:lnTo>
                  <a:pt x="21267" y="2411"/>
                </a:lnTo>
                <a:lnTo>
                  <a:pt x="21118" y="3635"/>
                </a:lnTo>
                <a:lnTo>
                  <a:pt x="20989" y="5007"/>
                </a:lnTo>
                <a:lnTo>
                  <a:pt x="20710" y="8122"/>
                </a:lnTo>
                <a:lnTo>
                  <a:pt x="20562" y="9772"/>
                </a:lnTo>
                <a:lnTo>
                  <a:pt x="20377" y="11441"/>
                </a:lnTo>
                <a:lnTo>
                  <a:pt x="20284" y="12275"/>
                </a:lnTo>
                <a:lnTo>
                  <a:pt x="20173" y="13091"/>
                </a:lnTo>
                <a:lnTo>
                  <a:pt x="20043" y="13888"/>
                </a:lnTo>
                <a:lnTo>
                  <a:pt x="19913" y="14667"/>
                </a:lnTo>
                <a:lnTo>
                  <a:pt x="19765" y="15427"/>
                </a:lnTo>
                <a:lnTo>
                  <a:pt x="19598" y="16150"/>
                </a:lnTo>
                <a:lnTo>
                  <a:pt x="19413" y="16836"/>
                </a:lnTo>
                <a:lnTo>
                  <a:pt x="19227" y="17504"/>
                </a:lnTo>
                <a:lnTo>
                  <a:pt x="19005" y="18115"/>
                </a:lnTo>
                <a:lnTo>
                  <a:pt x="18764" y="18672"/>
                </a:lnTo>
                <a:lnTo>
                  <a:pt x="18652" y="18931"/>
                </a:lnTo>
                <a:lnTo>
                  <a:pt x="18523" y="19172"/>
                </a:lnTo>
                <a:lnTo>
                  <a:pt x="18374" y="19413"/>
                </a:lnTo>
                <a:lnTo>
                  <a:pt x="18244" y="19636"/>
                </a:lnTo>
                <a:lnTo>
                  <a:pt x="18078" y="19840"/>
                </a:lnTo>
                <a:lnTo>
                  <a:pt x="17911" y="20025"/>
                </a:lnTo>
                <a:lnTo>
                  <a:pt x="17725" y="20211"/>
                </a:lnTo>
                <a:lnTo>
                  <a:pt x="17521" y="20396"/>
                </a:lnTo>
                <a:lnTo>
                  <a:pt x="17299" y="20563"/>
                </a:lnTo>
                <a:lnTo>
                  <a:pt x="17076" y="20711"/>
                </a:lnTo>
                <a:lnTo>
                  <a:pt x="16835" y="20878"/>
                </a:lnTo>
                <a:lnTo>
                  <a:pt x="16576" y="21008"/>
                </a:lnTo>
                <a:lnTo>
                  <a:pt x="16298" y="21156"/>
                </a:lnTo>
                <a:lnTo>
                  <a:pt x="16020" y="21286"/>
                </a:lnTo>
                <a:lnTo>
                  <a:pt x="15408" y="21508"/>
                </a:lnTo>
                <a:lnTo>
                  <a:pt x="14777" y="21731"/>
                </a:lnTo>
                <a:lnTo>
                  <a:pt x="14091" y="21916"/>
                </a:lnTo>
                <a:lnTo>
                  <a:pt x="13387" y="22083"/>
                </a:lnTo>
                <a:lnTo>
                  <a:pt x="12664" y="22213"/>
                </a:lnTo>
                <a:lnTo>
                  <a:pt x="11903" y="22343"/>
                </a:lnTo>
                <a:lnTo>
                  <a:pt x="11125" y="22435"/>
                </a:lnTo>
                <a:lnTo>
                  <a:pt x="10346" y="22528"/>
                </a:lnTo>
                <a:lnTo>
                  <a:pt x="9567" y="22602"/>
                </a:lnTo>
                <a:lnTo>
                  <a:pt x="7991" y="22732"/>
                </a:lnTo>
                <a:lnTo>
                  <a:pt x="6452" y="22806"/>
                </a:lnTo>
                <a:lnTo>
                  <a:pt x="4988" y="22880"/>
                </a:lnTo>
                <a:lnTo>
                  <a:pt x="3634" y="22955"/>
                </a:lnTo>
                <a:lnTo>
                  <a:pt x="2448" y="23047"/>
                </a:lnTo>
                <a:lnTo>
                  <a:pt x="1910" y="23103"/>
                </a:lnTo>
                <a:lnTo>
                  <a:pt x="1446" y="23177"/>
                </a:lnTo>
                <a:lnTo>
                  <a:pt x="1020" y="23251"/>
                </a:lnTo>
                <a:lnTo>
                  <a:pt x="668" y="23344"/>
                </a:lnTo>
                <a:lnTo>
                  <a:pt x="390" y="23437"/>
                </a:lnTo>
                <a:lnTo>
                  <a:pt x="278" y="23511"/>
                </a:lnTo>
                <a:lnTo>
                  <a:pt x="186" y="23566"/>
                </a:lnTo>
                <a:lnTo>
                  <a:pt x="111" y="23641"/>
                </a:lnTo>
                <a:lnTo>
                  <a:pt x="56" y="23715"/>
                </a:lnTo>
                <a:lnTo>
                  <a:pt x="19" y="23789"/>
                </a:lnTo>
                <a:lnTo>
                  <a:pt x="0" y="23882"/>
                </a:lnTo>
                <a:lnTo>
                  <a:pt x="0" y="23993"/>
                </a:lnTo>
                <a:lnTo>
                  <a:pt x="37" y="24104"/>
                </a:lnTo>
                <a:lnTo>
                  <a:pt x="74" y="24215"/>
                </a:lnTo>
                <a:lnTo>
                  <a:pt x="148" y="24308"/>
                </a:lnTo>
                <a:lnTo>
                  <a:pt x="223" y="24419"/>
                </a:lnTo>
                <a:lnTo>
                  <a:pt x="334" y="24512"/>
                </a:lnTo>
                <a:lnTo>
                  <a:pt x="464" y="24605"/>
                </a:lnTo>
                <a:lnTo>
                  <a:pt x="593" y="24697"/>
                </a:lnTo>
                <a:lnTo>
                  <a:pt x="909" y="24864"/>
                </a:lnTo>
                <a:lnTo>
                  <a:pt x="1298" y="25031"/>
                </a:lnTo>
                <a:lnTo>
                  <a:pt x="1743" y="25180"/>
                </a:lnTo>
                <a:lnTo>
                  <a:pt x="2225" y="25328"/>
                </a:lnTo>
                <a:lnTo>
                  <a:pt x="2763" y="25458"/>
                </a:lnTo>
                <a:lnTo>
                  <a:pt x="3356" y="25587"/>
                </a:lnTo>
                <a:lnTo>
                  <a:pt x="3968" y="25717"/>
                </a:lnTo>
                <a:lnTo>
                  <a:pt x="4617" y="25847"/>
                </a:lnTo>
                <a:lnTo>
                  <a:pt x="6007" y="26070"/>
                </a:lnTo>
                <a:lnTo>
                  <a:pt x="7472" y="26292"/>
                </a:lnTo>
                <a:lnTo>
                  <a:pt x="8993" y="26515"/>
                </a:lnTo>
                <a:lnTo>
                  <a:pt x="10494" y="26737"/>
                </a:lnTo>
                <a:lnTo>
                  <a:pt x="11996" y="26997"/>
                </a:lnTo>
                <a:lnTo>
                  <a:pt x="12701" y="27126"/>
                </a:lnTo>
                <a:lnTo>
                  <a:pt x="13405" y="27256"/>
                </a:lnTo>
                <a:lnTo>
                  <a:pt x="14091" y="27404"/>
                </a:lnTo>
                <a:lnTo>
                  <a:pt x="14722" y="27571"/>
                </a:lnTo>
                <a:lnTo>
                  <a:pt x="15334" y="27738"/>
                </a:lnTo>
                <a:lnTo>
                  <a:pt x="15908" y="27905"/>
                </a:lnTo>
                <a:lnTo>
                  <a:pt x="16427" y="28109"/>
                </a:lnTo>
                <a:lnTo>
                  <a:pt x="16910" y="28294"/>
                </a:lnTo>
                <a:lnTo>
                  <a:pt x="17336" y="28517"/>
                </a:lnTo>
                <a:lnTo>
                  <a:pt x="17521" y="28628"/>
                </a:lnTo>
                <a:lnTo>
                  <a:pt x="17707" y="28739"/>
                </a:lnTo>
                <a:lnTo>
                  <a:pt x="17855" y="28869"/>
                </a:lnTo>
                <a:lnTo>
                  <a:pt x="18022" y="29018"/>
                </a:lnTo>
                <a:lnTo>
                  <a:pt x="18189" y="29184"/>
                </a:lnTo>
                <a:lnTo>
                  <a:pt x="18337" y="29370"/>
                </a:lnTo>
                <a:lnTo>
                  <a:pt x="18486" y="29555"/>
                </a:lnTo>
                <a:lnTo>
                  <a:pt x="18615" y="29759"/>
                </a:lnTo>
                <a:lnTo>
                  <a:pt x="18893" y="30223"/>
                </a:lnTo>
                <a:lnTo>
                  <a:pt x="19134" y="30742"/>
                </a:lnTo>
                <a:lnTo>
                  <a:pt x="19375" y="31317"/>
                </a:lnTo>
                <a:lnTo>
                  <a:pt x="19598" y="31910"/>
                </a:lnTo>
                <a:lnTo>
                  <a:pt x="19802" y="32559"/>
                </a:lnTo>
                <a:lnTo>
                  <a:pt x="19987" y="33245"/>
                </a:lnTo>
                <a:lnTo>
                  <a:pt x="20173" y="33949"/>
                </a:lnTo>
                <a:lnTo>
                  <a:pt x="20340" y="34673"/>
                </a:lnTo>
                <a:lnTo>
                  <a:pt x="20488" y="35433"/>
                </a:lnTo>
                <a:lnTo>
                  <a:pt x="20766" y="36953"/>
                </a:lnTo>
                <a:lnTo>
                  <a:pt x="21026" y="38492"/>
                </a:lnTo>
                <a:lnTo>
                  <a:pt x="21248" y="40012"/>
                </a:lnTo>
                <a:lnTo>
                  <a:pt x="21452" y="41440"/>
                </a:lnTo>
                <a:lnTo>
                  <a:pt x="21656" y="42775"/>
                </a:lnTo>
                <a:lnTo>
                  <a:pt x="21860" y="43962"/>
                </a:lnTo>
                <a:lnTo>
                  <a:pt x="21953" y="44481"/>
                </a:lnTo>
                <a:lnTo>
                  <a:pt x="22045" y="44944"/>
                </a:lnTo>
                <a:lnTo>
                  <a:pt x="22157" y="45352"/>
                </a:lnTo>
                <a:lnTo>
                  <a:pt x="22268" y="45704"/>
                </a:lnTo>
                <a:lnTo>
                  <a:pt x="22379" y="45983"/>
                </a:lnTo>
                <a:lnTo>
                  <a:pt x="22490" y="46205"/>
                </a:lnTo>
                <a:lnTo>
                  <a:pt x="22565" y="46279"/>
                </a:lnTo>
                <a:lnTo>
                  <a:pt x="22620" y="46335"/>
                </a:lnTo>
                <a:lnTo>
                  <a:pt x="22694" y="46372"/>
                </a:lnTo>
                <a:lnTo>
                  <a:pt x="22843" y="46372"/>
                </a:lnTo>
                <a:lnTo>
                  <a:pt x="22935" y="46353"/>
                </a:lnTo>
                <a:lnTo>
                  <a:pt x="23028" y="46316"/>
                </a:lnTo>
                <a:lnTo>
                  <a:pt x="23102" y="46261"/>
                </a:lnTo>
                <a:lnTo>
                  <a:pt x="23176" y="46186"/>
                </a:lnTo>
                <a:lnTo>
                  <a:pt x="23269" y="46094"/>
                </a:lnTo>
                <a:lnTo>
                  <a:pt x="23417" y="45871"/>
                </a:lnTo>
                <a:lnTo>
                  <a:pt x="23566" y="45612"/>
                </a:lnTo>
                <a:lnTo>
                  <a:pt x="23696" y="45278"/>
                </a:lnTo>
                <a:lnTo>
                  <a:pt x="23825" y="44907"/>
                </a:lnTo>
                <a:lnTo>
                  <a:pt x="23937" y="44481"/>
                </a:lnTo>
                <a:lnTo>
                  <a:pt x="24066" y="44017"/>
                </a:lnTo>
                <a:lnTo>
                  <a:pt x="24159" y="43517"/>
                </a:lnTo>
                <a:lnTo>
                  <a:pt x="24382" y="42423"/>
                </a:lnTo>
                <a:lnTo>
                  <a:pt x="24567" y="41199"/>
                </a:lnTo>
                <a:lnTo>
                  <a:pt x="24734" y="39901"/>
                </a:lnTo>
                <a:lnTo>
                  <a:pt x="25068" y="37176"/>
                </a:lnTo>
                <a:lnTo>
                  <a:pt x="25420" y="34432"/>
                </a:lnTo>
                <a:lnTo>
                  <a:pt x="25587" y="33134"/>
                </a:lnTo>
                <a:lnTo>
                  <a:pt x="25791" y="31910"/>
                </a:lnTo>
                <a:lnTo>
                  <a:pt x="25995" y="30797"/>
                </a:lnTo>
                <a:lnTo>
                  <a:pt x="26106" y="30297"/>
                </a:lnTo>
                <a:lnTo>
                  <a:pt x="26217" y="29833"/>
                </a:lnTo>
                <a:lnTo>
                  <a:pt x="26310" y="29537"/>
                </a:lnTo>
                <a:lnTo>
                  <a:pt x="26421" y="29277"/>
                </a:lnTo>
                <a:lnTo>
                  <a:pt x="26551" y="29018"/>
                </a:lnTo>
                <a:lnTo>
                  <a:pt x="26681" y="28758"/>
                </a:lnTo>
                <a:lnTo>
                  <a:pt x="26847" y="28517"/>
                </a:lnTo>
                <a:lnTo>
                  <a:pt x="27033" y="28276"/>
                </a:lnTo>
                <a:lnTo>
                  <a:pt x="27218" y="28053"/>
                </a:lnTo>
                <a:lnTo>
                  <a:pt x="27422" y="27849"/>
                </a:lnTo>
                <a:lnTo>
                  <a:pt x="27645" y="27646"/>
                </a:lnTo>
                <a:lnTo>
                  <a:pt x="27886" y="27442"/>
                </a:lnTo>
                <a:lnTo>
                  <a:pt x="28145" y="27256"/>
                </a:lnTo>
                <a:lnTo>
                  <a:pt x="28405" y="27071"/>
                </a:lnTo>
                <a:lnTo>
                  <a:pt x="28683" y="26904"/>
                </a:lnTo>
                <a:lnTo>
                  <a:pt x="28961" y="26737"/>
                </a:lnTo>
                <a:lnTo>
                  <a:pt x="29573" y="26422"/>
                </a:lnTo>
                <a:lnTo>
                  <a:pt x="30222" y="26144"/>
                </a:lnTo>
                <a:lnTo>
                  <a:pt x="30889" y="25884"/>
                </a:lnTo>
                <a:lnTo>
                  <a:pt x="31594" y="25643"/>
                </a:lnTo>
                <a:lnTo>
                  <a:pt x="32317" y="25439"/>
                </a:lnTo>
                <a:lnTo>
                  <a:pt x="33040" y="25235"/>
                </a:lnTo>
                <a:lnTo>
                  <a:pt x="33800" y="25068"/>
                </a:lnTo>
                <a:lnTo>
                  <a:pt x="34561" y="24920"/>
                </a:lnTo>
                <a:lnTo>
                  <a:pt x="35302" y="24772"/>
                </a:lnTo>
                <a:lnTo>
                  <a:pt x="36804" y="24531"/>
                </a:lnTo>
                <a:lnTo>
                  <a:pt x="38213" y="24327"/>
                </a:lnTo>
                <a:lnTo>
                  <a:pt x="39548" y="24141"/>
                </a:lnTo>
                <a:lnTo>
                  <a:pt x="40716" y="23974"/>
                </a:lnTo>
                <a:lnTo>
                  <a:pt x="41235" y="23900"/>
                </a:lnTo>
                <a:lnTo>
                  <a:pt x="41699" y="23808"/>
                </a:lnTo>
                <a:lnTo>
                  <a:pt x="42107" y="23715"/>
                </a:lnTo>
                <a:lnTo>
                  <a:pt x="42440" y="23604"/>
                </a:lnTo>
                <a:lnTo>
                  <a:pt x="42719" y="23511"/>
                </a:lnTo>
                <a:lnTo>
                  <a:pt x="42830" y="23437"/>
                </a:lnTo>
                <a:lnTo>
                  <a:pt x="42922" y="23381"/>
                </a:lnTo>
                <a:lnTo>
                  <a:pt x="42978" y="23325"/>
                </a:lnTo>
                <a:lnTo>
                  <a:pt x="43034" y="23251"/>
                </a:lnTo>
                <a:lnTo>
                  <a:pt x="43071" y="23177"/>
                </a:lnTo>
                <a:lnTo>
                  <a:pt x="43071" y="23103"/>
                </a:lnTo>
                <a:lnTo>
                  <a:pt x="43052" y="22992"/>
                </a:lnTo>
                <a:lnTo>
                  <a:pt x="43015" y="22862"/>
                </a:lnTo>
                <a:lnTo>
                  <a:pt x="42960" y="22751"/>
                </a:lnTo>
                <a:lnTo>
                  <a:pt x="42885" y="22658"/>
                </a:lnTo>
                <a:lnTo>
                  <a:pt x="42774" y="22547"/>
                </a:lnTo>
                <a:lnTo>
                  <a:pt x="42663" y="22454"/>
                </a:lnTo>
                <a:lnTo>
                  <a:pt x="42533" y="22361"/>
                </a:lnTo>
                <a:lnTo>
                  <a:pt x="42385" y="22269"/>
                </a:lnTo>
                <a:lnTo>
                  <a:pt x="42033" y="22102"/>
                </a:lnTo>
                <a:lnTo>
                  <a:pt x="41625" y="21953"/>
                </a:lnTo>
                <a:lnTo>
                  <a:pt x="41161" y="21824"/>
                </a:lnTo>
                <a:lnTo>
                  <a:pt x="40642" y="21694"/>
                </a:lnTo>
                <a:lnTo>
                  <a:pt x="40086" y="21583"/>
                </a:lnTo>
                <a:lnTo>
                  <a:pt x="39492" y="21490"/>
                </a:lnTo>
                <a:lnTo>
                  <a:pt x="38843" y="21397"/>
                </a:lnTo>
                <a:lnTo>
                  <a:pt x="38176" y="21323"/>
                </a:lnTo>
                <a:lnTo>
                  <a:pt x="36785" y="21175"/>
                </a:lnTo>
                <a:lnTo>
                  <a:pt x="35302" y="21045"/>
                </a:lnTo>
                <a:lnTo>
                  <a:pt x="32354" y="20804"/>
                </a:lnTo>
                <a:lnTo>
                  <a:pt x="30926" y="20656"/>
                </a:lnTo>
                <a:lnTo>
                  <a:pt x="30259" y="20581"/>
                </a:lnTo>
                <a:lnTo>
                  <a:pt x="29610" y="20489"/>
                </a:lnTo>
                <a:lnTo>
                  <a:pt x="28998" y="20396"/>
                </a:lnTo>
                <a:lnTo>
                  <a:pt x="28423" y="20285"/>
                </a:lnTo>
                <a:lnTo>
                  <a:pt x="27886" y="20155"/>
                </a:lnTo>
                <a:lnTo>
                  <a:pt x="27404" y="20025"/>
                </a:lnTo>
                <a:lnTo>
                  <a:pt x="26977" y="19877"/>
                </a:lnTo>
                <a:lnTo>
                  <a:pt x="26606" y="19729"/>
                </a:lnTo>
                <a:lnTo>
                  <a:pt x="26458" y="19636"/>
                </a:lnTo>
                <a:lnTo>
                  <a:pt x="26310" y="19543"/>
                </a:lnTo>
                <a:lnTo>
                  <a:pt x="26180" y="19450"/>
                </a:lnTo>
                <a:lnTo>
                  <a:pt x="26069" y="19339"/>
                </a:lnTo>
                <a:lnTo>
                  <a:pt x="25976" y="19228"/>
                </a:lnTo>
                <a:lnTo>
                  <a:pt x="25883" y="19098"/>
                </a:lnTo>
                <a:lnTo>
                  <a:pt x="25791" y="18931"/>
                </a:lnTo>
                <a:lnTo>
                  <a:pt x="25698" y="18764"/>
                </a:lnTo>
                <a:lnTo>
                  <a:pt x="25513" y="18356"/>
                </a:lnTo>
                <a:lnTo>
                  <a:pt x="25346" y="17874"/>
                </a:lnTo>
                <a:lnTo>
                  <a:pt x="25179" y="17337"/>
                </a:lnTo>
                <a:lnTo>
                  <a:pt x="25030" y="16743"/>
                </a:lnTo>
                <a:lnTo>
                  <a:pt x="24882" y="16094"/>
                </a:lnTo>
                <a:lnTo>
                  <a:pt x="24734" y="15390"/>
                </a:lnTo>
                <a:lnTo>
                  <a:pt x="24604" y="14648"/>
                </a:lnTo>
                <a:lnTo>
                  <a:pt x="24474" y="13888"/>
                </a:lnTo>
                <a:lnTo>
                  <a:pt x="24215" y="12257"/>
                </a:lnTo>
                <a:lnTo>
                  <a:pt x="23992" y="10569"/>
                </a:lnTo>
                <a:lnTo>
                  <a:pt x="23788" y="8845"/>
                </a:lnTo>
                <a:lnTo>
                  <a:pt x="23380" y="5545"/>
                </a:lnTo>
                <a:lnTo>
                  <a:pt x="23195" y="4061"/>
                </a:lnTo>
                <a:lnTo>
                  <a:pt x="22991" y="2726"/>
                </a:lnTo>
                <a:lnTo>
                  <a:pt x="22898" y="2133"/>
                </a:lnTo>
                <a:lnTo>
                  <a:pt x="22806" y="1614"/>
                </a:lnTo>
                <a:lnTo>
                  <a:pt x="22694" y="1150"/>
                </a:lnTo>
                <a:lnTo>
                  <a:pt x="22602" y="761"/>
                </a:lnTo>
                <a:lnTo>
                  <a:pt x="22490" y="427"/>
                </a:lnTo>
                <a:lnTo>
                  <a:pt x="22398" y="205"/>
                </a:lnTo>
                <a:lnTo>
                  <a:pt x="22342" y="112"/>
                </a:lnTo>
                <a:lnTo>
                  <a:pt x="22286" y="57"/>
                </a:lnTo>
                <a:lnTo>
                  <a:pt x="22231" y="19"/>
                </a:lnTo>
                <a:lnTo>
                  <a:pt x="221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only 1">
  <p:cSld name="1_Title only 1">
    <p:spTree>
      <p:nvGrpSpPr>
        <p:cNvPr id="1" name="Shape 1223"/>
        <p:cNvGrpSpPr/>
        <p:nvPr/>
      </p:nvGrpSpPr>
      <p:grpSpPr>
        <a:xfrm>
          <a:off x="0" y="0"/>
          <a:ext cx="0" cy="0"/>
          <a:chOff x="0" y="0"/>
          <a:chExt cx="0" cy="0"/>
        </a:xfrm>
      </p:grpSpPr>
      <p:pic>
        <p:nvPicPr>
          <p:cNvPr id="1224" name="Google Shape;1224;p16"/>
          <p:cNvPicPr preferRelativeResize="0"/>
          <p:nvPr/>
        </p:nvPicPr>
        <p:blipFill>
          <a:blip r:embed="rId2">
            <a:alphaModFix amt="20000"/>
          </a:blip>
          <a:stretch>
            <a:fillRect/>
          </a:stretch>
        </p:blipFill>
        <p:spPr>
          <a:xfrm>
            <a:off x="0" y="0"/>
            <a:ext cx="9144000" cy="5143511"/>
          </a:xfrm>
          <a:prstGeom prst="rect">
            <a:avLst/>
          </a:prstGeom>
          <a:noFill/>
          <a:ln>
            <a:noFill/>
          </a:ln>
        </p:spPr>
      </p:pic>
      <p:sp>
        <p:nvSpPr>
          <p:cNvPr id="1225" name="Google Shape;1225;p16"/>
          <p:cNvSpPr txBox="1">
            <a:spLocks noGrp="1"/>
          </p:cNvSpPr>
          <p:nvPr>
            <p:ph type="title"/>
          </p:nvPr>
        </p:nvSpPr>
        <p:spPr>
          <a:xfrm>
            <a:off x="720000" y="539500"/>
            <a:ext cx="7704000" cy="45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sz="28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grpSp>
        <p:nvGrpSpPr>
          <p:cNvPr id="1226" name="Google Shape;1226;p16"/>
          <p:cNvGrpSpPr/>
          <p:nvPr/>
        </p:nvGrpSpPr>
        <p:grpSpPr>
          <a:xfrm>
            <a:off x="210395" y="-9534"/>
            <a:ext cx="419740" cy="2188604"/>
            <a:chOff x="9169825" y="5104875"/>
            <a:chExt cx="315950" cy="1647425"/>
          </a:xfrm>
        </p:grpSpPr>
        <p:sp>
          <p:nvSpPr>
            <p:cNvPr id="1227" name="Google Shape;1227;p16"/>
            <p:cNvSpPr/>
            <p:nvPr/>
          </p:nvSpPr>
          <p:spPr>
            <a:xfrm>
              <a:off x="9321100" y="6522150"/>
              <a:ext cx="6950" cy="172500"/>
            </a:xfrm>
            <a:custGeom>
              <a:avLst/>
              <a:gdLst/>
              <a:ahLst/>
              <a:cxnLst/>
              <a:rect l="l" t="t" r="r" b="b"/>
              <a:pathLst>
                <a:path w="278" h="6900" extrusionOk="0">
                  <a:moveTo>
                    <a:pt x="1" y="0"/>
                  </a:moveTo>
                  <a:lnTo>
                    <a:pt x="1" y="6900"/>
                  </a:lnTo>
                  <a:lnTo>
                    <a:pt x="278" y="6900"/>
                  </a:lnTo>
                  <a:lnTo>
                    <a:pt x="278"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16"/>
            <p:cNvSpPr/>
            <p:nvPr/>
          </p:nvSpPr>
          <p:spPr>
            <a:xfrm>
              <a:off x="9278675" y="6624525"/>
              <a:ext cx="94575" cy="127775"/>
            </a:xfrm>
            <a:custGeom>
              <a:avLst/>
              <a:gdLst/>
              <a:ahLst/>
              <a:cxnLst/>
              <a:rect l="l" t="t" r="r" b="b"/>
              <a:pathLst>
                <a:path w="3783" h="5111" extrusionOk="0">
                  <a:moveTo>
                    <a:pt x="1274" y="1"/>
                  </a:moveTo>
                  <a:lnTo>
                    <a:pt x="1" y="5111"/>
                  </a:lnTo>
                  <a:lnTo>
                    <a:pt x="3782" y="5111"/>
                  </a:lnTo>
                  <a:lnTo>
                    <a:pt x="230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16"/>
            <p:cNvSpPr/>
            <p:nvPr/>
          </p:nvSpPr>
          <p:spPr>
            <a:xfrm>
              <a:off x="9171675" y="5901850"/>
              <a:ext cx="309025" cy="571900"/>
            </a:xfrm>
            <a:custGeom>
              <a:avLst/>
              <a:gdLst/>
              <a:ahLst/>
              <a:cxnLst/>
              <a:rect l="l" t="t" r="r" b="b"/>
              <a:pathLst>
                <a:path w="12361" h="22876" extrusionOk="0">
                  <a:moveTo>
                    <a:pt x="960" y="0"/>
                  </a:moveTo>
                  <a:lnTo>
                    <a:pt x="776" y="18"/>
                  </a:lnTo>
                  <a:lnTo>
                    <a:pt x="591" y="74"/>
                  </a:lnTo>
                  <a:lnTo>
                    <a:pt x="425" y="166"/>
                  </a:lnTo>
                  <a:lnTo>
                    <a:pt x="277" y="277"/>
                  </a:lnTo>
                  <a:lnTo>
                    <a:pt x="167" y="424"/>
                  </a:lnTo>
                  <a:lnTo>
                    <a:pt x="75" y="590"/>
                  </a:lnTo>
                  <a:lnTo>
                    <a:pt x="19" y="756"/>
                  </a:lnTo>
                  <a:lnTo>
                    <a:pt x="1" y="959"/>
                  </a:lnTo>
                  <a:lnTo>
                    <a:pt x="1" y="21916"/>
                  </a:lnTo>
                  <a:lnTo>
                    <a:pt x="19" y="22119"/>
                  </a:lnTo>
                  <a:lnTo>
                    <a:pt x="75" y="22285"/>
                  </a:lnTo>
                  <a:lnTo>
                    <a:pt x="167" y="22451"/>
                  </a:lnTo>
                  <a:lnTo>
                    <a:pt x="277" y="22599"/>
                  </a:lnTo>
                  <a:lnTo>
                    <a:pt x="425" y="22709"/>
                  </a:lnTo>
                  <a:lnTo>
                    <a:pt x="591" y="22802"/>
                  </a:lnTo>
                  <a:lnTo>
                    <a:pt x="776" y="22857"/>
                  </a:lnTo>
                  <a:lnTo>
                    <a:pt x="960" y="22875"/>
                  </a:lnTo>
                  <a:lnTo>
                    <a:pt x="11420" y="22875"/>
                  </a:lnTo>
                  <a:lnTo>
                    <a:pt x="11604" y="22857"/>
                  </a:lnTo>
                  <a:lnTo>
                    <a:pt x="11789" y="22802"/>
                  </a:lnTo>
                  <a:lnTo>
                    <a:pt x="11955" y="22709"/>
                  </a:lnTo>
                  <a:lnTo>
                    <a:pt x="12084" y="22599"/>
                  </a:lnTo>
                  <a:lnTo>
                    <a:pt x="12195" y="22451"/>
                  </a:lnTo>
                  <a:lnTo>
                    <a:pt x="12287" y="22285"/>
                  </a:lnTo>
                  <a:lnTo>
                    <a:pt x="12342" y="22119"/>
                  </a:lnTo>
                  <a:lnTo>
                    <a:pt x="12361" y="21916"/>
                  </a:lnTo>
                  <a:lnTo>
                    <a:pt x="12361" y="959"/>
                  </a:lnTo>
                  <a:lnTo>
                    <a:pt x="12342" y="756"/>
                  </a:lnTo>
                  <a:lnTo>
                    <a:pt x="12287" y="590"/>
                  </a:lnTo>
                  <a:lnTo>
                    <a:pt x="12195" y="424"/>
                  </a:lnTo>
                  <a:lnTo>
                    <a:pt x="12084" y="277"/>
                  </a:lnTo>
                  <a:lnTo>
                    <a:pt x="11955" y="166"/>
                  </a:lnTo>
                  <a:lnTo>
                    <a:pt x="11789" y="74"/>
                  </a:lnTo>
                  <a:lnTo>
                    <a:pt x="11604" y="18"/>
                  </a:lnTo>
                  <a:lnTo>
                    <a:pt x="1142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16"/>
            <p:cNvSpPr/>
            <p:nvPr/>
          </p:nvSpPr>
          <p:spPr>
            <a:xfrm>
              <a:off x="9268525" y="6467275"/>
              <a:ext cx="115800" cy="64125"/>
            </a:xfrm>
            <a:custGeom>
              <a:avLst/>
              <a:gdLst/>
              <a:ahLst/>
              <a:cxnLst/>
              <a:rect l="l" t="t" r="r" b="b"/>
              <a:pathLst>
                <a:path w="4632" h="2565" extrusionOk="0">
                  <a:moveTo>
                    <a:pt x="1" y="0"/>
                  </a:moveTo>
                  <a:lnTo>
                    <a:pt x="1" y="2232"/>
                  </a:lnTo>
                  <a:lnTo>
                    <a:pt x="1" y="2306"/>
                  </a:lnTo>
                  <a:lnTo>
                    <a:pt x="19" y="2362"/>
                  </a:lnTo>
                  <a:lnTo>
                    <a:pt x="56" y="2417"/>
                  </a:lnTo>
                  <a:lnTo>
                    <a:pt x="93" y="2472"/>
                  </a:lnTo>
                  <a:lnTo>
                    <a:pt x="148" y="2509"/>
                  </a:lnTo>
                  <a:lnTo>
                    <a:pt x="204" y="2546"/>
                  </a:lnTo>
                  <a:lnTo>
                    <a:pt x="259" y="2564"/>
                  </a:lnTo>
                  <a:lnTo>
                    <a:pt x="4373" y="2564"/>
                  </a:lnTo>
                  <a:lnTo>
                    <a:pt x="4428" y="2546"/>
                  </a:lnTo>
                  <a:lnTo>
                    <a:pt x="4484" y="2509"/>
                  </a:lnTo>
                  <a:lnTo>
                    <a:pt x="4539" y="2472"/>
                  </a:lnTo>
                  <a:lnTo>
                    <a:pt x="4576" y="2417"/>
                  </a:lnTo>
                  <a:lnTo>
                    <a:pt x="4594" y="2362"/>
                  </a:lnTo>
                  <a:lnTo>
                    <a:pt x="4631" y="2306"/>
                  </a:lnTo>
                  <a:lnTo>
                    <a:pt x="4631" y="2232"/>
                  </a:lnTo>
                  <a:lnTo>
                    <a:pt x="463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16"/>
            <p:cNvSpPr/>
            <p:nvPr/>
          </p:nvSpPr>
          <p:spPr>
            <a:xfrm>
              <a:off x="9287450" y="5855250"/>
              <a:ext cx="78875" cy="51225"/>
            </a:xfrm>
            <a:custGeom>
              <a:avLst/>
              <a:gdLst/>
              <a:ahLst/>
              <a:cxnLst/>
              <a:rect l="l" t="t" r="r" b="b"/>
              <a:pathLst>
                <a:path w="3155" h="2049" extrusionOk="0">
                  <a:moveTo>
                    <a:pt x="258" y="1"/>
                  </a:moveTo>
                  <a:lnTo>
                    <a:pt x="166" y="19"/>
                  </a:lnTo>
                  <a:lnTo>
                    <a:pt x="74" y="75"/>
                  </a:lnTo>
                  <a:lnTo>
                    <a:pt x="19" y="167"/>
                  </a:lnTo>
                  <a:lnTo>
                    <a:pt x="0" y="222"/>
                  </a:lnTo>
                  <a:lnTo>
                    <a:pt x="0" y="277"/>
                  </a:lnTo>
                  <a:lnTo>
                    <a:pt x="0" y="2048"/>
                  </a:lnTo>
                  <a:lnTo>
                    <a:pt x="3155" y="2048"/>
                  </a:lnTo>
                  <a:lnTo>
                    <a:pt x="3155" y="277"/>
                  </a:lnTo>
                  <a:lnTo>
                    <a:pt x="3136" y="167"/>
                  </a:lnTo>
                  <a:lnTo>
                    <a:pt x="3081" y="75"/>
                  </a:lnTo>
                  <a:lnTo>
                    <a:pt x="2989" y="19"/>
                  </a:lnTo>
                  <a:lnTo>
                    <a:pt x="293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16"/>
            <p:cNvSpPr/>
            <p:nvPr/>
          </p:nvSpPr>
          <p:spPr>
            <a:xfrm>
              <a:off x="9309575" y="5803150"/>
              <a:ext cx="33225" cy="51200"/>
            </a:xfrm>
            <a:custGeom>
              <a:avLst/>
              <a:gdLst/>
              <a:ahLst/>
              <a:cxnLst/>
              <a:rect l="l" t="t" r="r" b="b"/>
              <a:pathLst>
                <a:path w="1329" h="2048" extrusionOk="0">
                  <a:moveTo>
                    <a:pt x="665" y="0"/>
                  </a:moveTo>
                  <a:lnTo>
                    <a:pt x="536" y="19"/>
                  </a:lnTo>
                  <a:lnTo>
                    <a:pt x="407" y="55"/>
                  </a:lnTo>
                  <a:lnTo>
                    <a:pt x="296" y="111"/>
                  </a:lnTo>
                  <a:lnTo>
                    <a:pt x="185" y="203"/>
                  </a:lnTo>
                  <a:lnTo>
                    <a:pt x="111" y="295"/>
                  </a:lnTo>
                  <a:lnTo>
                    <a:pt x="56" y="406"/>
                  </a:lnTo>
                  <a:lnTo>
                    <a:pt x="1" y="535"/>
                  </a:lnTo>
                  <a:lnTo>
                    <a:pt x="1" y="664"/>
                  </a:lnTo>
                  <a:lnTo>
                    <a:pt x="19" y="830"/>
                  </a:lnTo>
                  <a:lnTo>
                    <a:pt x="56" y="1033"/>
                  </a:lnTo>
                  <a:lnTo>
                    <a:pt x="111" y="1273"/>
                  </a:lnTo>
                  <a:lnTo>
                    <a:pt x="204" y="1494"/>
                  </a:lnTo>
                  <a:lnTo>
                    <a:pt x="296" y="1697"/>
                  </a:lnTo>
                  <a:lnTo>
                    <a:pt x="425" y="1882"/>
                  </a:lnTo>
                  <a:lnTo>
                    <a:pt x="480" y="1956"/>
                  </a:lnTo>
                  <a:lnTo>
                    <a:pt x="554" y="1993"/>
                  </a:lnTo>
                  <a:lnTo>
                    <a:pt x="609" y="2029"/>
                  </a:lnTo>
                  <a:lnTo>
                    <a:pt x="683" y="2048"/>
                  </a:lnTo>
                  <a:lnTo>
                    <a:pt x="757" y="2029"/>
                  </a:lnTo>
                  <a:lnTo>
                    <a:pt x="812" y="1993"/>
                  </a:lnTo>
                  <a:lnTo>
                    <a:pt x="886" y="1956"/>
                  </a:lnTo>
                  <a:lnTo>
                    <a:pt x="942" y="1882"/>
                  </a:lnTo>
                  <a:lnTo>
                    <a:pt x="1052" y="1697"/>
                  </a:lnTo>
                  <a:lnTo>
                    <a:pt x="1144" y="1494"/>
                  </a:lnTo>
                  <a:lnTo>
                    <a:pt x="1218" y="1273"/>
                  </a:lnTo>
                  <a:lnTo>
                    <a:pt x="1274" y="1033"/>
                  </a:lnTo>
                  <a:lnTo>
                    <a:pt x="1310" y="830"/>
                  </a:lnTo>
                  <a:lnTo>
                    <a:pt x="1329" y="664"/>
                  </a:lnTo>
                  <a:lnTo>
                    <a:pt x="1310" y="535"/>
                  </a:lnTo>
                  <a:lnTo>
                    <a:pt x="1274" y="406"/>
                  </a:lnTo>
                  <a:lnTo>
                    <a:pt x="1218" y="295"/>
                  </a:lnTo>
                  <a:lnTo>
                    <a:pt x="1144" y="203"/>
                  </a:lnTo>
                  <a:lnTo>
                    <a:pt x="1034" y="111"/>
                  </a:lnTo>
                  <a:lnTo>
                    <a:pt x="923" y="55"/>
                  </a:lnTo>
                  <a:lnTo>
                    <a:pt x="794" y="19"/>
                  </a:lnTo>
                  <a:lnTo>
                    <a:pt x="6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16"/>
            <p:cNvSpPr/>
            <p:nvPr/>
          </p:nvSpPr>
          <p:spPr>
            <a:xfrm>
              <a:off x="9174900" y="6006525"/>
              <a:ext cx="302125" cy="3725"/>
            </a:xfrm>
            <a:custGeom>
              <a:avLst/>
              <a:gdLst/>
              <a:ahLst/>
              <a:cxnLst/>
              <a:rect l="l" t="t" r="r" b="b"/>
              <a:pathLst>
                <a:path w="12085" h="149" extrusionOk="0">
                  <a:moveTo>
                    <a:pt x="1" y="1"/>
                  </a:moveTo>
                  <a:lnTo>
                    <a:pt x="1" y="148"/>
                  </a:lnTo>
                  <a:lnTo>
                    <a:pt x="12084" y="148"/>
                  </a:lnTo>
                  <a:lnTo>
                    <a:pt x="12084"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16"/>
            <p:cNvSpPr/>
            <p:nvPr/>
          </p:nvSpPr>
          <p:spPr>
            <a:xfrm>
              <a:off x="9169825" y="6097375"/>
              <a:ext cx="315950" cy="3725"/>
            </a:xfrm>
            <a:custGeom>
              <a:avLst/>
              <a:gdLst/>
              <a:ahLst/>
              <a:cxnLst/>
              <a:rect l="l" t="t" r="r" b="b"/>
              <a:pathLst>
                <a:path w="12638" h="149" extrusionOk="0">
                  <a:moveTo>
                    <a:pt x="1" y="1"/>
                  </a:moveTo>
                  <a:lnTo>
                    <a:pt x="1" y="149"/>
                  </a:lnTo>
                  <a:lnTo>
                    <a:pt x="12638" y="149"/>
                  </a:lnTo>
                  <a:lnTo>
                    <a:pt x="12638"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16"/>
            <p:cNvSpPr/>
            <p:nvPr/>
          </p:nvSpPr>
          <p:spPr>
            <a:xfrm>
              <a:off x="9169825" y="6188250"/>
              <a:ext cx="315950" cy="4175"/>
            </a:xfrm>
            <a:custGeom>
              <a:avLst/>
              <a:gdLst/>
              <a:ahLst/>
              <a:cxnLst/>
              <a:rect l="l" t="t" r="r" b="b"/>
              <a:pathLst>
                <a:path w="12638" h="167" extrusionOk="0">
                  <a:moveTo>
                    <a:pt x="1" y="0"/>
                  </a:moveTo>
                  <a:lnTo>
                    <a:pt x="1" y="166"/>
                  </a:lnTo>
                  <a:lnTo>
                    <a:pt x="12638" y="166"/>
                  </a:lnTo>
                  <a:lnTo>
                    <a:pt x="12638"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16"/>
            <p:cNvSpPr/>
            <p:nvPr/>
          </p:nvSpPr>
          <p:spPr>
            <a:xfrm>
              <a:off x="9169825" y="6279550"/>
              <a:ext cx="315950" cy="3725"/>
            </a:xfrm>
            <a:custGeom>
              <a:avLst/>
              <a:gdLst/>
              <a:ahLst/>
              <a:cxnLst/>
              <a:rect l="l" t="t" r="r" b="b"/>
              <a:pathLst>
                <a:path w="12638" h="149" extrusionOk="0">
                  <a:moveTo>
                    <a:pt x="1" y="1"/>
                  </a:moveTo>
                  <a:lnTo>
                    <a:pt x="1" y="148"/>
                  </a:lnTo>
                  <a:lnTo>
                    <a:pt x="12638" y="148"/>
                  </a:lnTo>
                  <a:lnTo>
                    <a:pt x="12638"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16"/>
            <p:cNvSpPr/>
            <p:nvPr/>
          </p:nvSpPr>
          <p:spPr>
            <a:xfrm>
              <a:off x="9174900" y="6370425"/>
              <a:ext cx="302125" cy="3700"/>
            </a:xfrm>
            <a:custGeom>
              <a:avLst/>
              <a:gdLst/>
              <a:ahLst/>
              <a:cxnLst/>
              <a:rect l="l" t="t" r="r" b="b"/>
              <a:pathLst>
                <a:path w="12085" h="148" extrusionOk="0">
                  <a:moveTo>
                    <a:pt x="1" y="0"/>
                  </a:moveTo>
                  <a:lnTo>
                    <a:pt x="1" y="148"/>
                  </a:lnTo>
                  <a:lnTo>
                    <a:pt x="12084" y="148"/>
                  </a:lnTo>
                  <a:lnTo>
                    <a:pt x="12084"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16"/>
            <p:cNvSpPr/>
            <p:nvPr/>
          </p:nvSpPr>
          <p:spPr>
            <a:xfrm>
              <a:off x="9322500" y="5104875"/>
              <a:ext cx="6925" cy="698300"/>
            </a:xfrm>
            <a:custGeom>
              <a:avLst/>
              <a:gdLst/>
              <a:ahLst/>
              <a:cxnLst/>
              <a:rect l="l" t="t" r="r" b="b"/>
              <a:pathLst>
                <a:path w="277" h="27932" extrusionOk="0">
                  <a:moveTo>
                    <a:pt x="0" y="1"/>
                  </a:moveTo>
                  <a:lnTo>
                    <a:pt x="0" y="27931"/>
                  </a:lnTo>
                  <a:lnTo>
                    <a:pt x="277" y="27931"/>
                  </a:lnTo>
                  <a:lnTo>
                    <a:pt x="277"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39" name="Google Shape;1239;p16"/>
          <p:cNvGrpSpPr/>
          <p:nvPr/>
        </p:nvGrpSpPr>
        <p:grpSpPr>
          <a:xfrm flipH="1">
            <a:off x="-50" y="4276932"/>
            <a:ext cx="9144100" cy="860150"/>
            <a:chOff x="0" y="4327950"/>
            <a:chExt cx="9144100" cy="860150"/>
          </a:xfrm>
        </p:grpSpPr>
        <p:grpSp>
          <p:nvGrpSpPr>
            <p:cNvPr id="1240" name="Google Shape;1240;p16"/>
            <p:cNvGrpSpPr/>
            <p:nvPr/>
          </p:nvGrpSpPr>
          <p:grpSpPr>
            <a:xfrm>
              <a:off x="0" y="4327950"/>
              <a:ext cx="4552475" cy="860150"/>
              <a:chOff x="1262800" y="4616725"/>
              <a:chExt cx="4552475" cy="860150"/>
            </a:xfrm>
          </p:grpSpPr>
          <p:sp>
            <p:nvSpPr>
              <p:cNvPr id="1241" name="Google Shape;1241;p16"/>
              <p:cNvSpPr/>
              <p:nvPr/>
            </p:nvSpPr>
            <p:spPr>
              <a:xfrm>
                <a:off x="1413150" y="5126825"/>
                <a:ext cx="65050" cy="350050"/>
              </a:xfrm>
              <a:custGeom>
                <a:avLst/>
                <a:gdLst/>
                <a:ahLst/>
                <a:cxnLst/>
                <a:rect l="l" t="t" r="r" b="b"/>
                <a:pathLst>
                  <a:path w="2602" h="14002" extrusionOk="0">
                    <a:moveTo>
                      <a:pt x="2601" y="0"/>
                    </a:moveTo>
                    <a:lnTo>
                      <a:pt x="2343" y="849"/>
                    </a:lnTo>
                    <a:lnTo>
                      <a:pt x="2085" y="1697"/>
                    </a:lnTo>
                    <a:lnTo>
                      <a:pt x="1845" y="2546"/>
                    </a:lnTo>
                    <a:lnTo>
                      <a:pt x="1623" y="3413"/>
                    </a:lnTo>
                    <a:lnTo>
                      <a:pt x="1402" y="4280"/>
                    </a:lnTo>
                    <a:lnTo>
                      <a:pt x="1199" y="5147"/>
                    </a:lnTo>
                    <a:lnTo>
                      <a:pt x="1015" y="6014"/>
                    </a:lnTo>
                    <a:lnTo>
                      <a:pt x="849" y="6900"/>
                    </a:lnTo>
                    <a:lnTo>
                      <a:pt x="701" y="7785"/>
                    </a:lnTo>
                    <a:lnTo>
                      <a:pt x="553" y="8671"/>
                    </a:lnTo>
                    <a:lnTo>
                      <a:pt x="424" y="9556"/>
                    </a:lnTo>
                    <a:lnTo>
                      <a:pt x="314" y="10442"/>
                    </a:lnTo>
                    <a:lnTo>
                      <a:pt x="221" y="11327"/>
                    </a:lnTo>
                    <a:lnTo>
                      <a:pt x="129" y="12213"/>
                    </a:lnTo>
                    <a:lnTo>
                      <a:pt x="55" y="13117"/>
                    </a:lnTo>
                    <a:lnTo>
                      <a:pt x="0" y="14002"/>
                    </a:lnTo>
                    <a:lnTo>
                      <a:pt x="701" y="14002"/>
                    </a:lnTo>
                    <a:lnTo>
                      <a:pt x="701" y="13117"/>
                    </a:lnTo>
                    <a:lnTo>
                      <a:pt x="719" y="12231"/>
                    </a:lnTo>
                    <a:lnTo>
                      <a:pt x="756" y="11346"/>
                    </a:lnTo>
                    <a:lnTo>
                      <a:pt x="793" y="10460"/>
                    </a:lnTo>
                    <a:lnTo>
                      <a:pt x="867" y="9575"/>
                    </a:lnTo>
                    <a:lnTo>
                      <a:pt x="941" y="8689"/>
                    </a:lnTo>
                    <a:lnTo>
                      <a:pt x="1033" y="7804"/>
                    </a:lnTo>
                    <a:lnTo>
                      <a:pt x="1144" y="6936"/>
                    </a:lnTo>
                    <a:lnTo>
                      <a:pt x="1273" y="6051"/>
                    </a:lnTo>
                    <a:lnTo>
                      <a:pt x="1420" y="5184"/>
                    </a:lnTo>
                    <a:lnTo>
                      <a:pt x="1568" y="4317"/>
                    </a:lnTo>
                    <a:lnTo>
                      <a:pt x="1753" y="3431"/>
                    </a:lnTo>
                    <a:lnTo>
                      <a:pt x="1937" y="2564"/>
                    </a:lnTo>
                    <a:lnTo>
                      <a:pt x="2140" y="1716"/>
                    </a:lnTo>
                    <a:lnTo>
                      <a:pt x="2361" y="849"/>
                    </a:lnTo>
                    <a:lnTo>
                      <a:pt x="26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16"/>
              <p:cNvSpPr/>
              <p:nvPr/>
            </p:nvSpPr>
            <p:spPr>
              <a:xfrm>
                <a:off x="1504450" y="5271625"/>
                <a:ext cx="59050" cy="205250"/>
              </a:xfrm>
              <a:custGeom>
                <a:avLst/>
                <a:gdLst/>
                <a:ahLst/>
                <a:cxnLst/>
                <a:rect l="l" t="t" r="r" b="b"/>
                <a:pathLst>
                  <a:path w="2362" h="8210" extrusionOk="0">
                    <a:moveTo>
                      <a:pt x="2362" y="1"/>
                    </a:moveTo>
                    <a:lnTo>
                      <a:pt x="1200" y="4096"/>
                    </a:lnTo>
                    <a:lnTo>
                      <a:pt x="1" y="8210"/>
                    </a:lnTo>
                    <a:lnTo>
                      <a:pt x="1384" y="8210"/>
                    </a:lnTo>
                    <a:lnTo>
                      <a:pt x="1716" y="6088"/>
                    </a:lnTo>
                    <a:lnTo>
                      <a:pt x="1845" y="5037"/>
                    </a:lnTo>
                    <a:lnTo>
                      <a:pt x="1975" y="4004"/>
                    </a:lnTo>
                    <a:lnTo>
                      <a:pt x="2104" y="2971"/>
                    </a:lnTo>
                    <a:lnTo>
                      <a:pt x="2196" y="1956"/>
                    </a:lnTo>
                    <a:lnTo>
                      <a:pt x="2288" y="978"/>
                    </a:lnTo>
                    <a:lnTo>
                      <a:pt x="236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16"/>
              <p:cNvSpPr/>
              <p:nvPr/>
            </p:nvSpPr>
            <p:spPr>
              <a:xfrm>
                <a:off x="3274975" y="4808125"/>
                <a:ext cx="176225" cy="668750"/>
              </a:xfrm>
              <a:custGeom>
                <a:avLst/>
                <a:gdLst/>
                <a:ahLst/>
                <a:cxnLst/>
                <a:rect l="l" t="t" r="r" b="b"/>
                <a:pathLst>
                  <a:path w="7049" h="26750" extrusionOk="0">
                    <a:moveTo>
                      <a:pt x="1" y="1"/>
                    </a:moveTo>
                    <a:lnTo>
                      <a:pt x="278" y="738"/>
                    </a:lnTo>
                    <a:lnTo>
                      <a:pt x="554" y="1476"/>
                    </a:lnTo>
                    <a:lnTo>
                      <a:pt x="831" y="2214"/>
                    </a:lnTo>
                    <a:lnTo>
                      <a:pt x="1089" y="2989"/>
                    </a:lnTo>
                    <a:lnTo>
                      <a:pt x="1329" y="3764"/>
                    </a:lnTo>
                    <a:lnTo>
                      <a:pt x="1551" y="4539"/>
                    </a:lnTo>
                    <a:lnTo>
                      <a:pt x="1772" y="5332"/>
                    </a:lnTo>
                    <a:lnTo>
                      <a:pt x="1975" y="6144"/>
                    </a:lnTo>
                    <a:lnTo>
                      <a:pt x="2159" y="6955"/>
                    </a:lnTo>
                    <a:lnTo>
                      <a:pt x="2344" y="7786"/>
                    </a:lnTo>
                    <a:lnTo>
                      <a:pt x="2510" y="8616"/>
                    </a:lnTo>
                    <a:lnTo>
                      <a:pt x="2657" y="9446"/>
                    </a:lnTo>
                    <a:lnTo>
                      <a:pt x="2787" y="10294"/>
                    </a:lnTo>
                    <a:lnTo>
                      <a:pt x="2916" y="11143"/>
                    </a:lnTo>
                    <a:lnTo>
                      <a:pt x="3026" y="11992"/>
                    </a:lnTo>
                    <a:lnTo>
                      <a:pt x="3137" y="12859"/>
                    </a:lnTo>
                    <a:lnTo>
                      <a:pt x="3211" y="13726"/>
                    </a:lnTo>
                    <a:lnTo>
                      <a:pt x="3285" y="14593"/>
                    </a:lnTo>
                    <a:lnTo>
                      <a:pt x="3359" y="15460"/>
                    </a:lnTo>
                    <a:lnTo>
                      <a:pt x="3414" y="16327"/>
                    </a:lnTo>
                    <a:lnTo>
                      <a:pt x="3451" y="17212"/>
                    </a:lnTo>
                    <a:lnTo>
                      <a:pt x="3469" y="18079"/>
                    </a:lnTo>
                    <a:lnTo>
                      <a:pt x="3488" y="18965"/>
                    </a:lnTo>
                    <a:lnTo>
                      <a:pt x="3469" y="19832"/>
                    </a:lnTo>
                    <a:lnTo>
                      <a:pt x="3469" y="20718"/>
                    </a:lnTo>
                    <a:lnTo>
                      <a:pt x="3432" y="21585"/>
                    </a:lnTo>
                    <a:lnTo>
                      <a:pt x="3395" y="22452"/>
                    </a:lnTo>
                    <a:lnTo>
                      <a:pt x="3340" y="23319"/>
                    </a:lnTo>
                    <a:lnTo>
                      <a:pt x="3285" y="24186"/>
                    </a:lnTo>
                    <a:lnTo>
                      <a:pt x="3211" y="25053"/>
                    </a:lnTo>
                    <a:lnTo>
                      <a:pt x="3119" y="25901"/>
                    </a:lnTo>
                    <a:lnTo>
                      <a:pt x="3008" y="26750"/>
                    </a:lnTo>
                    <a:lnTo>
                      <a:pt x="7048" y="26750"/>
                    </a:lnTo>
                    <a:lnTo>
                      <a:pt x="7011" y="25422"/>
                    </a:lnTo>
                    <a:lnTo>
                      <a:pt x="6974" y="24075"/>
                    </a:lnTo>
                    <a:lnTo>
                      <a:pt x="6919" y="22728"/>
                    </a:lnTo>
                    <a:lnTo>
                      <a:pt x="6845" y="21400"/>
                    </a:lnTo>
                    <a:lnTo>
                      <a:pt x="6734" y="20053"/>
                    </a:lnTo>
                    <a:lnTo>
                      <a:pt x="6605" y="18725"/>
                    </a:lnTo>
                    <a:lnTo>
                      <a:pt x="6439" y="17397"/>
                    </a:lnTo>
                    <a:lnTo>
                      <a:pt x="6255" y="16069"/>
                    </a:lnTo>
                    <a:lnTo>
                      <a:pt x="6089" y="14980"/>
                    </a:lnTo>
                    <a:lnTo>
                      <a:pt x="5886" y="13910"/>
                    </a:lnTo>
                    <a:lnTo>
                      <a:pt x="5646" y="12840"/>
                    </a:lnTo>
                    <a:lnTo>
                      <a:pt x="5388" y="11789"/>
                    </a:lnTo>
                    <a:lnTo>
                      <a:pt x="5111" y="10737"/>
                    </a:lnTo>
                    <a:lnTo>
                      <a:pt x="4816" y="9686"/>
                    </a:lnTo>
                    <a:lnTo>
                      <a:pt x="4465" y="8653"/>
                    </a:lnTo>
                    <a:lnTo>
                      <a:pt x="4096" y="7620"/>
                    </a:lnTo>
                    <a:lnTo>
                      <a:pt x="3709" y="6605"/>
                    </a:lnTo>
                    <a:lnTo>
                      <a:pt x="3266" y="5609"/>
                    </a:lnTo>
                    <a:lnTo>
                      <a:pt x="2805" y="4631"/>
                    </a:lnTo>
                    <a:lnTo>
                      <a:pt x="2325" y="3672"/>
                    </a:lnTo>
                    <a:lnTo>
                      <a:pt x="1790" y="2712"/>
                    </a:lnTo>
                    <a:lnTo>
                      <a:pt x="1219" y="1790"/>
                    </a:lnTo>
                    <a:lnTo>
                      <a:pt x="628" y="886"/>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16"/>
              <p:cNvSpPr/>
              <p:nvPr/>
            </p:nvSpPr>
            <p:spPr>
              <a:xfrm>
                <a:off x="3477925" y="5041950"/>
                <a:ext cx="70575" cy="434925"/>
              </a:xfrm>
              <a:custGeom>
                <a:avLst/>
                <a:gdLst/>
                <a:ahLst/>
                <a:cxnLst/>
                <a:rect l="l" t="t" r="r" b="b"/>
                <a:pathLst>
                  <a:path w="2823" h="17397" extrusionOk="0">
                    <a:moveTo>
                      <a:pt x="2823" y="1"/>
                    </a:moveTo>
                    <a:lnTo>
                      <a:pt x="0" y="17397"/>
                    </a:lnTo>
                    <a:lnTo>
                      <a:pt x="1255" y="17397"/>
                    </a:lnTo>
                    <a:lnTo>
                      <a:pt x="1365" y="15220"/>
                    </a:lnTo>
                    <a:lnTo>
                      <a:pt x="1513" y="13043"/>
                    </a:lnTo>
                    <a:lnTo>
                      <a:pt x="1679" y="10866"/>
                    </a:lnTo>
                    <a:lnTo>
                      <a:pt x="1863" y="8690"/>
                    </a:lnTo>
                    <a:lnTo>
                      <a:pt x="2066" y="6513"/>
                    </a:lnTo>
                    <a:lnTo>
                      <a:pt x="2306" y="4336"/>
                    </a:lnTo>
                    <a:lnTo>
                      <a:pt x="2546" y="2159"/>
                    </a:lnTo>
                    <a:lnTo>
                      <a:pt x="282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16"/>
              <p:cNvSpPr/>
              <p:nvPr/>
            </p:nvSpPr>
            <p:spPr>
              <a:xfrm>
                <a:off x="3529100" y="5081625"/>
                <a:ext cx="184975" cy="395250"/>
              </a:xfrm>
              <a:custGeom>
                <a:avLst/>
                <a:gdLst/>
                <a:ahLst/>
                <a:cxnLst/>
                <a:rect l="l" t="t" r="r" b="b"/>
                <a:pathLst>
                  <a:path w="7399" h="15810" extrusionOk="0">
                    <a:moveTo>
                      <a:pt x="7398" y="0"/>
                    </a:moveTo>
                    <a:lnTo>
                      <a:pt x="6753" y="886"/>
                    </a:lnTo>
                    <a:lnTo>
                      <a:pt x="6144" y="1790"/>
                    </a:lnTo>
                    <a:lnTo>
                      <a:pt x="5535" y="2712"/>
                    </a:lnTo>
                    <a:lnTo>
                      <a:pt x="4963" y="3653"/>
                    </a:lnTo>
                    <a:lnTo>
                      <a:pt x="4410" y="4594"/>
                    </a:lnTo>
                    <a:lnTo>
                      <a:pt x="3875" y="5553"/>
                    </a:lnTo>
                    <a:lnTo>
                      <a:pt x="3377" y="6531"/>
                    </a:lnTo>
                    <a:lnTo>
                      <a:pt x="2897" y="7527"/>
                    </a:lnTo>
                    <a:lnTo>
                      <a:pt x="2436" y="8523"/>
                    </a:lnTo>
                    <a:lnTo>
                      <a:pt x="2012" y="9538"/>
                    </a:lnTo>
                    <a:lnTo>
                      <a:pt x="1606" y="10571"/>
                    </a:lnTo>
                    <a:lnTo>
                      <a:pt x="1237" y="11604"/>
                    </a:lnTo>
                    <a:lnTo>
                      <a:pt x="886" y="12637"/>
                    </a:lnTo>
                    <a:lnTo>
                      <a:pt x="554" y="13688"/>
                    </a:lnTo>
                    <a:lnTo>
                      <a:pt x="259" y="14758"/>
                    </a:lnTo>
                    <a:lnTo>
                      <a:pt x="1" y="15810"/>
                    </a:lnTo>
                    <a:lnTo>
                      <a:pt x="3063" y="15810"/>
                    </a:lnTo>
                    <a:lnTo>
                      <a:pt x="3211" y="14795"/>
                    </a:lnTo>
                    <a:lnTo>
                      <a:pt x="3377" y="13781"/>
                    </a:lnTo>
                    <a:lnTo>
                      <a:pt x="3561" y="12766"/>
                    </a:lnTo>
                    <a:lnTo>
                      <a:pt x="3764" y="11770"/>
                    </a:lnTo>
                    <a:lnTo>
                      <a:pt x="3986" y="10755"/>
                    </a:lnTo>
                    <a:lnTo>
                      <a:pt x="4207" y="9759"/>
                    </a:lnTo>
                    <a:lnTo>
                      <a:pt x="4465" y="8763"/>
                    </a:lnTo>
                    <a:lnTo>
                      <a:pt x="4723" y="7767"/>
                    </a:lnTo>
                    <a:lnTo>
                      <a:pt x="5000" y="6771"/>
                    </a:lnTo>
                    <a:lnTo>
                      <a:pt x="5295" y="5793"/>
                    </a:lnTo>
                    <a:lnTo>
                      <a:pt x="5609" y="4815"/>
                    </a:lnTo>
                    <a:lnTo>
                      <a:pt x="5941" y="3837"/>
                    </a:lnTo>
                    <a:lnTo>
                      <a:pt x="6291" y="2878"/>
                    </a:lnTo>
                    <a:lnTo>
                      <a:pt x="6642" y="1900"/>
                    </a:lnTo>
                    <a:lnTo>
                      <a:pt x="7011" y="941"/>
                    </a:lnTo>
                    <a:lnTo>
                      <a:pt x="739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16"/>
              <p:cNvSpPr/>
              <p:nvPr/>
            </p:nvSpPr>
            <p:spPr>
              <a:xfrm>
                <a:off x="3676225" y="5004125"/>
                <a:ext cx="182650" cy="472750"/>
              </a:xfrm>
              <a:custGeom>
                <a:avLst/>
                <a:gdLst/>
                <a:ahLst/>
                <a:cxnLst/>
                <a:rect l="l" t="t" r="r" b="b"/>
                <a:pathLst>
                  <a:path w="7306" h="18910" extrusionOk="0">
                    <a:moveTo>
                      <a:pt x="1" y="1"/>
                    </a:moveTo>
                    <a:lnTo>
                      <a:pt x="296" y="481"/>
                    </a:lnTo>
                    <a:lnTo>
                      <a:pt x="573" y="979"/>
                    </a:lnTo>
                    <a:lnTo>
                      <a:pt x="849" y="1495"/>
                    </a:lnTo>
                    <a:lnTo>
                      <a:pt x="1108" y="2012"/>
                    </a:lnTo>
                    <a:lnTo>
                      <a:pt x="1624" y="3063"/>
                    </a:lnTo>
                    <a:lnTo>
                      <a:pt x="2104" y="4170"/>
                    </a:lnTo>
                    <a:lnTo>
                      <a:pt x="2565" y="5295"/>
                    </a:lnTo>
                    <a:lnTo>
                      <a:pt x="2989" y="6458"/>
                    </a:lnTo>
                    <a:lnTo>
                      <a:pt x="3395" y="7638"/>
                    </a:lnTo>
                    <a:lnTo>
                      <a:pt x="3764" y="8837"/>
                    </a:lnTo>
                    <a:lnTo>
                      <a:pt x="4096" y="10073"/>
                    </a:lnTo>
                    <a:lnTo>
                      <a:pt x="4410" y="11309"/>
                    </a:lnTo>
                    <a:lnTo>
                      <a:pt x="4686" y="12564"/>
                    </a:lnTo>
                    <a:lnTo>
                      <a:pt x="4945" y="13837"/>
                    </a:lnTo>
                    <a:lnTo>
                      <a:pt x="5166" y="15091"/>
                    </a:lnTo>
                    <a:lnTo>
                      <a:pt x="5351" y="16364"/>
                    </a:lnTo>
                    <a:lnTo>
                      <a:pt x="5517" y="17637"/>
                    </a:lnTo>
                    <a:lnTo>
                      <a:pt x="5646" y="18910"/>
                    </a:lnTo>
                    <a:lnTo>
                      <a:pt x="7306" y="18910"/>
                    </a:lnTo>
                    <a:lnTo>
                      <a:pt x="7066" y="17176"/>
                    </a:lnTo>
                    <a:lnTo>
                      <a:pt x="6937" y="16309"/>
                    </a:lnTo>
                    <a:lnTo>
                      <a:pt x="6789" y="15442"/>
                    </a:lnTo>
                    <a:lnTo>
                      <a:pt x="6623" y="14575"/>
                    </a:lnTo>
                    <a:lnTo>
                      <a:pt x="6439" y="13708"/>
                    </a:lnTo>
                    <a:lnTo>
                      <a:pt x="6254" y="12841"/>
                    </a:lnTo>
                    <a:lnTo>
                      <a:pt x="6052" y="11992"/>
                    </a:lnTo>
                    <a:lnTo>
                      <a:pt x="5830" y="11180"/>
                    </a:lnTo>
                    <a:lnTo>
                      <a:pt x="5590" y="10350"/>
                    </a:lnTo>
                    <a:lnTo>
                      <a:pt x="5332" y="9538"/>
                    </a:lnTo>
                    <a:lnTo>
                      <a:pt x="5055" y="8745"/>
                    </a:lnTo>
                    <a:lnTo>
                      <a:pt x="4760" y="7952"/>
                    </a:lnTo>
                    <a:lnTo>
                      <a:pt x="4447" y="7159"/>
                    </a:lnTo>
                    <a:lnTo>
                      <a:pt x="4096" y="6384"/>
                    </a:lnTo>
                    <a:lnTo>
                      <a:pt x="3746" y="5609"/>
                    </a:lnTo>
                    <a:lnTo>
                      <a:pt x="3358" y="4853"/>
                    </a:lnTo>
                    <a:lnTo>
                      <a:pt x="2952" y="4115"/>
                    </a:lnTo>
                    <a:lnTo>
                      <a:pt x="2528" y="3377"/>
                    </a:lnTo>
                    <a:lnTo>
                      <a:pt x="2067" y="2676"/>
                    </a:lnTo>
                    <a:lnTo>
                      <a:pt x="1587" y="1975"/>
                    </a:lnTo>
                    <a:lnTo>
                      <a:pt x="1089" y="1292"/>
                    </a:lnTo>
                    <a:lnTo>
                      <a:pt x="554" y="647"/>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16"/>
              <p:cNvSpPr/>
              <p:nvPr/>
            </p:nvSpPr>
            <p:spPr>
              <a:xfrm>
                <a:off x="2913400" y="4695600"/>
                <a:ext cx="286425" cy="781275"/>
              </a:xfrm>
              <a:custGeom>
                <a:avLst/>
                <a:gdLst/>
                <a:ahLst/>
                <a:cxnLst/>
                <a:rect l="l" t="t" r="r" b="b"/>
                <a:pathLst>
                  <a:path w="11457" h="31251" extrusionOk="0">
                    <a:moveTo>
                      <a:pt x="8487" y="0"/>
                    </a:moveTo>
                    <a:lnTo>
                      <a:pt x="7860" y="1716"/>
                    </a:lnTo>
                    <a:lnTo>
                      <a:pt x="7269" y="3450"/>
                    </a:lnTo>
                    <a:lnTo>
                      <a:pt x="6716" y="5203"/>
                    </a:lnTo>
                    <a:lnTo>
                      <a:pt x="6199" y="6955"/>
                    </a:lnTo>
                    <a:lnTo>
                      <a:pt x="5738" y="8726"/>
                    </a:lnTo>
                    <a:lnTo>
                      <a:pt x="5314" y="10497"/>
                    </a:lnTo>
                    <a:lnTo>
                      <a:pt x="4926" y="12287"/>
                    </a:lnTo>
                    <a:lnTo>
                      <a:pt x="4576" y="14094"/>
                    </a:lnTo>
                    <a:lnTo>
                      <a:pt x="4262" y="15902"/>
                    </a:lnTo>
                    <a:lnTo>
                      <a:pt x="4004" y="17710"/>
                    </a:lnTo>
                    <a:lnTo>
                      <a:pt x="3783" y="19518"/>
                    </a:lnTo>
                    <a:lnTo>
                      <a:pt x="3598" y="21344"/>
                    </a:lnTo>
                    <a:lnTo>
                      <a:pt x="3451" y="23171"/>
                    </a:lnTo>
                    <a:lnTo>
                      <a:pt x="3358" y="24997"/>
                    </a:lnTo>
                    <a:lnTo>
                      <a:pt x="3285" y="26824"/>
                    </a:lnTo>
                    <a:lnTo>
                      <a:pt x="3266" y="28668"/>
                    </a:lnTo>
                    <a:lnTo>
                      <a:pt x="1" y="23466"/>
                    </a:lnTo>
                    <a:lnTo>
                      <a:pt x="1" y="23466"/>
                    </a:lnTo>
                    <a:lnTo>
                      <a:pt x="204" y="23872"/>
                    </a:lnTo>
                    <a:lnTo>
                      <a:pt x="388" y="24278"/>
                    </a:lnTo>
                    <a:lnTo>
                      <a:pt x="776" y="25145"/>
                    </a:lnTo>
                    <a:lnTo>
                      <a:pt x="1126" y="26086"/>
                    </a:lnTo>
                    <a:lnTo>
                      <a:pt x="1477" y="27045"/>
                    </a:lnTo>
                    <a:lnTo>
                      <a:pt x="1790" y="28060"/>
                    </a:lnTo>
                    <a:lnTo>
                      <a:pt x="2104" y="29111"/>
                    </a:lnTo>
                    <a:lnTo>
                      <a:pt x="2381" y="30181"/>
                    </a:lnTo>
                    <a:lnTo>
                      <a:pt x="2639" y="31251"/>
                    </a:lnTo>
                    <a:lnTo>
                      <a:pt x="8524" y="31251"/>
                    </a:lnTo>
                    <a:lnTo>
                      <a:pt x="8561" y="30144"/>
                    </a:lnTo>
                    <a:lnTo>
                      <a:pt x="8598" y="29037"/>
                    </a:lnTo>
                    <a:lnTo>
                      <a:pt x="8671" y="27912"/>
                    </a:lnTo>
                    <a:lnTo>
                      <a:pt x="8764" y="26805"/>
                    </a:lnTo>
                    <a:lnTo>
                      <a:pt x="8874" y="25698"/>
                    </a:lnTo>
                    <a:lnTo>
                      <a:pt x="9003" y="24591"/>
                    </a:lnTo>
                    <a:lnTo>
                      <a:pt x="9169" y="23503"/>
                    </a:lnTo>
                    <a:lnTo>
                      <a:pt x="9335" y="22396"/>
                    </a:lnTo>
                    <a:lnTo>
                      <a:pt x="9520" y="21308"/>
                    </a:lnTo>
                    <a:lnTo>
                      <a:pt x="9741" y="20201"/>
                    </a:lnTo>
                    <a:lnTo>
                      <a:pt x="9981" y="19131"/>
                    </a:lnTo>
                    <a:lnTo>
                      <a:pt x="10239" y="18042"/>
                    </a:lnTo>
                    <a:lnTo>
                      <a:pt x="10516" y="16954"/>
                    </a:lnTo>
                    <a:lnTo>
                      <a:pt x="10811" y="15884"/>
                    </a:lnTo>
                    <a:lnTo>
                      <a:pt x="11125" y="14814"/>
                    </a:lnTo>
                    <a:lnTo>
                      <a:pt x="11457" y="13762"/>
                    </a:lnTo>
                    <a:lnTo>
                      <a:pt x="11070" y="14519"/>
                    </a:lnTo>
                    <a:lnTo>
                      <a:pt x="10701" y="15275"/>
                    </a:lnTo>
                    <a:lnTo>
                      <a:pt x="10350" y="16031"/>
                    </a:lnTo>
                    <a:lnTo>
                      <a:pt x="10000" y="16806"/>
                    </a:lnTo>
                    <a:lnTo>
                      <a:pt x="9649" y="17581"/>
                    </a:lnTo>
                    <a:lnTo>
                      <a:pt x="9317" y="18356"/>
                    </a:lnTo>
                    <a:lnTo>
                      <a:pt x="9003" y="19149"/>
                    </a:lnTo>
                    <a:lnTo>
                      <a:pt x="8690" y="19924"/>
                    </a:lnTo>
                    <a:lnTo>
                      <a:pt x="8395" y="20717"/>
                    </a:lnTo>
                    <a:lnTo>
                      <a:pt x="8099" y="21511"/>
                    </a:lnTo>
                    <a:lnTo>
                      <a:pt x="7823" y="22304"/>
                    </a:lnTo>
                    <a:lnTo>
                      <a:pt x="7564" y="23115"/>
                    </a:lnTo>
                    <a:lnTo>
                      <a:pt x="7306" y="23927"/>
                    </a:lnTo>
                    <a:lnTo>
                      <a:pt x="7066" y="24739"/>
                    </a:lnTo>
                    <a:lnTo>
                      <a:pt x="6845" y="25551"/>
                    </a:lnTo>
                    <a:lnTo>
                      <a:pt x="6624" y="26362"/>
                    </a:lnTo>
                    <a:lnTo>
                      <a:pt x="6550" y="24702"/>
                    </a:lnTo>
                    <a:lnTo>
                      <a:pt x="6513" y="23060"/>
                    </a:lnTo>
                    <a:lnTo>
                      <a:pt x="6476" y="21400"/>
                    </a:lnTo>
                    <a:lnTo>
                      <a:pt x="6495" y="19740"/>
                    </a:lnTo>
                    <a:lnTo>
                      <a:pt x="6513" y="18079"/>
                    </a:lnTo>
                    <a:lnTo>
                      <a:pt x="6568" y="16419"/>
                    </a:lnTo>
                    <a:lnTo>
                      <a:pt x="6661" y="14777"/>
                    </a:lnTo>
                    <a:lnTo>
                      <a:pt x="6753" y="13117"/>
                    </a:lnTo>
                    <a:lnTo>
                      <a:pt x="6882" y="11475"/>
                    </a:lnTo>
                    <a:lnTo>
                      <a:pt x="7048" y="9815"/>
                    </a:lnTo>
                    <a:lnTo>
                      <a:pt x="7214" y="8173"/>
                    </a:lnTo>
                    <a:lnTo>
                      <a:pt x="7417" y="6531"/>
                    </a:lnTo>
                    <a:lnTo>
                      <a:pt x="7657" y="4889"/>
                    </a:lnTo>
                    <a:lnTo>
                      <a:pt x="7897" y="3247"/>
                    </a:lnTo>
                    <a:lnTo>
                      <a:pt x="8173" y="1624"/>
                    </a:lnTo>
                    <a:lnTo>
                      <a:pt x="848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16"/>
              <p:cNvSpPr/>
              <p:nvPr/>
            </p:nvSpPr>
            <p:spPr>
              <a:xfrm>
                <a:off x="3135250" y="5282225"/>
                <a:ext cx="44300" cy="194650"/>
              </a:xfrm>
              <a:custGeom>
                <a:avLst/>
                <a:gdLst/>
                <a:ahLst/>
                <a:cxnLst/>
                <a:rect l="l" t="t" r="r" b="b"/>
                <a:pathLst>
                  <a:path w="1772" h="7786" extrusionOk="0">
                    <a:moveTo>
                      <a:pt x="1771" y="1"/>
                    </a:moveTo>
                    <a:lnTo>
                      <a:pt x="0" y="7786"/>
                    </a:lnTo>
                    <a:lnTo>
                      <a:pt x="960" y="7786"/>
                    </a:lnTo>
                    <a:lnTo>
                      <a:pt x="1126" y="5720"/>
                    </a:lnTo>
                    <a:lnTo>
                      <a:pt x="1329" y="3709"/>
                    </a:lnTo>
                    <a:lnTo>
                      <a:pt x="1531" y="1790"/>
                    </a:lnTo>
                    <a:lnTo>
                      <a:pt x="177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16"/>
              <p:cNvSpPr/>
              <p:nvPr/>
            </p:nvSpPr>
            <p:spPr>
              <a:xfrm>
                <a:off x="3881450" y="4722800"/>
                <a:ext cx="1014675" cy="754075"/>
              </a:xfrm>
              <a:custGeom>
                <a:avLst/>
                <a:gdLst/>
                <a:ahLst/>
                <a:cxnLst/>
                <a:rect l="l" t="t" r="r" b="b"/>
                <a:pathLst>
                  <a:path w="40587" h="30163" extrusionOk="0">
                    <a:moveTo>
                      <a:pt x="7841" y="10682"/>
                    </a:moveTo>
                    <a:lnTo>
                      <a:pt x="8247" y="11586"/>
                    </a:lnTo>
                    <a:lnTo>
                      <a:pt x="8616" y="12508"/>
                    </a:lnTo>
                    <a:lnTo>
                      <a:pt x="8967" y="13431"/>
                    </a:lnTo>
                    <a:lnTo>
                      <a:pt x="9299" y="14353"/>
                    </a:lnTo>
                    <a:lnTo>
                      <a:pt x="9594" y="15294"/>
                    </a:lnTo>
                    <a:lnTo>
                      <a:pt x="9871" y="16253"/>
                    </a:lnTo>
                    <a:lnTo>
                      <a:pt x="10110" y="17213"/>
                    </a:lnTo>
                    <a:lnTo>
                      <a:pt x="10332" y="18172"/>
                    </a:lnTo>
                    <a:lnTo>
                      <a:pt x="10516" y="19131"/>
                    </a:lnTo>
                    <a:lnTo>
                      <a:pt x="10682" y="20109"/>
                    </a:lnTo>
                    <a:lnTo>
                      <a:pt x="10811" y="21087"/>
                    </a:lnTo>
                    <a:lnTo>
                      <a:pt x="10922" y="22083"/>
                    </a:lnTo>
                    <a:lnTo>
                      <a:pt x="11014" y="23061"/>
                    </a:lnTo>
                    <a:lnTo>
                      <a:pt x="11070" y="24038"/>
                    </a:lnTo>
                    <a:lnTo>
                      <a:pt x="11088" y="25034"/>
                    </a:lnTo>
                    <a:lnTo>
                      <a:pt x="11088" y="26031"/>
                    </a:lnTo>
                    <a:lnTo>
                      <a:pt x="10904" y="25440"/>
                    </a:lnTo>
                    <a:lnTo>
                      <a:pt x="10701" y="24868"/>
                    </a:lnTo>
                    <a:lnTo>
                      <a:pt x="10479" y="24297"/>
                    </a:lnTo>
                    <a:lnTo>
                      <a:pt x="10239" y="23743"/>
                    </a:lnTo>
                    <a:lnTo>
                      <a:pt x="9981" y="23190"/>
                    </a:lnTo>
                    <a:lnTo>
                      <a:pt x="9704" y="22655"/>
                    </a:lnTo>
                    <a:lnTo>
                      <a:pt x="9409" y="22120"/>
                    </a:lnTo>
                    <a:lnTo>
                      <a:pt x="9096" y="21585"/>
                    </a:lnTo>
                    <a:lnTo>
                      <a:pt x="8764" y="21068"/>
                    </a:lnTo>
                    <a:lnTo>
                      <a:pt x="8432" y="20570"/>
                    </a:lnTo>
                    <a:lnTo>
                      <a:pt x="8081" y="20072"/>
                    </a:lnTo>
                    <a:lnTo>
                      <a:pt x="7712" y="19592"/>
                    </a:lnTo>
                    <a:lnTo>
                      <a:pt x="7325" y="19113"/>
                    </a:lnTo>
                    <a:lnTo>
                      <a:pt x="6919" y="18652"/>
                    </a:lnTo>
                    <a:lnTo>
                      <a:pt x="6495" y="18209"/>
                    </a:lnTo>
                    <a:lnTo>
                      <a:pt x="6070" y="17784"/>
                    </a:lnTo>
                    <a:lnTo>
                      <a:pt x="6255" y="16862"/>
                    </a:lnTo>
                    <a:lnTo>
                      <a:pt x="6439" y="15958"/>
                    </a:lnTo>
                    <a:lnTo>
                      <a:pt x="6642" y="15054"/>
                    </a:lnTo>
                    <a:lnTo>
                      <a:pt x="6864" y="14169"/>
                    </a:lnTo>
                    <a:lnTo>
                      <a:pt x="7085" y="13283"/>
                    </a:lnTo>
                    <a:lnTo>
                      <a:pt x="7325" y="12398"/>
                    </a:lnTo>
                    <a:lnTo>
                      <a:pt x="7583" y="11531"/>
                    </a:lnTo>
                    <a:lnTo>
                      <a:pt x="7841" y="10682"/>
                    </a:lnTo>
                    <a:close/>
                    <a:moveTo>
                      <a:pt x="17250" y="1"/>
                    </a:moveTo>
                    <a:lnTo>
                      <a:pt x="17822" y="978"/>
                    </a:lnTo>
                    <a:lnTo>
                      <a:pt x="18393" y="1956"/>
                    </a:lnTo>
                    <a:lnTo>
                      <a:pt x="18947" y="2952"/>
                    </a:lnTo>
                    <a:lnTo>
                      <a:pt x="19482" y="3949"/>
                    </a:lnTo>
                    <a:lnTo>
                      <a:pt x="19998" y="4945"/>
                    </a:lnTo>
                    <a:lnTo>
                      <a:pt x="20515" y="5959"/>
                    </a:lnTo>
                    <a:lnTo>
                      <a:pt x="21013" y="6974"/>
                    </a:lnTo>
                    <a:lnTo>
                      <a:pt x="21511" y="7989"/>
                    </a:lnTo>
                    <a:lnTo>
                      <a:pt x="21972" y="9003"/>
                    </a:lnTo>
                    <a:lnTo>
                      <a:pt x="22452" y="10036"/>
                    </a:lnTo>
                    <a:lnTo>
                      <a:pt x="22895" y="11069"/>
                    </a:lnTo>
                    <a:lnTo>
                      <a:pt x="23337" y="12121"/>
                    </a:lnTo>
                    <a:lnTo>
                      <a:pt x="23762" y="13154"/>
                    </a:lnTo>
                    <a:lnTo>
                      <a:pt x="24186" y="14206"/>
                    </a:lnTo>
                    <a:lnTo>
                      <a:pt x="24592" y="15276"/>
                    </a:lnTo>
                    <a:lnTo>
                      <a:pt x="24979" y="16327"/>
                    </a:lnTo>
                    <a:lnTo>
                      <a:pt x="24721" y="17268"/>
                    </a:lnTo>
                    <a:lnTo>
                      <a:pt x="24463" y="18227"/>
                    </a:lnTo>
                    <a:lnTo>
                      <a:pt x="24002" y="20146"/>
                    </a:lnTo>
                    <a:lnTo>
                      <a:pt x="23559" y="22064"/>
                    </a:lnTo>
                    <a:lnTo>
                      <a:pt x="23153" y="24001"/>
                    </a:lnTo>
                    <a:lnTo>
                      <a:pt x="22563" y="23393"/>
                    </a:lnTo>
                    <a:lnTo>
                      <a:pt x="22766" y="22747"/>
                    </a:lnTo>
                    <a:lnTo>
                      <a:pt x="22987" y="22101"/>
                    </a:lnTo>
                    <a:lnTo>
                      <a:pt x="23208" y="21456"/>
                    </a:lnTo>
                    <a:lnTo>
                      <a:pt x="23448" y="20810"/>
                    </a:lnTo>
                    <a:lnTo>
                      <a:pt x="23098" y="21345"/>
                    </a:lnTo>
                    <a:lnTo>
                      <a:pt x="22766" y="21880"/>
                    </a:lnTo>
                    <a:lnTo>
                      <a:pt x="22434" y="22415"/>
                    </a:lnTo>
                    <a:lnTo>
                      <a:pt x="22120" y="22968"/>
                    </a:lnTo>
                    <a:lnTo>
                      <a:pt x="21677" y="22544"/>
                    </a:lnTo>
                    <a:lnTo>
                      <a:pt x="21216" y="22120"/>
                    </a:lnTo>
                    <a:lnTo>
                      <a:pt x="20755" y="21732"/>
                    </a:lnTo>
                    <a:lnTo>
                      <a:pt x="20275" y="21326"/>
                    </a:lnTo>
                    <a:lnTo>
                      <a:pt x="19795" y="20939"/>
                    </a:lnTo>
                    <a:lnTo>
                      <a:pt x="19297" y="20570"/>
                    </a:lnTo>
                    <a:lnTo>
                      <a:pt x="18799" y="20201"/>
                    </a:lnTo>
                    <a:lnTo>
                      <a:pt x="18301" y="19832"/>
                    </a:lnTo>
                    <a:lnTo>
                      <a:pt x="18449" y="18412"/>
                    </a:lnTo>
                    <a:lnTo>
                      <a:pt x="18633" y="16973"/>
                    </a:lnTo>
                    <a:lnTo>
                      <a:pt x="18172" y="18209"/>
                    </a:lnTo>
                    <a:lnTo>
                      <a:pt x="17729" y="19445"/>
                    </a:lnTo>
                    <a:lnTo>
                      <a:pt x="16825" y="18854"/>
                    </a:lnTo>
                    <a:lnTo>
                      <a:pt x="15866" y="18301"/>
                    </a:lnTo>
                    <a:lnTo>
                      <a:pt x="14907" y="17766"/>
                    </a:lnTo>
                    <a:lnTo>
                      <a:pt x="13929" y="17268"/>
                    </a:lnTo>
                    <a:lnTo>
                      <a:pt x="14815" y="18061"/>
                    </a:lnTo>
                    <a:lnTo>
                      <a:pt x="15700" y="18891"/>
                    </a:lnTo>
                    <a:lnTo>
                      <a:pt x="16549" y="19721"/>
                    </a:lnTo>
                    <a:lnTo>
                      <a:pt x="17360" y="20589"/>
                    </a:lnTo>
                    <a:lnTo>
                      <a:pt x="17010" y="21751"/>
                    </a:lnTo>
                    <a:lnTo>
                      <a:pt x="16678" y="22913"/>
                    </a:lnTo>
                    <a:lnTo>
                      <a:pt x="16364" y="24075"/>
                    </a:lnTo>
                    <a:lnTo>
                      <a:pt x="16069" y="25237"/>
                    </a:lnTo>
                    <a:lnTo>
                      <a:pt x="15792" y="26418"/>
                    </a:lnTo>
                    <a:lnTo>
                      <a:pt x="15552" y="27599"/>
                    </a:lnTo>
                    <a:lnTo>
                      <a:pt x="15331" y="28798"/>
                    </a:lnTo>
                    <a:lnTo>
                      <a:pt x="15110" y="29979"/>
                    </a:lnTo>
                    <a:lnTo>
                      <a:pt x="15202" y="29314"/>
                    </a:lnTo>
                    <a:lnTo>
                      <a:pt x="15276" y="28632"/>
                    </a:lnTo>
                    <a:lnTo>
                      <a:pt x="15313" y="27949"/>
                    </a:lnTo>
                    <a:lnTo>
                      <a:pt x="15331" y="27267"/>
                    </a:lnTo>
                    <a:lnTo>
                      <a:pt x="15331" y="26584"/>
                    </a:lnTo>
                    <a:lnTo>
                      <a:pt x="15294" y="25920"/>
                    </a:lnTo>
                    <a:lnTo>
                      <a:pt x="15257" y="25237"/>
                    </a:lnTo>
                    <a:lnTo>
                      <a:pt x="15184" y="24555"/>
                    </a:lnTo>
                    <a:lnTo>
                      <a:pt x="15110" y="23891"/>
                    </a:lnTo>
                    <a:lnTo>
                      <a:pt x="14999" y="23208"/>
                    </a:lnTo>
                    <a:lnTo>
                      <a:pt x="14870" y="22544"/>
                    </a:lnTo>
                    <a:lnTo>
                      <a:pt x="14722" y="21880"/>
                    </a:lnTo>
                    <a:lnTo>
                      <a:pt x="14556" y="21216"/>
                    </a:lnTo>
                    <a:lnTo>
                      <a:pt x="14372" y="20570"/>
                    </a:lnTo>
                    <a:lnTo>
                      <a:pt x="14169" y="19906"/>
                    </a:lnTo>
                    <a:lnTo>
                      <a:pt x="13948" y="19279"/>
                    </a:lnTo>
                    <a:lnTo>
                      <a:pt x="13708" y="18633"/>
                    </a:lnTo>
                    <a:lnTo>
                      <a:pt x="13449" y="18006"/>
                    </a:lnTo>
                    <a:lnTo>
                      <a:pt x="13173" y="17379"/>
                    </a:lnTo>
                    <a:lnTo>
                      <a:pt x="12878" y="16770"/>
                    </a:lnTo>
                    <a:lnTo>
                      <a:pt x="12545" y="16161"/>
                    </a:lnTo>
                    <a:lnTo>
                      <a:pt x="12213" y="15571"/>
                    </a:lnTo>
                    <a:lnTo>
                      <a:pt x="11863" y="14999"/>
                    </a:lnTo>
                    <a:lnTo>
                      <a:pt x="11494" y="14427"/>
                    </a:lnTo>
                    <a:lnTo>
                      <a:pt x="11125" y="13855"/>
                    </a:lnTo>
                    <a:lnTo>
                      <a:pt x="10719" y="13302"/>
                    </a:lnTo>
                    <a:lnTo>
                      <a:pt x="10295" y="12767"/>
                    </a:lnTo>
                    <a:lnTo>
                      <a:pt x="9871" y="12250"/>
                    </a:lnTo>
                    <a:lnTo>
                      <a:pt x="9409" y="11734"/>
                    </a:lnTo>
                    <a:lnTo>
                      <a:pt x="8948" y="11254"/>
                    </a:lnTo>
                    <a:lnTo>
                      <a:pt x="8468" y="10774"/>
                    </a:lnTo>
                    <a:lnTo>
                      <a:pt x="7970" y="10295"/>
                    </a:lnTo>
                    <a:lnTo>
                      <a:pt x="8395" y="9040"/>
                    </a:lnTo>
                    <a:lnTo>
                      <a:pt x="8837" y="7804"/>
                    </a:lnTo>
                    <a:lnTo>
                      <a:pt x="9317" y="6605"/>
                    </a:lnTo>
                    <a:lnTo>
                      <a:pt x="9834" y="5443"/>
                    </a:lnTo>
                    <a:lnTo>
                      <a:pt x="9372" y="5978"/>
                    </a:lnTo>
                    <a:lnTo>
                      <a:pt x="8930" y="6513"/>
                    </a:lnTo>
                    <a:lnTo>
                      <a:pt x="8487" y="7048"/>
                    </a:lnTo>
                    <a:lnTo>
                      <a:pt x="8063" y="7601"/>
                    </a:lnTo>
                    <a:lnTo>
                      <a:pt x="7657" y="8173"/>
                    </a:lnTo>
                    <a:lnTo>
                      <a:pt x="7251" y="8745"/>
                    </a:lnTo>
                    <a:lnTo>
                      <a:pt x="6864" y="9335"/>
                    </a:lnTo>
                    <a:lnTo>
                      <a:pt x="6476" y="9926"/>
                    </a:lnTo>
                    <a:lnTo>
                      <a:pt x="6126" y="10516"/>
                    </a:lnTo>
                    <a:lnTo>
                      <a:pt x="5775" y="11125"/>
                    </a:lnTo>
                    <a:lnTo>
                      <a:pt x="5425" y="11734"/>
                    </a:lnTo>
                    <a:lnTo>
                      <a:pt x="5111" y="12361"/>
                    </a:lnTo>
                    <a:lnTo>
                      <a:pt x="4797" y="12988"/>
                    </a:lnTo>
                    <a:lnTo>
                      <a:pt x="4502" y="13615"/>
                    </a:lnTo>
                    <a:lnTo>
                      <a:pt x="4207" y="14261"/>
                    </a:lnTo>
                    <a:lnTo>
                      <a:pt x="3949" y="14907"/>
                    </a:lnTo>
                    <a:lnTo>
                      <a:pt x="4023" y="14113"/>
                    </a:lnTo>
                    <a:lnTo>
                      <a:pt x="4078" y="13338"/>
                    </a:lnTo>
                    <a:lnTo>
                      <a:pt x="4115" y="12564"/>
                    </a:lnTo>
                    <a:lnTo>
                      <a:pt x="4152" y="11770"/>
                    </a:lnTo>
                    <a:lnTo>
                      <a:pt x="4170" y="10996"/>
                    </a:lnTo>
                    <a:lnTo>
                      <a:pt x="4170" y="10202"/>
                    </a:lnTo>
                    <a:lnTo>
                      <a:pt x="4152" y="9428"/>
                    </a:lnTo>
                    <a:lnTo>
                      <a:pt x="4133" y="8653"/>
                    </a:lnTo>
                    <a:lnTo>
                      <a:pt x="4078" y="7859"/>
                    </a:lnTo>
                    <a:lnTo>
                      <a:pt x="4041" y="7085"/>
                    </a:lnTo>
                    <a:lnTo>
                      <a:pt x="3967" y="6310"/>
                    </a:lnTo>
                    <a:lnTo>
                      <a:pt x="3875" y="5535"/>
                    </a:lnTo>
                    <a:lnTo>
                      <a:pt x="3783" y="4760"/>
                    </a:lnTo>
                    <a:lnTo>
                      <a:pt x="3672" y="3985"/>
                    </a:lnTo>
                    <a:lnTo>
                      <a:pt x="3561" y="3211"/>
                    </a:lnTo>
                    <a:lnTo>
                      <a:pt x="3432" y="2436"/>
                    </a:lnTo>
                    <a:lnTo>
                      <a:pt x="3395" y="3727"/>
                    </a:lnTo>
                    <a:lnTo>
                      <a:pt x="3358" y="5000"/>
                    </a:lnTo>
                    <a:lnTo>
                      <a:pt x="3303" y="6291"/>
                    </a:lnTo>
                    <a:lnTo>
                      <a:pt x="3248" y="7583"/>
                    </a:lnTo>
                    <a:lnTo>
                      <a:pt x="3156" y="8856"/>
                    </a:lnTo>
                    <a:lnTo>
                      <a:pt x="3063" y="10147"/>
                    </a:lnTo>
                    <a:lnTo>
                      <a:pt x="2971" y="11420"/>
                    </a:lnTo>
                    <a:lnTo>
                      <a:pt x="2842" y="12711"/>
                    </a:lnTo>
                    <a:lnTo>
                      <a:pt x="2713" y="13984"/>
                    </a:lnTo>
                    <a:lnTo>
                      <a:pt x="2584" y="15257"/>
                    </a:lnTo>
                    <a:lnTo>
                      <a:pt x="2418" y="16530"/>
                    </a:lnTo>
                    <a:lnTo>
                      <a:pt x="2252" y="17821"/>
                    </a:lnTo>
                    <a:lnTo>
                      <a:pt x="2067" y="19094"/>
                    </a:lnTo>
                    <a:lnTo>
                      <a:pt x="1883" y="20349"/>
                    </a:lnTo>
                    <a:lnTo>
                      <a:pt x="1680" y="21622"/>
                    </a:lnTo>
                    <a:lnTo>
                      <a:pt x="1458" y="22895"/>
                    </a:lnTo>
                    <a:lnTo>
                      <a:pt x="1" y="13006"/>
                    </a:lnTo>
                    <a:lnTo>
                      <a:pt x="149" y="15146"/>
                    </a:lnTo>
                    <a:lnTo>
                      <a:pt x="241" y="17286"/>
                    </a:lnTo>
                    <a:lnTo>
                      <a:pt x="315" y="19426"/>
                    </a:lnTo>
                    <a:lnTo>
                      <a:pt x="351" y="21585"/>
                    </a:lnTo>
                    <a:lnTo>
                      <a:pt x="370" y="23725"/>
                    </a:lnTo>
                    <a:lnTo>
                      <a:pt x="351" y="25883"/>
                    </a:lnTo>
                    <a:lnTo>
                      <a:pt x="296" y="28023"/>
                    </a:lnTo>
                    <a:lnTo>
                      <a:pt x="204" y="30163"/>
                    </a:lnTo>
                    <a:lnTo>
                      <a:pt x="4779" y="30163"/>
                    </a:lnTo>
                    <a:lnTo>
                      <a:pt x="4816" y="28687"/>
                    </a:lnTo>
                    <a:lnTo>
                      <a:pt x="4908" y="27211"/>
                    </a:lnTo>
                    <a:lnTo>
                      <a:pt x="5019" y="25717"/>
                    </a:lnTo>
                    <a:lnTo>
                      <a:pt x="5148" y="24223"/>
                    </a:lnTo>
                    <a:lnTo>
                      <a:pt x="5314" y="22710"/>
                    </a:lnTo>
                    <a:lnTo>
                      <a:pt x="5517" y="21216"/>
                    </a:lnTo>
                    <a:lnTo>
                      <a:pt x="5738" y="19740"/>
                    </a:lnTo>
                    <a:lnTo>
                      <a:pt x="5978" y="18264"/>
                    </a:lnTo>
                    <a:lnTo>
                      <a:pt x="6292" y="18910"/>
                    </a:lnTo>
                    <a:lnTo>
                      <a:pt x="6605" y="19574"/>
                    </a:lnTo>
                    <a:lnTo>
                      <a:pt x="6882" y="20275"/>
                    </a:lnTo>
                    <a:lnTo>
                      <a:pt x="7159" y="20976"/>
                    </a:lnTo>
                    <a:lnTo>
                      <a:pt x="7435" y="21677"/>
                    </a:lnTo>
                    <a:lnTo>
                      <a:pt x="7675" y="22415"/>
                    </a:lnTo>
                    <a:lnTo>
                      <a:pt x="7915" y="23153"/>
                    </a:lnTo>
                    <a:lnTo>
                      <a:pt x="8155" y="23909"/>
                    </a:lnTo>
                    <a:lnTo>
                      <a:pt x="8358" y="24666"/>
                    </a:lnTo>
                    <a:lnTo>
                      <a:pt x="8561" y="25440"/>
                    </a:lnTo>
                    <a:lnTo>
                      <a:pt x="8764" y="26215"/>
                    </a:lnTo>
                    <a:lnTo>
                      <a:pt x="8930" y="27008"/>
                    </a:lnTo>
                    <a:lnTo>
                      <a:pt x="9096" y="27783"/>
                    </a:lnTo>
                    <a:lnTo>
                      <a:pt x="9243" y="28576"/>
                    </a:lnTo>
                    <a:lnTo>
                      <a:pt x="9372" y="29370"/>
                    </a:lnTo>
                    <a:lnTo>
                      <a:pt x="9502" y="30163"/>
                    </a:lnTo>
                    <a:lnTo>
                      <a:pt x="17803" y="30163"/>
                    </a:lnTo>
                    <a:lnTo>
                      <a:pt x="17803" y="29075"/>
                    </a:lnTo>
                    <a:lnTo>
                      <a:pt x="17822" y="27986"/>
                    </a:lnTo>
                    <a:lnTo>
                      <a:pt x="17840" y="26898"/>
                    </a:lnTo>
                    <a:lnTo>
                      <a:pt x="17877" y="25809"/>
                    </a:lnTo>
                    <a:lnTo>
                      <a:pt x="17932" y="24721"/>
                    </a:lnTo>
                    <a:lnTo>
                      <a:pt x="17988" y="23632"/>
                    </a:lnTo>
                    <a:lnTo>
                      <a:pt x="18061" y="22544"/>
                    </a:lnTo>
                    <a:lnTo>
                      <a:pt x="18154" y="21456"/>
                    </a:lnTo>
                    <a:lnTo>
                      <a:pt x="18910" y="22323"/>
                    </a:lnTo>
                    <a:lnTo>
                      <a:pt x="19648" y="23208"/>
                    </a:lnTo>
                    <a:lnTo>
                      <a:pt x="20367" y="24112"/>
                    </a:lnTo>
                    <a:lnTo>
                      <a:pt x="21050" y="25034"/>
                    </a:lnTo>
                    <a:lnTo>
                      <a:pt x="20773" y="25662"/>
                    </a:lnTo>
                    <a:lnTo>
                      <a:pt x="20496" y="26289"/>
                    </a:lnTo>
                    <a:lnTo>
                      <a:pt x="20238" y="26916"/>
                    </a:lnTo>
                    <a:lnTo>
                      <a:pt x="19998" y="27562"/>
                    </a:lnTo>
                    <a:lnTo>
                      <a:pt x="19759" y="28208"/>
                    </a:lnTo>
                    <a:lnTo>
                      <a:pt x="19556" y="28853"/>
                    </a:lnTo>
                    <a:lnTo>
                      <a:pt x="19353" y="29517"/>
                    </a:lnTo>
                    <a:lnTo>
                      <a:pt x="19150" y="30163"/>
                    </a:lnTo>
                    <a:lnTo>
                      <a:pt x="21179" y="30163"/>
                    </a:lnTo>
                    <a:lnTo>
                      <a:pt x="21308" y="29167"/>
                    </a:lnTo>
                    <a:lnTo>
                      <a:pt x="21456" y="28152"/>
                    </a:lnTo>
                    <a:lnTo>
                      <a:pt x="21640" y="27156"/>
                    </a:lnTo>
                    <a:lnTo>
                      <a:pt x="21843" y="26160"/>
                    </a:lnTo>
                    <a:lnTo>
                      <a:pt x="22194" y="26676"/>
                    </a:lnTo>
                    <a:lnTo>
                      <a:pt x="22544" y="27211"/>
                    </a:lnTo>
                    <a:lnTo>
                      <a:pt x="22286" y="28687"/>
                    </a:lnTo>
                    <a:lnTo>
                      <a:pt x="22028" y="30163"/>
                    </a:lnTo>
                    <a:lnTo>
                      <a:pt x="27802" y="30163"/>
                    </a:lnTo>
                    <a:lnTo>
                      <a:pt x="27304" y="29370"/>
                    </a:lnTo>
                    <a:lnTo>
                      <a:pt x="26806" y="28576"/>
                    </a:lnTo>
                    <a:lnTo>
                      <a:pt x="26271" y="27783"/>
                    </a:lnTo>
                    <a:lnTo>
                      <a:pt x="25717" y="27027"/>
                    </a:lnTo>
                    <a:lnTo>
                      <a:pt x="25846" y="25348"/>
                    </a:lnTo>
                    <a:lnTo>
                      <a:pt x="25976" y="23669"/>
                    </a:lnTo>
                    <a:lnTo>
                      <a:pt x="26142" y="21991"/>
                    </a:lnTo>
                    <a:lnTo>
                      <a:pt x="26326" y="20312"/>
                    </a:lnTo>
                    <a:lnTo>
                      <a:pt x="26695" y="21529"/>
                    </a:lnTo>
                    <a:lnTo>
                      <a:pt x="27064" y="22747"/>
                    </a:lnTo>
                    <a:lnTo>
                      <a:pt x="27396" y="23965"/>
                    </a:lnTo>
                    <a:lnTo>
                      <a:pt x="27728" y="25201"/>
                    </a:lnTo>
                    <a:lnTo>
                      <a:pt x="28042" y="26437"/>
                    </a:lnTo>
                    <a:lnTo>
                      <a:pt x="28337" y="27673"/>
                    </a:lnTo>
                    <a:lnTo>
                      <a:pt x="28614" y="28927"/>
                    </a:lnTo>
                    <a:lnTo>
                      <a:pt x="28872" y="30163"/>
                    </a:lnTo>
                    <a:lnTo>
                      <a:pt x="33650" y="30163"/>
                    </a:lnTo>
                    <a:lnTo>
                      <a:pt x="32893" y="28318"/>
                    </a:lnTo>
                    <a:lnTo>
                      <a:pt x="32119" y="26492"/>
                    </a:lnTo>
                    <a:lnTo>
                      <a:pt x="31307" y="24666"/>
                    </a:lnTo>
                    <a:lnTo>
                      <a:pt x="30477" y="22839"/>
                    </a:lnTo>
                    <a:lnTo>
                      <a:pt x="29628" y="21050"/>
                    </a:lnTo>
                    <a:lnTo>
                      <a:pt x="28743" y="19242"/>
                    </a:lnTo>
                    <a:lnTo>
                      <a:pt x="27857" y="17471"/>
                    </a:lnTo>
                    <a:lnTo>
                      <a:pt x="26916" y="15700"/>
                    </a:lnTo>
                    <a:lnTo>
                      <a:pt x="27248" y="13541"/>
                    </a:lnTo>
                    <a:lnTo>
                      <a:pt x="27617" y="11401"/>
                    </a:lnTo>
                    <a:lnTo>
                      <a:pt x="28392" y="12435"/>
                    </a:lnTo>
                    <a:lnTo>
                      <a:pt x="29130" y="13486"/>
                    </a:lnTo>
                    <a:lnTo>
                      <a:pt x="29831" y="14575"/>
                    </a:lnTo>
                    <a:lnTo>
                      <a:pt x="30495" y="15681"/>
                    </a:lnTo>
                    <a:lnTo>
                      <a:pt x="31141" y="16807"/>
                    </a:lnTo>
                    <a:lnTo>
                      <a:pt x="31731" y="17932"/>
                    </a:lnTo>
                    <a:lnTo>
                      <a:pt x="32303" y="19094"/>
                    </a:lnTo>
                    <a:lnTo>
                      <a:pt x="32820" y="20275"/>
                    </a:lnTo>
                    <a:lnTo>
                      <a:pt x="33318" y="21474"/>
                    </a:lnTo>
                    <a:lnTo>
                      <a:pt x="33760" y="22673"/>
                    </a:lnTo>
                    <a:lnTo>
                      <a:pt x="34185" y="23909"/>
                    </a:lnTo>
                    <a:lnTo>
                      <a:pt x="34554" y="25127"/>
                    </a:lnTo>
                    <a:lnTo>
                      <a:pt x="34904" y="26381"/>
                    </a:lnTo>
                    <a:lnTo>
                      <a:pt x="35199" y="27636"/>
                    </a:lnTo>
                    <a:lnTo>
                      <a:pt x="35458" y="28890"/>
                    </a:lnTo>
                    <a:lnTo>
                      <a:pt x="35679" y="30163"/>
                    </a:lnTo>
                    <a:lnTo>
                      <a:pt x="40586" y="30163"/>
                    </a:lnTo>
                    <a:lnTo>
                      <a:pt x="40383" y="29462"/>
                    </a:lnTo>
                    <a:lnTo>
                      <a:pt x="40162" y="28779"/>
                    </a:lnTo>
                    <a:lnTo>
                      <a:pt x="39922" y="28097"/>
                    </a:lnTo>
                    <a:lnTo>
                      <a:pt x="39664" y="27414"/>
                    </a:lnTo>
                    <a:lnTo>
                      <a:pt x="39406" y="26732"/>
                    </a:lnTo>
                    <a:lnTo>
                      <a:pt x="39129" y="26049"/>
                    </a:lnTo>
                    <a:lnTo>
                      <a:pt x="38834" y="25385"/>
                    </a:lnTo>
                    <a:lnTo>
                      <a:pt x="38538" y="24721"/>
                    </a:lnTo>
                    <a:lnTo>
                      <a:pt x="38225" y="24075"/>
                    </a:lnTo>
                    <a:lnTo>
                      <a:pt x="37893" y="23430"/>
                    </a:lnTo>
                    <a:lnTo>
                      <a:pt x="37542" y="22784"/>
                    </a:lnTo>
                    <a:lnTo>
                      <a:pt x="37192" y="22157"/>
                    </a:lnTo>
                    <a:lnTo>
                      <a:pt x="36823" y="21529"/>
                    </a:lnTo>
                    <a:lnTo>
                      <a:pt x="36435" y="20902"/>
                    </a:lnTo>
                    <a:lnTo>
                      <a:pt x="36048" y="20293"/>
                    </a:lnTo>
                    <a:lnTo>
                      <a:pt x="35642" y="19685"/>
                    </a:lnTo>
                    <a:lnTo>
                      <a:pt x="35218" y="19094"/>
                    </a:lnTo>
                    <a:lnTo>
                      <a:pt x="34794" y="18504"/>
                    </a:lnTo>
                    <a:lnTo>
                      <a:pt x="34351" y="17932"/>
                    </a:lnTo>
                    <a:lnTo>
                      <a:pt x="33908" y="17360"/>
                    </a:lnTo>
                    <a:lnTo>
                      <a:pt x="33447" y="16807"/>
                    </a:lnTo>
                    <a:lnTo>
                      <a:pt x="32967" y="16253"/>
                    </a:lnTo>
                    <a:lnTo>
                      <a:pt x="32469" y="15700"/>
                    </a:lnTo>
                    <a:lnTo>
                      <a:pt x="31971" y="15183"/>
                    </a:lnTo>
                    <a:lnTo>
                      <a:pt x="31473" y="14648"/>
                    </a:lnTo>
                    <a:lnTo>
                      <a:pt x="30956" y="14150"/>
                    </a:lnTo>
                    <a:lnTo>
                      <a:pt x="30421" y="13652"/>
                    </a:lnTo>
                    <a:lnTo>
                      <a:pt x="29886" y="13154"/>
                    </a:lnTo>
                    <a:lnTo>
                      <a:pt x="29333" y="12693"/>
                    </a:lnTo>
                    <a:lnTo>
                      <a:pt x="28780" y="12213"/>
                    </a:lnTo>
                    <a:lnTo>
                      <a:pt x="28208" y="11770"/>
                    </a:lnTo>
                    <a:lnTo>
                      <a:pt x="27636" y="11328"/>
                    </a:lnTo>
                    <a:lnTo>
                      <a:pt x="27857" y="10073"/>
                    </a:lnTo>
                    <a:lnTo>
                      <a:pt x="28097" y="8819"/>
                    </a:lnTo>
                    <a:lnTo>
                      <a:pt x="28577" y="6365"/>
                    </a:lnTo>
                    <a:lnTo>
                      <a:pt x="28189" y="7251"/>
                    </a:lnTo>
                    <a:lnTo>
                      <a:pt x="27802" y="8136"/>
                    </a:lnTo>
                    <a:lnTo>
                      <a:pt x="27433" y="9040"/>
                    </a:lnTo>
                    <a:lnTo>
                      <a:pt x="27082" y="9944"/>
                    </a:lnTo>
                    <a:lnTo>
                      <a:pt x="26732" y="10866"/>
                    </a:lnTo>
                    <a:lnTo>
                      <a:pt x="26400" y="11770"/>
                    </a:lnTo>
                    <a:lnTo>
                      <a:pt x="26086" y="12693"/>
                    </a:lnTo>
                    <a:lnTo>
                      <a:pt x="25791" y="13615"/>
                    </a:lnTo>
                    <a:lnTo>
                      <a:pt x="24813" y="11863"/>
                    </a:lnTo>
                    <a:lnTo>
                      <a:pt x="23799" y="10129"/>
                    </a:lnTo>
                    <a:lnTo>
                      <a:pt x="22766" y="8413"/>
                    </a:lnTo>
                    <a:lnTo>
                      <a:pt x="21714" y="6697"/>
                    </a:lnTo>
                    <a:lnTo>
                      <a:pt x="20626" y="5000"/>
                    </a:lnTo>
                    <a:lnTo>
                      <a:pt x="19537" y="3321"/>
                    </a:lnTo>
                    <a:lnTo>
                      <a:pt x="18412" y="1661"/>
                    </a:lnTo>
                    <a:lnTo>
                      <a:pt x="1725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16"/>
              <p:cNvSpPr/>
              <p:nvPr/>
            </p:nvSpPr>
            <p:spPr>
              <a:xfrm>
                <a:off x="4584325" y="4669300"/>
                <a:ext cx="686750" cy="807575"/>
              </a:xfrm>
              <a:custGeom>
                <a:avLst/>
                <a:gdLst/>
                <a:ahLst/>
                <a:cxnLst/>
                <a:rect l="l" t="t" r="r" b="b"/>
                <a:pathLst>
                  <a:path w="27470" h="32303" extrusionOk="0">
                    <a:moveTo>
                      <a:pt x="0" y="1"/>
                    </a:moveTo>
                    <a:lnTo>
                      <a:pt x="812" y="794"/>
                    </a:lnTo>
                    <a:lnTo>
                      <a:pt x="1587" y="1606"/>
                    </a:lnTo>
                    <a:lnTo>
                      <a:pt x="2362" y="2436"/>
                    </a:lnTo>
                    <a:lnTo>
                      <a:pt x="3100" y="3284"/>
                    </a:lnTo>
                    <a:lnTo>
                      <a:pt x="3819" y="4151"/>
                    </a:lnTo>
                    <a:lnTo>
                      <a:pt x="4502" y="5037"/>
                    </a:lnTo>
                    <a:lnTo>
                      <a:pt x="5184" y="5941"/>
                    </a:lnTo>
                    <a:lnTo>
                      <a:pt x="5830" y="6863"/>
                    </a:lnTo>
                    <a:lnTo>
                      <a:pt x="6457" y="7786"/>
                    </a:lnTo>
                    <a:lnTo>
                      <a:pt x="7066" y="8745"/>
                    </a:lnTo>
                    <a:lnTo>
                      <a:pt x="7638" y="9723"/>
                    </a:lnTo>
                    <a:lnTo>
                      <a:pt x="8191" y="10700"/>
                    </a:lnTo>
                    <a:lnTo>
                      <a:pt x="8708" y="11697"/>
                    </a:lnTo>
                    <a:lnTo>
                      <a:pt x="9224" y="12693"/>
                    </a:lnTo>
                    <a:lnTo>
                      <a:pt x="9704" y="13726"/>
                    </a:lnTo>
                    <a:lnTo>
                      <a:pt x="10147" y="14759"/>
                    </a:lnTo>
                    <a:lnTo>
                      <a:pt x="10571" y="15792"/>
                    </a:lnTo>
                    <a:lnTo>
                      <a:pt x="10977" y="16862"/>
                    </a:lnTo>
                    <a:lnTo>
                      <a:pt x="11346" y="17914"/>
                    </a:lnTo>
                    <a:lnTo>
                      <a:pt x="11696" y="18984"/>
                    </a:lnTo>
                    <a:lnTo>
                      <a:pt x="12028" y="20072"/>
                    </a:lnTo>
                    <a:lnTo>
                      <a:pt x="12324" y="21160"/>
                    </a:lnTo>
                    <a:lnTo>
                      <a:pt x="12582" y="22249"/>
                    </a:lnTo>
                    <a:lnTo>
                      <a:pt x="12822" y="23356"/>
                    </a:lnTo>
                    <a:lnTo>
                      <a:pt x="13043" y="24463"/>
                    </a:lnTo>
                    <a:lnTo>
                      <a:pt x="13228" y="25570"/>
                    </a:lnTo>
                    <a:lnTo>
                      <a:pt x="13375" y="26695"/>
                    </a:lnTo>
                    <a:lnTo>
                      <a:pt x="13504" y="27802"/>
                    </a:lnTo>
                    <a:lnTo>
                      <a:pt x="13615" y="28927"/>
                    </a:lnTo>
                    <a:lnTo>
                      <a:pt x="13670" y="30052"/>
                    </a:lnTo>
                    <a:lnTo>
                      <a:pt x="13726" y="31178"/>
                    </a:lnTo>
                    <a:lnTo>
                      <a:pt x="13726" y="32303"/>
                    </a:lnTo>
                    <a:lnTo>
                      <a:pt x="26639" y="32303"/>
                    </a:lnTo>
                    <a:lnTo>
                      <a:pt x="26639" y="30661"/>
                    </a:lnTo>
                    <a:lnTo>
                      <a:pt x="26676" y="29001"/>
                    </a:lnTo>
                    <a:lnTo>
                      <a:pt x="26750" y="27341"/>
                    </a:lnTo>
                    <a:lnTo>
                      <a:pt x="26842" y="25699"/>
                    </a:lnTo>
                    <a:lnTo>
                      <a:pt x="26953" y="24057"/>
                    </a:lnTo>
                    <a:lnTo>
                      <a:pt x="27100" y="22396"/>
                    </a:lnTo>
                    <a:lnTo>
                      <a:pt x="27266" y="20755"/>
                    </a:lnTo>
                    <a:lnTo>
                      <a:pt x="27469" y="19113"/>
                    </a:lnTo>
                    <a:lnTo>
                      <a:pt x="26879" y="20699"/>
                    </a:lnTo>
                    <a:lnTo>
                      <a:pt x="26344" y="22286"/>
                    </a:lnTo>
                    <a:lnTo>
                      <a:pt x="25846" y="23909"/>
                    </a:lnTo>
                    <a:lnTo>
                      <a:pt x="25385" y="25533"/>
                    </a:lnTo>
                    <a:lnTo>
                      <a:pt x="24960" y="27156"/>
                    </a:lnTo>
                    <a:lnTo>
                      <a:pt x="24591" y="28816"/>
                    </a:lnTo>
                    <a:lnTo>
                      <a:pt x="24241" y="30458"/>
                    </a:lnTo>
                    <a:lnTo>
                      <a:pt x="23964" y="32119"/>
                    </a:lnTo>
                    <a:lnTo>
                      <a:pt x="24038" y="31418"/>
                    </a:lnTo>
                    <a:lnTo>
                      <a:pt x="24112" y="30735"/>
                    </a:lnTo>
                    <a:lnTo>
                      <a:pt x="24149" y="30034"/>
                    </a:lnTo>
                    <a:lnTo>
                      <a:pt x="24167" y="29314"/>
                    </a:lnTo>
                    <a:lnTo>
                      <a:pt x="24167" y="28613"/>
                    </a:lnTo>
                    <a:lnTo>
                      <a:pt x="24130" y="27912"/>
                    </a:lnTo>
                    <a:lnTo>
                      <a:pt x="24075" y="27211"/>
                    </a:lnTo>
                    <a:lnTo>
                      <a:pt x="24020" y="26529"/>
                    </a:lnTo>
                    <a:lnTo>
                      <a:pt x="23909" y="25828"/>
                    </a:lnTo>
                    <a:lnTo>
                      <a:pt x="23798" y="25127"/>
                    </a:lnTo>
                    <a:lnTo>
                      <a:pt x="23669" y="24444"/>
                    </a:lnTo>
                    <a:lnTo>
                      <a:pt x="23503" y="23762"/>
                    </a:lnTo>
                    <a:lnTo>
                      <a:pt x="23319" y="23079"/>
                    </a:lnTo>
                    <a:lnTo>
                      <a:pt x="23134" y="22415"/>
                    </a:lnTo>
                    <a:lnTo>
                      <a:pt x="22913" y="21732"/>
                    </a:lnTo>
                    <a:lnTo>
                      <a:pt x="22673" y="21087"/>
                    </a:lnTo>
                    <a:lnTo>
                      <a:pt x="22396" y="20423"/>
                    </a:lnTo>
                    <a:lnTo>
                      <a:pt x="22119" y="19777"/>
                    </a:lnTo>
                    <a:lnTo>
                      <a:pt x="21824" y="19150"/>
                    </a:lnTo>
                    <a:lnTo>
                      <a:pt x="21511" y="18522"/>
                    </a:lnTo>
                    <a:lnTo>
                      <a:pt x="21160" y="17895"/>
                    </a:lnTo>
                    <a:lnTo>
                      <a:pt x="20810" y="17305"/>
                    </a:lnTo>
                    <a:lnTo>
                      <a:pt x="20441" y="16696"/>
                    </a:lnTo>
                    <a:lnTo>
                      <a:pt x="20035" y="16124"/>
                    </a:lnTo>
                    <a:lnTo>
                      <a:pt x="19629" y="15552"/>
                    </a:lnTo>
                    <a:lnTo>
                      <a:pt x="19205" y="14999"/>
                    </a:lnTo>
                    <a:lnTo>
                      <a:pt x="18762" y="14464"/>
                    </a:lnTo>
                    <a:lnTo>
                      <a:pt x="18301" y="13929"/>
                    </a:lnTo>
                    <a:lnTo>
                      <a:pt x="17821" y="13412"/>
                    </a:lnTo>
                    <a:lnTo>
                      <a:pt x="17323" y="12914"/>
                    </a:lnTo>
                    <a:lnTo>
                      <a:pt x="16806" y="12435"/>
                    </a:lnTo>
                    <a:lnTo>
                      <a:pt x="16271" y="11973"/>
                    </a:lnTo>
                    <a:lnTo>
                      <a:pt x="16271" y="11973"/>
                    </a:lnTo>
                    <a:lnTo>
                      <a:pt x="16714" y="12933"/>
                    </a:lnTo>
                    <a:lnTo>
                      <a:pt x="17139" y="13892"/>
                    </a:lnTo>
                    <a:lnTo>
                      <a:pt x="17544" y="14851"/>
                    </a:lnTo>
                    <a:lnTo>
                      <a:pt x="17895" y="15829"/>
                    </a:lnTo>
                    <a:lnTo>
                      <a:pt x="18245" y="16825"/>
                    </a:lnTo>
                    <a:lnTo>
                      <a:pt x="18541" y="17821"/>
                    </a:lnTo>
                    <a:lnTo>
                      <a:pt x="18817" y="18836"/>
                    </a:lnTo>
                    <a:lnTo>
                      <a:pt x="19057" y="19851"/>
                    </a:lnTo>
                    <a:lnTo>
                      <a:pt x="19278" y="20884"/>
                    </a:lnTo>
                    <a:lnTo>
                      <a:pt x="19463" y="21917"/>
                    </a:lnTo>
                    <a:lnTo>
                      <a:pt x="19611" y="22950"/>
                    </a:lnTo>
                    <a:lnTo>
                      <a:pt x="19740" y="23983"/>
                    </a:lnTo>
                    <a:lnTo>
                      <a:pt x="19832" y="25035"/>
                    </a:lnTo>
                    <a:lnTo>
                      <a:pt x="19906" y="26068"/>
                    </a:lnTo>
                    <a:lnTo>
                      <a:pt x="19924" y="27119"/>
                    </a:lnTo>
                    <a:lnTo>
                      <a:pt x="19924" y="28171"/>
                    </a:lnTo>
                    <a:lnTo>
                      <a:pt x="19647" y="27341"/>
                    </a:lnTo>
                    <a:lnTo>
                      <a:pt x="19352" y="26529"/>
                    </a:lnTo>
                    <a:lnTo>
                      <a:pt x="19002" y="25736"/>
                    </a:lnTo>
                    <a:lnTo>
                      <a:pt x="18614" y="24961"/>
                    </a:lnTo>
                    <a:lnTo>
                      <a:pt x="18208" y="24186"/>
                    </a:lnTo>
                    <a:lnTo>
                      <a:pt x="17747" y="23448"/>
                    </a:lnTo>
                    <a:lnTo>
                      <a:pt x="17268" y="22729"/>
                    </a:lnTo>
                    <a:lnTo>
                      <a:pt x="16770" y="22028"/>
                    </a:lnTo>
                    <a:lnTo>
                      <a:pt x="16493" y="21179"/>
                    </a:lnTo>
                    <a:lnTo>
                      <a:pt x="16198" y="20349"/>
                    </a:lnTo>
                    <a:lnTo>
                      <a:pt x="15884" y="19537"/>
                    </a:lnTo>
                    <a:lnTo>
                      <a:pt x="15552" y="18707"/>
                    </a:lnTo>
                    <a:lnTo>
                      <a:pt x="15201" y="17895"/>
                    </a:lnTo>
                    <a:lnTo>
                      <a:pt x="14833" y="17102"/>
                    </a:lnTo>
                    <a:lnTo>
                      <a:pt x="14445" y="16309"/>
                    </a:lnTo>
                    <a:lnTo>
                      <a:pt x="14058" y="15515"/>
                    </a:lnTo>
                    <a:lnTo>
                      <a:pt x="13633" y="14741"/>
                    </a:lnTo>
                    <a:lnTo>
                      <a:pt x="13209" y="13966"/>
                    </a:lnTo>
                    <a:lnTo>
                      <a:pt x="12748" y="13209"/>
                    </a:lnTo>
                    <a:lnTo>
                      <a:pt x="12287" y="12453"/>
                    </a:lnTo>
                    <a:lnTo>
                      <a:pt x="11807" y="11715"/>
                    </a:lnTo>
                    <a:lnTo>
                      <a:pt x="11309" y="10996"/>
                    </a:lnTo>
                    <a:lnTo>
                      <a:pt x="10811" y="10276"/>
                    </a:lnTo>
                    <a:lnTo>
                      <a:pt x="10276" y="9557"/>
                    </a:lnTo>
                    <a:lnTo>
                      <a:pt x="9741" y="8874"/>
                    </a:lnTo>
                    <a:lnTo>
                      <a:pt x="9187" y="8173"/>
                    </a:lnTo>
                    <a:lnTo>
                      <a:pt x="8616" y="7509"/>
                    </a:lnTo>
                    <a:lnTo>
                      <a:pt x="8025" y="6845"/>
                    </a:lnTo>
                    <a:lnTo>
                      <a:pt x="7435" y="6199"/>
                    </a:lnTo>
                    <a:lnTo>
                      <a:pt x="6826" y="5554"/>
                    </a:lnTo>
                    <a:lnTo>
                      <a:pt x="6199" y="4945"/>
                    </a:lnTo>
                    <a:lnTo>
                      <a:pt x="5553" y="4336"/>
                    </a:lnTo>
                    <a:lnTo>
                      <a:pt x="4908" y="3746"/>
                    </a:lnTo>
                    <a:lnTo>
                      <a:pt x="4243" y="3155"/>
                    </a:lnTo>
                    <a:lnTo>
                      <a:pt x="3561" y="2602"/>
                    </a:lnTo>
                    <a:lnTo>
                      <a:pt x="2878" y="2048"/>
                    </a:lnTo>
                    <a:lnTo>
                      <a:pt x="2177" y="1513"/>
                    </a:lnTo>
                    <a:lnTo>
                      <a:pt x="1458" y="997"/>
                    </a:lnTo>
                    <a:lnTo>
                      <a:pt x="738" y="499"/>
                    </a:ln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16"/>
              <p:cNvSpPr/>
              <p:nvPr/>
            </p:nvSpPr>
            <p:spPr>
              <a:xfrm>
                <a:off x="2620550" y="5243025"/>
                <a:ext cx="107025" cy="233850"/>
              </a:xfrm>
              <a:custGeom>
                <a:avLst/>
                <a:gdLst/>
                <a:ahLst/>
                <a:cxnLst/>
                <a:rect l="l" t="t" r="r" b="b"/>
                <a:pathLst>
                  <a:path w="4281" h="9354" extrusionOk="0">
                    <a:moveTo>
                      <a:pt x="4280" y="1"/>
                    </a:moveTo>
                    <a:lnTo>
                      <a:pt x="3930" y="536"/>
                    </a:lnTo>
                    <a:lnTo>
                      <a:pt x="3579" y="1089"/>
                    </a:lnTo>
                    <a:lnTo>
                      <a:pt x="3247" y="1643"/>
                    </a:lnTo>
                    <a:lnTo>
                      <a:pt x="2934" y="2196"/>
                    </a:lnTo>
                    <a:lnTo>
                      <a:pt x="2620" y="2768"/>
                    </a:lnTo>
                    <a:lnTo>
                      <a:pt x="2325" y="3340"/>
                    </a:lnTo>
                    <a:lnTo>
                      <a:pt x="2030" y="3912"/>
                    </a:lnTo>
                    <a:lnTo>
                      <a:pt x="1753" y="4502"/>
                    </a:lnTo>
                    <a:lnTo>
                      <a:pt x="1495" y="5093"/>
                    </a:lnTo>
                    <a:lnTo>
                      <a:pt x="1255" y="5683"/>
                    </a:lnTo>
                    <a:lnTo>
                      <a:pt x="1015" y="6292"/>
                    </a:lnTo>
                    <a:lnTo>
                      <a:pt x="775" y="6900"/>
                    </a:lnTo>
                    <a:lnTo>
                      <a:pt x="572" y="7509"/>
                    </a:lnTo>
                    <a:lnTo>
                      <a:pt x="369" y="8118"/>
                    </a:lnTo>
                    <a:lnTo>
                      <a:pt x="185" y="8745"/>
                    </a:lnTo>
                    <a:lnTo>
                      <a:pt x="0" y="9354"/>
                    </a:lnTo>
                    <a:lnTo>
                      <a:pt x="2011" y="9354"/>
                    </a:lnTo>
                    <a:lnTo>
                      <a:pt x="2159" y="8155"/>
                    </a:lnTo>
                    <a:lnTo>
                      <a:pt x="2362" y="6974"/>
                    </a:lnTo>
                    <a:lnTo>
                      <a:pt x="2583" y="5794"/>
                    </a:lnTo>
                    <a:lnTo>
                      <a:pt x="2860" y="4613"/>
                    </a:lnTo>
                    <a:lnTo>
                      <a:pt x="3155" y="3432"/>
                    </a:lnTo>
                    <a:lnTo>
                      <a:pt x="3487" y="2288"/>
                    </a:lnTo>
                    <a:lnTo>
                      <a:pt x="3875" y="1126"/>
                    </a:lnTo>
                    <a:lnTo>
                      <a:pt x="428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16"/>
              <p:cNvSpPr/>
              <p:nvPr/>
            </p:nvSpPr>
            <p:spPr>
              <a:xfrm>
                <a:off x="2692500" y="4881925"/>
                <a:ext cx="163750" cy="594950"/>
              </a:xfrm>
              <a:custGeom>
                <a:avLst/>
                <a:gdLst/>
                <a:ahLst/>
                <a:cxnLst/>
                <a:rect l="l" t="t" r="r" b="b"/>
                <a:pathLst>
                  <a:path w="6550" h="23798" extrusionOk="0">
                    <a:moveTo>
                      <a:pt x="6549" y="0"/>
                    </a:moveTo>
                    <a:lnTo>
                      <a:pt x="5922" y="1402"/>
                    </a:lnTo>
                    <a:lnTo>
                      <a:pt x="5332" y="2841"/>
                    </a:lnTo>
                    <a:lnTo>
                      <a:pt x="4778" y="4280"/>
                    </a:lnTo>
                    <a:lnTo>
                      <a:pt x="4262" y="5737"/>
                    </a:lnTo>
                    <a:lnTo>
                      <a:pt x="3764" y="7195"/>
                    </a:lnTo>
                    <a:lnTo>
                      <a:pt x="3321" y="8671"/>
                    </a:lnTo>
                    <a:lnTo>
                      <a:pt x="2878" y="10147"/>
                    </a:lnTo>
                    <a:lnTo>
                      <a:pt x="2491" y="11641"/>
                    </a:lnTo>
                    <a:lnTo>
                      <a:pt x="2103" y="13154"/>
                    </a:lnTo>
                    <a:lnTo>
                      <a:pt x="1753" y="14648"/>
                    </a:lnTo>
                    <a:lnTo>
                      <a:pt x="1421" y="16161"/>
                    </a:lnTo>
                    <a:lnTo>
                      <a:pt x="1107" y="17692"/>
                    </a:lnTo>
                    <a:lnTo>
                      <a:pt x="812" y="19204"/>
                    </a:lnTo>
                    <a:lnTo>
                      <a:pt x="517" y="20736"/>
                    </a:lnTo>
                    <a:lnTo>
                      <a:pt x="259" y="22267"/>
                    </a:lnTo>
                    <a:lnTo>
                      <a:pt x="0" y="23798"/>
                    </a:lnTo>
                    <a:lnTo>
                      <a:pt x="3505" y="23798"/>
                    </a:lnTo>
                    <a:lnTo>
                      <a:pt x="3579" y="22304"/>
                    </a:lnTo>
                    <a:lnTo>
                      <a:pt x="3671" y="20791"/>
                    </a:lnTo>
                    <a:lnTo>
                      <a:pt x="3782" y="19260"/>
                    </a:lnTo>
                    <a:lnTo>
                      <a:pt x="3893" y="17747"/>
                    </a:lnTo>
                    <a:lnTo>
                      <a:pt x="4040" y="16234"/>
                    </a:lnTo>
                    <a:lnTo>
                      <a:pt x="4206" y="14722"/>
                    </a:lnTo>
                    <a:lnTo>
                      <a:pt x="4372" y="13209"/>
                    </a:lnTo>
                    <a:lnTo>
                      <a:pt x="4557" y="11696"/>
                    </a:lnTo>
                    <a:lnTo>
                      <a:pt x="4760" y="10202"/>
                    </a:lnTo>
                    <a:lnTo>
                      <a:pt x="4981" y="8708"/>
                    </a:lnTo>
                    <a:lnTo>
                      <a:pt x="5203" y="7213"/>
                    </a:lnTo>
                    <a:lnTo>
                      <a:pt x="5442" y="5756"/>
                    </a:lnTo>
                    <a:lnTo>
                      <a:pt x="5701" y="4280"/>
                    </a:lnTo>
                    <a:lnTo>
                      <a:pt x="5977" y="2841"/>
                    </a:lnTo>
                    <a:lnTo>
                      <a:pt x="6254" y="1402"/>
                    </a:lnTo>
                    <a:lnTo>
                      <a:pt x="654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16"/>
              <p:cNvSpPr/>
              <p:nvPr/>
            </p:nvSpPr>
            <p:spPr>
              <a:xfrm>
                <a:off x="1262800" y="4616725"/>
                <a:ext cx="515175" cy="860150"/>
              </a:xfrm>
              <a:custGeom>
                <a:avLst/>
                <a:gdLst/>
                <a:ahLst/>
                <a:cxnLst/>
                <a:rect l="l" t="t" r="r" b="b"/>
                <a:pathLst>
                  <a:path w="20607" h="34406" extrusionOk="0">
                    <a:moveTo>
                      <a:pt x="6567" y="1"/>
                    </a:moveTo>
                    <a:lnTo>
                      <a:pt x="5977" y="1513"/>
                    </a:lnTo>
                    <a:lnTo>
                      <a:pt x="5424" y="3026"/>
                    </a:lnTo>
                    <a:lnTo>
                      <a:pt x="4870" y="4557"/>
                    </a:lnTo>
                    <a:lnTo>
                      <a:pt x="4354" y="6088"/>
                    </a:lnTo>
                    <a:lnTo>
                      <a:pt x="3856" y="7638"/>
                    </a:lnTo>
                    <a:lnTo>
                      <a:pt x="3394" y="9206"/>
                    </a:lnTo>
                    <a:lnTo>
                      <a:pt x="2952" y="10756"/>
                    </a:lnTo>
                    <a:lnTo>
                      <a:pt x="2527" y="12324"/>
                    </a:lnTo>
                    <a:lnTo>
                      <a:pt x="2122" y="13910"/>
                    </a:lnTo>
                    <a:lnTo>
                      <a:pt x="1753" y="15478"/>
                    </a:lnTo>
                    <a:lnTo>
                      <a:pt x="1402" y="17065"/>
                    </a:lnTo>
                    <a:lnTo>
                      <a:pt x="1070" y="18651"/>
                    </a:lnTo>
                    <a:lnTo>
                      <a:pt x="775" y="20256"/>
                    </a:lnTo>
                    <a:lnTo>
                      <a:pt x="498" y="21861"/>
                    </a:lnTo>
                    <a:lnTo>
                      <a:pt x="240" y="23466"/>
                    </a:lnTo>
                    <a:lnTo>
                      <a:pt x="0" y="25071"/>
                    </a:lnTo>
                    <a:lnTo>
                      <a:pt x="0" y="34406"/>
                    </a:lnTo>
                    <a:lnTo>
                      <a:pt x="5497" y="34406"/>
                    </a:lnTo>
                    <a:lnTo>
                      <a:pt x="5479" y="33410"/>
                    </a:lnTo>
                    <a:lnTo>
                      <a:pt x="5461" y="32414"/>
                    </a:lnTo>
                    <a:lnTo>
                      <a:pt x="5461" y="31436"/>
                    </a:lnTo>
                    <a:lnTo>
                      <a:pt x="5497" y="30440"/>
                    </a:lnTo>
                    <a:lnTo>
                      <a:pt x="5534" y="29444"/>
                    </a:lnTo>
                    <a:lnTo>
                      <a:pt x="5571" y="28447"/>
                    </a:lnTo>
                    <a:lnTo>
                      <a:pt x="5645" y="27451"/>
                    </a:lnTo>
                    <a:lnTo>
                      <a:pt x="5737" y="26473"/>
                    </a:lnTo>
                    <a:lnTo>
                      <a:pt x="5830" y="25477"/>
                    </a:lnTo>
                    <a:lnTo>
                      <a:pt x="5940" y="24481"/>
                    </a:lnTo>
                    <a:lnTo>
                      <a:pt x="6088" y="23503"/>
                    </a:lnTo>
                    <a:lnTo>
                      <a:pt x="6217" y="22526"/>
                    </a:lnTo>
                    <a:lnTo>
                      <a:pt x="6383" y="21529"/>
                    </a:lnTo>
                    <a:lnTo>
                      <a:pt x="6567" y="20552"/>
                    </a:lnTo>
                    <a:lnTo>
                      <a:pt x="6752" y="19592"/>
                    </a:lnTo>
                    <a:lnTo>
                      <a:pt x="6973" y="18615"/>
                    </a:lnTo>
                    <a:lnTo>
                      <a:pt x="7342" y="18984"/>
                    </a:lnTo>
                    <a:lnTo>
                      <a:pt x="7730" y="19371"/>
                    </a:lnTo>
                    <a:lnTo>
                      <a:pt x="8468" y="20164"/>
                    </a:lnTo>
                    <a:lnTo>
                      <a:pt x="9205" y="21013"/>
                    </a:lnTo>
                    <a:lnTo>
                      <a:pt x="9906" y="21898"/>
                    </a:lnTo>
                    <a:lnTo>
                      <a:pt x="10589" y="22821"/>
                    </a:lnTo>
                    <a:lnTo>
                      <a:pt x="11235" y="23762"/>
                    </a:lnTo>
                    <a:lnTo>
                      <a:pt x="11880" y="24739"/>
                    </a:lnTo>
                    <a:lnTo>
                      <a:pt x="12489" y="25754"/>
                    </a:lnTo>
                    <a:lnTo>
                      <a:pt x="13080" y="26787"/>
                    </a:lnTo>
                    <a:lnTo>
                      <a:pt x="13633" y="27820"/>
                    </a:lnTo>
                    <a:lnTo>
                      <a:pt x="14168" y="28890"/>
                    </a:lnTo>
                    <a:lnTo>
                      <a:pt x="14684" y="29979"/>
                    </a:lnTo>
                    <a:lnTo>
                      <a:pt x="15183" y="31085"/>
                    </a:lnTo>
                    <a:lnTo>
                      <a:pt x="15644" y="32174"/>
                    </a:lnTo>
                    <a:lnTo>
                      <a:pt x="16068" y="33299"/>
                    </a:lnTo>
                    <a:lnTo>
                      <a:pt x="16474" y="34406"/>
                    </a:lnTo>
                    <a:lnTo>
                      <a:pt x="20606" y="34406"/>
                    </a:lnTo>
                    <a:lnTo>
                      <a:pt x="20366" y="33779"/>
                    </a:lnTo>
                    <a:lnTo>
                      <a:pt x="20127" y="33152"/>
                    </a:lnTo>
                    <a:lnTo>
                      <a:pt x="19868" y="32524"/>
                    </a:lnTo>
                    <a:lnTo>
                      <a:pt x="19592" y="31916"/>
                    </a:lnTo>
                    <a:lnTo>
                      <a:pt x="19296" y="31307"/>
                    </a:lnTo>
                    <a:lnTo>
                      <a:pt x="19001" y="30698"/>
                    </a:lnTo>
                    <a:lnTo>
                      <a:pt x="18688" y="30089"/>
                    </a:lnTo>
                    <a:lnTo>
                      <a:pt x="18356" y="29499"/>
                    </a:lnTo>
                    <a:lnTo>
                      <a:pt x="18005" y="28927"/>
                    </a:lnTo>
                    <a:lnTo>
                      <a:pt x="17655" y="28355"/>
                    </a:lnTo>
                    <a:lnTo>
                      <a:pt x="17286" y="27783"/>
                    </a:lnTo>
                    <a:lnTo>
                      <a:pt x="16917" y="27230"/>
                    </a:lnTo>
                    <a:lnTo>
                      <a:pt x="16529" y="26676"/>
                    </a:lnTo>
                    <a:lnTo>
                      <a:pt x="16123" y="26123"/>
                    </a:lnTo>
                    <a:lnTo>
                      <a:pt x="15699" y="25588"/>
                    </a:lnTo>
                    <a:lnTo>
                      <a:pt x="15275" y="25071"/>
                    </a:lnTo>
                    <a:lnTo>
                      <a:pt x="14851" y="24555"/>
                    </a:lnTo>
                    <a:lnTo>
                      <a:pt x="14389" y="24038"/>
                    </a:lnTo>
                    <a:lnTo>
                      <a:pt x="13928" y="23559"/>
                    </a:lnTo>
                    <a:lnTo>
                      <a:pt x="13467" y="23061"/>
                    </a:lnTo>
                    <a:lnTo>
                      <a:pt x="12987" y="22581"/>
                    </a:lnTo>
                    <a:lnTo>
                      <a:pt x="12489" y="22120"/>
                    </a:lnTo>
                    <a:lnTo>
                      <a:pt x="11991" y="21658"/>
                    </a:lnTo>
                    <a:lnTo>
                      <a:pt x="11493" y="21216"/>
                    </a:lnTo>
                    <a:lnTo>
                      <a:pt x="10958" y="20791"/>
                    </a:lnTo>
                    <a:lnTo>
                      <a:pt x="10441" y="20367"/>
                    </a:lnTo>
                    <a:lnTo>
                      <a:pt x="9906" y="19961"/>
                    </a:lnTo>
                    <a:lnTo>
                      <a:pt x="9353" y="19574"/>
                    </a:lnTo>
                    <a:lnTo>
                      <a:pt x="8800" y="19186"/>
                    </a:lnTo>
                    <a:lnTo>
                      <a:pt x="8228" y="18818"/>
                    </a:lnTo>
                    <a:lnTo>
                      <a:pt x="7656" y="18449"/>
                    </a:lnTo>
                    <a:lnTo>
                      <a:pt x="7084" y="18098"/>
                    </a:lnTo>
                    <a:lnTo>
                      <a:pt x="7398" y="16825"/>
                    </a:lnTo>
                    <a:lnTo>
                      <a:pt x="7730" y="15534"/>
                    </a:lnTo>
                    <a:lnTo>
                      <a:pt x="8099" y="14279"/>
                    </a:lnTo>
                    <a:lnTo>
                      <a:pt x="8486" y="13006"/>
                    </a:lnTo>
                    <a:lnTo>
                      <a:pt x="7490" y="15386"/>
                    </a:lnTo>
                    <a:lnTo>
                      <a:pt x="7010" y="16585"/>
                    </a:lnTo>
                    <a:lnTo>
                      <a:pt x="6531" y="17784"/>
                    </a:lnTo>
                    <a:lnTo>
                      <a:pt x="5866" y="17434"/>
                    </a:lnTo>
                    <a:lnTo>
                      <a:pt x="5202" y="17102"/>
                    </a:lnTo>
                    <a:lnTo>
                      <a:pt x="5811" y="17581"/>
                    </a:lnTo>
                    <a:lnTo>
                      <a:pt x="6401" y="18098"/>
                    </a:lnTo>
                    <a:lnTo>
                      <a:pt x="6032" y="19076"/>
                    </a:lnTo>
                    <a:lnTo>
                      <a:pt x="5682" y="20072"/>
                    </a:lnTo>
                    <a:lnTo>
                      <a:pt x="5331" y="21068"/>
                    </a:lnTo>
                    <a:lnTo>
                      <a:pt x="4999" y="22046"/>
                    </a:lnTo>
                    <a:lnTo>
                      <a:pt x="4686" y="23061"/>
                    </a:lnTo>
                    <a:lnTo>
                      <a:pt x="4391" y="24057"/>
                    </a:lnTo>
                    <a:lnTo>
                      <a:pt x="4114" y="25053"/>
                    </a:lnTo>
                    <a:lnTo>
                      <a:pt x="3856" y="26068"/>
                    </a:lnTo>
                    <a:lnTo>
                      <a:pt x="3634" y="27082"/>
                    </a:lnTo>
                    <a:lnTo>
                      <a:pt x="3413" y="28097"/>
                    </a:lnTo>
                    <a:lnTo>
                      <a:pt x="3247" y="29111"/>
                    </a:lnTo>
                    <a:lnTo>
                      <a:pt x="3081" y="30108"/>
                    </a:lnTo>
                    <a:lnTo>
                      <a:pt x="2970" y="31122"/>
                    </a:lnTo>
                    <a:lnTo>
                      <a:pt x="2878" y="32137"/>
                    </a:lnTo>
                    <a:lnTo>
                      <a:pt x="2823" y="33152"/>
                    </a:lnTo>
                    <a:lnTo>
                      <a:pt x="2786" y="34148"/>
                    </a:lnTo>
                    <a:lnTo>
                      <a:pt x="2693" y="33096"/>
                    </a:lnTo>
                    <a:lnTo>
                      <a:pt x="2620" y="32026"/>
                    </a:lnTo>
                    <a:lnTo>
                      <a:pt x="2546" y="30956"/>
                    </a:lnTo>
                    <a:lnTo>
                      <a:pt x="2509" y="29886"/>
                    </a:lnTo>
                    <a:lnTo>
                      <a:pt x="2472" y="28816"/>
                    </a:lnTo>
                    <a:lnTo>
                      <a:pt x="2454" y="27728"/>
                    </a:lnTo>
                    <a:lnTo>
                      <a:pt x="2454" y="26658"/>
                    </a:lnTo>
                    <a:lnTo>
                      <a:pt x="2472" y="25588"/>
                    </a:lnTo>
                    <a:lnTo>
                      <a:pt x="2509" y="24499"/>
                    </a:lnTo>
                    <a:lnTo>
                      <a:pt x="2546" y="23429"/>
                    </a:lnTo>
                    <a:lnTo>
                      <a:pt x="2620" y="22341"/>
                    </a:lnTo>
                    <a:lnTo>
                      <a:pt x="2693" y="21271"/>
                    </a:lnTo>
                    <a:lnTo>
                      <a:pt x="2786" y="20183"/>
                    </a:lnTo>
                    <a:lnTo>
                      <a:pt x="2878" y="19113"/>
                    </a:lnTo>
                    <a:lnTo>
                      <a:pt x="3007" y="18024"/>
                    </a:lnTo>
                    <a:lnTo>
                      <a:pt x="3136" y="16954"/>
                    </a:lnTo>
                    <a:lnTo>
                      <a:pt x="3265" y="15866"/>
                    </a:lnTo>
                    <a:lnTo>
                      <a:pt x="3413" y="14796"/>
                    </a:lnTo>
                    <a:lnTo>
                      <a:pt x="3579" y="13726"/>
                    </a:lnTo>
                    <a:lnTo>
                      <a:pt x="3763" y="12656"/>
                    </a:lnTo>
                    <a:lnTo>
                      <a:pt x="4132" y="10516"/>
                    </a:lnTo>
                    <a:lnTo>
                      <a:pt x="4557" y="8376"/>
                    </a:lnTo>
                    <a:lnTo>
                      <a:pt x="5018" y="6254"/>
                    </a:lnTo>
                    <a:lnTo>
                      <a:pt x="5497" y="4151"/>
                    </a:lnTo>
                    <a:lnTo>
                      <a:pt x="6032" y="2067"/>
                    </a:lnTo>
                    <a:lnTo>
                      <a:pt x="656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16"/>
              <p:cNvSpPr/>
              <p:nvPr/>
            </p:nvSpPr>
            <p:spPr>
              <a:xfrm>
                <a:off x="1498450" y="4664700"/>
                <a:ext cx="372675" cy="812175"/>
              </a:xfrm>
              <a:custGeom>
                <a:avLst/>
                <a:gdLst/>
                <a:ahLst/>
                <a:cxnLst/>
                <a:rect l="l" t="t" r="r" b="b"/>
                <a:pathLst>
                  <a:path w="14907" h="32487" extrusionOk="0">
                    <a:moveTo>
                      <a:pt x="1" y="0"/>
                    </a:moveTo>
                    <a:lnTo>
                      <a:pt x="536" y="960"/>
                    </a:lnTo>
                    <a:lnTo>
                      <a:pt x="1052" y="1900"/>
                    </a:lnTo>
                    <a:lnTo>
                      <a:pt x="1569" y="2860"/>
                    </a:lnTo>
                    <a:lnTo>
                      <a:pt x="2067" y="3819"/>
                    </a:lnTo>
                    <a:lnTo>
                      <a:pt x="2547" y="4797"/>
                    </a:lnTo>
                    <a:lnTo>
                      <a:pt x="3026" y="5756"/>
                    </a:lnTo>
                    <a:lnTo>
                      <a:pt x="3488" y="6734"/>
                    </a:lnTo>
                    <a:lnTo>
                      <a:pt x="3949" y="7711"/>
                    </a:lnTo>
                    <a:lnTo>
                      <a:pt x="4391" y="8708"/>
                    </a:lnTo>
                    <a:lnTo>
                      <a:pt x="4816" y="9704"/>
                    </a:lnTo>
                    <a:lnTo>
                      <a:pt x="5240" y="10700"/>
                    </a:lnTo>
                    <a:lnTo>
                      <a:pt x="5664" y="11696"/>
                    </a:lnTo>
                    <a:lnTo>
                      <a:pt x="6052" y="12711"/>
                    </a:lnTo>
                    <a:lnTo>
                      <a:pt x="6439" y="13707"/>
                    </a:lnTo>
                    <a:lnTo>
                      <a:pt x="6827" y="14722"/>
                    </a:lnTo>
                    <a:lnTo>
                      <a:pt x="7196" y="15736"/>
                    </a:lnTo>
                    <a:lnTo>
                      <a:pt x="7546" y="16769"/>
                    </a:lnTo>
                    <a:lnTo>
                      <a:pt x="7897" y="17802"/>
                    </a:lnTo>
                    <a:lnTo>
                      <a:pt x="8229" y="18817"/>
                    </a:lnTo>
                    <a:lnTo>
                      <a:pt x="8542" y="19850"/>
                    </a:lnTo>
                    <a:lnTo>
                      <a:pt x="8856" y="20902"/>
                    </a:lnTo>
                    <a:lnTo>
                      <a:pt x="9151" y="21935"/>
                    </a:lnTo>
                    <a:lnTo>
                      <a:pt x="9446" y="22986"/>
                    </a:lnTo>
                    <a:lnTo>
                      <a:pt x="9723" y="24019"/>
                    </a:lnTo>
                    <a:lnTo>
                      <a:pt x="9981" y="25071"/>
                    </a:lnTo>
                    <a:lnTo>
                      <a:pt x="10239" y="26122"/>
                    </a:lnTo>
                    <a:lnTo>
                      <a:pt x="10479" y="27174"/>
                    </a:lnTo>
                    <a:lnTo>
                      <a:pt x="10719" y="28244"/>
                    </a:lnTo>
                    <a:lnTo>
                      <a:pt x="10940" y="29296"/>
                    </a:lnTo>
                    <a:lnTo>
                      <a:pt x="11143" y="30365"/>
                    </a:lnTo>
                    <a:lnTo>
                      <a:pt x="11346" y="31417"/>
                    </a:lnTo>
                    <a:lnTo>
                      <a:pt x="11531" y="32487"/>
                    </a:lnTo>
                    <a:lnTo>
                      <a:pt x="14907" y="32487"/>
                    </a:lnTo>
                    <a:lnTo>
                      <a:pt x="14261" y="30329"/>
                    </a:lnTo>
                    <a:lnTo>
                      <a:pt x="13597" y="28152"/>
                    </a:lnTo>
                    <a:lnTo>
                      <a:pt x="12914" y="25993"/>
                    </a:lnTo>
                    <a:lnTo>
                      <a:pt x="12213" y="23853"/>
                    </a:lnTo>
                    <a:lnTo>
                      <a:pt x="11475" y="21713"/>
                    </a:lnTo>
                    <a:lnTo>
                      <a:pt x="10701" y="19573"/>
                    </a:lnTo>
                    <a:lnTo>
                      <a:pt x="10295" y="18522"/>
                    </a:lnTo>
                    <a:lnTo>
                      <a:pt x="9889" y="17470"/>
                    </a:lnTo>
                    <a:lnTo>
                      <a:pt x="9465" y="16437"/>
                    </a:lnTo>
                    <a:lnTo>
                      <a:pt x="9040" y="15404"/>
                    </a:lnTo>
                    <a:lnTo>
                      <a:pt x="8579" y="14371"/>
                    </a:lnTo>
                    <a:lnTo>
                      <a:pt x="8118" y="13338"/>
                    </a:lnTo>
                    <a:lnTo>
                      <a:pt x="7657" y="12323"/>
                    </a:lnTo>
                    <a:lnTo>
                      <a:pt x="7159" y="11327"/>
                    </a:lnTo>
                    <a:lnTo>
                      <a:pt x="6661" y="10313"/>
                    </a:lnTo>
                    <a:lnTo>
                      <a:pt x="6144" y="9335"/>
                    </a:lnTo>
                    <a:lnTo>
                      <a:pt x="5609" y="8339"/>
                    </a:lnTo>
                    <a:lnTo>
                      <a:pt x="5074" y="7379"/>
                    </a:lnTo>
                    <a:lnTo>
                      <a:pt x="4502" y="6420"/>
                    </a:lnTo>
                    <a:lnTo>
                      <a:pt x="3912" y="5461"/>
                    </a:lnTo>
                    <a:lnTo>
                      <a:pt x="3321" y="4520"/>
                    </a:lnTo>
                    <a:lnTo>
                      <a:pt x="2694" y="3598"/>
                    </a:lnTo>
                    <a:lnTo>
                      <a:pt x="2049" y="2675"/>
                    </a:lnTo>
                    <a:lnTo>
                      <a:pt x="1384" y="1771"/>
                    </a:lnTo>
                    <a:lnTo>
                      <a:pt x="720" y="886"/>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16"/>
              <p:cNvSpPr/>
              <p:nvPr/>
            </p:nvSpPr>
            <p:spPr>
              <a:xfrm>
                <a:off x="1759025" y="5134200"/>
                <a:ext cx="178050" cy="342675"/>
              </a:xfrm>
              <a:custGeom>
                <a:avLst/>
                <a:gdLst/>
                <a:ahLst/>
                <a:cxnLst/>
                <a:rect l="l" t="t" r="r" b="b"/>
                <a:pathLst>
                  <a:path w="7122" h="13707" extrusionOk="0">
                    <a:moveTo>
                      <a:pt x="1" y="0"/>
                    </a:moveTo>
                    <a:lnTo>
                      <a:pt x="554" y="757"/>
                    </a:lnTo>
                    <a:lnTo>
                      <a:pt x="1071" y="1531"/>
                    </a:lnTo>
                    <a:lnTo>
                      <a:pt x="1551" y="2325"/>
                    </a:lnTo>
                    <a:lnTo>
                      <a:pt x="2030" y="3136"/>
                    </a:lnTo>
                    <a:lnTo>
                      <a:pt x="2454" y="3948"/>
                    </a:lnTo>
                    <a:lnTo>
                      <a:pt x="2860" y="4778"/>
                    </a:lnTo>
                    <a:lnTo>
                      <a:pt x="3248" y="5627"/>
                    </a:lnTo>
                    <a:lnTo>
                      <a:pt x="3598" y="6494"/>
                    </a:lnTo>
                    <a:lnTo>
                      <a:pt x="3912" y="7379"/>
                    </a:lnTo>
                    <a:lnTo>
                      <a:pt x="4207" y="8246"/>
                    </a:lnTo>
                    <a:lnTo>
                      <a:pt x="4465" y="9150"/>
                    </a:lnTo>
                    <a:lnTo>
                      <a:pt x="4705" y="10054"/>
                    </a:lnTo>
                    <a:lnTo>
                      <a:pt x="4908" y="10958"/>
                    </a:lnTo>
                    <a:lnTo>
                      <a:pt x="5074" y="11862"/>
                    </a:lnTo>
                    <a:lnTo>
                      <a:pt x="5222" y="12785"/>
                    </a:lnTo>
                    <a:lnTo>
                      <a:pt x="5332" y="13707"/>
                    </a:lnTo>
                    <a:lnTo>
                      <a:pt x="7122" y="13707"/>
                    </a:lnTo>
                    <a:lnTo>
                      <a:pt x="6900" y="12766"/>
                    </a:lnTo>
                    <a:lnTo>
                      <a:pt x="6661" y="11807"/>
                    </a:lnTo>
                    <a:lnTo>
                      <a:pt x="6384" y="10884"/>
                    </a:lnTo>
                    <a:lnTo>
                      <a:pt x="6070" y="9962"/>
                    </a:lnTo>
                    <a:lnTo>
                      <a:pt x="5720" y="9040"/>
                    </a:lnTo>
                    <a:lnTo>
                      <a:pt x="5332" y="8136"/>
                    </a:lnTo>
                    <a:lnTo>
                      <a:pt x="4926" y="7250"/>
                    </a:lnTo>
                    <a:lnTo>
                      <a:pt x="4502" y="6383"/>
                    </a:lnTo>
                    <a:lnTo>
                      <a:pt x="4041" y="5516"/>
                    </a:lnTo>
                    <a:lnTo>
                      <a:pt x="3543" y="4668"/>
                    </a:lnTo>
                    <a:lnTo>
                      <a:pt x="3008" y="3837"/>
                    </a:lnTo>
                    <a:lnTo>
                      <a:pt x="2473" y="3044"/>
                    </a:lnTo>
                    <a:lnTo>
                      <a:pt x="1883" y="2251"/>
                    </a:lnTo>
                    <a:lnTo>
                      <a:pt x="1292" y="1476"/>
                    </a:lnTo>
                    <a:lnTo>
                      <a:pt x="665" y="738"/>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16"/>
              <p:cNvSpPr/>
              <p:nvPr/>
            </p:nvSpPr>
            <p:spPr>
              <a:xfrm>
                <a:off x="1689850" y="4921125"/>
                <a:ext cx="343150" cy="555750"/>
              </a:xfrm>
              <a:custGeom>
                <a:avLst/>
                <a:gdLst/>
                <a:ahLst/>
                <a:cxnLst/>
                <a:rect l="l" t="t" r="r" b="b"/>
                <a:pathLst>
                  <a:path w="13726" h="22230" extrusionOk="0">
                    <a:moveTo>
                      <a:pt x="1" y="0"/>
                    </a:moveTo>
                    <a:lnTo>
                      <a:pt x="517" y="591"/>
                    </a:lnTo>
                    <a:lnTo>
                      <a:pt x="1034" y="1162"/>
                    </a:lnTo>
                    <a:lnTo>
                      <a:pt x="1513" y="1771"/>
                    </a:lnTo>
                    <a:lnTo>
                      <a:pt x="2012" y="2362"/>
                    </a:lnTo>
                    <a:lnTo>
                      <a:pt x="2473" y="2989"/>
                    </a:lnTo>
                    <a:lnTo>
                      <a:pt x="2934" y="3616"/>
                    </a:lnTo>
                    <a:lnTo>
                      <a:pt x="3377" y="4243"/>
                    </a:lnTo>
                    <a:lnTo>
                      <a:pt x="3819" y="4889"/>
                    </a:lnTo>
                    <a:lnTo>
                      <a:pt x="4225" y="5535"/>
                    </a:lnTo>
                    <a:lnTo>
                      <a:pt x="4631" y="6199"/>
                    </a:lnTo>
                    <a:lnTo>
                      <a:pt x="5037" y="6863"/>
                    </a:lnTo>
                    <a:lnTo>
                      <a:pt x="5406" y="7545"/>
                    </a:lnTo>
                    <a:lnTo>
                      <a:pt x="5775" y="8228"/>
                    </a:lnTo>
                    <a:lnTo>
                      <a:pt x="6125" y="8911"/>
                    </a:lnTo>
                    <a:lnTo>
                      <a:pt x="6476" y="9612"/>
                    </a:lnTo>
                    <a:lnTo>
                      <a:pt x="6790" y="10313"/>
                    </a:lnTo>
                    <a:lnTo>
                      <a:pt x="7103" y="11014"/>
                    </a:lnTo>
                    <a:lnTo>
                      <a:pt x="7398" y="11733"/>
                    </a:lnTo>
                    <a:lnTo>
                      <a:pt x="7675" y="12453"/>
                    </a:lnTo>
                    <a:lnTo>
                      <a:pt x="7952" y="13191"/>
                    </a:lnTo>
                    <a:lnTo>
                      <a:pt x="8210" y="13928"/>
                    </a:lnTo>
                    <a:lnTo>
                      <a:pt x="8450" y="14666"/>
                    </a:lnTo>
                    <a:lnTo>
                      <a:pt x="8671" y="15404"/>
                    </a:lnTo>
                    <a:lnTo>
                      <a:pt x="8874" y="16142"/>
                    </a:lnTo>
                    <a:lnTo>
                      <a:pt x="9077" y="16899"/>
                    </a:lnTo>
                    <a:lnTo>
                      <a:pt x="9243" y="17655"/>
                    </a:lnTo>
                    <a:lnTo>
                      <a:pt x="9409" y="18411"/>
                    </a:lnTo>
                    <a:lnTo>
                      <a:pt x="9557" y="19168"/>
                    </a:lnTo>
                    <a:lnTo>
                      <a:pt x="9686" y="19924"/>
                    </a:lnTo>
                    <a:lnTo>
                      <a:pt x="9815" y="20699"/>
                    </a:lnTo>
                    <a:lnTo>
                      <a:pt x="9907" y="21474"/>
                    </a:lnTo>
                    <a:lnTo>
                      <a:pt x="9999" y="22230"/>
                    </a:lnTo>
                    <a:lnTo>
                      <a:pt x="13726" y="22230"/>
                    </a:lnTo>
                    <a:lnTo>
                      <a:pt x="13339" y="20754"/>
                    </a:lnTo>
                    <a:lnTo>
                      <a:pt x="12914" y="19278"/>
                    </a:lnTo>
                    <a:lnTo>
                      <a:pt x="12471" y="17821"/>
                    </a:lnTo>
                    <a:lnTo>
                      <a:pt x="12010" y="16382"/>
                    </a:lnTo>
                    <a:lnTo>
                      <a:pt x="11752" y="15663"/>
                    </a:lnTo>
                    <a:lnTo>
                      <a:pt x="11494" y="14943"/>
                    </a:lnTo>
                    <a:lnTo>
                      <a:pt x="11217" y="14242"/>
                    </a:lnTo>
                    <a:lnTo>
                      <a:pt x="10922" y="13523"/>
                    </a:lnTo>
                    <a:lnTo>
                      <a:pt x="10627" y="12822"/>
                    </a:lnTo>
                    <a:lnTo>
                      <a:pt x="10313" y="12139"/>
                    </a:lnTo>
                    <a:lnTo>
                      <a:pt x="9981" y="11438"/>
                    </a:lnTo>
                    <a:lnTo>
                      <a:pt x="9649" y="10755"/>
                    </a:lnTo>
                    <a:lnTo>
                      <a:pt x="9225" y="9944"/>
                    </a:lnTo>
                    <a:lnTo>
                      <a:pt x="8763" y="9150"/>
                    </a:lnTo>
                    <a:lnTo>
                      <a:pt x="8302" y="8357"/>
                    </a:lnTo>
                    <a:lnTo>
                      <a:pt x="7804" y="7582"/>
                    </a:lnTo>
                    <a:lnTo>
                      <a:pt x="7288" y="6826"/>
                    </a:lnTo>
                    <a:lnTo>
                      <a:pt x="6734" y="6088"/>
                    </a:lnTo>
                    <a:lnTo>
                      <a:pt x="6162" y="5369"/>
                    </a:lnTo>
                    <a:lnTo>
                      <a:pt x="5572" y="4668"/>
                    </a:lnTo>
                    <a:lnTo>
                      <a:pt x="4963" y="3985"/>
                    </a:lnTo>
                    <a:lnTo>
                      <a:pt x="4318" y="3339"/>
                    </a:lnTo>
                    <a:lnTo>
                      <a:pt x="3672" y="2712"/>
                    </a:lnTo>
                    <a:lnTo>
                      <a:pt x="2971" y="2103"/>
                    </a:lnTo>
                    <a:lnTo>
                      <a:pt x="2270" y="1531"/>
                    </a:lnTo>
                    <a:lnTo>
                      <a:pt x="1532" y="996"/>
                    </a:lnTo>
                    <a:lnTo>
                      <a:pt x="776" y="480"/>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16"/>
              <p:cNvSpPr/>
              <p:nvPr/>
            </p:nvSpPr>
            <p:spPr>
              <a:xfrm>
                <a:off x="1798225" y="4645325"/>
                <a:ext cx="363450" cy="831550"/>
              </a:xfrm>
              <a:custGeom>
                <a:avLst/>
                <a:gdLst/>
                <a:ahLst/>
                <a:cxnLst/>
                <a:rect l="l" t="t" r="r" b="b"/>
                <a:pathLst>
                  <a:path w="14538" h="33262" extrusionOk="0">
                    <a:moveTo>
                      <a:pt x="1" y="0"/>
                    </a:moveTo>
                    <a:lnTo>
                      <a:pt x="610" y="904"/>
                    </a:lnTo>
                    <a:lnTo>
                      <a:pt x="1200" y="1845"/>
                    </a:lnTo>
                    <a:lnTo>
                      <a:pt x="1790" y="2768"/>
                    </a:lnTo>
                    <a:lnTo>
                      <a:pt x="2344" y="3727"/>
                    </a:lnTo>
                    <a:lnTo>
                      <a:pt x="2879" y="4686"/>
                    </a:lnTo>
                    <a:lnTo>
                      <a:pt x="3414" y="5664"/>
                    </a:lnTo>
                    <a:lnTo>
                      <a:pt x="3912" y="6642"/>
                    </a:lnTo>
                    <a:lnTo>
                      <a:pt x="4392" y="7638"/>
                    </a:lnTo>
                    <a:lnTo>
                      <a:pt x="4853" y="8634"/>
                    </a:lnTo>
                    <a:lnTo>
                      <a:pt x="5314" y="9649"/>
                    </a:lnTo>
                    <a:lnTo>
                      <a:pt x="5738" y="10663"/>
                    </a:lnTo>
                    <a:lnTo>
                      <a:pt x="6144" y="11678"/>
                    </a:lnTo>
                    <a:lnTo>
                      <a:pt x="6532" y="12711"/>
                    </a:lnTo>
                    <a:lnTo>
                      <a:pt x="6900" y="13763"/>
                    </a:lnTo>
                    <a:lnTo>
                      <a:pt x="7251" y="14814"/>
                    </a:lnTo>
                    <a:lnTo>
                      <a:pt x="7583" y="15866"/>
                    </a:lnTo>
                    <a:lnTo>
                      <a:pt x="7878" y="16917"/>
                    </a:lnTo>
                    <a:lnTo>
                      <a:pt x="8173" y="17987"/>
                    </a:lnTo>
                    <a:lnTo>
                      <a:pt x="8450" y="19057"/>
                    </a:lnTo>
                    <a:lnTo>
                      <a:pt x="8690" y="20127"/>
                    </a:lnTo>
                    <a:lnTo>
                      <a:pt x="8930" y="21216"/>
                    </a:lnTo>
                    <a:lnTo>
                      <a:pt x="9133" y="22285"/>
                    </a:lnTo>
                    <a:lnTo>
                      <a:pt x="9317" y="23374"/>
                    </a:lnTo>
                    <a:lnTo>
                      <a:pt x="9483" y="24462"/>
                    </a:lnTo>
                    <a:lnTo>
                      <a:pt x="9631" y="25569"/>
                    </a:lnTo>
                    <a:lnTo>
                      <a:pt x="9760" y="26658"/>
                    </a:lnTo>
                    <a:lnTo>
                      <a:pt x="9852" y="27765"/>
                    </a:lnTo>
                    <a:lnTo>
                      <a:pt x="9944" y="28853"/>
                    </a:lnTo>
                    <a:lnTo>
                      <a:pt x="10000" y="29960"/>
                    </a:lnTo>
                    <a:lnTo>
                      <a:pt x="10037" y="31067"/>
                    </a:lnTo>
                    <a:lnTo>
                      <a:pt x="10055" y="32155"/>
                    </a:lnTo>
                    <a:lnTo>
                      <a:pt x="10055" y="33262"/>
                    </a:lnTo>
                    <a:lnTo>
                      <a:pt x="14538" y="33262"/>
                    </a:lnTo>
                    <a:lnTo>
                      <a:pt x="14353" y="31067"/>
                    </a:lnTo>
                    <a:lnTo>
                      <a:pt x="14132" y="28871"/>
                    </a:lnTo>
                    <a:lnTo>
                      <a:pt x="14003" y="27765"/>
                    </a:lnTo>
                    <a:lnTo>
                      <a:pt x="13874" y="26676"/>
                    </a:lnTo>
                    <a:lnTo>
                      <a:pt x="13726" y="25588"/>
                    </a:lnTo>
                    <a:lnTo>
                      <a:pt x="13560" y="24499"/>
                    </a:lnTo>
                    <a:lnTo>
                      <a:pt x="13394" y="23411"/>
                    </a:lnTo>
                    <a:lnTo>
                      <a:pt x="13191" y="22322"/>
                    </a:lnTo>
                    <a:lnTo>
                      <a:pt x="12970" y="21234"/>
                    </a:lnTo>
                    <a:lnTo>
                      <a:pt x="12748" y="20164"/>
                    </a:lnTo>
                    <a:lnTo>
                      <a:pt x="12490" y="19094"/>
                    </a:lnTo>
                    <a:lnTo>
                      <a:pt x="12213" y="18024"/>
                    </a:lnTo>
                    <a:lnTo>
                      <a:pt x="11918" y="16972"/>
                    </a:lnTo>
                    <a:lnTo>
                      <a:pt x="11586" y="15921"/>
                    </a:lnTo>
                    <a:lnTo>
                      <a:pt x="11180" y="14740"/>
                    </a:lnTo>
                    <a:lnTo>
                      <a:pt x="10719" y="13541"/>
                    </a:lnTo>
                    <a:lnTo>
                      <a:pt x="10240" y="12379"/>
                    </a:lnTo>
                    <a:lnTo>
                      <a:pt x="9963" y="11807"/>
                    </a:lnTo>
                    <a:lnTo>
                      <a:pt x="9705" y="11235"/>
                    </a:lnTo>
                    <a:lnTo>
                      <a:pt x="9409" y="10663"/>
                    </a:lnTo>
                    <a:lnTo>
                      <a:pt x="9133" y="10110"/>
                    </a:lnTo>
                    <a:lnTo>
                      <a:pt x="8819" y="9556"/>
                    </a:lnTo>
                    <a:lnTo>
                      <a:pt x="8505" y="9003"/>
                    </a:lnTo>
                    <a:lnTo>
                      <a:pt x="8192" y="8468"/>
                    </a:lnTo>
                    <a:lnTo>
                      <a:pt x="7860" y="7933"/>
                    </a:lnTo>
                    <a:lnTo>
                      <a:pt x="7509" y="7398"/>
                    </a:lnTo>
                    <a:lnTo>
                      <a:pt x="7159" y="6881"/>
                    </a:lnTo>
                    <a:lnTo>
                      <a:pt x="6790" y="6365"/>
                    </a:lnTo>
                    <a:lnTo>
                      <a:pt x="6421" y="5867"/>
                    </a:lnTo>
                    <a:lnTo>
                      <a:pt x="6033" y="5369"/>
                    </a:lnTo>
                    <a:lnTo>
                      <a:pt x="5628" y="4889"/>
                    </a:lnTo>
                    <a:lnTo>
                      <a:pt x="5222" y="4409"/>
                    </a:lnTo>
                    <a:lnTo>
                      <a:pt x="4797" y="3948"/>
                    </a:lnTo>
                    <a:lnTo>
                      <a:pt x="4373" y="3506"/>
                    </a:lnTo>
                    <a:lnTo>
                      <a:pt x="3930" y="3063"/>
                    </a:lnTo>
                    <a:lnTo>
                      <a:pt x="3469" y="2638"/>
                    </a:lnTo>
                    <a:lnTo>
                      <a:pt x="3008" y="2214"/>
                    </a:lnTo>
                    <a:lnTo>
                      <a:pt x="2528" y="1808"/>
                    </a:lnTo>
                    <a:lnTo>
                      <a:pt x="2049" y="1421"/>
                    </a:lnTo>
                    <a:lnTo>
                      <a:pt x="1551" y="1033"/>
                    </a:lnTo>
                    <a:lnTo>
                      <a:pt x="1052" y="683"/>
                    </a:lnTo>
                    <a:lnTo>
                      <a:pt x="518" y="332"/>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16"/>
              <p:cNvSpPr/>
              <p:nvPr/>
            </p:nvSpPr>
            <p:spPr>
              <a:xfrm>
                <a:off x="2163500" y="4830725"/>
                <a:ext cx="129175" cy="646150"/>
              </a:xfrm>
              <a:custGeom>
                <a:avLst/>
                <a:gdLst/>
                <a:ahLst/>
                <a:cxnLst/>
                <a:rect l="l" t="t" r="r" b="b"/>
                <a:pathLst>
                  <a:path w="5167" h="25846" extrusionOk="0">
                    <a:moveTo>
                      <a:pt x="5166" y="0"/>
                    </a:moveTo>
                    <a:lnTo>
                      <a:pt x="4834" y="757"/>
                    </a:lnTo>
                    <a:lnTo>
                      <a:pt x="4520" y="1495"/>
                    </a:lnTo>
                    <a:lnTo>
                      <a:pt x="4207" y="2251"/>
                    </a:lnTo>
                    <a:lnTo>
                      <a:pt x="3930" y="3026"/>
                    </a:lnTo>
                    <a:lnTo>
                      <a:pt x="3672" y="3782"/>
                    </a:lnTo>
                    <a:lnTo>
                      <a:pt x="3432" y="4557"/>
                    </a:lnTo>
                    <a:lnTo>
                      <a:pt x="3211" y="5350"/>
                    </a:lnTo>
                    <a:lnTo>
                      <a:pt x="3008" y="6125"/>
                    </a:lnTo>
                    <a:lnTo>
                      <a:pt x="2823" y="6918"/>
                    </a:lnTo>
                    <a:lnTo>
                      <a:pt x="2657" y="7712"/>
                    </a:lnTo>
                    <a:lnTo>
                      <a:pt x="2491" y="8505"/>
                    </a:lnTo>
                    <a:lnTo>
                      <a:pt x="2362" y="9317"/>
                    </a:lnTo>
                    <a:lnTo>
                      <a:pt x="2233" y="10110"/>
                    </a:lnTo>
                    <a:lnTo>
                      <a:pt x="2122" y="10922"/>
                    </a:lnTo>
                    <a:lnTo>
                      <a:pt x="2030" y="11733"/>
                    </a:lnTo>
                    <a:lnTo>
                      <a:pt x="1938" y="12545"/>
                    </a:lnTo>
                    <a:lnTo>
                      <a:pt x="1864" y="13375"/>
                    </a:lnTo>
                    <a:lnTo>
                      <a:pt x="1809" y="14187"/>
                    </a:lnTo>
                    <a:lnTo>
                      <a:pt x="1698" y="15829"/>
                    </a:lnTo>
                    <a:lnTo>
                      <a:pt x="1643" y="17489"/>
                    </a:lnTo>
                    <a:lnTo>
                      <a:pt x="1606" y="19149"/>
                    </a:lnTo>
                    <a:lnTo>
                      <a:pt x="1606" y="20791"/>
                    </a:lnTo>
                    <a:lnTo>
                      <a:pt x="1606" y="22452"/>
                    </a:lnTo>
                    <a:lnTo>
                      <a:pt x="1661" y="25735"/>
                    </a:lnTo>
                    <a:lnTo>
                      <a:pt x="1" y="9575"/>
                    </a:lnTo>
                    <a:lnTo>
                      <a:pt x="111" y="25846"/>
                    </a:lnTo>
                    <a:lnTo>
                      <a:pt x="3506" y="25846"/>
                    </a:lnTo>
                    <a:lnTo>
                      <a:pt x="3487" y="24223"/>
                    </a:lnTo>
                    <a:lnTo>
                      <a:pt x="3506" y="22581"/>
                    </a:lnTo>
                    <a:lnTo>
                      <a:pt x="3506" y="20920"/>
                    </a:lnTo>
                    <a:lnTo>
                      <a:pt x="3543" y="19279"/>
                    </a:lnTo>
                    <a:lnTo>
                      <a:pt x="3598" y="17618"/>
                    </a:lnTo>
                    <a:lnTo>
                      <a:pt x="3653" y="15958"/>
                    </a:lnTo>
                    <a:lnTo>
                      <a:pt x="3727" y="14298"/>
                    </a:lnTo>
                    <a:lnTo>
                      <a:pt x="3819" y="12656"/>
                    </a:lnTo>
                    <a:lnTo>
                      <a:pt x="3930" y="11014"/>
                    </a:lnTo>
                    <a:lnTo>
                      <a:pt x="4059" y="9390"/>
                    </a:lnTo>
                    <a:lnTo>
                      <a:pt x="4207" y="7767"/>
                    </a:lnTo>
                    <a:lnTo>
                      <a:pt x="4373" y="6181"/>
                    </a:lnTo>
                    <a:lnTo>
                      <a:pt x="4539" y="4594"/>
                    </a:lnTo>
                    <a:lnTo>
                      <a:pt x="4742" y="3044"/>
                    </a:lnTo>
                    <a:lnTo>
                      <a:pt x="4945" y="1513"/>
                    </a:lnTo>
                    <a:lnTo>
                      <a:pt x="516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16"/>
              <p:cNvSpPr/>
              <p:nvPr/>
            </p:nvSpPr>
            <p:spPr>
              <a:xfrm>
                <a:off x="5375725" y="4808125"/>
                <a:ext cx="176225" cy="668750"/>
              </a:xfrm>
              <a:custGeom>
                <a:avLst/>
                <a:gdLst/>
                <a:ahLst/>
                <a:cxnLst/>
                <a:rect l="l" t="t" r="r" b="b"/>
                <a:pathLst>
                  <a:path w="7049" h="26750" extrusionOk="0">
                    <a:moveTo>
                      <a:pt x="1" y="1"/>
                    </a:moveTo>
                    <a:lnTo>
                      <a:pt x="278" y="738"/>
                    </a:lnTo>
                    <a:lnTo>
                      <a:pt x="573" y="1476"/>
                    </a:lnTo>
                    <a:lnTo>
                      <a:pt x="831" y="2214"/>
                    </a:lnTo>
                    <a:lnTo>
                      <a:pt x="1089" y="2989"/>
                    </a:lnTo>
                    <a:lnTo>
                      <a:pt x="1329" y="3764"/>
                    </a:lnTo>
                    <a:lnTo>
                      <a:pt x="1551" y="4539"/>
                    </a:lnTo>
                    <a:lnTo>
                      <a:pt x="1772" y="5332"/>
                    </a:lnTo>
                    <a:lnTo>
                      <a:pt x="1975" y="6144"/>
                    </a:lnTo>
                    <a:lnTo>
                      <a:pt x="2159" y="6955"/>
                    </a:lnTo>
                    <a:lnTo>
                      <a:pt x="2344" y="7786"/>
                    </a:lnTo>
                    <a:lnTo>
                      <a:pt x="2510" y="8616"/>
                    </a:lnTo>
                    <a:lnTo>
                      <a:pt x="2657" y="9446"/>
                    </a:lnTo>
                    <a:lnTo>
                      <a:pt x="2787" y="10294"/>
                    </a:lnTo>
                    <a:lnTo>
                      <a:pt x="2916" y="11143"/>
                    </a:lnTo>
                    <a:lnTo>
                      <a:pt x="3026" y="11992"/>
                    </a:lnTo>
                    <a:lnTo>
                      <a:pt x="3137" y="12859"/>
                    </a:lnTo>
                    <a:lnTo>
                      <a:pt x="3211" y="13726"/>
                    </a:lnTo>
                    <a:lnTo>
                      <a:pt x="3303" y="14593"/>
                    </a:lnTo>
                    <a:lnTo>
                      <a:pt x="3358" y="15460"/>
                    </a:lnTo>
                    <a:lnTo>
                      <a:pt x="3414" y="16327"/>
                    </a:lnTo>
                    <a:lnTo>
                      <a:pt x="3451" y="17212"/>
                    </a:lnTo>
                    <a:lnTo>
                      <a:pt x="3469" y="18079"/>
                    </a:lnTo>
                    <a:lnTo>
                      <a:pt x="3488" y="18965"/>
                    </a:lnTo>
                    <a:lnTo>
                      <a:pt x="3469" y="19832"/>
                    </a:lnTo>
                    <a:lnTo>
                      <a:pt x="3469" y="20718"/>
                    </a:lnTo>
                    <a:lnTo>
                      <a:pt x="3432" y="21585"/>
                    </a:lnTo>
                    <a:lnTo>
                      <a:pt x="3395" y="22452"/>
                    </a:lnTo>
                    <a:lnTo>
                      <a:pt x="3340" y="23319"/>
                    </a:lnTo>
                    <a:lnTo>
                      <a:pt x="3285" y="24186"/>
                    </a:lnTo>
                    <a:lnTo>
                      <a:pt x="3211" y="25053"/>
                    </a:lnTo>
                    <a:lnTo>
                      <a:pt x="3119" y="25901"/>
                    </a:lnTo>
                    <a:lnTo>
                      <a:pt x="3008" y="26750"/>
                    </a:lnTo>
                    <a:lnTo>
                      <a:pt x="7048" y="26750"/>
                    </a:lnTo>
                    <a:lnTo>
                      <a:pt x="7030" y="25403"/>
                    </a:lnTo>
                    <a:lnTo>
                      <a:pt x="6974" y="24075"/>
                    </a:lnTo>
                    <a:lnTo>
                      <a:pt x="6919" y="22728"/>
                    </a:lnTo>
                    <a:lnTo>
                      <a:pt x="6845" y="21400"/>
                    </a:lnTo>
                    <a:lnTo>
                      <a:pt x="6734" y="20053"/>
                    </a:lnTo>
                    <a:lnTo>
                      <a:pt x="6605" y="18725"/>
                    </a:lnTo>
                    <a:lnTo>
                      <a:pt x="6458" y="17397"/>
                    </a:lnTo>
                    <a:lnTo>
                      <a:pt x="6255" y="16069"/>
                    </a:lnTo>
                    <a:lnTo>
                      <a:pt x="6089" y="14980"/>
                    </a:lnTo>
                    <a:lnTo>
                      <a:pt x="5886" y="13910"/>
                    </a:lnTo>
                    <a:lnTo>
                      <a:pt x="5646" y="12840"/>
                    </a:lnTo>
                    <a:lnTo>
                      <a:pt x="5406" y="11789"/>
                    </a:lnTo>
                    <a:lnTo>
                      <a:pt x="5111" y="10737"/>
                    </a:lnTo>
                    <a:lnTo>
                      <a:pt x="4816" y="9686"/>
                    </a:lnTo>
                    <a:lnTo>
                      <a:pt x="4465" y="8653"/>
                    </a:lnTo>
                    <a:lnTo>
                      <a:pt x="4096" y="7620"/>
                    </a:lnTo>
                    <a:lnTo>
                      <a:pt x="3709" y="6605"/>
                    </a:lnTo>
                    <a:lnTo>
                      <a:pt x="3285" y="5609"/>
                    </a:lnTo>
                    <a:lnTo>
                      <a:pt x="2823" y="4631"/>
                    </a:lnTo>
                    <a:lnTo>
                      <a:pt x="2325" y="3672"/>
                    </a:lnTo>
                    <a:lnTo>
                      <a:pt x="1790" y="2712"/>
                    </a:lnTo>
                    <a:lnTo>
                      <a:pt x="1237" y="1790"/>
                    </a:lnTo>
                    <a:lnTo>
                      <a:pt x="628" y="886"/>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16"/>
              <p:cNvSpPr/>
              <p:nvPr/>
            </p:nvSpPr>
            <p:spPr>
              <a:xfrm>
                <a:off x="5578675" y="5041950"/>
                <a:ext cx="70575" cy="434925"/>
              </a:xfrm>
              <a:custGeom>
                <a:avLst/>
                <a:gdLst/>
                <a:ahLst/>
                <a:cxnLst/>
                <a:rect l="l" t="t" r="r" b="b"/>
                <a:pathLst>
                  <a:path w="2823" h="17397" extrusionOk="0">
                    <a:moveTo>
                      <a:pt x="2823" y="1"/>
                    </a:moveTo>
                    <a:lnTo>
                      <a:pt x="0" y="17397"/>
                    </a:lnTo>
                    <a:lnTo>
                      <a:pt x="1254" y="17397"/>
                    </a:lnTo>
                    <a:lnTo>
                      <a:pt x="1365" y="15220"/>
                    </a:lnTo>
                    <a:lnTo>
                      <a:pt x="1513" y="13043"/>
                    </a:lnTo>
                    <a:lnTo>
                      <a:pt x="1679" y="10866"/>
                    </a:lnTo>
                    <a:lnTo>
                      <a:pt x="1863" y="8690"/>
                    </a:lnTo>
                    <a:lnTo>
                      <a:pt x="2066" y="6513"/>
                    </a:lnTo>
                    <a:lnTo>
                      <a:pt x="2306" y="4336"/>
                    </a:lnTo>
                    <a:lnTo>
                      <a:pt x="2546" y="2159"/>
                    </a:lnTo>
                    <a:lnTo>
                      <a:pt x="282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16"/>
              <p:cNvSpPr/>
              <p:nvPr/>
            </p:nvSpPr>
            <p:spPr>
              <a:xfrm>
                <a:off x="5629850" y="5081625"/>
                <a:ext cx="185425" cy="395250"/>
              </a:xfrm>
              <a:custGeom>
                <a:avLst/>
                <a:gdLst/>
                <a:ahLst/>
                <a:cxnLst/>
                <a:rect l="l" t="t" r="r" b="b"/>
                <a:pathLst>
                  <a:path w="7417" h="15810" extrusionOk="0">
                    <a:moveTo>
                      <a:pt x="7417" y="0"/>
                    </a:moveTo>
                    <a:lnTo>
                      <a:pt x="6974" y="590"/>
                    </a:lnTo>
                    <a:lnTo>
                      <a:pt x="6365" y="1439"/>
                    </a:lnTo>
                    <a:lnTo>
                      <a:pt x="5775" y="2325"/>
                    </a:lnTo>
                    <a:lnTo>
                      <a:pt x="5221" y="3210"/>
                    </a:lnTo>
                    <a:lnTo>
                      <a:pt x="4686" y="4114"/>
                    </a:lnTo>
                    <a:lnTo>
                      <a:pt x="4152" y="5036"/>
                    </a:lnTo>
                    <a:lnTo>
                      <a:pt x="3672" y="5959"/>
                    </a:lnTo>
                    <a:lnTo>
                      <a:pt x="3192" y="6900"/>
                    </a:lnTo>
                    <a:lnTo>
                      <a:pt x="2749" y="7859"/>
                    </a:lnTo>
                    <a:lnTo>
                      <a:pt x="2307" y="8818"/>
                    </a:lnTo>
                    <a:lnTo>
                      <a:pt x="1919" y="9796"/>
                    </a:lnTo>
                    <a:lnTo>
                      <a:pt x="1532" y="10774"/>
                    </a:lnTo>
                    <a:lnTo>
                      <a:pt x="1181" y="11770"/>
                    </a:lnTo>
                    <a:lnTo>
                      <a:pt x="849" y="12766"/>
                    </a:lnTo>
                    <a:lnTo>
                      <a:pt x="536" y="13781"/>
                    </a:lnTo>
                    <a:lnTo>
                      <a:pt x="259" y="14795"/>
                    </a:lnTo>
                    <a:lnTo>
                      <a:pt x="1" y="15810"/>
                    </a:lnTo>
                    <a:lnTo>
                      <a:pt x="3063" y="15810"/>
                    </a:lnTo>
                    <a:lnTo>
                      <a:pt x="3211" y="14869"/>
                    </a:lnTo>
                    <a:lnTo>
                      <a:pt x="3358" y="13928"/>
                    </a:lnTo>
                    <a:lnTo>
                      <a:pt x="3524" y="12987"/>
                    </a:lnTo>
                    <a:lnTo>
                      <a:pt x="3709" y="12047"/>
                    </a:lnTo>
                    <a:lnTo>
                      <a:pt x="3912" y="11106"/>
                    </a:lnTo>
                    <a:lnTo>
                      <a:pt x="4115" y="10165"/>
                    </a:lnTo>
                    <a:lnTo>
                      <a:pt x="4336" y="9243"/>
                    </a:lnTo>
                    <a:lnTo>
                      <a:pt x="4576" y="8320"/>
                    </a:lnTo>
                    <a:lnTo>
                      <a:pt x="4834" y="7398"/>
                    </a:lnTo>
                    <a:lnTo>
                      <a:pt x="5092" y="6475"/>
                    </a:lnTo>
                    <a:lnTo>
                      <a:pt x="5369" y="5553"/>
                    </a:lnTo>
                    <a:lnTo>
                      <a:pt x="5664" y="4649"/>
                    </a:lnTo>
                    <a:lnTo>
                      <a:pt x="5978" y="3745"/>
                    </a:lnTo>
                    <a:lnTo>
                      <a:pt x="6291" y="2841"/>
                    </a:lnTo>
                    <a:lnTo>
                      <a:pt x="6624" y="1956"/>
                    </a:lnTo>
                    <a:lnTo>
                      <a:pt x="6974" y="1052"/>
                    </a:lnTo>
                    <a:lnTo>
                      <a:pt x="741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62" name="Google Shape;1262;p16"/>
            <p:cNvGrpSpPr/>
            <p:nvPr/>
          </p:nvGrpSpPr>
          <p:grpSpPr>
            <a:xfrm>
              <a:off x="4591625" y="4327950"/>
              <a:ext cx="4552475" cy="860150"/>
              <a:chOff x="1262800" y="4616725"/>
              <a:chExt cx="4552475" cy="860150"/>
            </a:xfrm>
          </p:grpSpPr>
          <p:sp>
            <p:nvSpPr>
              <p:cNvPr id="1263" name="Google Shape;1263;p16"/>
              <p:cNvSpPr/>
              <p:nvPr/>
            </p:nvSpPr>
            <p:spPr>
              <a:xfrm>
                <a:off x="1413150" y="5126825"/>
                <a:ext cx="65050" cy="350050"/>
              </a:xfrm>
              <a:custGeom>
                <a:avLst/>
                <a:gdLst/>
                <a:ahLst/>
                <a:cxnLst/>
                <a:rect l="l" t="t" r="r" b="b"/>
                <a:pathLst>
                  <a:path w="2602" h="14002" extrusionOk="0">
                    <a:moveTo>
                      <a:pt x="2601" y="0"/>
                    </a:moveTo>
                    <a:lnTo>
                      <a:pt x="2343" y="849"/>
                    </a:lnTo>
                    <a:lnTo>
                      <a:pt x="2085" y="1697"/>
                    </a:lnTo>
                    <a:lnTo>
                      <a:pt x="1845" y="2546"/>
                    </a:lnTo>
                    <a:lnTo>
                      <a:pt x="1623" y="3413"/>
                    </a:lnTo>
                    <a:lnTo>
                      <a:pt x="1402" y="4280"/>
                    </a:lnTo>
                    <a:lnTo>
                      <a:pt x="1199" y="5147"/>
                    </a:lnTo>
                    <a:lnTo>
                      <a:pt x="1015" y="6014"/>
                    </a:lnTo>
                    <a:lnTo>
                      <a:pt x="849" y="6900"/>
                    </a:lnTo>
                    <a:lnTo>
                      <a:pt x="701" y="7785"/>
                    </a:lnTo>
                    <a:lnTo>
                      <a:pt x="553" y="8671"/>
                    </a:lnTo>
                    <a:lnTo>
                      <a:pt x="424" y="9556"/>
                    </a:lnTo>
                    <a:lnTo>
                      <a:pt x="314" y="10442"/>
                    </a:lnTo>
                    <a:lnTo>
                      <a:pt x="221" y="11327"/>
                    </a:lnTo>
                    <a:lnTo>
                      <a:pt x="129" y="12213"/>
                    </a:lnTo>
                    <a:lnTo>
                      <a:pt x="55" y="13117"/>
                    </a:lnTo>
                    <a:lnTo>
                      <a:pt x="0" y="14002"/>
                    </a:lnTo>
                    <a:lnTo>
                      <a:pt x="701" y="14002"/>
                    </a:lnTo>
                    <a:lnTo>
                      <a:pt x="701" y="13117"/>
                    </a:lnTo>
                    <a:lnTo>
                      <a:pt x="719" y="12231"/>
                    </a:lnTo>
                    <a:lnTo>
                      <a:pt x="756" y="11346"/>
                    </a:lnTo>
                    <a:lnTo>
                      <a:pt x="793" y="10460"/>
                    </a:lnTo>
                    <a:lnTo>
                      <a:pt x="867" y="9575"/>
                    </a:lnTo>
                    <a:lnTo>
                      <a:pt x="941" y="8689"/>
                    </a:lnTo>
                    <a:lnTo>
                      <a:pt x="1033" y="7804"/>
                    </a:lnTo>
                    <a:lnTo>
                      <a:pt x="1144" y="6936"/>
                    </a:lnTo>
                    <a:lnTo>
                      <a:pt x="1273" y="6051"/>
                    </a:lnTo>
                    <a:lnTo>
                      <a:pt x="1420" y="5184"/>
                    </a:lnTo>
                    <a:lnTo>
                      <a:pt x="1568" y="4317"/>
                    </a:lnTo>
                    <a:lnTo>
                      <a:pt x="1753" y="3431"/>
                    </a:lnTo>
                    <a:lnTo>
                      <a:pt x="1937" y="2564"/>
                    </a:lnTo>
                    <a:lnTo>
                      <a:pt x="2140" y="1716"/>
                    </a:lnTo>
                    <a:lnTo>
                      <a:pt x="2361" y="849"/>
                    </a:lnTo>
                    <a:lnTo>
                      <a:pt x="26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16"/>
              <p:cNvSpPr/>
              <p:nvPr/>
            </p:nvSpPr>
            <p:spPr>
              <a:xfrm>
                <a:off x="1504450" y="5271625"/>
                <a:ext cx="59050" cy="205250"/>
              </a:xfrm>
              <a:custGeom>
                <a:avLst/>
                <a:gdLst/>
                <a:ahLst/>
                <a:cxnLst/>
                <a:rect l="l" t="t" r="r" b="b"/>
                <a:pathLst>
                  <a:path w="2362" h="8210" extrusionOk="0">
                    <a:moveTo>
                      <a:pt x="2362" y="1"/>
                    </a:moveTo>
                    <a:lnTo>
                      <a:pt x="1200" y="4096"/>
                    </a:lnTo>
                    <a:lnTo>
                      <a:pt x="1" y="8210"/>
                    </a:lnTo>
                    <a:lnTo>
                      <a:pt x="1384" y="8210"/>
                    </a:lnTo>
                    <a:lnTo>
                      <a:pt x="1716" y="6088"/>
                    </a:lnTo>
                    <a:lnTo>
                      <a:pt x="1845" y="5037"/>
                    </a:lnTo>
                    <a:lnTo>
                      <a:pt x="1975" y="4004"/>
                    </a:lnTo>
                    <a:lnTo>
                      <a:pt x="2104" y="2971"/>
                    </a:lnTo>
                    <a:lnTo>
                      <a:pt x="2196" y="1956"/>
                    </a:lnTo>
                    <a:lnTo>
                      <a:pt x="2288" y="978"/>
                    </a:lnTo>
                    <a:lnTo>
                      <a:pt x="236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16"/>
              <p:cNvSpPr/>
              <p:nvPr/>
            </p:nvSpPr>
            <p:spPr>
              <a:xfrm>
                <a:off x="3274975" y="4808125"/>
                <a:ext cx="176225" cy="668750"/>
              </a:xfrm>
              <a:custGeom>
                <a:avLst/>
                <a:gdLst/>
                <a:ahLst/>
                <a:cxnLst/>
                <a:rect l="l" t="t" r="r" b="b"/>
                <a:pathLst>
                  <a:path w="7049" h="26750" extrusionOk="0">
                    <a:moveTo>
                      <a:pt x="1" y="1"/>
                    </a:moveTo>
                    <a:lnTo>
                      <a:pt x="278" y="738"/>
                    </a:lnTo>
                    <a:lnTo>
                      <a:pt x="554" y="1476"/>
                    </a:lnTo>
                    <a:lnTo>
                      <a:pt x="831" y="2214"/>
                    </a:lnTo>
                    <a:lnTo>
                      <a:pt x="1089" y="2989"/>
                    </a:lnTo>
                    <a:lnTo>
                      <a:pt x="1329" y="3764"/>
                    </a:lnTo>
                    <a:lnTo>
                      <a:pt x="1551" y="4539"/>
                    </a:lnTo>
                    <a:lnTo>
                      <a:pt x="1772" y="5332"/>
                    </a:lnTo>
                    <a:lnTo>
                      <a:pt x="1975" y="6144"/>
                    </a:lnTo>
                    <a:lnTo>
                      <a:pt x="2159" y="6955"/>
                    </a:lnTo>
                    <a:lnTo>
                      <a:pt x="2344" y="7786"/>
                    </a:lnTo>
                    <a:lnTo>
                      <a:pt x="2510" y="8616"/>
                    </a:lnTo>
                    <a:lnTo>
                      <a:pt x="2657" y="9446"/>
                    </a:lnTo>
                    <a:lnTo>
                      <a:pt x="2787" y="10294"/>
                    </a:lnTo>
                    <a:lnTo>
                      <a:pt x="2916" y="11143"/>
                    </a:lnTo>
                    <a:lnTo>
                      <a:pt x="3026" y="11992"/>
                    </a:lnTo>
                    <a:lnTo>
                      <a:pt x="3137" y="12859"/>
                    </a:lnTo>
                    <a:lnTo>
                      <a:pt x="3211" y="13726"/>
                    </a:lnTo>
                    <a:lnTo>
                      <a:pt x="3285" y="14593"/>
                    </a:lnTo>
                    <a:lnTo>
                      <a:pt x="3359" y="15460"/>
                    </a:lnTo>
                    <a:lnTo>
                      <a:pt x="3414" y="16327"/>
                    </a:lnTo>
                    <a:lnTo>
                      <a:pt x="3451" y="17212"/>
                    </a:lnTo>
                    <a:lnTo>
                      <a:pt x="3469" y="18079"/>
                    </a:lnTo>
                    <a:lnTo>
                      <a:pt x="3488" y="18965"/>
                    </a:lnTo>
                    <a:lnTo>
                      <a:pt x="3469" y="19832"/>
                    </a:lnTo>
                    <a:lnTo>
                      <a:pt x="3469" y="20718"/>
                    </a:lnTo>
                    <a:lnTo>
                      <a:pt x="3432" y="21585"/>
                    </a:lnTo>
                    <a:lnTo>
                      <a:pt x="3395" y="22452"/>
                    </a:lnTo>
                    <a:lnTo>
                      <a:pt x="3340" y="23319"/>
                    </a:lnTo>
                    <a:lnTo>
                      <a:pt x="3285" y="24186"/>
                    </a:lnTo>
                    <a:lnTo>
                      <a:pt x="3211" y="25053"/>
                    </a:lnTo>
                    <a:lnTo>
                      <a:pt x="3119" y="25901"/>
                    </a:lnTo>
                    <a:lnTo>
                      <a:pt x="3008" y="26750"/>
                    </a:lnTo>
                    <a:lnTo>
                      <a:pt x="7048" y="26750"/>
                    </a:lnTo>
                    <a:lnTo>
                      <a:pt x="7011" y="25422"/>
                    </a:lnTo>
                    <a:lnTo>
                      <a:pt x="6974" y="24075"/>
                    </a:lnTo>
                    <a:lnTo>
                      <a:pt x="6919" y="22728"/>
                    </a:lnTo>
                    <a:lnTo>
                      <a:pt x="6845" y="21400"/>
                    </a:lnTo>
                    <a:lnTo>
                      <a:pt x="6734" y="20053"/>
                    </a:lnTo>
                    <a:lnTo>
                      <a:pt x="6605" y="18725"/>
                    </a:lnTo>
                    <a:lnTo>
                      <a:pt x="6439" y="17397"/>
                    </a:lnTo>
                    <a:lnTo>
                      <a:pt x="6255" y="16069"/>
                    </a:lnTo>
                    <a:lnTo>
                      <a:pt x="6089" y="14980"/>
                    </a:lnTo>
                    <a:lnTo>
                      <a:pt x="5886" y="13910"/>
                    </a:lnTo>
                    <a:lnTo>
                      <a:pt x="5646" y="12840"/>
                    </a:lnTo>
                    <a:lnTo>
                      <a:pt x="5388" y="11789"/>
                    </a:lnTo>
                    <a:lnTo>
                      <a:pt x="5111" y="10737"/>
                    </a:lnTo>
                    <a:lnTo>
                      <a:pt x="4816" y="9686"/>
                    </a:lnTo>
                    <a:lnTo>
                      <a:pt x="4465" y="8653"/>
                    </a:lnTo>
                    <a:lnTo>
                      <a:pt x="4096" y="7620"/>
                    </a:lnTo>
                    <a:lnTo>
                      <a:pt x="3709" y="6605"/>
                    </a:lnTo>
                    <a:lnTo>
                      <a:pt x="3266" y="5609"/>
                    </a:lnTo>
                    <a:lnTo>
                      <a:pt x="2805" y="4631"/>
                    </a:lnTo>
                    <a:lnTo>
                      <a:pt x="2325" y="3672"/>
                    </a:lnTo>
                    <a:lnTo>
                      <a:pt x="1790" y="2712"/>
                    </a:lnTo>
                    <a:lnTo>
                      <a:pt x="1219" y="1790"/>
                    </a:lnTo>
                    <a:lnTo>
                      <a:pt x="628" y="886"/>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16"/>
              <p:cNvSpPr/>
              <p:nvPr/>
            </p:nvSpPr>
            <p:spPr>
              <a:xfrm>
                <a:off x="3477925" y="5041950"/>
                <a:ext cx="70575" cy="434925"/>
              </a:xfrm>
              <a:custGeom>
                <a:avLst/>
                <a:gdLst/>
                <a:ahLst/>
                <a:cxnLst/>
                <a:rect l="l" t="t" r="r" b="b"/>
                <a:pathLst>
                  <a:path w="2823" h="17397" extrusionOk="0">
                    <a:moveTo>
                      <a:pt x="2823" y="1"/>
                    </a:moveTo>
                    <a:lnTo>
                      <a:pt x="0" y="17397"/>
                    </a:lnTo>
                    <a:lnTo>
                      <a:pt x="1255" y="17397"/>
                    </a:lnTo>
                    <a:lnTo>
                      <a:pt x="1365" y="15220"/>
                    </a:lnTo>
                    <a:lnTo>
                      <a:pt x="1513" y="13043"/>
                    </a:lnTo>
                    <a:lnTo>
                      <a:pt x="1679" y="10866"/>
                    </a:lnTo>
                    <a:lnTo>
                      <a:pt x="1863" y="8690"/>
                    </a:lnTo>
                    <a:lnTo>
                      <a:pt x="2066" y="6513"/>
                    </a:lnTo>
                    <a:lnTo>
                      <a:pt x="2306" y="4336"/>
                    </a:lnTo>
                    <a:lnTo>
                      <a:pt x="2546" y="2159"/>
                    </a:lnTo>
                    <a:lnTo>
                      <a:pt x="282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16"/>
              <p:cNvSpPr/>
              <p:nvPr/>
            </p:nvSpPr>
            <p:spPr>
              <a:xfrm>
                <a:off x="3529100" y="5081625"/>
                <a:ext cx="184975" cy="395250"/>
              </a:xfrm>
              <a:custGeom>
                <a:avLst/>
                <a:gdLst/>
                <a:ahLst/>
                <a:cxnLst/>
                <a:rect l="l" t="t" r="r" b="b"/>
                <a:pathLst>
                  <a:path w="7399" h="15810" extrusionOk="0">
                    <a:moveTo>
                      <a:pt x="7398" y="0"/>
                    </a:moveTo>
                    <a:lnTo>
                      <a:pt x="6753" y="886"/>
                    </a:lnTo>
                    <a:lnTo>
                      <a:pt x="6144" y="1790"/>
                    </a:lnTo>
                    <a:lnTo>
                      <a:pt x="5535" y="2712"/>
                    </a:lnTo>
                    <a:lnTo>
                      <a:pt x="4963" y="3653"/>
                    </a:lnTo>
                    <a:lnTo>
                      <a:pt x="4410" y="4594"/>
                    </a:lnTo>
                    <a:lnTo>
                      <a:pt x="3875" y="5553"/>
                    </a:lnTo>
                    <a:lnTo>
                      <a:pt x="3377" y="6531"/>
                    </a:lnTo>
                    <a:lnTo>
                      <a:pt x="2897" y="7527"/>
                    </a:lnTo>
                    <a:lnTo>
                      <a:pt x="2436" y="8523"/>
                    </a:lnTo>
                    <a:lnTo>
                      <a:pt x="2012" y="9538"/>
                    </a:lnTo>
                    <a:lnTo>
                      <a:pt x="1606" y="10571"/>
                    </a:lnTo>
                    <a:lnTo>
                      <a:pt x="1237" y="11604"/>
                    </a:lnTo>
                    <a:lnTo>
                      <a:pt x="886" y="12637"/>
                    </a:lnTo>
                    <a:lnTo>
                      <a:pt x="554" y="13688"/>
                    </a:lnTo>
                    <a:lnTo>
                      <a:pt x="259" y="14758"/>
                    </a:lnTo>
                    <a:lnTo>
                      <a:pt x="1" y="15810"/>
                    </a:lnTo>
                    <a:lnTo>
                      <a:pt x="3063" y="15810"/>
                    </a:lnTo>
                    <a:lnTo>
                      <a:pt x="3211" y="14795"/>
                    </a:lnTo>
                    <a:lnTo>
                      <a:pt x="3377" y="13781"/>
                    </a:lnTo>
                    <a:lnTo>
                      <a:pt x="3561" y="12766"/>
                    </a:lnTo>
                    <a:lnTo>
                      <a:pt x="3764" y="11770"/>
                    </a:lnTo>
                    <a:lnTo>
                      <a:pt x="3986" y="10755"/>
                    </a:lnTo>
                    <a:lnTo>
                      <a:pt x="4207" y="9759"/>
                    </a:lnTo>
                    <a:lnTo>
                      <a:pt x="4465" y="8763"/>
                    </a:lnTo>
                    <a:lnTo>
                      <a:pt x="4723" y="7767"/>
                    </a:lnTo>
                    <a:lnTo>
                      <a:pt x="5000" y="6771"/>
                    </a:lnTo>
                    <a:lnTo>
                      <a:pt x="5295" y="5793"/>
                    </a:lnTo>
                    <a:lnTo>
                      <a:pt x="5609" y="4815"/>
                    </a:lnTo>
                    <a:lnTo>
                      <a:pt x="5941" y="3837"/>
                    </a:lnTo>
                    <a:lnTo>
                      <a:pt x="6291" y="2878"/>
                    </a:lnTo>
                    <a:lnTo>
                      <a:pt x="6642" y="1900"/>
                    </a:lnTo>
                    <a:lnTo>
                      <a:pt x="7011" y="941"/>
                    </a:lnTo>
                    <a:lnTo>
                      <a:pt x="739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16"/>
              <p:cNvSpPr/>
              <p:nvPr/>
            </p:nvSpPr>
            <p:spPr>
              <a:xfrm>
                <a:off x="3676225" y="5004125"/>
                <a:ext cx="182650" cy="472750"/>
              </a:xfrm>
              <a:custGeom>
                <a:avLst/>
                <a:gdLst/>
                <a:ahLst/>
                <a:cxnLst/>
                <a:rect l="l" t="t" r="r" b="b"/>
                <a:pathLst>
                  <a:path w="7306" h="18910" extrusionOk="0">
                    <a:moveTo>
                      <a:pt x="1" y="1"/>
                    </a:moveTo>
                    <a:lnTo>
                      <a:pt x="296" y="481"/>
                    </a:lnTo>
                    <a:lnTo>
                      <a:pt x="573" y="979"/>
                    </a:lnTo>
                    <a:lnTo>
                      <a:pt x="849" y="1495"/>
                    </a:lnTo>
                    <a:lnTo>
                      <a:pt x="1108" y="2012"/>
                    </a:lnTo>
                    <a:lnTo>
                      <a:pt x="1624" y="3063"/>
                    </a:lnTo>
                    <a:lnTo>
                      <a:pt x="2104" y="4170"/>
                    </a:lnTo>
                    <a:lnTo>
                      <a:pt x="2565" y="5295"/>
                    </a:lnTo>
                    <a:lnTo>
                      <a:pt x="2989" y="6458"/>
                    </a:lnTo>
                    <a:lnTo>
                      <a:pt x="3395" y="7638"/>
                    </a:lnTo>
                    <a:lnTo>
                      <a:pt x="3764" y="8837"/>
                    </a:lnTo>
                    <a:lnTo>
                      <a:pt x="4096" y="10073"/>
                    </a:lnTo>
                    <a:lnTo>
                      <a:pt x="4410" y="11309"/>
                    </a:lnTo>
                    <a:lnTo>
                      <a:pt x="4686" y="12564"/>
                    </a:lnTo>
                    <a:lnTo>
                      <a:pt x="4945" y="13837"/>
                    </a:lnTo>
                    <a:lnTo>
                      <a:pt x="5166" y="15091"/>
                    </a:lnTo>
                    <a:lnTo>
                      <a:pt x="5351" y="16364"/>
                    </a:lnTo>
                    <a:lnTo>
                      <a:pt x="5517" y="17637"/>
                    </a:lnTo>
                    <a:lnTo>
                      <a:pt x="5646" y="18910"/>
                    </a:lnTo>
                    <a:lnTo>
                      <a:pt x="7306" y="18910"/>
                    </a:lnTo>
                    <a:lnTo>
                      <a:pt x="7066" y="17176"/>
                    </a:lnTo>
                    <a:lnTo>
                      <a:pt x="6937" y="16309"/>
                    </a:lnTo>
                    <a:lnTo>
                      <a:pt x="6789" y="15442"/>
                    </a:lnTo>
                    <a:lnTo>
                      <a:pt x="6623" y="14575"/>
                    </a:lnTo>
                    <a:lnTo>
                      <a:pt x="6439" y="13708"/>
                    </a:lnTo>
                    <a:lnTo>
                      <a:pt x="6254" y="12841"/>
                    </a:lnTo>
                    <a:lnTo>
                      <a:pt x="6052" y="11992"/>
                    </a:lnTo>
                    <a:lnTo>
                      <a:pt x="5830" y="11180"/>
                    </a:lnTo>
                    <a:lnTo>
                      <a:pt x="5590" y="10350"/>
                    </a:lnTo>
                    <a:lnTo>
                      <a:pt x="5332" y="9538"/>
                    </a:lnTo>
                    <a:lnTo>
                      <a:pt x="5055" y="8745"/>
                    </a:lnTo>
                    <a:lnTo>
                      <a:pt x="4760" y="7952"/>
                    </a:lnTo>
                    <a:lnTo>
                      <a:pt x="4447" y="7159"/>
                    </a:lnTo>
                    <a:lnTo>
                      <a:pt x="4096" y="6384"/>
                    </a:lnTo>
                    <a:lnTo>
                      <a:pt x="3746" y="5609"/>
                    </a:lnTo>
                    <a:lnTo>
                      <a:pt x="3358" y="4853"/>
                    </a:lnTo>
                    <a:lnTo>
                      <a:pt x="2952" y="4115"/>
                    </a:lnTo>
                    <a:lnTo>
                      <a:pt x="2528" y="3377"/>
                    </a:lnTo>
                    <a:lnTo>
                      <a:pt x="2067" y="2676"/>
                    </a:lnTo>
                    <a:lnTo>
                      <a:pt x="1587" y="1975"/>
                    </a:lnTo>
                    <a:lnTo>
                      <a:pt x="1089" y="1292"/>
                    </a:lnTo>
                    <a:lnTo>
                      <a:pt x="554" y="647"/>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16"/>
              <p:cNvSpPr/>
              <p:nvPr/>
            </p:nvSpPr>
            <p:spPr>
              <a:xfrm>
                <a:off x="2913400" y="4695600"/>
                <a:ext cx="286425" cy="781275"/>
              </a:xfrm>
              <a:custGeom>
                <a:avLst/>
                <a:gdLst/>
                <a:ahLst/>
                <a:cxnLst/>
                <a:rect l="l" t="t" r="r" b="b"/>
                <a:pathLst>
                  <a:path w="11457" h="31251" extrusionOk="0">
                    <a:moveTo>
                      <a:pt x="8487" y="0"/>
                    </a:moveTo>
                    <a:lnTo>
                      <a:pt x="7860" y="1716"/>
                    </a:lnTo>
                    <a:lnTo>
                      <a:pt x="7269" y="3450"/>
                    </a:lnTo>
                    <a:lnTo>
                      <a:pt x="6716" y="5203"/>
                    </a:lnTo>
                    <a:lnTo>
                      <a:pt x="6199" y="6955"/>
                    </a:lnTo>
                    <a:lnTo>
                      <a:pt x="5738" y="8726"/>
                    </a:lnTo>
                    <a:lnTo>
                      <a:pt x="5314" y="10497"/>
                    </a:lnTo>
                    <a:lnTo>
                      <a:pt x="4926" y="12287"/>
                    </a:lnTo>
                    <a:lnTo>
                      <a:pt x="4576" y="14094"/>
                    </a:lnTo>
                    <a:lnTo>
                      <a:pt x="4262" y="15902"/>
                    </a:lnTo>
                    <a:lnTo>
                      <a:pt x="4004" y="17710"/>
                    </a:lnTo>
                    <a:lnTo>
                      <a:pt x="3783" y="19518"/>
                    </a:lnTo>
                    <a:lnTo>
                      <a:pt x="3598" y="21344"/>
                    </a:lnTo>
                    <a:lnTo>
                      <a:pt x="3451" y="23171"/>
                    </a:lnTo>
                    <a:lnTo>
                      <a:pt x="3358" y="24997"/>
                    </a:lnTo>
                    <a:lnTo>
                      <a:pt x="3285" y="26824"/>
                    </a:lnTo>
                    <a:lnTo>
                      <a:pt x="3266" y="28668"/>
                    </a:lnTo>
                    <a:lnTo>
                      <a:pt x="1" y="23466"/>
                    </a:lnTo>
                    <a:lnTo>
                      <a:pt x="1" y="23466"/>
                    </a:lnTo>
                    <a:lnTo>
                      <a:pt x="204" y="23872"/>
                    </a:lnTo>
                    <a:lnTo>
                      <a:pt x="388" y="24278"/>
                    </a:lnTo>
                    <a:lnTo>
                      <a:pt x="776" y="25145"/>
                    </a:lnTo>
                    <a:lnTo>
                      <a:pt x="1126" y="26086"/>
                    </a:lnTo>
                    <a:lnTo>
                      <a:pt x="1477" y="27045"/>
                    </a:lnTo>
                    <a:lnTo>
                      <a:pt x="1790" y="28060"/>
                    </a:lnTo>
                    <a:lnTo>
                      <a:pt x="2104" y="29111"/>
                    </a:lnTo>
                    <a:lnTo>
                      <a:pt x="2381" y="30181"/>
                    </a:lnTo>
                    <a:lnTo>
                      <a:pt x="2639" y="31251"/>
                    </a:lnTo>
                    <a:lnTo>
                      <a:pt x="8524" y="31251"/>
                    </a:lnTo>
                    <a:lnTo>
                      <a:pt x="8561" y="30144"/>
                    </a:lnTo>
                    <a:lnTo>
                      <a:pt x="8598" y="29037"/>
                    </a:lnTo>
                    <a:lnTo>
                      <a:pt x="8671" y="27912"/>
                    </a:lnTo>
                    <a:lnTo>
                      <a:pt x="8764" y="26805"/>
                    </a:lnTo>
                    <a:lnTo>
                      <a:pt x="8874" y="25698"/>
                    </a:lnTo>
                    <a:lnTo>
                      <a:pt x="9003" y="24591"/>
                    </a:lnTo>
                    <a:lnTo>
                      <a:pt x="9169" y="23503"/>
                    </a:lnTo>
                    <a:lnTo>
                      <a:pt x="9335" y="22396"/>
                    </a:lnTo>
                    <a:lnTo>
                      <a:pt x="9520" y="21308"/>
                    </a:lnTo>
                    <a:lnTo>
                      <a:pt x="9741" y="20201"/>
                    </a:lnTo>
                    <a:lnTo>
                      <a:pt x="9981" y="19131"/>
                    </a:lnTo>
                    <a:lnTo>
                      <a:pt x="10239" y="18042"/>
                    </a:lnTo>
                    <a:lnTo>
                      <a:pt x="10516" y="16954"/>
                    </a:lnTo>
                    <a:lnTo>
                      <a:pt x="10811" y="15884"/>
                    </a:lnTo>
                    <a:lnTo>
                      <a:pt x="11125" y="14814"/>
                    </a:lnTo>
                    <a:lnTo>
                      <a:pt x="11457" y="13762"/>
                    </a:lnTo>
                    <a:lnTo>
                      <a:pt x="11070" y="14519"/>
                    </a:lnTo>
                    <a:lnTo>
                      <a:pt x="10701" y="15275"/>
                    </a:lnTo>
                    <a:lnTo>
                      <a:pt x="10350" y="16031"/>
                    </a:lnTo>
                    <a:lnTo>
                      <a:pt x="10000" y="16806"/>
                    </a:lnTo>
                    <a:lnTo>
                      <a:pt x="9649" y="17581"/>
                    </a:lnTo>
                    <a:lnTo>
                      <a:pt x="9317" y="18356"/>
                    </a:lnTo>
                    <a:lnTo>
                      <a:pt x="9003" y="19149"/>
                    </a:lnTo>
                    <a:lnTo>
                      <a:pt x="8690" y="19924"/>
                    </a:lnTo>
                    <a:lnTo>
                      <a:pt x="8395" y="20717"/>
                    </a:lnTo>
                    <a:lnTo>
                      <a:pt x="8099" y="21511"/>
                    </a:lnTo>
                    <a:lnTo>
                      <a:pt x="7823" y="22304"/>
                    </a:lnTo>
                    <a:lnTo>
                      <a:pt x="7564" y="23115"/>
                    </a:lnTo>
                    <a:lnTo>
                      <a:pt x="7306" y="23927"/>
                    </a:lnTo>
                    <a:lnTo>
                      <a:pt x="7066" y="24739"/>
                    </a:lnTo>
                    <a:lnTo>
                      <a:pt x="6845" y="25551"/>
                    </a:lnTo>
                    <a:lnTo>
                      <a:pt x="6624" y="26362"/>
                    </a:lnTo>
                    <a:lnTo>
                      <a:pt x="6550" y="24702"/>
                    </a:lnTo>
                    <a:lnTo>
                      <a:pt x="6513" y="23060"/>
                    </a:lnTo>
                    <a:lnTo>
                      <a:pt x="6476" y="21400"/>
                    </a:lnTo>
                    <a:lnTo>
                      <a:pt x="6495" y="19740"/>
                    </a:lnTo>
                    <a:lnTo>
                      <a:pt x="6513" y="18079"/>
                    </a:lnTo>
                    <a:lnTo>
                      <a:pt x="6568" y="16419"/>
                    </a:lnTo>
                    <a:lnTo>
                      <a:pt x="6661" y="14777"/>
                    </a:lnTo>
                    <a:lnTo>
                      <a:pt x="6753" y="13117"/>
                    </a:lnTo>
                    <a:lnTo>
                      <a:pt x="6882" y="11475"/>
                    </a:lnTo>
                    <a:lnTo>
                      <a:pt x="7048" y="9815"/>
                    </a:lnTo>
                    <a:lnTo>
                      <a:pt x="7214" y="8173"/>
                    </a:lnTo>
                    <a:lnTo>
                      <a:pt x="7417" y="6531"/>
                    </a:lnTo>
                    <a:lnTo>
                      <a:pt x="7657" y="4889"/>
                    </a:lnTo>
                    <a:lnTo>
                      <a:pt x="7897" y="3247"/>
                    </a:lnTo>
                    <a:lnTo>
                      <a:pt x="8173" y="1624"/>
                    </a:lnTo>
                    <a:lnTo>
                      <a:pt x="848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16"/>
              <p:cNvSpPr/>
              <p:nvPr/>
            </p:nvSpPr>
            <p:spPr>
              <a:xfrm>
                <a:off x="3135250" y="5282225"/>
                <a:ext cx="44300" cy="194650"/>
              </a:xfrm>
              <a:custGeom>
                <a:avLst/>
                <a:gdLst/>
                <a:ahLst/>
                <a:cxnLst/>
                <a:rect l="l" t="t" r="r" b="b"/>
                <a:pathLst>
                  <a:path w="1772" h="7786" extrusionOk="0">
                    <a:moveTo>
                      <a:pt x="1771" y="1"/>
                    </a:moveTo>
                    <a:lnTo>
                      <a:pt x="0" y="7786"/>
                    </a:lnTo>
                    <a:lnTo>
                      <a:pt x="960" y="7786"/>
                    </a:lnTo>
                    <a:lnTo>
                      <a:pt x="1126" y="5720"/>
                    </a:lnTo>
                    <a:lnTo>
                      <a:pt x="1329" y="3709"/>
                    </a:lnTo>
                    <a:lnTo>
                      <a:pt x="1531" y="1790"/>
                    </a:lnTo>
                    <a:lnTo>
                      <a:pt x="177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16"/>
              <p:cNvSpPr/>
              <p:nvPr/>
            </p:nvSpPr>
            <p:spPr>
              <a:xfrm>
                <a:off x="3881450" y="4722800"/>
                <a:ext cx="1014675" cy="754075"/>
              </a:xfrm>
              <a:custGeom>
                <a:avLst/>
                <a:gdLst/>
                <a:ahLst/>
                <a:cxnLst/>
                <a:rect l="l" t="t" r="r" b="b"/>
                <a:pathLst>
                  <a:path w="40587" h="30163" extrusionOk="0">
                    <a:moveTo>
                      <a:pt x="7841" y="10682"/>
                    </a:moveTo>
                    <a:lnTo>
                      <a:pt x="8247" y="11586"/>
                    </a:lnTo>
                    <a:lnTo>
                      <a:pt x="8616" y="12508"/>
                    </a:lnTo>
                    <a:lnTo>
                      <a:pt x="8967" y="13431"/>
                    </a:lnTo>
                    <a:lnTo>
                      <a:pt x="9299" y="14353"/>
                    </a:lnTo>
                    <a:lnTo>
                      <a:pt x="9594" y="15294"/>
                    </a:lnTo>
                    <a:lnTo>
                      <a:pt x="9871" y="16253"/>
                    </a:lnTo>
                    <a:lnTo>
                      <a:pt x="10110" y="17213"/>
                    </a:lnTo>
                    <a:lnTo>
                      <a:pt x="10332" y="18172"/>
                    </a:lnTo>
                    <a:lnTo>
                      <a:pt x="10516" y="19131"/>
                    </a:lnTo>
                    <a:lnTo>
                      <a:pt x="10682" y="20109"/>
                    </a:lnTo>
                    <a:lnTo>
                      <a:pt x="10811" y="21087"/>
                    </a:lnTo>
                    <a:lnTo>
                      <a:pt x="10922" y="22083"/>
                    </a:lnTo>
                    <a:lnTo>
                      <a:pt x="11014" y="23061"/>
                    </a:lnTo>
                    <a:lnTo>
                      <a:pt x="11070" y="24038"/>
                    </a:lnTo>
                    <a:lnTo>
                      <a:pt x="11088" y="25034"/>
                    </a:lnTo>
                    <a:lnTo>
                      <a:pt x="11088" y="26031"/>
                    </a:lnTo>
                    <a:lnTo>
                      <a:pt x="10904" y="25440"/>
                    </a:lnTo>
                    <a:lnTo>
                      <a:pt x="10701" y="24868"/>
                    </a:lnTo>
                    <a:lnTo>
                      <a:pt x="10479" y="24297"/>
                    </a:lnTo>
                    <a:lnTo>
                      <a:pt x="10239" y="23743"/>
                    </a:lnTo>
                    <a:lnTo>
                      <a:pt x="9981" y="23190"/>
                    </a:lnTo>
                    <a:lnTo>
                      <a:pt x="9704" y="22655"/>
                    </a:lnTo>
                    <a:lnTo>
                      <a:pt x="9409" y="22120"/>
                    </a:lnTo>
                    <a:lnTo>
                      <a:pt x="9096" y="21585"/>
                    </a:lnTo>
                    <a:lnTo>
                      <a:pt x="8764" y="21068"/>
                    </a:lnTo>
                    <a:lnTo>
                      <a:pt x="8432" y="20570"/>
                    </a:lnTo>
                    <a:lnTo>
                      <a:pt x="8081" y="20072"/>
                    </a:lnTo>
                    <a:lnTo>
                      <a:pt x="7712" y="19592"/>
                    </a:lnTo>
                    <a:lnTo>
                      <a:pt x="7325" y="19113"/>
                    </a:lnTo>
                    <a:lnTo>
                      <a:pt x="6919" y="18652"/>
                    </a:lnTo>
                    <a:lnTo>
                      <a:pt x="6495" y="18209"/>
                    </a:lnTo>
                    <a:lnTo>
                      <a:pt x="6070" y="17784"/>
                    </a:lnTo>
                    <a:lnTo>
                      <a:pt x="6255" y="16862"/>
                    </a:lnTo>
                    <a:lnTo>
                      <a:pt x="6439" y="15958"/>
                    </a:lnTo>
                    <a:lnTo>
                      <a:pt x="6642" y="15054"/>
                    </a:lnTo>
                    <a:lnTo>
                      <a:pt x="6864" y="14169"/>
                    </a:lnTo>
                    <a:lnTo>
                      <a:pt x="7085" y="13283"/>
                    </a:lnTo>
                    <a:lnTo>
                      <a:pt x="7325" y="12398"/>
                    </a:lnTo>
                    <a:lnTo>
                      <a:pt x="7583" y="11531"/>
                    </a:lnTo>
                    <a:lnTo>
                      <a:pt x="7841" y="10682"/>
                    </a:lnTo>
                    <a:close/>
                    <a:moveTo>
                      <a:pt x="17250" y="1"/>
                    </a:moveTo>
                    <a:lnTo>
                      <a:pt x="17822" y="978"/>
                    </a:lnTo>
                    <a:lnTo>
                      <a:pt x="18393" y="1956"/>
                    </a:lnTo>
                    <a:lnTo>
                      <a:pt x="18947" y="2952"/>
                    </a:lnTo>
                    <a:lnTo>
                      <a:pt x="19482" y="3949"/>
                    </a:lnTo>
                    <a:lnTo>
                      <a:pt x="19998" y="4945"/>
                    </a:lnTo>
                    <a:lnTo>
                      <a:pt x="20515" y="5959"/>
                    </a:lnTo>
                    <a:lnTo>
                      <a:pt x="21013" y="6974"/>
                    </a:lnTo>
                    <a:lnTo>
                      <a:pt x="21511" y="7989"/>
                    </a:lnTo>
                    <a:lnTo>
                      <a:pt x="21972" y="9003"/>
                    </a:lnTo>
                    <a:lnTo>
                      <a:pt x="22452" y="10036"/>
                    </a:lnTo>
                    <a:lnTo>
                      <a:pt x="22895" y="11069"/>
                    </a:lnTo>
                    <a:lnTo>
                      <a:pt x="23337" y="12121"/>
                    </a:lnTo>
                    <a:lnTo>
                      <a:pt x="23762" y="13154"/>
                    </a:lnTo>
                    <a:lnTo>
                      <a:pt x="24186" y="14206"/>
                    </a:lnTo>
                    <a:lnTo>
                      <a:pt x="24592" y="15276"/>
                    </a:lnTo>
                    <a:lnTo>
                      <a:pt x="24979" y="16327"/>
                    </a:lnTo>
                    <a:lnTo>
                      <a:pt x="24721" y="17268"/>
                    </a:lnTo>
                    <a:lnTo>
                      <a:pt x="24463" y="18227"/>
                    </a:lnTo>
                    <a:lnTo>
                      <a:pt x="24002" y="20146"/>
                    </a:lnTo>
                    <a:lnTo>
                      <a:pt x="23559" y="22064"/>
                    </a:lnTo>
                    <a:lnTo>
                      <a:pt x="23153" y="24001"/>
                    </a:lnTo>
                    <a:lnTo>
                      <a:pt x="22563" y="23393"/>
                    </a:lnTo>
                    <a:lnTo>
                      <a:pt x="22766" y="22747"/>
                    </a:lnTo>
                    <a:lnTo>
                      <a:pt x="22987" y="22101"/>
                    </a:lnTo>
                    <a:lnTo>
                      <a:pt x="23208" y="21456"/>
                    </a:lnTo>
                    <a:lnTo>
                      <a:pt x="23448" y="20810"/>
                    </a:lnTo>
                    <a:lnTo>
                      <a:pt x="23098" y="21345"/>
                    </a:lnTo>
                    <a:lnTo>
                      <a:pt x="22766" y="21880"/>
                    </a:lnTo>
                    <a:lnTo>
                      <a:pt x="22434" y="22415"/>
                    </a:lnTo>
                    <a:lnTo>
                      <a:pt x="22120" y="22968"/>
                    </a:lnTo>
                    <a:lnTo>
                      <a:pt x="21677" y="22544"/>
                    </a:lnTo>
                    <a:lnTo>
                      <a:pt x="21216" y="22120"/>
                    </a:lnTo>
                    <a:lnTo>
                      <a:pt x="20755" y="21732"/>
                    </a:lnTo>
                    <a:lnTo>
                      <a:pt x="20275" y="21326"/>
                    </a:lnTo>
                    <a:lnTo>
                      <a:pt x="19795" y="20939"/>
                    </a:lnTo>
                    <a:lnTo>
                      <a:pt x="19297" y="20570"/>
                    </a:lnTo>
                    <a:lnTo>
                      <a:pt x="18799" y="20201"/>
                    </a:lnTo>
                    <a:lnTo>
                      <a:pt x="18301" y="19832"/>
                    </a:lnTo>
                    <a:lnTo>
                      <a:pt x="18449" y="18412"/>
                    </a:lnTo>
                    <a:lnTo>
                      <a:pt x="18633" y="16973"/>
                    </a:lnTo>
                    <a:lnTo>
                      <a:pt x="18172" y="18209"/>
                    </a:lnTo>
                    <a:lnTo>
                      <a:pt x="17729" y="19445"/>
                    </a:lnTo>
                    <a:lnTo>
                      <a:pt x="16825" y="18854"/>
                    </a:lnTo>
                    <a:lnTo>
                      <a:pt x="15866" y="18301"/>
                    </a:lnTo>
                    <a:lnTo>
                      <a:pt x="14907" y="17766"/>
                    </a:lnTo>
                    <a:lnTo>
                      <a:pt x="13929" y="17268"/>
                    </a:lnTo>
                    <a:lnTo>
                      <a:pt x="14815" y="18061"/>
                    </a:lnTo>
                    <a:lnTo>
                      <a:pt x="15700" y="18891"/>
                    </a:lnTo>
                    <a:lnTo>
                      <a:pt x="16549" y="19721"/>
                    </a:lnTo>
                    <a:lnTo>
                      <a:pt x="17360" y="20589"/>
                    </a:lnTo>
                    <a:lnTo>
                      <a:pt x="17010" y="21751"/>
                    </a:lnTo>
                    <a:lnTo>
                      <a:pt x="16678" y="22913"/>
                    </a:lnTo>
                    <a:lnTo>
                      <a:pt x="16364" y="24075"/>
                    </a:lnTo>
                    <a:lnTo>
                      <a:pt x="16069" y="25237"/>
                    </a:lnTo>
                    <a:lnTo>
                      <a:pt x="15792" y="26418"/>
                    </a:lnTo>
                    <a:lnTo>
                      <a:pt x="15552" y="27599"/>
                    </a:lnTo>
                    <a:lnTo>
                      <a:pt x="15331" y="28798"/>
                    </a:lnTo>
                    <a:lnTo>
                      <a:pt x="15110" y="29979"/>
                    </a:lnTo>
                    <a:lnTo>
                      <a:pt x="15202" y="29314"/>
                    </a:lnTo>
                    <a:lnTo>
                      <a:pt x="15276" y="28632"/>
                    </a:lnTo>
                    <a:lnTo>
                      <a:pt x="15313" y="27949"/>
                    </a:lnTo>
                    <a:lnTo>
                      <a:pt x="15331" y="27267"/>
                    </a:lnTo>
                    <a:lnTo>
                      <a:pt x="15331" y="26584"/>
                    </a:lnTo>
                    <a:lnTo>
                      <a:pt x="15294" y="25920"/>
                    </a:lnTo>
                    <a:lnTo>
                      <a:pt x="15257" y="25237"/>
                    </a:lnTo>
                    <a:lnTo>
                      <a:pt x="15184" y="24555"/>
                    </a:lnTo>
                    <a:lnTo>
                      <a:pt x="15110" y="23891"/>
                    </a:lnTo>
                    <a:lnTo>
                      <a:pt x="14999" y="23208"/>
                    </a:lnTo>
                    <a:lnTo>
                      <a:pt x="14870" y="22544"/>
                    </a:lnTo>
                    <a:lnTo>
                      <a:pt x="14722" y="21880"/>
                    </a:lnTo>
                    <a:lnTo>
                      <a:pt x="14556" y="21216"/>
                    </a:lnTo>
                    <a:lnTo>
                      <a:pt x="14372" y="20570"/>
                    </a:lnTo>
                    <a:lnTo>
                      <a:pt x="14169" y="19906"/>
                    </a:lnTo>
                    <a:lnTo>
                      <a:pt x="13948" y="19279"/>
                    </a:lnTo>
                    <a:lnTo>
                      <a:pt x="13708" y="18633"/>
                    </a:lnTo>
                    <a:lnTo>
                      <a:pt x="13449" y="18006"/>
                    </a:lnTo>
                    <a:lnTo>
                      <a:pt x="13173" y="17379"/>
                    </a:lnTo>
                    <a:lnTo>
                      <a:pt x="12878" y="16770"/>
                    </a:lnTo>
                    <a:lnTo>
                      <a:pt x="12545" y="16161"/>
                    </a:lnTo>
                    <a:lnTo>
                      <a:pt x="12213" y="15571"/>
                    </a:lnTo>
                    <a:lnTo>
                      <a:pt x="11863" y="14999"/>
                    </a:lnTo>
                    <a:lnTo>
                      <a:pt x="11494" y="14427"/>
                    </a:lnTo>
                    <a:lnTo>
                      <a:pt x="11125" y="13855"/>
                    </a:lnTo>
                    <a:lnTo>
                      <a:pt x="10719" y="13302"/>
                    </a:lnTo>
                    <a:lnTo>
                      <a:pt x="10295" y="12767"/>
                    </a:lnTo>
                    <a:lnTo>
                      <a:pt x="9871" y="12250"/>
                    </a:lnTo>
                    <a:lnTo>
                      <a:pt x="9409" y="11734"/>
                    </a:lnTo>
                    <a:lnTo>
                      <a:pt x="8948" y="11254"/>
                    </a:lnTo>
                    <a:lnTo>
                      <a:pt x="8468" y="10774"/>
                    </a:lnTo>
                    <a:lnTo>
                      <a:pt x="7970" y="10295"/>
                    </a:lnTo>
                    <a:lnTo>
                      <a:pt x="8395" y="9040"/>
                    </a:lnTo>
                    <a:lnTo>
                      <a:pt x="8837" y="7804"/>
                    </a:lnTo>
                    <a:lnTo>
                      <a:pt x="9317" y="6605"/>
                    </a:lnTo>
                    <a:lnTo>
                      <a:pt x="9834" y="5443"/>
                    </a:lnTo>
                    <a:lnTo>
                      <a:pt x="9372" y="5978"/>
                    </a:lnTo>
                    <a:lnTo>
                      <a:pt x="8930" y="6513"/>
                    </a:lnTo>
                    <a:lnTo>
                      <a:pt x="8487" y="7048"/>
                    </a:lnTo>
                    <a:lnTo>
                      <a:pt x="8063" y="7601"/>
                    </a:lnTo>
                    <a:lnTo>
                      <a:pt x="7657" y="8173"/>
                    </a:lnTo>
                    <a:lnTo>
                      <a:pt x="7251" y="8745"/>
                    </a:lnTo>
                    <a:lnTo>
                      <a:pt x="6864" y="9335"/>
                    </a:lnTo>
                    <a:lnTo>
                      <a:pt x="6476" y="9926"/>
                    </a:lnTo>
                    <a:lnTo>
                      <a:pt x="6126" y="10516"/>
                    </a:lnTo>
                    <a:lnTo>
                      <a:pt x="5775" y="11125"/>
                    </a:lnTo>
                    <a:lnTo>
                      <a:pt x="5425" y="11734"/>
                    </a:lnTo>
                    <a:lnTo>
                      <a:pt x="5111" y="12361"/>
                    </a:lnTo>
                    <a:lnTo>
                      <a:pt x="4797" y="12988"/>
                    </a:lnTo>
                    <a:lnTo>
                      <a:pt x="4502" y="13615"/>
                    </a:lnTo>
                    <a:lnTo>
                      <a:pt x="4207" y="14261"/>
                    </a:lnTo>
                    <a:lnTo>
                      <a:pt x="3949" y="14907"/>
                    </a:lnTo>
                    <a:lnTo>
                      <a:pt x="4023" y="14113"/>
                    </a:lnTo>
                    <a:lnTo>
                      <a:pt x="4078" y="13338"/>
                    </a:lnTo>
                    <a:lnTo>
                      <a:pt x="4115" y="12564"/>
                    </a:lnTo>
                    <a:lnTo>
                      <a:pt x="4152" y="11770"/>
                    </a:lnTo>
                    <a:lnTo>
                      <a:pt x="4170" y="10996"/>
                    </a:lnTo>
                    <a:lnTo>
                      <a:pt x="4170" y="10202"/>
                    </a:lnTo>
                    <a:lnTo>
                      <a:pt x="4152" y="9428"/>
                    </a:lnTo>
                    <a:lnTo>
                      <a:pt x="4133" y="8653"/>
                    </a:lnTo>
                    <a:lnTo>
                      <a:pt x="4078" y="7859"/>
                    </a:lnTo>
                    <a:lnTo>
                      <a:pt x="4041" y="7085"/>
                    </a:lnTo>
                    <a:lnTo>
                      <a:pt x="3967" y="6310"/>
                    </a:lnTo>
                    <a:lnTo>
                      <a:pt x="3875" y="5535"/>
                    </a:lnTo>
                    <a:lnTo>
                      <a:pt x="3783" y="4760"/>
                    </a:lnTo>
                    <a:lnTo>
                      <a:pt x="3672" y="3985"/>
                    </a:lnTo>
                    <a:lnTo>
                      <a:pt x="3561" y="3211"/>
                    </a:lnTo>
                    <a:lnTo>
                      <a:pt x="3432" y="2436"/>
                    </a:lnTo>
                    <a:lnTo>
                      <a:pt x="3395" y="3727"/>
                    </a:lnTo>
                    <a:lnTo>
                      <a:pt x="3358" y="5000"/>
                    </a:lnTo>
                    <a:lnTo>
                      <a:pt x="3303" y="6291"/>
                    </a:lnTo>
                    <a:lnTo>
                      <a:pt x="3248" y="7583"/>
                    </a:lnTo>
                    <a:lnTo>
                      <a:pt x="3156" y="8856"/>
                    </a:lnTo>
                    <a:lnTo>
                      <a:pt x="3063" y="10147"/>
                    </a:lnTo>
                    <a:lnTo>
                      <a:pt x="2971" y="11420"/>
                    </a:lnTo>
                    <a:lnTo>
                      <a:pt x="2842" y="12711"/>
                    </a:lnTo>
                    <a:lnTo>
                      <a:pt x="2713" y="13984"/>
                    </a:lnTo>
                    <a:lnTo>
                      <a:pt x="2584" y="15257"/>
                    </a:lnTo>
                    <a:lnTo>
                      <a:pt x="2418" y="16530"/>
                    </a:lnTo>
                    <a:lnTo>
                      <a:pt x="2252" y="17821"/>
                    </a:lnTo>
                    <a:lnTo>
                      <a:pt x="2067" y="19094"/>
                    </a:lnTo>
                    <a:lnTo>
                      <a:pt x="1883" y="20349"/>
                    </a:lnTo>
                    <a:lnTo>
                      <a:pt x="1680" y="21622"/>
                    </a:lnTo>
                    <a:lnTo>
                      <a:pt x="1458" y="22895"/>
                    </a:lnTo>
                    <a:lnTo>
                      <a:pt x="1" y="13006"/>
                    </a:lnTo>
                    <a:lnTo>
                      <a:pt x="149" y="15146"/>
                    </a:lnTo>
                    <a:lnTo>
                      <a:pt x="241" y="17286"/>
                    </a:lnTo>
                    <a:lnTo>
                      <a:pt x="315" y="19426"/>
                    </a:lnTo>
                    <a:lnTo>
                      <a:pt x="351" y="21585"/>
                    </a:lnTo>
                    <a:lnTo>
                      <a:pt x="370" y="23725"/>
                    </a:lnTo>
                    <a:lnTo>
                      <a:pt x="351" y="25883"/>
                    </a:lnTo>
                    <a:lnTo>
                      <a:pt x="296" y="28023"/>
                    </a:lnTo>
                    <a:lnTo>
                      <a:pt x="204" y="30163"/>
                    </a:lnTo>
                    <a:lnTo>
                      <a:pt x="4779" y="30163"/>
                    </a:lnTo>
                    <a:lnTo>
                      <a:pt x="4816" y="28687"/>
                    </a:lnTo>
                    <a:lnTo>
                      <a:pt x="4908" y="27211"/>
                    </a:lnTo>
                    <a:lnTo>
                      <a:pt x="5019" y="25717"/>
                    </a:lnTo>
                    <a:lnTo>
                      <a:pt x="5148" y="24223"/>
                    </a:lnTo>
                    <a:lnTo>
                      <a:pt x="5314" y="22710"/>
                    </a:lnTo>
                    <a:lnTo>
                      <a:pt x="5517" y="21216"/>
                    </a:lnTo>
                    <a:lnTo>
                      <a:pt x="5738" y="19740"/>
                    </a:lnTo>
                    <a:lnTo>
                      <a:pt x="5978" y="18264"/>
                    </a:lnTo>
                    <a:lnTo>
                      <a:pt x="6292" y="18910"/>
                    </a:lnTo>
                    <a:lnTo>
                      <a:pt x="6605" y="19574"/>
                    </a:lnTo>
                    <a:lnTo>
                      <a:pt x="6882" y="20275"/>
                    </a:lnTo>
                    <a:lnTo>
                      <a:pt x="7159" y="20976"/>
                    </a:lnTo>
                    <a:lnTo>
                      <a:pt x="7435" y="21677"/>
                    </a:lnTo>
                    <a:lnTo>
                      <a:pt x="7675" y="22415"/>
                    </a:lnTo>
                    <a:lnTo>
                      <a:pt x="7915" y="23153"/>
                    </a:lnTo>
                    <a:lnTo>
                      <a:pt x="8155" y="23909"/>
                    </a:lnTo>
                    <a:lnTo>
                      <a:pt x="8358" y="24666"/>
                    </a:lnTo>
                    <a:lnTo>
                      <a:pt x="8561" y="25440"/>
                    </a:lnTo>
                    <a:lnTo>
                      <a:pt x="8764" y="26215"/>
                    </a:lnTo>
                    <a:lnTo>
                      <a:pt x="8930" y="27008"/>
                    </a:lnTo>
                    <a:lnTo>
                      <a:pt x="9096" y="27783"/>
                    </a:lnTo>
                    <a:lnTo>
                      <a:pt x="9243" y="28576"/>
                    </a:lnTo>
                    <a:lnTo>
                      <a:pt x="9372" y="29370"/>
                    </a:lnTo>
                    <a:lnTo>
                      <a:pt x="9502" y="30163"/>
                    </a:lnTo>
                    <a:lnTo>
                      <a:pt x="17803" y="30163"/>
                    </a:lnTo>
                    <a:lnTo>
                      <a:pt x="17803" y="29075"/>
                    </a:lnTo>
                    <a:lnTo>
                      <a:pt x="17822" y="27986"/>
                    </a:lnTo>
                    <a:lnTo>
                      <a:pt x="17840" y="26898"/>
                    </a:lnTo>
                    <a:lnTo>
                      <a:pt x="17877" y="25809"/>
                    </a:lnTo>
                    <a:lnTo>
                      <a:pt x="17932" y="24721"/>
                    </a:lnTo>
                    <a:lnTo>
                      <a:pt x="17988" y="23632"/>
                    </a:lnTo>
                    <a:lnTo>
                      <a:pt x="18061" y="22544"/>
                    </a:lnTo>
                    <a:lnTo>
                      <a:pt x="18154" y="21456"/>
                    </a:lnTo>
                    <a:lnTo>
                      <a:pt x="18910" y="22323"/>
                    </a:lnTo>
                    <a:lnTo>
                      <a:pt x="19648" y="23208"/>
                    </a:lnTo>
                    <a:lnTo>
                      <a:pt x="20367" y="24112"/>
                    </a:lnTo>
                    <a:lnTo>
                      <a:pt x="21050" y="25034"/>
                    </a:lnTo>
                    <a:lnTo>
                      <a:pt x="20773" y="25662"/>
                    </a:lnTo>
                    <a:lnTo>
                      <a:pt x="20496" y="26289"/>
                    </a:lnTo>
                    <a:lnTo>
                      <a:pt x="20238" y="26916"/>
                    </a:lnTo>
                    <a:lnTo>
                      <a:pt x="19998" y="27562"/>
                    </a:lnTo>
                    <a:lnTo>
                      <a:pt x="19759" y="28208"/>
                    </a:lnTo>
                    <a:lnTo>
                      <a:pt x="19556" y="28853"/>
                    </a:lnTo>
                    <a:lnTo>
                      <a:pt x="19353" y="29517"/>
                    </a:lnTo>
                    <a:lnTo>
                      <a:pt x="19150" y="30163"/>
                    </a:lnTo>
                    <a:lnTo>
                      <a:pt x="21179" y="30163"/>
                    </a:lnTo>
                    <a:lnTo>
                      <a:pt x="21308" y="29167"/>
                    </a:lnTo>
                    <a:lnTo>
                      <a:pt x="21456" y="28152"/>
                    </a:lnTo>
                    <a:lnTo>
                      <a:pt x="21640" y="27156"/>
                    </a:lnTo>
                    <a:lnTo>
                      <a:pt x="21843" y="26160"/>
                    </a:lnTo>
                    <a:lnTo>
                      <a:pt x="22194" y="26676"/>
                    </a:lnTo>
                    <a:lnTo>
                      <a:pt x="22544" y="27211"/>
                    </a:lnTo>
                    <a:lnTo>
                      <a:pt x="22286" y="28687"/>
                    </a:lnTo>
                    <a:lnTo>
                      <a:pt x="22028" y="30163"/>
                    </a:lnTo>
                    <a:lnTo>
                      <a:pt x="27802" y="30163"/>
                    </a:lnTo>
                    <a:lnTo>
                      <a:pt x="27304" y="29370"/>
                    </a:lnTo>
                    <a:lnTo>
                      <a:pt x="26806" y="28576"/>
                    </a:lnTo>
                    <a:lnTo>
                      <a:pt x="26271" y="27783"/>
                    </a:lnTo>
                    <a:lnTo>
                      <a:pt x="25717" y="27027"/>
                    </a:lnTo>
                    <a:lnTo>
                      <a:pt x="25846" y="25348"/>
                    </a:lnTo>
                    <a:lnTo>
                      <a:pt x="25976" y="23669"/>
                    </a:lnTo>
                    <a:lnTo>
                      <a:pt x="26142" y="21991"/>
                    </a:lnTo>
                    <a:lnTo>
                      <a:pt x="26326" y="20312"/>
                    </a:lnTo>
                    <a:lnTo>
                      <a:pt x="26695" y="21529"/>
                    </a:lnTo>
                    <a:lnTo>
                      <a:pt x="27064" y="22747"/>
                    </a:lnTo>
                    <a:lnTo>
                      <a:pt x="27396" y="23965"/>
                    </a:lnTo>
                    <a:lnTo>
                      <a:pt x="27728" y="25201"/>
                    </a:lnTo>
                    <a:lnTo>
                      <a:pt x="28042" y="26437"/>
                    </a:lnTo>
                    <a:lnTo>
                      <a:pt x="28337" y="27673"/>
                    </a:lnTo>
                    <a:lnTo>
                      <a:pt x="28614" y="28927"/>
                    </a:lnTo>
                    <a:lnTo>
                      <a:pt x="28872" y="30163"/>
                    </a:lnTo>
                    <a:lnTo>
                      <a:pt x="33650" y="30163"/>
                    </a:lnTo>
                    <a:lnTo>
                      <a:pt x="32893" y="28318"/>
                    </a:lnTo>
                    <a:lnTo>
                      <a:pt x="32119" y="26492"/>
                    </a:lnTo>
                    <a:lnTo>
                      <a:pt x="31307" y="24666"/>
                    </a:lnTo>
                    <a:lnTo>
                      <a:pt x="30477" y="22839"/>
                    </a:lnTo>
                    <a:lnTo>
                      <a:pt x="29628" y="21050"/>
                    </a:lnTo>
                    <a:lnTo>
                      <a:pt x="28743" y="19242"/>
                    </a:lnTo>
                    <a:lnTo>
                      <a:pt x="27857" y="17471"/>
                    </a:lnTo>
                    <a:lnTo>
                      <a:pt x="26916" y="15700"/>
                    </a:lnTo>
                    <a:lnTo>
                      <a:pt x="27248" y="13541"/>
                    </a:lnTo>
                    <a:lnTo>
                      <a:pt x="27617" y="11401"/>
                    </a:lnTo>
                    <a:lnTo>
                      <a:pt x="28392" y="12435"/>
                    </a:lnTo>
                    <a:lnTo>
                      <a:pt x="29130" y="13486"/>
                    </a:lnTo>
                    <a:lnTo>
                      <a:pt x="29831" y="14575"/>
                    </a:lnTo>
                    <a:lnTo>
                      <a:pt x="30495" y="15681"/>
                    </a:lnTo>
                    <a:lnTo>
                      <a:pt x="31141" y="16807"/>
                    </a:lnTo>
                    <a:lnTo>
                      <a:pt x="31731" y="17932"/>
                    </a:lnTo>
                    <a:lnTo>
                      <a:pt x="32303" y="19094"/>
                    </a:lnTo>
                    <a:lnTo>
                      <a:pt x="32820" y="20275"/>
                    </a:lnTo>
                    <a:lnTo>
                      <a:pt x="33318" y="21474"/>
                    </a:lnTo>
                    <a:lnTo>
                      <a:pt x="33760" y="22673"/>
                    </a:lnTo>
                    <a:lnTo>
                      <a:pt x="34185" y="23909"/>
                    </a:lnTo>
                    <a:lnTo>
                      <a:pt x="34554" y="25127"/>
                    </a:lnTo>
                    <a:lnTo>
                      <a:pt x="34904" y="26381"/>
                    </a:lnTo>
                    <a:lnTo>
                      <a:pt x="35199" y="27636"/>
                    </a:lnTo>
                    <a:lnTo>
                      <a:pt x="35458" y="28890"/>
                    </a:lnTo>
                    <a:lnTo>
                      <a:pt x="35679" y="30163"/>
                    </a:lnTo>
                    <a:lnTo>
                      <a:pt x="40586" y="30163"/>
                    </a:lnTo>
                    <a:lnTo>
                      <a:pt x="40383" y="29462"/>
                    </a:lnTo>
                    <a:lnTo>
                      <a:pt x="40162" y="28779"/>
                    </a:lnTo>
                    <a:lnTo>
                      <a:pt x="39922" y="28097"/>
                    </a:lnTo>
                    <a:lnTo>
                      <a:pt x="39664" y="27414"/>
                    </a:lnTo>
                    <a:lnTo>
                      <a:pt x="39406" y="26732"/>
                    </a:lnTo>
                    <a:lnTo>
                      <a:pt x="39129" y="26049"/>
                    </a:lnTo>
                    <a:lnTo>
                      <a:pt x="38834" y="25385"/>
                    </a:lnTo>
                    <a:lnTo>
                      <a:pt x="38538" y="24721"/>
                    </a:lnTo>
                    <a:lnTo>
                      <a:pt x="38225" y="24075"/>
                    </a:lnTo>
                    <a:lnTo>
                      <a:pt x="37893" y="23430"/>
                    </a:lnTo>
                    <a:lnTo>
                      <a:pt x="37542" y="22784"/>
                    </a:lnTo>
                    <a:lnTo>
                      <a:pt x="37192" y="22157"/>
                    </a:lnTo>
                    <a:lnTo>
                      <a:pt x="36823" y="21529"/>
                    </a:lnTo>
                    <a:lnTo>
                      <a:pt x="36435" y="20902"/>
                    </a:lnTo>
                    <a:lnTo>
                      <a:pt x="36048" y="20293"/>
                    </a:lnTo>
                    <a:lnTo>
                      <a:pt x="35642" y="19685"/>
                    </a:lnTo>
                    <a:lnTo>
                      <a:pt x="35218" y="19094"/>
                    </a:lnTo>
                    <a:lnTo>
                      <a:pt x="34794" y="18504"/>
                    </a:lnTo>
                    <a:lnTo>
                      <a:pt x="34351" y="17932"/>
                    </a:lnTo>
                    <a:lnTo>
                      <a:pt x="33908" y="17360"/>
                    </a:lnTo>
                    <a:lnTo>
                      <a:pt x="33447" y="16807"/>
                    </a:lnTo>
                    <a:lnTo>
                      <a:pt x="32967" y="16253"/>
                    </a:lnTo>
                    <a:lnTo>
                      <a:pt x="32469" y="15700"/>
                    </a:lnTo>
                    <a:lnTo>
                      <a:pt x="31971" y="15183"/>
                    </a:lnTo>
                    <a:lnTo>
                      <a:pt x="31473" y="14648"/>
                    </a:lnTo>
                    <a:lnTo>
                      <a:pt x="30956" y="14150"/>
                    </a:lnTo>
                    <a:lnTo>
                      <a:pt x="30421" y="13652"/>
                    </a:lnTo>
                    <a:lnTo>
                      <a:pt x="29886" y="13154"/>
                    </a:lnTo>
                    <a:lnTo>
                      <a:pt x="29333" y="12693"/>
                    </a:lnTo>
                    <a:lnTo>
                      <a:pt x="28780" y="12213"/>
                    </a:lnTo>
                    <a:lnTo>
                      <a:pt x="28208" y="11770"/>
                    </a:lnTo>
                    <a:lnTo>
                      <a:pt x="27636" y="11328"/>
                    </a:lnTo>
                    <a:lnTo>
                      <a:pt x="27857" y="10073"/>
                    </a:lnTo>
                    <a:lnTo>
                      <a:pt x="28097" y="8819"/>
                    </a:lnTo>
                    <a:lnTo>
                      <a:pt x="28577" y="6365"/>
                    </a:lnTo>
                    <a:lnTo>
                      <a:pt x="28189" y="7251"/>
                    </a:lnTo>
                    <a:lnTo>
                      <a:pt x="27802" y="8136"/>
                    </a:lnTo>
                    <a:lnTo>
                      <a:pt x="27433" y="9040"/>
                    </a:lnTo>
                    <a:lnTo>
                      <a:pt x="27082" y="9944"/>
                    </a:lnTo>
                    <a:lnTo>
                      <a:pt x="26732" y="10866"/>
                    </a:lnTo>
                    <a:lnTo>
                      <a:pt x="26400" y="11770"/>
                    </a:lnTo>
                    <a:lnTo>
                      <a:pt x="26086" y="12693"/>
                    </a:lnTo>
                    <a:lnTo>
                      <a:pt x="25791" y="13615"/>
                    </a:lnTo>
                    <a:lnTo>
                      <a:pt x="24813" y="11863"/>
                    </a:lnTo>
                    <a:lnTo>
                      <a:pt x="23799" y="10129"/>
                    </a:lnTo>
                    <a:lnTo>
                      <a:pt x="22766" y="8413"/>
                    </a:lnTo>
                    <a:lnTo>
                      <a:pt x="21714" y="6697"/>
                    </a:lnTo>
                    <a:lnTo>
                      <a:pt x="20626" y="5000"/>
                    </a:lnTo>
                    <a:lnTo>
                      <a:pt x="19537" y="3321"/>
                    </a:lnTo>
                    <a:lnTo>
                      <a:pt x="18412" y="1661"/>
                    </a:lnTo>
                    <a:lnTo>
                      <a:pt x="1725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16"/>
              <p:cNvSpPr/>
              <p:nvPr/>
            </p:nvSpPr>
            <p:spPr>
              <a:xfrm>
                <a:off x="4584325" y="4669300"/>
                <a:ext cx="686750" cy="807575"/>
              </a:xfrm>
              <a:custGeom>
                <a:avLst/>
                <a:gdLst/>
                <a:ahLst/>
                <a:cxnLst/>
                <a:rect l="l" t="t" r="r" b="b"/>
                <a:pathLst>
                  <a:path w="27470" h="32303" extrusionOk="0">
                    <a:moveTo>
                      <a:pt x="0" y="1"/>
                    </a:moveTo>
                    <a:lnTo>
                      <a:pt x="812" y="794"/>
                    </a:lnTo>
                    <a:lnTo>
                      <a:pt x="1587" y="1606"/>
                    </a:lnTo>
                    <a:lnTo>
                      <a:pt x="2362" y="2436"/>
                    </a:lnTo>
                    <a:lnTo>
                      <a:pt x="3100" y="3284"/>
                    </a:lnTo>
                    <a:lnTo>
                      <a:pt x="3819" y="4151"/>
                    </a:lnTo>
                    <a:lnTo>
                      <a:pt x="4502" y="5037"/>
                    </a:lnTo>
                    <a:lnTo>
                      <a:pt x="5184" y="5941"/>
                    </a:lnTo>
                    <a:lnTo>
                      <a:pt x="5830" y="6863"/>
                    </a:lnTo>
                    <a:lnTo>
                      <a:pt x="6457" y="7786"/>
                    </a:lnTo>
                    <a:lnTo>
                      <a:pt x="7066" y="8745"/>
                    </a:lnTo>
                    <a:lnTo>
                      <a:pt x="7638" y="9723"/>
                    </a:lnTo>
                    <a:lnTo>
                      <a:pt x="8191" y="10700"/>
                    </a:lnTo>
                    <a:lnTo>
                      <a:pt x="8708" y="11697"/>
                    </a:lnTo>
                    <a:lnTo>
                      <a:pt x="9224" y="12693"/>
                    </a:lnTo>
                    <a:lnTo>
                      <a:pt x="9704" y="13726"/>
                    </a:lnTo>
                    <a:lnTo>
                      <a:pt x="10147" y="14759"/>
                    </a:lnTo>
                    <a:lnTo>
                      <a:pt x="10571" y="15792"/>
                    </a:lnTo>
                    <a:lnTo>
                      <a:pt x="10977" y="16862"/>
                    </a:lnTo>
                    <a:lnTo>
                      <a:pt x="11346" y="17914"/>
                    </a:lnTo>
                    <a:lnTo>
                      <a:pt x="11696" y="18984"/>
                    </a:lnTo>
                    <a:lnTo>
                      <a:pt x="12028" y="20072"/>
                    </a:lnTo>
                    <a:lnTo>
                      <a:pt x="12324" y="21160"/>
                    </a:lnTo>
                    <a:lnTo>
                      <a:pt x="12582" y="22249"/>
                    </a:lnTo>
                    <a:lnTo>
                      <a:pt x="12822" y="23356"/>
                    </a:lnTo>
                    <a:lnTo>
                      <a:pt x="13043" y="24463"/>
                    </a:lnTo>
                    <a:lnTo>
                      <a:pt x="13228" y="25570"/>
                    </a:lnTo>
                    <a:lnTo>
                      <a:pt x="13375" y="26695"/>
                    </a:lnTo>
                    <a:lnTo>
                      <a:pt x="13504" y="27802"/>
                    </a:lnTo>
                    <a:lnTo>
                      <a:pt x="13615" y="28927"/>
                    </a:lnTo>
                    <a:lnTo>
                      <a:pt x="13670" y="30052"/>
                    </a:lnTo>
                    <a:lnTo>
                      <a:pt x="13726" y="31178"/>
                    </a:lnTo>
                    <a:lnTo>
                      <a:pt x="13726" y="32303"/>
                    </a:lnTo>
                    <a:lnTo>
                      <a:pt x="26639" y="32303"/>
                    </a:lnTo>
                    <a:lnTo>
                      <a:pt x="26639" y="30661"/>
                    </a:lnTo>
                    <a:lnTo>
                      <a:pt x="26676" y="29001"/>
                    </a:lnTo>
                    <a:lnTo>
                      <a:pt x="26750" y="27341"/>
                    </a:lnTo>
                    <a:lnTo>
                      <a:pt x="26842" y="25699"/>
                    </a:lnTo>
                    <a:lnTo>
                      <a:pt x="26953" y="24057"/>
                    </a:lnTo>
                    <a:lnTo>
                      <a:pt x="27100" y="22396"/>
                    </a:lnTo>
                    <a:lnTo>
                      <a:pt x="27266" y="20755"/>
                    </a:lnTo>
                    <a:lnTo>
                      <a:pt x="27469" y="19113"/>
                    </a:lnTo>
                    <a:lnTo>
                      <a:pt x="26879" y="20699"/>
                    </a:lnTo>
                    <a:lnTo>
                      <a:pt x="26344" y="22286"/>
                    </a:lnTo>
                    <a:lnTo>
                      <a:pt x="25846" y="23909"/>
                    </a:lnTo>
                    <a:lnTo>
                      <a:pt x="25385" y="25533"/>
                    </a:lnTo>
                    <a:lnTo>
                      <a:pt x="24960" y="27156"/>
                    </a:lnTo>
                    <a:lnTo>
                      <a:pt x="24591" y="28816"/>
                    </a:lnTo>
                    <a:lnTo>
                      <a:pt x="24241" y="30458"/>
                    </a:lnTo>
                    <a:lnTo>
                      <a:pt x="23964" y="32119"/>
                    </a:lnTo>
                    <a:lnTo>
                      <a:pt x="24038" y="31418"/>
                    </a:lnTo>
                    <a:lnTo>
                      <a:pt x="24112" y="30735"/>
                    </a:lnTo>
                    <a:lnTo>
                      <a:pt x="24149" y="30034"/>
                    </a:lnTo>
                    <a:lnTo>
                      <a:pt x="24167" y="29314"/>
                    </a:lnTo>
                    <a:lnTo>
                      <a:pt x="24167" y="28613"/>
                    </a:lnTo>
                    <a:lnTo>
                      <a:pt x="24130" y="27912"/>
                    </a:lnTo>
                    <a:lnTo>
                      <a:pt x="24075" y="27211"/>
                    </a:lnTo>
                    <a:lnTo>
                      <a:pt x="24020" y="26529"/>
                    </a:lnTo>
                    <a:lnTo>
                      <a:pt x="23909" y="25828"/>
                    </a:lnTo>
                    <a:lnTo>
                      <a:pt x="23798" y="25127"/>
                    </a:lnTo>
                    <a:lnTo>
                      <a:pt x="23669" y="24444"/>
                    </a:lnTo>
                    <a:lnTo>
                      <a:pt x="23503" y="23762"/>
                    </a:lnTo>
                    <a:lnTo>
                      <a:pt x="23319" y="23079"/>
                    </a:lnTo>
                    <a:lnTo>
                      <a:pt x="23134" y="22415"/>
                    </a:lnTo>
                    <a:lnTo>
                      <a:pt x="22913" y="21732"/>
                    </a:lnTo>
                    <a:lnTo>
                      <a:pt x="22673" y="21087"/>
                    </a:lnTo>
                    <a:lnTo>
                      <a:pt x="22396" y="20423"/>
                    </a:lnTo>
                    <a:lnTo>
                      <a:pt x="22119" y="19777"/>
                    </a:lnTo>
                    <a:lnTo>
                      <a:pt x="21824" y="19150"/>
                    </a:lnTo>
                    <a:lnTo>
                      <a:pt x="21511" y="18522"/>
                    </a:lnTo>
                    <a:lnTo>
                      <a:pt x="21160" y="17895"/>
                    </a:lnTo>
                    <a:lnTo>
                      <a:pt x="20810" y="17305"/>
                    </a:lnTo>
                    <a:lnTo>
                      <a:pt x="20441" y="16696"/>
                    </a:lnTo>
                    <a:lnTo>
                      <a:pt x="20035" y="16124"/>
                    </a:lnTo>
                    <a:lnTo>
                      <a:pt x="19629" y="15552"/>
                    </a:lnTo>
                    <a:lnTo>
                      <a:pt x="19205" y="14999"/>
                    </a:lnTo>
                    <a:lnTo>
                      <a:pt x="18762" y="14464"/>
                    </a:lnTo>
                    <a:lnTo>
                      <a:pt x="18301" y="13929"/>
                    </a:lnTo>
                    <a:lnTo>
                      <a:pt x="17821" y="13412"/>
                    </a:lnTo>
                    <a:lnTo>
                      <a:pt x="17323" y="12914"/>
                    </a:lnTo>
                    <a:lnTo>
                      <a:pt x="16806" y="12435"/>
                    </a:lnTo>
                    <a:lnTo>
                      <a:pt x="16271" y="11973"/>
                    </a:lnTo>
                    <a:lnTo>
                      <a:pt x="16271" y="11973"/>
                    </a:lnTo>
                    <a:lnTo>
                      <a:pt x="16714" y="12933"/>
                    </a:lnTo>
                    <a:lnTo>
                      <a:pt x="17139" y="13892"/>
                    </a:lnTo>
                    <a:lnTo>
                      <a:pt x="17544" y="14851"/>
                    </a:lnTo>
                    <a:lnTo>
                      <a:pt x="17895" y="15829"/>
                    </a:lnTo>
                    <a:lnTo>
                      <a:pt x="18245" y="16825"/>
                    </a:lnTo>
                    <a:lnTo>
                      <a:pt x="18541" y="17821"/>
                    </a:lnTo>
                    <a:lnTo>
                      <a:pt x="18817" y="18836"/>
                    </a:lnTo>
                    <a:lnTo>
                      <a:pt x="19057" y="19851"/>
                    </a:lnTo>
                    <a:lnTo>
                      <a:pt x="19278" y="20884"/>
                    </a:lnTo>
                    <a:lnTo>
                      <a:pt x="19463" y="21917"/>
                    </a:lnTo>
                    <a:lnTo>
                      <a:pt x="19611" y="22950"/>
                    </a:lnTo>
                    <a:lnTo>
                      <a:pt x="19740" y="23983"/>
                    </a:lnTo>
                    <a:lnTo>
                      <a:pt x="19832" y="25035"/>
                    </a:lnTo>
                    <a:lnTo>
                      <a:pt x="19906" y="26068"/>
                    </a:lnTo>
                    <a:lnTo>
                      <a:pt x="19924" y="27119"/>
                    </a:lnTo>
                    <a:lnTo>
                      <a:pt x="19924" y="28171"/>
                    </a:lnTo>
                    <a:lnTo>
                      <a:pt x="19647" y="27341"/>
                    </a:lnTo>
                    <a:lnTo>
                      <a:pt x="19352" y="26529"/>
                    </a:lnTo>
                    <a:lnTo>
                      <a:pt x="19002" y="25736"/>
                    </a:lnTo>
                    <a:lnTo>
                      <a:pt x="18614" y="24961"/>
                    </a:lnTo>
                    <a:lnTo>
                      <a:pt x="18208" y="24186"/>
                    </a:lnTo>
                    <a:lnTo>
                      <a:pt x="17747" y="23448"/>
                    </a:lnTo>
                    <a:lnTo>
                      <a:pt x="17268" y="22729"/>
                    </a:lnTo>
                    <a:lnTo>
                      <a:pt x="16770" y="22028"/>
                    </a:lnTo>
                    <a:lnTo>
                      <a:pt x="16493" y="21179"/>
                    </a:lnTo>
                    <a:lnTo>
                      <a:pt x="16198" y="20349"/>
                    </a:lnTo>
                    <a:lnTo>
                      <a:pt x="15884" y="19537"/>
                    </a:lnTo>
                    <a:lnTo>
                      <a:pt x="15552" y="18707"/>
                    </a:lnTo>
                    <a:lnTo>
                      <a:pt x="15201" y="17895"/>
                    </a:lnTo>
                    <a:lnTo>
                      <a:pt x="14833" y="17102"/>
                    </a:lnTo>
                    <a:lnTo>
                      <a:pt x="14445" y="16309"/>
                    </a:lnTo>
                    <a:lnTo>
                      <a:pt x="14058" y="15515"/>
                    </a:lnTo>
                    <a:lnTo>
                      <a:pt x="13633" y="14741"/>
                    </a:lnTo>
                    <a:lnTo>
                      <a:pt x="13209" y="13966"/>
                    </a:lnTo>
                    <a:lnTo>
                      <a:pt x="12748" y="13209"/>
                    </a:lnTo>
                    <a:lnTo>
                      <a:pt x="12287" y="12453"/>
                    </a:lnTo>
                    <a:lnTo>
                      <a:pt x="11807" y="11715"/>
                    </a:lnTo>
                    <a:lnTo>
                      <a:pt x="11309" y="10996"/>
                    </a:lnTo>
                    <a:lnTo>
                      <a:pt x="10811" y="10276"/>
                    </a:lnTo>
                    <a:lnTo>
                      <a:pt x="10276" y="9557"/>
                    </a:lnTo>
                    <a:lnTo>
                      <a:pt x="9741" y="8874"/>
                    </a:lnTo>
                    <a:lnTo>
                      <a:pt x="9187" y="8173"/>
                    </a:lnTo>
                    <a:lnTo>
                      <a:pt x="8616" y="7509"/>
                    </a:lnTo>
                    <a:lnTo>
                      <a:pt x="8025" y="6845"/>
                    </a:lnTo>
                    <a:lnTo>
                      <a:pt x="7435" y="6199"/>
                    </a:lnTo>
                    <a:lnTo>
                      <a:pt x="6826" y="5554"/>
                    </a:lnTo>
                    <a:lnTo>
                      <a:pt x="6199" y="4945"/>
                    </a:lnTo>
                    <a:lnTo>
                      <a:pt x="5553" y="4336"/>
                    </a:lnTo>
                    <a:lnTo>
                      <a:pt x="4908" y="3746"/>
                    </a:lnTo>
                    <a:lnTo>
                      <a:pt x="4243" y="3155"/>
                    </a:lnTo>
                    <a:lnTo>
                      <a:pt x="3561" y="2602"/>
                    </a:lnTo>
                    <a:lnTo>
                      <a:pt x="2878" y="2048"/>
                    </a:lnTo>
                    <a:lnTo>
                      <a:pt x="2177" y="1513"/>
                    </a:lnTo>
                    <a:lnTo>
                      <a:pt x="1458" y="997"/>
                    </a:lnTo>
                    <a:lnTo>
                      <a:pt x="738" y="499"/>
                    </a:ln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16"/>
              <p:cNvSpPr/>
              <p:nvPr/>
            </p:nvSpPr>
            <p:spPr>
              <a:xfrm>
                <a:off x="2620550" y="5243025"/>
                <a:ext cx="107025" cy="233850"/>
              </a:xfrm>
              <a:custGeom>
                <a:avLst/>
                <a:gdLst/>
                <a:ahLst/>
                <a:cxnLst/>
                <a:rect l="l" t="t" r="r" b="b"/>
                <a:pathLst>
                  <a:path w="4281" h="9354" extrusionOk="0">
                    <a:moveTo>
                      <a:pt x="4280" y="1"/>
                    </a:moveTo>
                    <a:lnTo>
                      <a:pt x="3930" y="536"/>
                    </a:lnTo>
                    <a:lnTo>
                      <a:pt x="3579" y="1089"/>
                    </a:lnTo>
                    <a:lnTo>
                      <a:pt x="3247" y="1643"/>
                    </a:lnTo>
                    <a:lnTo>
                      <a:pt x="2934" y="2196"/>
                    </a:lnTo>
                    <a:lnTo>
                      <a:pt x="2620" y="2768"/>
                    </a:lnTo>
                    <a:lnTo>
                      <a:pt x="2325" y="3340"/>
                    </a:lnTo>
                    <a:lnTo>
                      <a:pt x="2030" y="3912"/>
                    </a:lnTo>
                    <a:lnTo>
                      <a:pt x="1753" y="4502"/>
                    </a:lnTo>
                    <a:lnTo>
                      <a:pt x="1495" y="5093"/>
                    </a:lnTo>
                    <a:lnTo>
                      <a:pt x="1255" y="5683"/>
                    </a:lnTo>
                    <a:lnTo>
                      <a:pt x="1015" y="6292"/>
                    </a:lnTo>
                    <a:lnTo>
                      <a:pt x="775" y="6900"/>
                    </a:lnTo>
                    <a:lnTo>
                      <a:pt x="572" y="7509"/>
                    </a:lnTo>
                    <a:lnTo>
                      <a:pt x="369" y="8118"/>
                    </a:lnTo>
                    <a:lnTo>
                      <a:pt x="185" y="8745"/>
                    </a:lnTo>
                    <a:lnTo>
                      <a:pt x="0" y="9354"/>
                    </a:lnTo>
                    <a:lnTo>
                      <a:pt x="2011" y="9354"/>
                    </a:lnTo>
                    <a:lnTo>
                      <a:pt x="2159" y="8155"/>
                    </a:lnTo>
                    <a:lnTo>
                      <a:pt x="2362" y="6974"/>
                    </a:lnTo>
                    <a:lnTo>
                      <a:pt x="2583" y="5794"/>
                    </a:lnTo>
                    <a:lnTo>
                      <a:pt x="2860" y="4613"/>
                    </a:lnTo>
                    <a:lnTo>
                      <a:pt x="3155" y="3432"/>
                    </a:lnTo>
                    <a:lnTo>
                      <a:pt x="3487" y="2288"/>
                    </a:lnTo>
                    <a:lnTo>
                      <a:pt x="3875" y="1126"/>
                    </a:lnTo>
                    <a:lnTo>
                      <a:pt x="428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16"/>
              <p:cNvSpPr/>
              <p:nvPr/>
            </p:nvSpPr>
            <p:spPr>
              <a:xfrm>
                <a:off x="2692500" y="4881925"/>
                <a:ext cx="163750" cy="594950"/>
              </a:xfrm>
              <a:custGeom>
                <a:avLst/>
                <a:gdLst/>
                <a:ahLst/>
                <a:cxnLst/>
                <a:rect l="l" t="t" r="r" b="b"/>
                <a:pathLst>
                  <a:path w="6550" h="23798" extrusionOk="0">
                    <a:moveTo>
                      <a:pt x="6549" y="0"/>
                    </a:moveTo>
                    <a:lnTo>
                      <a:pt x="5922" y="1402"/>
                    </a:lnTo>
                    <a:lnTo>
                      <a:pt x="5332" y="2841"/>
                    </a:lnTo>
                    <a:lnTo>
                      <a:pt x="4778" y="4280"/>
                    </a:lnTo>
                    <a:lnTo>
                      <a:pt x="4262" y="5737"/>
                    </a:lnTo>
                    <a:lnTo>
                      <a:pt x="3764" y="7195"/>
                    </a:lnTo>
                    <a:lnTo>
                      <a:pt x="3321" y="8671"/>
                    </a:lnTo>
                    <a:lnTo>
                      <a:pt x="2878" y="10147"/>
                    </a:lnTo>
                    <a:lnTo>
                      <a:pt x="2491" y="11641"/>
                    </a:lnTo>
                    <a:lnTo>
                      <a:pt x="2103" y="13154"/>
                    </a:lnTo>
                    <a:lnTo>
                      <a:pt x="1753" y="14648"/>
                    </a:lnTo>
                    <a:lnTo>
                      <a:pt x="1421" y="16161"/>
                    </a:lnTo>
                    <a:lnTo>
                      <a:pt x="1107" y="17692"/>
                    </a:lnTo>
                    <a:lnTo>
                      <a:pt x="812" y="19204"/>
                    </a:lnTo>
                    <a:lnTo>
                      <a:pt x="517" y="20736"/>
                    </a:lnTo>
                    <a:lnTo>
                      <a:pt x="259" y="22267"/>
                    </a:lnTo>
                    <a:lnTo>
                      <a:pt x="0" y="23798"/>
                    </a:lnTo>
                    <a:lnTo>
                      <a:pt x="3505" y="23798"/>
                    </a:lnTo>
                    <a:lnTo>
                      <a:pt x="3579" y="22304"/>
                    </a:lnTo>
                    <a:lnTo>
                      <a:pt x="3671" y="20791"/>
                    </a:lnTo>
                    <a:lnTo>
                      <a:pt x="3782" y="19260"/>
                    </a:lnTo>
                    <a:lnTo>
                      <a:pt x="3893" y="17747"/>
                    </a:lnTo>
                    <a:lnTo>
                      <a:pt x="4040" y="16234"/>
                    </a:lnTo>
                    <a:lnTo>
                      <a:pt x="4206" y="14722"/>
                    </a:lnTo>
                    <a:lnTo>
                      <a:pt x="4372" y="13209"/>
                    </a:lnTo>
                    <a:lnTo>
                      <a:pt x="4557" y="11696"/>
                    </a:lnTo>
                    <a:lnTo>
                      <a:pt x="4760" y="10202"/>
                    </a:lnTo>
                    <a:lnTo>
                      <a:pt x="4981" y="8708"/>
                    </a:lnTo>
                    <a:lnTo>
                      <a:pt x="5203" y="7213"/>
                    </a:lnTo>
                    <a:lnTo>
                      <a:pt x="5442" y="5756"/>
                    </a:lnTo>
                    <a:lnTo>
                      <a:pt x="5701" y="4280"/>
                    </a:lnTo>
                    <a:lnTo>
                      <a:pt x="5977" y="2841"/>
                    </a:lnTo>
                    <a:lnTo>
                      <a:pt x="6254" y="1402"/>
                    </a:lnTo>
                    <a:lnTo>
                      <a:pt x="654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16"/>
              <p:cNvSpPr/>
              <p:nvPr/>
            </p:nvSpPr>
            <p:spPr>
              <a:xfrm>
                <a:off x="1262800" y="4616725"/>
                <a:ext cx="515175" cy="860150"/>
              </a:xfrm>
              <a:custGeom>
                <a:avLst/>
                <a:gdLst/>
                <a:ahLst/>
                <a:cxnLst/>
                <a:rect l="l" t="t" r="r" b="b"/>
                <a:pathLst>
                  <a:path w="20607" h="34406" extrusionOk="0">
                    <a:moveTo>
                      <a:pt x="6567" y="1"/>
                    </a:moveTo>
                    <a:lnTo>
                      <a:pt x="5977" y="1513"/>
                    </a:lnTo>
                    <a:lnTo>
                      <a:pt x="5424" y="3026"/>
                    </a:lnTo>
                    <a:lnTo>
                      <a:pt x="4870" y="4557"/>
                    </a:lnTo>
                    <a:lnTo>
                      <a:pt x="4354" y="6088"/>
                    </a:lnTo>
                    <a:lnTo>
                      <a:pt x="3856" y="7638"/>
                    </a:lnTo>
                    <a:lnTo>
                      <a:pt x="3394" y="9206"/>
                    </a:lnTo>
                    <a:lnTo>
                      <a:pt x="2952" y="10756"/>
                    </a:lnTo>
                    <a:lnTo>
                      <a:pt x="2527" y="12324"/>
                    </a:lnTo>
                    <a:lnTo>
                      <a:pt x="2122" y="13910"/>
                    </a:lnTo>
                    <a:lnTo>
                      <a:pt x="1753" y="15478"/>
                    </a:lnTo>
                    <a:lnTo>
                      <a:pt x="1402" y="17065"/>
                    </a:lnTo>
                    <a:lnTo>
                      <a:pt x="1070" y="18651"/>
                    </a:lnTo>
                    <a:lnTo>
                      <a:pt x="775" y="20256"/>
                    </a:lnTo>
                    <a:lnTo>
                      <a:pt x="498" y="21861"/>
                    </a:lnTo>
                    <a:lnTo>
                      <a:pt x="240" y="23466"/>
                    </a:lnTo>
                    <a:lnTo>
                      <a:pt x="0" y="25071"/>
                    </a:lnTo>
                    <a:lnTo>
                      <a:pt x="0" y="34406"/>
                    </a:lnTo>
                    <a:lnTo>
                      <a:pt x="5497" y="34406"/>
                    </a:lnTo>
                    <a:lnTo>
                      <a:pt x="5479" y="33410"/>
                    </a:lnTo>
                    <a:lnTo>
                      <a:pt x="5461" y="32414"/>
                    </a:lnTo>
                    <a:lnTo>
                      <a:pt x="5461" y="31436"/>
                    </a:lnTo>
                    <a:lnTo>
                      <a:pt x="5497" y="30440"/>
                    </a:lnTo>
                    <a:lnTo>
                      <a:pt x="5534" y="29444"/>
                    </a:lnTo>
                    <a:lnTo>
                      <a:pt x="5571" y="28447"/>
                    </a:lnTo>
                    <a:lnTo>
                      <a:pt x="5645" y="27451"/>
                    </a:lnTo>
                    <a:lnTo>
                      <a:pt x="5737" y="26473"/>
                    </a:lnTo>
                    <a:lnTo>
                      <a:pt x="5830" y="25477"/>
                    </a:lnTo>
                    <a:lnTo>
                      <a:pt x="5940" y="24481"/>
                    </a:lnTo>
                    <a:lnTo>
                      <a:pt x="6088" y="23503"/>
                    </a:lnTo>
                    <a:lnTo>
                      <a:pt x="6217" y="22526"/>
                    </a:lnTo>
                    <a:lnTo>
                      <a:pt x="6383" y="21529"/>
                    </a:lnTo>
                    <a:lnTo>
                      <a:pt x="6567" y="20552"/>
                    </a:lnTo>
                    <a:lnTo>
                      <a:pt x="6752" y="19592"/>
                    </a:lnTo>
                    <a:lnTo>
                      <a:pt x="6973" y="18615"/>
                    </a:lnTo>
                    <a:lnTo>
                      <a:pt x="7342" y="18984"/>
                    </a:lnTo>
                    <a:lnTo>
                      <a:pt x="7730" y="19371"/>
                    </a:lnTo>
                    <a:lnTo>
                      <a:pt x="8468" y="20164"/>
                    </a:lnTo>
                    <a:lnTo>
                      <a:pt x="9205" y="21013"/>
                    </a:lnTo>
                    <a:lnTo>
                      <a:pt x="9906" y="21898"/>
                    </a:lnTo>
                    <a:lnTo>
                      <a:pt x="10589" y="22821"/>
                    </a:lnTo>
                    <a:lnTo>
                      <a:pt x="11235" y="23762"/>
                    </a:lnTo>
                    <a:lnTo>
                      <a:pt x="11880" y="24739"/>
                    </a:lnTo>
                    <a:lnTo>
                      <a:pt x="12489" y="25754"/>
                    </a:lnTo>
                    <a:lnTo>
                      <a:pt x="13080" y="26787"/>
                    </a:lnTo>
                    <a:lnTo>
                      <a:pt x="13633" y="27820"/>
                    </a:lnTo>
                    <a:lnTo>
                      <a:pt x="14168" y="28890"/>
                    </a:lnTo>
                    <a:lnTo>
                      <a:pt x="14684" y="29979"/>
                    </a:lnTo>
                    <a:lnTo>
                      <a:pt x="15183" y="31085"/>
                    </a:lnTo>
                    <a:lnTo>
                      <a:pt x="15644" y="32174"/>
                    </a:lnTo>
                    <a:lnTo>
                      <a:pt x="16068" y="33299"/>
                    </a:lnTo>
                    <a:lnTo>
                      <a:pt x="16474" y="34406"/>
                    </a:lnTo>
                    <a:lnTo>
                      <a:pt x="20606" y="34406"/>
                    </a:lnTo>
                    <a:lnTo>
                      <a:pt x="20366" y="33779"/>
                    </a:lnTo>
                    <a:lnTo>
                      <a:pt x="20127" y="33152"/>
                    </a:lnTo>
                    <a:lnTo>
                      <a:pt x="19868" y="32524"/>
                    </a:lnTo>
                    <a:lnTo>
                      <a:pt x="19592" y="31916"/>
                    </a:lnTo>
                    <a:lnTo>
                      <a:pt x="19296" y="31307"/>
                    </a:lnTo>
                    <a:lnTo>
                      <a:pt x="19001" y="30698"/>
                    </a:lnTo>
                    <a:lnTo>
                      <a:pt x="18688" y="30089"/>
                    </a:lnTo>
                    <a:lnTo>
                      <a:pt x="18356" y="29499"/>
                    </a:lnTo>
                    <a:lnTo>
                      <a:pt x="18005" y="28927"/>
                    </a:lnTo>
                    <a:lnTo>
                      <a:pt x="17655" y="28355"/>
                    </a:lnTo>
                    <a:lnTo>
                      <a:pt x="17286" y="27783"/>
                    </a:lnTo>
                    <a:lnTo>
                      <a:pt x="16917" y="27230"/>
                    </a:lnTo>
                    <a:lnTo>
                      <a:pt x="16529" y="26676"/>
                    </a:lnTo>
                    <a:lnTo>
                      <a:pt x="16123" y="26123"/>
                    </a:lnTo>
                    <a:lnTo>
                      <a:pt x="15699" y="25588"/>
                    </a:lnTo>
                    <a:lnTo>
                      <a:pt x="15275" y="25071"/>
                    </a:lnTo>
                    <a:lnTo>
                      <a:pt x="14851" y="24555"/>
                    </a:lnTo>
                    <a:lnTo>
                      <a:pt x="14389" y="24038"/>
                    </a:lnTo>
                    <a:lnTo>
                      <a:pt x="13928" y="23559"/>
                    </a:lnTo>
                    <a:lnTo>
                      <a:pt x="13467" y="23061"/>
                    </a:lnTo>
                    <a:lnTo>
                      <a:pt x="12987" y="22581"/>
                    </a:lnTo>
                    <a:lnTo>
                      <a:pt x="12489" y="22120"/>
                    </a:lnTo>
                    <a:lnTo>
                      <a:pt x="11991" y="21658"/>
                    </a:lnTo>
                    <a:lnTo>
                      <a:pt x="11493" y="21216"/>
                    </a:lnTo>
                    <a:lnTo>
                      <a:pt x="10958" y="20791"/>
                    </a:lnTo>
                    <a:lnTo>
                      <a:pt x="10441" y="20367"/>
                    </a:lnTo>
                    <a:lnTo>
                      <a:pt x="9906" y="19961"/>
                    </a:lnTo>
                    <a:lnTo>
                      <a:pt x="9353" y="19574"/>
                    </a:lnTo>
                    <a:lnTo>
                      <a:pt x="8800" y="19186"/>
                    </a:lnTo>
                    <a:lnTo>
                      <a:pt x="8228" y="18818"/>
                    </a:lnTo>
                    <a:lnTo>
                      <a:pt x="7656" y="18449"/>
                    </a:lnTo>
                    <a:lnTo>
                      <a:pt x="7084" y="18098"/>
                    </a:lnTo>
                    <a:lnTo>
                      <a:pt x="7398" y="16825"/>
                    </a:lnTo>
                    <a:lnTo>
                      <a:pt x="7730" y="15534"/>
                    </a:lnTo>
                    <a:lnTo>
                      <a:pt x="8099" y="14279"/>
                    </a:lnTo>
                    <a:lnTo>
                      <a:pt x="8486" y="13006"/>
                    </a:lnTo>
                    <a:lnTo>
                      <a:pt x="7490" y="15386"/>
                    </a:lnTo>
                    <a:lnTo>
                      <a:pt x="7010" y="16585"/>
                    </a:lnTo>
                    <a:lnTo>
                      <a:pt x="6531" y="17784"/>
                    </a:lnTo>
                    <a:lnTo>
                      <a:pt x="5866" y="17434"/>
                    </a:lnTo>
                    <a:lnTo>
                      <a:pt x="5202" y="17102"/>
                    </a:lnTo>
                    <a:lnTo>
                      <a:pt x="5811" y="17581"/>
                    </a:lnTo>
                    <a:lnTo>
                      <a:pt x="6401" y="18098"/>
                    </a:lnTo>
                    <a:lnTo>
                      <a:pt x="6032" y="19076"/>
                    </a:lnTo>
                    <a:lnTo>
                      <a:pt x="5682" y="20072"/>
                    </a:lnTo>
                    <a:lnTo>
                      <a:pt x="5331" y="21068"/>
                    </a:lnTo>
                    <a:lnTo>
                      <a:pt x="4999" y="22046"/>
                    </a:lnTo>
                    <a:lnTo>
                      <a:pt x="4686" y="23061"/>
                    </a:lnTo>
                    <a:lnTo>
                      <a:pt x="4391" y="24057"/>
                    </a:lnTo>
                    <a:lnTo>
                      <a:pt x="4114" y="25053"/>
                    </a:lnTo>
                    <a:lnTo>
                      <a:pt x="3856" y="26068"/>
                    </a:lnTo>
                    <a:lnTo>
                      <a:pt x="3634" y="27082"/>
                    </a:lnTo>
                    <a:lnTo>
                      <a:pt x="3413" y="28097"/>
                    </a:lnTo>
                    <a:lnTo>
                      <a:pt x="3247" y="29111"/>
                    </a:lnTo>
                    <a:lnTo>
                      <a:pt x="3081" y="30108"/>
                    </a:lnTo>
                    <a:lnTo>
                      <a:pt x="2970" y="31122"/>
                    </a:lnTo>
                    <a:lnTo>
                      <a:pt x="2878" y="32137"/>
                    </a:lnTo>
                    <a:lnTo>
                      <a:pt x="2823" y="33152"/>
                    </a:lnTo>
                    <a:lnTo>
                      <a:pt x="2786" y="34148"/>
                    </a:lnTo>
                    <a:lnTo>
                      <a:pt x="2693" y="33096"/>
                    </a:lnTo>
                    <a:lnTo>
                      <a:pt x="2620" y="32026"/>
                    </a:lnTo>
                    <a:lnTo>
                      <a:pt x="2546" y="30956"/>
                    </a:lnTo>
                    <a:lnTo>
                      <a:pt x="2509" y="29886"/>
                    </a:lnTo>
                    <a:lnTo>
                      <a:pt x="2472" y="28816"/>
                    </a:lnTo>
                    <a:lnTo>
                      <a:pt x="2454" y="27728"/>
                    </a:lnTo>
                    <a:lnTo>
                      <a:pt x="2454" y="26658"/>
                    </a:lnTo>
                    <a:lnTo>
                      <a:pt x="2472" y="25588"/>
                    </a:lnTo>
                    <a:lnTo>
                      <a:pt x="2509" y="24499"/>
                    </a:lnTo>
                    <a:lnTo>
                      <a:pt x="2546" y="23429"/>
                    </a:lnTo>
                    <a:lnTo>
                      <a:pt x="2620" y="22341"/>
                    </a:lnTo>
                    <a:lnTo>
                      <a:pt x="2693" y="21271"/>
                    </a:lnTo>
                    <a:lnTo>
                      <a:pt x="2786" y="20183"/>
                    </a:lnTo>
                    <a:lnTo>
                      <a:pt x="2878" y="19113"/>
                    </a:lnTo>
                    <a:lnTo>
                      <a:pt x="3007" y="18024"/>
                    </a:lnTo>
                    <a:lnTo>
                      <a:pt x="3136" y="16954"/>
                    </a:lnTo>
                    <a:lnTo>
                      <a:pt x="3265" y="15866"/>
                    </a:lnTo>
                    <a:lnTo>
                      <a:pt x="3413" y="14796"/>
                    </a:lnTo>
                    <a:lnTo>
                      <a:pt x="3579" y="13726"/>
                    </a:lnTo>
                    <a:lnTo>
                      <a:pt x="3763" y="12656"/>
                    </a:lnTo>
                    <a:lnTo>
                      <a:pt x="4132" y="10516"/>
                    </a:lnTo>
                    <a:lnTo>
                      <a:pt x="4557" y="8376"/>
                    </a:lnTo>
                    <a:lnTo>
                      <a:pt x="5018" y="6254"/>
                    </a:lnTo>
                    <a:lnTo>
                      <a:pt x="5497" y="4151"/>
                    </a:lnTo>
                    <a:lnTo>
                      <a:pt x="6032" y="2067"/>
                    </a:lnTo>
                    <a:lnTo>
                      <a:pt x="656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16"/>
              <p:cNvSpPr/>
              <p:nvPr/>
            </p:nvSpPr>
            <p:spPr>
              <a:xfrm>
                <a:off x="1498450" y="4664700"/>
                <a:ext cx="372675" cy="812175"/>
              </a:xfrm>
              <a:custGeom>
                <a:avLst/>
                <a:gdLst/>
                <a:ahLst/>
                <a:cxnLst/>
                <a:rect l="l" t="t" r="r" b="b"/>
                <a:pathLst>
                  <a:path w="14907" h="32487" extrusionOk="0">
                    <a:moveTo>
                      <a:pt x="1" y="0"/>
                    </a:moveTo>
                    <a:lnTo>
                      <a:pt x="536" y="960"/>
                    </a:lnTo>
                    <a:lnTo>
                      <a:pt x="1052" y="1900"/>
                    </a:lnTo>
                    <a:lnTo>
                      <a:pt x="1569" y="2860"/>
                    </a:lnTo>
                    <a:lnTo>
                      <a:pt x="2067" y="3819"/>
                    </a:lnTo>
                    <a:lnTo>
                      <a:pt x="2547" y="4797"/>
                    </a:lnTo>
                    <a:lnTo>
                      <a:pt x="3026" y="5756"/>
                    </a:lnTo>
                    <a:lnTo>
                      <a:pt x="3488" y="6734"/>
                    </a:lnTo>
                    <a:lnTo>
                      <a:pt x="3949" y="7711"/>
                    </a:lnTo>
                    <a:lnTo>
                      <a:pt x="4391" y="8708"/>
                    </a:lnTo>
                    <a:lnTo>
                      <a:pt x="4816" y="9704"/>
                    </a:lnTo>
                    <a:lnTo>
                      <a:pt x="5240" y="10700"/>
                    </a:lnTo>
                    <a:lnTo>
                      <a:pt x="5664" y="11696"/>
                    </a:lnTo>
                    <a:lnTo>
                      <a:pt x="6052" y="12711"/>
                    </a:lnTo>
                    <a:lnTo>
                      <a:pt x="6439" y="13707"/>
                    </a:lnTo>
                    <a:lnTo>
                      <a:pt x="6827" y="14722"/>
                    </a:lnTo>
                    <a:lnTo>
                      <a:pt x="7196" y="15736"/>
                    </a:lnTo>
                    <a:lnTo>
                      <a:pt x="7546" y="16769"/>
                    </a:lnTo>
                    <a:lnTo>
                      <a:pt x="7897" y="17802"/>
                    </a:lnTo>
                    <a:lnTo>
                      <a:pt x="8229" y="18817"/>
                    </a:lnTo>
                    <a:lnTo>
                      <a:pt x="8542" y="19850"/>
                    </a:lnTo>
                    <a:lnTo>
                      <a:pt x="8856" y="20902"/>
                    </a:lnTo>
                    <a:lnTo>
                      <a:pt x="9151" y="21935"/>
                    </a:lnTo>
                    <a:lnTo>
                      <a:pt x="9446" y="22986"/>
                    </a:lnTo>
                    <a:lnTo>
                      <a:pt x="9723" y="24019"/>
                    </a:lnTo>
                    <a:lnTo>
                      <a:pt x="9981" y="25071"/>
                    </a:lnTo>
                    <a:lnTo>
                      <a:pt x="10239" y="26122"/>
                    </a:lnTo>
                    <a:lnTo>
                      <a:pt x="10479" y="27174"/>
                    </a:lnTo>
                    <a:lnTo>
                      <a:pt x="10719" y="28244"/>
                    </a:lnTo>
                    <a:lnTo>
                      <a:pt x="10940" y="29296"/>
                    </a:lnTo>
                    <a:lnTo>
                      <a:pt x="11143" y="30365"/>
                    </a:lnTo>
                    <a:lnTo>
                      <a:pt x="11346" y="31417"/>
                    </a:lnTo>
                    <a:lnTo>
                      <a:pt x="11531" y="32487"/>
                    </a:lnTo>
                    <a:lnTo>
                      <a:pt x="14907" y="32487"/>
                    </a:lnTo>
                    <a:lnTo>
                      <a:pt x="14261" y="30329"/>
                    </a:lnTo>
                    <a:lnTo>
                      <a:pt x="13597" y="28152"/>
                    </a:lnTo>
                    <a:lnTo>
                      <a:pt x="12914" y="25993"/>
                    </a:lnTo>
                    <a:lnTo>
                      <a:pt x="12213" y="23853"/>
                    </a:lnTo>
                    <a:lnTo>
                      <a:pt x="11475" y="21713"/>
                    </a:lnTo>
                    <a:lnTo>
                      <a:pt x="10701" y="19573"/>
                    </a:lnTo>
                    <a:lnTo>
                      <a:pt x="10295" y="18522"/>
                    </a:lnTo>
                    <a:lnTo>
                      <a:pt x="9889" y="17470"/>
                    </a:lnTo>
                    <a:lnTo>
                      <a:pt x="9465" y="16437"/>
                    </a:lnTo>
                    <a:lnTo>
                      <a:pt x="9040" y="15404"/>
                    </a:lnTo>
                    <a:lnTo>
                      <a:pt x="8579" y="14371"/>
                    </a:lnTo>
                    <a:lnTo>
                      <a:pt x="8118" y="13338"/>
                    </a:lnTo>
                    <a:lnTo>
                      <a:pt x="7657" y="12323"/>
                    </a:lnTo>
                    <a:lnTo>
                      <a:pt x="7159" y="11327"/>
                    </a:lnTo>
                    <a:lnTo>
                      <a:pt x="6661" y="10313"/>
                    </a:lnTo>
                    <a:lnTo>
                      <a:pt x="6144" y="9335"/>
                    </a:lnTo>
                    <a:lnTo>
                      <a:pt x="5609" y="8339"/>
                    </a:lnTo>
                    <a:lnTo>
                      <a:pt x="5074" y="7379"/>
                    </a:lnTo>
                    <a:lnTo>
                      <a:pt x="4502" y="6420"/>
                    </a:lnTo>
                    <a:lnTo>
                      <a:pt x="3912" y="5461"/>
                    </a:lnTo>
                    <a:lnTo>
                      <a:pt x="3321" y="4520"/>
                    </a:lnTo>
                    <a:lnTo>
                      <a:pt x="2694" y="3598"/>
                    </a:lnTo>
                    <a:lnTo>
                      <a:pt x="2049" y="2675"/>
                    </a:lnTo>
                    <a:lnTo>
                      <a:pt x="1384" y="1771"/>
                    </a:lnTo>
                    <a:lnTo>
                      <a:pt x="720" y="886"/>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16"/>
              <p:cNvSpPr/>
              <p:nvPr/>
            </p:nvSpPr>
            <p:spPr>
              <a:xfrm>
                <a:off x="1759025" y="5134200"/>
                <a:ext cx="178050" cy="342675"/>
              </a:xfrm>
              <a:custGeom>
                <a:avLst/>
                <a:gdLst/>
                <a:ahLst/>
                <a:cxnLst/>
                <a:rect l="l" t="t" r="r" b="b"/>
                <a:pathLst>
                  <a:path w="7122" h="13707" extrusionOk="0">
                    <a:moveTo>
                      <a:pt x="1" y="0"/>
                    </a:moveTo>
                    <a:lnTo>
                      <a:pt x="554" y="757"/>
                    </a:lnTo>
                    <a:lnTo>
                      <a:pt x="1071" y="1531"/>
                    </a:lnTo>
                    <a:lnTo>
                      <a:pt x="1551" y="2325"/>
                    </a:lnTo>
                    <a:lnTo>
                      <a:pt x="2030" y="3136"/>
                    </a:lnTo>
                    <a:lnTo>
                      <a:pt x="2454" y="3948"/>
                    </a:lnTo>
                    <a:lnTo>
                      <a:pt x="2860" y="4778"/>
                    </a:lnTo>
                    <a:lnTo>
                      <a:pt x="3248" y="5627"/>
                    </a:lnTo>
                    <a:lnTo>
                      <a:pt x="3598" y="6494"/>
                    </a:lnTo>
                    <a:lnTo>
                      <a:pt x="3912" y="7379"/>
                    </a:lnTo>
                    <a:lnTo>
                      <a:pt x="4207" y="8246"/>
                    </a:lnTo>
                    <a:lnTo>
                      <a:pt x="4465" y="9150"/>
                    </a:lnTo>
                    <a:lnTo>
                      <a:pt x="4705" y="10054"/>
                    </a:lnTo>
                    <a:lnTo>
                      <a:pt x="4908" y="10958"/>
                    </a:lnTo>
                    <a:lnTo>
                      <a:pt x="5074" y="11862"/>
                    </a:lnTo>
                    <a:lnTo>
                      <a:pt x="5222" y="12785"/>
                    </a:lnTo>
                    <a:lnTo>
                      <a:pt x="5332" y="13707"/>
                    </a:lnTo>
                    <a:lnTo>
                      <a:pt x="7122" y="13707"/>
                    </a:lnTo>
                    <a:lnTo>
                      <a:pt x="6900" y="12766"/>
                    </a:lnTo>
                    <a:lnTo>
                      <a:pt x="6661" y="11807"/>
                    </a:lnTo>
                    <a:lnTo>
                      <a:pt x="6384" y="10884"/>
                    </a:lnTo>
                    <a:lnTo>
                      <a:pt x="6070" y="9962"/>
                    </a:lnTo>
                    <a:lnTo>
                      <a:pt x="5720" y="9040"/>
                    </a:lnTo>
                    <a:lnTo>
                      <a:pt x="5332" y="8136"/>
                    </a:lnTo>
                    <a:lnTo>
                      <a:pt x="4926" y="7250"/>
                    </a:lnTo>
                    <a:lnTo>
                      <a:pt x="4502" y="6383"/>
                    </a:lnTo>
                    <a:lnTo>
                      <a:pt x="4041" y="5516"/>
                    </a:lnTo>
                    <a:lnTo>
                      <a:pt x="3543" y="4668"/>
                    </a:lnTo>
                    <a:lnTo>
                      <a:pt x="3008" y="3837"/>
                    </a:lnTo>
                    <a:lnTo>
                      <a:pt x="2473" y="3044"/>
                    </a:lnTo>
                    <a:lnTo>
                      <a:pt x="1883" y="2251"/>
                    </a:lnTo>
                    <a:lnTo>
                      <a:pt x="1292" y="1476"/>
                    </a:lnTo>
                    <a:lnTo>
                      <a:pt x="665" y="738"/>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16"/>
              <p:cNvSpPr/>
              <p:nvPr/>
            </p:nvSpPr>
            <p:spPr>
              <a:xfrm>
                <a:off x="1689850" y="4921125"/>
                <a:ext cx="343150" cy="555750"/>
              </a:xfrm>
              <a:custGeom>
                <a:avLst/>
                <a:gdLst/>
                <a:ahLst/>
                <a:cxnLst/>
                <a:rect l="l" t="t" r="r" b="b"/>
                <a:pathLst>
                  <a:path w="13726" h="22230" extrusionOk="0">
                    <a:moveTo>
                      <a:pt x="1" y="0"/>
                    </a:moveTo>
                    <a:lnTo>
                      <a:pt x="517" y="591"/>
                    </a:lnTo>
                    <a:lnTo>
                      <a:pt x="1034" y="1162"/>
                    </a:lnTo>
                    <a:lnTo>
                      <a:pt x="1513" y="1771"/>
                    </a:lnTo>
                    <a:lnTo>
                      <a:pt x="2012" y="2362"/>
                    </a:lnTo>
                    <a:lnTo>
                      <a:pt x="2473" y="2989"/>
                    </a:lnTo>
                    <a:lnTo>
                      <a:pt x="2934" y="3616"/>
                    </a:lnTo>
                    <a:lnTo>
                      <a:pt x="3377" y="4243"/>
                    </a:lnTo>
                    <a:lnTo>
                      <a:pt x="3819" y="4889"/>
                    </a:lnTo>
                    <a:lnTo>
                      <a:pt x="4225" y="5535"/>
                    </a:lnTo>
                    <a:lnTo>
                      <a:pt x="4631" y="6199"/>
                    </a:lnTo>
                    <a:lnTo>
                      <a:pt x="5037" y="6863"/>
                    </a:lnTo>
                    <a:lnTo>
                      <a:pt x="5406" y="7545"/>
                    </a:lnTo>
                    <a:lnTo>
                      <a:pt x="5775" y="8228"/>
                    </a:lnTo>
                    <a:lnTo>
                      <a:pt x="6125" y="8911"/>
                    </a:lnTo>
                    <a:lnTo>
                      <a:pt x="6476" y="9612"/>
                    </a:lnTo>
                    <a:lnTo>
                      <a:pt x="6790" y="10313"/>
                    </a:lnTo>
                    <a:lnTo>
                      <a:pt x="7103" y="11014"/>
                    </a:lnTo>
                    <a:lnTo>
                      <a:pt x="7398" y="11733"/>
                    </a:lnTo>
                    <a:lnTo>
                      <a:pt x="7675" y="12453"/>
                    </a:lnTo>
                    <a:lnTo>
                      <a:pt x="7952" y="13191"/>
                    </a:lnTo>
                    <a:lnTo>
                      <a:pt x="8210" y="13928"/>
                    </a:lnTo>
                    <a:lnTo>
                      <a:pt x="8450" y="14666"/>
                    </a:lnTo>
                    <a:lnTo>
                      <a:pt x="8671" y="15404"/>
                    </a:lnTo>
                    <a:lnTo>
                      <a:pt x="8874" y="16142"/>
                    </a:lnTo>
                    <a:lnTo>
                      <a:pt x="9077" y="16899"/>
                    </a:lnTo>
                    <a:lnTo>
                      <a:pt x="9243" y="17655"/>
                    </a:lnTo>
                    <a:lnTo>
                      <a:pt x="9409" y="18411"/>
                    </a:lnTo>
                    <a:lnTo>
                      <a:pt x="9557" y="19168"/>
                    </a:lnTo>
                    <a:lnTo>
                      <a:pt x="9686" y="19924"/>
                    </a:lnTo>
                    <a:lnTo>
                      <a:pt x="9815" y="20699"/>
                    </a:lnTo>
                    <a:lnTo>
                      <a:pt x="9907" y="21474"/>
                    </a:lnTo>
                    <a:lnTo>
                      <a:pt x="9999" y="22230"/>
                    </a:lnTo>
                    <a:lnTo>
                      <a:pt x="13726" y="22230"/>
                    </a:lnTo>
                    <a:lnTo>
                      <a:pt x="13339" y="20754"/>
                    </a:lnTo>
                    <a:lnTo>
                      <a:pt x="12914" y="19278"/>
                    </a:lnTo>
                    <a:lnTo>
                      <a:pt x="12471" y="17821"/>
                    </a:lnTo>
                    <a:lnTo>
                      <a:pt x="12010" y="16382"/>
                    </a:lnTo>
                    <a:lnTo>
                      <a:pt x="11752" y="15663"/>
                    </a:lnTo>
                    <a:lnTo>
                      <a:pt x="11494" y="14943"/>
                    </a:lnTo>
                    <a:lnTo>
                      <a:pt x="11217" y="14242"/>
                    </a:lnTo>
                    <a:lnTo>
                      <a:pt x="10922" y="13523"/>
                    </a:lnTo>
                    <a:lnTo>
                      <a:pt x="10627" y="12822"/>
                    </a:lnTo>
                    <a:lnTo>
                      <a:pt x="10313" y="12139"/>
                    </a:lnTo>
                    <a:lnTo>
                      <a:pt x="9981" y="11438"/>
                    </a:lnTo>
                    <a:lnTo>
                      <a:pt x="9649" y="10755"/>
                    </a:lnTo>
                    <a:lnTo>
                      <a:pt x="9225" y="9944"/>
                    </a:lnTo>
                    <a:lnTo>
                      <a:pt x="8763" y="9150"/>
                    </a:lnTo>
                    <a:lnTo>
                      <a:pt x="8302" y="8357"/>
                    </a:lnTo>
                    <a:lnTo>
                      <a:pt x="7804" y="7582"/>
                    </a:lnTo>
                    <a:lnTo>
                      <a:pt x="7288" y="6826"/>
                    </a:lnTo>
                    <a:lnTo>
                      <a:pt x="6734" y="6088"/>
                    </a:lnTo>
                    <a:lnTo>
                      <a:pt x="6162" y="5369"/>
                    </a:lnTo>
                    <a:lnTo>
                      <a:pt x="5572" y="4668"/>
                    </a:lnTo>
                    <a:lnTo>
                      <a:pt x="4963" y="3985"/>
                    </a:lnTo>
                    <a:lnTo>
                      <a:pt x="4318" y="3339"/>
                    </a:lnTo>
                    <a:lnTo>
                      <a:pt x="3672" y="2712"/>
                    </a:lnTo>
                    <a:lnTo>
                      <a:pt x="2971" y="2103"/>
                    </a:lnTo>
                    <a:lnTo>
                      <a:pt x="2270" y="1531"/>
                    </a:lnTo>
                    <a:lnTo>
                      <a:pt x="1532" y="996"/>
                    </a:lnTo>
                    <a:lnTo>
                      <a:pt x="776" y="480"/>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16"/>
              <p:cNvSpPr/>
              <p:nvPr/>
            </p:nvSpPr>
            <p:spPr>
              <a:xfrm>
                <a:off x="1798225" y="4645325"/>
                <a:ext cx="363450" cy="831550"/>
              </a:xfrm>
              <a:custGeom>
                <a:avLst/>
                <a:gdLst/>
                <a:ahLst/>
                <a:cxnLst/>
                <a:rect l="l" t="t" r="r" b="b"/>
                <a:pathLst>
                  <a:path w="14538" h="33262" extrusionOk="0">
                    <a:moveTo>
                      <a:pt x="1" y="0"/>
                    </a:moveTo>
                    <a:lnTo>
                      <a:pt x="610" y="904"/>
                    </a:lnTo>
                    <a:lnTo>
                      <a:pt x="1200" y="1845"/>
                    </a:lnTo>
                    <a:lnTo>
                      <a:pt x="1790" y="2768"/>
                    </a:lnTo>
                    <a:lnTo>
                      <a:pt x="2344" y="3727"/>
                    </a:lnTo>
                    <a:lnTo>
                      <a:pt x="2879" y="4686"/>
                    </a:lnTo>
                    <a:lnTo>
                      <a:pt x="3414" y="5664"/>
                    </a:lnTo>
                    <a:lnTo>
                      <a:pt x="3912" y="6642"/>
                    </a:lnTo>
                    <a:lnTo>
                      <a:pt x="4392" y="7638"/>
                    </a:lnTo>
                    <a:lnTo>
                      <a:pt x="4853" y="8634"/>
                    </a:lnTo>
                    <a:lnTo>
                      <a:pt x="5314" y="9649"/>
                    </a:lnTo>
                    <a:lnTo>
                      <a:pt x="5738" y="10663"/>
                    </a:lnTo>
                    <a:lnTo>
                      <a:pt x="6144" y="11678"/>
                    </a:lnTo>
                    <a:lnTo>
                      <a:pt x="6532" y="12711"/>
                    </a:lnTo>
                    <a:lnTo>
                      <a:pt x="6900" y="13763"/>
                    </a:lnTo>
                    <a:lnTo>
                      <a:pt x="7251" y="14814"/>
                    </a:lnTo>
                    <a:lnTo>
                      <a:pt x="7583" y="15866"/>
                    </a:lnTo>
                    <a:lnTo>
                      <a:pt x="7878" y="16917"/>
                    </a:lnTo>
                    <a:lnTo>
                      <a:pt x="8173" y="17987"/>
                    </a:lnTo>
                    <a:lnTo>
                      <a:pt x="8450" y="19057"/>
                    </a:lnTo>
                    <a:lnTo>
                      <a:pt x="8690" y="20127"/>
                    </a:lnTo>
                    <a:lnTo>
                      <a:pt x="8930" y="21216"/>
                    </a:lnTo>
                    <a:lnTo>
                      <a:pt x="9133" y="22285"/>
                    </a:lnTo>
                    <a:lnTo>
                      <a:pt x="9317" y="23374"/>
                    </a:lnTo>
                    <a:lnTo>
                      <a:pt x="9483" y="24462"/>
                    </a:lnTo>
                    <a:lnTo>
                      <a:pt x="9631" y="25569"/>
                    </a:lnTo>
                    <a:lnTo>
                      <a:pt x="9760" y="26658"/>
                    </a:lnTo>
                    <a:lnTo>
                      <a:pt x="9852" y="27765"/>
                    </a:lnTo>
                    <a:lnTo>
                      <a:pt x="9944" y="28853"/>
                    </a:lnTo>
                    <a:lnTo>
                      <a:pt x="10000" y="29960"/>
                    </a:lnTo>
                    <a:lnTo>
                      <a:pt x="10037" y="31067"/>
                    </a:lnTo>
                    <a:lnTo>
                      <a:pt x="10055" y="32155"/>
                    </a:lnTo>
                    <a:lnTo>
                      <a:pt x="10055" y="33262"/>
                    </a:lnTo>
                    <a:lnTo>
                      <a:pt x="14538" y="33262"/>
                    </a:lnTo>
                    <a:lnTo>
                      <a:pt x="14353" y="31067"/>
                    </a:lnTo>
                    <a:lnTo>
                      <a:pt x="14132" y="28871"/>
                    </a:lnTo>
                    <a:lnTo>
                      <a:pt x="14003" y="27765"/>
                    </a:lnTo>
                    <a:lnTo>
                      <a:pt x="13874" y="26676"/>
                    </a:lnTo>
                    <a:lnTo>
                      <a:pt x="13726" y="25588"/>
                    </a:lnTo>
                    <a:lnTo>
                      <a:pt x="13560" y="24499"/>
                    </a:lnTo>
                    <a:lnTo>
                      <a:pt x="13394" y="23411"/>
                    </a:lnTo>
                    <a:lnTo>
                      <a:pt x="13191" y="22322"/>
                    </a:lnTo>
                    <a:lnTo>
                      <a:pt x="12970" y="21234"/>
                    </a:lnTo>
                    <a:lnTo>
                      <a:pt x="12748" y="20164"/>
                    </a:lnTo>
                    <a:lnTo>
                      <a:pt x="12490" y="19094"/>
                    </a:lnTo>
                    <a:lnTo>
                      <a:pt x="12213" y="18024"/>
                    </a:lnTo>
                    <a:lnTo>
                      <a:pt x="11918" y="16972"/>
                    </a:lnTo>
                    <a:lnTo>
                      <a:pt x="11586" y="15921"/>
                    </a:lnTo>
                    <a:lnTo>
                      <a:pt x="11180" y="14740"/>
                    </a:lnTo>
                    <a:lnTo>
                      <a:pt x="10719" y="13541"/>
                    </a:lnTo>
                    <a:lnTo>
                      <a:pt x="10240" y="12379"/>
                    </a:lnTo>
                    <a:lnTo>
                      <a:pt x="9963" y="11807"/>
                    </a:lnTo>
                    <a:lnTo>
                      <a:pt x="9705" y="11235"/>
                    </a:lnTo>
                    <a:lnTo>
                      <a:pt x="9409" y="10663"/>
                    </a:lnTo>
                    <a:lnTo>
                      <a:pt x="9133" y="10110"/>
                    </a:lnTo>
                    <a:lnTo>
                      <a:pt x="8819" y="9556"/>
                    </a:lnTo>
                    <a:lnTo>
                      <a:pt x="8505" y="9003"/>
                    </a:lnTo>
                    <a:lnTo>
                      <a:pt x="8192" y="8468"/>
                    </a:lnTo>
                    <a:lnTo>
                      <a:pt x="7860" y="7933"/>
                    </a:lnTo>
                    <a:lnTo>
                      <a:pt x="7509" y="7398"/>
                    </a:lnTo>
                    <a:lnTo>
                      <a:pt x="7159" y="6881"/>
                    </a:lnTo>
                    <a:lnTo>
                      <a:pt x="6790" y="6365"/>
                    </a:lnTo>
                    <a:lnTo>
                      <a:pt x="6421" y="5867"/>
                    </a:lnTo>
                    <a:lnTo>
                      <a:pt x="6033" y="5369"/>
                    </a:lnTo>
                    <a:lnTo>
                      <a:pt x="5628" y="4889"/>
                    </a:lnTo>
                    <a:lnTo>
                      <a:pt x="5222" y="4409"/>
                    </a:lnTo>
                    <a:lnTo>
                      <a:pt x="4797" y="3948"/>
                    </a:lnTo>
                    <a:lnTo>
                      <a:pt x="4373" y="3506"/>
                    </a:lnTo>
                    <a:lnTo>
                      <a:pt x="3930" y="3063"/>
                    </a:lnTo>
                    <a:lnTo>
                      <a:pt x="3469" y="2638"/>
                    </a:lnTo>
                    <a:lnTo>
                      <a:pt x="3008" y="2214"/>
                    </a:lnTo>
                    <a:lnTo>
                      <a:pt x="2528" y="1808"/>
                    </a:lnTo>
                    <a:lnTo>
                      <a:pt x="2049" y="1421"/>
                    </a:lnTo>
                    <a:lnTo>
                      <a:pt x="1551" y="1033"/>
                    </a:lnTo>
                    <a:lnTo>
                      <a:pt x="1052" y="683"/>
                    </a:lnTo>
                    <a:lnTo>
                      <a:pt x="518" y="332"/>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16"/>
              <p:cNvSpPr/>
              <p:nvPr/>
            </p:nvSpPr>
            <p:spPr>
              <a:xfrm>
                <a:off x="2163500" y="4830725"/>
                <a:ext cx="129175" cy="646150"/>
              </a:xfrm>
              <a:custGeom>
                <a:avLst/>
                <a:gdLst/>
                <a:ahLst/>
                <a:cxnLst/>
                <a:rect l="l" t="t" r="r" b="b"/>
                <a:pathLst>
                  <a:path w="5167" h="25846" extrusionOk="0">
                    <a:moveTo>
                      <a:pt x="5166" y="0"/>
                    </a:moveTo>
                    <a:lnTo>
                      <a:pt x="4834" y="757"/>
                    </a:lnTo>
                    <a:lnTo>
                      <a:pt x="4520" y="1495"/>
                    </a:lnTo>
                    <a:lnTo>
                      <a:pt x="4207" y="2251"/>
                    </a:lnTo>
                    <a:lnTo>
                      <a:pt x="3930" y="3026"/>
                    </a:lnTo>
                    <a:lnTo>
                      <a:pt x="3672" y="3782"/>
                    </a:lnTo>
                    <a:lnTo>
                      <a:pt x="3432" y="4557"/>
                    </a:lnTo>
                    <a:lnTo>
                      <a:pt x="3211" y="5350"/>
                    </a:lnTo>
                    <a:lnTo>
                      <a:pt x="3008" y="6125"/>
                    </a:lnTo>
                    <a:lnTo>
                      <a:pt x="2823" y="6918"/>
                    </a:lnTo>
                    <a:lnTo>
                      <a:pt x="2657" y="7712"/>
                    </a:lnTo>
                    <a:lnTo>
                      <a:pt x="2491" y="8505"/>
                    </a:lnTo>
                    <a:lnTo>
                      <a:pt x="2362" y="9317"/>
                    </a:lnTo>
                    <a:lnTo>
                      <a:pt x="2233" y="10110"/>
                    </a:lnTo>
                    <a:lnTo>
                      <a:pt x="2122" y="10922"/>
                    </a:lnTo>
                    <a:lnTo>
                      <a:pt x="2030" y="11733"/>
                    </a:lnTo>
                    <a:lnTo>
                      <a:pt x="1938" y="12545"/>
                    </a:lnTo>
                    <a:lnTo>
                      <a:pt x="1864" y="13375"/>
                    </a:lnTo>
                    <a:lnTo>
                      <a:pt x="1809" y="14187"/>
                    </a:lnTo>
                    <a:lnTo>
                      <a:pt x="1698" y="15829"/>
                    </a:lnTo>
                    <a:lnTo>
                      <a:pt x="1643" y="17489"/>
                    </a:lnTo>
                    <a:lnTo>
                      <a:pt x="1606" y="19149"/>
                    </a:lnTo>
                    <a:lnTo>
                      <a:pt x="1606" y="20791"/>
                    </a:lnTo>
                    <a:lnTo>
                      <a:pt x="1606" y="22452"/>
                    </a:lnTo>
                    <a:lnTo>
                      <a:pt x="1661" y="25735"/>
                    </a:lnTo>
                    <a:lnTo>
                      <a:pt x="1" y="9575"/>
                    </a:lnTo>
                    <a:lnTo>
                      <a:pt x="111" y="25846"/>
                    </a:lnTo>
                    <a:lnTo>
                      <a:pt x="3506" y="25846"/>
                    </a:lnTo>
                    <a:lnTo>
                      <a:pt x="3487" y="24223"/>
                    </a:lnTo>
                    <a:lnTo>
                      <a:pt x="3506" y="22581"/>
                    </a:lnTo>
                    <a:lnTo>
                      <a:pt x="3506" y="20920"/>
                    </a:lnTo>
                    <a:lnTo>
                      <a:pt x="3543" y="19279"/>
                    </a:lnTo>
                    <a:lnTo>
                      <a:pt x="3598" y="17618"/>
                    </a:lnTo>
                    <a:lnTo>
                      <a:pt x="3653" y="15958"/>
                    </a:lnTo>
                    <a:lnTo>
                      <a:pt x="3727" y="14298"/>
                    </a:lnTo>
                    <a:lnTo>
                      <a:pt x="3819" y="12656"/>
                    </a:lnTo>
                    <a:lnTo>
                      <a:pt x="3930" y="11014"/>
                    </a:lnTo>
                    <a:lnTo>
                      <a:pt x="4059" y="9390"/>
                    </a:lnTo>
                    <a:lnTo>
                      <a:pt x="4207" y="7767"/>
                    </a:lnTo>
                    <a:lnTo>
                      <a:pt x="4373" y="6181"/>
                    </a:lnTo>
                    <a:lnTo>
                      <a:pt x="4539" y="4594"/>
                    </a:lnTo>
                    <a:lnTo>
                      <a:pt x="4742" y="3044"/>
                    </a:lnTo>
                    <a:lnTo>
                      <a:pt x="4945" y="1513"/>
                    </a:lnTo>
                    <a:lnTo>
                      <a:pt x="516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16"/>
              <p:cNvSpPr/>
              <p:nvPr/>
            </p:nvSpPr>
            <p:spPr>
              <a:xfrm>
                <a:off x="5375725" y="4808125"/>
                <a:ext cx="176225" cy="668750"/>
              </a:xfrm>
              <a:custGeom>
                <a:avLst/>
                <a:gdLst/>
                <a:ahLst/>
                <a:cxnLst/>
                <a:rect l="l" t="t" r="r" b="b"/>
                <a:pathLst>
                  <a:path w="7049" h="26750" extrusionOk="0">
                    <a:moveTo>
                      <a:pt x="1" y="1"/>
                    </a:moveTo>
                    <a:lnTo>
                      <a:pt x="278" y="738"/>
                    </a:lnTo>
                    <a:lnTo>
                      <a:pt x="573" y="1476"/>
                    </a:lnTo>
                    <a:lnTo>
                      <a:pt x="831" y="2214"/>
                    </a:lnTo>
                    <a:lnTo>
                      <a:pt x="1089" y="2989"/>
                    </a:lnTo>
                    <a:lnTo>
                      <a:pt x="1329" y="3764"/>
                    </a:lnTo>
                    <a:lnTo>
                      <a:pt x="1551" y="4539"/>
                    </a:lnTo>
                    <a:lnTo>
                      <a:pt x="1772" y="5332"/>
                    </a:lnTo>
                    <a:lnTo>
                      <a:pt x="1975" y="6144"/>
                    </a:lnTo>
                    <a:lnTo>
                      <a:pt x="2159" y="6955"/>
                    </a:lnTo>
                    <a:lnTo>
                      <a:pt x="2344" y="7786"/>
                    </a:lnTo>
                    <a:lnTo>
                      <a:pt x="2510" y="8616"/>
                    </a:lnTo>
                    <a:lnTo>
                      <a:pt x="2657" y="9446"/>
                    </a:lnTo>
                    <a:lnTo>
                      <a:pt x="2787" y="10294"/>
                    </a:lnTo>
                    <a:lnTo>
                      <a:pt x="2916" y="11143"/>
                    </a:lnTo>
                    <a:lnTo>
                      <a:pt x="3026" y="11992"/>
                    </a:lnTo>
                    <a:lnTo>
                      <a:pt x="3137" y="12859"/>
                    </a:lnTo>
                    <a:lnTo>
                      <a:pt x="3211" y="13726"/>
                    </a:lnTo>
                    <a:lnTo>
                      <a:pt x="3303" y="14593"/>
                    </a:lnTo>
                    <a:lnTo>
                      <a:pt x="3358" y="15460"/>
                    </a:lnTo>
                    <a:lnTo>
                      <a:pt x="3414" y="16327"/>
                    </a:lnTo>
                    <a:lnTo>
                      <a:pt x="3451" y="17212"/>
                    </a:lnTo>
                    <a:lnTo>
                      <a:pt x="3469" y="18079"/>
                    </a:lnTo>
                    <a:lnTo>
                      <a:pt x="3488" y="18965"/>
                    </a:lnTo>
                    <a:lnTo>
                      <a:pt x="3469" y="19832"/>
                    </a:lnTo>
                    <a:lnTo>
                      <a:pt x="3469" y="20718"/>
                    </a:lnTo>
                    <a:lnTo>
                      <a:pt x="3432" y="21585"/>
                    </a:lnTo>
                    <a:lnTo>
                      <a:pt x="3395" y="22452"/>
                    </a:lnTo>
                    <a:lnTo>
                      <a:pt x="3340" y="23319"/>
                    </a:lnTo>
                    <a:lnTo>
                      <a:pt x="3285" y="24186"/>
                    </a:lnTo>
                    <a:lnTo>
                      <a:pt x="3211" y="25053"/>
                    </a:lnTo>
                    <a:lnTo>
                      <a:pt x="3119" y="25901"/>
                    </a:lnTo>
                    <a:lnTo>
                      <a:pt x="3008" y="26750"/>
                    </a:lnTo>
                    <a:lnTo>
                      <a:pt x="7048" y="26750"/>
                    </a:lnTo>
                    <a:lnTo>
                      <a:pt x="7030" y="25403"/>
                    </a:lnTo>
                    <a:lnTo>
                      <a:pt x="6974" y="24075"/>
                    </a:lnTo>
                    <a:lnTo>
                      <a:pt x="6919" y="22728"/>
                    </a:lnTo>
                    <a:lnTo>
                      <a:pt x="6845" y="21400"/>
                    </a:lnTo>
                    <a:lnTo>
                      <a:pt x="6734" y="20053"/>
                    </a:lnTo>
                    <a:lnTo>
                      <a:pt x="6605" y="18725"/>
                    </a:lnTo>
                    <a:lnTo>
                      <a:pt x="6458" y="17397"/>
                    </a:lnTo>
                    <a:lnTo>
                      <a:pt x="6255" y="16069"/>
                    </a:lnTo>
                    <a:lnTo>
                      <a:pt x="6089" y="14980"/>
                    </a:lnTo>
                    <a:lnTo>
                      <a:pt x="5886" y="13910"/>
                    </a:lnTo>
                    <a:lnTo>
                      <a:pt x="5646" y="12840"/>
                    </a:lnTo>
                    <a:lnTo>
                      <a:pt x="5406" y="11789"/>
                    </a:lnTo>
                    <a:lnTo>
                      <a:pt x="5111" y="10737"/>
                    </a:lnTo>
                    <a:lnTo>
                      <a:pt x="4816" y="9686"/>
                    </a:lnTo>
                    <a:lnTo>
                      <a:pt x="4465" y="8653"/>
                    </a:lnTo>
                    <a:lnTo>
                      <a:pt x="4096" y="7620"/>
                    </a:lnTo>
                    <a:lnTo>
                      <a:pt x="3709" y="6605"/>
                    </a:lnTo>
                    <a:lnTo>
                      <a:pt x="3285" y="5609"/>
                    </a:lnTo>
                    <a:lnTo>
                      <a:pt x="2823" y="4631"/>
                    </a:lnTo>
                    <a:lnTo>
                      <a:pt x="2325" y="3672"/>
                    </a:lnTo>
                    <a:lnTo>
                      <a:pt x="1790" y="2712"/>
                    </a:lnTo>
                    <a:lnTo>
                      <a:pt x="1237" y="1790"/>
                    </a:lnTo>
                    <a:lnTo>
                      <a:pt x="628" y="886"/>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16"/>
              <p:cNvSpPr/>
              <p:nvPr/>
            </p:nvSpPr>
            <p:spPr>
              <a:xfrm>
                <a:off x="5578675" y="5041950"/>
                <a:ext cx="70575" cy="434925"/>
              </a:xfrm>
              <a:custGeom>
                <a:avLst/>
                <a:gdLst/>
                <a:ahLst/>
                <a:cxnLst/>
                <a:rect l="l" t="t" r="r" b="b"/>
                <a:pathLst>
                  <a:path w="2823" h="17397" extrusionOk="0">
                    <a:moveTo>
                      <a:pt x="2823" y="1"/>
                    </a:moveTo>
                    <a:lnTo>
                      <a:pt x="0" y="17397"/>
                    </a:lnTo>
                    <a:lnTo>
                      <a:pt x="1254" y="17397"/>
                    </a:lnTo>
                    <a:lnTo>
                      <a:pt x="1365" y="15220"/>
                    </a:lnTo>
                    <a:lnTo>
                      <a:pt x="1513" y="13043"/>
                    </a:lnTo>
                    <a:lnTo>
                      <a:pt x="1679" y="10866"/>
                    </a:lnTo>
                    <a:lnTo>
                      <a:pt x="1863" y="8690"/>
                    </a:lnTo>
                    <a:lnTo>
                      <a:pt x="2066" y="6513"/>
                    </a:lnTo>
                    <a:lnTo>
                      <a:pt x="2306" y="4336"/>
                    </a:lnTo>
                    <a:lnTo>
                      <a:pt x="2546" y="2159"/>
                    </a:lnTo>
                    <a:lnTo>
                      <a:pt x="282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16"/>
              <p:cNvSpPr/>
              <p:nvPr/>
            </p:nvSpPr>
            <p:spPr>
              <a:xfrm>
                <a:off x="5629850" y="5081625"/>
                <a:ext cx="185425" cy="395250"/>
              </a:xfrm>
              <a:custGeom>
                <a:avLst/>
                <a:gdLst/>
                <a:ahLst/>
                <a:cxnLst/>
                <a:rect l="l" t="t" r="r" b="b"/>
                <a:pathLst>
                  <a:path w="7417" h="15810" extrusionOk="0">
                    <a:moveTo>
                      <a:pt x="7417" y="0"/>
                    </a:moveTo>
                    <a:lnTo>
                      <a:pt x="6974" y="590"/>
                    </a:lnTo>
                    <a:lnTo>
                      <a:pt x="6365" y="1439"/>
                    </a:lnTo>
                    <a:lnTo>
                      <a:pt x="5775" y="2325"/>
                    </a:lnTo>
                    <a:lnTo>
                      <a:pt x="5221" y="3210"/>
                    </a:lnTo>
                    <a:lnTo>
                      <a:pt x="4686" y="4114"/>
                    </a:lnTo>
                    <a:lnTo>
                      <a:pt x="4152" y="5036"/>
                    </a:lnTo>
                    <a:lnTo>
                      <a:pt x="3672" y="5959"/>
                    </a:lnTo>
                    <a:lnTo>
                      <a:pt x="3192" y="6900"/>
                    </a:lnTo>
                    <a:lnTo>
                      <a:pt x="2749" y="7859"/>
                    </a:lnTo>
                    <a:lnTo>
                      <a:pt x="2307" y="8818"/>
                    </a:lnTo>
                    <a:lnTo>
                      <a:pt x="1919" y="9796"/>
                    </a:lnTo>
                    <a:lnTo>
                      <a:pt x="1532" y="10774"/>
                    </a:lnTo>
                    <a:lnTo>
                      <a:pt x="1181" y="11770"/>
                    </a:lnTo>
                    <a:lnTo>
                      <a:pt x="849" y="12766"/>
                    </a:lnTo>
                    <a:lnTo>
                      <a:pt x="536" y="13781"/>
                    </a:lnTo>
                    <a:lnTo>
                      <a:pt x="259" y="14795"/>
                    </a:lnTo>
                    <a:lnTo>
                      <a:pt x="1" y="15810"/>
                    </a:lnTo>
                    <a:lnTo>
                      <a:pt x="3063" y="15810"/>
                    </a:lnTo>
                    <a:lnTo>
                      <a:pt x="3211" y="14869"/>
                    </a:lnTo>
                    <a:lnTo>
                      <a:pt x="3358" y="13928"/>
                    </a:lnTo>
                    <a:lnTo>
                      <a:pt x="3524" y="12987"/>
                    </a:lnTo>
                    <a:lnTo>
                      <a:pt x="3709" y="12047"/>
                    </a:lnTo>
                    <a:lnTo>
                      <a:pt x="3912" y="11106"/>
                    </a:lnTo>
                    <a:lnTo>
                      <a:pt x="4115" y="10165"/>
                    </a:lnTo>
                    <a:lnTo>
                      <a:pt x="4336" y="9243"/>
                    </a:lnTo>
                    <a:lnTo>
                      <a:pt x="4576" y="8320"/>
                    </a:lnTo>
                    <a:lnTo>
                      <a:pt x="4834" y="7398"/>
                    </a:lnTo>
                    <a:lnTo>
                      <a:pt x="5092" y="6475"/>
                    </a:lnTo>
                    <a:lnTo>
                      <a:pt x="5369" y="5553"/>
                    </a:lnTo>
                    <a:lnTo>
                      <a:pt x="5664" y="4649"/>
                    </a:lnTo>
                    <a:lnTo>
                      <a:pt x="5978" y="3745"/>
                    </a:lnTo>
                    <a:lnTo>
                      <a:pt x="6291" y="2841"/>
                    </a:lnTo>
                    <a:lnTo>
                      <a:pt x="6624" y="1956"/>
                    </a:lnTo>
                    <a:lnTo>
                      <a:pt x="6974" y="1052"/>
                    </a:lnTo>
                    <a:lnTo>
                      <a:pt x="741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284" name="Google Shape;1284;p16"/>
          <p:cNvGrpSpPr/>
          <p:nvPr/>
        </p:nvGrpSpPr>
        <p:grpSpPr>
          <a:xfrm rot="-10450454">
            <a:off x="8121095" y="257491"/>
            <a:ext cx="3261474" cy="1631312"/>
            <a:chOff x="-449225" y="436955"/>
            <a:chExt cx="3261590" cy="1631370"/>
          </a:xfrm>
        </p:grpSpPr>
        <p:sp>
          <p:nvSpPr>
            <p:cNvPr id="1285" name="Google Shape;1285;p16"/>
            <p:cNvSpPr/>
            <p:nvPr/>
          </p:nvSpPr>
          <p:spPr>
            <a:xfrm>
              <a:off x="-449225" y="486275"/>
              <a:ext cx="3150350" cy="1522575"/>
            </a:xfrm>
            <a:custGeom>
              <a:avLst/>
              <a:gdLst/>
              <a:ahLst/>
              <a:cxnLst/>
              <a:rect l="l" t="t" r="r" b="b"/>
              <a:pathLst>
                <a:path w="126014" h="60903" extrusionOk="0">
                  <a:moveTo>
                    <a:pt x="70605" y="1"/>
                  </a:moveTo>
                  <a:lnTo>
                    <a:pt x="70511" y="1133"/>
                  </a:lnTo>
                  <a:lnTo>
                    <a:pt x="70398" y="2417"/>
                  </a:lnTo>
                  <a:lnTo>
                    <a:pt x="70322" y="3116"/>
                  </a:lnTo>
                  <a:lnTo>
                    <a:pt x="70209" y="3852"/>
                  </a:lnTo>
                  <a:lnTo>
                    <a:pt x="70096" y="4626"/>
                  </a:lnTo>
                  <a:lnTo>
                    <a:pt x="69926" y="5438"/>
                  </a:lnTo>
                  <a:lnTo>
                    <a:pt x="69737" y="6268"/>
                  </a:lnTo>
                  <a:lnTo>
                    <a:pt x="69492" y="7137"/>
                  </a:lnTo>
                  <a:lnTo>
                    <a:pt x="69208" y="8043"/>
                  </a:lnTo>
                  <a:lnTo>
                    <a:pt x="68869" y="8968"/>
                  </a:lnTo>
                  <a:lnTo>
                    <a:pt x="68472" y="9931"/>
                  </a:lnTo>
                  <a:lnTo>
                    <a:pt x="68264" y="10421"/>
                  </a:lnTo>
                  <a:lnTo>
                    <a:pt x="68019" y="10931"/>
                  </a:lnTo>
                  <a:lnTo>
                    <a:pt x="67774" y="11422"/>
                  </a:lnTo>
                  <a:lnTo>
                    <a:pt x="67509" y="11932"/>
                  </a:lnTo>
                  <a:lnTo>
                    <a:pt x="67226" y="12460"/>
                  </a:lnTo>
                  <a:lnTo>
                    <a:pt x="66924" y="12989"/>
                  </a:lnTo>
                  <a:lnTo>
                    <a:pt x="66603" y="13518"/>
                  </a:lnTo>
                  <a:lnTo>
                    <a:pt x="66263" y="14046"/>
                  </a:lnTo>
                  <a:lnTo>
                    <a:pt x="65905" y="14594"/>
                  </a:lnTo>
                  <a:lnTo>
                    <a:pt x="65508" y="15141"/>
                  </a:lnTo>
                  <a:lnTo>
                    <a:pt x="65112" y="15689"/>
                  </a:lnTo>
                  <a:lnTo>
                    <a:pt x="64696" y="16255"/>
                  </a:lnTo>
                  <a:lnTo>
                    <a:pt x="64243" y="16821"/>
                  </a:lnTo>
                  <a:lnTo>
                    <a:pt x="63771" y="17388"/>
                  </a:lnTo>
                  <a:lnTo>
                    <a:pt x="63281" y="17973"/>
                  </a:lnTo>
                  <a:lnTo>
                    <a:pt x="62752" y="18558"/>
                  </a:lnTo>
                  <a:lnTo>
                    <a:pt x="62223" y="19143"/>
                  </a:lnTo>
                  <a:lnTo>
                    <a:pt x="61638" y="19729"/>
                  </a:lnTo>
                  <a:lnTo>
                    <a:pt x="61053" y="20333"/>
                  </a:lnTo>
                  <a:lnTo>
                    <a:pt x="60430" y="20937"/>
                  </a:lnTo>
                  <a:lnTo>
                    <a:pt x="59788" y="21541"/>
                  </a:lnTo>
                  <a:lnTo>
                    <a:pt x="59109" y="22145"/>
                  </a:lnTo>
                  <a:lnTo>
                    <a:pt x="58410" y="22768"/>
                  </a:lnTo>
                  <a:lnTo>
                    <a:pt x="57674" y="23391"/>
                  </a:lnTo>
                  <a:lnTo>
                    <a:pt x="56900" y="24014"/>
                  </a:lnTo>
                  <a:lnTo>
                    <a:pt x="56107" y="24637"/>
                  </a:lnTo>
                  <a:lnTo>
                    <a:pt x="55276" y="25260"/>
                  </a:lnTo>
                  <a:lnTo>
                    <a:pt x="54427" y="25902"/>
                  </a:lnTo>
                  <a:lnTo>
                    <a:pt x="53539" y="26544"/>
                  </a:lnTo>
                  <a:lnTo>
                    <a:pt x="52614" y="27185"/>
                  </a:lnTo>
                  <a:lnTo>
                    <a:pt x="51670" y="27827"/>
                  </a:lnTo>
                  <a:lnTo>
                    <a:pt x="50670" y="28469"/>
                  </a:lnTo>
                  <a:lnTo>
                    <a:pt x="49650" y="29130"/>
                  </a:lnTo>
                  <a:lnTo>
                    <a:pt x="48593" y="29772"/>
                  </a:lnTo>
                  <a:lnTo>
                    <a:pt x="47498" y="30433"/>
                  </a:lnTo>
                  <a:lnTo>
                    <a:pt x="46366" y="31093"/>
                  </a:lnTo>
                  <a:lnTo>
                    <a:pt x="45195" y="31754"/>
                  </a:lnTo>
                  <a:lnTo>
                    <a:pt x="44006" y="32415"/>
                  </a:lnTo>
                  <a:lnTo>
                    <a:pt x="43156" y="33396"/>
                  </a:lnTo>
                  <a:lnTo>
                    <a:pt x="42175" y="34510"/>
                  </a:lnTo>
                  <a:lnTo>
                    <a:pt x="40853" y="35983"/>
                  </a:lnTo>
                  <a:lnTo>
                    <a:pt x="39230" y="37757"/>
                  </a:lnTo>
                  <a:lnTo>
                    <a:pt x="37323" y="39758"/>
                  </a:lnTo>
                  <a:lnTo>
                    <a:pt x="36304" y="40816"/>
                  </a:lnTo>
                  <a:lnTo>
                    <a:pt x="35209" y="41930"/>
                  </a:lnTo>
                  <a:lnTo>
                    <a:pt x="34076" y="43062"/>
                  </a:lnTo>
                  <a:lnTo>
                    <a:pt x="32905" y="44214"/>
                  </a:lnTo>
                  <a:lnTo>
                    <a:pt x="32377" y="44667"/>
                  </a:lnTo>
                  <a:lnTo>
                    <a:pt x="31829" y="45101"/>
                  </a:lnTo>
                  <a:lnTo>
                    <a:pt x="31263" y="45535"/>
                  </a:lnTo>
                  <a:lnTo>
                    <a:pt x="30697" y="45932"/>
                  </a:lnTo>
                  <a:lnTo>
                    <a:pt x="30111" y="46328"/>
                  </a:lnTo>
                  <a:lnTo>
                    <a:pt x="29526" y="46706"/>
                  </a:lnTo>
                  <a:lnTo>
                    <a:pt x="28922" y="47083"/>
                  </a:lnTo>
                  <a:lnTo>
                    <a:pt x="28299" y="47423"/>
                  </a:lnTo>
                  <a:lnTo>
                    <a:pt x="27676" y="47763"/>
                  </a:lnTo>
                  <a:lnTo>
                    <a:pt x="27034" y="48084"/>
                  </a:lnTo>
                  <a:lnTo>
                    <a:pt x="26392" y="48405"/>
                  </a:lnTo>
                  <a:lnTo>
                    <a:pt x="25732" y="48688"/>
                  </a:lnTo>
                  <a:lnTo>
                    <a:pt x="25071" y="48971"/>
                  </a:lnTo>
                  <a:lnTo>
                    <a:pt x="24410" y="49254"/>
                  </a:lnTo>
                  <a:lnTo>
                    <a:pt x="23749" y="49519"/>
                  </a:lnTo>
                  <a:lnTo>
                    <a:pt x="23070" y="49764"/>
                  </a:lnTo>
                  <a:lnTo>
                    <a:pt x="22390" y="50009"/>
                  </a:lnTo>
                  <a:lnTo>
                    <a:pt x="21711" y="50236"/>
                  </a:lnTo>
                  <a:lnTo>
                    <a:pt x="20351" y="50651"/>
                  </a:lnTo>
                  <a:lnTo>
                    <a:pt x="18973" y="51029"/>
                  </a:lnTo>
                  <a:lnTo>
                    <a:pt x="17595" y="51369"/>
                  </a:lnTo>
                  <a:lnTo>
                    <a:pt x="16236" y="51671"/>
                  </a:lnTo>
                  <a:lnTo>
                    <a:pt x="14896" y="51935"/>
                  </a:lnTo>
                  <a:lnTo>
                    <a:pt x="13574" y="52180"/>
                  </a:lnTo>
                  <a:lnTo>
                    <a:pt x="12271" y="52369"/>
                  </a:lnTo>
                  <a:lnTo>
                    <a:pt x="11007" y="52558"/>
                  </a:lnTo>
                  <a:lnTo>
                    <a:pt x="9779" y="52709"/>
                  </a:lnTo>
                  <a:lnTo>
                    <a:pt x="8609" y="52822"/>
                  </a:lnTo>
                  <a:lnTo>
                    <a:pt x="7476" y="52917"/>
                  </a:lnTo>
                  <a:lnTo>
                    <a:pt x="6400" y="53011"/>
                  </a:lnTo>
                  <a:lnTo>
                    <a:pt x="5381" y="53068"/>
                  </a:lnTo>
                  <a:lnTo>
                    <a:pt x="4437" y="53106"/>
                  </a:lnTo>
                  <a:lnTo>
                    <a:pt x="3569" y="53143"/>
                  </a:lnTo>
                  <a:lnTo>
                    <a:pt x="2077" y="53181"/>
                  </a:lnTo>
                  <a:lnTo>
                    <a:pt x="944" y="53181"/>
                  </a:lnTo>
                  <a:lnTo>
                    <a:pt x="1" y="53162"/>
                  </a:lnTo>
                  <a:lnTo>
                    <a:pt x="3512" y="60902"/>
                  </a:lnTo>
                  <a:lnTo>
                    <a:pt x="3738" y="60883"/>
                  </a:lnTo>
                  <a:lnTo>
                    <a:pt x="4418" y="60827"/>
                  </a:lnTo>
                  <a:lnTo>
                    <a:pt x="5475" y="60713"/>
                  </a:lnTo>
                  <a:lnTo>
                    <a:pt x="6872" y="60525"/>
                  </a:lnTo>
                  <a:lnTo>
                    <a:pt x="7684" y="60393"/>
                  </a:lnTo>
                  <a:lnTo>
                    <a:pt x="8571" y="60260"/>
                  </a:lnTo>
                  <a:lnTo>
                    <a:pt x="9534" y="60072"/>
                  </a:lnTo>
                  <a:lnTo>
                    <a:pt x="10535" y="59883"/>
                  </a:lnTo>
                  <a:lnTo>
                    <a:pt x="11611" y="59656"/>
                  </a:lnTo>
                  <a:lnTo>
                    <a:pt x="12725" y="59392"/>
                  </a:lnTo>
                  <a:lnTo>
                    <a:pt x="13895" y="59109"/>
                  </a:lnTo>
                  <a:lnTo>
                    <a:pt x="15084" y="58788"/>
                  </a:lnTo>
                  <a:lnTo>
                    <a:pt x="16311" y="58429"/>
                  </a:lnTo>
                  <a:lnTo>
                    <a:pt x="17576" y="58033"/>
                  </a:lnTo>
                  <a:lnTo>
                    <a:pt x="18860" y="57617"/>
                  </a:lnTo>
                  <a:lnTo>
                    <a:pt x="20144" y="57145"/>
                  </a:lnTo>
                  <a:lnTo>
                    <a:pt x="21446" y="56617"/>
                  </a:lnTo>
                  <a:lnTo>
                    <a:pt x="22768" y="56069"/>
                  </a:lnTo>
                  <a:lnTo>
                    <a:pt x="24070" y="55465"/>
                  </a:lnTo>
                  <a:lnTo>
                    <a:pt x="24731" y="55144"/>
                  </a:lnTo>
                  <a:lnTo>
                    <a:pt x="25392" y="54823"/>
                  </a:lnTo>
                  <a:lnTo>
                    <a:pt x="26034" y="54484"/>
                  </a:lnTo>
                  <a:lnTo>
                    <a:pt x="26676" y="54125"/>
                  </a:lnTo>
                  <a:lnTo>
                    <a:pt x="27317" y="53766"/>
                  </a:lnTo>
                  <a:lnTo>
                    <a:pt x="27959" y="53370"/>
                  </a:lnTo>
                  <a:lnTo>
                    <a:pt x="28582" y="52992"/>
                  </a:lnTo>
                  <a:lnTo>
                    <a:pt x="29205" y="52577"/>
                  </a:lnTo>
                  <a:lnTo>
                    <a:pt x="29828" y="52162"/>
                  </a:lnTo>
                  <a:lnTo>
                    <a:pt x="30451" y="51727"/>
                  </a:lnTo>
                  <a:lnTo>
                    <a:pt x="31036" y="51274"/>
                  </a:lnTo>
                  <a:lnTo>
                    <a:pt x="31641" y="50821"/>
                  </a:lnTo>
                  <a:lnTo>
                    <a:pt x="32226" y="50349"/>
                  </a:lnTo>
                  <a:lnTo>
                    <a:pt x="32792" y="49858"/>
                  </a:lnTo>
                  <a:lnTo>
                    <a:pt x="33358" y="49349"/>
                  </a:lnTo>
                  <a:lnTo>
                    <a:pt x="33906" y="48839"/>
                  </a:lnTo>
                  <a:lnTo>
                    <a:pt x="34453" y="48292"/>
                  </a:lnTo>
                  <a:lnTo>
                    <a:pt x="34982" y="47744"/>
                  </a:lnTo>
                  <a:lnTo>
                    <a:pt x="35492" y="47215"/>
                  </a:lnTo>
                  <a:lnTo>
                    <a:pt x="36020" y="46687"/>
                  </a:lnTo>
                  <a:lnTo>
                    <a:pt x="36549" y="46177"/>
                  </a:lnTo>
                  <a:lnTo>
                    <a:pt x="37115" y="45667"/>
                  </a:lnTo>
                  <a:lnTo>
                    <a:pt x="37682" y="45177"/>
                  </a:lnTo>
                  <a:lnTo>
                    <a:pt x="38248" y="44686"/>
                  </a:lnTo>
                  <a:lnTo>
                    <a:pt x="38833" y="44214"/>
                  </a:lnTo>
                  <a:lnTo>
                    <a:pt x="39437" y="43761"/>
                  </a:lnTo>
                  <a:lnTo>
                    <a:pt x="40060" y="43308"/>
                  </a:lnTo>
                  <a:lnTo>
                    <a:pt x="40683" y="42855"/>
                  </a:lnTo>
                  <a:lnTo>
                    <a:pt x="41325" y="42439"/>
                  </a:lnTo>
                  <a:lnTo>
                    <a:pt x="41967" y="42005"/>
                  </a:lnTo>
                  <a:lnTo>
                    <a:pt x="42628" y="41590"/>
                  </a:lnTo>
                  <a:lnTo>
                    <a:pt x="43307" y="41193"/>
                  </a:lnTo>
                  <a:lnTo>
                    <a:pt x="43987" y="40816"/>
                  </a:lnTo>
                  <a:lnTo>
                    <a:pt x="44667" y="40419"/>
                  </a:lnTo>
                  <a:lnTo>
                    <a:pt x="45384" y="40061"/>
                  </a:lnTo>
                  <a:lnTo>
                    <a:pt x="46082" y="39702"/>
                  </a:lnTo>
                  <a:lnTo>
                    <a:pt x="46800" y="39343"/>
                  </a:lnTo>
                  <a:lnTo>
                    <a:pt x="47536" y="39003"/>
                  </a:lnTo>
                  <a:lnTo>
                    <a:pt x="48272" y="38682"/>
                  </a:lnTo>
                  <a:lnTo>
                    <a:pt x="49027" y="38361"/>
                  </a:lnTo>
                  <a:lnTo>
                    <a:pt x="49783" y="38059"/>
                  </a:lnTo>
                  <a:lnTo>
                    <a:pt x="50538" y="37757"/>
                  </a:lnTo>
                  <a:lnTo>
                    <a:pt x="51312" y="37474"/>
                  </a:lnTo>
                  <a:lnTo>
                    <a:pt x="52086" y="37191"/>
                  </a:lnTo>
                  <a:lnTo>
                    <a:pt x="52879" y="36927"/>
                  </a:lnTo>
                  <a:lnTo>
                    <a:pt x="53672" y="36681"/>
                  </a:lnTo>
                  <a:lnTo>
                    <a:pt x="54483" y="36436"/>
                  </a:lnTo>
                  <a:lnTo>
                    <a:pt x="55276" y="36190"/>
                  </a:lnTo>
                  <a:lnTo>
                    <a:pt x="56107" y="35964"/>
                  </a:lnTo>
                  <a:lnTo>
                    <a:pt x="56919" y="35756"/>
                  </a:lnTo>
                  <a:lnTo>
                    <a:pt x="57749" y="35719"/>
                  </a:lnTo>
                  <a:lnTo>
                    <a:pt x="58618" y="35700"/>
                  </a:lnTo>
                  <a:lnTo>
                    <a:pt x="59543" y="35737"/>
                  </a:lnTo>
                  <a:lnTo>
                    <a:pt x="60487" y="35813"/>
                  </a:lnTo>
                  <a:lnTo>
                    <a:pt x="61449" y="35926"/>
                  </a:lnTo>
                  <a:lnTo>
                    <a:pt x="62450" y="36077"/>
                  </a:lnTo>
                  <a:lnTo>
                    <a:pt x="63469" y="36247"/>
                  </a:lnTo>
                  <a:lnTo>
                    <a:pt x="64508" y="36455"/>
                  </a:lnTo>
                  <a:lnTo>
                    <a:pt x="65565" y="36700"/>
                  </a:lnTo>
                  <a:lnTo>
                    <a:pt x="66622" y="36983"/>
                  </a:lnTo>
                  <a:lnTo>
                    <a:pt x="67698" y="37285"/>
                  </a:lnTo>
                  <a:lnTo>
                    <a:pt x="68774" y="37625"/>
                  </a:lnTo>
                  <a:lnTo>
                    <a:pt x="69850" y="37984"/>
                  </a:lnTo>
                  <a:lnTo>
                    <a:pt x="70907" y="38380"/>
                  </a:lnTo>
                  <a:lnTo>
                    <a:pt x="71984" y="38796"/>
                  </a:lnTo>
                  <a:lnTo>
                    <a:pt x="73041" y="39249"/>
                  </a:lnTo>
                  <a:lnTo>
                    <a:pt x="73399" y="39834"/>
                  </a:lnTo>
                  <a:lnTo>
                    <a:pt x="73758" y="40457"/>
                  </a:lnTo>
                  <a:lnTo>
                    <a:pt x="74117" y="41118"/>
                  </a:lnTo>
                  <a:lnTo>
                    <a:pt x="74475" y="41816"/>
                  </a:lnTo>
                  <a:lnTo>
                    <a:pt x="74796" y="42534"/>
                  </a:lnTo>
                  <a:lnTo>
                    <a:pt x="75117" y="43289"/>
                  </a:lnTo>
                  <a:lnTo>
                    <a:pt x="75382" y="44044"/>
                  </a:lnTo>
                  <a:lnTo>
                    <a:pt x="75627" y="44818"/>
                  </a:lnTo>
                  <a:lnTo>
                    <a:pt x="75740" y="45214"/>
                  </a:lnTo>
                  <a:lnTo>
                    <a:pt x="75835" y="45592"/>
                  </a:lnTo>
                  <a:lnTo>
                    <a:pt x="75929" y="45988"/>
                  </a:lnTo>
                  <a:lnTo>
                    <a:pt x="75986" y="46385"/>
                  </a:lnTo>
                  <a:lnTo>
                    <a:pt x="76042" y="46781"/>
                  </a:lnTo>
                  <a:lnTo>
                    <a:pt x="76080" y="47159"/>
                  </a:lnTo>
                  <a:lnTo>
                    <a:pt x="76118" y="47555"/>
                  </a:lnTo>
                  <a:lnTo>
                    <a:pt x="76118" y="47933"/>
                  </a:lnTo>
                  <a:lnTo>
                    <a:pt x="76118" y="48310"/>
                  </a:lnTo>
                  <a:lnTo>
                    <a:pt x="76099" y="48707"/>
                  </a:lnTo>
                  <a:lnTo>
                    <a:pt x="76061" y="49066"/>
                  </a:lnTo>
                  <a:lnTo>
                    <a:pt x="75986" y="49443"/>
                  </a:lnTo>
                  <a:lnTo>
                    <a:pt x="75910" y="49802"/>
                  </a:lnTo>
                  <a:lnTo>
                    <a:pt x="75797" y="50160"/>
                  </a:lnTo>
                  <a:lnTo>
                    <a:pt x="75684" y="50519"/>
                  </a:lnTo>
                  <a:lnTo>
                    <a:pt x="75533" y="50859"/>
                  </a:lnTo>
                  <a:lnTo>
                    <a:pt x="75646" y="50670"/>
                  </a:lnTo>
                  <a:lnTo>
                    <a:pt x="75759" y="50444"/>
                  </a:lnTo>
                  <a:lnTo>
                    <a:pt x="75910" y="50142"/>
                  </a:lnTo>
                  <a:lnTo>
                    <a:pt x="76061" y="49745"/>
                  </a:lnTo>
                  <a:lnTo>
                    <a:pt x="76212" y="49254"/>
                  </a:lnTo>
                  <a:lnTo>
                    <a:pt x="76288" y="48971"/>
                  </a:lnTo>
                  <a:lnTo>
                    <a:pt x="76344" y="48688"/>
                  </a:lnTo>
                  <a:lnTo>
                    <a:pt x="76401" y="48367"/>
                  </a:lnTo>
                  <a:lnTo>
                    <a:pt x="76439" y="48027"/>
                  </a:lnTo>
                  <a:lnTo>
                    <a:pt x="76477" y="47669"/>
                  </a:lnTo>
                  <a:lnTo>
                    <a:pt x="76495" y="47291"/>
                  </a:lnTo>
                  <a:lnTo>
                    <a:pt x="76495" y="46895"/>
                  </a:lnTo>
                  <a:lnTo>
                    <a:pt x="76495" y="46460"/>
                  </a:lnTo>
                  <a:lnTo>
                    <a:pt x="76458" y="46026"/>
                  </a:lnTo>
                  <a:lnTo>
                    <a:pt x="76420" y="45573"/>
                  </a:lnTo>
                  <a:lnTo>
                    <a:pt x="76344" y="45082"/>
                  </a:lnTo>
                  <a:lnTo>
                    <a:pt x="76250" y="44572"/>
                  </a:lnTo>
                  <a:lnTo>
                    <a:pt x="76118" y="44063"/>
                  </a:lnTo>
                  <a:lnTo>
                    <a:pt x="75986" y="43515"/>
                  </a:lnTo>
                  <a:lnTo>
                    <a:pt x="75797" y="42968"/>
                  </a:lnTo>
                  <a:lnTo>
                    <a:pt x="75589" y="42383"/>
                  </a:lnTo>
                  <a:lnTo>
                    <a:pt x="75344" y="41778"/>
                  </a:lnTo>
                  <a:lnTo>
                    <a:pt x="75080" y="41174"/>
                  </a:lnTo>
                  <a:lnTo>
                    <a:pt x="74759" y="40533"/>
                  </a:lnTo>
                  <a:lnTo>
                    <a:pt x="74419" y="39872"/>
                  </a:lnTo>
                  <a:lnTo>
                    <a:pt x="75325" y="40325"/>
                  </a:lnTo>
                  <a:lnTo>
                    <a:pt x="76250" y="40778"/>
                  </a:lnTo>
                  <a:lnTo>
                    <a:pt x="77175" y="41269"/>
                  </a:lnTo>
                  <a:lnTo>
                    <a:pt x="78081" y="41797"/>
                  </a:lnTo>
                  <a:lnTo>
                    <a:pt x="78987" y="42345"/>
                  </a:lnTo>
                  <a:lnTo>
                    <a:pt x="79875" y="42930"/>
                  </a:lnTo>
                  <a:lnTo>
                    <a:pt x="80724" y="43553"/>
                  </a:lnTo>
                  <a:lnTo>
                    <a:pt x="81158" y="43874"/>
                  </a:lnTo>
                  <a:lnTo>
                    <a:pt x="81555" y="44195"/>
                  </a:lnTo>
                  <a:lnTo>
                    <a:pt x="81970" y="44535"/>
                  </a:lnTo>
                  <a:lnTo>
                    <a:pt x="82367" y="44893"/>
                  </a:lnTo>
                  <a:lnTo>
                    <a:pt x="82744" y="45252"/>
                  </a:lnTo>
                  <a:lnTo>
                    <a:pt x="83122" y="45611"/>
                  </a:lnTo>
                  <a:lnTo>
                    <a:pt x="83480" y="45988"/>
                  </a:lnTo>
                  <a:lnTo>
                    <a:pt x="83820" y="46366"/>
                  </a:lnTo>
                  <a:lnTo>
                    <a:pt x="84160" y="46762"/>
                  </a:lnTo>
                  <a:lnTo>
                    <a:pt x="84481" y="47178"/>
                  </a:lnTo>
                  <a:lnTo>
                    <a:pt x="84783" y="47593"/>
                  </a:lnTo>
                  <a:lnTo>
                    <a:pt x="85066" y="48008"/>
                  </a:lnTo>
                  <a:lnTo>
                    <a:pt x="85349" y="48461"/>
                  </a:lnTo>
                  <a:lnTo>
                    <a:pt x="85595" y="48896"/>
                  </a:lnTo>
                  <a:lnTo>
                    <a:pt x="85840" y="49368"/>
                  </a:lnTo>
                  <a:lnTo>
                    <a:pt x="86067" y="49840"/>
                  </a:lnTo>
                  <a:lnTo>
                    <a:pt x="86256" y="50312"/>
                  </a:lnTo>
                  <a:lnTo>
                    <a:pt x="86444" y="50802"/>
                  </a:lnTo>
                  <a:lnTo>
                    <a:pt x="86709" y="51557"/>
                  </a:lnTo>
                  <a:lnTo>
                    <a:pt x="87011" y="52294"/>
                  </a:lnTo>
                  <a:lnTo>
                    <a:pt x="87162" y="52634"/>
                  </a:lnTo>
                  <a:lnTo>
                    <a:pt x="87332" y="52973"/>
                  </a:lnTo>
                  <a:lnTo>
                    <a:pt x="87501" y="53313"/>
                  </a:lnTo>
                  <a:lnTo>
                    <a:pt x="87690" y="53634"/>
                  </a:lnTo>
                  <a:lnTo>
                    <a:pt x="87898" y="53955"/>
                  </a:lnTo>
                  <a:lnTo>
                    <a:pt x="88106" y="54257"/>
                  </a:lnTo>
                  <a:lnTo>
                    <a:pt x="88351" y="54559"/>
                  </a:lnTo>
                  <a:lnTo>
                    <a:pt x="88596" y="54842"/>
                  </a:lnTo>
                  <a:lnTo>
                    <a:pt x="88842" y="55144"/>
                  </a:lnTo>
                  <a:lnTo>
                    <a:pt x="89125" y="55409"/>
                  </a:lnTo>
                  <a:lnTo>
                    <a:pt x="89427" y="55673"/>
                  </a:lnTo>
                  <a:lnTo>
                    <a:pt x="89748" y="55937"/>
                  </a:lnTo>
                  <a:lnTo>
                    <a:pt x="89748" y="55937"/>
                  </a:lnTo>
                  <a:lnTo>
                    <a:pt x="89333" y="55163"/>
                  </a:lnTo>
                  <a:lnTo>
                    <a:pt x="88936" y="54351"/>
                  </a:lnTo>
                  <a:lnTo>
                    <a:pt x="88559" y="53502"/>
                  </a:lnTo>
                  <a:lnTo>
                    <a:pt x="88181" y="52634"/>
                  </a:lnTo>
                  <a:lnTo>
                    <a:pt x="88181" y="52615"/>
                  </a:lnTo>
                  <a:lnTo>
                    <a:pt x="87879" y="51841"/>
                  </a:lnTo>
                  <a:lnTo>
                    <a:pt x="87841" y="51709"/>
                  </a:lnTo>
                  <a:lnTo>
                    <a:pt x="87577" y="50991"/>
                  </a:lnTo>
                  <a:lnTo>
                    <a:pt x="87520" y="50783"/>
                  </a:lnTo>
                  <a:lnTo>
                    <a:pt x="87218" y="49858"/>
                  </a:lnTo>
                  <a:lnTo>
                    <a:pt x="87048" y="49292"/>
                  </a:lnTo>
                  <a:lnTo>
                    <a:pt x="87011" y="49235"/>
                  </a:lnTo>
                  <a:lnTo>
                    <a:pt x="86841" y="48782"/>
                  </a:lnTo>
                  <a:lnTo>
                    <a:pt x="86633" y="48329"/>
                  </a:lnTo>
                  <a:lnTo>
                    <a:pt x="86407" y="47838"/>
                  </a:lnTo>
                  <a:lnTo>
                    <a:pt x="86142" y="47348"/>
                  </a:lnTo>
                  <a:lnTo>
                    <a:pt x="87426" y="48027"/>
                  </a:lnTo>
                  <a:lnTo>
                    <a:pt x="88691" y="48688"/>
                  </a:lnTo>
                  <a:lnTo>
                    <a:pt x="89937" y="49311"/>
                  </a:lnTo>
                  <a:lnTo>
                    <a:pt x="91164" y="49896"/>
                  </a:lnTo>
                  <a:lnTo>
                    <a:pt x="92372" y="50463"/>
                  </a:lnTo>
                  <a:lnTo>
                    <a:pt x="93543" y="51010"/>
                  </a:lnTo>
                  <a:lnTo>
                    <a:pt x="94713" y="51520"/>
                  </a:lnTo>
                  <a:lnTo>
                    <a:pt x="95846" y="51992"/>
                  </a:lnTo>
                  <a:lnTo>
                    <a:pt x="96960" y="52464"/>
                  </a:lnTo>
                  <a:lnTo>
                    <a:pt x="98036" y="52898"/>
                  </a:lnTo>
                  <a:lnTo>
                    <a:pt x="99112" y="53294"/>
                  </a:lnTo>
                  <a:lnTo>
                    <a:pt x="100150" y="53691"/>
                  </a:lnTo>
                  <a:lnTo>
                    <a:pt x="101169" y="54049"/>
                  </a:lnTo>
                  <a:lnTo>
                    <a:pt x="102170" y="54389"/>
                  </a:lnTo>
                  <a:lnTo>
                    <a:pt x="103152" y="54710"/>
                  </a:lnTo>
                  <a:lnTo>
                    <a:pt x="104114" y="54993"/>
                  </a:lnTo>
                  <a:lnTo>
                    <a:pt x="105039" y="55277"/>
                  </a:lnTo>
                  <a:lnTo>
                    <a:pt x="105946" y="55522"/>
                  </a:lnTo>
                  <a:lnTo>
                    <a:pt x="106852" y="55767"/>
                  </a:lnTo>
                  <a:lnTo>
                    <a:pt x="107720" y="55975"/>
                  </a:lnTo>
                  <a:lnTo>
                    <a:pt x="108570" y="56183"/>
                  </a:lnTo>
                  <a:lnTo>
                    <a:pt x="109381" y="56353"/>
                  </a:lnTo>
                  <a:lnTo>
                    <a:pt x="110193" y="56522"/>
                  </a:lnTo>
                  <a:lnTo>
                    <a:pt x="110986" y="56674"/>
                  </a:lnTo>
                  <a:lnTo>
                    <a:pt x="111741" y="56806"/>
                  </a:lnTo>
                  <a:lnTo>
                    <a:pt x="112496" y="56919"/>
                  </a:lnTo>
                  <a:lnTo>
                    <a:pt x="113214" y="57013"/>
                  </a:lnTo>
                  <a:lnTo>
                    <a:pt x="113912" y="57108"/>
                  </a:lnTo>
                  <a:lnTo>
                    <a:pt x="115253" y="57240"/>
                  </a:lnTo>
                  <a:lnTo>
                    <a:pt x="116499" y="57315"/>
                  </a:lnTo>
                  <a:lnTo>
                    <a:pt x="117688" y="57372"/>
                  </a:lnTo>
                  <a:lnTo>
                    <a:pt x="118783" y="57372"/>
                  </a:lnTo>
                  <a:lnTo>
                    <a:pt x="119802" y="57334"/>
                  </a:lnTo>
                  <a:lnTo>
                    <a:pt x="120727" y="57278"/>
                  </a:lnTo>
                  <a:lnTo>
                    <a:pt x="121596" y="57202"/>
                  </a:lnTo>
                  <a:lnTo>
                    <a:pt x="122370" y="57089"/>
                  </a:lnTo>
                  <a:lnTo>
                    <a:pt x="123068" y="56976"/>
                  </a:lnTo>
                  <a:lnTo>
                    <a:pt x="123691" y="56862"/>
                  </a:lnTo>
                  <a:lnTo>
                    <a:pt x="124239" y="56730"/>
                  </a:lnTo>
                  <a:lnTo>
                    <a:pt x="124711" y="56598"/>
                  </a:lnTo>
                  <a:lnTo>
                    <a:pt x="125107" y="56485"/>
                  </a:lnTo>
                  <a:lnTo>
                    <a:pt x="125428" y="56371"/>
                  </a:lnTo>
                  <a:lnTo>
                    <a:pt x="125862" y="56202"/>
                  </a:lnTo>
                  <a:lnTo>
                    <a:pt x="126013" y="56145"/>
                  </a:lnTo>
                  <a:lnTo>
                    <a:pt x="125069" y="56296"/>
                  </a:lnTo>
                  <a:lnTo>
                    <a:pt x="124125" y="56428"/>
                  </a:lnTo>
                  <a:lnTo>
                    <a:pt x="123144" y="56504"/>
                  </a:lnTo>
                  <a:lnTo>
                    <a:pt x="122143" y="56560"/>
                  </a:lnTo>
                  <a:lnTo>
                    <a:pt x="121143" y="56579"/>
                  </a:lnTo>
                  <a:lnTo>
                    <a:pt x="120123" y="56579"/>
                  </a:lnTo>
                  <a:lnTo>
                    <a:pt x="119104" y="56541"/>
                  </a:lnTo>
                  <a:lnTo>
                    <a:pt x="118047" y="56466"/>
                  </a:lnTo>
                  <a:lnTo>
                    <a:pt x="116989" y="56371"/>
                  </a:lnTo>
                  <a:lnTo>
                    <a:pt x="115932" y="56258"/>
                  </a:lnTo>
                  <a:lnTo>
                    <a:pt x="114875" y="56107"/>
                  </a:lnTo>
                  <a:lnTo>
                    <a:pt x="113799" y="55937"/>
                  </a:lnTo>
                  <a:lnTo>
                    <a:pt x="112723" y="55748"/>
                  </a:lnTo>
                  <a:lnTo>
                    <a:pt x="111647" y="55541"/>
                  </a:lnTo>
                  <a:lnTo>
                    <a:pt x="110571" y="55295"/>
                  </a:lnTo>
                  <a:lnTo>
                    <a:pt x="109476" y="55050"/>
                  </a:lnTo>
                  <a:lnTo>
                    <a:pt x="108400" y="54786"/>
                  </a:lnTo>
                  <a:lnTo>
                    <a:pt x="107343" y="54503"/>
                  </a:lnTo>
                  <a:lnTo>
                    <a:pt x="106267" y="54200"/>
                  </a:lnTo>
                  <a:lnTo>
                    <a:pt x="105209" y="53880"/>
                  </a:lnTo>
                  <a:lnTo>
                    <a:pt x="104152" y="53559"/>
                  </a:lnTo>
                  <a:lnTo>
                    <a:pt x="103114" y="53219"/>
                  </a:lnTo>
                  <a:lnTo>
                    <a:pt x="102076" y="52860"/>
                  </a:lnTo>
                  <a:lnTo>
                    <a:pt x="101056" y="52501"/>
                  </a:lnTo>
                  <a:lnTo>
                    <a:pt x="100037" y="52143"/>
                  </a:lnTo>
                  <a:lnTo>
                    <a:pt x="99055" y="51765"/>
                  </a:lnTo>
                  <a:lnTo>
                    <a:pt x="97111" y="51010"/>
                  </a:lnTo>
                  <a:lnTo>
                    <a:pt x="95260" y="50236"/>
                  </a:lnTo>
                  <a:lnTo>
                    <a:pt x="93486" y="49481"/>
                  </a:lnTo>
                  <a:lnTo>
                    <a:pt x="94864" y="49481"/>
                  </a:lnTo>
                  <a:lnTo>
                    <a:pt x="96186" y="49462"/>
                  </a:lnTo>
                  <a:lnTo>
                    <a:pt x="97450" y="49405"/>
                  </a:lnTo>
                  <a:lnTo>
                    <a:pt x="98677" y="49330"/>
                  </a:lnTo>
                  <a:lnTo>
                    <a:pt x="99848" y="49235"/>
                  </a:lnTo>
                  <a:lnTo>
                    <a:pt x="100981" y="49122"/>
                  </a:lnTo>
                  <a:lnTo>
                    <a:pt x="102057" y="48990"/>
                  </a:lnTo>
                  <a:lnTo>
                    <a:pt x="103076" y="48839"/>
                  </a:lnTo>
                  <a:lnTo>
                    <a:pt x="104058" y="48688"/>
                  </a:lnTo>
                  <a:lnTo>
                    <a:pt x="105002" y="48499"/>
                  </a:lnTo>
                  <a:lnTo>
                    <a:pt x="105889" y="48310"/>
                  </a:lnTo>
                  <a:lnTo>
                    <a:pt x="106720" y="48103"/>
                  </a:lnTo>
                  <a:lnTo>
                    <a:pt x="107513" y="47895"/>
                  </a:lnTo>
                  <a:lnTo>
                    <a:pt x="108268" y="47687"/>
                  </a:lnTo>
                  <a:lnTo>
                    <a:pt x="108985" y="47461"/>
                  </a:lnTo>
                  <a:lnTo>
                    <a:pt x="109646" y="47253"/>
                  </a:lnTo>
                  <a:lnTo>
                    <a:pt x="110269" y="47027"/>
                  </a:lnTo>
                  <a:lnTo>
                    <a:pt x="110835" y="46800"/>
                  </a:lnTo>
                  <a:lnTo>
                    <a:pt x="111364" y="46574"/>
                  </a:lnTo>
                  <a:lnTo>
                    <a:pt x="111855" y="46366"/>
                  </a:lnTo>
                  <a:lnTo>
                    <a:pt x="112723" y="45969"/>
                  </a:lnTo>
                  <a:lnTo>
                    <a:pt x="113403" y="45592"/>
                  </a:lnTo>
                  <a:lnTo>
                    <a:pt x="113950" y="45290"/>
                  </a:lnTo>
                  <a:lnTo>
                    <a:pt x="114309" y="45063"/>
                  </a:lnTo>
                  <a:lnTo>
                    <a:pt x="114611" y="44837"/>
                  </a:lnTo>
                  <a:lnTo>
                    <a:pt x="114611" y="44837"/>
                  </a:lnTo>
                  <a:lnTo>
                    <a:pt x="113988" y="45195"/>
                  </a:lnTo>
                  <a:lnTo>
                    <a:pt x="113327" y="45535"/>
                  </a:lnTo>
                  <a:lnTo>
                    <a:pt x="112629" y="45856"/>
                  </a:lnTo>
                  <a:lnTo>
                    <a:pt x="111911" y="46139"/>
                  </a:lnTo>
                  <a:lnTo>
                    <a:pt x="111194" y="46423"/>
                  </a:lnTo>
                  <a:lnTo>
                    <a:pt x="110439" y="46668"/>
                  </a:lnTo>
                  <a:lnTo>
                    <a:pt x="109665" y="46913"/>
                  </a:lnTo>
                  <a:lnTo>
                    <a:pt x="108872" y="47121"/>
                  </a:lnTo>
                  <a:lnTo>
                    <a:pt x="108079" y="47329"/>
                  </a:lnTo>
                  <a:lnTo>
                    <a:pt x="107267" y="47499"/>
                  </a:lnTo>
                  <a:lnTo>
                    <a:pt x="106455" y="47669"/>
                  </a:lnTo>
                  <a:lnTo>
                    <a:pt x="105625" y="47820"/>
                  </a:lnTo>
                  <a:lnTo>
                    <a:pt x="104794" y="47952"/>
                  </a:lnTo>
                  <a:lnTo>
                    <a:pt x="103963" y="48084"/>
                  </a:lnTo>
                  <a:lnTo>
                    <a:pt x="103152" y="48178"/>
                  </a:lnTo>
                  <a:lnTo>
                    <a:pt x="102321" y="48273"/>
                  </a:lnTo>
                  <a:lnTo>
                    <a:pt x="101490" y="48348"/>
                  </a:lnTo>
                  <a:lnTo>
                    <a:pt x="100679" y="48424"/>
                  </a:lnTo>
                  <a:lnTo>
                    <a:pt x="99093" y="48537"/>
                  </a:lnTo>
                  <a:lnTo>
                    <a:pt x="97564" y="48594"/>
                  </a:lnTo>
                  <a:lnTo>
                    <a:pt x="96110" y="48631"/>
                  </a:lnTo>
                  <a:lnTo>
                    <a:pt x="94732" y="48631"/>
                  </a:lnTo>
                  <a:lnTo>
                    <a:pt x="93486" y="48612"/>
                  </a:lnTo>
                  <a:lnTo>
                    <a:pt x="92372" y="48556"/>
                  </a:lnTo>
                  <a:lnTo>
                    <a:pt x="91390" y="48499"/>
                  </a:lnTo>
                  <a:lnTo>
                    <a:pt x="90239" y="47952"/>
                  </a:lnTo>
                  <a:lnTo>
                    <a:pt x="89144" y="47404"/>
                  </a:lnTo>
                  <a:lnTo>
                    <a:pt x="88124" y="46895"/>
                  </a:lnTo>
                  <a:lnTo>
                    <a:pt x="87199" y="46385"/>
                  </a:lnTo>
                  <a:lnTo>
                    <a:pt x="86350" y="45932"/>
                  </a:lnTo>
                  <a:lnTo>
                    <a:pt x="85595" y="45498"/>
                  </a:lnTo>
                  <a:lnTo>
                    <a:pt x="84934" y="45101"/>
                  </a:lnTo>
                  <a:lnTo>
                    <a:pt x="84387" y="44742"/>
                  </a:lnTo>
                  <a:lnTo>
                    <a:pt x="83745" y="43968"/>
                  </a:lnTo>
                  <a:lnTo>
                    <a:pt x="83046" y="43175"/>
                  </a:lnTo>
                  <a:lnTo>
                    <a:pt x="82914" y="43043"/>
                  </a:lnTo>
                  <a:lnTo>
                    <a:pt x="82291" y="42401"/>
                  </a:lnTo>
                  <a:lnTo>
                    <a:pt x="82159" y="42269"/>
                  </a:lnTo>
                  <a:lnTo>
                    <a:pt x="81423" y="41571"/>
                  </a:lnTo>
                  <a:lnTo>
                    <a:pt x="81140" y="41325"/>
                  </a:lnTo>
                  <a:lnTo>
                    <a:pt x="80630" y="40872"/>
                  </a:lnTo>
                  <a:lnTo>
                    <a:pt x="80271" y="40570"/>
                  </a:lnTo>
                  <a:lnTo>
                    <a:pt x="79686" y="40098"/>
                  </a:lnTo>
                  <a:lnTo>
                    <a:pt x="79157" y="39683"/>
                  </a:lnTo>
                  <a:lnTo>
                    <a:pt x="78610" y="39305"/>
                  </a:lnTo>
                  <a:lnTo>
                    <a:pt x="78176" y="38984"/>
                  </a:lnTo>
                  <a:lnTo>
                    <a:pt x="77647" y="38626"/>
                  </a:lnTo>
                  <a:lnTo>
                    <a:pt x="77213" y="38343"/>
                  </a:lnTo>
                  <a:lnTo>
                    <a:pt x="76307" y="37795"/>
                  </a:lnTo>
                  <a:lnTo>
                    <a:pt x="75854" y="37531"/>
                  </a:lnTo>
                  <a:lnTo>
                    <a:pt x="75231" y="37191"/>
                  </a:lnTo>
                  <a:lnTo>
                    <a:pt x="74759" y="36946"/>
                  </a:lnTo>
                  <a:lnTo>
                    <a:pt x="73909" y="36511"/>
                  </a:lnTo>
                  <a:lnTo>
                    <a:pt x="73437" y="36304"/>
                  </a:lnTo>
                  <a:lnTo>
                    <a:pt x="72569" y="35907"/>
                  </a:lnTo>
                  <a:lnTo>
                    <a:pt x="72116" y="35737"/>
                  </a:lnTo>
                  <a:lnTo>
                    <a:pt x="71247" y="35398"/>
                  </a:lnTo>
                  <a:lnTo>
                    <a:pt x="70889" y="35265"/>
                  </a:lnTo>
                  <a:lnTo>
                    <a:pt x="70266" y="35058"/>
                  </a:lnTo>
                  <a:lnTo>
                    <a:pt x="69643" y="34850"/>
                  </a:lnTo>
                  <a:lnTo>
                    <a:pt x="69303" y="34756"/>
                  </a:lnTo>
                  <a:lnTo>
                    <a:pt x="68283" y="34473"/>
                  </a:lnTo>
                  <a:lnTo>
                    <a:pt x="67887" y="34359"/>
                  </a:lnTo>
                  <a:lnTo>
                    <a:pt x="67207" y="34208"/>
                  </a:lnTo>
                  <a:lnTo>
                    <a:pt x="66528" y="34057"/>
                  </a:lnTo>
                  <a:lnTo>
                    <a:pt x="66509" y="34057"/>
                  </a:lnTo>
                  <a:lnTo>
                    <a:pt x="67566" y="33944"/>
                  </a:lnTo>
                  <a:lnTo>
                    <a:pt x="68642" y="33868"/>
                  </a:lnTo>
                  <a:lnTo>
                    <a:pt x="69850" y="33774"/>
                  </a:lnTo>
                  <a:lnTo>
                    <a:pt x="71058" y="33717"/>
                  </a:lnTo>
                  <a:lnTo>
                    <a:pt x="72267" y="33680"/>
                  </a:lnTo>
                  <a:lnTo>
                    <a:pt x="73475" y="33661"/>
                  </a:lnTo>
                  <a:lnTo>
                    <a:pt x="74702" y="33642"/>
                  </a:lnTo>
                  <a:lnTo>
                    <a:pt x="75910" y="33661"/>
                  </a:lnTo>
                  <a:lnTo>
                    <a:pt x="77137" y="33699"/>
                  </a:lnTo>
                  <a:lnTo>
                    <a:pt x="78364" y="33755"/>
                  </a:lnTo>
                  <a:lnTo>
                    <a:pt x="79573" y="33831"/>
                  </a:lnTo>
                  <a:lnTo>
                    <a:pt x="80800" y="33925"/>
                  </a:lnTo>
                  <a:lnTo>
                    <a:pt x="82008" y="34038"/>
                  </a:lnTo>
                  <a:lnTo>
                    <a:pt x="83235" y="34170"/>
                  </a:lnTo>
                  <a:lnTo>
                    <a:pt x="84443" y="34322"/>
                  </a:lnTo>
                  <a:lnTo>
                    <a:pt x="85651" y="34491"/>
                  </a:lnTo>
                  <a:lnTo>
                    <a:pt x="86860" y="34680"/>
                  </a:lnTo>
                  <a:lnTo>
                    <a:pt x="88049" y="34888"/>
                  </a:lnTo>
                  <a:lnTo>
                    <a:pt x="89540" y="35152"/>
                  </a:lnTo>
                  <a:lnTo>
                    <a:pt x="90994" y="35379"/>
                  </a:lnTo>
                  <a:lnTo>
                    <a:pt x="92391" y="35567"/>
                  </a:lnTo>
                  <a:lnTo>
                    <a:pt x="93750" y="35737"/>
                  </a:lnTo>
                  <a:lnTo>
                    <a:pt x="95072" y="35851"/>
                  </a:lnTo>
                  <a:lnTo>
                    <a:pt x="96355" y="35945"/>
                  </a:lnTo>
                  <a:lnTo>
                    <a:pt x="97601" y="36002"/>
                  </a:lnTo>
                  <a:lnTo>
                    <a:pt x="98810" y="36039"/>
                  </a:lnTo>
                  <a:lnTo>
                    <a:pt x="99980" y="36039"/>
                  </a:lnTo>
                  <a:lnTo>
                    <a:pt x="101113" y="36021"/>
                  </a:lnTo>
                  <a:lnTo>
                    <a:pt x="102227" y="35964"/>
                  </a:lnTo>
                  <a:lnTo>
                    <a:pt x="103284" y="35888"/>
                  </a:lnTo>
                  <a:lnTo>
                    <a:pt x="104322" y="35794"/>
                  </a:lnTo>
                  <a:lnTo>
                    <a:pt x="105304" y="35662"/>
                  </a:lnTo>
                  <a:lnTo>
                    <a:pt x="106267" y="35511"/>
                  </a:lnTo>
                  <a:lnTo>
                    <a:pt x="107192" y="35341"/>
                  </a:lnTo>
                  <a:lnTo>
                    <a:pt x="108098" y="35152"/>
                  </a:lnTo>
                  <a:lnTo>
                    <a:pt x="108966" y="34945"/>
                  </a:lnTo>
                  <a:lnTo>
                    <a:pt x="109797" y="34718"/>
                  </a:lnTo>
                  <a:lnTo>
                    <a:pt x="110590" y="34473"/>
                  </a:lnTo>
                  <a:lnTo>
                    <a:pt x="111364" y="34208"/>
                  </a:lnTo>
                  <a:lnTo>
                    <a:pt x="112100" y="33925"/>
                  </a:lnTo>
                  <a:lnTo>
                    <a:pt x="112817" y="33642"/>
                  </a:lnTo>
                  <a:lnTo>
                    <a:pt x="113497" y="33340"/>
                  </a:lnTo>
                  <a:lnTo>
                    <a:pt x="114158" y="33019"/>
                  </a:lnTo>
                  <a:lnTo>
                    <a:pt x="114781" y="32679"/>
                  </a:lnTo>
                  <a:lnTo>
                    <a:pt x="115385" y="32339"/>
                  </a:lnTo>
                  <a:lnTo>
                    <a:pt x="115951" y="31999"/>
                  </a:lnTo>
                  <a:lnTo>
                    <a:pt x="116499" y="31641"/>
                  </a:lnTo>
                  <a:lnTo>
                    <a:pt x="117027" y="31263"/>
                  </a:lnTo>
                  <a:lnTo>
                    <a:pt x="117537" y="30905"/>
                  </a:lnTo>
                  <a:lnTo>
                    <a:pt x="118009" y="30527"/>
                  </a:lnTo>
                  <a:lnTo>
                    <a:pt x="118462" y="30131"/>
                  </a:lnTo>
                  <a:lnTo>
                    <a:pt x="118877" y="29753"/>
                  </a:lnTo>
                  <a:lnTo>
                    <a:pt x="119293" y="29357"/>
                  </a:lnTo>
                  <a:lnTo>
                    <a:pt x="119670" y="28979"/>
                  </a:lnTo>
                  <a:lnTo>
                    <a:pt x="120029" y="28582"/>
                  </a:lnTo>
                  <a:lnTo>
                    <a:pt x="120388" y="28186"/>
                  </a:lnTo>
                  <a:lnTo>
                    <a:pt x="120708" y="27808"/>
                  </a:lnTo>
                  <a:lnTo>
                    <a:pt x="121010" y="27431"/>
                  </a:lnTo>
                  <a:lnTo>
                    <a:pt x="121294" y="27034"/>
                  </a:lnTo>
                  <a:lnTo>
                    <a:pt x="121558" y="26657"/>
                  </a:lnTo>
                  <a:lnTo>
                    <a:pt x="122030" y="25940"/>
                  </a:lnTo>
                  <a:lnTo>
                    <a:pt x="122445" y="25222"/>
                  </a:lnTo>
                  <a:lnTo>
                    <a:pt x="122785" y="24561"/>
                  </a:lnTo>
                  <a:lnTo>
                    <a:pt x="123087" y="23957"/>
                  </a:lnTo>
                  <a:lnTo>
                    <a:pt x="123314" y="23391"/>
                  </a:lnTo>
                  <a:lnTo>
                    <a:pt x="123502" y="22900"/>
                  </a:lnTo>
                  <a:lnTo>
                    <a:pt x="123653" y="22466"/>
                  </a:lnTo>
                  <a:lnTo>
                    <a:pt x="123748" y="22126"/>
                  </a:lnTo>
                  <a:lnTo>
                    <a:pt x="123823" y="21881"/>
                  </a:lnTo>
                  <a:lnTo>
                    <a:pt x="123880" y="21654"/>
                  </a:lnTo>
                  <a:lnTo>
                    <a:pt x="122974" y="23032"/>
                  </a:lnTo>
                  <a:lnTo>
                    <a:pt x="122521" y="23693"/>
                  </a:lnTo>
                  <a:lnTo>
                    <a:pt x="122049" y="24373"/>
                  </a:lnTo>
                  <a:lnTo>
                    <a:pt x="121577" y="25033"/>
                  </a:lnTo>
                  <a:lnTo>
                    <a:pt x="121067" y="25675"/>
                  </a:lnTo>
                  <a:lnTo>
                    <a:pt x="120539" y="26298"/>
                  </a:lnTo>
                  <a:lnTo>
                    <a:pt x="119972" y="26921"/>
                  </a:lnTo>
                  <a:lnTo>
                    <a:pt x="119387" y="27525"/>
                  </a:lnTo>
                  <a:lnTo>
                    <a:pt x="118783" y="28111"/>
                  </a:lnTo>
                  <a:lnTo>
                    <a:pt x="118122" y="28677"/>
                  </a:lnTo>
                  <a:lnTo>
                    <a:pt x="117424" y="29224"/>
                  </a:lnTo>
                  <a:lnTo>
                    <a:pt x="117065" y="29470"/>
                  </a:lnTo>
                  <a:lnTo>
                    <a:pt x="116687" y="29734"/>
                  </a:lnTo>
                  <a:lnTo>
                    <a:pt x="116291" y="29979"/>
                  </a:lnTo>
                  <a:lnTo>
                    <a:pt x="115894" y="30225"/>
                  </a:lnTo>
                  <a:lnTo>
                    <a:pt x="115479" y="30451"/>
                  </a:lnTo>
                  <a:lnTo>
                    <a:pt x="115064" y="30697"/>
                  </a:lnTo>
                  <a:lnTo>
                    <a:pt x="114611" y="30905"/>
                  </a:lnTo>
                  <a:lnTo>
                    <a:pt x="114158" y="31131"/>
                  </a:lnTo>
                  <a:lnTo>
                    <a:pt x="113705" y="31339"/>
                  </a:lnTo>
                  <a:lnTo>
                    <a:pt x="113214" y="31528"/>
                  </a:lnTo>
                  <a:lnTo>
                    <a:pt x="112723" y="31716"/>
                  </a:lnTo>
                  <a:lnTo>
                    <a:pt x="112194" y="31905"/>
                  </a:lnTo>
                  <a:lnTo>
                    <a:pt x="111666" y="32075"/>
                  </a:lnTo>
                  <a:lnTo>
                    <a:pt x="111118" y="32245"/>
                  </a:lnTo>
                  <a:lnTo>
                    <a:pt x="110571" y="32396"/>
                  </a:lnTo>
                  <a:lnTo>
                    <a:pt x="109986" y="32528"/>
                  </a:lnTo>
                  <a:lnTo>
                    <a:pt x="109381" y="32679"/>
                  </a:lnTo>
                  <a:lnTo>
                    <a:pt x="108758" y="32792"/>
                  </a:lnTo>
                  <a:lnTo>
                    <a:pt x="108135" y="32906"/>
                  </a:lnTo>
                  <a:lnTo>
                    <a:pt x="107475" y="33019"/>
                  </a:lnTo>
                  <a:lnTo>
                    <a:pt x="106795" y="33113"/>
                  </a:lnTo>
                  <a:lnTo>
                    <a:pt x="106116" y="33208"/>
                  </a:lnTo>
                  <a:lnTo>
                    <a:pt x="105398" y="33283"/>
                  </a:lnTo>
                  <a:lnTo>
                    <a:pt x="104662" y="33340"/>
                  </a:lnTo>
                  <a:lnTo>
                    <a:pt x="103907" y="33396"/>
                  </a:lnTo>
                  <a:lnTo>
                    <a:pt x="103133" y="33434"/>
                  </a:lnTo>
                  <a:lnTo>
                    <a:pt x="102321" y="33453"/>
                  </a:lnTo>
                  <a:lnTo>
                    <a:pt x="101490" y="33472"/>
                  </a:lnTo>
                  <a:lnTo>
                    <a:pt x="99791" y="33472"/>
                  </a:lnTo>
                  <a:lnTo>
                    <a:pt x="98885" y="33453"/>
                  </a:lnTo>
                  <a:lnTo>
                    <a:pt x="97979" y="33415"/>
                  </a:lnTo>
                  <a:lnTo>
                    <a:pt x="97035" y="33359"/>
                  </a:lnTo>
                  <a:lnTo>
                    <a:pt x="96053" y="33302"/>
                  </a:lnTo>
                  <a:lnTo>
                    <a:pt x="95072" y="33227"/>
                  </a:lnTo>
                  <a:lnTo>
                    <a:pt x="94052" y="33151"/>
                  </a:lnTo>
                  <a:lnTo>
                    <a:pt x="92995" y="33038"/>
                  </a:lnTo>
                  <a:lnTo>
                    <a:pt x="91938" y="32925"/>
                  </a:lnTo>
                  <a:lnTo>
                    <a:pt x="89691" y="32641"/>
                  </a:lnTo>
                  <a:lnTo>
                    <a:pt x="89144" y="32566"/>
                  </a:lnTo>
                  <a:lnTo>
                    <a:pt x="88596" y="32471"/>
                  </a:lnTo>
                  <a:lnTo>
                    <a:pt x="87483" y="32302"/>
                  </a:lnTo>
                  <a:lnTo>
                    <a:pt x="86841" y="32207"/>
                  </a:lnTo>
                  <a:lnTo>
                    <a:pt x="85217" y="31981"/>
                  </a:lnTo>
                  <a:lnTo>
                    <a:pt x="84594" y="31905"/>
                  </a:lnTo>
                  <a:lnTo>
                    <a:pt x="82499" y="31660"/>
                  </a:lnTo>
                  <a:lnTo>
                    <a:pt x="82140" y="31622"/>
                  </a:lnTo>
                  <a:lnTo>
                    <a:pt x="80403" y="31471"/>
                  </a:lnTo>
                  <a:lnTo>
                    <a:pt x="79724" y="31414"/>
                  </a:lnTo>
                  <a:lnTo>
                    <a:pt x="78232" y="31301"/>
                  </a:lnTo>
                  <a:lnTo>
                    <a:pt x="77628" y="31263"/>
                  </a:lnTo>
                  <a:lnTo>
                    <a:pt x="75703" y="31169"/>
                  </a:lnTo>
                  <a:lnTo>
                    <a:pt x="75098" y="31150"/>
                  </a:lnTo>
                  <a:lnTo>
                    <a:pt x="73739" y="31131"/>
                  </a:lnTo>
                  <a:lnTo>
                    <a:pt x="72984" y="31112"/>
                  </a:lnTo>
                  <a:lnTo>
                    <a:pt x="71700" y="31112"/>
                  </a:lnTo>
                  <a:lnTo>
                    <a:pt x="71040" y="31131"/>
                  </a:lnTo>
                  <a:lnTo>
                    <a:pt x="69322" y="31169"/>
                  </a:lnTo>
                  <a:lnTo>
                    <a:pt x="68548" y="31207"/>
                  </a:lnTo>
                  <a:lnTo>
                    <a:pt x="67490" y="31263"/>
                  </a:lnTo>
                  <a:lnTo>
                    <a:pt x="66660" y="31301"/>
                  </a:lnTo>
                  <a:lnTo>
                    <a:pt x="65640" y="31395"/>
                  </a:lnTo>
                  <a:lnTo>
                    <a:pt x="64338" y="31509"/>
                  </a:lnTo>
                  <a:lnTo>
                    <a:pt x="63356" y="31603"/>
                  </a:lnTo>
                  <a:lnTo>
                    <a:pt x="62431" y="31716"/>
                  </a:lnTo>
                  <a:lnTo>
                    <a:pt x="61676" y="31811"/>
                  </a:lnTo>
                  <a:lnTo>
                    <a:pt x="60732" y="31943"/>
                  </a:lnTo>
                  <a:lnTo>
                    <a:pt x="60128" y="32037"/>
                  </a:lnTo>
                  <a:lnTo>
                    <a:pt x="59184" y="32188"/>
                  </a:lnTo>
                  <a:lnTo>
                    <a:pt x="58278" y="32358"/>
                  </a:lnTo>
                  <a:lnTo>
                    <a:pt x="57787" y="32453"/>
                  </a:lnTo>
                  <a:lnTo>
                    <a:pt x="56768" y="32660"/>
                  </a:lnTo>
                  <a:lnTo>
                    <a:pt x="56296" y="32755"/>
                  </a:lnTo>
                  <a:lnTo>
                    <a:pt x="55427" y="32962"/>
                  </a:lnTo>
                  <a:lnTo>
                    <a:pt x="54559" y="33170"/>
                  </a:lnTo>
                  <a:lnTo>
                    <a:pt x="53690" y="33378"/>
                  </a:lnTo>
                  <a:lnTo>
                    <a:pt x="52860" y="33604"/>
                  </a:lnTo>
                  <a:lnTo>
                    <a:pt x="52633" y="33661"/>
                  </a:lnTo>
                  <a:lnTo>
                    <a:pt x="51538" y="33982"/>
                  </a:lnTo>
                  <a:lnTo>
                    <a:pt x="51331" y="34057"/>
                  </a:lnTo>
                  <a:lnTo>
                    <a:pt x="50462" y="34322"/>
                  </a:lnTo>
                  <a:lnTo>
                    <a:pt x="49613" y="34605"/>
                  </a:lnTo>
                  <a:lnTo>
                    <a:pt x="48782" y="34907"/>
                  </a:lnTo>
                  <a:lnTo>
                    <a:pt x="47951" y="35209"/>
                  </a:lnTo>
                  <a:lnTo>
                    <a:pt x="47876" y="35228"/>
                  </a:lnTo>
                  <a:lnTo>
                    <a:pt x="46743" y="35662"/>
                  </a:lnTo>
                  <a:lnTo>
                    <a:pt x="45648" y="36134"/>
                  </a:lnTo>
                  <a:lnTo>
                    <a:pt x="44553" y="36606"/>
                  </a:lnTo>
                  <a:lnTo>
                    <a:pt x="43496" y="37116"/>
                  </a:lnTo>
                  <a:lnTo>
                    <a:pt x="44025" y="36398"/>
                  </a:lnTo>
                  <a:lnTo>
                    <a:pt x="44591" y="35681"/>
                  </a:lnTo>
                  <a:lnTo>
                    <a:pt x="45157" y="34982"/>
                  </a:lnTo>
                  <a:lnTo>
                    <a:pt x="45743" y="34322"/>
                  </a:lnTo>
                  <a:lnTo>
                    <a:pt x="46309" y="33699"/>
                  </a:lnTo>
                  <a:lnTo>
                    <a:pt x="46592" y="33434"/>
                  </a:lnTo>
                  <a:lnTo>
                    <a:pt x="46875" y="33189"/>
                  </a:lnTo>
                  <a:lnTo>
                    <a:pt x="47140" y="32962"/>
                  </a:lnTo>
                  <a:lnTo>
                    <a:pt x="47385" y="32773"/>
                  </a:lnTo>
                  <a:lnTo>
                    <a:pt x="47649" y="32604"/>
                  </a:lnTo>
                  <a:lnTo>
                    <a:pt x="47876" y="32490"/>
                  </a:lnTo>
                  <a:lnTo>
                    <a:pt x="48461" y="32207"/>
                  </a:lnTo>
                  <a:lnTo>
                    <a:pt x="49046" y="31924"/>
                  </a:lnTo>
                  <a:lnTo>
                    <a:pt x="49613" y="31622"/>
                  </a:lnTo>
                  <a:lnTo>
                    <a:pt x="50198" y="31320"/>
                  </a:lnTo>
                  <a:lnTo>
                    <a:pt x="50783" y="30999"/>
                  </a:lnTo>
                  <a:lnTo>
                    <a:pt x="51350" y="30659"/>
                  </a:lnTo>
                  <a:lnTo>
                    <a:pt x="52501" y="29942"/>
                  </a:lnTo>
                  <a:lnTo>
                    <a:pt x="53634" y="29187"/>
                  </a:lnTo>
                  <a:lnTo>
                    <a:pt x="54748" y="28394"/>
                  </a:lnTo>
                  <a:lnTo>
                    <a:pt x="55861" y="27563"/>
                  </a:lnTo>
                  <a:lnTo>
                    <a:pt x="56938" y="26676"/>
                  </a:lnTo>
                  <a:lnTo>
                    <a:pt x="58014" y="25770"/>
                  </a:lnTo>
                  <a:lnTo>
                    <a:pt x="59052" y="24826"/>
                  </a:lnTo>
                  <a:lnTo>
                    <a:pt x="60071" y="23844"/>
                  </a:lnTo>
                  <a:lnTo>
                    <a:pt x="61053" y="22843"/>
                  </a:lnTo>
                  <a:lnTo>
                    <a:pt x="62016" y="21805"/>
                  </a:lnTo>
                  <a:lnTo>
                    <a:pt x="62941" y="20748"/>
                  </a:lnTo>
                  <a:lnTo>
                    <a:pt x="63809" y="19653"/>
                  </a:lnTo>
                  <a:lnTo>
                    <a:pt x="64659" y="18558"/>
                  </a:lnTo>
                  <a:lnTo>
                    <a:pt x="65074" y="17992"/>
                  </a:lnTo>
                  <a:lnTo>
                    <a:pt x="65452" y="17444"/>
                  </a:lnTo>
                  <a:lnTo>
                    <a:pt x="65848" y="16878"/>
                  </a:lnTo>
                  <a:lnTo>
                    <a:pt x="66226" y="16293"/>
                  </a:lnTo>
                  <a:lnTo>
                    <a:pt x="66584" y="15726"/>
                  </a:lnTo>
                  <a:lnTo>
                    <a:pt x="66924" y="15141"/>
                  </a:lnTo>
                  <a:lnTo>
                    <a:pt x="67264" y="14575"/>
                  </a:lnTo>
                  <a:lnTo>
                    <a:pt x="67585" y="13990"/>
                  </a:lnTo>
                  <a:lnTo>
                    <a:pt x="67887" y="13404"/>
                  </a:lnTo>
                  <a:lnTo>
                    <a:pt x="68189" y="12819"/>
                  </a:lnTo>
                  <a:lnTo>
                    <a:pt x="68472" y="12234"/>
                  </a:lnTo>
                  <a:lnTo>
                    <a:pt x="68736" y="11649"/>
                  </a:lnTo>
                  <a:lnTo>
                    <a:pt x="69001" y="11044"/>
                  </a:lnTo>
                  <a:lnTo>
                    <a:pt x="69227" y="10459"/>
                  </a:lnTo>
                  <a:lnTo>
                    <a:pt x="69454" y="9874"/>
                  </a:lnTo>
                  <a:lnTo>
                    <a:pt x="69661" y="9270"/>
                  </a:lnTo>
                  <a:lnTo>
                    <a:pt x="69850" y="8685"/>
                  </a:lnTo>
                  <a:lnTo>
                    <a:pt x="70039" y="8099"/>
                  </a:lnTo>
                  <a:lnTo>
                    <a:pt x="70190" y="7495"/>
                  </a:lnTo>
                  <a:lnTo>
                    <a:pt x="70341" y="6910"/>
                  </a:lnTo>
                  <a:lnTo>
                    <a:pt x="70454" y="6325"/>
                  </a:lnTo>
                  <a:lnTo>
                    <a:pt x="70568" y="5740"/>
                  </a:lnTo>
                  <a:lnTo>
                    <a:pt x="70662" y="5154"/>
                  </a:lnTo>
                  <a:lnTo>
                    <a:pt x="70719" y="4569"/>
                  </a:lnTo>
                  <a:lnTo>
                    <a:pt x="70775" y="3984"/>
                  </a:lnTo>
                  <a:lnTo>
                    <a:pt x="70813" y="3399"/>
                  </a:lnTo>
                  <a:lnTo>
                    <a:pt x="70832" y="2832"/>
                  </a:lnTo>
                  <a:lnTo>
                    <a:pt x="70832" y="2247"/>
                  </a:lnTo>
                  <a:lnTo>
                    <a:pt x="70794" y="1681"/>
                  </a:lnTo>
                  <a:lnTo>
                    <a:pt x="70756" y="1114"/>
                  </a:lnTo>
                  <a:lnTo>
                    <a:pt x="70700" y="548"/>
                  </a:lnTo>
                  <a:lnTo>
                    <a:pt x="7060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86" name="Google Shape;1286;p16"/>
            <p:cNvGrpSpPr/>
            <p:nvPr/>
          </p:nvGrpSpPr>
          <p:grpSpPr>
            <a:xfrm>
              <a:off x="2464214" y="951103"/>
              <a:ext cx="314426" cy="304947"/>
              <a:chOff x="5013725" y="2633775"/>
              <a:chExt cx="422900" cy="410150"/>
            </a:xfrm>
          </p:grpSpPr>
          <p:sp>
            <p:nvSpPr>
              <p:cNvPr id="1287" name="Google Shape;1287;p16"/>
              <p:cNvSpPr/>
              <p:nvPr/>
            </p:nvSpPr>
            <p:spPr>
              <a:xfrm>
                <a:off x="5013725" y="2633775"/>
                <a:ext cx="422900" cy="410150"/>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16"/>
              <p:cNvSpPr/>
              <p:nvPr/>
            </p:nvSpPr>
            <p:spPr>
              <a:xfrm>
                <a:off x="5179850" y="2778200"/>
                <a:ext cx="79300" cy="78850"/>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89" name="Google Shape;1289;p16"/>
            <p:cNvGrpSpPr/>
            <p:nvPr/>
          </p:nvGrpSpPr>
          <p:grpSpPr>
            <a:xfrm>
              <a:off x="2497939" y="1763378"/>
              <a:ext cx="314426" cy="304947"/>
              <a:chOff x="5013725" y="2633775"/>
              <a:chExt cx="422900" cy="410150"/>
            </a:xfrm>
          </p:grpSpPr>
          <p:sp>
            <p:nvSpPr>
              <p:cNvPr id="1290" name="Google Shape;1290;p16"/>
              <p:cNvSpPr/>
              <p:nvPr/>
            </p:nvSpPr>
            <p:spPr>
              <a:xfrm>
                <a:off x="5013725" y="2633775"/>
                <a:ext cx="422900" cy="410150"/>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16"/>
              <p:cNvSpPr/>
              <p:nvPr/>
            </p:nvSpPr>
            <p:spPr>
              <a:xfrm>
                <a:off x="5179850" y="2778200"/>
                <a:ext cx="79300" cy="78850"/>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92" name="Google Shape;1292;p16"/>
            <p:cNvSpPr/>
            <p:nvPr/>
          </p:nvSpPr>
          <p:spPr>
            <a:xfrm rot="5209801">
              <a:off x="1218720" y="419375"/>
              <a:ext cx="192106" cy="240257"/>
            </a:xfrm>
            <a:custGeom>
              <a:avLst/>
              <a:gdLst/>
              <a:ahLst/>
              <a:cxnLst/>
              <a:rect l="l" t="t" r="r" b="b"/>
              <a:pathLst>
                <a:path w="7684" h="9610" extrusionOk="0">
                  <a:moveTo>
                    <a:pt x="5097" y="1"/>
                  </a:moveTo>
                  <a:lnTo>
                    <a:pt x="4588" y="114"/>
                  </a:lnTo>
                  <a:lnTo>
                    <a:pt x="4399" y="2096"/>
                  </a:lnTo>
                  <a:lnTo>
                    <a:pt x="3889" y="246"/>
                  </a:lnTo>
                  <a:lnTo>
                    <a:pt x="2889" y="869"/>
                  </a:lnTo>
                  <a:lnTo>
                    <a:pt x="3681" y="2568"/>
                  </a:lnTo>
                  <a:lnTo>
                    <a:pt x="4229" y="3814"/>
                  </a:lnTo>
                  <a:lnTo>
                    <a:pt x="4399" y="4248"/>
                  </a:lnTo>
                  <a:lnTo>
                    <a:pt x="4512" y="4569"/>
                  </a:lnTo>
                  <a:lnTo>
                    <a:pt x="4550" y="4777"/>
                  </a:lnTo>
                  <a:lnTo>
                    <a:pt x="4550" y="4834"/>
                  </a:lnTo>
                  <a:lnTo>
                    <a:pt x="4531" y="4871"/>
                  </a:lnTo>
                  <a:lnTo>
                    <a:pt x="4512" y="4871"/>
                  </a:lnTo>
                  <a:lnTo>
                    <a:pt x="4455" y="4834"/>
                  </a:lnTo>
                  <a:lnTo>
                    <a:pt x="4304" y="4664"/>
                  </a:lnTo>
                  <a:lnTo>
                    <a:pt x="4097" y="4399"/>
                  </a:lnTo>
                  <a:lnTo>
                    <a:pt x="3832" y="4003"/>
                  </a:lnTo>
                  <a:lnTo>
                    <a:pt x="3077" y="2832"/>
                  </a:lnTo>
                  <a:lnTo>
                    <a:pt x="2077" y="1190"/>
                  </a:lnTo>
                  <a:lnTo>
                    <a:pt x="1322" y="1662"/>
                  </a:lnTo>
                  <a:lnTo>
                    <a:pt x="1548" y="2228"/>
                  </a:lnTo>
                  <a:lnTo>
                    <a:pt x="925" y="2134"/>
                  </a:lnTo>
                  <a:lnTo>
                    <a:pt x="680" y="2436"/>
                  </a:lnTo>
                  <a:lnTo>
                    <a:pt x="548" y="2625"/>
                  </a:lnTo>
                  <a:lnTo>
                    <a:pt x="434" y="2832"/>
                  </a:lnTo>
                  <a:lnTo>
                    <a:pt x="302" y="3116"/>
                  </a:lnTo>
                  <a:lnTo>
                    <a:pt x="208" y="3380"/>
                  </a:lnTo>
                  <a:lnTo>
                    <a:pt x="132" y="3625"/>
                  </a:lnTo>
                  <a:lnTo>
                    <a:pt x="76" y="3833"/>
                  </a:lnTo>
                  <a:lnTo>
                    <a:pt x="1529" y="4362"/>
                  </a:lnTo>
                  <a:lnTo>
                    <a:pt x="0" y="4645"/>
                  </a:lnTo>
                  <a:lnTo>
                    <a:pt x="95" y="5532"/>
                  </a:lnTo>
                  <a:lnTo>
                    <a:pt x="1963" y="5192"/>
                  </a:lnTo>
                  <a:lnTo>
                    <a:pt x="3304" y="4985"/>
                  </a:lnTo>
                  <a:lnTo>
                    <a:pt x="3776" y="4928"/>
                  </a:lnTo>
                  <a:lnTo>
                    <a:pt x="4116" y="4890"/>
                  </a:lnTo>
                  <a:lnTo>
                    <a:pt x="4323" y="4890"/>
                  </a:lnTo>
                  <a:lnTo>
                    <a:pt x="4361" y="4909"/>
                  </a:lnTo>
                  <a:lnTo>
                    <a:pt x="4380" y="4909"/>
                  </a:lnTo>
                  <a:lnTo>
                    <a:pt x="4380" y="4947"/>
                  </a:lnTo>
                  <a:lnTo>
                    <a:pt x="4323" y="4966"/>
                  </a:lnTo>
                  <a:lnTo>
                    <a:pt x="4134" y="5060"/>
                  </a:lnTo>
                  <a:lnTo>
                    <a:pt x="3814" y="5173"/>
                  </a:lnTo>
                  <a:lnTo>
                    <a:pt x="3342" y="5306"/>
                  </a:lnTo>
                  <a:lnTo>
                    <a:pt x="2020" y="5683"/>
                  </a:lnTo>
                  <a:lnTo>
                    <a:pt x="151" y="6174"/>
                  </a:lnTo>
                  <a:lnTo>
                    <a:pt x="378" y="6797"/>
                  </a:lnTo>
                  <a:lnTo>
                    <a:pt x="1322" y="6627"/>
                  </a:lnTo>
                  <a:lnTo>
                    <a:pt x="623" y="7269"/>
                  </a:lnTo>
                  <a:lnTo>
                    <a:pt x="736" y="7458"/>
                  </a:lnTo>
                  <a:lnTo>
                    <a:pt x="869" y="7646"/>
                  </a:lnTo>
                  <a:lnTo>
                    <a:pt x="1038" y="7854"/>
                  </a:lnTo>
                  <a:lnTo>
                    <a:pt x="1208" y="8062"/>
                  </a:lnTo>
                  <a:lnTo>
                    <a:pt x="1378" y="8232"/>
                  </a:lnTo>
                  <a:lnTo>
                    <a:pt x="1548" y="8383"/>
                  </a:lnTo>
                  <a:lnTo>
                    <a:pt x="1869" y="8647"/>
                  </a:lnTo>
                  <a:lnTo>
                    <a:pt x="2851" y="7797"/>
                  </a:lnTo>
                  <a:lnTo>
                    <a:pt x="2473" y="9025"/>
                  </a:lnTo>
                  <a:lnTo>
                    <a:pt x="3115" y="9308"/>
                  </a:lnTo>
                  <a:lnTo>
                    <a:pt x="3644" y="8118"/>
                  </a:lnTo>
                  <a:lnTo>
                    <a:pt x="3946" y="9459"/>
                  </a:lnTo>
                  <a:lnTo>
                    <a:pt x="4739" y="9610"/>
                  </a:lnTo>
                  <a:lnTo>
                    <a:pt x="4569" y="5003"/>
                  </a:lnTo>
                  <a:lnTo>
                    <a:pt x="7684" y="1096"/>
                  </a:lnTo>
                  <a:lnTo>
                    <a:pt x="7684" y="1096"/>
                  </a:lnTo>
                  <a:lnTo>
                    <a:pt x="6475" y="1719"/>
                  </a:lnTo>
                  <a:lnTo>
                    <a:pt x="7117" y="718"/>
                  </a:lnTo>
                  <a:lnTo>
                    <a:pt x="6098" y="76"/>
                  </a:lnTo>
                  <a:lnTo>
                    <a:pt x="5154" y="1228"/>
                  </a:lnTo>
                  <a:lnTo>
                    <a:pt x="509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93" name="Google Shape;1293;p16"/>
            <p:cNvGrpSpPr/>
            <p:nvPr/>
          </p:nvGrpSpPr>
          <p:grpSpPr>
            <a:xfrm>
              <a:off x="1357005" y="1640480"/>
              <a:ext cx="174066" cy="168818"/>
              <a:chOff x="5013725" y="2633775"/>
              <a:chExt cx="422900" cy="410150"/>
            </a:xfrm>
          </p:grpSpPr>
          <p:sp>
            <p:nvSpPr>
              <p:cNvPr id="1294" name="Google Shape;1294;p16"/>
              <p:cNvSpPr/>
              <p:nvPr/>
            </p:nvSpPr>
            <p:spPr>
              <a:xfrm>
                <a:off x="5013725" y="2633775"/>
                <a:ext cx="422900" cy="410150"/>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16"/>
              <p:cNvSpPr/>
              <p:nvPr/>
            </p:nvSpPr>
            <p:spPr>
              <a:xfrm>
                <a:off x="5179850" y="2778200"/>
                <a:ext cx="79300" cy="78850"/>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96" name="Google Shape;1296;p16"/>
            <p:cNvSpPr/>
            <p:nvPr/>
          </p:nvSpPr>
          <p:spPr>
            <a:xfrm rot="6625155">
              <a:off x="2279667" y="1485809"/>
              <a:ext cx="192107" cy="240259"/>
            </a:xfrm>
            <a:custGeom>
              <a:avLst/>
              <a:gdLst/>
              <a:ahLst/>
              <a:cxnLst/>
              <a:rect l="l" t="t" r="r" b="b"/>
              <a:pathLst>
                <a:path w="7684" h="9610" extrusionOk="0">
                  <a:moveTo>
                    <a:pt x="5097" y="1"/>
                  </a:moveTo>
                  <a:lnTo>
                    <a:pt x="4588" y="114"/>
                  </a:lnTo>
                  <a:lnTo>
                    <a:pt x="4399" y="2096"/>
                  </a:lnTo>
                  <a:lnTo>
                    <a:pt x="3889" y="246"/>
                  </a:lnTo>
                  <a:lnTo>
                    <a:pt x="2889" y="869"/>
                  </a:lnTo>
                  <a:lnTo>
                    <a:pt x="3681" y="2568"/>
                  </a:lnTo>
                  <a:lnTo>
                    <a:pt x="4229" y="3814"/>
                  </a:lnTo>
                  <a:lnTo>
                    <a:pt x="4399" y="4248"/>
                  </a:lnTo>
                  <a:lnTo>
                    <a:pt x="4512" y="4569"/>
                  </a:lnTo>
                  <a:lnTo>
                    <a:pt x="4550" y="4777"/>
                  </a:lnTo>
                  <a:lnTo>
                    <a:pt x="4550" y="4834"/>
                  </a:lnTo>
                  <a:lnTo>
                    <a:pt x="4531" y="4871"/>
                  </a:lnTo>
                  <a:lnTo>
                    <a:pt x="4512" y="4871"/>
                  </a:lnTo>
                  <a:lnTo>
                    <a:pt x="4455" y="4834"/>
                  </a:lnTo>
                  <a:lnTo>
                    <a:pt x="4304" y="4664"/>
                  </a:lnTo>
                  <a:lnTo>
                    <a:pt x="4097" y="4399"/>
                  </a:lnTo>
                  <a:lnTo>
                    <a:pt x="3832" y="4003"/>
                  </a:lnTo>
                  <a:lnTo>
                    <a:pt x="3077" y="2832"/>
                  </a:lnTo>
                  <a:lnTo>
                    <a:pt x="2077" y="1190"/>
                  </a:lnTo>
                  <a:lnTo>
                    <a:pt x="1322" y="1662"/>
                  </a:lnTo>
                  <a:lnTo>
                    <a:pt x="1548" y="2228"/>
                  </a:lnTo>
                  <a:lnTo>
                    <a:pt x="925" y="2134"/>
                  </a:lnTo>
                  <a:lnTo>
                    <a:pt x="680" y="2436"/>
                  </a:lnTo>
                  <a:lnTo>
                    <a:pt x="548" y="2625"/>
                  </a:lnTo>
                  <a:lnTo>
                    <a:pt x="434" y="2832"/>
                  </a:lnTo>
                  <a:lnTo>
                    <a:pt x="302" y="3116"/>
                  </a:lnTo>
                  <a:lnTo>
                    <a:pt x="208" y="3380"/>
                  </a:lnTo>
                  <a:lnTo>
                    <a:pt x="132" y="3625"/>
                  </a:lnTo>
                  <a:lnTo>
                    <a:pt x="76" y="3833"/>
                  </a:lnTo>
                  <a:lnTo>
                    <a:pt x="1529" y="4362"/>
                  </a:lnTo>
                  <a:lnTo>
                    <a:pt x="0" y="4645"/>
                  </a:lnTo>
                  <a:lnTo>
                    <a:pt x="95" y="5532"/>
                  </a:lnTo>
                  <a:lnTo>
                    <a:pt x="1963" y="5192"/>
                  </a:lnTo>
                  <a:lnTo>
                    <a:pt x="3304" y="4985"/>
                  </a:lnTo>
                  <a:lnTo>
                    <a:pt x="3776" y="4928"/>
                  </a:lnTo>
                  <a:lnTo>
                    <a:pt x="4116" y="4890"/>
                  </a:lnTo>
                  <a:lnTo>
                    <a:pt x="4323" y="4890"/>
                  </a:lnTo>
                  <a:lnTo>
                    <a:pt x="4361" y="4909"/>
                  </a:lnTo>
                  <a:lnTo>
                    <a:pt x="4380" y="4909"/>
                  </a:lnTo>
                  <a:lnTo>
                    <a:pt x="4380" y="4947"/>
                  </a:lnTo>
                  <a:lnTo>
                    <a:pt x="4323" y="4966"/>
                  </a:lnTo>
                  <a:lnTo>
                    <a:pt x="4134" y="5060"/>
                  </a:lnTo>
                  <a:lnTo>
                    <a:pt x="3814" y="5173"/>
                  </a:lnTo>
                  <a:lnTo>
                    <a:pt x="3342" y="5306"/>
                  </a:lnTo>
                  <a:lnTo>
                    <a:pt x="2020" y="5683"/>
                  </a:lnTo>
                  <a:lnTo>
                    <a:pt x="151" y="6174"/>
                  </a:lnTo>
                  <a:lnTo>
                    <a:pt x="378" y="6797"/>
                  </a:lnTo>
                  <a:lnTo>
                    <a:pt x="1322" y="6627"/>
                  </a:lnTo>
                  <a:lnTo>
                    <a:pt x="623" y="7269"/>
                  </a:lnTo>
                  <a:lnTo>
                    <a:pt x="736" y="7458"/>
                  </a:lnTo>
                  <a:lnTo>
                    <a:pt x="869" y="7646"/>
                  </a:lnTo>
                  <a:lnTo>
                    <a:pt x="1038" y="7854"/>
                  </a:lnTo>
                  <a:lnTo>
                    <a:pt x="1208" y="8062"/>
                  </a:lnTo>
                  <a:lnTo>
                    <a:pt x="1378" y="8232"/>
                  </a:lnTo>
                  <a:lnTo>
                    <a:pt x="1548" y="8383"/>
                  </a:lnTo>
                  <a:lnTo>
                    <a:pt x="1869" y="8647"/>
                  </a:lnTo>
                  <a:lnTo>
                    <a:pt x="2851" y="7797"/>
                  </a:lnTo>
                  <a:lnTo>
                    <a:pt x="2473" y="9025"/>
                  </a:lnTo>
                  <a:lnTo>
                    <a:pt x="3115" y="9308"/>
                  </a:lnTo>
                  <a:lnTo>
                    <a:pt x="3644" y="8118"/>
                  </a:lnTo>
                  <a:lnTo>
                    <a:pt x="3946" y="9459"/>
                  </a:lnTo>
                  <a:lnTo>
                    <a:pt x="4739" y="9610"/>
                  </a:lnTo>
                  <a:lnTo>
                    <a:pt x="4569" y="5003"/>
                  </a:lnTo>
                  <a:lnTo>
                    <a:pt x="7684" y="1096"/>
                  </a:lnTo>
                  <a:lnTo>
                    <a:pt x="7684" y="1096"/>
                  </a:lnTo>
                  <a:lnTo>
                    <a:pt x="6475" y="1719"/>
                  </a:lnTo>
                  <a:lnTo>
                    <a:pt x="7117" y="718"/>
                  </a:lnTo>
                  <a:lnTo>
                    <a:pt x="6098" y="76"/>
                  </a:lnTo>
                  <a:lnTo>
                    <a:pt x="5154" y="1228"/>
                  </a:lnTo>
                  <a:lnTo>
                    <a:pt x="509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97" name="Google Shape;1297;p16"/>
          <p:cNvSpPr/>
          <p:nvPr/>
        </p:nvSpPr>
        <p:spPr>
          <a:xfrm>
            <a:off x="4428175" y="189058"/>
            <a:ext cx="869767" cy="411416"/>
          </a:xfrm>
          <a:custGeom>
            <a:avLst/>
            <a:gdLst/>
            <a:ahLst/>
            <a:cxnLst/>
            <a:rect l="l" t="t" r="r" b="b"/>
            <a:pathLst>
              <a:path w="70086" h="33152" extrusionOk="0">
                <a:moveTo>
                  <a:pt x="28795" y="0"/>
                </a:moveTo>
                <a:lnTo>
                  <a:pt x="28053" y="19"/>
                </a:lnTo>
                <a:lnTo>
                  <a:pt x="27330" y="74"/>
                </a:lnTo>
                <a:lnTo>
                  <a:pt x="26644" y="148"/>
                </a:lnTo>
                <a:lnTo>
                  <a:pt x="25977" y="278"/>
                </a:lnTo>
                <a:lnTo>
                  <a:pt x="25328" y="427"/>
                </a:lnTo>
                <a:lnTo>
                  <a:pt x="24716" y="593"/>
                </a:lnTo>
                <a:lnTo>
                  <a:pt x="24123" y="797"/>
                </a:lnTo>
                <a:lnTo>
                  <a:pt x="23548" y="1020"/>
                </a:lnTo>
                <a:lnTo>
                  <a:pt x="23010" y="1279"/>
                </a:lnTo>
                <a:lnTo>
                  <a:pt x="22491" y="1558"/>
                </a:lnTo>
                <a:lnTo>
                  <a:pt x="21990" y="1854"/>
                </a:lnTo>
                <a:lnTo>
                  <a:pt x="21527" y="2151"/>
                </a:lnTo>
                <a:lnTo>
                  <a:pt x="21082" y="2485"/>
                </a:lnTo>
                <a:lnTo>
                  <a:pt x="20655" y="2837"/>
                </a:lnTo>
                <a:lnTo>
                  <a:pt x="20247" y="3189"/>
                </a:lnTo>
                <a:lnTo>
                  <a:pt x="19877" y="3560"/>
                </a:lnTo>
                <a:lnTo>
                  <a:pt x="19524" y="3931"/>
                </a:lnTo>
                <a:lnTo>
                  <a:pt x="19191" y="4320"/>
                </a:lnTo>
                <a:lnTo>
                  <a:pt x="18894" y="4709"/>
                </a:lnTo>
                <a:lnTo>
                  <a:pt x="18616" y="5117"/>
                </a:lnTo>
                <a:lnTo>
                  <a:pt x="18338" y="5507"/>
                </a:lnTo>
                <a:lnTo>
                  <a:pt x="18097" y="5915"/>
                </a:lnTo>
                <a:lnTo>
                  <a:pt x="17893" y="6304"/>
                </a:lnTo>
                <a:lnTo>
                  <a:pt x="17689" y="6712"/>
                </a:lnTo>
                <a:lnTo>
                  <a:pt x="17503" y="7101"/>
                </a:lnTo>
                <a:lnTo>
                  <a:pt x="17355" y="7491"/>
                </a:lnTo>
                <a:lnTo>
                  <a:pt x="17225" y="7861"/>
                </a:lnTo>
                <a:lnTo>
                  <a:pt x="17096" y="8232"/>
                </a:lnTo>
                <a:lnTo>
                  <a:pt x="17003" y="8585"/>
                </a:lnTo>
                <a:lnTo>
                  <a:pt x="17003" y="8603"/>
                </a:lnTo>
                <a:lnTo>
                  <a:pt x="16984" y="8863"/>
                </a:lnTo>
                <a:lnTo>
                  <a:pt x="16966" y="9437"/>
                </a:lnTo>
                <a:lnTo>
                  <a:pt x="16947" y="10235"/>
                </a:lnTo>
                <a:lnTo>
                  <a:pt x="16966" y="11217"/>
                </a:lnTo>
                <a:lnTo>
                  <a:pt x="17003" y="11755"/>
                </a:lnTo>
                <a:lnTo>
                  <a:pt x="17040" y="12311"/>
                </a:lnTo>
                <a:lnTo>
                  <a:pt x="17096" y="12886"/>
                </a:lnTo>
                <a:lnTo>
                  <a:pt x="17188" y="13479"/>
                </a:lnTo>
                <a:lnTo>
                  <a:pt x="17281" y="14054"/>
                </a:lnTo>
                <a:lnTo>
                  <a:pt x="17411" y="14629"/>
                </a:lnTo>
                <a:lnTo>
                  <a:pt x="17559" y="15185"/>
                </a:lnTo>
                <a:lnTo>
                  <a:pt x="17744" y="15723"/>
                </a:lnTo>
                <a:lnTo>
                  <a:pt x="17782" y="15834"/>
                </a:lnTo>
                <a:lnTo>
                  <a:pt x="17782" y="15927"/>
                </a:lnTo>
                <a:lnTo>
                  <a:pt x="17763" y="16038"/>
                </a:lnTo>
                <a:lnTo>
                  <a:pt x="17726" y="16131"/>
                </a:lnTo>
                <a:lnTo>
                  <a:pt x="17670" y="16205"/>
                </a:lnTo>
                <a:lnTo>
                  <a:pt x="17596" y="16279"/>
                </a:lnTo>
                <a:lnTo>
                  <a:pt x="17503" y="16335"/>
                </a:lnTo>
                <a:lnTo>
                  <a:pt x="17411" y="16372"/>
                </a:lnTo>
                <a:lnTo>
                  <a:pt x="17299" y="16390"/>
                </a:lnTo>
                <a:lnTo>
                  <a:pt x="17207" y="16390"/>
                </a:lnTo>
                <a:lnTo>
                  <a:pt x="17096" y="16372"/>
                </a:lnTo>
                <a:lnTo>
                  <a:pt x="17021" y="16335"/>
                </a:lnTo>
                <a:lnTo>
                  <a:pt x="16929" y="16261"/>
                </a:lnTo>
                <a:lnTo>
                  <a:pt x="16873" y="16186"/>
                </a:lnTo>
                <a:lnTo>
                  <a:pt x="16817" y="16112"/>
                </a:lnTo>
                <a:lnTo>
                  <a:pt x="16780" y="16001"/>
                </a:lnTo>
                <a:lnTo>
                  <a:pt x="16651" y="15408"/>
                </a:lnTo>
                <a:lnTo>
                  <a:pt x="16502" y="14610"/>
                </a:lnTo>
                <a:lnTo>
                  <a:pt x="16335" y="13683"/>
                </a:lnTo>
                <a:lnTo>
                  <a:pt x="16187" y="12645"/>
                </a:lnTo>
                <a:lnTo>
                  <a:pt x="16057" y="11551"/>
                </a:lnTo>
                <a:lnTo>
                  <a:pt x="16020" y="10995"/>
                </a:lnTo>
                <a:lnTo>
                  <a:pt x="15983" y="10457"/>
                </a:lnTo>
                <a:lnTo>
                  <a:pt x="15965" y="9901"/>
                </a:lnTo>
                <a:lnTo>
                  <a:pt x="15965" y="9363"/>
                </a:lnTo>
                <a:lnTo>
                  <a:pt x="15983" y="8844"/>
                </a:lnTo>
                <a:lnTo>
                  <a:pt x="16039" y="8344"/>
                </a:lnTo>
                <a:lnTo>
                  <a:pt x="15501" y="8195"/>
                </a:lnTo>
                <a:lnTo>
                  <a:pt x="14852" y="8065"/>
                </a:lnTo>
                <a:lnTo>
                  <a:pt x="14129" y="7936"/>
                </a:lnTo>
                <a:lnTo>
                  <a:pt x="13332" y="7824"/>
                </a:lnTo>
                <a:lnTo>
                  <a:pt x="12905" y="7787"/>
                </a:lnTo>
                <a:lnTo>
                  <a:pt x="12460" y="7750"/>
                </a:lnTo>
                <a:lnTo>
                  <a:pt x="12015" y="7732"/>
                </a:lnTo>
                <a:lnTo>
                  <a:pt x="11552" y="7713"/>
                </a:lnTo>
                <a:lnTo>
                  <a:pt x="11070" y="7732"/>
                </a:lnTo>
                <a:lnTo>
                  <a:pt x="10588" y="7750"/>
                </a:lnTo>
                <a:lnTo>
                  <a:pt x="10087" y="7806"/>
                </a:lnTo>
                <a:lnTo>
                  <a:pt x="9605" y="7861"/>
                </a:lnTo>
                <a:lnTo>
                  <a:pt x="9104" y="7954"/>
                </a:lnTo>
                <a:lnTo>
                  <a:pt x="8585" y="8047"/>
                </a:lnTo>
                <a:lnTo>
                  <a:pt x="8085" y="8177"/>
                </a:lnTo>
                <a:lnTo>
                  <a:pt x="7584" y="8344"/>
                </a:lnTo>
                <a:lnTo>
                  <a:pt x="7083" y="8529"/>
                </a:lnTo>
                <a:lnTo>
                  <a:pt x="6583" y="8733"/>
                </a:lnTo>
                <a:lnTo>
                  <a:pt x="6082" y="8974"/>
                </a:lnTo>
                <a:lnTo>
                  <a:pt x="5582" y="9252"/>
                </a:lnTo>
                <a:lnTo>
                  <a:pt x="5100" y="9567"/>
                </a:lnTo>
                <a:lnTo>
                  <a:pt x="4617" y="9901"/>
                </a:lnTo>
                <a:lnTo>
                  <a:pt x="4154" y="10290"/>
                </a:lnTo>
                <a:lnTo>
                  <a:pt x="3709" y="10698"/>
                </a:lnTo>
                <a:lnTo>
                  <a:pt x="3264" y="11162"/>
                </a:lnTo>
                <a:lnTo>
                  <a:pt x="2838" y="11644"/>
                </a:lnTo>
                <a:lnTo>
                  <a:pt x="2411" y="12200"/>
                </a:lnTo>
                <a:lnTo>
                  <a:pt x="2022" y="12775"/>
                </a:lnTo>
                <a:lnTo>
                  <a:pt x="1799" y="13146"/>
                </a:lnTo>
                <a:lnTo>
                  <a:pt x="1577" y="13516"/>
                </a:lnTo>
                <a:lnTo>
                  <a:pt x="1373" y="13906"/>
                </a:lnTo>
                <a:lnTo>
                  <a:pt x="1187" y="14277"/>
                </a:lnTo>
                <a:lnTo>
                  <a:pt x="1021" y="14666"/>
                </a:lnTo>
                <a:lnTo>
                  <a:pt x="854" y="15037"/>
                </a:lnTo>
                <a:lnTo>
                  <a:pt x="724" y="15426"/>
                </a:lnTo>
                <a:lnTo>
                  <a:pt x="594" y="15797"/>
                </a:lnTo>
                <a:lnTo>
                  <a:pt x="464" y="16186"/>
                </a:lnTo>
                <a:lnTo>
                  <a:pt x="372" y="16557"/>
                </a:lnTo>
                <a:lnTo>
                  <a:pt x="279" y="16928"/>
                </a:lnTo>
                <a:lnTo>
                  <a:pt x="205" y="17317"/>
                </a:lnTo>
                <a:lnTo>
                  <a:pt x="131" y="17688"/>
                </a:lnTo>
                <a:lnTo>
                  <a:pt x="93" y="18059"/>
                </a:lnTo>
                <a:lnTo>
                  <a:pt x="56" y="18430"/>
                </a:lnTo>
                <a:lnTo>
                  <a:pt x="19" y="18819"/>
                </a:lnTo>
                <a:lnTo>
                  <a:pt x="1" y="19171"/>
                </a:lnTo>
                <a:lnTo>
                  <a:pt x="1" y="19542"/>
                </a:lnTo>
                <a:lnTo>
                  <a:pt x="19" y="19913"/>
                </a:lnTo>
                <a:lnTo>
                  <a:pt x="38" y="20265"/>
                </a:lnTo>
                <a:lnTo>
                  <a:pt x="75" y="20618"/>
                </a:lnTo>
                <a:lnTo>
                  <a:pt x="112" y="20988"/>
                </a:lnTo>
                <a:lnTo>
                  <a:pt x="223" y="21674"/>
                </a:lnTo>
                <a:lnTo>
                  <a:pt x="390" y="22360"/>
                </a:lnTo>
                <a:lnTo>
                  <a:pt x="576" y="23009"/>
                </a:lnTo>
                <a:lnTo>
                  <a:pt x="817" y="23658"/>
                </a:lnTo>
                <a:lnTo>
                  <a:pt x="1095" y="24270"/>
                </a:lnTo>
                <a:lnTo>
                  <a:pt x="1391" y="24864"/>
                </a:lnTo>
                <a:lnTo>
                  <a:pt x="1725" y="25420"/>
                </a:lnTo>
                <a:lnTo>
                  <a:pt x="2096" y="25957"/>
                </a:lnTo>
                <a:lnTo>
                  <a:pt x="2485" y="26458"/>
                </a:lnTo>
                <a:lnTo>
                  <a:pt x="2912" y="26922"/>
                </a:lnTo>
                <a:lnTo>
                  <a:pt x="3375" y="27367"/>
                </a:lnTo>
                <a:lnTo>
                  <a:pt x="3598" y="27552"/>
                </a:lnTo>
                <a:lnTo>
                  <a:pt x="3839" y="27756"/>
                </a:lnTo>
                <a:lnTo>
                  <a:pt x="4098" y="27941"/>
                </a:lnTo>
                <a:lnTo>
                  <a:pt x="4339" y="28108"/>
                </a:lnTo>
                <a:lnTo>
                  <a:pt x="4599" y="28275"/>
                </a:lnTo>
                <a:lnTo>
                  <a:pt x="4858" y="28423"/>
                </a:lnTo>
                <a:lnTo>
                  <a:pt x="5137" y="28572"/>
                </a:lnTo>
                <a:lnTo>
                  <a:pt x="5396" y="28702"/>
                </a:lnTo>
                <a:lnTo>
                  <a:pt x="5674" y="28813"/>
                </a:lnTo>
                <a:lnTo>
                  <a:pt x="5952" y="28924"/>
                </a:lnTo>
                <a:lnTo>
                  <a:pt x="6231" y="29017"/>
                </a:lnTo>
                <a:lnTo>
                  <a:pt x="6527" y="29091"/>
                </a:lnTo>
                <a:lnTo>
                  <a:pt x="6824" y="29165"/>
                </a:lnTo>
                <a:lnTo>
                  <a:pt x="7102" y="29221"/>
                </a:lnTo>
                <a:lnTo>
                  <a:pt x="7417" y="29258"/>
                </a:lnTo>
                <a:lnTo>
                  <a:pt x="7714" y="29295"/>
                </a:lnTo>
                <a:lnTo>
                  <a:pt x="8010" y="29313"/>
                </a:lnTo>
                <a:lnTo>
                  <a:pt x="8622" y="29313"/>
                </a:lnTo>
                <a:lnTo>
                  <a:pt x="8938" y="29276"/>
                </a:lnTo>
                <a:lnTo>
                  <a:pt x="9531" y="29221"/>
                </a:lnTo>
                <a:lnTo>
                  <a:pt x="10106" y="29146"/>
                </a:lnTo>
                <a:lnTo>
                  <a:pt x="11181" y="28980"/>
                </a:lnTo>
                <a:lnTo>
                  <a:pt x="12127" y="28776"/>
                </a:lnTo>
                <a:lnTo>
                  <a:pt x="12979" y="28572"/>
                </a:lnTo>
                <a:lnTo>
                  <a:pt x="13721" y="28349"/>
                </a:lnTo>
                <a:lnTo>
                  <a:pt x="14370" y="28127"/>
                </a:lnTo>
                <a:lnTo>
                  <a:pt x="14926" y="27904"/>
                </a:lnTo>
                <a:lnTo>
                  <a:pt x="15408" y="27682"/>
                </a:lnTo>
                <a:lnTo>
                  <a:pt x="15816" y="27478"/>
                </a:lnTo>
                <a:lnTo>
                  <a:pt x="16150" y="27292"/>
                </a:lnTo>
                <a:lnTo>
                  <a:pt x="16632" y="26996"/>
                </a:lnTo>
                <a:lnTo>
                  <a:pt x="16780" y="26903"/>
                </a:lnTo>
                <a:lnTo>
                  <a:pt x="16892" y="26847"/>
                </a:lnTo>
                <a:lnTo>
                  <a:pt x="16984" y="26847"/>
                </a:lnTo>
                <a:lnTo>
                  <a:pt x="17003" y="26884"/>
                </a:lnTo>
                <a:lnTo>
                  <a:pt x="17096" y="27218"/>
                </a:lnTo>
                <a:lnTo>
                  <a:pt x="17188" y="27515"/>
                </a:lnTo>
                <a:lnTo>
                  <a:pt x="17318" y="27867"/>
                </a:lnTo>
                <a:lnTo>
                  <a:pt x="17522" y="28275"/>
                </a:lnTo>
                <a:lnTo>
                  <a:pt x="17763" y="28702"/>
                </a:lnTo>
                <a:lnTo>
                  <a:pt x="17911" y="28943"/>
                </a:lnTo>
                <a:lnTo>
                  <a:pt x="18078" y="29184"/>
                </a:lnTo>
                <a:lnTo>
                  <a:pt x="18264" y="29425"/>
                </a:lnTo>
                <a:lnTo>
                  <a:pt x="18468" y="29666"/>
                </a:lnTo>
                <a:lnTo>
                  <a:pt x="18690" y="29888"/>
                </a:lnTo>
                <a:lnTo>
                  <a:pt x="18950" y="30129"/>
                </a:lnTo>
                <a:lnTo>
                  <a:pt x="19209" y="30370"/>
                </a:lnTo>
                <a:lnTo>
                  <a:pt x="19487" y="30593"/>
                </a:lnTo>
                <a:lnTo>
                  <a:pt x="19803" y="30815"/>
                </a:lnTo>
                <a:lnTo>
                  <a:pt x="20155" y="31038"/>
                </a:lnTo>
                <a:lnTo>
                  <a:pt x="20507" y="31242"/>
                </a:lnTo>
                <a:lnTo>
                  <a:pt x="20896" y="31427"/>
                </a:lnTo>
                <a:lnTo>
                  <a:pt x="21304" y="31612"/>
                </a:lnTo>
                <a:lnTo>
                  <a:pt x="21749" y="31779"/>
                </a:lnTo>
                <a:lnTo>
                  <a:pt x="22231" y="31928"/>
                </a:lnTo>
                <a:lnTo>
                  <a:pt x="22732" y="32057"/>
                </a:lnTo>
                <a:lnTo>
                  <a:pt x="23270" y="32169"/>
                </a:lnTo>
                <a:lnTo>
                  <a:pt x="23826" y="32243"/>
                </a:lnTo>
                <a:lnTo>
                  <a:pt x="24438" y="32317"/>
                </a:lnTo>
                <a:lnTo>
                  <a:pt x="25068" y="32354"/>
                </a:lnTo>
                <a:lnTo>
                  <a:pt x="25902" y="32373"/>
                </a:lnTo>
                <a:lnTo>
                  <a:pt x="26700" y="32373"/>
                </a:lnTo>
                <a:lnTo>
                  <a:pt x="27460" y="32336"/>
                </a:lnTo>
                <a:lnTo>
                  <a:pt x="28183" y="32261"/>
                </a:lnTo>
                <a:lnTo>
                  <a:pt x="28888" y="32187"/>
                </a:lnTo>
                <a:lnTo>
                  <a:pt x="29537" y="32076"/>
                </a:lnTo>
                <a:lnTo>
                  <a:pt x="30167" y="31946"/>
                </a:lnTo>
                <a:lnTo>
                  <a:pt x="30760" y="31816"/>
                </a:lnTo>
                <a:lnTo>
                  <a:pt x="31316" y="31668"/>
                </a:lnTo>
                <a:lnTo>
                  <a:pt x="31854" y="31520"/>
                </a:lnTo>
                <a:lnTo>
                  <a:pt x="32355" y="31353"/>
                </a:lnTo>
                <a:lnTo>
                  <a:pt x="32800" y="31186"/>
                </a:lnTo>
                <a:lnTo>
                  <a:pt x="33634" y="30852"/>
                </a:lnTo>
                <a:lnTo>
                  <a:pt x="34339" y="30556"/>
                </a:lnTo>
                <a:lnTo>
                  <a:pt x="34116" y="30519"/>
                </a:lnTo>
                <a:lnTo>
                  <a:pt x="34209" y="30426"/>
                </a:lnTo>
                <a:lnTo>
                  <a:pt x="34487" y="30148"/>
                </a:lnTo>
                <a:lnTo>
                  <a:pt x="34672" y="29944"/>
                </a:lnTo>
                <a:lnTo>
                  <a:pt x="34895" y="29703"/>
                </a:lnTo>
                <a:lnTo>
                  <a:pt x="35117" y="29388"/>
                </a:lnTo>
                <a:lnTo>
                  <a:pt x="35340" y="29035"/>
                </a:lnTo>
                <a:lnTo>
                  <a:pt x="35562" y="28646"/>
                </a:lnTo>
                <a:lnTo>
                  <a:pt x="35785" y="28201"/>
                </a:lnTo>
                <a:lnTo>
                  <a:pt x="35989" y="27700"/>
                </a:lnTo>
                <a:lnTo>
                  <a:pt x="36156" y="27163"/>
                </a:lnTo>
                <a:lnTo>
                  <a:pt x="36248" y="26866"/>
                </a:lnTo>
                <a:lnTo>
                  <a:pt x="36304" y="26551"/>
                </a:lnTo>
                <a:lnTo>
                  <a:pt x="36378" y="26236"/>
                </a:lnTo>
                <a:lnTo>
                  <a:pt x="36415" y="25902"/>
                </a:lnTo>
                <a:lnTo>
                  <a:pt x="36452" y="25568"/>
                </a:lnTo>
                <a:lnTo>
                  <a:pt x="36489" y="25216"/>
                </a:lnTo>
                <a:lnTo>
                  <a:pt x="36489" y="24845"/>
                </a:lnTo>
                <a:lnTo>
                  <a:pt x="36489" y="24456"/>
                </a:lnTo>
                <a:lnTo>
                  <a:pt x="36471" y="24085"/>
                </a:lnTo>
                <a:lnTo>
                  <a:pt x="36415" y="23733"/>
                </a:lnTo>
                <a:lnTo>
                  <a:pt x="36341" y="23399"/>
                </a:lnTo>
                <a:lnTo>
                  <a:pt x="36248" y="23084"/>
                </a:lnTo>
                <a:lnTo>
                  <a:pt x="36119" y="22787"/>
                </a:lnTo>
                <a:lnTo>
                  <a:pt x="35970" y="22527"/>
                </a:lnTo>
                <a:lnTo>
                  <a:pt x="35803" y="22286"/>
                </a:lnTo>
                <a:lnTo>
                  <a:pt x="35636" y="22064"/>
                </a:lnTo>
                <a:lnTo>
                  <a:pt x="35433" y="21841"/>
                </a:lnTo>
                <a:lnTo>
                  <a:pt x="35210" y="21656"/>
                </a:lnTo>
                <a:lnTo>
                  <a:pt x="34988" y="21489"/>
                </a:lnTo>
                <a:lnTo>
                  <a:pt x="34747" y="21341"/>
                </a:lnTo>
                <a:lnTo>
                  <a:pt x="34505" y="21211"/>
                </a:lnTo>
                <a:lnTo>
                  <a:pt x="34246" y="21100"/>
                </a:lnTo>
                <a:lnTo>
                  <a:pt x="33968" y="21007"/>
                </a:lnTo>
                <a:lnTo>
                  <a:pt x="33690" y="20933"/>
                </a:lnTo>
                <a:lnTo>
                  <a:pt x="33412" y="20877"/>
                </a:lnTo>
                <a:lnTo>
                  <a:pt x="33133" y="20822"/>
                </a:lnTo>
                <a:lnTo>
                  <a:pt x="32855" y="20803"/>
                </a:lnTo>
                <a:lnTo>
                  <a:pt x="32577" y="20785"/>
                </a:lnTo>
                <a:lnTo>
                  <a:pt x="32299" y="20785"/>
                </a:lnTo>
                <a:lnTo>
                  <a:pt x="32021" y="20803"/>
                </a:lnTo>
                <a:lnTo>
                  <a:pt x="31743" y="20840"/>
                </a:lnTo>
                <a:lnTo>
                  <a:pt x="31465" y="20877"/>
                </a:lnTo>
                <a:lnTo>
                  <a:pt x="31205" y="20933"/>
                </a:lnTo>
                <a:lnTo>
                  <a:pt x="30964" y="21007"/>
                </a:lnTo>
                <a:lnTo>
                  <a:pt x="30723" y="21100"/>
                </a:lnTo>
                <a:lnTo>
                  <a:pt x="30482" y="21192"/>
                </a:lnTo>
                <a:lnTo>
                  <a:pt x="30278" y="21304"/>
                </a:lnTo>
                <a:lnTo>
                  <a:pt x="30074" y="21415"/>
                </a:lnTo>
                <a:lnTo>
                  <a:pt x="29889" y="21545"/>
                </a:lnTo>
                <a:lnTo>
                  <a:pt x="29722" y="21693"/>
                </a:lnTo>
                <a:lnTo>
                  <a:pt x="29574" y="21841"/>
                </a:lnTo>
                <a:lnTo>
                  <a:pt x="29444" y="22008"/>
                </a:lnTo>
                <a:lnTo>
                  <a:pt x="29314" y="22175"/>
                </a:lnTo>
                <a:lnTo>
                  <a:pt x="29203" y="22342"/>
                </a:lnTo>
                <a:lnTo>
                  <a:pt x="29110" y="22509"/>
                </a:lnTo>
                <a:lnTo>
                  <a:pt x="29036" y="22694"/>
                </a:lnTo>
                <a:lnTo>
                  <a:pt x="28962" y="22880"/>
                </a:lnTo>
                <a:lnTo>
                  <a:pt x="28925" y="23065"/>
                </a:lnTo>
                <a:lnTo>
                  <a:pt x="28869" y="23250"/>
                </a:lnTo>
                <a:lnTo>
                  <a:pt x="28850" y="23436"/>
                </a:lnTo>
                <a:lnTo>
                  <a:pt x="28832" y="23621"/>
                </a:lnTo>
                <a:lnTo>
                  <a:pt x="28813" y="23807"/>
                </a:lnTo>
                <a:lnTo>
                  <a:pt x="28832" y="24178"/>
                </a:lnTo>
                <a:lnTo>
                  <a:pt x="28888" y="24530"/>
                </a:lnTo>
                <a:lnTo>
                  <a:pt x="28999" y="24864"/>
                </a:lnTo>
                <a:lnTo>
                  <a:pt x="29129" y="25160"/>
                </a:lnTo>
                <a:lnTo>
                  <a:pt x="29203" y="25290"/>
                </a:lnTo>
                <a:lnTo>
                  <a:pt x="29295" y="25420"/>
                </a:lnTo>
                <a:lnTo>
                  <a:pt x="29388" y="25550"/>
                </a:lnTo>
                <a:lnTo>
                  <a:pt x="29481" y="25661"/>
                </a:lnTo>
                <a:lnTo>
                  <a:pt x="29592" y="25753"/>
                </a:lnTo>
                <a:lnTo>
                  <a:pt x="29703" y="25846"/>
                </a:lnTo>
                <a:lnTo>
                  <a:pt x="29833" y="25902"/>
                </a:lnTo>
                <a:lnTo>
                  <a:pt x="29963" y="25957"/>
                </a:lnTo>
                <a:lnTo>
                  <a:pt x="30093" y="26013"/>
                </a:lnTo>
                <a:lnTo>
                  <a:pt x="30241" y="26032"/>
                </a:lnTo>
                <a:lnTo>
                  <a:pt x="30389" y="26050"/>
                </a:lnTo>
                <a:lnTo>
                  <a:pt x="30538" y="26032"/>
                </a:lnTo>
                <a:lnTo>
                  <a:pt x="31075" y="25976"/>
                </a:lnTo>
                <a:lnTo>
                  <a:pt x="31520" y="25939"/>
                </a:lnTo>
                <a:lnTo>
                  <a:pt x="31854" y="25920"/>
                </a:lnTo>
                <a:lnTo>
                  <a:pt x="32095" y="25957"/>
                </a:lnTo>
                <a:lnTo>
                  <a:pt x="32188" y="25976"/>
                </a:lnTo>
                <a:lnTo>
                  <a:pt x="32262" y="25995"/>
                </a:lnTo>
                <a:lnTo>
                  <a:pt x="32318" y="26032"/>
                </a:lnTo>
                <a:lnTo>
                  <a:pt x="32373" y="26087"/>
                </a:lnTo>
                <a:lnTo>
                  <a:pt x="32410" y="26143"/>
                </a:lnTo>
                <a:lnTo>
                  <a:pt x="32429" y="26198"/>
                </a:lnTo>
                <a:lnTo>
                  <a:pt x="32447" y="26365"/>
                </a:lnTo>
                <a:lnTo>
                  <a:pt x="32447" y="26551"/>
                </a:lnTo>
                <a:lnTo>
                  <a:pt x="32429" y="26755"/>
                </a:lnTo>
                <a:lnTo>
                  <a:pt x="32392" y="26866"/>
                </a:lnTo>
                <a:lnTo>
                  <a:pt x="32355" y="26959"/>
                </a:lnTo>
                <a:lnTo>
                  <a:pt x="32318" y="27051"/>
                </a:lnTo>
                <a:lnTo>
                  <a:pt x="32243" y="27144"/>
                </a:lnTo>
                <a:lnTo>
                  <a:pt x="32151" y="27218"/>
                </a:lnTo>
                <a:lnTo>
                  <a:pt x="32040" y="27274"/>
                </a:lnTo>
                <a:lnTo>
                  <a:pt x="31910" y="27329"/>
                </a:lnTo>
                <a:lnTo>
                  <a:pt x="31743" y="27385"/>
                </a:lnTo>
                <a:lnTo>
                  <a:pt x="31539" y="27404"/>
                </a:lnTo>
                <a:lnTo>
                  <a:pt x="31298" y="27422"/>
                </a:lnTo>
                <a:lnTo>
                  <a:pt x="31038" y="27404"/>
                </a:lnTo>
                <a:lnTo>
                  <a:pt x="30723" y="27367"/>
                </a:lnTo>
                <a:lnTo>
                  <a:pt x="30389" y="27311"/>
                </a:lnTo>
                <a:lnTo>
                  <a:pt x="30056" y="27218"/>
                </a:lnTo>
                <a:lnTo>
                  <a:pt x="29740" y="27107"/>
                </a:lnTo>
                <a:lnTo>
                  <a:pt x="29425" y="26977"/>
                </a:lnTo>
                <a:lnTo>
                  <a:pt x="29129" y="26810"/>
                </a:lnTo>
                <a:lnTo>
                  <a:pt x="28850" y="26606"/>
                </a:lnTo>
                <a:lnTo>
                  <a:pt x="28572" y="26384"/>
                </a:lnTo>
                <a:lnTo>
                  <a:pt x="28331" y="26143"/>
                </a:lnTo>
                <a:lnTo>
                  <a:pt x="28127" y="25846"/>
                </a:lnTo>
                <a:lnTo>
                  <a:pt x="27942" y="25531"/>
                </a:lnTo>
                <a:lnTo>
                  <a:pt x="27868" y="25364"/>
                </a:lnTo>
                <a:lnTo>
                  <a:pt x="27794" y="25179"/>
                </a:lnTo>
                <a:lnTo>
                  <a:pt x="27738" y="24993"/>
                </a:lnTo>
                <a:lnTo>
                  <a:pt x="27682" y="24808"/>
                </a:lnTo>
                <a:lnTo>
                  <a:pt x="27645" y="24604"/>
                </a:lnTo>
                <a:lnTo>
                  <a:pt x="27608" y="24381"/>
                </a:lnTo>
                <a:lnTo>
                  <a:pt x="27590" y="24159"/>
                </a:lnTo>
                <a:lnTo>
                  <a:pt x="27571" y="23936"/>
                </a:lnTo>
                <a:lnTo>
                  <a:pt x="27590" y="23695"/>
                </a:lnTo>
                <a:lnTo>
                  <a:pt x="27608" y="23454"/>
                </a:lnTo>
                <a:lnTo>
                  <a:pt x="27627" y="23195"/>
                </a:lnTo>
                <a:lnTo>
                  <a:pt x="27664" y="22935"/>
                </a:lnTo>
                <a:lnTo>
                  <a:pt x="27719" y="22676"/>
                </a:lnTo>
                <a:lnTo>
                  <a:pt x="27794" y="22416"/>
                </a:lnTo>
                <a:lnTo>
                  <a:pt x="27886" y="22157"/>
                </a:lnTo>
                <a:lnTo>
                  <a:pt x="27979" y="21916"/>
                </a:lnTo>
                <a:lnTo>
                  <a:pt x="28090" y="21674"/>
                </a:lnTo>
                <a:lnTo>
                  <a:pt x="28220" y="21433"/>
                </a:lnTo>
                <a:lnTo>
                  <a:pt x="28350" y="21211"/>
                </a:lnTo>
                <a:lnTo>
                  <a:pt x="28498" y="21007"/>
                </a:lnTo>
                <a:lnTo>
                  <a:pt x="28665" y="20803"/>
                </a:lnTo>
                <a:lnTo>
                  <a:pt x="28832" y="20599"/>
                </a:lnTo>
                <a:lnTo>
                  <a:pt x="29017" y="20414"/>
                </a:lnTo>
                <a:lnTo>
                  <a:pt x="29221" y="20247"/>
                </a:lnTo>
                <a:lnTo>
                  <a:pt x="29425" y="20080"/>
                </a:lnTo>
                <a:lnTo>
                  <a:pt x="29629" y="19932"/>
                </a:lnTo>
                <a:lnTo>
                  <a:pt x="29852" y="19783"/>
                </a:lnTo>
                <a:lnTo>
                  <a:pt x="30093" y="19672"/>
                </a:lnTo>
                <a:lnTo>
                  <a:pt x="30334" y="19561"/>
                </a:lnTo>
                <a:lnTo>
                  <a:pt x="30575" y="19450"/>
                </a:lnTo>
                <a:lnTo>
                  <a:pt x="30834" y="19375"/>
                </a:lnTo>
                <a:lnTo>
                  <a:pt x="31094" y="19301"/>
                </a:lnTo>
                <a:lnTo>
                  <a:pt x="31354" y="19246"/>
                </a:lnTo>
                <a:lnTo>
                  <a:pt x="31632" y="19209"/>
                </a:lnTo>
                <a:lnTo>
                  <a:pt x="31928" y="19190"/>
                </a:lnTo>
                <a:lnTo>
                  <a:pt x="32206" y="19190"/>
                </a:lnTo>
                <a:lnTo>
                  <a:pt x="32503" y="19209"/>
                </a:lnTo>
                <a:lnTo>
                  <a:pt x="32800" y="19227"/>
                </a:lnTo>
                <a:lnTo>
                  <a:pt x="33115" y="19283"/>
                </a:lnTo>
                <a:lnTo>
                  <a:pt x="33412" y="19357"/>
                </a:lnTo>
                <a:lnTo>
                  <a:pt x="33727" y="19450"/>
                </a:lnTo>
                <a:lnTo>
                  <a:pt x="34042" y="19561"/>
                </a:lnTo>
                <a:lnTo>
                  <a:pt x="34357" y="19691"/>
                </a:lnTo>
                <a:lnTo>
                  <a:pt x="34672" y="19839"/>
                </a:lnTo>
                <a:lnTo>
                  <a:pt x="34988" y="20006"/>
                </a:lnTo>
                <a:lnTo>
                  <a:pt x="35284" y="20173"/>
                </a:lnTo>
                <a:lnTo>
                  <a:pt x="35562" y="20340"/>
                </a:lnTo>
                <a:lnTo>
                  <a:pt x="35840" y="20543"/>
                </a:lnTo>
                <a:lnTo>
                  <a:pt x="36081" y="20729"/>
                </a:lnTo>
                <a:lnTo>
                  <a:pt x="36304" y="20933"/>
                </a:lnTo>
                <a:lnTo>
                  <a:pt x="36526" y="21137"/>
                </a:lnTo>
                <a:lnTo>
                  <a:pt x="36712" y="21341"/>
                </a:lnTo>
                <a:lnTo>
                  <a:pt x="36897" y="21563"/>
                </a:lnTo>
                <a:lnTo>
                  <a:pt x="37064" y="21786"/>
                </a:lnTo>
                <a:lnTo>
                  <a:pt x="37231" y="22008"/>
                </a:lnTo>
                <a:lnTo>
                  <a:pt x="37361" y="22231"/>
                </a:lnTo>
                <a:lnTo>
                  <a:pt x="37491" y="22472"/>
                </a:lnTo>
                <a:lnTo>
                  <a:pt x="37602" y="22713"/>
                </a:lnTo>
                <a:lnTo>
                  <a:pt x="37695" y="22972"/>
                </a:lnTo>
                <a:lnTo>
                  <a:pt x="37787" y="23213"/>
                </a:lnTo>
                <a:lnTo>
                  <a:pt x="37861" y="23473"/>
                </a:lnTo>
                <a:lnTo>
                  <a:pt x="37917" y="23733"/>
                </a:lnTo>
                <a:lnTo>
                  <a:pt x="37954" y="23992"/>
                </a:lnTo>
                <a:lnTo>
                  <a:pt x="37991" y="24252"/>
                </a:lnTo>
                <a:lnTo>
                  <a:pt x="38010" y="24511"/>
                </a:lnTo>
                <a:lnTo>
                  <a:pt x="38028" y="24789"/>
                </a:lnTo>
                <a:lnTo>
                  <a:pt x="38028" y="25327"/>
                </a:lnTo>
                <a:lnTo>
                  <a:pt x="37973" y="25883"/>
                </a:lnTo>
                <a:lnTo>
                  <a:pt x="37880" y="26440"/>
                </a:lnTo>
                <a:lnTo>
                  <a:pt x="37750" y="26996"/>
                </a:lnTo>
                <a:lnTo>
                  <a:pt x="37583" y="27552"/>
                </a:lnTo>
                <a:lnTo>
                  <a:pt x="37398" y="28127"/>
                </a:lnTo>
                <a:lnTo>
                  <a:pt x="37231" y="28609"/>
                </a:lnTo>
                <a:lnTo>
                  <a:pt x="37046" y="29035"/>
                </a:lnTo>
                <a:lnTo>
                  <a:pt x="36879" y="29406"/>
                </a:lnTo>
                <a:lnTo>
                  <a:pt x="36730" y="29721"/>
                </a:lnTo>
                <a:lnTo>
                  <a:pt x="36582" y="29981"/>
                </a:lnTo>
                <a:lnTo>
                  <a:pt x="36452" y="30203"/>
                </a:lnTo>
                <a:lnTo>
                  <a:pt x="36323" y="30370"/>
                </a:lnTo>
                <a:lnTo>
                  <a:pt x="36545" y="30593"/>
                </a:lnTo>
                <a:lnTo>
                  <a:pt x="36805" y="30852"/>
                </a:lnTo>
                <a:lnTo>
                  <a:pt x="37120" y="31112"/>
                </a:lnTo>
                <a:lnTo>
                  <a:pt x="37491" y="31408"/>
                </a:lnTo>
                <a:lnTo>
                  <a:pt x="37898" y="31705"/>
                </a:lnTo>
                <a:lnTo>
                  <a:pt x="38381" y="31983"/>
                </a:lnTo>
                <a:lnTo>
                  <a:pt x="38918" y="32261"/>
                </a:lnTo>
                <a:lnTo>
                  <a:pt x="39215" y="32391"/>
                </a:lnTo>
                <a:lnTo>
                  <a:pt x="39512" y="32502"/>
                </a:lnTo>
                <a:lnTo>
                  <a:pt x="39827" y="32632"/>
                </a:lnTo>
                <a:lnTo>
                  <a:pt x="40179" y="32725"/>
                </a:lnTo>
                <a:lnTo>
                  <a:pt x="40531" y="32836"/>
                </a:lnTo>
                <a:lnTo>
                  <a:pt x="40902" y="32910"/>
                </a:lnTo>
                <a:lnTo>
                  <a:pt x="41291" y="32984"/>
                </a:lnTo>
                <a:lnTo>
                  <a:pt x="41699" y="33059"/>
                </a:lnTo>
                <a:lnTo>
                  <a:pt x="42126" y="33096"/>
                </a:lnTo>
                <a:lnTo>
                  <a:pt x="42571" y="33133"/>
                </a:lnTo>
                <a:lnTo>
                  <a:pt x="43034" y="33151"/>
                </a:lnTo>
                <a:lnTo>
                  <a:pt x="43516" y="33151"/>
                </a:lnTo>
                <a:lnTo>
                  <a:pt x="44036" y="33133"/>
                </a:lnTo>
                <a:lnTo>
                  <a:pt x="44555" y="33096"/>
                </a:lnTo>
                <a:lnTo>
                  <a:pt x="45092" y="33040"/>
                </a:lnTo>
                <a:lnTo>
                  <a:pt x="45649" y="32966"/>
                </a:lnTo>
                <a:lnTo>
                  <a:pt x="46242" y="32873"/>
                </a:lnTo>
                <a:lnTo>
                  <a:pt x="46854" y="32743"/>
                </a:lnTo>
                <a:lnTo>
                  <a:pt x="47336" y="32632"/>
                </a:lnTo>
                <a:lnTo>
                  <a:pt x="47799" y="32502"/>
                </a:lnTo>
                <a:lnTo>
                  <a:pt x="48244" y="32373"/>
                </a:lnTo>
                <a:lnTo>
                  <a:pt x="48671" y="32224"/>
                </a:lnTo>
                <a:lnTo>
                  <a:pt x="49097" y="32057"/>
                </a:lnTo>
                <a:lnTo>
                  <a:pt x="49487" y="31909"/>
                </a:lnTo>
                <a:lnTo>
                  <a:pt x="49857" y="31724"/>
                </a:lnTo>
                <a:lnTo>
                  <a:pt x="50210" y="31557"/>
                </a:lnTo>
                <a:lnTo>
                  <a:pt x="50543" y="31371"/>
                </a:lnTo>
                <a:lnTo>
                  <a:pt x="50859" y="31167"/>
                </a:lnTo>
                <a:lnTo>
                  <a:pt x="51174" y="30982"/>
                </a:lnTo>
                <a:lnTo>
                  <a:pt x="51470" y="30778"/>
                </a:lnTo>
                <a:lnTo>
                  <a:pt x="51730" y="30574"/>
                </a:lnTo>
                <a:lnTo>
                  <a:pt x="52008" y="30370"/>
                </a:lnTo>
                <a:lnTo>
                  <a:pt x="52249" y="30148"/>
                </a:lnTo>
                <a:lnTo>
                  <a:pt x="52472" y="29944"/>
                </a:lnTo>
                <a:lnTo>
                  <a:pt x="52898" y="29499"/>
                </a:lnTo>
                <a:lnTo>
                  <a:pt x="53287" y="29072"/>
                </a:lnTo>
                <a:lnTo>
                  <a:pt x="53621" y="28627"/>
                </a:lnTo>
                <a:lnTo>
                  <a:pt x="53899" y="28201"/>
                </a:lnTo>
                <a:lnTo>
                  <a:pt x="54159" y="27793"/>
                </a:lnTo>
                <a:lnTo>
                  <a:pt x="54381" y="27404"/>
                </a:lnTo>
                <a:lnTo>
                  <a:pt x="54567" y="27033"/>
                </a:lnTo>
                <a:lnTo>
                  <a:pt x="54734" y="26681"/>
                </a:lnTo>
                <a:lnTo>
                  <a:pt x="54641" y="25809"/>
                </a:lnTo>
                <a:lnTo>
                  <a:pt x="54585" y="25309"/>
                </a:lnTo>
                <a:lnTo>
                  <a:pt x="54511" y="24789"/>
                </a:lnTo>
                <a:lnTo>
                  <a:pt x="54400" y="24233"/>
                </a:lnTo>
                <a:lnTo>
                  <a:pt x="54270" y="23658"/>
                </a:lnTo>
                <a:lnTo>
                  <a:pt x="54103" y="23084"/>
                </a:lnTo>
                <a:lnTo>
                  <a:pt x="53918" y="22527"/>
                </a:lnTo>
                <a:lnTo>
                  <a:pt x="53695" y="21990"/>
                </a:lnTo>
                <a:lnTo>
                  <a:pt x="53566" y="21730"/>
                </a:lnTo>
                <a:lnTo>
                  <a:pt x="53436" y="21471"/>
                </a:lnTo>
                <a:lnTo>
                  <a:pt x="53287" y="21229"/>
                </a:lnTo>
                <a:lnTo>
                  <a:pt x="53139" y="20988"/>
                </a:lnTo>
                <a:lnTo>
                  <a:pt x="52972" y="20766"/>
                </a:lnTo>
                <a:lnTo>
                  <a:pt x="52787" y="20562"/>
                </a:lnTo>
                <a:lnTo>
                  <a:pt x="52601" y="20358"/>
                </a:lnTo>
                <a:lnTo>
                  <a:pt x="52398" y="20191"/>
                </a:lnTo>
                <a:lnTo>
                  <a:pt x="52194" y="20024"/>
                </a:lnTo>
                <a:lnTo>
                  <a:pt x="51971" y="19876"/>
                </a:lnTo>
                <a:lnTo>
                  <a:pt x="51730" y="19746"/>
                </a:lnTo>
                <a:lnTo>
                  <a:pt x="51489" y="19635"/>
                </a:lnTo>
                <a:lnTo>
                  <a:pt x="51229" y="19561"/>
                </a:lnTo>
                <a:lnTo>
                  <a:pt x="50951" y="19505"/>
                </a:lnTo>
                <a:lnTo>
                  <a:pt x="50581" y="19450"/>
                </a:lnTo>
                <a:lnTo>
                  <a:pt x="50247" y="19412"/>
                </a:lnTo>
                <a:lnTo>
                  <a:pt x="49913" y="19375"/>
                </a:lnTo>
                <a:lnTo>
                  <a:pt x="49579" y="19357"/>
                </a:lnTo>
                <a:lnTo>
                  <a:pt x="49264" y="19375"/>
                </a:lnTo>
                <a:lnTo>
                  <a:pt x="48967" y="19375"/>
                </a:lnTo>
                <a:lnTo>
                  <a:pt x="48671" y="19412"/>
                </a:lnTo>
                <a:lnTo>
                  <a:pt x="48393" y="19450"/>
                </a:lnTo>
                <a:lnTo>
                  <a:pt x="48115" y="19505"/>
                </a:lnTo>
                <a:lnTo>
                  <a:pt x="47855" y="19561"/>
                </a:lnTo>
                <a:lnTo>
                  <a:pt x="47595" y="19635"/>
                </a:lnTo>
                <a:lnTo>
                  <a:pt x="47373" y="19728"/>
                </a:lnTo>
                <a:lnTo>
                  <a:pt x="47132" y="19820"/>
                </a:lnTo>
                <a:lnTo>
                  <a:pt x="46928" y="19932"/>
                </a:lnTo>
                <a:lnTo>
                  <a:pt x="46724" y="20061"/>
                </a:lnTo>
                <a:lnTo>
                  <a:pt x="46520" y="20191"/>
                </a:lnTo>
                <a:lnTo>
                  <a:pt x="46353" y="20321"/>
                </a:lnTo>
                <a:lnTo>
                  <a:pt x="46186" y="20469"/>
                </a:lnTo>
                <a:lnTo>
                  <a:pt x="46019" y="20618"/>
                </a:lnTo>
                <a:lnTo>
                  <a:pt x="45871" y="20785"/>
                </a:lnTo>
                <a:lnTo>
                  <a:pt x="45741" y="20951"/>
                </a:lnTo>
                <a:lnTo>
                  <a:pt x="45612" y="21137"/>
                </a:lnTo>
                <a:lnTo>
                  <a:pt x="45500" y="21322"/>
                </a:lnTo>
                <a:lnTo>
                  <a:pt x="45408" y="21526"/>
                </a:lnTo>
                <a:lnTo>
                  <a:pt x="45333" y="21712"/>
                </a:lnTo>
                <a:lnTo>
                  <a:pt x="45259" y="21916"/>
                </a:lnTo>
                <a:lnTo>
                  <a:pt x="45185" y="22138"/>
                </a:lnTo>
                <a:lnTo>
                  <a:pt x="45148" y="22360"/>
                </a:lnTo>
                <a:lnTo>
                  <a:pt x="45111" y="22583"/>
                </a:lnTo>
                <a:lnTo>
                  <a:pt x="45092" y="22805"/>
                </a:lnTo>
                <a:lnTo>
                  <a:pt x="45074" y="23028"/>
                </a:lnTo>
                <a:lnTo>
                  <a:pt x="45074" y="23269"/>
                </a:lnTo>
                <a:lnTo>
                  <a:pt x="45111" y="23733"/>
                </a:lnTo>
                <a:lnTo>
                  <a:pt x="45167" y="24178"/>
                </a:lnTo>
                <a:lnTo>
                  <a:pt x="45241" y="24585"/>
                </a:lnTo>
                <a:lnTo>
                  <a:pt x="45352" y="24993"/>
                </a:lnTo>
                <a:lnTo>
                  <a:pt x="45482" y="25346"/>
                </a:lnTo>
                <a:lnTo>
                  <a:pt x="45630" y="25698"/>
                </a:lnTo>
                <a:lnTo>
                  <a:pt x="45797" y="25995"/>
                </a:lnTo>
                <a:lnTo>
                  <a:pt x="45982" y="26273"/>
                </a:lnTo>
                <a:lnTo>
                  <a:pt x="46186" y="26514"/>
                </a:lnTo>
                <a:lnTo>
                  <a:pt x="46409" y="26736"/>
                </a:lnTo>
                <a:lnTo>
                  <a:pt x="46650" y="26903"/>
                </a:lnTo>
                <a:lnTo>
                  <a:pt x="46909" y="27051"/>
                </a:lnTo>
                <a:lnTo>
                  <a:pt x="47169" y="27144"/>
                </a:lnTo>
                <a:lnTo>
                  <a:pt x="47447" y="27200"/>
                </a:lnTo>
                <a:lnTo>
                  <a:pt x="47744" y="27200"/>
                </a:lnTo>
                <a:lnTo>
                  <a:pt x="48040" y="27181"/>
                </a:lnTo>
                <a:lnTo>
                  <a:pt x="48319" y="27126"/>
                </a:lnTo>
                <a:lnTo>
                  <a:pt x="48578" y="27051"/>
                </a:lnTo>
                <a:lnTo>
                  <a:pt x="48819" y="26977"/>
                </a:lnTo>
                <a:lnTo>
                  <a:pt x="49042" y="26903"/>
                </a:lnTo>
                <a:lnTo>
                  <a:pt x="49394" y="26736"/>
                </a:lnTo>
                <a:lnTo>
                  <a:pt x="49672" y="26588"/>
                </a:lnTo>
                <a:lnTo>
                  <a:pt x="49913" y="26477"/>
                </a:lnTo>
                <a:lnTo>
                  <a:pt x="50024" y="26440"/>
                </a:lnTo>
                <a:lnTo>
                  <a:pt x="50117" y="26421"/>
                </a:lnTo>
                <a:lnTo>
                  <a:pt x="50210" y="26402"/>
                </a:lnTo>
                <a:lnTo>
                  <a:pt x="50284" y="26421"/>
                </a:lnTo>
                <a:lnTo>
                  <a:pt x="50377" y="26458"/>
                </a:lnTo>
                <a:lnTo>
                  <a:pt x="50469" y="26514"/>
                </a:lnTo>
                <a:lnTo>
                  <a:pt x="50543" y="26588"/>
                </a:lnTo>
                <a:lnTo>
                  <a:pt x="50618" y="26699"/>
                </a:lnTo>
                <a:lnTo>
                  <a:pt x="50673" y="26829"/>
                </a:lnTo>
                <a:lnTo>
                  <a:pt x="50710" y="26959"/>
                </a:lnTo>
                <a:lnTo>
                  <a:pt x="50729" y="27126"/>
                </a:lnTo>
                <a:lnTo>
                  <a:pt x="50729" y="27292"/>
                </a:lnTo>
                <a:lnTo>
                  <a:pt x="50692" y="27459"/>
                </a:lnTo>
                <a:lnTo>
                  <a:pt x="50636" y="27626"/>
                </a:lnTo>
                <a:lnTo>
                  <a:pt x="50543" y="27812"/>
                </a:lnTo>
                <a:lnTo>
                  <a:pt x="50414" y="27978"/>
                </a:lnTo>
                <a:lnTo>
                  <a:pt x="50247" y="28145"/>
                </a:lnTo>
                <a:lnTo>
                  <a:pt x="50043" y="28294"/>
                </a:lnTo>
                <a:lnTo>
                  <a:pt x="49802" y="28442"/>
                </a:lnTo>
                <a:lnTo>
                  <a:pt x="49524" y="28553"/>
                </a:lnTo>
                <a:lnTo>
                  <a:pt x="49190" y="28664"/>
                </a:lnTo>
                <a:lnTo>
                  <a:pt x="48801" y="28757"/>
                </a:lnTo>
                <a:lnTo>
                  <a:pt x="48597" y="28776"/>
                </a:lnTo>
                <a:lnTo>
                  <a:pt x="48374" y="28794"/>
                </a:lnTo>
                <a:lnTo>
                  <a:pt x="48152" y="28794"/>
                </a:lnTo>
                <a:lnTo>
                  <a:pt x="47948" y="28776"/>
                </a:lnTo>
                <a:lnTo>
                  <a:pt x="47725" y="28739"/>
                </a:lnTo>
                <a:lnTo>
                  <a:pt x="47484" y="28702"/>
                </a:lnTo>
                <a:lnTo>
                  <a:pt x="47262" y="28646"/>
                </a:lnTo>
                <a:lnTo>
                  <a:pt x="47039" y="28572"/>
                </a:lnTo>
                <a:lnTo>
                  <a:pt x="46817" y="28479"/>
                </a:lnTo>
                <a:lnTo>
                  <a:pt x="46594" y="28368"/>
                </a:lnTo>
                <a:lnTo>
                  <a:pt x="46372" y="28257"/>
                </a:lnTo>
                <a:lnTo>
                  <a:pt x="46168" y="28127"/>
                </a:lnTo>
                <a:lnTo>
                  <a:pt x="45945" y="27997"/>
                </a:lnTo>
                <a:lnTo>
                  <a:pt x="45741" y="27849"/>
                </a:lnTo>
                <a:lnTo>
                  <a:pt x="45537" y="27682"/>
                </a:lnTo>
                <a:lnTo>
                  <a:pt x="45352" y="27496"/>
                </a:lnTo>
                <a:lnTo>
                  <a:pt x="45167" y="27311"/>
                </a:lnTo>
                <a:lnTo>
                  <a:pt x="44981" y="27107"/>
                </a:lnTo>
                <a:lnTo>
                  <a:pt x="44814" y="26903"/>
                </a:lnTo>
                <a:lnTo>
                  <a:pt x="44647" y="26681"/>
                </a:lnTo>
                <a:lnTo>
                  <a:pt x="44499" y="26440"/>
                </a:lnTo>
                <a:lnTo>
                  <a:pt x="44369" y="26198"/>
                </a:lnTo>
                <a:lnTo>
                  <a:pt x="44239" y="25939"/>
                </a:lnTo>
                <a:lnTo>
                  <a:pt x="44128" y="25661"/>
                </a:lnTo>
                <a:lnTo>
                  <a:pt x="44017" y="25383"/>
                </a:lnTo>
                <a:lnTo>
                  <a:pt x="43943" y="25105"/>
                </a:lnTo>
                <a:lnTo>
                  <a:pt x="43869" y="24808"/>
                </a:lnTo>
                <a:lnTo>
                  <a:pt x="43813" y="24493"/>
                </a:lnTo>
                <a:lnTo>
                  <a:pt x="43776" y="24178"/>
                </a:lnTo>
                <a:lnTo>
                  <a:pt x="43776" y="23844"/>
                </a:lnTo>
                <a:lnTo>
                  <a:pt x="43776" y="23510"/>
                </a:lnTo>
                <a:lnTo>
                  <a:pt x="43795" y="23176"/>
                </a:lnTo>
                <a:lnTo>
                  <a:pt x="43832" y="22824"/>
                </a:lnTo>
                <a:lnTo>
                  <a:pt x="43887" y="22490"/>
                </a:lnTo>
                <a:lnTo>
                  <a:pt x="43961" y="22175"/>
                </a:lnTo>
                <a:lnTo>
                  <a:pt x="44036" y="21860"/>
                </a:lnTo>
                <a:lnTo>
                  <a:pt x="44128" y="21563"/>
                </a:lnTo>
                <a:lnTo>
                  <a:pt x="44239" y="21285"/>
                </a:lnTo>
                <a:lnTo>
                  <a:pt x="44369" y="21007"/>
                </a:lnTo>
                <a:lnTo>
                  <a:pt x="44499" y="20747"/>
                </a:lnTo>
                <a:lnTo>
                  <a:pt x="44647" y="20488"/>
                </a:lnTo>
                <a:lnTo>
                  <a:pt x="44814" y="20265"/>
                </a:lnTo>
                <a:lnTo>
                  <a:pt x="45000" y="20024"/>
                </a:lnTo>
                <a:lnTo>
                  <a:pt x="45167" y="19820"/>
                </a:lnTo>
                <a:lnTo>
                  <a:pt x="45370" y="19598"/>
                </a:lnTo>
                <a:lnTo>
                  <a:pt x="45574" y="19412"/>
                </a:lnTo>
                <a:lnTo>
                  <a:pt x="45797" y="19227"/>
                </a:lnTo>
                <a:lnTo>
                  <a:pt x="46019" y="19060"/>
                </a:lnTo>
                <a:lnTo>
                  <a:pt x="46242" y="18893"/>
                </a:lnTo>
                <a:lnTo>
                  <a:pt x="46483" y="18745"/>
                </a:lnTo>
                <a:lnTo>
                  <a:pt x="46743" y="18615"/>
                </a:lnTo>
                <a:lnTo>
                  <a:pt x="47002" y="18485"/>
                </a:lnTo>
                <a:lnTo>
                  <a:pt x="47262" y="18374"/>
                </a:lnTo>
                <a:lnTo>
                  <a:pt x="47540" y="18263"/>
                </a:lnTo>
                <a:lnTo>
                  <a:pt x="47818" y="18189"/>
                </a:lnTo>
                <a:lnTo>
                  <a:pt x="48096" y="18096"/>
                </a:lnTo>
                <a:lnTo>
                  <a:pt x="48393" y="18040"/>
                </a:lnTo>
                <a:lnTo>
                  <a:pt x="48689" y="17985"/>
                </a:lnTo>
                <a:lnTo>
                  <a:pt x="48986" y="17929"/>
                </a:lnTo>
                <a:lnTo>
                  <a:pt x="49301" y="17892"/>
                </a:lnTo>
                <a:lnTo>
                  <a:pt x="49616" y="17874"/>
                </a:lnTo>
                <a:lnTo>
                  <a:pt x="50562" y="17874"/>
                </a:lnTo>
                <a:lnTo>
                  <a:pt x="50877" y="17911"/>
                </a:lnTo>
                <a:lnTo>
                  <a:pt x="51174" y="17948"/>
                </a:lnTo>
                <a:lnTo>
                  <a:pt x="51470" y="18022"/>
                </a:lnTo>
                <a:lnTo>
                  <a:pt x="51749" y="18096"/>
                </a:lnTo>
                <a:lnTo>
                  <a:pt x="52008" y="18207"/>
                </a:lnTo>
                <a:lnTo>
                  <a:pt x="52268" y="18319"/>
                </a:lnTo>
                <a:lnTo>
                  <a:pt x="52509" y="18448"/>
                </a:lnTo>
                <a:lnTo>
                  <a:pt x="52731" y="18597"/>
                </a:lnTo>
                <a:lnTo>
                  <a:pt x="52954" y="18745"/>
                </a:lnTo>
                <a:lnTo>
                  <a:pt x="53158" y="18912"/>
                </a:lnTo>
                <a:lnTo>
                  <a:pt x="53343" y="19097"/>
                </a:lnTo>
                <a:lnTo>
                  <a:pt x="53529" y="19283"/>
                </a:lnTo>
                <a:lnTo>
                  <a:pt x="53714" y="19487"/>
                </a:lnTo>
                <a:lnTo>
                  <a:pt x="53881" y="19691"/>
                </a:lnTo>
                <a:lnTo>
                  <a:pt x="54177" y="20136"/>
                </a:lnTo>
                <a:lnTo>
                  <a:pt x="54456" y="20581"/>
                </a:lnTo>
                <a:lnTo>
                  <a:pt x="54697" y="21063"/>
                </a:lnTo>
                <a:lnTo>
                  <a:pt x="54901" y="21526"/>
                </a:lnTo>
                <a:lnTo>
                  <a:pt x="55086" y="22008"/>
                </a:lnTo>
                <a:lnTo>
                  <a:pt x="55253" y="22472"/>
                </a:lnTo>
                <a:lnTo>
                  <a:pt x="55383" y="22917"/>
                </a:lnTo>
                <a:lnTo>
                  <a:pt x="55624" y="23751"/>
                </a:lnTo>
                <a:lnTo>
                  <a:pt x="55753" y="24307"/>
                </a:lnTo>
                <a:lnTo>
                  <a:pt x="55846" y="24826"/>
                </a:lnTo>
                <a:lnTo>
                  <a:pt x="55920" y="25309"/>
                </a:lnTo>
                <a:lnTo>
                  <a:pt x="55957" y="25753"/>
                </a:lnTo>
                <a:lnTo>
                  <a:pt x="56273" y="25957"/>
                </a:lnTo>
                <a:lnTo>
                  <a:pt x="56643" y="26161"/>
                </a:lnTo>
                <a:lnTo>
                  <a:pt x="57070" y="26384"/>
                </a:lnTo>
                <a:lnTo>
                  <a:pt x="57533" y="26606"/>
                </a:lnTo>
                <a:lnTo>
                  <a:pt x="58071" y="26810"/>
                </a:lnTo>
                <a:lnTo>
                  <a:pt x="58646" y="27014"/>
                </a:lnTo>
                <a:lnTo>
                  <a:pt x="59258" y="27181"/>
                </a:lnTo>
                <a:lnTo>
                  <a:pt x="59573" y="27255"/>
                </a:lnTo>
                <a:lnTo>
                  <a:pt x="59907" y="27311"/>
                </a:lnTo>
                <a:lnTo>
                  <a:pt x="60240" y="27348"/>
                </a:lnTo>
                <a:lnTo>
                  <a:pt x="60593" y="27385"/>
                </a:lnTo>
                <a:lnTo>
                  <a:pt x="60945" y="27404"/>
                </a:lnTo>
                <a:lnTo>
                  <a:pt x="61297" y="27422"/>
                </a:lnTo>
                <a:lnTo>
                  <a:pt x="61668" y="27404"/>
                </a:lnTo>
                <a:lnTo>
                  <a:pt x="62039" y="27367"/>
                </a:lnTo>
                <a:lnTo>
                  <a:pt x="62428" y="27329"/>
                </a:lnTo>
                <a:lnTo>
                  <a:pt x="62799" y="27255"/>
                </a:lnTo>
                <a:lnTo>
                  <a:pt x="63188" y="27163"/>
                </a:lnTo>
                <a:lnTo>
                  <a:pt x="63578" y="27051"/>
                </a:lnTo>
                <a:lnTo>
                  <a:pt x="63967" y="26922"/>
                </a:lnTo>
                <a:lnTo>
                  <a:pt x="64356" y="26755"/>
                </a:lnTo>
                <a:lnTo>
                  <a:pt x="64764" y="26569"/>
                </a:lnTo>
                <a:lnTo>
                  <a:pt x="65154" y="26347"/>
                </a:lnTo>
                <a:lnTo>
                  <a:pt x="65543" y="26106"/>
                </a:lnTo>
                <a:lnTo>
                  <a:pt x="65951" y="25828"/>
                </a:lnTo>
                <a:lnTo>
                  <a:pt x="66396" y="25494"/>
                </a:lnTo>
                <a:lnTo>
                  <a:pt x="66804" y="25142"/>
                </a:lnTo>
                <a:lnTo>
                  <a:pt x="67193" y="24771"/>
                </a:lnTo>
                <a:lnTo>
                  <a:pt x="67545" y="24400"/>
                </a:lnTo>
                <a:lnTo>
                  <a:pt x="67861" y="24011"/>
                </a:lnTo>
                <a:lnTo>
                  <a:pt x="68157" y="23621"/>
                </a:lnTo>
                <a:lnTo>
                  <a:pt x="68435" y="23213"/>
                </a:lnTo>
                <a:lnTo>
                  <a:pt x="68676" y="22805"/>
                </a:lnTo>
                <a:lnTo>
                  <a:pt x="68899" y="22398"/>
                </a:lnTo>
                <a:lnTo>
                  <a:pt x="69084" y="21990"/>
                </a:lnTo>
                <a:lnTo>
                  <a:pt x="69270" y="21582"/>
                </a:lnTo>
                <a:lnTo>
                  <a:pt x="69418" y="21192"/>
                </a:lnTo>
                <a:lnTo>
                  <a:pt x="69566" y="20785"/>
                </a:lnTo>
                <a:lnTo>
                  <a:pt x="69678" y="20395"/>
                </a:lnTo>
                <a:lnTo>
                  <a:pt x="69770" y="19987"/>
                </a:lnTo>
                <a:lnTo>
                  <a:pt x="69863" y="19616"/>
                </a:lnTo>
                <a:lnTo>
                  <a:pt x="69937" y="19246"/>
                </a:lnTo>
                <a:lnTo>
                  <a:pt x="69993" y="18875"/>
                </a:lnTo>
                <a:lnTo>
                  <a:pt x="70067" y="18189"/>
                </a:lnTo>
                <a:lnTo>
                  <a:pt x="70086" y="17577"/>
                </a:lnTo>
                <a:lnTo>
                  <a:pt x="70086" y="17021"/>
                </a:lnTo>
                <a:lnTo>
                  <a:pt x="70049" y="16576"/>
                </a:lnTo>
                <a:lnTo>
                  <a:pt x="69993" y="16205"/>
                </a:lnTo>
                <a:lnTo>
                  <a:pt x="69937" y="15964"/>
                </a:lnTo>
                <a:lnTo>
                  <a:pt x="69919" y="15890"/>
                </a:lnTo>
                <a:lnTo>
                  <a:pt x="69882" y="15853"/>
                </a:lnTo>
                <a:lnTo>
                  <a:pt x="69845" y="15834"/>
                </a:lnTo>
                <a:lnTo>
                  <a:pt x="69770" y="15871"/>
                </a:lnTo>
                <a:lnTo>
                  <a:pt x="69548" y="16001"/>
                </a:lnTo>
                <a:lnTo>
                  <a:pt x="69233" y="16261"/>
                </a:lnTo>
                <a:lnTo>
                  <a:pt x="68825" y="16594"/>
                </a:lnTo>
                <a:lnTo>
                  <a:pt x="68343" y="16984"/>
                </a:lnTo>
                <a:lnTo>
                  <a:pt x="67768" y="17410"/>
                </a:lnTo>
                <a:lnTo>
                  <a:pt x="67156" y="17836"/>
                </a:lnTo>
                <a:lnTo>
                  <a:pt x="66822" y="18059"/>
                </a:lnTo>
                <a:lnTo>
                  <a:pt x="66489" y="18263"/>
                </a:lnTo>
                <a:lnTo>
                  <a:pt x="66136" y="18467"/>
                </a:lnTo>
                <a:lnTo>
                  <a:pt x="65784" y="18671"/>
                </a:lnTo>
                <a:lnTo>
                  <a:pt x="65413" y="18838"/>
                </a:lnTo>
                <a:lnTo>
                  <a:pt x="65042" y="19005"/>
                </a:lnTo>
                <a:lnTo>
                  <a:pt x="64672" y="19134"/>
                </a:lnTo>
                <a:lnTo>
                  <a:pt x="64301" y="19264"/>
                </a:lnTo>
                <a:lnTo>
                  <a:pt x="63911" y="19338"/>
                </a:lnTo>
                <a:lnTo>
                  <a:pt x="63522" y="19412"/>
                </a:lnTo>
                <a:lnTo>
                  <a:pt x="63151" y="19450"/>
                </a:lnTo>
                <a:lnTo>
                  <a:pt x="62762" y="19431"/>
                </a:lnTo>
                <a:lnTo>
                  <a:pt x="62391" y="19394"/>
                </a:lnTo>
                <a:lnTo>
                  <a:pt x="62020" y="19320"/>
                </a:lnTo>
                <a:lnTo>
                  <a:pt x="61835" y="19264"/>
                </a:lnTo>
                <a:lnTo>
                  <a:pt x="61649" y="19190"/>
                </a:lnTo>
                <a:lnTo>
                  <a:pt x="61464" y="19116"/>
                </a:lnTo>
                <a:lnTo>
                  <a:pt x="61279" y="19023"/>
                </a:lnTo>
                <a:lnTo>
                  <a:pt x="61093" y="18912"/>
                </a:lnTo>
                <a:lnTo>
                  <a:pt x="60926" y="18801"/>
                </a:lnTo>
                <a:lnTo>
                  <a:pt x="60741" y="18671"/>
                </a:lnTo>
                <a:lnTo>
                  <a:pt x="60574" y="18541"/>
                </a:lnTo>
                <a:lnTo>
                  <a:pt x="60240" y="18226"/>
                </a:lnTo>
                <a:lnTo>
                  <a:pt x="59944" y="17892"/>
                </a:lnTo>
                <a:lnTo>
                  <a:pt x="59666" y="17540"/>
                </a:lnTo>
                <a:lnTo>
                  <a:pt x="59387" y="17150"/>
                </a:lnTo>
                <a:lnTo>
                  <a:pt x="59146" y="16761"/>
                </a:lnTo>
                <a:lnTo>
                  <a:pt x="58905" y="16353"/>
                </a:lnTo>
                <a:lnTo>
                  <a:pt x="58683" y="15927"/>
                </a:lnTo>
                <a:lnTo>
                  <a:pt x="58479" y="15500"/>
                </a:lnTo>
                <a:lnTo>
                  <a:pt x="58090" y="14592"/>
                </a:lnTo>
                <a:lnTo>
                  <a:pt x="57700" y="13665"/>
                </a:lnTo>
                <a:lnTo>
                  <a:pt x="57311" y="12719"/>
                </a:lnTo>
                <a:lnTo>
                  <a:pt x="56903" y="11792"/>
                </a:lnTo>
                <a:lnTo>
                  <a:pt x="56680" y="11329"/>
                </a:lnTo>
                <a:lnTo>
                  <a:pt x="56458" y="10884"/>
                </a:lnTo>
                <a:lnTo>
                  <a:pt x="56217" y="10439"/>
                </a:lnTo>
                <a:lnTo>
                  <a:pt x="55957" y="9994"/>
                </a:lnTo>
                <a:lnTo>
                  <a:pt x="55679" y="9586"/>
                </a:lnTo>
                <a:lnTo>
                  <a:pt x="55383" y="9178"/>
                </a:lnTo>
                <a:lnTo>
                  <a:pt x="55067" y="8789"/>
                </a:lnTo>
                <a:lnTo>
                  <a:pt x="54715" y="8418"/>
                </a:lnTo>
                <a:lnTo>
                  <a:pt x="54344" y="8065"/>
                </a:lnTo>
                <a:lnTo>
                  <a:pt x="53936" y="7732"/>
                </a:lnTo>
                <a:lnTo>
                  <a:pt x="53510" y="7435"/>
                </a:lnTo>
                <a:lnTo>
                  <a:pt x="53046" y="7157"/>
                </a:lnTo>
                <a:lnTo>
                  <a:pt x="52527" y="6897"/>
                </a:lnTo>
                <a:lnTo>
                  <a:pt x="51990" y="6675"/>
                </a:lnTo>
                <a:lnTo>
                  <a:pt x="51712" y="6582"/>
                </a:lnTo>
                <a:lnTo>
                  <a:pt x="51415" y="6489"/>
                </a:lnTo>
                <a:lnTo>
                  <a:pt x="51100" y="6415"/>
                </a:lnTo>
                <a:lnTo>
                  <a:pt x="50784" y="6341"/>
                </a:lnTo>
                <a:lnTo>
                  <a:pt x="50265" y="6248"/>
                </a:lnTo>
                <a:lnTo>
                  <a:pt x="49746" y="6156"/>
                </a:lnTo>
                <a:lnTo>
                  <a:pt x="49246" y="6100"/>
                </a:lnTo>
                <a:lnTo>
                  <a:pt x="48745" y="6063"/>
                </a:lnTo>
                <a:lnTo>
                  <a:pt x="48263" y="6044"/>
                </a:lnTo>
                <a:lnTo>
                  <a:pt x="47799" y="6044"/>
                </a:lnTo>
                <a:lnTo>
                  <a:pt x="47354" y="6063"/>
                </a:lnTo>
                <a:lnTo>
                  <a:pt x="46909" y="6082"/>
                </a:lnTo>
                <a:lnTo>
                  <a:pt x="46483" y="6119"/>
                </a:lnTo>
                <a:lnTo>
                  <a:pt x="46057" y="6174"/>
                </a:lnTo>
                <a:lnTo>
                  <a:pt x="45649" y="6248"/>
                </a:lnTo>
                <a:lnTo>
                  <a:pt x="45259" y="6341"/>
                </a:lnTo>
                <a:lnTo>
                  <a:pt x="44888" y="6434"/>
                </a:lnTo>
                <a:lnTo>
                  <a:pt x="44518" y="6527"/>
                </a:lnTo>
                <a:lnTo>
                  <a:pt x="44147" y="6638"/>
                </a:lnTo>
                <a:lnTo>
                  <a:pt x="43813" y="6768"/>
                </a:lnTo>
                <a:lnTo>
                  <a:pt x="43164" y="7027"/>
                </a:lnTo>
                <a:lnTo>
                  <a:pt x="42552" y="7305"/>
                </a:lnTo>
                <a:lnTo>
                  <a:pt x="41996" y="7602"/>
                </a:lnTo>
                <a:lnTo>
                  <a:pt x="41477" y="7917"/>
                </a:lnTo>
                <a:lnTo>
                  <a:pt x="41013" y="8214"/>
                </a:lnTo>
                <a:lnTo>
                  <a:pt x="40605" y="8529"/>
                </a:lnTo>
                <a:lnTo>
                  <a:pt x="40235" y="8807"/>
                </a:lnTo>
                <a:lnTo>
                  <a:pt x="39919" y="9067"/>
                </a:lnTo>
                <a:lnTo>
                  <a:pt x="39790" y="9530"/>
                </a:lnTo>
                <a:lnTo>
                  <a:pt x="39623" y="10031"/>
                </a:lnTo>
                <a:lnTo>
                  <a:pt x="39419" y="10587"/>
                </a:lnTo>
                <a:lnTo>
                  <a:pt x="39178" y="11162"/>
                </a:lnTo>
                <a:lnTo>
                  <a:pt x="39029" y="11440"/>
                </a:lnTo>
                <a:lnTo>
                  <a:pt x="38863" y="11755"/>
                </a:lnTo>
                <a:lnTo>
                  <a:pt x="38677" y="12052"/>
                </a:lnTo>
                <a:lnTo>
                  <a:pt x="38492" y="12348"/>
                </a:lnTo>
                <a:lnTo>
                  <a:pt x="38288" y="12645"/>
                </a:lnTo>
                <a:lnTo>
                  <a:pt x="38047" y="12942"/>
                </a:lnTo>
                <a:lnTo>
                  <a:pt x="37806" y="13238"/>
                </a:lnTo>
                <a:lnTo>
                  <a:pt x="37546" y="13535"/>
                </a:lnTo>
                <a:lnTo>
                  <a:pt x="37305" y="13757"/>
                </a:lnTo>
                <a:lnTo>
                  <a:pt x="37064" y="13980"/>
                </a:lnTo>
                <a:lnTo>
                  <a:pt x="36805" y="14184"/>
                </a:lnTo>
                <a:lnTo>
                  <a:pt x="36526" y="14351"/>
                </a:lnTo>
                <a:lnTo>
                  <a:pt x="36230" y="14518"/>
                </a:lnTo>
                <a:lnTo>
                  <a:pt x="35933" y="14666"/>
                </a:lnTo>
                <a:lnTo>
                  <a:pt x="35618" y="14796"/>
                </a:lnTo>
                <a:lnTo>
                  <a:pt x="35284" y="14907"/>
                </a:lnTo>
                <a:lnTo>
                  <a:pt x="34950" y="15000"/>
                </a:lnTo>
                <a:lnTo>
                  <a:pt x="34617" y="15092"/>
                </a:lnTo>
                <a:lnTo>
                  <a:pt x="34283" y="15148"/>
                </a:lnTo>
                <a:lnTo>
                  <a:pt x="33931" y="15204"/>
                </a:lnTo>
                <a:lnTo>
                  <a:pt x="33578" y="15222"/>
                </a:lnTo>
                <a:lnTo>
                  <a:pt x="33226" y="15241"/>
                </a:lnTo>
                <a:lnTo>
                  <a:pt x="32874" y="15241"/>
                </a:lnTo>
                <a:lnTo>
                  <a:pt x="32522" y="15204"/>
                </a:lnTo>
                <a:lnTo>
                  <a:pt x="32169" y="15167"/>
                </a:lnTo>
                <a:lnTo>
                  <a:pt x="31836" y="15111"/>
                </a:lnTo>
                <a:lnTo>
                  <a:pt x="31483" y="15037"/>
                </a:lnTo>
                <a:lnTo>
                  <a:pt x="31150" y="14963"/>
                </a:lnTo>
                <a:lnTo>
                  <a:pt x="30816" y="14851"/>
                </a:lnTo>
                <a:lnTo>
                  <a:pt x="30501" y="14722"/>
                </a:lnTo>
                <a:lnTo>
                  <a:pt x="30185" y="14573"/>
                </a:lnTo>
                <a:lnTo>
                  <a:pt x="29889" y="14425"/>
                </a:lnTo>
                <a:lnTo>
                  <a:pt x="29592" y="14240"/>
                </a:lnTo>
                <a:lnTo>
                  <a:pt x="29314" y="14036"/>
                </a:lnTo>
                <a:lnTo>
                  <a:pt x="29054" y="13832"/>
                </a:lnTo>
                <a:lnTo>
                  <a:pt x="28813" y="13591"/>
                </a:lnTo>
                <a:lnTo>
                  <a:pt x="28572" y="13350"/>
                </a:lnTo>
                <a:lnTo>
                  <a:pt x="28368" y="13071"/>
                </a:lnTo>
                <a:lnTo>
                  <a:pt x="28183" y="12793"/>
                </a:lnTo>
                <a:lnTo>
                  <a:pt x="27998" y="12497"/>
                </a:lnTo>
                <a:lnTo>
                  <a:pt x="27849" y="12182"/>
                </a:lnTo>
                <a:lnTo>
                  <a:pt x="27719" y="11866"/>
                </a:lnTo>
                <a:lnTo>
                  <a:pt x="27608" y="11570"/>
                </a:lnTo>
                <a:lnTo>
                  <a:pt x="27516" y="11273"/>
                </a:lnTo>
                <a:lnTo>
                  <a:pt x="27441" y="10976"/>
                </a:lnTo>
                <a:lnTo>
                  <a:pt x="27386" y="10680"/>
                </a:lnTo>
                <a:lnTo>
                  <a:pt x="27330" y="10402"/>
                </a:lnTo>
                <a:lnTo>
                  <a:pt x="27312" y="10123"/>
                </a:lnTo>
                <a:lnTo>
                  <a:pt x="27293" y="9864"/>
                </a:lnTo>
                <a:lnTo>
                  <a:pt x="27293" y="9586"/>
                </a:lnTo>
                <a:lnTo>
                  <a:pt x="27293" y="9326"/>
                </a:lnTo>
                <a:lnTo>
                  <a:pt x="27312" y="9067"/>
                </a:lnTo>
                <a:lnTo>
                  <a:pt x="27349" y="8826"/>
                </a:lnTo>
                <a:lnTo>
                  <a:pt x="27386" y="8585"/>
                </a:lnTo>
                <a:lnTo>
                  <a:pt x="27516" y="8121"/>
                </a:lnTo>
                <a:lnTo>
                  <a:pt x="27664" y="7695"/>
                </a:lnTo>
                <a:lnTo>
                  <a:pt x="27831" y="7287"/>
                </a:lnTo>
                <a:lnTo>
                  <a:pt x="28016" y="6916"/>
                </a:lnTo>
                <a:lnTo>
                  <a:pt x="28220" y="6582"/>
                </a:lnTo>
                <a:lnTo>
                  <a:pt x="28443" y="6285"/>
                </a:lnTo>
                <a:lnTo>
                  <a:pt x="28647" y="6026"/>
                </a:lnTo>
                <a:lnTo>
                  <a:pt x="28850" y="5803"/>
                </a:lnTo>
                <a:lnTo>
                  <a:pt x="29054" y="5618"/>
                </a:lnTo>
                <a:lnTo>
                  <a:pt x="29240" y="5488"/>
                </a:lnTo>
                <a:lnTo>
                  <a:pt x="29388" y="5377"/>
                </a:lnTo>
                <a:lnTo>
                  <a:pt x="29518" y="5321"/>
                </a:lnTo>
                <a:lnTo>
                  <a:pt x="29648" y="5303"/>
                </a:lnTo>
                <a:lnTo>
                  <a:pt x="29740" y="5303"/>
                </a:lnTo>
                <a:lnTo>
                  <a:pt x="29833" y="5340"/>
                </a:lnTo>
                <a:lnTo>
                  <a:pt x="29889" y="5396"/>
                </a:lnTo>
                <a:lnTo>
                  <a:pt x="29944" y="5470"/>
                </a:lnTo>
                <a:lnTo>
                  <a:pt x="29981" y="5562"/>
                </a:lnTo>
                <a:lnTo>
                  <a:pt x="30000" y="5674"/>
                </a:lnTo>
                <a:lnTo>
                  <a:pt x="30000" y="5785"/>
                </a:lnTo>
                <a:lnTo>
                  <a:pt x="30000" y="5896"/>
                </a:lnTo>
                <a:lnTo>
                  <a:pt x="29981" y="6026"/>
                </a:lnTo>
                <a:lnTo>
                  <a:pt x="29944" y="6137"/>
                </a:lnTo>
                <a:lnTo>
                  <a:pt x="29907" y="6248"/>
                </a:lnTo>
                <a:lnTo>
                  <a:pt x="29870" y="6341"/>
                </a:lnTo>
                <a:lnTo>
                  <a:pt x="29481" y="6990"/>
                </a:lnTo>
                <a:lnTo>
                  <a:pt x="29277" y="7361"/>
                </a:lnTo>
                <a:lnTo>
                  <a:pt x="29092" y="7750"/>
                </a:lnTo>
                <a:lnTo>
                  <a:pt x="28906" y="8158"/>
                </a:lnTo>
                <a:lnTo>
                  <a:pt x="28758" y="8585"/>
                </a:lnTo>
                <a:lnTo>
                  <a:pt x="28628" y="9030"/>
                </a:lnTo>
                <a:lnTo>
                  <a:pt x="28535" y="9493"/>
                </a:lnTo>
                <a:lnTo>
                  <a:pt x="28498" y="9716"/>
                </a:lnTo>
                <a:lnTo>
                  <a:pt x="28480" y="9938"/>
                </a:lnTo>
                <a:lnTo>
                  <a:pt x="28480" y="10179"/>
                </a:lnTo>
                <a:lnTo>
                  <a:pt x="28480" y="10420"/>
                </a:lnTo>
                <a:lnTo>
                  <a:pt x="28517" y="10643"/>
                </a:lnTo>
                <a:lnTo>
                  <a:pt x="28554" y="10884"/>
                </a:lnTo>
                <a:lnTo>
                  <a:pt x="28609" y="11125"/>
                </a:lnTo>
                <a:lnTo>
                  <a:pt x="28684" y="11347"/>
                </a:lnTo>
                <a:lnTo>
                  <a:pt x="28776" y="11588"/>
                </a:lnTo>
                <a:lnTo>
                  <a:pt x="28888" y="11811"/>
                </a:lnTo>
                <a:lnTo>
                  <a:pt x="29036" y="12052"/>
                </a:lnTo>
                <a:lnTo>
                  <a:pt x="29184" y="12274"/>
                </a:lnTo>
                <a:lnTo>
                  <a:pt x="29370" y="12497"/>
                </a:lnTo>
                <a:lnTo>
                  <a:pt x="29574" y="12719"/>
                </a:lnTo>
                <a:lnTo>
                  <a:pt x="29796" y="12942"/>
                </a:lnTo>
                <a:lnTo>
                  <a:pt x="30056" y="13164"/>
                </a:lnTo>
                <a:lnTo>
                  <a:pt x="30334" y="13350"/>
                </a:lnTo>
                <a:lnTo>
                  <a:pt x="30612" y="13535"/>
                </a:lnTo>
                <a:lnTo>
                  <a:pt x="30890" y="13702"/>
                </a:lnTo>
                <a:lnTo>
                  <a:pt x="31187" y="13832"/>
                </a:lnTo>
                <a:lnTo>
                  <a:pt x="31483" y="13943"/>
                </a:lnTo>
                <a:lnTo>
                  <a:pt x="31799" y="14036"/>
                </a:lnTo>
                <a:lnTo>
                  <a:pt x="32114" y="14091"/>
                </a:lnTo>
                <a:lnTo>
                  <a:pt x="32410" y="14147"/>
                </a:lnTo>
                <a:lnTo>
                  <a:pt x="32726" y="14165"/>
                </a:lnTo>
                <a:lnTo>
                  <a:pt x="33059" y="14184"/>
                </a:lnTo>
                <a:lnTo>
                  <a:pt x="33374" y="14165"/>
                </a:lnTo>
                <a:lnTo>
                  <a:pt x="33690" y="14128"/>
                </a:lnTo>
                <a:lnTo>
                  <a:pt x="34005" y="14073"/>
                </a:lnTo>
                <a:lnTo>
                  <a:pt x="34320" y="13999"/>
                </a:lnTo>
                <a:lnTo>
                  <a:pt x="34635" y="13906"/>
                </a:lnTo>
                <a:lnTo>
                  <a:pt x="34950" y="13776"/>
                </a:lnTo>
                <a:lnTo>
                  <a:pt x="35266" y="13646"/>
                </a:lnTo>
                <a:lnTo>
                  <a:pt x="35562" y="13498"/>
                </a:lnTo>
                <a:lnTo>
                  <a:pt x="35878" y="13331"/>
                </a:lnTo>
                <a:lnTo>
                  <a:pt x="36174" y="13146"/>
                </a:lnTo>
                <a:lnTo>
                  <a:pt x="36452" y="12942"/>
                </a:lnTo>
                <a:lnTo>
                  <a:pt x="36730" y="12719"/>
                </a:lnTo>
                <a:lnTo>
                  <a:pt x="37009" y="12478"/>
                </a:lnTo>
                <a:lnTo>
                  <a:pt x="37268" y="12219"/>
                </a:lnTo>
                <a:lnTo>
                  <a:pt x="37528" y="11940"/>
                </a:lnTo>
                <a:lnTo>
                  <a:pt x="37769" y="11662"/>
                </a:lnTo>
                <a:lnTo>
                  <a:pt x="38010" y="11347"/>
                </a:lnTo>
                <a:lnTo>
                  <a:pt x="38214" y="11032"/>
                </a:lnTo>
                <a:lnTo>
                  <a:pt x="38436" y="10698"/>
                </a:lnTo>
                <a:lnTo>
                  <a:pt x="38622" y="10346"/>
                </a:lnTo>
                <a:lnTo>
                  <a:pt x="38807" y="9975"/>
                </a:lnTo>
                <a:lnTo>
                  <a:pt x="38974" y="9586"/>
                </a:lnTo>
                <a:lnTo>
                  <a:pt x="38937" y="9475"/>
                </a:lnTo>
                <a:lnTo>
                  <a:pt x="38900" y="9326"/>
                </a:lnTo>
                <a:lnTo>
                  <a:pt x="38863" y="8918"/>
                </a:lnTo>
                <a:lnTo>
                  <a:pt x="38807" y="8418"/>
                </a:lnTo>
                <a:lnTo>
                  <a:pt x="38733" y="7824"/>
                </a:lnTo>
                <a:lnTo>
                  <a:pt x="38622" y="7175"/>
                </a:lnTo>
                <a:lnTo>
                  <a:pt x="38547" y="6823"/>
                </a:lnTo>
                <a:lnTo>
                  <a:pt x="38455" y="6452"/>
                </a:lnTo>
                <a:lnTo>
                  <a:pt x="38362" y="6082"/>
                </a:lnTo>
                <a:lnTo>
                  <a:pt x="38251" y="5711"/>
                </a:lnTo>
                <a:lnTo>
                  <a:pt x="38102" y="5321"/>
                </a:lnTo>
                <a:lnTo>
                  <a:pt x="37954" y="4932"/>
                </a:lnTo>
                <a:lnTo>
                  <a:pt x="37769" y="4543"/>
                </a:lnTo>
                <a:lnTo>
                  <a:pt x="37565" y="4172"/>
                </a:lnTo>
                <a:lnTo>
                  <a:pt x="37342" y="3782"/>
                </a:lnTo>
                <a:lnTo>
                  <a:pt x="37083" y="3412"/>
                </a:lnTo>
                <a:lnTo>
                  <a:pt x="36805" y="3041"/>
                </a:lnTo>
                <a:lnTo>
                  <a:pt x="36489" y="2689"/>
                </a:lnTo>
                <a:lnTo>
                  <a:pt x="36137" y="2336"/>
                </a:lnTo>
                <a:lnTo>
                  <a:pt x="35748" y="2021"/>
                </a:lnTo>
                <a:lnTo>
                  <a:pt x="35321" y="1706"/>
                </a:lnTo>
                <a:lnTo>
                  <a:pt x="34858" y="1409"/>
                </a:lnTo>
                <a:lnTo>
                  <a:pt x="34357" y="1150"/>
                </a:lnTo>
                <a:lnTo>
                  <a:pt x="33819" y="909"/>
                </a:lnTo>
                <a:lnTo>
                  <a:pt x="33245" y="686"/>
                </a:lnTo>
                <a:lnTo>
                  <a:pt x="32614" y="482"/>
                </a:lnTo>
                <a:lnTo>
                  <a:pt x="31928" y="334"/>
                </a:lnTo>
                <a:lnTo>
                  <a:pt x="31205" y="204"/>
                </a:lnTo>
                <a:lnTo>
                  <a:pt x="30371" y="93"/>
                </a:lnTo>
                <a:lnTo>
                  <a:pt x="29574" y="37"/>
                </a:lnTo>
                <a:lnTo>
                  <a:pt x="2879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16"/>
          <p:cNvSpPr/>
          <p:nvPr/>
        </p:nvSpPr>
        <p:spPr>
          <a:xfrm>
            <a:off x="8616350" y="1249658"/>
            <a:ext cx="869767" cy="411416"/>
          </a:xfrm>
          <a:custGeom>
            <a:avLst/>
            <a:gdLst/>
            <a:ahLst/>
            <a:cxnLst/>
            <a:rect l="l" t="t" r="r" b="b"/>
            <a:pathLst>
              <a:path w="70086" h="33152" extrusionOk="0">
                <a:moveTo>
                  <a:pt x="28795" y="0"/>
                </a:moveTo>
                <a:lnTo>
                  <a:pt x="28053" y="19"/>
                </a:lnTo>
                <a:lnTo>
                  <a:pt x="27330" y="74"/>
                </a:lnTo>
                <a:lnTo>
                  <a:pt x="26644" y="148"/>
                </a:lnTo>
                <a:lnTo>
                  <a:pt x="25977" y="278"/>
                </a:lnTo>
                <a:lnTo>
                  <a:pt x="25328" y="427"/>
                </a:lnTo>
                <a:lnTo>
                  <a:pt x="24716" y="593"/>
                </a:lnTo>
                <a:lnTo>
                  <a:pt x="24123" y="797"/>
                </a:lnTo>
                <a:lnTo>
                  <a:pt x="23548" y="1020"/>
                </a:lnTo>
                <a:lnTo>
                  <a:pt x="23010" y="1279"/>
                </a:lnTo>
                <a:lnTo>
                  <a:pt x="22491" y="1558"/>
                </a:lnTo>
                <a:lnTo>
                  <a:pt x="21990" y="1854"/>
                </a:lnTo>
                <a:lnTo>
                  <a:pt x="21527" y="2151"/>
                </a:lnTo>
                <a:lnTo>
                  <a:pt x="21082" y="2485"/>
                </a:lnTo>
                <a:lnTo>
                  <a:pt x="20655" y="2837"/>
                </a:lnTo>
                <a:lnTo>
                  <a:pt x="20247" y="3189"/>
                </a:lnTo>
                <a:lnTo>
                  <a:pt x="19877" y="3560"/>
                </a:lnTo>
                <a:lnTo>
                  <a:pt x="19524" y="3931"/>
                </a:lnTo>
                <a:lnTo>
                  <a:pt x="19191" y="4320"/>
                </a:lnTo>
                <a:lnTo>
                  <a:pt x="18894" y="4709"/>
                </a:lnTo>
                <a:lnTo>
                  <a:pt x="18616" y="5117"/>
                </a:lnTo>
                <a:lnTo>
                  <a:pt x="18338" y="5507"/>
                </a:lnTo>
                <a:lnTo>
                  <a:pt x="18097" y="5915"/>
                </a:lnTo>
                <a:lnTo>
                  <a:pt x="17893" y="6304"/>
                </a:lnTo>
                <a:lnTo>
                  <a:pt x="17689" y="6712"/>
                </a:lnTo>
                <a:lnTo>
                  <a:pt x="17503" y="7101"/>
                </a:lnTo>
                <a:lnTo>
                  <a:pt x="17355" y="7491"/>
                </a:lnTo>
                <a:lnTo>
                  <a:pt x="17225" y="7861"/>
                </a:lnTo>
                <a:lnTo>
                  <a:pt x="17096" y="8232"/>
                </a:lnTo>
                <a:lnTo>
                  <a:pt x="17003" y="8585"/>
                </a:lnTo>
                <a:lnTo>
                  <a:pt x="17003" y="8603"/>
                </a:lnTo>
                <a:lnTo>
                  <a:pt x="16984" y="8863"/>
                </a:lnTo>
                <a:lnTo>
                  <a:pt x="16966" y="9437"/>
                </a:lnTo>
                <a:lnTo>
                  <a:pt x="16947" y="10235"/>
                </a:lnTo>
                <a:lnTo>
                  <a:pt x="16966" y="11217"/>
                </a:lnTo>
                <a:lnTo>
                  <a:pt x="17003" y="11755"/>
                </a:lnTo>
                <a:lnTo>
                  <a:pt x="17040" y="12311"/>
                </a:lnTo>
                <a:lnTo>
                  <a:pt x="17096" y="12886"/>
                </a:lnTo>
                <a:lnTo>
                  <a:pt x="17188" y="13479"/>
                </a:lnTo>
                <a:lnTo>
                  <a:pt x="17281" y="14054"/>
                </a:lnTo>
                <a:lnTo>
                  <a:pt x="17411" y="14629"/>
                </a:lnTo>
                <a:lnTo>
                  <a:pt x="17559" y="15185"/>
                </a:lnTo>
                <a:lnTo>
                  <a:pt x="17744" y="15723"/>
                </a:lnTo>
                <a:lnTo>
                  <a:pt x="17782" y="15834"/>
                </a:lnTo>
                <a:lnTo>
                  <a:pt x="17782" y="15927"/>
                </a:lnTo>
                <a:lnTo>
                  <a:pt x="17763" y="16038"/>
                </a:lnTo>
                <a:lnTo>
                  <a:pt x="17726" y="16131"/>
                </a:lnTo>
                <a:lnTo>
                  <a:pt x="17670" y="16205"/>
                </a:lnTo>
                <a:lnTo>
                  <a:pt x="17596" y="16279"/>
                </a:lnTo>
                <a:lnTo>
                  <a:pt x="17503" y="16335"/>
                </a:lnTo>
                <a:lnTo>
                  <a:pt x="17411" y="16372"/>
                </a:lnTo>
                <a:lnTo>
                  <a:pt x="17299" y="16390"/>
                </a:lnTo>
                <a:lnTo>
                  <a:pt x="17207" y="16390"/>
                </a:lnTo>
                <a:lnTo>
                  <a:pt x="17096" y="16372"/>
                </a:lnTo>
                <a:lnTo>
                  <a:pt x="17021" y="16335"/>
                </a:lnTo>
                <a:lnTo>
                  <a:pt x="16929" y="16261"/>
                </a:lnTo>
                <a:lnTo>
                  <a:pt x="16873" y="16186"/>
                </a:lnTo>
                <a:lnTo>
                  <a:pt x="16817" y="16112"/>
                </a:lnTo>
                <a:lnTo>
                  <a:pt x="16780" y="16001"/>
                </a:lnTo>
                <a:lnTo>
                  <a:pt x="16651" y="15408"/>
                </a:lnTo>
                <a:lnTo>
                  <a:pt x="16502" y="14610"/>
                </a:lnTo>
                <a:lnTo>
                  <a:pt x="16335" y="13683"/>
                </a:lnTo>
                <a:lnTo>
                  <a:pt x="16187" y="12645"/>
                </a:lnTo>
                <a:lnTo>
                  <a:pt x="16057" y="11551"/>
                </a:lnTo>
                <a:lnTo>
                  <a:pt x="16020" y="10995"/>
                </a:lnTo>
                <a:lnTo>
                  <a:pt x="15983" y="10457"/>
                </a:lnTo>
                <a:lnTo>
                  <a:pt x="15965" y="9901"/>
                </a:lnTo>
                <a:lnTo>
                  <a:pt x="15965" y="9363"/>
                </a:lnTo>
                <a:lnTo>
                  <a:pt x="15983" y="8844"/>
                </a:lnTo>
                <a:lnTo>
                  <a:pt x="16039" y="8344"/>
                </a:lnTo>
                <a:lnTo>
                  <a:pt x="15501" y="8195"/>
                </a:lnTo>
                <a:lnTo>
                  <a:pt x="14852" y="8065"/>
                </a:lnTo>
                <a:lnTo>
                  <a:pt x="14129" y="7936"/>
                </a:lnTo>
                <a:lnTo>
                  <a:pt x="13332" y="7824"/>
                </a:lnTo>
                <a:lnTo>
                  <a:pt x="12905" y="7787"/>
                </a:lnTo>
                <a:lnTo>
                  <a:pt x="12460" y="7750"/>
                </a:lnTo>
                <a:lnTo>
                  <a:pt x="12015" y="7732"/>
                </a:lnTo>
                <a:lnTo>
                  <a:pt x="11552" y="7713"/>
                </a:lnTo>
                <a:lnTo>
                  <a:pt x="11070" y="7732"/>
                </a:lnTo>
                <a:lnTo>
                  <a:pt x="10588" y="7750"/>
                </a:lnTo>
                <a:lnTo>
                  <a:pt x="10087" y="7806"/>
                </a:lnTo>
                <a:lnTo>
                  <a:pt x="9605" y="7861"/>
                </a:lnTo>
                <a:lnTo>
                  <a:pt x="9104" y="7954"/>
                </a:lnTo>
                <a:lnTo>
                  <a:pt x="8585" y="8047"/>
                </a:lnTo>
                <a:lnTo>
                  <a:pt x="8085" y="8177"/>
                </a:lnTo>
                <a:lnTo>
                  <a:pt x="7584" y="8344"/>
                </a:lnTo>
                <a:lnTo>
                  <a:pt x="7083" y="8529"/>
                </a:lnTo>
                <a:lnTo>
                  <a:pt x="6583" y="8733"/>
                </a:lnTo>
                <a:lnTo>
                  <a:pt x="6082" y="8974"/>
                </a:lnTo>
                <a:lnTo>
                  <a:pt x="5582" y="9252"/>
                </a:lnTo>
                <a:lnTo>
                  <a:pt x="5100" y="9567"/>
                </a:lnTo>
                <a:lnTo>
                  <a:pt x="4617" y="9901"/>
                </a:lnTo>
                <a:lnTo>
                  <a:pt x="4154" y="10290"/>
                </a:lnTo>
                <a:lnTo>
                  <a:pt x="3709" y="10698"/>
                </a:lnTo>
                <a:lnTo>
                  <a:pt x="3264" y="11162"/>
                </a:lnTo>
                <a:lnTo>
                  <a:pt x="2838" y="11644"/>
                </a:lnTo>
                <a:lnTo>
                  <a:pt x="2411" y="12200"/>
                </a:lnTo>
                <a:lnTo>
                  <a:pt x="2022" y="12775"/>
                </a:lnTo>
                <a:lnTo>
                  <a:pt x="1799" y="13146"/>
                </a:lnTo>
                <a:lnTo>
                  <a:pt x="1577" y="13516"/>
                </a:lnTo>
                <a:lnTo>
                  <a:pt x="1373" y="13906"/>
                </a:lnTo>
                <a:lnTo>
                  <a:pt x="1187" y="14277"/>
                </a:lnTo>
                <a:lnTo>
                  <a:pt x="1021" y="14666"/>
                </a:lnTo>
                <a:lnTo>
                  <a:pt x="854" y="15037"/>
                </a:lnTo>
                <a:lnTo>
                  <a:pt x="724" y="15426"/>
                </a:lnTo>
                <a:lnTo>
                  <a:pt x="594" y="15797"/>
                </a:lnTo>
                <a:lnTo>
                  <a:pt x="464" y="16186"/>
                </a:lnTo>
                <a:lnTo>
                  <a:pt x="372" y="16557"/>
                </a:lnTo>
                <a:lnTo>
                  <a:pt x="279" y="16928"/>
                </a:lnTo>
                <a:lnTo>
                  <a:pt x="205" y="17317"/>
                </a:lnTo>
                <a:lnTo>
                  <a:pt x="131" y="17688"/>
                </a:lnTo>
                <a:lnTo>
                  <a:pt x="93" y="18059"/>
                </a:lnTo>
                <a:lnTo>
                  <a:pt x="56" y="18430"/>
                </a:lnTo>
                <a:lnTo>
                  <a:pt x="19" y="18819"/>
                </a:lnTo>
                <a:lnTo>
                  <a:pt x="1" y="19171"/>
                </a:lnTo>
                <a:lnTo>
                  <a:pt x="1" y="19542"/>
                </a:lnTo>
                <a:lnTo>
                  <a:pt x="19" y="19913"/>
                </a:lnTo>
                <a:lnTo>
                  <a:pt x="38" y="20265"/>
                </a:lnTo>
                <a:lnTo>
                  <a:pt x="75" y="20618"/>
                </a:lnTo>
                <a:lnTo>
                  <a:pt x="112" y="20988"/>
                </a:lnTo>
                <a:lnTo>
                  <a:pt x="223" y="21674"/>
                </a:lnTo>
                <a:lnTo>
                  <a:pt x="390" y="22360"/>
                </a:lnTo>
                <a:lnTo>
                  <a:pt x="576" y="23009"/>
                </a:lnTo>
                <a:lnTo>
                  <a:pt x="817" y="23658"/>
                </a:lnTo>
                <a:lnTo>
                  <a:pt x="1095" y="24270"/>
                </a:lnTo>
                <a:lnTo>
                  <a:pt x="1391" y="24864"/>
                </a:lnTo>
                <a:lnTo>
                  <a:pt x="1725" y="25420"/>
                </a:lnTo>
                <a:lnTo>
                  <a:pt x="2096" y="25957"/>
                </a:lnTo>
                <a:lnTo>
                  <a:pt x="2485" y="26458"/>
                </a:lnTo>
                <a:lnTo>
                  <a:pt x="2912" y="26922"/>
                </a:lnTo>
                <a:lnTo>
                  <a:pt x="3375" y="27367"/>
                </a:lnTo>
                <a:lnTo>
                  <a:pt x="3598" y="27552"/>
                </a:lnTo>
                <a:lnTo>
                  <a:pt x="3839" y="27756"/>
                </a:lnTo>
                <a:lnTo>
                  <a:pt x="4098" y="27941"/>
                </a:lnTo>
                <a:lnTo>
                  <a:pt x="4339" y="28108"/>
                </a:lnTo>
                <a:lnTo>
                  <a:pt x="4599" y="28275"/>
                </a:lnTo>
                <a:lnTo>
                  <a:pt x="4858" y="28423"/>
                </a:lnTo>
                <a:lnTo>
                  <a:pt x="5137" y="28572"/>
                </a:lnTo>
                <a:lnTo>
                  <a:pt x="5396" y="28702"/>
                </a:lnTo>
                <a:lnTo>
                  <a:pt x="5674" y="28813"/>
                </a:lnTo>
                <a:lnTo>
                  <a:pt x="5952" y="28924"/>
                </a:lnTo>
                <a:lnTo>
                  <a:pt x="6231" y="29017"/>
                </a:lnTo>
                <a:lnTo>
                  <a:pt x="6527" y="29091"/>
                </a:lnTo>
                <a:lnTo>
                  <a:pt x="6824" y="29165"/>
                </a:lnTo>
                <a:lnTo>
                  <a:pt x="7102" y="29221"/>
                </a:lnTo>
                <a:lnTo>
                  <a:pt x="7417" y="29258"/>
                </a:lnTo>
                <a:lnTo>
                  <a:pt x="7714" y="29295"/>
                </a:lnTo>
                <a:lnTo>
                  <a:pt x="8010" y="29313"/>
                </a:lnTo>
                <a:lnTo>
                  <a:pt x="8622" y="29313"/>
                </a:lnTo>
                <a:lnTo>
                  <a:pt x="8938" y="29276"/>
                </a:lnTo>
                <a:lnTo>
                  <a:pt x="9531" y="29221"/>
                </a:lnTo>
                <a:lnTo>
                  <a:pt x="10106" y="29146"/>
                </a:lnTo>
                <a:lnTo>
                  <a:pt x="11181" y="28980"/>
                </a:lnTo>
                <a:lnTo>
                  <a:pt x="12127" y="28776"/>
                </a:lnTo>
                <a:lnTo>
                  <a:pt x="12979" y="28572"/>
                </a:lnTo>
                <a:lnTo>
                  <a:pt x="13721" y="28349"/>
                </a:lnTo>
                <a:lnTo>
                  <a:pt x="14370" y="28127"/>
                </a:lnTo>
                <a:lnTo>
                  <a:pt x="14926" y="27904"/>
                </a:lnTo>
                <a:lnTo>
                  <a:pt x="15408" y="27682"/>
                </a:lnTo>
                <a:lnTo>
                  <a:pt x="15816" y="27478"/>
                </a:lnTo>
                <a:lnTo>
                  <a:pt x="16150" y="27292"/>
                </a:lnTo>
                <a:lnTo>
                  <a:pt x="16632" y="26996"/>
                </a:lnTo>
                <a:lnTo>
                  <a:pt x="16780" y="26903"/>
                </a:lnTo>
                <a:lnTo>
                  <a:pt x="16892" y="26847"/>
                </a:lnTo>
                <a:lnTo>
                  <a:pt x="16984" y="26847"/>
                </a:lnTo>
                <a:lnTo>
                  <a:pt x="17003" y="26884"/>
                </a:lnTo>
                <a:lnTo>
                  <a:pt x="17096" y="27218"/>
                </a:lnTo>
                <a:lnTo>
                  <a:pt x="17188" y="27515"/>
                </a:lnTo>
                <a:lnTo>
                  <a:pt x="17318" y="27867"/>
                </a:lnTo>
                <a:lnTo>
                  <a:pt x="17522" y="28275"/>
                </a:lnTo>
                <a:lnTo>
                  <a:pt x="17763" y="28702"/>
                </a:lnTo>
                <a:lnTo>
                  <a:pt x="17911" y="28943"/>
                </a:lnTo>
                <a:lnTo>
                  <a:pt x="18078" y="29184"/>
                </a:lnTo>
                <a:lnTo>
                  <a:pt x="18264" y="29425"/>
                </a:lnTo>
                <a:lnTo>
                  <a:pt x="18468" y="29666"/>
                </a:lnTo>
                <a:lnTo>
                  <a:pt x="18690" y="29888"/>
                </a:lnTo>
                <a:lnTo>
                  <a:pt x="18950" y="30129"/>
                </a:lnTo>
                <a:lnTo>
                  <a:pt x="19209" y="30370"/>
                </a:lnTo>
                <a:lnTo>
                  <a:pt x="19487" y="30593"/>
                </a:lnTo>
                <a:lnTo>
                  <a:pt x="19803" y="30815"/>
                </a:lnTo>
                <a:lnTo>
                  <a:pt x="20155" y="31038"/>
                </a:lnTo>
                <a:lnTo>
                  <a:pt x="20507" y="31242"/>
                </a:lnTo>
                <a:lnTo>
                  <a:pt x="20896" y="31427"/>
                </a:lnTo>
                <a:lnTo>
                  <a:pt x="21304" y="31612"/>
                </a:lnTo>
                <a:lnTo>
                  <a:pt x="21749" y="31779"/>
                </a:lnTo>
                <a:lnTo>
                  <a:pt x="22231" y="31928"/>
                </a:lnTo>
                <a:lnTo>
                  <a:pt x="22732" y="32057"/>
                </a:lnTo>
                <a:lnTo>
                  <a:pt x="23270" y="32169"/>
                </a:lnTo>
                <a:lnTo>
                  <a:pt x="23826" y="32243"/>
                </a:lnTo>
                <a:lnTo>
                  <a:pt x="24438" y="32317"/>
                </a:lnTo>
                <a:lnTo>
                  <a:pt x="25068" y="32354"/>
                </a:lnTo>
                <a:lnTo>
                  <a:pt x="25902" y="32373"/>
                </a:lnTo>
                <a:lnTo>
                  <a:pt x="26700" y="32373"/>
                </a:lnTo>
                <a:lnTo>
                  <a:pt x="27460" y="32336"/>
                </a:lnTo>
                <a:lnTo>
                  <a:pt x="28183" y="32261"/>
                </a:lnTo>
                <a:lnTo>
                  <a:pt x="28888" y="32187"/>
                </a:lnTo>
                <a:lnTo>
                  <a:pt x="29537" y="32076"/>
                </a:lnTo>
                <a:lnTo>
                  <a:pt x="30167" y="31946"/>
                </a:lnTo>
                <a:lnTo>
                  <a:pt x="30760" y="31816"/>
                </a:lnTo>
                <a:lnTo>
                  <a:pt x="31316" y="31668"/>
                </a:lnTo>
                <a:lnTo>
                  <a:pt x="31854" y="31520"/>
                </a:lnTo>
                <a:lnTo>
                  <a:pt x="32355" y="31353"/>
                </a:lnTo>
                <a:lnTo>
                  <a:pt x="32800" y="31186"/>
                </a:lnTo>
                <a:lnTo>
                  <a:pt x="33634" y="30852"/>
                </a:lnTo>
                <a:lnTo>
                  <a:pt x="34339" y="30556"/>
                </a:lnTo>
                <a:lnTo>
                  <a:pt x="34116" y="30519"/>
                </a:lnTo>
                <a:lnTo>
                  <a:pt x="34209" y="30426"/>
                </a:lnTo>
                <a:lnTo>
                  <a:pt x="34487" y="30148"/>
                </a:lnTo>
                <a:lnTo>
                  <a:pt x="34672" y="29944"/>
                </a:lnTo>
                <a:lnTo>
                  <a:pt x="34895" y="29703"/>
                </a:lnTo>
                <a:lnTo>
                  <a:pt x="35117" y="29388"/>
                </a:lnTo>
                <a:lnTo>
                  <a:pt x="35340" y="29035"/>
                </a:lnTo>
                <a:lnTo>
                  <a:pt x="35562" y="28646"/>
                </a:lnTo>
                <a:lnTo>
                  <a:pt x="35785" y="28201"/>
                </a:lnTo>
                <a:lnTo>
                  <a:pt x="35989" y="27700"/>
                </a:lnTo>
                <a:lnTo>
                  <a:pt x="36156" y="27163"/>
                </a:lnTo>
                <a:lnTo>
                  <a:pt x="36248" y="26866"/>
                </a:lnTo>
                <a:lnTo>
                  <a:pt x="36304" y="26551"/>
                </a:lnTo>
                <a:lnTo>
                  <a:pt x="36378" y="26236"/>
                </a:lnTo>
                <a:lnTo>
                  <a:pt x="36415" y="25902"/>
                </a:lnTo>
                <a:lnTo>
                  <a:pt x="36452" y="25568"/>
                </a:lnTo>
                <a:lnTo>
                  <a:pt x="36489" y="25216"/>
                </a:lnTo>
                <a:lnTo>
                  <a:pt x="36489" y="24845"/>
                </a:lnTo>
                <a:lnTo>
                  <a:pt x="36489" y="24456"/>
                </a:lnTo>
                <a:lnTo>
                  <a:pt x="36471" y="24085"/>
                </a:lnTo>
                <a:lnTo>
                  <a:pt x="36415" y="23733"/>
                </a:lnTo>
                <a:lnTo>
                  <a:pt x="36341" y="23399"/>
                </a:lnTo>
                <a:lnTo>
                  <a:pt x="36248" y="23084"/>
                </a:lnTo>
                <a:lnTo>
                  <a:pt x="36119" y="22787"/>
                </a:lnTo>
                <a:lnTo>
                  <a:pt x="35970" y="22527"/>
                </a:lnTo>
                <a:lnTo>
                  <a:pt x="35803" y="22286"/>
                </a:lnTo>
                <a:lnTo>
                  <a:pt x="35636" y="22064"/>
                </a:lnTo>
                <a:lnTo>
                  <a:pt x="35433" y="21841"/>
                </a:lnTo>
                <a:lnTo>
                  <a:pt x="35210" y="21656"/>
                </a:lnTo>
                <a:lnTo>
                  <a:pt x="34988" y="21489"/>
                </a:lnTo>
                <a:lnTo>
                  <a:pt x="34747" y="21341"/>
                </a:lnTo>
                <a:lnTo>
                  <a:pt x="34505" y="21211"/>
                </a:lnTo>
                <a:lnTo>
                  <a:pt x="34246" y="21100"/>
                </a:lnTo>
                <a:lnTo>
                  <a:pt x="33968" y="21007"/>
                </a:lnTo>
                <a:lnTo>
                  <a:pt x="33690" y="20933"/>
                </a:lnTo>
                <a:lnTo>
                  <a:pt x="33412" y="20877"/>
                </a:lnTo>
                <a:lnTo>
                  <a:pt x="33133" y="20822"/>
                </a:lnTo>
                <a:lnTo>
                  <a:pt x="32855" y="20803"/>
                </a:lnTo>
                <a:lnTo>
                  <a:pt x="32577" y="20785"/>
                </a:lnTo>
                <a:lnTo>
                  <a:pt x="32299" y="20785"/>
                </a:lnTo>
                <a:lnTo>
                  <a:pt x="32021" y="20803"/>
                </a:lnTo>
                <a:lnTo>
                  <a:pt x="31743" y="20840"/>
                </a:lnTo>
                <a:lnTo>
                  <a:pt x="31465" y="20877"/>
                </a:lnTo>
                <a:lnTo>
                  <a:pt x="31205" y="20933"/>
                </a:lnTo>
                <a:lnTo>
                  <a:pt x="30964" y="21007"/>
                </a:lnTo>
                <a:lnTo>
                  <a:pt x="30723" y="21100"/>
                </a:lnTo>
                <a:lnTo>
                  <a:pt x="30482" y="21192"/>
                </a:lnTo>
                <a:lnTo>
                  <a:pt x="30278" y="21304"/>
                </a:lnTo>
                <a:lnTo>
                  <a:pt x="30074" y="21415"/>
                </a:lnTo>
                <a:lnTo>
                  <a:pt x="29889" y="21545"/>
                </a:lnTo>
                <a:lnTo>
                  <a:pt x="29722" y="21693"/>
                </a:lnTo>
                <a:lnTo>
                  <a:pt x="29574" y="21841"/>
                </a:lnTo>
                <a:lnTo>
                  <a:pt x="29444" y="22008"/>
                </a:lnTo>
                <a:lnTo>
                  <a:pt x="29314" y="22175"/>
                </a:lnTo>
                <a:lnTo>
                  <a:pt x="29203" y="22342"/>
                </a:lnTo>
                <a:lnTo>
                  <a:pt x="29110" y="22509"/>
                </a:lnTo>
                <a:lnTo>
                  <a:pt x="29036" y="22694"/>
                </a:lnTo>
                <a:lnTo>
                  <a:pt x="28962" y="22880"/>
                </a:lnTo>
                <a:lnTo>
                  <a:pt x="28925" y="23065"/>
                </a:lnTo>
                <a:lnTo>
                  <a:pt x="28869" y="23250"/>
                </a:lnTo>
                <a:lnTo>
                  <a:pt x="28850" y="23436"/>
                </a:lnTo>
                <a:lnTo>
                  <a:pt x="28832" y="23621"/>
                </a:lnTo>
                <a:lnTo>
                  <a:pt x="28813" y="23807"/>
                </a:lnTo>
                <a:lnTo>
                  <a:pt x="28832" y="24178"/>
                </a:lnTo>
                <a:lnTo>
                  <a:pt x="28888" y="24530"/>
                </a:lnTo>
                <a:lnTo>
                  <a:pt x="28999" y="24864"/>
                </a:lnTo>
                <a:lnTo>
                  <a:pt x="29129" y="25160"/>
                </a:lnTo>
                <a:lnTo>
                  <a:pt x="29203" y="25290"/>
                </a:lnTo>
                <a:lnTo>
                  <a:pt x="29295" y="25420"/>
                </a:lnTo>
                <a:lnTo>
                  <a:pt x="29388" y="25550"/>
                </a:lnTo>
                <a:lnTo>
                  <a:pt x="29481" y="25661"/>
                </a:lnTo>
                <a:lnTo>
                  <a:pt x="29592" y="25753"/>
                </a:lnTo>
                <a:lnTo>
                  <a:pt x="29703" y="25846"/>
                </a:lnTo>
                <a:lnTo>
                  <a:pt x="29833" y="25902"/>
                </a:lnTo>
                <a:lnTo>
                  <a:pt x="29963" y="25957"/>
                </a:lnTo>
                <a:lnTo>
                  <a:pt x="30093" y="26013"/>
                </a:lnTo>
                <a:lnTo>
                  <a:pt x="30241" y="26032"/>
                </a:lnTo>
                <a:lnTo>
                  <a:pt x="30389" y="26050"/>
                </a:lnTo>
                <a:lnTo>
                  <a:pt x="30538" y="26032"/>
                </a:lnTo>
                <a:lnTo>
                  <a:pt x="31075" y="25976"/>
                </a:lnTo>
                <a:lnTo>
                  <a:pt x="31520" y="25939"/>
                </a:lnTo>
                <a:lnTo>
                  <a:pt x="31854" y="25920"/>
                </a:lnTo>
                <a:lnTo>
                  <a:pt x="32095" y="25957"/>
                </a:lnTo>
                <a:lnTo>
                  <a:pt x="32188" y="25976"/>
                </a:lnTo>
                <a:lnTo>
                  <a:pt x="32262" y="25995"/>
                </a:lnTo>
                <a:lnTo>
                  <a:pt x="32318" y="26032"/>
                </a:lnTo>
                <a:lnTo>
                  <a:pt x="32373" y="26087"/>
                </a:lnTo>
                <a:lnTo>
                  <a:pt x="32410" y="26143"/>
                </a:lnTo>
                <a:lnTo>
                  <a:pt x="32429" y="26198"/>
                </a:lnTo>
                <a:lnTo>
                  <a:pt x="32447" y="26365"/>
                </a:lnTo>
                <a:lnTo>
                  <a:pt x="32447" y="26551"/>
                </a:lnTo>
                <a:lnTo>
                  <a:pt x="32429" y="26755"/>
                </a:lnTo>
                <a:lnTo>
                  <a:pt x="32392" y="26866"/>
                </a:lnTo>
                <a:lnTo>
                  <a:pt x="32355" y="26959"/>
                </a:lnTo>
                <a:lnTo>
                  <a:pt x="32318" y="27051"/>
                </a:lnTo>
                <a:lnTo>
                  <a:pt x="32243" y="27144"/>
                </a:lnTo>
                <a:lnTo>
                  <a:pt x="32151" y="27218"/>
                </a:lnTo>
                <a:lnTo>
                  <a:pt x="32040" y="27274"/>
                </a:lnTo>
                <a:lnTo>
                  <a:pt x="31910" y="27329"/>
                </a:lnTo>
                <a:lnTo>
                  <a:pt x="31743" y="27385"/>
                </a:lnTo>
                <a:lnTo>
                  <a:pt x="31539" y="27404"/>
                </a:lnTo>
                <a:lnTo>
                  <a:pt x="31298" y="27422"/>
                </a:lnTo>
                <a:lnTo>
                  <a:pt x="31038" y="27404"/>
                </a:lnTo>
                <a:lnTo>
                  <a:pt x="30723" y="27367"/>
                </a:lnTo>
                <a:lnTo>
                  <a:pt x="30389" y="27311"/>
                </a:lnTo>
                <a:lnTo>
                  <a:pt x="30056" y="27218"/>
                </a:lnTo>
                <a:lnTo>
                  <a:pt x="29740" y="27107"/>
                </a:lnTo>
                <a:lnTo>
                  <a:pt x="29425" y="26977"/>
                </a:lnTo>
                <a:lnTo>
                  <a:pt x="29129" y="26810"/>
                </a:lnTo>
                <a:lnTo>
                  <a:pt x="28850" y="26606"/>
                </a:lnTo>
                <a:lnTo>
                  <a:pt x="28572" y="26384"/>
                </a:lnTo>
                <a:lnTo>
                  <a:pt x="28331" y="26143"/>
                </a:lnTo>
                <a:lnTo>
                  <a:pt x="28127" y="25846"/>
                </a:lnTo>
                <a:lnTo>
                  <a:pt x="27942" y="25531"/>
                </a:lnTo>
                <a:lnTo>
                  <a:pt x="27868" y="25364"/>
                </a:lnTo>
                <a:lnTo>
                  <a:pt x="27794" y="25179"/>
                </a:lnTo>
                <a:lnTo>
                  <a:pt x="27738" y="24993"/>
                </a:lnTo>
                <a:lnTo>
                  <a:pt x="27682" y="24808"/>
                </a:lnTo>
                <a:lnTo>
                  <a:pt x="27645" y="24604"/>
                </a:lnTo>
                <a:lnTo>
                  <a:pt x="27608" y="24381"/>
                </a:lnTo>
                <a:lnTo>
                  <a:pt x="27590" y="24159"/>
                </a:lnTo>
                <a:lnTo>
                  <a:pt x="27571" y="23936"/>
                </a:lnTo>
                <a:lnTo>
                  <a:pt x="27590" y="23695"/>
                </a:lnTo>
                <a:lnTo>
                  <a:pt x="27608" y="23454"/>
                </a:lnTo>
                <a:lnTo>
                  <a:pt x="27627" y="23195"/>
                </a:lnTo>
                <a:lnTo>
                  <a:pt x="27664" y="22935"/>
                </a:lnTo>
                <a:lnTo>
                  <a:pt x="27719" y="22676"/>
                </a:lnTo>
                <a:lnTo>
                  <a:pt x="27794" y="22416"/>
                </a:lnTo>
                <a:lnTo>
                  <a:pt x="27886" y="22157"/>
                </a:lnTo>
                <a:lnTo>
                  <a:pt x="27979" y="21916"/>
                </a:lnTo>
                <a:lnTo>
                  <a:pt x="28090" y="21674"/>
                </a:lnTo>
                <a:lnTo>
                  <a:pt x="28220" y="21433"/>
                </a:lnTo>
                <a:lnTo>
                  <a:pt x="28350" y="21211"/>
                </a:lnTo>
                <a:lnTo>
                  <a:pt x="28498" y="21007"/>
                </a:lnTo>
                <a:lnTo>
                  <a:pt x="28665" y="20803"/>
                </a:lnTo>
                <a:lnTo>
                  <a:pt x="28832" y="20599"/>
                </a:lnTo>
                <a:lnTo>
                  <a:pt x="29017" y="20414"/>
                </a:lnTo>
                <a:lnTo>
                  <a:pt x="29221" y="20247"/>
                </a:lnTo>
                <a:lnTo>
                  <a:pt x="29425" y="20080"/>
                </a:lnTo>
                <a:lnTo>
                  <a:pt x="29629" y="19932"/>
                </a:lnTo>
                <a:lnTo>
                  <a:pt x="29852" y="19783"/>
                </a:lnTo>
                <a:lnTo>
                  <a:pt x="30093" y="19672"/>
                </a:lnTo>
                <a:lnTo>
                  <a:pt x="30334" y="19561"/>
                </a:lnTo>
                <a:lnTo>
                  <a:pt x="30575" y="19450"/>
                </a:lnTo>
                <a:lnTo>
                  <a:pt x="30834" y="19375"/>
                </a:lnTo>
                <a:lnTo>
                  <a:pt x="31094" y="19301"/>
                </a:lnTo>
                <a:lnTo>
                  <a:pt x="31354" y="19246"/>
                </a:lnTo>
                <a:lnTo>
                  <a:pt x="31632" y="19209"/>
                </a:lnTo>
                <a:lnTo>
                  <a:pt x="31928" y="19190"/>
                </a:lnTo>
                <a:lnTo>
                  <a:pt x="32206" y="19190"/>
                </a:lnTo>
                <a:lnTo>
                  <a:pt x="32503" y="19209"/>
                </a:lnTo>
                <a:lnTo>
                  <a:pt x="32800" y="19227"/>
                </a:lnTo>
                <a:lnTo>
                  <a:pt x="33115" y="19283"/>
                </a:lnTo>
                <a:lnTo>
                  <a:pt x="33412" y="19357"/>
                </a:lnTo>
                <a:lnTo>
                  <a:pt x="33727" y="19450"/>
                </a:lnTo>
                <a:lnTo>
                  <a:pt x="34042" y="19561"/>
                </a:lnTo>
                <a:lnTo>
                  <a:pt x="34357" y="19691"/>
                </a:lnTo>
                <a:lnTo>
                  <a:pt x="34672" y="19839"/>
                </a:lnTo>
                <a:lnTo>
                  <a:pt x="34988" y="20006"/>
                </a:lnTo>
                <a:lnTo>
                  <a:pt x="35284" y="20173"/>
                </a:lnTo>
                <a:lnTo>
                  <a:pt x="35562" y="20340"/>
                </a:lnTo>
                <a:lnTo>
                  <a:pt x="35840" y="20543"/>
                </a:lnTo>
                <a:lnTo>
                  <a:pt x="36081" y="20729"/>
                </a:lnTo>
                <a:lnTo>
                  <a:pt x="36304" y="20933"/>
                </a:lnTo>
                <a:lnTo>
                  <a:pt x="36526" y="21137"/>
                </a:lnTo>
                <a:lnTo>
                  <a:pt x="36712" y="21341"/>
                </a:lnTo>
                <a:lnTo>
                  <a:pt x="36897" y="21563"/>
                </a:lnTo>
                <a:lnTo>
                  <a:pt x="37064" y="21786"/>
                </a:lnTo>
                <a:lnTo>
                  <a:pt x="37231" y="22008"/>
                </a:lnTo>
                <a:lnTo>
                  <a:pt x="37361" y="22231"/>
                </a:lnTo>
                <a:lnTo>
                  <a:pt x="37491" y="22472"/>
                </a:lnTo>
                <a:lnTo>
                  <a:pt x="37602" y="22713"/>
                </a:lnTo>
                <a:lnTo>
                  <a:pt x="37695" y="22972"/>
                </a:lnTo>
                <a:lnTo>
                  <a:pt x="37787" y="23213"/>
                </a:lnTo>
                <a:lnTo>
                  <a:pt x="37861" y="23473"/>
                </a:lnTo>
                <a:lnTo>
                  <a:pt x="37917" y="23733"/>
                </a:lnTo>
                <a:lnTo>
                  <a:pt x="37954" y="23992"/>
                </a:lnTo>
                <a:lnTo>
                  <a:pt x="37991" y="24252"/>
                </a:lnTo>
                <a:lnTo>
                  <a:pt x="38010" y="24511"/>
                </a:lnTo>
                <a:lnTo>
                  <a:pt x="38028" y="24789"/>
                </a:lnTo>
                <a:lnTo>
                  <a:pt x="38028" y="25327"/>
                </a:lnTo>
                <a:lnTo>
                  <a:pt x="37973" y="25883"/>
                </a:lnTo>
                <a:lnTo>
                  <a:pt x="37880" y="26440"/>
                </a:lnTo>
                <a:lnTo>
                  <a:pt x="37750" y="26996"/>
                </a:lnTo>
                <a:lnTo>
                  <a:pt x="37583" y="27552"/>
                </a:lnTo>
                <a:lnTo>
                  <a:pt x="37398" y="28127"/>
                </a:lnTo>
                <a:lnTo>
                  <a:pt x="37231" y="28609"/>
                </a:lnTo>
                <a:lnTo>
                  <a:pt x="37046" y="29035"/>
                </a:lnTo>
                <a:lnTo>
                  <a:pt x="36879" y="29406"/>
                </a:lnTo>
                <a:lnTo>
                  <a:pt x="36730" y="29721"/>
                </a:lnTo>
                <a:lnTo>
                  <a:pt x="36582" y="29981"/>
                </a:lnTo>
                <a:lnTo>
                  <a:pt x="36452" y="30203"/>
                </a:lnTo>
                <a:lnTo>
                  <a:pt x="36323" y="30370"/>
                </a:lnTo>
                <a:lnTo>
                  <a:pt x="36545" y="30593"/>
                </a:lnTo>
                <a:lnTo>
                  <a:pt x="36805" y="30852"/>
                </a:lnTo>
                <a:lnTo>
                  <a:pt x="37120" y="31112"/>
                </a:lnTo>
                <a:lnTo>
                  <a:pt x="37491" y="31408"/>
                </a:lnTo>
                <a:lnTo>
                  <a:pt x="37898" y="31705"/>
                </a:lnTo>
                <a:lnTo>
                  <a:pt x="38381" y="31983"/>
                </a:lnTo>
                <a:lnTo>
                  <a:pt x="38918" y="32261"/>
                </a:lnTo>
                <a:lnTo>
                  <a:pt x="39215" y="32391"/>
                </a:lnTo>
                <a:lnTo>
                  <a:pt x="39512" y="32502"/>
                </a:lnTo>
                <a:lnTo>
                  <a:pt x="39827" y="32632"/>
                </a:lnTo>
                <a:lnTo>
                  <a:pt x="40179" y="32725"/>
                </a:lnTo>
                <a:lnTo>
                  <a:pt x="40531" y="32836"/>
                </a:lnTo>
                <a:lnTo>
                  <a:pt x="40902" y="32910"/>
                </a:lnTo>
                <a:lnTo>
                  <a:pt x="41291" y="32984"/>
                </a:lnTo>
                <a:lnTo>
                  <a:pt x="41699" y="33059"/>
                </a:lnTo>
                <a:lnTo>
                  <a:pt x="42126" y="33096"/>
                </a:lnTo>
                <a:lnTo>
                  <a:pt x="42571" y="33133"/>
                </a:lnTo>
                <a:lnTo>
                  <a:pt x="43034" y="33151"/>
                </a:lnTo>
                <a:lnTo>
                  <a:pt x="43516" y="33151"/>
                </a:lnTo>
                <a:lnTo>
                  <a:pt x="44036" y="33133"/>
                </a:lnTo>
                <a:lnTo>
                  <a:pt x="44555" y="33096"/>
                </a:lnTo>
                <a:lnTo>
                  <a:pt x="45092" y="33040"/>
                </a:lnTo>
                <a:lnTo>
                  <a:pt x="45649" y="32966"/>
                </a:lnTo>
                <a:lnTo>
                  <a:pt x="46242" y="32873"/>
                </a:lnTo>
                <a:lnTo>
                  <a:pt x="46854" y="32743"/>
                </a:lnTo>
                <a:lnTo>
                  <a:pt x="47336" y="32632"/>
                </a:lnTo>
                <a:lnTo>
                  <a:pt x="47799" y="32502"/>
                </a:lnTo>
                <a:lnTo>
                  <a:pt x="48244" y="32373"/>
                </a:lnTo>
                <a:lnTo>
                  <a:pt x="48671" y="32224"/>
                </a:lnTo>
                <a:lnTo>
                  <a:pt x="49097" y="32057"/>
                </a:lnTo>
                <a:lnTo>
                  <a:pt x="49487" y="31909"/>
                </a:lnTo>
                <a:lnTo>
                  <a:pt x="49857" y="31724"/>
                </a:lnTo>
                <a:lnTo>
                  <a:pt x="50210" y="31557"/>
                </a:lnTo>
                <a:lnTo>
                  <a:pt x="50543" y="31371"/>
                </a:lnTo>
                <a:lnTo>
                  <a:pt x="50859" y="31167"/>
                </a:lnTo>
                <a:lnTo>
                  <a:pt x="51174" y="30982"/>
                </a:lnTo>
                <a:lnTo>
                  <a:pt x="51470" y="30778"/>
                </a:lnTo>
                <a:lnTo>
                  <a:pt x="51730" y="30574"/>
                </a:lnTo>
                <a:lnTo>
                  <a:pt x="52008" y="30370"/>
                </a:lnTo>
                <a:lnTo>
                  <a:pt x="52249" y="30148"/>
                </a:lnTo>
                <a:lnTo>
                  <a:pt x="52472" y="29944"/>
                </a:lnTo>
                <a:lnTo>
                  <a:pt x="52898" y="29499"/>
                </a:lnTo>
                <a:lnTo>
                  <a:pt x="53287" y="29072"/>
                </a:lnTo>
                <a:lnTo>
                  <a:pt x="53621" y="28627"/>
                </a:lnTo>
                <a:lnTo>
                  <a:pt x="53899" y="28201"/>
                </a:lnTo>
                <a:lnTo>
                  <a:pt x="54159" y="27793"/>
                </a:lnTo>
                <a:lnTo>
                  <a:pt x="54381" y="27404"/>
                </a:lnTo>
                <a:lnTo>
                  <a:pt x="54567" y="27033"/>
                </a:lnTo>
                <a:lnTo>
                  <a:pt x="54734" y="26681"/>
                </a:lnTo>
                <a:lnTo>
                  <a:pt x="54641" y="25809"/>
                </a:lnTo>
                <a:lnTo>
                  <a:pt x="54585" y="25309"/>
                </a:lnTo>
                <a:lnTo>
                  <a:pt x="54511" y="24789"/>
                </a:lnTo>
                <a:lnTo>
                  <a:pt x="54400" y="24233"/>
                </a:lnTo>
                <a:lnTo>
                  <a:pt x="54270" y="23658"/>
                </a:lnTo>
                <a:lnTo>
                  <a:pt x="54103" y="23084"/>
                </a:lnTo>
                <a:lnTo>
                  <a:pt x="53918" y="22527"/>
                </a:lnTo>
                <a:lnTo>
                  <a:pt x="53695" y="21990"/>
                </a:lnTo>
                <a:lnTo>
                  <a:pt x="53566" y="21730"/>
                </a:lnTo>
                <a:lnTo>
                  <a:pt x="53436" y="21471"/>
                </a:lnTo>
                <a:lnTo>
                  <a:pt x="53287" y="21229"/>
                </a:lnTo>
                <a:lnTo>
                  <a:pt x="53139" y="20988"/>
                </a:lnTo>
                <a:lnTo>
                  <a:pt x="52972" y="20766"/>
                </a:lnTo>
                <a:lnTo>
                  <a:pt x="52787" y="20562"/>
                </a:lnTo>
                <a:lnTo>
                  <a:pt x="52601" y="20358"/>
                </a:lnTo>
                <a:lnTo>
                  <a:pt x="52398" y="20191"/>
                </a:lnTo>
                <a:lnTo>
                  <a:pt x="52194" y="20024"/>
                </a:lnTo>
                <a:lnTo>
                  <a:pt x="51971" y="19876"/>
                </a:lnTo>
                <a:lnTo>
                  <a:pt x="51730" y="19746"/>
                </a:lnTo>
                <a:lnTo>
                  <a:pt x="51489" y="19635"/>
                </a:lnTo>
                <a:lnTo>
                  <a:pt x="51229" y="19561"/>
                </a:lnTo>
                <a:lnTo>
                  <a:pt x="50951" y="19505"/>
                </a:lnTo>
                <a:lnTo>
                  <a:pt x="50581" y="19450"/>
                </a:lnTo>
                <a:lnTo>
                  <a:pt x="50247" y="19412"/>
                </a:lnTo>
                <a:lnTo>
                  <a:pt x="49913" y="19375"/>
                </a:lnTo>
                <a:lnTo>
                  <a:pt x="49579" y="19357"/>
                </a:lnTo>
                <a:lnTo>
                  <a:pt x="49264" y="19375"/>
                </a:lnTo>
                <a:lnTo>
                  <a:pt x="48967" y="19375"/>
                </a:lnTo>
                <a:lnTo>
                  <a:pt x="48671" y="19412"/>
                </a:lnTo>
                <a:lnTo>
                  <a:pt x="48393" y="19450"/>
                </a:lnTo>
                <a:lnTo>
                  <a:pt x="48115" y="19505"/>
                </a:lnTo>
                <a:lnTo>
                  <a:pt x="47855" y="19561"/>
                </a:lnTo>
                <a:lnTo>
                  <a:pt x="47595" y="19635"/>
                </a:lnTo>
                <a:lnTo>
                  <a:pt x="47373" y="19728"/>
                </a:lnTo>
                <a:lnTo>
                  <a:pt x="47132" y="19820"/>
                </a:lnTo>
                <a:lnTo>
                  <a:pt x="46928" y="19932"/>
                </a:lnTo>
                <a:lnTo>
                  <a:pt x="46724" y="20061"/>
                </a:lnTo>
                <a:lnTo>
                  <a:pt x="46520" y="20191"/>
                </a:lnTo>
                <a:lnTo>
                  <a:pt x="46353" y="20321"/>
                </a:lnTo>
                <a:lnTo>
                  <a:pt x="46186" y="20469"/>
                </a:lnTo>
                <a:lnTo>
                  <a:pt x="46019" y="20618"/>
                </a:lnTo>
                <a:lnTo>
                  <a:pt x="45871" y="20785"/>
                </a:lnTo>
                <a:lnTo>
                  <a:pt x="45741" y="20951"/>
                </a:lnTo>
                <a:lnTo>
                  <a:pt x="45612" y="21137"/>
                </a:lnTo>
                <a:lnTo>
                  <a:pt x="45500" y="21322"/>
                </a:lnTo>
                <a:lnTo>
                  <a:pt x="45408" y="21526"/>
                </a:lnTo>
                <a:lnTo>
                  <a:pt x="45333" y="21712"/>
                </a:lnTo>
                <a:lnTo>
                  <a:pt x="45259" y="21916"/>
                </a:lnTo>
                <a:lnTo>
                  <a:pt x="45185" y="22138"/>
                </a:lnTo>
                <a:lnTo>
                  <a:pt x="45148" y="22360"/>
                </a:lnTo>
                <a:lnTo>
                  <a:pt x="45111" y="22583"/>
                </a:lnTo>
                <a:lnTo>
                  <a:pt x="45092" y="22805"/>
                </a:lnTo>
                <a:lnTo>
                  <a:pt x="45074" y="23028"/>
                </a:lnTo>
                <a:lnTo>
                  <a:pt x="45074" y="23269"/>
                </a:lnTo>
                <a:lnTo>
                  <a:pt x="45111" y="23733"/>
                </a:lnTo>
                <a:lnTo>
                  <a:pt x="45167" y="24178"/>
                </a:lnTo>
                <a:lnTo>
                  <a:pt x="45241" y="24585"/>
                </a:lnTo>
                <a:lnTo>
                  <a:pt x="45352" y="24993"/>
                </a:lnTo>
                <a:lnTo>
                  <a:pt x="45482" y="25346"/>
                </a:lnTo>
                <a:lnTo>
                  <a:pt x="45630" y="25698"/>
                </a:lnTo>
                <a:lnTo>
                  <a:pt x="45797" y="25995"/>
                </a:lnTo>
                <a:lnTo>
                  <a:pt x="45982" y="26273"/>
                </a:lnTo>
                <a:lnTo>
                  <a:pt x="46186" y="26514"/>
                </a:lnTo>
                <a:lnTo>
                  <a:pt x="46409" y="26736"/>
                </a:lnTo>
                <a:lnTo>
                  <a:pt x="46650" y="26903"/>
                </a:lnTo>
                <a:lnTo>
                  <a:pt x="46909" y="27051"/>
                </a:lnTo>
                <a:lnTo>
                  <a:pt x="47169" y="27144"/>
                </a:lnTo>
                <a:lnTo>
                  <a:pt x="47447" y="27200"/>
                </a:lnTo>
                <a:lnTo>
                  <a:pt x="47744" y="27200"/>
                </a:lnTo>
                <a:lnTo>
                  <a:pt x="48040" y="27181"/>
                </a:lnTo>
                <a:lnTo>
                  <a:pt x="48319" y="27126"/>
                </a:lnTo>
                <a:lnTo>
                  <a:pt x="48578" y="27051"/>
                </a:lnTo>
                <a:lnTo>
                  <a:pt x="48819" y="26977"/>
                </a:lnTo>
                <a:lnTo>
                  <a:pt x="49042" y="26903"/>
                </a:lnTo>
                <a:lnTo>
                  <a:pt x="49394" y="26736"/>
                </a:lnTo>
                <a:lnTo>
                  <a:pt x="49672" y="26588"/>
                </a:lnTo>
                <a:lnTo>
                  <a:pt x="49913" y="26477"/>
                </a:lnTo>
                <a:lnTo>
                  <a:pt x="50024" y="26440"/>
                </a:lnTo>
                <a:lnTo>
                  <a:pt x="50117" y="26421"/>
                </a:lnTo>
                <a:lnTo>
                  <a:pt x="50210" y="26402"/>
                </a:lnTo>
                <a:lnTo>
                  <a:pt x="50284" y="26421"/>
                </a:lnTo>
                <a:lnTo>
                  <a:pt x="50377" y="26458"/>
                </a:lnTo>
                <a:lnTo>
                  <a:pt x="50469" y="26514"/>
                </a:lnTo>
                <a:lnTo>
                  <a:pt x="50543" y="26588"/>
                </a:lnTo>
                <a:lnTo>
                  <a:pt x="50618" y="26699"/>
                </a:lnTo>
                <a:lnTo>
                  <a:pt x="50673" y="26829"/>
                </a:lnTo>
                <a:lnTo>
                  <a:pt x="50710" y="26959"/>
                </a:lnTo>
                <a:lnTo>
                  <a:pt x="50729" y="27126"/>
                </a:lnTo>
                <a:lnTo>
                  <a:pt x="50729" y="27292"/>
                </a:lnTo>
                <a:lnTo>
                  <a:pt x="50692" y="27459"/>
                </a:lnTo>
                <a:lnTo>
                  <a:pt x="50636" y="27626"/>
                </a:lnTo>
                <a:lnTo>
                  <a:pt x="50543" y="27812"/>
                </a:lnTo>
                <a:lnTo>
                  <a:pt x="50414" y="27978"/>
                </a:lnTo>
                <a:lnTo>
                  <a:pt x="50247" y="28145"/>
                </a:lnTo>
                <a:lnTo>
                  <a:pt x="50043" y="28294"/>
                </a:lnTo>
                <a:lnTo>
                  <a:pt x="49802" y="28442"/>
                </a:lnTo>
                <a:lnTo>
                  <a:pt x="49524" y="28553"/>
                </a:lnTo>
                <a:lnTo>
                  <a:pt x="49190" y="28664"/>
                </a:lnTo>
                <a:lnTo>
                  <a:pt x="48801" y="28757"/>
                </a:lnTo>
                <a:lnTo>
                  <a:pt x="48597" y="28776"/>
                </a:lnTo>
                <a:lnTo>
                  <a:pt x="48374" y="28794"/>
                </a:lnTo>
                <a:lnTo>
                  <a:pt x="48152" y="28794"/>
                </a:lnTo>
                <a:lnTo>
                  <a:pt x="47948" y="28776"/>
                </a:lnTo>
                <a:lnTo>
                  <a:pt x="47725" y="28739"/>
                </a:lnTo>
                <a:lnTo>
                  <a:pt x="47484" y="28702"/>
                </a:lnTo>
                <a:lnTo>
                  <a:pt x="47262" y="28646"/>
                </a:lnTo>
                <a:lnTo>
                  <a:pt x="47039" y="28572"/>
                </a:lnTo>
                <a:lnTo>
                  <a:pt x="46817" y="28479"/>
                </a:lnTo>
                <a:lnTo>
                  <a:pt x="46594" y="28368"/>
                </a:lnTo>
                <a:lnTo>
                  <a:pt x="46372" y="28257"/>
                </a:lnTo>
                <a:lnTo>
                  <a:pt x="46168" y="28127"/>
                </a:lnTo>
                <a:lnTo>
                  <a:pt x="45945" y="27997"/>
                </a:lnTo>
                <a:lnTo>
                  <a:pt x="45741" y="27849"/>
                </a:lnTo>
                <a:lnTo>
                  <a:pt x="45537" y="27682"/>
                </a:lnTo>
                <a:lnTo>
                  <a:pt x="45352" y="27496"/>
                </a:lnTo>
                <a:lnTo>
                  <a:pt x="45167" y="27311"/>
                </a:lnTo>
                <a:lnTo>
                  <a:pt x="44981" y="27107"/>
                </a:lnTo>
                <a:lnTo>
                  <a:pt x="44814" y="26903"/>
                </a:lnTo>
                <a:lnTo>
                  <a:pt x="44647" y="26681"/>
                </a:lnTo>
                <a:lnTo>
                  <a:pt x="44499" y="26440"/>
                </a:lnTo>
                <a:lnTo>
                  <a:pt x="44369" y="26198"/>
                </a:lnTo>
                <a:lnTo>
                  <a:pt x="44239" y="25939"/>
                </a:lnTo>
                <a:lnTo>
                  <a:pt x="44128" y="25661"/>
                </a:lnTo>
                <a:lnTo>
                  <a:pt x="44017" y="25383"/>
                </a:lnTo>
                <a:lnTo>
                  <a:pt x="43943" y="25105"/>
                </a:lnTo>
                <a:lnTo>
                  <a:pt x="43869" y="24808"/>
                </a:lnTo>
                <a:lnTo>
                  <a:pt x="43813" y="24493"/>
                </a:lnTo>
                <a:lnTo>
                  <a:pt x="43776" y="24178"/>
                </a:lnTo>
                <a:lnTo>
                  <a:pt x="43776" y="23844"/>
                </a:lnTo>
                <a:lnTo>
                  <a:pt x="43776" y="23510"/>
                </a:lnTo>
                <a:lnTo>
                  <a:pt x="43795" y="23176"/>
                </a:lnTo>
                <a:lnTo>
                  <a:pt x="43832" y="22824"/>
                </a:lnTo>
                <a:lnTo>
                  <a:pt x="43887" y="22490"/>
                </a:lnTo>
                <a:lnTo>
                  <a:pt x="43961" y="22175"/>
                </a:lnTo>
                <a:lnTo>
                  <a:pt x="44036" y="21860"/>
                </a:lnTo>
                <a:lnTo>
                  <a:pt x="44128" y="21563"/>
                </a:lnTo>
                <a:lnTo>
                  <a:pt x="44239" y="21285"/>
                </a:lnTo>
                <a:lnTo>
                  <a:pt x="44369" y="21007"/>
                </a:lnTo>
                <a:lnTo>
                  <a:pt x="44499" y="20747"/>
                </a:lnTo>
                <a:lnTo>
                  <a:pt x="44647" y="20488"/>
                </a:lnTo>
                <a:lnTo>
                  <a:pt x="44814" y="20265"/>
                </a:lnTo>
                <a:lnTo>
                  <a:pt x="45000" y="20024"/>
                </a:lnTo>
                <a:lnTo>
                  <a:pt x="45167" y="19820"/>
                </a:lnTo>
                <a:lnTo>
                  <a:pt x="45370" y="19598"/>
                </a:lnTo>
                <a:lnTo>
                  <a:pt x="45574" y="19412"/>
                </a:lnTo>
                <a:lnTo>
                  <a:pt x="45797" y="19227"/>
                </a:lnTo>
                <a:lnTo>
                  <a:pt x="46019" y="19060"/>
                </a:lnTo>
                <a:lnTo>
                  <a:pt x="46242" y="18893"/>
                </a:lnTo>
                <a:lnTo>
                  <a:pt x="46483" y="18745"/>
                </a:lnTo>
                <a:lnTo>
                  <a:pt x="46743" y="18615"/>
                </a:lnTo>
                <a:lnTo>
                  <a:pt x="47002" y="18485"/>
                </a:lnTo>
                <a:lnTo>
                  <a:pt x="47262" y="18374"/>
                </a:lnTo>
                <a:lnTo>
                  <a:pt x="47540" y="18263"/>
                </a:lnTo>
                <a:lnTo>
                  <a:pt x="47818" y="18189"/>
                </a:lnTo>
                <a:lnTo>
                  <a:pt x="48096" y="18096"/>
                </a:lnTo>
                <a:lnTo>
                  <a:pt x="48393" y="18040"/>
                </a:lnTo>
                <a:lnTo>
                  <a:pt x="48689" y="17985"/>
                </a:lnTo>
                <a:lnTo>
                  <a:pt x="48986" y="17929"/>
                </a:lnTo>
                <a:lnTo>
                  <a:pt x="49301" y="17892"/>
                </a:lnTo>
                <a:lnTo>
                  <a:pt x="49616" y="17874"/>
                </a:lnTo>
                <a:lnTo>
                  <a:pt x="50562" y="17874"/>
                </a:lnTo>
                <a:lnTo>
                  <a:pt x="50877" y="17911"/>
                </a:lnTo>
                <a:lnTo>
                  <a:pt x="51174" y="17948"/>
                </a:lnTo>
                <a:lnTo>
                  <a:pt x="51470" y="18022"/>
                </a:lnTo>
                <a:lnTo>
                  <a:pt x="51749" y="18096"/>
                </a:lnTo>
                <a:lnTo>
                  <a:pt x="52008" y="18207"/>
                </a:lnTo>
                <a:lnTo>
                  <a:pt x="52268" y="18319"/>
                </a:lnTo>
                <a:lnTo>
                  <a:pt x="52509" y="18448"/>
                </a:lnTo>
                <a:lnTo>
                  <a:pt x="52731" y="18597"/>
                </a:lnTo>
                <a:lnTo>
                  <a:pt x="52954" y="18745"/>
                </a:lnTo>
                <a:lnTo>
                  <a:pt x="53158" y="18912"/>
                </a:lnTo>
                <a:lnTo>
                  <a:pt x="53343" y="19097"/>
                </a:lnTo>
                <a:lnTo>
                  <a:pt x="53529" y="19283"/>
                </a:lnTo>
                <a:lnTo>
                  <a:pt x="53714" y="19487"/>
                </a:lnTo>
                <a:lnTo>
                  <a:pt x="53881" y="19691"/>
                </a:lnTo>
                <a:lnTo>
                  <a:pt x="54177" y="20136"/>
                </a:lnTo>
                <a:lnTo>
                  <a:pt x="54456" y="20581"/>
                </a:lnTo>
                <a:lnTo>
                  <a:pt x="54697" y="21063"/>
                </a:lnTo>
                <a:lnTo>
                  <a:pt x="54901" y="21526"/>
                </a:lnTo>
                <a:lnTo>
                  <a:pt x="55086" y="22008"/>
                </a:lnTo>
                <a:lnTo>
                  <a:pt x="55253" y="22472"/>
                </a:lnTo>
                <a:lnTo>
                  <a:pt x="55383" y="22917"/>
                </a:lnTo>
                <a:lnTo>
                  <a:pt x="55624" y="23751"/>
                </a:lnTo>
                <a:lnTo>
                  <a:pt x="55753" y="24307"/>
                </a:lnTo>
                <a:lnTo>
                  <a:pt x="55846" y="24826"/>
                </a:lnTo>
                <a:lnTo>
                  <a:pt x="55920" y="25309"/>
                </a:lnTo>
                <a:lnTo>
                  <a:pt x="55957" y="25753"/>
                </a:lnTo>
                <a:lnTo>
                  <a:pt x="56273" y="25957"/>
                </a:lnTo>
                <a:lnTo>
                  <a:pt x="56643" y="26161"/>
                </a:lnTo>
                <a:lnTo>
                  <a:pt x="57070" y="26384"/>
                </a:lnTo>
                <a:lnTo>
                  <a:pt x="57533" y="26606"/>
                </a:lnTo>
                <a:lnTo>
                  <a:pt x="58071" y="26810"/>
                </a:lnTo>
                <a:lnTo>
                  <a:pt x="58646" y="27014"/>
                </a:lnTo>
                <a:lnTo>
                  <a:pt x="59258" y="27181"/>
                </a:lnTo>
                <a:lnTo>
                  <a:pt x="59573" y="27255"/>
                </a:lnTo>
                <a:lnTo>
                  <a:pt x="59907" y="27311"/>
                </a:lnTo>
                <a:lnTo>
                  <a:pt x="60240" y="27348"/>
                </a:lnTo>
                <a:lnTo>
                  <a:pt x="60593" y="27385"/>
                </a:lnTo>
                <a:lnTo>
                  <a:pt x="60945" y="27404"/>
                </a:lnTo>
                <a:lnTo>
                  <a:pt x="61297" y="27422"/>
                </a:lnTo>
                <a:lnTo>
                  <a:pt x="61668" y="27404"/>
                </a:lnTo>
                <a:lnTo>
                  <a:pt x="62039" y="27367"/>
                </a:lnTo>
                <a:lnTo>
                  <a:pt x="62428" y="27329"/>
                </a:lnTo>
                <a:lnTo>
                  <a:pt x="62799" y="27255"/>
                </a:lnTo>
                <a:lnTo>
                  <a:pt x="63188" y="27163"/>
                </a:lnTo>
                <a:lnTo>
                  <a:pt x="63578" y="27051"/>
                </a:lnTo>
                <a:lnTo>
                  <a:pt x="63967" y="26922"/>
                </a:lnTo>
                <a:lnTo>
                  <a:pt x="64356" y="26755"/>
                </a:lnTo>
                <a:lnTo>
                  <a:pt x="64764" y="26569"/>
                </a:lnTo>
                <a:lnTo>
                  <a:pt x="65154" y="26347"/>
                </a:lnTo>
                <a:lnTo>
                  <a:pt x="65543" y="26106"/>
                </a:lnTo>
                <a:lnTo>
                  <a:pt x="65951" y="25828"/>
                </a:lnTo>
                <a:lnTo>
                  <a:pt x="66396" y="25494"/>
                </a:lnTo>
                <a:lnTo>
                  <a:pt x="66804" y="25142"/>
                </a:lnTo>
                <a:lnTo>
                  <a:pt x="67193" y="24771"/>
                </a:lnTo>
                <a:lnTo>
                  <a:pt x="67545" y="24400"/>
                </a:lnTo>
                <a:lnTo>
                  <a:pt x="67861" y="24011"/>
                </a:lnTo>
                <a:lnTo>
                  <a:pt x="68157" y="23621"/>
                </a:lnTo>
                <a:lnTo>
                  <a:pt x="68435" y="23213"/>
                </a:lnTo>
                <a:lnTo>
                  <a:pt x="68676" y="22805"/>
                </a:lnTo>
                <a:lnTo>
                  <a:pt x="68899" y="22398"/>
                </a:lnTo>
                <a:lnTo>
                  <a:pt x="69084" y="21990"/>
                </a:lnTo>
                <a:lnTo>
                  <a:pt x="69270" y="21582"/>
                </a:lnTo>
                <a:lnTo>
                  <a:pt x="69418" y="21192"/>
                </a:lnTo>
                <a:lnTo>
                  <a:pt x="69566" y="20785"/>
                </a:lnTo>
                <a:lnTo>
                  <a:pt x="69678" y="20395"/>
                </a:lnTo>
                <a:lnTo>
                  <a:pt x="69770" y="19987"/>
                </a:lnTo>
                <a:lnTo>
                  <a:pt x="69863" y="19616"/>
                </a:lnTo>
                <a:lnTo>
                  <a:pt x="69937" y="19246"/>
                </a:lnTo>
                <a:lnTo>
                  <a:pt x="69993" y="18875"/>
                </a:lnTo>
                <a:lnTo>
                  <a:pt x="70067" y="18189"/>
                </a:lnTo>
                <a:lnTo>
                  <a:pt x="70086" y="17577"/>
                </a:lnTo>
                <a:lnTo>
                  <a:pt x="70086" y="17021"/>
                </a:lnTo>
                <a:lnTo>
                  <a:pt x="70049" y="16576"/>
                </a:lnTo>
                <a:lnTo>
                  <a:pt x="69993" y="16205"/>
                </a:lnTo>
                <a:lnTo>
                  <a:pt x="69937" y="15964"/>
                </a:lnTo>
                <a:lnTo>
                  <a:pt x="69919" y="15890"/>
                </a:lnTo>
                <a:lnTo>
                  <a:pt x="69882" y="15853"/>
                </a:lnTo>
                <a:lnTo>
                  <a:pt x="69845" y="15834"/>
                </a:lnTo>
                <a:lnTo>
                  <a:pt x="69770" y="15871"/>
                </a:lnTo>
                <a:lnTo>
                  <a:pt x="69548" y="16001"/>
                </a:lnTo>
                <a:lnTo>
                  <a:pt x="69233" y="16261"/>
                </a:lnTo>
                <a:lnTo>
                  <a:pt x="68825" y="16594"/>
                </a:lnTo>
                <a:lnTo>
                  <a:pt x="68343" y="16984"/>
                </a:lnTo>
                <a:lnTo>
                  <a:pt x="67768" y="17410"/>
                </a:lnTo>
                <a:lnTo>
                  <a:pt x="67156" y="17836"/>
                </a:lnTo>
                <a:lnTo>
                  <a:pt x="66822" y="18059"/>
                </a:lnTo>
                <a:lnTo>
                  <a:pt x="66489" y="18263"/>
                </a:lnTo>
                <a:lnTo>
                  <a:pt x="66136" y="18467"/>
                </a:lnTo>
                <a:lnTo>
                  <a:pt x="65784" y="18671"/>
                </a:lnTo>
                <a:lnTo>
                  <a:pt x="65413" y="18838"/>
                </a:lnTo>
                <a:lnTo>
                  <a:pt x="65042" y="19005"/>
                </a:lnTo>
                <a:lnTo>
                  <a:pt x="64672" y="19134"/>
                </a:lnTo>
                <a:lnTo>
                  <a:pt x="64301" y="19264"/>
                </a:lnTo>
                <a:lnTo>
                  <a:pt x="63911" y="19338"/>
                </a:lnTo>
                <a:lnTo>
                  <a:pt x="63522" y="19412"/>
                </a:lnTo>
                <a:lnTo>
                  <a:pt x="63151" y="19450"/>
                </a:lnTo>
                <a:lnTo>
                  <a:pt x="62762" y="19431"/>
                </a:lnTo>
                <a:lnTo>
                  <a:pt x="62391" y="19394"/>
                </a:lnTo>
                <a:lnTo>
                  <a:pt x="62020" y="19320"/>
                </a:lnTo>
                <a:lnTo>
                  <a:pt x="61835" y="19264"/>
                </a:lnTo>
                <a:lnTo>
                  <a:pt x="61649" y="19190"/>
                </a:lnTo>
                <a:lnTo>
                  <a:pt x="61464" y="19116"/>
                </a:lnTo>
                <a:lnTo>
                  <a:pt x="61279" y="19023"/>
                </a:lnTo>
                <a:lnTo>
                  <a:pt x="61093" y="18912"/>
                </a:lnTo>
                <a:lnTo>
                  <a:pt x="60926" y="18801"/>
                </a:lnTo>
                <a:lnTo>
                  <a:pt x="60741" y="18671"/>
                </a:lnTo>
                <a:lnTo>
                  <a:pt x="60574" y="18541"/>
                </a:lnTo>
                <a:lnTo>
                  <a:pt x="60240" y="18226"/>
                </a:lnTo>
                <a:lnTo>
                  <a:pt x="59944" y="17892"/>
                </a:lnTo>
                <a:lnTo>
                  <a:pt x="59666" y="17540"/>
                </a:lnTo>
                <a:lnTo>
                  <a:pt x="59387" y="17150"/>
                </a:lnTo>
                <a:lnTo>
                  <a:pt x="59146" y="16761"/>
                </a:lnTo>
                <a:lnTo>
                  <a:pt x="58905" y="16353"/>
                </a:lnTo>
                <a:lnTo>
                  <a:pt x="58683" y="15927"/>
                </a:lnTo>
                <a:lnTo>
                  <a:pt x="58479" y="15500"/>
                </a:lnTo>
                <a:lnTo>
                  <a:pt x="58090" y="14592"/>
                </a:lnTo>
                <a:lnTo>
                  <a:pt x="57700" y="13665"/>
                </a:lnTo>
                <a:lnTo>
                  <a:pt x="57311" y="12719"/>
                </a:lnTo>
                <a:lnTo>
                  <a:pt x="56903" y="11792"/>
                </a:lnTo>
                <a:lnTo>
                  <a:pt x="56680" y="11329"/>
                </a:lnTo>
                <a:lnTo>
                  <a:pt x="56458" y="10884"/>
                </a:lnTo>
                <a:lnTo>
                  <a:pt x="56217" y="10439"/>
                </a:lnTo>
                <a:lnTo>
                  <a:pt x="55957" y="9994"/>
                </a:lnTo>
                <a:lnTo>
                  <a:pt x="55679" y="9586"/>
                </a:lnTo>
                <a:lnTo>
                  <a:pt x="55383" y="9178"/>
                </a:lnTo>
                <a:lnTo>
                  <a:pt x="55067" y="8789"/>
                </a:lnTo>
                <a:lnTo>
                  <a:pt x="54715" y="8418"/>
                </a:lnTo>
                <a:lnTo>
                  <a:pt x="54344" y="8065"/>
                </a:lnTo>
                <a:lnTo>
                  <a:pt x="53936" y="7732"/>
                </a:lnTo>
                <a:lnTo>
                  <a:pt x="53510" y="7435"/>
                </a:lnTo>
                <a:lnTo>
                  <a:pt x="53046" y="7157"/>
                </a:lnTo>
                <a:lnTo>
                  <a:pt x="52527" y="6897"/>
                </a:lnTo>
                <a:lnTo>
                  <a:pt x="51990" y="6675"/>
                </a:lnTo>
                <a:lnTo>
                  <a:pt x="51712" y="6582"/>
                </a:lnTo>
                <a:lnTo>
                  <a:pt x="51415" y="6489"/>
                </a:lnTo>
                <a:lnTo>
                  <a:pt x="51100" y="6415"/>
                </a:lnTo>
                <a:lnTo>
                  <a:pt x="50784" y="6341"/>
                </a:lnTo>
                <a:lnTo>
                  <a:pt x="50265" y="6248"/>
                </a:lnTo>
                <a:lnTo>
                  <a:pt x="49746" y="6156"/>
                </a:lnTo>
                <a:lnTo>
                  <a:pt x="49246" y="6100"/>
                </a:lnTo>
                <a:lnTo>
                  <a:pt x="48745" y="6063"/>
                </a:lnTo>
                <a:lnTo>
                  <a:pt x="48263" y="6044"/>
                </a:lnTo>
                <a:lnTo>
                  <a:pt x="47799" y="6044"/>
                </a:lnTo>
                <a:lnTo>
                  <a:pt x="47354" y="6063"/>
                </a:lnTo>
                <a:lnTo>
                  <a:pt x="46909" y="6082"/>
                </a:lnTo>
                <a:lnTo>
                  <a:pt x="46483" y="6119"/>
                </a:lnTo>
                <a:lnTo>
                  <a:pt x="46057" y="6174"/>
                </a:lnTo>
                <a:lnTo>
                  <a:pt x="45649" y="6248"/>
                </a:lnTo>
                <a:lnTo>
                  <a:pt x="45259" y="6341"/>
                </a:lnTo>
                <a:lnTo>
                  <a:pt x="44888" y="6434"/>
                </a:lnTo>
                <a:lnTo>
                  <a:pt x="44518" y="6527"/>
                </a:lnTo>
                <a:lnTo>
                  <a:pt x="44147" y="6638"/>
                </a:lnTo>
                <a:lnTo>
                  <a:pt x="43813" y="6768"/>
                </a:lnTo>
                <a:lnTo>
                  <a:pt x="43164" y="7027"/>
                </a:lnTo>
                <a:lnTo>
                  <a:pt x="42552" y="7305"/>
                </a:lnTo>
                <a:lnTo>
                  <a:pt x="41996" y="7602"/>
                </a:lnTo>
                <a:lnTo>
                  <a:pt x="41477" y="7917"/>
                </a:lnTo>
                <a:lnTo>
                  <a:pt x="41013" y="8214"/>
                </a:lnTo>
                <a:lnTo>
                  <a:pt x="40605" y="8529"/>
                </a:lnTo>
                <a:lnTo>
                  <a:pt x="40235" y="8807"/>
                </a:lnTo>
                <a:lnTo>
                  <a:pt x="39919" y="9067"/>
                </a:lnTo>
                <a:lnTo>
                  <a:pt x="39790" y="9530"/>
                </a:lnTo>
                <a:lnTo>
                  <a:pt x="39623" y="10031"/>
                </a:lnTo>
                <a:lnTo>
                  <a:pt x="39419" y="10587"/>
                </a:lnTo>
                <a:lnTo>
                  <a:pt x="39178" y="11162"/>
                </a:lnTo>
                <a:lnTo>
                  <a:pt x="39029" y="11440"/>
                </a:lnTo>
                <a:lnTo>
                  <a:pt x="38863" y="11755"/>
                </a:lnTo>
                <a:lnTo>
                  <a:pt x="38677" y="12052"/>
                </a:lnTo>
                <a:lnTo>
                  <a:pt x="38492" y="12348"/>
                </a:lnTo>
                <a:lnTo>
                  <a:pt x="38288" y="12645"/>
                </a:lnTo>
                <a:lnTo>
                  <a:pt x="38047" y="12942"/>
                </a:lnTo>
                <a:lnTo>
                  <a:pt x="37806" y="13238"/>
                </a:lnTo>
                <a:lnTo>
                  <a:pt x="37546" y="13535"/>
                </a:lnTo>
                <a:lnTo>
                  <a:pt x="37305" y="13757"/>
                </a:lnTo>
                <a:lnTo>
                  <a:pt x="37064" y="13980"/>
                </a:lnTo>
                <a:lnTo>
                  <a:pt x="36805" y="14184"/>
                </a:lnTo>
                <a:lnTo>
                  <a:pt x="36526" y="14351"/>
                </a:lnTo>
                <a:lnTo>
                  <a:pt x="36230" y="14518"/>
                </a:lnTo>
                <a:lnTo>
                  <a:pt x="35933" y="14666"/>
                </a:lnTo>
                <a:lnTo>
                  <a:pt x="35618" y="14796"/>
                </a:lnTo>
                <a:lnTo>
                  <a:pt x="35284" y="14907"/>
                </a:lnTo>
                <a:lnTo>
                  <a:pt x="34950" y="15000"/>
                </a:lnTo>
                <a:lnTo>
                  <a:pt x="34617" y="15092"/>
                </a:lnTo>
                <a:lnTo>
                  <a:pt x="34283" y="15148"/>
                </a:lnTo>
                <a:lnTo>
                  <a:pt x="33931" y="15204"/>
                </a:lnTo>
                <a:lnTo>
                  <a:pt x="33578" y="15222"/>
                </a:lnTo>
                <a:lnTo>
                  <a:pt x="33226" y="15241"/>
                </a:lnTo>
                <a:lnTo>
                  <a:pt x="32874" y="15241"/>
                </a:lnTo>
                <a:lnTo>
                  <a:pt x="32522" y="15204"/>
                </a:lnTo>
                <a:lnTo>
                  <a:pt x="32169" y="15167"/>
                </a:lnTo>
                <a:lnTo>
                  <a:pt x="31836" y="15111"/>
                </a:lnTo>
                <a:lnTo>
                  <a:pt x="31483" y="15037"/>
                </a:lnTo>
                <a:lnTo>
                  <a:pt x="31150" y="14963"/>
                </a:lnTo>
                <a:lnTo>
                  <a:pt x="30816" y="14851"/>
                </a:lnTo>
                <a:lnTo>
                  <a:pt x="30501" y="14722"/>
                </a:lnTo>
                <a:lnTo>
                  <a:pt x="30185" y="14573"/>
                </a:lnTo>
                <a:lnTo>
                  <a:pt x="29889" y="14425"/>
                </a:lnTo>
                <a:lnTo>
                  <a:pt x="29592" y="14240"/>
                </a:lnTo>
                <a:lnTo>
                  <a:pt x="29314" y="14036"/>
                </a:lnTo>
                <a:lnTo>
                  <a:pt x="29054" y="13832"/>
                </a:lnTo>
                <a:lnTo>
                  <a:pt x="28813" y="13591"/>
                </a:lnTo>
                <a:lnTo>
                  <a:pt x="28572" y="13350"/>
                </a:lnTo>
                <a:lnTo>
                  <a:pt x="28368" y="13071"/>
                </a:lnTo>
                <a:lnTo>
                  <a:pt x="28183" y="12793"/>
                </a:lnTo>
                <a:lnTo>
                  <a:pt x="27998" y="12497"/>
                </a:lnTo>
                <a:lnTo>
                  <a:pt x="27849" y="12182"/>
                </a:lnTo>
                <a:lnTo>
                  <a:pt x="27719" y="11866"/>
                </a:lnTo>
                <a:lnTo>
                  <a:pt x="27608" y="11570"/>
                </a:lnTo>
                <a:lnTo>
                  <a:pt x="27516" y="11273"/>
                </a:lnTo>
                <a:lnTo>
                  <a:pt x="27441" y="10976"/>
                </a:lnTo>
                <a:lnTo>
                  <a:pt x="27386" y="10680"/>
                </a:lnTo>
                <a:lnTo>
                  <a:pt x="27330" y="10402"/>
                </a:lnTo>
                <a:lnTo>
                  <a:pt x="27312" y="10123"/>
                </a:lnTo>
                <a:lnTo>
                  <a:pt x="27293" y="9864"/>
                </a:lnTo>
                <a:lnTo>
                  <a:pt x="27293" y="9586"/>
                </a:lnTo>
                <a:lnTo>
                  <a:pt x="27293" y="9326"/>
                </a:lnTo>
                <a:lnTo>
                  <a:pt x="27312" y="9067"/>
                </a:lnTo>
                <a:lnTo>
                  <a:pt x="27349" y="8826"/>
                </a:lnTo>
                <a:lnTo>
                  <a:pt x="27386" y="8585"/>
                </a:lnTo>
                <a:lnTo>
                  <a:pt x="27516" y="8121"/>
                </a:lnTo>
                <a:lnTo>
                  <a:pt x="27664" y="7695"/>
                </a:lnTo>
                <a:lnTo>
                  <a:pt x="27831" y="7287"/>
                </a:lnTo>
                <a:lnTo>
                  <a:pt x="28016" y="6916"/>
                </a:lnTo>
                <a:lnTo>
                  <a:pt x="28220" y="6582"/>
                </a:lnTo>
                <a:lnTo>
                  <a:pt x="28443" y="6285"/>
                </a:lnTo>
                <a:lnTo>
                  <a:pt x="28647" y="6026"/>
                </a:lnTo>
                <a:lnTo>
                  <a:pt x="28850" y="5803"/>
                </a:lnTo>
                <a:lnTo>
                  <a:pt x="29054" y="5618"/>
                </a:lnTo>
                <a:lnTo>
                  <a:pt x="29240" y="5488"/>
                </a:lnTo>
                <a:lnTo>
                  <a:pt x="29388" y="5377"/>
                </a:lnTo>
                <a:lnTo>
                  <a:pt x="29518" y="5321"/>
                </a:lnTo>
                <a:lnTo>
                  <a:pt x="29648" y="5303"/>
                </a:lnTo>
                <a:lnTo>
                  <a:pt x="29740" y="5303"/>
                </a:lnTo>
                <a:lnTo>
                  <a:pt x="29833" y="5340"/>
                </a:lnTo>
                <a:lnTo>
                  <a:pt x="29889" y="5396"/>
                </a:lnTo>
                <a:lnTo>
                  <a:pt x="29944" y="5470"/>
                </a:lnTo>
                <a:lnTo>
                  <a:pt x="29981" y="5562"/>
                </a:lnTo>
                <a:lnTo>
                  <a:pt x="30000" y="5674"/>
                </a:lnTo>
                <a:lnTo>
                  <a:pt x="30000" y="5785"/>
                </a:lnTo>
                <a:lnTo>
                  <a:pt x="30000" y="5896"/>
                </a:lnTo>
                <a:lnTo>
                  <a:pt x="29981" y="6026"/>
                </a:lnTo>
                <a:lnTo>
                  <a:pt x="29944" y="6137"/>
                </a:lnTo>
                <a:lnTo>
                  <a:pt x="29907" y="6248"/>
                </a:lnTo>
                <a:lnTo>
                  <a:pt x="29870" y="6341"/>
                </a:lnTo>
                <a:lnTo>
                  <a:pt x="29481" y="6990"/>
                </a:lnTo>
                <a:lnTo>
                  <a:pt x="29277" y="7361"/>
                </a:lnTo>
                <a:lnTo>
                  <a:pt x="29092" y="7750"/>
                </a:lnTo>
                <a:lnTo>
                  <a:pt x="28906" y="8158"/>
                </a:lnTo>
                <a:lnTo>
                  <a:pt x="28758" y="8585"/>
                </a:lnTo>
                <a:lnTo>
                  <a:pt x="28628" y="9030"/>
                </a:lnTo>
                <a:lnTo>
                  <a:pt x="28535" y="9493"/>
                </a:lnTo>
                <a:lnTo>
                  <a:pt x="28498" y="9716"/>
                </a:lnTo>
                <a:lnTo>
                  <a:pt x="28480" y="9938"/>
                </a:lnTo>
                <a:lnTo>
                  <a:pt x="28480" y="10179"/>
                </a:lnTo>
                <a:lnTo>
                  <a:pt x="28480" y="10420"/>
                </a:lnTo>
                <a:lnTo>
                  <a:pt x="28517" y="10643"/>
                </a:lnTo>
                <a:lnTo>
                  <a:pt x="28554" y="10884"/>
                </a:lnTo>
                <a:lnTo>
                  <a:pt x="28609" y="11125"/>
                </a:lnTo>
                <a:lnTo>
                  <a:pt x="28684" y="11347"/>
                </a:lnTo>
                <a:lnTo>
                  <a:pt x="28776" y="11588"/>
                </a:lnTo>
                <a:lnTo>
                  <a:pt x="28888" y="11811"/>
                </a:lnTo>
                <a:lnTo>
                  <a:pt x="29036" y="12052"/>
                </a:lnTo>
                <a:lnTo>
                  <a:pt x="29184" y="12274"/>
                </a:lnTo>
                <a:lnTo>
                  <a:pt x="29370" y="12497"/>
                </a:lnTo>
                <a:lnTo>
                  <a:pt x="29574" y="12719"/>
                </a:lnTo>
                <a:lnTo>
                  <a:pt x="29796" y="12942"/>
                </a:lnTo>
                <a:lnTo>
                  <a:pt x="30056" y="13164"/>
                </a:lnTo>
                <a:lnTo>
                  <a:pt x="30334" y="13350"/>
                </a:lnTo>
                <a:lnTo>
                  <a:pt x="30612" y="13535"/>
                </a:lnTo>
                <a:lnTo>
                  <a:pt x="30890" y="13702"/>
                </a:lnTo>
                <a:lnTo>
                  <a:pt x="31187" y="13832"/>
                </a:lnTo>
                <a:lnTo>
                  <a:pt x="31483" y="13943"/>
                </a:lnTo>
                <a:lnTo>
                  <a:pt x="31799" y="14036"/>
                </a:lnTo>
                <a:lnTo>
                  <a:pt x="32114" y="14091"/>
                </a:lnTo>
                <a:lnTo>
                  <a:pt x="32410" y="14147"/>
                </a:lnTo>
                <a:lnTo>
                  <a:pt x="32726" y="14165"/>
                </a:lnTo>
                <a:lnTo>
                  <a:pt x="33059" y="14184"/>
                </a:lnTo>
                <a:lnTo>
                  <a:pt x="33374" y="14165"/>
                </a:lnTo>
                <a:lnTo>
                  <a:pt x="33690" y="14128"/>
                </a:lnTo>
                <a:lnTo>
                  <a:pt x="34005" y="14073"/>
                </a:lnTo>
                <a:lnTo>
                  <a:pt x="34320" y="13999"/>
                </a:lnTo>
                <a:lnTo>
                  <a:pt x="34635" y="13906"/>
                </a:lnTo>
                <a:lnTo>
                  <a:pt x="34950" y="13776"/>
                </a:lnTo>
                <a:lnTo>
                  <a:pt x="35266" y="13646"/>
                </a:lnTo>
                <a:lnTo>
                  <a:pt x="35562" y="13498"/>
                </a:lnTo>
                <a:lnTo>
                  <a:pt x="35878" y="13331"/>
                </a:lnTo>
                <a:lnTo>
                  <a:pt x="36174" y="13146"/>
                </a:lnTo>
                <a:lnTo>
                  <a:pt x="36452" y="12942"/>
                </a:lnTo>
                <a:lnTo>
                  <a:pt x="36730" y="12719"/>
                </a:lnTo>
                <a:lnTo>
                  <a:pt x="37009" y="12478"/>
                </a:lnTo>
                <a:lnTo>
                  <a:pt x="37268" y="12219"/>
                </a:lnTo>
                <a:lnTo>
                  <a:pt x="37528" y="11940"/>
                </a:lnTo>
                <a:lnTo>
                  <a:pt x="37769" y="11662"/>
                </a:lnTo>
                <a:lnTo>
                  <a:pt x="38010" y="11347"/>
                </a:lnTo>
                <a:lnTo>
                  <a:pt x="38214" y="11032"/>
                </a:lnTo>
                <a:lnTo>
                  <a:pt x="38436" y="10698"/>
                </a:lnTo>
                <a:lnTo>
                  <a:pt x="38622" y="10346"/>
                </a:lnTo>
                <a:lnTo>
                  <a:pt x="38807" y="9975"/>
                </a:lnTo>
                <a:lnTo>
                  <a:pt x="38974" y="9586"/>
                </a:lnTo>
                <a:lnTo>
                  <a:pt x="38937" y="9475"/>
                </a:lnTo>
                <a:lnTo>
                  <a:pt x="38900" y="9326"/>
                </a:lnTo>
                <a:lnTo>
                  <a:pt x="38863" y="8918"/>
                </a:lnTo>
                <a:lnTo>
                  <a:pt x="38807" y="8418"/>
                </a:lnTo>
                <a:lnTo>
                  <a:pt x="38733" y="7824"/>
                </a:lnTo>
                <a:lnTo>
                  <a:pt x="38622" y="7175"/>
                </a:lnTo>
                <a:lnTo>
                  <a:pt x="38547" y="6823"/>
                </a:lnTo>
                <a:lnTo>
                  <a:pt x="38455" y="6452"/>
                </a:lnTo>
                <a:lnTo>
                  <a:pt x="38362" y="6082"/>
                </a:lnTo>
                <a:lnTo>
                  <a:pt x="38251" y="5711"/>
                </a:lnTo>
                <a:lnTo>
                  <a:pt x="38102" y="5321"/>
                </a:lnTo>
                <a:lnTo>
                  <a:pt x="37954" y="4932"/>
                </a:lnTo>
                <a:lnTo>
                  <a:pt x="37769" y="4543"/>
                </a:lnTo>
                <a:lnTo>
                  <a:pt x="37565" y="4172"/>
                </a:lnTo>
                <a:lnTo>
                  <a:pt x="37342" y="3782"/>
                </a:lnTo>
                <a:lnTo>
                  <a:pt x="37083" y="3412"/>
                </a:lnTo>
                <a:lnTo>
                  <a:pt x="36805" y="3041"/>
                </a:lnTo>
                <a:lnTo>
                  <a:pt x="36489" y="2689"/>
                </a:lnTo>
                <a:lnTo>
                  <a:pt x="36137" y="2336"/>
                </a:lnTo>
                <a:lnTo>
                  <a:pt x="35748" y="2021"/>
                </a:lnTo>
                <a:lnTo>
                  <a:pt x="35321" y="1706"/>
                </a:lnTo>
                <a:lnTo>
                  <a:pt x="34858" y="1409"/>
                </a:lnTo>
                <a:lnTo>
                  <a:pt x="34357" y="1150"/>
                </a:lnTo>
                <a:lnTo>
                  <a:pt x="33819" y="909"/>
                </a:lnTo>
                <a:lnTo>
                  <a:pt x="33245" y="686"/>
                </a:lnTo>
                <a:lnTo>
                  <a:pt x="32614" y="482"/>
                </a:lnTo>
                <a:lnTo>
                  <a:pt x="31928" y="334"/>
                </a:lnTo>
                <a:lnTo>
                  <a:pt x="31205" y="204"/>
                </a:lnTo>
                <a:lnTo>
                  <a:pt x="30371" y="93"/>
                </a:lnTo>
                <a:lnTo>
                  <a:pt x="29574" y="37"/>
                </a:lnTo>
                <a:lnTo>
                  <a:pt x="2879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16"/>
          <p:cNvSpPr/>
          <p:nvPr/>
        </p:nvSpPr>
        <p:spPr>
          <a:xfrm>
            <a:off x="8589988" y="1904313"/>
            <a:ext cx="283192" cy="304896"/>
          </a:xfrm>
          <a:custGeom>
            <a:avLst/>
            <a:gdLst/>
            <a:ahLst/>
            <a:cxnLst/>
            <a:rect l="l" t="t" r="r" b="b"/>
            <a:pathLst>
              <a:path w="43071" h="46372" extrusionOk="0">
                <a:moveTo>
                  <a:pt x="22082" y="1"/>
                </a:moveTo>
                <a:lnTo>
                  <a:pt x="22008" y="38"/>
                </a:lnTo>
                <a:lnTo>
                  <a:pt x="21953" y="94"/>
                </a:lnTo>
                <a:lnTo>
                  <a:pt x="21878" y="168"/>
                </a:lnTo>
                <a:lnTo>
                  <a:pt x="21804" y="261"/>
                </a:lnTo>
                <a:lnTo>
                  <a:pt x="21749" y="372"/>
                </a:lnTo>
                <a:lnTo>
                  <a:pt x="21637" y="650"/>
                </a:lnTo>
                <a:lnTo>
                  <a:pt x="21526" y="1002"/>
                </a:lnTo>
                <a:lnTo>
                  <a:pt x="21434" y="1410"/>
                </a:lnTo>
                <a:lnTo>
                  <a:pt x="21341" y="1892"/>
                </a:lnTo>
                <a:lnTo>
                  <a:pt x="21267" y="2411"/>
                </a:lnTo>
                <a:lnTo>
                  <a:pt x="21118" y="3635"/>
                </a:lnTo>
                <a:lnTo>
                  <a:pt x="20989" y="5007"/>
                </a:lnTo>
                <a:lnTo>
                  <a:pt x="20710" y="8122"/>
                </a:lnTo>
                <a:lnTo>
                  <a:pt x="20562" y="9772"/>
                </a:lnTo>
                <a:lnTo>
                  <a:pt x="20377" y="11441"/>
                </a:lnTo>
                <a:lnTo>
                  <a:pt x="20284" y="12275"/>
                </a:lnTo>
                <a:lnTo>
                  <a:pt x="20173" y="13091"/>
                </a:lnTo>
                <a:lnTo>
                  <a:pt x="20043" y="13888"/>
                </a:lnTo>
                <a:lnTo>
                  <a:pt x="19913" y="14667"/>
                </a:lnTo>
                <a:lnTo>
                  <a:pt x="19765" y="15427"/>
                </a:lnTo>
                <a:lnTo>
                  <a:pt x="19598" y="16150"/>
                </a:lnTo>
                <a:lnTo>
                  <a:pt x="19413" y="16836"/>
                </a:lnTo>
                <a:lnTo>
                  <a:pt x="19227" y="17504"/>
                </a:lnTo>
                <a:lnTo>
                  <a:pt x="19005" y="18115"/>
                </a:lnTo>
                <a:lnTo>
                  <a:pt x="18764" y="18672"/>
                </a:lnTo>
                <a:lnTo>
                  <a:pt x="18652" y="18931"/>
                </a:lnTo>
                <a:lnTo>
                  <a:pt x="18523" y="19172"/>
                </a:lnTo>
                <a:lnTo>
                  <a:pt x="18374" y="19413"/>
                </a:lnTo>
                <a:lnTo>
                  <a:pt x="18244" y="19636"/>
                </a:lnTo>
                <a:lnTo>
                  <a:pt x="18078" y="19840"/>
                </a:lnTo>
                <a:lnTo>
                  <a:pt x="17911" y="20025"/>
                </a:lnTo>
                <a:lnTo>
                  <a:pt x="17725" y="20211"/>
                </a:lnTo>
                <a:lnTo>
                  <a:pt x="17521" y="20396"/>
                </a:lnTo>
                <a:lnTo>
                  <a:pt x="17299" y="20563"/>
                </a:lnTo>
                <a:lnTo>
                  <a:pt x="17076" y="20711"/>
                </a:lnTo>
                <a:lnTo>
                  <a:pt x="16835" y="20878"/>
                </a:lnTo>
                <a:lnTo>
                  <a:pt x="16576" y="21008"/>
                </a:lnTo>
                <a:lnTo>
                  <a:pt x="16298" y="21156"/>
                </a:lnTo>
                <a:lnTo>
                  <a:pt x="16020" y="21286"/>
                </a:lnTo>
                <a:lnTo>
                  <a:pt x="15408" y="21508"/>
                </a:lnTo>
                <a:lnTo>
                  <a:pt x="14777" y="21731"/>
                </a:lnTo>
                <a:lnTo>
                  <a:pt x="14091" y="21916"/>
                </a:lnTo>
                <a:lnTo>
                  <a:pt x="13387" y="22083"/>
                </a:lnTo>
                <a:lnTo>
                  <a:pt x="12664" y="22213"/>
                </a:lnTo>
                <a:lnTo>
                  <a:pt x="11903" y="22343"/>
                </a:lnTo>
                <a:lnTo>
                  <a:pt x="11125" y="22435"/>
                </a:lnTo>
                <a:lnTo>
                  <a:pt x="10346" y="22528"/>
                </a:lnTo>
                <a:lnTo>
                  <a:pt x="9567" y="22602"/>
                </a:lnTo>
                <a:lnTo>
                  <a:pt x="7991" y="22732"/>
                </a:lnTo>
                <a:lnTo>
                  <a:pt x="6452" y="22806"/>
                </a:lnTo>
                <a:lnTo>
                  <a:pt x="4988" y="22880"/>
                </a:lnTo>
                <a:lnTo>
                  <a:pt x="3634" y="22955"/>
                </a:lnTo>
                <a:lnTo>
                  <a:pt x="2448" y="23047"/>
                </a:lnTo>
                <a:lnTo>
                  <a:pt x="1910" y="23103"/>
                </a:lnTo>
                <a:lnTo>
                  <a:pt x="1446" y="23177"/>
                </a:lnTo>
                <a:lnTo>
                  <a:pt x="1020" y="23251"/>
                </a:lnTo>
                <a:lnTo>
                  <a:pt x="668" y="23344"/>
                </a:lnTo>
                <a:lnTo>
                  <a:pt x="390" y="23437"/>
                </a:lnTo>
                <a:lnTo>
                  <a:pt x="278" y="23511"/>
                </a:lnTo>
                <a:lnTo>
                  <a:pt x="186" y="23566"/>
                </a:lnTo>
                <a:lnTo>
                  <a:pt x="111" y="23641"/>
                </a:lnTo>
                <a:lnTo>
                  <a:pt x="56" y="23715"/>
                </a:lnTo>
                <a:lnTo>
                  <a:pt x="19" y="23789"/>
                </a:lnTo>
                <a:lnTo>
                  <a:pt x="0" y="23882"/>
                </a:lnTo>
                <a:lnTo>
                  <a:pt x="0" y="23993"/>
                </a:lnTo>
                <a:lnTo>
                  <a:pt x="37" y="24104"/>
                </a:lnTo>
                <a:lnTo>
                  <a:pt x="74" y="24215"/>
                </a:lnTo>
                <a:lnTo>
                  <a:pt x="148" y="24308"/>
                </a:lnTo>
                <a:lnTo>
                  <a:pt x="223" y="24419"/>
                </a:lnTo>
                <a:lnTo>
                  <a:pt x="334" y="24512"/>
                </a:lnTo>
                <a:lnTo>
                  <a:pt x="464" y="24605"/>
                </a:lnTo>
                <a:lnTo>
                  <a:pt x="593" y="24697"/>
                </a:lnTo>
                <a:lnTo>
                  <a:pt x="909" y="24864"/>
                </a:lnTo>
                <a:lnTo>
                  <a:pt x="1298" y="25031"/>
                </a:lnTo>
                <a:lnTo>
                  <a:pt x="1743" y="25180"/>
                </a:lnTo>
                <a:lnTo>
                  <a:pt x="2225" y="25328"/>
                </a:lnTo>
                <a:lnTo>
                  <a:pt x="2763" y="25458"/>
                </a:lnTo>
                <a:lnTo>
                  <a:pt x="3356" y="25587"/>
                </a:lnTo>
                <a:lnTo>
                  <a:pt x="3968" y="25717"/>
                </a:lnTo>
                <a:lnTo>
                  <a:pt x="4617" y="25847"/>
                </a:lnTo>
                <a:lnTo>
                  <a:pt x="6007" y="26070"/>
                </a:lnTo>
                <a:lnTo>
                  <a:pt x="7472" y="26292"/>
                </a:lnTo>
                <a:lnTo>
                  <a:pt x="8993" y="26515"/>
                </a:lnTo>
                <a:lnTo>
                  <a:pt x="10494" y="26737"/>
                </a:lnTo>
                <a:lnTo>
                  <a:pt x="11996" y="26997"/>
                </a:lnTo>
                <a:lnTo>
                  <a:pt x="12701" y="27126"/>
                </a:lnTo>
                <a:lnTo>
                  <a:pt x="13405" y="27256"/>
                </a:lnTo>
                <a:lnTo>
                  <a:pt x="14091" y="27404"/>
                </a:lnTo>
                <a:lnTo>
                  <a:pt x="14722" y="27571"/>
                </a:lnTo>
                <a:lnTo>
                  <a:pt x="15334" y="27738"/>
                </a:lnTo>
                <a:lnTo>
                  <a:pt x="15908" y="27905"/>
                </a:lnTo>
                <a:lnTo>
                  <a:pt x="16427" y="28109"/>
                </a:lnTo>
                <a:lnTo>
                  <a:pt x="16910" y="28294"/>
                </a:lnTo>
                <a:lnTo>
                  <a:pt x="17336" y="28517"/>
                </a:lnTo>
                <a:lnTo>
                  <a:pt x="17521" y="28628"/>
                </a:lnTo>
                <a:lnTo>
                  <a:pt x="17707" y="28739"/>
                </a:lnTo>
                <a:lnTo>
                  <a:pt x="17855" y="28869"/>
                </a:lnTo>
                <a:lnTo>
                  <a:pt x="18022" y="29018"/>
                </a:lnTo>
                <a:lnTo>
                  <a:pt x="18189" y="29184"/>
                </a:lnTo>
                <a:lnTo>
                  <a:pt x="18337" y="29370"/>
                </a:lnTo>
                <a:lnTo>
                  <a:pt x="18486" y="29555"/>
                </a:lnTo>
                <a:lnTo>
                  <a:pt x="18615" y="29759"/>
                </a:lnTo>
                <a:lnTo>
                  <a:pt x="18893" y="30223"/>
                </a:lnTo>
                <a:lnTo>
                  <a:pt x="19134" y="30742"/>
                </a:lnTo>
                <a:lnTo>
                  <a:pt x="19375" y="31317"/>
                </a:lnTo>
                <a:lnTo>
                  <a:pt x="19598" y="31910"/>
                </a:lnTo>
                <a:lnTo>
                  <a:pt x="19802" y="32559"/>
                </a:lnTo>
                <a:lnTo>
                  <a:pt x="19987" y="33245"/>
                </a:lnTo>
                <a:lnTo>
                  <a:pt x="20173" y="33949"/>
                </a:lnTo>
                <a:lnTo>
                  <a:pt x="20340" y="34673"/>
                </a:lnTo>
                <a:lnTo>
                  <a:pt x="20488" y="35433"/>
                </a:lnTo>
                <a:lnTo>
                  <a:pt x="20766" y="36953"/>
                </a:lnTo>
                <a:lnTo>
                  <a:pt x="21026" y="38492"/>
                </a:lnTo>
                <a:lnTo>
                  <a:pt x="21248" y="40012"/>
                </a:lnTo>
                <a:lnTo>
                  <a:pt x="21452" y="41440"/>
                </a:lnTo>
                <a:lnTo>
                  <a:pt x="21656" y="42775"/>
                </a:lnTo>
                <a:lnTo>
                  <a:pt x="21860" y="43962"/>
                </a:lnTo>
                <a:lnTo>
                  <a:pt x="21953" y="44481"/>
                </a:lnTo>
                <a:lnTo>
                  <a:pt x="22045" y="44944"/>
                </a:lnTo>
                <a:lnTo>
                  <a:pt x="22157" y="45352"/>
                </a:lnTo>
                <a:lnTo>
                  <a:pt x="22268" y="45704"/>
                </a:lnTo>
                <a:lnTo>
                  <a:pt x="22379" y="45983"/>
                </a:lnTo>
                <a:lnTo>
                  <a:pt x="22490" y="46205"/>
                </a:lnTo>
                <a:lnTo>
                  <a:pt x="22565" y="46279"/>
                </a:lnTo>
                <a:lnTo>
                  <a:pt x="22620" y="46335"/>
                </a:lnTo>
                <a:lnTo>
                  <a:pt x="22694" y="46372"/>
                </a:lnTo>
                <a:lnTo>
                  <a:pt x="22843" y="46372"/>
                </a:lnTo>
                <a:lnTo>
                  <a:pt x="22935" y="46353"/>
                </a:lnTo>
                <a:lnTo>
                  <a:pt x="23028" y="46316"/>
                </a:lnTo>
                <a:lnTo>
                  <a:pt x="23102" y="46261"/>
                </a:lnTo>
                <a:lnTo>
                  <a:pt x="23176" y="46186"/>
                </a:lnTo>
                <a:lnTo>
                  <a:pt x="23269" y="46094"/>
                </a:lnTo>
                <a:lnTo>
                  <a:pt x="23417" y="45871"/>
                </a:lnTo>
                <a:lnTo>
                  <a:pt x="23566" y="45612"/>
                </a:lnTo>
                <a:lnTo>
                  <a:pt x="23696" y="45278"/>
                </a:lnTo>
                <a:lnTo>
                  <a:pt x="23825" y="44907"/>
                </a:lnTo>
                <a:lnTo>
                  <a:pt x="23937" y="44481"/>
                </a:lnTo>
                <a:lnTo>
                  <a:pt x="24066" y="44017"/>
                </a:lnTo>
                <a:lnTo>
                  <a:pt x="24159" y="43517"/>
                </a:lnTo>
                <a:lnTo>
                  <a:pt x="24382" y="42423"/>
                </a:lnTo>
                <a:lnTo>
                  <a:pt x="24567" y="41199"/>
                </a:lnTo>
                <a:lnTo>
                  <a:pt x="24734" y="39901"/>
                </a:lnTo>
                <a:lnTo>
                  <a:pt x="25068" y="37176"/>
                </a:lnTo>
                <a:lnTo>
                  <a:pt x="25420" y="34432"/>
                </a:lnTo>
                <a:lnTo>
                  <a:pt x="25587" y="33134"/>
                </a:lnTo>
                <a:lnTo>
                  <a:pt x="25791" y="31910"/>
                </a:lnTo>
                <a:lnTo>
                  <a:pt x="25995" y="30797"/>
                </a:lnTo>
                <a:lnTo>
                  <a:pt x="26106" y="30297"/>
                </a:lnTo>
                <a:lnTo>
                  <a:pt x="26217" y="29833"/>
                </a:lnTo>
                <a:lnTo>
                  <a:pt x="26310" y="29537"/>
                </a:lnTo>
                <a:lnTo>
                  <a:pt x="26421" y="29277"/>
                </a:lnTo>
                <a:lnTo>
                  <a:pt x="26551" y="29018"/>
                </a:lnTo>
                <a:lnTo>
                  <a:pt x="26681" y="28758"/>
                </a:lnTo>
                <a:lnTo>
                  <a:pt x="26847" y="28517"/>
                </a:lnTo>
                <a:lnTo>
                  <a:pt x="27033" y="28276"/>
                </a:lnTo>
                <a:lnTo>
                  <a:pt x="27218" y="28053"/>
                </a:lnTo>
                <a:lnTo>
                  <a:pt x="27422" y="27849"/>
                </a:lnTo>
                <a:lnTo>
                  <a:pt x="27645" y="27646"/>
                </a:lnTo>
                <a:lnTo>
                  <a:pt x="27886" y="27442"/>
                </a:lnTo>
                <a:lnTo>
                  <a:pt x="28145" y="27256"/>
                </a:lnTo>
                <a:lnTo>
                  <a:pt x="28405" y="27071"/>
                </a:lnTo>
                <a:lnTo>
                  <a:pt x="28683" y="26904"/>
                </a:lnTo>
                <a:lnTo>
                  <a:pt x="28961" y="26737"/>
                </a:lnTo>
                <a:lnTo>
                  <a:pt x="29573" y="26422"/>
                </a:lnTo>
                <a:lnTo>
                  <a:pt x="30222" y="26144"/>
                </a:lnTo>
                <a:lnTo>
                  <a:pt x="30889" y="25884"/>
                </a:lnTo>
                <a:lnTo>
                  <a:pt x="31594" y="25643"/>
                </a:lnTo>
                <a:lnTo>
                  <a:pt x="32317" y="25439"/>
                </a:lnTo>
                <a:lnTo>
                  <a:pt x="33040" y="25235"/>
                </a:lnTo>
                <a:lnTo>
                  <a:pt x="33800" y="25068"/>
                </a:lnTo>
                <a:lnTo>
                  <a:pt x="34561" y="24920"/>
                </a:lnTo>
                <a:lnTo>
                  <a:pt x="35302" y="24772"/>
                </a:lnTo>
                <a:lnTo>
                  <a:pt x="36804" y="24531"/>
                </a:lnTo>
                <a:lnTo>
                  <a:pt x="38213" y="24327"/>
                </a:lnTo>
                <a:lnTo>
                  <a:pt x="39548" y="24141"/>
                </a:lnTo>
                <a:lnTo>
                  <a:pt x="40716" y="23974"/>
                </a:lnTo>
                <a:lnTo>
                  <a:pt x="41235" y="23900"/>
                </a:lnTo>
                <a:lnTo>
                  <a:pt x="41699" y="23808"/>
                </a:lnTo>
                <a:lnTo>
                  <a:pt x="42107" y="23715"/>
                </a:lnTo>
                <a:lnTo>
                  <a:pt x="42440" y="23604"/>
                </a:lnTo>
                <a:lnTo>
                  <a:pt x="42719" y="23511"/>
                </a:lnTo>
                <a:lnTo>
                  <a:pt x="42830" y="23437"/>
                </a:lnTo>
                <a:lnTo>
                  <a:pt x="42922" y="23381"/>
                </a:lnTo>
                <a:lnTo>
                  <a:pt x="42978" y="23325"/>
                </a:lnTo>
                <a:lnTo>
                  <a:pt x="43034" y="23251"/>
                </a:lnTo>
                <a:lnTo>
                  <a:pt x="43071" y="23177"/>
                </a:lnTo>
                <a:lnTo>
                  <a:pt x="43071" y="23103"/>
                </a:lnTo>
                <a:lnTo>
                  <a:pt x="43052" y="22992"/>
                </a:lnTo>
                <a:lnTo>
                  <a:pt x="43015" y="22862"/>
                </a:lnTo>
                <a:lnTo>
                  <a:pt x="42960" y="22751"/>
                </a:lnTo>
                <a:lnTo>
                  <a:pt x="42885" y="22658"/>
                </a:lnTo>
                <a:lnTo>
                  <a:pt x="42774" y="22547"/>
                </a:lnTo>
                <a:lnTo>
                  <a:pt x="42663" y="22454"/>
                </a:lnTo>
                <a:lnTo>
                  <a:pt x="42533" y="22361"/>
                </a:lnTo>
                <a:lnTo>
                  <a:pt x="42385" y="22269"/>
                </a:lnTo>
                <a:lnTo>
                  <a:pt x="42033" y="22102"/>
                </a:lnTo>
                <a:lnTo>
                  <a:pt x="41625" y="21953"/>
                </a:lnTo>
                <a:lnTo>
                  <a:pt x="41161" y="21824"/>
                </a:lnTo>
                <a:lnTo>
                  <a:pt x="40642" y="21694"/>
                </a:lnTo>
                <a:lnTo>
                  <a:pt x="40086" y="21583"/>
                </a:lnTo>
                <a:lnTo>
                  <a:pt x="39492" y="21490"/>
                </a:lnTo>
                <a:lnTo>
                  <a:pt x="38843" y="21397"/>
                </a:lnTo>
                <a:lnTo>
                  <a:pt x="38176" y="21323"/>
                </a:lnTo>
                <a:lnTo>
                  <a:pt x="36785" y="21175"/>
                </a:lnTo>
                <a:lnTo>
                  <a:pt x="35302" y="21045"/>
                </a:lnTo>
                <a:lnTo>
                  <a:pt x="32354" y="20804"/>
                </a:lnTo>
                <a:lnTo>
                  <a:pt x="30926" y="20656"/>
                </a:lnTo>
                <a:lnTo>
                  <a:pt x="30259" y="20581"/>
                </a:lnTo>
                <a:lnTo>
                  <a:pt x="29610" y="20489"/>
                </a:lnTo>
                <a:lnTo>
                  <a:pt x="28998" y="20396"/>
                </a:lnTo>
                <a:lnTo>
                  <a:pt x="28423" y="20285"/>
                </a:lnTo>
                <a:lnTo>
                  <a:pt x="27886" y="20155"/>
                </a:lnTo>
                <a:lnTo>
                  <a:pt x="27404" y="20025"/>
                </a:lnTo>
                <a:lnTo>
                  <a:pt x="26977" y="19877"/>
                </a:lnTo>
                <a:lnTo>
                  <a:pt x="26606" y="19729"/>
                </a:lnTo>
                <a:lnTo>
                  <a:pt x="26458" y="19636"/>
                </a:lnTo>
                <a:lnTo>
                  <a:pt x="26310" y="19543"/>
                </a:lnTo>
                <a:lnTo>
                  <a:pt x="26180" y="19450"/>
                </a:lnTo>
                <a:lnTo>
                  <a:pt x="26069" y="19339"/>
                </a:lnTo>
                <a:lnTo>
                  <a:pt x="25976" y="19228"/>
                </a:lnTo>
                <a:lnTo>
                  <a:pt x="25883" y="19098"/>
                </a:lnTo>
                <a:lnTo>
                  <a:pt x="25791" y="18931"/>
                </a:lnTo>
                <a:lnTo>
                  <a:pt x="25698" y="18764"/>
                </a:lnTo>
                <a:lnTo>
                  <a:pt x="25513" y="18356"/>
                </a:lnTo>
                <a:lnTo>
                  <a:pt x="25346" y="17874"/>
                </a:lnTo>
                <a:lnTo>
                  <a:pt x="25179" y="17337"/>
                </a:lnTo>
                <a:lnTo>
                  <a:pt x="25030" y="16743"/>
                </a:lnTo>
                <a:lnTo>
                  <a:pt x="24882" y="16094"/>
                </a:lnTo>
                <a:lnTo>
                  <a:pt x="24734" y="15390"/>
                </a:lnTo>
                <a:lnTo>
                  <a:pt x="24604" y="14648"/>
                </a:lnTo>
                <a:lnTo>
                  <a:pt x="24474" y="13888"/>
                </a:lnTo>
                <a:lnTo>
                  <a:pt x="24215" y="12257"/>
                </a:lnTo>
                <a:lnTo>
                  <a:pt x="23992" y="10569"/>
                </a:lnTo>
                <a:lnTo>
                  <a:pt x="23788" y="8845"/>
                </a:lnTo>
                <a:lnTo>
                  <a:pt x="23380" y="5545"/>
                </a:lnTo>
                <a:lnTo>
                  <a:pt x="23195" y="4061"/>
                </a:lnTo>
                <a:lnTo>
                  <a:pt x="22991" y="2726"/>
                </a:lnTo>
                <a:lnTo>
                  <a:pt x="22898" y="2133"/>
                </a:lnTo>
                <a:lnTo>
                  <a:pt x="22806" y="1614"/>
                </a:lnTo>
                <a:lnTo>
                  <a:pt x="22694" y="1150"/>
                </a:lnTo>
                <a:lnTo>
                  <a:pt x="22602" y="761"/>
                </a:lnTo>
                <a:lnTo>
                  <a:pt x="22490" y="427"/>
                </a:lnTo>
                <a:lnTo>
                  <a:pt x="22398" y="205"/>
                </a:lnTo>
                <a:lnTo>
                  <a:pt x="22342" y="112"/>
                </a:lnTo>
                <a:lnTo>
                  <a:pt x="22286" y="57"/>
                </a:lnTo>
                <a:lnTo>
                  <a:pt x="22231" y="19"/>
                </a:lnTo>
                <a:lnTo>
                  <a:pt x="221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16"/>
          <p:cNvSpPr/>
          <p:nvPr/>
        </p:nvSpPr>
        <p:spPr>
          <a:xfrm>
            <a:off x="884275" y="163758"/>
            <a:ext cx="156348" cy="168330"/>
          </a:xfrm>
          <a:custGeom>
            <a:avLst/>
            <a:gdLst/>
            <a:ahLst/>
            <a:cxnLst/>
            <a:rect l="l" t="t" r="r" b="b"/>
            <a:pathLst>
              <a:path w="43071" h="46372" extrusionOk="0">
                <a:moveTo>
                  <a:pt x="22082" y="1"/>
                </a:moveTo>
                <a:lnTo>
                  <a:pt x="22008" y="38"/>
                </a:lnTo>
                <a:lnTo>
                  <a:pt x="21953" y="94"/>
                </a:lnTo>
                <a:lnTo>
                  <a:pt x="21878" y="168"/>
                </a:lnTo>
                <a:lnTo>
                  <a:pt x="21804" y="261"/>
                </a:lnTo>
                <a:lnTo>
                  <a:pt x="21749" y="372"/>
                </a:lnTo>
                <a:lnTo>
                  <a:pt x="21637" y="650"/>
                </a:lnTo>
                <a:lnTo>
                  <a:pt x="21526" y="1002"/>
                </a:lnTo>
                <a:lnTo>
                  <a:pt x="21434" y="1410"/>
                </a:lnTo>
                <a:lnTo>
                  <a:pt x="21341" y="1892"/>
                </a:lnTo>
                <a:lnTo>
                  <a:pt x="21267" y="2411"/>
                </a:lnTo>
                <a:lnTo>
                  <a:pt x="21118" y="3635"/>
                </a:lnTo>
                <a:lnTo>
                  <a:pt x="20989" y="5007"/>
                </a:lnTo>
                <a:lnTo>
                  <a:pt x="20710" y="8122"/>
                </a:lnTo>
                <a:lnTo>
                  <a:pt x="20562" y="9772"/>
                </a:lnTo>
                <a:lnTo>
                  <a:pt x="20377" y="11441"/>
                </a:lnTo>
                <a:lnTo>
                  <a:pt x="20284" y="12275"/>
                </a:lnTo>
                <a:lnTo>
                  <a:pt x="20173" y="13091"/>
                </a:lnTo>
                <a:lnTo>
                  <a:pt x="20043" y="13888"/>
                </a:lnTo>
                <a:lnTo>
                  <a:pt x="19913" y="14667"/>
                </a:lnTo>
                <a:lnTo>
                  <a:pt x="19765" y="15427"/>
                </a:lnTo>
                <a:lnTo>
                  <a:pt x="19598" y="16150"/>
                </a:lnTo>
                <a:lnTo>
                  <a:pt x="19413" y="16836"/>
                </a:lnTo>
                <a:lnTo>
                  <a:pt x="19227" y="17504"/>
                </a:lnTo>
                <a:lnTo>
                  <a:pt x="19005" y="18115"/>
                </a:lnTo>
                <a:lnTo>
                  <a:pt x="18764" y="18672"/>
                </a:lnTo>
                <a:lnTo>
                  <a:pt x="18652" y="18931"/>
                </a:lnTo>
                <a:lnTo>
                  <a:pt x="18523" y="19172"/>
                </a:lnTo>
                <a:lnTo>
                  <a:pt x="18374" y="19413"/>
                </a:lnTo>
                <a:lnTo>
                  <a:pt x="18244" y="19636"/>
                </a:lnTo>
                <a:lnTo>
                  <a:pt x="18078" y="19840"/>
                </a:lnTo>
                <a:lnTo>
                  <a:pt x="17911" y="20025"/>
                </a:lnTo>
                <a:lnTo>
                  <a:pt x="17725" y="20211"/>
                </a:lnTo>
                <a:lnTo>
                  <a:pt x="17521" y="20396"/>
                </a:lnTo>
                <a:lnTo>
                  <a:pt x="17299" y="20563"/>
                </a:lnTo>
                <a:lnTo>
                  <a:pt x="17076" y="20711"/>
                </a:lnTo>
                <a:lnTo>
                  <a:pt x="16835" y="20878"/>
                </a:lnTo>
                <a:lnTo>
                  <a:pt x="16576" y="21008"/>
                </a:lnTo>
                <a:lnTo>
                  <a:pt x="16298" y="21156"/>
                </a:lnTo>
                <a:lnTo>
                  <a:pt x="16020" y="21286"/>
                </a:lnTo>
                <a:lnTo>
                  <a:pt x="15408" y="21508"/>
                </a:lnTo>
                <a:lnTo>
                  <a:pt x="14777" y="21731"/>
                </a:lnTo>
                <a:lnTo>
                  <a:pt x="14091" y="21916"/>
                </a:lnTo>
                <a:lnTo>
                  <a:pt x="13387" y="22083"/>
                </a:lnTo>
                <a:lnTo>
                  <a:pt x="12664" y="22213"/>
                </a:lnTo>
                <a:lnTo>
                  <a:pt x="11903" y="22343"/>
                </a:lnTo>
                <a:lnTo>
                  <a:pt x="11125" y="22435"/>
                </a:lnTo>
                <a:lnTo>
                  <a:pt x="10346" y="22528"/>
                </a:lnTo>
                <a:lnTo>
                  <a:pt x="9567" y="22602"/>
                </a:lnTo>
                <a:lnTo>
                  <a:pt x="7991" y="22732"/>
                </a:lnTo>
                <a:lnTo>
                  <a:pt x="6452" y="22806"/>
                </a:lnTo>
                <a:lnTo>
                  <a:pt x="4988" y="22880"/>
                </a:lnTo>
                <a:lnTo>
                  <a:pt x="3634" y="22955"/>
                </a:lnTo>
                <a:lnTo>
                  <a:pt x="2448" y="23047"/>
                </a:lnTo>
                <a:lnTo>
                  <a:pt x="1910" y="23103"/>
                </a:lnTo>
                <a:lnTo>
                  <a:pt x="1446" y="23177"/>
                </a:lnTo>
                <a:lnTo>
                  <a:pt x="1020" y="23251"/>
                </a:lnTo>
                <a:lnTo>
                  <a:pt x="668" y="23344"/>
                </a:lnTo>
                <a:lnTo>
                  <a:pt x="390" y="23437"/>
                </a:lnTo>
                <a:lnTo>
                  <a:pt x="278" y="23511"/>
                </a:lnTo>
                <a:lnTo>
                  <a:pt x="186" y="23566"/>
                </a:lnTo>
                <a:lnTo>
                  <a:pt x="111" y="23641"/>
                </a:lnTo>
                <a:lnTo>
                  <a:pt x="56" y="23715"/>
                </a:lnTo>
                <a:lnTo>
                  <a:pt x="19" y="23789"/>
                </a:lnTo>
                <a:lnTo>
                  <a:pt x="0" y="23882"/>
                </a:lnTo>
                <a:lnTo>
                  <a:pt x="0" y="23993"/>
                </a:lnTo>
                <a:lnTo>
                  <a:pt x="37" y="24104"/>
                </a:lnTo>
                <a:lnTo>
                  <a:pt x="74" y="24215"/>
                </a:lnTo>
                <a:lnTo>
                  <a:pt x="148" y="24308"/>
                </a:lnTo>
                <a:lnTo>
                  <a:pt x="223" y="24419"/>
                </a:lnTo>
                <a:lnTo>
                  <a:pt x="334" y="24512"/>
                </a:lnTo>
                <a:lnTo>
                  <a:pt x="464" y="24605"/>
                </a:lnTo>
                <a:lnTo>
                  <a:pt x="593" y="24697"/>
                </a:lnTo>
                <a:lnTo>
                  <a:pt x="909" y="24864"/>
                </a:lnTo>
                <a:lnTo>
                  <a:pt x="1298" y="25031"/>
                </a:lnTo>
                <a:lnTo>
                  <a:pt x="1743" y="25180"/>
                </a:lnTo>
                <a:lnTo>
                  <a:pt x="2225" y="25328"/>
                </a:lnTo>
                <a:lnTo>
                  <a:pt x="2763" y="25458"/>
                </a:lnTo>
                <a:lnTo>
                  <a:pt x="3356" y="25587"/>
                </a:lnTo>
                <a:lnTo>
                  <a:pt x="3968" y="25717"/>
                </a:lnTo>
                <a:lnTo>
                  <a:pt x="4617" y="25847"/>
                </a:lnTo>
                <a:lnTo>
                  <a:pt x="6007" y="26070"/>
                </a:lnTo>
                <a:lnTo>
                  <a:pt x="7472" y="26292"/>
                </a:lnTo>
                <a:lnTo>
                  <a:pt x="8993" y="26515"/>
                </a:lnTo>
                <a:lnTo>
                  <a:pt x="10494" y="26737"/>
                </a:lnTo>
                <a:lnTo>
                  <a:pt x="11996" y="26997"/>
                </a:lnTo>
                <a:lnTo>
                  <a:pt x="12701" y="27126"/>
                </a:lnTo>
                <a:lnTo>
                  <a:pt x="13405" y="27256"/>
                </a:lnTo>
                <a:lnTo>
                  <a:pt x="14091" y="27404"/>
                </a:lnTo>
                <a:lnTo>
                  <a:pt x="14722" y="27571"/>
                </a:lnTo>
                <a:lnTo>
                  <a:pt x="15334" y="27738"/>
                </a:lnTo>
                <a:lnTo>
                  <a:pt x="15908" y="27905"/>
                </a:lnTo>
                <a:lnTo>
                  <a:pt x="16427" y="28109"/>
                </a:lnTo>
                <a:lnTo>
                  <a:pt x="16910" y="28294"/>
                </a:lnTo>
                <a:lnTo>
                  <a:pt x="17336" y="28517"/>
                </a:lnTo>
                <a:lnTo>
                  <a:pt x="17521" y="28628"/>
                </a:lnTo>
                <a:lnTo>
                  <a:pt x="17707" y="28739"/>
                </a:lnTo>
                <a:lnTo>
                  <a:pt x="17855" y="28869"/>
                </a:lnTo>
                <a:lnTo>
                  <a:pt x="18022" y="29018"/>
                </a:lnTo>
                <a:lnTo>
                  <a:pt x="18189" y="29184"/>
                </a:lnTo>
                <a:lnTo>
                  <a:pt x="18337" y="29370"/>
                </a:lnTo>
                <a:lnTo>
                  <a:pt x="18486" y="29555"/>
                </a:lnTo>
                <a:lnTo>
                  <a:pt x="18615" y="29759"/>
                </a:lnTo>
                <a:lnTo>
                  <a:pt x="18893" y="30223"/>
                </a:lnTo>
                <a:lnTo>
                  <a:pt x="19134" y="30742"/>
                </a:lnTo>
                <a:lnTo>
                  <a:pt x="19375" y="31317"/>
                </a:lnTo>
                <a:lnTo>
                  <a:pt x="19598" y="31910"/>
                </a:lnTo>
                <a:lnTo>
                  <a:pt x="19802" y="32559"/>
                </a:lnTo>
                <a:lnTo>
                  <a:pt x="19987" y="33245"/>
                </a:lnTo>
                <a:lnTo>
                  <a:pt x="20173" y="33949"/>
                </a:lnTo>
                <a:lnTo>
                  <a:pt x="20340" y="34673"/>
                </a:lnTo>
                <a:lnTo>
                  <a:pt x="20488" y="35433"/>
                </a:lnTo>
                <a:lnTo>
                  <a:pt x="20766" y="36953"/>
                </a:lnTo>
                <a:lnTo>
                  <a:pt x="21026" y="38492"/>
                </a:lnTo>
                <a:lnTo>
                  <a:pt x="21248" y="40012"/>
                </a:lnTo>
                <a:lnTo>
                  <a:pt x="21452" y="41440"/>
                </a:lnTo>
                <a:lnTo>
                  <a:pt x="21656" y="42775"/>
                </a:lnTo>
                <a:lnTo>
                  <a:pt x="21860" y="43962"/>
                </a:lnTo>
                <a:lnTo>
                  <a:pt x="21953" y="44481"/>
                </a:lnTo>
                <a:lnTo>
                  <a:pt x="22045" y="44944"/>
                </a:lnTo>
                <a:lnTo>
                  <a:pt x="22157" y="45352"/>
                </a:lnTo>
                <a:lnTo>
                  <a:pt x="22268" y="45704"/>
                </a:lnTo>
                <a:lnTo>
                  <a:pt x="22379" y="45983"/>
                </a:lnTo>
                <a:lnTo>
                  <a:pt x="22490" y="46205"/>
                </a:lnTo>
                <a:lnTo>
                  <a:pt x="22565" y="46279"/>
                </a:lnTo>
                <a:lnTo>
                  <a:pt x="22620" y="46335"/>
                </a:lnTo>
                <a:lnTo>
                  <a:pt x="22694" y="46372"/>
                </a:lnTo>
                <a:lnTo>
                  <a:pt x="22843" y="46372"/>
                </a:lnTo>
                <a:lnTo>
                  <a:pt x="22935" y="46353"/>
                </a:lnTo>
                <a:lnTo>
                  <a:pt x="23028" y="46316"/>
                </a:lnTo>
                <a:lnTo>
                  <a:pt x="23102" y="46261"/>
                </a:lnTo>
                <a:lnTo>
                  <a:pt x="23176" y="46186"/>
                </a:lnTo>
                <a:lnTo>
                  <a:pt x="23269" y="46094"/>
                </a:lnTo>
                <a:lnTo>
                  <a:pt x="23417" y="45871"/>
                </a:lnTo>
                <a:lnTo>
                  <a:pt x="23566" y="45612"/>
                </a:lnTo>
                <a:lnTo>
                  <a:pt x="23696" y="45278"/>
                </a:lnTo>
                <a:lnTo>
                  <a:pt x="23825" y="44907"/>
                </a:lnTo>
                <a:lnTo>
                  <a:pt x="23937" y="44481"/>
                </a:lnTo>
                <a:lnTo>
                  <a:pt x="24066" y="44017"/>
                </a:lnTo>
                <a:lnTo>
                  <a:pt x="24159" y="43517"/>
                </a:lnTo>
                <a:lnTo>
                  <a:pt x="24382" y="42423"/>
                </a:lnTo>
                <a:lnTo>
                  <a:pt x="24567" y="41199"/>
                </a:lnTo>
                <a:lnTo>
                  <a:pt x="24734" y="39901"/>
                </a:lnTo>
                <a:lnTo>
                  <a:pt x="25068" y="37176"/>
                </a:lnTo>
                <a:lnTo>
                  <a:pt x="25420" y="34432"/>
                </a:lnTo>
                <a:lnTo>
                  <a:pt x="25587" y="33134"/>
                </a:lnTo>
                <a:lnTo>
                  <a:pt x="25791" y="31910"/>
                </a:lnTo>
                <a:lnTo>
                  <a:pt x="25995" y="30797"/>
                </a:lnTo>
                <a:lnTo>
                  <a:pt x="26106" y="30297"/>
                </a:lnTo>
                <a:lnTo>
                  <a:pt x="26217" y="29833"/>
                </a:lnTo>
                <a:lnTo>
                  <a:pt x="26310" y="29537"/>
                </a:lnTo>
                <a:lnTo>
                  <a:pt x="26421" y="29277"/>
                </a:lnTo>
                <a:lnTo>
                  <a:pt x="26551" y="29018"/>
                </a:lnTo>
                <a:lnTo>
                  <a:pt x="26681" y="28758"/>
                </a:lnTo>
                <a:lnTo>
                  <a:pt x="26847" y="28517"/>
                </a:lnTo>
                <a:lnTo>
                  <a:pt x="27033" y="28276"/>
                </a:lnTo>
                <a:lnTo>
                  <a:pt x="27218" y="28053"/>
                </a:lnTo>
                <a:lnTo>
                  <a:pt x="27422" y="27849"/>
                </a:lnTo>
                <a:lnTo>
                  <a:pt x="27645" y="27646"/>
                </a:lnTo>
                <a:lnTo>
                  <a:pt x="27886" y="27442"/>
                </a:lnTo>
                <a:lnTo>
                  <a:pt x="28145" y="27256"/>
                </a:lnTo>
                <a:lnTo>
                  <a:pt x="28405" y="27071"/>
                </a:lnTo>
                <a:lnTo>
                  <a:pt x="28683" y="26904"/>
                </a:lnTo>
                <a:lnTo>
                  <a:pt x="28961" y="26737"/>
                </a:lnTo>
                <a:lnTo>
                  <a:pt x="29573" y="26422"/>
                </a:lnTo>
                <a:lnTo>
                  <a:pt x="30222" y="26144"/>
                </a:lnTo>
                <a:lnTo>
                  <a:pt x="30889" y="25884"/>
                </a:lnTo>
                <a:lnTo>
                  <a:pt x="31594" y="25643"/>
                </a:lnTo>
                <a:lnTo>
                  <a:pt x="32317" y="25439"/>
                </a:lnTo>
                <a:lnTo>
                  <a:pt x="33040" y="25235"/>
                </a:lnTo>
                <a:lnTo>
                  <a:pt x="33800" y="25068"/>
                </a:lnTo>
                <a:lnTo>
                  <a:pt x="34561" y="24920"/>
                </a:lnTo>
                <a:lnTo>
                  <a:pt x="35302" y="24772"/>
                </a:lnTo>
                <a:lnTo>
                  <a:pt x="36804" y="24531"/>
                </a:lnTo>
                <a:lnTo>
                  <a:pt x="38213" y="24327"/>
                </a:lnTo>
                <a:lnTo>
                  <a:pt x="39548" y="24141"/>
                </a:lnTo>
                <a:lnTo>
                  <a:pt x="40716" y="23974"/>
                </a:lnTo>
                <a:lnTo>
                  <a:pt x="41235" y="23900"/>
                </a:lnTo>
                <a:lnTo>
                  <a:pt x="41699" y="23808"/>
                </a:lnTo>
                <a:lnTo>
                  <a:pt x="42107" y="23715"/>
                </a:lnTo>
                <a:lnTo>
                  <a:pt x="42440" y="23604"/>
                </a:lnTo>
                <a:lnTo>
                  <a:pt x="42719" y="23511"/>
                </a:lnTo>
                <a:lnTo>
                  <a:pt x="42830" y="23437"/>
                </a:lnTo>
                <a:lnTo>
                  <a:pt x="42922" y="23381"/>
                </a:lnTo>
                <a:lnTo>
                  <a:pt x="42978" y="23325"/>
                </a:lnTo>
                <a:lnTo>
                  <a:pt x="43034" y="23251"/>
                </a:lnTo>
                <a:lnTo>
                  <a:pt x="43071" y="23177"/>
                </a:lnTo>
                <a:lnTo>
                  <a:pt x="43071" y="23103"/>
                </a:lnTo>
                <a:lnTo>
                  <a:pt x="43052" y="22992"/>
                </a:lnTo>
                <a:lnTo>
                  <a:pt x="43015" y="22862"/>
                </a:lnTo>
                <a:lnTo>
                  <a:pt x="42960" y="22751"/>
                </a:lnTo>
                <a:lnTo>
                  <a:pt x="42885" y="22658"/>
                </a:lnTo>
                <a:lnTo>
                  <a:pt x="42774" y="22547"/>
                </a:lnTo>
                <a:lnTo>
                  <a:pt x="42663" y="22454"/>
                </a:lnTo>
                <a:lnTo>
                  <a:pt x="42533" y="22361"/>
                </a:lnTo>
                <a:lnTo>
                  <a:pt x="42385" y="22269"/>
                </a:lnTo>
                <a:lnTo>
                  <a:pt x="42033" y="22102"/>
                </a:lnTo>
                <a:lnTo>
                  <a:pt x="41625" y="21953"/>
                </a:lnTo>
                <a:lnTo>
                  <a:pt x="41161" y="21824"/>
                </a:lnTo>
                <a:lnTo>
                  <a:pt x="40642" y="21694"/>
                </a:lnTo>
                <a:lnTo>
                  <a:pt x="40086" y="21583"/>
                </a:lnTo>
                <a:lnTo>
                  <a:pt x="39492" y="21490"/>
                </a:lnTo>
                <a:lnTo>
                  <a:pt x="38843" y="21397"/>
                </a:lnTo>
                <a:lnTo>
                  <a:pt x="38176" y="21323"/>
                </a:lnTo>
                <a:lnTo>
                  <a:pt x="36785" y="21175"/>
                </a:lnTo>
                <a:lnTo>
                  <a:pt x="35302" y="21045"/>
                </a:lnTo>
                <a:lnTo>
                  <a:pt x="32354" y="20804"/>
                </a:lnTo>
                <a:lnTo>
                  <a:pt x="30926" y="20656"/>
                </a:lnTo>
                <a:lnTo>
                  <a:pt x="30259" y="20581"/>
                </a:lnTo>
                <a:lnTo>
                  <a:pt x="29610" y="20489"/>
                </a:lnTo>
                <a:lnTo>
                  <a:pt x="28998" y="20396"/>
                </a:lnTo>
                <a:lnTo>
                  <a:pt x="28423" y="20285"/>
                </a:lnTo>
                <a:lnTo>
                  <a:pt x="27886" y="20155"/>
                </a:lnTo>
                <a:lnTo>
                  <a:pt x="27404" y="20025"/>
                </a:lnTo>
                <a:lnTo>
                  <a:pt x="26977" y="19877"/>
                </a:lnTo>
                <a:lnTo>
                  <a:pt x="26606" y="19729"/>
                </a:lnTo>
                <a:lnTo>
                  <a:pt x="26458" y="19636"/>
                </a:lnTo>
                <a:lnTo>
                  <a:pt x="26310" y="19543"/>
                </a:lnTo>
                <a:lnTo>
                  <a:pt x="26180" y="19450"/>
                </a:lnTo>
                <a:lnTo>
                  <a:pt x="26069" y="19339"/>
                </a:lnTo>
                <a:lnTo>
                  <a:pt x="25976" y="19228"/>
                </a:lnTo>
                <a:lnTo>
                  <a:pt x="25883" y="19098"/>
                </a:lnTo>
                <a:lnTo>
                  <a:pt x="25791" y="18931"/>
                </a:lnTo>
                <a:lnTo>
                  <a:pt x="25698" y="18764"/>
                </a:lnTo>
                <a:lnTo>
                  <a:pt x="25513" y="18356"/>
                </a:lnTo>
                <a:lnTo>
                  <a:pt x="25346" y="17874"/>
                </a:lnTo>
                <a:lnTo>
                  <a:pt x="25179" y="17337"/>
                </a:lnTo>
                <a:lnTo>
                  <a:pt x="25030" y="16743"/>
                </a:lnTo>
                <a:lnTo>
                  <a:pt x="24882" y="16094"/>
                </a:lnTo>
                <a:lnTo>
                  <a:pt x="24734" y="15390"/>
                </a:lnTo>
                <a:lnTo>
                  <a:pt x="24604" y="14648"/>
                </a:lnTo>
                <a:lnTo>
                  <a:pt x="24474" y="13888"/>
                </a:lnTo>
                <a:lnTo>
                  <a:pt x="24215" y="12257"/>
                </a:lnTo>
                <a:lnTo>
                  <a:pt x="23992" y="10569"/>
                </a:lnTo>
                <a:lnTo>
                  <a:pt x="23788" y="8845"/>
                </a:lnTo>
                <a:lnTo>
                  <a:pt x="23380" y="5545"/>
                </a:lnTo>
                <a:lnTo>
                  <a:pt x="23195" y="4061"/>
                </a:lnTo>
                <a:lnTo>
                  <a:pt x="22991" y="2726"/>
                </a:lnTo>
                <a:lnTo>
                  <a:pt x="22898" y="2133"/>
                </a:lnTo>
                <a:lnTo>
                  <a:pt x="22806" y="1614"/>
                </a:lnTo>
                <a:lnTo>
                  <a:pt x="22694" y="1150"/>
                </a:lnTo>
                <a:lnTo>
                  <a:pt x="22602" y="761"/>
                </a:lnTo>
                <a:lnTo>
                  <a:pt x="22490" y="427"/>
                </a:lnTo>
                <a:lnTo>
                  <a:pt x="22398" y="205"/>
                </a:lnTo>
                <a:lnTo>
                  <a:pt x="22342" y="112"/>
                </a:lnTo>
                <a:lnTo>
                  <a:pt x="22286" y="57"/>
                </a:lnTo>
                <a:lnTo>
                  <a:pt x="22231" y="19"/>
                </a:lnTo>
                <a:lnTo>
                  <a:pt x="221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16"/>
          <p:cNvSpPr/>
          <p:nvPr/>
        </p:nvSpPr>
        <p:spPr>
          <a:xfrm>
            <a:off x="6850925" y="163758"/>
            <a:ext cx="156348" cy="168330"/>
          </a:xfrm>
          <a:custGeom>
            <a:avLst/>
            <a:gdLst/>
            <a:ahLst/>
            <a:cxnLst/>
            <a:rect l="l" t="t" r="r" b="b"/>
            <a:pathLst>
              <a:path w="43071" h="46372" extrusionOk="0">
                <a:moveTo>
                  <a:pt x="22082" y="1"/>
                </a:moveTo>
                <a:lnTo>
                  <a:pt x="22008" y="38"/>
                </a:lnTo>
                <a:lnTo>
                  <a:pt x="21953" y="94"/>
                </a:lnTo>
                <a:lnTo>
                  <a:pt x="21878" y="168"/>
                </a:lnTo>
                <a:lnTo>
                  <a:pt x="21804" y="261"/>
                </a:lnTo>
                <a:lnTo>
                  <a:pt x="21749" y="372"/>
                </a:lnTo>
                <a:lnTo>
                  <a:pt x="21637" y="650"/>
                </a:lnTo>
                <a:lnTo>
                  <a:pt x="21526" y="1002"/>
                </a:lnTo>
                <a:lnTo>
                  <a:pt x="21434" y="1410"/>
                </a:lnTo>
                <a:lnTo>
                  <a:pt x="21341" y="1892"/>
                </a:lnTo>
                <a:lnTo>
                  <a:pt x="21267" y="2411"/>
                </a:lnTo>
                <a:lnTo>
                  <a:pt x="21118" y="3635"/>
                </a:lnTo>
                <a:lnTo>
                  <a:pt x="20989" y="5007"/>
                </a:lnTo>
                <a:lnTo>
                  <a:pt x="20710" y="8122"/>
                </a:lnTo>
                <a:lnTo>
                  <a:pt x="20562" y="9772"/>
                </a:lnTo>
                <a:lnTo>
                  <a:pt x="20377" y="11441"/>
                </a:lnTo>
                <a:lnTo>
                  <a:pt x="20284" y="12275"/>
                </a:lnTo>
                <a:lnTo>
                  <a:pt x="20173" y="13091"/>
                </a:lnTo>
                <a:lnTo>
                  <a:pt x="20043" y="13888"/>
                </a:lnTo>
                <a:lnTo>
                  <a:pt x="19913" y="14667"/>
                </a:lnTo>
                <a:lnTo>
                  <a:pt x="19765" y="15427"/>
                </a:lnTo>
                <a:lnTo>
                  <a:pt x="19598" y="16150"/>
                </a:lnTo>
                <a:lnTo>
                  <a:pt x="19413" y="16836"/>
                </a:lnTo>
                <a:lnTo>
                  <a:pt x="19227" y="17504"/>
                </a:lnTo>
                <a:lnTo>
                  <a:pt x="19005" y="18115"/>
                </a:lnTo>
                <a:lnTo>
                  <a:pt x="18764" y="18672"/>
                </a:lnTo>
                <a:lnTo>
                  <a:pt x="18652" y="18931"/>
                </a:lnTo>
                <a:lnTo>
                  <a:pt x="18523" y="19172"/>
                </a:lnTo>
                <a:lnTo>
                  <a:pt x="18374" y="19413"/>
                </a:lnTo>
                <a:lnTo>
                  <a:pt x="18244" y="19636"/>
                </a:lnTo>
                <a:lnTo>
                  <a:pt x="18078" y="19840"/>
                </a:lnTo>
                <a:lnTo>
                  <a:pt x="17911" y="20025"/>
                </a:lnTo>
                <a:lnTo>
                  <a:pt x="17725" y="20211"/>
                </a:lnTo>
                <a:lnTo>
                  <a:pt x="17521" y="20396"/>
                </a:lnTo>
                <a:lnTo>
                  <a:pt x="17299" y="20563"/>
                </a:lnTo>
                <a:lnTo>
                  <a:pt x="17076" y="20711"/>
                </a:lnTo>
                <a:lnTo>
                  <a:pt x="16835" y="20878"/>
                </a:lnTo>
                <a:lnTo>
                  <a:pt x="16576" y="21008"/>
                </a:lnTo>
                <a:lnTo>
                  <a:pt x="16298" y="21156"/>
                </a:lnTo>
                <a:lnTo>
                  <a:pt x="16020" y="21286"/>
                </a:lnTo>
                <a:lnTo>
                  <a:pt x="15408" y="21508"/>
                </a:lnTo>
                <a:lnTo>
                  <a:pt x="14777" y="21731"/>
                </a:lnTo>
                <a:lnTo>
                  <a:pt x="14091" y="21916"/>
                </a:lnTo>
                <a:lnTo>
                  <a:pt x="13387" y="22083"/>
                </a:lnTo>
                <a:lnTo>
                  <a:pt x="12664" y="22213"/>
                </a:lnTo>
                <a:lnTo>
                  <a:pt x="11903" y="22343"/>
                </a:lnTo>
                <a:lnTo>
                  <a:pt x="11125" y="22435"/>
                </a:lnTo>
                <a:lnTo>
                  <a:pt x="10346" y="22528"/>
                </a:lnTo>
                <a:lnTo>
                  <a:pt x="9567" y="22602"/>
                </a:lnTo>
                <a:lnTo>
                  <a:pt x="7991" y="22732"/>
                </a:lnTo>
                <a:lnTo>
                  <a:pt x="6452" y="22806"/>
                </a:lnTo>
                <a:lnTo>
                  <a:pt x="4988" y="22880"/>
                </a:lnTo>
                <a:lnTo>
                  <a:pt x="3634" y="22955"/>
                </a:lnTo>
                <a:lnTo>
                  <a:pt x="2448" y="23047"/>
                </a:lnTo>
                <a:lnTo>
                  <a:pt x="1910" y="23103"/>
                </a:lnTo>
                <a:lnTo>
                  <a:pt x="1446" y="23177"/>
                </a:lnTo>
                <a:lnTo>
                  <a:pt x="1020" y="23251"/>
                </a:lnTo>
                <a:lnTo>
                  <a:pt x="668" y="23344"/>
                </a:lnTo>
                <a:lnTo>
                  <a:pt x="390" y="23437"/>
                </a:lnTo>
                <a:lnTo>
                  <a:pt x="278" y="23511"/>
                </a:lnTo>
                <a:lnTo>
                  <a:pt x="186" y="23566"/>
                </a:lnTo>
                <a:lnTo>
                  <a:pt x="111" y="23641"/>
                </a:lnTo>
                <a:lnTo>
                  <a:pt x="56" y="23715"/>
                </a:lnTo>
                <a:lnTo>
                  <a:pt x="19" y="23789"/>
                </a:lnTo>
                <a:lnTo>
                  <a:pt x="0" y="23882"/>
                </a:lnTo>
                <a:lnTo>
                  <a:pt x="0" y="23993"/>
                </a:lnTo>
                <a:lnTo>
                  <a:pt x="37" y="24104"/>
                </a:lnTo>
                <a:lnTo>
                  <a:pt x="74" y="24215"/>
                </a:lnTo>
                <a:lnTo>
                  <a:pt x="148" y="24308"/>
                </a:lnTo>
                <a:lnTo>
                  <a:pt x="223" y="24419"/>
                </a:lnTo>
                <a:lnTo>
                  <a:pt x="334" y="24512"/>
                </a:lnTo>
                <a:lnTo>
                  <a:pt x="464" y="24605"/>
                </a:lnTo>
                <a:lnTo>
                  <a:pt x="593" y="24697"/>
                </a:lnTo>
                <a:lnTo>
                  <a:pt x="909" y="24864"/>
                </a:lnTo>
                <a:lnTo>
                  <a:pt x="1298" y="25031"/>
                </a:lnTo>
                <a:lnTo>
                  <a:pt x="1743" y="25180"/>
                </a:lnTo>
                <a:lnTo>
                  <a:pt x="2225" y="25328"/>
                </a:lnTo>
                <a:lnTo>
                  <a:pt x="2763" y="25458"/>
                </a:lnTo>
                <a:lnTo>
                  <a:pt x="3356" y="25587"/>
                </a:lnTo>
                <a:lnTo>
                  <a:pt x="3968" y="25717"/>
                </a:lnTo>
                <a:lnTo>
                  <a:pt x="4617" y="25847"/>
                </a:lnTo>
                <a:lnTo>
                  <a:pt x="6007" y="26070"/>
                </a:lnTo>
                <a:lnTo>
                  <a:pt x="7472" y="26292"/>
                </a:lnTo>
                <a:lnTo>
                  <a:pt x="8993" y="26515"/>
                </a:lnTo>
                <a:lnTo>
                  <a:pt x="10494" y="26737"/>
                </a:lnTo>
                <a:lnTo>
                  <a:pt x="11996" y="26997"/>
                </a:lnTo>
                <a:lnTo>
                  <a:pt x="12701" y="27126"/>
                </a:lnTo>
                <a:lnTo>
                  <a:pt x="13405" y="27256"/>
                </a:lnTo>
                <a:lnTo>
                  <a:pt x="14091" y="27404"/>
                </a:lnTo>
                <a:lnTo>
                  <a:pt x="14722" y="27571"/>
                </a:lnTo>
                <a:lnTo>
                  <a:pt x="15334" y="27738"/>
                </a:lnTo>
                <a:lnTo>
                  <a:pt x="15908" y="27905"/>
                </a:lnTo>
                <a:lnTo>
                  <a:pt x="16427" y="28109"/>
                </a:lnTo>
                <a:lnTo>
                  <a:pt x="16910" y="28294"/>
                </a:lnTo>
                <a:lnTo>
                  <a:pt x="17336" y="28517"/>
                </a:lnTo>
                <a:lnTo>
                  <a:pt x="17521" y="28628"/>
                </a:lnTo>
                <a:lnTo>
                  <a:pt x="17707" y="28739"/>
                </a:lnTo>
                <a:lnTo>
                  <a:pt x="17855" y="28869"/>
                </a:lnTo>
                <a:lnTo>
                  <a:pt x="18022" y="29018"/>
                </a:lnTo>
                <a:lnTo>
                  <a:pt x="18189" y="29184"/>
                </a:lnTo>
                <a:lnTo>
                  <a:pt x="18337" y="29370"/>
                </a:lnTo>
                <a:lnTo>
                  <a:pt x="18486" y="29555"/>
                </a:lnTo>
                <a:lnTo>
                  <a:pt x="18615" y="29759"/>
                </a:lnTo>
                <a:lnTo>
                  <a:pt x="18893" y="30223"/>
                </a:lnTo>
                <a:lnTo>
                  <a:pt x="19134" y="30742"/>
                </a:lnTo>
                <a:lnTo>
                  <a:pt x="19375" y="31317"/>
                </a:lnTo>
                <a:lnTo>
                  <a:pt x="19598" y="31910"/>
                </a:lnTo>
                <a:lnTo>
                  <a:pt x="19802" y="32559"/>
                </a:lnTo>
                <a:lnTo>
                  <a:pt x="19987" y="33245"/>
                </a:lnTo>
                <a:lnTo>
                  <a:pt x="20173" y="33949"/>
                </a:lnTo>
                <a:lnTo>
                  <a:pt x="20340" y="34673"/>
                </a:lnTo>
                <a:lnTo>
                  <a:pt x="20488" y="35433"/>
                </a:lnTo>
                <a:lnTo>
                  <a:pt x="20766" y="36953"/>
                </a:lnTo>
                <a:lnTo>
                  <a:pt x="21026" y="38492"/>
                </a:lnTo>
                <a:lnTo>
                  <a:pt x="21248" y="40012"/>
                </a:lnTo>
                <a:lnTo>
                  <a:pt x="21452" y="41440"/>
                </a:lnTo>
                <a:lnTo>
                  <a:pt x="21656" y="42775"/>
                </a:lnTo>
                <a:lnTo>
                  <a:pt x="21860" y="43962"/>
                </a:lnTo>
                <a:lnTo>
                  <a:pt x="21953" y="44481"/>
                </a:lnTo>
                <a:lnTo>
                  <a:pt x="22045" y="44944"/>
                </a:lnTo>
                <a:lnTo>
                  <a:pt x="22157" y="45352"/>
                </a:lnTo>
                <a:lnTo>
                  <a:pt x="22268" y="45704"/>
                </a:lnTo>
                <a:lnTo>
                  <a:pt x="22379" y="45983"/>
                </a:lnTo>
                <a:lnTo>
                  <a:pt x="22490" y="46205"/>
                </a:lnTo>
                <a:lnTo>
                  <a:pt x="22565" y="46279"/>
                </a:lnTo>
                <a:lnTo>
                  <a:pt x="22620" y="46335"/>
                </a:lnTo>
                <a:lnTo>
                  <a:pt x="22694" y="46372"/>
                </a:lnTo>
                <a:lnTo>
                  <a:pt x="22843" y="46372"/>
                </a:lnTo>
                <a:lnTo>
                  <a:pt x="22935" y="46353"/>
                </a:lnTo>
                <a:lnTo>
                  <a:pt x="23028" y="46316"/>
                </a:lnTo>
                <a:lnTo>
                  <a:pt x="23102" y="46261"/>
                </a:lnTo>
                <a:lnTo>
                  <a:pt x="23176" y="46186"/>
                </a:lnTo>
                <a:lnTo>
                  <a:pt x="23269" y="46094"/>
                </a:lnTo>
                <a:lnTo>
                  <a:pt x="23417" y="45871"/>
                </a:lnTo>
                <a:lnTo>
                  <a:pt x="23566" y="45612"/>
                </a:lnTo>
                <a:lnTo>
                  <a:pt x="23696" y="45278"/>
                </a:lnTo>
                <a:lnTo>
                  <a:pt x="23825" y="44907"/>
                </a:lnTo>
                <a:lnTo>
                  <a:pt x="23937" y="44481"/>
                </a:lnTo>
                <a:lnTo>
                  <a:pt x="24066" y="44017"/>
                </a:lnTo>
                <a:lnTo>
                  <a:pt x="24159" y="43517"/>
                </a:lnTo>
                <a:lnTo>
                  <a:pt x="24382" y="42423"/>
                </a:lnTo>
                <a:lnTo>
                  <a:pt x="24567" y="41199"/>
                </a:lnTo>
                <a:lnTo>
                  <a:pt x="24734" y="39901"/>
                </a:lnTo>
                <a:lnTo>
                  <a:pt x="25068" y="37176"/>
                </a:lnTo>
                <a:lnTo>
                  <a:pt x="25420" y="34432"/>
                </a:lnTo>
                <a:lnTo>
                  <a:pt x="25587" y="33134"/>
                </a:lnTo>
                <a:lnTo>
                  <a:pt x="25791" y="31910"/>
                </a:lnTo>
                <a:lnTo>
                  <a:pt x="25995" y="30797"/>
                </a:lnTo>
                <a:lnTo>
                  <a:pt x="26106" y="30297"/>
                </a:lnTo>
                <a:lnTo>
                  <a:pt x="26217" y="29833"/>
                </a:lnTo>
                <a:lnTo>
                  <a:pt x="26310" y="29537"/>
                </a:lnTo>
                <a:lnTo>
                  <a:pt x="26421" y="29277"/>
                </a:lnTo>
                <a:lnTo>
                  <a:pt x="26551" y="29018"/>
                </a:lnTo>
                <a:lnTo>
                  <a:pt x="26681" y="28758"/>
                </a:lnTo>
                <a:lnTo>
                  <a:pt x="26847" y="28517"/>
                </a:lnTo>
                <a:lnTo>
                  <a:pt x="27033" y="28276"/>
                </a:lnTo>
                <a:lnTo>
                  <a:pt x="27218" y="28053"/>
                </a:lnTo>
                <a:lnTo>
                  <a:pt x="27422" y="27849"/>
                </a:lnTo>
                <a:lnTo>
                  <a:pt x="27645" y="27646"/>
                </a:lnTo>
                <a:lnTo>
                  <a:pt x="27886" y="27442"/>
                </a:lnTo>
                <a:lnTo>
                  <a:pt x="28145" y="27256"/>
                </a:lnTo>
                <a:lnTo>
                  <a:pt x="28405" y="27071"/>
                </a:lnTo>
                <a:lnTo>
                  <a:pt x="28683" y="26904"/>
                </a:lnTo>
                <a:lnTo>
                  <a:pt x="28961" y="26737"/>
                </a:lnTo>
                <a:lnTo>
                  <a:pt x="29573" y="26422"/>
                </a:lnTo>
                <a:lnTo>
                  <a:pt x="30222" y="26144"/>
                </a:lnTo>
                <a:lnTo>
                  <a:pt x="30889" y="25884"/>
                </a:lnTo>
                <a:lnTo>
                  <a:pt x="31594" y="25643"/>
                </a:lnTo>
                <a:lnTo>
                  <a:pt x="32317" y="25439"/>
                </a:lnTo>
                <a:lnTo>
                  <a:pt x="33040" y="25235"/>
                </a:lnTo>
                <a:lnTo>
                  <a:pt x="33800" y="25068"/>
                </a:lnTo>
                <a:lnTo>
                  <a:pt x="34561" y="24920"/>
                </a:lnTo>
                <a:lnTo>
                  <a:pt x="35302" y="24772"/>
                </a:lnTo>
                <a:lnTo>
                  <a:pt x="36804" y="24531"/>
                </a:lnTo>
                <a:lnTo>
                  <a:pt x="38213" y="24327"/>
                </a:lnTo>
                <a:lnTo>
                  <a:pt x="39548" y="24141"/>
                </a:lnTo>
                <a:lnTo>
                  <a:pt x="40716" y="23974"/>
                </a:lnTo>
                <a:lnTo>
                  <a:pt x="41235" y="23900"/>
                </a:lnTo>
                <a:lnTo>
                  <a:pt x="41699" y="23808"/>
                </a:lnTo>
                <a:lnTo>
                  <a:pt x="42107" y="23715"/>
                </a:lnTo>
                <a:lnTo>
                  <a:pt x="42440" y="23604"/>
                </a:lnTo>
                <a:lnTo>
                  <a:pt x="42719" y="23511"/>
                </a:lnTo>
                <a:lnTo>
                  <a:pt x="42830" y="23437"/>
                </a:lnTo>
                <a:lnTo>
                  <a:pt x="42922" y="23381"/>
                </a:lnTo>
                <a:lnTo>
                  <a:pt x="42978" y="23325"/>
                </a:lnTo>
                <a:lnTo>
                  <a:pt x="43034" y="23251"/>
                </a:lnTo>
                <a:lnTo>
                  <a:pt x="43071" y="23177"/>
                </a:lnTo>
                <a:lnTo>
                  <a:pt x="43071" y="23103"/>
                </a:lnTo>
                <a:lnTo>
                  <a:pt x="43052" y="22992"/>
                </a:lnTo>
                <a:lnTo>
                  <a:pt x="43015" y="22862"/>
                </a:lnTo>
                <a:lnTo>
                  <a:pt x="42960" y="22751"/>
                </a:lnTo>
                <a:lnTo>
                  <a:pt x="42885" y="22658"/>
                </a:lnTo>
                <a:lnTo>
                  <a:pt x="42774" y="22547"/>
                </a:lnTo>
                <a:lnTo>
                  <a:pt x="42663" y="22454"/>
                </a:lnTo>
                <a:lnTo>
                  <a:pt x="42533" y="22361"/>
                </a:lnTo>
                <a:lnTo>
                  <a:pt x="42385" y="22269"/>
                </a:lnTo>
                <a:lnTo>
                  <a:pt x="42033" y="22102"/>
                </a:lnTo>
                <a:lnTo>
                  <a:pt x="41625" y="21953"/>
                </a:lnTo>
                <a:lnTo>
                  <a:pt x="41161" y="21824"/>
                </a:lnTo>
                <a:lnTo>
                  <a:pt x="40642" y="21694"/>
                </a:lnTo>
                <a:lnTo>
                  <a:pt x="40086" y="21583"/>
                </a:lnTo>
                <a:lnTo>
                  <a:pt x="39492" y="21490"/>
                </a:lnTo>
                <a:lnTo>
                  <a:pt x="38843" y="21397"/>
                </a:lnTo>
                <a:lnTo>
                  <a:pt x="38176" y="21323"/>
                </a:lnTo>
                <a:lnTo>
                  <a:pt x="36785" y="21175"/>
                </a:lnTo>
                <a:lnTo>
                  <a:pt x="35302" y="21045"/>
                </a:lnTo>
                <a:lnTo>
                  <a:pt x="32354" y="20804"/>
                </a:lnTo>
                <a:lnTo>
                  <a:pt x="30926" y="20656"/>
                </a:lnTo>
                <a:lnTo>
                  <a:pt x="30259" y="20581"/>
                </a:lnTo>
                <a:lnTo>
                  <a:pt x="29610" y="20489"/>
                </a:lnTo>
                <a:lnTo>
                  <a:pt x="28998" y="20396"/>
                </a:lnTo>
                <a:lnTo>
                  <a:pt x="28423" y="20285"/>
                </a:lnTo>
                <a:lnTo>
                  <a:pt x="27886" y="20155"/>
                </a:lnTo>
                <a:lnTo>
                  <a:pt x="27404" y="20025"/>
                </a:lnTo>
                <a:lnTo>
                  <a:pt x="26977" y="19877"/>
                </a:lnTo>
                <a:lnTo>
                  <a:pt x="26606" y="19729"/>
                </a:lnTo>
                <a:lnTo>
                  <a:pt x="26458" y="19636"/>
                </a:lnTo>
                <a:lnTo>
                  <a:pt x="26310" y="19543"/>
                </a:lnTo>
                <a:lnTo>
                  <a:pt x="26180" y="19450"/>
                </a:lnTo>
                <a:lnTo>
                  <a:pt x="26069" y="19339"/>
                </a:lnTo>
                <a:lnTo>
                  <a:pt x="25976" y="19228"/>
                </a:lnTo>
                <a:lnTo>
                  <a:pt x="25883" y="19098"/>
                </a:lnTo>
                <a:lnTo>
                  <a:pt x="25791" y="18931"/>
                </a:lnTo>
                <a:lnTo>
                  <a:pt x="25698" y="18764"/>
                </a:lnTo>
                <a:lnTo>
                  <a:pt x="25513" y="18356"/>
                </a:lnTo>
                <a:lnTo>
                  <a:pt x="25346" y="17874"/>
                </a:lnTo>
                <a:lnTo>
                  <a:pt x="25179" y="17337"/>
                </a:lnTo>
                <a:lnTo>
                  <a:pt x="25030" y="16743"/>
                </a:lnTo>
                <a:lnTo>
                  <a:pt x="24882" y="16094"/>
                </a:lnTo>
                <a:lnTo>
                  <a:pt x="24734" y="15390"/>
                </a:lnTo>
                <a:lnTo>
                  <a:pt x="24604" y="14648"/>
                </a:lnTo>
                <a:lnTo>
                  <a:pt x="24474" y="13888"/>
                </a:lnTo>
                <a:lnTo>
                  <a:pt x="24215" y="12257"/>
                </a:lnTo>
                <a:lnTo>
                  <a:pt x="23992" y="10569"/>
                </a:lnTo>
                <a:lnTo>
                  <a:pt x="23788" y="8845"/>
                </a:lnTo>
                <a:lnTo>
                  <a:pt x="23380" y="5545"/>
                </a:lnTo>
                <a:lnTo>
                  <a:pt x="23195" y="4061"/>
                </a:lnTo>
                <a:lnTo>
                  <a:pt x="22991" y="2726"/>
                </a:lnTo>
                <a:lnTo>
                  <a:pt x="22898" y="2133"/>
                </a:lnTo>
                <a:lnTo>
                  <a:pt x="22806" y="1614"/>
                </a:lnTo>
                <a:lnTo>
                  <a:pt x="22694" y="1150"/>
                </a:lnTo>
                <a:lnTo>
                  <a:pt x="22602" y="761"/>
                </a:lnTo>
                <a:lnTo>
                  <a:pt x="22490" y="427"/>
                </a:lnTo>
                <a:lnTo>
                  <a:pt x="22398" y="205"/>
                </a:lnTo>
                <a:lnTo>
                  <a:pt x="22342" y="112"/>
                </a:lnTo>
                <a:lnTo>
                  <a:pt x="22286" y="57"/>
                </a:lnTo>
                <a:lnTo>
                  <a:pt x="22231" y="19"/>
                </a:lnTo>
                <a:lnTo>
                  <a:pt x="221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16"/>
          <p:cNvSpPr/>
          <p:nvPr/>
        </p:nvSpPr>
        <p:spPr>
          <a:xfrm>
            <a:off x="8136800" y="1478208"/>
            <a:ext cx="156348" cy="168330"/>
          </a:xfrm>
          <a:custGeom>
            <a:avLst/>
            <a:gdLst/>
            <a:ahLst/>
            <a:cxnLst/>
            <a:rect l="l" t="t" r="r" b="b"/>
            <a:pathLst>
              <a:path w="43071" h="46372" extrusionOk="0">
                <a:moveTo>
                  <a:pt x="22082" y="1"/>
                </a:moveTo>
                <a:lnTo>
                  <a:pt x="22008" y="38"/>
                </a:lnTo>
                <a:lnTo>
                  <a:pt x="21953" y="94"/>
                </a:lnTo>
                <a:lnTo>
                  <a:pt x="21878" y="168"/>
                </a:lnTo>
                <a:lnTo>
                  <a:pt x="21804" y="261"/>
                </a:lnTo>
                <a:lnTo>
                  <a:pt x="21749" y="372"/>
                </a:lnTo>
                <a:lnTo>
                  <a:pt x="21637" y="650"/>
                </a:lnTo>
                <a:lnTo>
                  <a:pt x="21526" y="1002"/>
                </a:lnTo>
                <a:lnTo>
                  <a:pt x="21434" y="1410"/>
                </a:lnTo>
                <a:lnTo>
                  <a:pt x="21341" y="1892"/>
                </a:lnTo>
                <a:lnTo>
                  <a:pt x="21267" y="2411"/>
                </a:lnTo>
                <a:lnTo>
                  <a:pt x="21118" y="3635"/>
                </a:lnTo>
                <a:lnTo>
                  <a:pt x="20989" y="5007"/>
                </a:lnTo>
                <a:lnTo>
                  <a:pt x="20710" y="8122"/>
                </a:lnTo>
                <a:lnTo>
                  <a:pt x="20562" y="9772"/>
                </a:lnTo>
                <a:lnTo>
                  <a:pt x="20377" y="11441"/>
                </a:lnTo>
                <a:lnTo>
                  <a:pt x="20284" y="12275"/>
                </a:lnTo>
                <a:lnTo>
                  <a:pt x="20173" y="13091"/>
                </a:lnTo>
                <a:lnTo>
                  <a:pt x="20043" y="13888"/>
                </a:lnTo>
                <a:lnTo>
                  <a:pt x="19913" y="14667"/>
                </a:lnTo>
                <a:lnTo>
                  <a:pt x="19765" y="15427"/>
                </a:lnTo>
                <a:lnTo>
                  <a:pt x="19598" y="16150"/>
                </a:lnTo>
                <a:lnTo>
                  <a:pt x="19413" y="16836"/>
                </a:lnTo>
                <a:lnTo>
                  <a:pt x="19227" y="17504"/>
                </a:lnTo>
                <a:lnTo>
                  <a:pt x="19005" y="18115"/>
                </a:lnTo>
                <a:lnTo>
                  <a:pt x="18764" y="18672"/>
                </a:lnTo>
                <a:lnTo>
                  <a:pt x="18652" y="18931"/>
                </a:lnTo>
                <a:lnTo>
                  <a:pt x="18523" y="19172"/>
                </a:lnTo>
                <a:lnTo>
                  <a:pt x="18374" y="19413"/>
                </a:lnTo>
                <a:lnTo>
                  <a:pt x="18244" y="19636"/>
                </a:lnTo>
                <a:lnTo>
                  <a:pt x="18078" y="19840"/>
                </a:lnTo>
                <a:lnTo>
                  <a:pt x="17911" y="20025"/>
                </a:lnTo>
                <a:lnTo>
                  <a:pt x="17725" y="20211"/>
                </a:lnTo>
                <a:lnTo>
                  <a:pt x="17521" y="20396"/>
                </a:lnTo>
                <a:lnTo>
                  <a:pt x="17299" y="20563"/>
                </a:lnTo>
                <a:lnTo>
                  <a:pt x="17076" y="20711"/>
                </a:lnTo>
                <a:lnTo>
                  <a:pt x="16835" y="20878"/>
                </a:lnTo>
                <a:lnTo>
                  <a:pt x="16576" y="21008"/>
                </a:lnTo>
                <a:lnTo>
                  <a:pt x="16298" y="21156"/>
                </a:lnTo>
                <a:lnTo>
                  <a:pt x="16020" y="21286"/>
                </a:lnTo>
                <a:lnTo>
                  <a:pt x="15408" y="21508"/>
                </a:lnTo>
                <a:lnTo>
                  <a:pt x="14777" y="21731"/>
                </a:lnTo>
                <a:lnTo>
                  <a:pt x="14091" y="21916"/>
                </a:lnTo>
                <a:lnTo>
                  <a:pt x="13387" y="22083"/>
                </a:lnTo>
                <a:lnTo>
                  <a:pt x="12664" y="22213"/>
                </a:lnTo>
                <a:lnTo>
                  <a:pt x="11903" y="22343"/>
                </a:lnTo>
                <a:lnTo>
                  <a:pt x="11125" y="22435"/>
                </a:lnTo>
                <a:lnTo>
                  <a:pt x="10346" y="22528"/>
                </a:lnTo>
                <a:lnTo>
                  <a:pt x="9567" y="22602"/>
                </a:lnTo>
                <a:lnTo>
                  <a:pt x="7991" y="22732"/>
                </a:lnTo>
                <a:lnTo>
                  <a:pt x="6452" y="22806"/>
                </a:lnTo>
                <a:lnTo>
                  <a:pt x="4988" y="22880"/>
                </a:lnTo>
                <a:lnTo>
                  <a:pt x="3634" y="22955"/>
                </a:lnTo>
                <a:lnTo>
                  <a:pt x="2448" y="23047"/>
                </a:lnTo>
                <a:lnTo>
                  <a:pt x="1910" y="23103"/>
                </a:lnTo>
                <a:lnTo>
                  <a:pt x="1446" y="23177"/>
                </a:lnTo>
                <a:lnTo>
                  <a:pt x="1020" y="23251"/>
                </a:lnTo>
                <a:lnTo>
                  <a:pt x="668" y="23344"/>
                </a:lnTo>
                <a:lnTo>
                  <a:pt x="390" y="23437"/>
                </a:lnTo>
                <a:lnTo>
                  <a:pt x="278" y="23511"/>
                </a:lnTo>
                <a:lnTo>
                  <a:pt x="186" y="23566"/>
                </a:lnTo>
                <a:lnTo>
                  <a:pt x="111" y="23641"/>
                </a:lnTo>
                <a:lnTo>
                  <a:pt x="56" y="23715"/>
                </a:lnTo>
                <a:lnTo>
                  <a:pt x="19" y="23789"/>
                </a:lnTo>
                <a:lnTo>
                  <a:pt x="0" y="23882"/>
                </a:lnTo>
                <a:lnTo>
                  <a:pt x="0" y="23993"/>
                </a:lnTo>
                <a:lnTo>
                  <a:pt x="37" y="24104"/>
                </a:lnTo>
                <a:lnTo>
                  <a:pt x="74" y="24215"/>
                </a:lnTo>
                <a:lnTo>
                  <a:pt x="148" y="24308"/>
                </a:lnTo>
                <a:lnTo>
                  <a:pt x="223" y="24419"/>
                </a:lnTo>
                <a:lnTo>
                  <a:pt x="334" y="24512"/>
                </a:lnTo>
                <a:lnTo>
                  <a:pt x="464" y="24605"/>
                </a:lnTo>
                <a:lnTo>
                  <a:pt x="593" y="24697"/>
                </a:lnTo>
                <a:lnTo>
                  <a:pt x="909" y="24864"/>
                </a:lnTo>
                <a:lnTo>
                  <a:pt x="1298" y="25031"/>
                </a:lnTo>
                <a:lnTo>
                  <a:pt x="1743" y="25180"/>
                </a:lnTo>
                <a:lnTo>
                  <a:pt x="2225" y="25328"/>
                </a:lnTo>
                <a:lnTo>
                  <a:pt x="2763" y="25458"/>
                </a:lnTo>
                <a:lnTo>
                  <a:pt x="3356" y="25587"/>
                </a:lnTo>
                <a:lnTo>
                  <a:pt x="3968" y="25717"/>
                </a:lnTo>
                <a:lnTo>
                  <a:pt x="4617" y="25847"/>
                </a:lnTo>
                <a:lnTo>
                  <a:pt x="6007" y="26070"/>
                </a:lnTo>
                <a:lnTo>
                  <a:pt x="7472" y="26292"/>
                </a:lnTo>
                <a:lnTo>
                  <a:pt x="8993" y="26515"/>
                </a:lnTo>
                <a:lnTo>
                  <a:pt x="10494" y="26737"/>
                </a:lnTo>
                <a:lnTo>
                  <a:pt x="11996" y="26997"/>
                </a:lnTo>
                <a:lnTo>
                  <a:pt x="12701" y="27126"/>
                </a:lnTo>
                <a:lnTo>
                  <a:pt x="13405" y="27256"/>
                </a:lnTo>
                <a:lnTo>
                  <a:pt x="14091" y="27404"/>
                </a:lnTo>
                <a:lnTo>
                  <a:pt x="14722" y="27571"/>
                </a:lnTo>
                <a:lnTo>
                  <a:pt x="15334" y="27738"/>
                </a:lnTo>
                <a:lnTo>
                  <a:pt x="15908" y="27905"/>
                </a:lnTo>
                <a:lnTo>
                  <a:pt x="16427" y="28109"/>
                </a:lnTo>
                <a:lnTo>
                  <a:pt x="16910" y="28294"/>
                </a:lnTo>
                <a:lnTo>
                  <a:pt x="17336" y="28517"/>
                </a:lnTo>
                <a:lnTo>
                  <a:pt x="17521" y="28628"/>
                </a:lnTo>
                <a:lnTo>
                  <a:pt x="17707" y="28739"/>
                </a:lnTo>
                <a:lnTo>
                  <a:pt x="17855" y="28869"/>
                </a:lnTo>
                <a:lnTo>
                  <a:pt x="18022" y="29018"/>
                </a:lnTo>
                <a:lnTo>
                  <a:pt x="18189" y="29184"/>
                </a:lnTo>
                <a:lnTo>
                  <a:pt x="18337" y="29370"/>
                </a:lnTo>
                <a:lnTo>
                  <a:pt x="18486" y="29555"/>
                </a:lnTo>
                <a:lnTo>
                  <a:pt x="18615" y="29759"/>
                </a:lnTo>
                <a:lnTo>
                  <a:pt x="18893" y="30223"/>
                </a:lnTo>
                <a:lnTo>
                  <a:pt x="19134" y="30742"/>
                </a:lnTo>
                <a:lnTo>
                  <a:pt x="19375" y="31317"/>
                </a:lnTo>
                <a:lnTo>
                  <a:pt x="19598" y="31910"/>
                </a:lnTo>
                <a:lnTo>
                  <a:pt x="19802" y="32559"/>
                </a:lnTo>
                <a:lnTo>
                  <a:pt x="19987" y="33245"/>
                </a:lnTo>
                <a:lnTo>
                  <a:pt x="20173" y="33949"/>
                </a:lnTo>
                <a:lnTo>
                  <a:pt x="20340" y="34673"/>
                </a:lnTo>
                <a:lnTo>
                  <a:pt x="20488" y="35433"/>
                </a:lnTo>
                <a:lnTo>
                  <a:pt x="20766" y="36953"/>
                </a:lnTo>
                <a:lnTo>
                  <a:pt x="21026" y="38492"/>
                </a:lnTo>
                <a:lnTo>
                  <a:pt x="21248" y="40012"/>
                </a:lnTo>
                <a:lnTo>
                  <a:pt x="21452" y="41440"/>
                </a:lnTo>
                <a:lnTo>
                  <a:pt x="21656" y="42775"/>
                </a:lnTo>
                <a:lnTo>
                  <a:pt x="21860" y="43962"/>
                </a:lnTo>
                <a:lnTo>
                  <a:pt x="21953" y="44481"/>
                </a:lnTo>
                <a:lnTo>
                  <a:pt x="22045" y="44944"/>
                </a:lnTo>
                <a:lnTo>
                  <a:pt x="22157" y="45352"/>
                </a:lnTo>
                <a:lnTo>
                  <a:pt x="22268" y="45704"/>
                </a:lnTo>
                <a:lnTo>
                  <a:pt x="22379" y="45983"/>
                </a:lnTo>
                <a:lnTo>
                  <a:pt x="22490" y="46205"/>
                </a:lnTo>
                <a:lnTo>
                  <a:pt x="22565" y="46279"/>
                </a:lnTo>
                <a:lnTo>
                  <a:pt x="22620" y="46335"/>
                </a:lnTo>
                <a:lnTo>
                  <a:pt x="22694" y="46372"/>
                </a:lnTo>
                <a:lnTo>
                  <a:pt x="22843" y="46372"/>
                </a:lnTo>
                <a:lnTo>
                  <a:pt x="22935" y="46353"/>
                </a:lnTo>
                <a:lnTo>
                  <a:pt x="23028" y="46316"/>
                </a:lnTo>
                <a:lnTo>
                  <a:pt x="23102" y="46261"/>
                </a:lnTo>
                <a:lnTo>
                  <a:pt x="23176" y="46186"/>
                </a:lnTo>
                <a:lnTo>
                  <a:pt x="23269" y="46094"/>
                </a:lnTo>
                <a:lnTo>
                  <a:pt x="23417" y="45871"/>
                </a:lnTo>
                <a:lnTo>
                  <a:pt x="23566" y="45612"/>
                </a:lnTo>
                <a:lnTo>
                  <a:pt x="23696" y="45278"/>
                </a:lnTo>
                <a:lnTo>
                  <a:pt x="23825" y="44907"/>
                </a:lnTo>
                <a:lnTo>
                  <a:pt x="23937" y="44481"/>
                </a:lnTo>
                <a:lnTo>
                  <a:pt x="24066" y="44017"/>
                </a:lnTo>
                <a:lnTo>
                  <a:pt x="24159" y="43517"/>
                </a:lnTo>
                <a:lnTo>
                  <a:pt x="24382" y="42423"/>
                </a:lnTo>
                <a:lnTo>
                  <a:pt x="24567" y="41199"/>
                </a:lnTo>
                <a:lnTo>
                  <a:pt x="24734" y="39901"/>
                </a:lnTo>
                <a:lnTo>
                  <a:pt x="25068" y="37176"/>
                </a:lnTo>
                <a:lnTo>
                  <a:pt x="25420" y="34432"/>
                </a:lnTo>
                <a:lnTo>
                  <a:pt x="25587" y="33134"/>
                </a:lnTo>
                <a:lnTo>
                  <a:pt x="25791" y="31910"/>
                </a:lnTo>
                <a:lnTo>
                  <a:pt x="25995" y="30797"/>
                </a:lnTo>
                <a:lnTo>
                  <a:pt x="26106" y="30297"/>
                </a:lnTo>
                <a:lnTo>
                  <a:pt x="26217" y="29833"/>
                </a:lnTo>
                <a:lnTo>
                  <a:pt x="26310" y="29537"/>
                </a:lnTo>
                <a:lnTo>
                  <a:pt x="26421" y="29277"/>
                </a:lnTo>
                <a:lnTo>
                  <a:pt x="26551" y="29018"/>
                </a:lnTo>
                <a:lnTo>
                  <a:pt x="26681" y="28758"/>
                </a:lnTo>
                <a:lnTo>
                  <a:pt x="26847" y="28517"/>
                </a:lnTo>
                <a:lnTo>
                  <a:pt x="27033" y="28276"/>
                </a:lnTo>
                <a:lnTo>
                  <a:pt x="27218" y="28053"/>
                </a:lnTo>
                <a:lnTo>
                  <a:pt x="27422" y="27849"/>
                </a:lnTo>
                <a:lnTo>
                  <a:pt x="27645" y="27646"/>
                </a:lnTo>
                <a:lnTo>
                  <a:pt x="27886" y="27442"/>
                </a:lnTo>
                <a:lnTo>
                  <a:pt x="28145" y="27256"/>
                </a:lnTo>
                <a:lnTo>
                  <a:pt x="28405" y="27071"/>
                </a:lnTo>
                <a:lnTo>
                  <a:pt x="28683" y="26904"/>
                </a:lnTo>
                <a:lnTo>
                  <a:pt x="28961" y="26737"/>
                </a:lnTo>
                <a:lnTo>
                  <a:pt x="29573" y="26422"/>
                </a:lnTo>
                <a:lnTo>
                  <a:pt x="30222" y="26144"/>
                </a:lnTo>
                <a:lnTo>
                  <a:pt x="30889" y="25884"/>
                </a:lnTo>
                <a:lnTo>
                  <a:pt x="31594" y="25643"/>
                </a:lnTo>
                <a:lnTo>
                  <a:pt x="32317" y="25439"/>
                </a:lnTo>
                <a:lnTo>
                  <a:pt x="33040" y="25235"/>
                </a:lnTo>
                <a:lnTo>
                  <a:pt x="33800" y="25068"/>
                </a:lnTo>
                <a:lnTo>
                  <a:pt x="34561" y="24920"/>
                </a:lnTo>
                <a:lnTo>
                  <a:pt x="35302" y="24772"/>
                </a:lnTo>
                <a:lnTo>
                  <a:pt x="36804" y="24531"/>
                </a:lnTo>
                <a:lnTo>
                  <a:pt x="38213" y="24327"/>
                </a:lnTo>
                <a:lnTo>
                  <a:pt x="39548" y="24141"/>
                </a:lnTo>
                <a:lnTo>
                  <a:pt x="40716" y="23974"/>
                </a:lnTo>
                <a:lnTo>
                  <a:pt x="41235" y="23900"/>
                </a:lnTo>
                <a:lnTo>
                  <a:pt x="41699" y="23808"/>
                </a:lnTo>
                <a:lnTo>
                  <a:pt x="42107" y="23715"/>
                </a:lnTo>
                <a:lnTo>
                  <a:pt x="42440" y="23604"/>
                </a:lnTo>
                <a:lnTo>
                  <a:pt x="42719" y="23511"/>
                </a:lnTo>
                <a:lnTo>
                  <a:pt x="42830" y="23437"/>
                </a:lnTo>
                <a:lnTo>
                  <a:pt x="42922" y="23381"/>
                </a:lnTo>
                <a:lnTo>
                  <a:pt x="42978" y="23325"/>
                </a:lnTo>
                <a:lnTo>
                  <a:pt x="43034" y="23251"/>
                </a:lnTo>
                <a:lnTo>
                  <a:pt x="43071" y="23177"/>
                </a:lnTo>
                <a:lnTo>
                  <a:pt x="43071" y="23103"/>
                </a:lnTo>
                <a:lnTo>
                  <a:pt x="43052" y="22992"/>
                </a:lnTo>
                <a:lnTo>
                  <a:pt x="43015" y="22862"/>
                </a:lnTo>
                <a:lnTo>
                  <a:pt x="42960" y="22751"/>
                </a:lnTo>
                <a:lnTo>
                  <a:pt x="42885" y="22658"/>
                </a:lnTo>
                <a:lnTo>
                  <a:pt x="42774" y="22547"/>
                </a:lnTo>
                <a:lnTo>
                  <a:pt x="42663" y="22454"/>
                </a:lnTo>
                <a:lnTo>
                  <a:pt x="42533" y="22361"/>
                </a:lnTo>
                <a:lnTo>
                  <a:pt x="42385" y="22269"/>
                </a:lnTo>
                <a:lnTo>
                  <a:pt x="42033" y="22102"/>
                </a:lnTo>
                <a:lnTo>
                  <a:pt x="41625" y="21953"/>
                </a:lnTo>
                <a:lnTo>
                  <a:pt x="41161" y="21824"/>
                </a:lnTo>
                <a:lnTo>
                  <a:pt x="40642" y="21694"/>
                </a:lnTo>
                <a:lnTo>
                  <a:pt x="40086" y="21583"/>
                </a:lnTo>
                <a:lnTo>
                  <a:pt x="39492" y="21490"/>
                </a:lnTo>
                <a:lnTo>
                  <a:pt x="38843" y="21397"/>
                </a:lnTo>
                <a:lnTo>
                  <a:pt x="38176" y="21323"/>
                </a:lnTo>
                <a:lnTo>
                  <a:pt x="36785" y="21175"/>
                </a:lnTo>
                <a:lnTo>
                  <a:pt x="35302" y="21045"/>
                </a:lnTo>
                <a:lnTo>
                  <a:pt x="32354" y="20804"/>
                </a:lnTo>
                <a:lnTo>
                  <a:pt x="30926" y="20656"/>
                </a:lnTo>
                <a:lnTo>
                  <a:pt x="30259" y="20581"/>
                </a:lnTo>
                <a:lnTo>
                  <a:pt x="29610" y="20489"/>
                </a:lnTo>
                <a:lnTo>
                  <a:pt x="28998" y="20396"/>
                </a:lnTo>
                <a:lnTo>
                  <a:pt x="28423" y="20285"/>
                </a:lnTo>
                <a:lnTo>
                  <a:pt x="27886" y="20155"/>
                </a:lnTo>
                <a:lnTo>
                  <a:pt x="27404" y="20025"/>
                </a:lnTo>
                <a:lnTo>
                  <a:pt x="26977" y="19877"/>
                </a:lnTo>
                <a:lnTo>
                  <a:pt x="26606" y="19729"/>
                </a:lnTo>
                <a:lnTo>
                  <a:pt x="26458" y="19636"/>
                </a:lnTo>
                <a:lnTo>
                  <a:pt x="26310" y="19543"/>
                </a:lnTo>
                <a:lnTo>
                  <a:pt x="26180" y="19450"/>
                </a:lnTo>
                <a:lnTo>
                  <a:pt x="26069" y="19339"/>
                </a:lnTo>
                <a:lnTo>
                  <a:pt x="25976" y="19228"/>
                </a:lnTo>
                <a:lnTo>
                  <a:pt x="25883" y="19098"/>
                </a:lnTo>
                <a:lnTo>
                  <a:pt x="25791" y="18931"/>
                </a:lnTo>
                <a:lnTo>
                  <a:pt x="25698" y="18764"/>
                </a:lnTo>
                <a:lnTo>
                  <a:pt x="25513" y="18356"/>
                </a:lnTo>
                <a:lnTo>
                  <a:pt x="25346" y="17874"/>
                </a:lnTo>
                <a:lnTo>
                  <a:pt x="25179" y="17337"/>
                </a:lnTo>
                <a:lnTo>
                  <a:pt x="25030" y="16743"/>
                </a:lnTo>
                <a:lnTo>
                  <a:pt x="24882" y="16094"/>
                </a:lnTo>
                <a:lnTo>
                  <a:pt x="24734" y="15390"/>
                </a:lnTo>
                <a:lnTo>
                  <a:pt x="24604" y="14648"/>
                </a:lnTo>
                <a:lnTo>
                  <a:pt x="24474" y="13888"/>
                </a:lnTo>
                <a:lnTo>
                  <a:pt x="24215" y="12257"/>
                </a:lnTo>
                <a:lnTo>
                  <a:pt x="23992" y="10569"/>
                </a:lnTo>
                <a:lnTo>
                  <a:pt x="23788" y="8845"/>
                </a:lnTo>
                <a:lnTo>
                  <a:pt x="23380" y="5545"/>
                </a:lnTo>
                <a:lnTo>
                  <a:pt x="23195" y="4061"/>
                </a:lnTo>
                <a:lnTo>
                  <a:pt x="22991" y="2726"/>
                </a:lnTo>
                <a:lnTo>
                  <a:pt x="22898" y="2133"/>
                </a:lnTo>
                <a:lnTo>
                  <a:pt x="22806" y="1614"/>
                </a:lnTo>
                <a:lnTo>
                  <a:pt x="22694" y="1150"/>
                </a:lnTo>
                <a:lnTo>
                  <a:pt x="22602" y="761"/>
                </a:lnTo>
                <a:lnTo>
                  <a:pt x="22490" y="427"/>
                </a:lnTo>
                <a:lnTo>
                  <a:pt x="22398" y="205"/>
                </a:lnTo>
                <a:lnTo>
                  <a:pt x="22342" y="112"/>
                </a:lnTo>
                <a:lnTo>
                  <a:pt x="22286" y="57"/>
                </a:lnTo>
                <a:lnTo>
                  <a:pt x="22231" y="19"/>
                </a:lnTo>
                <a:lnTo>
                  <a:pt x="221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16"/>
          <p:cNvSpPr/>
          <p:nvPr/>
        </p:nvSpPr>
        <p:spPr>
          <a:xfrm>
            <a:off x="236575" y="2487583"/>
            <a:ext cx="156348" cy="168330"/>
          </a:xfrm>
          <a:custGeom>
            <a:avLst/>
            <a:gdLst/>
            <a:ahLst/>
            <a:cxnLst/>
            <a:rect l="l" t="t" r="r" b="b"/>
            <a:pathLst>
              <a:path w="43071" h="46372" extrusionOk="0">
                <a:moveTo>
                  <a:pt x="22082" y="1"/>
                </a:moveTo>
                <a:lnTo>
                  <a:pt x="22008" y="38"/>
                </a:lnTo>
                <a:lnTo>
                  <a:pt x="21953" y="94"/>
                </a:lnTo>
                <a:lnTo>
                  <a:pt x="21878" y="168"/>
                </a:lnTo>
                <a:lnTo>
                  <a:pt x="21804" y="261"/>
                </a:lnTo>
                <a:lnTo>
                  <a:pt x="21749" y="372"/>
                </a:lnTo>
                <a:lnTo>
                  <a:pt x="21637" y="650"/>
                </a:lnTo>
                <a:lnTo>
                  <a:pt x="21526" y="1002"/>
                </a:lnTo>
                <a:lnTo>
                  <a:pt x="21434" y="1410"/>
                </a:lnTo>
                <a:lnTo>
                  <a:pt x="21341" y="1892"/>
                </a:lnTo>
                <a:lnTo>
                  <a:pt x="21267" y="2411"/>
                </a:lnTo>
                <a:lnTo>
                  <a:pt x="21118" y="3635"/>
                </a:lnTo>
                <a:lnTo>
                  <a:pt x="20989" y="5007"/>
                </a:lnTo>
                <a:lnTo>
                  <a:pt x="20710" y="8122"/>
                </a:lnTo>
                <a:lnTo>
                  <a:pt x="20562" y="9772"/>
                </a:lnTo>
                <a:lnTo>
                  <a:pt x="20377" y="11441"/>
                </a:lnTo>
                <a:lnTo>
                  <a:pt x="20284" y="12275"/>
                </a:lnTo>
                <a:lnTo>
                  <a:pt x="20173" y="13091"/>
                </a:lnTo>
                <a:lnTo>
                  <a:pt x="20043" y="13888"/>
                </a:lnTo>
                <a:lnTo>
                  <a:pt x="19913" y="14667"/>
                </a:lnTo>
                <a:lnTo>
                  <a:pt x="19765" y="15427"/>
                </a:lnTo>
                <a:lnTo>
                  <a:pt x="19598" y="16150"/>
                </a:lnTo>
                <a:lnTo>
                  <a:pt x="19413" y="16836"/>
                </a:lnTo>
                <a:lnTo>
                  <a:pt x="19227" y="17504"/>
                </a:lnTo>
                <a:lnTo>
                  <a:pt x="19005" y="18115"/>
                </a:lnTo>
                <a:lnTo>
                  <a:pt x="18764" y="18672"/>
                </a:lnTo>
                <a:lnTo>
                  <a:pt x="18652" y="18931"/>
                </a:lnTo>
                <a:lnTo>
                  <a:pt x="18523" y="19172"/>
                </a:lnTo>
                <a:lnTo>
                  <a:pt x="18374" y="19413"/>
                </a:lnTo>
                <a:lnTo>
                  <a:pt x="18244" y="19636"/>
                </a:lnTo>
                <a:lnTo>
                  <a:pt x="18078" y="19840"/>
                </a:lnTo>
                <a:lnTo>
                  <a:pt x="17911" y="20025"/>
                </a:lnTo>
                <a:lnTo>
                  <a:pt x="17725" y="20211"/>
                </a:lnTo>
                <a:lnTo>
                  <a:pt x="17521" y="20396"/>
                </a:lnTo>
                <a:lnTo>
                  <a:pt x="17299" y="20563"/>
                </a:lnTo>
                <a:lnTo>
                  <a:pt x="17076" y="20711"/>
                </a:lnTo>
                <a:lnTo>
                  <a:pt x="16835" y="20878"/>
                </a:lnTo>
                <a:lnTo>
                  <a:pt x="16576" y="21008"/>
                </a:lnTo>
                <a:lnTo>
                  <a:pt x="16298" y="21156"/>
                </a:lnTo>
                <a:lnTo>
                  <a:pt x="16020" y="21286"/>
                </a:lnTo>
                <a:lnTo>
                  <a:pt x="15408" y="21508"/>
                </a:lnTo>
                <a:lnTo>
                  <a:pt x="14777" y="21731"/>
                </a:lnTo>
                <a:lnTo>
                  <a:pt x="14091" y="21916"/>
                </a:lnTo>
                <a:lnTo>
                  <a:pt x="13387" y="22083"/>
                </a:lnTo>
                <a:lnTo>
                  <a:pt x="12664" y="22213"/>
                </a:lnTo>
                <a:lnTo>
                  <a:pt x="11903" y="22343"/>
                </a:lnTo>
                <a:lnTo>
                  <a:pt x="11125" y="22435"/>
                </a:lnTo>
                <a:lnTo>
                  <a:pt x="10346" y="22528"/>
                </a:lnTo>
                <a:lnTo>
                  <a:pt x="9567" y="22602"/>
                </a:lnTo>
                <a:lnTo>
                  <a:pt x="7991" y="22732"/>
                </a:lnTo>
                <a:lnTo>
                  <a:pt x="6452" y="22806"/>
                </a:lnTo>
                <a:lnTo>
                  <a:pt x="4988" y="22880"/>
                </a:lnTo>
                <a:lnTo>
                  <a:pt x="3634" y="22955"/>
                </a:lnTo>
                <a:lnTo>
                  <a:pt x="2448" y="23047"/>
                </a:lnTo>
                <a:lnTo>
                  <a:pt x="1910" y="23103"/>
                </a:lnTo>
                <a:lnTo>
                  <a:pt x="1446" y="23177"/>
                </a:lnTo>
                <a:lnTo>
                  <a:pt x="1020" y="23251"/>
                </a:lnTo>
                <a:lnTo>
                  <a:pt x="668" y="23344"/>
                </a:lnTo>
                <a:lnTo>
                  <a:pt x="390" y="23437"/>
                </a:lnTo>
                <a:lnTo>
                  <a:pt x="278" y="23511"/>
                </a:lnTo>
                <a:lnTo>
                  <a:pt x="186" y="23566"/>
                </a:lnTo>
                <a:lnTo>
                  <a:pt x="111" y="23641"/>
                </a:lnTo>
                <a:lnTo>
                  <a:pt x="56" y="23715"/>
                </a:lnTo>
                <a:lnTo>
                  <a:pt x="19" y="23789"/>
                </a:lnTo>
                <a:lnTo>
                  <a:pt x="0" y="23882"/>
                </a:lnTo>
                <a:lnTo>
                  <a:pt x="0" y="23993"/>
                </a:lnTo>
                <a:lnTo>
                  <a:pt x="37" y="24104"/>
                </a:lnTo>
                <a:lnTo>
                  <a:pt x="74" y="24215"/>
                </a:lnTo>
                <a:lnTo>
                  <a:pt x="148" y="24308"/>
                </a:lnTo>
                <a:lnTo>
                  <a:pt x="223" y="24419"/>
                </a:lnTo>
                <a:lnTo>
                  <a:pt x="334" y="24512"/>
                </a:lnTo>
                <a:lnTo>
                  <a:pt x="464" y="24605"/>
                </a:lnTo>
                <a:lnTo>
                  <a:pt x="593" y="24697"/>
                </a:lnTo>
                <a:lnTo>
                  <a:pt x="909" y="24864"/>
                </a:lnTo>
                <a:lnTo>
                  <a:pt x="1298" y="25031"/>
                </a:lnTo>
                <a:lnTo>
                  <a:pt x="1743" y="25180"/>
                </a:lnTo>
                <a:lnTo>
                  <a:pt x="2225" y="25328"/>
                </a:lnTo>
                <a:lnTo>
                  <a:pt x="2763" y="25458"/>
                </a:lnTo>
                <a:lnTo>
                  <a:pt x="3356" y="25587"/>
                </a:lnTo>
                <a:lnTo>
                  <a:pt x="3968" y="25717"/>
                </a:lnTo>
                <a:lnTo>
                  <a:pt x="4617" y="25847"/>
                </a:lnTo>
                <a:lnTo>
                  <a:pt x="6007" y="26070"/>
                </a:lnTo>
                <a:lnTo>
                  <a:pt x="7472" y="26292"/>
                </a:lnTo>
                <a:lnTo>
                  <a:pt x="8993" y="26515"/>
                </a:lnTo>
                <a:lnTo>
                  <a:pt x="10494" y="26737"/>
                </a:lnTo>
                <a:lnTo>
                  <a:pt x="11996" y="26997"/>
                </a:lnTo>
                <a:lnTo>
                  <a:pt x="12701" y="27126"/>
                </a:lnTo>
                <a:lnTo>
                  <a:pt x="13405" y="27256"/>
                </a:lnTo>
                <a:lnTo>
                  <a:pt x="14091" y="27404"/>
                </a:lnTo>
                <a:lnTo>
                  <a:pt x="14722" y="27571"/>
                </a:lnTo>
                <a:lnTo>
                  <a:pt x="15334" y="27738"/>
                </a:lnTo>
                <a:lnTo>
                  <a:pt x="15908" y="27905"/>
                </a:lnTo>
                <a:lnTo>
                  <a:pt x="16427" y="28109"/>
                </a:lnTo>
                <a:lnTo>
                  <a:pt x="16910" y="28294"/>
                </a:lnTo>
                <a:lnTo>
                  <a:pt x="17336" y="28517"/>
                </a:lnTo>
                <a:lnTo>
                  <a:pt x="17521" y="28628"/>
                </a:lnTo>
                <a:lnTo>
                  <a:pt x="17707" y="28739"/>
                </a:lnTo>
                <a:lnTo>
                  <a:pt x="17855" y="28869"/>
                </a:lnTo>
                <a:lnTo>
                  <a:pt x="18022" y="29018"/>
                </a:lnTo>
                <a:lnTo>
                  <a:pt x="18189" y="29184"/>
                </a:lnTo>
                <a:lnTo>
                  <a:pt x="18337" y="29370"/>
                </a:lnTo>
                <a:lnTo>
                  <a:pt x="18486" y="29555"/>
                </a:lnTo>
                <a:lnTo>
                  <a:pt x="18615" y="29759"/>
                </a:lnTo>
                <a:lnTo>
                  <a:pt x="18893" y="30223"/>
                </a:lnTo>
                <a:lnTo>
                  <a:pt x="19134" y="30742"/>
                </a:lnTo>
                <a:lnTo>
                  <a:pt x="19375" y="31317"/>
                </a:lnTo>
                <a:lnTo>
                  <a:pt x="19598" y="31910"/>
                </a:lnTo>
                <a:lnTo>
                  <a:pt x="19802" y="32559"/>
                </a:lnTo>
                <a:lnTo>
                  <a:pt x="19987" y="33245"/>
                </a:lnTo>
                <a:lnTo>
                  <a:pt x="20173" y="33949"/>
                </a:lnTo>
                <a:lnTo>
                  <a:pt x="20340" y="34673"/>
                </a:lnTo>
                <a:lnTo>
                  <a:pt x="20488" y="35433"/>
                </a:lnTo>
                <a:lnTo>
                  <a:pt x="20766" y="36953"/>
                </a:lnTo>
                <a:lnTo>
                  <a:pt x="21026" y="38492"/>
                </a:lnTo>
                <a:lnTo>
                  <a:pt x="21248" y="40012"/>
                </a:lnTo>
                <a:lnTo>
                  <a:pt x="21452" y="41440"/>
                </a:lnTo>
                <a:lnTo>
                  <a:pt x="21656" y="42775"/>
                </a:lnTo>
                <a:lnTo>
                  <a:pt x="21860" y="43962"/>
                </a:lnTo>
                <a:lnTo>
                  <a:pt x="21953" y="44481"/>
                </a:lnTo>
                <a:lnTo>
                  <a:pt x="22045" y="44944"/>
                </a:lnTo>
                <a:lnTo>
                  <a:pt x="22157" y="45352"/>
                </a:lnTo>
                <a:lnTo>
                  <a:pt x="22268" y="45704"/>
                </a:lnTo>
                <a:lnTo>
                  <a:pt x="22379" y="45983"/>
                </a:lnTo>
                <a:lnTo>
                  <a:pt x="22490" y="46205"/>
                </a:lnTo>
                <a:lnTo>
                  <a:pt x="22565" y="46279"/>
                </a:lnTo>
                <a:lnTo>
                  <a:pt x="22620" y="46335"/>
                </a:lnTo>
                <a:lnTo>
                  <a:pt x="22694" y="46372"/>
                </a:lnTo>
                <a:lnTo>
                  <a:pt x="22843" y="46372"/>
                </a:lnTo>
                <a:lnTo>
                  <a:pt x="22935" y="46353"/>
                </a:lnTo>
                <a:lnTo>
                  <a:pt x="23028" y="46316"/>
                </a:lnTo>
                <a:lnTo>
                  <a:pt x="23102" y="46261"/>
                </a:lnTo>
                <a:lnTo>
                  <a:pt x="23176" y="46186"/>
                </a:lnTo>
                <a:lnTo>
                  <a:pt x="23269" y="46094"/>
                </a:lnTo>
                <a:lnTo>
                  <a:pt x="23417" y="45871"/>
                </a:lnTo>
                <a:lnTo>
                  <a:pt x="23566" y="45612"/>
                </a:lnTo>
                <a:lnTo>
                  <a:pt x="23696" y="45278"/>
                </a:lnTo>
                <a:lnTo>
                  <a:pt x="23825" y="44907"/>
                </a:lnTo>
                <a:lnTo>
                  <a:pt x="23937" y="44481"/>
                </a:lnTo>
                <a:lnTo>
                  <a:pt x="24066" y="44017"/>
                </a:lnTo>
                <a:lnTo>
                  <a:pt x="24159" y="43517"/>
                </a:lnTo>
                <a:lnTo>
                  <a:pt x="24382" y="42423"/>
                </a:lnTo>
                <a:lnTo>
                  <a:pt x="24567" y="41199"/>
                </a:lnTo>
                <a:lnTo>
                  <a:pt x="24734" y="39901"/>
                </a:lnTo>
                <a:lnTo>
                  <a:pt x="25068" y="37176"/>
                </a:lnTo>
                <a:lnTo>
                  <a:pt x="25420" y="34432"/>
                </a:lnTo>
                <a:lnTo>
                  <a:pt x="25587" y="33134"/>
                </a:lnTo>
                <a:lnTo>
                  <a:pt x="25791" y="31910"/>
                </a:lnTo>
                <a:lnTo>
                  <a:pt x="25995" y="30797"/>
                </a:lnTo>
                <a:lnTo>
                  <a:pt x="26106" y="30297"/>
                </a:lnTo>
                <a:lnTo>
                  <a:pt x="26217" y="29833"/>
                </a:lnTo>
                <a:lnTo>
                  <a:pt x="26310" y="29537"/>
                </a:lnTo>
                <a:lnTo>
                  <a:pt x="26421" y="29277"/>
                </a:lnTo>
                <a:lnTo>
                  <a:pt x="26551" y="29018"/>
                </a:lnTo>
                <a:lnTo>
                  <a:pt x="26681" y="28758"/>
                </a:lnTo>
                <a:lnTo>
                  <a:pt x="26847" y="28517"/>
                </a:lnTo>
                <a:lnTo>
                  <a:pt x="27033" y="28276"/>
                </a:lnTo>
                <a:lnTo>
                  <a:pt x="27218" y="28053"/>
                </a:lnTo>
                <a:lnTo>
                  <a:pt x="27422" y="27849"/>
                </a:lnTo>
                <a:lnTo>
                  <a:pt x="27645" y="27646"/>
                </a:lnTo>
                <a:lnTo>
                  <a:pt x="27886" y="27442"/>
                </a:lnTo>
                <a:lnTo>
                  <a:pt x="28145" y="27256"/>
                </a:lnTo>
                <a:lnTo>
                  <a:pt x="28405" y="27071"/>
                </a:lnTo>
                <a:lnTo>
                  <a:pt x="28683" y="26904"/>
                </a:lnTo>
                <a:lnTo>
                  <a:pt x="28961" y="26737"/>
                </a:lnTo>
                <a:lnTo>
                  <a:pt x="29573" y="26422"/>
                </a:lnTo>
                <a:lnTo>
                  <a:pt x="30222" y="26144"/>
                </a:lnTo>
                <a:lnTo>
                  <a:pt x="30889" y="25884"/>
                </a:lnTo>
                <a:lnTo>
                  <a:pt x="31594" y="25643"/>
                </a:lnTo>
                <a:lnTo>
                  <a:pt x="32317" y="25439"/>
                </a:lnTo>
                <a:lnTo>
                  <a:pt x="33040" y="25235"/>
                </a:lnTo>
                <a:lnTo>
                  <a:pt x="33800" y="25068"/>
                </a:lnTo>
                <a:lnTo>
                  <a:pt x="34561" y="24920"/>
                </a:lnTo>
                <a:lnTo>
                  <a:pt x="35302" y="24772"/>
                </a:lnTo>
                <a:lnTo>
                  <a:pt x="36804" y="24531"/>
                </a:lnTo>
                <a:lnTo>
                  <a:pt x="38213" y="24327"/>
                </a:lnTo>
                <a:lnTo>
                  <a:pt x="39548" y="24141"/>
                </a:lnTo>
                <a:lnTo>
                  <a:pt x="40716" y="23974"/>
                </a:lnTo>
                <a:lnTo>
                  <a:pt x="41235" y="23900"/>
                </a:lnTo>
                <a:lnTo>
                  <a:pt x="41699" y="23808"/>
                </a:lnTo>
                <a:lnTo>
                  <a:pt x="42107" y="23715"/>
                </a:lnTo>
                <a:lnTo>
                  <a:pt x="42440" y="23604"/>
                </a:lnTo>
                <a:lnTo>
                  <a:pt x="42719" y="23511"/>
                </a:lnTo>
                <a:lnTo>
                  <a:pt x="42830" y="23437"/>
                </a:lnTo>
                <a:lnTo>
                  <a:pt x="42922" y="23381"/>
                </a:lnTo>
                <a:lnTo>
                  <a:pt x="42978" y="23325"/>
                </a:lnTo>
                <a:lnTo>
                  <a:pt x="43034" y="23251"/>
                </a:lnTo>
                <a:lnTo>
                  <a:pt x="43071" y="23177"/>
                </a:lnTo>
                <a:lnTo>
                  <a:pt x="43071" y="23103"/>
                </a:lnTo>
                <a:lnTo>
                  <a:pt x="43052" y="22992"/>
                </a:lnTo>
                <a:lnTo>
                  <a:pt x="43015" y="22862"/>
                </a:lnTo>
                <a:lnTo>
                  <a:pt x="42960" y="22751"/>
                </a:lnTo>
                <a:lnTo>
                  <a:pt x="42885" y="22658"/>
                </a:lnTo>
                <a:lnTo>
                  <a:pt x="42774" y="22547"/>
                </a:lnTo>
                <a:lnTo>
                  <a:pt x="42663" y="22454"/>
                </a:lnTo>
                <a:lnTo>
                  <a:pt x="42533" y="22361"/>
                </a:lnTo>
                <a:lnTo>
                  <a:pt x="42385" y="22269"/>
                </a:lnTo>
                <a:lnTo>
                  <a:pt x="42033" y="22102"/>
                </a:lnTo>
                <a:lnTo>
                  <a:pt x="41625" y="21953"/>
                </a:lnTo>
                <a:lnTo>
                  <a:pt x="41161" y="21824"/>
                </a:lnTo>
                <a:lnTo>
                  <a:pt x="40642" y="21694"/>
                </a:lnTo>
                <a:lnTo>
                  <a:pt x="40086" y="21583"/>
                </a:lnTo>
                <a:lnTo>
                  <a:pt x="39492" y="21490"/>
                </a:lnTo>
                <a:lnTo>
                  <a:pt x="38843" y="21397"/>
                </a:lnTo>
                <a:lnTo>
                  <a:pt x="38176" y="21323"/>
                </a:lnTo>
                <a:lnTo>
                  <a:pt x="36785" y="21175"/>
                </a:lnTo>
                <a:lnTo>
                  <a:pt x="35302" y="21045"/>
                </a:lnTo>
                <a:lnTo>
                  <a:pt x="32354" y="20804"/>
                </a:lnTo>
                <a:lnTo>
                  <a:pt x="30926" y="20656"/>
                </a:lnTo>
                <a:lnTo>
                  <a:pt x="30259" y="20581"/>
                </a:lnTo>
                <a:lnTo>
                  <a:pt x="29610" y="20489"/>
                </a:lnTo>
                <a:lnTo>
                  <a:pt x="28998" y="20396"/>
                </a:lnTo>
                <a:lnTo>
                  <a:pt x="28423" y="20285"/>
                </a:lnTo>
                <a:lnTo>
                  <a:pt x="27886" y="20155"/>
                </a:lnTo>
                <a:lnTo>
                  <a:pt x="27404" y="20025"/>
                </a:lnTo>
                <a:lnTo>
                  <a:pt x="26977" y="19877"/>
                </a:lnTo>
                <a:lnTo>
                  <a:pt x="26606" y="19729"/>
                </a:lnTo>
                <a:lnTo>
                  <a:pt x="26458" y="19636"/>
                </a:lnTo>
                <a:lnTo>
                  <a:pt x="26310" y="19543"/>
                </a:lnTo>
                <a:lnTo>
                  <a:pt x="26180" y="19450"/>
                </a:lnTo>
                <a:lnTo>
                  <a:pt x="26069" y="19339"/>
                </a:lnTo>
                <a:lnTo>
                  <a:pt x="25976" y="19228"/>
                </a:lnTo>
                <a:lnTo>
                  <a:pt x="25883" y="19098"/>
                </a:lnTo>
                <a:lnTo>
                  <a:pt x="25791" y="18931"/>
                </a:lnTo>
                <a:lnTo>
                  <a:pt x="25698" y="18764"/>
                </a:lnTo>
                <a:lnTo>
                  <a:pt x="25513" y="18356"/>
                </a:lnTo>
                <a:lnTo>
                  <a:pt x="25346" y="17874"/>
                </a:lnTo>
                <a:lnTo>
                  <a:pt x="25179" y="17337"/>
                </a:lnTo>
                <a:lnTo>
                  <a:pt x="25030" y="16743"/>
                </a:lnTo>
                <a:lnTo>
                  <a:pt x="24882" y="16094"/>
                </a:lnTo>
                <a:lnTo>
                  <a:pt x="24734" y="15390"/>
                </a:lnTo>
                <a:lnTo>
                  <a:pt x="24604" y="14648"/>
                </a:lnTo>
                <a:lnTo>
                  <a:pt x="24474" y="13888"/>
                </a:lnTo>
                <a:lnTo>
                  <a:pt x="24215" y="12257"/>
                </a:lnTo>
                <a:lnTo>
                  <a:pt x="23992" y="10569"/>
                </a:lnTo>
                <a:lnTo>
                  <a:pt x="23788" y="8845"/>
                </a:lnTo>
                <a:lnTo>
                  <a:pt x="23380" y="5545"/>
                </a:lnTo>
                <a:lnTo>
                  <a:pt x="23195" y="4061"/>
                </a:lnTo>
                <a:lnTo>
                  <a:pt x="22991" y="2726"/>
                </a:lnTo>
                <a:lnTo>
                  <a:pt x="22898" y="2133"/>
                </a:lnTo>
                <a:lnTo>
                  <a:pt x="22806" y="1614"/>
                </a:lnTo>
                <a:lnTo>
                  <a:pt x="22694" y="1150"/>
                </a:lnTo>
                <a:lnTo>
                  <a:pt x="22602" y="761"/>
                </a:lnTo>
                <a:lnTo>
                  <a:pt x="22490" y="427"/>
                </a:lnTo>
                <a:lnTo>
                  <a:pt x="22398" y="205"/>
                </a:lnTo>
                <a:lnTo>
                  <a:pt x="22342" y="112"/>
                </a:lnTo>
                <a:lnTo>
                  <a:pt x="22286" y="57"/>
                </a:lnTo>
                <a:lnTo>
                  <a:pt x="22231" y="19"/>
                </a:lnTo>
                <a:lnTo>
                  <a:pt x="221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362992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only 1">
  <p:cSld name="1_Title only 1">
    <p:spTree>
      <p:nvGrpSpPr>
        <p:cNvPr id="1" name="Shape 1223"/>
        <p:cNvGrpSpPr/>
        <p:nvPr/>
      </p:nvGrpSpPr>
      <p:grpSpPr>
        <a:xfrm>
          <a:off x="0" y="0"/>
          <a:ext cx="0" cy="0"/>
          <a:chOff x="0" y="0"/>
          <a:chExt cx="0" cy="0"/>
        </a:xfrm>
      </p:grpSpPr>
      <p:pic>
        <p:nvPicPr>
          <p:cNvPr id="1224" name="Google Shape;1224;p16"/>
          <p:cNvPicPr preferRelativeResize="0"/>
          <p:nvPr/>
        </p:nvPicPr>
        <p:blipFill>
          <a:blip r:embed="rId2">
            <a:alphaModFix amt="20000"/>
          </a:blip>
          <a:stretch>
            <a:fillRect/>
          </a:stretch>
        </p:blipFill>
        <p:spPr>
          <a:xfrm>
            <a:off x="0" y="0"/>
            <a:ext cx="9144000" cy="5143511"/>
          </a:xfrm>
          <a:prstGeom prst="rect">
            <a:avLst/>
          </a:prstGeom>
          <a:noFill/>
          <a:ln>
            <a:noFill/>
          </a:ln>
        </p:spPr>
      </p:pic>
      <p:sp>
        <p:nvSpPr>
          <p:cNvPr id="1225" name="Google Shape;1225;p16"/>
          <p:cNvSpPr txBox="1">
            <a:spLocks noGrp="1"/>
          </p:cNvSpPr>
          <p:nvPr>
            <p:ph type="title"/>
          </p:nvPr>
        </p:nvSpPr>
        <p:spPr>
          <a:xfrm>
            <a:off x="720000" y="539500"/>
            <a:ext cx="7704000" cy="45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sz="28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grpSp>
        <p:nvGrpSpPr>
          <p:cNvPr id="1226" name="Google Shape;1226;p16"/>
          <p:cNvGrpSpPr/>
          <p:nvPr/>
        </p:nvGrpSpPr>
        <p:grpSpPr>
          <a:xfrm>
            <a:off x="210395" y="-9534"/>
            <a:ext cx="419740" cy="2188604"/>
            <a:chOff x="9169825" y="5104875"/>
            <a:chExt cx="315950" cy="1647425"/>
          </a:xfrm>
        </p:grpSpPr>
        <p:sp>
          <p:nvSpPr>
            <p:cNvPr id="1227" name="Google Shape;1227;p16"/>
            <p:cNvSpPr/>
            <p:nvPr/>
          </p:nvSpPr>
          <p:spPr>
            <a:xfrm>
              <a:off x="9321100" y="6522150"/>
              <a:ext cx="6950" cy="172500"/>
            </a:xfrm>
            <a:custGeom>
              <a:avLst/>
              <a:gdLst/>
              <a:ahLst/>
              <a:cxnLst/>
              <a:rect l="l" t="t" r="r" b="b"/>
              <a:pathLst>
                <a:path w="278" h="6900" extrusionOk="0">
                  <a:moveTo>
                    <a:pt x="1" y="0"/>
                  </a:moveTo>
                  <a:lnTo>
                    <a:pt x="1" y="6900"/>
                  </a:lnTo>
                  <a:lnTo>
                    <a:pt x="278" y="6900"/>
                  </a:lnTo>
                  <a:lnTo>
                    <a:pt x="278"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16"/>
            <p:cNvSpPr/>
            <p:nvPr/>
          </p:nvSpPr>
          <p:spPr>
            <a:xfrm>
              <a:off x="9278675" y="6624525"/>
              <a:ext cx="94575" cy="127775"/>
            </a:xfrm>
            <a:custGeom>
              <a:avLst/>
              <a:gdLst/>
              <a:ahLst/>
              <a:cxnLst/>
              <a:rect l="l" t="t" r="r" b="b"/>
              <a:pathLst>
                <a:path w="3783" h="5111" extrusionOk="0">
                  <a:moveTo>
                    <a:pt x="1274" y="1"/>
                  </a:moveTo>
                  <a:lnTo>
                    <a:pt x="1" y="5111"/>
                  </a:lnTo>
                  <a:lnTo>
                    <a:pt x="3782" y="5111"/>
                  </a:lnTo>
                  <a:lnTo>
                    <a:pt x="230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16"/>
            <p:cNvSpPr/>
            <p:nvPr/>
          </p:nvSpPr>
          <p:spPr>
            <a:xfrm>
              <a:off x="9171675" y="5901850"/>
              <a:ext cx="309025" cy="571900"/>
            </a:xfrm>
            <a:custGeom>
              <a:avLst/>
              <a:gdLst/>
              <a:ahLst/>
              <a:cxnLst/>
              <a:rect l="l" t="t" r="r" b="b"/>
              <a:pathLst>
                <a:path w="12361" h="22876" extrusionOk="0">
                  <a:moveTo>
                    <a:pt x="960" y="0"/>
                  </a:moveTo>
                  <a:lnTo>
                    <a:pt x="776" y="18"/>
                  </a:lnTo>
                  <a:lnTo>
                    <a:pt x="591" y="74"/>
                  </a:lnTo>
                  <a:lnTo>
                    <a:pt x="425" y="166"/>
                  </a:lnTo>
                  <a:lnTo>
                    <a:pt x="277" y="277"/>
                  </a:lnTo>
                  <a:lnTo>
                    <a:pt x="167" y="424"/>
                  </a:lnTo>
                  <a:lnTo>
                    <a:pt x="75" y="590"/>
                  </a:lnTo>
                  <a:lnTo>
                    <a:pt x="19" y="756"/>
                  </a:lnTo>
                  <a:lnTo>
                    <a:pt x="1" y="959"/>
                  </a:lnTo>
                  <a:lnTo>
                    <a:pt x="1" y="21916"/>
                  </a:lnTo>
                  <a:lnTo>
                    <a:pt x="19" y="22119"/>
                  </a:lnTo>
                  <a:lnTo>
                    <a:pt x="75" y="22285"/>
                  </a:lnTo>
                  <a:lnTo>
                    <a:pt x="167" y="22451"/>
                  </a:lnTo>
                  <a:lnTo>
                    <a:pt x="277" y="22599"/>
                  </a:lnTo>
                  <a:lnTo>
                    <a:pt x="425" y="22709"/>
                  </a:lnTo>
                  <a:lnTo>
                    <a:pt x="591" y="22802"/>
                  </a:lnTo>
                  <a:lnTo>
                    <a:pt x="776" y="22857"/>
                  </a:lnTo>
                  <a:lnTo>
                    <a:pt x="960" y="22875"/>
                  </a:lnTo>
                  <a:lnTo>
                    <a:pt x="11420" y="22875"/>
                  </a:lnTo>
                  <a:lnTo>
                    <a:pt x="11604" y="22857"/>
                  </a:lnTo>
                  <a:lnTo>
                    <a:pt x="11789" y="22802"/>
                  </a:lnTo>
                  <a:lnTo>
                    <a:pt x="11955" y="22709"/>
                  </a:lnTo>
                  <a:lnTo>
                    <a:pt x="12084" y="22599"/>
                  </a:lnTo>
                  <a:lnTo>
                    <a:pt x="12195" y="22451"/>
                  </a:lnTo>
                  <a:lnTo>
                    <a:pt x="12287" y="22285"/>
                  </a:lnTo>
                  <a:lnTo>
                    <a:pt x="12342" y="22119"/>
                  </a:lnTo>
                  <a:lnTo>
                    <a:pt x="12361" y="21916"/>
                  </a:lnTo>
                  <a:lnTo>
                    <a:pt x="12361" y="959"/>
                  </a:lnTo>
                  <a:lnTo>
                    <a:pt x="12342" y="756"/>
                  </a:lnTo>
                  <a:lnTo>
                    <a:pt x="12287" y="590"/>
                  </a:lnTo>
                  <a:lnTo>
                    <a:pt x="12195" y="424"/>
                  </a:lnTo>
                  <a:lnTo>
                    <a:pt x="12084" y="277"/>
                  </a:lnTo>
                  <a:lnTo>
                    <a:pt x="11955" y="166"/>
                  </a:lnTo>
                  <a:lnTo>
                    <a:pt x="11789" y="74"/>
                  </a:lnTo>
                  <a:lnTo>
                    <a:pt x="11604" y="18"/>
                  </a:lnTo>
                  <a:lnTo>
                    <a:pt x="1142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16"/>
            <p:cNvSpPr/>
            <p:nvPr/>
          </p:nvSpPr>
          <p:spPr>
            <a:xfrm>
              <a:off x="9268525" y="6467275"/>
              <a:ext cx="115800" cy="64125"/>
            </a:xfrm>
            <a:custGeom>
              <a:avLst/>
              <a:gdLst/>
              <a:ahLst/>
              <a:cxnLst/>
              <a:rect l="l" t="t" r="r" b="b"/>
              <a:pathLst>
                <a:path w="4632" h="2565" extrusionOk="0">
                  <a:moveTo>
                    <a:pt x="1" y="0"/>
                  </a:moveTo>
                  <a:lnTo>
                    <a:pt x="1" y="2232"/>
                  </a:lnTo>
                  <a:lnTo>
                    <a:pt x="1" y="2306"/>
                  </a:lnTo>
                  <a:lnTo>
                    <a:pt x="19" y="2362"/>
                  </a:lnTo>
                  <a:lnTo>
                    <a:pt x="56" y="2417"/>
                  </a:lnTo>
                  <a:lnTo>
                    <a:pt x="93" y="2472"/>
                  </a:lnTo>
                  <a:lnTo>
                    <a:pt x="148" y="2509"/>
                  </a:lnTo>
                  <a:lnTo>
                    <a:pt x="204" y="2546"/>
                  </a:lnTo>
                  <a:lnTo>
                    <a:pt x="259" y="2564"/>
                  </a:lnTo>
                  <a:lnTo>
                    <a:pt x="4373" y="2564"/>
                  </a:lnTo>
                  <a:lnTo>
                    <a:pt x="4428" y="2546"/>
                  </a:lnTo>
                  <a:lnTo>
                    <a:pt x="4484" y="2509"/>
                  </a:lnTo>
                  <a:lnTo>
                    <a:pt x="4539" y="2472"/>
                  </a:lnTo>
                  <a:lnTo>
                    <a:pt x="4576" y="2417"/>
                  </a:lnTo>
                  <a:lnTo>
                    <a:pt x="4594" y="2362"/>
                  </a:lnTo>
                  <a:lnTo>
                    <a:pt x="4631" y="2306"/>
                  </a:lnTo>
                  <a:lnTo>
                    <a:pt x="4631" y="2232"/>
                  </a:lnTo>
                  <a:lnTo>
                    <a:pt x="463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16"/>
            <p:cNvSpPr/>
            <p:nvPr/>
          </p:nvSpPr>
          <p:spPr>
            <a:xfrm>
              <a:off x="9287450" y="5855250"/>
              <a:ext cx="78875" cy="51225"/>
            </a:xfrm>
            <a:custGeom>
              <a:avLst/>
              <a:gdLst/>
              <a:ahLst/>
              <a:cxnLst/>
              <a:rect l="l" t="t" r="r" b="b"/>
              <a:pathLst>
                <a:path w="3155" h="2049" extrusionOk="0">
                  <a:moveTo>
                    <a:pt x="258" y="1"/>
                  </a:moveTo>
                  <a:lnTo>
                    <a:pt x="166" y="19"/>
                  </a:lnTo>
                  <a:lnTo>
                    <a:pt x="74" y="75"/>
                  </a:lnTo>
                  <a:lnTo>
                    <a:pt x="19" y="167"/>
                  </a:lnTo>
                  <a:lnTo>
                    <a:pt x="0" y="222"/>
                  </a:lnTo>
                  <a:lnTo>
                    <a:pt x="0" y="277"/>
                  </a:lnTo>
                  <a:lnTo>
                    <a:pt x="0" y="2048"/>
                  </a:lnTo>
                  <a:lnTo>
                    <a:pt x="3155" y="2048"/>
                  </a:lnTo>
                  <a:lnTo>
                    <a:pt x="3155" y="277"/>
                  </a:lnTo>
                  <a:lnTo>
                    <a:pt x="3136" y="167"/>
                  </a:lnTo>
                  <a:lnTo>
                    <a:pt x="3081" y="75"/>
                  </a:lnTo>
                  <a:lnTo>
                    <a:pt x="2989" y="19"/>
                  </a:lnTo>
                  <a:lnTo>
                    <a:pt x="293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16"/>
            <p:cNvSpPr/>
            <p:nvPr/>
          </p:nvSpPr>
          <p:spPr>
            <a:xfrm>
              <a:off x="9309575" y="5803150"/>
              <a:ext cx="33225" cy="51200"/>
            </a:xfrm>
            <a:custGeom>
              <a:avLst/>
              <a:gdLst/>
              <a:ahLst/>
              <a:cxnLst/>
              <a:rect l="l" t="t" r="r" b="b"/>
              <a:pathLst>
                <a:path w="1329" h="2048" extrusionOk="0">
                  <a:moveTo>
                    <a:pt x="665" y="0"/>
                  </a:moveTo>
                  <a:lnTo>
                    <a:pt x="536" y="19"/>
                  </a:lnTo>
                  <a:lnTo>
                    <a:pt x="407" y="55"/>
                  </a:lnTo>
                  <a:lnTo>
                    <a:pt x="296" y="111"/>
                  </a:lnTo>
                  <a:lnTo>
                    <a:pt x="185" y="203"/>
                  </a:lnTo>
                  <a:lnTo>
                    <a:pt x="111" y="295"/>
                  </a:lnTo>
                  <a:lnTo>
                    <a:pt x="56" y="406"/>
                  </a:lnTo>
                  <a:lnTo>
                    <a:pt x="1" y="535"/>
                  </a:lnTo>
                  <a:lnTo>
                    <a:pt x="1" y="664"/>
                  </a:lnTo>
                  <a:lnTo>
                    <a:pt x="19" y="830"/>
                  </a:lnTo>
                  <a:lnTo>
                    <a:pt x="56" y="1033"/>
                  </a:lnTo>
                  <a:lnTo>
                    <a:pt x="111" y="1273"/>
                  </a:lnTo>
                  <a:lnTo>
                    <a:pt x="204" y="1494"/>
                  </a:lnTo>
                  <a:lnTo>
                    <a:pt x="296" y="1697"/>
                  </a:lnTo>
                  <a:lnTo>
                    <a:pt x="425" y="1882"/>
                  </a:lnTo>
                  <a:lnTo>
                    <a:pt x="480" y="1956"/>
                  </a:lnTo>
                  <a:lnTo>
                    <a:pt x="554" y="1993"/>
                  </a:lnTo>
                  <a:lnTo>
                    <a:pt x="609" y="2029"/>
                  </a:lnTo>
                  <a:lnTo>
                    <a:pt x="683" y="2048"/>
                  </a:lnTo>
                  <a:lnTo>
                    <a:pt x="757" y="2029"/>
                  </a:lnTo>
                  <a:lnTo>
                    <a:pt x="812" y="1993"/>
                  </a:lnTo>
                  <a:lnTo>
                    <a:pt x="886" y="1956"/>
                  </a:lnTo>
                  <a:lnTo>
                    <a:pt x="942" y="1882"/>
                  </a:lnTo>
                  <a:lnTo>
                    <a:pt x="1052" y="1697"/>
                  </a:lnTo>
                  <a:lnTo>
                    <a:pt x="1144" y="1494"/>
                  </a:lnTo>
                  <a:lnTo>
                    <a:pt x="1218" y="1273"/>
                  </a:lnTo>
                  <a:lnTo>
                    <a:pt x="1274" y="1033"/>
                  </a:lnTo>
                  <a:lnTo>
                    <a:pt x="1310" y="830"/>
                  </a:lnTo>
                  <a:lnTo>
                    <a:pt x="1329" y="664"/>
                  </a:lnTo>
                  <a:lnTo>
                    <a:pt x="1310" y="535"/>
                  </a:lnTo>
                  <a:lnTo>
                    <a:pt x="1274" y="406"/>
                  </a:lnTo>
                  <a:lnTo>
                    <a:pt x="1218" y="295"/>
                  </a:lnTo>
                  <a:lnTo>
                    <a:pt x="1144" y="203"/>
                  </a:lnTo>
                  <a:lnTo>
                    <a:pt x="1034" y="111"/>
                  </a:lnTo>
                  <a:lnTo>
                    <a:pt x="923" y="55"/>
                  </a:lnTo>
                  <a:lnTo>
                    <a:pt x="794" y="19"/>
                  </a:lnTo>
                  <a:lnTo>
                    <a:pt x="6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16"/>
            <p:cNvSpPr/>
            <p:nvPr/>
          </p:nvSpPr>
          <p:spPr>
            <a:xfrm>
              <a:off x="9174900" y="6006525"/>
              <a:ext cx="302125" cy="3725"/>
            </a:xfrm>
            <a:custGeom>
              <a:avLst/>
              <a:gdLst/>
              <a:ahLst/>
              <a:cxnLst/>
              <a:rect l="l" t="t" r="r" b="b"/>
              <a:pathLst>
                <a:path w="12085" h="149" extrusionOk="0">
                  <a:moveTo>
                    <a:pt x="1" y="1"/>
                  </a:moveTo>
                  <a:lnTo>
                    <a:pt x="1" y="148"/>
                  </a:lnTo>
                  <a:lnTo>
                    <a:pt x="12084" y="148"/>
                  </a:lnTo>
                  <a:lnTo>
                    <a:pt x="12084"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16"/>
            <p:cNvSpPr/>
            <p:nvPr/>
          </p:nvSpPr>
          <p:spPr>
            <a:xfrm>
              <a:off x="9169825" y="6097375"/>
              <a:ext cx="315950" cy="3725"/>
            </a:xfrm>
            <a:custGeom>
              <a:avLst/>
              <a:gdLst/>
              <a:ahLst/>
              <a:cxnLst/>
              <a:rect l="l" t="t" r="r" b="b"/>
              <a:pathLst>
                <a:path w="12638" h="149" extrusionOk="0">
                  <a:moveTo>
                    <a:pt x="1" y="1"/>
                  </a:moveTo>
                  <a:lnTo>
                    <a:pt x="1" y="149"/>
                  </a:lnTo>
                  <a:lnTo>
                    <a:pt x="12638" y="149"/>
                  </a:lnTo>
                  <a:lnTo>
                    <a:pt x="12638"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16"/>
            <p:cNvSpPr/>
            <p:nvPr/>
          </p:nvSpPr>
          <p:spPr>
            <a:xfrm>
              <a:off x="9169825" y="6188250"/>
              <a:ext cx="315950" cy="4175"/>
            </a:xfrm>
            <a:custGeom>
              <a:avLst/>
              <a:gdLst/>
              <a:ahLst/>
              <a:cxnLst/>
              <a:rect l="l" t="t" r="r" b="b"/>
              <a:pathLst>
                <a:path w="12638" h="167" extrusionOk="0">
                  <a:moveTo>
                    <a:pt x="1" y="0"/>
                  </a:moveTo>
                  <a:lnTo>
                    <a:pt x="1" y="166"/>
                  </a:lnTo>
                  <a:lnTo>
                    <a:pt x="12638" y="166"/>
                  </a:lnTo>
                  <a:lnTo>
                    <a:pt x="12638"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16"/>
            <p:cNvSpPr/>
            <p:nvPr/>
          </p:nvSpPr>
          <p:spPr>
            <a:xfrm>
              <a:off x="9169825" y="6279550"/>
              <a:ext cx="315950" cy="3725"/>
            </a:xfrm>
            <a:custGeom>
              <a:avLst/>
              <a:gdLst/>
              <a:ahLst/>
              <a:cxnLst/>
              <a:rect l="l" t="t" r="r" b="b"/>
              <a:pathLst>
                <a:path w="12638" h="149" extrusionOk="0">
                  <a:moveTo>
                    <a:pt x="1" y="1"/>
                  </a:moveTo>
                  <a:lnTo>
                    <a:pt x="1" y="148"/>
                  </a:lnTo>
                  <a:lnTo>
                    <a:pt x="12638" y="148"/>
                  </a:lnTo>
                  <a:lnTo>
                    <a:pt x="12638"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16"/>
            <p:cNvSpPr/>
            <p:nvPr/>
          </p:nvSpPr>
          <p:spPr>
            <a:xfrm>
              <a:off x="9174900" y="6370425"/>
              <a:ext cx="302125" cy="3700"/>
            </a:xfrm>
            <a:custGeom>
              <a:avLst/>
              <a:gdLst/>
              <a:ahLst/>
              <a:cxnLst/>
              <a:rect l="l" t="t" r="r" b="b"/>
              <a:pathLst>
                <a:path w="12085" h="148" extrusionOk="0">
                  <a:moveTo>
                    <a:pt x="1" y="0"/>
                  </a:moveTo>
                  <a:lnTo>
                    <a:pt x="1" y="148"/>
                  </a:lnTo>
                  <a:lnTo>
                    <a:pt x="12084" y="148"/>
                  </a:lnTo>
                  <a:lnTo>
                    <a:pt x="12084"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16"/>
            <p:cNvSpPr/>
            <p:nvPr/>
          </p:nvSpPr>
          <p:spPr>
            <a:xfrm>
              <a:off x="9322500" y="5104875"/>
              <a:ext cx="6925" cy="698300"/>
            </a:xfrm>
            <a:custGeom>
              <a:avLst/>
              <a:gdLst/>
              <a:ahLst/>
              <a:cxnLst/>
              <a:rect l="l" t="t" r="r" b="b"/>
              <a:pathLst>
                <a:path w="277" h="27932" extrusionOk="0">
                  <a:moveTo>
                    <a:pt x="0" y="1"/>
                  </a:moveTo>
                  <a:lnTo>
                    <a:pt x="0" y="27931"/>
                  </a:lnTo>
                  <a:lnTo>
                    <a:pt x="277" y="27931"/>
                  </a:lnTo>
                  <a:lnTo>
                    <a:pt x="277"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39" name="Google Shape;1239;p16"/>
          <p:cNvGrpSpPr/>
          <p:nvPr/>
        </p:nvGrpSpPr>
        <p:grpSpPr>
          <a:xfrm flipH="1">
            <a:off x="-50" y="4276932"/>
            <a:ext cx="9144100" cy="860150"/>
            <a:chOff x="0" y="4327950"/>
            <a:chExt cx="9144100" cy="860150"/>
          </a:xfrm>
        </p:grpSpPr>
        <p:grpSp>
          <p:nvGrpSpPr>
            <p:cNvPr id="1240" name="Google Shape;1240;p16"/>
            <p:cNvGrpSpPr/>
            <p:nvPr/>
          </p:nvGrpSpPr>
          <p:grpSpPr>
            <a:xfrm>
              <a:off x="0" y="4327950"/>
              <a:ext cx="4552475" cy="860150"/>
              <a:chOff x="1262800" y="4616725"/>
              <a:chExt cx="4552475" cy="860150"/>
            </a:xfrm>
          </p:grpSpPr>
          <p:sp>
            <p:nvSpPr>
              <p:cNvPr id="1241" name="Google Shape;1241;p16"/>
              <p:cNvSpPr/>
              <p:nvPr/>
            </p:nvSpPr>
            <p:spPr>
              <a:xfrm>
                <a:off x="1413150" y="5126825"/>
                <a:ext cx="65050" cy="350050"/>
              </a:xfrm>
              <a:custGeom>
                <a:avLst/>
                <a:gdLst/>
                <a:ahLst/>
                <a:cxnLst/>
                <a:rect l="l" t="t" r="r" b="b"/>
                <a:pathLst>
                  <a:path w="2602" h="14002" extrusionOk="0">
                    <a:moveTo>
                      <a:pt x="2601" y="0"/>
                    </a:moveTo>
                    <a:lnTo>
                      <a:pt x="2343" y="849"/>
                    </a:lnTo>
                    <a:lnTo>
                      <a:pt x="2085" y="1697"/>
                    </a:lnTo>
                    <a:lnTo>
                      <a:pt x="1845" y="2546"/>
                    </a:lnTo>
                    <a:lnTo>
                      <a:pt x="1623" y="3413"/>
                    </a:lnTo>
                    <a:lnTo>
                      <a:pt x="1402" y="4280"/>
                    </a:lnTo>
                    <a:lnTo>
                      <a:pt x="1199" y="5147"/>
                    </a:lnTo>
                    <a:lnTo>
                      <a:pt x="1015" y="6014"/>
                    </a:lnTo>
                    <a:lnTo>
                      <a:pt x="849" y="6900"/>
                    </a:lnTo>
                    <a:lnTo>
                      <a:pt x="701" y="7785"/>
                    </a:lnTo>
                    <a:lnTo>
                      <a:pt x="553" y="8671"/>
                    </a:lnTo>
                    <a:lnTo>
                      <a:pt x="424" y="9556"/>
                    </a:lnTo>
                    <a:lnTo>
                      <a:pt x="314" y="10442"/>
                    </a:lnTo>
                    <a:lnTo>
                      <a:pt x="221" y="11327"/>
                    </a:lnTo>
                    <a:lnTo>
                      <a:pt x="129" y="12213"/>
                    </a:lnTo>
                    <a:lnTo>
                      <a:pt x="55" y="13117"/>
                    </a:lnTo>
                    <a:lnTo>
                      <a:pt x="0" y="14002"/>
                    </a:lnTo>
                    <a:lnTo>
                      <a:pt x="701" y="14002"/>
                    </a:lnTo>
                    <a:lnTo>
                      <a:pt x="701" y="13117"/>
                    </a:lnTo>
                    <a:lnTo>
                      <a:pt x="719" y="12231"/>
                    </a:lnTo>
                    <a:lnTo>
                      <a:pt x="756" y="11346"/>
                    </a:lnTo>
                    <a:lnTo>
                      <a:pt x="793" y="10460"/>
                    </a:lnTo>
                    <a:lnTo>
                      <a:pt x="867" y="9575"/>
                    </a:lnTo>
                    <a:lnTo>
                      <a:pt x="941" y="8689"/>
                    </a:lnTo>
                    <a:lnTo>
                      <a:pt x="1033" y="7804"/>
                    </a:lnTo>
                    <a:lnTo>
                      <a:pt x="1144" y="6936"/>
                    </a:lnTo>
                    <a:lnTo>
                      <a:pt x="1273" y="6051"/>
                    </a:lnTo>
                    <a:lnTo>
                      <a:pt x="1420" y="5184"/>
                    </a:lnTo>
                    <a:lnTo>
                      <a:pt x="1568" y="4317"/>
                    </a:lnTo>
                    <a:lnTo>
                      <a:pt x="1753" y="3431"/>
                    </a:lnTo>
                    <a:lnTo>
                      <a:pt x="1937" y="2564"/>
                    </a:lnTo>
                    <a:lnTo>
                      <a:pt x="2140" y="1716"/>
                    </a:lnTo>
                    <a:lnTo>
                      <a:pt x="2361" y="849"/>
                    </a:lnTo>
                    <a:lnTo>
                      <a:pt x="26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16"/>
              <p:cNvSpPr/>
              <p:nvPr/>
            </p:nvSpPr>
            <p:spPr>
              <a:xfrm>
                <a:off x="1504450" y="5271625"/>
                <a:ext cx="59050" cy="205250"/>
              </a:xfrm>
              <a:custGeom>
                <a:avLst/>
                <a:gdLst/>
                <a:ahLst/>
                <a:cxnLst/>
                <a:rect l="l" t="t" r="r" b="b"/>
                <a:pathLst>
                  <a:path w="2362" h="8210" extrusionOk="0">
                    <a:moveTo>
                      <a:pt x="2362" y="1"/>
                    </a:moveTo>
                    <a:lnTo>
                      <a:pt x="1200" y="4096"/>
                    </a:lnTo>
                    <a:lnTo>
                      <a:pt x="1" y="8210"/>
                    </a:lnTo>
                    <a:lnTo>
                      <a:pt x="1384" y="8210"/>
                    </a:lnTo>
                    <a:lnTo>
                      <a:pt x="1716" y="6088"/>
                    </a:lnTo>
                    <a:lnTo>
                      <a:pt x="1845" y="5037"/>
                    </a:lnTo>
                    <a:lnTo>
                      <a:pt x="1975" y="4004"/>
                    </a:lnTo>
                    <a:lnTo>
                      <a:pt x="2104" y="2971"/>
                    </a:lnTo>
                    <a:lnTo>
                      <a:pt x="2196" y="1956"/>
                    </a:lnTo>
                    <a:lnTo>
                      <a:pt x="2288" y="978"/>
                    </a:lnTo>
                    <a:lnTo>
                      <a:pt x="236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16"/>
              <p:cNvSpPr/>
              <p:nvPr/>
            </p:nvSpPr>
            <p:spPr>
              <a:xfrm>
                <a:off x="3274975" y="4808125"/>
                <a:ext cx="176225" cy="668750"/>
              </a:xfrm>
              <a:custGeom>
                <a:avLst/>
                <a:gdLst/>
                <a:ahLst/>
                <a:cxnLst/>
                <a:rect l="l" t="t" r="r" b="b"/>
                <a:pathLst>
                  <a:path w="7049" h="26750" extrusionOk="0">
                    <a:moveTo>
                      <a:pt x="1" y="1"/>
                    </a:moveTo>
                    <a:lnTo>
                      <a:pt x="278" y="738"/>
                    </a:lnTo>
                    <a:lnTo>
                      <a:pt x="554" y="1476"/>
                    </a:lnTo>
                    <a:lnTo>
                      <a:pt x="831" y="2214"/>
                    </a:lnTo>
                    <a:lnTo>
                      <a:pt x="1089" y="2989"/>
                    </a:lnTo>
                    <a:lnTo>
                      <a:pt x="1329" y="3764"/>
                    </a:lnTo>
                    <a:lnTo>
                      <a:pt x="1551" y="4539"/>
                    </a:lnTo>
                    <a:lnTo>
                      <a:pt x="1772" y="5332"/>
                    </a:lnTo>
                    <a:lnTo>
                      <a:pt x="1975" y="6144"/>
                    </a:lnTo>
                    <a:lnTo>
                      <a:pt x="2159" y="6955"/>
                    </a:lnTo>
                    <a:lnTo>
                      <a:pt x="2344" y="7786"/>
                    </a:lnTo>
                    <a:lnTo>
                      <a:pt x="2510" y="8616"/>
                    </a:lnTo>
                    <a:lnTo>
                      <a:pt x="2657" y="9446"/>
                    </a:lnTo>
                    <a:lnTo>
                      <a:pt x="2787" y="10294"/>
                    </a:lnTo>
                    <a:lnTo>
                      <a:pt x="2916" y="11143"/>
                    </a:lnTo>
                    <a:lnTo>
                      <a:pt x="3026" y="11992"/>
                    </a:lnTo>
                    <a:lnTo>
                      <a:pt x="3137" y="12859"/>
                    </a:lnTo>
                    <a:lnTo>
                      <a:pt x="3211" y="13726"/>
                    </a:lnTo>
                    <a:lnTo>
                      <a:pt x="3285" y="14593"/>
                    </a:lnTo>
                    <a:lnTo>
                      <a:pt x="3359" y="15460"/>
                    </a:lnTo>
                    <a:lnTo>
                      <a:pt x="3414" y="16327"/>
                    </a:lnTo>
                    <a:lnTo>
                      <a:pt x="3451" y="17212"/>
                    </a:lnTo>
                    <a:lnTo>
                      <a:pt x="3469" y="18079"/>
                    </a:lnTo>
                    <a:lnTo>
                      <a:pt x="3488" y="18965"/>
                    </a:lnTo>
                    <a:lnTo>
                      <a:pt x="3469" y="19832"/>
                    </a:lnTo>
                    <a:lnTo>
                      <a:pt x="3469" y="20718"/>
                    </a:lnTo>
                    <a:lnTo>
                      <a:pt x="3432" y="21585"/>
                    </a:lnTo>
                    <a:lnTo>
                      <a:pt x="3395" y="22452"/>
                    </a:lnTo>
                    <a:lnTo>
                      <a:pt x="3340" y="23319"/>
                    </a:lnTo>
                    <a:lnTo>
                      <a:pt x="3285" y="24186"/>
                    </a:lnTo>
                    <a:lnTo>
                      <a:pt x="3211" y="25053"/>
                    </a:lnTo>
                    <a:lnTo>
                      <a:pt x="3119" y="25901"/>
                    </a:lnTo>
                    <a:lnTo>
                      <a:pt x="3008" y="26750"/>
                    </a:lnTo>
                    <a:lnTo>
                      <a:pt x="7048" y="26750"/>
                    </a:lnTo>
                    <a:lnTo>
                      <a:pt x="7011" y="25422"/>
                    </a:lnTo>
                    <a:lnTo>
                      <a:pt x="6974" y="24075"/>
                    </a:lnTo>
                    <a:lnTo>
                      <a:pt x="6919" y="22728"/>
                    </a:lnTo>
                    <a:lnTo>
                      <a:pt x="6845" y="21400"/>
                    </a:lnTo>
                    <a:lnTo>
                      <a:pt x="6734" y="20053"/>
                    </a:lnTo>
                    <a:lnTo>
                      <a:pt x="6605" y="18725"/>
                    </a:lnTo>
                    <a:lnTo>
                      <a:pt x="6439" y="17397"/>
                    </a:lnTo>
                    <a:lnTo>
                      <a:pt x="6255" y="16069"/>
                    </a:lnTo>
                    <a:lnTo>
                      <a:pt x="6089" y="14980"/>
                    </a:lnTo>
                    <a:lnTo>
                      <a:pt x="5886" y="13910"/>
                    </a:lnTo>
                    <a:lnTo>
                      <a:pt x="5646" y="12840"/>
                    </a:lnTo>
                    <a:lnTo>
                      <a:pt x="5388" y="11789"/>
                    </a:lnTo>
                    <a:lnTo>
                      <a:pt x="5111" y="10737"/>
                    </a:lnTo>
                    <a:lnTo>
                      <a:pt x="4816" y="9686"/>
                    </a:lnTo>
                    <a:lnTo>
                      <a:pt x="4465" y="8653"/>
                    </a:lnTo>
                    <a:lnTo>
                      <a:pt x="4096" y="7620"/>
                    </a:lnTo>
                    <a:lnTo>
                      <a:pt x="3709" y="6605"/>
                    </a:lnTo>
                    <a:lnTo>
                      <a:pt x="3266" y="5609"/>
                    </a:lnTo>
                    <a:lnTo>
                      <a:pt x="2805" y="4631"/>
                    </a:lnTo>
                    <a:lnTo>
                      <a:pt x="2325" y="3672"/>
                    </a:lnTo>
                    <a:lnTo>
                      <a:pt x="1790" y="2712"/>
                    </a:lnTo>
                    <a:lnTo>
                      <a:pt x="1219" y="1790"/>
                    </a:lnTo>
                    <a:lnTo>
                      <a:pt x="628" y="886"/>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16"/>
              <p:cNvSpPr/>
              <p:nvPr/>
            </p:nvSpPr>
            <p:spPr>
              <a:xfrm>
                <a:off x="3477925" y="5041950"/>
                <a:ext cx="70575" cy="434925"/>
              </a:xfrm>
              <a:custGeom>
                <a:avLst/>
                <a:gdLst/>
                <a:ahLst/>
                <a:cxnLst/>
                <a:rect l="l" t="t" r="r" b="b"/>
                <a:pathLst>
                  <a:path w="2823" h="17397" extrusionOk="0">
                    <a:moveTo>
                      <a:pt x="2823" y="1"/>
                    </a:moveTo>
                    <a:lnTo>
                      <a:pt x="0" y="17397"/>
                    </a:lnTo>
                    <a:lnTo>
                      <a:pt x="1255" y="17397"/>
                    </a:lnTo>
                    <a:lnTo>
                      <a:pt x="1365" y="15220"/>
                    </a:lnTo>
                    <a:lnTo>
                      <a:pt x="1513" y="13043"/>
                    </a:lnTo>
                    <a:lnTo>
                      <a:pt x="1679" y="10866"/>
                    </a:lnTo>
                    <a:lnTo>
                      <a:pt x="1863" y="8690"/>
                    </a:lnTo>
                    <a:lnTo>
                      <a:pt x="2066" y="6513"/>
                    </a:lnTo>
                    <a:lnTo>
                      <a:pt x="2306" y="4336"/>
                    </a:lnTo>
                    <a:lnTo>
                      <a:pt x="2546" y="2159"/>
                    </a:lnTo>
                    <a:lnTo>
                      <a:pt x="282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16"/>
              <p:cNvSpPr/>
              <p:nvPr/>
            </p:nvSpPr>
            <p:spPr>
              <a:xfrm>
                <a:off x="3529100" y="5081625"/>
                <a:ext cx="184975" cy="395250"/>
              </a:xfrm>
              <a:custGeom>
                <a:avLst/>
                <a:gdLst/>
                <a:ahLst/>
                <a:cxnLst/>
                <a:rect l="l" t="t" r="r" b="b"/>
                <a:pathLst>
                  <a:path w="7399" h="15810" extrusionOk="0">
                    <a:moveTo>
                      <a:pt x="7398" y="0"/>
                    </a:moveTo>
                    <a:lnTo>
                      <a:pt x="6753" y="886"/>
                    </a:lnTo>
                    <a:lnTo>
                      <a:pt x="6144" y="1790"/>
                    </a:lnTo>
                    <a:lnTo>
                      <a:pt x="5535" y="2712"/>
                    </a:lnTo>
                    <a:lnTo>
                      <a:pt x="4963" y="3653"/>
                    </a:lnTo>
                    <a:lnTo>
                      <a:pt x="4410" y="4594"/>
                    </a:lnTo>
                    <a:lnTo>
                      <a:pt x="3875" y="5553"/>
                    </a:lnTo>
                    <a:lnTo>
                      <a:pt x="3377" y="6531"/>
                    </a:lnTo>
                    <a:lnTo>
                      <a:pt x="2897" y="7527"/>
                    </a:lnTo>
                    <a:lnTo>
                      <a:pt x="2436" y="8523"/>
                    </a:lnTo>
                    <a:lnTo>
                      <a:pt x="2012" y="9538"/>
                    </a:lnTo>
                    <a:lnTo>
                      <a:pt x="1606" y="10571"/>
                    </a:lnTo>
                    <a:lnTo>
                      <a:pt x="1237" y="11604"/>
                    </a:lnTo>
                    <a:lnTo>
                      <a:pt x="886" y="12637"/>
                    </a:lnTo>
                    <a:lnTo>
                      <a:pt x="554" y="13688"/>
                    </a:lnTo>
                    <a:lnTo>
                      <a:pt x="259" y="14758"/>
                    </a:lnTo>
                    <a:lnTo>
                      <a:pt x="1" y="15810"/>
                    </a:lnTo>
                    <a:lnTo>
                      <a:pt x="3063" y="15810"/>
                    </a:lnTo>
                    <a:lnTo>
                      <a:pt x="3211" y="14795"/>
                    </a:lnTo>
                    <a:lnTo>
                      <a:pt x="3377" y="13781"/>
                    </a:lnTo>
                    <a:lnTo>
                      <a:pt x="3561" y="12766"/>
                    </a:lnTo>
                    <a:lnTo>
                      <a:pt x="3764" y="11770"/>
                    </a:lnTo>
                    <a:lnTo>
                      <a:pt x="3986" y="10755"/>
                    </a:lnTo>
                    <a:lnTo>
                      <a:pt x="4207" y="9759"/>
                    </a:lnTo>
                    <a:lnTo>
                      <a:pt x="4465" y="8763"/>
                    </a:lnTo>
                    <a:lnTo>
                      <a:pt x="4723" y="7767"/>
                    </a:lnTo>
                    <a:lnTo>
                      <a:pt x="5000" y="6771"/>
                    </a:lnTo>
                    <a:lnTo>
                      <a:pt x="5295" y="5793"/>
                    </a:lnTo>
                    <a:lnTo>
                      <a:pt x="5609" y="4815"/>
                    </a:lnTo>
                    <a:lnTo>
                      <a:pt x="5941" y="3837"/>
                    </a:lnTo>
                    <a:lnTo>
                      <a:pt x="6291" y="2878"/>
                    </a:lnTo>
                    <a:lnTo>
                      <a:pt x="6642" y="1900"/>
                    </a:lnTo>
                    <a:lnTo>
                      <a:pt x="7011" y="941"/>
                    </a:lnTo>
                    <a:lnTo>
                      <a:pt x="739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16"/>
              <p:cNvSpPr/>
              <p:nvPr/>
            </p:nvSpPr>
            <p:spPr>
              <a:xfrm>
                <a:off x="3676225" y="5004125"/>
                <a:ext cx="182650" cy="472750"/>
              </a:xfrm>
              <a:custGeom>
                <a:avLst/>
                <a:gdLst/>
                <a:ahLst/>
                <a:cxnLst/>
                <a:rect l="l" t="t" r="r" b="b"/>
                <a:pathLst>
                  <a:path w="7306" h="18910" extrusionOk="0">
                    <a:moveTo>
                      <a:pt x="1" y="1"/>
                    </a:moveTo>
                    <a:lnTo>
                      <a:pt x="296" y="481"/>
                    </a:lnTo>
                    <a:lnTo>
                      <a:pt x="573" y="979"/>
                    </a:lnTo>
                    <a:lnTo>
                      <a:pt x="849" y="1495"/>
                    </a:lnTo>
                    <a:lnTo>
                      <a:pt x="1108" y="2012"/>
                    </a:lnTo>
                    <a:lnTo>
                      <a:pt x="1624" y="3063"/>
                    </a:lnTo>
                    <a:lnTo>
                      <a:pt x="2104" y="4170"/>
                    </a:lnTo>
                    <a:lnTo>
                      <a:pt x="2565" y="5295"/>
                    </a:lnTo>
                    <a:lnTo>
                      <a:pt x="2989" y="6458"/>
                    </a:lnTo>
                    <a:lnTo>
                      <a:pt x="3395" y="7638"/>
                    </a:lnTo>
                    <a:lnTo>
                      <a:pt x="3764" y="8837"/>
                    </a:lnTo>
                    <a:lnTo>
                      <a:pt x="4096" y="10073"/>
                    </a:lnTo>
                    <a:lnTo>
                      <a:pt x="4410" y="11309"/>
                    </a:lnTo>
                    <a:lnTo>
                      <a:pt x="4686" y="12564"/>
                    </a:lnTo>
                    <a:lnTo>
                      <a:pt x="4945" y="13837"/>
                    </a:lnTo>
                    <a:lnTo>
                      <a:pt x="5166" y="15091"/>
                    </a:lnTo>
                    <a:lnTo>
                      <a:pt x="5351" y="16364"/>
                    </a:lnTo>
                    <a:lnTo>
                      <a:pt x="5517" y="17637"/>
                    </a:lnTo>
                    <a:lnTo>
                      <a:pt x="5646" y="18910"/>
                    </a:lnTo>
                    <a:lnTo>
                      <a:pt x="7306" y="18910"/>
                    </a:lnTo>
                    <a:lnTo>
                      <a:pt x="7066" y="17176"/>
                    </a:lnTo>
                    <a:lnTo>
                      <a:pt x="6937" y="16309"/>
                    </a:lnTo>
                    <a:lnTo>
                      <a:pt x="6789" y="15442"/>
                    </a:lnTo>
                    <a:lnTo>
                      <a:pt x="6623" y="14575"/>
                    </a:lnTo>
                    <a:lnTo>
                      <a:pt x="6439" y="13708"/>
                    </a:lnTo>
                    <a:lnTo>
                      <a:pt x="6254" y="12841"/>
                    </a:lnTo>
                    <a:lnTo>
                      <a:pt x="6052" y="11992"/>
                    </a:lnTo>
                    <a:lnTo>
                      <a:pt x="5830" y="11180"/>
                    </a:lnTo>
                    <a:lnTo>
                      <a:pt x="5590" y="10350"/>
                    </a:lnTo>
                    <a:lnTo>
                      <a:pt x="5332" y="9538"/>
                    </a:lnTo>
                    <a:lnTo>
                      <a:pt x="5055" y="8745"/>
                    </a:lnTo>
                    <a:lnTo>
                      <a:pt x="4760" y="7952"/>
                    </a:lnTo>
                    <a:lnTo>
                      <a:pt x="4447" y="7159"/>
                    </a:lnTo>
                    <a:lnTo>
                      <a:pt x="4096" y="6384"/>
                    </a:lnTo>
                    <a:lnTo>
                      <a:pt x="3746" y="5609"/>
                    </a:lnTo>
                    <a:lnTo>
                      <a:pt x="3358" y="4853"/>
                    </a:lnTo>
                    <a:lnTo>
                      <a:pt x="2952" y="4115"/>
                    </a:lnTo>
                    <a:lnTo>
                      <a:pt x="2528" y="3377"/>
                    </a:lnTo>
                    <a:lnTo>
                      <a:pt x="2067" y="2676"/>
                    </a:lnTo>
                    <a:lnTo>
                      <a:pt x="1587" y="1975"/>
                    </a:lnTo>
                    <a:lnTo>
                      <a:pt x="1089" y="1292"/>
                    </a:lnTo>
                    <a:lnTo>
                      <a:pt x="554" y="647"/>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16"/>
              <p:cNvSpPr/>
              <p:nvPr/>
            </p:nvSpPr>
            <p:spPr>
              <a:xfrm>
                <a:off x="2913400" y="4695600"/>
                <a:ext cx="286425" cy="781275"/>
              </a:xfrm>
              <a:custGeom>
                <a:avLst/>
                <a:gdLst/>
                <a:ahLst/>
                <a:cxnLst/>
                <a:rect l="l" t="t" r="r" b="b"/>
                <a:pathLst>
                  <a:path w="11457" h="31251" extrusionOk="0">
                    <a:moveTo>
                      <a:pt x="8487" y="0"/>
                    </a:moveTo>
                    <a:lnTo>
                      <a:pt x="7860" y="1716"/>
                    </a:lnTo>
                    <a:lnTo>
                      <a:pt x="7269" y="3450"/>
                    </a:lnTo>
                    <a:lnTo>
                      <a:pt x="6716" y="5203"/>
                    </a:lnTo>
                    <a:lnTo>
                      <a:pt x="6199" y="6955"/>
                    </a:lnTo>
                    <a:lnTo>
                      <a:pt x="5738" y="8726"/>
                    </a:lnTo>
                    <a:lnTo>
                      <a:pt x="5314" y="10497"/>
                    </a:lnTo>
                    <a:lnTo>
                      <a:pt x="4926" y="12287"/>
                    </a:lnTo>
                    <a:lnTo>
                      <a:pt x="4576" y="14094"/>
                    </a:lnTo>
                    <a:lnTo>
                      <a:pt x="4262" y="15902"/>
                    </a:lnTo>
                    <a:lnTo>
                      <a:pt x="4004" y="17710"/>
                    </a:lnTo>
                    <a:lnTo>
                      <a:pt x="3783" y="19518"/>
                    </a:lnTo>
                    <a:lnTo>
                      <a:pt x="3598" y="21344"/>
                    </a:lnTo>
                    <a:lnTo>
                      <a:pt x="3451" y="23171"/>
                    </a:lnTo>
                    <a:lnTo>
                      <a:pt x="3358" y="24997"/>
                    </a:lnTo>
                    <a:lnTo>
                      <a:pt x="3285" y="26824"/>
                    </a:lnTo>
                    <a:lnTo>
                      <a:pt x="3266" y="28668"/>
                    </a:lnTo>
                    <a:lnTo>
                      <a:pt x="1" y="23466"/>
                    </a:lnTo>
                    <a:lnTo>
                      <a:pt x="1" y="23466"/>
                    </a:lnTo>
                    <a:lnTo>
                      <a:pt x="204" y="23872"/>
                    </a:lnTo>
                    <a:lnTo>
                      <a:pt x="388" y="24278"/>
                    </a:lnTo>
                    <a:lnTo>
                      <a:pt x="776" y="25145"/>
                    </a:lnTo>
                    <a:lnTo>
                      <a:pt x="1126" y="26086"/>
                    </a:lnTo>
                    <a:lnTo>
                      <a:pt x="1477" y="27045"/>
                    </a:lnTo>
                    <a:lnTo>
                      <a:pt x="1790" y="28060"/>
                    </a:lnTo>
                    <a:lnTo>
                      <a:pt x="2104" y="29111"/>
                    </a:lnTo>
                    <a:lnTo>
                      <a:pt x="2381" y="30181"/>
                    </a:lnTo>
                    <a:lnTo>
                      <a:pt x="2639" y="31251"/>
                    </a:lnTo>
                    <a:lnTo>
                      <a:pt x="8524" y="31251"/>
                    </a:lnTo>
                    <a:lnTo>
                      <a:pt x="8561" y="30144"/>
                    </a:lnTo>
                    <a:lnTo>
                      <a:pt x="8598" y="29037"/>
                    </a:lnTo>
                    <a:lnTo>
                      <a:pt x="8671" y="27912"/>
                    </a:lnTo>
                    <a:lnTo>
                      <a:pt x="8764" y="26805"/>
                    </a:lnTo>
                    <a:lnTo>
                      <a:pt x="8874" y="25698"/>
                    </a:lnTo>
                    <a:lnTo>
                      <a:pt x="9003" y="24591"/>
                    </a:lnTo>
                    <a:lnTo>
                      <a:pt x="9169" y="23503"/>
                    </a:lnTo>
                    <a:lnTo>
                      <a:pt x="9335" y="22396"/>
                    </a:lnTo>
                    <a:lnTo>
                      <a:pt x="9520" y="21308"/>
                    </a:lnTo>
                    <a:lnTo>
                      <a:pt x="9741" y="20201"/>
                    </a:lnTo>
                    <a:lnTo>
                      <a:pt x="9981" y="19131"/>
                    </a:lnTo>
                    <a:lnTo>
                      <a:pt x="10239" y="18042"/>
                    </a:lnTo>
                    <a:lnTo>
                      <a:pt x="10516" y="16954"/>
                    </a:lnTo>
                    <a:lnTo>
                      <a:pt x="10811" y="15884"/>
                    </a:lnTo>
                    <a:lnTo>
                      <a:pt x="11125" y="14814"/>
                    </a:lnTo>
                    <a:lnTo>
                      <a:pt x="11457" y="13762"/>
                    </a:lnTo>
                    <a:lnTo>
                      <a:pt x="11070" y="14519"/>
                    </a:lnTo>
                    <a:lnTo>
                      <a:pt x="10701" y="15275"/>
                    </a:lnTo>
                    <a:lnTo>
                      <a:pt x="10350" y="16031"/>
                    </a:lnTo>
                    <a:lnTo>
                      <a:pt x="10000" y="16806"/>
                    </a:lnTo>
                    <a:lnTo>
                      <a:pt x="9649" y="17581"/>
                    </a:lnTo>
                    <a:lnTo>
                      <a:pt x="9317" y="18356"/>
                    </a:lnTo>
                    <a:lnTo>
                      <a:pt x="9003" y="19149"/>
                    </a:lnTo>
                    <a:lnTo>
                      <a:pt x="8690" y="19924"/>
                    </a:lnTo>
                    <a:lnTo>
                      <a:pt x="8395" y="20717"/>
                    </a:lnTo>
                    <a:lnTo>
                      <a:pt x="8099" y="21511"/>
                    </a:lnTo>
                    <a:lnTo>
                      <a:pt x="7823" y="22304"/>
                    </a:lnTo>
                    <a:lnTo>
                      <a:pt x="7564" y="23115"/>
                    </a:lnTo>
                    <a:lnTo>
                      <a:pt x="7306" y="23927"/>
                    </a:lnTo>
                    <a:lnTo>
                      <a:pt x="7066" y="24739"/>
                    </a:lnTo>
                    <a:lnTo>
                      <a:pt x="6845" y="25551"/>
                    </a:lnTo>
                    <a:lnTo>
                      <a:pt x="6624" y="26362"/>
                    </a:lnTo>
                    <a:lnTo>
                      <a:pt x="6550" y="24702"/>
                    </a:lnTo>
                    <a:lnTo>
                      <a:pt x="6513" y="23060"/>
                    </a:lnTo>
                    <a:lnTo>
                      <a:pt x="6476" y="21400"/>
                    </a:lnTo>
                    <a:lnTo>
                      <a:pt x="6495" y="19740"/>
                    </a:lnTo>
                    <a:lnTo>
                      <a:pt x="6513" y="18079"/>
                    </a:lnTo>
                    <a:lnTo>
                      <a:pt x="6568" y="16419"/>
                    </a:lnTo>
                    <a:lnTo>
                      <a:pt x="6661" y="14777"/>
                    </a:lnTo>
                    <a:lnTo>
                      <a:pt x="6753" y="13117"/>
                    </a:lnTo>
                    <a:lnTo>
                      <a:pt x="6882" y="11475"/>
                    </a:lnTo>
                    <a:lnTo>
                      <a:pt x="7048" y="9815"/>
                    </a:lnTo>
                    <a:lnTo>
                      <a:pt x="7214" y="8173"/>
                    </a:lnTo>
                    <a:lnTo>
                      <a:pt x="7417" y="6531"/>
                    </a:lnTo>
                    <a:lnTo>
                      <a:pt x="7657" y="4889"/>
                    </a:lnTo>
                    <a:lnTo>
                      <a:pt x="7897" y="3247"/>
                    </a:lnTo>
                    <a:lnTo>
                      <a:pt x="8173" y="1624"/>
                    </a:lnTo>
                    <a:lnTo>
                      <a:pt x="848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16"/>
              <p:cNvSpPr/>
              <p:nvPr/>
            </p:nvSpPr>
            <p:spPr>
              <a:xfrm>
                <a:off x="3135250" y="5282225"/>
                <a:ext cx="44300" cy="194650"/>
              </a:xfrm>
              <a:custGeom>
                <a:avLst/>
                <a:gdLst/>
                <a:ahLst/>
                <a:cxnLst/>
                <a:rect l="l" t="t" r="r" b="b"/>
                <a:pathLst>
                  <a:path w="1772" h="7786" extrusionOk="0">
                    <a:moveTo>
                      <a:pt x="1771" y="1"/>
                    </a:moveTo>
                    <a:lnTo>
                      <a:pt x="0" y="7786"/>
                    </a:lnTo>
                    <a:lnTo>
                      <a:pt x="960" y="7786"/>
                    </a:lnTo>
                    <a:lnTo>
                      <a:pt x="1126" y="5720"/>
                    </a:lnTo>
                    <a:lnTo>
                      <a:pt x="1329" y="3709"/>
                    </a:lnTo>
                    <a:lnTo>
                      <a:pt x="1531" y="1790"/>
                    </a:lnTo>
                    <a:lnTo>
                      <a:pt x="177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16"/>
              <p:cNvSpPr/>
              <p:nvPr/>
            </p:nvSpPr>
            <p:spPr>
              <a:xfrm>
                <a:off x="3881450" y="4722800"/>
                <a:ext cx="1014675" cy="754075"/>
              </a:xfrm>
              <a:custGeom>
                <a:avLst/>
                <a:gdLst/>
                <a:ahLst/>
                <a:cxnLst/>
                <a:rect l="l" t="t" r="r" b="b"/>
                <a:pathLst>
                  <a:path w="40587" h="30163" extrusionOk="0">
                    <a:moveTo>
                      <a:pt x="7841" y="10682"/>
                    </a:moveTo>
                    <a:lnTo>
                      <a:pt x="8247" y="11586"/>
                    </a:lnTo>
                    <a:lnTo>
                      <a:pt x="8616" y="12508"/>
                    </a:lnTo>
                    <a:lnTo>
                      <a:pt x="8967" y="13431"/>
                    </a:lnTo>
                    <a:lnTo>
                      <a:pt x="9299" y="14353"/>
                    </a:lnTo>
                    <a:lnTo>
                      <a:pt x="9594" y="15294"/>
                    </a:lnTo>
                    <a:lnTo>
                      <a:pt x="9871" y="16253"/>
                    </a:lnTo>
                    <a:lnTo>
                      <a:pt x="10110" y="17213"/>
                    </a:lnTo>
                    <a:lnTo>
                      <a:pt x="10332" y="18172"/>
                    </a:lnTo>
                    <a:lnTo>
                      <a:pt x="10516" y="19131"/>
                    </a:lnTo>
                    <a:lnTo>
                      <a:pt x="10682" y="20109"/>
                    </a:lnTo>
                    <a:lnTo>
                      <a:pt x="10811" y="21087"/>
                    </a:lnTo>
                    <a:lnTo>
                      <a:pt x="10922" y="22083"/>
                    </a:lnTo>
                    <a:lnTo>
                      <a:pt x="11014" y="23061"/>
                    </a:lnTo>
                    <a:lnTo>
                      <a:pt x="11070" y="24038"/>
                    </a:lnTo>
                    <a:lnTo>
                      <a:pt x="11088" y="25034"/>
                    </a:lnTo>
                    <a:lnTo>
                      <a:pt x="11088" y="26031"/>
                    </a:lnTo>
                    <a:lnTo>
                      <a:pt x="10904" y="25440"/>
                    </a:lnTo>
                    <a:lnTo>
                      <a:pt x="10701" y="24868"/>
                    </a:lnTo>
                    <a:lnTo>
                      <a:pt x="10479" y="24297"/>
                    </a:lnTo>
                    <a:lnTo>
                      <a:pt x="10239" y="23743"/>
                    </a:lnTo>
                    <a:lnTo>
                      <a:pt x="9981" y="23190"/>
                    </a:lnTo>
                    <a:lnTo>
                      <a:pt x="9704" y="22655"/>
                    </a:lnTo>
                    <a:lnTo>
                      <a:pt x="9409" y="22120"/>
                    </a:lnTo>
                    <a:lnTo>
                      <a:pt x="9096" y="21585"/>
                    </a:lnTo>
                    <a:lnTo>
                      <a:pt x="8764" y="21068"/>
                    </a:lnTo>
                    <a:lnTo>
                      <a:pt x="8432" y="20570"/>
                    </a:lnTo>
                    <a:lnTo>
                      <a:pt x="8081" y="20072"/>
                    </a:lnTo>
                    <a:lnTo>
                      <a:pt x="7712" y="19592"/>
                    </a:lnTo>
                    <a:lnTo>
                      <a:pt x="7325" y="19113"/>
                    </a:lnTo>
                    <a:lnTo>
                      <a:pt x="6919" y="18652"/>
                    </a:lnTo>
                    <a:lnTo>
                      <a:pt x="6495" y="18209"/>
                    </a:lnTo>
                    <a:lnTo>
                      <a:pt x="6070" y="17784"/>
                    </a:lnTo>
                    <a:lnTo>
                      <a:pt x="6255" y="16862"/>
                    </a:lnTo>
                    <a:lnTo>
                      <a:pt x="6439" y="15958"/>
                    </a:lnTo>
                    <a:lnTo>
                      <a:pt x="6642" y="15054"/>
                    </a:lnTo>
                    <a:lnTo>
                      <a:pt x="6864" y="14169"/>
                    </a:lnTo>
                    <a:lnTo>
                      <a:pt x="7085" y="13283"/>
                    </a:lnTo>
                    <a:lnTo>
                      <a:pt x="7325" y="12398"/>
                    </a:lnTo>
                    <a:lnTo>
                      <a:pt x="7583" y="11531"/>
                    </a:lnTo>
                    <a:lnTo>
                      <a:pt x="7841" y="10682"/>
                    </a:lnTo>
                    <a:close/>
                    <a:moveTo>
                      <a:pt x="17250" y="1"/>
                    </a:moveTo>
                    <a:lnTo>
                      <a:pt x="17822" y="978"/>
                    </a:lnTo>
                    <a:lnTo>
                      <a:pt x="18393" y="1956"/>
                    </a:lnTo>
                    <a:lnTo>
                      <a:pt x="18947" y="2952"/>
                    </a:lnTo>
                    <a:lnTo>
                      <a:pt x="19482" y="3949"/>
                    </a:lnTo>
                    <a:lnTo>
                      <a:pt x="19998" y="4945"/>
                    </a:lnTo>
                    <a:lnTo>
                      <a:pt x="20515" y="5959"/>
                    </a:lnTo>
                    <a:lnTo>
                      <a:pt x="21013" y="6974"/>
                    </a:lnTo>
                    <a:lnTo>
                      <a:pt x="21511" y="7989"/>
                    </a:lnTo>
                    <a:lnTo>
                      <a:pt x="21972" y="9003"/>
                    </a:lnTo>
                    <a:lnTo>
                      <a:pt x="22452" y="10036"/>
                    </a:lnTo>
                    <a:lnTo>
                      <a:pt x="22895" y="11069"/>
                    </a:lnTo>
                    <a:lnTo>
                      <a:pt x="23337" y="12121"/>
                    </a:lnTo>
                    <a:lnTo>
                      <a:pt x="23762" y="13154"/>
                    </a:lnTo>
                    <a:lnTo>
                      <a:pt x="24186" y="14206"/>
                    </a:lnTo>
                    <a:lnTo>
                      <a:pt x="24592" y="15276"/>
                    </a:lnTo>
                    <a:lnTo>
                      <a:pt x="24979" y="16327"/>
                    </a:lnTo>
                    <a:lnTo>
                      <a:pt x="24721" y="17268"/>
                    </a:lnTo>
                    <a:lnTo>
                      <a:pt x="24463" y="18227"/>
                    </a:lnTo>
                    <a:lnTo>
                      <a:pt x="24002" y="20146"/>
                    </a:lnTo>
                    <a:lnTo>
                      <a:pt x="23559" y="22064"/>
                    </a:lnTo>
                    <a:lnTo>
                      <a:pt x="23153" y="24001"/>
                    </a:lnTo>
                    <a:lnTo>
                      <a:pt x="22563" y="23393"/>
                    </a:lnTo>
                    <a:lnTo>
                      <a:pt x="22766" y="22747"/>
                    </a:lnTo>
                    <a:lnTo>
                      <a:pt x="22987" y="22101"/>
                    </a:lnTo>
                    <a:lnTo>
                      <a:pt x="23208" y="21456"/>
                    </a:lnTo>
                    <a:lnTo>
                      <a:pt x="23448" y="20810"/>
                    </a:lnTo>
                    <a:lnTo>
                      <a:pt x="23098" y="21345"/>
                    </a:lnTo>
                    <a:lnTo>
                      <a:pt x="22766" y="21880"/>
                    </a:lnTo>
                    <a:lnTo>
                      <a:pt x="22434" y="22415"/>
                    </a:lnTo>
                    <a:lnTo>
                      <a:pt x="22120" y="22968"/>
                    </a:lnTo>
                    <a:lnTo>
                      <a:pt x="21677" y="22544"/>
                    </a:lnTo>
                    <a:lnTo>
                      <a:pt x="21216" y="22120"/>
                    </a:lnTo>
                    <a:lnTo>
                      <a:pt x="20755" y="21732"/>
                    </a:lnTo>
                    <a:lnTo>
                      <a:pt x="20275" y="21326"/>
                    </a:lnTo>
                    <a:lnTo>
                      <a:pt x="19795" y="20939"/>
                    </a:lnTo>
                    <a:lnTo>
                      <a:pt x="19297" y="20570"/>
                    </a:lnTo>
                    <a:lnTo>
                      <a:pt x="18799" y="20201"/>
                    </a:lnTo>
                    <a:lnTo>
                      <a:pt x="18301" y="19832"/>
                    </a:lnTo>
                    <a:lnTo>
                      <a:pt x="18449" y="18412"/>
                    </a:lnTo>
                    <a:lnTo>
                      <a:pt x="18633" y="16973"/>
                    </a:lnTo>
                    <a:lnTo>
                      <a:pt x="18172" y="18209"/>
                    </a:lnTo>
                    <a:lnTo>
                      <a:pt x="17729" y="19445"/>
                    </a:lnTo>
                    <a:lnTo>
                      <a:pt x="16825" y="18854"/>
                    </a:lnTo>
                    <a:lnTo>
                      <a:pt x="15866" y="18301"/>
                    </a:lnTo>
                    <a:lnTo>
                      <a:pt x="14907" y="17766"/>
                    </a:lnTo>
                    <a:lnTo>
                      <a:pt x="13929" y="17268"/>
                    </a:lnTo>
                    <a:lnTo>
                      <a:pt x="14815" y="18061"/>
                    </a:lnTo>
                    <a:lnTo>
                      <a:pt x="15700" y="18891"/>
                    </a:lnTo>
                    <a:lnTo>
                      <a:pt x="16549" y="19721"/>
                    </a:lnTo>
                    <a:lnTo>
                      <a:pt x="17360" y="20589"/>
                    </a:lnTo>
                    <a:lnTo>
                      <a:pt x="17010" y="21751"/>
                    </a:lnTo>
                    <a:lnTo>
                      <a:pt x="16678" y="22913"/>
                    </a:lnTo>
                    <a:lnTo>
                      <a:pt x="16364" y="24075"/>
                    </a:lnTo>
                    <a:lnTo>
                      <a:pt x="16069" y="25237"/>
                    </a:lnTo>
                    <a:lnTo>
                      <a:pt x="15792" y="26418"/>
                    </a:lnTo>
                    <a:lnTo>
                      <a:pt x="15552" y="27599"/>
                    </a:lnTo>
                    <a:lnTo>
                      <a:pt x="15331" y="28798"/>
                    </a:lnTo>
                    <a:lnTo>
                      <a:pt x="15110" y="29979"/>
                    </a:lnTo>
                    <a:lnTo>
                      <a:pt x="15202" y="29314"/>
                    </a:lnTo>
                    <a:lnTo>
                      <a:pt x="15276" y="28632"/>
                    </a:lnTo>
                    <a:lnTo>
                      <a:pt x="15313" y="27949"/>
                    </a:lnTo>
                    <a:lnTo>
                      <a:pt x="15331" y="27267"/>
                    </a:lnTo>
                    <a:lnTo>
                      <a:pt x="15331" y="26584"/>
                    </a:lnTo>
                    <a:lnTo>
                      <a:pt x="15294" y="25920"/>
                    </a:lnTo>
                    <a:lnTo>
                      <a:pt x="15257" y="25237"/>
                    </a:lnTo>
                    <a:lnTo>
                      <a:pt x="15184" y="24555"/>
                    </a:lnTo>
                    <a:lnTo>
                      <a:pt x="15110" y="23891"/>
                    </a:lnTo>
                    <a:lnTo>
                      <a:pt x="14999" y="23208"/>
                    </a:lnTo>
                    <a:lnTo>
                      <a:pt x="14870" y="22544"/>
                    </a:lnTo>
                    <a:lnTo>
                      <a:pt x="14722" y="21880"/>
                    </a:lnTo>
                    <a:lnTo>
                      <a:pt x="14556" y="21216"/>
                    </a:lnTo>
                    <a:lnTo>
                      <a:pt x="14372" y="20570"/>
                    </a:lnTo>
                    <a:lnTo>
                      <a:pt x="14169" y="19906"/>
                    </a:lnTo>
                    <a:lnTo>
                      <a:pt x="13948" y="19279"/>
                    </a:lnTo>
                    <a:lnTo>
                      <a:pt x="13708" y="18633"/>
                    </a:lnTo>
                    <a:lnTo>
                      <a:pt x="13449" y="18006"/>
                    </a:lnTo>
                    <a:lnTo>
                      <a:pt x="13173" y="17379"/>
                    </a:lnTo>
                    <a:lnTo>
                      <a:pt x="12878" y="16770"/>
                    </a:lnTo>
                    <a:lnTo>
                      <a:pt x="12545" y="16161"/>
                    </a:lnTo>
                    <a:lnTo>
                      <a:pt x="12213" y="15571"/>
                    </a:lnTo>
                    <a:lnTo>
                      <a:pt x="11863" y="14999"/>
                    </a:lnTo>
                    <a:lnTo>
                      <a:pt x="11494" y="14427"/>
                    </a:lnTo>
                    <a:lnTo>
                      <a:pt x="11125" y="13855"/>
                    </a:lnTo>
                    <a:lnTo>
                      <a:pt x="10719" y="13302"/>
                    </a:lnTo>
                    <a:lnTo>
                      <a:pt x="10295" y="12767"/>
                    </a:lnTo>
                    <a:lnTo>
                      <a:pt x="9871" y="12250"/>
                    </a:lnTo>
                    <a:lnTo>
                      <a:pt x="9409" y="11734"/>
                    </a:lnTo>
                    <a:lnTo>
                      <a:pt x="8948" y="11254"/>
                    </a:lnTo>
                    <a:lnTo>
                      <a:pt x="8468" y="10774"/>
                    </a:lnTo>
                    <a:lnTo>
                      <a:pt x="7970" y="10295"/>
                    </a:lnTo>
                    <a:lnTo>
                      <a:pt x="8395" y="9040"/>
                    </a:lnTo>
                    <a:lnTo>
                      <a:pt x="8837" y="7804"/>
                    </a:lnTo>
                    <a:lnTo>
                      <a:pt x="9317" y="6605"/>
                    </a:lnTo>
                    <a:lnTo>
                      <a:pt x="9834" y="5443"/>
                    </a:lnTo>
                    <a:lnTo>
                      <a:pt x="9372" y="5978"/>
                    </a:lnTo>
                    <a:lnTo>
                      <a:pt x="8930" y="6513"/>
                    </a:lnTo>
                    <a:lnTo>
                      <a:pt x="8487" y="7048"/>
                    </a:lnTo>
                    <a:lnTo>
                      <a:pt x="8063" y="7601"/>
                    </a:lnTo>
                    <a:lnTo>
                      <a:pt x="7657" y="8173"/>
                    </a:lnTo>
                    <a:lnTo>
                      <a:pt x="7251" y="8745"/>
                    </a:lnTo>
                    <a:lnTo>
                      <a:pt x="6864" y="9335"/>
                    </a:lnTo>
                    <a:lnTo>
                      <a:pt x="6476" y="9926"/>
                    </a:lnTo>
                    <a:lnTo>
                      <a:pt x="6126" y="10516"/>
                    </a:lnTo>
                    <a:lnTo>
                      <a:pt x="5775" y="11125"/>
                    </a:lnTo>
                    <a:lnTo>
                      <a:pt x="5425" y="11734"/>
                    </a:lnTo>
                    <a:lnTo>
                      <a:pt x="5111" y="12361"/>
                    </a:lnTo>
                    <a:lnTo>
                      <a:pt x="4797" y="12988"/>
                    </a:lnTo>
                    <a:lnTo>
                      <a:pt x="4502" y="13615"/>
                    </a:lnTo>
                    <a:lnTo>
                      <a:pt x="4207" y="14261"/>
                    </a:lnTo>
                    <a:lnTo>
                      <a:pt x="3949" y="14907"/>
                    </a:lnTo>
                    <a:lnTo>
                      <a:pt x="4023" y="14113"/>
                    </a:lnTo>
                    <a:lnTo>
                      <a:pt x="4078" y="13338"/>
                    </a:lnTo>
                    <a:lnTo>
                      <a:pt x="4115" y="12564"/>
                    </a:lnTo>
                    <a:lnTo>
                      <a:pt x="4152" y="11770"/>
                    </a:lnTo>
                    <a:lnTo>
                      <a:pt x="4170" y="10996"/>
                    </a:lnTo>
                    <a:lnTo>
                      <a:pt x="4170" y="10202"/>
                    </a:lnTo>
                    <a:lnTo>
                      <a:pt x="4152" y="9428"/>
                    </a:lnTo>
                    <a:lnTo>
                      <a:pt x="4133" y="8653"/>
                    </a:lnTo>
                    <a:lnTo>
                      <a:pt x="4078" y="7859"/>
                    </a:lnTo>
                    <a:lnTo>
                      <a:pt x="4041" y="7085"/>
                    </a:lnTo>
                    <a:lnTo>
                      <a:pt x="3967" y="6310"/>
                    </a:lnTo>
                    <a:lnTo>
                      <a:pt x="3875" y="5535"/>
                    </a:lnTo>
                    <a:lnTo>
                      <a:pt x="3783" y="4760"/>
                    </a:lnTo>
                    <a:lnTo>
                      <a:pt x="3672" y="3985"/>
                    </a:lnTo>
                    <a:lnTo>
                      <a:pt x="3561" y="3211"/>
                    </a:lnTo>
                    <a:lnTo>
                      <a:pt x="3432" y="2436"/>
                    </a:lnTo>
                    <a:lnTo>
                      <a:pt x="3395" y="3727"/>
                    </a:lnTo>
                    <a:lnTo>
                      <a:pt x="3358" y="5000"/>
                    </a:lnTo>
                    <a:lnTo>
                      <a:pt x="3303" y="6291"/>
                    </a:lnTo>
                    <a:lnTo>
                      <a:pt x="3248" y="7583"/>
                    </a:lnTo>
                    <a:lnTo>
                      <a:pt x="3156" y="8856"/>
                    </a:lnTo>
                    <a:lnTo>
                      <a:pt x="3063" y="10147"/>
                    </a:lnTo>
                    <a:lnTo>
                      <a:pt x="2971" y="11420"/>
                    </a:lnTo>
                    <a:lnTo>
                      <a:pt x="2842" y="12711"/>
                    </a:lnTo>
                    <a:lnTo>
                      <a:pt x="2713" y="13984"/>
                    </a:lnTo>
                    <a:lnTo>
                      <a:pt x="2584" y="15257"/>
                    </a:lnTo>
                    <a:lnTo>
                      <a:pt x="2418" y="16530"/>
                    </a:lnTo>
                    <a:lnTo>
                      <a:pt x="2252" y="17821"/>
                    </a:lnTo>
                    <a:lnTo>
                      <a:pt x="2067" y="19094"/>
                    </a:lnTo>
                    <a:lnTo>
                      <a:pt x="1883" y="20349"/>
                    </a:lnTo>
                    <a:lnTo>
                      <a:pt x="1680" y="21622"/>
                    </a:lnTo>
                    <a:lnTo>
                      <a:pt x="1458" y="22895"/>
                    </a:lnTo>
                    <a:lnTo>
                      <a:pt x="1" y="13006"/>
                    </a:lnTo>
                    <a:lnTo>
                      <a:pt x="149" y="15146"/>
                    </a:lnTo>
                    <a:lnTo>
                      <a:pt x="241" y="17286"/>
                    </a:lnTo>
                    <a:lnTo>
                      <a:pt x="315" y="19426"/>
                    </a:lnTo>
                    <a:lnTo>
                      <a:pt x="351" y="21585"/>
                    </a:lnTo>
                    <a:lnTo>
                      <a:pt x="370" y="23725"/>
                    </a:lnTo>
                    <a:lnTo>
                      <a:pt x="351" y="25883"/>
                    </a:lnTo>
                    <a:lnTo>
                      <a:pt x="296" y="28023"/>
                    </a:lnTo>
                    <a:lnTo>
                      <a:pt x="204" y="30163"/>
                    </a:lnTo>
                    <a:lnTo>
                      <a:pt x="4779" y="30163"/>
                    </a:lnTo>
                    <a:lnTo>
                      <a:pt x="4816" y="28687"/>
                    </a:lnTo>
                    <a:lnTo>
                      <a:pt x="4908" y="27211"/>
                    </a:lnTo>
                    <a:lnTo>
                      <a:pt x="5019" y="25717"/>
                    </a:lnTo>
                    <a:lnTo>
                      <a:pt x="5148" y="24223"/>
                    </a:lnTo>
                    <a:lnTo>
                      <a:pt x="5314" y="22710"/>
                    </a:lnTo>
                    <a:lnTo>
                      <a:pt x="5517" y="21216"/>
                    </a:lnTo>
                    <a:lnTo>
                      <a:pt x="5738" y="19740"/>
                    </a:lnTo>
                    <a:lnTo>
                      <a:pt x="5978" y="18264"/>
                    </a:lnTo>
                    <a:lnTo>
                      <a:pt x="6292" y="18910"/>
                    </a:lnTo>
                    <a:lnTo>
                      <a:pt x="6605" y="19574"/>
                    </a:lnTo>
                    <a:lnTo>
                      <a:pt x="6882" y="20275"/>
                    </a:lnTo>
                    <a:lnTo>
                      <a:pt x="7159" y="20976"/>
                    </a:lnTo>
                    <a:lnTo>
                      <a:pt x="7435" y="21677"/>
                    </a:lnTo>
                    <a:lnTo>
                      <a:pt x="7675" y="22415"/>
                    </a:lnTo>
                    <a:lnTo>
                      <a:pt x="7915" y="23153"/>
                    </a:lnTo>
                    <a:lnTo>
                      <a:pt x="8155" y="23909"/>
                    </a:lnTo>
                    <a:lnTo>
                      <a:pt x="8358" y="24666"/>
                    </a:lnTo>
                    <a:lnTo>
                      <a:pt x="8561" y="25440"/>
                    </a:lnTo>
                    <a:lnTo>
                      <a:pt x="8764" y="26215"/>
                    </a:lnTo>
                    <a:lnTo>
                      <a:pt x="8930" y="27008"/>
                    </a:lnTo>
                    <a:lnTo>
                      <a:pt x="9096" y="27783"/>
                    </a:lnTo>
                    <a:lnTo>
                      <a:pt x="9243" y="28576"/>
                    </a:lnTo>
                    <a:lnTo>
                      <a:pt x="9372" y="29370"/>
                    </a:lnTo>
                    <a:lnTo>
                      <a:pt x="9502" y="30163"/>
                    </a:lnTo>
                    <a:lnTo>
                      <a:pt x="17803" y="30163"/>
                    </a:lnTo>
                    <a:lnTo>
                      <a:pt x="17803" y="29075"/>
                    </a:lnTo>
                    <a:lnTo>
                      <a:pt x="17822" y="27986"/>
                    </a:lnTo>
                    <a:lnTo>
                      <a:pt x="17840" y="26898"/>
                    </a:lnTo>
                    <a:lnTo>
                      <a:pt x="17877" y="25809"/>
                    </a:lnTo>
                    <a:lnTo>
                      <a:pt x="17932" y="24721"/>
                    </a:lnTo>
                    <a:lnTo>
                      <a:pt x="17988" y="23632"/>
                    </a:lnTo>
                    <a:lnTo>
                      <a:pt x="18061" y="22544"/>
                    </a:lnTo>
                    <a:lnTo>
                      <a:pt x="18154" y="21456"/>
                    </a:lnTo>
                    <a:lnTo>
                      <a:pt x="18910" y="22323"/>
                    </a:lnTo>
                    <a:lnTo>
                      <a:pt x="19648" y="23208"/>
                    </a:lnTo>
                    <a:lnTo>
                      <a:pt x="20367" y="24112"/>
                    </a:lnTo>
                    <a:lnTo>
                      <a:pt x="21050" y="25034"/>
                    </a:lnTo>
                    <a:lnTo>
                      <a:pt x="20773" y="25662"/>
                    </a:lnTo>
                    <a:lnTo>
                      <a:pt x="20496" y="26289"/>
                    </a:lnTo>
                    <a:lnTo>
                      <a:pt x="20238" y="26916"/>
                    </a:lnTo>
                    <a:lnTo>
                      <a:pt x="19998" y="27562"/>
                    </a:lnTo>
                    <a:lnTo>
                      <a:pt x="19759" y="28208"/>
                    </a:lnTo>
                    <a:lnTo>
                      <a:pt x="19556" y="28853"/>
                    </a:lnTo>
                    <a:lnTo>
                      <a:pt x="19353" y="29517"/>
                    </a:lnTo>
                    <a:lnTo>
                      <a:pt x="19150" y="30163"/>
                    </a:lnTo>
                    <a:lnTo>
                      <a:pt x="21179" y="30163"/>
                    </a:lnTo>
                    <a:lnTo>
                      <a:pt x="21308" y="29167"/>
                    </a:lnTo>
                    <a:lnTo>
                      <a:pt x="21456" y="28152"/>
                    </a:lnTo>
                    <a:lnTo>
                      <a:pt x="21640" y="27156"/>
                    </a:lnTo>
                    <a:lnTo>
                      <a:pt x="21843" y="26160"/>
                    </a:lnTo>
                    <a:lnTo>
                      <a:pt x="22194" y="26676"/>
                    </a:lnTo>
                    <a:lnTo>
                      <a:pt x="22544" y="27211"/>
                    </a:lnTo>
                    <a:lnTo>
                      <a:pt x="22286" y="28687"/>
                    </a:lnTo>
                    <a:lnTo>
                      <a:pt x="22028" y="30163"/>
                    </a:lnTo>
                    <a:lnTo>
                      <a:pt x="27802" y="30163"/>
                    </a:lnTo>
                    <a:lnTo>
                      <a:pt x="27304" y="29370"/>
                    </a:lnTo>
                    <a:lnTo>
                      <a:pt x="26806" y="28576"/>
                    </a:lnTo>
                    <a:lnTo>
                      <a:pt x="26271" y="27783"/>
                    </a:lnTo>
                    <a:lnTo>
                      <a:pt x="25717" y="27027"/>
                    </a:lnTo>
                    <a:lnTo>
                      <a:pt x="25846" y="25348"/>
                    </a:lnTo>
                    <a:lnTo>
                      <a:pt x="25976" y="23669"/>
                    </a:lnTo>
                    <a:lnTo>
                      <a:pt x="26142" y="21991"/>
                    </a:lnTo>
                    <a:lnTo>
                      <a:pt x="26326" y="20312"/>
                    </a:lnTo>
                    <a:lnTo>
                      <a:pt x="26695" y="21529"/>
                    </a:lnTo>
                    <a:lnTo>
                      <a:pt x="27064" y="22747"/>
                    </a:lnTo>
                    <a:lnTo>
                      <a:pt x="27396" y="23965"/>
                    </a:lnTo>
                    <a:lnTo>
                      <a:pt x="27728" y="25201"/>
                    </a:lnTo>
                    <a:lnTo>
                      <a:pt x="28042" y="26437"/>
                    </a:lnTo>
                    <a:lnTo>
                      <a:pt x="28337" y="27673"/>
                    </a:lnTo>
                    <a:lnTo>
                      <a:pt x="28614" y="28927"/>
                    </a:lnTo>
                    <a:lnTo>
                      <a:pt x="28872" y="30163"/>
                    </a:lnTo>
                    <a:lnTo>
                      <a:pt x="33650" y="30163"/>
                    </a:lnTo>
                    <a:lnTo>
                      <a:pt x="32893" y="28318"/>
                    </a:lnTo>
                    <a:lnTo>
                      <a:pt x="32119" y="26492"/>
                    </a:lnTo>
                    <a:lnTo>
                      <a:pt x="31307" y="24666"/>
                    </a:lnTo>
                    <a:lnTo>
                      <a:pt x="30477" y="22839"/>
                    </a:lnTo>
                    <a:lnTo>
                      <a:pt x="29628" y="21050"/>
                    </a:lnTo>
                    <a:lnTo>
                      <a:pt x="28743" y="19242"/>
                    </a:lnTo>
                    <a:lnTo>
                      <a:pt x="27857" y="17471"/>
                    </a:lnTo>
                    <a:lnTo>
                      <a:pt x="26916" y="15700"/>
                    </a:lnTo>
                    <a:lnTo>
                      <a:pt x="27248" y="13541"/>
                    </a:lnTo>
                    <a:lnTo>
                      <a:pt x="27617" y="11401"/>
                    </a:lnTo>
                    <a:lnTo>
                      <a:pt x="28392" y="12435"/>
                    </a:lnTo>
                    <a:lnTo>
                      <a:pt x="29130" y="13486"/>
                    </a:lnTo>
                    <a:lnTo>
                      <a:pt x="29831" y="14575"/>
                    </a:lnTo>
                    <a:lnTo>
                      <a:pt x="30495" y="15681"/>
                    </a:lnTo>
                    <a:lnTo>
                      <a:pt x="31141" y="16807"/>
                    </a:lnTo>
                    <a:lnTo>
                      <a:pt x="31731" y="17932"/>
                    </a:lnTo>
                    <a:lnTo>
                      <a:pt x="32303" y="19094"/>
                    </a:lnTo>
                    <a:lnTo>
                      <a:pt x="32820" y="20275"/>
                    </a:lnTo>
                    <a:lnTo>
                      <a:pt x="33318" y="21474"/>
                    </a:lnTo>
                    <a:lnTo>
                      <a:pt x="33760" y="22673"/>
                    </a:lnTo>
                    <a:lnTo>
                      <a:pt x="34185" y="23909"/>
                    </a:lnTo>
                    <a:lnTo>
                      <a:pt x="34554" y="25127"/>
                    </a:lnTo>
                    <a:lnTo>
                      <a:pt x="34904" y="26381"/>
                    </a:lnTo>
                    <a:lnTo>
                      <a:pt x="35199" y="27636"/>
                    </a:lnTo>
                    <a:lnTo>
                      <a:pt x="35458" y="28890"/>
                    </a:lnTo>
                    <a:lnTo>
                      <a:pt x="35679" y="30163"/>
                    </a:lnTo>
                    <a:lnTo>
                      <a:pt x="40586" y="30163"/>
                    </a:lnTo>
                    <a:lnTo>
                      <a:pt x="40383" y="29462"/>
                    </a:lnTo>
                    <a:lnTo>
                      <a:pt x="40162" y="28779"/>
                    </a:lnTo>
                    <a:lnTo>
                      <a:pt x="39922" y="28097"/>
                    </a:lnTo>
                    <a:lnTo>
                      <a:pt x="39664" y="27414"/>
                    </a:lnTo>
                    <a:lnTo>
                      <a:pt x="39406" y="26732"/>
                    </a:lnTo>
                    <a:lnTo>
                      <a:pt x="39129" y="26049"/>
                    </a:lnTo>
                    <a:lnTo>
                      <a:pt x="38834" y="25385"/>
                    </a:lnTo>
                    <a:lnTo>
                      <a:pt x="38538" y="24721"/>
                    </a:lnTo>
                    <a:lnTo>
                      <a:pt x="38225" y="24075"/>
                    </a:lnTo>
                    <a:lnTo>
                      <a:pt x="37893" y="23430"/>
                    </a:lnTo>
                    <a:lnTo>
                      <a:pt x="37542" y="22784"/>
                    </a:lnTo>
                    <a:lnTo>
                      <a:pt x="37192" y="22157"/>
                    </a:lnTo>
                    <a:lnTo>
                      <a:pt x="36823" y="21529"/>
                    </a:lnTo>
                    <a:lnTo>
                      <a:pt x="36435" y="20902"/>
                    </a:lnTo>
                    <a:lnTo>
                      <a:pt x="36048" y="20293"/>
                    </a:lnTo>
                    <a:lnTo>
                      <a:pt x="35642" y="19685"/>
                    </a:lnTo>
                    <a:lnTo>
                      <a:pt x="35218" y="19094"/>
                    </a:lnTo>
                    <a:lnTo>
                      <a:pt x="34794" y="18504"/>
                    </a:lnTo>
                    <a:lnTo>
                      <a:pt x="34351" y="17932"/>
                    </a:lnTo>
                    <a:lnTo>
                      <a:pt x="33908" y="17360"/>
                    </a:lnTo>
                    <a:lnTo>
                      <a:pt x="33447" y="16807"/>
                    </a:lnTo>
                    <a:lnTo>
                      <a:pt x="32967" y="16253"/>
                    </a:lnTo>
                    <a:lnTo>
                      <a:pt x="32469" y="15700"/>
                    </a:lnTo>
                    <a:lnTo>
                      <a:pt x="31971" y="15183"/>
                    </a:lnTo>
                    <a:lnTo>
                      <a:pt x="31473" y="14648"/>
                    </a:lnTo>
                    <a:lnTo>
                      <a:pt x="30956" y="14150"/>
                    </a:lnTo>
                    <a:lnTo>
                      <a:pt x="30421" y="13652"/>
                    </a:lnTo>
                    <a:lnTo>
                      <a:pt x="29886" y="13154"/>
                    </a:lnTo>
                    <a:lnTo>
                      <a:pt x="29333" y="12693"/>
                    </a:lnTo>
                    <a:lnTo>
                      <a:pt x="28780" y="12213"/>
                    </a:lnTo>
                    <a:lnTo>
                      <a:pt x="28208" y="11770"/>
                    </a:lnTo>
                    <a:lnTo>
                      <a:pt x="27636" y="11328"/>
                    </a:lnTo>
                    <a:lnTo>
                      <a:pt x="27857" y="10073"/>
                    </a:lnTo>
                    <a:lnTo>
                      <a:pt x="28097" y="8819"/>
                    </a:lnTo>
                    <a:lnTo>
                      <a:pt x="28577" y="6365"/>
                    </a:lnTo>
                    <a:lnTo>
                      <a:pt x="28189" y="7251"/>
                    </a:lnTo>
                    <a:lnTo>
                      <a:pt x="27802" y="8136"/>
                    </a:lnTo>
                    <a:lnTo>
                      <a:pt x="27433" y="9040"/>
                    </a:lnTo>
                    <a:lnTo>
                      <a:pt x="27082" y="9944"/>
                    </a:lnTo>
                    <a:lnTo>
                      <a:pt x="26732" y="10866"/>
                    </a:lnTo>
                    <a:lnTo>
                      <a:pt x="26400" y="11770"/>
                    </a:lnTo>
                    <a:lnTo>
                      <a:pt x="26086" y="12693"/>
                    </a:lnTo>
                    <a:lnTo>
                      <a:pt x="25791" y="13615"/>
                    </a:lnTo>
                    <a:lnTo>
                      <a:pt x="24813" y="11863"/>
                    </a:lnTo>
                    <a:lnTo>
                      <a:pt x="23799" y="10129"/>
                    </a:lnTo>
                    <a:lnTo>
                      <a:pt x="22766" y="8413"/>
                    </a:lnTo>
                    <a:lnTo>
                      <a:pt x="21714" y="6697"/>
                    </a:lnTo>
                    <a:lnTo>
                      <a:pt x="20626" y="5000"/>
                    </a:lnTo>
                    <a:lnTo>
                      <a:pt x="19537" y="3321"/>
                    </a:lnTo>
                    <a:lnTo>
                      <a:pt x="18412" y="1661"/>
                    </a:lnTo>
                    <a:lnTo>
                      <a:pt x="1725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16"/>
              <p:cNvSpPr/>
              <p:nvPr/>
            </p:nvSpPr>
            <p:spPr>
              <a:xfrm>
                <a:off x="4584325" y="4669300"/>
                <a:ext cx="686750" cy="807575"/>
              </a:xfrm>
              <a:custGeom>
                <a:avLst/>
                <a:gdLst/>
                <a:ahLst/>
                <a:cxnLst/>
                <a:rect l="l" t="t" r="r" b="b"/>
                <a:pathLst>
                  <a:path w="27470" h="32303" extrusionOk="0">
                    <a:moveTo>
                      <a:pt x="0" y="1"/>
                    </a:moveTo>
                    <a:lnTo>
                      <a:pt x="812" y="794"/>
                    </a:lnTo>
                    <a:lnTo>
                      <a:pt x="1587" y="1606"/>
                    </a:lnTo>
                    <a:lnTo>
                      <a:pt x="2362" y="2436"/>
                    </a:lnTo>
                    <a:lnTo>
                      <a:pt x="3100" y="3284"/>
                    </a:lnTo>
                    <a:lnTo>
                      <a:pt x="3819" y="4151"/>
                    </a:lnTo>
                    <a:lnTo>
                      <a:pt x="4502" y="5037"/>
                    </a:lnTo>
                    <a:lnTo>
                      <a:pt x="5184" y="5941"/>
                    </a:lnTo>
                    <a:lnTo>
                      <a:pt x="5830" y="6863"/>
                    </a:lnTo>
                    <a:lnTo>
                      <a:pt x="6457" y="7786"/>
                    </a:lnTo>
                    <a:lnTo>
                      <a:pt x="7066" y="8745"/>
                    </a:lnTo>
                    <a:lnTo>
                      <a:pt x="7638" y="9723"/>
                    </a:lnTo>
                    <a:lnTo>
                      <a:pt x="8191" y="10700"/>
                    </a:lnTo>
                    <a:lnTo>
                      <a:pt x="8708" y="11697"/>
                    </a:lnTo>
                    <a:lnTo>
                      <a:pt x="9224" y="12693"/>
                    </a:lnTo>
                    <a:lnTo>
                      <a:pt x="9704" y="13726"/>
                    </a:lnTo>
                    <a:lnTo>
                      <a:pt x="10147" y="14759"/>
                    </a:lnTo>
                    <a:lnTo>
                      <a:pt x="10571" y="15792"/>
                    </a:lnTo>
                    <a:lnTo>
                      <a:pt x="10977" y="16862"/>
                    </a:lnTo>
                    <a:lnTo>
                      <a:pt x="11346" y="17914"/>
                    </a:lnTo>
                    <a:lnTo>
                      <a:pt x="11696" y="18984"/>
                    </a:lnTo>
                    <a:lnTo>
                      <a:pt x="12028" y="20072"/>
                    </a:lnTo>
                    <a:lnTo>
                      <a:pt x="12324" y="21160"/>
                    </a:lnTo>
                    <a:lnTo>
                      <a:pt x="12582" y="22249"/>
                    </a:lnTo>
                    <a:lnTo>
                      <a:pt x="12822" y="23356"/>
                    </a:lnTo>
                    <a:lnTo>
                      <a:pt x="13043" y="24463"/>
                    </a:lnTo>
                    <a:lnTo>
                      <a:pt x="13228" y="25570"/>
                    </a:lnTo>
                    <a:lnTo>
                      <a:pt x="13375" y="26695"/>
                    </a:lnTo>
                    <a:lnTo>
                      <a:pt x="13504" y="27802"/>
                    </a:lnTo>
                    <a:lnTo>
                      <a:pt x="13615" y="28927"/>
                    </a:lnTo>
                    <a:lnTo>
                      <a:pt x="13670" y="30052"/>
                    </a:lnTo>
                    <a:lnTo>
                      <a:pt x="13726" y="31178"/>
                    </a:lnTo>
                    <a:lnTo>
                      <a:pt x="13726" y="32303"/>
                    </a:lnTo>
                    <a:lnTo>
                      <a:pt x="26639" y="32303"/>
                    </a:lnTo>
                    <a:lnTo>
                      <a:pt x="26639" y="30661"/>
                    </a:lnTo>
                    <a:lnTo>
                      <a:pt x="26676" y="29001"/>
                    </a:lnTo>
                    <a:lnTo>
                      <a:pt x="26750" y="27341"/>
                    </a:lnTo>
                    <a:lnTo>
                      <a:pt x="26842" y="25699"/>
                    </a:lnTo>
                    <a:lnTo>
                      <a:pt x="26953" y="24057"/>
                    </a:lnTo>
                    <a:lnTo>
                      <a:pt x="27100" y="22396"/>
                    </a:lnTo>
                    <a:lnTo>
                      <a:pt x="27266" y="20755"/>
                    </a:lnTo>
                    <a:lnTo>
                      <a:pt x="27469" y="19113"/>
                    </a:lnTo>
                    <a:lnTo>
                      <a:pt x="26879" y="20699"/>
                    </a:lnTo>
                    <a:lnTo>
                      <a:pt x="26344" y="22286"/>
                    </a:lnTo>
                    <a:lnTo>
                      <a:pt x="25846" y="23909"/>
                    </a:lnTo>
                    <a:lnTo>
                      <a:pt x="25385" y="25533"/>
                    </a:lnTo>
                    <a:lnTo>
                      <a:pt x="24960" y="27156"/>
                    </a:lnTo>
                    <a:lnTo>
                      <a:pt x="24591" y="28816"/>
                    </a:lnTo>
                    <a:lnTo>
                      <a:pt x="24241" y="30458"/>
                    </a:lnTo>
                    <a:lnTo>
                      <a:pt x="23964" y="32119"/>
                    </a:lnTo>
                    <a:lnTo>
                      <a:pt x="24038" y="31418"/>
                    </a:lnTo>
                    <a:lnTo>
                      <a:pt x="24112" y="30735"/>
                    </a:lnTo>
                    <a:lnTo>
                      <a:pt x="24149" y="30034"/>
                    </a:lnTo>
                    <a:lnTo>
                      <a:pt x="24167" y="29314"/>
                    </a:lnTo>
                    <a:lnTo>
                      <a:pt x="24167" y="28613"/>
                    </a:lnTo>
                    <a:lnTo>
                      <a:pt x="24130" y="27912"/>
                    </a:lnTo>
                    <a:lnTo>
                      <a:pt x="24075" y="27211"/>
                    </a:lnTo>
                    <a:lnTo>
                      <a:pt x="24020" y="26529"/>
                    </a:lnTo>
                    <a:lnTo>
                      <a:pt x="23909" y="25828"/>
                    </a:lnTo>
                    <a:lnTo>
                      <a:pt x="23798" y="25127"/>
                    </a:lnTo>
                    <a:lnTo>
                      <a:pt x="23669" y="24444"/>
                    </a:lnTo>
                    <a:lnTo>
                      <a:pt x="23503" y="23762"/>
                    </a:lnTo>
                    <a:lnTo>
                      <a:pt x="23319" y="23079"/>
                    </a:lnTo>
                    <a:lnTo>
                      <a:pt x="23134" y="22415"/>
                    </a:lnTo>
                    <a:lnTo>
                      <a:pt x="22913" y="21732"/>
                    </a:lnTo>
                    <a:lnTo>
                      <a:pt x="22673" y="21087"/>
                    </a:lnTo>
                    <a:lnTo>
                      <a:pt x="22396" y="20423"/>
                    </a:lnTo>
                    <a:lnTo>
                      <a:pt x="22119" y="19777"/>
                    </a:lnTo>
                    <a:lnTo>
                      <a:pt x="21824" y="19150"/>
                    </a:lnTo>
                    <a:lnTo>
                      <a:pt x="21511" y="18522"/>
                    </a:lnTo>
                    <a:lnTo>
                      <a:pt x="21160" y="17895"/>
                    </a:lnTo>
                    <a:lnTo>
                      <a:pt x="20810" y="17305"/>
                    </a:lnTo>
                    <a:lnTo>
                      <a:pt x="20441" y="16696"/>
                    </a:lnTo>
                    <a:lnTo>
                      <a:pt x="20035" y="16124"/>
                    </a:lnTo>
                    <a:lnTo>
                      <a:pt x="19629" y="15552"/>
                    </a:lnTo>
                    <a:lnTo>
                      <a:pt x="19205" y="14999"/>
                    </a:lnTo>
                    <a:lnTo>
                      <a:pt x="18762" y="14464"/>
                    </a:lnTo>
                    <a:lnTo>
                      <a:pt x="18301" y="13929"/>
                    </a:lnTo>
                    <a:lnTo>
                      <a:pt x="17821" y="13412"/>
                    </a:lnTo>
                    <a:lnTo>
                      <a:pt x="17323" y="12914"/>
                    </a:lnTo>
                    <a:lnTo>
                      <a:pt x="16806" y="12435"/>
                    </a:lnTo>
                    <a:lnTo>
                      <a:pt x="16271" y="11973"/>
                    </a:lnTo>
                    <a:lnTo>
                      <a:pt x="16271" y="11973"/>
                    </a:lnTo>
                    <a:lnTo>
                      <a:pt x="16714" y="12933"/>
                    </a:lnTo>
                    <a:lnTo>
                      <a:pt x="17139" y="13892"/>
                    </a:lnTo>
                    <a:lnTo>
                      <a:pt x="17544" y="14851"/>
                    </a:lnTo>
                    <a:lnTo>
                      <a:pt x="17895" y="15829"/>
                    </a:lnTo>
                    <a:lnTo>
                      <a:pt x="18245" y="16825"/>
                    </a:lnTo>
                    <a:lnTo>
                      <a:pt x="18541" y="17821"/>
                    </a:lnTo>
                    <a:lnTo>
                      <a:pt x="18817" y="18836"/>
                    </a:lnTo>
                    <a:lnTo>
                      <a:pt x="19057" y="19851"/>
                    </a:lnTo>
                    <a:lnTo>
                      <a:pt x="19278" y="20884"/>
                    </a:lnTo>
                    <a:lnTo>
                      <a:pt x="19463" y="21917"/>
                    </a:lnTo>
                    <a:lnTo>
                      <a:pt x="19611" y="22950"/>
                    </a:lnTo>
                    <a:lnTo>
                      <a:pt x="19740" y="23983"/>
                    </a:lnTo>
                    <a:lnTo>
                      <a:pt x="19832" y="25035"/>
                    </a:lnTo>
                    <a:lnTo>
                      <a:pt x="19906" y="26068"/>
                    </a:lnTo>
                    <a:lnTo>
                      <a:pt x="19924" y="27119"/>
                    </a:lnTo>
                    <a:lnTo>
                      <a:pt x="19924" y="28171"/>
                    </a:lnTo>
                    <a:lnTo>
                      <a:pt x="19647" y="27341"/>
                    </a:lnTo>
                    <a:lnTo>
                      <a:pt x="19352" y="26529"/>
                    </a:lnTo>
                    <a:lnTo>
                      <a:pt x="19002" y="25736"/>
                    </a:lnTo>
                    <a:lnTo>
                      <a:pt x="18614" y="24961"/>
                    </a:lnTo>
                    <a:lnTo>
                      <a:pt x="18208" y="24186"/>
                    </a:lnTo>
                    <a:lnTo>
                      <a:pt x="17747" y="23448"/>
                    </a:lnTo>
                    <a:lnTo>
                      <a:pt x="17268" y="22729"/>
                    </a:lnTo>
                    <a:lnTo>
                      <a:pt x="16770" y="22028"/>
                    </a:lnTo>
                    <a:lnTo>
                      <a:pt x="16493" y="21179"/>
                    </a:lnTo>
                    <a:lnTo>
                      <a:pt x="16198" y="20349"/>
                    </a:lnTo>
                    <a:lnTo>
                      <a:pt x="15884" y="19537"/>
                    </a:lnTo>
                    <a:lnTo>
                      <a:pt x="15552" y="18707"/>
                    </a:lnTo>
                    <a:lnTo>
                      <a:pt x="15201" y="17895"/>
                    </a:lnTo>
                    <a:lnTo>
                      <a:pt x="14833" y="17102"/>
                    </a:lnTo>
                    <a:lnTo>
                      <a:pt x="14445" y="16309"/>
                    </a:lnTo>
                    <a:lnTo>
                      <a:pt x="14058" y="15515"/>
                    </a:lnTo>
                    <a:lnTo>
                      <a:pt x="13633" y="14741"/>
                    </a:lnTo>
                    <a:lnTo>
                      <a:pt x="13209" y="13966"/>
                    </a:lnTo>
                    <a:lnTo>
                      <a:pt x="12748" y="13209"/>
                    </a:lnTo>
                    <a:lnTo>
                      <a:pt x="12287" y="12453"/>
                    </a:lnTo>
                    <a:lnTo>
                      <a:pt x="11807" y="11715"/>
                    </a:lnTo>
                    <a:lnTo>
                      <a:pt x="11309" y="10996"/>
                    </a:lnTo>
                    <a:lnTo>
                      <a:pt x="10811" y="10276"/>
                    </a:lnTo>
                    <a:lnTo>
                      <a:pt x="10276" y="9557"/>
                    </a:lnTo>
                    <a:lnTo>
                      <a:pt x="9741" y="8874"/>
                    </a:lnTo>
                    <a:lnTo>
                      <a:pt x="9187" y="8173"/>
                    </a:lnTo>
                    <a:lnTo>
                      <a:pt x="8616" y="7509"/>
                    </a:lnTo>
                    <a:lnTo>
                      <a:pt x="8025" y="6845"/>
                    </a:lnTo>
                    <a:lnTo>
                      <a:pt x="7435" y="6199"/>
                    </a:lnTo>
                    <a:lnTo>
                      <a:pt x="6826" y="5554"/>
                    </a:lnTo>
                    <a:lnTo>
                      <a:pt x="6199" y="4945"/>
                    </a:lnTo>
                    <a:lnTo>
                      <a:pt x="5553" y="4336"/>
                    </a:lnTo>
                    <a:lnTo>
                      <a:pt x="4908" y="3746"/>
                    </a:lnTo>
                    <a:lnTo>
                      <a:pt x="4243" y="3155"/>
                    </a:lnTo>
                    <a:lnTo>
                      <a:pt x="3561" y="2602"/>
                    </a:lnTo>
                    <a:lnTo>
                      <a:pt x="2878" y="2048"/>
                    </a:lnTo>
                    <a:lnTo>
                      <a:pt x="2177" y="1513"/>
                    </a:lnTo>
                    <a:lnTo>
                      <a:pt x="1458" y="997"/>
                    </a:lnTo>
                    <a:lnTo>
                      <a:pt x="738" y="499"/>
                    </a:ln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16"/>
              <p:cNvSpPr/>
              <p:nvPr/>
            </p:nvSpPr>
            <p:spPr>
              <a:xfrm>
                <a:off x="2620550" y="5243025"/>
                <a:ext cx="107025" cy="233850"/>
              </a:xfrm>
              <a:custGeom>
                <a:avLst/>
                <a:gdLst/>
                <a:ahLst/>
                <a:cxnLst/>
                <a:rect l="l" t="t" r="r" b="b"/>
                <a:pathLst>
                  <a:path w="4281" h="9354" extrusionOk="0">
                    <a:moveTo>
                      <a:pt x="4280" y="1"/>
                    </a:moveTo>
                    <a:lnTo>
                      <a:pt x="3930" y="536"/>
                    </a:lnTo>
                    <a:lnTo>
                      <a:pt x="3579" y="1089"/>
                    </a:lnTo>
                    <a:lnTo>
                      <a:pt x="3247" y="1643"/>
                    </a:lnTo>
                    <a:lnTo>
                      <a:pt x="2934" y="2196"/>
                    </a:lnTo>
                    <a:lnTo>
                      <a:pt x="2620" y="2768"/>
                    </a:lnTo>
                    <a:lnTo>
                      <a:pt x="2325" y="3340"/>
                    </a:lnTo>
                    <a:lnTo>
                      <a:pt x="2030" y="3912"/>
                    </a:lnTo>
                    <a:lnTo>
                      <a:pt x="1753" y="4502"/>
                    </a:lnTo>
                    <a:lnTo>
                      <a:pt x="1495" y="5093"/>
                    </a:lnTo>
                    <a:lnTo>
                      <a:pt x="1255" y="5683"/>
                    </a:lnTo>
                    <a:lnTo>
                      <a:pt x="1015" y="6292"/>
                    </a:lnTo>
                    <a:lnTo>
                      <a:pt x="775" y="6900"/>
                    </a:lnTo>
                    <a:lnTo>
                      <a:pt x="572" y="7509"/>
                    </a:lnTo>
                    <a:lnTo>
                      <a:pt x="369" y="8118"/>
                    </a:lnTo>
                    <a:lnTo>
                      <a:pt x="185" y="8745"/>
                    </a:lnTo>
                    <a:lnTo>
                      <a:pt x="0" y="9354"/>
                    </a:lnTo>
                    <a:lnTo>
                      <a:pt x="2011" y="9354"/>
                    </a:lnTo>
                    <a:lnTo>
                      <a:pt x="2159" y="8155"/>
                    </a:lnTo>
                    <a:lnTo>
                      <a:pt x="2362" y="6974"/>
                    </a:lnTo>
                    <a:lnTo>
                      <a:pt x="2583" y="5794"/>
                    </a:lnTo>
                    <a:lnTo>
                      <a:pt x="2860" y="4613"/>
                    </a:lnTo>
                    <a:lnTo>
                      <a:pt x="3155" y="3432"/>
                    </a:lnTo>
                    <a:lnTo>
                      <a:pt x="3487" y="2288"/>
                    </a:lnTo>
                    <a:lnTo>
                      <a:pt x="3875" y="1126"/>
                    </a:lnTo>
                    <a:lnTo>
                      <a:pt x="428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16"/>
              <p:cNvSpPr/>
              <p:nvPr/>
            </p:nvSpPr>
            <p:spPr>
              <a:xfrm>
                <a:off x="2692500" y="4881925"/>
                <a:ext cx="163750" cy="594950"/>
              </a:xfrm>
              <a:custGeom>
                <a:avLst/>
                <a:gdLst/>
                <a:ahLst/>
                <a:cxnLst/>
                <a:rect l="l" t="t" r="r" b="b"/>
                <a:pathLst>
                  <a:path w="6550" h="23798" extrusionOk="0">
                    <a:moveTo>
                      <a:pt x="6549" y="0"/>
                    </a:moveTo>
                    <a:lnTo>
                      <a:pt x="5922" y="1402"/>
                    </a:lnTo>
                    <a:lnTo>
                      <a:pt x="5332" y="2841"/>
                    </a:lnTo>
                    <a:lnTo>
                      <a:pt x="4778" y="4280"/>
                    </a:lnTo>
                    <a:lnTo>
                      <a:pt x="4262" y="5737"/>
                    </a:lnTo>
                    <a:lnTo>
                      <a:pt x="3764" y="7195"/>
                    </a:lnTo>
                    <a:lnTo>
                      <a:pt x="3321" y="8671"/>
                    </a:lnTo>
                    <a:lnTo>
                      <a:pt x="2878" y="10147"/>
                    </a:lnTo>
                    <a:lnTo>
                      <a:pt x="2491" y="11641"/>
                    </a:lnTo>
                    <a:lnTo>
                      <a:pt x="2103" y="13154"/>
                    </a:lnTo>
                    <a:lnTo>
                      <a:pt x="1753" y="14648"/>
                    </a:lnTo>
                    <a:lnTo>
                      <a:pt x="1421" y="16161"/>
                    </a:lnTo>
                    <a:lnTo>
                      <a:pt x="1107" y="17692"/>
                    </a:lnTo>
                    <a:lnTo>
                      <a:pt x="812" y="19204"/>
                    </a:lnTo>
                    <a:lnTo>
                      <a:pt x="517" y="20736"/>
                    </a:lnTo>
                    <a:lnTo>
                      <a:pt x="259" y="22267"/>
                    </a:lnTo>
                    <a:lnTo>
                      <a:pt x="0" y="23798"/>
                    </a:lnTo>
                    <a:lnTo>
                      <a:pt x="3505" y="23798"/>
                    </a:lnTo>
                    <a:lnTo>
                      <a:pt x="3579" y="22304"/>
                    </a:lnTo>
                    <a:lnTo>
                      <a:pt x="3671" y="20791"/>
                    </a:lnTo>
                    <a:lnTo>
                      <a:pt x="3782" y="19260"/>
                    </a:lnTo>
                    <a:lnTo>
                      <a:pt x="3893" y="17747"/>
                    </a:lnTo>
                    <a:lnTo>
                      <a:pt x="4040" y="16234"/>
                    </a:lnTo>
                    <a:lnTo>
                      <a:pt x="4206" y="14722"/>
                    </a:lnTo>
                    <a:lnTo>
                      <a:pt x="4372" y="13209"/>
                    </a:lnTo>
                    <a:lnTo>
                      <a:pt x="4557" y="11696"/>
                    </a:lnTo>
                    <a:lnTo>
                      <a:pt x="4760" y="10202"/>
                    </a:lnTo>
                    <a:lnTo>
                      <a:pt x="4981" y="8708"/>
                    </a:lnTo>
                    <a:lnTo>
                      <a:pt x="5203" y="7213"/>
                    </a:lnTo>
                    <a:lnTo>
                      <a:pt x="5442" y="5756"/>
                    </a:lnTo>
                    <a:lnTo>
                      <a:pt x="5701" y="4280"/>
                    </a:lnTo>
                    <a:lnTo>
                      <a:pt x="5977" y="2841"/>
                    </a:lnTo>
                    <a:lnTo>
                      <a:pt x="6254" y="1402"/>
                    </a:lnTo>
                    <a:lnTo>
                      <a:pt x="654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16"/>
              <p:cNvSpPr/>
              <p:nvPr/>
            </p:nvSpPr>
            <p:spPr>
              <a:xfrm>
                <a:off x="1262800" y="4616725"/>
                <a:ext cx="515175" cy="860150"/>
              </a:xfrm>
              <a:custGeom>
                <a:avLst/>
                <a:gdLst/>
                <a:ahLst/>
                <a:cxnLst/>
                <a:rect l="l" t="t" r="r" b="b"/>
                <a:pathLst>
                  <a:path w="20607" h="34406" extrusionOk="0">
                    <a:moveTo>
                      <a:pt x="6567" y="1"/>
                    </a:moveTo>
                    <a:lnTo>
                      <a:pt x="5977" y="1513"/>
                    </a:lnTo>
                    <a:lnTo>
                      <a:pt x="5424" y="3026"/>
                    </a:lnTo>
                    <a:lnTo>
                      <a:pt x="4870" y="4557"/>
                    </a:lnTo>
                    <a:lnTo>
                      <a:pt x="4354" y="6088"/>
                    </a:lnTo>
                    <a:lnTo>
                      <a:pt x="3856" y="7638"/>
                    </a:lnTo>
                    <a:lnTo>
                      <a:pt x="3394" y="9206"/>
                    </a:lnTo>
                    <a:lnTo>
                      <a:pt x="2952" y="10756"/>
                    </a:lnTo>
                    <a:lnTo>
                      <a:pt x="2527" y="12324"/>
                    </a:lnTo>
                    <a:lnTo>
                      <a:pt x="2122" y="13910"/>
                    </a:lnTo>
                    <a:lnTo>
                      <a:pt x="1753" y="15478"/>
                    </a:lnTo>
                    <a:lnTo>
                      <a:pt x="1402" y="17065"/>
                    </a:lnTo>
                    <a:lnTo>
                      <a:pt x="1070" y="18651"/>
                    </a:lnTo>
                    <a:lnTo>
                      <a:pt x="775" y="20256"/>
                    </a:lnTo>
                    <a:lnTo>
                      <a:pt x="498" y="21861"/>
                    </a:lnTo>
                    <a:lnTo>
                      <a:pt x="240" y="23466"/>
                    </a:lnTo>
                    <a:lnTo>
                      <a:pt x="0" y="25071"/>
                    </a:lnTo>
                    <a:lnTo>
                      <a:pt x="0" y="34406"/>
                    </a:lnTo>
                    <a:lnTo>
                      <a:pt x="5497" y="34406"/>
                    </a:lnTo>
                    <a:lnTo>
                      <a:pt x="5479" y="33410"/>
                    </a:lnTo>
                    <a:lnTo>
                      <a:pt x="5461" y="32414"/>
                    </a:lnTo>
                    <a:lnTo>
                      <a:pt x="5461" y="31436"/>
                    </a:lnTo>
                    <a:lnTo>
                      <a:pt x="5497" y="30440"/>
                    </a:lnTo>
                    <a:lnTo>
                      <a:pt x="5534" y="29444"/>
                    </a:lnTo>
                    <a:lnTo>
                      <a:pt x="5571" y="28447"/>
                    </a:lnTo>
                    <a:lnTo>
                      <a:pt x="5645" y="27451"/>
                    </a:lnTo>
                    <a:lnTo>
                      <a:pt x="5737" y="26473"/>
                    </a:lnTo>
                    <a:lnTo>
                      <a:pt x="5830" y="25477"/>
                    </a:lnTo>
                    <a:lnTo>
                      <a:pt x="5940" y="24481"/>
                    </a:lnTo>
                    <a:lnTo>
                      <a:pt x="6088" y="23503"/>
                    </a:lnTo>
                    <a:lnTo>
                      <a:pt x="6217" y="22526"/>
                    </a:lnTo>
                    <a:lnTo>
                      <a:pt x="6383" y="21529"/>
                    </a:lnTo>
                    <a:lnTo>
                      <a:pt x="6567" y="20552"/>
                    </a:lnTo>
                    <a:lnTo>
                      <a:pt x="6752" y="19592"/>
                    </a:lnTo>
                    <a:lnTo>
                      <a:pt x="6973" y="18615"/>
                    </a:lnTo>
                    <a:lnTo>
                      <a:pt x="7342" y="18984"/>
                    </a:lnTo>
                    <a:lnTo>
                      <a:pt x="7730" y="19371"/>
                    </a:lnTo>
                    <a:lnTo>
                      <a:pt x="8468" y="20164"/>
                    </a:lnTo>
                    <a:lnTo>
                      <a:pt x="9205" y="21013"/>
                    </a:lnTo>
                    <a:lnTo>
                      <a:pt x="9906" y="21898"/>
                    </a:lnTo>
                    <a:lnTo>
                      <a:pt x="10589" y="22821"/>
                    </a:lnTo>
                    <a:lnTo>
                      <a:pt x="11235" y="23762"/>
                    </a:lnTo>
                    <a:lnTo>
                      <a:pt x="11880" y="24739"/>
                    </a:lnTo>
                    <a:lnTo>
                      <a:pt x="12489" y="25754"/>
                    </a:lnTo>
                    <a:lnTo>
                      <a:pt x="13080" y="26787"/>
                    </a:lnTo>
                    <a:lnTo>
                      <a:pt x="13633" y="27820"/>
                    </a:lnTo>
                    <a:lnTo>
                      <a:pt x="14168" y="28890"/>
                    </a:lnTo>
                    <a:lnTo>
                      <a:pt x="14684" y="29979"/>
                    </a:lnTo>
                    <a:lnTo>
                      <a:pt x="15183" y="31085"/>
                    </a:lnTo>
                    <a:lnTo>
                      <a:pt x="15644" y="32174"/>
                    </a:lnTo>
                    <a:lnTo>
                      <a:pt x="16068" y="33299"/>
                    </a:lnTo>
                    <a:lnTo>
                      <a:pt x="16474" y="34406"/>
                    </a:lnTo>
                    <a:lnTo>
                      <a:pt x="20606" y="34406"/>
                    </a:lnTo>
                    <a:lnTo>
                      <a:pt x="20366" y="33779"/>
                    </a:lnTo>
                    <a:lnTo>
                      <a:pt x="20127" y="33152"/>
                    </a:lnTo>
                    <a:lnTo>
                      <a:pt x="19868" y="32524"/>
                    </a:lnTo>
                    <a:lnTo>
                      <a:pt x="19592" y="31916"/>
                    </a:lnTo>
                    <a:lnTo>
                      <a:pt x="19296" y="31307"/>
                    </a:lnTo>
                    <a:lnTo>
                      <a:pt x="19001" y="30698"/>
                    </a:lnTo>
                    <a:lnTo>
                      <a:pt x="18688" y="30089"/>
                    </a:lnTo>
                    <a:lnTo>
                      <a:pt x="18356" y="29499"/>
                    </a:lnTo>
                    <a:lnTo>
                      <a:pt x="18005" y="28927"/>
                    </a:lnTo>
                    <a:lnTo>
                      <a:pt x="17655" y="28355"/>
                    </a:lnTo>
                    <a:lnTo>
                      <a:pt x="17286" y="27783"/>
                    </a:lnTo>
                    <a:lnTo>
                      <a:pt x="16917" y="27230"/>
                    </a:lnTo>
                    <a:lnTo>
                      <a:pt x="16529" y="26676"/>
                    </a:lnTo>
                    <a:lnTo>
                      <a:pt x="16123" y="26123"/>
                    </a:lnTo>
                    <a:lnTo>
                      <a:pt x="15699" y="25588"/>
                    </a:lnTo>
                    <a:lnTo>
                      <a:pt x="15275" y="25071"/>
                    </a:lnTo>
                    <a:lnTo>
                      <a:pt x="14851" y="24555"/>
                    </a:lnTo>
                    <a:lnTo>
                      <a:pt x="14389" y="24038"/>
                    </a:lnTo>
                    <a:lnTo>
                      <a:pt x="13928" y="23559"/>
                    </a:lnTo>
                    <a:lnTo>
                      <a:pt x="13467" y="23061"/>
                    </a:lnTo>
                    <a:lnTo>
                      <a:pt x="12987" y="22581"/>
                    </a:lnTo>
                    <a:lnTo>
                      <a:pt x="12489" y="22120"/>
                    </a:lnTo>
                    <a:lnTo>
                      <a:pt x="11991" y="21658"/>
                    </a:lnTo>
                    <a:lnTo>
                      <a:pt x="11493" y="21216"/>
                    </a:lnTo>
                    <a:lnTo>
                      <a:pt x="10958" y="20791"/>
                    </a:lnTo>
                    <a:lnTo>
                      <a:pt x="10441" y="20367"/>
                    </a:lnTo>
                    <a:lnTo>
                      <a:pt x="9906" y="19961"/>
                    </a:lnTo>
                    <a:lnTo>
                      <a:pt x="9353" y="19574"/>
                    </a:lnTo>
                    <a:lnTo>
                      <a:pt x="8800" y="19186"/>
                    </a:lnTo>
                    <a:lnTo>
                      <a:pt x="8228" y="18818"/>
                    </a:lnTo>
                    <a:lnTo>
                      <a:pt x="7656" y="18449"/>
                    </a:lnTo>
                    <a:lnTo>
                      <a:pt x="7084" y="18098"/>
                    </a:lnTo>
                    <a:lnTo>
                      <a:pt x="7398" y="16825"/>
                    </a:lnTo>
                    <a:lnTo>
                      <a:pt x="7730" y="15534"/>
                    </a:lnTo>
                    <a:lnTo>
                      <a:pt x="8099" y="14279"/>
                    </a:lnTo>
                    <a:lnTo>
                      <a:pt x="8486" y="13006"/>
                    </a:lnTo>
                    <a:lnTo>
                      <a:pt x="7490" y="15386"/>
                    </a:lnTo>
                    <a:lnTo>
                      <a:pt x="7010" y="16585"/>
                    </a:lnTo>
                    <a:lnTo>
                      <a:pt x="6531" y="17784"/>
                    </a:lnTo>
                    <a:lnTo>
                      <a:pt x="5866" y="17434"/>
                    </a:lnTo>
                    <a:lnTo>
                      <a:pt x="5202" y="17102"/>
                    </a:lnTo>
                    <a:lnTo>
                      <a:pt x="5811" y="17581"/>
                    </a:lnTo>
                    <a:lnTo>
                      <a:pt x="6401" y="18098"/>
                    </a:lnTo>
                    <a:lnTo>
                      <a:pt x="6032" y="19076"/>
                    </a:lnTo>
                    <a:lnTo>
                      <a:pt x="5682" y="20072"/>
                    </a:lnTo>
                    <a:lnTo>
                      <a:pt x="5331" y="21068"/>
                    </a:lnTo>
                    <a:lnTo>
                      <a:pt x="4999" y="22046"/>
                    </a:lnTo>
                    <a:lnTo>
                      <a:pt x="4686" y="23061"/>
                    </a:lnTo>
                    <a:lnTo>
                      <a:pt x="4391" y="24057"/>
                    </a:lnTo>
                    <a:lnTo>
                      <a:pt x="4114" y="25053"/>
                    </a:lnTo>
                    <a:lnTo>
                      <a:pt x="3856" y="26068"/>
                    </a:lnTo>
                    <a:lnTo>
                      <a:pt x="3634" y="27082"/>
                    </a:lnTo>
                    <a:lnTo>
                      <a:pt x="3413" y="28097"/>
                    </a:lnTo>
                    <a:lnTo>
                      <a:pt x="3247" y="29111"/>
                    </a:lnTo>
                    <a:lnTo>
                      <a:pt x="3081" y="30108"/>
                    </a:lnTo>
                    <a:lnTo>
                      <a:pt x="2970" y="31122"/>
                    </a:lnTo>
                    <a:lnTo>
                      <a:pt x="2878" y="32137"/>
                    </a:lnTo>
                    <a:lnTo>
                      <a:pt x="2823" y="33152"/>
                    </a:lnTo>
                    <a:lnTo>
                      <a:pt x="2786" y="34148"/>
                    </a:lnTo>
                    <a:lnTo>
                      <a:pt x="2693" y="33096"/>
                    </a:lnTo>
                    <a:lnTo>
                      <a:pt x="2620" y="32026"/>
                    </a:lnTo>
                    <a:lnTo>
                      <a:pt x="2546" y="30956"/>
                    </a:lnTo>
                    <a:lnTo>
                      <a:pt x="2509" y="29886"/>
                    </a:lnTo>
                    <a:lnTo>
                      <a:pt x="2472" y="28816"/>
                    </a:lnTo>
                    <a:lnTo>
                      <a:pt x="2454" y="27728"/>
                    </a:lnTo>
                    <a:lnTo>
                      <a:pt x="2454" y="26658"/>
                    </a:lnTo>
                    <a:lnTo>
                      <a:pt x="2472" y="25588"/>
                    </a:lnTo>
                    <a:lnTo>
                      <a:pt x="2509" y="24499"/>
                    </a:lnTo>
                    <a:lnTo>
                      <a:pt x="2546" y="23429"/>
                    </a:lnTo>
                    <a:lnTo>
                      <a:pt x="2620" y="22341"/>
                    </a:lnTo>
                    <a:lnTo>
                      <a:pt x="2693" y="21271"/>
                    </a:lnTo>
                    <a:lnTo>
                      <a:pt x="2786" y="20183"/>
                    </a:lnTo>
                    <a:lnTo>
                      <a:pt x="2878" y="19113"/>
                    </a:lnTo>
                    <a:lnTo>
                      <a:pt x="3007" y="18024"/>
                    </a:lnTo>
                    <a:lnTo>
                      <a:pt x="3136" y="16954"/>
                    </a:lnTo>
                    <a:lnTo>
                      <a:pt x="3265" y="15866"/>
                    </a:lnTo>
                    <a:lnTo>
                      <a:pt x="3413" y="14796"/>
                    </a:lnTo>
                    <a:lnTo>
                      <a:pt x="3579" y="13726"/>
                    </a:lnTo>
                    <a:lnTo>
                      <a:pt x="3763" y="12656"/>
                    </a:lnTo>
                    <a:lnTo>
                      <a:pt x="4132" y="10516"/>
                    </a:lnTo>
                    <a:lnTo>
                      <a:pt x="4557" y="8376"/>
                    </a:lnTo>
                    <a:lnTo>
                      <a:pt x="5018" y="6254"/>
                    </a:lnTo>
                    <a:lnTo>
                      <a:pt x="5497" y="4151"/>
                    </a:lnTo>
                    <a:lnTo>
                      <a:pt x="6032" y="2067"/>
                    </a:lnTo>
                    <a:lnTo>
                      <a:pt x="656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16"/>
              <p:cNvSpPr/>
              <p:nvPr/>
            </p:nvSpPr>
            <p:spPr>
              <a:xfrm>
                <a:off x="1498450" y="4664700"/>
                <a:ext cx="372675" cy="812175"/>
              </a:xfrm>
              <a:custGeom>
                <a:avLst/>
                <a:gdLst/>
                <a:ahLst/>
                <a:cxnLst/>
                <a:rect l="l" t="t" r="r" b="b"/>
                <a:pathLst>
                  <a:path w="14907" h="32487" extrusionOk="0">
                    <a:moveTo>
                      <a:pt x="1" y="0"/>
                    </a:moveTo>
                    <a:lnTo>
                      <a:pt x="536" y="960"/>
                    </a:lnTo>
                    <a:lnTo>
                      <a:pt x="1052" y="1900"/>
                    </a:lnTo>
                    <a:lnTo>
                      <a:pt x="1569" y="2860"/>
                    </a:lnTo>
                    <a:lnTo>
                      <a:pt x="2067" y="3819"/>
                    </a:lnTo>
                    <a:lnTo>
                      <a:pt x="2547" y="4797"/>
                    </a:lnTo>
                    <a:lnTo>
                      <a:pt x="3026" y="5756"/>
                    </a:lnTo>
                    <a:lnTo>
                      <a:pt x="3488" y="6734"/>
                    </a:lnTo>
                    <a:lnTo>
                      <a:pt x="3949" y="7711"/>
                    </a:lnTo>
                    <a:lnTo>
                      <a:pt x="4391" y="8708"/>
                    </a:lnTo>
                    <a:lnTo>
                      <a:pt x="4816" y="9704"/>
                    </a:lnTo>
                    <a:lnTo>
                      <a:pt x="5240" y="10700"/>
                    </a:lnTo>
                    <a:lnTo>
                      <a:pt x="5664" y="11696"/>
                    </a:lnTo>
                    <a:lnTo>
                      <a:pt x="6052" y="12711"/>
                    </a:lnTo>
                    <a:lnTo>
                      <a:pt x="6439" y="13707"/>
                    </a:lnTo>
                    <a:lnTo>
                      <a:pt x="6827" y="14722"/>
                    </a:lnTo>
                    <a:lnTo>
                      <a:pt x="7196" y="15736"/>
                    </a:lnTo>
                    <a:lnTo>
                      <a:pt x="7546" y="16769"/>
                    </a:lnTo>
                    <a:lnTo>
                      <a:pt x="7897" y="17802"/>
                    </a:lnTo>
                    <a:lnTo>
                      <a:pt x="8229" y="18817"/>
                    </a:lnTo>
                    <a:lnTo>
                      <a:pt x="8542" y="19850"/>
                    </a:lnTo>
                    <a:lnTo>
                      <a:pt x="8856" y="20902"/>
                    </a:lnTo>
                    <a:lnTo>
                      <a:pt x="9151" y="21935"/>
                    </a:lnTo>
                    <a:lnTo>
                      <a:pt x="9446" y="22986"/>
                    </a:lnTo>
                    <a:lnTo>
                      <a:pt x="9723" y="24019"/>
                    </a:lnTo>
                    <a:lnTo>
                      <a:pt x="9981" y="25071"/>
                    </a:lnTo>
                    <a:lnTo>
                      <a:pt x="10239" y="26122"/>
                    </a:lnTo>
                    <a:lnTo>
                      <a:pt x="10479" y="27174"/>
                    </a:lnTo>
                    <a:lnTo>
                      <a:pt x="10719" y="28244"/>
                    </a:lnTo>
                    <a:lnTo>
                      <a:pt x="10940" y="29296"/>
                    </a:lnTo>
                    <a:lnTo>
                      <a:pt x="11143" y="30365"/>
                    </a:lnTo>
                    <a:lnTo>
                      <a:pt x="11346" y="31417"/>
                    </a:lnTo>
                    <a:lnTo>
                      <a:pt x="11531" y="32487"/>
                    </a:lnTo>
                    <a:lnTo>
                      <a:pt x="14907" y="32487"/>
                    </a:lnTo>
                    <a:lnTo>
                      <a:pt x="14261" y="30329"/>
                    </a:lnTo>
                    <a:lnTo>
                      <a:pt x="13597" y="28152"/>
                    </a:lnTo>
                    <a:lnTo>
                      <a:pt x="12914" y="25993"/>
                    </a:lnTo>
                    <a:lnTo>
                      <a:pt x="12213" y="23853"/>
                    </a:lnTo>
                    <a:lnTo>
                      <a:pt x="11475" y="21713"/>
                    </a:lnTo>
                    <a:lnTo>
                      <a:pt x="10701" y="19573"/>
                    </a:lnTo>
                    <a:lnTo>
                      <a:pt x="10295" y="18522"/>
                    </a:lnTo>
                    <a:lnTo>
                      <a:pt x="9889" y="17470"/>
                    </a:lnTo>
                    <a:lnTo>
                      <a:pt x="9465" y="16437"/>
                    </a:lnTo>
                    <a:lnTo>
                      <a:pt x="9040" y="15404"/>
                    </a:lnTo>
                    <a:lnTo>
                      <a:pt x="8579" y="14371"/>
                    </a:lnTo>
                    <a:lnTo>
                      <a:pt x="8118" y="13338"/>
                    </a:lnTo>
                    <a:lnTo>
                      <a:pt x="7657" y="12323"/>
                    </a:lnTo>
                    <a:lnTo>
                      <a:pt x="7159" y="11327"/>
                    </a:lnTo>
                    <a:lnTo>
                      <a:pt x="6661" y="10313"/>
                    </a:lnTo>
                    <a:lnTo>
                      <a:pt x="6144" y="9335"/>
                    </a:lnTo>
                    <a:lnTo>
                      <a:pt x="5609" y="8339"/>
                    </a:lnTo>
                    <a:lnTo>
                      <a:pt x="5074" y="7379"/>
                    </a:lnTo>
                    <a:lnTo>
                      <a:pt x="4502" y="6420"/>
                    </a:lnTo>
                    <a:lnTo>
                      <a:pt x="3912" y="5461"/>
                    </a:lnTo>
                    <a:lnTo>
                      <a:pt x="3321" y="4520"/>
                    </a:lnTo>
                    <a:lnTo>
                      <a:pt x="2694" y="3598"/>
                    </a:lnTo>
                    <a:lnTo>
                      <a:pt x="2049" y="2675"/>
                    </a:lnTo>
                    <a:lnTo>
                      <a:pt x="1384" y="1771"/>
                    </a:lnTo>
                    <a:lnTo>
                      <a:pt x="720" y="886"/>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16"/>
              <p:cNvSpPr/>
              <p:nvPr/>
            </p:nvSpPr>
            <p:spPr>
              <a:xfrm>
                <a:off x="1759025" y="5134200"/>
                <a:ext cx="178050" cy="342675"/>
              </a:xfrm>
              <a:custGeom>
                <a:avLst/>
                <a:gdLst/>
                <a:ahLst/>
                <a:cxnLst/>
                <a:rect l="l" t="t" r="r" b="b"/>
                <a:pathLst>
                  <a:path w="7122" h="13707" extrusionOk="0">
                    <a:moveTo>
                      <a:pt x="1" y="0"/>
                    </a:moveTo>
                    <a:lnTo>
                      <a:pt x="554" y="757"/>
                    </a:lnTo>
                    <a:lnTo>
                      <a:pt x="1071" y="1531"/>
                    </a:lnTo>
                    <a:lnTo>
                      <a:pt x="1551" y="2325"/>
                    </a:lnTo>
                    <a:lnTo>
                      <a:pt x="2030" y="3136"/>
                    </a:lnTo>
                    <a:lnTo>
                      <a:pt x="2454" y="3948"/>
                    </a:lnTo>
                    <a:lnTo>
                      <a:pt x="2860" y="4778"/>
                    </a:lnTo>
                    <a:lnTo>
                      <a:pt x="3248" y="5627"/>
                    </a:lnTo>
                    <a:lnTo>
                      <a:pt x="3598" y="6494"/>
                    </a:lnTo>
                    <a:lnTo>
                      <a:pt x="3912" y="7379"/>
                    </a:lnTo>
                    <a:lnTo>
                      <a:pt x="4207" y="8246"/>
                    </a:lnTo>
                    <a:lnTo>
                      <a:pt x="4465" y="9150"/>
                    </a:lnTo>
                    <a:lnTo>
                      <a:pt x="4705" y="10054"/>
                    </a:lnTo>
                    <a:lnTo>
                      <a:pt x="4908" y="10958"/>
                    </a:lnTo>
                    <a:lnTo>
                      <a:pt x="5074" y="11862"/>
                    </a:lnTo>
                    <a:lnTo>
                      <a:pt x="5222" y="12785"/>
                    </a:lnTo>
                    <a:lnTo>
                      <a:pt x="5332" y="13707"/>
                    </a:lnTo>
                    <a:lnTo>
                      <a:pt x="7122" y="13707"/>
                    </a:lnTo>
                    <a:lnTo>
                      <a:pt x="6900" y="12766"/>
                    </a:lnTo>
                    <a:lnTo>
                      <a:pt x="6661" y="11807"/>
                    </a:lnTo>
                    <a:lnTo>
                      <a:pt x="6384" y="10884"/>
                    </a:lnTo>
                    <a:lnTo>
                      <a:pt x="6070" y="9962"/>
                    </a:lnTo>
                    <a:lnTo>
                      <a:pt x="5720" y="9040"/>
                    </a:lnTo>
                    <a:lnTo>
                      <a:pt x="5332" y="8136"/>
                    </a:lnTo>
                    <a:lnTo>
                      <a:pt x="4926" y="7250"/>
                    </a:lnTo>
                    <a:lnTo>
                      <a:pt x="4502" y="6383"/>
                    </a:lnTo>
                    <a:lnTo>
                      <a:pt x="4041" y="5516"/>
                    </a:lnTo>
                    <a:lnTo>
                      <a:pt x="3543" y="4668"/>
                    </a:lnTo>
                    <a:lnTo>
                      <a:pt x="3008" y="3837"/>
                    </a:lnTo>
                    <a:lnTo>
                      <a:pt x="2473" y="3044"/>
                    </a:lnTo>
                    <a:lnTo>
                      <a:pt x="1883" y="2251"/>
                    </a:lnTo>
                    <a:lnTo>
                      <a:pt x="1292" y="1476"/>
                    </a:lnTo>
                    <a:lnTo>
                      <a:pt x="665" y="738"/>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16"/>
              <p:cNvSpPr/>
              <p:nvPr/>
            </p:nvSpPr>
            <p:spPr>
              <a:xfrm>
                <a:off x="1689850" y="4921125"/>
                <a:ext cx="343150" cy="555750"/>
              </a:xfrm>
              <a:custGeom>
                <a:avLst/>
                <a:gdLst/>
                <a:ahLst/>
                <a:cxnLst/>
                <a:rect l="l" t="t" r="r" b="b"/>
                <a:pathLst>
                  <a:path w="13726" h="22230" extrusionOk="0">
                    <a:moveTo>
                      <a:pt x="1" y="0"/>
                    </a:moveTo>
                    <a:lnTo>
                      <a:pt x="517" y="591"/>
                    </a:lnTo>
                    <a:lnTo>
                      <a:pt x="1034" y="1162"/>
                    </a:lnTo>
                    <a:lnTo>
                      <a:pt x="1513" y="1771"/>
                    </a:lnTo>
                    <a:lnTo>
                      <a:pt x="2012" y="2362"/>
                    </a:lnTo>
                    <a:lnTo>
                      <a:pt x="2473" y="2989"/>
                    </a:lnTo>
                    <a:lnTo>
                      <a:pt x="2934" y="3616"/>
                    </a:lnTo>
                    <a:lnTo>
                      <a:pt x="3377" y="4243"/>
                    </a:lnTo>
                    <a:lnTo>
                      <a:pt x="3819" y="4889"/>
                    </a:lnTo>
                    <a:lnTo>
                      <a:pt x="4225" y="5535"/>
                    </a:lnTo>
                    <a:lnTo>
                      <a:pt x="4631" y="6199"/>
                    </a:lnTo>
                    <a:lnTo>
                      <a:pt x="5037" y="6863"/>
                    </a:lnTo>
                    <a:lnTo>
                      <a:pt x="5406" y="7545"/>
                    </a:lnTo>
                    <a:lnTo>
                      <a:pt x="5775" y="8228"/>
                    </a:lnTo>
                    <a:lnTo>
                      <a:pt x="6125" y="8911"/>
                    </a:lnTo>
                    <a:lnTo>
                      <a:pt x="6476" y="9612"/>
                    </a:lnTo>
                    <a:lnTo>
                      <a:pt x="6790" y="10313"/>
                    </a:lnTo>
                    <a:lnTo>
                      <a:pt x="7103" y="11014"/>
                    </a:lnTo>
                    <a:lnTo>
                      <a:pt x="7398" y="11733"/>
                    </a:lnTo>
                    <a:lnTo>
                      <a:pt x="7675" y="12453"/>
                    </a:lnTo>
                    <a:lnTo>
                      <a:pt x="7952" y="13191"/>
                    </a:lnTo>
                    <a:lnTo>
                      <a:pt x="8210" y="13928"/>
                    </a:lnTo>
                    <a:lnTo>
                      <a:pt x="8450" y="14666"/>
                    </a:lnTo>
                    <a:lnTo>
                      <a:pt x="8671" y="15404"/>
                    </a:lnTo>
                    <a:lnTo>
                      <a:pt x="8874" y="16142"/>
                    </a:lnTo>
                    <a:lnTo>
                      <a:pt x="9077" y="16899"/>
                    </a:lnTo>
                    <a:lnTo>
                      <a:pt x="9243" y="17655"/>
                    </a:lnTo>
                    <a:lnTo>
                      <a:pt x="9409" y="18411"/>
                    </a:lnTo>
                    <a:lnTo>
                      <a:pt x="9557" y="19168"/>
                    </a:lnTo>
                    <a:lnTo>
                      <a:pt x="9686" y="19924"/>
                    </a:lnTo>
                    <a:lnTo>
                      <a:pt x="9815" y="20699"/>
                    </a:lnTo>
                    <a:lnTo>
                      <a:pt x="9907" y="21474"/>
                    </a:lnTo>
                    <a:lnTo>
                      <a:pt x="9999" y="22230"/>
                    </a:lnTo>
                    <a:lnTo>
                      <a:pt x="13726" y="22230"/>
                    </a:lnTo>
                    <a:lnTo>
                      <a:pt x="13339" y="20754"/>
                    </a:lnTo>
                    <a:lnTo>
                      <a:pt x="12914" y="19278"/>
                    </a:lnTo>
                    <a:lnTo>
                      <a:pt x="12471" y="17821"/>
                    </a:lnTo>
                    <a:lnTo>
                      <a:pt x="12010" y="16382"/>
                    </a:lnTo>
                    <a:lnTo>
                      <a:pt x="11752" y="15663"/>
                    </a:lnTo>
                    <a:lnTo>
                      <a:pt x="11494" y="14943"/>
                    </a:lnTo>
                    <a:lnTo>
                      <a:pt x="11217" y="14242"/>
                    </a:lnTo>
                    <a:lnTo>
                      <a:pt x="10922" y="13523"/>
                    </a:lnTo>
                    <a:lnTo>
                      <a:pt x="10627" y="12822"/>
                    </a:lnTo>
                    <a:lnTo>
                      <a:pt x="10313" y="12139"/>
                    </a:lnTo>
                    <a:lnTo>
                      <a:pt x="9981" y="11438"/>
                    </a:lnTo>
                    <a:lnTo>
                      <a:pt x="9649" y="10755"/>
                    </a:lnTo>
                    <a:lnTo>
                      <a:pt x="9225" y="9944"/>
                    </a:lnTo>
                    <a:lnTo>
                      <a:pt x="8763" y="9150"/>
                    </a:lnTo>
                    <a:lnTo>
                      <a:pt x="8302" y="8357"/>
                    </a:lnTo>
                    <a:lnTo>
                      <a:pt x="7804" y="7582"/>
                    </a:lnTo>
                    <a:lnTo>
                      <a:pt x="7288" y="6826"/>
                    </a:lnTo>
                    <a:lnTo>
                      <a:pt x="6734" y="6088"/>
                    </a:lnTo>
                    <a:lnTo>
                      <a:pt x="6162" y="5369"/>
                    </a:lnTo>
                    <a:lnTo>
                      <a:pt x="5572" y="4668"/>
                    </a:lnTo>
                    <a:lnTo>
                      <a:pt x="4963" y="3985"/>
                    </a:lnTo>
                    <a:lnTo>
                      <a:pt x="4318" y="3339"/>
                    </a:lnTo>
                    <a:lnTo>
                      <a:pt x="3672" y="2712"/>
                    </a:lnTo>
                    <a:lnTo>
                      <a:pt x="2971" y="2103"/>
                    </a:lnTo>
                    <a:lnTo>
                      <a:pt x="2270" y="1531"/>
                    </a:lnTo>
                    <a:lnTo>
                      <a:pt x="1532" y="996"/>
                    </a:lnTo>
                    <a:lnTo>
                      <a:pt x="776" y="480"/>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16"/>
              <p:cNvSpPr/>
              <p:nvPr/>
            </p:nvSpPr>
            <p:spPr>
              <a:xfrm>
                <a:off x="1798225" y="4645325"/>
                <a:ext cx="363450" cy="831550"/>
              </a:xfrm>
              <a:custGeom>
                <a:avLst/>
                <a:gdLst/>
                <a:ahLst/>
                <a:cxnLst/>
                <a:rect l="l" t="t" r="r" b="b"/>
                <a:pathLst>
                  <a:path w="14538" h="33262" extrusionOk="0">
                    <a:moveTo>
                      <a:pt x="1" y="0"/>
                    </a:moveTo>
                    <a:lnTo>
                      <a:pt x="610" y="904"/>
                    </a:lnTo>
                    <a:lnTo>
                      <a:pt x="1200" y="1845"/>
                    </a:lnTo>
                    <a:lnTo>
                      <a:pt x="1790" y="2768"/>
                    </a:lnTo>
                    <a:lnTo>
                      <a:pt x="2344" y="3727"/>
                    </a:lnTo>
                    <a:lnTo>
                      <a:pt x="2879" y="4686"/>
                    </a:lnTo>
                    <a:lnTo>
                      <a:pt x="3414" y="5664"/>
                    </a:lnTo>
                    <a:lnTo>
                      <a:pt x="3912" y="6642"/>
                    </a:lnTo>
                    <a:lnTo>
                      <a:pt x="4392" y="7638"/>
                    </a:lnTo>
                    <a:lnTo>
                      <a:pt x="4853" y="8634"/>
                    </a:lnTo>
                    <a:lnTo>
                      <a:pt x="5314" y="9649"/>
                    </a:lnTo>
                    <a:lnTo>
                      <a:pt x="5738" y="10663"/>
                    </a:lnTo>
                    <a:lnTo>
                      <a:pt x="6144" y="11678"/>
                    </a:lnTo>
                    <a:lnTo>
                      <a:pt x="6532" y="12711"/>
                    </a:lnTo>
                    <a:lnTo>
                      <a:pt x="6900" y="13763"/>
                    </a:lnTo>
                    <a:lnTo>
                      <a:pt x="7251" y="14814"/>
                    </a:lnTo>
                    <a:lnTo>
                      <a:pt x="7583" y="15866"/>
                    </a:lnTo>
                    <a:lnTo>
                      <a:pt x="7878" y="16917"/>
                    </a:lnTo>
                    <a:lnTo>
                      <a:pt x="8173" y="17987"/>
                    </a:lnTo>
                    <a:lnTo>
                      <a:pt x="8450" y="19057"/>
                    </a:lnTo>
                    <a:lnTo>
                      <a:pt x="8690" y="20127"/>
                    </a:lnTo>
                    <a:lnTo>
                      <a:pt x="8930" y="21216"/>
                    </a:lnTo>
                    <a:lnTo>
                      <a:pt x="9133" y="22285"/>
                    </a:lnTo>
                    <a:lnTo>
                      <a:pt x="9317" y="23374"/>
                    </a:lnTo>
                    <a:lnTo>
                      <a:pt x="9483" y="24462"/>
                    </a:lnTo>
                    <a:lnTo>
                      <a:pt x="9631" y="25569"/>
                    </a:lnTo>
                    <a:lnTo>
                      <a:pt x="9760" y="26658"/>
                    </a:lnTo>
                    <a:lnTo>
                      <a:pt x="9852" y="27765"/>
                    </a:lnTo>
                    <a:lnTo>
                      <a:pt x="9944" y="28853"/>
                    </a:lnTo>
                    <a:lnTo>
                      <a:pt x="10000" y="29960"/>
                    </a:lnTo>
                    <a:lnTo>
                      <a:pt x="10037" y="31067"/>
                    </a:lnTo>
                    <a:lnTo>
                      <a:pt x="10055" y="32155"/>
                    </a:lnTo>
                    <a:lnTo>
                      <a:pt x="10055" y="33262"/>
                    </a:lnTo>
                    <a:lnTo>
                      <a:pt x="14538" y="33262"/>
                    </a:lnTo>
                    <a:lnTo>
                      <a:pt x="14353" y="31067"/>
                    </a:lnTo>
                    <a:lnTo>
                      <a:pt x="14132" y="28871"/>
                    </a:lnTo>
                    <a:lnTo>
                      <a:pt x="14003" y="27765"/>
                    </a:lnTo>
                    <a:lnTo>
                      <a:pt x="13874" y="26676"/>
                    </a:lnTo>
                    <a:lnTo>
                      <a:pt x="13726" y="25588"/>
                    </a:lnTo>
                    <a:lnTo>
                      <a:pt x="13560" y="24499"/>
                    </a:lnTo>
                    <a:lnTo>
                      <a:pt x="13394" y="23411"/>
                    </a:lnTo>
                    <a:lnTo>
                      <a:pt x="13191" y="22322"/>
                    </a:lnTo>
                    <a:lnTo>
                      <a:pt x="12970" y="21234"/>
                    </a:lnTo>
                    <a:lnTo>
                      <a:pt x="12748" y="20164"/>
                    </a:lnTo>
                    <a:lnTo>
                      <a:pt x="12490" y="19094"/>
                    </a:lnTo>
                    <a:lnTo>
                      <a:pt x="12213" y="18024"/>
                    </a:lnTo>
                    <a:lnTo>
                      <a:pt x="11918" y="16972"/>
                    </a:lnTo>
                    <a:lnTo>
                      <a:pt x="11586" y="15921"/>
                    </a:lnTo>
                    <a:lnTo>
                      <a:pt x="11180" y="14740"/>
                    </a:lnTo>
                    <a:lnTo>
                      <a:pt x="10719" y="13541"/>
                    </a:lnTo>
                    <a:lnTo>
                      <a:pt x="10240" y="12379"/>
                    </a:lnTo>
                    <a:lnTo>
                      <a:pt x="9963" y="11807"/>
                    </a:lnTo>
                    <a:lnTo>
                      <a:pt x="9705" y="11235"/>
                    </a:lnTo>
                    <a:lnTo>
                      <a:pt x="9409" y="10663"/>
                    </a:lnTo>
                    <a:lnTo>
                      <a:pt x="9133" y="10110"/>
                    </a:lnTo>
                    <a:lnTo>
                      <a:pt x="8819" y="9556"/>
                    </a:lnTo>
                    <a:lnTo>
                      <a:pt x="8505" y="9003"/>
                    </a:lnTo>
                    <a:lnTo>
                      <a:pt x="8192" y="8468"/>
                    </a:lnTo>
                    <a:lnTo>
                      <a:pt x="7860" y="7933"/>
                    </a:lnTo>
                    <a:lnTo>
                      <a:pt x="7509" y="7398"/>
                    </a:lnTo>
                    <a:lnTo>
                      <a:pt x="7159" y="6881"/>
                    </a:lnTo>
                    <a:lnTo>
                      <a:pt x="6790" y="6365"/>
                    </a:lnTo>
                    <a:lnTo>
                      <a:pt x="6421" y="5867"/>
                    </a:lnTo>
                    <a:lnTo>
                      <a:pt x="6033" y="5369"/>
                    </a:lnTo>
                    <a:lnTo>
                      <a:pt x="5628" y="4889"/>
                    </a:lnTo>
                    <a:lnTo>
                      <a:pt x="5222" y="4409"/>
                    </a:lnTo>
                    <a:lnTo>
                      <a:pt x="4797" y="3948"/>
                    </a:lnTo>
                    <a:lnTo>
                      <a:pt x="4373" y="3506"/>
                    </a:lnTo>
                    <a:lnTo>
                      <a:pt x="3930" y="3063"/>
                    </a:lnTo>
                    <a:lnTo>
                      <a:pt x="3469" y="2638"/>
                    </a:lnTo>
                    <a:lnTo>
                      <a:pt x="3008" y="2214"/>
                    </a:lnTo>
                    <a:lnTo>
                      <a:pt x="2528" y="1808"/>
                    </a:lnTo>
                    <a:lnTo>
                      <a:pt x="2049" y="1421"/>
                    </a:lnTo>
                    <a:lnTo>
                      <a:pt x="1551" y="1033"/>
                    </a:lnTo>
                    <a:lnTo>
                      <a:pt x="1052" y="683"/>
                    </a:lnTo>
                    <a:lnTo>
                      <a:pt x="518" y="332"/>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16"/>
              <p:cNvSpPr/>
              <p:nvPr/>
            </p:nvSpPr>
            <p:spPr>
              <a:xfrm>
                <a:off x="2163500" y="4830725"/>
                <a:ext cx="129175" cy="646150"/>
              </a:xfrm>
              <a:custGeom>
                <a:avLst/>
                <a:gdLst/>
                <a:ahLst/>
                <a:cxnLst/>
                <a:rect l="l" t="t" r="r" b="b"/>
                <a:pathLst>
                  <a:path w="5167" h="25846" extrusionOk="0">
                    <a:moveTo>
                      <a:pt x="5166" y="0"/>
                    </a:moveTo>
                    <a:lnTo>
                      <a:pt x="4834" y="757"/>
                    </a:lnTo>
                    <a:lnTo>
                      <a:pt x="4520" y="1495"/>
                    </a:lnTo>
                    <a:lnTo>
                      <a:pt x="4207" y="2251"/>
                    </a:lnTo>
                    <a:lnTo>
                      <a:pt x="3930" y="3026"/>
                    </a:lnTo>
                    <a:lnTo>
                      <a:pt x="3672" y="3782"/>
                    </a:lnTo>
                    <a:lnTo>
                      <a:pt x="3432" y="4557"/>
                    </a:lnTo>
                    <a:lnTo>
                      <a:pt x="3211" y="5350"/>
                    </a:lnTo>
                    <a:lnTo>
                      <a:pt x="3008" y="6125"/>
                    </a:lnTo>
                    <a:lnTo>
                      <a:pt x="2823" y="6918"/>
                    </a:lnTo>
                    <a:lnTo>
                      <a:pt x="2657" y="7712"/>
                    </a:lnTo>
                    <a:lnTo>
                      <a:pt x="2491" y="8505"/>
                    </a:lnTo>
                    <a:lnTo>
                      <a:pt x="2362" y="9317"/>
                    </a:lnTo>
                    <a:lnTo>
                      <a:pt x="2233" y="10110"/>
                    </a:lnTo>
                    <a:lnTo>
                      <a:pt x="2122" y="10922"/>
                    </a:lnTo>
                    <a:lnTo>
                      <a:pt x="2030" y="11733"/>
                    </a:lnTo>
                    <a:lnTo>
                      <a:pt x="1938" y="12545"/>
                    </a:lnTo>
                    <a:lnTo>
                      <a:pt x="1864" y="13375"/>
                    </a:lnTo>
                    <a:lnTo>
                      <a:pt x="1809" y="14187"/>
                    </a:lnTo>
                    <a:lnTo>
                      <a:pt x="1698" y="15829"/>
                    </a:lnTo>
                    <a:lnTo>
                      <a:pt x="1643" y="17489"/>
                    </a:lnTo>
                    <a:lnTo>
                      <a:pt x="1606" y="19149"/>
                    </a:lnTo>
                    <a:lnTo>
                      <a:pt x="1606" y="20791"/>
                    </a:lnTo>
                    <a:lnTo>
                      <a:pt x="1606" y="22452"/>
                    </a:lnTo>
                    <a:lnTo>
                      <a:pt x="1661" y="25735"/>
                    </a:lnTo>
                    <a:lnTo>
                      <a:pt x="1" y="9575"/>
                    </a:lnTo>
                    <a:lnTo>
                      <a:pt x="111" y="25846"/>
                    </a:lnTo>
                    <a:lnTo>
                      <a:pt x="3506" y="25846"/>
                    </a:lnTo>
                    <a:lnTo>
                      <a:pt x="3487" y="24223"/>
                    </a:lnTo>
                    <a:lnTo>
                      <a:pt x="3506" y="22581"/>
                    </a:lnTo>
                    <a:lnTo>
                      <a:pt x="3506" y="20920"/>
                    </a:lnTo>
                    <a:lnTo>
                      <a:pt x="3543" y="19279"/>
                    </a:lnTo>
                    <a:lnTo>
                      <a:pt x="3598" y="17618"/>
                    </a:lnTo>
                    <a:lnTo>
                      <a:pt x="3653" y="15958"/>
                    </a:lnTo>
                    <a:lnTo>
                      <a:pt x="3727" y="14298"/>
                    </a:lnTo>
                    <a:lnTo>
                      <a:pt x="3819" y="12656"/>
                    </a:lnTo>
                    <a:lnTo>
                      <a:pt x="3930" y="11014"/>
                    </a:lnTo>
                    <a:lnTo>
                      <a:pt x="4059" y="9390"/>
                    </a:lnTo>
                    <a:lnTo>
                      <a:pt x="4207" y="7767"/>
                    </a:lnTo>
                    <a:lnTo>
                      <a:pt x="4373" y="6181"/>
                    </a:lnTo>
                    <a:lnTo>
                      <a:pt x="4539" y="4594"/>
                    </a:lnTo>
                    <a:lnTo>
                      <a:pt x="4742" y="3044"/>
                    </a:lnTo>
                    <a:lnTo>
                      <a:pt x="4945" y="1513"/>
                    </a:lnTo>
                    <a:lnTo>
                      <a:pt x="516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16"/>
              <p:cNvSpPr/>
              <p:nvPr/>
            </p:nvSpPr>
            <p:spPr>
              <a:xfrm>
                <a:off x="5375725" y="4808125"/>
                <a:ext cx="176225" cy="668750"/>
              </a:xfrm>
              <a:custGeom>
                <a:avLst/>
                <a:gdLst/>
                <a:ahLst/>
                <a:cxnLst/>
                <a:rect l="l" t="t" r="r" b="b"/>
                <a:pathLst>
                  <a:path w="7049" h="26750" extrusionOk="0">
                    <a:moveTo>
                      <a:pt x="1" y="1"/>
                    </a:moveTo>
                    <a:lnTo>
                      <a:pt x="278" y="738"/>
                    </a:lnTo>
                    <a:lnTo>
                      <a:pt x="573" y="1476"/>
                    </a:lnTo>
                    <a:lnTo>
                      <a:pt x="831" y="2214"/>
                    </a:lnTo>
                    <a:lnTo>
                      <a:pt x="1089" y="2989"/>
                    </a:lnTo>
                    <a:lnTo>
                      <a:pt x="1329" y="3764"/>
                    </a:lnTo>
                    <a:lnTo>
                      <a:pt x="1551" y="4539"/>
                    </a:lnTo>
                    <a:lnTo>
                      <a:pt x="1772" y="5332"/>
                    </a:lnTo>
                    <a:lnTo>
                      <a:pt x="1975" y="6144"/>
                    </a:lnTo>
                    <a:lnTo>
                      <a:pt x="2159" y="6955"/>
                    </a:lnTo>
                    <a:lnTo>
                      <a:pt x="2344" y="7786"/>
                    </a:lnTo>
                    <a:lnTo>
                      <a:pt x="2510" y="8616"/>
                    </a:lnTo>
                    <a:lnTo>
                      <a:pt x="2657" y="9446"/>
                    </a:lnTo>
                    <a:lnTo>
                      <a:pt x="2787" y="10294"/>
                    </a:lnTo>
                    <a:lnTo>
                      <a:pt x="2916" y="11143"/>
                    </a:lnTo>
                    <a:lnTo>
                      <a:pt x="3026" y="11992"/>
                    </a:lnTo>
                    <a:lnTo>
                      <a:pt x="3137" y="12859"/>
                    </a:lnTo>
                    <a:lnTo>
                      <a:pt x="3211" y="13726"/>
                    </a:lnTo>
                    <a:lnTo>
                      <a:pt x="3303" y="14593"/>
                    </a:lnTo>
                    <a:lnTo>
                      <a:pt x="3358" y="15460"/>
                    </a:lnTo>
                    <a:lnTo>
                      <a:pt x="3414" y="16327"/>
                    </a:lnTo>
                    <a:lnTo>
                      <a:pt x="3451" y="17212"/>
                    </a:lnTo>
                    <a:lnTo>
                      <a:pt x="3469" y="18079"/>
                    </a:lnTo>
                    <a:lnTo>
                      <a:pt x="3488" y="18965"/>
                    </a:lnTo>
                    <a:lnTo>
                      <a:pt x="3469" y="19832"/>
                    </a:lnTo>
                    <a:lnTo>
                      <a:pt x="3469" y="20718"/>
                    </a:lnTo>
                    <a:lnTo>
                      <a:pt x="3432" y="21585"/>
                    </a:lnTo>
                    <a:lnTo>
                      <a:pt x="3395" y="22452"/>
                    </a:lnTo>
                    <a:lnTo>
                      <a:pt x="3340" y="23319"/>
                    </a:lnTo>
                    <a:lnTo>
                      <a:pt x="3285" y="24186"/>
                    </a:lnTo>
                    <a:lnTo>
                      <a:pt x="3211" y="25053"/>
                    </a:lnTo>
                    <a:lnTo>
                      <a:pt x="3119" y="25901"/>
                    </a:lnTo>
                    <a:lnTo>
                      <a:pt x="3008" y="26750"/>
                    </a:lnTo>
                    <a:lnTo>
                      <a:pt x="7048" y="26750"/>
                    </a:lnTo>
                    <a:lnTo>
                      <a:pt x="7030" y="25403"/>
                    </a:lnTo>
                    <a:lnTo>
                      <a:pt x="6974" y="24075"/>
                    </a:lnTo>
                    <a:lnTo>
                      <a:pt x="6919" y="22728"/>
                    </a:lnTo>
                    <a:lnTo>
                      <a:pt x="6845" y="21400"/>
                    </a:lnTo>
                    <a:lnTo>
                      <a:pt x="6734" y="20053"/>
                    </a:lnTo>
                    <a:lnTo>
                      <a:pt x="6605" y="18725"/>
                    </a:lnTo>
                    <a:lnTo>
                      <a:pt x="6458" y="17397"/>
                    </a:lnTo>
                    <a:lnTo>
                      <a:pt x="6255" y="16069"/>
                    </a:lnTo>
                    <a:lnTo>
                      <a:pt x="6089" y="14980"/>
                    </a:lnTo>
                    <a:lnTo>
                      <a:pt x="5886" y="13910"/>
                    </a:lnTo>
                    <a:lnTo>
                      <a:pt x="5646" y="12840"/>
                    </a:lnTo>
                    <a:lnTo>
                      <a:pt x="5406" y="11789"/>
                    </a:lnTo>
                    <a:lnTo>
                      <a:pt x="5111" y="10737"/>
                    </a:lnTo>
                    <a:lnTo>
                      <a:pt x="4816" y="9686"/>
                    </a:lnTo>
                    <a:lnTo>
                      <a:pt x="4465" y="8653"/>
                    </a:lnTo>
                    <a:lnTo>
                      <a:pt x="4096" y="7620"/>
                    </a:lnTo>
                    <a:lnTo>
                      <a:pt x="3709" y="6605"/>
                    </a:lnTo>
                    <a:lnTo>
                      <a:pt x="3285" y="5609"/>
                    </a:lnTo>
                    <a:lnTo>
                      <a:pt x="2823" y="4631"/>
                    </a:lnTo>
                    <a:lnTo>
                      <a:pt x="2325" y="3672"/>
                    </a:lnTo>
                    <a:lnTo>
                      <a:pt x="1790" y="2712"/>
                    </a:lnTo>
                    <a:lnTo>
                      <a:pt x="1237" y="1790"/>
                    </a:lnTo>
                    <a:lnTo>
                      <a:pt x="628" y="886"/>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16"/>
              <p:cNvSpPr/>
              <p:nvPr/>
            </p:nvSpPr>
            <p:spPr>
              <a:xfrm>
                <a:off x="5578675" y="5041950"/>
                <a:ext cx="70575" cy="434925"/>
              </a:xfrm>
              <a:custGeom>
                <a:avLst/>
                <a:gdLst/>
                <a:ahLst/>
                <a:cxnLst/>
                <a:rect l="l" t="t" r="r" b="b"/>
                <a:pathLst>
                  <a:path w="2823" h="17397" extrusionOk="0">
                    <a:moveTo>
                      <a:pt x="2823" y="1"/>
                    </a:moveTo>
                    <a:lnTo>
                      <a:pt x="0" y="17397"/>
                    </a:lnTo>
                    <a:lnTo>
                      <a:pt x="1254" y="17397"/>
                    </a:lnTo>
                    <a:lnTo>
                      <a:pt x="1365" y="15220"/>
                    </a:lnTo>
                    <a:lnTo>
                      <a:pt x="1513" y="13043"/>
                    </a:lnTo>
                    <a:lnTo>
                      <a:pt x="1679" y="10866"/>
                    </a:lnTo>
                    <a:lnTo>
                      <a:pt x="1863" y="8690"/>
                    </a:lnTo>
                    <a:lnTo>
                      <a:pt x="2066" y="6513"/>
                    </a:lnTo>
                    <a:lnTo>
                      <a:pt x="2306" y="4336"/>
                    </a:lnTo>
                    <a:lnTo>
                      <a:pt x="2546" y="2159"/>
                    </a:lnTo>
                    <a:lnTo>
                      <a:pt x="282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16"/>
              <p:cNvSpPr/>
              <p:nvPr/>
            </p:nvSpPr>
            <p:spPr>
              <a:xfrm>
                <a:off x="5629850" y="5081625"/>
                <a:ext cx="185425" cy="395250"/>
              </a:xfrm>
              <a:custGeom>
                <a:avLst/>
                <a:gdLst/>
                <a:ahLst/>
                <a:cxnLst/>
                <a:rect l="l" t="t" r="r" b="b"/>
                <a:pathLst>
                  <a:path w="7417" h="15810" extrusionOk="0">
                    <a:moveTo>
                      <a:pt x="7417" y="0"/>
                    </a:moveTo>
                    <a:lnTo>
                      <a:pt x="6974" y="590"/>
                    </a:lnTo>
                    <a:lnTo>
                      <a:pt x="6365" y="1439"/>
                    </a:lnTo>
                    <a:lnTo>
                      <a:pt x="5775" y="2325"/>
                    </a:lnTo>
                    <a:lnTo>
                      <a:pt x="5221" y="3210"/>
                    </a:lnTo>
                    <a:lnTo>
                      <a:pt x="4686" y="4114"/>
                    </a:lnTo>
                    <a:lnTo>
                      <a:pt x="4152" y="5036"/>
                    </a:lnTo>
                    <a:lnTo>
                      <a:pt x="3672" y="5959"/>
                    </a:lnTo>
                    <a:lnTo>
                      <a:pt x="3192" y="6900"/>
                    </a:lnTo>
                    <a:lnTo>
                      <a:pt x="2749" y="7859"/>
                    </a:lnTo>
                    <a:lnTo>
                      <a:pt x="2307" y="8818"/>
                    </a:lnTo>
                    <a:lnTo>
                      <a:pt x="1919" y="9796"/>
                    </a:lnTo>
                    <a:lnTo>
                      <a:pt x="1532" y="10774"/>
                    </a:lnTo>
                    <a:lnTo>
                      <a:pt x="1181" y="11770"/>
                    </a:lnTo>
                    <a:lnTo>
                      <a:pt x="849" y="12766"/>
                    </a:lnTo>
                    <a:lnTo>
                      <a:pt x="536" y="13781"/>
                    </a:lnTo>
                    <a:lnTo>
                      <a:pt x="259" y="14795"/>
                    </a:lnTo>
                    <a:lnTo>
                      <a:pt x="1" y="15810"/>
                    </a:lnTo>
                    <a:lnTo>
                      <a:pt x="3063" y="15810"/>
                    </a:lnTo>
                    <a:lnTo>
                      <a:pt x="3211" y="14869"/>
                    </a:lnTo>
                    <a:lnTo>
                      <a:pt x="3358" y="13928"/>
                    </a:lnTo>
                    <a:lnTo>
                      <a:pt x="3524" y="12987"/>
                    </a:lnTo>
                    <a:lnTo>
                      <a:pt x="3709" y="12047"/>
                    </a:lnTo>
                    <a:lnTo>
                      <a:pt x="3912" y="11106"/>
                    </a:lnTo>
                    <a:lnTo>
                      <a:pt x="4115" y="10165"/>
                    </a:lnTo>
                    <a:lnTo>
                      <a:pt x="4336" y="9243"/>
                    </a:lnTo>
                    <a:lnTo>
                      <a:pt x="4576" y="8320"/>
                    </a:lnTo>
                    <a:lnTo>
                      <a:pt x="4834" y="7398"/>
                    </a:lnTo>
                    <a:lnTo>
                      <a:pt x="5092" y="6475"/>
                    </a:lnTo>
                    <a:lnTo>
                      <a:pt x="5369" y="5553"/>
                    </a:lnTo>
                    <a:lnTo>
                      <a:pt x="5664" y="4649"/>
                    </a:lnTo>
                    <a:lnTo>
                      <a:pt x="5978" y="3745"/>
                    </a:lnTo>
                    <a:lnTo>
                      <a:pt x="6291" y="2841"/>
                    </a:lnTo>
                    <a:lnTo>
                      <a:pt x="6624" y="1956"/>
                    </a:lnTo>
                    <a:lnTo>
                      <a:pt x="6974" y="1052"/>
                    </a:lnTo>
                    <a:lnTo>
                      <a:pt x="741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62" name="Google Shape;1262;p16"/>
            <p:cNvGrpSpPr/>
            <p:nvPr/>
          </p:nvGrpSpPr>
          <p:grpSpPr>
            <a:xfrm>
              <a:off x="4591625" y="4327950"/>
              <a:ext cx="4552475" cy="860150"/>
              <a:chOff x="1262800" y="4616725"/>
              <a:chExt cx="4552475" cy="860150"/>
            </a:xfrm>
          </p:grpSpPr>
          <p:sp>
            <p:nvSpPr>
              <p:cNvPr id="1263" name="Google Shape;1263;p16"/>
              <p:cNvSpPr/>
              <p:nvPr/>
            </p:nvSpPr>
            <p:spPr>
              <a:xfrm>
                <a:off x="1413150" y="5126825"/>
                <a:ext cx="65050" cy="350050"/>
              </a:xfrm>
              <a:custGeom>
                <a:avLst/>
                <a:gdLst/>
                <a:ahLst/>
                <a:cxnLst/>
                <a:rect l="l" t="t" r="r" b="b"/>
                <a:pathLst>
                  <a:path w="2602" h="14002" extrusionOk="0">
                    <a:moveTo>
                      <a:pt x="2601" y="0"/>
                    </a:moveTo>
                    <a:lnTo>
                      <a:pt x="2343" y="849"/>
                    </a:lnTo>
                    <a:lnTo>
                      <a:pt x="2085" y="1697"/>
                    </a:lnTo>
                    <a:lnTo>
                      <a:pt x="1845" y="2546"/>
                    </a:lnTo>
                    <a:lnTo>
                      <a:pt x="1623" y="3413"/>
                    </a:lnTo>
                    <a:lnTo>
                      <a:pt x="1402" y="4280"/>
                    </a:lnTo>
                    <a:lnTo>
                      <a:pt x="1199" y="5147"/>
                    </a:lnTo>
                    <a:lnTo>
                      <a:pt x="1015" y="6014"/>
                    </a:lnTo>
                    <a:lnTo>
                      <a:pt x="849" y="6900"/>
                    </a:lnTo>
                    <a:lnTo>
                      <a:pt x="701" y="7785"/>
                    </a:lnTo>
                    <a:lnTo>
                      <a:pt x="553" y="8671"/>
                    </a:lnTo>
                    <a:lnTo>
                      <a:pt x="424" y="9556"/>
                    </a:lnTo>
                    <a:lnTo>
                      <a:pt x="314" y="10442"/>
                    </a:lnTo>
                    <a:lnTo>
                      <a:pt x="221" y="11327"/>
                    </a:lnTo>
                    <a:lnTo>
                      <a:pt x="129" y="12213"/>
                    </a:lnTo>
                    <a:lnTo>
                      <a:pt x="55" y="13117"/>
                    </a:lnTo>
                    <a:lnTo>
                      <a:pt x="0" y="14002"/>
                    </a:lnTo>
                    <a:lnTo>
                      <a:pt x="701" y="14002"/>
                    </a:lnTo>
                    <a:lnTo>
                      <a:pt x="701" y="13117"/>
                    </a:lnTo>
                    <a:lnTo>
                      <a:pt x="719" y="12231"/>
                    </a:lnTo>
                    <a:lnTo>
                      <a:pt x="756" y="11346"/>
                    </a:lnTo>
                    <a:lnTo>
                      <a:pt x="793" y="10460"/>
                    </a:lnTo>
                    <a:lnTo>
                      <a:pt x="867" y="9575"/>
                    </a:lnTo>
                    <a:lnTo>
                      <a:pt x="941" y="8689"/>
                    </a:lnTo>
                    <a:lnTo>
                      <a:pt x="1033" y="7804"/>
                    </a:lnTo>
                    <a:lnTo>
                      <a:pt x="1144" y="6936"/>
                    </a:lnTo>
                    <a:lnTo>
                      <a:pt x="1273" y="6051"/>
                    </a:lnTo>
                    <a:lnTo>
                      <a:pt x="1420" y="5184"/>
                    </a:lnTo>
                    <a:lnTo>
                      <a:pt x="1568" y="4317"/>
                    </a:lnTo>
                    <a:lnTo>
                      <a:pt x="1753" y="3431"/>
                    </a:lnTo>
                    <a:lnTo>
                      <a:pt x="1937" y="2564"/>
                    </a:lnTo>
                    <a:lnTo>
                      <a:pt x="2140" y="1716"/>
                    </a:lnTo>
                    <a:lnTo>
                      <a:pt x="2361" y="849"/>
                    </a:lnTo>
                    <a:lnTo>
                      <a:pt x="26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16"/>
              <p:cNvSpPr/>
              <p:nvPr/>
            </p:nvSpPr>
            <p:spPr>
              <a:xfrm>
                <a:off x="1504450" y="5271625"/>
                <a:ext cx="59050" cy="205250"/>
              </a:xfrm>
              <a:custGeom>
                <a:avLst/>
                <a:gdLst/>
                <a:ahLst/>
                <a:cxnLst/>
                <a:rect l="l" t="t" r="r" b="b"/>
                <a:pathLst>
                  <a:path w="2362" h="8210" extrusionOk="0">
                    <a:moveTo>
                      <a:pt x="2362" y="1"/>
                    </a:moveTo>
                    <a:lnTo>
                      <a:pt x="1200" y="4096"/>
                    </a:lnTo>
                    <a:lnTo>
                      <a:pt x="1" y="8210"/>
                    </a:lnTo>
                    <a:lnTo>
                      <a:pt x="1384" y="8210"/>
                    </a:lnTo>
                    <a:lnTo>
                      <a:pt x="1716" y="6088"/>
                    </a:lnTo>
                    <a:lnTo>
                      <a:pt x="1845" y="5037"/>
                    </a:lnTo>
                    <a:lnTo>
                      <a:pt x="1975" y="4004"/>
                    </a:lnTo>
                    <a:lnTo>
                      <a:pt x="2104" y="2971"/>
                    </a:lnTo>
                    <a:lnTo>
                      <a:pt x="2196" y="1956"/>
                    </a:lnTo>
                    <a:lnTo>
                      <a:pt x="2288" y="978"/>
                    </a:lnTo>
                    <a:lnTo>
                      <a:pt x="236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16"/>
              <p:cNvSpPr/>
              <p:nvPr/>
            </p:nvSpPr>
            <p:spPr>
              <a:xfrm>
                <a:off x="3274975" y="4808125"/>
                <a:ext cx="176225" cy="668750"/>
              </a:xfrm>
              <a:custGeom>
                <a:avLst/>
                <a:gdLst/>
                <a:ahLst/>
                <a:cxnLst/>
                <a:rect l="l" t="t" r="r" b="b"/>
                <a:pathLst>
                  <a:path w="7049" h="26750" extrusionOk="0">
                    <a:moveTo>
                      <a:pt x="1" y="1"/>
                    </a:moveTo>
                    <a:lnTo>
                      <a:pt x="278" y="738"/>
                    </a:lnTo>
                    <a:lnTo>
                      <a:pt x="554" y="1476"/>
                    </a:lnTo>
                    <a:lnTo>
                      <a:pt x="831" y="2214"/>
                    </a:lnTo>
                    <a:lnTo>
                      <a:pt x="1089" y="2989"/>
                    </a:lnTo>
                    <a:lnTo>
                      <a:pt x="1329" y="3764"/>
                    </a:lnTo>
                    <a:lnTo>
                      <a:pt x="1551" y="4539"/>
                    </a:lnTo>
                    <a:lnTo>
                      <a:pt x="1772" y="5332"/>
                    </a:lnTo>
                    <a:lnTo>
                      <a:pt x="1975" y="6144"/>
                    </a:lnTo>
                    <a:lnTo>
                      <a:pt x="2159" y="6955"/>
                    </a:lnTo>
                    <a:lnTo>
                      <a:pt x="2344" y="7786"/>
                    </a:lnTo>
                    <a:lnTo>
                      <a:pt x="2510" y="8616"/>
                    </a:lnTo>
                    <a:lnTo>
                      <a:pt x="2657" y="9446"/>
                    </a:lnTo>
                    <a:lnTo>
                      <a:pt x="2787" y="10294"/>
                    </a:lnTo>
                    <a:lnTo>
                      <a:pt x="2916" y="11143"/>
                    </a:lnTo>
                    <a:lnTo>
                      <a:pt x="3026" y="11992"/>
                    </a:lnTo>
                    <a:lnTo>
                      <a:pt x="3137" y="12859"/>
                    </a:lnTo>
                    <a:lnTo>
                      <a:pt x="3211" y="13726"/>
                    </a:lnTo>
                    <a:lnTo>
                      <a:pt x="3285" y="14593"/>
                    </a:lnTo>
                    <a:lnTo>
                      <a:pt x="3359" y="15460"/>
                    </a:lnTo>
                    <a:lnTo>
                      <a:pt x="3414" y="16327"/>
                    </a:lnTo>
                    <a:lnTo>
                      <a:pt x="3451" y="17212"/>
                    </a:lnTo>
                    <a:lnTo>
                      <a:pt x="3469" y="18079"/>
                    </a:lnTo>
                    <a:lnTo>
                      <a:pt x="3488" y="18965"/>
                    </a:lnTo>
                    <a:lnTo>
                      <a:pt x="3469" y="19832"/>
                    </a:lnTo>
                    <a:lnTo>
                      <a:pt x="3469" y="20718"/>
                    </a:lnTo>
                    <a:lnTo>
                      <a:pt x="3432" y="21585"/>
                    </a:lnTo>
                    <a:lnTo>
                      <a:pt x="3395" y="22452"/>
                    </a:lnTo>
                    <a:lnTo>
                      <a:pt x="3340" y="23319"/>
                    </a:lnTo>
                    <a:lnTo>
                      <a:pt x="3285" y="24186"/>
                    </a:lnTo>
                    <a:lnTo>
                      <a:pt x="3211" y="25053"/>
                    </a:lnTo>
                    <a:lnTo>
                      <a:pt x="3119" y="25901"/>
                    </a:lnTo>
                    <a:lnTo>
                      <a:pt x="3008" y="26750"/>
                    </a:lnTo>
                    <a:lnTo>
                      <a:pt x="7048" y="26750"/>
                    </a:lnTo>
                    <a:lnTo>
                      <a:pt x="7011" y="25422"/>
                    </a:lnTo>
                    <a:lnTo>
                      <a:pt x="6974" y="24075"/>
                    </a:lnTo>
                    <a:lnTo>
                      <a:pt x="6919" y="22728"/>
                    </a:lnTo>
                    <a:lnTo>
                      <a:pt x="6845" y="21400"/>
                    </a:lnTo>
                    <a:lnTo>
                      <a:pt x="6734" y="20053"/>
                    </a:lnTo>
                    <a:lnTo>
                      <a:pt x="6605" y="18725"/>
                    </a:lnTo>
                    <a:lnTo>
                      <a:pt x="6439" y="17397"/>
                    </a:lnTo>
                    <a:lnTo>
                      <a:pt x="6255" y="16069"/>
                    </a:lnTo>
                    <a:lnTo>
                      <a:pt x="6089" y="14980"/>
                    </a:lnTo>
                    <a:lnTo>
                      <a:pt x="5886" y="13910"/>
                    </a:lnTo>
                    <a:lnTo>
                      <a:pt x="5646" y="12840"/>
                    </a:lnTo>
                    <a:lnTo>
                      <a:pt x="5388" y="11789"/>
                    </a:lnTo>
                    <a:lnTo>
                      <a:pt x="5111" y="10737"/>
                    </a:lnTo>
                    <a:lnTo>
                      <a:pt x="4816" y="9686"/>
                    </a:lnTo>
                    <a:lnTo>
                      <a:pt x="4465" y="8653"/>
                    </a:lnTo>
                    <a:lnTo>
                      <a:pt x="4096" y="7620"/>
                    </a:lnTo>
                    <a:lnTo>
                      <a:pt x="3709" y="6605"/>
                    </a:lnTo>
                    <a:lnTo>
                      <a:pt x="3266" y="5609"/>
                    </a:lnTo>
                    <a:lnTo>
                      <a:pt x="2805" y="4631"/>
                    </a:lnTo>
                    <a:lnTo>
                      <a:pt x="2325" y="3672"/>
                    </a:lnTo>
                    <a:lnTo>
                      <a:pt x="1790" y="2712"/>
                    </a:lnTo>
                    <a:lnTo>
                      <a:pt x="1219" y="1790"/>
                    </a:lnTo>
                    <a:lnTo>
                      <a:pt x="628" y="886"/>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16"/>
              <p:cNvSpPr/>
              <p:nvPr/>
            </p:nvSpPr>
            <p:spPr>
              <a:xfrm>
                <a:off x="3477925" y="5041950"/>
                <a:ext cx="70575" cy="434925"/>
              </a:xfrm>
              <a:custGeom>
                <a:avLst/>
                <a:gdLst/>
                <a:ahLst/>
                <a:cxnLst/>
                <a:rect l="l" t="t" r="r" b="b"/>
                <a:pathLst>
                  <a:path w="2823" h="17397" extrusionOk="0">
                    <a:moveTo>
                      <a:pt x="2823" y="1"/>
                    </a:moveTo>
                    <a:lnTo>
                      <a:pt x="0" y="17397"/>
                    </a:lnTo>
                    <a:lnTo>
                      <a:pt x="1255" y="17397"/>
                    </a:lnTo>
                    <a:lnTo>
                      <a:pt x="1365" y="15220"/>
                    </a:lnTo>
                    <a:lnTo>
                      <a:pt x="1513" y="13043"/>
                    </a:lnTo>
                    <a:lnTo>
                      <a:pt x="1679" y="10866"/>
                    </a:lnTo>
                    <a:lnTo>
                      <a:pt x="1863" y="8690"/>
                    </a:lnTo>
                    <a:lnTo>
                      <a:pt x="2066" y="6513"/>
                    </a:lnTo>
                    <a:lnTo>
                      <a:pt x="2306" y="4336"/>
                    </a:lnTo>
                    <a:lnTo>
                      <a:pt x="2546" y="2159"/>
                    </a:lnTo>
                    <a:lnTo>
                      <a:pt x="282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16"/>
              <p:cNvSpPr/>
              <p:nvPr/>
            </p:nvSpPr>
            <p:spPr>
              <a:xfrm>
                <a:off x="3529100" y="5081625"/>
                <a:ext cx="184975" cy="395250"/>
              </a:xfrm>
              <a:custGeom>
                <a:avLst/>
                <a:gdLst/>
                <a:ahLst/>
                <a:cxnLst/>
                <a:rect l="l" t="t" r="r" b="b"/>
                <a:pathLst>
                  <a:path w="7399" h="15810" extrusionOk="0">
                    <a:moveTo>
                      <a:pt x="7398" y="0"/>
                    </a:moveTo>
                    <a:lnTo>
                      <a:pt x="6753" y="886"/>
                    </a:lnTo>
                    <a:lnTo>
                      <a:pt x="6144" y="1790"/>
                    </a:lnTo>
                    <a:lnTo>
                      <a:pt x="5535" y="2712"/>
                    </a:lnTo>
                    <a:lnTo>
                      <a:pt x="4963" y="3653"/>
                    </a:lnTo>
                    <a:lnTo>
                      <a:pt x="4410" y="4594"/>
                    </a:lnTo>
                    <a:lnTo>
                      <a:pt x="3875" y="5553"/>
                    </a:lnTo>
                    <a:lnTo>
                      <a:pt x="3377" y="6531"/>
                    </a:lnTo>
                    <a:lnTo>
                      <a:pt x="2897" y="7527"/>
                    </a:lnTo>
                    <a:lnTo>
                      <a:pt x="2436" y="8523"/>
                    </a:lnTo>
                    <a:lnTo>
                      <a:pt x="2012" y="9538"/>
                    </a:lnTo>
                    <a:lnTo>
                      <a:pt x="1606" y="10571"/>
                    </a:lnTo>
                    <a:lnTo>
                      <a:pt x="1237" y="11604"/>
                    </a:lnTo>
                    <a:lnTo>
                      <a:pt x="886" y="12637"/>
                    </a:lnTo>
                    <a:lnTo>
                      <a:pt x="554" y="13688"/>
                    </a:lnTo>
                    <a:lnTo>
                      <a:pt x="259" y="14758"/>
                    </a:lnTo>
                    <a:lnTo>
                      <a:pt x="1" y="15810"/>
                    </a:lnTo>
                    <a:lnTo>
                      <a:pt x="3063" y="15810"/>
                    </a:lnTo>
                    <a:lnTo>
                      <a:pt x="3211" y="14795"/>
                    </a:lnTo>
                    <a:lnTo>
                      <a:pt x="3377" y="13781"/>
                    </a:lnTo>
                    <a:lnTo>
                      <a:pt x="3561" y="12766"/>
                    </a:lnTo>
                    <a:lnTo>
                      <a:pt x="3764" y="11770"/>
                    </a:lnTo>
                    <a:lnTo>
                      <a:pt x="3986" y="10755"/>
                    </a:lnTo>
                    <a:lnTo>
                      <a:pt x="4207" y="9759"/>
                    </a:lnTo>
                    <a:lnTo>
                      <a:pt x="4465" y="8763"/>
                    </a:lnTo>
                    <a:lnTo>
                      <a:pt x="4723" y="7767"/>
                    </a:lnTo>
                    <a:lnTo>
                      <a:pt x="5000" y="6771"/>
                    </a:lnTo>
                    <a:lnTo>
                      <a:pt x="5295" y="5793"/>
                    </a:lnTo>
                    <a:lnTo>
                      <a:pt x="5609" y="4815"/>
                    </a:lnTo>
                    <a:lnTo>
                      <a:pt x="5941" y="3837"/>
                    </a:lnTo>
                    <a:lnTo>
                      <a:pt x="6291" y="2878"/>
                    </a:lnTo>
                    <a:lnTo>
                      <a:pt x="6642" y="1900"/>
                    </a:lnTo>
                    <a:lnTo>
                      <a:pt x="7011" y="941"/>
                    </a:lnTo>
                    <a:lnTo>
                      <a:pt x="739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16"/>
              <p:cNvSpPr/>
              <p:nvPr/>
            </p:nvSpPr>
            <p:spPr>
              <a:xfrm>
                <a:off x="3676225" y="5004125"/>
                <a:ext cx="182650" cy="472750"/>
              </a:xfrm>
              <a:custGeom>
                <a:avLst/>
                <a:gdLst/>
                <a:ahLst/>
                <a:cxnLst/>
                <a:rect l="l" t="t" r="r" b="b"/>
                <a:pathLst>
                  <a:path w="7306" h="18910" extrusionOk="0">
                    <a:moveTo>
                      <a:pt x="1" y="1"/>
                    </a:moveTo>
                    <a:lnTo>
                      <a:pt x="296" y="481"/>
                    </a:lnTo>
                    <a:lnTo>
                      <a:pt x="573" y="979"/>
                    </a:lnTo>
                    <a:lnTo>
                      <a:pt x="849" y="1495"/>
                    </a:lnTo>
                    <a:lnTo>
                      <a:pt x="1108" y="2012"/>
                    </a:lnTo>
                    <a:lnTo>
                      <a:pt x="1624" y="3063"/>
                    </a:lnTo>
                    <a:lnTo>
                      <a:pt x="2104" y="4170"/>
                    </a:lnTo>
                    <a:lnTo>
                      <a:pt x="2565" y="5295"/>
                    </a:lnTo>
                    <a:lnTo>
                      <a:pt x="2989" y="6458"/>
                    </a:lnTo>
                    <a:lnTo>
                      <a:pt x="3395" y="7638"/>
                    </a:lnTo>
                    <a:lnTo>
                      <a:pt x="3764" y="8837"/>
                    </a:lnTo>
                    <a:lnTo>
                      <a:pt x="4096" y="10073"/>
                    </a:lnTo>
                    <a:lnTo>
                      <a:pt x="4410" y="11309"/>
                    </a:lnTo>
                    <a:lnTo>
                      <a:pt x="4686" y="12564"/>
                    </a:lnTo>
                    <a:lnTo>
                      <a:pt x="4945" y="13837"/>
                    </a:lnTo>
                    <a:lnTo>
                      <a:pt x="5166" y="15091"/>
                    </a:lnTo>
                    <a:lnTo>
                      <a:pt x="5351" y="16364"/>
                    </a:lnTo>
                    <a:lnTo>
                      <a:pt x="5517" y="17637"/>
                    </a:lnTo>
                    <a:lnTo>
                      <a:pt x="5646" y="18910"/>
                    </a:lnTo>
                    <a:lnTo>
                      <a:pt x="7306" y="18910"/>
                    </a:lnTo>
                    <a:lnTo>
                      <a:pt x="7066" y="17176"/>
                    </a:lnTo>
                    <a:lnTo>
                      <a:pt x="6937" y="16309"/>
                    </a:lnTo>
                    <a:lnTo>
                      <a:pt x="6789" y="15442"/>
                    </a:lnTo>
                    <a:lnTo>
                      <a:pt x="6623" y="14575"/>
                    </a:lnTo>
                    <a:lnTo>
                      <a:pt x="6439" y="13708"/>
                    </a:lnTo>
                    <a:lnTo>
                      <a:pt x="6254" y="12841"/>
                    </a:lnTo>
                    <a:lnTo>
                      <a:pt x="6052" y="11992"/>
                    </a:lnTo>
                    <a:lnTo>
                      <a:pt x="5830" y="11180"/>
                    </a:lnTo>
                    <a:lnTo>
                      <a:pt x="5590" y="10350"/>
                    </a:lnTo>
                    <a:lnTo>
                      <a:pt x="5332" y="9538"/>
                    </a:lnTo>
                    <a:lnTo>
                      <a:pt x="5055" y="8745"/>
                    </a:lnTo>
                    <a:lnTo>
                      <a:pt x="4760" y="7952"/>
                    </a:lnTo>
                    <a:lnTo>
                      <a:pt x="4447" y="7159"/>
                    </a:lnTo>
                    <a:lnTo>
                      <a:pt x="4096" y="6384"/>
                    </a:lnTo>
                    <a:lnTo>
                      <a:pt x="3746" y="5609"/>
                    </a:lnTo>
                    <a:lnTo>
                      <a:pt x="3358" y="4853"/>
                    </a:lnTo>
                    <a:lnTo>
                      <a:pt x="2952" y="4115"/>
                    </a:lnTo>
                    <a:lnTo>
                      <a:pt x="2528" y="3377"/>
                    </a:lnTo>
                    <a:lnTo>
                      <a:pt x="2067" y="2676"/>
                    </a:lnTo>
                    <a:lnTo>
                      <a:pt x="1587" y="1975"/>
                    </a:lnTo>
                    <a:lnTo>
                      <a:pt x="1089" y="1292"/>
                    </a:lnTo>
                    <a:lnTo>
                      <a:pt x="554" y="647"/>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16"/>
              <p:cNvSpPr/>
              <p:nvPr/>
            </p:nvSpPr>
            <p:spPr>
              <a:xfrm>
                <a:off x="2913400" y="4695600"/>
                <a:ext cx="286425" cy="781275"/>
              </a:xfrm>
              <a:custGeom>
                <a:avLst/>
                <a:gdLst/>
                <a:ahLst/>
                <a:cxnLst/>
                <a:rect l="l" t="t" r="r" b="b"/>
                <a:pathLst>
                  <a:path w="11457" h="31251" extrusionOk="0">
                    <a:moveTo>
                      <a:pt x="8487" y="0"/>
                    </a:moveTo>
                    <a:lnTo>
                      <a:pt x="7860" y="1716"/>
                    </a:lnTo>
                    <a:lnTo>
                      <a:pt x="7269" y="3450"/>
                    </a:lnTo>
                    <a:lnTo>
                      <a:pt x="6716" y="5203"/>
                    </a:lnTo>
                    <a:lnTo>
                      <a:pt x="6199" y="6955"/>
                    </a:lnTo>
                    <a:lnTo>
                      <a:pt x="5738" y="8726"/>
                    </a:lnTo>
                    <a:lnTo>
                      <a:pt x="5314" y="10497"/>
                    </a:lnTo>
                    <a:lnTo>
                      <a:pt x="4926" y="12287"/>
                    </a:lnTo>
                    <a:lnTo>
                      <a:pt x="4576" y="14094"/>
                    </a:lnTo>
                    <a:lnTo>
                      <a:pt x="4262" y="15902"/>
                    </a:lnTo>
                    <a:lnTo>
                      <a:pt x="4004" y="17710"/>
                    </a:lnTo>
                    <a:lnTo>
                      <a:pt x="3783" y="19518"/>
                    </a:lnTo>
                    <a:lnTo>
                      <a:pt x="3598" y="21344"/>
                    </a:lnTo>
                    <a:lnTo>
                      <a:pt x="3451" y="23171"/>
                    </a:lnTo>
                    <a:lnTo>
                      <a:pt x="3358" y="24997"/>
                    </a:lnTo>
                    <a:lnTo>
                      <a:pt x="3285" y="26824"/>
                    </a:lnTo>
                    <a:lnTo>
                      <a:pt x="3266" y="28668"/>
                    </a:lnTo>
                    <a:lnTo>
                      <a:pt x="1" y="23466"/>
                    </a:lnTo>
                    <a:lnTo>
                      <a:pt x="1" y="23466"/>
                    </a:lnTo>
                    <a:lnTo>
                      <a:pt x="204" y="23872"/>
                    </a:lnTo>
                    <a:lnTo>
                      <a:pt x="388" y="24278"/>
                    </a:lnTo>
                    <a:lnTo>
                      <a:pt x="776" y="25145"/>
                    </a:lnTo>
                    <a:lnTo>
                      <a:pt x="1126" y="26086"/>
                    </a:lnTo>
                    <a:lnTo>
                      <a:pt x="1477" y="27045"/>
                    </a:lnTo>
                    <a:lnTo>
                      <a:pt x="1790" y="28060"/>
                    </a:lnTo>
                    <a:lnTo>
                      <a:pt x="2104" y="29111"/>
                    </a:lnTo>
                    <a:lnTo>
                      <a:pt x="2381" y="30181"/>
                    </a:lnTo>
                    <a:lnTo>
                      <a:pt x="2639" y="31251"/>
                    </a:lnTo>
                    <a:lnTo>
                      <a:pt x="8524" y="31251"/>
                    </a:lnTo>
                    <a:lnTo>
                      <a:pt x="8561" y="30144"/>
                    </a:lnTo>
                    <a:lnTo>
                      <a:pt x="8598" y="29037"/>
                    </a:lnTo>
                    <a:lnTo>
                      <a:pt x="8671" y="27912"/>
                    </a:lnTo>
                    <a:lnTo>
                      <a:pt x="8764" y="26805"/>
                    </a:lnTo>
                    <a:lnTo>
                      <a:pt x="8874" y="25698"/>
                    </a:lnTo>
                    <a:lnTo>
                      <a:pt x="9003" y="24591"/>
                    </a:lnTo>
                    <a:lnTo>
                      <a:pt x="9169" y="23503"/>
                    </a:lnTo>
                    <a:lnTo>
                      <a:pt x="9335" y="22396"/>
                    </a:lnTo>
                    <a:lnTo>
                      <a:pt x="9520" y="21308"/>
                    </a:lnTo>
                    <a:lnTo>
                      <a:pt x="9741" y="20201"/>
                    </a:lnTo>
                    <a:lnTo>
                      <a:pt x="9981" y="19131"/>
                    </a:lnTo>
                    <a:lnTo>
                      <a:pt x="10239" y="18042"/>
                    </a:lnTo>
                    <a:lnTo>
                      <a:pt x="10516" y="16954"/>
                    </a:lnTo>
                    <a:lnTo>
                      <a:pt x="10811" y="15884"/>
                    </a:lnTo>
                    <a:lnTo>
                      <a:pt x="11125" y="14814"/>
                    </a:lnTo>
                    <a:lnTo>
                      <a:pt x="11457" y="13762"/>
                    </a:lnTo>
                    <a:lnTo>
                      <a:pt x="11070" y="14519"/>
                    </a:lnTo>
                    <a:lnTo>
                      <a:pt x="10701" y="15275"/>
                    </a:lnTo>
                    <a:lnTo>
                      <a:pt x="10350" y="16031"/>
                    </a:lnTo>
                    <a:lnTo>
                      <a:pt x="10000" y="16806"/>
                    </a:lnTo>
                    <a:lnTo>
                      <a:pt x="9649" y="17581"/>
                    </a:lnTo>
                    <a:lnTo>
                      <a:pt x="9317" y="18356"/>
                    </a:lnTo>
                    <a:lnTo>
                      <a:pt x="9003" y="19149"/>
                    </a:lnTo>
                    <a:lnTo>
                      <a:pt x="8690" y="19924"/>
                    </a:lnTo>
                    <a:lnTo>
                      <a:pt x="8395" y="20717"/>
                    </a:lnTo>
                    <a:lnTo>
                      <a:pt x="8099" y="21511"/>
                    </a:lnTo>
                    <a:lnTo>
                      <a:pt x="7823" y="22304"/>
                    </a:lnTo>
                    <a:lnTo>
                      <a:pt x="7564" y="23115"/>
                    </a:lnTo>
                    <a:lnTo>
                      <a:pt x="7306" y="23927"/>
                    </a:lnTo>
                    <a:lnTo>
                      <a:pt x="7066" y="24739"/>
                    </a:lnTo>
                    <a:lnTo>
                      <a:pt x="6845" y="25551"/>
                    </a:lnTo>
                    <a:lnTo>
                      <a:pt x="6624" y="26362"/>
                    </a:lnTo>
                    <a:lnTo>
                      <a:pt x="6550" y="24702"/>
                    </a:lnTo>
                    <a:lnTo>
                      <a:pt x="6513" y="23060"/>
                    </a:lnTo>
                    <a:lnTo>
                      <a:pt x="6476" y="21400"/>
                    </a:lnTo>
                    <a:lnTo>
                      <a:pt x="6495" y="19740"/>
                    </a:lnTo>
                    <a:lnTo>
                      <a:pt x="6513" y="18079"/>
                    </a:lnTo>
                    <a:lnTo>
                      <a:pt x="6568" y="16419"/>
                    </a:lnTo>
                    <a:lnTo>
                      <a:pt x="6661" y="14777"/>
                    </a:lnTo>
                    <a:lnTo>
                      <a:pt x="6753" y="13117"/>
                    </a:lnTo>
                    <a:lnTo>
                      <a:pt x="6882" y="11475"/>
                    </a:lnTo>
                    <a:lnTo>
                      <a:pt x="7048" y="9815"/>
                    </a:lnTo>
                    <a:lnTo>
                      <a:pt x="7214" y="8173"/>
                    </a:lnTo>
                    <a:lnTo>
                      <a:pt x="7417" y="6531"/>
                    </a:lnTo>
                    <a:lnTo>
                      <a:pt x="7657" y="4889"/>
                    </a:lnTo>
                    <a:lnTo>
                      <a:pt x="7897" y="3247"/>
                    </a:lnTo>
                    <a:lnTo>
                      <a:pt x="8173" y="1624"/>
                    </a:lnTo>
                    <a:lnTo>
                      <a:pt x="848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16"/>
              <p:cNvSpPr/>
              <p:nvPr/>
            </p:nvSpPr>
            <p:spPr>
              <a:xfrm>
                <a:off x="3135250" y="5282225"/>
                <a:ext cx="44300" cy="194650"/>
              </a:xfrm>
              <a:custGeom>
                <a:avLst/>
                <a:gdLst/>
                <a:ahLst/>
                <a:cxnLst/>
                <a:rect l="l" t="t" r="r" b="b"/>
                <a:pathLst>
                  <a:path w="1772" h="7786" extrusionOk="0">
                    <a:moveTo>
                      <a:pt x="1771" y="1"/>
                    </a:moveTo>
                    <a:lnTo>
                      <a:pt x="0" y="7786"/>
                    </a:lnTo>
                    <a:lnTo>
                      <a:pt x="960" y="7786"/>
                    </a:lnTo>
                    <a:lnTo>
                      <a:pt x="1126" y="5720"/>
                    </a:lnTo>
                    <a:lnTo>
                      <a:pt x="1329" y="3709"/>
                    </a:lnTo>
                    <a:lnTo>
                      <a:pt x="1531" y="1790"/>
                    </a:lnTo>
                    <a:lnTo>
                      <a:pt x="177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16"/>
              <p:cNvSpPr/>
              <p:nvPr/>
            </p:nvSpPr>
            <p:spPr>
              <a:xfrm>
                <a:off x="3881450" y="4722800"/>
                <a:ext cx="1014675" cy="754075"/>
              </a:xfrm>
              <a:custGeom>
                <a:avLst/>
                <a:gdLst/>
                <a:ahLst/>
                <a:cxnLst/>
                <a:rect l="l" t="t" r="r" b="b"/>
                <a:pathLst>
                  <a:path w="40587" h="30163" extrusionOk="0">
                    <a:moveTo>
                      <a:pt x="7841" y="10682"/>
                    </a:moveTo>
                    <a:lnTo>
                      <a:pt x="8247" y="11586"/>
                    </a:lnTo>
                    <a:lnTo>
                      <a:pt x="8616" y="12508"/>
                    </a:lnTo>
                    <a:lnTo>
                      <a:pt x="8967" y="13431"/>
                    </a:lnTo>
                    <a:lnTo>
                      <a:pt x="9299" y="14353"/>
                    </a:lnTo>
                    <a:lnTo>
                      <a:pt x="9594" y="15294"/>
                    </a:lnTo>
                    <a:lnTo>
                      <a:pt x="9871" y="16253"/>
                    </a:lnTo>
                    <a:lnTo>
                      <a:pt x="10110" y="17213"/>
                    </a:lnTo>
                    <a:lnTo>
                      <a:pt x="10332" y="18172"/>
                    </a:lnTo>
                    <a:lnTo>
                      <a:pt x="10516" y="19131"/>
                    </a:lnTo>
                    <a:lnTo>
                      <a:pt x="10682" y="20109"/>
                    </a:lnTo>
                    <a:lnTo>
                      <a:pt x="10811" y="21087"/>
                    </a:lnTo>
                    <a:lnTo>
                      <a:pt x="10922" y="22083"/>
                    </a:lnTo>
                    <a:lnTo>
                      <a:pt x="11014" y="23061"/>
                    </a:lnTo>
                    <a:lnTo>
                      <a:pt x="11070" y="24038"/>
                    </a:lnTo>
                    <a:lnTo>
                      <a:pt x="11088" y="25034"/>
                    </a:lnTo>
                    <a:lnTo>
                      <a:pt x="11088" y="26031"/>
                    </a:lnTo>
                    <a:lnTo>
                      <a:pt x="10904" y="25440"/>
                    </a:lnTo>
                    <a:lnTo>
                      <a:pt x="10701" y="24868"/>
                    </a:lnTo>
                    <a:lnTo>
                      <a:pt x="10479" y="24297"/>
                    </a:lnTo>
                    <a:lnTo>
                      <a:pt x="10239" y="23743"/>
                    </a:lnTo>
                    <a:lnTo>
                      <a:pt x="9981" y="23190"/>
                    </a:lnTo>
                    <a:lnTo>
                      <a:pt x="9704" y="22655"/>
                    </a:lnTo>
                    <a:lnTo>
                      <a:pt x="9409" y="22120"/>
                    </a:lnTo>
                    <a:lnTo>
                      <a:pt x="9096" y="21585"/>
                    </a:lnTo>
                    <a:lnTo>
                      <a:pt x="8764" y="21068"/>
                    </a:lnTo>
                    <a:lnTo>
                      <a:pt x="8432" y="20570"/>
                    </a:lnTo>
                    <a:lnTo>
                      <a:pt x="8081" y="20072"/>
                    </a:lnTo>
                    <a:lnTo>
                      <a:pt x="7712" y="19592"/>
                    </a:lnTo>
                    <a:lnTo>
                      <a:pt x="7325" y="19113"/>
                    </a:lnTo>
                    <a:lnTo>
                      <a:pt x="6919" y="18652"/>
                    </a:lnTo>
                    <a:lnTo>
                      <a:pt x="6495" y="18209"/>
                    </a:lnTo>
                    <a:lnTo>
                      <a:pt x="6070" y="17784"/>
                    </a:lnTo>
                    <a:lnTo>
                      <a:pt x="6255" y="16862"/>
                    </a:lnTo>
                    <a:lnTo>
                      <a:pt x="6439" y="15958"/>
                    </a:lnTo>
                    <a:lnTo>
                      <a:pt x="6642" y="15054"/>
                    </a:lnTo>
                    <a:lnTo>
                      <a:pt x="6864" y="14169"/>
                    </a:lnTo>
                    <a:lnTo>
                      <a:pt x="7085" y="13283"/>
                    </a:lnTo>
                    <a:lnTo>
                      <a:pt x="7325" y="12398"/>
                    </a:lnTo>
                    <a:lnTo>
                      <a:pt x="7583" y="11531"/>
                    </a:lnTo>
                    <a:lnTo>
                      <a:pt x="7841" y="10682"/>
                    </a:lnTo>
                    <a:close/>
                    <a:moveTo>
                      <a:pt x="17250" y="1"/>
                    </a:moveTo>
                    <a:lnTo>
                      <a:pt x="17822" y="978"/>
                    </a:lnTo>
                    <a:lnTo>
                      <a:pt x="18393" y="1956"/>
                    </a:lnTo>
                    <a:lnTo>
                      <a:pt x="18947" y="2952"/>
                    </a:lnTo>
                    <a:lnTo>
                      <a:pt x="19482" y="3949"/>
                    </a:lnTo>
                    <a:lnTo>
                      <a:pt x="19998" y="4945"/>
                    </a:lnTo>
                    <a:lnTo>
                      <a:pt x="20515" y="5959"/>
                    </a:lnTo>
                    <a:lnTo>
                      <a:pt x="21013" y="6974"/>
                    </a:lnTo>
                    <a:lnTo>
                      <a:pt x="21511" y="7989"/>
                    </a:lnTo>
                    <a:lnTo>
                      <a:pt x="21972" y="9003"/>
                    </a:lnTo>
                    <a:lnTo>
                      <a:pt x="22452" y="10036"/>
                    </a:lnTo>
                    <a:lnTo>
                      <a:pt x="22895" y="11069"/>
                    </a:lnTo>
                    <a:lnTo>
                      <a:pt x="23337" y="12121"/>
                    </a:lnTo>
                    <a:lnTo>
                      <a:pt x="23762" y="13154"/>
                    </a:lnTo>
                    <a:lnTo>
                      <a:pt x="24186" y="14206"/>
                    </a:lnTo>
                    <a:lnTo>
                      <a:pt x="24592" y="15276"/>
                    </a:lnTo>
                    <a:lnTo>
                      <a:pt x="24979" y="16327"/>
                    </a:lnTo>
                    <a:lnTo>
                      <a:pt x="24721" y="17268"/>
                    </a:lnTo>
                    <a:lnTo>
                      <a:pt x="24463" y="18227"/>
                    </a:lnTo>
                    <a:lnTo>
                      <a:pt x="24002" y="20146"/>
                    </a:lnTo>
                    <a:lnTo>
                      <a:pt x="23559" y="22064"/>
                    </a:lnTo>
                    <a:lnTo>
                      <a:pt x="23153" y="24001"/>
                    </a:lnTo>
                    <a:lnTo>
                      <a:pt x="22563" y="23393"/>
                    </a:lnTo>
                    <a:lnTo>
                      <a:pt x="22766" y="22747"/>
                    </a:lnTo>
                    <a:lnTo>
                      <a:pt x="22987" y="22101"/>
                    </a:lnTo>
                    <a:lnTo>
                      <a:pt x="23208" y="21456"/>
                    </a:lnTo>
                    <a:lnTo>
                      <a:pt x="23448" y="20810"/>
                    </a:lnTo>
                    <a:lnTo>
                      <a:pt x="23098" y="21345"/>
                    </a:lnTo>
                    <a:lnTo>
                      <a:pt x="22766" y="21880"/>
                    </a:lnTo>
                    <a:lnTo>
                      <a:pt x="22434" y="22415"/>
                    </a:lnTo>
                    <a:lnTo>
                      <a:pt x="22120" y="22968"/>
                    </a:lnTo>
                    <a:lnTo>
                      <a:pt x="21677" y="22544"/>
                    </a:lnTo>
                    <a:lnTo>
                      <a:pt x="21216" y="22120"/>
                    </a:lnTo>
                    <a:lnTo>
                      <a:pt x="20755" y="21732"/>
                    </a:lnTo>
                    <a:lnTo>
                      <a:pt x="20275" y="21326"/>
                    </a:lnTo>
                    <a:lnTo>
                      <a:pt x="19795" y="20939"/>
                    </a:lnTo>
                    <a:lnTo>
                      <a:pt x="19297" y="20570"/>
                    </a:lnTo>
                    <a:lnTo>
                      <a:pt x="18799" y="20201"/>
                    </a:lnTo>
                    <a:lnTo>
                      <a:pt x="18301" y="19832"/>
                    </a:lnTo>
                    <a:lnTo>
                      <a:pt x="18449" y="18412"/>
                    </a:lnTo>
                    <a:lnTo>
                      <a:pt x="18633" y="16973"/>
                    </a:lnTo>
                    <a:lnTo>
                      <a:pt x="18172" y="18209"/>
                    </a:lnTo>
                    <a:lnTo>
                      <a:pt x="17729" y="19445"/>
                    </a:lnTo>
                    <a:lnTo>
                      <a:pt x="16825" y="18854"/>
                    </a:lnTo>
                    <a:lnTo>
                      <a:pt x="15866" y="18301"/>
                    </a:lnTo>
                    <a:lnTo>
                      <a:pt x="14907" y="17766"/>
                    </a:lnTo>
                    <a:lnTo>
                      <a:pt x="13929" y="17268"/>
                    </a:lnTo>
                    <a:lnTo>
                      <a:pt x="14815" y="18061"/>
                    </a:lnTo>
                    <a:lnTo>
                      <a:pt x="15700" y="18891"/>
                    </a:lnTo>
                    <a:lnTo>
                      <a:pt x="16549" y="19721"/>
                    </a:lnTo>
                    <a:lnTo>
                      <a:pt x="17360" y="20589"/>
                    </a:lnTo>
                    <a:lnTo>
                      <a:pt x="17010" y="21751"/>
                    </a:lnTo>
                    <a:lnTo>
                      <a:pt x="16678" y="22913"/>
                    </a:lnTo>
                    <a:lnTo>
                      <a:pt x="16364" y="24075"/>
                    </a:lnTo>
                    <a:lnTo>
                      <a:pt x="16069" y="25237"/>
                    </a:lnTo>
                    <a:lnTo>
                      <a:pt x="15792" y="26418"/>
                    </a:lnTo>
                    <a:lnTo>
                      <a:pt x="15552" y="27599"/>
                    </a:lnTo>
                    <a:lnTo>
                      <a:pt x="15331" y="28798"/>
                    </a:lnTo>
                    <a:lnTo>
                      <a:pt x="15110" y="29979"/>
                    </a:lnTo>
                    <a:lnTo>
                      <a:pt x="15202" y="29314"/>
                    </a:lnTo>
                    <a:lnTo>
                      <a:pt x="15276" y="28632"/>
                    </a:lnTo>
                    <a:lnTo>
                      <a:pt x="15313" y="27949"/>
                    </a:lnTo>
                    <a:lnTo>
                      <a:pt x="15331" y="27267"/>
                    </a:lnTo>
                    <a:lnTo>
                      <a:pt x="15331" y="26584"/>
                    </a:lnTo>
                    <a:lnTo>
                      <a:pt x="15294" y="25920"/>
                    </a:lnTo>
                    <a:lnTo>
                      <a:pt x="15257" y="25237"/>
                    </a:lnTo>
                    <a:lnTo>
                      <a:pt x="15184" y="24555"/>
                    </a:lnTo>
                    <a:lnTo>
                      <a:pt x="15110" y="23891"/>
                    </a:lnTo>
                    <a:lnTo>
                      <a:pt x="14999" y="23208"/>
                    </a:lnTo>
                    <a:lnTo>
                      <a:pt x="14870" y="22544"/>
                    </a:lnTo>
                    <a:lnTo>
                      <a:pt x="14722" y="21880"/>
                    </a:lnTo>
                    <a:lnTo>
                      <a:pt x="14556" y="21216"/>
                    </a:lnTo>
                    <a:lnTo>
                      <a:pt x="14372" y="20570"/>
                    </a:lnTo>
                    <a:lnTo>
                      <a:pt x="14169" y="19906"/>
                    </a:lnTo>
                    <a:lnTo>
                      <a:pt x="13948" y="19279"/>
                    </a:lnTo>
                    <a:lnTo>
                      <a:pt x="13708" y="18633"/>
                    </a:lnTo>
                    <a:lnTo>
                      <a:pt x="13449" y="18006"/>
                    </a:lnTo>
                    <a:lnTo>
                      <a:pt x="13173" y="17379"/>
                    </a:lnTo>
                    <a:lnTo>
                      <a:pt x="12878" y="16770"/>
                    </a:lnTo>
                    <a:lnTo>
                      <a:pt x="12545" y="16161"/>
                    </a:lnTo>
                    <a:lnTo>
                      <a:pt x="12213" y="15571"/>
                    </a:lnTo>
                    <a:lnTo>
                      <a:pt x="11863" y="14999"/>
                    </a:lnTo>
                    <a:lnTo>
                      <a:pt x="11494" y="14427"/>
                    </a:lnTo>
                    <a:lnTo>
                      <a:pt x="11125" y="13855"/>
                    </a:lnTo>
                    <a:lnTo>
                      <a:pt x="10719" y="13302"/>
                    </a:lnTo>
                    <a:lnTo>
                      <a:pt x="10295" y="12767"/>
                    </a:lnTo>
                    <a:lnTo>
                      <a:pt x="9871" y="12250"/>
                    </a:lnTo>
                    <a:lnTo>
                      <a:pt x="9409" y="11734"/>
                    </a:lnTo>
                    <a:lnTo>
                      <a:pt x="8948" y="11254"/>
                    </a:lnTo>
                    <a:lnTo>
                      <a:pt x="8468" y="10774"/>
                    </a:lnTo>
                    <a:lnTo>
                      <a:pt x="7970" y="10295"/>
                    </a:lnTo>
                    <a:lnTo>
                      <a:pt x="8395" y="9040"/>
                    </a:lnTo>
                    <a:lnTo>
                      <a:pt x="8837" y="7804"/>
                    </a:lnTo>
                    <a:lnTo>
                      <a:pt x="9317" y="6605"/>
                    </a:lnTo>
                    <a:lnTo>
                      <a:pt x="9834" y="5443"/>
                    </a:lnTo>
                    <a:lnTo>
                      <a:pt x="9372" y="5978"/>
                    </a:lnTo>
                    <a:lnTo>
                      <a:pt x="8930" y="6513"/>
                    </a:lnTo>
                    <a:lnTo>
                      <a:pt x="8487" y="7048"/>
                    </a:lnTo>
                    <a:lnTo>
                      <a:pt x="8063" y="7601"/>
                    </a:lnTo>
                    <a:lnTo>
                      <a:pt x="7657" y="8173"/>
                    </a:lnTo>
                    <a:lnTo>
                      <a:pt x="7251" y="8745"/>
                    </a:lnTo>
                    <a:lnTo>
                      <a:pt x="6864" y="9335"/>
                    </a:lnTo>
                    <a:lnTo>
                      <a:pt x="6476" y="9926"/>
                    </a:lnTo>
                    <a:lnTo>
                      <a:pt x="6126" y="10516"/>
                    </a:lnTo>
                    <a:lnTo>
                      <a:pt x="5775" y="11125"/>
                    </a:lnTo>
                    <a:lnTo>
                      <a:pt x="5425" y="11734"/>
                    </a:lnTo>
                    <a:lnTo>
                      <a:pt x="5111" y="12361"/>
                    </a:lnTo>
                    <a:lnTo>
                      <a:pt x="4797" y="12988"/>
                    </a:lnTo>
                    <a:lnTo>
                      <a:pt x="4502" y="13615"/>
                    </a:lnTo>
                    <a:lnTo>
                      <a:pt x="4207" y="14261"/>
                    </a:lnTo>
                    <a:lnTo>
                      <a:pt x="3949" y="14907"/>
                    </a:lnTo>
                    <a:lnTo>
                      <a:pt x="4023" y="14113"/>
                    </a:lnTo>
                    <a:lnTo>
                      <a:pt x="4078" y="13338"/>
                    </a:lnTo>
                    <a:lnTo>
                      <a:pt x="4115" y="12564"/>
                    </a:lnTo>
                    <a:lnTo>
                      <a:pt x="4152" y="11770"/>
                    </a:lnTo>
                    <a:lnTo>
                      <a:pt x="4170" y="10996"/>
                    </a:lnTo>
                    <a:lnTo>
                      <a:pt x="4170" y="10202"/>
                    </a:lnTo>
                    <a:lnTo>
                      <a:pt x="4152" y="9428"/>
                    </a:lnTo>
                    <a:lnTo>
                      <a:pt x="4133" y="8653"/>
                    </a:lnTo>
                    <a:lnTo>
                      <a:pt x="4078" y="7859"/>
                    </a:lnTo>
                    <a:lnTo>
                      <a:pt x="4041" y="7085"/>
                    </a:lnTo>
                    <a:lnTo>
                      <a:pt x="3967" y="6310"/>
                    </a:lnTo>
                    <a:lnTo>
                      <a:pt x="3875" y="5535"/>
                    </a:lnTo>
                    <a:lnTo>
                      <a:pt x="3783" y="4760"/>
                    </a:lnTo>
                    <a:lnTo>
                      <a:pt x="3672" y="3985"/>
                    </a:lnTo>
                    <a:lnTo>
                      <a:pt x="3561" y="3211"/>
                    </a:lnTo>
                    <a:lnTo>
                      <a:pt x="3432" y="2436"/>
                    </a:lnTo>
                    <a:lnTo>
                      <a:pt x="3395" y="3727"/>
                    </a:lnTo>
                    <a:lnTo>
                      <a:pt x="3358" y="5000"/>
                    </a:lnTo>
                    <a:lnTo>
                      <a:pt x="3303" y="6291"/>
                    </a:lnTo>
                    <a:lnTo>
                      <a:pt x="3248" y="7583"/>
                    </a:lnTo>
                    <a:lnTo>
                      <a:pt x="3156" y="8856"/>
                    </a:lnTo>
                    <a:lnTo>
                      <a:pt x="3063" y="10147"/>
                    </a:lnTo>
                    <a:lnTo>
                      <a:pt x="2971" y="11420"/>
                    </a:lnTo>
                    <a:lnTo>
                      <a:pt x="2842" y="12711"/>
                    </a:lnTo>
                    <a:lnTo>
                      <a:pt x="2713" y="13984"/>
                    </a:lnTo>
                    <a:lnTo>
                      <a:pt x="2584" y="15257"/>
                    </a:lnTo>
                    <a:lnTo>
                      <a:pt x="2418" y="16530"/>
                    </a:lnTo>
                    <a:lnTo>
                      <a:pt x="2252" y="17821"/>
                    </a:lnTo>
                    <a:lnTo>
                      <a:pt x="2067" y="19094"/>
                    </a:lnTo>
                    <a:lnTo>
                      <a:pt x="1883" y="20349"/>
                    </a:lnTo>
                    <a:lnTo>
                      <a:pt x="1680" y="21622"/>
                    </a:lnTo>
                    <a:lnTo>
                      <a:pt x="1458" y="22895"/>
                    </a:lnTo>
                    <a:lnTo>
                      <a:pt x="1" y="13006"/>
                    </a:lnTo>
                    <a:lnTo>
                      <a:pt x="149" y="15146"/>
                    </a:lnTo>
                    <a:lnTo>
                      <a:pt x="241" y="17286"/>
                    </a:lnTo>
                    <a:lnTo>
                      <a:pt x="315" y="19426"/>
                    </a:lnTo>
                    <a:lnTo>
                      <a:pt x="351" y="21585"/>
                    </a:lnTo>
                    <a:lnTo>
                      <a:pt x="370" y="23725"/>
                    </a:lnTo>
                    <a:lnTo>
                      <a:pt x="351" y="25883"/>
                    </a:lnTo>
                    <a:lnTo>
                      <a:pt x="296" y="28023"/>
                    </a:lnTo>
                    <a:lnTo>
                      <a:pt x="204" y="30163"/>
                    </a:lnTo>
                    <a:lnTo>
                      <a:pt x="4779" y="30163"/>
                    </a:lnTo>
                    <a:lnTo>
                      <a:pt x="4816" y="28687"/>
                    </a:lnTo>
                    <a:lnTo>
                      <a:pt x="4908" y="27211"/>
                    </a:lnTo>
                    <a:lnTo>
                      <a:pt x="5019" y="25717"/>
                    </a:lnTo>
                    <a:lnTo>
                      <a:pt x="5148" y="24223"/>
                    </a:lnTo>
                    <a:lnTo>
                      <a:pt x="5314" y="22710"/>
                    </a:lnTo>
                    <a:lnTo>
                      <a:pt x="5517" y="21216"/>
                    </a:lnTo>
                    <a:lnTo>
                      <a:pt x="5738" y="19740"/>
                    </a:lnTo>
                    <a:lnTo>
                      <a:pt x="5978" y="18264"/>
                    </a:lnTo>
                    <a:lnTo>
                      <a:pt x="6292" y="18910"/>
                    </a:lnTo>
                    <a:lnTo>
                      <a:pt x="6605" y="19574"/>
                    </a:lnTo>
                    <a:lnTo>
                      <a:pt x="6882" y="20275"/>
                    </a:lnTo>
                    <a:lnTo>
                      <a:pt x="7159" y="20976"/>
                    </a:lnTo>
                    <a:lnTo>
                      <a:pt x="7435" y="21677"/>
                    </a:lnTo>
                    <a:lnTo>
                      <a:pt x="7675" y="22415"/>
                    </a:lnTo>
                    <a:lnTo>
                      <a:pt x="7915" y="23153"/>
                    </a:lnTo>
                    <a:lnTo>
                      <a:pt x="8155" y="23909"/>
                    </a:lnTo>
                    <a:lnTo>
                      <a:pt x="8358" y="24666"/>
                    </a:lnTo>
                    <a:lnTo>
                      <a:pt x="8561" y="25440"/>
                    </a:lnTo>
                    <a:lnTo>
                      <a:pt x="8764" y="26215"/>
                    </a:lnTo>
                    <a:lnTo>
                      <a:pt x="8930" y="27008"/>
                    </a:lnTo>
                    <a:lnTo>
                      <a:pt x="9096" y="27783"/>
                    </a:lnTo>
                    <a:lnTo>
                      <a:pt x="9243" y="28576"/>
                    </a:lnTo>
                    <a:lnTo>
                      <a:pt x="9372" y="29370"/>
                    </a:lnTo>
                    <a:lnTo>
                      <a:pt x="9502" y="30163"/>
                    </a:lnTo>
                    <a:lnTo>
                      <a:pt x="17803" y="30163"/>
                    </a:lnTo>
                    <a:lnTo>
                      <a:pt x="17803" y="29075"/>
                    </a:lnTo>
                    <a:lnTo>
                      <a:pt x="17822" y="27986"/>
                    </a:lnTo>
                    <a:lnTo>
                      <a:pt x="17840" y="26898"/>
                    </a:lnTo>
                    <a:lnTo>
                      <a:pt x="17877" y="25809"/>
                    </a:lnTo>
                    <a:lnTo>
                      <a:pt x="17932" y="24721"/>
                    </a:lnTo>
                    <a:lnTo>
                      <a:pt x="17988" y="23632"/>
                    </a:lnTo>
                    <a:lnTo>
                      <a:pt x="18061" y="22544"/>
                    </a:lnTo>
                    <a:lnTo>
                      <a:pt x="18154" y="21456"/>
                    </a:lnTo>
                    <a:lnTo>
                      <a:pt x="18910" y="22323"/>
                    </a:lnTo>
                    <a:lnTo>
                      <a:pt x="19648" y="23208"/>
                    </a:lnTo>
                    <a:lnTo>
                      <a:pt x="20367" y="24112"/>
                    </a:lnTo>
                    <a:lnTo>
                      <a:pt x="21050" y="25034"/>
                    </a:lnTo>
                    <a:lnTo>
                      <a:pt x="20773" y="25662"/>
                    </a:lnTo>
                    <a:lnTo>
                      <a:pt x="20496" y="26289"/>
                    </a:lnTo>
                    <a:lnTo>
                      <a:pt x="20238" y="26916"/>
                    </a:lnTo>
                    <a:lnTo>
                      <a:pt x="19998" y="27562"/>
                    </a:lnTo>
                    <a:lnTo>
                      <a:pt x="19759" y="28208"/>
                    </a:lnTo>
                    <a:lnTo>
                      <a:pt x="19556" y="28853"/>
                    </a:lnTo>
                    <a:lnTo>
                      <a:pt x="19353" y="29517"/>
                    </a:lnTo>
                    <a:lnTo>
                      <a:pt x="19150" y="30163"/>
                    </a:lnTo>
                    <a:lnTo>
                      <a:pt x="21179" y="30163"/>
                    </a:lnTo>
                    <a:lnTo>
                      <a:pt x="21308" y="29167"/>
                    </a:lnTo>
                    <a:lnTo>
                      <a:pt x="21456" y="28152"/>
                    </a:lnTo>
                    <a:lnTo>
                      <a:pt x="21640" y="27156"/>
                    </a:lnTo>
                    <a:lnTo>
                      <a:pt x="21843" y="26160"/>
                    </a:lnTo>
                    <a:lnTo>
                      <a:pt x="22194" y="26676"/>
                    </a:lnTo>
                    <a:lnTo>
                      <a:pt x="22544" y="27211"/>
                    </a:lnTo>
                    <a:lnTo>
                      <a:pt x="22286" y="28687"/>
                    </a:lnTo>
                    <a:lnTo>
                      <a:pt x="22028" y="30163"/>
                    </a:lnTo>
                    <a:lnTo>
                      <a:pt x="27802" y="30163"/>
                    </a:lnTo>
                    <a:lnTo>
                      <a:pt x="27304" y="29370"/>
                    </a:lnTo>
                    <a:lnTo>
                      <a:pt x="26806" y="28576"/>
                    </a:lnTo>
                    <a:lnTo>
                      <a:pt x="26271" y="27783"/>
                    </a:lnTo>
                    <a:lnTo>
                      <a:pt x="25717" y="27027"/>
                    </a:lnTo>
                    <a:lnTo>
                      <a:pt x="25846" y="25348"/>
                    </a:lnTo>
                    <a:lnTo>
                      <a:pt x="25976" y="23669"/>
                    </a:lnTo>
                    <a:lnTo>
                      <a:pt x="26142" y="21991"/>
                    </a:lnTo>
                    <a:lnTo>
                      <a:pt x="26326" y="20312"/>
                    </a:lnTo>
                    <a:lnTo>
                      <a:pt x="26695" y="21529"/>
                    </a:lnTo>
                    <a:lnTo>
                      <a:pt x="27064" y="22747"/>
                    </a:lnTo>
                    <a:lnTo>
                      <a:pt x="27396" y="23965"/>
                    </a:lnTo>
                    <a:lnTo>
                      <a:pt x="27728" y="25201"/>
                    </a:lnTo>
                    <a:lnTo>
                      <a:pt x="28042" y="26437"/>
                    </a:lnTo>
                    <a:lnTo>
                      <a:pt x="28337" y="27673"/>
                    </a:lnTo>
                    <a:lnTo>
                      <a:pt x="28614" y="28927"/>
                    </a:lnTo>
                    <a:lnTo>
                      <a:pt x="28872" y="30163"/>
                    </a:lnTo>
                    <a:lnTo>
                      <a:pt x="33650" y="30163"/>
                    </a:lnTo>
                    <a:lnTo>
                      <a:pt x="32893" y="28318"/>
                    </a:lnTo>
                    <a:lnTo>
                      <a:pt x="32119" y="26492"/>
                    </a:lnTo>
                    <a:lnTo>
                      <a:pt x="31307" y="24666"/>
                    </a:lnTo>
                    <a:lnTo>
                      <a:pt x="30477" y="22839"/>
                    </a:lnTo>
                    <a:lnTo>
                      <a:pt x="29628" y="21050"/>
                    </a:lnTo>
                    <a:lnTo>
                      <a:pt x="28743" y="19242"/>
                    </a:lnTo>
                    <a:lnTo>
                      <a:pt x="27857" y="17471"/>
                    </a:lnTo>
                    <a:lnTo>
                      <a:pt x="26916" y="15700"/>
                    </a:lnTo>
                    <a:lnTo>
                      <a:pt x="27248" y="13541"/>
                    </a:lnTo>
                    <a:lnTo>
                      <a:pt x="27617" y="11401"/>
                    </a:lnTo>
                    <a:lnTo>
                      <a:pt x="28392" y="12435"/>
                    </a:lnTo>
                    <a:lnTo>
                      <a:pt x="29130" y="13486"/>
                    </a:lnTo>
                    <a:lnTo>
                      <a:pt x="29831" y="14575"/>
                    </a:lnTo>
                    <a:lnTo>
                      <a:pt x="30495" y="15681"/>
                    </a:lnTo>
                    <a:lnTo>
                      <a:pt x="31141" y="16807"/>
                    </a:lnTo>
                    <a:lnTo>
                      <a:pt x="31731" y="17932"/>
                    </a:lnTo>
                    <a:lnTo>
                      <a:pt x="32303" y="19094"/>
                    </a:lnTo>
                    <a:lnTo>
                      <a:pt x="32820" y="20275"/>
                    </a:lnTo>
                    <a:lnTo>
                      <a:pt x="33318" y="21474"/>
                    </a:lnTo>
                    <a:lnTo>
                      <a:pt x="33760" y="22673"/>
                    </a:lnTo>
                    <a:lnTo>
                      <a:pt x="34185" y="23909"/>
                    </a:lnTo>
                    <a:lnTo>
                      <a:pt x="34554" y="25127"/>
                    </a:lnTo>
                    <a:lnTo>
                      <a:pt x="34904" y="26381"/>
                    </a:lnTo>
                    <a:lnTo>
                      <a:pt x="35199" y="27636"/>
                    </a:lnTo>
                    <a:lnTo>
                      <a:pt x="35458" y="28890"/>
                    </a:lnTo>
                    <a:lnTo>
                      <a:pt x="35679" y="30163"/>
                    </a:lnTo>
                    <a:lnTo>
                      <a:pt x="40586" y="30163"/>
                    </a:lnTo>
                    <a:lnTo>
                      <a:pt x="40383" y="29462"/>
                    </a:lnTo>
                    <a:lnTo>
                      <a:pt x="40162" y="28779"/>
                    </a:lnTo>
                    <a:lnTo>
                      <a:pt x="39922" y="28097"/>
                    </a:lnTo>
                    <a:lnTo>
                      <a:pt x="39664" y="27414"/>
                    </a:lnTo>
                    <a:lnTo>
                      <a:pt x="39406" y="26732"/>
                    </a:lnTo>
                    <a:lnTo>
                      <a:pt x="39129" y="26049"/>
                    </a:lnTo>
                    <a:lnTo>
                      <a:pt x="38834" y="25385"/>
                    </a:lnTo>
                    <a:lnTo>
                      <a:pt x="38538" y="24721"/>
                    </a:lnTo>
                    <a:lnTo>
                      <a:pt x="38225" y="24075"/>
                    </a:lnTo>
                    <a:lnTo>
                      <a:pt x="37893" y="23430"/>
                    </a:lnTo>
                    <a:lnTo>
                      <a:pt x="37542" y="22784"/>
                    </a:lnTo>
                    <a:lnTo>
                      <a:pt x="37192" y="22157"/>
                    </a:lnTo>
                    <a:lnTo>
                      <a:pt x="36823" y="21529"/>
                    </a:lnTo>
                    <a:lnTo>
                      <a:pt x="36435" y="20902"/>
                    </a:lnTo>
                    <a:lnTo>
                      <a:pt x="36048" y="20293"/>
                    </a:lnTo>
                    <a:lnTo>
                      <a:pt x="35642" y="19685"/>
                    </a:lnTo>
                    <a:lnTo>
                      <a:pt x="35218" y="19094"/>
                    </a:lnTo>
                    <a:lnTo>
                      <a:pt x="34794" y="18504"/>
                    </a:lnTo>
                    <a:lnTo>
                      <a:pt x="34351" y="17932"/>
                    </a:lnTo>
                    <a:lnTo>
                      <a:pt x="33908" y="17360"/>
                    </a:lnTo>
                    <a:lnTo>
                      <a:pt x="33447" y="16807"/>
                    </a:lnTo>
                    <a:lnTo>
                      <a:pt x="32967" y="16253"/>
                    </a:lnTo>
                    <a:lnTo>
                      <a:pt x="32469" y="15700"/>
                    </a:lnTo>
                    <a:lnTo>
                      <a:pt x="31971" y="15183"/>
                    </a:lnTo>
                    <a:lnTo>
                      <a:pt x="31473" y="14648"/>
                    </a:lnTo>
                    <a:lnTo>
                      <a:pt x="30956" y="14150"/>
                    </a:lnTo>
                    <a:lnTo>
                      <a:pt x="30421" y="13652"/>
                    </a:lnTo>
                    <a:lnTo>
                      <a:pt x="29886" y="13154"/>
                    </a:lnTo>
                    <a:lnTo>
                      <a:pt x="29333" y="12693"/>
                    </a:lnTo>
                    <a:lnTo>
                      <a:pt x="28780" y="12213"/>
                    </a:lnTo>
                    <a:lnTo>
                      <a:pt x="28208" y="11770"/>
                    </a:lnTo>
                    <a:lnTo>
                      <a:pt x="27636" y="11328"/>
                    </a:lnTo>
                    <a:lnTo>
                      <a:pt x="27857" y="10073"/>
                    </a:lnTo>
                    <a:lnTo>
                      <a:pt x="28097" y="8819"/>
                    </a:lnTo>
                    <a:lnTo>
                      <a:pt x="28577" y="6365"/>
                    </a:lnTo>
                    <a:lnTo>
                      <a:pt x="28189" y="7251"/>
                    </a:lnTo>
                    <a:lnTo>
                      <a:pt x="27802" y="8136"/>
                    </a:lnTo>
                    <a:lnTo>
                      <a:pt x="27433" y="9040"/>
                    </a:lnTo>
                    <a:lnTo>
                      <a:pt x="27082" y="9944"/>
                    </a:lnTo>
                    <a:lnTo>
                      <a:pt x="26732" y="10866"/>
                    </a:lnTo>
                    <a:lnTo>
                      <a:pt x="26400" y="11770"/>
                    </a:lnTo>
                    <a:lnTo>
                      <a:pt x="26086" y="12693"/>
                    </a:lnTo>
                    <a:lnTo>
                      <a:pt x="25791" y="13615"/>
                    </a:lnTo>
                    <a:lnTo>
                      <a:pt x="24813" y="11863"/>
                    </a:lnTo>
                    <a:lnTo>
                      <a:pt x="23799" y="10129"/>
                    </a:lnTo>
                    <a:lnTo>
                      <a:pt x="22766" y="8413"/>
                    </a:lnTo>
                    <a:lnTo>
                      <a:pt x="21714" y="6697"/>
                    </a:lnTo>
                    <a:lnTo>
                      <a:pt x="20626" y="5000"/>
                    </a:lnTo>
                    <a:lnTo>
                      <a:pt x="19537" y="3321"/>
                    </a:lnTo>
                    <a:lnTo>
                      <a:pt x="18412" y="1661"/>
                    </a:lnTo>
                    <a:lnTo>
                      <a:pt x="1725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16"/>
              <p:cNvSpPr/>
              <p:nvPr/>
            </p:nvSpPr>
            <p:spPr>
              <a:xfrm>
                <a:off x="4584325" y="4669300"/>
                <a:ext cx="686750" cy="807575"/>
              </a:xfrm>
              <a:custGeom>
                <a:avLst/>
                <a:gdLst/>
                <a:ahLst/>
                <a:cxnLst/>
                <a:rect l="l" t="t" r="r" b="b"/>
                <a:pathLst>
                  <a:path w="27470" h="32303" extrusionOk="0">
                    <a:moveTo>
                      <a:pt x="0" y="1"/>
                    </a:moveTo>
                    <a:lnTo>
                      <a:pt x="812" y="794"/>
                    </a:lnTo>
                    <a:lnTo>
                      <a:pt x="1587" y="1606"/>
                    </a:lnTo>
                    <a:lnTo>
                      <a:pt x="2362" y="2436"/>
                    </a:lnTo>
                    <a:lnTo>
                      <a:pt x="3100" y="3284"/>
                    </a:lnTo>
                    <a:lnTo>
                      <a:pt x="3819" y="4151"/>
                    </a:lnTo>
                    <a:lnTo>
                      <a:pt x="4502" y="5037"/>
                    </a:lnTo>
                    <a:lnTo>
                      <a:pt x="5184" y="5941"/>
                    </a:lnTo>
                    <a:lnTo>
                      <a:pt x="5830" y="6863"/>
                    </a:lnTo>
                    <a:lnTo>
                      <a:pt x="6457" y="7786"/>
                    </a:lnTo>
                    <a:lnTo>
                      <a:pt x="7066" y="8745"/>
                    </a:lnTo>
                    <a:lnTo>
                      <a:pt x="7638" y="9723"/>
                    </a:lnTo>
                    <a:lnTo>
                      <a:pt x="8191" y="10700"/>
                    </a:lnTo>
                    <a:lnTo>
                      <a:pt x="8708" y="11697"/>
                    </a:lnTo>
                    <a:lnTo>
                      <a:pt x="9224" y="12693"/>
                    </a:lnTo>
                    <a:lnTo>
                      <a:pt x="9704" y="13726"/>
                    </a:lnTo>
                    <a:lnTo>
                      <a:pt x="10147" y="14759"/>
                    </a:lnTo>
                    <a:lnTo>
                      <a:pt x="10571" y="15792"/>
                    </a:lnTo>
                    <a:lnTo>
                      <a:pt x="10977" y="16862"/>
                    </a:lnTo>
                    <a:lnTo>
                      <a:pt x="11346" y="17914"/>
                    </a:lnTo>
                    <a:lnTo>
                      <a:pt x="11696" y="18984"/>
                    </a:lnTo>
                    <a:lnTo>
                      <a:pt x="12028" y="20072"/>
                    </a:lnTo>
                    <a:lnTo>
                      <a:pt x="12324" y="21160"/>
                    </a:lnTo>
                    <a:lnTo>
                      <a:pt x="12582" y="22249"/>
                    </a:lnTo>
                    <a:lnTo>
                      <a:pt x="12822" y="23356"/>
                    </a:lnTo>
                    <a:lnTo>
                      <a:pt x="13043" y="24463"/>
                    </a:lnTo>
                    <a:lnTo>
                      <a:pt x="13228" y="25570"/>
                    </a:lnTo>
                    <a:lnTo>
                      <a:pt x="13375" y="26695"/>
                    </a:lnTo>
                    <a:lnTo>
                      <a:pt x="13504" y="27802"/>
                    </a:lnTo>
                    <a:lnTo>
                      <a:pt x="13615" y="28927"/>
                    </a:lnTo>
                    <a:lnTo>
                      <a:pt x="13670" y="30052"/>
                    </a:lnTo>
                    <a:lnTo>
                      <a:pt x="13726" y="31178"/>
                    </a:lnTo>
                    <a:lnTo>
                      <a:pt x="13726" y="32303"/>
                    </a:lnTo>
                    <a:lnTo>
                      <a:pt x="26639" y="32303"/>
                    </a:lnTo>
                    <a:lnTo>
                      <a:pt x="26639" y="30661"/>
                    </a:lnTo>
                    <a:lnTo>
                      <a:pt x="26676" y="29001"/>
                    </a:lnTo>
                    <a:lnTo>
                      <a:pt x="26750" y="27341"/>
                    </a:lnTo>
                    <a:lnTo>
                      <a:pt x="26842" y="25699"/>
                    </a:lnTo>
                    <a:lnTo>
                      <a:pt x="26953" y="24057"/>
                    </a:lnTo>
                    <a:lnTo>
                      <a:pt x="27100" y="22396"/>
                    </a:lnTo>
                    <a:lnTo>
                      <a:pt x="27266" y="20755"/>
                    </a:lnTo>
                    <a:lnTo>
                      <a:pt x="27469" y="19113"/>
                    </a:lnTo>
                    <a:lnTo>
                      <a:pt x="26879" y="20699"/>
                    </a:lnTo>
                    <a:lnTo>
                      <a:pt x="26344" y="22286"/>
                    </a:lnTo>
                    <a:lnTo>
                      <a:pt x="25846" y="23909"/>
                    </a:lnTo>
                    <a:lnTo>
                      <a:pt x="25385" y="25533"/>
                    </a:lnTo>
                    <a:lnTo>
                      <a:pt x="24960" y="27156"/>
                    </a:lnTo>
                    <a:lnTo>
                      <a:pt x="24591" y="28816"/>
                    </a:lnTo>
                    <a:lnTo>
                      <a:pt x="24241" y="30458"/>
                    </a:lnTo>
                    <a:lnTo>
                      <a:pt x="23964" y="32119"/>
                    </a:lnTo>
                    <a:lnTo>
                      <a:pt x="24038" y="31418"/>
                    </a:lnTo>
                    <a:lnTo>
                      <a:pt x="24112" y="30735"/>
                    </a:lnTo>
                    <a:lnTo>
                      <a:pt x="24149" y="30034"/>
                    </a:lnTo>
                    <a:lnTo>
                      <a:pt x="24167" y="29314"/>
                    </a:lnTo>
                    <a:lnTo>
                      <a:pt x="24167" y="28613"/>
                    </a:lnTo>
                    <a:lnTo>
                      <a:pt x="24130" y="27912"/>
                    </a:lnTo>
                    <a:lnTo>
                      <a:pt x="24075" y="27211"/>
                    </a:lnTo>
                    <a:lnTo>
                      <a:pt x="24020" y="26529"/>
                    </a:lnTo>
                    <a:lnTo>
                      <a:pt x="23909" y="25828"/>
                    </a:lnTo>
                    <a:lnTo>
                      <a:pt x="23798" y="25127"/>
                    </a:lnTo>
                    <a:lnTo>
                      <a:pt x="23669" y="24444"/>
                    </a:lnTo>
                    <a:lnTo>
                      <a:pt x="23503" y="23762"/>
                    </a:lnTo>
                    <a:lnTo>
                      <a:pt x="23319" y="23079"/>
                    </a:lnTo>
                    <a:lnTo>
                      <a:pt x="23134" y="22415"/>
                    </a:lnTo>
                    <a:lnTo>
                      <a:pt x="22913" y="21732"/>
                    </a:lnTo>
                    <a:lnTo>
                      <a:pt x="22673" y="21087"/>
                    </a:lnTo>
                    <a:lnTo>
                      <a:pt x="22396" y="20423"/>
                    </a:lnTo>
                    <a:lnTo>
                      <a:pt x="22119" y="19777"/>
                    </a:lnTo>
                    <a:lnTo>
                      <a:pt x="21824" y="19150"/>
                    </a:lnTo>
                    <a:lnTo>
                      <a:pt x="21511" y="18522"/>
                    </a:lnTo>
                    <a:lnTo>
                      <a:pt x="21160" y="17895"/>
                    </a:lnTo>
                    <a:lnTo>
                      <a:pt x="20810" y="17305"/>
                    </a:lnTo>
                    <a:lnTo>
                      <a:pt x="20441" y="16696"/>
                    </a:lnTo>
                    <a:lnTo>
                      <a:pt x="20035" y="16124"/>
                    </a:lnTo>
                    <a:lnTo>
                      <a:pt x="19629" y="15552"/>
                    </a:lnTo>
                    <a:lnTo>
                      <a:pt x="19205" y="14999"/>
                    </a:lnTo>
                    <a:lnTo>
                      <a:pt x="18762" y="14464"/>
                    </a:lnTo>
                    <a:lnTo>
                      <a:pt x="18301" y="13929"/>
                    </a:lnTo>
                    <a:lnTo>
                      <a:pt x="17821" y="13412"/>
                    </a:lnTo>
                    <a:lnTo>
                      <a:pt x="17323" y="12914"/>
                    </a:lnTo>
                    <a:lnTo>
                      <a:pt x="16806" y="12435"/>
                    </a:lnTo>
                    <a:lnTo>
                      <a:pt x="16271" y="11973"/>
                    </a:lnTo>
                    <a:lnTo>
                      <a:pt x="16271" y="11973"/>
                    </a:lnTo>
                    <a:lnTo>
                      <a:pt x="16714" y="12933"/>
                    </a:lnTo>
                    <a:lnTo>
                      <a:pt x="17139" y="13892"/>
                    </a:lnTo>
                    <a:lnTo>
                      <a:pt x="17544" y="14851"/>
                    </a:lnTo>
                    <a:lnTo>
                      <a:pt x="17895" y="15829"/>
                    </a:lnTo>
                    <a:lnTo>
                      <a:pt x="18245" y="16825"/>
                    </a:lnTo>
                    <a:lnTo>
                      <a:pt x="18541" y="17821"/>
                    </a:lnTo>
                    <a:lnTo>
                      <a:pt x="18817" y="18836"/>
                    </a:lnTo>
                    <a:lnTo>
                      <a:pt x="19057" y="19851"/>
                    </a:lnTo>
                    <a:lnTo>
                      <a:pt x="19278" y="20884"/>
                    </a:lnTo>
                    <a:lnTo>
                      <a:pt x="19463" y="21917"/>
                    </a:lnTo>
                    <a:lnTo>
                      <a:pt x="19611" y="22950"/>
                    </a:lnTo>
                    <a:lnTo>
                      <a:pt x="19740" y="23983"/>
                    </a:lnTo>
                    <a:lnTo>
                      <a:pt x="19832" y="25035"/>
                    </a:lnTo>
                    <a:lnTo>
                      <a:pt x="19906" y="26068"/>
                    </a:lnTo>
                    <a:lnTo>
                      <a:pt x="19924" y="27119"/>
                    </a:lnTo>
                    <a:lnTo>
                      <a:pt x="19924" y="28171"/>
                    </a:lnTo>
                    <a:lnTo>
                      <a:pt x="19647" y="27341"/>
                    </a:lnTo>
                    <a:lnTo>
                      <a:pt x="19352" y="26529"/>
                    </a:lnTo>
                    <a:lnTo>
                      <a:pt x="19002" y="25736"/>
                    </a:lnTo>
                    <a:lnTo>
                      <a:pt x="18614" y="24961"/>
                    </a:lnTo>
                    <a:lnTo>
                      <a:pt x="18208" y="24186"/>
                    </a:lnTo>
                    <a:lnTo>
                      <a:pt x="17747" y="23448"/>
                    </a:lnTo>
                    <a:lnTo>
                      <a:pt x="17268" y="22729"/>
                    </a:lnTo>
                    <a:lnTo>
                      <a:pt x="16770" y="22028"/>
                    </a:lnTo>
                    <a:lnTo>
                      <a:pt x="16493" y="21179"/>
                    </a:lnTo>
                    <a:lnTo>
                      <a:pt x="16198" y="20349"/>
                    </a:lnTo>
                    <a:lnTo>
                      <a:pt x="15884" y="19537"/>
                    </a:lnTo>
                    <a:lnTo>
                      <a:pt x="15552" y="18707"/>
                    </a:lnTo>
                    <a:lnTo>
                      <a:pt x="15201" y="17895"/>
                    </a:lnTo>
                    <a:lnTo>
                      <a:pt x="14833" y="17102"/>
                    </a:lnTo>
                    <a:lnTo>
                      <a:pt x="14445" y="16309"/>
                    </a:lnTo>
                    <a:lnTo>
                      <a:pt x="14058" y="15515"/>
                    </a:lnTo>
                    <a:lnTo>
                      <a:pt x="13633" y="14741"/>
                    </a:lnTo>
                    <a:lnTo>
                      <a:pt x="13209" y="13966"/>
                    </a:lnTo>
                    <a:lnTo>
                      <a:pt x="12748" y="13209"/>
                    </a:lnTo>
                    <a:lnTo>
                      <a:pt x="12287" y="12453"/>
                    </a:lnTo>
                    <a:lnTo>
                      <a:pt x="11807" y="11715"/>
                    </a:lnTo>
                    <a:lnTo>
                      <a:pt x="11309" y="10996"/>
                    </a:lnTo>
                    <a:lnTo>
                      <a:pt x="10811" y="10276"/>
                    </a:lnTo>
                    <a:lnTo>
                      <a:pt x="10276" y="9557"/>
                    </a:lnTo>
                    <a:lnTo>
                      <a:pt x="9741" y="8874"/>
                    </a:lnTo>
                    <a:lnTo>
                      <a:pt x="9187" y="8173"/>
                    </a:lnTo>
                    <a:lnTo>
                      <a:pt x="8616" y="7509"/>
                    </a:lnTo>
                    <a:lnTo>
                      <a:pt x="8025" y="6845"/>
                    </a:lnTo>
                    <a:lnTo>
                      <a:pt x="7435" y="6199"/>
                    </a:lnTo>
                    <a:lnTo>
                      <a:pt x="6826" y="5554"/>
                    </a:lnTo>
                    <a:lnTo>
                      <a:pt x="6199" y="4945"/>
                    </a:lnTo>
                    <a:lnTo>
                      <a:pt x="5553" y="4336"/>
                    </a:lnTo>
                    <a:lnTo>
                      <a:pt x="4908" y="3746"/>
                    </a:lnTo>
                    <a:lnTo>
                      <a:pt x="4243" y="3155"/>
                    </a:lnTo>
                    <a:lnTo>
                      <a:pt x="3561" y="2602"/>
                    </a:lnTo>
                    <a:lnTo>
                      <a:pt x="2878" y="2048"/>
                    </a:lnTo>
                    <a:lnTo>
                      <a:pt x="2177" y="1513"/>
                    </a:lnTo>
                    <a:lnTo>
                      <a:pt x="1458" y="997"/>
                    </a:lnTo>
                    <a:lnTo>
                      <a:pt x="738" y="499"/>
                    </a:ln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16"/>
              <p:cNvSpPr/>
              <p:nvPr/>
            </p:nvSpPr>
            <p:spPr>
              <a:xfrm>
                <a:off x="2620550" y="5243025"/>
                <a:ext cx="107025" cy="233850"/>
              </a:xfrm>
              <a:custGeom>
                <a:avLst/>
                <a:gdLst/>
                <a:ahLst/>
                <a:cxnLst/>
                <a:rect l="l" t="t" r="r" b="b"/>
                <a:pathLst>
                  <a:path w="4281" h="9354" extrusionOk="0">
                    <a:moveTo>
                      <a:pt x="4280" y="1"/>
                    </a:moveTo>
                    <a:lnTo>
                      <a:pt x="3930" y="536"/>
                    </a:lnTo>
                    <a:lnTo>
                      <a:pt x="3579" y="1089"/>
                    </a:lnTo>
                    <a:lnTo>
                      <a:pt x="3247" y="1643"/>
                    </a:lnTo>
                    <a:lnTo>
                      <a:pt x="2934" y="2196"/>
                    </a:lnTo>
                    <a:lnTo>
                      <a:pt x="2620" y="2768"/>
                    </a:lnTo>
                    <a:lnTo>
                      <a:pt x="2325" y="3340"/>
                    </a:lnTo>
                    <a:lnTo>
                      <a:pt x="2030" y="3912"/>
                    </a:lnTo>
                    <a:lnTo>
                      <a:pt x="1753" y="4502"/>
                    </a:lnTo>
                    <a:lnTo>
                      <a:pt x="1495" y="5093"/>
                    </a:lnTo>
                    <a:lnTo>
                      <a:pt x="1255" y="5683"/>
                    </a:lnTo>
                    <a:lnTo>
                      <a:pt x="1015" y="6292"/>
                    </a:lnTo>
                    <a:lnTo>
                      <a:pt x="775" y="6900"/>
                    </a:lnTo>
                    <a:lnTo>
                      <a:pt x="572" y="7509"/>
                    </a:lnTo>
                    <a:lnTo>
                      <a:pt x="369" y="8118"/>
                    </a:lnTo>
                    <a:lnTo>
                      <a:pt x="185" y="8745"/>
                    </a:lnTo>
                    <a:lnTo>
                      <a:pt x="0" y="9354"/>
                    </a:lnTo>
                    <a:lnTo>
                      <a:pt x="2011" y="9354"/>
                    </a:lnTo>
                    <a:lnTo>
                      <a:pt x="2159" y="8155"/>
                    </a:lnTo>
                    <a:lnTo>
                      <a:pt x="2362" y="6974"/>
                    </a:lnTo>
                    <a:lnTo>
                      <a:pt x="2583" y="5794"/>
                    </a:lnTo>
                    <a:lnTo>
                      <a:pt x="2860" y="4613"/>
                    </a:lnTo>
                    <a:lnTo>
                      <a:pt x="3155" y="3432"/>
                    </a:lnTo>
                    <a:lnTo>
                      <a:pt x="3487" y="2288"/>
                    </a:lnTo>
                    <a:lnTo>
                      <a:pt x="3875" y="1126"/>
                    </a:lnTo>
                    <a:lnTo>
                      <a:pt x="428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16"/>
              <p:cNvSpPr/>
              <p:nvPr/>
            </p:nvSpPr>
            <p:spPr>
              <a:xfrm>
                <a:off x="2692500" y="4881925"/>
                <a:ext cx="163750" cy="594950"/>
              </a:xfrm>
              <a:custGeom>
                <a:avLst/>
                <a:gdLst/>
                <a:ahLst/>
                <a:cxnLst/>
                <a:rect l="l" t="t" r="r" b="b"/>
                <a:pathLst>
                  <a:path w="6550" h="23798" extrusionOk="0">
                    <a:moveTo>
                      <a:pt x="6549" y="0"/>
                    </a:moveTo>
                    <a:lnTo>
                      <a:pt x="5922" y="1402"/>
                    </a:lnTo>
                    <a:lnTo>
                      <a:pt x="5332" y="2841"/>
                    </a:lnTo>
                    <a:lnTo>
                      <a:pt x="4778" y="4280"/>
                    </a:lnTo>
                    <a:lnTo>
                      <a:pt x="4262" y="5737"/>
                    </a:lnTo>
                    <a:lnTo>
                      <a:pt x="3764" y="7195"/>
                    </a:lnTo>
                    <a:lnTo>
                      <a:pt x="3321" y="8671"/>
                    </a:lnTo>
                    <a:lnTo>
                      <a:pt x="2878" y="10147"/>
                    </a:lnTo>
                    <a:lnTo>
                      <a:pt x="2491" y="11641"/>
                    </a:lnTo>
                    <a:lnTo>
                      <a:pt x="2103" y="13154"/>
                    </a:lnTo>
                    <a:lnTo>
                      <a:pt x="1753" y="14648"/>
                    </a:lnTo>
                    <a:lnTo>
                      <a:pt x="1421" y="16161"/>
                    </a:lnTo>
                    <a:lnTo>
                      <a:pt x="1107" y="17692"/>
                    </a:lnTo>
                    <a:lnTo>
                      <a:pt x="812" y="19204"/>
                    </a:lnTo>
                    <a:lnTo>
                      <a:pt x="517" y="20736"/>
                    </a:lnTo>
                    <a:lnTo>
                      <a:pt x="259" y="22267"/>
                    </a:lnTo>
                    <a:lnTo>
                      <a:pt x="0" y="23798"/>
                    </a:lnTo>
                    <a:lnTo>
                      <a:pt x="3505" y="23798"/>
                    </a:lnTo>
                    <a:lnTo>
                      <a:pt x="3579" y="22304"/>
                    </a:lnTo>
                    <a:lnTo>
                      <a:pt x="3671" y="20791"/>
                    </a:lnTo>
                    <a:lnTo>
                      <a:pt x="3782" y="19260"/>
                    </a:lnTo>
                    <a:lnTo>
                      <a:pt x="3893" y="17747"/>
                    </a:lnTo>
                    <a:lnTo>
                      <a:pt x="4040" y="16234"/>
                    </a:lnTo>
                    <a:lnTo>
                      <a:pt x="4206" y="14722"/>
                    </a:lnTo>
                    <a:lnTo>
                      <a:pt x="4372" y="13209"/>
                    </a:lnTo>
                    <a:lnTo>
                      <a:pt x="4557" y="11696"/>
                    </a:lnTo>
                    <a:lnTo>
                      <a:pt x="4760" y="10202"/>
                    </a:lnTo>
                    <a:lnTo>
                      <a:pt x="4981" y="8708"/>
                    </a:lnTo>
                    <a:lnTo>
                      <a:pt x="5203" y="7213"/>
                    </a:lnTo>
                    <a:lnTo>
                      <a:pt x="5442" y="5756"/>
                    </a:lnTo>
                    <a:lnTo>
                      <a:pt x="5701" y="4280"/>
                    </a:lnTo>
                    <a:lnTo>
                      <a:pt x="5977" y="2841"/>
                    </a:lnTo>
                    <a:lnTo>
                      <a:pt x="6254" y="1402"/>
                    </a:lnTo>
                    <a:lnTo>
                      <a:pt x="654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16"/>
              <p:cNvSpPr/>
              <p:nvPr/>
            </p:nvSpPr>
            <p:spPr>
              <a:xfrm>
                <a:off x="1262800" y="4616725"/>
                <a:ext cx="515175" cy="860150"/>
              </a:xfrm>
              <a:custGeom>
                <a:avLst/>
                <a:gdLst/>
                <a:ahLst/>
                <a:cxnLst/>
                <a:rect l="l" t="t" r="r" b="b"/>
                <a:pathLst>
                  <a:path w="20607" h="34406" extrusionOk="0">
                    <a:moveTo>
                      <a:pt x="6567" y="1"/>
                    </a:moveTo>
                    <a:lnTo>
                      <a:pt x="5977" y="1513"/>
                    </a:lnTo>
                    <a:lnTo>
                      <a:pt x="5424" y="3026"/>
                    </a:lnTo>
                    <a:lnTo>
                      <a:pt x="4870" y="4557"/>
                    </a:lnTo>
                    <a:lnTo>
                      <a:pt x="4354" y="6088"/>
                    </a:lnTo>
                    <a:lnTo>
                      <a:pt x="3856" y="7638"/>
                    </a:lnTo>
                    <a:lnTo>
                      <a:pt x="3394" y="9206"/>
                    </a:lnTo>
                    <a:lnTo>
                      <a:pt x="2952" y="10756"/>
                    </a:lnTo>
                    <a:lnTo>
                      <a:pt x="2527" y="12324"/>
                    </a:lnTo>
                    <a:lnTo>
                      <a:pt x="2122" y="13910"/>
                    </a:lnTo>
                    <a:lnTo>
                      <a:pt x="1753" y="15478"/>
                    </a:lnTo>
                    <a:lnTo>
                      <a:pt x="1402" y="17065"/>
                    </a:lnTo>
                    <a:lnTo>
                      <a:pt x="1070" y="18651"/>
                    </a:lnTo>
                    <a:lnTo>
                      <a:pt x="775" y="20256"/>
                    </a:lnTo>
                    <a:lnTo>
                      <a:pt x="498" y="21861"/>
                    </a:lnTo>
                    <a:lnTo>
                      <a:pt x="240" y="23466"/>
                    </a:lnTo>
                    <a:lnTo>
                      <a:pt x="0" y="25071"/>
                    </a:lnTo>
                    <a:lnTo>
                      <a:pt x="0" y="34406"/>
                    </a:lnTo>
                    <a:lnTo>
                      <a:pt x="5497" y="34406"/>
                    </a:lnTo>
                    <a:lnTo>
                      <a:pt x="5479" y="33410"/>
                    </a:lnTo>
                    <a:lnTo>
                      <a:pt x="5461" y="32414"/>
                    </a:lnTo>
                    <a:lnTo>
                      <a:pt x="5461" y="31436"/>
                    </a:lnTo>
                    <a:lnTo>
                      <a:pt x="5497" y="30440"/>
                    </a:lnTo>
                    <a:lnTo>
                      <a:pt x="5534" y="29444"/>
                    </a:lnTo>
                    <a:lnTo>
                      <a:pt x="5571" y="28447"/>
                    </a:lnTo>
                    <a:lnTo>
                      <a:pt x="5645" y="27451"/>
                    </a:lnTo>
                    <a:lnTo>
                      <a:pt x="5737" y="26473"/>
                    </a:lnTo>
                    <a:lnTo>
                      <a:pt x="5830" y="25477"/>
                    </a:lnTo>
                    <a:lnTo>
                      <a:pt x="5940" y="24481"/>
                    </a:lnTo>
                    <a:lnTo>
                      <a:pt x="6088" y="23503"/>
                    </a:lnTo>
                    <a:lnTo>
                      <a:pt x="6217" y="22526"/>
                    </a:lnTo>
                    <a:lnTo>
                      <a:pt x="6383" y="21529"/>
                    </a:lnTo>
                    <a:lnTo>
                      <a:pt x="6567" y="20552"/>
                    </a:lnTo>
                    <a:lnTo>
                      <a:pt x="6752" y="19592"/>
                    </a:lnTo>
                    <a:lnTo>
                      <a:pt x="6973" y="18615"/>
                    </a:lnTo>
                    <a:lnTo>
                      <a:pt x="7342" y="18984"/>
                    </a:lnTo>
                    <a:lnTo>
                      <a:pt x="7730" y="19371"/>
                    </a:lnTo>
                    <a:lnTo>
                      <a:pt x="8468" y="20164"/>
                    </a:lnTo>
                    <a:lnTo>
                      <a:pt x="9205" y="21013"/>
                    </a:lnTo>
                    <a:lnTo>
                      <a:pt x="9906" y="21898"/>
                    </a:lnTo>
                    <a:lnTo>
                      <a:pt x="10589" y="22821"/>
                    </a:lnTo>
                    <a:lnTo>
                      <a:pt x="11235" y="23762"/>
                    </a:lnTo>
                    <a:lnTo>
                      <a:pt x="11880" y="24739"/>
                    </a:lnTo>
                    <a:lnTo>
                      <a:pt x="12489" y="25754"/>
                    </a:lnTo>
                    <a:lnTo>
                      <a:pt x="13080" y="26787"/>
                    </a:lnTo>
                    <a:lnTo>
                      <a:pt x="13633" y="27820"/>
                    </a:lnTo>
                    <a:lnTo>
                      <a:pt x="14168" y="28890"/>
                    </a:lnTo>
                    <a:lnTo>
                      <a:pt x="14684" y="29979"/>
                    </a:lnTo>
                    <a:lnTo>
                      <a:pt x="15183" y="31085"/>
                    </a:lnTo>
                    <a:lnTo>
                      <a:pt x="15644" y="32174"/>
                    </a:lnTo>
                    <a:lnTo>
                      <a:pt x="16068" y="33299"/>
                    </a:lnTo>
                    <a:lnTo>
                      <a:pt x="16474" y="34406"/>
                    </a:lnTo>
                    <a:lnTo>
                      <a:pt x="20606" y="34406"/>
                    </a:lnTo>
                    <a:lnTo>
                      <a:pt x="20366" y="33779"/>
                    </a:lnTo>
                    <a:lnTo>
                      <a:pt x="20127" y="33152"/>
                    </a:lnTo>
                    <a:lnTo>
                      <a:pt x="19868" y="32524"/>
                    </a:lnTo>
                    <a:lnTo>
                      <a:pt x="19592" y="31916"/>
                    </a:lnTo>
                    <a:lnTo>
                      <a:pt x="19296" y="31307"/>
                    </a:lnTo>
                    <a:lnTo>
                      <a:pt x="19001" y="30698"/>
                    </a:lnTo>
                    <a:lnTo>
                      <a:pt x="18688" y="30089"/>
                    </a:lnTo>
                    <a:lnTo>
                      <a:pt x="18356" y="29499"/>
                    </a:lnTo>
                    <a:lnTo>
                      <a:pt x="18005" y="28927"/>
                    </a:lnTo>
                    <a:lnTo>
                      <a:pt x="17655" y="28355"/>
                    </a:lnTo>
                    <a:lnTo>
                      <a:pt x="17286" y="27783"/>
                    </a:lnTo>
                    <a:lnTo>
                      <a:pt x="16917" y="27230"/>
                    </a:lnTo>
                    <a:lnTo>
                      <a:pt x="16529" y="26676"/>
                    </a:lnTo>
                    <a:lnTo>
                      <a:pt x="16123" y="26123"/>
                    </a:lnTo>
                    <a:lnTo>
                      <a:pt x="15699" y="25588"/>
                    </a:lnTo>
                    <a:lnTo>
                      <a:pt x="15275" y="25071"/>
                    </a:lnTo>
                    <a:lnTo>
                      <a:pt x="14851" y="24555"/>
                    </a:lnTo>
                    <a:lnTo>
                      <a:pt x="14389" y="24038"/>
                    </a:lnTo>
                    <a:lnTo>
                      <a:pt x="13928" y="23559"/>
                    </a:lnTo>
                    <a:lnTo>
                      <a:pt x="13467" y="23061"/>
                    </a:lnTo>
                    <a:lnTo>
                      <a:pt x="12987" y="22581"/>
                    </a:lnTo>
                    <a:lnTo>
                      <a:pt x="12489" y="22120"/>
                    </a:lnTo>
                    <a:lnTo>
                      <a:pt x="11991" y="21658"/>
                    </a:lnTo>
                    <a:lnTo>
                      <a:pt x="11493" y="21216"/>
                    </a:lnTo>
                    <a:lnTo>
                      <a:pt x="10958" y="20791"/>
                    </a:lnTo>
                    <a:lnTo>
                      <a:pt x="10441" y="20367"/>
                    </a:lnTo>
                    <a:lnTo>
                      <a:pt x="9906" y="19961"/>
                    </a:lnTo>
                    <a:lnTo>
                      <a:pt x="9353" y="19574"/>
                    </a:lnTo>
                    <a:lnTo>
                      <a:pt x="8800" y="19186"/>
                    </a:lnTo>
                    <a:lnTo>
                      <a:pt x="8228" y="18818"/>
                    </a:lnTo>
                    <a:lnTo>
                      <a:pt x="7656" y="18449"/>
                    </a:lnTo>
                    <a:lnTo>
                      <a:pt x="7084" y="18098"/>
                    </a:lnTo>
                    <a:lnTo>
                      <a:pt x="7398" y="16825"/>
                    </a:lnTo>
                    <a:lnTo>
                      <a:pt x="7730" y="15534"/>
                    </a:lnTo>
                    <a:lnTo>
                      <a:pt x="8099" y="14279"/>
                    </a:lnTo>
                    <a:lnTo>
                      <a:pt x="8486" y="13006"/>
                    </a:lnTo>
                    <a:lnTo>
                      <a:pt x="7490" y="15386"/>
                    </a:lnTo>
                    <a:lnTo>
                      <a:pt x="7010" y="16585"/>
                    </a:lnTo>
                    <a:lnTo>
                      <a:pt x="6531" y="17784"/>
                    </a:lnTo>
                    <a:lnTo>
                      <a:pt x="5866" y="17434"/>
                    </a:lnTo>
                    <a:lnTo>
                      <a:pt x="5202" y="17102"/>
                    </a:lnTo>
                    <a:lnTo>
                      <a:pt x="5811" y="17581"/>
                    </a:lnTo>
                    <a:lnTo>
                      <a:pt x="6401" y="18098"/>
                    </a:lnTo>
                    <a:lnTo>
                      <a:pt x="6032" y="19076"/>
                    </a:lnTo>
                    <a:lnTo>
                      <a:pt x="5682" y="20072"/>
                    </a:lnTo>
                    <a:lnTo>
                      <a:pt x="5331" y="21068"/>
                    </a:lnTo>
                    <a:lnTo>
                      <a:pt x="4999" y="22046"/>
                    </a:lnTo>
                    <a:lnTo>
                      <a:pt x="4686" y="23061"/>
                    </a:lnTo>
                    <a:lnTo>
                      <a:pt x="4391" y="24057"/>
                    </a:lnTo>
                    <a:lnTo>
                      <a:pt x="4114" y="25053"/>
                    </a:lnTo>
                    <a:lnTo>
                      <a:pt x="3856" y="26068"/>
                    </a:lnTo>
                    <a:lnTo>
                      <a:pt x="3634" y="27082"/>
                    </a:lnTo>
                    <a:lnTo>
                      <a:pt x="3413" y="28097"/>
                    </a:lnTo>
                    <a:lnTo>
                      <a:pt x="3247" y="29111"/>
                    </a:lnTo>
                    <a:lnTo>
                      <a:pt x="3081" y="30108"/>
                    </a:lnTo>
                    <a:lnTo>
                      <a:pt x="2970" y="31122"/>
                    </a:lnTo>
                    <a:lnTo>
                      <a:pt x="2878" y="32137"/>
                    </a:lnTo>
                    <a:lnTo>
                      <a:pt x="2823" y="33152"/>
                    </a:lnTo>
                    <a:lnTo>
                      <a:pt x="2786" y="34148"/>
                    </a:lnTo>
                    <a:lnTo>
                      <a:pt x="2693" y="33096"/>
                    </a:lnTo>
                    <a:lnTo>
                      <a:pt x="2620" y="32026"/>
                    </a:lnTo>
                    <a:lnTo>
                      <a:pt x="2546" y="30956"/>
                    </a:lnTo>
                    <a:lnTo>
                      <a:pt x="2509" y="29886"/>
                    </a:lnTo>
                    <a:lnTo>
                      <a:pt x="2472" y="28816"/>
                    </a:lnTo>
                    <a:lnTo>
                      <a:pt x="2454" y="27728"/>
                    </a:lnTo>
                    <a:lnTo>
                      <a:pt x="2454" y="26658"/>
                    </a:lnTo>
                    <a:lnTo>
                      <a:pt x="2472" y="25588"/>
                    </a:lnTo>
                    <a:lnTo>
                      <a:pt x="2509" y="24499"/>
                    </a:lnTo>
                    <a:lnTo>
                      <a:pt x="2546" y="23429"/>
                    </a:lnTo>
                    <a:lnTo>
                      <a:pt x="2620" y="22341"/>
                    </a:lnTo>
                    <a:lnTo>
                      <a:pt x="2693" y="21271"/>
                    </a:lnTo>
                    <a:lnTo>
                      <a:pt x="2786" y="20183"/>
                    </a:lnTo>
                    <a:lnTo>
                      <a:pt x="2878" y="19113"/>
                    </a:lnTo>
                    <a:lnTo>
                      <a:pt x="3007" y="18024"/>
                    </a:lnTo>
                    <a:lnTo>
                      <a:pt x="3136" y="16954"/>
                    </a:lnTo>
                    <a:lnTo>
                      <a:pt x="3265" y="15866"/>
                    </a:lnTo>
                    <a:lnTo>
                      <a:pt x="3413" y="14796"/>
                    </a:lnTo>
                    <a:lnTo>
                      <a:pt x="3579" y="13726"/>
                    </a:lnTo>
                    <a:lnTo>
                      <a:pt x="3763" y="12656"/>
                    </a:lnTo>
                    <a:lnTo>
                      <a:pt x="4132" y="10516"/>
                    </a:lnTo>
                    <a:lnTo>
                      <a:pt x="4557" y="8376"/>
                    </a:lnTo>
                    <a:lnTo>
                      <a:pt x="5018" y="6254"/>
                    </a:lnTo>
                    <a:lnTo>
                      <a:pt x="5497" y="4151"/>
                    </a:lnTo>
                    <a:lnTo>
                      <a:pt x="6032" y="2067"/>
                    </a:lnTo>
                    <a:lnTo>
                      <a:pt x="656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16"/>
              <p:cNvSpPr/>
              <p:nvPr/>
            </p:nvSpPr>
            <p:spPr>
              <a:xfrm>
                <a:off x="1498450" y="4664700"/>
                <a:ext cx="372675" cy="812175"/>
              </a:xfrm>
              <a:custGeom>
                <a:avLst/>
                <a:gdLst/>
                <a:ahLst/>
                <a:cxnLst/>
                <a:rect l="l" t="t" r="r" b="b"/>
                <a:pathLst>
                  <a:path w="14907" h="32487" extrusionOk="0">
                    <a:moveTo>
                      <a:pt x="1" y="0"/>
                    </a:moveTo>
                    <a:lnTo>
                      <a:pt x="536" y="960"/>
                    </a:lnTo>
                    <a:lnTo>
                      <a:pt x="1052" y="1900"/>
                    </a:lnTo>
                    <a:lnTo>
                      <a:pt x="1569" y="2860"/>
                    </a:lnTo>
                    <a:lnTo>
                      <a:pt x="2067" y="3819"/>
                    </a:lnTo>
                    <a:lnTo>
                      <a:pt x="2547" y="4797"/>
                    </a:lnTo>
                    <a:lnTo>
                      <a:pt x="3026" y="5756"/>
                    </a:lnTo>
                    <a:lnTo>
                      <a:pt x="3488" y="6734"/>
                    </a:lnTo>
                    <a:lnTo>
                      <a:pt x="3949" y="7711"/>
                    </a:lnTo>
                    <a:lnTo>
                      <a:pt x="4391" y="8708"/>
                    </a:lnTo>
                    <a:lnTo>
                      <a:pt x="4816" y="9704"/>
                    </a:lnTo>
                    <a:lnTo>
                      <a:pt x="5240" y="10700"/>
                    </a:lnTo>
                    <a:lnTo>
                      <a:pt x="5664" y="11696"/>
                    </a:lnTo>
                    <a:lnTo>
                      <a:pt x="6052" y="12711"/>
                    </a:lnTo>
                    <a:lnTo>
                      <a:pt x="6439" y="13707"/>
                    </a:lnTo>
                    <a:lnTo>
                      <a:pt x="6827" y="14722"/>
                    </a:lnTo>
                    <a:lnTo>
                      <a:pt x="7196" y="15736"/>
                    </a:lnTo>
                    <a:lnTo>
                      <a:pt x="7546" y="16769"/>
                    </a:lnTo>
                    <a:lnTo>
                      <a:pt x="7897" y="17802"/>
                    </a:lnTo>
                    <a:lnTo>
                      <a:pt x="8229" y="18817"/>
                    </a:lnTo>
                    <a:lnTo>
                      <a:pt x="8542" y="19850"/>
                    </a:lnTo>
                    <a:lnTo>
                      <a:pt x="8856" y="20902"/>
                    </a:lnTo>
                    <a:lnTo>
                      <a:pt x="9151" y="21935"/>
                    </a:lnTo>
                    <a:lnTo>
                      <a:pt x="9446" y="22986"/>
                    </a:lnTo>
                    <a:lnTo>
                      <a:pt x="9723" y="24019"/>
                    </a:lnTo>
                    <a:lnTo>
                      <a:pt x="9981" y="25071"/>
                    </a:lnTo>
                    <a:lnTo>
                      <a:pt x="10239" y="26122"/>
                    </a:lnTo>
                    <a:lnTo>
                      <a:pt x="10479" y="27174"/>
                    </a:lnTo>
                    <a:lnTo>
                      <a:pt x="10719" y="28244"/>
                    </a:lnTo>
                    <a:lnTo>
                      <a:pt x="10940" y="29296"/>
                    </a:lnTo>
                    <a:lnTo>
                      <a:pt x="11143" y="30365"/>
                    </a:lnTo>
                    <a:lnTo>
                      <a:pt x="11346" y="31417"/>
                    </a:lnTo>
                    <a:lnTo>
                      <a:pt x="11531" y="32487"/>
                    </a:lnTo>
                    <a:lnTo>
                      <a:pt x="14907" y="32487"/>
                    </a:lnTo>
                    <a:lnTo>
                      <a:pt x="14261" y="30329"/>
                    </a:lnTo>
                    <a:lnTo>
                      <a:pt x="13597" y="28152"/>
                    </a:lnTo>
                    <a:lnTo>
                      <a:pt x="12914" y="25993"/>
                    </a:lnTo>
                    <a:lnTo>
                      <a:pt x="12213" y="23853"/>
                    </a:lnTo>
                    <a:lnTo>
                      <a:pt x="11475" y="21713"/>
                    </a:lnTo>
                    <a:lnTo>
                      <a:pt x="10701" y="19573"/>
                    </a:lnTo>
                    <a:lnTo>
                      <a:pt x="10295" y="18522"/>
                    </a:lnTo>
                    <a:lnTo>
                      <a:pt x="9889" y="17470"/>
                    </a:lnTo>
                    <a:lnTo>
                      <a:pt x="9465" y="16437"/>
                    </a:lnTo>
                    <a:lnTo>
                      <a:pt x="9040" y="15404"/>
                    </a:lnTo>
                    <a:lnTo>
                      <a:pt x="8579" y="14371"/>
                    </a:lnTo>
                    <a:lnTo>
                      <a:pt x="8118" y="13338"/>
                    </a:lnTo>
                    <a:lnTo>
                      <a:pt x="7657" y="12323"/>
                    </a:lnTo>
                    <a:lnTo>
                      <a:pt x="7159" y="11327"/>
                    </a:lnTo>
                    <a:lnTo>
                      <a:pt x="6661" y="10313"/>
                    </a:lnTo>
                    <a:lnTo>
                      <a:pt x="6144" y="9335"/>
                    </a:lnTo>
                    <a:lnTo>
                      <a:pt x="5609" y="8339"/>
                    </a:lnTo>
                    <a:lnTo>
                      <a:pt x="5074" y="7379"/>
                    </a:lnTo>
                    <a:lnTo>
                      <a:pt x="4502" y="6420"/>
                    </a:lnTo>
                    <a:lnTo>
                      <a:pt x="3912" y="5461"/>
                    </a:lnTo>
                    <a:lnTo>
                      <a:pt x="3321" y="4520"/>
                    </a:lnTo>
                    <a:lnTo>
                      <a:pt x="2694" y="3598"/>
                    </a:lnTo>
                    <a:lnTo>
                      <a:pt x="2049" y="2675"/>
                    </a:lnTo>
                    <a:lnTo>
                      <a:pt x="1384" y="1771"/>
                    </a:lnTo>
                    <a:lnTo>
                      <a:pt x="720" y="886"/>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16"/>
              <p:cNvSpPr/>
              <p:nvPr/>
            </p:nvSpPr>
            <p:spPr>
              <a:xfrm>
                <a:off x="1759025" y="5134200"/>
                <a:ext cx="178050" cy="342675"/>
              </a:xfrm>
              <a:custGeom>
                <a:avLst/>
                <a:gdLst/>
                <a:ahLst/>
                <a:cxnLst/>
                <a:rect l="l" t="t" r="r" b="b"/>
                <a:pathLst>
                  <a:path w="7122" h="13707" extrusionOk="0">
                    <a:moveTo>
                      <a:pt x="1" y="0"/>
                    </a:moveTo>
                    <a:lnTo>
                      <a:pt x="554" y="757"/>
                    </a:lnTo>
                    <a:lnTo>
                      <a:pt x="1071" y="1531"/>
                    </a:lnTo>
                    <a:lnTo>
                      <a:pt x="1551" y="2325"/>
                    </a:lnTo>
                    <a:lnTo>
                      <a:pt x="2030" y="3136"/>
                    </a:lnTo>
                    <a:lnTo>
                      <a:pt x="2454" y="3948"/>
                    </a:lnTo>
                    <a:lnTo>
                      <a:pt x="2860" y="4778"/>
                    </a:lnTo>
                    <a:lnTo>
                      <a:pt x="3248" y="5627"/>
                    </a:lnTo>
                    <a:lnTo>
                      <a:pt x="3598" y="6494"/>
                    </a:lnTo>
                    <a:lnTo>
                      <a:pt x="3912" y="7379"/>
                    </a:lnTo>
                    <a:lnTo>
                      <a:pt x="4207" y="8246"/>
                    </a:lnTo>
                    <a:lnTo>
                      <a:pt x="4465" y="9150"/>
                    </a:lnTo>
                    <a:lnTo>
                      <a:pt x="4705" y="10054"/>
                    </a:lnTo>
                    <a:lnTo>
                      <a:pt x="4908" y="10958"/>
                    </a:lnTo>
                    <a:lnTo>
                      <a:pt x="5074" y="11862"/>
                    </a:lnTo>
                    <a:lnTo>
                      <a:pt x="5222" y="12785"/>
                    </a:lnTo>
                    <a:lnTo>
                      <a:pt x="5332" y="13707"/>
                    </a:lnTo>
                    <a:lnTo>
                      <a:pt x="7122" y="13707"/>
                    </a:lnTo>
                    <a:lnTo>
                      <a:pt x="6900" y="12766"/>
                    </a:lnTo>
                    <a:lnTo>
                      <a:pt x="6661" y="11807"/>
                    </a:lnTo>
                    <a:lnTo>
                      <a:pt x="6384" y="10884"/>
                    </a:lnTo>
                    <a:lnTo>
                      <a:pt x="6070" y="9962"/>
                    </a:lnTo>
                    <a:lnTo>
                      <a:pt x="5720" y="9040"/>
                    </a:lnTo>
                    <a:lnTo>
                      <a:pt x="5332" y="8136"/>
                    </a:lnTo>
                    <a:lnTo>
                      <a:pt x="4926" y="7250"/>
                    </a:lnTo>
                    <a:lnTo>
                      <a:pt x="4502" y="6383"/>
                    </a:lnTo>
                    <a:lnTo>
                      <a:pt x="4041" y="5516"/>
                    </a:lnTo>
                    <a:lnTo>
                      <a:pt x="3543" y="4668"/>
                    </a:lnTo>
                    <a:lnTo>
                      <a:pt x="3008" y="3837"/>
                    </a:lnTo>
                    <a:lnTo>
                      <a:pt x="2473" y="3044"/>
                    </a:lnTo>
                    <a:lnTo>
                      <a:pt x="1883" y="2251"/>
                    </a:lnTo>
                    <a:lnTo>
                      <a:pt x="1292" y="1476"/>
                    </a:lnTo>
                    <a:lnTo>
                      <a:pt x="665" y="738"/>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16"/>
              <p:cNvSpPr/>
              <p:nvPr/>
            </p:nvSpPr>
            <p:spPr>
              <a:xfrm>
                <a:off x="1689850" y="4921125"/>
                <a:ext cx="343150" cy="555750"/>
              </a:xfrm>
              <a:custGeom>
                <a:avLst/>
                <a:gdLst/>
                <a:ahLst/>
                <a:cxnLst/>
                <a:rect l="l" t="t" r="r" b="b"/>
                <a:pathLst>
                  <a:path w="13726" h="22230" extrusionOk="0">
                    <a:moveTo>
                      <a:pt x="1" y="0"/>
                    </a:moveTo>
                    <a:lnTo>
                      <a:pt x="517" y="591"/>
                    </a:lnTo>
                    <a:lnTo>
                      <a:pt x="1034" y="1162"/>
                    </a:lnTo>
                    <a:lnTo>
                      <a:pt x="1513" y="1771"/>
                    </a:lnTo>
                    <a:lnTo>
                      <a:pt x="2012" y="2362"/>
                    </a:lnTo>
                    <a:lnTo>
                      <a:pt x="2473" y="2989"/>
                    </a:lnTo>
                    <a:lnTo>
                      <a:pt x="2934" y="3616"/>
                    </a:lnTo>
                    <a:lnTo>
                      <a:pt x="3377" y="4243"/>
                    </a:lnTo>
                    <a:lnTo>
                      <a:pt x="3819" y="4889"/>
                    </a:lnTo>
                    <a:lnTo>
                      <a:pt x="4225" y="5535"/>
                    </a:lnTo>
                    <a:lnTo>
                      <a:pt x="4631" y="6199"/>
                    </a:lnTo>
                    <a:lnTo>
                      <a:pt x="5037" y="6863"/>
                    </a:lnTo>
                    <a:lnTo>
                      <a:pt x="5406" y="7545"/>
                    </a:lnTo>
                    <a:lnTo>
                      <a:pt x="5775" y="8228"/>
                    </a:lnTo>
                    <a:lnTo>
                      <a:pt x="6125" y="8911"/>
                    </a:lnTo>
                    <a:lnTo>
                      <a:pt x="6476" y="9612"/>
                    </a:lnTo>
                    <a:lnTo>
                      <a:pt x="6790" y="10313"/>
                    </a:lnTo>
                    <a:lnTo>
                      <a:pt x="7103" y="11014"/>
                    </a:lnTo>
                    <a:lnTo>
                      <a:pt x="7398" y="11733"/>
                    </a:lnTo>
                    <a:lnTo>
                      <a:pt x="7675" y="12453"/>
                    </a:lnTo>
                    <a:lnTo>
                      <a:pt x="7952" y="13191"/>
                    </a:lnTo>
                    <a:lnTo>
                      <a:pt x="8210" y="13928"/>
                    </a:lnTo>
                    <a:lnTo>
                      <a:pt x="8450" y="14666"/>
                    </a:lnTo>
                    <a:lnTo>
                      <a:pt x="8671" y="15404"/>
                    </a:lnTo>
                    <a:lnTo>
                      <a:pt x="8874" y="16142"/>
                    </a:lnTo>
                    <a:lnTo>
                      <a:pt x="9077" y="16899"/>
                    </a:lnTo>
                    <a:lnTo>
                      <a:pt x="9243" y="17655"/>
                    </a:lnTo>
                    <a:lnTo>
                      <a:pt x="9409" y="18411"/>
                    </a:lnTo>
                    <a:lnTo>
                      <a:pt x="9557" y="19168"/>
                    </a:lnTo>
                    <a:lnTo>
                      <a:pt x="9686" y="19924"/>
                    </a:lnTo>
                    <a:lnTo>
                      <a:pt x="9815" y="20699"/>
                    </a:lnTo>
                    <a:lnTo>
                      <a:pt x="9907" y="21474"/>
                    </a:lnTo>
                    <a:lnTo>
                      <a:pt x="9999" y="22230"/>
                    </a:lnTo>
                    <a:lnTo>
                      <a:pt x="13726" y="22230"/>
                    </a:lnTo>
                    <a:lnTo>
                      <a:pt x="13339" y="20754"/>
                    </a:lnTo>
                    <a:lnTo>
                      <a:pt x="12914" y="19278"/>
                    </a:lnTo>
                    <a:lnTo>
                      <a:pt x="12471" y="17821"/>
                    </a:lnTo>
                    <a:lnTo>
                      <a:pt x="12010" y="16382"/>
                    </a:lnTo>
                    <a:lnTo>
                      <a:pt x="11752" y="15663"/>
                    </a:lnTo>
                    <a:lnTo>
                      <a:pt x="11494" y="14943"/>
                    </a:lnTo>
                    <a:lnTo>
                      <a:pt x="11217" y="14242"/>
                    </a:lnTo>
                    <a:lnTo>
                      <a:pt x="10922" y="13523"/>
                    </a:lnTo>
                    <a:lnTo>
                      <a:pt x="10627" y="12822"/>
                    </a:lnTo>
                    <a:lnTo>
                      <a:pt x="10313" y="12139"/>
                    </a:lnTo>
                    <a:lnTo>
                      <a:pt x="9981" y="11438"/>
                    </a:lnTo>
                    <a:lnTo>
                      <a:pt x="9649" y="10755"/>
                    </a:lnTo>
                    <a:lnTo>
                      <a:pt x="9225" y="9944"/>
                    </a:lnTo>
                    <a:lnTo>
                      <a:pt x="8763" y="9150"/>
                    </a:lnTo>
                    <a:lnTo>
                      <a:pt x="8302" y="8357"/>
                    </a:lnTo>
                    <a:lnTo>
                      <a:pt x="7804" y="7582"/>
                    </a:lnTo>
                    <a:lnTo>
                      <a:pt x="7288" y="6826"/>
                    </a:lnTo>
                    <a:lnTo>
                      <a:pt x="6734" y="6088"/>
                    </a:lnTo>
                    <a:lnTo>
                      <a:pt x="6162" y="5369"/>
                    </a:lnTo>
                    <a:lnTo>
                      <a:pt x="5572" y="4668"/>
                    </a:lnTo>
                    <a:lnTo>
                      <a:pt x="4963" y="3985"/>
                    </a:lnTo>
                    <a:lnTo>
                      <a:pt x="4318" y="3339"/>
                    </a:lnTo>
                    <a:lnTo>
                      <a:pt x="3672" y="2712"/>
                    </a:lnTo>
                    <a:lnTo>
                      <a:pt x="2971" y="2103"/>
                    </a:lnTo>
                    <a:lnTo>
                      <a:pt x="2270" y="1531"/>
                    </a:lnTo>
                    <a:lnTo>
                      <a:pt x="1532" y="996"/>
                    </a:lnTo>
                    <a:lnTo>
                      <a:pt x="776" y="480"/>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16"/>
              <p:cNvSpPr/>
              <p:nvPr/>
            </p:nvSpPr>
            <p:spPr>
              <a:xfrm>
                <a:off x="1798225" y="4645325"/>
                <a:ext cx="363450" cy="831550"/>
              </a:xfrm>
              <a:custGeom>
                <a:avLst/>
                <a:gdLst/>
                <a:ahLst/>
                <a:cxnLst/>
                <a:rect l="l" t="t" r="r" b="b"/>
                <a:pathLst>
                  <a:path w="14538" h="33262" extrusionOk="0">
                    <a:moveTo>
                      <a:pt x="1" y="0"/>
                    </a:moveTo>
                    <a:lnTo>
                      <a:pt x="610" y="904"/>
                    </a:lnTo>
                    <a:lnTo>
                      <a:pt x="1200" y="1845"/>
                    </a:lnTo>
                    <a:lnTo>
                      <a:pt x="1790" y="2768"/>
                    </a:lnTo>
                    <a:lnTo>
                      <a:pt x="2344" y="3727"/>
                    </a:lnTo>
                    <a:lnTo>
                      <a:pt x="2879" y="4686"/>
                    </a:lnTo>
                    <a:lnTo>
                      <a:pt x="3414" y="5664"/>
                    </a:lnTo>
                    <a:lnTo>
                      <a:pt x="3912" y="6642"/>
                    </a:lnTo>
                    <a:lnTo>
                      <a:pt x="4392" y="7638"/>
                    </a:lnTo>
                    <a:lnTo>
                      <a:pt x="4853" y="8634"/>
                    </a:lnTo>
                    <a:lnTo>
                      <a:pt x="5314" y="9649"/>
                    </a:lnTo>
                    <a:lnTo>
                      <a:pt x="5738" y="10663"/>
                    </a:lnTo>
                    <a:lnTo>
                      <a:pt x="6144" y="11678"/>
                    </a:lnTo>
                    <a:lnTo>
                      <a:pt x="6532" y="12711"/>
                    </a:lnTo>
                    <a:lnTo>
                      <a:pt x="6900" y="13763"/>
                    </a:lnTo>
                    <a:lnTo>
                      <a:pt x="7251" y="14814"/>
                    </a:lnTo>
                    <a:lnTo>
                      <a:pt x="7583" y="15866"/>
                    </a:lnTo>
                    <a:lnTo>
                      <a:pt x="7878" y="16917"/>
                    </a:lnTo>
                    <a:lnTo>
                      <a:pt x="8173" y="17987"/>
                    </a:lnTo>
                    <a:lnTo>
                      <a:pt x="8450" y="19057"/>
                    </a:lnTo>
                    <a:lnTo>
                      <a:pt x="8690" y="20127"/>
                    </a:lnTo>
                    <a:lnTo>
                      <a:pt x="8930" y="21216"/>
                    </a:lnTo>
                    <a:lnTo>
                      <a:pt x="9133" y="22285"/>
                    </a:lnTo>
                    <a:lnTo>
                      <a:pt x="9317" y="23374"/>
                    </a:lnTo>
                    <a:lnTo>
                      <a:pt x="9483" y="24462"/>
                    </a:lnTo>
                    <a:lnTo>
                      <a:pt x="9631" y="25569"/>
                    </a:lnTo>
                    <a:lnTo>
                      <a:pt x="9760" y="26658"/>
                    </a:lnTo>
                    <a:lnTo>
                      <a:pt x="9852" y="27765"/>
                    </a:lnTo>
                    <a:lnTo>
                      <a:pt x="9944" y="28853"/>
                    </a:lnTo>
                    <a:lnTo>
                      <a:pt x="10000" y="29960"/>
                    </a:lnTo>
                    <a:lnTo>
                      <a:pt x="10037" y="31067"/>
                    </a:lnTo>
                    <a:lnTo>
                      <a:pt x="10055" y="32155"/>
                    </a:lnTo>
                    <a:lnTo>
                      <a:pt x="10055" y="33262"/>
                    </a:lnTo>
                    <a:lnTo>
                      <a:pt x="14538" y="33262"/>
                    </a:lnTo>
                    <a:lnTo>
                      <a:pt x="14353" y="31067"/>
                    </a:lnTo>
                    <a:lnTo>
                      <a:pt x="14132" y="28871"/>
                    </a:lnTo>
                    <a:lnTo>
                      <a:pt x="14003" y="27765"/>
                    </a:lnTo>
                    <a:lnTo>
                      <a:pt x="13874" y="26676"/>
                    </a:lnTo>
                    <a:lnTo>
                      <a:pt x="13726" y="25588"/>
                    </a:lnTo>
                    <a:lnTo>
                      <a:pt x="13560" y="24499"/>
                    </a:lnTo>
                    <a:lnTo>
                      <a:pt x="13394" y="23411"/>
                    </a:lnTo>
                    <a:lnTo>
                      <a:pt x="13191" y="22322"/>
                    </a:lnTo>
                    <a:lnTo>
                      <a:pt x="12970" y="21234"/>
                    </a:lnTo>
                    <a:lnTo>
                      <a:pt x="12748" y="20164"/>
                    </a:lnTo>
                    <a:lnTo>
                      <a:pt x="12490" y="19094"/>
                    </a:lnTo>
                    <a:lnTo>
                      <a:pt x="12213" y="18024"/>
                    </a:lnTo>
                    <a:lnTo>
                      <a:pt x="11918" y="16972"/>
                    </a:lnTo>
                    <a:lnTo>
                      <a:pt x="11586" y="15921"/>
                    </a:lnTo>
                    <a:lnTo>
                      <a:pt x="11180" y="14740"/>
                    </a:lnTo>
                    <a:lnTo>
                      <a:pt x="10719" y="13541"/>
                    </a:lnTo>
                    <a:lnTo>
                      <a:pt x="10240" y="12379"/>
                    </a:lnTo>
                    <a:lnTo>
                      <a:pt x="9963" y="11807"/>
                    </a:lnTo>
                    <a:lnTo>
                      <a:pt x="9705" y="11235"/>
                    </a:lnTo>
                    <a:lnTo>
                      <a:pt x="9409" y="10663"/>
                    </a:lnTo>
                    <a:lnTo>
                      <a:pt x="9133" y="10110"/>
                    </a:lnTo>
                    <a:lnTo>
                      <a:pt x="8819" y="9556"/>
                    </a:lnTo>
                    <a:lnTo>
                      <a:pt x="8505" y="9003"/>
                    </a:lnTo>
                    <a:lnTo>
                      <a:pt x="8192" y="8468"/>
                    </a:lnTo>
                    <a:lnTo>
                      <a:pt x="7860" y="7933"/>
                    </a:lnTo>
                    <a:lnTo>
                      <a:pt x="7509" y="7398"/>
                    </a:lnTo>
                    <a:lnTo>
                      <a:pt x="7159" y="6881"/>
                    </a:lnTo>
                    <a:lnTo>
                      <a:pt x="6790" y="6365"/>
                    </a:lnTo>
                    <a:lnTo>
                      <a:pt x="6421" y="5867"/>
                    </a:lnTo>
                    <a:lnTo>
                      <a:pt x="6033" y="5369"/>
                    </a:lnTo>
                    <a:lnTo>
                      <a:pt x="5628" y="4889"/>
                    </a:lnTo>
                    <a:lnTo>
                      <a:pt x="5222" y="4409"/>
                    </a:lnTo>
                    <a:lnTo>
                      <a:pt x="4797" y="3948"/>
                    </a:lnTo>
                    <a:lnTo>
                      <a:pt x="4373" y="3506"/>
                    </a:lnTo>
                    <a:lnTo>
                      <a:pt x="3930" y="3063"/>
                    </a:lnTo>
                    <a:lnTo>
                      <a:pt x="3469" y="2638"/>
                    </a:lnTo>
                    <a:lnTo>
                      <a:pt x="3008" y="2214"/>
                    </a:lnTo>
                    <a:lnTo>
                      <a:pt x="2528" y="1808"/>
                    </a:lnTo>
                    <a:lnTo>
                      <a:pt x="2049" y="1421"/>
                    </a:lnTo>
                    <a:lnTo>
                      <a:pt x="1551" y="1033"/>
                    </a:lnTo>
                    <a:lnTo>
                      <a:pt x="1052" y="683"/>
                    </a:lnTo>
                    <a:lnTo>
                      <a:pt x="518" y="332"/>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16"/>
              <p:cNvSpPr/>
              <p:nvPr/>
            </p:nvSpPr>
            <p:spPr>
              <a:xfrm>
                <a:off x="2163500" y="4830725"/>
                <a:ext cx="129175" cy="646150"/>
              </a:xfrm>
              <a:custGeom>
                <a:avLst/>
                <a:gdLst/>
                <a:ahLst/>
                <a:cxnLst/>
                <a:rect l="l" t="t" r="r" b="b"/>
                <a:pathLst>
                  <a:path w="5167" h="25846" extrusionOk="0">
                    <a:moveTo>
                      <a:pt x="5166" y="0"/>
                    </a:moveTo>
                    <a:lnTo>
                      <a:pt x="4834" y="757"/>
                    </a:lnTo>
                    <a:lnTo>
                      <a:pt x="4520" y="1495"/>
                    </a:lnTo>
                    <a:lnTo>
                      <a:pt x="4207" y="2251"/>
                    </a:lnTo>
                    <a:lnTo>
                      <a:pt x="3930" y="3026"/>
                    </a:lnTo>
                    <a:lnTo>
                      <a:pt x="3672" y="3782"/>
                    </a:lnTo>
                    <a:lnTo>
                      <a:pt x="3432" y="4557"/>
                    </a:lnTo>
                    <a:lnTo>
                      <a:pt x="3211" y="5350"/>
                    </a:lnTo>
                    <a:lnTo>
                      <a:pt x="3008" y="6125"/>
                    </a:lnTo>
                    <a:lnTo>
                      <a:pt x="2823" y="6918"/>
                    </a:lnTo>
                    <a:lnTo>
                      <a:pt x="2657" y="7712"/>
                    </a:lnTo>
                    <a:lnTo>
                      <a:pt x="2491" y="8505"/>
                    </a:lnTo>
                    <a:lnTo>
                      <a:pt x="2362" y="9317"/>
                    </a:lnTo>
                    <a:lnTo>
                      <a:pt x="2233" y="10110"/>
                    </a:lnTo>
                    <a:lnTo>
                      <a:pt x="2122" y="10922"/>
                    </a:lnTo>
                    <a:lnTo>
                      <a:pt x="2030" y="11733"/>
                    </a:lnTo>
                    <a:lnTo>
                      <a:pt x="1938" y="12545"/>
                    </a:lnTo>
                    <a:lnTo>
                      <a:pt x="1864" y="13375"/>
                    </a:lnTo>
                    <a:lnTo>
                      <a:pt x="1809" y="14187"/>
                    </a:lnTo>
                    <a:lnTo>
                      <a:pt x="1698" y="15829"/>
                    </a:lnTo>
                    <a:lnTo>
                      <a:pt x="1643" y="17489"/>
                    </a:lnTo>
                    <a:lnTo>
                      <a:pt x="1606" y="19149"/>
                    </a:lnTo>
                    <a:lnTo>
                      <a:pt x="1606" y="20791"/>
                    </a:lnTo>
                    <a:lnTo>
                      <a:pt x="1606" y="22452"/>
                    </a:lnTo>
                    <a:lnTo>
                      <a:pt x="1661" y="25735"/>
                    </a:lnTo>
                    <a:lnTo>
                      <a:pt x="1" y="9575"/>
                    </a:lnTo>
                    <a:lnTo>
                      <a:pt x="111" y="25846"/>
                    </a:lnTo>
                    <a:lnTo>
                      <a:pt x="3506" y="25846"/>
                    </a:lnTo>
                    <a:lnTo>
                      <a:pt x="3487" y="24223"/>
                    </a:lnTo>
                    <a:lnTo>
                      <a:pt x="3506" y="22581"/>
                    </a:lnTo>
                    <a:lnTo>
                      <a:pt x="3506" y="20920"/>
                    </a:lnTo>
                    <a:lnTo>
                      <a:pt x="3543" y="19279"/>
                    </a:lnTo>
                    <a:lnTo>
                      <a:pt x="3598" y="17618"/>
                    </a:lnTo>
                    <a:lnTo>
                      <a:pt x="3653" y="15958"/>
                    </a:lnTo>
                    <a:lnTo>
                      <a:pt x="3727" y="14298"/>
                    </a:lnTo>
                    <a:lnTo>
                      <a:pt x="3819" y="12656"/>
                    </a:lnTo>
                    <a:lnTo>
                      <a:pt x="3930" y="11014"/>
                    </a:lnTo>
                    <a:lnTo>
                      <a:pt x="4059" y="9390"/>
                    </a:lnTo>
                    <a:lnTo>
                      <a:pt x="4207" y="7767"/>
                    </a:lnTo>
                    <a:lnTo>
                      <a:pt x="4373" y="6181"/>
                    </a:lnTo>
                    <a:lnTo>
                      <a:pt x="4539" y="4594"/>
                    </a:lnTo>
                    <a:lnTo>
                      <a:pt x="4742" y="3044"/>
                    </a:lnTo>
                    <a:lnTo>
                      <a:pt x="4945" y="1513"/>
                    </a:lnTo>
                    <a:lnTo>
                      <a:pt x="516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16"/>
              <p:cNvSpPr/>
              <p:nvPr/>
            </p:nvSpPr>
            <p:spPr>
              <a:xfrm>
                <a:off x="5375725" y="4808125"/>
                <a:ext cx="176225" cy="668750"/>
              </a:xfrm>
              <a:custGeom>
                <a:avLst/>
                <a:gdLst/>
                <a:ahLst/>
                <a:cxnLst/>
                <a:rect l="l" t="t" r="r" b="b"/>
                <a:pathLst>
                  <a:path w="7049" h="26750" extrusionOk="0">
                    <a:moveTo>
                      <a:pt x="1" y="1"/>
                    </a:moveTo>
                    <a:lnTo>
                      <a:pt x="278" y="738"/>
                    </a:lnTo>
                    <a:lnTo>
                      <a:pt x="573" y="1476"/>
                    </a:lnTo>
                    <a:lnTo>
                      <a:pt x="831" y="2214"/>
                    </a:lnTo>
                    <a:lnTo>
                      <a:pt x="1089" y="2989"/>
                    </a:lnTo>
                    <a:lnTo>
                      <a:pt x="1329" y="3764"/>
                    </a:lnTo>
                    <a:lnTo>
                      <a:pt x="1551" y="4539"/>
                    </a:lnTo>
                    <a:lnTo>
                      <a:pt x="1772" y="5332"/>
                    </a:lnTo>
                    <a:lnTo>
                      <a:pt x="1975" y="6144"/>
                    </a:lnTo>
                    <a:lnTo>
                      <a:pt x="2159" y="6955"/>
                    </a:lnTo>
                    <a:lnTo>
                      <a:pt x="2344" y="7786"/>
                    </a:lnTo>
                    <a:lnTo>
                      <a:pt x="2510" y="8616"/>
                    </a:lnTo>
                    <a:lnTo>
                      <a:pt x="2657" y="9446"/>
                    </a:lnTo>
                    <a:lnTo>
                      <a:pt x="2787" y="10294"/>
                    </a:lnTo>
                    <a:lnTo>
                      <a:pt x="2916" y="11143"/>
                    </a:lnTo>
                    <a:lnTo>
                      <a:pt x="3026" y="11992"/>
                    </a:lnTo>
                    <a:lnTo>
                      <a:pt x="3137" y="12859"/>
                    </a:lnTo>
                    <a:lnTo>
                      <a:pt x="3211" y="13726"/>
                    </a:lnTo>
                    <a:lnTo>
                      <a:pt x="3303" y="14593"/>
                    </a:lnTo>
                    <a:lnTo>
                      <a:pt x="3358" y="15460"/>
                    </a:lnTo>
                    <a:lnTo>
                      <a:pt x="3414" y="16327"/>
                    </a:lnTo>
                    <a:lnTo>
                      <a:pt x="3451" y="17212"/>
                    </a:lnTo>
                    <a:lnTo>
                      <a:pt x="3469" y="18079"/>
                    </a:lnTo>
                    <a:lnTo>
                      <a:pt x="3488" y="18965"/>
                    </a:lnTo>
                    <a:lnTo>
                      <a:pt x="3469" y="19832"/>
                    </a:lnTo>
                    <a:lnTo>
                      <a:pt x="3469" y="20718"/>
                    </a:lnTo>
                    <a:lnTo>
                      <a:pt x="3432" y="21585"/>
                    </a:lnTo>
                    <a:lnTo>
                      <a:pt x="3395" y="22452"/>
                    </a:lnTo>
                    <a:lnTo>
                      <a:pt x="3340" y="23319"/>
                    </a:lnTo>
                    <a:lnTo>
                      <a:pt x="3285" y="24186"/>
                    </a:lnTo>
                    <a:lnTo>
                      <a:pt x="3211" y="25053"/>
                    </a:lnTo>
                    <a:lnTo>
                      <a:pt x="3119" y="25901"/>
                    </a:lnTo>
                    <a:lnTo>
                      <a:pt x="3008" y="26750"/>
                    </a:lnTo>
                    <a:lnTo>
                      <a:pt x="7048" y="26750"/>
                    </a:lnTo>
                    <a:lnTo>
                      <a:pt x="7030" y="25403"/>
                    </a:lnTo>
                    <a:lnTo>
                      <a:pt x="6974" y="24075"/>
                    </a:lnTo>
                    <a:lnTo>
                      <a:pt x="6919" y="22728"/>
                    </a:lnTo>
                    <a:lnTo>
                      <a:pt x="6845" y="21400"/>
                    </a:lnTo>
                    <a:lnTo>
                      <a:pt x="6734" y="20053"/>
                    </a:lnTo>
                    <a:lnTo>
                      <a:pt x="6605" y="18725"/>
                    </a:lnTo>
                    <a:lnTo>
                      <a:pt x="6458" y="17397"/>
                    </a:lnTo>
                    <a:lnTo>
                      <a:pt x="6255" y="16069"/>
                    </a:lnTo>
                    <a:lnTo>
                      <a:pt x="6089" y="14980"/>
                    </a:lnTo>
                    <a:lnTo>
                      <a:pt x="5886" y="13910"/>
                    </a:lnTo>
                    <a:lnTo>
                      <a:pt x="5646" y="12840"/>
                    </a:lnTo>
                    <a:lnTo>
                      <a:pt x="5406" y="11789"/>
                    </a:lnTo>
                    <a:lnTo>
                      <a:pt x="5111" y="10737"/>
                    </a:lnTo>
                    <a:lnTo>
                      <a:pt x="4816" y="9686"/>
                    </a:lnTo>
                    <a:lnTo>
                      <a:pt x="4465" y="8653"/>
                    </a:lnTo>
                    <a:lnTo>
                      <a:pt x="4096" y="7620"/>
                    </a:lnTo>
                    <a:lnTo>
                      <a:pt x="3709" y="6605"/>
                    </a:lnTo>
                    <a:lnTo>
                      <a:pt x="3285" y="5609"/>
                    </a:lnTo>
                    <a:lnTo>
                      <a:pt x="2823" y="4631"/>
                    </a:lnTo>
                    <a:lnTo>
                      <a:pt x="2325" y="3672"/>
                    </a:lnTo>
                    <a:lnTo>
                      <a:pt x="1790" y="2712"/>
                    </a:lnTo>
                    <a:lnTo>
                      <a:pt x="1237" y="1790"/>
                    </a:lnTo>
                    <a:lnTo>
                      <a:pt x="628" y="886"/>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16"/>
              <p:cNvSpPr/>
              <p:nvPr/>
            </p:nvSpPr>
            <p:spPr>
              <a:xfrm>
                <a:off x="5578675" y="5041950"/>
                <a:ext cx="70575" cy="434925"/>
              </a:xfrm>
              <a:custGeom>
                <a:avLst/>
                <a:gdLst/>
                <a:ahLst/>
                <a:cxnLst/>
                <a:rect l="l" t="t" r="r" b="b"/>
                <a:pathLst>
                  <a:path w="2823" h="17397" extrusionOk="0">
                    <a:moveTo>
                      <a:pt x="2823" y="1"/>
                    </a:moveTo>
                    <a:lnTo>
                      <a:pt x="0" y="17397"/>
                    </a:lnTo>
                    <a:lnTo>
                      <a:pt x="1254" y="17397"/>
                    </a:lnTo>
                    <a:lnTo>
                      <a:pt x="1365" y="15220"/>
                    </a:lnTo>
                    <a:lnTo>
                      <a:pt x="1513" y="13043"/>
                    </a:lnTo>
                    <a:lnTo>
                      <a:pt x="1679" y="10866"/>
                    </a:lnTo>
                    <a:lnTo>
                      <a:pt x="1863" y="8690"/>
                    </a:lnTo>
                    <a:lnTo>
                      <a:pt x="2066" y="6513"/>
                    </a:lnTo>
                    <a:lnTo>
                      <a:pt x="2306" y="4336"/>
                    </a:lnTo>
                    <a:lnTo>
                      <a:pt x="2546" y="2159"/>
                    </a:lnTo>
                    <a:lnTo>
                      <a:pt x="282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16"/>
              <p:cNvSpPr/>
              <p:nvPr/>
            </p:nvSpPr>
            <p:spPr>
              <a:xfrm>
                <a:off x="5629850" y="5081625"/>
                <a:ext cx="185425" cy="395250"/>
              </a:xfrm>
              <a:custGeom>
                <a:avLst/>
                <a:gdLst/>
                <a:ahLst/>
                <a:cxnLst/>
                <a:rect l="l" t="t" r="r" b="b"/>
                <a:pathLst>
                  <a:path w="7417" h="15810" extrusionOk="0">
                    <a:moveTo>
                      <a:pt x="7417" y="0"/>
                    </a:moveTo>
                    <a:lnTo>
                      <a:pt x="6974" y="590"/>
                    </a:lnTo>
                    <a:lnTo>
                      <a:pt x="6365" y="1439"/>
                    </a:lnTo>
                    <a:lnTo>
                      <a:pt x="5775" y="2325"/>
                    </a:lnTo>
                    <a:lnTo>
                      <a:pt x="5221" y="3210"/>
                    </a:lnTo>
                    <a:lnTo>
                      <a:pt x="4686" y="4114"/>
                    </a:lnTo>
                    <a:lnTo>
                      <a:pt x="4152" y="5036"/>
                    </a:lnTo>
                    <a:lnTo>
                      <a:pt x="3672" y="5959"/>
                    </a:lnTo>
                    <a:lnTo>
                      <a:pt x="3192" y="6900"/>
                    </a:lnTo>
                    <a:lnTo>
                      <a:pt x="2749" y="7859"/>
                    </a:lnTo>
                    <a:lnTo>
                      <a:pt x="2307" y="8818"/>
                    </a:lnTo>
                    <a:lnTo>
                      <a:pt x="1919" y="9796"/>
                    </a:lnTo>
                    <a:lnTo>
                      <a:pt x="1532" y="10774"/>
                    </a:lnTo>
                    <a:lnTo>
                      <a:pt x="1181" y="11770"/>
                    </a:lnTo>
                    <a:lnTo>
                      <a:pt x="849" y="12766"/>
                    </a:lnTo>
                    <a:lnTo>
                      <a:pt x="536" y="13781"/>
                    </a:lnTo>
                    <a:lnTo>
                      <a:pt x="259" y="14795"/>
                    </a:lnTo>
                    <a:lnTo>
                      <a:pt x="1" y="15810"/>
                    </a:lnTo>
                    <a:lnTo>
                      <a:pt x="3063" y="15810"/>
                    </a:lnTo>
                    <a:lnTo>
                      <a:pt x="3211" y="14869"/>
                    </a:lnTo>
                    <a:lnTo>
                      <a:pt x="3358" y="13928"/>
                    </a:lnTo>
                    <a:lnTo>
                      <a:pt x="3524" y="12987"/>
                    </a:lnTo>
                    <a:lnTo>
                      <a:pt x="3709" y="12047"/>
                    </a:lnTo>
                    <a:lnTo>
                      <a:pt x="3912" y="11106"/>
                    </a:lnTo>
                    <a:lnTo>
                      <a:pt x="4115" y="10165"/>
                    </a:lnTo>
                    <a:lnTo>
                      <a:pt x="4336" y="9243"/>
                    </a:lnTo>
                    <a:lnTo>
                      <a:pt x="4576" y="8320"/>
                    </a:lnTo>
                    <a:lnTo>
                      <a:pt x="4834" y="7398"/>
                    </a:lnTo>
                    <a:lnTo>
                      <a:pt x="5092" y="6475"/>
                    </a:lnTo>
                    <a:lnTo>
                      <a:pt x="5369" y="5553"/>
                    </a:lnTo>
                    <a:lnTo>
                      <a:pt x="5664" y="4649"/>
                    </a:lnTo>
                    <a:lnTo>
                      <a:pt x="5978" y="3745"/>
                    </a:lnTo>
                    <a:lnTo>
                      <a:pt x="6291" y="2841"/>
                    </a:lnTo>
                    <a:lnTo>
                      <a:pt x="6624" y="1956"/>
                    </a:lnTo>
                    <a:lnTo>
                      <a:pt x="6974" y="1052"/>
                    </a:lnTo>
                    <a:lnTo>
                      <a:pt x="741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284" name="Google Shape;1284;p16"/>
          <p:cNvGrpSpPr/>
          <p:nvPr/>
        </p:nvGrpSpPr>
        <p:grpSpPr>
          <a:xfrm rot="-10450454">
            <a:off x="8121095" y="257491"/>
            <a:ext cx="3261474" cy="1631312"/>
            <a:chOff x="-449225" y="436955"/>
            <a:chExt cx="3261590" cy="1631370"/>
          </a:xfrm>
        </p:grpSpPr>
        <p:sp>
          <p:nvSpPr>
            <p:cNvPr id="1285" name="Google Shape;1285;p16"/>
            <p:cNvSpPr/>
            <p:nvPr/>
          </p:nvSpPr>
          <p:spPr>
            <a:xfrm>
              <a:off x="-449225" y="486275"/>
              <a:ext cx="3150350" cy="1522575"/>
            </a:xfrm>
            <a:custGeom>
              <a:avLst/>
              <a:gdLst/>
              <a:ahLst/>
              <a:cxnLst/>
              <a:rect l="l" t="t" r="r" b="b"/>
              <a:pathLst>
                <a:path w="126014" h="60903" extrusionOk="0">
                  <a:moveTo>
                    <a:pt x="70605" y="1"/>
                  </a:moveTo>
                  <a:lnTo>
                    <a:pt x="70511" y="1133"/>
                  </a:lnTo>
                  <a:lnTo>
                    <a:pt x="70398" y="2417"/>
                  </a:lnTo>
                  <a:lnTo>
                    <a:pt x="70322" y="3116"/>
                  </a:lnTo>
                  <a:lnTo>
                    <a:pt x="70209" y="3852"/>
                  </a:lnTo>
                  <a:lnTo>
                    <a:pt x="70096" y="4626"/>
                  </a:lnTo>
                  <a:lnTo>
                    <a:pt x="69926" y="5438"/>
                  </a:lnTo>
                  <a:lnTo>
                    <a:pt x="69737" y="6268"/>
                  </a:lnTo>
                  <a:lnTo>
                    <a:pt x="69492" y="7137"/>
                  </a:lnTo>
                  <a:lnTo>
                    <a:pt x="69208" y="8043"/>
                  </a:lnTo>
                  <a:lnTo>
                    <a:pt x="68869" y="8968"/>
                  </a:lnTo>
                  <a:lnTo>
                    <a:pt x="68472" y="9931"/>
                  </a:lnTo>
                  <a:lnTo>
                    <a:pt x="68264" y="10421"/>
                  </a:lnTo>
                  <a:lnTo>
                    <a:pt x="68019" y="10931"/>
                  </a:lnTo>
                  <a:lnTo>
                    <a:pt x="67774" y="11422"/>
                  </a:lnTo>
                  <a:lnTo>
                    <a:pt x="67509" y="11932"/>
                  </a:lnTo>
                  <a:lnTo>
                    <a:pt x="67226" y="12460"/>
                  </a:lnTo>
                  <a:lnTo>
                    <a:pt x="66924" y="12989"/>
                  </a:lnTo>
                  <a:lnTo>
                    <a:pt x="66603" y="13518"/>
                  </a:lnTo>
                  <a:lnTo>
                    <a:pt x="66263" y="14046"/>
                  </a:lnTo>
                  <a:lnTo>
                    <a:pt x="65905" y="14594"/>
                  </a:lnTo>
                  <a:lnTo>
                    <a:pt x="65508" y="15141"/>
                  </a:lnTo>
                  <a:lnTo>
                    <a:pt x="65112" y="15689"/>
                  </a:lnTo>
                  <a:lnTo>
                    <a:pt x="64696" y="16255"/>
                  </a:lnTo>
                  <a:lnTo>
                    <a:pt x="64243" y="16821"/>
                  </a:lnTo>
                  <a:lnTo>
                    <a:pt x="63771" y="17388"/>
                  </a:lnTo>
                  <a:lnTo>
                    <a:pt x="63281" y="17973"/>
                  </a:lnTo>
                  <a:lnTo>
                    <a:pt x="62752" y="18558"/>
                  </a:lnTo>
                  <a:lnTo>
                    <a:pt x="62223" y="19143"/>
                  </a:lnTo>
                  <a:lnTo>
                    <a:pt x="61638" y="19729"/>
                  </a:lnTo>
                  <a:lnTo>
                    <a:pt x="61053" y="20333"/>
                  </a:lnTo>
                  <a:lnTo>
                    <a:pt x="60430" y="20937"/>
                  </a:lnTo>
                  <a:lnTo>
                    <a:pt x="59788" y="21541"/>
                  </a:lnTo>
                  <a:lnTo>
                    <a:pt x="59109" y="22145"/>
                  </a:lnTo>
                  <a:lnTo>
                    <a:pt x="58410" y="22768"/>
                  </a:lnTo>
                  <a:lnTo>
                    <a:pt x="57674" y="23391"/>
                  </a:lnTo>
                  <a:lnTo>
                    <a:pt x="56900" y="24014"/>
                  </a:lnTo>
                  <a:lnTo>
                    <a:pt x="56107" y="24637"/>
                  </a:lnTo>
                  <a:lnTo>
                    <a:pt x="55276" y="25260"/>
                  </a:lnTo>
                  <a:lnTo>
                    <a:pt x="54427" y="25902"/>
                  </a:lnTo>
                  <a:lnTo>
                    <a:pt x="53539" y="26544"/>
                  </a:lnTo>
                  <a:lnTo>
                    <a:pt x="52614" y="27185"/>
                  </a:lnTo>
                  <a:lnTo>
                    <a:pt x="51670" y="27827"/>
                  </a:lnTo>
                  <a:lnTo>
                    <a:pt x="50670" y="28469"/>
                  </a:lnTo>
                  <a:lnTo>
                    <a:pt x="49650" y="29130"/>
                  </a:lnTo>
                  <a:lnTo>
                    <a:pt x="48593" y="29772"/>
                  </a:lnTo>
                  <a:lnTo>
                    <a:pt x="47498" y="30433"/>
                  </a:lnTo>
                  <a:lnTo>
                    <a:pt x="46366" y="31093"/>
                  </a:lnTo>
                  <a:lnTo>
                    <a:pt x="45195" y="31754"/>
                  </a:lnTo>
                  <a:lnTo>
                    <a:pt x="44006" y="32415"/>
                  </a:lnTo>
                  <a:lnTo>
                    <a:pt x="43156" y="33396"/>
                  </a:lnTo>
                  <a:lnTo>
                    <a:pt x="42175" y="34510"/>
                  </a:lnTo>
                  <a:lnTo>
                    <a:pt x="40853" y="35983"/>
                  </a:lnTo>
                  <a:lnTo>
                    <a:pt x="39230" y="37757"/>
                  </a:lnTo>
                  <a:lnTo>
                    <a:pt x="37323" y="39758"/>
                  </a:lnTo>
                  <a:lnTo>
                    <a:pt x="36304" y="40816"/>
                  </a:lnTo>
                  <a:lnTo>
                    <a:pt x="35209" y="41930"/>
                  </a:lnTo>
                  <a:lnTo>
                    <a:pt x="34076" y="43062"/>
                  </a:lnTo>
                  <a:lnTo>
                    <a:pt x="32905" y="44214"/>
                  </a:lnTo>
                  <a:lnTo>
                    <a:pt x="32377" y="44667"/>
                  </a:lnTo>
                  <a:lnTo>
                    <a:pt x="31829" y="45101"/>
                  </a:lnTo>
                  <a:lnTo>
                    <a:pt x="31263" y="45535"/>
                  </a:lnTo>
                  <a:lnTo>
                    <a:pt x="30697" y="45932"/>
                  </a:lnTo>
                  <a:lnTo>
                    <a:pt x="30111" y="46328"/>
                  </a:lnTo>
                  <a:lnTo>
                    <a:pt x="29526" y="46706"/>
                  </a:lnTo>
                  <a:lnTo>
                    <a:pt x="28922" y="47083"/>
                  </a:lnTo>
                  <a:lnTo>
                    <a:pt x="28299" y="47423"/>
                  </a:lnTo>
                  <a:lnTo>
                    <a:pt x="27676" y="47763"/>
                  </a:lnTo>
                  <a:lnTo>
                    <a:pt x="27034" y="48084"/>
                  </a:lnTo>
                  <a:lnTo>
                    <a:pt x="26392" y="48405"/>
                  </a:lnTo>
                  <a:lnTo>
                    <a:pt x="25732" y="48688"/>
                  </a:lnTo>
                  <a:lnTo>
                    <a:pt x="25071" y="48971"/>
                  </a:lnTo>
                  <a:lnTo>
                    <a:pt x="24410" y="49254"/>
                  </a:lnTo>
                  <a:lnTo>
                    <a:pt x="23749" y="49519"/>
                  </a:lnTo>
                  <a:lnTo>
                    <a:pt x="23070" y="49764"/>
                  </a:lnTo>
                  <a:lnTo>
                    <a:pt x="22390" y="50009"/>
                  </a:lnTo>
                  <a:lnTo>
                    <a:pt x="21711" y="50236"/>
                  </a:lnTo>
                  <a:lnTo>
                    <a:pt x="20351" y="50651"/>
                  </a:lnTo>
                  <a:lnTo>
                    <a:pt x="18973" y="51029"/>
                  </a:lnTo>
                  <a:lnTo>
                    <a:pt x="17595" y="51369"/>
                  </a:lnTo>
                  <a:lnTo>
                    <a:pt x="16236" y="51671"/>
                  </a:lnTo>
                  <a:lnTo>
                    <a:pt x="14896" y="51935"/>
                  </a:lnTo>
                  <a:lnTo>
                    <a:pt x="13574" y="52180"/>
                  </a:lnTo>
                  <a:lnTo>
                    <a:pt x="12271" y="52369"/>
                  </a:lnTo>
                  <a:lnTo>
                    <a:pt x="11007" y="52558"/>
                  </a:lnTo>
                  <a:lnTo>
                    <a:pt x="9779" y="52709"/>
                  </a:lnTo>
                  <a:lnTo>
                    <a:pt x="8609" y="52822"/>
                  </a:lnTo>
                  <a:lnTo>
                    <a:pt x="7476" y="52917"/>
                  </a:lnTo>
                  <a:lnTo>
                    <a:pt x="6400" y="53011"/>
                  </a:lnTo>
                  <a:lnTo>
                    <a:pt x="5381" y="53068"/>
                  </a:lnTo>
                  <a:lnTo>
                    <a:pt x="4437" y="53106"/>
                  </a:lnTo>
                  <a:lnTo>
                    <a:pt x="3569" y="53143"/>
                  </a:lnTo>
                  <a:lnTo>
                    <a:pt x="2077" y="53181"/>
                  </a:lnTo>
                  <a:lnTo>
                    <a:pt x="944" y="53181"/>
                  </a:lnTo>
                  <a:lnTo>
                    <a:pt x="1" y="53162"/>
                  </a:lnTo>
                  <a:lnTo>
                    <a:pt x="3512" y="60902"/>
                  </a:lnTo>
                  <a:lnTo>
                    <a:pt x="3738" y="60883"/>
                  </a:lnTo>
                  <a:lnTo>
                    <a:pt x="4418" y="60827"/>
                  </a:lnTo>
                  <a:lnTo>
                    <a:pt x="5475" y="60713"/>
                  </a:lnTo>
                  <a:lnTo>
                    <a:pt x="6872" y="60525"/>
                  </a:lnTo>
                  <a:lnTo>
                    <a:pt x="7684" y="60393"/>
                  </a:lnTo>
                  <a:lnTo>
                    <a:pt x="8571" y="60260"/>
                  </a:lnTo>
                  <a:lnTo>
                    <a:pt x="9534" y="60072"/>
                  </a:lnTo>
                  <a:lnTo>
                    <a:pt x="10535" y="59883"/>
                  </a:lnTo>
                  <a:lnTo>
                    <a:pt x="11611" y="59656"/>
                  </a:lnTo>
                  <a:lnTo>
                    <a:pt x="12725" y="59392"/>
                  </a:lnTo>
                  <a:lnTo>
                    <a:pt x="13895" y="59109"/>
                  </a:lnTo>
                  <a:lnTo>
                    <a:pt x="15084" y="58788"/>
                  </a:lnTo>
                  <a:lnTo>
                    <a:pt x="16311" y="58429"/>
                  </a:lnTo>
                  <a:lnTo>
                    <a:pt x="17576" y="58033"/>
                  </a:lnTo>
                  <a:lnTo>
                    <a:pt x="18860" y="57617"/>
                  </a:lnTo>
                  <a:lnTo>
                    <a:pt x="20144" y="57145"/>
                  </a:lnTo>
                  <a:lnTo>
                    <a:pt x="21446" y="56617"/>
                  </a:lnTo>
                  <a:lnTo>
                    <a:pt x="22768" y="56069"/>
                  </a:lnTo>
                  <a:lnTo>
                    <a:pt x="24070" y="55465"/>
                  </a:lnTo>
                  <a:lnTo>
                    <a:pt x="24731" y="55144"/>
                  </a:lnTo>
                  <a:lnTo>
                    <a:pt x="25392" y="54823"/>
                  </a:lnTo>
                  <a:lnTo>
                    <a:pt x="26034" y="54484"/>
                  </a:lnTo>
                  <a:lnTo>
                    <a:pt x="26676" y="54125"/>
                  </a:lnTo>
                  <a:lnTo>
                    <a:pt x="27317" y="53766"/>
                  </a:lnTo>
                  <a:lnTo>
                    <a:pt x="27959" y="53370"/>
                  </a:lnTo>
                  <a:lnTo>
                    <a:pt x="28582" y="52992"/>
                  </a:lnTo>
                  <a:lnTo>
                    <a:pt x="29205" y="52577"/>
                  </a:lnTo>
                  <a:lnTo>
                    <a:pt x="29828" y="52162"/>
                  </a:lnTo>
                  <a:lnTo>
                    <a:pt x="30451" y="51727"/>
                  </a:lnTo>
                  <a:lnTo>
                    <a:pt x="31036" y="51274"/>
                  </a:lnTo>
                  <a:lnTo>
                    <a:pt x="31641" y="50821"/>
                  </a:lnTo>
                  <a:lnTo>
                    <a:pt x="32226" y="50349"/>
                  </a:lnTo>
                  <a:lnTo>
                    <a:pt x="32792" y="49858"/>
                  </a:lnTo>
                  <a:lnTo>
                    <a:pt x="33358" y="49349"/>
                  </a:lnTo>
                  <a:lnTo>
                    <a:pt x="33906" y="48839"/>
                  </a:lnTo>
                  <a:lnTo>
                    <a:pt x="34453" y="48292"/>
                  </a:lnTo>
                  <a:lnTo>
                    <a:pt x="34982" y="47744"/>
                  </a:lnTo>
                  <a:lnTo>
                    <a:pt x="35492" y="47215"/>
                  </a:lnTo>
                  <a:lnTo>
                    <a:pt x="36020" y="46687"/>
                  </a:lnTo>
                  <a:lnTo>
                    <a:pt x="36549" y="46177"/>
                  </a:lnTo>
                  <a:lnTo>
                    <a:pt x="37115" y="45667"/>
                  </a:lnTo>
                  <a:lnTo>
                    <a:pt x="37682" y="45177"/>
                  </a:lnTo>
                  <a:lnTo>
                    <a:pt x="38248" y="44686"/>
                  </a:lnTo>
                  <a:lnTo>
                    <a:pt x="38833" y="44214"/>
                  </a:lnTo>
                  <a:lnTo>
                    <a:pt x="39437" y="43761"/>
                  </a:lnTo>
                  <a:lnTo>
                    <a:pt x="40060" y="43308"/>
                  </a:lnTo>
                  <a:lnTo>
                    <a:pt x="40683" y="42855"/>
                  </a:lnTo>
                  <a:lnTo>
                    <a:pt x="41325" y="42439"/>
                  </a:lnTo>
                  <a:lnTo>
                    <a:pt x="41967" y="42005"/>
                  </a:lnTo>
                  <a:lnTo>
                    <a:pt x="42628" y="41590"/>
                  </a:lnTo>
                  <a:lnTo>
                    <a:pt x="43307" y="41193"/>
                  </a:lnTo>
                  <a:lnTo>
                    <a:pt x="43987" y="40816"/>
                  </a:lnTo>
                  <a:lnTo>
                    <a:pt x="44667" y="40419"/>
                  </a:lnTo>
                  <a:lnTo>
                    <a:pt x="45384" y="40061"/>
                  </a:lnTo>
                  <a:lnTo>
                    <a:pt x="46082" y="39702"/>
                  </a:lnTo>
                  <a:lnTo>
                    <a:pt x="46800" y="39343"/>
                  </a:lnTo>
                  <a:lnTo>
                    <a:pt x="47536" y="39003"/>
                  </a:lnTo>
                  <a:lnTo>
                    <a:pt x="48272" y="38682"/>
                  </a:lnTo>
                  <a:lnTo>
                    <a:pt x="49027" y="38361"/>
                  </a:lnTo>
                  <a:lnTo>
                    <a:pt x="49783" y="38059"/>
                  </a:lnTo>
                  <a:lnTo>
                    <a:pt x="50538" y="37757"/>
                  </a:lnTo>
                  <a:lnTo>
                    <a:pt x="51312" y="37474"/>
                  </a:lnTo>
                  <a:lnTo>
                    <a:pt x="52086" y="37191"/>
                  </a:lnTo>
                  <a:lnTo>
                    <a:pt x="52879" y="36927"/>
                  </a:lnTo>
                  <a:lnTo>
                    <a:pt x="53672" y="36681"/>
                  </a:lnTo>
                  <a:lnTo>
                    <a:pt x="54483" y="36436"/>
                  </a:lnTo>
                  <a:lnTo>
                    <a:pt x="55276" y="36190"/>
                  </a:lnTo>
                  <a:lnTo>
                    <a:pt x="56107" y="35964"/>
                  </a:lnTo>
                  <a:lnTo>
                    <a:pt x="56919" y="35756"/>
                  </a:lnTo>
                  <a:lnTo>
                    <a:pt x="57749" y="35719"/>
                  </a:lnTo>
                  <a:lnTo>
                    <a:pt x="58618" y="35700"/>
                  </a:lnTo>
                  <a:lnTo>
                    <a:pt x="59543" y="35737"/>
                  </a:lnTo>
                  <a:lnTo>
                    <a:pt x="60487" y="35813"/>
                  </a:lnTo>
                  <a:lnTo>
                    <a:pt x="61449" y="35926"/>
                  </a:lnTo>
                  <a:lnTo>
                    <a:pt x="62450" y="36077"/>
                  </a:lnTo>
                  <a:lnTo>
                    <a:pt x="63469" y="36247"/>
                  </a:lnTo>
                  <a:lnTo>
                    <a:pt x="64508" y="36455"/>
                  </a:lnTo>
                  <a:lnTo>
                    <a:pt x="65565" y="36700"/>
                  </a:lnTo>
                  <a:lnTo>
                    <a:pt x="66622" y="36983"/>
                  </a:lnTo>
                  <a:lnTo>
                    <a:pt x="67698" y="37285"/>
                  </a:lnTo>
                  <a:lnTo>
                    <a:pt x="68774" y="37625"/>
                  </a:lnTo>
                  <a:lnTo>
                    <a:pt x="69850" y="37984"/>
                  </a:lnTo>
                  <a:lnTo>
                    <a:pt x="70907" y="38380"/>
                  </a:lnTo>
                  <a:lnTo>
                    <a:pt x="71984" y="38796"/>
                  </a:lnTo>
                  <a:lnTo>
                    <a:pt x="73041" y="39249"/>
                  </a:lnTo>
                  <a:lnTo>
                    <a:pt x="73399" y="39834"/>
                  </a:lnTo>
                  <a:lnTo>
                    <a:pt x="73758" y="40457"/>
                  </a:lnTo>
                  <a:lnTo>
                    <a:pt x="74117" y="41118"/>
                  </a:lnTo>
                  <a:lnTo>
                    <a:pt x="74475" y="41816"/>
                  </a:lnTo>
                  <a:lnTo>
                    <a:pt x="74796" y="42534"/>
                  </a:lnTo>
                  <a:lnTo>
                    <a:pt x="75117" y="43289"/>
                  </a:lnTo>
                  <a:lnTo>
                    <a:pt x="75382" y="44044"/>
                  </a:lnTo>
                  <a:lnTo>
                    <a:pt x="75627" y="44818"/>
                  </a:lnTo>
                  <a:lnTo>
                    <a:pt x="75740" y="45214"/>
                  </a:lnTo>
                  <a:lnTo>
                    <a:pt x="75835" y="45592"/>
                  </a:lnTo>
                  <a:lnTo>
                    <a:pt x="75929" y="45988"/>
                  </a:lnTo>
                  <a:lnTo>
                    <a:pt x="75986" y="46385"/>
                  </a:lnTo>
                  <a:lnTo>
                    <a:pt x="76042" y="46781"/>
                  </a:lnTo>
                  <a:lnTo>
                    <a:pt x="76080" y="47159"/>
                  </a:lnTo>
                  <a:lnTo>
                    <a:pt x="76118" y="47555"/>
                  </a:lnTo>
                  <a:lnTo>
                    <a:pt x="76118" y="47933"/>
                  </a:lnTo>
                  <a:lnTo>
                    <a:pt x="76118" y="48310"/>
                  </a:lnTo>
                  <a:lnTo>
                    <a:pt x="76099" y="48707"/>
                  </a:lnTo>
                  <a:lnTo>
                    <a:pt x="76061" y="49066"/>
                  </a:lnTo>
                  <a:lnTo>
                    <a:pt x="75986" y="49443"/>
                  </a:lnTo>
                  <a:lnTo>
                    <a:pt x="75910" y="49802"/>
                  </a:lnTo>
                  <a:lnTo>
                    <a:pt x="75797" y="50160"/>
                  </a:lnTo>
                  <a:lnTo>
                    <a:pt x="75684" y="50519"/>
                  </a:lnTo>
                  <a:lnTo>
                    <a:pt x="75533" y="50859"/>
                  </a:lnTo>
                  <a:lnTo>
                    <a:pt x="75646" y="50670"/>
                  </a:lnTo>
                  <a:lnTo>
                    <a:pt x="75759" y="50444"/>
                  </a:lnTo>
                  <a:lnTo>
                    <a:pt x="75910" y="50142"/>
                  </a:lnTo>
                  <a:lnTo>
                    <a:pt x="76061" y="49745"/>
                  </a:lnTo>
                  <a:lnTo>
                    <a:pt x="76212" y="49254"/>
                  </a:lnTo>
                  <a:lnTo>
                    <a:pt x="76288" y="48971"/>
                  </a:lnTo>
                  <a:lnTo>
                    <a:pt x="76344" y="48688"/>
                  </a:lnTo>
                  <a:lnTo>
                    <a:pt x="76401" y="48367"/>
                  </a:lnTo>
                  <a:lnTo>
                    <a:pt x="76439" y="48027"/>
                  </a:lnTo>
                  <a:lnTo>
                    <a:pt x="76477" y="47669"/>
                  </a:lnTo>
                  <a:lnTo>
                    <a:pt x="76495" y="47291"/>
                  </a:lnTo>
                  <a:lnTo>
                    <a:pt x="76495" y="46895"/>
                  </a:lnTo>
                  <a:lnTo>
                    <a:pt x="76495" y="46460"/>
                  </a:lnTo>
                  <a:lnTo>
                    <a:pt x="76458" y="46026"/>
                  </a:lnTo>
                  <a:lnTo>
                    <a:pt x="76420" y="45573"/>
                  </a:lnTo>
                  <a:lnTo>
                    <a:pt x="76344" y="45082"/>
                  </a:lnTo>
                  <a:lnTo>
                    <a:pt x="76250" y="44572"/>
                  </a:lnTo>
                  <a:lnTo>
                    <a:pt x="76118" y="44063"/>
                  </a:lnTo>
                  <a:lnTo>
                    <a:pt x="75986" y="43515"/>
                  </a:lnTo>
                  <a:lnTo>
                    <a:pt x="75797" y="42968"/>
                  </a:lnTo>
                  <a:lnTo>
                    <a:pt x="75589" y="42383"/>
                  </a:lnTo>
                  <a:lnTo>
                    <a:pt x="75344" y="41778"/>
                  </a:lnTo>
                  <a:lnTo>
                    <a:pt x="75080" y="41174"/>
                  </a:lnTo>
                  <a:lnTo>
                    <a:pt x="74759" y="40533"/>
                  </a:lnTo>
                  <a:lnTo>
                    <a:pt x="74419" y="39872"/>
                  </a:lnTo>
                  <a:lnTo>
                    <a:pt x="75325" y="40325"/>
                  </a:lnTo>
                  <a:lnTo>
                    <a:pt x="76250" y="40778"/>
                  </a:lnTo>
                  <a:lnTo>
                    <a:pt x="77175" y="41269"/>
                  </a:lnTo>
                  <a:lnTo>
                    <a:pt x="78081" y="41797"/>
                  </a:lnTo>
                  <a:lnTo>
                    <a:pt x="78987" y="42345"/>
                  </a:lnTo>
                  <a:lnTo>
                    <a:pt x="79875" y="42930"/>
                  </a:lnTo>
                  <a:lnTo>
                    <a:pt x="80724" y="43553"/>
                  </a:lnTo>
                  <a:lnTo>
                    <a:pt x="81158" y="43874"/>
                  </a:lnTo>
                  <a:lnTo>
                    <a:pt x="81555" y="44195"/>
                  </a:lnTo>
                  <a:lnTo>
                    <a:pt x="81970" y="44535"/>
                  </a:lnTo>
                  <a:lnTo>
                    <a:pt x="82367" y="44893"/>
                  </a:lnTo>
                  <a:lnTo>
                    <a:pt x="82744" y="45252"/>
                  </a:lnTo>
                  <a:lnTo>
                    <a:pt x="83122" y="45611"/>
                  </a:lnTo>
                  <a:lnTo>
                    <a:pt x="83480" y="45988"/>
                  </a:lnTo>
                  <a:lnTo>
                    <a:pt x="83820" y="46366"/>
                  </a:lnTo>
                  <a:lnTo>
                    <a:pt x="84160" y="46762"/>
                  </a:lnTo>
                  <a:lnTo>
                    <a:pt x="84481" y="47178"/>
                  </a:lnTo>
                  <a:lnTo>
                    <a:pt x="84783" y="47593"/>
                  </a:lnTo>
                  <a:lnTo>
                    <a:pt x="85066" y="48008"/>
                  </a:lnTo>
                  <a:lnTo>
                    <a:pt x="85349" y="48461"/>
                  </a:lnTo>
                  <a:lnTo>
                    <a:pt x="85595" y="48896"/>
                  </a:lnTo>
                  <a:lnTo>
                    <a:pt x="85840" y="49368"/>
                  </a:lnTo>
                  <a:lnTo>
                    <a:pt x="86067" y="49840"/>
                  </a:lnTo>
                  <a:lnTo>
                    <a:pt x="86256" y="50312"/>
                  </a:lnTo>
                  <a:lnTo>
                    <a:pt x="86444" y="50802"/>
                  </a:lnTo>
                  <a:lnTo>
                    <a:pt x="86709" y="51557"/>
                  </a:lnTo>
                  <a:lnTo>
                    <a:pt x="87011" y="52294"/>
                  </a:lnTo>
                  <a:lnTo>
                    <a:pt x="87162" y="52634"/>
                  </a:lnTo>
                  <a:lnTo>
                    <a:pt x="87332" y="52973"/>
                  </a:lnTo>
                  <a:lnTo>
                    <a:pt x="87501" y="53313"/>
                  </a:lnTo>
                  <a:lnTo>
                    <a:pt x="87690" y="53634"/>
                  </a:lnTo>
                  <a:lnTo>
                    <a:pt x="87898" y="53955"/>
                  </a:lnTo>
                  <a:lnTo>
                    <a:pt x="88106" y="54257"/>
                  </a:lnTo>
                  <a:lnTo>
                    <a:pt x="88351" y="54559"/>
                  </a:lnTo>
                  <a:lnTo>
                    <a:pt x="88596" y="54842"/>
                  </a:lnTo>
                  <a:lnTo>
                    <a:pt x="88842" y="55144"/>
                  </a:lnTo>
                  <a:lnTo>
                    <a:pt x="89125" y="55409"/>
                  </a:lnTo>
                  <a:lnTo>
                    <a:pt x="89427" y="55673"/>
                  </a:lnTo>
                  <a:lnTo>
                    <a:pt x="89748" y="55937"/>
                  </a:lnTo>
                  <a:lnTo>
                    <a:pt x="89748" y="55937"/>
                  </a:lnTo>
                  <a:lnTo>
                    <a:pt x="89333" y="55163"/>
                  </a:lnTo>
                  <a:lnTo>
                    <a:pt x="88936" y="54351"/>
                  </a:lnTo>
                  <a:lnTo>
                    <a:pt x="88559" y="53502"/>
                  </a:lnTo>
                  <a:lnTo>
                    <a:pt x="88181" y="52634"/>
                  </a:lnTo>
                  <a:lnTo>
                    <a:pt x="88181" y="52615"/>
                  </a:lnTo>
                  <a:lnTo>
                    <a:pt x="87879" y="51841"/>
                  </a:lnTo>
                  <a:lnTo>
                    <a:pt x="87841" y="51709"/>
                  </a:lnTo>
                  <a:lnTo>
                    <a:pt x="87577" y="50991"/>
                  </a:lnTo>
                  <a:lnTo>
                    <a:pt x="87520" y="50783"/>
                  </a:lnTo>
                  <a:lnTo>
                    <a:pt x="87218" y="49858"/>
                  </a:lnTo>
                  <a:lnTo>
                    <a:pt x="87048" y="49292"/>
                  </a:lnTo>
                  <a:lnTo>
                    <a:pt x="87011" y="49235"/>
                  </a:lnTo>
                  <a:lnTo>
                    <a:pt x="86841" y="48782"/>
                  </a:lnTo>
                  <a:lnTo>
                    <a:pt x="86633" y="48329"/>
                  </a:lnTo>
                  <a:lnTo>
                    <a:pt x="86407" y="47838"/>
                  </a:lnTo>
                  <a:lnTo>
                    <a:pt x="86142" y="47348"/>
                  </a:lnTo>
                  <a:lnTo>
                    <a:pt x="87426" y="48027"/>
                  </a:lnTo>
                  <a:lnTo>
                    <a:pt x="88691" y="48688"/>
                  </a:lnTo>
                  <a:lnTo>
                    <a:pt x="89937" y="49311"/>
                  </a:lnTo>
                  <a:lnTo>
                    <a:pt x="91164" y="49896"/>
                  </a:lnTo>
                  <a:lnTo>
                    <a:pt x="92372" y="50463"/>
                  </a:lnTo>
                  <a:lnTo>
                    <a:pt x="93543" y="51010"/>
                  </a:lnTo>
                  <a:lnTo>
                    <a:pt x="94713" y="51520"/>
                  </a:lnTo>
                  <a:lnTo>
                    <a:pt x="95846" y="51992"/>
                  </a:lnTo>
                  <a:lnTo>
                    <a:pt x="96960" y="52464"/>
                  </a:lnTo>
                  <a:lnTo>
                    <a:pt x="98036" y="52898"/>
                  </a:lnTo>
                  <a:lnTo>
                    <a:pt x="99112" y="53294"/>
                  </a:lnTo>
                  <a:lnTo>
                    <a:pt x="100150" y="53691"/>
                  </a:lnTo>
                  <a:lnTo>
                    <a:pt x="101169" y="54049"/>
                  </a:lnTo>
                  <a:lnTo>
                    <a:pt x="102170" y="54389"/>
                  </a:lnTo>
                  <a:lnTo>
                    <a:pt x="103152" y="54710"/>
                  </a:lnTo>
                  <a:lnTo>
                    <a:pt x="104114" y="54993"/>
                  </a:lnTo>
                  <a:lnTo>
                    <a:pt x="105039" y="55277"/>
                  </a:lnTo>
                  <a:lnTo>
                    <a:pt x="105946" y="55522"/>
                  </a:lnTo>
                  <a:lnTo>
                    <a:pt x="106852" y="55767"/>
                  </a:lnTo>
                  <a:lnTo>
                    <a:pt x="107720" y="55975"/>
                  </a:lnTo>
                  <a:lnTo>
                    <a:pt x="108570" y="56183"/>
                  </a:lnTo>
                  <a:lnTo>
                    <a:pt x="109381" y="56353"/>
                  </a:lnTo>
                  <a:lnTo>
                    <a:pt x="110193" y="56522"/>
                  </a:lnTo>
                  <a:lnTo>
                    <a:pt x="110986" y="56674"/>
                  </a:lnTo>
                  <a:lnTo>
                    <a:pt x="111741" y="56806"/>
                  </a:lnTo>
                  <a:lnTo>
                    <a:pt x="112496" y="56919"/>
                  </a:lnTo>
                  <a:lnTo>
                    <a:pt x="113214" y="57013"/>
                  </a:lnTo>
                  <a:lnTo>
                    <a:pt x="113912" y="57108"/>
                  </a:lnTo>
                  <a:lnTo>
                    <a:pt x="115253" y="57240"/>
                  </a:lnTo>
                  <a:lnTo>
                    <a:pt x="116499" y="57315"/>
                  </a:lnTo>
                  <a:lnTo>
                    <a:pt x="117688" y="57372"/>
                  </a:lnTo>
                  <a:lnTo>
                    <a:pt x="118783" y="57372"/>
                  </a:lnTo>
                  <a:lnTo>
                    <a:pt x="119802" y="57334"/>
                  </a:lnTo>
                  <a:lnTo>
                    <a:pt x="120727" y="57278"/>
                  </a:lnTo>
                  <a:lnTo>
                    <a:pt x="121596" y="57202"/>
                  </a:lnTo>
                  <a:lnTo>
                    <a:pt x="122370" y="57089"/>
                  </a:lnTo>
                  <a:lnTo>
                    <a:pt x="123068" y="56976"/>
                  </a:lnTo>
                  <a:lnTo>
                    <a:pt x="123691" y="56862"/>
                  </a:lnTo>
                  <a:lnTo>
                    <a:pt x="124239" y="56730"/>
                  </a:lnTo>
                  <a:lnTo>
                    <a:pt x="124711" y="56598"/>
                  </a:lnTo>
                  <a:lnTo>
                    <a:pt x="125107" y="56485"/>
                  </a:lnTo>
                  <a:lnTo>
                    <a:pt x="125428" y="56371"/>
                  </a:lnTo>
                  <a:lnTo>
                    <a:pt x="125862" y="56202"/>
                  </a:lnTo>
                  <a:lnTo>
                    <a:pt x="126013" y="56145"/>
                  </a:lnTo>
                  <a:lnTo>
                    <a:pt x="125069" y="56296"/>
                  </a:lnTo>
                  <a:lnTo>
                    <a:pt x="124125" y="56428"/>
                  </a:lnTo>
                  <a:lnTo>
                    <a:pt x="123144" y="56504"/>
                  </a:lnTo>
                  <a:lnTo>
                    <a:pt x="122143" y="56560"/>
                  </a:lnTo>
                  <a:lnTo>
                    <a:pt x="121143" y="56579"/>
                  </a:lnTo>
                  <a:lnTo>
                    <a:pt x="120123" y="56579"/>
                  </a:lnTo>
                  <a:lnTo>
                    <a:pt x="119104" y="56541"/>
                  </a:lnTo>
                  <a:lnTo>
                    <a:pt x="118047" y="56466"/>
                  </a:lnTo>
                  <a:lnTo>
                    <a:pt x="116989" y="56371"/>
                  </a:lnTo>
                  <a:lnTo>
                    <a:pt x="115932" y="56258"/>
                  </a:lnTo>
                  <a:lnTo>
                    <a:pt x="114875" y="56107"/>
                  </a:lnTo>
                  <a:lnTo>
                    <a:pt x="113799" y="55937"/>
                  </a:lnTo>
                  <a:lnTo>
                    <a:pt x="112723" y="55748"/>
                  </a:lnTo>
                  <a:lnTo>
                    <a:pt x="111647" y="55541"/>
                  </a:lnTo>
                  <a:lnTo>
                    <a:pt x="110571" y="55295"/>
                  </a:lnTo>
                  <a:lnTo>
                    <a:pt x="109476" y="55050"/>
                  </a:lnTo>
                  <a:lnTo>
                    <a:pt x="108400" y="54786"/>
                  </a:lnTo>
                  <a:lnTo>
                    <a:pt x="107343" y="54503"/>
                  </a:lnTo>
                  <a:lnTo>
                    <a:pt x="106267" y="54200"/>
                  </a:lnTo>
                  <a:lnTo>
                    <a:pt x="105209" y="53880"/>
                  </a:lnTo>
                  <a:lnTo>
                    <a:pt x="104152" y="53559"/>
                  </a:lnTo>
                  <a:lnTo>
                    <a:pt x="103114" y="53219"/>
                  </a:lnTo>
                  <a:lnTo>
                    <a:pt x="102076" y="52860"/>
                  </a:lnTo>
                  <a:lnTo>
                    <a:pt x="101056" y="52501"/>
                  </a:lnTo>
                  <a:lnTo>
                    <a:pt x="100037" y="52143"/>
                  </a:lnTo>
                  <a:lnTo>
                    <a:pt x="99055" y="51765"/>
                  </a:lnTo>
                  <a:lnTo>
                    <a:pt x="97111" y="51010"/>
                  </a:lnTo>
                  <a:lnTo>
                    <a:pt x="95260" y="50236"/>
                  </a:lnTo>
                  <a:lnTo>
                    <a:pt x="93486" y="49481"/>
                  </a:lnTo>
                  <a:lnTo>
                    <a:pt x="94864" y="49481"/>
                  </a:lnTo>
                  <a:lnTo>
                    <a:pt x="96186" y="49462"/>
                  </a:lnTo>
                  <a:lnTo>
                    <a:pt x="97450" y="49405"/>
                  </a:lnTo>
                  <a:lnTo>
                    <a:pt x="98677" y="49330"/>
                  </a:lnTo>
                  <a:lnTo>
                    <a:pt x="99848" y="49235"/>
                  </a:lnTo>
                  <a:lnTo>
                    <a:pt x="100981" y="49122"/>
                  </a:lnTo>
                  <a:lnTo>
                    <a:pt x="102057" y="48990"/>
                  </a:lnTo>
                  <a:lnTo>
                    <a:pt x="103076" y="48839"/>
                  </a:lnTo>
                  <a:lnTo>
                    <a:pt x="104058" y="48688"/>
                  </a:lnTo>
                  <a:lnTo>
                    <a:pt x="105002" y="48499"/>
                  </a:lnTo>
                  <a:lnTo>
                    <a:pt x="105889" y="48310"/>
                  </a:lnTo>
                  <a:lnTo>
                    <a:pt x="106720" y="48103"/>
                  </a:lnTo>
                  <a:lnTo>
                    <a:pt x="107513" y="47895"/>
                  </a:lnTo>
                  <a:lnTo>
                    <a:pt x="108268" y="47687"/>
                  </a:lnTo>
                  <a:lnTo>
                    <a:pt x="108985" y="47461"/>
                  </a:lnTo>
                  <a:lnTo>
                    <a:pt x="109646" y="47253"/>
                  </a:lnTo>
                  <a:lnTo>
                    <a:pt x="110269" y="47027"/>
                  </a:lnTo>
                  <a:lnTo>
                    <a:pt x="110835" y="46800"/>
                  </a:lnTo>
                  <a:lnTo>
                    <a:pt x="111364" y="46574"/>
                  </a:lnTo>
                  <a:lnTo>
                    <a:pt x="111855" y="46366"/>
                  </a:lnTo>
                  <a:lnTo>
                    <a:pt x="112723" y="45969"/>
                  </a:lnTo>
                  <a:lnTo>
                    <a:pt x="113403" y="45592"/>
                  </a:lnTo>
                  <a:lnTo>
                    <a:pt x="113950" y="45290"/>
                  </a:lnTo>
                  <a:lnTo>
                    <a:pt x="114309" y="45063"/>
                  </a:lnTo>
                  <a:lnTo>
                    <a:pt x="114611" y="44837"/>
                  </a:lnTo>
                  <a:lnTo>
                    <a:pt x="114611" y="44837"/>
                  </a:lnTo>
                  <a:lnTo>
                    <a:pt x="113988" y="45195"/>
                  </a:lnTo>
                  <a:lnTo>
                    <a:pt x="113327" y="45535"/>
                  </a:lnTo>
                  <a:lnTo>
                    <a:pt x="112629" y="45856"/>
                  </a:lnTo>
                  <a:lnTo>
                    <a:pt x="111911" y="46139"/>
                  </a:lnTo>
                  <a:lnTo>
                    <a:pt x="111194" y="46423"/>
                  </a:lnTo>
                  <a:lnTo>
                    <a:pt x="110439" y="46668"/>
                  </a:lnTo>
                  <a:lnTo>
                    <a:pt x="109665" y="46913"/>
                  </a:lnTo>
                  <a:lnTo>
                    <a:pt x="108872" y="47121"/>
                  </a:lnTo>
                  <a:lnTo>
                    <a:pt x="108079" y="47329"/>
                  </a:lnTo>
                  <a:lnTo>
                    <a:pt x="107267" y="47499"/>
                  </a:lnTo>
                  <a:lnTo>
                    <a:pt x="106455" y="47669"/>
                  </a:lnTo>
                  <a:lnTo>
                    <a:pt x="105625" y="47820"/>
                  </a:lnTo>
                  <a:lnTo>
                    <a:pt x="104794" y="47952"/>
                  </a:lnTo>
                  <a:lnTo>
                    <a:pt x="103963" y="48084"/>
                  </a:lnTo>
                  <a:lnTo>
                    <a:pt x="103152" y="48178"/>
                  </a:lnTo>
                  <a:lnTo>
                    <a:pt x="102321" y="48273"/>
                  </a:lnTo>
                  <a:lnTo>
                    <a:pt x="101490" y="48348"/>
                  </a:lnTo>
                  <a:lnTo>
                    <a:pt x="100679" y="48424"/>
                  </a:lnTo>
                  <a:lnTo>
                    <a:pt x="99093" y="48537"/>
                  </a:lnTo>
                  <a:lnTo>
                    <a:pt x="97564" y="48594"/>
                  </a:lnTo>
                  <a:lnTo>
                    <a:pt x="96110" y="48631"/>
                  </a:lnTo>
                  <a:lnTo>
                    <a:pt x="94732" y="48631"/>
                  </a:lnTo>
                  <a:lnTo>
                    <a:pt x="93486" y="48612"/>
                  </a:lnTo>
                  <a:lnTo>
                    <a:pt x="92372" y="48556"/>
                  </a:lnTo>
                  <a:lnTo>
                    <a:pt x="91390" y="48499"/>
                  </a:lnTo>
                  <a:lnTo>
                    <a:pt x="90239" y="47952"/>
                  </a:lnTo>
                  <a:lnTo>
                    <a:pt x="89144" y="47404"/>
                  </a:lnTo>
                  <a:lnTo>
                    <a:pt x="88124" y="46895"/>
                  </a:lnTo>
                  <a:lnTo>
                    <a:pt x="87199" y="46385"/>
                  </a:lnTo>
                  <a:lnTo>
                    <a:pt x="86350" y="45932"/>
                  </a:lnTo>
                  <a:lnTo>
                    <a:pt x="85595" y="45498"/>
                  </a:lnTo>
                  <a:lnTo>
                    <a:pt x="84934" y="45101"/>
                  </a:lnTo>
                  <a:lnTo>
                    <a:pt x="84387" y="44742"/>
                  </a:lnTo>
                  <a:lnTo>
                    <a:pt x="83745" y="43968"/>
                  </a:lnTo>
                  <a:lnTo>
                    <a:pt x="83046" y="43175"/>
                  </a:lnTo>
                  <a:lnTo>
                    <a:pt x="82914" y="43043"/>
                  </a:lnTo>
                  <a:lnTo>
                    <a:pt x="82291" y="42401"/>
                  </a:lnTo>
                  <a:lnTo>
                    <a:pt x="82159" y="42269"/>
                  </a:lnTo>
                  <a:lnTo>
                    <a:pt x="81423" y="41571"/>
                  </a:lnTo>
                  <a:lnTo>
                    <a:pt x="81140" y="41325"/>
                  </a:lnTo>
                  <a:lnTo>
                    <a:pt x="80630" y="40872"/>
                  </a:lnTo>
                  <a:lnTo>
                    <a:pt x="80271" y="40570"/>
                  </a:lnTo>
                  <a:lnTo>
                    <a:pt x="79686" y="40098"/>
                  </a:lnTo>
                  <a:lnTo>
                    <a:pt x="79157" y="39683"/>
                  </a:lnTo>
                  <a:lnTo>
                    <a:pt x="78610" y="39305"/>
                  </a:lnTo>
                  <a:lnTo>
                    <a:pt x="78176" y="38984"/>
                  </a:lnTo>
                  <a:lnTo>
                    <a:pt x="77647" y="38626"/>
                  </a:lnTo>
                  <a:lnTo>
                    <a:pt x="77213" y="38343"/>
                  </a:lnTo>
                  <a:lnTo>
                    <a:pt x="76307" y="37795"/>
                  </a:lnTo>
                  <a:lnTo>
                    <a:pt x="75854" y="37531"/>
                  </a:lnTo>
                  <a:lnTo>
                    <a:pt x="75231" y="37191"/>
                  </a:lnTo>
                  <a:lnTo>
                    <a:pt x="74759" y="36946"/>
                  </a:lnTo>
                  <a:lnTo>
                    <a:pt x="73909" y="36511"/>
                  </a:lnTo>
                  <a:lnTo>
                    <a:pt x="73437" y="36304"/>
                  </a:lnTo>
                  <a:lnTo>
                    <a:pt x="72569" y="35907"/>
                  </a:lnTo>
                  <a:lnTo>
                    <a:pt x="72116" y="35737"/>
                  </a:lnTo>
                  <a:lnTo>
                    <a:pt x="71247" y="35398"/>
                  </a:lnTo>
                  <a:lnTo>
                    <a:pt x="70889" y="35265"/>
                  </a:lnTo>
                  <a:lnTo>
                    <a:pt x="70266" y="35058"/>
                  </a:lnTo>
                  <a:lnTo>
                    <a:pt x="69643" y="34850"/>
                  </a:lnTo>
                  <a:lnTo>
                    <a:pt x="69303" y="34756"/>
                  </a:lnTo>
                  <a:lnTo>
                    <a:pt x="68283" y="34473"/>
                  </a:lnTo>
                  <a:lnTo>
                    <a:pt x="67887" y="34359"/>
                  </a:lnTo>
                  <a:lnTo>
                    <a:pt x="67207" y="34208"/>
                  </a:lnTo>
                  <a:lnTo>
                    <a:pt x="66528" y="34057"/>
                  </a:lnTo>
                  <a:lnTo>
                    <a:pt x="66509" y="34057"/>
                  </a:lnTo>
                  <a:lnTo>
                    <a:pt x="67566" y="33944"/>
                  </a:lnTo>
                  <a:lnTo>
                    <a:pt x="68642" y="33868"/>
                  </a:lnTo>
                  <a:lnTo>
                    <a:pt x="69850" y="33774"/>
                  </a:lnTo>
                  <a:lnTo>
                    <a:pt x="71058" y="33717"/>
                  </a:lnTo>
                  <a:lnTo>
                    <a:pt x="72267" y="33680"/>
                  </a:lnTo>
                  <a:lnTo>
                    <a:pt x="73475" y="33661"/>
                  </a:lnTo>
                  <a:lnTo>
                    <a:pt x="74702" y="33642"/>
                  </a:lnTo>
                  <a:lnTo>
                    <a:pt x="75910" y="33661"/>
                  </a:lnTo>
                  <a:lnTo>
                    <a:pt x="77137" y="33699"/>
                  </a:lnTo>
                  <a:lnTo>
                    <a:pt x="78364" y="33755"/>
                  </a:lnTo>
                  <a:lnTo>
                    <a:pt x="79573" y="33831"/>
                  </a:lnTo>
                  <a:lnTo>
                    <a:pt x="80800" y="33925"/>
                  </a:lnTo>
                  <a:lnTo>
                    <a:pt x="82008" y="34038"/>
                  </a:lnTo>
                  <a:lnTo>
                    <a:pt x="83235" y="34170"/>
                  </a:lnTo>
                  <a:lnTo>
                    <a:pt x="84443" y="34322"/>
                  </a:lnTo>
                  <a:lnTo>
                    <a:pt x="85651" y="34491"/>
                  </a:lnTo>
                  <a:lnTo>
                    <a:pt x="86860" y="34680"/>
                  </a:lnTo>
                  <a:lnTo>
                    <a:pt x="88049" y="34888"/>
                  </a:lnTo>
                  <a:lnTo>
                    <a:pt x="89540" y="35152"/>
                  </a:lnTo>
                  <a:lnTo>
                    <a:pt x="90994" y="35379"/>
                  </a:lnTo>
                  <a:lnTo>
                    <a:pt x="92391" y="35567"/>
                  </a:lnTo>
                  <a:lnTo>
                    <a:pt x="93750" y="35737"/>
                  </a:lnTo>
                  <a:lnTo>
                    <a:pt x="95072" y="35851"/>
                  </a:lnTo>
                  <a:lnTo>
                    <a:pt x="96355" y="35945"/>
                  </a:lnTo>
                  <a:lnTo>
                    <a:pt x="97601" y="36002"/>
                  </a:lnTo>
                  <a:lnTo>
                    <a:pt x="98810" y="36039"/>
                  </a:lnTo>
                  <a:lnTo>
                    <a:pt x="99980" y="36039"/>
                  </a:lnTo>
                  <a:lnTo>
                    <a:pt x="101113" y="36021"/>
                  </a:lnTo>
                  <a:lnTo>
                    <a:pt x="102227" y="35964"/>
                  </a:lnTo>
                  <a:lnTo>
                    <a:pt x="103284" y="35888"/>
                  </a:lnTo>
                  <a:lnTo>
                    <a:pt x="104322" y="35794"/>
                  </a:lnTo>
                  <a:lnTo>
                    <a:pt x="105304" y="35662"/>
                  </a:lnTo>
                  <a:lnTo>
                    <a:pt x="106267" y="35511"/>
                  </a:lnTo>
                  <a:lnTo>
                    <a:pt x="107192" y="35341"/>
                  </a:lnTo>
                  <a:lnTo>
                    <a:pt x="108098" y="35152"/>
                  </a:lnTo>
                  <a:lnTo>
                    <a:pt x="108966" y="34945"/>
                  </a:lnTo>
                  <a:lnTo>
                    <a:pt x="109797" y="34718"/>
                  </a:lnTo>
                  <a:lnTo>
                    <a:pt x="110590" y="34473"/>
                  </a:lnTo>
                  <a:lnTo>
                    <a:pt x="111364" y="34208"/>
                  </a:lnTo>
                  <a:lnTo>
                    <a:pt x="112100" y="33925"/>
                  </a:lnTo>
                  <a:lnTo>
                    <a:pt x="112817" y="33642"/>
                  </a:lnTo>
                  <a:lnTo>
                    <a:pt x="113497" y="33340"/>
                  </a:lnTo>
                  <a:lnTo>
                    <a:pt x="114158" y="33019"/>
                  </a:lnTo>
                  <a:lnTo>
                    <a:pt x="114781" y="32679"/>
                  </a:lnTo>
                  <a:lnTo>
                    <a:pt x="115385" y="32339"/>
                  </a:lnTo>
                  <a:lnTo>
                    <a:pt x="115951" y="31999"/>
                  </a:lnTo>
                  <a:lnTo>
                    <a:pt x="116499" y="31641"/>
                  </a:lnTo>
                  <a:lnTo>
                    <a:pt x="117027" y="31263"/>
                  </a:lnTo>
                  <a:lnTo>
                    <a:pt x="117537" y="30905"/>
                  </a:lnTo>
                  <a:lnTo>
                    <a:pt x="118009" y="30527"/>
                  </a:lnTo>
                  <a:lnTo>
                    <a:pt x="118462" y="30131"/>
                  </a:lnTo>
                  <a:lnTo>
                    <a:pt x="118877" y="29753"/>
                  </a:lnTo>
                  <a:lnTo>
                    <a:pt x="119293" y="29357"/>
                  </a:lnTo>
                  <a:lnTo>
                    <a:pt x="119670" y="28979"/>
                  </a:lnTo>
                  <a:lnTo>
                    <a:pt x="120029" y="28582"/>
                  </a:lnTo>
                  <a:lnTo>
                    <a:pt x="120388" y="28186"/>
                  </a:lnTo>
                  <a:lnTo>
                    <a:pt x="120708" y="27808"/>
                  </a:lnTo>
                  <a:lnTo>
                    <a:pt x="121010" y="27431"/>
                  </a:lnTo>
                  <a:lnTo>
                    <a:pt x="121294" y="27034"/>
                  </a:lnTo>
                  <a:lnTo>
                    <a:pt x="121558" y="26657"/>
                  </a:lnTo>
                  <a:lnTo>
                    <a:pt x="122030" y="25940"/>
                  </a:lnTo>
                  <a:lnTo>
                    <a:pt x="122445" y="25222"/>
                  </a:lnTo>
                  <a:lnTo>
                    <a:pt x="122785" y="24561"/>
                  </a:lnTo>
                  <a:lnTo>
                    <a:pt x="123087" y="23957"/>
                  </a:lnTo>
                  <a:lnTo>
                    <a:pt x="123314" y="23391"/>
                  </a:lnTo>
                  <a:lnTo>
                    <a:pt x="123502" y="22900"/>
                  </a:lnTo>
                  <a:lnTo>
                    <a:pt x="123653" y="22466"/>
                  </a:lnTo>
                  <a:lnTo>
                    <a:pt x="123748" y="22126"/>
                  </a:lnTo>
                  <a:lnTo>
                    <a:pt x="123823" y="21881"/>
                  </a:lnTo>
                  <a:lnTo>
                    <a:pt x="123880" y="21654"/>
                  </a:lnTo>
                  <a:lnTo>
                    <a:pt x="122974" y="23032"/>
                  </a:lnTo>
                  <a:lnTo>
                    <a:pt x="122521" y="23693"/>
                  </a:lnTo>
                  <a:lnTo>
                    <a:pt x="122049" y="24373"/>
                  </a:lnTo>
                  <a:lnTo>
                    <a:pt x="121577" y="25033"/>
                  </a:lnTo>
                  <a:lnTo>
                    <a:pt x="121067" y="25675"/>
                  </a:lnTo>
                  <a:lnTo>
                    <a:pt x="120539" y="26298"/>
                  </a:lnTo>
                  <a:lnTo>
                    <a:pt x="119972" y="26921"/>
                  </a:lnTo>
                  <a:lnTo>
                    <a:pt x="119387" y="27525"/>
                  </a:lnTo>
                  <a:lnTo>
                    <a:pt x="118783" y="28111"/>
                  </a:lnTo>
                  <a:lnTo>
                    <a:pt x="118122" y="28677"/>
                  </a:lnTo>
                  <a:lnTo>
                    <a:pt x="117424" y="29224"/>
                  </a:lnTo>
                  <a:lnTo>
                    <a:pt x="117065" y="29470"/>
                  </a:lnTo>
                  <a:lnTo>
                    <a:pt x="116687" y="29734"/>
                  </a:lnTo>
                  <a:lnTo>
                    <a:pt x="116291" y="29979"/>
                  </a:lnTo>
                  <a:lnTo>
                    <a:pt x="115894" y="30225"/>
                  </a:lnTo>
                  <a:lnTo>
                    <a:pt x="115479" y="30451"/>
                  </a:lnTo>
                  <a:lnTo>
                    <a:pt x="115064" y="30697"/>
                  </a:lnTo>
                  <a:lnTo>
                    <a:pt x="114611" y="30905"/>
                  </a:lnTo>
                  <a:lnTo>
                    <a:pt x="114158" y="31131"/>
                  </a:lnTo>
                  <a:lnTo>
                    <a:pt x="113705" y="31339"/>
                  </a:lnTo>
                  <a:lnTo>
                    <a:pt x="113214" y="31528"/>
                  </a:lnTo>
                  <a:lnTo>
                    <a:pt x="112723" y="31716"/>
                  </a:lnTo>
                  <a:lnTo>
                    <a:pt x="112194" y="31905"/>
                  </a:lnTo>
                  <a:lnTo>
                    <a:pt x="111666" y="32075"/>
                  </a:lnTo>
                  <a:lnTo>
                    <a:pt x="111118" y="32245"/>
                  </a:lnTo>
                  <a:lnTo>
                    <a:pt x="110571" y="32396"/>
                  </a:lnTo>
                  <a:lnTo>
                    <a:pt x="109986" y="32528"/>
                  </a:lnTo>
                  <a:lnTo>
                    <a:pt x="109381" y="32679"/>
                  </a:lnTo>
                  <a:lnTo>
                    <a:pt x="108758" y="32792"/>
                  </a:lnTo>
                  <a:lnTo>
                    <a:pt x="108135" y="32906"/>
                  </a:lnTo>
                  <a:lnTo>
                    <a:pt x="107475" y="33019"/>
                  </a:lnTo>
                  <a:lnTo>
                    <a:pt x="106795" y="33113"/>
                  </a:lnTo>
                  <a:lnTo>
                    <a:pt x="106116" y="33208"/>
                  </a:lnTo>
                  <a:lnTo>
                    <a:pt x="105398" y="33283"/>
                  </a:lnTo>
                  <a:lnTo>
                    <a:pt x="104662" y="33340"/>
                  </a:lnTo>
                  <a:lnTo>
                    <a:pt x="103907" y="33396"/>
                  </a:lnTo>
                  <a:lnTo>
                    <a:pt x="103133" y="33434"/>
                  </a:lnTo>
                  <a:lnTo>
                    <a:pt x="102321" y="33453"/>
                  </a:lnTo>
                  <a:lnTo>
                    <a:pt x="101490" y="33472"/>
                  </a:lnTo>
                  <a:lnTo>
                    <a:pt x="99791" y="33472"/>
                  </a:lnTo>
                  <a:lnTo>
                    <a:pt x="98885" y="33453"/>
                  </a:lnTo>
                  <a:lnTo>
                    <a:pt x="97979" y="33415"/>
                  </a:lnTo>
                  <a:lnTo>
                    <a:pt x="97035" y="33359"/>
                  </a:lnTo>
                  <a:lnTo>
                    <a:pt x="96053" y="33302"/>
                  </a:lnTo>
                  <a:lnTo>
                    <a:pt x="95072" y="33227"/>
                  </a:lnTo>
                  <a:lnTo>
                    <a:pt x="94052" y="33151"/>
                  </a:lnTo>
                  <a:lnTo>
                    <a:pt x="92995" y="33038"/>
                  </a:lnTo>
                  <a:lnTo>
                    <a:pt x="91938" y="32925"/>
                  </a:lnTo>
                  <a:lnTo>
                    <a:pt x="89691" y="32641"/>
                  </a:lnTo>
                  <a:lnTo>
                    <a:pt x="89144" y="32566"/>
                  </a:lnTo>
                  <a:lnTo>
                    <a:pt x="88596" y="32471"/>
                  </a:lnTo>
                  <a:lnTo>
                    <a:pt x="87483" y="32302"/>
                  </a:lnTo>
                  <a:lnTo>
                    <a:pt x="86841" y="32207"/>
                  </a:lnTo>
                  <a:lnTo>
                    <a:pt x="85217" y="31981"/>
                  </a:lnTo>
                  <a:lnTo>
                    <a:pt x="84594" y="31905"/>
                  </a:lnTo>
                  <a:lnTo>
                    <a:pt x="82499" y="31660"/>
                  </a:lnTo>
                  <a:lnTo>
                    <a:pt x="82140" y="31622"/>
                  </a:lnTo>
                  <a:lnTo>
                    <a:pt x="80403" y="31471"/>
                  </a:lnTo>
                  <a:lnTo>
                    <a:pt x="79724" y="31414"/>
                  </a:lnTo>
                  <a:lnTo>
                    <a:pt x="78232" y="31301"/>
                  </a:lnTo>
                  <a:lnTo>
                    <a:pt x="77628" y="31263"/>
                  </a:lnTo>
                  <a:lnTo>
                    <a:pt x="75703" y="31169"/>
                  </a:lnTo>
                  <a:lnTo>
                    <a:pt x="75098" y="31150"/>
                  </a:lnTo>
                  <a:lnTo>
                    <a:pt x="73739" y="31131"/>
                  </a:lnTo>
                  <a:lnTo>
                    <a:pt x="72984" y="31112"/>
                  </a:lnTo>
                  <a:lnTo>
                    <a:pt x="71700" y="31112"/>
                  </a:lnTo>
                  <a:lnTo>
                    <a:pt x="71040" y="31131"/>
                  </a:lnTo>
                  <a:lnTo>
                    <a:pt x="69322" y="31169"/>
                  </a:lnTo>
                  <a:lnTo>
                    <a:pt x="68548" y="31207"/>
                  </a:lnTo>
                  <a:lnTo>
                    <a:pt x="67490" y="31263"/>
                  </a:lnTo>
                  <a:lnTo>
                    <a:pt x="66660" y="31301"/>
                  </a:lnTo>
                  <a:lnTo>
                    <a:pt x="65640" y="31395"/>
                  </a:lnTo>
                  <a:lnTo>
                    <a:pt x="64338" y="31509"/>
                  </a:lnTo>
                  <a:lnTo>
                    <a:pt x="63356" y="31603"/>
                  </a:lnTo>
                  <a:lnTo>
                    <a:pt x="62431" y="31716"/>
                  </a:lnTo>
                  <a:lnTo>
                    <a:pt x="61676" y="31811"/>
                  </a:lnTo>
                  <a:lnTo>
                    <a:pt x="60732" y="31943"/>
                  </a:lnTo>
                  <a:lnTo>
                    <a:pt x="60128" y="32037"/>
                  </a:lnTo>
                  <a:lnTo>
                    <a:pt x="59184" y="32188"/>
                  </a:lnTo>
                  <a:lnTo>
                    <a:pt x="58278" y="32358"/>
                  </a:lnTo>
                  <a:lnTo>
                    <a:pt x="57787" y="32453"/>
                  </a:lnTo>
                  <a:lnTo>
                    <a:pt x="56768" y="32660"/>
                  </a:lnTo>
                  <a:lnTo>
                    <a:pt x="56296" y="32755"/>
                  </a:lnTo>
                  <a:lnTo>
                    <a:pt x="55427" y="32962"/>
                  </a:lnTo>
                  <a:lnTo>
                    <a:pt x="54559" y="33170"/>
                  </a:lnTo>
                  <a:lnTo>
                    <a:pt x="53690" y="33378"/>
                  </a:lnTo>
                  <a:lnTo>
                    <a:pt x="52860" y="33604"/>
                  </a:lnTo>
                  <a:lnTo>
                    <a:pt x="52633" y="33661"/>
                  </a:lnTo>
                  <a:lnTo>
                    <a:pt x="51538" y="33982"/>
                  </a:lnTo>
                  <a:lnTo>
                    <a:pt x="51331" y="34057"/>
                  </a:lnTo>
                  <a:lnTo>
                    <a:pt x="50462" y="34322"/>
                  </a:lnTo>
                  <a:lnTo>
                    <a:pt x="49613" y="34605"/>
                  </a:lnTo>
                  <a:lnTo>
                    <a:pt x="48782" y="34907"/>
                  </a:lnTo>
                  <a:lnTo>
                    <a:pt x="47951" y="35209"/>
                  </a:lnTo>
                  <a:lnTo>
                    <a:pt x="47876" y="35228"/>
                  </a:lnTo>
                  <a:lnTo>
                    <a:pt x="46743" y="35662"/>
                  </a:lnTo>
                  <a:lnTo>
                    <a:pt x="45648" y="36134"/>
                  </a:lnTo>
                  <a:lnTo>
                    <a:pt x="44553" y="36606"/>
                  </a:lnTo>
                  <a:lnTo>
                    <a:pt x="43496" y="37116"/>
                  </a:lnTo>
                  <a:lnTo>
                    <a:pt x="44025" y="36398"/>
                  </a:lnTo>
                  <a:lnTo>
                    <a:pt x="44591" y="35681"/>
                  </a:lnTo>
                  <a:lnTo>
                    <a:pt x="45157" y="34982"/>
                  </a:lnTo>
                  <a:lnTo>
                    <a:pt x="45743" y="34322"/>
                  </a:lnTo>
                  <a:lnTo>
                    <a:pt x="46309" y="33699"/>
                  </a:lnTo>
                  <a:lnTo>
                    <a:pt x="46592" y="33434"/>
                  </a:lnTo>
                  <a:lnTo>
                    <a:pt x="46875" y="33189"/>
                  </a:lnTo>
                  <a:lnTo>
                    <a:pt x="47140" y="32962"/>
                  </a:lnTo>
                  <a:lnTo>
                    <a:pt x="47385" y="32773"/>
                  </a:lnTo>
                  <a:lnTo>
                    <a:pt x="47649" y="32604"/>
                  </a:lnTo>
                  <a:lnTo>
                    <a:pt x="47876" y="32490"/>
                  </a:lnTo>
                  <a:lnTo>
                    <a:pt x="48461" y="32207"/>
                  </a:lnTo>
                  <a:lnTo>
                    <a:pt x="49046" y="31924"/>
                  </a:lnTo>
                  <a:lnTo>
                    <a:pt x="49613" y="31622"/>
                  </a:lnTo>
                  <a:lnTo>
                    <a:pt x="50198" y="31320"/>
                  </a:lnTo>
                  <a:lnTo>
                    <a:pt x="50783" y="30999"/>
                  </a:lnTo>
                  <a:lnTo>
                    <a:pt x="51350" y="30659"/>
                  </a:lnTo>
                  <a:lnTo>
                    <a:pt x="52501" y="29942"/>
                  </a:lnTo>
                  <a:lnTo>
                    <a:pt x="53634" y="29187"/>
                  </a:lnTo>
                  <a:lnTo>
                    <a:pt x="54748" y="28394"/>
                  </a:lnTo>
                  <a:lnTo>
                    <a:pt x="55861" y="27563"/>
                  </a:lnTo>
                  <a:lnTo>
                    <a:pt x="56938" y="26676"/>
                  </a:lnTo>
                  <a:lnTo>
                    <a:pt x="58014" y="25770"/>
                  </a:lnTo>
                  <a:lnTo>
                    <a:pt x="59052" y="24826"/>
                  </a:lnTo>
                  <a:lnTo>
                    <a:pt x="60071" y="23844"/>
                  </a:lnTo>
                  <a:lnTo>
                    <a:pt x="61053" y="22843"/>
                  </a:lnTo>
                  <a:lnTo>
                    <a:pt x="62016" y="21805"/>
                  </a:lnTo>
                  <a:lnTo>
                    <a:pt x="62941" y="20748"/>
                  </a:lnTo>
                  <a:lnTo>
                    <a:pt x="63809" y="19653"/>
                  </a:lnTo>
                  <a:lnTo>
                    <a:pt x="64659" y="18558"/>
                  </a:lnTo>
                  <a:lnTo>
                    <a:pt x="65074" y="17992"/>
                  </a:lnTo>
                  <a:lnTo>
                    <a:pt x="65452" y="17444"/>
                  </a:lnTo>
                  <a:lnTo>
                    <a:pt x="65848" y="16878"/>
                  </a:lnTo>
                  <a:lnTo>
                    <a:pt x="66226" y="16293"/>
                  </a:lnTo>
                  <a:lnTo>
                    <a:pt x="66584" y="15726"/>
                  </a:lnTo>
                  <a:lnTo>
                    <a:pt x="66924" y="15141"/>
                  </a:lnTo>
                  <a:lnTo>
                    <a:pt x="67264" y="14575"/>
                  </a:lnTo>
                  <a:lnTo>
                    <a:pt x="67585" y="13990"/>
                  </a:lnTo>
                  <a:lnTo>
                    <a:pt x="67887" y="13404"/>
                  </a:lnTo>
                  <a:lnTo>
                    <a:pt x="68189" y="12819"/>
                  </a:lnTo>
                  <a:lnTo>
                    <a:pt x="68472" y="12234"/>
                  </a:lnTo>
                  <a:lnTo>
                    <a:pt x="68736" y="11649"/>
                  </a:lnTo>
                  <a:lnTo>
                    <a:pt x="69001" y="11044"/>
                  </a:lnTo>
                  <a:lnTo>
                    <a:pt x="69227" y="10459"/>
                  </a:lnTo>
                  <a:lnTo>
                    <a:pt x="69454" y="9874"/>
                  </a:lnTo>
                  <a:lnTo>
                    <a:pt x="69661" y="9270"/>
                  </a:lnTo>
                  <a:lnTo>
                    <a:pt x="69850" y="8685"/>
                  </a:lnTo>
                  <a:lnTo>
                    <a:pt x="70039" y="8099"/>
                  </a:lnTo>
                  <a:lnTo>
                    <a:pt x="70190" y="7495"/>
                  </a:lnTo>
                  <a:lnTo>
                    <a:pt x="70341" y="6910"/>
                  </a:lnTo>
                  <a:lnTo>
                    <a:pt x="70454" y="6325"/>
                  </a:lnTo>
                  <a:lnTo>
                    <a:pt x="70568" y="5740"/>
                  </a:lnTo>
                  <a:lnTo>
                    <a:pt x="70662" y="5154"/>
                  </a:lnTo>
                  <a:lnTo>
                    <a:pt x="70719" y="4569"/>
                  </a:lnTo>
                  <a:lnTo>
                    <a:pt x="70775" y="3984"/>
                  </a:lnTo>
                  <a:lnTo>
                    <a:pt x="70813" y="3399"/>
                  </a:lnTo>
                  <a:lnTo>
                    <a:pt x="70832" y="2832"/>
                  </a:lnTo>
                  <a:lnTo>
                    <a:pt x="70832" y="2247"/>
                  </a:lnTo>
                  <a:lnTo>
                    <a:pt x="70794" y="1681"/>
                  </a:lnTo>
                  <a:lnTo>
                    <a:pt x="70756" y="1114"/>
                  </a:lnTo>
                  <a:lnTo>
                    <a:pt x="70700" y="548"/>
                  </a:lnTo>
                  <a:lnTo>
                    <a:pt x="7060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86" name="Google Shape;1286;p16"/>
            <p:cNvGrpSpPr/>
            <p:nvPr/>
          </p:nvGrpSpPr>
          <p:grpSpPr>
            <a:xfrm>
              <a:off x="2464214" y="951103"/>
              <a:ext cx="314426" cy="304947"/>
              <a:chOff x="5013725" y="2633775"/>
              <a:chExt cx="422900" cy="410150"/>
            </a:xfrm>
          </p:grpSpPr>
          <p:sp>
            <p:nvSpPr>
              <p:cNvPr id="1287" name="Google Shape;1287;p16"/>
              <p:cNvSpPr/>
              <p:nvPr/>
            </p:nvSpPr>
            <p:spPr>
              <a:xfrm>
                <a:off x="5013725" y="2633775"/>
                <a:ext cx="422900" cy="410150"/>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16"/>
              <p:cNvSpPr/>
              <p:nvPr/>
            </p:nvSpPr>
            <p:spPr>
              <a:xfrm>
                <a:off x="5179850" y="2778200"/>
                <a:ext cx="79300" cy="78850"/>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89" name="Google Shape;1289;p16"/>
            <p:cNvGrpSpPr/>
            <p:nvPr/>
          </p:nvGrpSpPr>
          <p:grpSpPr>
            <a:xfrm>
              <a:off x="2497939" y="1763378"/>
              <a:ext cx="314426" cy="304947"/>
              <a:chOff x="5013725" y="2633775"/>
              <a:chExt cx="422900" cy="410150"/>
            </a:xfrm>
          </p:grpSpPr>
          <p:sp>
            <p:nvSpPr>
              <p:cNvPr id="1290" name="Google Shape;1290;p16"/>
              <p:cNvSpPr/>
              <p:nvPr/>
            </p:nvSpPr>
            <p:spPr>
              <a:xfrm>
                <a:off x="5013725" y="2633775"/>
                <a:ext cx="422900" cy="410150"/>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16"/>
              <p:cNvSpPr/>
              <p:nvPr/>
            </p:nvSpPr>
            <p:spPr>
              <a:xfrm>
                <a:off x="5179850" y="2778200"/>
                <a:ext cx="79300" cy="78850"/>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92" name="Google Shape;1292;p16"/>
            <p:cNvSpPr/>
            <p:nvPr/>
          </p:nvSpPr>
          <p:spPr>
            <a:xfrm rot="5209801">
              <a:off x="1218720" y="419375"/>
              <a:ext cx="192106" cy="240257"/>
            </a:xfrm>
            <a:custGeom>
              <a:avLst/>
              <a:gdLst/>
              <a:ahLst/>
              <a:cxnLst/>
              <a:rect l="l" t="t" r="r" b="b"/>
              <a:pathLst>
                <a:path w="7684" h="9610" extrusionOk="0">
                  <a:moveTo>
                    <a:pt x="5097" y="1"/>
                  </a:moveTo>
                  <a:lnTo>
                    <a:pt x="4588" y="114"/>
                  </a:lnTo>
                  <a:lnTo>
                    <a:pt x="4399" y="2096"/>
                  </a:lnTo>
                  <a:lnTo>
                    <a:pt x="3889" y="246"/>
                  </a:lnTo>
                  <a:lnTo>
                    <a:pt x="2889" y="869"/>
                  </a:lnTo>
                  <a:lnTo>
                    <a:pt x="3681" y="2568"/>
                  </a:lnTo>
                  <a:lnTo>
                    <a:pt x="4229" y="3814"/>
                  </a:lnTo>
                  <a:lnTo>
                    <a:pt x="4399" y="4248"/>
                  </a:lnTo>
                  <a:lnTo>
                    <a:pt x="4512" y="4569"/>
                  </a:lnTo>
                  <a:lnTo>
                    <a:pt x="4550" y="4777"/>
                  </a:lnTo>
                  <a:lnTo>
                    <a:pt x="4550" y="4834"/>
                  </a:lnTo>
                  <a:lnTo>
                    <a:pt x="4531" y="4871"/>
                  </a:lnTo>
                  <a:lnTo>
                    <a:pt x="4512" y="4871"/>
                  </a:lnTo>
                  <a:lnTo>
                    <a:pt x="4455" y="4834"/>
                  </a:lnTo>
                  <a:lnTo>
                    <a:pt x="4304" y="4664"/>
                  </a:lnTo>
                  <a:lnTo>
                    <a:pt x="4097" y="4399"/>
                  </a:lnTo>
                  <a:lnTo>
                    <a:pt x="3832" y="4003"/>
                  </a:lnTo>
                  <a:lnTo>
                    <a:pt x="3077" y="2832"/>
                  </a:lnTo>
                  <a:lnTo>
                    <a:pt x="2077" y="1190"/>
                  </a:lnTo>
                  <a:lnTo>
                    <a:pt x="1322" y="1662"/>
                  </a:lnTo>
                  <a:lnTo>
                    <a:pt x="1548" y="2228"/>
                  </a:lnTo>
                  <a:lnTo>
                    <a:pt x="925" y="2134"/>
                  </a:lnTo>
                  <a:lnTo>
                    <a:pt x="680" y="2436"/>
                  </a:lnTo>
                  <a:lnTo>
                    <a:pt x="548" y="2625"/>
                  </a:lnTo>
                  <a:lnTo>
                    <a:pt x="434" y="2832"/>
                  </a:lnTo>
                  <a:lnTo>
                    <a:pt x="302" y="3116"/>
                  </a:lnTo>
                  <a:lnTo>
                    <a:pt x="208" y="3380"/>
                  </a:lnTo>
                  <a:lnTo>
                    <a:pt x="132" y="3625"/>
                  </a:lnTo>
                  <a:lnTo>
                    <a:pt x="76" y="3833"/>
                  </a:lnTo>
                  <a:lnTo>
                    <a:pt x="1529" y="4362"/>
                  </a:lnTo>
                  <a:lnTo>
                    <a:pt x="0" y="4645"/>
                  </a:lnTo>
                  <a:lnTo>
                    <a:pt x="95" y="5532"/>
                  </a:lnTo>
                  <a:lnTo>
                    <a:pt x="1963" y="5192"/>
                  </a:lnTo>
                  <a:lnTo>
                    <a:pt x="3304" y="4985"/>
                  </a:lnTo>
                  <a:lnTo>
                    <a:pt x="3776" y="4928"/>
                  </a:lnTo>
                  <a:lnTo>
                    <a:pt x="4116" y="4890"/>
                  </a:lnTo>
                  <a:lnTo>
                    <a:pt x="4323" y="4890"/>
                  </a:lnTo>
                  <a:lnTo>
                    <a:pt x="4361" y="4909"/>
                  </a:lnTo>
                  <a:lnTo>
                    <a:pt x="4380" y="4909"/>
                  </a:lnTo>
                  <a:lnTo>
                    <a:pt x="4380" y="4947"/>
                  </a:lnTo>
                  <a:lnTo>
                    <a:pt x="4323" y="4966"/>
                  </a:lnTo>
                  <a:lnTo>
                    <a:pt x="4134" y="5060"/>
                  </a:lnTo>
                  <a:lnTo>
                    <a:pt x="3814" y="5173"/>
                  </a:lnTo>
                  <a:lnTo>
                    <a:pt x="3342" y="5306"/>
                  </a:lnTo>
                  <a:lnTo>
                    <a:pt x="2020" y="5683"/>
                  </a:lnTo>
                  <a:lnTo>
                    <a:pt x="151" y="6174"/>
                  </a:lnTo>
                  <a:lnTo>
                    <a:pt x="378" y="6797"/>
                  </a:lnTo>
                  <a:lnTo>
                    <a:pt x="1322" y="6627"/>
                  </a:lnTo>
                  <a:lnTo>
                    <a:pt x="623" y="7269"/>
                  </a:lnTo>
                  <a:lnTo>
                    <a:pt x="736" y="7458"/>
                  </a:lnTo>
                  <a:lnTo>
                    <a:pt x="869" y="7646"/>
                  </a:lnTo>
                  <a:lnTo>
                    <a:pt x="1038" y="7854"/>
                  </a:lnTo>
                  <a:lnTo>
                    <a:pt x="1208" y="8062"/>
                  </a:lnTo>
                  <a:lnTo>
                    <a:pt x="1378" y="8232"/>
                  </a:lnTo>
                  <a:lnTo>
                    <a:pt x="1548" y="8383"/>
                  </a:lnTo>
                  <a:lnTo>
                    <a:pt x="1869" y="8647"/>
                  </a:lnTo>
                  <a:lnTo>
                    <a:pt x="2851" y="7797"/>
                  </a:lnTo>
                  <a:lnTo>
                    <a:pt x="2473" y="9025"/>
                  </a:lnTo>
                  <a:lnTo>
                    <a:pt x="3115" y="9308"/>
                  </a:lnTo>
                  <a:lnTo>
                    <a:pt x="3644" y="8118"/>
                  </a:lnTo>
                  <a:lnTo>
                    <a:pt x="3946" y="9459"/>
                  </a:lnTo>
                  <a:lnTo>
                    <a:pt x="4739" y="9610"/>
                  </a:lnTo>
                  <a:lnTo>
                    <a:pt x="4569" y="5003"/>
                  </a:lnTo>
                  <a:lnTo>
                    <a:pt x="7684" y="1096"/>
                  </a:lnTo>
                  <a:lnTo>
                    <a:pt x="7684" y="1096"/>
                  </a:lnTo>
                  <a:lnTo>
                    <a:pt x="6475" y="1719"/>
                  </a:lnTo>
                  <a:lnTo>
                    <a:pt x="7117" y="718"/>
                  </a:lnTo>
                  <a:lnTo>
                    <a:pt x="6098" y="76"/>
                  </a:lnTo>
                  <a:lnTo>
                    <a:pt x="5154" y="1228"/>
                  </a:lnTo>
                  <a:lnTo>
                    <a:pt x="509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93" name="Google Shape;1293;p16"/>
            <p:cNvGrpSpPr/>
            <p:nvPr/>
          </p:nvGrpSpPr>
          <p:grpSpPr>
            <a:xfrm>
              <a:off x="1357005" y="1640480"/>
              <a:ext cx="174066" cy="168818"/>
              <a:chOff x="5013725" y="2633775"/>
              <a:chExt cx="422900" cy="410150"/>
            </a:xfrm>
          </p:grpSpPr>
          <p:sp>
            <p:nvSpPr>
              <p:cNvPr id="1294" name="Google Shape;1294;p16"/>
              <p:cNvSpPr/>
              <p:nvPr/>
            </p:nvSpPr>
            <p:spPr>
              <a:xfrm>
                <a:off x="5013725" y="2633775"/>
                <a:ext cx="422900" cy="410150"/>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16"/>
              <p:cNvSpPr/>
              <p:nvPr/>
            </p:nvSpPr>
            <p:spPr>
              <a:xfrm>
                <a:off x="5179850" y="2778200"/>
                <a:ext cx="79300" cy="78850"/>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96" name="Google Shape;1296;p16"/>
            <p:cNvSpPr/>
            <p:nvPr/>
          </p:nvSpPr>
          <p:spPr>
            <a:xfrm rot="6625155">
              <a:off x="2279667" y="1485809"/>
              <a:ext cx="192107" cy="240259"/>
            </a:xfrm>
            <a:custGeom>
              <a:avLst/>
              <a:gdLst/>
              <a:ahLst/>
              <a:cxnLst/>
              <a:rect l="l" t="t" r="r" b="b"/>
              <a:pathLst>
                <a:path w="7684" h="9610" extrusionOk="0">
                  <a:moveTo>
                    <a:pt x="5097" y="1"/>
                  </a:moveTo>
                  <a:lnTo>
                    <a:pt x="4588" y="114"/>
                  </a:lnTo>
                  <a:lnTo>
                    <a:pt x="4399" y="2096"/>
                  </a:lnTo>
                  <a:lnTo>
                    <a:pt x="3889" y="246"/>
                  </a:lnTo>
                  <a:lnTo>
                    <a:pt x="2889" y="869"/>
                  </a:lnTo>
                  <a:lnTo>
                    <a:pt x="3681" y="2568"/>
                  </a:lnTo>
                  <a:lnTo>
                    <a:pt x="4229" y="3814"/>
                  </a:lnTo>
                  <a:lnTo>
                    <a:pt x="4399" y="4248"/>
                  </a:lnTo>
                  <a:lnTo>
                    <a:pt x="4512" y="4569"/>
                  </a:lnTo>
                  <a:lnTo>
                    <a:pt x="4550" y="4777"/>
                  </a:lnTo>
                  <a:lnTo>
                    <a:pt x="4550" y="4834"/>
                  </a:lnTo>
                  <a:lnTo>
                    <a:pt x="4531" y="4871"/>
                  </a:lnTo>
                  <a:lnTo>
                    <a:pt x="4512" y="4871"/>
                  </a:lnTo>
                  <a:lnTo>
                    <a:pt x="4455" y="4834"/>
                  </a:lnTo>
                  <a:lnTo>
                    <a:pt x="4304" y="4664"/>
                  </a:lnTo>
                  <a:lnTo>
                    <a:pt x="4097" y="4399"/>
                  </a:lnTo>
                  <a:lnTo>
                    <a:pt x="3832" y="4003"/>
                  </a:lnTo>
                  <a:lnTo>
                    <a:pt x="3077" y="2832"/>
                  </a:lnTo>
                  <a:lnTo>
                    <a:pt x="2077" y="1190"/>
                  </a:lnTo>
                  <a:lnTo>
                    <a:pt x="1322" y="1662"/>
                  </a:lnTo>
                  <a:lnTo>
                    <a:pt x="1548" y="2228"/>
                  </a:lnTo>
                  <a:lnTo>
                    <a:pt x="925" y="2134"/>
                  </a:lnTo>
                  <a:lnTo>
                    <a:pt x="680" y="2436"/>
                  </a:lnTo>
                  <a:lnTo>
                    <a:pt x="548" y="2625"/>
                  </a:lnTo>
                  <a:lnTo>
                    <a:pt x="434" y="2832"/>
                  </a:lnTo>
                  <a:lnTo>
                    <a:pt x="302" y="3116"/>
                  </a:lnTo>
                  <a:lnTo>
                    <a:pt x="208" y="3380"/>
                  </a:lnTo>
                  <a:lnTo>
                    <a:pt x="132" y="3625"/>
                  </a:lnTo>
                  <a:lnTo>
                    <a:pt x="76" y="3833"/>
                  </a:lnTo>
                  <a:lnTo>
                    <a:pt x="1529" y="4362"/>
                  </a:lnTo>
                  <a:lnTo>
                    <a:pt x="0" y="4645"/>
                  </a:lnTo>
                  <a:lnTo>
                    <a:pt x="95" y="5532"/>
                  </a:lnTo>
                  <a:lnTo>
                    <a:pt x="1963" y="5192"/>
                  </a:lnTo>
                  <a:lnTo>
                    <a:pt x="3304" y="4985"/>
                  </a:lnTo>
                  <a:lnTo>
                    <a:pt x="3776" y="4928"/>
                  </a:lnTo>
                  <a:lnTo>
                    <a:pt x="4116" y="4890"/>
                  </a:lnTo>
                  <a:lnTo>
                    <a:pt x="4323" y="4890"/>
                  </a:lnTo>
                  <a:lnTo>
                    <a:pt x="4361" y="4909"/>
                  </a:lnTo>
                  <a:lnTo>
                    <a:pt x="4380" y="4909"/>
                  </a:lnTo>
                  <a:lnTo>
                    <a:pt x="4380" y="4947"/>
                  </a:lnTo>
                  <a:lnTo>
                    <a:pt x="4323" y="4966"/>
                  </a:lnTo>
                  <a:lnTo>
                    <a:pt x="4134" y="5060"/>
                  </a:lnTo>
                  <a:lnTo>
                    <a:pt x="3814" y="5173"/>
                  </a:lnTo>
                  <a:lnTo>
                    <a:pt x="3342" y="5306"/>
                  </a:lnTo>
                  <a:lnTo>
                    <a:pt x="2020" y="5683"/>
                  </a:lnTo>
                  <a:lnTo>
                    <a:pt x="151" y="6174"/>
                  </a:lnTo>
                  <a:lnTo>
                    <a:pt x="378" y="6797"/>
                  </a:lnTo>
                  <a:lnTo>
                    <a:pt x="1322" y="6627"/>
                  </a:lnTo>
                  <a:lnTo>
                    <a:pt x="623" y="7269"/>
                  </a:lnTo>
                  <a:lnTo>
                    <a:pt x="736" y="7458"/>
                  </a:lnTo>
                  <a:lnTo>
                    <a:pt x="869" y="7646"/>
                  </a:lnTo>
                  <a:lnTo>
                    <a:pt x="1038" y="7854"/>
                  </a:lnTo>
                  <a:lnTo>
                    <a:pt x="1208" y="8062"/>
                  </a:lnTo>
                  <a:lnTo>
                    <a:pt x="1378" y="8232"/>
                  </a:lnTo>
                  <a:lnTo>
                    <a:pt x="1548" y="8383"/>
                  </a:lnTo>
                  <a:lnTo>
                    <a:pt x="1869" y="8647"/>
                  </a:lnTo>
                  <a:lnTo>
                    <a:pt x="2851" y="7797"/>
                  </a:lnTo>
                  <a:lnTo>
                    <a:pt x="2473" y="9025"/>
                  </a:lnTo>
                  <a:lnTo>
                    <a:pt x="3115" y="9308"/>
                  </a:lnTo>
                  <a:lnTo>
                    <a:pt x="3644" y="8118"/>
                  </a:lnTo>
                  <a:lnTo>
                    <a:pt x="3946" y="9459"/>
                  </a:lnTo>
                  <a:lnTo>
                    <a:pt x="4739" y="9610"/>
                  </a:lnTo>
                  <a:lnTo>
                    <a:pt x="4569" y="5003"/>
                  </a:lnTo>
                  <a:lnTo>
                    <a:pt x="7684" y="1096"/>
                  </a:lnTo>
                  <a:lnTo>
                    <a:pt x="7684" y="1096"/>
                  </a:lnTo>
                  <a:lnTo>
                    <a:pt x="6475" y="1719"/>
                  </a:lnTo>
                  <a:lnTo>
                    <a:pt x="7117" y="718"/>
                  </a:lnTo>
                  <a:lnTo>
                    <a:pt x="6098" y="76"/>
                  </a:lnTo>
                  <a:lnTo>
                    <a:pt x="5154" y="1228"/>
                  </a:lnTo>
                  <a:lnTo>
                    <a:pt x="509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97" name="Google Shape;1297;p16"/>
          <p:cNvSpPr/>
          <p:nvPr/>
        </p:nvSpPr>
        <p:spPr>
          <a:xfrm>
            <a:off x="4428175" y="189058"/>
            <a:ext cx="869767" cy="411416"/>
          </a:xfrm>
          <a:custGeom>
            <a:avLst/>
            <a:gdLst/>
            <a:ahLst/>
            <a:cxnLst/>
            <a:rect l="l" t="t" r="r" b="b"/>
            <a:pathLst>
              <a:path w="70086" h="33152" extrusionOk="0">
                <a:moveTo>
                  <a:pt x="28795" y="0"/>
                </a:moveTo>
                <a:lnTo>
                  <a:pt x="28053" y="19"/>
                </a:lnTo>
                <a:lnTo>
                  <a:pt x="27330" y="74"/>
                </a:lnTo>
                <a:lnTo>
                  <a:pt x="26644" y="148"/>
                </a:lnTo>
                <a:lnTo>
                  <a:pt x="25977" y="278"/>
                </a:lnTo>
                <a:lnTo>
                  <a:pt x="25328" y="427"/>
                </a:lnTo>
                <a:lnTo>
                  <a:pt x="24716" y="593"/>
                </a:lnTo>
                <a:lnTo>
                  <a:pt x="24123" y="797"/>
                </a:lnTo>
                <a:lnTo>
                  <a:pt x="23548" y="1020"/>
                </a:lnTo>
                <a:lnTo>
                  <a:pt x="23010" y="1279"/>
                </a:lnTo>
                <a:lnTo>
                  <a:pt x="22491" y="1558"/>
                </a:lnTo>
                <a:lnTo>
                  <a:pt x="21990" y="1854"/>
                </a:lnTo>
                <a:lnTo>
                  <a:pt x="21527" y="2151"/>
                </a:lnTo>
                <a:lnTo>
                  <a:pt x="21082" y="2485"/>
                </a:lnTo>
                <a:lnTo>
                  <a:pt x="20655" y="2837"/>
                </a:lnTo>
                <a:lnTo>
                  <a:pt x="20247" y="3189"/>
                </a:lnTo>
                <a:lnTo>
                  <a:pt x="19877" y="3560"/>
                </a:lnTo>
                <a:lnTo>
                  <a:pt x="19524" y="3931"/>
                </a:lnTo>
                <a:lnTo>
                  <a:pt x="19191" y="4320"/>
                </a:lnTo>
                <a:lnTo>
                  <a:pt x="18894" y="4709"/>
                </a:lnTo>
                <a:lnTo>
                  <a:pt x="18616" y="5117"/>
                </a:lnTo>
                <a:lnTo>
                  <a:pt x="18338" y="5507"/>
                </a:lnTo>
                <a:lnTo>
                  <a:pt x="18097" y="5915"/>
                </a:lnTo>
                <a:lnTo>
                  <a:pt x="17893" y="6304"/>
                </a:lnTo>
                <a:lnTo>
                  <a:pt x="17689" y="6712"/>
                </a:lnTo>
                <a:lnTo>
                  <a:pt x="17503" y="7101"/>
                </a:lnTo>
                <a:lnTo>
                  <a:pt x="17355" y="7491"/>
                </a:lnTo>
                <a:lnTo>
                  <a:pt x="17225" y="7861"/>
                </a:lnTo>
                <a:lnTo>
                  <a:pt x="17096" y="8232"/>
                </a:lnTo>
                <a:lnTo>
                  <a:pt x="17003" y="8585"/>
                </a:lnTo>
                <a:lnTo>
                  <a:pt x="17003" y="8603"/>
                </a:lnTo>
                <a:lnTo>
                  <a:pt x="16984" y="8863"/>
                </a:lnTo>
                <a:lnTo>
                  <a:pt x="16966" y="9437"/>
                </a:lnTo>
                <a:lnTo>
                  <a:pt x="16947" y="10235"/>
                </a:lnTo>
                <a:lnTo>
                  <a:pt x="16966" y="11217"/>
                </a:lnTo>
                <a:lnTo>
                  <a:pt x="17003" y="11755"/>
                </a:lnTo>
                <a:lnTo>
                  <a:pt x="17040" y="12311"/>
                </a:lnTo>
                <a:lnTo>
                  <a:pt x="17096" y="12886"/>
                </a:lnTo>
                <a:lnTo>
                  <a:pt x="17188" y="13479"/>
                </a:lnTo>
                <a:lnTo>
                  <a:pt x="17281" y="14054"/>
                </a:lnTo>
                <a:lnTo>
                  <a:pt x="17411" y="14629"/>
                </a:lnTo>
                <a:lnTo>
                  <a:pt x="17559" y="15185"/>
                </a:lnTo>
                <a:lnTo>
                  <a:pt x="17744" y="15723"/>
                </a:lnTo>
                <a:lnTo>
                  <a:pt x="17782" y="15834"/>
                </a:lnTo>
                <a:lnTo>
                  <a:pt x="17782" y="15927"/>
                </a:lnTo>
                <a:lnTo>
                  <a:pt x="17763" y="16038"/>
                </a:lnTo>
                <a:lnTo>
                  <a:pt x="17726" y="16131"/>
                </a:lnTo>
                <a:lnTo>
                  <a:pt x="17670" y="16205"/>
                </a:lnTo>
                <a:lnTo>
                  <a:pt x="17596" y="16279"/>
                </a:lnTo>
                <a:lnTo>
                  <a:pt x="17503" y="16335"/>
                </a:lnTo>
                <a:lnTo>
                  <a:pt x="17411" y="16372"/>
                </a:lnTo>
                <a:lnTo>
                  <a:pt x="17299" y="16390"/>
                </a:lnTo>
                <a:lnTo>
                  <a:pt x="17207" y="16390"/>
                </a:lnTo>
                <a:lnTo>
                  <a:pt x="17096" y="16372"/>
                </a:lnTo>
                <a:lnTo>
                  <a:pt x="17021" y="16335"/>
                </a:lnTo>
                <a:lnTo>
                  <a:pt x="16929" y="16261"/>
                </a:lnTo>
                <a:lnTo>
                  <a:pt x="16873" y="16186"/>
                </a:lnTo>
                <a:lnTo>
                  <a:pt x="16817" y="16112"/>
                </a:lnTo>
                <a:lnTo>
                  <a:pt x="16780" y="16001"/>
                </a:lnTo>
                <a:lnTo>
                  <a:pt x="16651" y="15408"/>
                </a:lnTo>
                <a:lnTo>
                  <a:pt x="16502" y="14610"/>
                </a:lnTo>
                <a:lnTo>
                  <a:pt x="16335" y="13683"/>
                </a:lnTo>
                <a:lnTo>
                  <a:pt x="16187" y="12645"/>
                </a:lnTo>
                <a:lnTo>
                  <a:pt x="16057" y="11551"/>
                </a:lnTo>
                <a:lnTo>
                  <a:pt x="16020" y="10995"/>
                </a:lnTo>
                <a:lnTo>
                  <a:pt x="15983" y="10457"/>
                </a:lnTo>
                <a:lnTo>
                  <a:pt x="15965" y="9901"/>
                </a:lnTo>
                <a:lnTo>
                  <a:pt x="15965" y="9363"/>
                </a:lnTo>
                <a:lnTo>
                  <a:pt x="15983" y="8844"/>
                </a:lnTo>
                <a:lnTo>
                  <a:pt x="16039" y="8344"/>
                </a:lnTo>
                <a:lnTo>
                  <a:pt x="15501" y="8195"/>
                </a:lnTo>
                <a:lnTo>
                  <a:pt x="14852" y="8065"/>
                </a:lnTo>
                <a:lnTo>
                  <a:pt x="14129" y="7936"/>
                </a:lnTo>
                <a:lnTo>
                  <a:pt x="13332" y="7824"/>
                </a:lnTo>
                <a:lnTo>
                  <a:pt x="12905" y="7787"/>
                </a:lnTo>
                <a:lnTo>
                  <a:pt x="12460" y="7750"/>
                </a:lnTo>
                <a:lnTo>
                  <a:pt x="12015" y="7732"/>
                </a:lnTo>
                <a:lnTo>
                  <a:pt x="11552" y="7713"/>
                </a:lnTo>
                <a:lnTo>
                  <a:pt x="11070" y="7732"/>
                </a:lnTo>
                <a:lnTo>
                  <a:pt x="10588" y="7750"/>
                </a:lnTo>
                <a:lnTo>
                  <a:pt x="10087" y="7806"/>
                </a:lnTo>
                <a:lnTo>
                  <a:pt x="9605" y="7861"/>
                </a:lnTo>
                <a:lnTo>
                  <a:pt x="9104" y="7954"/>
                </a:lnTo>
                <a:lnTo>
                  <a:pt x="8585" y="8047"/>
                </a:lnTo>
                <a:lnTo>
                  <a:pt x="8085" y="8177"/>
                </a:lnTo>
                <a:lnTo>
                  <a:pt x="7584" y="8344"/>
                </a:lnTo>
                <a:lnTo>
                  <a:pt x="7083" y="8529"/>
                </a:lnTo>
                <a:lnTo>
                  <a:pt x="6583" y="8733"/>
                </a:lnTo>
                <a:lnTo>
                  <a:pt x="6082" y="8974"/>
                </a:lnTo>
                <a:lnTo>
                  <a:pt x="5582" y="9252"/>
                </a:lnTo>
                <a:lnTo>
                  <a:pt x="5100" y="9567"/>
                </a:lnTo>
                <a:lnTo>
                  <a:pt x="4617" y="9901"/>
                </a:lnTo>
                <a:lnTo>
                  <a:pt x="4154" y="10290"/>
                </a:lnTo>
                <a:lnTo>
                  <a:pt x="3709" y="10698"/>
                </a:lnTo>
                <a:lnTo>
                  <a:pt x="3264" y="11162"/>
                </a:lnTo>
                <a:lnTo>
                  <a:pt x="2838" y="11644"/>
                </a:lnTo>
                <a:lnTo>
                  <a:pt x="2411" y="12200"/>
                </a:lnTo>
                <a:lnTo>
                  <a:pt x="2022" y="12775"/>
                </a:lnTo>
                <a:lnTo>
                  <a:pt x="1799" y="13146"/>
                </a:lnTo>
                <a:lnTo>
                  <a:pt x="1577" y="13516"/>
                </a:lnTo>
                <a:lnTo>
                  <a:pt x="1373" y="13906"/>
                </a:lnTo>
                <a:lnTo>
                  <a:pt x="1187" y="14277"/>
                </a:lnTo>
                <a:lnTo>
                  <a:pt x="1021" y="14666"/>
                </a:lnTo>
                <a:lnTo>
                  <a:pt x="854" y="15037"/>
                </a:lnTo>
                <a:lnTo>
                  <a:pt x="724" y="15426"/>
                </a:lnTo>
                <a:lnTo>
                  <a:pt x="594" y="15797"/>
                </a:lnTo>
                <a:lnTo>
                  <a:pt x="464" y="16186"/>
                </a:lnTo>
                <a:lnTo>
                  <a:pt x="372" y="16557"/>
                </a:lnTo>
                <a:lnTo>
                  <a:pt x="279" y="16928"/>
                </a:lnTo>
                <a:lnTo>
                  <a:pt x="205" y="17317"/>
                </a:lnTo>
                <a:lnTo>
                  <a:pt x="131" y="17688"/>
                </a:lnTo>
                <a:lnTo>
                  <a:pt x="93" y="18059"/>
                </a:lnTo>
                <a:lnTo>
                  <a:pt x="56" y="18430"/>
                </a:lnTo>
                <a:lnTo>
                  <a:pt x="19" y="18819"/>
                </a:lnTo>
                <a:lnTo>
                  <a:pt x="1" y="19171"/>
                </a:lnTo>
                <a:lnTo>
                  <a:pt x="1" y="19542"/>
                </a:lnTo>
                <a:lnTo>
                  <a:pt x="19" y="19913"/>
                </a:lnTo>
                <a:lnTo>
                  <a:pt x="38" y="20265"/>
                </a:lnTo>
                <a:lnTo>
                  <a:pt x="75" y="20618"/>
                </a:lnTo>
                <a:lnTo>
                  <a:pt x="112" y="20988"/>
                </a:lnTo>
                <a:lnTo>
                  <a:pt x="223" y="21674"/>
                </a:lnTo>
                <a:lnTo>
                  <a:pt x="390" y="22360"/>
                </a:lnTo>
                <a:lnTo>
                  <a:pt x="576" y="23009"/>
                </a:lnTo>
                <a:lnTo>
                  <a:pt x="817" y="23658"/>
                </a:lnTo>
                <a:lnTo>
                  <a:pt x="1095" y="24270"/>
                </a:lnTo>
                <a:lnTo>
                  <a:pt x="1391" y="24864"/>
                </a:lnTo>
                <a:lnTo>
                  <a:pt x="1725" y="25420"/>
                </a:lnTo>
                <a:lnTo>
                  <a:pt x="2096" y="25957"/>
                </a:lnTo>
                <a:lnTo>
                  <a:pt x="2485" y="26458"/>
                </a:lnTo>
                <a:lnTo>
                  <a:pt x="2912" y="26922"/>
                </a:lnTo>
                <a:lnTo>
                  <a:pt x="3375" y="27367"/>
                </a:lnTo>
                <a:lnTo>
                  <a:pt x="3598" y="27552"/>
                </a:lnTo>
                <a:lnTo>
                  <a:pt x="3839" y="27756"/>
                </a:lnTo>
                <a:lnTo>
                  <a:pt x="4098" y="27941"/>
                </a:lnTo>
                <a:lnTo>
                  <a:pt x="4339" y="28108"/>
                </a:lnTo>
                <a:lnTo>
                  <a:pt x="4599" y="28275"/>
                </a:lnTo>
                <a:lnTo>
                  <a:pt x="4858" y="28423"/>
                </a:lnTo>
                <a:lnTo>
                  <a:pt x="5137" y="28572"/>
                </a:lnTo>
                <a:lnTo>
                  <a:pt x="5396" y="28702"/>
                </a:lnTo>
                <a:lnTo>
                  <a:pt x="5674" y="28813"/>
                </a:lnTo>
                <a:lnTo>
                  <a:pt x="5952" y="28924"/>
                </a:lnTo>
                <a:lnTo>
                  <a:pt x="6231" y="29017"/>
                </a:lnTo>
                <a:lnTo>
                  <a:pt x="6527" y="29091"/>
                </a:lnTo>
                <a:lnTo>
                  <a:pt x="6824" y="29165"/>
                </a:lnTo>
                <a:lnTo>
                  <a:pt x="7102" y="29221"/>
                </a:lnTo>
                <a:lnTo>
                  <a:pt x="7417" y="29258"/>
                </a:lnTo>
                <a:lnTo>
                  <a:pt x="7714" y="29295"/>
                </a:lnTo>
                <a:lnTo>
                  <a:pt x="8010" y="29313"/>
                </a:lnTo>
                <a:lnTo>
                  <a:pt x="8622" y="29313"/>
                </a:lnTo>
                <a:lnTo>
                  <a:pt x="8938" y="29276"/>
                </a:lnTo>
                <a:lnTo>
                  <a:pt x="9531" y="29221"/>
                </a:lnTo>
                <a:lnTo>
                  <a:pt x="10106" y="29146"/>
                </a:lnTo>
                <a:lnTo>
                  <a:pt x="11181" y="28980"/>
                </a:lnTo>
                <a:lnTo>
                  <a:pt x="12127" y="28776"/>
                </a:lnTo>
                <a:lnTo>
                  <a:pt x="12979" y="28572"/>
                </a:lnTo>
                <a:lnTo>
                  <a:pt x="13721" y="28349"/>
                </a:lnTo>
                <a:lnTo>
                  <a:pt x="14370" y="28127"/>
                </a:lnTo>
                <a:lnTo>
                  <a:pt x="14926" y="27904"/>
                </a:lnTo>
                <a:lnTo>
                  <a:pt x="15408" y="27682"/>
                </a:lnTo>
                <a:lnTo>
                  <a:pt x="15816" y="27478"/>
                </a:lnTo>
                <a:lnTo>
                  <a:pt x="16150" y="27292"/>
                </a:lnTo>
                <a:lnTo>
                  <a:pt x="16632" y="26996"/>
                </a:lnTo>
                <a:lnTo>
                  <a:pt x="16780" y="26903"/>
                </a:lnTo>
                <a:lnTo>
                  <a:pt x="16892" y="26847"/>
                </a:lnTo>
                <a:lnTo>
                  <a:pt x="16984" y="26847"/>
                </a:lnTo>
                <a:lnTo>
                  <a:pt x="17003" y="26884"/>
                </a:lnTo>
                <a:lnTo>
                  <a:pt x="17096" y="27218"/>
                </a:lnTo>
                <a:lnTo>
                  <a:pt x="17188" y="27515"/>
                </a:lnTo>
                <a:lnTo>
                  <a:pt x="17318" y="27867"/>
                </a:lnTo>
                <a:lnTo>
                  <a:pt x="17522" y="28275"/>
                </a:lnTo>
                <a:lnTo>
                  <a:pt x="17763" y="28702"/>
                </a:lnTo>
                <a:lnTo>
                  <a:pt x="17911" y="28943"/>
                </a:lnTo>
                <a:lnTo>
                  <a:pt x="18078" y="29184"/>
                </a:lnTo>
                <a:lnTo>
                  <a:pt x="18264" y="29425"/>
                </a:lnTo>
                <a:lnTo>
                  <a:pt x="18468" y="29666"/>
                </a:lnTo>
                <a:lnTo>
                  <a:pt x="18690" y="29888"/>
                </a:lnTo>
                <a:lnTo>
                  <a:pt x="18950" y="30129"/>
                </a:lnTo>
                <a:lnTo>
                  <a:pt x="19209" y="30370"/>
                </a:lnTo>
                <a:lnTo>
                  <a:pt x="19487" y="30593"/>
                </a:lnTo>
                <a:lnTo>
                  <a:pt x="19803" y="30815"/>
                </a:lnTo>
                <a:lnTo>
                  <a:pt x="20155" y="31038"/>
                </a:lnTo>
                <a:lnTo>
                  <a:pt x="20507" y="31242"/>
                </a:lnTo>
                <a:lnTo>
                  <a:pt x="20896" y="31427"/>
                </a:lnTo>
                <a:lnTo>
                  <a:pt x="21304" y="31612"/>
                </a:lnTo>
                <a:lnTo>
                  <a:pt x="21749" y="31779"/>
                </a:lnTo>
                <a:lnTo>
                  <a:pt x="22231" y="31928"/>
                </a:lnTo>
                <a:lnTo>
                  <a:pt x="22732" y="32057"/>
                </a:lnTo>
                <a:lnTo>
                  <a:pt x="23270" y="32169"/>
                </a:lnTo>
                <a:lnTo>
                  <a:pt x="23826" y="32243"/>
                </a:lnTo>
                <a:lnTo>
                  <a:pt x="24438" y="32317"/>
                </a:lnTo>
                <a:lnTo>
                  <a:pt x="25068" y="32354"/>
                </a:lnTo>
                <a:lnTo>
                  <a:pt x="25902" y="32373"/>
                </a:lnTo>
                <a:lnTo>
                  <a:pt x="26700" y="32373"/>
                </a:lnTo>
                <a:lnTo>
                  <a:pt x="27460" y="32336"/>
                </a:lnTo>
                <a:lnTo>
                  <a:pt x="28183" y="32261"/>
                </a:lnTo>
                <a:lnTo>
                  <a:pt x="28888" y="32187"/>
                </a:lnTo>
                <a:lnTo>
                  <a:pt x="29537" y="32076"/>
                </a:lnTo>
                <a:lnTo>
                  <a:pt x="30167" y="31946"/>
                </a:lnTo>
                <a:lnTo>
                  <a:pt x="30760" y="31816"/>
                </a:lnTo>
                <a:lnTo>
                  <a:pt x="31316" y="31668"/>
                </a:lnTo>
                <a:lnTo>
                  <a:pt x="31854" y="31520"/>
                </a:lnTo>
                <a:lnTo>
                  <a:pt x="32355" y="31353"/>
                </a:lnTo>
                <a:lnTo>
                  <a:pt x="32800" y="31186"/>
                </a:lnTo>
                <a:lnTo>
                  <a:pt x="33634" y="30852"/>
                </a:lnTo>
                <a:lnTo>
                  <a:pt x="34339" y="30556"/>
                </a:lnTo>
                <a:lnTo>
                  <a:pt x="34116" y="30519"/>
                </a:lnTo>
                <a:lnTo>
                  <a:pt x="34209" y="30426"/>
                </a:lnTo>
                <a:lnTo>
                  <a:pt x="34487" y="30148"/>
                </a:lnTo>
                <a:lnTo>
                  <a:pt x="34672" y="29944"/>
                </a:lnTo>
                <a:lnTo>
                  <a:pt x="34895" y="29703"/>
                </a:lnTo>
                <a:lnTo>
                  <a:pt x="35117" y="29388"/>
                </a:lnTo>
                <a:lnTo>
                  <a:pt x="35340" y="29035"/>
                </a:lnTo>
                <a:lnTo>
                  <a:pt x="35562" y="28646"/>
                </a:lnTo>
                <a:lnTo>
                  <a:pt x="35785" y="28201"/>
                </a:lnTo>
                <a:lnTo>
                  <a:pt x="35989" y="27700"/>
                </a:lnTo>
                <a:lnTo>
                  <a:pt x="36156" y="27163"/>
                </a:lnTo>
                <a:lnTo>
                  <a:pt x="36248" y="26866"/>
                </a:lnTo>
                <a:lnTo>
                  <a:pt x="36304" y="26551"/>
                </a:lnTo>
                <a:lnTo>
                  <a:pt x="36378" y="26236"/>
                </a:lnTo>
                <a:lnTo>
                  <a:pt x="36415" y="25902"/>
                </a:lnTo>
                <a:lnTo>
                  <a:pt x="36452" y="25568"/>
                </a:lnTo>
                <a:lnTo>
                  <a:pt x="36489" y="25216"/>
                </a:lnTo>
                <a:lnTo>
                  <a:pt x="36489" y="24845"/>
                </a:lnTo>
                <a:lnTo>
                  <a:pt x="36489" y="24456"/>
                </a:lnTo>
                <a:lnTo>
                  <a:pt x="36471" y="24085"/>
                </a:lnTo>
                <a:lnTo>
                  <a:pt x="36415" y="23733"/>
                </a:lnTo>
                <a:lnTo>
                  <a:pt x="36341" y="23399"/>
                </a:lnTo>
                <a:lnTo>
                  <a:pt x="36248" y="23084"/>
                </a:lnTo>
                <a:lnTo>
                  <a:pt x="36119" y="22787"/>
                </a:lnTo>
                <a:lnTo>
                  <a:pt x="35970" y="22527"/>
                </a:lnTo>
                <a:lnTo>
                  <a:pt x="35803" y="22286"/>
                </a:lnTo>
                <a:lnTo>
                  <a:pt x="35636" y="22064"/>
                </a:lnTo>
                <a:lnTo>
                  <a:pt x="35433" y="21841"/>
                </a:lnTo>
                <a:lnTo>
                  <a:pt x="35210" y="21656"/>
                </a:lnTo>
                <a:lnTo>
                  <a:pt x="34988" y="21489"/>
                </a:lnTo>
                <a:lnTo>
                  <a:pt x="34747" y="21341"/>
                </a:lnTo>
                <a:lnTo>
                  <a:pt x="34505" y="21211"/>
                </a:lnTo>
                <a:lnTo>
                  <a:pt x="34246" y="21100"/>
                </a:lnTo>
                <a:lnTo>
                  <a:pt x="33968" y="21007"/>
                </a:lnTo>
                <a:lnTo>
                  <a:pt x="33690" y="20933"/>
                </a:lnTo>
                <a:lnTo>
                  <a:pt x="33412" y="20877"/>
                </a:lnTo>
                <a:lnTo>
                  <a:pt x="33133" y="20822"/>
                </a:lnTo>
                <a:lnTo>
                  <a:pt x="32855" y="20803"/>
                </a:lnTo>
                <a:lnTo>
                  <a:pt x="32577" y="20785"/>
                </a:lnTo>
                <a:lnTo>
                  <a:pt x="32299" y="20785"/>
                </a:lnTo>
                <a:lnTo>
                  <a:pt x="32021" y="20803"/>
                </a:lnTo>
                <a:lnTo>
                  <a:pt x="31743" y="20840"/>
                </a:lnTo>
                <a:lnTo>
                  <a:pt x="31465" y="20877"/>
                </a:lnTo>
                <a:lnTo>
                  <a:pt x="31205" y="20933"/>
                </a:lnTo>
                <a:lnTo>
                  <a:pt x="30964" y="21007"/>
                </a:lnTo>
                <a:lnTo>
                  <a:pt x="30723" y="21100"/>
                </a:lnTo>
                <a:lnTo>
                  <a:pt x="30482" y="21192"/>
                </a:lnTo>
                <a:lnTo>
                  <a:pt x="30278" y="21304"/>
                </a:lnTo>
                <a:lnTo>
                  <a:pt x="30074" y="21415"/>
                </a:lnTo>
                <a:lnTo>
                  <a:pt x="29889" y="21545"/>
                </a:lnTo>
                <a:lnTo>
                  <a:pt x="29722" y="21693"/>
                </a:lnTo>
                <a:lnTo>
                  <a:pt x="29574" y="21841"/>
                </a:lnTo>
                <a:lnTo>
                  <a:pt x="29444" y="22008"/>
                </a:lnTo>
                <a:lnTo>
                  <a:pt x="29314" y="22175"/>
                </a:lnTo>
                <a:lnTo>
                  <a:pt x="29203" y="22342"/>
                </a:lnTo>
                <a:lnTo>
                  <a:pt x="29110" y="22509"/>
                </a:lnTo>
                <a:lnTo>
                  <a:pt x="29036" y="22694"/>
                </a:lnTo>
                <a:lnTo>
                  <a:pt x="28962" y="22880"/>
                </a:lnTo>
                <a:lnTo>
                  <a:pt x="28925" y="23065"/>
                </a:lnTo>
                <a:lnTo>
                  <a:pt x="28869" y="23250"/>
                </a:lnTo>
                <a:lnTo>
                  <a:pt x="28850" y="23436"/>
                </a:lnTo>
                <a:lnTo>
                  <a:pt x="28832" y="23621"/>
                </a:lnTo>
                <a:lnTo>
                  <a:pt x="28813" y="23807"/>
                </a:lnTo>
                <a:lnTo>
                  <a:pt x="28832" y="24178"/>
                </a:lnTo>
                <a:lnTo>
                  <a:pt x="28888" y="24530"/>
                </a:lnTo>
                <a:lnTo>
                  <a:pt x="28999" y="24864"/>
                </a:lnTo>
                <a:lnTo>
                  <a:pt x="29129" y="25160"/>
                </a:lnTo>
                <a:lnTo>
                  <a:pt x="29203" y="25290"/>
                </a:lnTo>
                <a:lnTo>
                  <a:pt x="29295" y="25420"/>
                </a:lnTo>
                <a:lnTo>
                  <a:pt x="29388" y="25550"/>
                </a:lnTo>
                <a:lnTo>
                  <a:pt x="29481" y="25661"/>
                </a:lnTo>
                <a:lnTo>
                  <a:pt x="29592" y="25753"/>
                </a:lnTo>
                <a:lnTo>
                  <a:pt x="29703" y="25846"/>
                </a:lnTo>
                <a:lnTo>
                  <a:pt x="29833" y="25902"/>
                </a:lnTo>
                <a:lnTo>
                  <a:pt x="29963" y="25957"/>
                </a:lnTo>
                <a:lnTo>
                  <a:pt x="30093" y="26013"/>
                </a:lnTo>
                <a:lnTo>
                  <a:pt x="30241" y="26032"/>
                </a:lnTo>
                <a:lnTo>
                  <a:pt x="30389" y="26050"/>
                </a:lnTo>
                <a:lnTo>
                  <a:pt x="30538" y="26032"/>
                </a:lnTo>
                <a:lnTo>
                  <a:pt x="31075" y="25976"/>
                </a:lnTo>
                <a:lnTo>
                  <a:pt x="31520" y="25939"/>
                </a:lnTo>
                <a:lnTo>
                  <a:pt x="31854" y="25920"/>
                </a:lnTo>
                <a:lnTo>
                  <a:pt x="32095" y="25957"/>
                </a:lnTo>
                <a:lnTo>
                  <a:pt x="32188" y="25976"/>
                </a:lnTo>
                <a:lnTo>
                  <a:pt x="32262" y="25995"/>
                </a:lnTo>
                <a:lnTo>
                  <a:pt x="32318" y="26032"/>
                </a:lnTo>
                <a:lnTo>
                  <a:pt x="32373" y="26087"/>
                </a:lnTo>
                <a:lnTo>
                  <a:pt x="32410" y="26143"/>
                </a:lnTo>
                <a:lnTo>
                  <a:pt x="32429" y="26198"/>
                </a:lnTo>
                <a:lnTo>
                  <a:pt x="32447" y="26365"/>
                </a:lnTo>
                <a:lnTo>
                  <a:pt x="32447" y="26551"/>
                </a:lnTo>
                <a:lnTo>
                  <a:pt x="32429" y="26755"/>
                </a:lnTo>
                <a:lnTo>
                  <a:pt x="32392" y="26866"/>
                </a:lnTo>
                <a:lnTo>
                  <a:pt x="32355" y="26959"/>
                </a:lnTo>
                <a:lnTo>
                  <a:pt x="32318" y="27051"/>
                </a:lnTo>
                <a:lnTo>
                  <a:pt x="32243" y="27144"/>
                </a:lnTo>
                <a:lnTo>
                  <a:pt x="32151" y="27218"/>
                </a:lnTo>
                <a:lnTo>
                  <a:pt x="32040" y="27274"/>
                </a:lnTo>
                <a:lnTo>
                  <a:pt x="31910" y="27329"/>
                </a:lnTo>
                <a:lnTo>
                  <a:pt x="31743" y="27385"/>
                </a:lnTo>
                <a:lnTo>
                  <a:pt x="31539" y="27404"/>
                </a:lnTo>
                <a:lnTo>
                  <a:pt x="31298" y="27422"/>
                </a:lnTo>
                <a:lnTo>
                  <a:pt x="31038" y="27404"/>
                </a:lnTo>
                <a:lnTo>
                  <a:pt x="30723" y="27367"/>
                </a:lnTo>
                <a:lnTo>
                  <a:pt x="30389" y="27311"/>
                </a:lnTo>
                <a:lnTo>
                  <a:pt x="30056" y="27218"/>
                </a:lnTo>
                <a:lnTo>
                  <a:pt x="29740" y="27107"/>
                </a:lnTo>
                <a:lnTo>
                  <a:pt x="29425" y="26977"/>
                </a:lnTo>
                <a:lnTo>
                  <a:pt x="29129" y="26810"/>
                </a:lnTo>
                <a:lnTo>
                  <a:pt x="28850" y="26606"/>
                </a:lnTo>
                <a:lnTo>
                  <a:pt x="28572" y="26384"/>
                </a:lnTo>
                <a:lnTo>
                  <a:pt x="28331" y="26143"/>
                </a:lnTo>
                <a:lnTo>
                  <a:pt x="28127" y="25846"/>
                </a:lnTo>
                <a:lnTo>
                  <a:pt x="27942" y="25531"/>
                </a:lnTo>
                <a:lnTo>
                  <a:pt x="27868" y="25364"/>
                </a:lnTo>
                <a:lnTo>
                  <a:pt x="27794" y="25179"/>
                </a:lnTo>
                <a:lnTo>
                  <a:pt x="27738" y="24993"/>
                </a:lnTo>
                <a:lnTo>
                  <a:pt x="27682" y="24808"/>
                </a:lnTo>
                <a:lnTo>
                  <a:pt x="27645" y="24604"/>
                </a:lnTo>
                <a:lnTo>
                  <a:pt x="27608" y="24381"/>
                </a:lnTo>
                <a:lnTo>
                  <a:pt x="27590" y="24159"/>
                </a:lnTo>
                <a:lnTo>
                  <a:pt x="27571" y="23936"/>
                </a:lnTo>
                <a:lnTo>
                  <a:pt x="27590" y="23695"/>
                </a:lnTo>
                <a:lnTo>
                  <a:pt x="27608" y="23454"/>
                </a:lnTo>
                <a:lnTo>
                  <a:pt x="27627" y="23195"/>
                </a:lnTo>
                <a:lnTo>
                  <a:pt x="27664" y="22935"/>
                </a:lnTo>
                <a:lnTo>
                  <a:pt x="27719" y="22676"/>
                </a:lnTo>
                <a:lnTo>
                  <a:pt x="27794" y="22416"/>
                </a:lnTo>
                <a:lnTo>
                  <a:pt x="27886" y="22157"/>
                </a:lnTo>
                <a:lnTo>
                  <a:pt x="27979" y="21916"/>
                </a:lnTo>
                <a:lnTo>
                  <a:pt x="28090" y="21674"/>
                </a:lnTo>
                <a:lnTo>
                  <a:pt x="28220" y="21433"/>
                </a:lnTo>
                <a:lnTo>
                  <a:pt x="28350" y="21211"/>
                </a:lnTo>
                <a:lnTo>
                  <a:pt x="28498" y="21007"/>
                </a:lnTo>
                <a:lnTo>
                  <a:pt x="28665" y="20803"/>
                </a:lnTo>
                <a:lnTo>
                  <a:pt x="28832" y="20599"/>
                </a:lnTo>
                <a:lnTo>
                  <a:pt x="29017" y="20414"/>
                </a:lnTo>
                <a:lnTo>
                  <a:pt x="29221" y="20247"/>
                </a:lnTo>
                <a:lnTo>
                  <a:pt x="29425" y="20080"/>
                </a:lnTo>
                <a:lnTo>
                  <a:pt x="29629" y="19932"/>
                </a:lnTo>
                <a:lnTo>
                  <a:pt x="29852" y="19783"/>
                </a:lnTo>
                <a:lnTo>
                  <a:pt x="30093" y="19672"/>
                </a:lnTo>
                <a:lnTo>
                  <a:pt x="30334" y="19561"/>
                </a:lnTo>
                <a:lnTo>
                  <a:pt x="30575" y="19450"/>
                </a:lnTo>
                <a:lnTo>
                  <a:pt x="30834" y="19375"/>
                </a:lnTo>
                <a:lnTo>
                  <a:pt x="31094" y="19301"/>
                </a:lnTo>
                <a:lnTo>
                  <a:pt x="31354" y="19246"/>
                </a:lnTo>
                <a:lnTo>
                  <a:pt x="31632" y="19209"/>
                </a:lnTo>
                <a:lnTo>
                  <a:pt x="31928" y="19190"/>
                </a:lnTo>
                <a:lnTo>
                  <a:pt x="32206" y="19190"/>
                </a:lnTo>
                <a:lnTo>
                  <a:pt x="32503" y="19209"/>
                </a:lnTo>
                <a:lnTo>
                  <a:pt x="32800" y="19227"/>
                </a:lnTo>
                <a:lnTo>
                  <a:pt x="33115" y="19283"/>
                </a:lnTo>
                <a:lnTo>
                  <a:pt x="33412" y="19357"/>
                </a:lnTo>
                <a:lnTo>
                  <a:pt x="33727" y="19450"/>
                </a:lnTo>
                <a:lnTo>
                  <a:pt x="34042" y="19561"/>
                </a:lnTo>
                <a:lnTo>
                  <a:pt x="34357" y="19691"/>
                </a:lnTo>
                <a:lnTo>
                  <a:pt x="34672" y="19839"/>
                </a:lnTo>
                <a:lnTo>
                  <a:pt x="34988" y="20006"/>
                </a:lnTo>
                <a:lnTo>
                  <a:pt x="35284" y="20173"/>
                </a:lnTo>
                <a:lnTo>
                  <a:pt x="35562" y="20340"/>
                </a:lnTo>
                <a:lnTo>
                  <a:pt x="35840" y="20543"/>
                </a:lnTo>
                <a:lnTo>
                  <a:pt x="36081" y="20729"/>
                </a:lnTo>
                <a:lnTo>
                  <a:pt x="36304" y="20933"/>
                </a:lnTo>
                <a:lnTo>
                  <a:pt x="36526" y="21137"/>
                </a:lnTo>
                <a:lnTo>
                  <a:pt x="36712" y="21341"/>
                </a:lnTo>
                <a:lnTo>
                  <a:pt x="36897" y="21563"/>
                </a:lnTo>
                <a:lnTo>
                  <a:pt x="37064" y="21786"/>
                </a:lnTo>
                <a:lnTo>
                  <a:pt x="37231" y="22008"/>
                </a:lnTo>
                <a:lnTo>
                  <a:pt x="37361" y="22231"/>
                </a:lnTo>
                <a:lnTo>
                  <a:pt x="37491" y="22472"/>
                </a:lnTo>
                <a:lnTo>
                  <a:pt x="37602" y="22713"/>
                </a:lnTo>
                <a:lnTo>
                  <a:pt x="37695" y="22972"/>
                </a:lnTo>
                <a:lnTo>
                  <a:pt x="37787" y="23213"/>
                </a:lnTo>
                <a:lnTo>
                  <a:pt x="37861" y="23473"/>
                </a:lnTo>
                <a:lnTo>
                  <a:pt x="37917" y="23733"/>
                </a:lnTo>
                <a:lnTo>
                  <a:pt x="37954" y="23992"/>
                </a:lnTo>
                <a:lnTo>
                  <a:pt x="37991" y="24252"/>
                </a:lnTo>
                <a:lnTo>
                  <a:pt x="38010" y="24511"/>
                </a:lnTo>
                <a:lnTo>
                  <a:pt x="38028" y="24789"/>
                </a:lnTo>
                <a:lnTo>
                  <a:pt x="38028" y="25327"/>
                </a:lnTo>
                <a:lnTo>
                  <a:pt x="37973" y="25883"/>
                </a:lnTo>
                <a:lnTo>
                  <a:pt x="37880" y="26440"/>
                </a:lnTo>
                <a:lnTo>
                  <a:pt x="37750" y="26996"/>
                </a:lnTo>
                <a:lnTo>
                  <a:pt x="37583" y="27552"/>
                </a:lnTo>
                <a:lnTo>
                  <a:pt x="37398" y="28127"/>
                </a:lnTo>
                <a:lnTo>
                  <a:pt x="37231" y="28609"/>
                </a:lnTo>
                <a:lnTo>
                  <a:pt x="37046" y="29035"/>
                </a:lnTo>
                <a:lnTo>
                  <a:pt x="36879" y="29406"/>
                </a:lnTo>
                <a:lnTo>
                  <a:pt x="36730" y="29721"/>
                </a:lnTo>
                <a:lnTo>
                  <a:pt x="36582" y="29981"/>
                </a:lnTo>
                <a:lnTo>
                  <a:pt x="36452" y="30203"/>
                </a:lnTo>
                <a:lnTo>
                  <a:pt x="36323" y="30370"/>
                </a:lnTo>
                <a:lnTo>
                  <a:pt x="36545" y="30593"/>
                </a:lnTo>
                <a:lnTo>
                  <a:pt x="36805" y="30852"/>
                </a:lnTo>
                <a:lnTo>
                  <a:pt x="37120" y="31112"/>
                </a:lnTo>
                <a:lnTo>
                  <a:pt x="37491" y="31408"/>
                </a:lnTo>
                <a:lnTo>
                  <a:pt x="37898" y="31705"/>
                </a:lnTo>
                <a:lnTo>
                  <a:pt x="38381" y="31983"/>
                </a:lnTo>
                <a:lnTo>
                  <a:pt x="38918" y="32261"/>
                </a:lnTo>
                <a:lnTo>
                  <a:pt x="39215" y="32391"/>
                </a:lnTo>
                <a:lnTo>
                  <a:pt x="39512" y="32502"/>
                </a:lnTo>
                <a:lnTo>
                  <a:pt x="39827" y="32632"/>
                </a:lnTo>
                <a:lnTo>
                  <a:pt x="40179" y="32725"/>
                </a:lnTo>
                <a:lnTo>
                  <a:pt x="40531" y="32836"/>
                </a:lnTo>
                <a:lnTo>
                  <a:pt x="40902" y="32910"/>
                </a:lnTo>
                <a:lnTo>
                  <a:pt x="41291" y="32984"/>
                </a:lnTo>
                <a:lnTo>
                  <a:pt x="41699" y="33059"/>
                </a:lnTo>
                <a:lnTo>
                  <a:pt x="42126" y="33096"/>
                </a:lnTo>
                <a:lnTo>
                  <a:pt x="42571" y="33133"/>
                </a:lnTo>
                <a:lnTo>
                  <a:pt x="43034" y="33151"/>
                </a:lnTo>
                <a:lnTo>
                  <a:pt x="43516" y="33151"/>
                </a:lnTo>
                <a:lnTo>
                  <a:pt x="44036" y="33133"/>
                </a:lnTo>
                <a:lnTo>
                  <a:pt x="44555" y="33096"/>
                </a:lnTo>
                <a:lnTo>
                  <a:pt x="45092" y="33040"/>
                </a:lnTo>
                <a:lnTo>
                  <a:pt x="45649" y="32966"/>
                </a:lnTo>
                <a:lnTo>
                  <a:pt x="46242" y="32873"/>
                </a:lnTo>
                <a:lnTo>
                  <a:pt x="46854" y="32743"/>
                </a:lnTo>
                <a:lnTo>
                  <a:pt x="47336" y="32632"/>
                </a:lnTo>
                <a:lnTo>
                  <a:pt x="47799" y="32502"/>
                </a:lnTo>
                <a:lnTo>
                  <a:pt x="48244" y="32373"/>
                </a:lnTo>
                <a:lnTo>
                  <a:pt x="48671" y="32224"/>
                </a:lnTo>
                <a:lnTo>
                  <a:pt x="49097" y="32057"/>
                </a:lnTo>
                <a:lnTo>
                  <a:pt x="49487" y="31909"/>
                </a:lnTo>
                <a:lnTo>
                  <a:pt x="49857" y="31724"/>
                </a:lnTo>
                <a:lnTo>
                  <a:pt x="50210" y="31557"/>
                </a:lnTo>
                <a:lnTo>
                  <a:pt x="50543" y="31371"/>
                </a:lnTo>
                <a:lnTo>
                  <a:pt x="50859" y="31167"/>
                </a:lnTo>
                <a:lnTo>
                  <a:pt x="51174" y="30982"/>
                </a:lnTo>
                <a:lnTo>
                  <a:pt x="51470" y="30778"/>
                </a:lnTo>
                <a:lnTo>
                  <a:pt x="51730" y="30574"/>
                </a:lnTo>
                <a:lnTo>
                  <a:pt x="52008" y="30370"/>
                </a:lnTo>
                <a:lnTo>
                  <a:pt x="52249" y="30148"/>
                </a:lnTo>
                <a:lnTo>
                  <a:pt x="52472" y="29944"/>
                </a:lnTo>
                <a:lnTo>
                  <a:pt x="52898" y="29499"/>
                </a:lnTo>
                <a:lnTo>
                  <a:pt x="53287" y="29072"/>
                </a:lnTo>
                <a:lnTo>
                  <a:pt x="53621" y="28627"/>
                </a:lnTo>
                <a:lnTo>
                  <a:pt x="53899" y="28201"/>
                </a:lnTo>
                <a:lnTo>
                  <a:pt x="54159" y="27793"/>
                </a:lnTo>
                <a:lnTo>
                  <a:pt x="54381" y="27404"/>
                </a:lnTo>
                <a:lnTo>
                  <a:pt x="54567" y="27033"/>
                </a:lnTo>
                <a:lnTo>
                  <a:pt x="54734" y="26681"/>
                </a:lnTo>
                <a:lnTo>
                  <a:pt x="54641" y="25809"/>
                </a:lnTo>
                <a:lnTo>
                  <a:pt x="54585" y="25309"/>
                </a:lnTo>
                <a:lnTo>
                  <a:pt x="54511" y="24789"/>
                </a:lnTo>
                <a:lnTo>
                  <a:pt x="54400" y="24233"/>
                </a:lnTo>
                <a:lnTo>
                  <a:pt x="54270" y="23658"/>
                </a:lnTo>
                <a:lnTo>
                  <a:pt x="54103" y="23084"/>
                </a:lnTo>
                <a:lnTo>
                  <a:pt x="53918" y="22527"/>
                </a:lnTo>
                <a:lnTo>
                  <a:pt x="53695" y="21990"/>
                </a:lnTo>
                <a:lnTo>
                  <a:pt x="53566" y="21730"/>
                </a:lnTo>
                <a:lnTo>
                  <a:pt x="53436" y="21471"/>
                </a:lnTo>
                <a:lnTo>
                  <a:pt x="53287" y="21229"/>
                </a:lnTo>
                <a:lnTo>
                  <a:pt x="53139" y="20988"/>
                </a:lnTo>
                <a:lnTo>
                  <a:pt x="52972" y="20766"/>
                </a:lnTo>
                <a:lnTo>
                  <a:pt x="52787" y="20562"/>
                </a:lnTo>
                <a:lnTo>
                  <a:pt x="52601" y="20358"/>
                </a:lnTo>
                <a:lnTo>
                  <a:pt x="52398" y="20191"/>
                </a:lnTo>
                <a:lnTo>
                  <a:pt x="52194" y="20024"/>
                </a:lnTo>
                <a:lnTo>
                  <a:pt x="51971" y="19876"/>
                </a:lnTo>
                <a:lnTo>
                  <a:pt x="51730" y="19746"/>
                </a:lnTo>
                <a:lnTo>
                  <a:pt x="51489" y="19635"/>
                </a:lnTo>
                <a:lnTo>
                  <a:pt x="51229" y="19561"/>
                </a:lnTo>
                <a:lnTo>
                  <a:pt x="50951" y="19505"/>
                </a:lnTo>
                <a:lnTo>
                  <a:pt x="50581" y="19450"/>
                </a:lnTo>
                <a:lnTo>
                  <a:pt x="50247" y="19412"/>
                </a:lnTo>
                <a:lnTo>
                  <a:pt x="49913" y="19375"/>
                </a:lnTo>
                <a:lnTo>
                  <a:pt x="49579" y="19357"/>
                </a:lnTo>
                <a:lnTo>
                  <a:pt x="49264" y="19375"/>
                </a:lnTo>
                <a:lnTo>
                  <a:pt x="48967" y="19375"/>
                </a:lnTo>
                <a:lnTo>
                  <a:pt x="48671" y="19412"/>
                </a:lnTo>
                <a:lnTo>
                  <a:pt x="48393" y="19450"/>
                </a:lnTo>
                <a:lnTo>
                  <a:pt x="48115" y="19505"/>
                </a:lnTo>
                <a:lnTo>
                  <a:pt x="47855" y="19561"/>
                </a:lnTo>
                <a:lnTo>
                  <a:pt x="47595" y="19635"/>
                </a:lnTo>
                <a:lnTo>
                  <a:pt x="47373" y="19728"/>
                </a:lnTo>
                <a:lnTo>
                  <a:pt x="47132" y="19820"/>
                </a:lnTo>
                <a:lnTo>
                  <a:pt x="46928" y="19932"/>
                </a:lnTo>
                <a:lnTo>
                  <a:pt x="46724" y="20061"/>
                </a:lnTo>
                <a:lnTo>
                  <a:pt x="46520" y="20191"/>
                </a:lnTo>
                <a:lnTo>
                  <a:pt x="46353" y="20321"/>
                </a:lnTo>
                <a:lnTo>
                  <a:pt x="46186" y="20469"/>
                </a:lnTo>
                <a:lnTo>
                  <a:pt x="46019" y="20618"/>
                </a:lnTo>
                <a:lnTo>
                  <a:pt x="45871" y="20785"/>
                </a:lnTo>
                <a:lnTo>
                  <a:pt x="45741" y="20951"/>
                </a:lnTo>
                <a:lnTo>
                  <a:pt x="45612" y="21137"/>
                </a:lnTo>
                <a:lnTo>
                  <a:pt x="45500" y="21322"/>
                </a:lnTo>
                <a:lnTo>
                  <a:pt x="45408" y="21526"/>
                </a:lnTo>
                <a:lnTo>
                  <a:pt x="45333" y="21712"/>
                </a:lnTo>
                <a:lnTo>
                  <a:pt x="45259" y="21916"/>
                </a:lnTo>
                <a:lnTo>
                  <a:pt x="45185" y="22138"/>
                </a:lnTo>
                <a:lnTo>
                  <a:pt x="45148" y="22360"/>
                </a:lnTo>
                <a:lnTo>
                  <a:pt x="45111" y="22583"/>
                </a:lnTo>
                <a:lnTo>
                  <a:pt x="45092" y="22805"/>
                </a:lnTo>
                <a:lnTo>
                  <a:pt x="45074" y="23028"/>
                </a:lnTo>
                <a:lnTo>
                  <a:pt x="45074" y="23269"/>
                </a:lnTo>
                <a:lnTo>
                  <a:pt x="45111" y="23733"/>
                </a:lnTo>
                <a:lnTo>
                  <a:pt x="45167" y="24178"/>
                </a:lnTo>
                <a:lnTo>
                  <a:pt x="45241" y="24585"/>
                </a:lnTo>
                <a:lnTo>
                  <a:pt x="45352" y="24993"/>
                </a:lnTo>
                <a:lnTo>
                  <a:pt x="45482" y="25346"/>
                </a:lnTo>
                <a:lnTo>
                  <a:pt x="45630" y="25698"/>
                </a:lnTo>
                <a:lnTo>
                  <a:pt x="45797" y="25995"/>
                </a:lnTo>
                <a:lnTo>
                  <a:pt x="45982" y="26273"/>
                </a:lnTo>
                <a:lnTo>
                  <a:pt x="46186" y="26514"/>
                </a:lnTo>
                <a:lnTo>
                  <a:pt x="46409" y="26736"/>
                </a:lnTo>
                <a:lnTo>
                  <a:pt x="46650" y="26903"/>
                </a:lnTo>
                <a:lnTo>
                  <a:pt x="46909" y="27051"/>
                </a:lnTo>
                <a:lnTo>
                  <a:pt x="47169" y="27144"/>
                </a:lnTo>
                <a:lnTo>
                  <a:pt x="47447" y="27200"/>
                </a:lnTo>
                <a:lnTo>
                  <a:pt x="47744" y="27200"/>
                </a:lnTo>
                <a:lnTo>
                  <a:pt x="48040" y="27181"/>
                </a:lnTo>
                <a:lnTo>
                  <a:pt x="48319" y="27126"/>
                </a:lnTo>
                <a:lnTo>
                  <a:pt x="48578" y="27051"/>
                </a:lnTo>
                <a:lnTo>
                  <a:pt x="48819" y="26977"/>
                </a:lnTo>
                <a:lnTo>
                  <a:pt x="49042" y="26903"/>
                </a:lnTo>
                <a:lnTo>
                  <a:pt x="49394" y="26736"/>
                </a:lnTo>
                <a:lnTo>
                  <a:pt x="49672" y="26588"/>
                </a:lnTo>
                <a:lnTo>
                  <a:pt x="49913" y="26477"/>
                </a:lnTo>
                <a:lnTo>
                  <a:pt x="50024" y="26440"/>
                </a:lnTo>
                <a:lnTo>
                  <a:pt x="50117" y="26421"/>
                </a:lnTo>
                <a:lnTo>
                  <a:pt x="50210" y="26402"/>
                </a:lnTo>
                <a:lnTo>
                  <a:pt x="50284" y="26421"/>
                </a:lnTo>
                <a:lnTo>
                  <a:pt x="50377" y="26458"/>
                </a:lnTo>
                <a:lnTo>
                  <a:pt x="50469" y="26514"/>
                </a:lnTo>
                <a:lnTo>
                  <a:pt x="50543" y="26588"/>
                </a:lnTo>
                <a:lnTo>
                  <a:pt x="50618" y="26699"/>
                </a:lnTo>
                <a:lnTo>
                  <a:pt x="50673" y="26829"/>
                </a:lnTo>
                <a:lnTo>
                  <a:pt x="50710" y="26959"/>
                </a:lnTo>
                <a:lnTo>
                  <a:pt x="50729" y="27126"/>
                </a:lnTo>
                <a:lnTo>
                  <a:pt x="50729" y="27292"/>
                </a:lnTo>
                <a:lnTo>
                  <a:pt x="50692" y="27459"/>
                </a:lnTo>
                <a:lnTo>
                  <a:pt x="50636" y="27626"/>
                </a:lnTo>
                <a:lnTo>
                  <a:pt x="50543" y="27812"/>
                </a:lnTo>
                <a:lnTo>
                  <a:pt x="50414" y="27978"/>
                </a:lnTo>
                <a:lnTo>
                  <a:pt x="50247" y="28145"/>
                </a:lnTo>
                <a:lnTo>
                  <a:pt x="50043" y="28294"/>
                </a:lnTo>
                <a:lnTo>
                  <a:pt x="49802" y="28442"/>
                </a:lnTo>
                <a:lnTo>
                  <a:pt x="49524" y="28553"/>
                </a:lnTo>
                <a:lnTo>
                  <a:pt x="49190" y="28664"/>
                </a:lnTo>
                <a:lnTo>
                  <a:pt x="48801" y="28757"/>
                </a:lnTo>
                <a:lnTo>
                  <a:pt x="48597" y="28776"/>
                </a:lnTo>
                <a:lnTo>
                  <a:pt x="48374" y="28794"/>
                </a:lnTo>
                <a:lnTo>
                  <a:pt x="48152" y="28794"/>
                </a:lnTo>
                <a:lnTo>
                  <a:pt x="47948" y="28776"/>
                </a:lnTo>
                <a:lnTo>
                  <a:pt x="47725" y="28739"/>
                </a:lnTo>
                <a:lnTo>
                  <a:pt x="47484" y="28702"/>
                </a:lnTo>
                <a:lnTo>
                  <a:pt x="47262" y="28646"/>
                </a:lnTo>
                <a:lnTo>
                  <a:pt x="47039" y="28572"/>
                </a:lnTo>
                <a:lnTo>
                  <a:pt x="46817" y="28479"/>
                </a:lnTo>
                <a:lnTo>
                  <a:pt x="46594" y="28368"/>
                </a:lnTo>
                <a:lnTo>
                  <a:pt x="46372" y="28257"/>
                </a:lnTo>
                <a:lnTo>
                  <a:pt x="46168" y="28127"/>
                </a:lnTo>
                <a:lnTo>
                  <a:pt x="45945" y="27997"/>
                </a:lnTo>
                <a:lnTo>
                  <a:pt x="45741" y="27849"/>
                </a:lnTo>
                <a:lnTo>
                  <a:pt x="45537" y="27682"/>
                </a:lnTo>
                <a:lnTo>
                  <a:pt x="45352" y="27496"/>
                </a:lnTo>
                <a:lnTo>
                  <a:pt x="45167" y="27311"/>
                </a:lnTo>
                <a:lnTo>
                  <a:pt x="44981" y="27107"/>
                </a:lnTo>
                <a:lnTo>
                  <a:pt x="44814" y="26903"/>
                </a:lnTo>
                <a:lnTo>
                  <a:pt x="44647" y="26681"/>
                </a:lnTo>
                <a:lnTo>
                  <a:pt x="44499" y="26440"/>
                </a:lnTo>
                <a:lnTo>
                  <a:pt x="44369" y="26198"/>
                </a:lnTo>
                <a:lnTo>
                  <a:pt x="44239" y="25939"/>
                </a:lnTo>
                <a:lnTo>
                  <a:pt x="44128" y="25661"/>
                </a:lnTo>
                <a:lnTo>
                  <a:pt x="44017" y="25383"/>
                </a:lnTo>
                <a:lnTo>
                  <a:pt x="43943" y="25105"/>
                </a:lnTo>
                <a:lnTo>
                  <a:pt x="43869" y="24808"/>
                </a:lnTo>
                <a:lnTo>
                  <a:pt x="43813" y="24493"/>
                </a:lnTo>
                <a:lnTo>
                  <a:pt x="43776" y="24178"/>
                </a:lnTo>
                <a:lnTo>
                  <a:pt x="43776" y="23844"/>
                </a:lnTo>
                <a:lnTo>
                  <a:pt x="43776" y="23510"/>
                </a:lnTo>
                <a:lnTo>
                  <a:pt x="43795" y="23176"/>
                </a:lnTo>
                <a:lnTo>
                  <a:pt x="43832" y="22824"/>
                </a:lnTo>
                <a:lnTo>
                  <a:pt x="43887" y="22490"/>
                </a:lnTo>
                <a:lnTo>
                  <a:pt x="43961" y="22175"/>
                </a:lnTo>
                <a:lnTo>
                  <a:pt x="44036" y="21860"/>
                </a:lnTo>
                <a:lnTo>
                  <a:pt x="44128" y="21563"/>
                </a:lnTo>
                <a:lnTo>
                  <a:pt x="44239" y="21285"/>
                </a:lnTo>
                <a:lnTo>
                  <a:pt x="44369" y="21007"/>
                </a:lnTo>
                <a:lnTo>
                  <a:pt x="44499" y="20747"/>
                </a:lnTo>
                <a:lnTo>
                  <a:pt x="44647" y="20488"/>
                </a:lnTo>
                <a:lnTo>
                  <a:pt x="44814" y="20265"/>
                </a:lnTo>
                <a:lnTo>
                  <a:pt x="45000" y="20024"/>
                </a:lnTo>
                <a:lnTo>
                  <a:pt x="45167" y="19820"/>
                </a:lnTo>
                <a:lnTo>
                  <a:pt x="45370" y="19598"/>
                </a:lnTo>
                <a:lnTo>
                  <a:pt x="45574" y="19412"/>
                </a:lnTo>
                <a:lnTo>
                  <a:pt x="45797" y="19227"/>
                </a:lnTo>
                <a:lnTo>
                  <a:pt x="46019" y="19060"/>
                </a:lnTo>
                <a:lnTo>
                  <a:pt x="46242" y="18893"/>
                </a:lnTo>
                <a:lnTo>
                  <a:pt x="46483" y="18745"/>
                </a:lnTo>
                <a:lnTo>
                  <a:pt x="46743" y="18615"/>
                </a:lnTo>
                <a:lnTo>
                  <a:pt x="47002" y="18485"/>
                </a:lnTo>
                <a:lnTo>
                  <a:pt x="47262" y="18374"/>
                </a:lnTo>
                <a:lnTo>
                  <a:pt x="47540" y="18263"/>
                </a:lnTo>
                <a:lnTo>
                  <a:pt x="47818" y="18189"/>
                </a:lnTo>
                <a:lnTo>
                  <a:pt x="48096" y="18096"/>
                </a:lnTo>
                <a:lnTo>
                  <a:pt x="48393" y="18040"/>
                </a:lnTo>
                <a:lnTo>
                  <a:pt x="48689" y="17985"/>
                </a:lnTo>
                <a:lnTo>
                  <a:pt x="48986" y="17929"/>
                </a:lnTo>
                <a:lnTo>
                  <a:pt x="49301" y="17892"/>
                </a:lnTo>
                <a:lnTo>
                  <a:pt x="49616" y="17874"/>
                </a:lnTo>
                <a:lnTo>
                  <a:pt x="50562" y="17874"/>
                </a:lnTo>
                <a:lnTo>
                  <a:pt x="50877" y="17911"/>
                </a:lnTo>
                <a:lnTo>
                  <a:pt x="51174" y="17948"/>
                </a:lnTo>
                <a:lnTo>
                  <a:pt x="51470" y="18022"/>
                </a:lnTo>
                <a:lnTo>
                  <a:pt x="51749" y="18096"/>
                </a:lnTo>
                <a:lnTo>
                  <a:pt x="52008" y="18207"/>
                </a:lnTo>
                <a:lnTo>
                  <a:pt x="52268" y="18319"/>
                </a:lnTo>
                <a:lnTo>
                  <a:pt x="52509" y="18448"/>
                </a:lnTo>
                <a:lnTo>
                  <a:pt x="52731" y="18597"/>
                </a:lnTo>
                <a:lnTo>
                  <a:pt x="52954" y="18745"/>
                </a:lnTo>
                <a:lnTo>
                  <a:pt x="53158" y="18912"/>
                </a:lnTo>
                <a:lnTo>
                  <a:pt x="53343" y="19097"/>
                </a:lnTo>
                <a:lnTo>
                  <a:pt x="53529" y="19283"/>
                </a:lnTo>
                <a:lnTo>
                  <a:pt x="53714" y="19487"/>
                </a:lnTo>
                <a:lnTo>
                  <a:pt x="53881" y="19691"/>
                </a:lnTo>
                <a:lnTo>
                  <a:pt x="54177" y="20136"/>
                </a:lnTo>
                <a:lnTo>
                  <a:pt x="54456" y="20581"/>
                </a:lnTo>
                <a:lnTo>
                  <a:pt x="54697" y="21063"/>
                </a:lnTo>
                <a:lnTo>
                  <a:pt x="54901" y="21526"/>
                </a:lnTo>
                <a:lnTo>
                  <a:pt x="55086" y="22008"/>
                </a:lnTo>
                <a:lnTo>
                  <a:pt x="55253" y="22472"/>
                </a:lnTo>
                <a:lnTo>
                  <a:pt x="55383" y="22917"/>
                </a:lnTo>
                <a:lnTo>
                  <a:pt x="55624" y="23751"/>
                </a:lnTo>
                <a:lnTo>
                  <a:pt x="55753" y="24307"/>
                </a:lnTo>
                <a:lnTo>
                  <a:pt x="55846" y="24826"/>
                </a:lnTo>
                <a:lnTo>
                  <a:pt x="55920" y="25309"/>
                </a:lnTo>
                <a:lnTo>
                  <a:pt x="55957" y="25753"/>
                </a:lnTo>
                <a:lnTo>
                  <a:pt x="56273" y="25957"/>
                </a:lnTo>
                <a:lnTo>
                  <a:pt x="56643" y="26161"/>
                </a:lnTo>
                <a:lnTo>
                  <a:pt x="57070" y="26384"/>
                </a:lnTo>
                <a:lnTo>
                  <a:pt x="57533" y="26606"/>
                </a:lnTo>
                <a:lnTo>
                  <a:pt x="58071" y="26810"/>
                </a:lnTo>
                <a:lnTo>
                  <a:pt x="58646" y="27014"/>
                </a:lnTo>
                <a:lnTo>
                  <a:pt x="59258" y="27181"/>
                </a:lnTo>
                <a:lnTo>
                  <a:pt x="59573" y="27255"/>
                </a:lnTo>
                <a:lnTo>
                  <a:pt x="59907" y="27311"/>
                </a:lnTo>
                <a:lnTo>
                  <a:pt x="60240" y="27348"/>
                </a:lnTo>
                <a:lnTo>
                  <a:pt x="60593" y="27385"/>
                </a:lnTo>
                <a:lnTo>
                  <a:pt x="60945" y="27404"/>
                </a:lnTo>
                <a:lnTo>
                  <a:pt x="61297" y="27422"/>
                </a:lnTo>
                <a:lnTo>
                  <a:pt x="61668" y="27404"/>
                </a:lnTo>
                <a:lnTo>
                  <a:pt x="62039" y="27367"/>
                </a:lnTo>
                <a:lnTo>
                  <a:pt x="62428" y="27329"/>
                </a:lnTo>
                <a:lnTo>
                  <a:pt x="62799" y="27255"/>
                </a:lnTo>
                <a:lnTo>
                  <a:pt x="63188" y="27163"/>
                </a:lnTo>
                <a:lnTo>
                  <a:pt x="63578" y="27051"/>
                </a:lnTo>
                <a:lnTo>
                  <a:pt x="63967" y="26922"/>
                </a:lnTo>
                <a:lnTo>
                  <a:pt x="64356" y="26755"/>
                </a:lnTo>
                <a:lnTo>
                  <a:pt x="64764" y="26569"/>
                </a:lnTo>
                <a:lnTo>
                  <a:pt x="65154" y="26347"/>
                </a:lnTo>
                <a:lnTo>
                  <a:pt x="65543" y="26106"/>
                </a:lnTo>
                <a:lnTo>
                  <a:pt x="65951" y="25828"/>
                </a:lnTo>
                <a:lnTo>
                  <a:pt x="66396" y="25494"/>
                </a:lnTo>
                <a:lnTo>
                  <a:pt x="66804" y="25142"/>
                </a:lnTo>
                <a:lnTo>
                  <a:pt x="67193" y="24771"/>
                </a:lnTo>
                <a:lnTo>
                  <a:pt x="67545" y="24400"/>
                </a:lnTo>
                <a:lnTo>
                  <a:pt x="67861" y="24011"/>
                </a:lnTo>
                <a:lnTo>
                  <a:pt x="68157" y="23621"/>
                </a:lnTo>
                <a:lnTo>
                  <a:pt x="68435" y="23213"/>
                </a:lnTo>
                <a:lnTo>
                  <a:pt x="68676" y="22805"/>
                </a:lnTo>
                <a:lnTo>
                  <a:pt x="68899" y="22398"/>
                </a:lnTo>
                <a:lnTo>
                  <a:pt x="69084" y="21990"/>
                </a:lnTo>
                <a:lnTo>
                  <a:pt x="69270" y="21582"/>
                </a:lnTo>
                <a:lnTo>
                  <a:pt x="69418" y="21192"/>
                </a:lnTo>
                <a:lnTo>
                  <a:pt x="69566" y="20785"/>
                </a:lnTo>
                <a:lnTo>
                  <a:pt x="69678" y="20395"/>
                </a:lnTo>
                <a:lnTo>
                  <a:pt x="69770" y="19987"/>
                </a:lnTo>
                <a:lnTo>
                  <a:pt x="69863" y="19616"/>
                </a:lnTo>
                <a:lnTo>
                  <a:pt x="69937" y="19246"/>
                </a:lnTo>
                <a:lnTo>
                  <a:pt x="69993" y="18875"/>
                </a:lnTo>
                <a:lnTo>
                  <a:pt x="70067" y="18189"/>
                </a:lnTo>
                <a:lnTo>
                  <a:pt x="70086" y="17577"/>
                </a:lnTo>
                <a:lnTo>
                  <a:pt x="70086" y="17021"/>
                </a:lnTo>
                <a:lnTo>
                  <a:pt x="70049" y="16576"/>
                </a:lnTo>
                <a:lnTo>
                  <a:pt x="69993" y="16205"/>
                </a:lnTo>
                <a:lnTo>
                  <a:pt x="69937" y="15964"/>
                </a:lnTo>
                <a:lnTo>
                  <a:pt x="69919" y="15890"/>
                </a:lnTo>
                <a:lnTo>
                  <a:pt x="69882" y="15853"/>
                </a:lnTo>
                <a:lnTo>
                  <a:pt x="69845" y="15834"/>
                </a:lnTo>
                <a:lnTo>
                  <a:pt x="69770" y="15871"/>
                </a:lnTo>
                <a:lnTo>
                  <a:pt x="69548" y="16001"/>
                </a:lnTo>
                <a:lnTo>
                  <a:pt x="69233" y="16261"/>
                </a:lnTo>
                <a:lnTo>
                  <a:pt x="68825" y="16594"/>
                </a:lnTo>
                <a:lnTo>
                  <a:pt x="68343" y="16984"/>
                </a:lnTo>
                <a:lnTo>
                  <a:pt x="67768" y="17410"/>
                </a:lnTo>
                <a:lnTo>
                  <a:pt x="67156" y="17836"/>
                </a:lnTo>
                <a:lnTo>
                  <a:pt x="66822" y="18059"/>
                </a:lnTo>
                <a:lnTo>
                  <a:pt x="66489" y="18263"/>
                </a:lnTo>
                <a:lnTo>
                  <a:pt x="66136" y="18467"/>
                </a:lnTo>
                <a:lnTo>
                  <a:pt x="65784" y="18671"/>
                </a:lnTo>
                <a:lnTo>
                  <a:pt x="65413" y="18838"/>
                </a:lnTo>
                <a:lnTo>
                  <a:pt x="65042" y="19005"/>
                </a:lnTo>
                <a:lnTo>
                  <a:pt x="64672" y="19134"/>
                </a:lnTo>
                <a:lnTo>
                  <a:pt x="64301" y="19264"/>
                </a:lnTo>
                <a:lnTo>
                  <a:pt x="63911" y="19338"/>
                </a:lnTo>
                <a:lnTo>
                  <a:pt x="63522" y="19412"/>
                </a:lnTo>
                <a:lnTo>
                  <a:pt x="63151" y="19450"/>
                </a:lnTo>
                <a:lnTo>
                  <a:pt x="62762" y="19431"/>
                </a:lnTo>
                <a:lnTo>
                  <a:pt x="62391" y="19394"/>
                </a:lnTo>
                <a:lnTo>
                  <a:pt x="62020" y="19320"/>
                </a:lnTo>
                <a:lnTo>
                  <a:pt x="61835" y="19264"/>
                </a:lnTo>
                <a:lnTo>
                  <a:pt x="61649" y="19190"/>
                </a:lnTo>
                <a:lnTo>
                  <a:pt x="61464" y="19116"/>
                </a:lnTo>
                <a:lnTo>
                  <a:pt x="61279" y="19023"/>
                </a:lnTo>
                <a:lnTo>
                  <a:pt x="61093" y="18912"/>
                </a:lnTo>
                <a:lnTo>
                  <a:pt x="60926" y="18801"/>
                </a:lnTo>
                <a:lnTo>
                  <a:pt x="60741" y="18671"/>
                </a:lnTo>
                <a:lnTo>
                  <a:pt x="60574" y="18541"/>
                </a:lnTo>
                <a:lnTo>
                  <a:pt x="60240" y="18226"/>
                </a:lnTo>
                <a:lnTo>
                  <a:pt x="59944" y="17892"/>
                </a:lnTo>
                <a:lnTo>
                  <a:pt x="59666" y="17540"/>
                </a:lnTo>
                <a:lnTo>
                  <a:pt x="59387" y="17150"/>
                </a:lnTo>
                <a:lnTo>
                  <a:pt x="59146" y="16761"/>
                </a:lnTo>
                <a:lnTo>
                  <a:pt x="58905" y="16353"/>
                </a:lnTo>
                <a:lnTo>
                  <a:pt x="58683" y="15927"/>
                </a:lnTo>
                <a:lnTo>
                  <a:pt x="58479" y="15500"/>
                </a:lnTo>
                <a:lnTo>
                  <a:pt x="58090" y="14592"/>
                </a:lnTo>
                <a:lnTo>
                  <a:pt x="57700" y="13665"/>
                </a:lnTo>
                <a:lnTo>
                  <a:pt x="57311" y="12719"/>
                </a:lnTo>
                <a:lnTo>
                  <a:pt x="56903" y="11792"/>
                </a:lnTo>
                <a:lnTo>
                  <a:pt x="56680" y="11329"/>
                </a:lnTo>
                <a:lnTo>
                  <a:pt x="56458" y="10884"/>
                </a:lnTo>
                <a:lnTo>
                  <a:pt x="56217" y="10439"/>
                </a:lnTo>
                <a:lnTo>
                  <a:pt x="55957" y="9994"/>
                </a:lnTo>
                <a:lnTo>
                  <a:pt x="55679" y="9586"/>
                </a:lnTo>
                <a:lnTo>
                  <a:pt x="55383" y="9178"/>
                </a:lnTo>
                <a:lnTo>
                  <a:pt x="55067" y="8789"/>
                </a:lnTo>
                <a:lnTo>
                  <a:pt x="54715" y="8418"/>
                </a:lnTo>
                <a:lnTo>
                  <a:pt x="54344" y="8065"/>
                </a:lnTo>
                <a:lnTo>
                  <a:pt x="53936" y="7732"/>
                </a:lnTo>
                <a:lnTo>
                  <a:pt x="53510" y="7435"/>
                </a:lnTo>
                <a:lnTo>
                  <a:pt x="53046" y="7157"/>
                </a:lnTo>
                <a:lnTo>
                  <a:pt x="52527" y="6897"/>
                </a:lnTo>
                <a:lnTo>
                  <a:pt x="51990" y="6675"/>
                </a:lnTo>
                <a:lnTo>
                  <a:pt x="51712" y="6582"/>
                </a:lnTo>
                <a:lnTo>
                  <a:pt x="51415" y="6489"/>
                </a:lnTo>
                <a:lnTo>
                  <a:pt x="51100" y="6415"/>
                </a:lnTo>
                <a:lnTo>
                  <a:pt x="50784" y="6341"/>
                </a:lnTo>
                <a:lnTo>
                  <a:pt x="50265" y="6248"/>
                </a:lnTo>
                <a:lnTo>
                  <a:pt x="49746" y="6156"/>
                </a:lnTo>
                <a:lnTo>
                  <a:pt x="49246" y="6100"/>
                </a:lnTo>
                <a:lnTo>
                  <a:pt x="48745" y="6063"/>
                </a:lnTo>
                <a:lnTo>
                  <a:pt x="48263" y="6044"/>
                </a:lnTo>
                <a:lnTo>
                  <a:pt x="47799" y="6044"/>
                </a:lnTo>
                <a:lnTo>
                  <a:pt x="47354" y="6063"/>
                </a:lnTo>
                <a:lnTo>
                  <a:pt x="46909" y="6082"/>
                </a:lnTo>
                <a:lnTo>
                  <a:pt x="46483" y="6119"/>
                </a:lnTo>
                <a:lnTo>
                  <a:pt x="46057" y="6174"/>
                </a:lnTo>
                <a:lnTo>
                  <a:pt x="45649" y="6248"/>
                </a:lnTo>
                <a:lnTo>
                  <a:pt x="45259" y="6341"/>
                </a:lnTo>
                <a:lnTo>
                  <a:pt x="44888" y="6434"/>
                </a:lnTo>
                <a:lnTo>
                  <a:pt x="44518" y="6527"/>
                </a:lnTo>
                <a:lnTo>
                  <a:pt x="44147" y="6638"/>
                </a:lnTo>
                <a:lnTo>
                  <a:pt x="43813" y="6768"/>
                </a:lnTo>
                <a:lnTo>
                  <a:pt x="43164" y="7027"/>
                </a:lnTo>
                <a:lnTo>
                  <a:pt x="42552" y="7305"/>
                </a:lnTo>
                <a:lnTo>
                  <a:pt x="41996" y="7602"/>
                </a:lnTo>
                <a:lnTo>
                  <a:pt x="41477" y="7917"/>
                </a:lnTo>
                <a:lnTo>
                  <a:pt x="41013" y="8214"/>
                </a:lnTo>
                <a:lnTo>
                  <a:pt x="40605" y="8529"/>
                </a:lnTo>
                <a:lnTo>
                  <a:pt x="40235" y="8807"/>
                </a:lnTo>
                <a:lnTo>
                  <a:pt x="39919" y="9067"/>
                </a:lnTo>
                <a:lnTo>
                  <a:pt x="39790" y="9530"/>
                </a:lnTo>
                <a:lnTo>
                  <a:pt x="39623" y="10031"/>
                </a:lnTo>
                <a:lnTo>
                  <a:pt x="39419" y="10587"/>
                </a:lnTo>
                <a:lnTo>
                  <a:pt x="39178" y="11162"/>
                </a:lnTo>
                <a:lnTo>
                  <a:pt x="39029" y="11440"/>
                </a:lnTo>
                <a:lnTo>
                  <a:pt x="38863" y="11755"/>
                </a:lnTo>
                <a:lnTo>
                  <a:pt x="38677" y="12052"/>
                </a:lnTo>
                <a:lnTo>
                  <a:pt x="38492" y="12348"/>
                </a:lnTo>
                <a:lnTo>
                  <a:pt x="38288" y="12645"/>
                </a:lnTo>
                <a:lnTo>
                  <a:pt x="38047" y="12942"/>
                </a:lnTo>
                <a:lnTo>
                  <a:pt x="37806" y="13238"/>
                </a:lnTo>
                <a:lnTo>
                  <a:pt x="37546" y="13535"/>
                </a:lnTo>
                <a:lnTo>
                  <a:pt x="37305" y="13757"/>
                </a:lnTo>
                <a:lnTo>
                  <a:pt x="37064" y="13980"/>
                </a:lnTo>
                <a:lnTo>
                  <a:pt x="36805" y="14184"/>
                </a:lnTo>
                <a:lnTo>
                  <a:pt x="36526" y="14351"/>
                </a:lnTo>
                <a:lnTo>
                  <a:pt x="36230" y="14518"/>
                </a:lnTo>
                <a:lnTo>
                  <a:pt x="35933" y="14666"/>
                </a:lnTo>
                <a:lnTo>
                  <a:pt x="35618" y="14796"/>
                </a:lnTo>
                <a:lnTo>
                  <a:pt x="35284" y="14907"/>
                </a:lnTo>
                <a:lnTo>
                  <a:pt x="34950" y="15000"/>
                </a:lnTo>
                <a:lnTo>
                  <a:pt x="34617" y="15092"/>
                </a:lnTo>
                <a:lnTo>
                  <a:pt x="34283" y="15148"/>
                </a:lnTo>
                <a:lnTo>
                  <a:pt x="33931" y="15204"/>
                </a:lnTo>
                <a:lnTo>
                  <a:pt x="33578" y="15222"/>
                </a:lnTo>
                <a:lnTo>
                  <a:pt x="33226" y="15241"/>
                </a:lnTo>
                <a:lnTo>
                  <a:pt x="32874" y="15241"/>
                </a:lnTo>
                <a:lnTo>
                  <a:pt x="32522" y="15204"/>
                </a:lnTo>
                <a:lnTo>
                  <a:pt x="32169" y="15167"/>
                </a:lnTo>
                <a:lnTo>
                  <a:pt x="31836" y="15111"/>
                </a:lnTo>
                <a:lnTo>
                  <a:pt x="31483" y="15037"/>
                </a:lnTo>
                <a:lnTo>
                  <a:pt x="31150" y="14963"/>
                </a:lnTo>
                <a:lnTo>
                  <a:pt x="30816" y="14851"/>
                </a:lnTo>
                <a:lnTo>
                  <a:pt x="30501" y="14722"/>
                </a:lnTo>
                <a:lnTo>
                  <a:pt x="30185" y="14573"/>
                </a:lnTo>
                <a:lnTo>
                  <a:pt x="29889" y="14425"/>
                </a:lnTo>
                <a:lnTo>
                  <a:pt x="29592" y="14240"/>
                </a:lnTo>
                <a:lnTo>
                  <a:pt x="29314" y="14036"/>
                </a:lnTo>
                <a:lnTo>
                  <a:pt x="29054" y="13832"/>
                </a:lnTo>
                <a:lnTo>
                  <a:pt x="28813" y="13591"/>
                </a:lnTo>
                <a:lnTo>
                  <a:pt x="28572" y="13350"/>
                </a:lnTo>
                <a:lnTo>
                  <a:pt x="28368" y="13071"/>
                </a:lnTo>
                <a:lnTo>
                  <a:pt x="28183" y="12793"/>
                </a:lnTo>
                <a:lnTo>
                  <a:pt x="27998" y="12497"/>
                </a:lnTo>
                <a:lnTo>
                  <a:pt x="27849" y="12182"/>
                </a:lnTo>
                <a:lnTo>
                  <a:pt x="27719" y="11866"/>
                </a:lnTo>
                <a:lnTo>
                  <a:pt x="27608" y="11570"/>
                </a:lnTo>
                <a:lnTo>
                  <a:pt x="27516" y="11273"/>
                </a:lnTo>
                <a:lnTo>
                  <a:pt x="27441" y="10976"/>
                </a:lnTo>
                <a:lnTo>
                  <a:pt x="27386" y="10680"/>
                </a:lnTo>
                <a:lnTo>
                  <a:pt x="27330" y="10402"/>
                </a:lnTo>
                <a:lnTo>
                  <a:pt x="27312" y="10123"/>
                </a:lnTo>
                <a:lnTo>
                  <a:pt x="27293" y="9864"/>
                </a:lnTo>
                <a:lnTo>
                  <a:pt x="27293" y="9586"/>
                </a:lnTo>
                <a:lnTo>
                  <a:pt x="27293" y="9326"/>
                </a:lnTo>
                <a:lnTo>
                  <a:pt x="27312" y="9067"/>
                </a:lnTo>
                <a:lnTo>
                  <a:pt x="27349" y="8826"/>
                </a:lnTo>
                <a:lnTo>
                  <a:pt x="27386" y="8585"/>
                </a:lnTo>
                <a:lnTo>
                  <a:pt x="27516" y="8121"/>
                </a:lnTo>
                <a:lnTo>
                  <a:pt x="27664" y="7695"/>
                </a:lnTo>
                <a:lnTo>
                  <a:pt x="27831" y="7287"/>
                </a:lnTo>
                <a:lnTo>
                  <a:pt x="28016" y="6916"/>
                </a:lnTo>
                <a:lnTo>
                  <a:pt x="28220" y="6582"/>
                </a:lnTo>
                <a:lnTo>
                  <a:pt x="28443" y="6285"/>
                </a:lnTo>
                <a:lnTo>
                  <a:pt x="28647" y="6026"/>
                </a:lnTo>
                <a:lnTo>
                  <a:pt x="28850" y="5803"/>
                </a:lnTo>
                <a:lnTo>
                  <a:pt x="29054" y="5618"/>
                </a:lnTo>
                <a:lnTo>
                  <a:pt x="29240" y="5488"/>
                </a:lnTo>
                <a:lnTo>
                  <a:pt x="29388" y="5377"/>
                </a:lnTo>
                <a:lnTo>
                  <a:pt x="29518" y="5321"/>
                </a:lnTo>
                <a:lnTo>
                  <a:pt x="29648" y="5303"/>
                </a:lnTo>
                <a:lnTo>
                  <a:pt x="29740" y="5303"/>
                </a:lnTo>
                <a:lnTo>
                  <a:pt x="29833" y="5340"/>
                </a:lnTo>
                <a:lnTo>
                  <a:pt x="29889" y="5396"/>
                </a:lnTo>
                <a:lnTo>
                  <a:pt x="29944" y="5470"/>
                </a:lnTo>
                <a:lnTo>
                  <a:pt x="29981" y="5562"/>
                </a:lnTo>
                <a:lnTo>
                  <a:pt x="30000" y="5674"/>
                </a:lnTo>
                <a:lnTo>
                  <a:pt x="30000" y="5785"/>
                </a:lnTo>
                <a:lnTo>
                  <a:pt x="30000" y="5896"/>
                </a:lnTo>
                <a:lnTo>
                  <a:pt x="29981" y="6026"/>
                </a:lnTo>
                <a:lnTo>
                  <a:pt x="29944" y="6137"/>
                </a:lnTo>
                <a:lnTo>
                  <a:pt x="29907" y="6248"/>
                </a:lnTo>
                <a:lnTo>
                  <a:pt x="29870" y="6341"/>
                </a:lnTo>
                <a:lnTo>
                  <a:pt x="29481" y="6990"/>
                </a:lnTo>
                <a:lnTo>
                  <a:pt x="29277" y="7361"/>
                </a:lnTo>
                <a:lnTo>
                  <a:pt x="29092" y="7750"/>
                </a:lnTo>
                <a:lnTo>
                  <a:pt x="28906" y="8158"/>
                </a:lnTo>
                <a:lnTo>
                  <a:pt x="28758" y="8585"/>
                </a:lnTo>
                <a:lnTo>
                  <a:pt x="28628" y="9030"/>
                </a:lnTo>
                <a:lnTo>
                  <a:pt x="28535" y="9493"/>
                </a:lnTo>
                <a:lnTo>
                  <a:pt x="28498" y="9716"/>
                </a:lnTo>
                <a:lnTo>
                  <a:pt x="28480" y="9938"/>
                </a:lnTo>
                <a:lnTo>
                  <a:pt x="28480" y="10179"/>
                </a:lnTo>
                <a:lnTo>
                  <a:pt x="28480" y="10420"/>
                </a:lnTo>
                <a:lnTo>
                  <a:pt x="28517" y="10643"/>
                </a:lnTo>
                <a:lnTo>
                  <a:pt x="28554" y="10884"/>
                </a:lnTo>
                <a:lnTo>
                  <a:pt x="28609" y="11125"/>
                </a:lnTo>
                <a:lnTo>
                  <a:pt x="28684" y="11347"/>
                </a:lnTo>
                <a:lnTo>
                  <a:pt x="28776" y="11588"/>
                </a:lnTo>
                <a:lnTo>
                  <a:pt x="28888" y="11811"/>
                </a:lnTo>
                <a:lnTo>
                  <a:pt x="29036" y="12052"/>
                </a:lnTo>
                <a:lnTo>
                  <a:pt x="29184" y="12274"/>
                </a:lnTo>
                <a:lnTo>
                  <a:pt x="29370" y="12497"/>
                </a:lnTo>
                <a:lnTo>
                  <a:pt x="29574" y="12719"/>
                </a:lnTo>
                <a:lnTo>
                  <a:pt x="29796" y="12942"/>
                </a:lnTo>
                <a:lnTo>
                  <a:pt x="30056" y="13164"/>
                </a:lnTo>
                <a:lnTo>
                  <a:pt x="30334" y="13350"/>
                </a:lnTo>
                <a:lnTo>
                  <a:pt x="30612" y="13535"/>
                </a:lnTo>
                <a:lnTo>
                  <a:pt x="30890" y="13702"/>
                </a:lnTo>
                <a:lnTo>
                  <a:pt x="31187" y="13832"/>
                </a:lnTo>
                <a:lnTo>
                  <a:pt x="31483" y="13943"/>
                </a:lnTo>
                <a:lnTo>
                  <a:pt x="31799" y="14036"/>
                </a:lnTo>
                <a:lnTo>
                  <a:pt x="32114" y="14091"/>
                </a:lnTo>
                <a:lnTo>
                  <a:pt x="32410" y="14147"/>
                </a:lnTo>
                <a:lnTo>
                  <a:pt x="32726" y="14165"/>
                </a:lnTo>
                <a:lnTo>
                  <a:pt x="33059" y="14184"/>
                </a:lnTo>
                <a:lnTo>
                  <a:pt x="33374" y="14165"/>
                </a:lnTo>
                <a:lnTo>
                  <a:pt x="33690" y="14128"/>
                </a:lnTo>
                <a:lnTo>
                  <a:pt x="34005" y="14073"/>
                </a:lnTo>
                <a:lnTo>
                  <a:pt x="34320" y="13999"/>
                </a:lnTo>
                <a:lnTo>
                  <a:pt x="34635" y="13906"/>
                </a:lnTo>
                <a:lnTo>
                  <a:pt x="34950" y="13776"/>
                </a:lnTo>
                <a:lnTo>
                  <a:pt x="35266" y="13646"/>
                </a:lnTo>
                <a:lnTo>
                  <a:pt x="35562" y="13498"/>
                </a:lnTo>
                <a:lnTo>
                  <a:pt x="35878" y="13331"/>
                </a:lnTo>
                <a:lnTo>
                  <a:pt x="36174" y="13146"/>
                </a:lnTo>
                <a:lnTo>
                  <a:pt x="36452" y="12942"/>
                </a:lnTo>
                <a:lnTo>
                  <a:pt x="36730" y="12719"/>
                </a:lnTo>
                <a:lnTo>
                  <a:pt x="37009" y="12478"/>
                </a:lnTo>
                <a:lnTo>
                  <a:pt x="37268" y="12219"/>
                </a:lnTo>
                <a:lnTo>
                  <a:pt x="37528" y="11940"/>
                </a:lnTo>
                <a:lnTo>
                  <a:pt x="37769" y="11662"/>
                </a:lnTo>
                <a:lnTo>
                  <a:pt x="38010" y="11347"/>
                </a:lnTo>
                <a:lnTo>
                  <a:pt x="38214" y="11032"/>
                </a:lnTo>
                <a:lnTo>
                  <a:pt x="38436" y="10698"/>
                </a:lnTo>
                <a:lnTo>
                  <a:pt x="38622" y="10346"/>
                </a:lnTo>
                <a:lnTo>
                  <a:pt x="38807" y="9975"/>
                </a:lnTo>
                <a:lnTo>
                  <a:pt x="38974" y="9586"/>
                </a:lnTo>
                <a:lnTo>
                  <a:pt x="38937" y="9475"/>
                </a:lnTo>
                <a:lnTo>
                  <a:pt x="38900" y="9326"/>
                </a:lnTo>
                <a:lnTo>
                  <a:pt x="38863" y="8918"/>
                </a:lnTo>
                <a:lnTo>
                  <a:pt x="38807" y="8418"/>
                </a:lnTo>
                <a:lnTo>
                  <a:pt x="38733" y="7824"/>
                </a:lnTo>
                <a:lnTo>
                  <a:pt x="38622" y="7175"/>
                </a:lnTo>
                <a:lnTo>
                  <a:pt x="38547" y="6823"/>
                </a:lnTo>
                <a:lnTo>
                  <a:pt x="38455" y="6452"/>
                </a:lnTo>
                <a:lnTo>
                  <a:pt x="38362" y="6082"/>
                </a:lnTo>
                <a:lnTo>
                  <a:pt x="38251" y="5711"/>
                </a:lnTo>
                <a:lnTo>
                  <a:pt x="38102" y="5321"/>
                </a:lnTo>
                <a:lnTo>
                  <a:pt x="37954" y="4932"/>
                </a:lnTo>
                <a:lnTo>
                  <a:pt x="37769" y="4543"/>
                </a:lnTo>
                <a:lnTo>
                  <a:pt x="37565" y="4172"/>
                </a:lnTo>
                <a:lnTo>
                  <a:pt x="37342" y="3782"/>
                </a:lnTo>
                <a:lnTo>
                  <a:pt x="37083" y="3412"/>
                </a:lnTo>
                <a:lnTo>
                  <a:pt x="36805" y="3041"/>
                </a:lnTo>
                <a:lnTo>
                  <a:pt x="36489" y="2689"/>
                </a:lnTo>
                <a:lnTo>
                  <a:pt x="36137" y="2336"/>
                </a:lnTo>
                <a:lnTo>
                  <a:pt x="35748" y="2021"/>
                </a:lnTo>
                <a:lnTo>
                  <a:pt x="35321" y="1706"/>
                </a:lnTo>
                <a:lnTo>
                  <a:pt x="34858" y="1409"/>
                </a:lnTo>
                <a:lnTo>
                  <a:pt x="34357" y="1150"/>
                </a:lnTo>
                <a:lnTo>
                  <a:pt x="33819" y="909"/>
                </a:lnTo>
                <a:lnTo>
                  <a:pt x="33245" y="686"/>
                </a:lnTo>
                <a:lnTo>
                  <a:pt x="32614" y="482"/>
                </a:lnTo>
                <a:lnTo>
                  <a:pt x="31928" y="334"/>
                </a:lnTo>
                <a:lnTo>
                  <a:pt x="31205" y="204"/>
                </a:lnTo>
                <a:lnTo>
                  <a:pt x="30371" y="93"/>
                </a:lnTo>
                <a:lnTo>
                  <a:pt x="29574" y="37"/>
                </a:lnTo>
                <a:lnTo>
                  <a:pt x="2879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16"/>
          <p:cNvSpPr/>
          <p:nvPr/>
        </p:nvSpPr>
        <p:spPr>
          <a:xfrm>
            <a:off x="8616350" y="1249658"/>
            <a:ext cx="869767" cy="411416"/>
          </a:xfrm>
          <a:custGeom>
            <a:avLst/>
            <a:gdLst/>
            <a:ahLst/>
            <a:cxnLst/>
            <a:rect l="l" t="t" r="r" b="b"/>
            <a:pathLst>
              <a:path w="70086" h="33152" extrusionOk="0">
                <a:moveTo>
                  <a:pt x="28795" y="0"/>
                </a:moveTo>
                <a:lnTo>
                  <a:pt x="28053" y="19"/>
                </a:lnTo>
                <a:lnTo>
                  <a:pt x="27330" y="74"/>
                </a:lnTo>
                <a:lnTo>
                  <a:pt x="26644" y="148"/>
                </a:lnTo>
                <a:lnTo>
                  <a:pt x="25977" y="278"/>
                </a:lnTo>
                <a:lnTo>
                  <a:pt x="25328" y="427"/>
                </a:lnTo>
                <a:lnTo>
                  <a:pt x="24716" y="593"/>
                </a:lnTo>
                <a:lnTo>
                  <a:pt x="24123" y="797"/>
                </a:lnTo>
                <a:lnTo>
                  <a:pt x="23548" y="1020"/>
                </a:lnTo>
                <a:lnTo>
                  <a:pt x="23010" y="1279"/>
                </a:lnTo>
                <a:lnTo>
                  <a:pt x="22491" y="1558"/>
                </a:lnTo>
                <a:lnTo>
                  <a:pt x="21990" y="1854"/>
                </a:lnTo>
                <a:lnTo>
                  <a:pt x="21527" y="2151"/>
                </a:lnTo>
                <a:lnTo>
                  <a:pt x="21082" y="2485"/>
                </a:lnTo>
                <a:lnTo>
                  <a:pt x="20655" y="2837"/>
                </a:lnTo>
                <a:lnTo>
                  <a:pt x="20247" y="3189"/>
                </a:lnTo>
                <a:lnTo>
                  <a:pt x="19877" y="3560"/>
                </a:lnTo>
                <a:lnTo>
                  <a:pt x="19524" y="3931"/>
                </a:lnTo>
                <a:lnTo>
                  <a:pt x="19191" y="4320"/>
                </a:lnTo>
                <a:lnTo>
                  <a:pt x="18894" y="4709"/>
                </a:lnTo>
                <a:lnTo>
                  <a:pt x="18616" y="5117"/>
                </a:lnTo>
                <a:lnTo>
                  <a:pt x="18338" y="5507"/>
                </a:lnTo>
                <a:lnTo>
                  <a:pt x="18097" y="5915"/>
                </a:lnTo>
                <a:lnTo>
                  <a:pt x="17893" y="6304"/>
                </a:lnTo>
                <a:lnTo>
                  <a:pt x="17689" y="6712"/>
                </a:lnTo>
                <a:lnTo>
                  <a:pt x="17503" y="7101"/>
                </a:lnTo>
                <a:lnTo>
                  <a:pt x="17355" y="7491"/>
                </a:lnTo>
                <a:lnTo>
                  <a:pt x="17225" y="7861"/>
                </a:lnTo>
                <a:lnTo>
                  <a:pt x="17096" y="8232"/>
                </a:lnTo>
                <a:lnTo>
                  <a:pt x="17003" y="8585"/>
                </a:lnTo>
                <a:lnTo>
                  <a:pt x="17003" y="8603"/>
                </a:lnTo>
                <a:lnTo>
                  <a:pt x="16984" y="8863"/>
                </a:lnTo>
                <a:lnTo>
                  <a:pt x="16966" y="9437"/>
                </a:lnTo>
                <a:lnTo>
                  <a:pt x="16947" y="10235"/>
                </a:lnTo>
                <a:lnTo>
                  <a:pt x="16966" y="11217"/>
                </a:lnTo>
                <a:lnTo>
                  <a:pt x="17003" y="11755"/>
                </a:lnTo>
                <a:lnTo>
                  <a:pt x="17040" y="12311"/>
                </a:lnTo>
                <a:lnTo>
                  <a:pt x="17096" y="12886"/>
                </a:lnTo>
                <a:lnTo>
                  <a:pt x="17188" y="13479"/>
                </a:lnTo>
                <a:lnTo>
                  <a:pt x="17281" y="14054"/>
                </a:lnTo>
                <a:lnTo>
                  <a:pt x="17411" y="14629"/>
                </a:lnTo>
                <a:lnTo>
                  <a:pt x="17559" y="15185"/>
                </a:lnTo>
                <a:lnTo>
                  <a:pt x="17744" y="15723"/>
                </a:lnTo>
                <a:lnTo>
                  <a:pt x="17782" y="15834"/>
                </a:lnTo>
                <a:lnTo>
                  <a:pt x="17782" y="15927"/>
                </a:lnTo>
                <a:lnTo>
                  <a:pt x="17763" y="16038"/>
                </a:lnTo>
                <a:lnTo>
                  <a:pt x="17726" y="16131"/>
                </a:lnTo>
                <a:lnTo>
                  <a:pt x="17670" y="16205"/>
                </a:lnTo>
                <a:lnTo>
                  <a:pt x="17596" y="16279"/>
                </a:lnTo>
                <a:lnTo>
                  <a:pt x="17503" y="16335"/>
                </a:lnTo>
                <a:lnTo>
                  <a:pt x="17411" y="16372"/>
                </a:lnTo>
                <a:lnTo>
                  <a:pt x="17299" y="16390"/>
                </a:lnTo>
                <a:lnTo>
                  <a:pt x="17207" y="16390"/>
                </a:lnTo>
                <a:lnTo>
                  <a:pt x="17096" y="16372"/>
                </a:lnTo>
                <a:lnTo>
                  <a:pt x="17021" y="16335"/>
                </a:lnTo>
                <a:lnTo>
                  <a:pt x="16929" y="16261"/>
                </a:lnTo>
                <a:lnTo>
                  <a:pt x="16873" y="16186"/>
                </a:lnTo>
                <a:lnTo>
                  <a:pt x="16817" y="16112"/>
                </a:lnTo>
                <a:lnTo>
                  <a:pt x="16780" y="16001"/>
                </a:lnTo>
                <a:lnTo>
                  <a:pt x="16651" y="15408"/>
                </a:lnTo>
                <a:lnTo>
                  <a:pt x="16502" y="14610"/>
                </a:lnTo>
                <a:lnTo>
                  <a:pt x="16335" y="13683"/>
                </a:lnTo>
                <a:lnTo>
                  <a:pt x="16187" y="12645"/>
                </a:lnTo>
                <a:lnTo>
                  <a:pt x="16057" y="11551"/>
                </a:lnTo>
                <a:lnTo>
                  <a:pt x="16020" y="10995"/>
                </a:lnTo>
                <a:lnTo>
                  <a:pt x="15983" y="10457"/>
                </a:lnTo>
                <a:lnTo>
                  <a:pt x="15965" y="9901"/>
                </a:lnTo>
                <a:lnTo>
                  <a:pt x="15965" y="9363"/>
                </a:lnTo>
                <a:lnTo>
                  <a:pt x="15983" y="8844"/>
                </a:lnTo>
                <a:lnTo>
                  <a:pt x="16039" y="8344"/>
                </a:lnTo>
                <a:lnTo>
                  <a:pt x="15501" y="8195"/>
                </a:lnTo>
                <a:lnTo>
                  <a:pt x="14852" y="8065"/>
                </a:lnTo>
                <a:lnTo>
                  <a:pt x="14129" y="7936"/>
                </a:lnTo>
                <a:lnTo>
                  <a:pt x="13332" y="7824"/>
                </a:lnTo>
                <a:lnTo>
                  <a:pt x="12905" y="7787"/>
                </a:lnTo>
                <a:lnTo>
                  <a:pt x="12460" y="7750"/>
                </a:lnTo>
                <a:lnTo>
                  <a:pt x="12015" y="7732"/>
                </a:lnTo>
                <a:lnTo>
                  <a:pt x="11552" y="7713"/>
                </a:lnTo>
                <a:lnTo>
                  <a:pt x="11070" y="7732"/>
                </a:lnTo>
                <a:lnTo>
                  <a:pt x="10588" y="7750"/>
                </a:lnTo>
                <a:lnTo>
                  <a:pt x="10087" y="7806"/>
                </a:lnTo>
                <a:lnTo>
                  <a:pt x="9605" y="7861"/>
                </a:lnTo>
                <a:lnTo>
                  <a:pt x="9104" y="7954"/>
                </a:lnTo>
                <a:lnTo>
                  <a:pt x="8585" y="8047"/>
                </a:lnTo>
                <a:lnTo>
                  <a:pt x="8085" y="8177"/>
                </a:lnTo>
                <a:lnTo>
                  <a:pt x="7584" y="8344"/>
                </a:lnTo>
                <a:lnTo>
                  <a:pt x="7083" y="8529"/>
                </a:lnTo>
                <a:lnTo>
                  <a:pt x="6583" y="8733"/>
                </a:lnTo>
                <a:lnTo>
                  <a:pt x="6082" y="8974"/>
                </a:lnTo>
                <a:lnTo>
                  <a:pt x="5582" y="9252"/>
                </a:lnTo>
                <a:lnTo>
                  <a:pt x="5100" y="9567"/>
                </a:lnTo>
                <a:lnTo>
                  <a:pt x="4617" y="9901"/>
                </a:lnTo>
                <a:lnTo>
                  <a:pt x="4154" y="10290"/>
                </a:lnTo>
                <a:lnTo>
                  <a:pt x="3709" y="10698"/>
                </a:lnTo>
                <a:lnTo>
                  <a:pt x="3264" y="11162"/>
                </a:lnTo>
                <a:lnTo>
                  <a:pt x="2838" y="11644"/>
                </a:lnTo>
                <a:lnTo>
                  <a:pt x="2411" y="12200"/>
                </a:lnTo>
                <a:lnTo>
                  <a:pt x="2022" y="12775"/>
                </a:lnTo>
                <a:lnTo>
                  <a:pt x="1799" y="13146"/>
                </a:lnTo>
                <a:lnTo>
                  <a:pt x="1577" y="13516"/>
                </a:lnTo>
                <a:lnTo>
                  <a:pt x="1373" y="13906"/>
                </a:lnTo>
                <a:lnTo>
                  <a:pt x="1187" y="14277"/>
                </a:lnTo>
                <a:lnTo>
                  <a:pt x="1021" y="14666"/>
                </a:lnTo>
                <a:lnTo>
                  <a:pt x="854" y="15037"/>
                </a:lnTo>
                <a:lnTo>
                  <a:pt x="724" y="15426"/>
                </a:lnTo>
                <a:lnTo>
                  <a:pt x="594" y="15797"/>
                </a:lnTo>
                <a:lnTo>
                  <a:pt x="464" y="16186"/>
                </a:lnTo>
                <a:lnTo>
                  <a:pt x="372" y="16557"/>
                </a:lnTo>
                <a:lnTo>
                  <a:pt x="279" y="16928"/>
                </a:lnTo>
                <a:lnTo>
                  <a:pt x="205" y="17317"/>
                </a:lnTo>
                <a:lnTo>
                  <a:pt x="131" y="17688"/>
                </a:lnTo>
                <a:lnTo>
                  <a:pt x="93" y="18059"/>
                </a:lnTo>
                <a:lnTo>
                  <a:pt x="56" y="18430"/>
                </a:lnTo>
                <a:lnTo>
                  <a:pt x="19" y="18819"/>
                </a:lnTo>
                <a:lnTo>
                  <a:pt x="1" y="19171"/>
                </a:lnTo>
                <a:lnTo>
                  <a:pt x="1" y="19542"/>
                </a:lnTo>
                <a:lnTo>
                  <a:pt x="19" y="19913"/>
                </a:lnTo>
                <a:lnTo>
                  <a:pt x="38" y="20265"/>
                </a:lnTo>
                <a:lnTo>
                  <a:pt x="75" y="20618"/>
                </a:lnTo>
                <a:lnTo>
                  <a:pt x="112" y="20988"/>
                </a:lnTo>
                <a:lnTo>
                  <a:pt x="223" y="21674"/>
                </a:lnTo>
                <a:lnTo>
                  <a:pt x="390" y="22360"/>
                </a:lnTo>
                <a:lnTo>
                  <a:pt x="576" y="23009"/>
                </a:lnTo>
                <a:lnTo>
                  <a:pt x="817" y="23658"/>
                </a:lnTo>
                <a:lnTo>
                  <a:pt x="1095" y="24270"/>
                </a:lnTo>
                <a:lnTo>
                  <a:pt x="1391" y="24864"/>
                </a:lnTo>
                <a:lnTo>
                  <a:pt x="1725" y="25420"/>
                </a:lnTo>
                <a:lnTo>
                  <a:pt x="2096" y="25957"/>
                </a:lnTo>
                <a:lnTo>
                  <a:pt x="2485" y="26458"/>
                </a:lnTo>
                <a:lnTo>
                  <a:pt x="2912" y="26922"/>
                </a:lnTo>
                <a:lnTo>
                  <a:pt x="3375" y="27367"/>
                </a:lnTo>
                <a:lnTo>
                  <a:pt x="3598" y="27552"/>
                </a:lnTo>
                <a:lnTo>
                  <a:pt x="3839" y="27756"/>
                </a:lnTo>
                <a:lnTo>
                  <a:pt x="4098" y="27941"/>
                </a:lnTo>
                <a:lnTo>
                  <a:pt x="4339" y="28108"/>
                </a:lnTo>
                <a:lnTo>
                  <a:pt x="4599" y="28275"/>
                </a:lnTo>
                <a:lnTo>
                  <a:pt x="4858" y="28423"/>
                </a:lnTo>
                <a:lnTo>
                  <a:pt x="5137" y="28572"/>
                </a:lnTo>
                <a:lnTo>
                  <a:pt x="5396" y="28702"/>
                </a:lnTo>
                <a:lnTo>
                  <a:pt x="5674" y="28813"/>
                </a:lnTo>
                <a:lnTo>
                  <a:pt x="5952" y="28924"/>
                </a:lnTo>
                <a:lnTo>
                  <a:pt x="6231" y="29017"/>
                </a:lnTo>
                <a:lnTo>
                  <a:pt x="6527" y="29091"/>
                </a:lnTo>
                <a:lnTo>
                  <a:pt x="6824" y="29165"/>
                </a:lnTo>
                <a:lnTo>
                  <a:pt x="7102" y="29221"/>
                </a:lnTo>
                <a:lnTo>
                  <a:pt x="7417" y="29258"/>
                </a:lnTo>
                <a:lnTo>
                  <a:pt x="7714" y="29295"/>
                </a:lnTo>
                <a:lnTo>
                  <a:pt x="8010" y="29313"/>
                </a:lnTo>
                <a:lnTo>
                  <a:pt x="8622" y="29313"/>
                </a:lnTo>
                <a:lnTo>
                  <a:pt x="8938" y="29276"/>
                </a:lnTo>
                <a:lnTo>
                  <a:pt x="9531" y="29221"/>
                </a:lnTo>
                <a:lnTo>
                  <a:pt x="10106" y="29146"/>
                </a:lnTo>
                <a:lnTo>
                  <a:pt x="11181" y="28980"/>
                </a:lnTo>
                <a:lnTo>
                  <a:pt x="12127" y="28776"/>
                </a:lnTo>
                <a:lnTo>
                  <a:pt x="12979" y="28572"/>
                </a:lnTo>
                <a:lnTo>
                  <a:pt x="13721" y="28349"/>
                </a:lnTo>
                <a:lnTo>
                  <a:pt x="14370" y="28127"/>
                </a:lnTo>
                <a:lnTo>
                  <a:pt x="14926" y="27904"/>
                </a:lnTo>
                <a:lnTo>
                  <a:pt x="15408" y="27682"/>
                </a:lnTo>
                <a:lnTo>
                  <a:pt x="15816" y="27478"/>
                </a:lnTo>
                <a:lnTo>
                  <a:pt x="16150" y="27292"/>
                </a:lnTo>
                <a:lnTo>
                  <a:pt x="16632" y="26996"/>
                </a:lnTo>
                <a:lnTo>
                  <a:pt x="16780" y="26903"/>
                </a:lnTo>
                <a:lnTo>
                  <a:pt x="16892" y="26847"/>
                </a:lnTo>
                <a:lnTo>
                  <a:pt x="16984" y="26847"/>
                </a:lnTo>
                <a:lnTo>
                  <a:pt x="17003" y="26884"/>
                </a:lnTo>
                <a:lnTo>
                  <a:pt x="17096" y="27218"/>
                </a:lnTo>
                <a:lnTo>
                  <a:pt x="17188" y="27515"/>
                </a:lnTo>
                <a:lnTo>
                  <a:pt x="17318" y="27867"/>
                </a:lnTo>
                <a:lnTo>
                  <a:pt x="17522" y="28275"/>
                </a:lnTo>
                <a:lnTo>
                  <a:pt x="17763" y="28702"/>
                </a:lnTo>
                <a:lnTo>
                  <a:pt x="17911" y="28943"/>
                </a:lnTo>
                <a:lnTo>
                  <a:pt x="18078" y="29184"/>
                </a:lnTo>
                <a:lnTo>
                  <a:pt x="18264" y="29425"/>
                </a:lnTo>
                <a:lnTo>
                  <a:pt x="18468" y="29666"/>
                </a:lnTo>
                <a:lnTo>
                  <a:pt x="18690" y="29888"/>
                </a:lnTo>
                <a:lnTo>
                  <a:pt x="18950" y="30129"/>
                </a:lnTo>
                <a:lnTo>
                  <a:pt x="19209" y="30370"/>
                </a:lnTo>
                <a:lnTo>
                  <a:pt x="19487" y="30593"/>
                </a:lnTo>
                <a:lnTo>
                  <a:pt x="19803" y="30815"/>
                </a:lnTo>
                <a:lnTo>
                  <a:pt x="20155" y="31038"/>
                </a:lnTo>
                <a:lnTo>
                  <a:pt x="20507" y="31242"/>
                </a:lnTo>
                <a:lnTo>
                  <a:pt x="20896" y="31427"/>
                </a:lnTo>
                <a:lnTo>
                  <a:pt x="21304" y="31612"/>
                </a:lnTo>
                <a:lnTo>
                  <a:pt x="21749" y="31779"/>
                </a:lnTo>
                <a:lnTo>
                  <a:pt x="22231" y="31928"/>
                </a:lnTo>
                <a:lnTo>
                  <a:pt x="22732" y="32057"/>
                </a:lnTo>
                <a:lnTo>
                  <a:pt x="23270" y="32169"/>
                </a:lnTo>
                <a:lnTo>
                  <a:pt x="23826" y="32243"/>
                </a:lnTo>
                <a:lnTo>
                  <a:pt x="24438" y="32317"/>
                </a:lnTo>
                <a:lnTo>
                  <a:pt x="25068" y="32354"/>
                </a:lnTo>
                <a:lnTo>
                  <a:pt x="25902" y="32373"/>
                </a:lnTo>
                <a:lnTo>
                  <a:pt x="26700" y="32373"/>
                </a:lnTo>
                <a:lnTo>
                  <a:pt x="27460" y="32336"/>
                </a:lnTo>
                <a:lnTo>
                  <a:pt x="28183" y="32261"/>
                </a:lnTo>
                <a:lnTo>
                  <a:pt x="28888" y="32187"/>
                </a:lnTo>
                <a:lnTo>
                  <a:pt x="29537" y="32076"/>
                </a:lnTo>
                <a:lnTo>
                  <a:pt x="30167" y="31946"/>
                </a:lnTo>
                <a:lnTo>
                  <a:pt x="30760" y="31816"/>
                </a:lnTo>
                <a:lnTo>
                  <a:pt x="31316" y="31668"/>
                </a:lnTo>
                <a:lnTo>
                  <a:pt x="31854" y="31520"/>
                </a:lnTo>
                <a:lnTo>
                  <a:pt x="32355" y="31353"/>
                </a:lnTo>
                <a:lnTo>
                  <a:pt x="32800" y="31186"/>
                </a:lnTo>
                <a:lnTo>
                  <a:pt x="33634" y="30852"/>
                </a:lnTo>
                <a:lnTo>
                  <a:pt x="34339" y="30556"/>
                </a:lnTo>
                <a:lnTo>
                  <a:pt x="34116" y="30519"/>
                </a:lnTo>
                <a:lnTo>
                  <a:pt x="34209" y="30426"/>
                </a:lnTo>
                <a:lnTo>
                  <a:pt x="34487" y="30148"/>
                </a:lnTo>
                <a:lnTo>
                  <a:pt x="34672" y="29944"/>
                </a:lnTo>
                <a:lnTo>
                  <a:pt x="34895" y="29703"/>
                </a:lnTo>
                <a:lnTo>
                  <a:pt x="35117" y="29388"/>
                </a:lnTo>
                <a:lnTo>
                  <a:pt x="35340" y="29035"/>
                </a:lnTo>
                <a:lnTo>
                  <a:pt x="35562" y="28646"/>
                </a:lnTo>
                <a:lnTo>
                  <a:pt x="35785" y="28201"/>
                </a:lnTo>
                <a:lnTo>
                  <a:pt x="35989" y="27700"/>
                </a:lnTo>
                <a:lnTo>
                  <a:pt x="36156" y="27163"/>
                </a:lnTo>
                <a:lnTo>
                  <a:pt x="36248" y="26866"/>
                </a:lnTo>
                <a:lnTo>
                  <a:pt x="36304" y="26551"/>
                </a:lnTo>
                <a:lnTo>
                  <a:pt x="36378" y="26236"/>
                </a:lnTo>
                <a:lnTo>
                  <a:pt x="36415" y="25902"/>
                </a:lnTo>
                <a:lnTo>
                  <a:pt x="36452" y="25568"/>
                </a:lnTo>
                <a:lnTo>
                  <a:pt x="36489" y="25216"/>
                </a:lnTo>
                <a:lnTo>
                  <a:pt x="36489" y="24845"/>
                </a:lnTo>
                <a:lnTo>
                  <a:pt x="36489" y="24456"/>
                </a:lnTo>
                <a:lnTo>
                  <a:pt x="36471" y="24085"/>
                </a:lnTo>
                <a:lnTo>
                  <a:pt x="36415" y="23733"/>
                </a:lnTo>
                <a:lnTo>
                  <a:pt x="36341" y="23399"/>
                </a:lnTo>
                <a:lnTo>
                  <a:pt x="36248" y="23084"/>
                </a:lnTo>
                <a:lnTo>
                  <a:pt x="36119" y="22787"/>
                </a:lnTo>
                <a:lnTo>
                  <a:pt x="35970" y="22527"/>
                </a:lnTo>
                <a:lnTo>
                  <a:pt x="35803" y="22286"/>
                </a:lnTo>
                <a:lnTo>
                  <a:pt x="35636" y="22064"/>
                </a:lnTo>
                <a:lnTo>
                  <a:pt x="35433" y="21841"/>
                </a:lnTo>
                <a:lnTo>
                  <a:pt x="35210" y="21656"/>
                </a:lnTo>
                <a:lnTo>
                  <a:pt x="34988" y="21489"/>
                </a:lnTo>
                <a:lnTo>
                  <a:pt x="34747" y="21341"/>
                </a:lnTo>
                <a:lnTo>
                  <a:pt x="34505" y="21211"/>
                </a:lnTo>
                <a:lnTo>
                  <a:pt x="34246" y="21100"/>
                </a:lnTo>
                <a:lnTo>
                  <a:pt x="33968" y="21007"/>
                </a:lnTo>
                <a:lnTo>
                  <a:pt x="33690" y="20933"/>
                </a:lnTo>
                <a:lnTo>
                  <a:pt x="33412" y="20877"/>
                </a:lnTo>
                <a:lnTo>
                  <a:pt x="33133" y="20822"/>
                </a:lnTo>
                <a:lnTo>
                  <a:pt x="32855" y="20803"/>
                </a:lnTo>
                <a:lnTo>
                  <a:pt x="32577" y="20785"/>
                </a:lnTo>
                <a:lnTo>
                  <a:pt x="32299" y="20785"/>
                </a:lnTo>
                <a:lnTo>
                  <a:pt x="32021" y="20803"/>
                </a:lnTo>
                <a:lnTo>
                  <a:pt x="31743" y="20840"/>
                </a:lnTo>
                <a:lnTo>
                  <a:pt x="31465" y="20877"/>
                </a:lnTo>
                <a:lnTo>
                  <a:pt x="31205" y="20933"/>
                </a:lnTo>
                <a:lnTo>
                  <a:pt x="30964" y="21007"/>
                </a:lnTo>
                <a:lnTo>
                  <a:pt x="30723" y="21100"/>
                </a:lnTo>
                <a:lnTo>
                  <a:pt x="30482" y="21192"/>
                </a:lnTo>
                <a:lnTo>
                  <a:pt x="30278" y="21304"/>
                </a:lnTo>
                <a:lnTo>
                  <a:pt x="30074" y="21415"/>
                </a:lnTo>
                <a:lnTo>
                  <a:pt x="29889" y="21545"/>
                </a:lnTo>
                <a:lnTo>
                  <a:pt x="29722" y="21693"/>
                </a:lnTo>
                <a:lnTo>
                  <a:pt x="29574" y="21841"/>
                </a:lnTo>
                <a:lnTo>
                  <a:pt x="29444" y="22008"/>
                </a:lnTo>
                <a:lnTo>
                  <a:pt x="29314" y="22175"/>
                </a:lnTo>
                <a:lnTo>
                  <a:pt x="29203" y="22342"/>
                </a:lnTo>
                <a:lnTo>
                  <a:pt x="29110" y="22509"/>
                </a:lnTo>
                <a:lnTo>
                  <a:pt x="29036" y="22694"/>
                </a:lnTo>
                <a:lnTo>
                  <a:pt x="28962" y="22880"/>
                </a:lnTo>
                <a:lnTo>
                  <a:pt x="28925" y="23065"/>
                </a:lnTo>
                <a:lnTo>
                  <a:pt x="28869" y="23250"/>
                </a:lnTo>
                <a:lnTo>
                  <a:pt x="28850" y="23436"/>
                </a:lnTo>
                <a:lnTo>
                  <a:pt x="28832" y="23621"/>
                </a:lnTo>
                <a:lnTo>
                  <a:pt x="28813" y="23807"/>
                </a:lnTo>
                <a:lnTo>
                  <a:pt x="28832" y="24178"/>
                </a:lnTo>
                <a:lnTo>
                  <a:pt x="28888" y="24530"/>
                </a:lnTo>
                <a:lnTo>
                  <a:pt x="28999" y="24864"/>
                </a:lnTo>
                <a:lnTo>
                  <a:pt x="29129" y="25160"/>
                </a:lnTo>
                <a:lnTo>
                  <a:pt x="29203" y="25290"/>
                </a:lnTo>
                <a:lnTo>
                  <a:pt x="29295" y="25420"/>
                </a:lnTo>
                <a:lnTo>
                  <a:pt x="29388" y="25550"/>
                </a:lnTo>
                <a:lnTo>
                  <a:pt x="29481" y="25661"/>
                </a:lnTo>
                <a:lnTo>
                  <a:pt x="29592" y="25753"/>
                </a:lnTo>
                <a:lnTo>
                  <a:pt x="29703" y="25846"/>
                </a:lnTo>
                <a:lnTo>
                  <a:pt x="29833" y="25902"/>
                </a:lnTo>
                <a:lnTo>
                  <a:pt x="29963" y="25957"/>
                </a:lnTo>
                <a:lnTo>
                  <a:pt x="30093" y="26013"/>
                </a:lnTo>
                <a:lnTo>
                  <a:pt x="30241" y="26032"/>
                </a:lnTo>
                <a:lnTo>
                  <a:pt x="30389" y="26050"/>
                </a:lnTo>
                <a:lnTo>
                  <a:pt x="30538" y="26032"/>
                </a:lnTo>
                <a:lnTo>
                  <a:pt x="31075" y="25976"/>
                </a:lnTo>
                <a:lnTo>
                  <a:pt x="31520" y="25939"/>
                </a:lnTo>
                <a:lnTo>
                  <a:pt x="31854" y="25920"/>
                </a:lnTo>
                <a:lnTo>
                  <a:pt x="32095" y="25957"/>
                </a:lnTo>
                <a:lnTo>
                  <a:pt x="32188" y="25976"/>
                </a:lnTo>
                <a:lnTo>
                  <a:pt x="32262" y="25995"/>
                </a:lnTo>
                <a:lnTo>
                  <a:pt x="32318" y="26032"/>
                </a:lnTo>
                <a:lnTo>
                  <a:pt x="32373" y="26087"/>
                </a:lnTo>
                <a:lnTo>
                  <a:pt x="32410" y="26143"/>
                </a:lnTo>
                <a:lnTo>
                  <a:pt x="32429" y="26198"/>
                </a:lnTo>
                <a:lnTo>
                  <a:pt x="32447" y="26365"/>
                </a:lnTo>
                <a:lnTo>
                  <a:pt x="32447" y="26551"/>
                </a:lnTo>
                <a:lnTo>
                  <a:pt x="32429" y="26755"/>
                </a:lnTo>
                <a:lnTo>
                  <a:pt x="32392" y="26866"/>
                </a:lnTo>
                <a:lnTo>
                  <a:pt x="32355" y="26959"/>
                </a:lnTo>
                <a:lnTo>
                  <a:pt x="32318" y="27051"/>
                </a:lnTo>
                <a:lnTo>
                  <a:pt x="32243" y="27144"/>
                </a:lnTo>
                <a:lnTo>
                  <a:pt x="32151" y="27218"/>
                </a:lnTo>
                <a:lnTo>
                  <a:pt x="32040" y="27274"/>
                </a:lnTo>
                <a:lnTo>
                  <a:pt x="31910" y="27329"/>
                </a:lnTo>
                <a:lnTo>
                  <a:pt x="31743" y="27385"/>
                </a:lnTo>
                <a:lnTo>
                  <a:pt x="31539" y="27404"/>
                </a:lnTo>
                <a:lnTo>
                  <a:pt x="31298" y="27422"/>
                </a:lnTo>
                <a:lnTo>
                  <a:pt x="31038" y="27404"/>
                </a:lnTo>
                <a:lnTo>
                  <a:pt x="30723" y="27367"/>
                </a:lnTo>
                <a:lnTo>
                  <a:pt x="30389" y="27311"/>
                </a:lnTo>
                <a:lnTo>
                  <a:pt x="30056" y="27218"/>
                </a:lnTo>
                <a:lnTo>
                  <a:pt x="29740" y="27107"/>
                </a:lnTo>
                <a:lnTo>
                  <a:pt x="29425" y="26977"/>
                </a:lnTo>
                <a:lnTo>
                  <a:pt x="29129" y="26810"/>
                </a:lnTo>
                <a:lnTo>
                  <a:pt x="28850" y="26606"/>
                </a:lnTo>
                <a:lnTo>
                  <a:pt x="28572" y="26384"/>
                </a:lnTo>
                <a:lnTo>
                  <a:pt x="28331" y="26143"/>
                </a:lnTo>
                <a:lnTo>
                  <a:pt x="28127" y="25846"/>
                </a:lnTo>
                <a:lnTo>
                  <a:pt x="27942" y="25531"/>
                </a:lnTo>
                <a:lnTo>
                  <a:pt x="27868" y="25364"/>
                </a:lnTo>
                <a:lnTo>
                  <a:pt x="27794" y="25179"/>
                </a:lnTo>
                <a:lnTo>
                  <a:pt x="27738" y="24993"/>
                </a:lnTo>
                <a:lnTo>
                  <a:pt x="27682" y="24808"/>
                </a:lnTo>
                <a:lnTo>
                  <a:pt x="27645" y="24604"/>
                </a:lnTo>
                <a:lnTo>
                  <a:pt x="27608" y="24381"/>
                </a:lnTo>
                <a:lnTo>
                  <a:pt x="27590" y="24159"/>
                </a:lnTo>
                <a:lnTo>
                  <a:pt x="27571" y="23936"/>
                </a:lnTo>
                <a:lnTo>
                  <a:pt x="27590" y="23695"/>
                </a:lnTo>
                <a:lnTo>
                  <a:pt x="27608" y="23454"/>
                </a:lnTo>
                <a:lnTo>
                  <a:pt x="27627" y="23195"/>
                </a:lnTo>
                <a:lnTo>
                  <a:pt x="27664" y="22935"/>
                </a:lnTo>
                <a:lnTo>
                  <a:pt x="27719" y="22676"/>
                </a:lnTo>
                <a:lnTo>
                  <a:pt x="27794" y="22416"/>
                </a:lnTo>
                <a:lnTo>
                  <a:pt x="27886" y="22157"/>
                </a:lnTo>
                <a:lnTo>
                  <a:pt x="27979" y="21916"/>
                </a:lnTo>
                <a:lnTo>
                  <a:pt x="28090" y="21674"/>
                </a:lnTo>
                <a:lnTo>
                  <a:pt x="28220" y="21433"/>
                </a:lnTo>
                <a:lnTo>
                  <a:pt x="28350" y="21211"/>
                </a:lnTo>
                <a:lnTo>
                  <a:pt x="28498" y="21007"/>
                </a:lnTo>
                <a:lnTo>
                  <a:pt x="28665" y="20803"/>
                </a:lnTo>
                <a:lnTo>
                  <a:pt x="28832" y="20599"/>
                </a:lnTo>
                <a:lnTo>
                  <a:pt x="29017" y="20414"/>
                </a:lnTo>
                <a:lnTo>
                  <a:pt x="29221" y="20247"/>
                </a:lnTo>
                <a:lnTo>
                  <a:pt x="29425" y="20080"/>
                </a:lnTo>
                <a:lnTo>
                  <a:pt x="29629" y="19932"/>
                </a:lnTo>
                <a:lnTo>
                  <a:pt x="29852" y="19783"/>
                </a:lnTo>
                <a:lnTo>
                  <a:pt x="30093" y="19672"/>
                </a:lnTo>
                <a:lnTo>
                  <a:pt x="30334" y="19561"/>
                </a:lnTo>
                <a:lnTo>
                  <a:pt x="30575" y="19450"/>
                </a:lnTo>
                <a:lnTo>
                  <a:pt x="30834" y="19375"/>
                </a:lnTo>
                <a:lnTo>
                  <a:pt x="31094" y="19301"/>
                </a:lnTo>
                <a:lnTo>
                  <a:pt x="31354" y="19246"/>
                </a:lnTo>
                <a:lnTo>
                  <a:pt x="31632" y="19209"/>
                </a:lnTo>
                <a:lnTo>
                  <a:pt x="31928" y="19190"/>
                </a:lnTo>
                <a:lnTo>
                  <a:pt x="32206" y="19190"/>
                </a:lnTo>
                <a:lnTo>
                  <a:pt x="32503" y="19209"/>
                </a:lnTo>
                <a:lnTo>
                  <a:pt x="32800" y="19227"/>
                </a:lnTo>
                <a:lnTo>
                  <a:pt x="33115" y="19283"/>
                </a:lnTo>
                <a:lnTo>
                  <a:pt x="33412" y="19357"/>
                </a:lnTo>
                <a:lnTo>
                  <a:pt x="33727" y="19450"/>
                </a:lnTo>
                <a:lnTo>
                  <a:pt x="34042" y="19561"/>
                </a:lnTo>
                <a:lnTo>
                  <a:pt x="34357" y="19691"/>
                </a:lnTo>
                <a:lnTo>
                  <a:pt x="34672" y="19839"/>
                </a:lnTo>
                <a:lnTo>
                  <a:pt x="34988" y="20006"/>
                </a:lnTo>
                <a:lnTo>
                  <a:pt x="35284" y="20173"/>
                </a:lnTo>
                <a:lnTo>
                  <a:pt x="35562" y="20340"/>
                </a:lnTo>
                <a:lnTo>
                  <a:pt x="35840" y="20543"/>
                </a:lnTo>
                <a:lnTo>
                  <a:pt x="36081" y="20729"/>
                </a:lnTo>
                <a:lnTo>
                  <a:pt x="36304" y="20933"/>
                </a:lnTo>
                <a:lnTo>
                  <a:pt x="36526" y="21137"/>
                </a:lnTo>
                <a:lnTo>
                  <a:pt x="36712" y="21341"/>
                </a:lnTo>
                <a:lnTo>
                  <a:pt x="36897" y="21563"/>
                </a:lnTo>
                <a:lnTo>
                  <a:pt x="37064" y="21786"/>
                </a:lnTo>
                <a:lnTo>
                  <a:pt x="37231" y="22008"/>
                </a:lnTo>
                <a:lnTo>
                  <a:pt x="37361" y="22231"/>
                </a:lnTo>
                <a:lnTo>
                  <a:pt x="37491" y="22472"/>
                </a:lnTo>
                <a:lnTo>
                  <a:pt x="37602" y="22713"/>
                </a:lnTo>
                <a:lnTo>
                  <a:pt x="37695" y="22972"/>
                </a:lnTo>
                <a:lnTo>
                  <a:pt x="37787" y="23213"/>
                </a:lnTo>
                <a:lnTo>
                  <a:pt x="37861" y="23473"/>
                </a:lnTo>
                <a:lnTo>
                  <a:pt x="37917" y="23733"/>
                </a:lnTo>
                <a:lnTo>
                  <a:pt x="37954" y="23992"/>
                </a:lnTo>
                <a:lnTo>
                  <a:pt x="37991" y="24252"/>
                </a:lnTo>
                <a:lnTo>
                  <a:pt x="38010" y="24511"/>
                </a:lnTo>
                <a:lnTo>
                  <a:pt x="38028" y="24789"/>
                </a:lnTo>
                <a:lnTo>
                  <a:pt x="38028" y="25327"/>
                </a:lnTo>
                <a:lnTo>
                  <a:pt x="37973" y="25883"/>
                </a:lnTo>
                <a:lnTo>
                  <a:pt x="37880" y="26440"/>
                </a:lnTo>
                <a:lnTo>
                  <a:pt x="37750" y="26996"/>
                </a:lnTo>
                <a:lnTo>
                  <a:pt x="37583" y="27552"/>
                </a:lnTo>
                <a:lnTo>
                  <a:pt x="37398" y="28127"/>
                </a:lnTo>
                <a:lnTo>
                  <a:pt x="37231" y="28609"/>
                </a:lnTo>
                <a:lnTo>
                  <a:pt x="37046" y="29035"/>
                </a:lnTo>
                <a:lnTo>
                  <a:pt x="36879" y="29406"/>
                </a:lnTo>
                <a:lnTo>
                  <a:pt x="36730" y="29721"/>
                </a:lnTo>
                <a:lnTo>
                  <a:pt x="36582" y="29981"/>
                </a:lnTo>
                <a:lnTo>
                  <a:pt x="36452" y="30203"/>
                </a:lnTo>
                <a:lnTo>
                  <a:pt x="36323" y="30370"/>
                </a:lnTo>
                <a:lnTo>
                  <a:pt x="36545" y="30593"/>
                </a:lnTo>
                <a:lnTo>
                  <a:pt x="36805" y="30852"/>
                </a:lnTo>
                <a:lnTo>
                  <a:pt x="37120" y="31112"/>
                </a:lnTo>
                <a:lnTo>
                  <a:pt x="37491" y="31408"/>
                </a:lnTo>
                <a:lnTo>
                  <a:pt x="37898" y="31705"/>
                </a:lnTo>
                <a:lnTo>
                  <a:pt x="38381" y="31983"/>
                </a:lnTo>
                <a:lnTo>
                  <a:pt x="38918" y="32261"/>
                </a:lnTo>
                <a:lnTo>
                  <a:pt x="39215" y="32391"/>
                </a:lnTo>
                <a:lnTo>
                  <a:pt x="39512" y="32502"/>
                </a:lnTo>
                <a:lnTo>
                  <a:pt x="39827" y="32632"/>
                </a:lnTo>
                <a:lnTo>
                  <a:pt x="40179" y="32725"/>
                </a:lnTo>
                <a:lnTo>
                  <a:pt x="40531" y="32836"/>
                </a:lnTo>
                <a:lnTo>
                  <a:pt x="40902" y="32910"/>
                </a:lnTo>
                <a:lnTo>
                  <a:pt x="41291" y="32984"/>
                </a:lnTo>
                <a:lnTo>
                  <a:pt x="41699" y="33059"/>
                </a:lnTo>
                <a:lnTo>
                  <a:pt x="42126" y="33096"/>
                </a:lnTo>
                <a:lnTo>
                  <a:pt x="42571" y="33133"/>
                </a:lnTo>
                <a:lnTo>
                  <a:pt x="43034" y="33151"/>
                </a:lnTo>
                <a:lnTo>
                  <a:pt x="43516" y="33151"/>
                </a:lnTo>
                <a:lnTo>
                  <a:pt x="44036" y="33133"/>
                </a:lnTo>
                <a:lnTo>
                  <a:pt x="44555" y="33096"/>
                </a:lnTo>
                <a:lnTo>
                  <a:pt x="45092" y="33040"/>
                </a:lnTo>
                <a:lnTo>
                  <a:pt x="45649" y="32966"/>
                </a:lnTo>
                <a:lnTo>
                  <a:pt x="46242" y="32873"/>
                </a:lnTo>
                <a:lnTo>
                  <a:pt x="46854" y="32743"/>
                </a:lnTo>
                <a:lnTo>
                  <a:pt x="47336" y="32632"/>
                </a:lnTo>
                <a:lnTo>
                  <a:pt x="47799" y="32502"/>
                </a:lnTo>
                <a:lnTo>
                  <a:pt x="48244" y="32373"/>
                </a:lnTo>
                <a:lnTo>
                  <a:pt x="48671" y="32224"/>
                </a:lnTo>
                <a:lnTo>
                  <a:pt x="49097" y="32057"/>
                </a:lnTo>
                <a:lnTo>
                  <a:pt x="49487" y="31909"/>
                </a:lnTo>
                <a:lnTo>
                  <a:pt x="49857" y="31724"/>
                </a:lnTo>
                <a:lnTo>
                  <a:pt x="50210" y="31557"/>
                </a:lnTo>
                <a:lnTo>
                  <a:pt x="50543" y="31371"/>
                </a:lnTo>
                <a:lnTo>
                  <a:pt x="50859" y="31167"/>
                </a:lnTo>
                <a:lnTo>
                  <a:pt x="51174" y="30982"/>
                </a:lnTo>
                <a:lnTo>
                  <a:pt x="51470" y="30778"/>
                </a:lnTo>
                <a:lnTo>
                  <a:pt x="51730" y="30574"/>
                </a:lnTo>
                <a:lnTo>
                  <a:pt x="52008" y="30370"/>
                </a:lnTo>
                <a:lnTo>
                  <a:pt x="52249" y="30148"/>
                </a:lnTo>
                <a:lnTo>
                  <a:pt x="52472" y="29944"/>
                </a:lnTo>
                <a:lnTo>
                  <a:pt x="52898" y="29499"/>
                </a:lnTo>
                <a:lnTo>
                  <a:pt x="53287" y="29072"/>
                </a:lnTo>
                <a:lnTo>
                  <a:pt x="53621" y="28627"/>
                </a:lnTo>
                <a:lnTo>
                  <a:pt x="53899" y="28201"/>
                </a:lnTo>
                <a:lnTo>
                  <a:pt x="54159" y="27793"/>
                </a:lnTo>
                <a:lnTo>
                  <a:pt x="54381" y="27404"/>
                </a:lnTo>
                <a:lnTo>
                  <a:pt x="54567" y="27033"/>
                </a:lnTo>
                <a:lnTo>
                  <a:pt x="54734" y="26681"/>
                </a:lnTo>
                <a:lnTo>
                  <a:pt x="54641" y="25809"/>
                </a:lnTo>
                <a:lnTo>
                  <a:pt x="54585" y="25309"/>
                </a:lnTo>
                <a:lnTo>
                  <a:pt x="54511" y="24789"/>
                </a:lnTo>
                <a:lnTo>
                  <a:pt x="54400" y="24233"/>
                </a:lnTo>
                <a:lnTo>
                  <a:pt x="54270" y="23658"/>
                </a:lnTo>
                <a:lnTo>
                  <a:pt x="54103" y="23084"/>
                </a:lnTo>
                <a:lnTo>
                  <a:pt x="53918" y="22527"/>
                </a:lnTo>
                <a:lnTo>
                  <a:pt x="53695" y="21990"/>
                </a:lnTo>
                <a:lnTo>
                  <a:pt x="53566" y="21730"/>
                </a:lnTo>
                <a:lnTo>
                  <a:pt x="53436" y="21471"/>
                </a:lnTo>
                <a:lnTo>
                  <a:pt x="53287" y="21229"/>
                </a:lnTo>
                <a:lnTo>
                  <a:pt x="53139" y="20988"/>
                </a:lnTo>
                <a:lnTo>
                  <a:pt x="52972" y="20766"/>
                </a:lnTo>
                <a:lnTo>
                  <a:pt x="52787" y="20562"/>
                </a:lnTo>
                <a:lnTo>
                  <a:pt x="52601" y="20358"/>
                </a:lnTo>
                <a:lnTo>
                  <a:pt x="52398" y="20191"/>
                </a:lnTo>
                <a:lnTo>
                  <a:pt x="52194" y="20024"/>
                </a:lnTo>
                <a:lnTo>
                  <a:pt x="51971" y="19876"/>
                </a:lnTo>
                <a:lnTo>
                  <a:pt x="51730" y="19746"/>
                </a:lnTo>
                <a:lnTo>
                  <a:pt x="51489" y="19635"/>
                </a:lnTo>
                <a:lnTo>
                  <a:pt x="51229" y="19561"/>
                </a:lnTo>
                <a:lnTo>
                  <a:pt x="50951" y="19505"/>
                </a:lnTo>
                <a:lnTo>
                  <a:pt x="50581" y="19450"/>
                </a:lnTo>
                <a:lnTo>
                  <a:pt x="50247" y="19412"/>
                </a:lnTo>
                <a:lnTo>
                  <a:pt x="49913" y="19375"/>
                </a:lnTo>
                <a:lnTo>
                  <a:pt x="49579" y="19357"/>
                </a:lnTo>
                <a:lnTo>
                  <a:pt x="49264" y="19375"/>
                </a:lnTo>
                <a:lnTo>
                  <a:pt x="48967" y="19375"/>
                </a:lnTo>
                <a:lnTo>
                  <a:pt x="48671" y="19412"/>
                </a:lnTo>
                <a:lnTo>
                  <a:pt x="48393" y="19450"/>
                </a:lnTo>
                <a:lnTo>
                  <a:pt x="48115" y="19505"/>
                </a:lnTo>
                <a:lnTo>
                  <a:pt x="47855" y="19561"/>
                </a:lnTo>
                <a:lnTo>
                  <a:pt x="47595" y="19635"/>
                </a:lnTo>
                <a:lnTo>
                  <a:pt x="47373" y="19728"/>
                </a:lnTo>
                <a:lnTo>
                  <a:pt x="47132" y="19820"/>
                </a:lnTo>
                <a:lnTo>
                  <a:pt x="46928" y="19932"/>
                </a:lnTo>
                <a:lnTo>
                  <a:pt x="46724" y="20061"/>
                </a:lnTo>
                <a:lnTo>
                  <a:pt x="46520" y="20191"/>
                </a:lnTo>
                <a:lnTo>
                  <a:pt x="46353" y="20321"/>
                </a:lnTo>
                <a:lnTo>
                  <a:pt x="46186" y="20469"/>
                </a:lnTo>
                <a:lnTo>
                  <a:pt x="46019" y="20618"/>
                </a:lnTo>
                <a:lnTo>
                  <a:pt x="45871" y="20785"/>
                </a:lnTo>
                <a:lnTo>
                  <a:pt x="45741" y="20951"/>
                </a:lnTo>
                <a:lnTo>
                  <a:pt x="45612" y="21137"/>
                </a:lnTo>
                <a:lnTo>
                  <a:pt x="45500" y="21322"/>
                </a:lnTo>
                <a:lnTo>
                  <a:pt x="45408" y="21526"/>
                </a:lnTo>
                <a:lnTo>
                  <a:pt x="45333" y="21712"/>
                </a:lnTo>
                <a:lnTo>
                  <a:pt x="45259" y="21916"/>
                </a:lnTo>
                <a:lnTo>
                  <a:pt x="45185" y="22138"/>
                </a:lnTo>
                <a:lnTo>
                  <a:pt x="45148" y="22360"/>
                </a:lnTo>
                <a:lnTo>
                  <a:pt x="45111" y="22583"/>
                </a:lnTo>
                <a:lnTo>
                  <a:pt x="45092" y="22805"/>
                </a:lnTo>
                <a:lnTo>
                  <a:pt x="45074" y="23028"/>
                </a:lnTo>
                <a:lnTo>
                  <a:pt x="45074" y="23269"/>
                </a:lnTo>
                <a:lnTo>
                  <a:pt x="45111" y="23733"/>
                </a:lnTo>
                <a:lnTo>
                  <a:pt x="45167" y="24178"/>
                </a:lnTo>
                <a:lnTo>
                  <a:pt x="45241" y="24585"/>
                </a:lnTo>
                <a:lnTo>
                  <a:pt x="45352" y="24993"/>
                </a:lnTo>
                <a:lnTo>
                  <a:pt x="45482" y="25346"/>
                </a:lnTo>
                <a:lnTo>
                  <a:pt x="45630" y="25698"/>
                </a:lnTo>
                <a:lnTo>
                  <a:pt x="45797" y="25995"/>
                </a:lnTo>
                <a:lnTo>
                  <a:pt x="45982" y="26273"/>
                </a:lnTo>
                <a:lnTo>
                  <a:pt x="46186" y="26514"/>
                </a:lnTo>
                <a:lnTo>
                  <a:pt x="46409" y="26736"/>
                </a:lnTo>
                <a:lnTo>
                  <a:pt x="46650" y="26903"/>
                </a:lnTo>
                <a:lnTo>
                  <a:pt x="46909" y="27051"/>
                </a:lnTo>
                <a:lnTo>
                  <a:pt x="47169" y="27144"/>
                </a:lnTo>
                <a:lnTo>
                  <a:pt x="47447" y="27200"/>
                </a:lnTo>
                <a:lnTo>
                  <a:pt x="47744" y="27200"/>
                </a:lnTo>
                <a:lnTo>
                  <a:pt x="48040" y="27181"/>
                </a:lnTo>
                <a:lnTo>
                  <a:pt x="48319" y="27126"/>
                </a:lnTo>
                <a:lnTo>
                  <a:pt x="48578" y="27051"/>
                </a:lnTo>
                <a:lnTo>
                  <a:pt x="48819" y="26977"/>
                </a:lnTo>
                <a:lnTo>
                  <a:pt x="49042" y="26903"/>
                </a:lnTo>
                <a:lnTo>
                  <a:pt x="49394" y="26736"/>
                </a:lnTo>
                <a:lnTo>
                  <a:pt x="49672" y="26588"/>
                </a:lnTo>
                <a:lnTo>
                  <a:pt x="49913" y="26477"/>
                </a:lnTo>
                <a:lnTo>
                  <a:pt x="50024" y="26440"/>
                </a:lnTo>
                <a:lnTo>
                  <a:pt x="50117" y="26421"/>
                </a:lnTo>
                <a:lnTo>
                  <a:pt x="50210" y="26402"/>
                </a:lnTo>
                <a:lnTo>
                  <a:pt x="50284" y="26421"/>
                </a:lnTo>
                <a:lnTo>
                  <a:pt x="50377" y="26458"/>
                </a:lnTo>
                <a:lnTo>
                  <a:pt x="50469" y="26514"/>
                </a:lnTo>
                <a:lnTo>
                  <a:pt x="50543" y="26588"/>
                </a:lnTo>
                <a:lnTo>
                  <a:pt x="50618" y="26699"/>
                </a:lnTo>
                <a:lnTo>
                  <a:pt x="50673" y="26829"/>
                </a:lnTo>
                <a:lnTo>
                  <a:pt x="50710" y="26959"/>
                </a:lnTo>
                <a:lnTo>
                  <a:pt x="50729" y="27126"/>
                </a:lnTo>
                <a:lnTo>
                  <a:pt x="50729" y="27292"/>
                </a:lnTo>
                <a:lnTo>
                  <a:pt x="50692" y="27459"/>
                </a:lnTo>
                <a:lnTo>
                  <a:pt x="50636" y="27626"/>
                </a:lnTo>
                <a:lnTo>
                  <a:pt x="50543" y="27812"/>
                </a:lnTo>
                <a:lnTo>
                  <a:pt x="50414" y="27978"/>
                </a:lnTo>
                <a:lnTo>
                  <a:pt x="50247" y="28145"/>
                </a:lnTo>
                <a:lnTo>
                  <a:pt x="50043" y="28294"/>
                </a:lnTo>
                <a:lnTo>
                  <a:pt x="49802" y="28442"/>
                </a:lnTo>
                <a:lnTo>
                  <a:pt x="49524" y="28553"/>
                </a:lnTo>
                <a:lnTo>
                  <a:pt x="49190" y="28664"/>
                </a:lnTo>
                <a:lnTo>
                  <a:pt x="48801" y="28757"/>
                </a:lnTo>
                <a:lnTo>
                  <a:pt x="48597" y="28776"/>
                </a:lnTo>
                <a:lnTo>
                  <a:pt x="48374" y="28794"/>
                </a:lnTo>
                <a:lnTo>
                  <a:pt x="48152" y="28794"/>
                </a:lnTo>
                <a:lnTo>
                  <a:pt x="47948" y="28776"/>
                </a:lnTo>
                <a:lnTo>
                  <a:pt x="47725" y="28739"/>
                </a:lnTo>
                <a:lnTo>
                  <a:pt x="47484" y="28702"/>
                </a:lnTo>
                <a:lnTo>
                  <a:pt x="47262" y="28646"/>
                </a:lnTo>
                <a:lnTo>
                  <a:pt x="47039" y="28572"/>
                </a:lnTo>
                <a:lnTo>
                  <a:pt x="46817" y="28479"/>
                </a:lnTo>
                <a:lnTo>
                  <a:pt x="46594" y="28368"/>
                </a:lnTo>
                <a:lnTo>
                  <a:pt x="46372" y="28257"/>
                </a:lnTo>
                <a:lnTo>
                  <a:pt x="46168" y="28127"/>
                </a:lnTo>
                <a:lnTo>
                  <a:pt x="45945" y="27997"/>
                </a:lnTo>
                <a:lnTo>
                  <a:pt x="45741" y="27849"/>
                </a:lnTo>
                <a:lnTo>
                  <a:pt x="45537" y="27682"/>
                </a:lnTo>
                <a:lnTo>
                  <a:pt x="45352" y="27496"/>
                </a:lnTo>
                <a:lnTo>
                  <a:pt x="45167" y="27311"/>
                </a:lnTo>
                <a:lnTo>
                  <a:pt x="44981" y="27107"/>
                </a:lnTo>
                <a:lnTo>
                  <a:pt x="44814" y="26903"/>
                </a:lnTo>
                <a:lnTo>
                  <a:pt x="44647" y="26681"/>
                </a:lnTo>
                <a:lnTo>
                  <a:pt x="44499" y="26440"/>
                </a:lnTo>
                <a:lnTo>
                  <a:pt x="44369" y="26198"/>
                </a:lnTo>
                <a:lnTo>
                  <a:pt x="44239" y="25939"/>
                </a:lnTo>
                <a:lnTo>
                  <a:pt x="44128" y="25661"/>
                </a:lnTo>
                <a:lnTo>
                  <a:pt x="44017" y="25383"/>
                </a:lnTo>
                <a:lnTo>
                  <a:pt x="43943" y="25105"/>
                </a:lnTo>
                <a:lnTo>
                  <a:pt x="43869" y="24808"/>
                </a:lnTo>
                <a:lnTo>
                  <a:pt x="43813" y="24493"/>
                </a:lnTo>
                <a:lnTo>
                  <a:pt x="43776" y="24178"/>
                </a:lnTo>
                <a:lnTo>
                  <a:pt x="43776" y="23844"/>
                </a:lnTo>
                <a:lnTo>
                  <a:pt x="43776" y="23510"/>
                </a:lnTo>
                <a:lnTo>
                  <a:pt x="43795" y="23176"/>
                </a:lnTo>
                <a:lnTo>
                  <a:pt x="43832" y="22824"/>
                </a:lnTo>
                <a:lnTo>
                  <a:pt x="43887" y="22490"/>
                </a:lnTo>
                <a:lnTo>
                  <a:pt x="43961" y="22175"/>
                </a:lnTo>
                <a:lnTo>
                  <a:pt x="44036" y="21860"/>
                </a:lnTo>
                <a:lnTo>
                  <a:pt x="44128" y="21563"/>
                </a:lnTo>
                <a:lnTo>
                  <a:pt x="44239" y="21285"/>
                </a:lnTo>
                <a:lnTo>
                  <a:pt x="44369" y="21007"/>
                </a:lnTo>
                <a:lnTo>
                  <a:pt x="44499" y="20747"/>
                </a:lnTo>
                <a:lnTo>
                  <a:pt x="44647" y="20488"/>
                </a:lnTo>
                <a:lnTo>
                  <a:pt x="44814" y="20265"/>
                </a:lnTo>
                <a:lnTo>
                  <a:pt x="45000" y="20024"/>
                </a:lnTo>
                <a:lnTo>
                  <a:pt x="45167" y="19820"/>
                </a:lnTo>
                <a:lnTo>
                  <a:pt x="45370" y="19598"/>
                </a:lnTo>
                <a:lnTo>
                  <a:pt x="45574" y="19412"/>
                </a:lnTo>
                <a:lnTo>
                  <a:pt x="45797" y="19227"/>
                </a:lnTo>
                <a:lnTo>
                  <a:pt x="46019" y="19060"/>
                </a:lnTo>
                <a:lnTo>
                  <a:pt x="46242" y="18893"/>
                </a:lnTo>
                <a:lnTo>
                  <a:pt x="46483" y="18745"/>
                </a:lnTo>
                <a:lnTo>
                  <a:pt x="46743" y="18615"/>
                </a:lnTo>
                <a:lnTo>
                  <a:pt x="47002" y="18485"/>
                </a:lnTo>
                <a:lnTo>
                  <a:pt x="47262" y="18374"/>
                </a:lnTo>
                <a:lnTo>
                  <a:pt x="47540" y="18263"/>
                </a:lnTo>
                <a:lnTo>
                  <a:pt x="47818" y="18189"/>
                </a:lnTo>
                <a:lnTo>
                  <a:pt x="48096" y="18096"/>
                </a:lnTo>
                <a:lnTo>
                  <a:pt x="48393" y="18040"/>
                </a:lnTo>
                <a:lnTo>
                  <a:pt x="48689" y="17985"/>
                </a:lnTo>
                <a:lnTo>
                  <a:pt x="48986" y="17929"/>
                </a:lnTo>
                <a:lnTo>
                  <a:pt x="49301" y="17892"/>
                </a:lnTo>
                <a:lnTo>
                  <a:pt x="49616" y="17874"/>
                </a:lnTo>
                <a:lnTo>
                  <a:pt x="50562" y="17874"/>
                </a:lnTo>
                <a:lnTo>
                  <a:pt x="50877" y="17911"/>
                </a:lnTo>
                <a:lnTo>
                  <a:pt x="51174" y="17948"/>
                </a:lnTo>
                <a:lnTo>
                  <a:pt x="51470" y="18022"/>
                </a:lnTo>
                <a:lnTo>
                  <a:pt x="51749" y="18096"/>
                </a:lnTo>
                <a:lnTo>
                  <a:pt x="52008" y="18207"/>
                </a:lnTo>
                <a:lnTo>
                  <a:pt x="52268" y="18319"/>
                </a:lnTo>
                <a:lnTo>
                  <a:pt x="52509" y="18448"/>
                </a:lnTo>
                <a:lnTo>
                  <a:pt x="52731" y="18597"/>
                </a:lnTo>
                <a:lnTo>
                  <a:pt x="52954" y="18745"/>
                </a:lnTo>
                <a:lnTo>
                  <a:pt x="53158" y="18912"/>
                </a:lnTo>
                <a:lnTo>
                  <a:pt x="53343" y="19097"/>
                </a:lnTo>
                <a:lnTo>
                  <a:pt x="53529" y="19283"/>
                </a:lnTo>
                <a:lnTo>
                  <a:pt x="53714" y="19487"/>
                </a:lnTo>
                <a:lnTo>
                  <a:pt x="53881" y="19691"/>
                </a:lnTo>
                <a:lnTo>
                  <a:pt x="54177" y="20136"/>
                </a:lnTo>
                <a:lnTo>
                  <a:pt x="54456" y="20581"/>
                </a:lnTo>
                <a:lnTo>
                  <a:pt x="54697" y="21063"/>
                </a:lnTo>
                <a:lnTo>
                  <a:pt x="54901" y="21526"/>
                </a:lnTo>
                <a:lnTo>
                  <a:pt x="55086" y="22008"/>
                </a:lnTo>
                <a:lnTo>
                  <a:pt x="55253" y="22472"/>
                </a:lnTo>
                <a:lnTo>
                  <a:pt x="55383" y="22917"/>
                </a:lnTo>
                <a:lnTo>
                  <a:pt x="55624" y="23751"/>
                </a:lnTo>
                <a:lnTo>
                  <a:pt x="55753" y="24307"/>
                </a:lnTo>
                <a:lnTo>
                  <a:pt x="55846" y="24826"/>
                </a:lnTo>
                <a:lnTo>
                  <a:pt x="55920" y="25309"/>
                </a:lnTo>
                <a:lnTo>
                  <a:pt x="55957" y="25753"/>
                </a:lnTo>
                <a:lnTo>
                  <a:pt x="56273" y="25957"/>
                </a:lnTo>
                <a:lnTo>
                  <a:pt x="56643" y="26161"/>
                </a:lnTo>
                <a:lnTo>
                  <a:pt x="57070" y="26384"/>
                </a:lnTo>
                <a:lnTo>
                  <a:pt x="57533" y="26606"/>
                </a:lnTo>
                <a:lnTo>
                  <a:pt x="58071" y="26810"/>
                </a:lnTo>
                <a:lnTo>
                  <a:pt x="58646" y="27014"/>
                </a:lnTo>
                <a:lnTo>
                  <a:pt x="59258" y="27181"/>
                </a:lnTo>
                <a:lnTo>
                  <a:pt x="59573" y="27255"/>
                </a:lnTo>
                <a:lnTo>
                  <a:pt x="59907" y="27311"/>
                </a:lnTo>
                <a:lnTo>
                  <a:pt x="60240" y="27348"/>
                </a:lnTo>
                <a:lnTo>
                  <a:pt x="60593" y="27385"/>
                </a:lnTo>
                <a:lnTo>
                  <a:pt x="60945" y="27404"/>
                </a:lnTo>
                <a:lnTo>
                  <a:pt x="61297" y="27422"/>
                </a:lnTo>
                <a:lnTo>
                  <a:pt x="61668" y="27404"/>
                </a:lnTo>
                <a:lnTo>
                  <a:pt x="62039" y="27367"/>
                </a:lnTo>
                <a:lnTo>
                  <a:pt x="62428" y="27329"/>
                </a:lnTo>
                <a:lnTo>
                  <a:pt x="62799" y="27255"/>
                </a:lnTo>
                <a:lnTo>
                  <a:pt x="63188" y="27163"/>
                </a:lnTo>
                <a:lnTo>
                  <a:pt x="63578" y="27051"/>
                </a:lnTo>
                <a:lnTo>
                  <a:pt x="63967" y="26922"/>
                </a:lnTo>
                <a:lnTo>
                  <a:pt x="64356" y="26755"/>
                </a:lnTo>
                <a:lnTo>
                  <a:pt x="64764" y="26569"/>
                </a:lnTo>
                <a:lnTo>
                  <a:pt x="65154" y="26347"/>
                </a:lnTo>
                <a:lnTo>
                  <a:pt x="65543" y="26106"/>
                </a:lnTo>
                <a:lnTo>
                  <a:pt x="65951" y="25828"/>
                </a:lnTo>
                <a:lnTo>
                  <a:pt x="66396" y="25494"/>
                </a:lnTo>
                <a:lnTo>
                  <a:pt x="66804" y="25142"/>
                </a:lnTo>
                <a:lnTo>
                  <a:pt x="67193" y="24771"/>
                </a:lnTo>
                <a:lnTo>
                  <a:pt x="67545" y="24400"/>
                </a:lnTo>
                <a:lnTo>
                  <a:pt x="67861" y="24011"/>
                </a:lnTo>
                <a:lnTo>
                  <a:pt x="68157" y="23621"/>
                </a:lnTo>
                <a:lnTo>
                  <a:pt x="68435" y="23213"/>
                </a:lnTo>
                <a:lnTo>
                  <a:pt x="68676" y="22805"/>
                </a:lnTo>
                <a:lnTo>
                  <a:pt x="68899" y="22398"/>
                </a:lnTo>
                <a:lnTo>
                  <a:pt x="69084" y="21990"/>
                </a:lnTo>
                <a:lnTo>
                  <a:pt x="69270" y="21582"/>
                </a:lnTo>
                <a:lnTo>
                  <a:pt x="69418" y="21192"/>
                </a:lnTo>
                <a:lnTo>
                  <a:pt x="69566" y="20785"/>
                </a:lnTo>
                <a:lnTo>
                  <a:pt x="69678" y="20395"/>
                </a:lnTo>
                <a:lnTo>
                  <a:pt x="69770" y="19987"/>
                </a:lnTo>
                <a:lnTo>
                  <a:pt x="69863" y="19616"/>
                </a:lnTo>
                <a:lnTo>
                  <a:pt x="69937" y="19246"/>
                </a:lnTo>
                <a:lnTo>
                  <a:pt x="69993" y="18875"/>
                </a:lnTo>
                <a:lnTo>
                  <a:pt x="70067" y="18189"/>
                </a:lnTo>
                <a:lnTo>
                  <a:pt x="70086" y="17577"/>
                </a:lnTo>
                <a:lnTo>
                  <a:pt x="70086" y="17021"/>
                </a:lnTo>
                <a:lnTo>
                  <a:pt x="70049" y="16576"/>
                </a:lnTo>
                <a:lnTo>
                  <a:pt x="69993" y="16205"/>
                </a:lnTo>
                <a:lnTo>
                  <a:pt x="69937" y="15964"/>
                </a:lnTo>
                <a:lnTo>
                  <a:pt x="69919" y="15890"/>
                </a:lnTo>
                <a:lnTo>
                  <a:pt x="69882" y="15853"/>
                </a:lnTo>
                <a:lnTo>
                  <a:pt x="69845" y="15834"/>
                </a:lnTo>
                <a:lnTo>
                  <a:pt x="69770" y="15871"/>
                </a:lnTo>
                <a:lnTo>
                  <a:pt x="69548" y="16001"/>
                </a:lnTo>
                <a:lnTo>
                  <a:pt x="69233" y="16261"/>
                </a:lnTo>
                <a:lnTo>
                  <a:pt x="68825" y="16594"/>
                </a:lnTo>
                <a:lnTo>
                  <a:pt x="68343" y="16984"/>
                </a:lnTo>
                <a:lnTo>
                  <a:pt x="67768" y="17410"/>
                </a:lnTo>
                <a:lnTo>
                  <a:pt x="67156" y="17836"/>
                </a:lnTo>
                <a:lnTo>
                  <a:pt x="66822" y="18059"/>
                </a:lnTo>
                <a:lnTo>
                  <a:pt x="66489" y="18263"/>
                </a:lnTo>
                <a:lnTo>
                  <a:pt x="66136" y="18467"/>
                </a:lnTo>
                <a:lnTo>
                  <a:pt x="65784" y="18671"/>
                </a:lnTo>
                <a:lnTo>
                  <a:pt x="65413" y="18838"/>
                </a:lnTo>
                <a:lnTo>
                  <a:pt x="65042" y="19005"/>
                </a:lnTo>
                <a:lnTo>
                  <a:pt x="64672" y="19134"/>
                </a:lnTo>
                <a:lnTo>
                  <a:pt x="64301" y="19264"/>
                </a:lnTo>
                <a:lnTo>
                  <a:pt x="63911" y="19338"/>
                </a:lnTo>
                <a:lnTo>
                  <a:pt x="63522" y="19412"/>
                </a:lnTo>
                <a:lnTo>
                  <a:pt x="63151" y="19450"/>
                </a:lnTo>
                <a:lnTo>
                  <a:pt x="62762" y="19431"/>
                </a:lnTo>
                <a:lnTo>
                  <a:pt x="62391" y="19394"/>
                </a:lnTo>
                <a:lnTo>
                  <a:pt x="62020" y="19320"/>
                </a:lnTo>
                <a:lnTo>
                  <a:pt x="61835" y="19264"/>
                </a:lnTo>
                <a:lnTo>
                  <a:pt x="61649" y="19190"/>
                </a:lnTo>
                <a:lnTo>
                  <a:pt x="61464" y="19116"/>
                </a:lnTo>
                <a:lnTo>
                  <a:pt x="61279" y="19023"/>
                </a:lnTo>
                <a:lnTo>
                  <a:pt x="61093" y="18912"/>
                </a:lnTo>
                <a:lnTo>
                  <a:pt x="60926" y="18801"/>
                </a:lnTo>
                <a:lnTo>
                  <a:pt x="60741" y="18671"/>
                </a:lnTo>
                <a:lnTo>
                  <a:pt x="60574" y="18541"/>
                </a:lnTo>
                <a:lnTo>
                  <a:pt x="60240" y="18226"/>
                </a:lnTo>
                <a:lnTo>
                  <a:pt x="59944" y="17892"/>
                </a:lnTo>
                <a:lnTo>
                  <a:pt x="59666" y="17540"/>
                </a:lnTo>
                <a:lnTo>
                  <a:pt x="59387" y="17150"/>
                </a:lnTo>
                <a:lnTo>
                  <a:pt x="59146" y="16761"/>
                </a:lnTo>
                <a:lnTo>
                  <a:pt x="58905" y="16353"/>
                </a:lnTo>
                <a:lnTo>
                  <a:pt x="58683" y="15927"/>
                </a:lnTo>
                <a:lnTo>
                  <a:pt x="58479" y="15500"/>
                </a:lnTo>
                <a:lnTo>
                  <a:pt x="58090" y="14592"/>
                </a:lnTo>
                <a:lnTo>
                  <a:pt x="57700" y="13665"/>
                </a:lnTo>
                <a:lnTo>
                  <a:pt x="57311" y="12719"/>
                </a:lnTo>
                <a:lnTo>
                  <a:pt x="56903" y="11792"/>
                </a:lnTo>
                <a:lnTo>
                  <a:pt x="56680" y="11329"/>
                </a:lnTo>
                <a:lnTo>
                  <a:pt x="56458" y="10884"/>
                </a:lnTo>
                <a:lnTo>
                  <a:pt x="56217" y="10439"/>
                </a:lnTo>
                <a:lnTo>
                  <a:pt x="55957" y="9994"/>
                </a:lnTo>
                <a:lnTo>
                  <a:pt x="55679" y="9586"/>
                </a:lnTo>
                <a:lnTo>
                  <a:pt x="55383" y="9178"/>
                </a:lnTo>
                <a:lnTo>
                  <a:pt x="55067" y="8789"/>
                </a:lnTo>
                <a:lnTo>
                  <a:pt x="54715" y="8418"/>
                </a:lnTo>
                <a:lnTo>
                  <a:pt x="54344" y="8065"/>
                </a:lnTo>
                <a:lnTo>
                  <a:pt x="53936" y="7732"/>
                </a:lnTo>
                <a:lnTo>
                  <a:pt x="53510" y="7435"/>
                </a:lnTo>
                <a:lnTo>
                  <a:pt x="53046" y="7157"/>
                </a:lnTo>
                <a:lnTo>
                  <a:pt x="52527" y="6897"/>
                </a:lnTo>
                <a:lnTo>
                  <a:pt x="51990" y="6675"/>
                </a:lnTo>
                <a:lnTo>
                  <a:pt x="51712" y="6582"/>
                </a:lnTo>
                <a:lnTo>
                  <a:pt x="51415" y="6489"/>
                </a:lnTo>
                <a:lnTo>
                  <a:pt x="51100" y="6415"/>
                </a:lnTo>
                <a:lnTo>
                  <a:pt x="50784" y="6341"/>
                </a:lnTo>
                <a:lnTo>
                  <a:pt x="50265" y="6248"/>
                </a:lnTo>
                <a:lnTo>
                  <a:pt x="49746" y="6156"/>
                </a:lnTo>
                <a:lnTo>
                  <a:pt x="49246" y="6100"/>
                </a:lnTo>
                <a:lnTo>
                  <a:pt x="48745" y="6063"/>
                </a:lnTo>
                <a:lnTo>
                  <a:pt x="48263" y="6044"/>
                </a:lnTo>
                <a:lnTo>
                  <a:pt x="47799" y="6044"/>
                </a:lnTo>
                <a:lnTo>
                  <a:pt x="47354" y="6063"/>
                </a:lnTo>
                <a:lnTo>
                  <a:pt x="46909" y="6082"/>
                </a:lnTo>
                <a:lnTo>
                  <a:pt x="46483" y="6119"/>
                </a:lnTo>
                <a:lnTo>
                  <a:pt x="46057" y="6174"/>
                </a:lnTo>
                <a:lnTo>
                  <a:pt x="45649" y="6248"/>
                </a:lnTo>
                <a:lnTo>
                  <a:pt x="45259" y="6341"/>
                </a:lnTo>
                <a:lnTo>
                  <a:pt x="44888" y="6434"/>
                </a:lnTo>
                <a:lnTo>
                  <a:pt x="44518" y="6527"/>
                </a:lnTo>
                <a:lnTo>
                  <a:pt x="44147" y="6638"/>
                </a:lnTo>
                <a:lnTo>
                  <a:pt x="43813" y="6768"/>
                </a:lnTo>
                <a:lnTo>
                  <a:pt x="43164" y="7027"/>
                </a:lnTo>
                <a:lnTo>
                  <a:pt x="42552" y="7305"/>
                </a:lnTo>
                <a:lnTo>
                  <a:pt x="41996" y="7602"/>
                </a:lnTo>
                <a:lnTo>
                  <a:pt x="41477" y="7917"/>
                </a:lnTo>
                <a:lnTo>
                  <a:pt x="41013" y="8214"/>
                </a:lnTo>
                <a:lnTo>
                  <a:pt x="40605" y="8529"/>
                </a:lnTo>
                <a:lnTo>
                  <a:pt x="40235" y="8807"/>
                </a:lnTo>
                <a:lnTo>
                  <a:pt x="39919" y="9067"/>
                </a:lnTo>
                <a:lnTo>
                  <a:pt x="39790" y="9530"/>
                </a:lnTo>
                <a:lnTo>
                  <a:pt x="39623" y="10031"/>
                </a:lnTo>
                <a:lnTo>
                  <a:pt x="39419" y="10587"/>
                </a:lnTo>
                <a:lnTo>
                  <a:pt x="39178" y="11162"/>
                </a:lnTo>
                <a:lnTo>
                  <a:pt x="39029" y="11440"/>
                </a:lnTo>
                <a:lnTo>
                  <a:pt x="38863" y="11755"/>
                </a:lnTo>
                <a:lnTo>
                  <a:pt x="38677" y="12052"/>
                </a:lnTo>
                <a:lnTo>
                  <a:pt x="38492" y="12348"/>
                </a:lnTo>
                <a:lnTo>
                  <a:pt x="38288" y="12645"/>
                </a:lnTo>
                <a:lnTo>
                  <a:pt x="38047" y="12942"/>
                </a:lnTo>
                <a:lnTo>
                  <a:pt x="37806" y="13238"/>
                </a:lnTo>
                <a:lnTo>
                  <a:pt x="37546" y="13535"/>
                </a:lnTo>
                <a:lnTo>
                  <a:pt x="37305" y="13757"/>
                </a:lnTo>
                <a:lnTo>
                  <a:pt x="37064" y="13980"/>
                </a:lnTo>
                <a:lnTo>
                  <a:pt x="36805" y="14184"/>
                </a:lnTo>
                <a:lnTo>
                  <a:pt x="36526" y="14351"/>
                </a:lnTo>
                <a:lnTo>
                  <a:pt x="36230" y="14518"/>
                </a:lnTo>
                <a:lnTo>
                  <a:pt x="35933" y="14666"/>
                </a:lnTo>
                <a:lnTo>
                  <a:pt x="35618" y="14796"/>
                </a:lnTo>
                <a:lnTo>
                  <a:pt x="35284" y="14907"/>
                </a:lnTo>
                <a:lnTo>
                  <a:pt x="34950" y="15000"/>
                </a:lnTo>
                <a:lnTo>
                  <a:pt x="34617" y="15092"/>
                </a:lnTo>
                <a:lnTo>
                  <a:pt x="34283" y="15148"/>
                </a:lnTo>
                <a:lnTo>
                  <a:pt x="33931" y="15204"/>
                </a:lnTo>
                <a:lnTo>
                  <a:pt x="33578" y="15222"/>
                </a:lnTo>
                <a:lnTo>
                  <a:pt x="33226" y="15241"/>
                </a:lnTo>
                <a:lnTo>
                  <a:pt x="32874" y="15241"/>
                </a:lnTo>
                <a:lnTo>
                  <a:pt x="32522" y="15204"/>
                </a:lnTo>
                <a:lnTo>
                  <a:pt x="32169" y="15167"/>
                </a:lnTo>
                <a:lnTo>
                  <a:pt x="31836" y="15111"/>
                </a:lnTo>
                <a:lnTo>
                  <a:pt x="31483" y="15037"/>
                </a:lnTo>
                <a:lnTo>
                  <a:pt x="31150" y="14963"/>
                </a:lnTo>
                <a:lnTo>
                  <a:pt x="30816" y="14851"/>
                </a:lnTo>
                <a:lnTo>
                  <a:pt x="30501" y="14722"/>
                </a:lnTo>
                <a:lnTo>
                  <a:pt x="30185" y="14573"/>
                </a:lnTo>
                <a:lnTo>
                  <a:pt x="29889" y="14425"/>
                </a:lnTo>
                <a:lnTo>
                  <a:pt x="29592" y="14240"/>
                </a:lnTo>
                <a:lnTo>
                  <a:pt x="29314" y="14036"/>
                </a:lnTo>
                <a:lnTo>
                  <a:pt x="29054" y="13832"/>
                </a:lnTo>
                <a:lnTo>
                  <a:pt x="28813" y="13591"/>
                </a:lnTo>
                <a:lnTo>
                  <a:pt x="28572" y="13350"/>
                </a:lnTo>
                <a:lnTo>
                  <a:pt x="28368" y="13071"/>
                </a:lnTo>
                <a:lnTo>
                  <a:pt x="28183" y="12793"/>
                </a:lnTo>
                <a:lnTo>
                  <a:pt x="27998" y="12497"/>
                </a:lnTo>
                <a:lnTo>
                  <a:pt x="27849" y="12182"/>
                </a:lnTo>
                <a:lnTo>
                  <a:pt x="27719" y="11866"/>
                </a:lnTo>
                <a:lnTo>
                  <a:pt x="27608" y="11570"/>
                </a:lnTo>
                <a:lnTo>
                  <a:pt x="27516" y="11273"/>
                </a:lnTo>
                <a:lnTo>
                  <a:pt x="27441" y="10976"/>
                </a:lnTo>
                <a:lnTo>
                  <a:pt x="27386" y="10680"/>
                </a:lnTo>
                <a:lnTo>
                  <a:pt x="27330" y="10402"/>
                </a:lnTo>
                <a:lnTo>
                  <a:pt x="27312" y="10123"/>
                </a:lnTo>
                <a:lnTo>
                  <a:pt x="27293" y="9864"/>
                </a:lnTo>
                <a:lnTo>
                  <a:pt x="27293" y="9586"/>
                </a:lnTo>
                <a:lnTo>
                  <a:pt x="27293" y="9326"/>
                </a:lnTo>
                <a:lnTo>
                  <a:pt x="27312" y="9067"/>
                </a:lnTo>
                <a:lnTo>
                  <a:pt x="27349" y="8826"/>
                </a:lnTo>
                <a:lnTo>
                  <a:pt x="27386" y="8585"/>
                </a:lnTo>
                <a:lnTo>
                  <a:pt x="27516" y="8121"/>
                </a:lnTo>
                <a:lnTo>
                  <a:pt x="27664" y="7695"/>
                </a:lnTo>
                <a:lnTo>
                  <a:pt x="27831" y="7287"/>
                </a:lnTo>
                <a:lnTo>
                  <a:pt x="28016" y="6916"/>
                </a:lnTo>
                <a:lnTo>
                  <a:pt x="28220" y="6582"/>
                </a:lnTo>
                <a:lnTo>
                  <a:pt x="28443" y="6285"/>
                </a:lnTo>
                <a:lnTo>
                  <a:pt x="28647" y="6026"/>
                </a:lnTo>
                <a:lnTo>
                  <a:pt x="28850" y="5803"/>
                </a:lnTo>
                <a:lnTo>
                  <a:pt x="29054" y="5618"/>
                </a:lnTo>
                <a:lnTo>
                  <a:pt x="29240" y="5488"/>
                </a:lnTo>
                <a:lnTo>
                  <a:pt x="29388" y="5377"/>
                </a:lnTo>
                <a:lnTo>
                  <a:pt x="29518" y="5321"/>
                </a:lnTo>
                <a:lnTo>
                  <a:pt x="29648" y="5303"/>
                </a:lnTo>
                <a:lnTo>
                  <a:pt x="29740" y="5303"/>
                </a:lnTo>
                <a:lnTo>
                  <a:pt x="29833" y="5340"/>
                </a:lnTo>
                <a:lnTo>
                  <a:pt x="29889" y="5396"/>
                </a:lnTo>
                <a:lnTo>
                  <a:pt x="29944" y="5470"/>
                </a:lnTo>
                <a:lnTo>
                  <a:pt x="29981" y="5562"/>
                </a:lnTo>
                <a:lnTo>
                  <a:pt x="30000" y="5674"/>
                </a:lnTo>
                <a:lnTo>
                  <a:pt x="30000" y="5785"/>
                </a:lnTo>
                <a:lnTo>
                  <a:pt x="30000" y="5896"/>
                </a:lnTo>
                <a:lnTo>
                  <a:pt x="29981" y="6026"/>
                </a:lnTo>
                <a:lnTo>
                  <a:pt x="29944" y="6137"/>
                </a:lnTo>
                <a:lnTo>
                  <a:pt x="29907" y="6248"/>
                </a:lnTo>
                <a:lnTo>
                  <a:pt x="29870" y="6341"/>
                </a:lnTo>
                <a:lnTo>
                  <a:pt x="29481" y="6990"/>
                </a:lnTo>
                <a:lnTo>
                  <a:pt x="29277" y="7361"/>
                </a:lnTo>
                <a:lnTo>
                  <a:pt x="29092" y="7750"/>
                </a:lnTo>
                <a:lnTo>
                  <a:pt x="28906" y="8158"/>
                </a:lnTo>
                <a:lnTo>
                  <a:pt x="28758" y="8585"/>
                </a:lnTo>
                <a:lnTo>
                  <a:pt x="28628" y="9030"/>
                </a:lnTo>
                <a:lnTo>
                  <a:pt x="28535" y="9493"/>
                </a:lnTo>
                <a:lnTo>
                  <a:pt x="28498" y="9716"/>
                </a:lnTo>
                <a:lnTo>
                  <a:pt x="28480" y="9938"/>
                </a:lnTo>
                <a:lnTo>
                  <a:pt x="28480" y="10179"/>
                </a:lnTo>
                <a:lnTo>
                  <a:pt x="28480" y="10420"/>
                </a:lnTo>
                <a:lnTo>
                  <a:pt x="28517" y="10643"/>
                </a:lnTo>
                <a:lnTo>
                  <a:pt x="28554" y="10884"/>
                </a:lnTo>
                <a:lnTo>
                  <a:pt x="28609" y="11125"/>
                </a:lnTo>
                <a:lnTo>
                  <a:pt x="28684" y="11347"/>
                </a:lnTo>
                <a:lnTo>
                  <a:pt x="28776" y="11588"/>
                </a:lnTo>
                <a:lnTo>
                  <a:pt x="28888" y="11811"/>
                </a:lnTo>
                <a:lnTo>
                  <a:pt x="29036" y="12052"/>
                </a:lnTo>
                <a:lnTo>
                  <a:pt x="29184" y="12274"/>
                </a:lnTo>
                <a:lnTo>
                  <a:pt x="29370" y="12497"/>
                </a:lnTo>
                <a:lnTo>
                  <a:pt x="29574" y="12719"/>
                </a:lnTo>
                <a:lnTo>
                  <a:pt x="29796" y="12942"/>
                </a:lnTo>
                <a:lnTo>
                  <a:pt x="30056" y="13164"/>
                </a:lnTo>
                <a:lnTo>
                  <a:pt x="30334" y="13350"/>
                </a:lnTo>
                <a:lnTo>
                  <a:pt x="30612" y="13535"/>
                </a:lnTo>
                <a:lnTo>
                  <a:pt x="30890" y="13702"/>
                </a:lnTo>
                <a:lnTo>
                  <a:pt x="31187" y="13832"/>
                </a:lnTo>
                <a:lnTo>
                  <a:pt x="31483" y="13943"/>
                </a:lnTo>
                <a:lnTo>
                  <a:pt x="31799" y="14036"/>
                </a:lnTo>
                <a:lnTo>
                  <a:pt x="32114" y="14091"/>
                </a:lnTo>
                <a:lnTo>
                  <a:pt x="32410" y="14147"/>
                </a:lnTo>
                <a:lnTo>
                  <a:pt x="32726" y="14165"/>
                </a:lnTo>
                <a:lnTo>
                  <a:pt x="33059" y="14184"/>
                </a:lnTo>
                <a:lnTo>
                  <a:pt x="33374" y="14165"/>
                </a:lnTo>
                <a:lnTo>
                  <a:pt x="33690" y="14128"/>
                </a:lnTo>
                <a:lnTo>
                  <a:pt x="34005" y="14073"/>
                </a:lnTo>
                <a:lnTo>
                  <a:pt x="34320" y="13999"/>
                </a:lnTo>
                <a:lnTo>
                  <a:pt x="34635" y="13906"/>
                </a:lnTo>
                <a:lnTo>
                  <a:pt x="34950" y="13776"/>
                </a:lnTo>
                <a:lnTo>
                  <a:pt x="35266" y="13646"/>
                </a:lnTo>
                <a:lnTo>
                  <a:pt x="35562" y="13498"/>
                </a:lnTo>
                <a:lnTo>
                  <a:pt x="35878" y="13331"/>
                </a:lnTo>
                <a:lnTo>
                  <a:pt x="36174" y="13146"/>
                </a:lnTo>
                <a:lnTo>
                  <a:pt x="36452" y="12942"/>
                </a:lnTo>
                <a:lnTo>
                  <a:pt x="36730" y="12719"/>
                </a:lnTo>
                <a:lnTo>
                  <a:pt x="37009" y="12478"/>
                </a:lnTo>
                <a:lnTo>
                  <a:pt x="37268" y="12219"/>
                </a:lnTo>
                <a:lnTo>
                  <a:pt x="37528" y="11940"/>
                </a:lnTo>
                <a:lnTo>
                  <a:pt x="37769" y="11662"/>
                </a:lnTo>
                <a:lnTo>
                  <a:pt x="38010" y="11347"/>
                </a:lnTo>
                <a:lnTo>
                  <a:pt x="38214" y="11032"/>
                </a:lnTo>
                <a:lnTo>
                  <a:pt x="38436" y="10698"/>
                </a:lnTo>
                <a:lnTo>
                  <a:pt x="38622" y="10346"/>
                </a:lnTo>
                <a:lnTo>
                  <a:pt x="38807" y="9975"/>
                </a:lnTo>
                <a:lnTo>
                  <a:pt x="38974" y="9586"/>
                </a:lnTo>
                <a:lnTo>
                  <a:pt x="38937" y="9475"/>
                </a:lnTo>
                <a:lnTo>
                  <a:pt x="38900" y="9326"/>
                </a:lnTo>
                <a:lnTo>
                  <a:pt x="38863" y="8918"/>
                </a:lnTo>
                <a:lnTo>
                  <a:pt x="38807" y="8418"/>
                </a:lnTo>
                <a:lnTo>
                  <a:pt x="38733" y="7824"/>
                </a:lnTo>
                <a:lnTo>
                  <a:pt x="38622" y="7175"/>
                </a:lnTo>
                <a:lnTo>
                  <a:pt x="38547" y="6823"/>
                </a:lnTo>
                <a:lnTo>
                  <a:pt x="38455" y="6452"/>
                </a:lnTo>
                <a:lnTo>
                  <a:pt x="38362" y="6082"/>
                </a:lnTo>
                <a:lnTo>
                  <a:pt x="38251" y="5711"/>
                </a:lnTo>
                <a:lnTo>
                  <a:pt x="38102" y="5321"/>
                </a:lnTo>
                <a:lnTo>
                  <a:pt x="37954" y="4932"/>
                </a:lnTo>
                <a:lnTo>
                  <a:pt x="37769" y="4543"/>
                </a:lnTo>
                <a:lnTo>
                  <a:pt x="37565" y="4172"/>
                </a:lnTo>
                <a:lnTo>
                  <a:pt x="37342" y="3782"/>
                </a:lnTo>
                <a:lnTo>
                  <a:pt x="37083" y="3412"/>
                </a:lnTo>
                <a:lnTo>
                  <a:pt x="36805" y="3041"/>
                </a:lnTo>
                <a:lnTo>
                  <a:pt x="36489" y="2689"/>
                </a:lnTo>
                <a:lnTo>
                  <a:pt x="36137" y="2336"/>
                </a:lnTo>
                <a:lnTo>
                  <a:pt x="35748" y="2021"/>
                </a:lnTo>
                <a:lnTo>
                  <a:pt x="35321" y="1706"/>
                </a:lnTo>
                <a:lnTo>
                  <a:pt x="34858" y="1409"/>
                </a:lnTo>
                <a:lnTo>
                  <a:pt x="34357" y="1150"/>
                </a:lnTo>
                <a:lnTo>
                  <a:pt x="33819" y="909"/>
                </a:lnTo>
                <a:lnTo>
                  <a:pt x="33245" y="686"/>
                </a:lnTo>
                <a:lnTo>
                  <a:pt x="32614" y="482"/>
                </a:lnTo>
                <a:lnTo>
                  <a:pt x="31928" y="334"/>
                </a:lnTo>
                <a:lnTo>
                  <a:pt x="31205" y="204"/>
                </a:lnTo>
                <a:lnTo>
                  <a:pt x="30371" y="93"/>
                </a:lnTo>
                <a:lnTo>
                  <a:pt x="29574" y="37"/>
                </a:lnTo>
                <a:lnTo>
                  <a:pt x="2879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16"/>
          <p:cNvSpPr/>
          <p:nvPr/>
        </p:nvSpPr>
        <p:spPr>
          <a:xfrm>
            <a:off x="8589988" y="1904313"/>
            <a:ext cx="283192" cy="304896"/>
          </a:xfrm>
          <a:custGeom>
            <a:avLst/>
            <a:gdLst/>
            <a:ahLst/>
            <a:cxnLst/>
            <a:rect l="l" t="t" r="r" b="b"/>
            <a:pathLst>
              <a:path w="43071" h="46372" extrusionOk="0">
                <a:moveTo>
                  <a:pt x="22082" y="1"/>
                </a:moveTo>
                <a:lnTo>
                  <a:pt x="22008" y="38"/>
                </a:lnTo>
                <a:lnTo>
                  <a:pt x="21953" y="94"/>
                </a:lnTo>
                <a:lnTo>
                  <a:pt x="21878" y="168"/>
                </a:lnTo>
                <a:lnTo>
                  <a:pt x="21804" y="261"/>
                </a:lnTo>
                <a:lnTo>
                  <a:pt x="21749" y="372"/>
                </a:lnTo>
                <a:lnTo>
                  <a:pt x="21637" y="650"/>
                </a:lnTo>
                <a:lnTo>
                  <a:pt x="21526" y="1002"/>
                </a:lnTo>
                <a:lnTo>
                  <a:pt x="21434" y="1410"/>
                </a:lnTo>
                <a:lnTo>
                  <a:pt x="21341" y="1892"/>
                </a:lnTo>
                <a:lnTo>
                  <a:pt x="21267" y="2411"/>
                </a:lnTo>
                <a:lnTo>
                  <a:pt x="21118" y="3635"/>
                </a:lnTo>
                <a:lnTo>
                  <a:pt x="20989" y="5007"/>
                </a:lnTo>
                <a:lnTo>
                  <a:pt x="20710" y="8122"/>
                </a:lnTo>
                <a:lnTo>
                  <a:pt x="20562" y="9772"/>
                </a:lnTo>
                <a:lnTo>
                  <a:pt x="20377" y="11441"/>
                </a:lnTo>
                <a:lnTo>
                  <a:pt x="20284" y="12275"/>
                </a:lnTo>
                <a:lnTo>
                  <a:pt x="20173" y="13091"/>
                </a:lnTo>
                <a:lnTo>
                  <a:pt x="20043" y="13888"/>
                </a:lnTo>
                <a:lnTo>
                  <a:pt x="19913" y="14667"/>
                </a:lnTo>
                <a:lnTo>
                  <a:pt x="19765" y="15427"/>
                </a:lnTo>
                <a:lnTo>
                  <a:pt x="19598" y="16150"/>
                </a:lnTo>
                <a:lnTo>
                  <a:pt x="19413" y="16836"/>
                </a:lnTo>
                <a:lnTo>
                  <a:pt x="19227" y="17504"/>
                </a:lnTo>
                <a:lnTo>
                  <a:pt x="19005" y="18115"/>
                </a:lnTo>
                <a:lnTo>
                  <a:pt x="18764" y="18672"/>
                </a:lnTo>
                <a:lnTo>
                  <a:pt x="18652" y="18931"/>
                </a:lnTo>
                <a:lnTo>
                  <a:pt x="18523" y="19172"/>
                </a:lnTo>
                <a:lnTo>
                  <a:pt x="18374" y="19413"/>
                </a:lnTo>
                <a:lnTo>
                  <a:pt x="18244" y="19636"/>
                </a:lnTo>
                <a:lnTo>
                  <a:pt x="18078" y="19840"/>
                </a:lnTo>
                <a:lnTo>
                  <a:pt x="17911" y="20025"/>
                </a:lnTo>
                <a:lnTo>
                  <a:pt x="17725" y="20211"/>
                </a:lnTo>
                <a:lnTo>
                  <a:pt x="17521" y="20396"/>
                </a:lnTo>
                <a:lnTo>
                  <a:pt x="17299" y="20563"/>
                </a:lnTo>
                <a:lnTo>
                  <a:pt x="17076" y="20711"/>
                </a:lnTo>
                <a:lnTo>
                  <a:pt x="16835" y="20878"/>
                </a:lnTo>
                <a:lnTo>
                  <a:pt x="16576" y="21008"/>
                </a:lnTo>
                <a:lnTo>
                  <a:pt x="16298" y="21156"/>
                </a:lnTo>
                <a:lnTo>
                  <a:pt x="16020" y="21286"/>
                </a:lnTo>
                <a:lnTo>
                  <a:pt x="15408" y="21508"/>
                </a:lnTo>
                <a:lnTo>
                  <a:pt x="14777" y="21731"/>
                </a:lnTo>
                <a:lnTo>
                  <a:pt x="14091" y="21916"/>
                </a:lnTo>
                <a:lnTo>
                  <a:pt x="13387" y="22083"/>
                </a:lnTo>
                <a:lnTo>
                  <a:pt x="12664" y="22213"/>
                </a:lnTo>
                <a:lnTo>
                  <a:pt x="11903" y="22343"/>
                </a:lnTo>
                <a:lnTo>
                  <a:pt x="11125" y="22435"/>
                </a:lnTo>
                <a:lnTo>
                  <a:pt x="10346" y="22528"/>
                </a:lnTo>
                <a:lnTo>
                  <a:pt x="9567" y="22602"/>
                </a:lnTo>
                <a:lnTo>
                  <a:pt x="7991" y="22732"/>
                </a:lnTo>
                <a:lnTo>
                  <a:pt x="6452" y="22806"/>
                </a:lnTo>
                <a:lnTo>
                  <a:pt x="4988" y="22880"/>
                </a:lnTo>
                <a:lnTo>
                  <a:pt x="3634" y="22955"/>
                </a:lnTo>
                <a:lnTo>
                  <a:pt x="2448" y="23047"/>
                </a:lnTo>
                <a:lnTo>
                  <a:pt x="1910" y="23103"/>
                </a:lnTo>
                <a:lnTo>
                  <a:pt x="1446" y="23177"/>
                </a:lnTo>
                <a:lnTo>
                  <a:pt x="1020" y="23251"/>
                </a:lnTo>
                <a:lnTo>
                  <a:pt x="668" y="23344"/>
                </a:lnTo>
                <a:lnTo>
                  <a:pt x="390" y="23437"/>
                </a:lnTo>
                <a:lnTo>
                  <a:pt x="278" y="23511"/>
                </a:lnTo>
                <a:lnTo>
                  <a:pt x="186" y="23566"/>
                </a:lnTo>
                <a:lnTo>
                  <a:pt x="111" y="23641"/>
                </a:lnTo>
                <a:lnTo>
                  <a:pt x="56" y="23715"/>
                </a:lnTo>
                <a:lnTo>
                  <a:pt x="19" y="23789"/>
                </a:lnTo>
                <a:lnTo>
                  <a:pt x="0" y="23882"/>
                </a:lnTo>
                <a:lnTo>
                  <a:pt x="0" y="23993"/>
                </a:lnTo>
                <a:lnTo>
                  <a:pt x="37" y="24104"/>
                </a:lnTo>
                <a:lnTo>
                  <a:pt x="74" y="24215"/>
                </a:lnTo>
                <a:lnTo>
                  <a:pt x="148" y="24308"/>
                </a:lnTo>
                <a:lnTo>
                  <a:pt x="223" y="24419"/>
                </a:lnTo>
                <a:lnTo>
                  <a:pt x="334" y="24512"/>
                </a:lnTo>
                <a:lnTo>
                  <a:pt x="464" y="24605"/>
                </a:lnTo>
                <a:lnTo>
                  <a:pt x="593" y="24697"/>
                </a:lnTo>
                <a:lnTo>
                  <a:pt x="909" y="24864"/>
                </a:lnTo>
                <a:lnTo>
                  <a:pt x="1298" y="25031"/>
                </a:lnTo>
                <a:lnTo>
                  <a:pt x="1743" y="25180"/>
                </a:lnTo>
                <a:lnTo>
                  <a:pt x="2225" y="25328"/>
                </a:lnTo>
                <a:lnTo>
                  <a:pt x="2763" y="25458"/>
                </a:lnTo>
                <a:lnTo>
                  <a:pt x="3356" y="25587"/>
                </a:lnTo>
                <a:lnTo>
                  <a:pt x="3968" y="25717"/>
                </a:lnTo>
                <a:lnTo>
                  <a:pt x="4617" y="25847"/>
                </a:lnTo>
                <a:lnTo>
                  <a:pt x="6007" y="26070"/>
                </a:lnTo>
                <a:lnTo>
                  <a:pt x="7472" y="26292"/>
                </a:lnTo>
                <a:lnTo>
                  <a:pt x="8993" y="26515"/>
                </a:lnTo>
                <a:lnTo>
                  <a:pt x="10494" y="26737"/>
                </a:lnTo>
                <a:lnTo>
                  <a:pt x="11996" y="26997"/>
                </a:lnTo>
                <a:lnTo>
                  <a:pt x="12701" y="27126"/>
                </a:lnTo>
                <a:lnTo>
                  <a:pt x="13405" y="27256"/>
                </a:lnTo>
                <a:lnTo>
                  <a:pt x="14091" y="27404"/>
                </a:lnTo>
                <a:lnTo>
                  <a:pt x="14722" y="27571"/>
                </a:lnTo>
                <a:lnTo>
                  <a:pt x="15334" y="27738"/>
                </a:lnTo>
                <a:lnTo>
                  <a:pt x="15908" y="27905"/>
                </a:lnTo>
                <a:lnTo>
                  <a:pt x="16427" y="28109"/>
                </a:lnTo>
                <a:lnTo>
                  <a:pt x="16910" y="28294"/>
                </a:lnTo>
                <a:lnTo>
                  <a:pt x="17336" y="28517"/>
                </a:lnTo>
                <a:lnTo>
                  <a:pt x="17521" y="28628"/>
                </a:lnTo>
                <a:lnTo>
                  <a:pt x="17707" y="28739"/>
                </a:lnTo>
                <a:lnTo>
                  <a:pt x="17855" y="28869"/>
                </a:lnTo>
                <a:lnTo>
                  <a:pt x="18022" y="29018"/>
                </a:lnTo>
                <a:lnTo>
                  <a:pt x="18189" y="29184"/>
                </a:lnTo>
                <a:lnTo>
                  <a:pt x="18337" y="29370"/>
                </a:lnTo>
                <a:lnTo>
                  <a:pt x="18486" y="29555"/>
                </a:lnTo>
                <a:lnTo>
                  <a:pt x="18615" y="29759"/>
                </a:lnTo>
                <a:lnTo>
                  <a:pt x="18893" y="30223"/>
                </a:lnTo>
                <a:lnTo>
                  <a:pt x="19134" y="30742"/>
                </a:lnTo>
                <a:lnTo>
                  <a:pt x="19375" y="31317"/>
                </a:lnTo>
                <a:lnTo>
                  <a:pt x="19598" y="31910"/>
                </a:lnTo>
                <a:lnTo>
                  <a:pt x="19802" y="32559"/>
                </a:lnTo>
                <a:lnTo>
                  <a:pt x="19987" y="33245"/>
                </a:lnTo>
                <a:lnTo>
                  <a:pt x="20173" y="33949"/>
                </a:lnTo>
                <a:lnTo>
                  <a:pt x="20340" y="34673"/>
                </a:lnTo>
                <a:lnTo>
                  <a:pt x="20488" y="35433"/>
                </a:lnTo>
                <a:lnTo>
                  <a:pt x="20766" y="36953"/>
                </a:lnTo>
                <a:lnTo>
                  <a:pt x="21026" y="38492"/>
                </a:lnTo>
                <a:lnTo>
                  <a:pt x="21248" y="40012"/>
                </a:lnTo>
                <a:lnTo>
                  <a:pt x="21452" y="41440"/>
                </a:lnTo>
                <a:lnTo>
                  <a:pt x="21656" y="42775"/>
                </a:lnTo>
                <a:lnTo>
                  <a:pt x="21860" y="43962"/>
                </a:lnTo>
                <a:lnTo>
                  <a:pt x="21953" y="44481"/>
                </a:lnTo>
                <a:lnTo>
                  <a:pt x="22045" y="44944"/>
                </a:lnTo>
                <a:lnTo>
                  <a:pt x="22157" y="45352"/>
                </a:lnTo>
                <a:lnTo>
                  <a:pt x="22268" y="45704"/>
                </a:lnTo>
                <a:lnTo>
                  <a:pt x="22379" y="45983"/>
                </a:lnTo>
                <a:lnTo>
                  <a:pt x="22490" y="46205"/>
                </a:lnTo>
                <a:lnTo>
                  <a:pt x="22565" y="46279"/>
                </a:lnTo>
                <a:lnTo>
                  <a:pt x="22620" y="46335"/>
                </a:lnTo>
                <a:lnTo>
                  <a:pt x="22694" y="46372"/>
                </a:lnTo>
                <a:lnTo>
                  <a:pt x="22843" y="46372"/>
                </a:lnTo>
                <a:lnTo>
                  <a:pt x="22935" y="46353"/>
                </a:lnTo>
                <a:lnTo>
                  <a:pt x="23028" y="46316"/>
                </a:lnTo>
                <a:lnTo>
                  <a:pt x="23102" y="46261"/>
                </a:lnTo>
                <a:lnTo>
                  <a:pt x="23176" y="46186"/>
                </a:lnTo>
                <a:lnTo>
                  <a:pt x="23269" y="46094"/>
                </a:lnTo>
                <a:lnTo>
                  <a:pt x="23417" y="45871"/>
                </a:lnTo>
                <a:lnTo>
                  <a:pt x="23566" y="45612"/>
                </a:lnTo>
                <a:lnTo>
                  <a:pt x="23696" y="45278"/>
                </a:lnTo>
                <a:lnTo>
                  <a:pt x="23825" y="44907"/>
                </a:lnTo>
                <a:lnTo>
                  <a:pt x="23937" y="44481"/>
                </a:lnTo>
                <a:lnTo>
                  <a:pt x="24066" y="44017"/>
                </a:lnTo>
                <a:lnTo>
                  <a:pt x="24159" y="43517"/>
                </a:lnTo>
                <a:lnTo>
                  <a:pt x="24382" y="42423"/>
                </a:lnTo>
                <a:lnTo>
                  <a:pt x="24567" y="41199"/>
                </a:lnTo>
                <a:lnTo>
                  <a:pt x="24734" y="39901"/>
                </a:lnTo>
                <a:lnTo>
                  <a:pt x="25068" y="37176"/>
                </a:lnTo>
                <a:lnTo>
                  <a:pt x="25420" y="34432"/>
                </a:lnTo>
                <a:lnTo>
                  <a:pt x="25587" y="33134"/>
                </a:lnTo>
                <a:lnTo>
                  <a:pt x="25791" y="31910"/>
                </a:lnTo>
                <a:lnTo>
                  <a:pt x="25995" y="30797"/>
                </a:lnTo>
                <a:lnTo>
                  <a:pt x="26106" y="30297"/>
                </a:lnTo>
                <a:lnTo>
                  <a:pt x="26217" y="29833"/>
                </a:lnTo>
                <a:lnTo>
                  <a:pt x="26310" y="29537"/>
                </a:lnTo>
                <a:lnTo>
                  <a:pt x="26421" y="29277"/>
                </a:lnTo>
                <a:lnTo>
                  <a:pt x="26551" y="29018"/>
                </a:lnTo>
                <a:lnTo>
                  <a:pt x="26681" y="28758"/>
                </a:lnTo>
                <a:lnTo>
                  <a:pt x="26847" y="28517"/>
                </a:lnTo>
                <a:lnTo>
                  <a:pt x="27033" y="28276"/>
                </a:lnTo>
                <a:lnTo>
                  <a:pt x="27218" y="28053"/>
                </a:lnTo>
                <a:lnTo>
                  <a:pt x="27422" y="27849"/>
                </a:lnTo>
                <a:lnTo>
                  <a:pt x="27645" y="27646"/>
                </a:lnTo>
                <a:lnTo>
                  <a:pt x="27886" y="27442"/>
                </a:lnTo>
                <a:lnTo>
                  <a:pt x="28145" y="27256"/>
                </a:lnTo>
                <a:lnTo>
                  <a:pt x="28405" y="27071"/>
                </a:lnTo>
                <a:lnTo>
                  <a:pt x="28683" y="26904"/>
                </a:lnTo>
                <a:lnTo>
                  <a:pt x="28961" y="26737"/>
                </a:lnTo>
                <a:lnTo>
                  <a:pt x="29573" y="26422"/>
                </a:lnTo>
                <a:lnTo>
                  <a:pt x="30222" y="26144"/>
                </a:lnTo>
                <a:lnTo>
                  <a:pt x="30889" y="25884"/>
                </a:lnTo>
                <a:lnTo>
                  <a:pt x="31594" y="25643"/>
                </a:lnTo>
                <a:lnTo>
                  <a:pt x="32317" y="25439"/>
                </a:lnTo>
                <a:lnTo>
                  <a:pt x="33040" y="25235"/>
                </a:lnTo>
                <a:lnTo>
                  <a:pt x="33800" y="25068"/>
                </a:lnTo>
                <a:lnTo>
                  <a:pt x="34561" y="24920"/>
                </a:lnTo>
                <a:lnTo>
                  <a:pt x="35302" y="24772"/>
                </a:lnTo>
                <a:lnTo>
                  <a:pt x="36804" y="24531"/>
                </a:lnTo>
                <a:lnTo>
                  <a:pt x="38213" y="24327"/>
                </a:lnTo>
                <a:lnTo>
                  <a:pt x="39548" y="24141"/>
                </a:lnTo>
                <a:lnTo>
                  <a:pt x="40716" y="23974"/>
                </a:lnTo>
                <a:lnTo>
                  <a:pt x="41235" y="23900"/>
                </a:lnTo>
                <a:lnTo>
                  <a:pt x="41699" y="23808"/>
                </a:lnTo>
                <a:lnTo>
                  <a:pt x="42107" y="23715"/>
                </a:lnTo>
                <a:lnTo>
                  <a:pt x="42440" y="23604"/>
                </a:lnTo>
                <a:lnTo>
                  <a:pt x="42719" y="23511"/>
                </a:lnTo>
                <a:lnTo>
                  <a:pt x="42830" y="23437"/>
                </a:lnTo>
                <a:lnTo>
                  <a:pt x="42922" y="23381"/>
                </a:lnTo>
                <a:lnTo>
                  <a:pt x="42978" y="23325"/>
                </a:lnTo>
                <a:lnTo>
                  <a:pt x="43034" y="23251"/>
                </a:lnTo>
                <a:lnTo>
                  <a:pt x="43071" y="23177"/>
                </a:lnTo>
                <a:lnTo>
                  <a:pt x="43071" y="23103"/>
                </a:lnTo>
                <a:lnTo>
                  <a:pt x="43052" y="22992"/>
                </a:lnTo>
                <a:lnTo>
                  <a:pt x="43015" y="22862"/>
                </a:lnTo>
                <a:lnTo>
                  <a:pt x="42960" y="22751"/>
                </a:lnTo>
                <a:lnTo>
                  <a:pt x="42885" y="22658"/>
                </a:lnTo>
                <a:lnTo>
                  <a:pt x="42774" y="22547"/>
                </a:lnTo>
                <a:lnTo>
                  <a:pt x="42663" y="22454"/>
                </a:lnTo>
                <a:lnTo>
                  <a:pt x="42533" y="22361"/>
                </a:lnTo>
                <a:lnTo>
                  <a:pt x="42385" y="22269"/>
                </a:lnTo>
                <a:lnTo>
                  <a:pt x="42033" y="22102"/>
                </a:lnTo>
                <a:lnTo>
                  <a:pt x="41625" y="21953"/>
                </a:lnTo>
                <a:lnTo>
                  <a:pt x="41161" y="21824"/>
                </a:lnTo>
                <a:lnTo>
                  <a:pt x="40642" y="21694"/>
                </a:lnTo>
                <a:lnTo>
                  <a:pt x="40086" y="21583"/>
                </a:lnTo>
                <a:lnTo>
                  <a:pt x="39492" y="21490"/>
                </a:lnTo>
                <a:lnTo>
                  <a:pt x="38843" y="21397"/>
                </a:lnTo>
                <a:lnTo>
                  <a:pt x="38176" y="21323"/>
                </a:lnTo>
                <a:lnTo>
                  <a:pt x="36785" y="21175"/>
                </a:lnTo>
                <a:lnTo>
                  <a:pt x="35302" y="21045"/>
                </a:lnTo>
                <a:lnTo>
                  <a:pt x="32354" y="20804"/>
                </a:lnTo>
                <a:lnTo>
                  <a:pt x="30926" y="20656"/>
                </a:lnTo>
                <a:lnTo>
                  <a:pt x="30259" y="20581"/>
                </a:lnTo>
                <a:lnTo>
                  <a:pt x="29610" y="20489"/>
                </a:lnTo>
                <a:lnTo>
                  <a:pt x="28998" y="20396"/>
                </a:lnTo>
                <a:lnTo>
                  <a:pt x="28423" y="20285"/>
                </a:lnTo>
                <a:lnTo>
                  <a:pt x="27886" y="20155"/>
                </a:lnTo>
                <a:lnTo>
                  <a:pt x="27404" y="20025"/>
                </a:lnTo>
                <a:lnTo>
                  <a:pt x="26977" y="19877"/>
                </a:lnTo>
                <a:lnTo>
                  <a:pt x="26606" y="19729"/>
                </a:lnTo>
                <a:lnTo>
                  <a:pt x="26458" y="19636"/>
                </a:lnTo>
                <a:lnTo>
                  <a:pt x="26310" y="19543"/>
                </a:lnTo>
                <a:lnTo>
                  <a:pt x="26180" y="19450"/>
                </a:lnTo>
                <a:lnTo>
                  <a:pt x="26069" y="19339"/>
                </a:lnTo>
                <a:lnTo>
                  <a:pt x="25976" y="19228"/>
                </a:lnTo>
                <a:lnTo>
                  <a:pt x="25883" y="19098"/>
                </a:lnTo>
                <a:lnTo>
                  <a:pt x="25791" y="18931"/>
                </a:lnTo>
                <a:lnTo>
                  <a:pt x="25698" y="18764"/>
                </a:lnTo>
                <a:lnTo>
                  <a:pt x="25513" y="18356"/>
                </a:lnTo>
                <a:lnTo>
                  <a:pt x="25346" y="17874"/>
                </a:lnTo>
                <a:lnTo>
                  <a:pt x="25179" y="17337"/>
                </a:lnTo>
                <a:lnTo>
                  <a:pt x="25030" y="16743"/>
                </a:lnTo>
                <a:lnTo>
                  <a:pt x="24882" y="16094"/>
                </a:lnTo>
                <a:lnTo>
                  <a:pt x="24734" y="15390"/>
                </a:lnTo>
                <a:lnTo>
                  <a:pt x="24604" y="14648"/>
                </a:lnTo>
                <a:lnTo>
                  <a:pt x="24474" y="13888"/>
                </a:lnTo>
                <a:lnTo>
                  <a:pt x="24215" y="12257"/>
                </a:lnTo>
                <a:lnTo>
                  <a:pt x="23992" y="10569"/>
                </a:lnTo>
                <a:lnTo>
                  <a:pt x="23788" y="8845"/>
                </a:lnTo>
                <a:lnTo>
                  <a:pt x="23380" y="5545"/>
                </a:lnTo>
                <a:lnTo>
                  <a:pt x="23195" y="4061"/>
                </a:lnTo>
                <a:lnTo>
                  <a:pt x="22991" y="2726"/>
                </a:lnTo>
                <a:lnTo>
                  <a:pt x="22898" y="2133"/>
                </a:lnTo>
                <a:lnTo>
                  <a:pt x="22806" y="1614"/>
                </a:lnTo>
                <a:lnTo>
                  <a:pt x="22694" y="1150"/>
                </a:lnTo>
                <a:lnTo>
                  <a:pt x="22602" y="761"/>
                </a:lnTo>
                <a:lnTo>
                  <a:pt x="22490" y="427"/>
                </a:lnTo>
                <a:lnTo>
                  <a:pt x="22398" y="205"/>
                </a:lnTo>
                <a:lnTo>
                  <a:pt x="22342" y="112"/>
                </a:lnTo>
                <a:lnTo>
                  <a:pt x="22286" y="57"/>
                </a:lnTo>
                <a:lnTo>
                  <a:pt x="22231" y="19"/>
                </a:lnTo>
                <a:lnTo>
                  <a:pt x="221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16"/>
          <p:cNvSpPr/>
          <p:nvPr/>
        </p:nvSpPr>
        <p:spPr>
          <a:xfrm>
            <a:off x="884275" y="163758"/>
            <a:ext cx="156348" cy="168330"/>
          </a:xfrm>
          <a:custGeom>
            <a:avLst/>
            <a:gdLst/>
            <a:ahLst/>
            <a:cxnLst/>
            <a:rect l="l" t="t" r="r" b="b"/>
            <a:pathLst>
              <a:path w="43071" h="46372" extrusionOk="0">
                <a:moveTo>
                  <a:pt x="22082" y="1"/>
                </a:moveTo>
                <a:lnTo>
                  <a:pt x="22008" y="38"/>
                </a:lnTo>
                <a:lnTo>
                  <a:pt x="21953" y="94"/>
                </a:lnTo>
                <a:lnTo>
                  <a:pt x="21878" y="168"/>
                </a:lnTo>
                <a:lnTo>
                  <a:pt x="21804" y="261"/>
                </a:lnTo>
                <a:lnTo>
                  <a:pt x="21749" y="372"/>
                </a:lnTo>
                <a:lnTo>
                  <a:pt x="21637" y="650"/>
                </a:lnTo>
                <a:lnTo>
                  <a:pt x="21526" y="1002"/>
                </a:lnTo>
                <a:lnTo>
                  <a:pt x="21434" y="1410"/>
                </a:lnTo>
                <a:lnTo>
                  <a:pt x="21341" y="1892"/>
                </a:lnTo>
                <a:lnTo>
                  <a:pt x="21267" y="2411"/>
                </a:lnTo>
                <a:lnTo>
                  <a:pt x="21118" y="3635"/>
                </a:lnTo>
                <a:lnTo>
                  <a:pt x="20989" y="5007"/>
                </a:lnTo>
                <a:lnTo>
                  <a:pt x="20710" y="8122"/>
                </a:lnTo>
                <a:lnTo>
                  <a:pt x="20562" y="9772"/>
                </a:lnTo>
                <a:lnTo>
                  <a:pt x="20377" y="11441"/>
                </a:lnTo>
                <a:lnTo>
                  <a:pt x="20284" y="12275"/>
                </a:lnTo>
                <a:lnTo>
                  <a:pt x="20173" y="13091"/>
                </a:lnTo>
                <a:lnTo>
                  <a:pt x="20043" y="13888"/>
                </a:lnTo>
                <a:lnTo>
                  <a:pt x="19913" y="14667"/>
                </a:lnTo>
                <a:lnTo>
                  <a:pt x="19765" y="15427"/>
                </a:lnTo>
                <a:lnTo>
                  <a:pt x="19598" y="16150"/>
                </a:lnTo>
                <a:lnTo>
                  <a:pt x="19413" y="16836"/>
                </a:lnTo>
                <a:lnTo>
                  <a:pt x="19227" y="17504"/>
                </a:lnTo>
                <a:lnTo>
                  <a:pt x="19005" y="18115"/>
                </a:lnTo>
                <a:lnTo>
                  <a:pt x="18764" y="18672"/>
                </a:lnTo>
                <a:lnTo>
                  <a:pt x="18652" y="18931"/>
                </a:lnTo>
                <a:lnTo>
                  <a:pt x="18523" y="19172"/>
                </a:lnTo>
                <a:lnTo>
                  <a:pt x="18374" y="19413"/>
                </a:lnTo>
                <a:lnTo>
                  <a:pt x="18244" y="19636"/>
                </a:lnTo>
                <a:lnTo>
                  <a:pt x="18078" y="19840"/>
                </a:lnTo>
                <a:lnTo>
                  <a:pt x="17911" y="20025"/>
                </a:lnTo>
                <a:lnTo>
                  <a:pt x="17725" y="20211"/>
                </a:lnTo>
                <a:lnTo>
                  <a:pt x="17521" y="20396"/>
                </a:lnTo>
                <a:lnTo>
                  <a:pt x="17299" y="20563"/>
                </a:lnTo>
                <a:lnTo>
                  <a:pt x="17076" y="20711"/>
                </a:lnTo>
                <a:lnTo>
                  <a:pt x="16835" y="20878"/>
                </a:lnTo>
                <a:lnTo>
                  <a:pt x="16576" y="21008"/>
                </a:lnTo>
                <a:lnTo>
                  <a:pt x="16298" y="21156"/>
                </a:lnTo>
                <a:lnTo>
                  <a:pt x="16020" y="21286"/>
                </a:lnTo>
                <a:lnTo>
                  <a:pt x="15408" y="21508"/>
                </a:lnTo>
                <a:lnTo>
                  <a:pt x="14777" y="21731"/>
                </a:lnTo>
                <a:lnTo>
                  <a:pt x="14091" y="21916"/>
                </a:lnTo>
                <a:lnTo>
                  <a:pt x="13387" y="22083"/>
                </a:lnTo>
                <a:lnTo>
                  <a:pt x="12664" y="22213"/>
                </a:lnTo>
                <a:lnTo>
                  <a:pt x="11903" y="22343"/>
                </a:lnTo>
                <a:lnTo>
                  <a:pt x="11125" y="22435"/>
                </a:lnTo>
                <a:lnTo>
                  <a:pt x="10346" y="22528"/>
                </a:lnTo>
                <a:lnTo>
                  <a:pt x="9567" y="22602"/>
                </a:lnTo>
                <a:lnTo>
                  <a:pt x="7991" y="22732"/>
                </a:lnTo>
                <a:lnTo>
                  <a:pt x="6452" y="22806"/>
                </a:lnTo>
                <a:lnTo>
                  <a:pt x="4988" y="22880"/>
                </a:lnTo>
                <a:lnTo>
                  <a:pt x="3634" y="22955"/>
                </a:lnTo>
                <a:lnTo>
                  <a:pt x="2448" y="23047"/>
                </a:lnTo>
                <a:lnTo>
                  <a:pt x="1910" y="23103"/>
                </a:lnTo>
                <a:lnTo>
                  <a:pt x="1446" y="23177"/>
                </a:lnTo>
                <a:lnTo>
                  <a:pt x="1020" y="23251"/>
                </a:lnTo>
                <a:lnTo>
                  <a:pt x="668" y="23344"/>
                </a:lnTo>
                <a:lnTo>
                  <a:pt x="390" y="23437"/>
                </a:lnTo>
                <a:lnTo>
                  <a:pt x="278" y="23511"/>
                </a:lnTo>
                <a:lnTo>
                  <a:pt x="186" y="23566"/>
                </a:lnTo>
                <a:lnTo>
                  <a:pt x="111" y="23641"/>
                </a:lnTo>
                <a:lnTo>
                  <a:pt x="56" y="23715"/>
                </a:lnTo>
                <a:lnTo>
                  <a:pt x="19" y="23789"/>
                </a:lnTo>
                <a:lnTo>
                  <a:pt x="0" y="23882"/>
                </a:lnTo>
                <a:lnTo>
                  <a:pt x="0" y="23993"/>
                </a:lnTo>
                <a:lnTo>
                  <a:pt x="37" y="24104"/>
                </a:lnTo>
                <a:lnTo>
                  <a:pt x="74" y="24215"/>
                </a:lnTo>
                <a:lnTo>
                  <a:pt x="148" y="24308"/>
                </a:lnTo>
                <a:lnTo>
                  <a:pt x="223" y="24419"/>
                </a:lnTo>
                <a:lnTo>
                  <a:pt x="334" y="24512"/>
                </a:lnTo>
                <a:lnTo>
                  <a:pt x="464" y="24605"/>
                </a:lnTo>
                <a:lnTo>
                  <a:pt x="593" y="24697"/>
                </a:lnTo>
                <a:lnTo>
                  <a:pt x="909" y="24864"/>
                </a:lnTo>
                <a:lnTo>
                  <a:pt x="1298" y="25031"/>
                </a:lnTo>
                <a:lnTo>
                  <a:pt x="1743" y="25180"/>
                </a:lnTo>
                <a:lnTo>
                  <a:pt x="2225" y="25328"/>
                </a:lnTo>
                <a:lnTo>
                  <a:pt x="2763" y="25458"/>
                </a:lnTo>
                <a:lnTo>
                  <a:pt x="3356" y="25587"/>
                </a:lnTo>
                <a:lnTo>
                  <a:pt x="3968" y="25717"/>
                </a:lnTo>
                <a:lnTo>
                  <a:pt x="4617" y="25847"/>
                </a:lnTo>
                <a:lnTo>
                  <a:pt x="6007" y="26070"/>
                </a:lnTo>
                <a:lnTo>
                  <a:pt x="7472" y="26292"/>
                </a:lnTo>
                <a:lnTo>
                  <a:pt x="8993" y="26515"/>
                </a:lnTo>
                <a:lnTo>
                  <a:pt x="10494" y="26737"/>
                </a:lnTo>
                <a:lnTo>
                  <a:pt x="11996" y="26997"/>
                </a:lnTo>
                <a:lnTo>
                  <a:pt x="12701" y="27126"/>
                </a:lnTo>
                <a:lnTo>
                  <a:pt x="13405" y="27256"/>
                </a:lnTo>
                <a:lnTo>
                  <a:pt x="14091" y="27404"/>
                </a:lnTo>
                <a:lnTo>
                  <a:pt x="14722" y="27571"/>
                </a:lnTo>
                <a:lnTo>
                  <a:pt x="15334" y="27738"/>
                </a:lnTo>
                <a:lnTo>
                  <a:pt x="15908" y="27905"/>
                </a:lnTo>
                <a:lnTo>
                  <a:pt x="16427" y="28109"/>
                </a:lnTo>
                <a:lnTo>
                  <a:pt x="16910" y="28294"/>
                </a:lnTo>
                <a:lnTo>
                  <a:pt x="17336" y="28517"/>
                </a:lnTo>
                <a:lnTo>
                  <a:pt x="17521" y="28628"/>
                </a:lnTo>
                <a:lnTo>
                  <a:pt x="17707" y="28739"/>
                </a:lnTo>
                <a:lnTo>
                  <a:pt x="17855" y="28869"/>
                </a:lnTo>
                <a:lnTo>
                  <a:pt x="18022" y="29018"/>
                </a:lnTo>
                <a:lnTo>
                  <a:pt x="18189" y="29184"/>
                </a:lnTo>
                <a:lnTo>
                  <a:pt x="18337" y="29370"/>
                </a:lnTo>
                <a:lnTo>
                  <a:pt x="18486" y="29555"/>
                </a:lnTo>
                <a:lnTo>
                  <a:pt x="18615" y="29759"/>
                </a:lnTo>
                <a:lnTo>
                  <a:pt x="18893" y="30223"/>
                </a:lnTo>
                <a:lnTo>
                  <a:pt x="19134" y="30742"/>
                </a:lnTo>
                <a:lnTo>
                  <a:pt x="19375" y="31317"/>
                </a:lnTo>
                <a:lnTo>
                  <a:pt x="19598" y="31910"/>
                </a:lnTo>
                <a:lnTo>
                  <a:pt x="19802" y="32559"/>
                </a:lnTo>
                <a:lnTo>
                  <a:pt x="19987" y="33245"/>
                </a:lnTo>
                <a:lnTo>
                  <a:pt x="20173" y="33949"/>
                </a:lnTo>
                <a:lnTo>
                  <a:pt x="20340" y="34673"/>
                </a:lnTo>
                <a:lnTo>
                  <a:pt x="20488" y="35433"/>
                </a:lnTo>
                <a:lnTo>
                  <a:pt x="20766" y="36953"/>
                </a:lnTo>
                <a:lnTo>
                  <a:pt x="21026" y="38492"/>
                </a:lnTo>
                <a:lnTo>
                  <a:pt x="21248" y="40012"/>
                </a:lnTo>
                <a:lnTo>
                  <a:pt x="21452" y="41440"/>
                </a:lnTo>
                <a:lnTo>
                  <a:pt x="21656" y="42775"/>
                </a:lnTo>
                <a:lnTo>
                  <a:pt x="21860" y="43962"/>
                </a:lnTo>
                <a:lnTo>
                  <a:pt x="21953" y="44481"/>
                </a:lnTo>
                <a:lnTo>
                  <a:pt x="22045" y="44944"/>
                </a:lnTo>
                <a:lnTo>
                  <a:pt x="22157" y="45352"/>
                </a:lnTo>
                <a:lnTo>
                  <a:pt x="22268" y="45704"/>
                </a:lnTo>
                <a:lnTo>
                  <a:pt x="22379" y="45983"/>
                </a:lnTo>
                <a:lnTo>
                  <a:pt x="22490" y="46205"/>
                </a:lnTo>
                <a:lnTo>
                  <a:pt x="22565" y="46279"/>
                </a:lnTo>
                <a:lnTo>
                  <a:pt x="22620" y="46335"/>
                </a:lnTo>
                <a:lnTo>
                  <a:pt x="22694" y="46372"/>
                </a:lnTo>
                <a:lnTo>
                  <a:pt x="22843" y="46372"/>
                </a:lnTo>
                <a:lnTo>
                  <a:pt x="22935" y="46353"/>
                </a:lnTo>
                <a:lnTo>
                  <a:pt x="23028" y="46316"/>
                </a:lnTo>
                <a:lnTo>
                  <a:pt x="23102" y="46261"/>
                </a:lnTo>
                <a:lnTo>
                  <a:pt x="23176" y="46186"/>
                </a:lnTo>
                <a:lnTo>
                  <a:pt x="23269" y="46094"/>
                </a:lnTo>
                <a:lnTo>
                  <a:pt x="23417" y="45871"/>
                </a:lnTo>
                <a:lnTo>
                  <a:pt x="23566" y="45612"/>
                </a:lnTo>
                <a:lnTo>
                  <a:pt x="23696" y="45278"/>
                </a:lnTo>
                <a:lnTo>
                  <a:pt x="23825" y="44907"/>
                </a:lnTo>
                <a:lnTo>
                  <a:pt x="23937" y="44481"/>
                </a:lnTo>
                <a:lnTo>
                  <a:pt x="24066" y="44017"/>
                </a:lnTo>
                <a:lnTo>
                  <a:pt x="24159" y="43517"/>
                </a:lnTo>
                <a:lnTo>
                  <a:pt x="24382" y="42423"/>
                </a:lnTo>
                <a:lnTo>
                  <a:pt x="24567" y="41199"/>
                </a:lnTo>
                <a:lnTo>
                  <a:pt x="24734" y="39901"/>
                </a:lnTo>
                <a:lnTo>
                  <a:pt x="25068" y="37176"/>
                </a:lnTo>
                <a:lnTo>
                  <a:pt x="25420" y="34432"/>
                </a:lnTo>
                <a:lnTo>
                  <a:pt x="25587" y="33134"/>
                </a:lnTo>
                <a:lnTo>
                  <a:pt x="25791" y="31910"/>
                </a:lnTo>
                <a:lnTo>
                  <a:pt x="25995" y="30797"/>
                </a:lnTo>
                <a:lnTo>
                  <a:pt x="26106" y="30297"/>
                </a:lnTo>
                <a:lnTo>
                  <a:pt x="26217" y="29833"/>
                </a:lnTo>
                <a:lnTo>
                  <a:pt x="26310" y="29537"/>
                </a:lnTo>
                <a:lnTo>
                  <a:pt x="26421" y="29277"/>
                </a:lnTo>
                <a:lnTo>
                  <a:pt x="26551" y="29018"/>
                </a:lnTo>
                <a:lnTo>
                  <a:pt x="26681" y="28758"/>
                </a:lnTo>
                <a:lnTo>
                  <a:pt x="26847" y="28517"/>
                </a:lnTo>
                <a:lnTo>
                  <a:pt x="27033" y="28276"/>
                </a:lnTo>
                <a:lnTo>
                  <a:pt x="27218" y="28053"/>
                </a:lnTo>
                <a:lnTo>
                  <a:pt x="27422" y="27849"/>
                </a:lnTo>
                <a:lnTo>
                  <a:pt x="27645" y="27646"/>
                </a:lnTo>
                <a:lnTo>
                  <a:pt x="27886" y="27442"/>
                </a:lnTo>
                <a:lnTo>
                  <a:pt x="28145" y="27256"/>
                </a:lnTo>
                <a:lnTo>
                  <a:pt x="28405" y="27071"/>
                </a:lnTo>
                <a:lnTo>
                  <a:pt x="28683" y="26904"/>
                </a:lnTo>
                <a:lnTo>
                  <a:pt x="28961" y="26737"/>
                </a:lnTo>
                <a:lnTo>
                  <a:pt x="29573" y="26422"/>
                </a:lnTo>
                <a:lnTo>
                  <a:pt x="30222" y="26144"/>
                </a:lnTo>
                <a:lnTo>
                  <a:pt x="30889" y="25884"/>
                </a:lnTo>
                <a:lnTo>
                  <a:pt x="31594" y="25643"/>
                </a:lnTo>
                <a:lnTo>
                  <a:pt x="32317" y="25439"/>
                </a:lnTo>
                <a:lnTo>
                  <a:pt x="33040" y="25235"/>
                </a:lnTo>
                <a:lnTo>
                  <a:pt x="33800" y="25068"/>
                </a:lnTo>
                <a:lnTo>
                  <a:pt x="34561" y="24920"/>
                </a:lnTo>
                <a:lnTo>
                  <a:pt x="35302" y="24772"/>
                </a:lnTo>
                <a:lnTo>
                  <a:pt x="36804" y="24531"/>
                </a:lnTo>
                <a:lnTo>
                  <a:pt x="38213" y="24327"/>
                </a:lnTo>
                <a:lnTo>
                  <a:pt x="39548" y="24141"/>
                </a:lnTo>
                <a:lnTo>
                  <a:pt x="40716" y="23974"/>
                </a:lnTo>
                <a:lnTo>
                  <a:pt x="41235" y="23900"/>
                </a:lnTo>
                <a:lnTo>
                  <a:pt x="41699" y="23808"/>
                </a:lnTo>
                <a:lnTo>
                  <a:pt x="42107" y="23715"/>
                </a:lnTo>
                <a:lnTo>
                  <a:pt x="42440" y="23604"/>
                </a:lnTo>
                <a:lnTo>
                  <a:pt x="42719" y="23511"/>
                </a:lnTo>
                <a:lnTo>
                  <a:pt x="42830" y="23437"/>
                </a:lnTo>
                <a:lnTo>
                  <a:pt x="42922" y="23381"/>
                </a:lnTo>
                <a:lnTo>
                  <a:pt x="42978" y="23325"/>
                </a:lnTo>
                <a:lnTo>
                  <a:pt x="43034" y="23251"/>
                </a:lnTo>
                <a:lnTo>
                  <a:pt x="43071" y="23177"/>
                </a:lnTo>
                <a:lnTo>
                  <a:pt x="43071" y="23103"/>
                </a:lnTo>
                <a:lnTo>
                  <a:pt x="43052" y="22992"/>
                </a:lnTo>
                <a:lnTo>
                  <a:pt x="43015" y="22862"/>
                </a:lnTo>
                <a:lnTo>
                  <a:pt x="42960" y="22751"/>
                </a:lnTo>
                <a:lnTo>
                  <a:pt x="42885" y="22658"/>
                </a:lnTo>
                <a:lnTo>
                  <a:pt x="42774" y="22547"/>
                </a:lnTo>
                <a:lnTo>
                  <a:pt x="42663" y="22454"/>
                </a:lnTo>
                <a:lnTo>
                  <a:pt x="42533" y="22361"/>
                </a:lnTo>
                <a:lnTo>
                  <a:pt x="42385" y="22269"/>
                </a:lnTo>
                <a:lnTo>
                  <a:pt x="42033" y="22102"/>
                </a:lnTo>
                <a:lnTo>
                  <a:pt x="41625" y="21953"/>
                </a:lnTo>
                <a:lnTo>
                  <a:pt x="41161" y="21824"/>
                </a:lnTo>
                <a:lnTo>
                  <a:pt x="40642" y="21694"/>
                </a:lnTo>
                <a:lnTo>
                  <a:pt x="40086" y="21583"/>
                </a:lnTo>
                <a:lnTo>
                  <a:pt x="39492" y="21490"/>
                </a:lnTo>
                <a:lnTo>
                  <a:pt x="38843" y="21397"/>
                </a:lnTo>
                <a:lnTo>
                  <a:pt x="38176" y="21323"/>
                </a:lnTo>
                <a:lnTo>
                  <a:pt x="36785" y="21175"/>
                </a:lnTo>
                <a:lnTo>
                  <a:pt x="35302" y="21045"/>
                </a:lnTo>
                <a:lnTo>
                  <a:pt x="32354" y="20804"/>
                </a:lnTo>
                <a:lnTo>
                  <a:pt x="30926" y="20656"/>
                </a:lnTo>
                <a:lnTo>
                  <a:pt x="30259" y="20581"/>
                </a:lnTo>
                <a:lnTo>
                  <a:pt x="29610" y="20489"/>
                </a:lnTo>
                <a:lnTo>
                  <a:pt x="28998" y="20396"/>
                </a:lnTo>
                <a:lnTo>
                  <a:pt x="28423" y="20285"/>
                </a:lnTo>
                <a:lnTo>
                  <a:pt x="27886" y="20155"/>
                </a:lnTo>
                <a:lnTo>
                  <a:pt x="27404" y="20025"/>
                </a:lnTo>
                <a:lnTo>
                  <a:pt x="26977" y="19877"/>
                </a:lnTo>
                <a:lnTo>
                  <a:pt x="26606" y="19729"/>
                </a:lnTo>
                <a:lnTo>
                  <a:pt x="26458" y="19636"/>
                </a:lnTo>
                <a:lnTo>
                  <a:pt x="26310" y="19543"/>
                </a:lnTo>
                <a:lnTo>
                  <a:pt x="26180" y="19450"/>
                </a:lnTo>
                <a:lnTo>
                  <a:pt x="26069" y="19339"/>
                </a:lnTo>
                <a:lnTo>
                  <a:pt x="25976" y="19228"/>
                </a:lnTo>
                <a:lnTo>
                  <a:pt x="25883" y="19098"/>
                </a:lnTo>
                <a:lnTo>
                  <a:pt x="25791" y="18931"/>
                </a:lnTo>
                <a:lnTo>
                  <a:pt x="25698" y="18764"/>
                </a:lnTo>
                <a:lnTo>
                  <a:pt x="25513" y="18356"/>
                </a:lnTo>
                <a:lnTo>
                  <a:pt x="25346" y="17874"/>
                </a:lnTo>
                <a:lnTo>
                  <a:pt x="25179" y="17337"/>
                </a:lnTo>
                <a:lnTo>
                  <a:pt x="25030" y="16743"/>
                </a:lnTo>
                <a:lnTo>
                  <a:pt x="24882" y="16094"/>
                </a:lnTo>
                <a:lnTo>
                  <a:pt x="24734" y="15390"/>
                </a:lnTo>
                <a:lnTo>
                  <a:pt x="24604" y="14648"/>
                </a:lnTo>
                <a:lnTo>
                  <a:pt x="24474" y="13888"/>
                </a:lnTo>
                <a:lnTo>
                  <a:pt x="24215" y="12257"/>
                </a:lnTo>
                <a:lnTo>
                  <a:pt x="23992" y="10569"/>
                </a:lnTo>
                <a:lnTo>
                  <a:pt x="23788" y="8845"/>
                </a:lnTo>
                <a:lnTo>
                  <a:pt x="23380" y="5545"/>
                </a:lnTo>
                <a:lnTo>
                  <a:pt x="23195" y="4061"/>
                </a:lnTo>
                <a:lnTo>
                  <a:pt x="22991" y="2726"/>
                </a:lnTo>
                <a:lnTo>
                  <a:pt x="22898" y="2133"/>
                </a:lnTo>
                <a:lnTo>
                  <a:pt x="22806" y="1614"/>
                </a:lnTo>
                <a:lnTo>
                  <a:pt x="22694" y="1150"/>
                </a:lnTo>
                <a:lnTo>
                  <a:pt x="22602" y="761"/>
                </a:lnTo>
                <a:lnTo>
                  <a:pt x="22490" y="427"/>
                </a:lnTo>
                <a:lnTo>
                  <a:pt x="22398" y="205"/>
                </a:lnTo>
                <a:lnTo>
                  <a:pt x="22342" y="112"/>
                </a:lnTo>
                <a:lnTo>
                  <a:pt x="22286" y="57"/>
                </a:lnTo>
                <a:lnTo>
                  <a:pt x="22231" y="19"/>
                </a:lnTo>
                <a:lnTo>
                  <a:pt x="221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16"/>
          <p:cNvSpPr/>
          <p:nvPr/>
        </p:nvSpPr>
        <p:spPr>
          <a:xfrm>
            <a:off x="6850925" y="163758"/>
            <a:ext cx="156348" cy="168330"/>
          </a:xfrm>
          <a:custGeom>
            <a:avLst/>
            <a:gdLst/>
            <a:ahLst/>
            <a:cxnLst/>
            <a:rect l="l" t="t" r="r" b="b"/>
            <a:pathLst>
              <a:path w="43071" h="46372" extrusionOk="0">
                <a:moveTo>
                  <a:pt x="22082" y="1"/>
                </a:moveTo>
                <a:lnTo>
                  <a:pt x="22008" y="38"/>
                </a:lnTo>
                <a:lnTo>
                  <a:pt x="21953" y="94"/>
                </a:lnTo>
                <a:lnTo>
                  <a:pt x="21878" y="168"/>
                </a:lnTo>
                <a:lnTo>
                  <a:pt x="21804" y="261"/>
                </a:lnTo>
                <a:lnTo>
                  <a:pt x="21749" y="372"/>
                </a:lnTo>
                <a:lnTo>
                  <a:pt x="21637" y="650"/>
                </a:lnTo>
                <a:lnTo>
                  <a:pt x="21526" y="1002"/>
                </a:lnTo>
                <a:lnTo>
                  <a:pt x="21434" y="1410"/>
                </a:lnTo>
                <a:lnTo>
                  <a:pt x="21341" y="1892"/>
                </a:lnTo>
                <a:lnTo>
                  <a:pt x="21267" y="2411"/>
                </a:lnTo>
                <a:lnTo>
                  <a:pt x="21118" y="3635"/>
                </a:lnTo>
                <a:lnTo>
                  <a:pt x="20989" y="5007"/>
                </a:lnTo>
                <a:lnTo>
                  <a:pt x="20710" y="8122"/>
                </a:lnTo>
                <a:lnTo>
                  <a:pt x="20562" y="9772"/>
                </a:lnTo>
                <a:lnTo>
                  <a:pt x="20377" y="11441"/>
                </a:lnTo>
                <a:lnTo>
                  <a:pt x="20284" y="12275"/>
                </a:lnTo>
                <a:lnTo>
                  <a:pt x="20173" y="13091"/>
                </a:lnTo>
                <a:lnTo>
                  <a:pt x="20043" y="13888"/>
                </a:lnTo>
                <a:lnTo>
                  <a:pt x="19913" y="14667"/>
                </a:lnTo>
                <a:lnTo>
                  <a:pt x="19765" y="15427"/>
                </a:lnTo>
                <a:lnTo>
                  <a:pt x="19598" y="16150"/>
                </a:lnTo>
                <a:lnTo>
                  <a:pt x="19413" y="16836"/>
                </a:lnTo>
                <a:lnTo>
                  <a:pt x="19227" y="17504"/>
                </a:lnTo>
                <a:lnTo>
                  <a:pt x="19005" y="18115"/>
                </a:lnTo>
                <a:lnTo>
                  <a:pt x="18764" y="18672"/>
                </a:lnTo>
                <a:lnTo>
                  <a:pt x="18652" y="18931"/>
                </a:lnTo>
                <a:lnTo>
                  <a:pt x="18523" y="19172"/>
                </a:lnTo>
                <a:lnTo>
                  <a:pt x="18374" y="19413"/>
                </a:lnTo>
                <a:lnTo>
                  <a:pt x="18244" y="19636"/>
                </a:lnTo>
                <a:lnTo>
                  <a:pt x="18078" y="19840"/>
                </a:lnTo>
                <a:lnTo>
                  <a:pt x="17911" y="20025"/>
                </a:lnTo>
                <a:lnTo>
                  <a:pt x="17725" y="20211"/>
                </a:lnTo>
                <a:lnTo>
                  <a:pt x="17521" y="20396"/>
                </a:lnTo>
                <a:lnTo>
                  <a:pt x="17299" y="20563"/>
                </a:lnTo>
                <a:lnTo>
                  <a:pt x="17076" y="20711"/>
                </a:lnTo>
                <a:lnTo>
                  <a:pt x="16835" y="20878"/>
                </a:lnTo>
                <a:lnTo>
                  <a:pt x="16576" y="21008"/>
                </a:lnTo>
                <a:lnTo>
                  <a:pt x="16298" y="21156"/>
                </a:lnTo>
                <a:lnTo>
                  <a:pt x="16020" y="21286"/>
                </a:lnTo>
                <a:lnTo>
                  <a:pt x="15408" y="21508"/>
                </a:lnTo>
                <a:lnTo>
                  <a:pt x="14777" y="21731"/>
                </a:lnTo>
                <a:lnTo>
                  <a:pt x="14091" y="21916"/>
                </a:lnTo>
                <a:lnTo>
                  <a:pt x="13387" y="22083"/>
                </a:lnTo>
                <a:lnTo>
                  <a:pt x="12664" y="22213"/>
                </a:lnTo>
                <a:lnTo>
                  <a:pt x="11903" y="22343"/>
                </a:lnTo>
                <a:lnTo>
                  <a:pt x="11125" y="22435"/>
                </a:lnTo>
                <a:lnTo>
                  <a:pt x="10346" y="22528"/>
                </a:lnTo>
                <a:lnTo>
                  <a:pt x="9567" y="22602"/>
                </a:lnTo>
                <a:lnTo>
                  <a:pt x="7991" y="22732"/>
                </a:lnTo>
                <a:lnTo>
                  <a:pt x="6452" y="22806"/>
                </a:lnTo>
                <a:lnTo>
                  <a:pt x="4988" y="22880"/>
                </a:lnTo>
                <a:lnTo>
                  <a:pt x="3634" y="22955"/>
                </a:lnTo>
                <a:lnTo>
                  <a:pt x="2448" y="23047"/>
                </a:lnTo>
                <a:lnTo>
                  <a:pt x="1910" y="23103"/>
                </a:lnTo>
                <a:lnTo>
                  <a:pt x="1446" y="23177"/>
                </a:lnTo>
                <a:lnTo>
                  <a:pt x="1020" y="23251"/>
                </a:lnTo>
                <a:lnTo>
                  <a:pt x="668" y="23344"/>
                </a:lnTo>
                <a:lnTo>
                  <a:pt x="390" y="23437"/>
                </a:lnTo>
                <a:lnTo>
                  <a:pt x="278" y="23511"/>
                </a:lnTo>
                <a:lnTo>
                  <a:pt x="186" y="23566"/>
                </a:lnTo>
                <a:lnTo>
                  <a:pt x="111" y="23641"/>
                </a:lnTo>
                <a:lnTo>
                  <a:pt x="56" y="23715"/>
                </a:lnTo>
                <a:lnTo>
                  <a:pt x="19" y="23789"/>
                </a:lnTo>
                <a:lnTo>
                  <a:pt x="0" y="23882"/>
                </a:lnTo>
                <a:lnTo>
                  <a:pt x="0" y="23993"/>
                </a:lnTo>
                <a:lnTo>
                  <a:pt x="37" y="24104"/>
                </a:lnTo>
                <a:lnTo>
                  <a:pt x="74" y="24215"/>
                </a:lnTo>
                <a:lnTo>
                  <a:pt x="148" y="24308"/>
                </a:lnTo>
                <a:lnTo>
                  <a:pt x="223" y="24419"/>
                </a:lnTo>
                <a:lnTo>
                  <a:pt x="334" y="24512"/>
                </a:lnTo>
                <a:lnTo>
                  <a:pt x="464" y="24605"/>
                </a:lnTo>
                <a:lnTo>
                  <a:pt x="593" y="24697"/>
                </a:lnTo>
                <a:lnTo>
                  <a:pt x="909" y="24864"/>
                </a:lnTo>
                <a:lnTo>
                  <a:pt x="1298" y="25031"/>
                </a:lnTo>
                <a:lnTo>
                  <a:pt x="1743" y="25180"/>
                </a:lnTo>
                <a:lnTo>
                  <a:pt x="2225" y="25328"/>
                </a:lnTo>
                <a:lnTo>
                  <a:pt x="2763" y="25458"/>
                </a:lnTo>
                <a:lnTo>
                  <a:pt x="3356" y="25587"/>
                </a:lnTo>
                <a:lnTo>
                  <a:pt x="3968" y="25717"/>
                </a:lnTo>
                <a:lnTo>
                  <a:pt x="4617" y="25847"/>
                </a:lnTo>
                <a:lnTo>
                  <a:pt x="6007" y="26070"/>
                </a:lnTo>
                <a:lnTo>
                  <a:pt x="7472" y="26292"/>
                </a:lnTo>
                <a:lnTo>
                  <a:pt x="8993" y="26515"/>
                </a:lnTo>
                <a:lnTo>
                  <a:pt x="10494" y="26737"/>
                </a:lnTo>
                <a:lnTo>
                  <a:pt x="11996" y="26997"/>
                </a:lnTo>
                <a:lnTo>
                  <a:pt x="12701" y="27126"/>
                </a:lnTo>
                <a:lnTo>
                  <a:pt x="13405" y="27256"/>
                </a:lnTo>
                <a:lnTo>
                  <a:pt x="14091" y="27404"/>
                </a:lnTo>
                <a:lnTo>
                  <a:pt x="14722" y="27571"/>
                </a:lnTo>
                <a:lnTo>
                  <a:pt x="15334" y="27738"/>
                </a:lnTo>
                <a:lnTo>
                  <a:pt x="15908" y="27905"/>
                </a:lnTo>
                <a:lnTo>
                  <a:pt x="16427" y="28109"/>
                </a:lnTo>
                <a:lnTo>
                  <a:pt x="16910" y="28294"/>
                </a:lnTo>
                <a:lnTo>
                  <a:pt x="17336" y="28517"/>
                </a:lnTo>
                <a:lnTo>
                  <a:pt x="17521" y="28628"/>
                </a:lnTo>
                <a:lnTo>
                  <a:pt x="17707" y="28739"/>
                </a:lnTo>
                <a:lnTo>
                  <a:pt x="17855" y="28869"/>
                </a:lnTo>
                <a:lnTo>
                  <a:pt x="18022" y="29018"/>
                </a:lnTo>
                <a:lnTo>
                  <a:pt x="18189" y="29184"/>
                </a:lnTo>
                <a:lnTo>
                  <a:pt x="18337" y="29370"/>
                </a:lnTo>
                <a:lnTo>
                  <a:pt x="18486" y="29555"/>
                </a:lnTo>
                <a:lnTo>
                  <a:pt x="18615" y="29759"/>
                </a:lnTo>
                <a:lnTo>
                  <a:pt x="18893" y="30223"/>
                </a:lnTo>
                <a:lnTo>
                  <a:pt x="19134" y="30742"/>
                </a:lnTo>
                <a:lnTo>
                  <a:pt x="19375" y="31317"/>
                </a:lnTo>
                <a:lnTo>
                  <a:pt x="19598" y="31910"/>
                </a:lnTo>
                <a:lnTo>
                  <a:pt x="19802" y="32559"/>
                </a:lnTo>
                <a:lnTo>
                  <a:pt x="19987" y="33245"/>
                </a:lnTo>
                <a:lnTo>
                  <a:pt x="20173" y="33949"/>
                </a:lnTo>
                <a:lnTo>
                  <a:pt x="20340" y="34673"/>
                </a:lnTo>
                <a:lnTo>
                  <a:pt x="20488" y="35433"/>
                </a:lnTo>
                <a:lnTo>
                  <a:pt x="20766" y="36953"/>
                </a:lnTo>
                <a:lnTo>
                  <a:pt x="21026" y="38492"/>
                </a:lnTo>
                <a:lnTo>
                  <a:pt x="21248" y="40012"/>
                </a:lnTo>
                <a:lnTo>
                  <a:pt x="21452" y="41440"/>
                </a:lnTo>
                <a:lnTo>
                  <a:pt x="21656" y="42775"/>
                </a:lnTo>
                <a:lnTo>
                  <a:pt x="21860" y="43962"/>
                </a:lnTo>
                <a:lnTo>
                  <a:pt x="21953" y="44481"/>
                </a:lnTo>
                <a:lnTo>
                  <a:pt x="22045" y="44944"/>
                </a:lnTo>
                <a:lnTo>
                  <a:pt x="22157" y="45352"/>
                </a:lnTo>
                <a:lnTo>
                  <a:pt x="22268" y="45704"/>
                </a:lnTo>
                <a:lnTo>
                  <a:pt x="22379" y="45983"/>
                </a:lnTo>
                <a:lnTo>
                  <a:pt x="22490" y="46205"/>
                </a:lnTo>
                <a:lnTo>
                  <a:pt x="22565" y="46279"/>
                </a:lnTo>
                <a:lnTo>
                  <a:pt x="22620" y="46335"/>
                </a:lnTo>
                <a:lnTo>
                  <a:pt x="22694" y="46372"/>
                </a:lnTo>
                <a:lnTo>
                  <a:pt x="22843" y="46372"/>
                </a:lnTo>
                <a:lnTo>
                  <a:pt x="22935" y="46353"/>
                </a:lnTo>
                <a:lnTo>
                  <a:pt x="23028" y="46316"/>
                </a:lnTo>
                <a:lnTo>
                  <a:pt x="23102" y="46261"/>
                </a:lnTo>
                <a:lnTo>
                  <a:pt x="23176" y="46186"/>
                </a:lnTo>
                <a:lnTo>
                  <a:pt x="23269" y="46094"/>
                </a:lnTo>
                <a:lnTo>
                  <a:pt x="23417" y="45871"/>
                </a:lnTo>
                <a:lnTo>
                  <a:pt x="23566" y="45612"/>
                </a:lnTo>
                <a:lnTo>
                  <a:pt x="23696" y="45278"/>
                </a:lnTo>
                <a:lnTo>
                  <a:pt x="23825" y="44907"/>
                </a:lnTo>
                <a:lnTo>
                  <a:pt x="23937" y="44481"/>
                </a:lnTo>
                <a:lnTo>
                  <a:pt x="24066" y="44017"/>
                </a:lnTo>
                <a:lnTo>
                  <a:pt x="24159" y="43517"/>
                </a:lnTo>
                <a:lnTo>
                  <a:pt x="24382" y="42423"/>
                </a:lnTo>
                <a:lnTo>
                  <a:pt x="24567" y="41199"/>
                </a:lnTo>
                <a:lnTo>
                  <a:pt x="24734" y="39901"/>
                </a:lnTo>
                <a:lnTo>
                  <a:pt x="25068" y="37176"/>
                </a:lnTo>
                <a:lnTo>
                  <a:pt x="25420" y="34432"/>
                </a:lnTo>
                <a:lnTo>
                  <a:pt x="25587" y="33134"/>
                </a:lnTo>
                <a:lnTo>
                  <a:pt x="25791" y="31910"/>
                </a:lnTo>
                <a:lnTo>
                  <a:pt x="25995" y="30797"/>
                </a:lnTo>
                <a:lnTo>
                  <a:pt x="26106" y="30297"/>
                </a:lnTo>
                <a:lnTo>
                  <a:pt x="26217" y="29833"/>
                </a:lnTo>
                <a:lnTo>
                  <a:pt x="26310" y="29537"/>
                </a:lnTo>
                <a:lnTo>
                  <a:pt x="26421" y="29277"/>
                </a:lnTo>
                <a:lnTo>
                  <a:pt x="26551" y="29018"/>
                </a:lnTo>
                <a:lnTo>
                  <a:pt x="26681" y="28758"/>
                </a:lnTo>
                <a:lnTo>
                  <a:pt x="26847" y="28517"/>
                </a:lnTo>
                <a:lnTo>
                  <a:pt x="27033" y="28276"/>
                </a:lnTo>
                <a:lnTo>
                  <a:pt x="27218" y="28053"/>
                </a:lnTo>
                <a:lnTo>
                  <a:pt x="27422" y="27849"/>
                </a:lnTo>
                <a:lnTo>
                  <a:pt x="27645" y="27646"/>
                </a:lnTo>
                <a:lnTo>
                  <a:pt x="27886" y="27442"/>
                </a:lnTo>
                <a:lnTo>
                  <a:pt x="28145" y="27256"/>
                </a:lnTo>
                <a:lnTo>
                  <a:pt x="28405" y="27071"/>
                </a:lnTo>
                <a:lnTo>
                  <a:pt x="28683" y="26904"/>
                </a:lnTo>
                <a:lnTo>
                  <a:pt x="28961" y="26737"/>
                </a:lnTo>
                <a:lnTo>
                  <a:pt x="29573" y="26422"/>
                </a:lnTo>
                <a:lnTo>
                  <a:pt x="30222" y="26144"/>
                </a:lnTo>
                <a:lnTo>
                  <a:pt x="30889" y="25884"/>
                </a:lnTo>
                <a:lnTo>
                  <a:pt x="31594" y="25643"/>
                </a:lnTo>
                <a:lnTo>
                  <a:pt x="32317" y="25439"/>
                </a:lnTo>
                <a:lnTo>
                  <a:pt x="33040" y="25235"/>
                </a:lnTo>
                <a:lnTo>
                  <a:pt x="33800" y="25068"/>
                </a:lnTo>
                <a:lnTo>
                  <a:pt x="34561" y="24920"/>
                </a:lnTo>
                <a:lnTo>
                  <a:pt x="35302" y="24772"/>
                </a:lnTo>
                <a:lnTo>
                  <a:pt x="36804" y="24531"/>
                </a:lnTo>
                <a:lnTo>
                  <a:pt x="38213" y="24327"/>
                </a:lnTo>
                <a:lnTo>
                  <a:pt x="39548" y="24141"/>
                </a:lnTo>
                <a:lnTo>
                  <a:pt x="40716" y="23974"/>
                </a:lnTo>
                <a:lnTo>
                  <a:pt x="41235" y="23900"/>
                </a:lnTo>
                <a:lnTo>
                  <a:pt x="41699" y="23808"/>
                </a:lnTo>
                <a:lnTo>
                  <a:pt x="42107" y="23715"/>
                </a:lnTo>
                <a:lnTo>
                  <a:pt x="42440" y="23604"/>
                </a:lnTo>
                <a:lnTo>
                  <a:pt x="42719" y="23511"/>
                </a:lnTo>
                <a:lnTo>
                  <a:pt x="42830" y="23437"/>
                </a:lnTo>
                <a:lnTo>
                  <a:pt x="42922" y="23381"/>
                </a:lnTo>
                <a:lnTo>
                  <a:pt x="42978" y="23325"/>
                </a:lnTo>
                <a:lnTo>
                  <a:pt x="43034" y="23251"/>
                </a:lnTo>
                <a:lnTo>
                  <a:pt x="43071" y="23177"/>
                </a:lnTo>
                <a:lnTo>
                  <a:pt x="43071" y="23103"/>
                </a:lnTo>
                <a:lnTo>
                  <a:pt x="43052" y="22992"/>
                </a:lnTo>
                <a:lnTo>
                  <a:pt x="43015" y="22862"/>
                </a:lnTo>
                <a:lnTo>
                  <a:pt x="42960" y="22751"/>
                </a:lnTo>
                <a:lnTo>
                  <a:pt x="42885" y="22658"/>
                </a:lnTo>
                <a:lnTo>
                  <a:pt x="42774" y="22547"/>
                </a:lnTo>
                <a:lnTo>
                  <a:pt x="42663" y="22454"/>
                </a:lnTo>
                <a:lnTo>
                  <a:pt x="42533" y="22361"/>
                </a:lnTo>
                <a:lnTo>
                  <a:pt x="42385" y="22269"/>
                </a:lnTo>
                <a:lnTo>
                  <a:pt x="42033" y="22102"/>
                </a:lnTo>
                <a:lnTo>
                  <a:pt x="41625" y="21953"/>
                </a:lnTo>
                <a:lnTo>
                  <a:pt x="41161" y="21824"/>
                </a:lnTo>
                <a:lnTo>
                  <a:pt x="40642" y="21694"/>
                </a:lnTo>
                <a:lnTo>
                  <a:pt x="40086" y="21583"/>
                </a:lnTo>
                <a:lnTo>
                  <a:pt x="39492" y="21490"/>
                </a:lnTo>
                <a:lnTo>
                  <a:pt x="38843" y="21397"/>
                </a:lnTo>
                <a:lnTo>
                  <a:pt x="38176" y="21323"/>
                </a:lnTo>
                <a:lnTo>
                  <a:pt x="36785" y="21175"/>
                </a:lnTo>
                <a:lnTo>
                  <a:pt x="35302" y="21045"/>
                </a:lnTo>
                <a:lnTo>
                  <a:pt x="32354" y="20804"/>
                </a:lnTo>
                <a:lnTo>
                  <a:pt x="30926" y="20656"/>
                </a:lnTo>
                <a:lnTo>
                  <a:pt x="30259" y="20581"/>
                </a:lnTo>
                <a:lnTo>
                  <a:pt x="29610" y="20489"/>
                </a:lnTo>
                <a:lnTo>
                  <a:pt x="28998" y="20396"/>
                </a:lnTo>
                <a:lnTo>
                  <a:pt x="28423" y="20285"/>
                </a:lnTo>
                <a:lnTo>
                  <a:pt x="27886" y="20155"/>
                </a:lnTo>
                <a:lnTo>
                  <a:pt x="27404" y="20025"/>
                </a:lnTo>
                <a:lnTo>
                  <a:pt x="26977" y="19877"/>
                </a:lnTo>
                <a:lnTo>
                  <a:pt x="26606" y="19729"/>
                </a:lnTo>
                <a:lnTo>
                  <a:pt x="26458" y="19636"/>
                </a:lnTo>
                <a:lnTo>
                  <a:pt x="26310" y="19543"/>
                </a:lnTo>
                <a:lnTo>
                  <a:pt x="26180" y="19450"/>
                </a:lnTo>
                <a:lnTo>
                  <a:pt x="26069" y="19339"/>
                </a:lnTo>
                <a:lnTo>
                  <a:pt x="25976" y="19228"/>
                </a:lnTo>
                <a:lnTo>
                  <a:pt x="25883" y="19098"/>
                </a:lnTo>
                <a:lnTo>
                  <a:pt x="25791" y="18931"/>
                </a:lnTo>
                <a:lnTo>
                  <a:pt x="25698" y="18764"/>
                </a:lnTo>
                <a:lnTo>
                  <a:pt x="25513" y="18356"/>
                </a:lnTo>
                <a:lnTo>
                  <a:pt x="25346" y="17874"/>
                </a:lnTo>
                <a:lnTo>
                  <a:pt x="25179" y="17337"/>
                </a:lnTo>
                <a:lnTo>
                  <a:pt x="25030" y="16743"/>
                </a:lnTo>
                <a:lnTo>
                  <a:pt x="24882" y="16094"/>
                </a:lnTo>
                <a:lnTo>
                  <a:pt x="24734" y="15390"/>
                </a:lnTo>
                <a:lnTo>
                  <a:pt x="24604" y="14648"/>
                </a:lnTo>
                <a:lnTo>
                  <a:pt x="24474" y="13888"/>
                </a:lnTo>
                <a:lnTo>
                  <a:pt x="24215" y="12257"/>
                </a:lnTo>
                <a:lnTo>
                  <a:pt x="23992" y="10569"/>
                </a:lnTo>
                <a:lnTo>
                  <a:pt x="23788" y="8845"/>
                </a:lnTo>
                <a:lnTo>
                  <a:pt x="23380" y="5545"/>
                </a:lnTo>
                <a:lnTo>
                  <a:pt x="23195" y="4061"/>
                </a:lnTo>
                <a:lnTo>
                  <a:pt x="22991" y="2726"/>
                </a:lnTo>
                <a:lnTo>
                  <a:pt x="22898" y="2133"/>
                </a:lnTo>
                <a:lnTo>
                  <a:pt x="22806" y="1614"/>
                </a:lnTo>
                <a:lnTo>
                  <a:pt x="22694" y="1150"/>
                </a:lnTo>
                <a:lnTo>
                  <a:pt x="22602" y="761"/>
                </a:lnTo>
                <a:lnTo>
                  <a:pt x="22490" y="427"/>
                </a:lnTo>
                <a:lnTo>
                  <a:pt x="22398" y="205"/>
                </a:lnTo>
                <a:lnTo>
                  <a:pt x="22342" y="112"/>
                </a:lnTo>
                <a:lnTo>
                  <a:pt x="22286" y="57"/>
                </a:lnTo>
                <a:lnTo>
                  <a:pt x="22231" y="19"/>
                </a:lnTo>
                <a:lnTo>
                  <a:pt x="221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16"/>
          <p:cNvSpPr/>
          <p:nvPr/>
        </p:nvSpPr>
        <p:spPr>
          <a:xfrm>
            <a:off x="8136800" y="1478208"/>
            <a:ext cx="156348" cy="168330"/>
          </a:xfrm>
          <a:custGeom>
            <a:avLst/>
            <a:gdLst/>
            <a:ahLst/>
            <a:cxnLst/>
            <a:rect l="l" t="t" r="r" b="b"/>
            <a:pathLst>
              <a:path w="43071" h="46372" extrusionOk="0">
                <a:moveTo>
                  <a:pt x="22082" y="1"/>
                </a:moveTo>
                <a:lnTo>
                  <a:pt x="22008" y="38"/>
                </a:lnTo>
                <a:lnTo>
                  <a:pt x="21953" y="94"/>
                </a:lnTo>
                <a:lnTo>
                  <a:pt x="21878" y="168"/>
                </a:lnTo>
                <a:lnTo>
                  <a:pt x="21804" y="261"/>
                </a:lnTo>
                <a:lnTo>
                  <a:pt x="21749" y="372"/>
                </a:lnTo>
                <a:lnTo>
                  <a:pt x="21637" y="650"/>
                </a:lnTo>
                <a:lnTo>
                  <a:pt x="21526" y="1002"/>
                </a:lnTo>
                <a:lnTo>
                  <a:pt x="21434" y="1410"/>
                </a:lnTo>
                <a:lnTo>
                  <a:pt x="21341" y="1892"/>
                </a:lnTo>
                <a:lnTo>
                  <a:pt x="21267" y="2411"/>
                </a:lnTo>
                <a:lnTo>
                  <a:pt x="21118" y="3635"/>
                </a:lnTo>
                <a:lnTo>
                  <a:pt x="20989" y="5007"/>
                </a:lnTo>
                <a:lnTo>
                  <a:pt x="20710" y="8122"/>
                </a:lnTo>
                <a:lnTo>
                  <a:pt x="20562" y="9772"/>
                </a:lnTo>
                <a:lnTo>
                  <a:pt x="20377" y="11441"/>
                </a:lnTo>
                <a:lnTo>
                  <a:pt x="20284" y="12275"/>
                </a:lnTo>
                <a:lnTo>
                  <a:pt x="20173" y="13091"/>
                </a:lnTo>
                <a:lnTo>
                  <a:pt x="20043" y="13888"/>
                </a:lnTo>
                <a:lnTo>
                  <a:pt x="19913" y="14667"/>
                </a:lnTo>
                <a:lnTo>
                  <a:pt x="19765" y="15427"/>
                </a:lnTo>
                <a:lnTo>
                  <a:pt x="19598" y="16150"/>
                </a:lnTo>
                <a:lnTo>
                  <a:pt x="19413" y="16836"/>
                </a:lnTo>
                <a:lnTo>
                  <a:pt x="19227" y="17504"/>
                </a:lnTo>
                <a:lnTo>
                  <a:pt x="19005" y="18115"/>
                </a:lnTo>
                <a:lnTo>
                  <a:pt x="18764" y="18672"/>
                </a:lnTo>
                <a:lnTo>
                  <a:pt x="18652" y="18931"/>
                </a:lnTo>
                <a:lnTo>
                  <a:pt x="18523" y="19172"/>
                </a:lnTo>
                <a:lnTo>
                  <a:pt x="18374" y="19413"/>
                </a:lnTo>
                <a:lnTo>
                  <a:pt x="18244" y="19636"/>
                </a:lnTo>
                <a:lnTo>
                  <a:pt x="18078" y="19840"/>
                </a:lnTo>
                <a:lnTo>
                  <a:pt x="17911" y="20025"/>
                </a:lnTo>
                <a:lnTo>
                  <a:pt x="17725" y="20211"/>
                </a:lnTo>
                <a:lnTo>
                  <a:pt x="17521" y="20396"/>
                </a:lnTo>
                <a:lnTo>
                  <a:pt x="17299" y="20563"/>
                </a:lnTo>
                <a:lnTo>
                  <a:pt x="17076" y="20711"/>
                </a:lnTo>
                <a:lnTo>
                  <a:pt x="16835" y="20878"/>
                </a:lnTo>
                <a:lnTo>
                  <a:pt x="16576" y="21008"/>
                </a:lnTo>
                <a:lnTo>
                  <a:pt x="16298" y="21156"/>
                </a:lnTo>
                <a:lnTo>
                  <a:pt x="16020" y="21286"/>
                </a:lnTo>
                <a:lnTo>
                  <a:pt x="15408" y="21508"/>
                </a:lnTo>
                <a:lnTo>
                  <a:pt x="14777" y="21731"/>
                </a:lnTo>
                <a:lnTo>
                  <a:pt x="14091" y="21916"/>
                </a:lnTo>
                <a:lnTo>
                  <a:pt x="13387" y="22083"/>
                </a:lnTo>
                <a:lnTo>
                  <a:pt x="12664" y="22213"/>
                </a:lnTo>
                <a:lnTo>
                  <a:pt x="11903" y="22343"/>
                </a:lnTo>
                <a:lnTo>
                  <a:pt x="11125" y="22435"/>
                </a:lnTo>
                <a:lnTo>
                  <a:pt x="10346" y="22528"/>
                </a:lnTo>
                <a:lnTo>
                  <a:pt x="9567" y="22602"/>
                </a:lnTo>
                <a:lnTo>
                  <a:pt x="7991" y="22732"/>
                </a:lnTo>
                <a:lnTo>
                  <a:pt x="6452" y="22806"/>
                </a:lnTo>
                <a:lnTo>
                  <a:pt x="4988" y="22880"/>
                </a:lnTo>
                <a:lnTo>
                  <a:pt x="3634" y="22955"/>
                </a:lnTo>
                <a:lnTo>
                  <a:pt x="2448" y="23047"/>
                </a:lnTo>
                <a:lnTo>
                  <a:pt x="1910" y="23103"/>
                </a:lnTo>
                <a:lnTo>
                  <a:pt x="1446" y="23177"/>
                </a:lnTo>
                <a:lnTo>
                  <a:pt x="1020" y="23251"/>
                </a:lnTo>
                <a:lnTo>
                  <a:pt x="668" y="23344"/>
                </a:lnTo>
                <a:lnTo>
                  <a:pt x="390" y="23437"/>
                </a:lnTo>
                <a:lnTo>
                  <a:pt x="278" y="23511"/>
                </a:lnTo>
                <a:lnTo>
                  <a:pt x="186" y="23566"/>
                </a:lnTo>
                <a:lnTo>
                  <a:pt x="111" y="23641"/>
                </a:lnTo>
                <a:lnTo>
                  <a:pt x="56" y="23715"/>
                </a:lnTo>
                <a:lnTo>
                  <a:pt x="19" y="23789"/>
                </a:lnTo>
                <a:lnTo>
                  <a:pt x="0" y="23882"/>
                </a:lnTo>
                <a:lnTo>
                  <a:pt x="0" y="23993"/>
                </a:lnTo>
                <a:lnTo>
                  <a:pt x="37" y="24104"/>
                </a:lnTo>
                <a:lnTo>
                  <a:pt x="74" y="24215"/>
                </a:lnTo>
                <a:lnTo>
                  <a:pt x="148" y="24308"/>
                </a:lnTo>
                <a:lnTo>
                  <a:pt x="223" y="24419"/>
                </a:lnTo>
                <a:lnTo>
                  <a:pt x="334" y="24512"/>
                </a:lnTo>
                <a:lnTo>
                  <a:pt x="464" y="24605"/>
                </a:lnTo>
                <a:lnTo>
                  <a:pt x="593" y="24697"/>
                </a:lnTo>
                <a:lnTo>
                  <a:pt x="909" y="24864"/>
                </a:lnTo>
                <a:lnTo>
                  <a:pt x="1298" y="25031"/>
                </a:lnTo>
                <a:lnTo>
                  <a:pt x="1743" y="25180"/>
                </a:lnTo>
                <a:lnTo>
                  <a:pt x="2225" y="25328"/>
                </a:lnTo>
                <a:lnTo>
                  <a:pt x="2763" y="25458"/>
                </a:lnTo>
                <a:lnTo>
                  <a:pt x="3356" y="25587"/>
                </a:lnTo>
                <a:lnTo>
                  <a:pt x="3968" y="25717"/>
                </a:lnTo>
                <a:lnTo>
                  <a:pt x="4617" y="25847"/>
                </a:lnTo>
                <a:lnTo>
                  <a:pt x="6007" y="26070"/>
                </a:lnTo>
                <a:lnTo>
                  <a:pt x="7472" y="26292"/>
                </a:lnTo>
                <a:lnTo>
                  <a:pt x="8993" y="26515"/>
                </a:lnTo>
                <a:lnTo>
                  <a:pt x="10494" y="26737"/>
                </a:lnTo>
                <a:lnTo>
                  <a:pt x="11996" y="26997"/>
                </a:lnTo>
                <a:lnTo>
                  <a:pt x="12701" y="27126"/>
                </a:lnTo>
                <a:lnTo>
                  <a:pt x="13405" y="27256"/>
                </a:lnTo>
                <a:lnTo>
                  <a:pt x="14091" y="27404"/>
                </a:lnTo>
                <a:lnTo>
                  <a:pt x="14722" y="27571"/>
                </a:lnTo>
                <a:lnTo>
                  <a:pt x="15334" y="27738"/>
                </a:lnTo>
                <a:lnTo>
                  <a:pt x="15908" y="27905"/>
                </a:lnTo>
                <a:lnTo>
                  <a:pt x="16427" y="28109"/>
                </a:lnTo>
                <a:lnTo>
                  <a:pt x="16910" y="28294"/>
                </a:lnTo>
                <a:lnTo>
                  <a:pt x="17336" y="28517"/>
                </a:lnTo>
                <a:lnTo>
                  <a:pt x="17521" y="28628"/>
                </a:lnTo>
                <a:lnTo>
                  <a:pt x="17707" y="28739"/>
                </a:lnTo>
                <a:lnTo>
                  <a:pt x="17855" y="28869"/>
                </a:lnTo>
                <a:lnTo>
                  <a:pt x="18022" y="29018"/>
                </a:lnTo>
                <a:lnTo>
                  <a:pt x="18189" y="29184"/>
                </a:lnTo>
                <a:lnTo>
                  <a:pt x="18337" y="29370"/>
                </a:lnTo>
                <a:lnTo>
                  <a:pt x="18486" y="29555"/>
                </a:lnTo>
                <a:lnTo>
                  <a:pt x="18615" y="29759"/>
                </a:lnTo>
                <a:lnTo>
                  <a:pt x="18893" y="30223"/>
                </a:lnTo>
                <a:lnTo>
                  <a:pt x="19134" y="30742"/>
                </a:lnTo>
                <a:lnTo>
                  <a:pt x="19375" y="31317"/>
                </a:lnTo>
                <a:lnTo>
                  <a:pt x="19598" y="31910"/>
                </a:lnTo>
                <a:lnTo>
                  <a:pt x="19802" y="32559"/>
                </a:lnTo>
                <a:lnTo>
                  <a:pt x="19987" y="33245"/>
                </a:lnTo>
                <a:lnTo>
                  <a:pt x="20173" y="33949"/>
                </a:lnTo>
                <a:lnTo>
                  <a:pt x="20340" y="34673"/>
                </a:lnTo>
                <a:lnTo>
                  <a:pt x="20488" y="35433"/>
                </a:lnTo>
                <a:lnTo>
                  <a:pt x="20766" y="36953"/>
                </a:lnTo>
                <a:lnTo>
                  <a:pt x="21026" y="38492"/>
                </a:lnTo>
                <a:lnTo>
                  <a:pt x="21248" y="40012"/>
                </a:lnTo>
                <a:lnTo>
                  <a:pt x="21452" y="41440"/>
                </a:lnTo>
                <a:lnTo>
                  <a:pt x="21656" y="42775"/>
                </a:lnTo>
                <a:lnTo>
                  <a:pt x="21860" y="43962"/>
                </a:lnTo>
                <a:lnTo>
                  <a:pt x="21953" y="44481"/>
                </a:lnTo>
                <a:lnTo>
                  <a:pt x="22045" y="44944"/>
                </a:lnTo>
                <a:lnTo>
                  <a:pt x="22157" y="45352"/>
                </a:lnTo>
                <a:lnTo>
                  <a:pt x="22268" y="45704"/>
                </a:lnTo>
                <a:lnTo>
                  <a:pt x="22379" y="45983"/>
                </a:lnTo>
                <a:lnTo>
                  <a:pt x="22490" y="46205"/>
                </a:lnTo>
                <a:lnTo>
                  <a:pt x="22565" y="46279"/>
                </a:lnTo>
                <a:lnTo>
                  <a:pt x="22620" y="46335"/>
                </a:lnTo>
                <a:lnTo>
                  <a:pt x="22694" y="46372"/>
                </a:lnTo>
                <a:lnTo>
                  <a:pt x="22843" y="46372"/>
                </a:lnTo>
                <a:lnTo>
                  <a:pt x="22935" y="46353"/>
                </a:lnTo>
                <a:lnTo>
                  <a:pt x="23028" y="46316"/>
                </a:lnTo>
                <a:lnTo>
                  <a:pt x="23102" y="46261"/>
                </a:lnTo>
                <a:lnTo>
                  <a:pt x="23176" y="46186"/>
                </a:lnTo>
                <a:lnTo>
                  <a:pt x="23269" y="46094"/>
                </a:lnTo>
                <a:lnTo>
                  <a:pt x="23417" y="45871"/>
                </a:lnTo>
                <a:lnTo>
                  <a:pt x="23566" y="45612"/>
                </a:lnTo>
                <a:lnTo>
                  <a:pt x="23696" y="45278"/>
                </a:lnTo>
                <a:lnTo>
                  <a:pt x="23825" y="44907"/>
                </a:lnTo>
                <a:lnTo>
                  <a:pt x="23937" y="44481"/>
                </a:lnTo>
                <a:lnTo>
                  <a:pt x="24066" y="44017"/>
                </a:lnTo>
                <a:lnTo>
                  <a:pt x="24159" y="43517"/>
                </a:lnTo>
                <a:lnTo>
                  <a:pt x="24382" y="42423"/>
                </a:lnTo>
                <a:lnTo>
                  <a:pt x="24567" y="41199"/>
                </a:lnTo>
                <a:lnTo>
                  <a:pt x="24734" y="39901"/>
                </a:lnTo>
                <a:lnTo>
                  <a:pt x="25068" y="37176"/>
                </a:lnTo>
                <a:lnTo>
                  <a:pt x="25420" y="34432"/>
                </a:lnTo>
                <a:lnTo>
                  <a:pt x="25587" y="33134"/>
                </a:lnTo>
                <a:lnTo>
                  <a:pt x="25791" y="31910"/>
                </a:lnTo>
                <a:lnTo>
                  <a:pt x="25995" y="30797"/>
                </a:lnTo>
                <a:lnTo>
                  <a:pt x="26106" y="30297"/>
                </a:lnTo>
                <a:lnTo>
                  <a:pt x="26217" y="29833"/>
                </a:lnTo>
                <a:lnTo>
                  <a:pt x="26310" y="29537"/>
                </a:lnTo>
                <a:lnTo>
                  <a:pt x="26421" y="29277"/>
                </a:lnTo>
                <a:lnTo>
                  <a:pt x="26551" y="29018"/>
                </a:lnTo>
                <a:lnTo>
                  <a:pt x="26681" y="28758"/>
                </a:lnTo>
                <a:lnTo>
                  <a:pt x="26847" y="28517"/>
                </a:lnTo>
                <a:lnTo>
                  <a:pt x="27033" y="28276"/>
                </a:lnTo>
                <a:lnTo>
                  <a:pt x="27218" y="28053"/>
                </a:lnTo>
                <a:lnTo>
                  <a:pt x="27422" y="27849"/>
                </a:lnTo>
                <a:lnTo>
                  <a:pt x="27645" y="27646"/>
                </a:lnTo>
                <a:lnTo>
                  <a:pt x="27886" y="27442"/>
                </a:lnTo>
                <a:lnTo>
                  <a:pt x="28145" y="27256"/>
                </a:lnTo>
                <a:lnTo>
                  <a:pt x="28405" y="27071"/>
                </a:lnTo>
                <a:lnTo>
                  <a:pt x="28683" y="26904"/>
                </a:lnTo>
                <a:lnTo>
                  <a:pt x="28961" y="26737"/>
                </a:lnTo>
                <a:lnTo>
                  <a:pt x="29573" y="26422"/>
                </a:lnTo>
                <a:lnTo>
                  <a:pt x="30222" y="26144"/>
                </a:lnTo>
                <a:lnTo>
                  <a:pt x="30889" y="25884"/>
                </a:lnTo>
                <a:lnTo>
                  <a:pt x="31594" y="25643"/>
                </a:lnTo>
                <a:lnTo>
                  <a:pt x="32317" y="25439"/>
                </a:lnTo>
                <a:lnTo>
                  <a:pt x="33040" y="25235"/>
                </a:lnTo>
                <a:lnTo>
                  <a:pt x="33800" y="25068"/>
                </a:lnTo>
                <a:lnTo>
                  <a:pt x="34561" y="24920"/>
                </a:lnTo>
                <a:lnTo>
                  <a:pt x="35302" y="24772"/>
                </a:lnTo>
                <a:lnTo>
                  <a:pt x="36804" y="24531"/>
                </a:lnTo>
                <a:lnTo>
                  <a:pt x="38213" y="24327"/>
                </a:lnTo>
                <a:lnTo>
                  <a:pt x="39548" y="24141"/>
                </a:lnTo>
                <a:lnTo>
                  <a:pt x="40716" y="23974"/>
                </a:lnTo>
                <a:lnTo>
                  <a:pt x="41235" y="23900"/>
                </a:lnTo>
                <a:lnTo>
                  <a:pt x="41699" y="23808"/>
                </a:lnTo>
                <a:lnTo>
                  <a:pt x="42107" y="23715"/>
                </a:lnTo>
                <a:lnTo>
                  <a:pt x="42440" y="23604"/>
                </a:lnTo>
                <a:lnTo>
                  <a:pt x="42719" y="23511"/>
                </a:lnTo>
                <a:lnTo>
                  <a:pt x="42830" y="23437"/>
                </a:lnTo>
                <a:lnTo>
                  <a:pt x="42922" y="23381"/>
                </a:lnTo>
                <a:lnTo>
                  <a:pt x="42978" y="23325"/>
                </a:lnTo>
                <a:lnTo>
                  <a:pt x="43034" y="23251"/>
                </a:lnTo>
                <a:lnTo>
                  <a:pt x="43071" y="23177"/>
                </a:lnTo>
                <a:lnTo>
                  <a:pt x="43071" y="23103"/>
                </a:lnTo>
                <a:lnTo>
                  <a:pt x="43052" y="22992"/>
                </a:lnTo>
                <a:lnTo>
                  <a:pt x="43015" y="22862"/>
                </a:lnTo>
                <a:lnTo>
                  <a:pt x="42960" y="22751"/>
                </a:lnTo>
                <a:lnTo>
                  <a:pt x="42885" y="22658"/>
                </a:lnTo>
                <a:lnTo>
                  <a:pt x="42774" y="22547"/>
                </a:lnTo>
                <a:lnTo>
                  <a:pt x="42663" y="22454"/>
                </a:lnTo>
                <a:lnTo>
                  <a:pt x="42533" y="22361"/>
                </a:lnTo>
                <a:lnTo>
                  <a:pt x="42385" y="22269"/>
                </a:lnTo>
                <a:lnTo>
                  <a:pt x="42033" y="22102"/>
                </a:lnTo>
                <a:lnTo>
                  <a:pt x="41625" y="21953"/>
                </a:lnTo>
                <a:lnTo>
                  <a:pt x="41161" y="21824"/>
                </a:lnTo>
                <a:lnTo>
                  <a:pt x="40642" y="21694"/>
                </a:lnTo>
                <a:lnTo>
                  <a:pt x="40086" y="21583"/>
                </a:lnTo>
                <a:lnTo>
                  <a:pt x="39492" y="21490"/>
                </a:lnTo>
                <a:lnTo>
                  <a:pt x="38843" y="21397"/>
                </a:lnTo>
                <a:lnTo>
                  <a:pt x="38176" y="21323"/>
                </a:lnTo>
                <a:lnTo>
                  <a:pt x="36785" y="21175"/>
                </a:lnTo>
                <a:lnTo>
                  <a:pt x="35302" y="21045"/>
                </a:lnTo>
                <a:lnTo>
                  <a:pt x="32354" y="20804"/>
                </a:lnTo>
                <a:lnTo>
                  <a:pt x="30926" y="20656"/>
                </a:lnTo>
                <a:lnTo>
                  <a:pt x="30259" y="20581"/>
                </a:lnTo>
                <a:lnTo>
                  <a:pt x="29610" y="20489"/>
                </a:lnTo>
                <a:lnTo>
                  <a:pt x="28998" y="20396"/>
                </a:lnTo>
                <a:lnTo>
                  <a:pt x="28423" y="20285"/>
                </a:lnTo>
                <a:lnTo>
                  <a:pt x="27886" y="20155"/>
                </a:lnTo>
                <a:lnTo>
                  <a:pt x="27404" y="20025"/>
                </a:lnTo>
                <a:lnTo>
                  <a:pt x="26977" y="19877"/>
                </a:lnTo>
                <a:lnTo>
                  <a:pt x="26606" y="19729"/>
                </a:lnTo>
                <a:lnTo>
                  <a:pt x="26458" y="19636"/>
                </a:lnTo>
                <a:lnTo>
                  <a:pt x="26310" y="19543"/>
                </a:lnTo>
                <a:lnTo>
                  <a:pt x="26180" y="19450"/>
                </a:lnTo>
                <a:lnTo>
                  <a:pt x="26069" y="19339"/>
                </a:lnTo>
                <a:lnTo>
                  <a:pt x="25976" y="19228"/>
                </a:lnTo>
                <a:lnTo>
                  <a:pt x="25883" y="19098"/>
                </a:lnTo>
                <a:lnTo>
                  <a:pt x="25791" y="18931"/>
                </a:lnTo>
                <a:lnTo>
                  <a:pt x="25698" y="18764"/>
                </a:lnTo>
                <a:lnTo>
                  <a:pt x="25513" y="18356"/>
                </a:lnTo>
                <a:lnTo>
                  <a:pt x="25346" y="17874"/>
                </a:lnTo>
                <a:lnTo>
                  <a:pt x="25179" y="17337"/>
                </a:lnTo>
                <a:lnTo>
                  <a:pt x="25030" y="16743"/>
                </a:lnTo>
                <a:lnTo>
                  <a:pt x="24882" y="16094"/>
                </a:lnTo>
                <a:lnTo>
                  <a:pt x="24734" y="15390"/>
                </a:lnTo>
                <a:lnTo>
                  <a:pt x="24604" y="14648"/>
                </a:lnTo>
                <a:lnTo>
                  <a:pt x="24474" y="13888"/>
                </a:lnTo>
                <a:lnTo>
                  <a:pt x="24215" y="12257"/>
                </a:lnTo>
                <a:lnTo>
                  <a:pt x="23992" y="10569"/>
                </a:lnTo>
                <a:lnTo>
                  <a:pt x="23788" y="8845"/>
                </a:lnTo>
                <a:lnTo>
                  <a:pt x="23380" y="5545"/>
                </a:lnTo>
                <a:lnTo>
                  <a:pt x="23195" y="4061"/>
                </a:lnTo>
                <a:lnTo>
                  <a:pt x="22991" y="2726"/>
                </a:lnTo>
                <a:lnTo>
                  <a:pt x="22898" y="2133"/>
                </a:lnTo>
                <a:lnTo>
                  <a:pt x="22806" y="1614"/>
                </a:lnTo>
                <a:lnTo>
                  <a:pt x="22694" y="1150"/>
                </a:lnTo>
                <a:lnTo>
                  <a:pt x="22602" y="761"/>
                </a:lnTo>
                <a:lnTo>
                  <a:pt x="22490" y="427"/>
                </a:lnTo>
                <a:lnTo>
                  <a:pt x="22398" y="205"/>
                </a:lnTo>
                <a:lnTo>
                  <a:pt x="22342" y="112"/>
                </a:lnTo>
                <a:lnTo>
                  <a:pt x="22286" y="57"/>
                </a:lnTo>
                <a:lnTo>
                  <a:pt x="22231" y="19"/>
                </a:lnTo>
                <a:lnTo>
                  <a:pt x="221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16"/>
          <p:cNvSpPr/>
          <p:nvPr/>
        </p:nvSpPr>
        <p:spPr>
          <a:xfrm>
            <a:off x="236575" y="2487583"/>
            <a:ext cx="156348" cy="168330"/>
          </a:xfrm>
          <a:custGeom>
            <a:avLst/>
            <a:gdLst/>
            <a:ahLst/>
            <a:cxnLst/>
            <a:rect l="l" t="t" r="r" b="b"/>
            <a:pathLst>
              <a:path w="43071" h="46372" extrusionOk="0">
                <a:moveTo>
                  <a:pt x="22082" y="1"/>
                </a:moveTo>
                <a:lnTo>
                  <a:pt x="22008" y="38"/>
                </a:lnTo>
                <a:lnTo>
                  <a:pt x="21953" y="94"/>
                </a:lnTo>
                <a:lnTo>
                  <a:pt x="21878" y="168"/>
                </a:lnTo>
                <a:lnTo>
                  <a:pt x="21804" y="261"/>
                </a:lnTo>
                <a:lnTo>
                  <a:pt x="21749" y="372"/>
                </a:lnTo>
                <a:lnTo>
                  <a:pt x="21637" y="650"/>
                </a:lnTo>
                <a:lnTo>
                  <a:pt x="21526" y="1002"/>
                </a:lnTo>
                <a:lnTo>
                  <a:pt x="21434" y="1410"/>
                </a:lnTo>
                <a:lnTo>
                  <a:pt x="21341" y="1892"/>
                </a:lnTo>
                <a:lnTo>
                  <a:pt x="21267" y="2411"/>
                </a:lnTo>
                <a:lnTo>
                  <a:pt x="21118" y="3635"/>
                </a:lnTo>
                <a:lnTo>
                  <a:pt x="20989" y="5007"/>
                </a:lnTo>
                <a:lnTo>
                  <a:pt x="20710" y="8122"/>
                </a:lnTo>
                <a:lnTo>
                  <a:pt x="20562" y="9772"/>
                </a:lnTo>
                <a:lnTo>
                  <a:pt x="20377" y="11441"/>
                </a:lnTo>
                <a:lnTo>
                  <a:pt x="20284" y="12275"/>
                </a:lnTo>
                <a:lnTo>
                  <a:pt x="20173" y="13091"/>
                </a:lnTo>
                <a:lnTo>
                  <a:pt x="20043" y="13888"/>
                </a:lnTo>
                <a:lnTo>
                  <a:pt x="19913" y="14667"/>
                </a:lnTo>
                <a:lnTo>
                  <a:pt x="19765" y="15427"/>
                </a:lnTo>
                <a:lnTo>
                  <a:pt x="19598" y="16150"/>
                </a:lnTo>
                <a:lnTo>
                  <a:pt x="19413" y="16836"/>
                </a:lnTo>
                <a:lnTo>
                  <a:pt x="19227" y="17504"/>
                </a:lnTo>
                <a:lnTo>
                  <a:pt x="19005" y="18115"/>
                </a:lnTo>
                <a:lnTo>
                  <a:pt x="18764" y="18672"/>
                </a:lnTo>
                <a:lnTo>
                  <a:pt x="18652" y="18931"/>
                </a:lnTo>
                <a:lnTo>
                  <a:pt x="18523" y="19172"/>
                </a:lnTo>
                <a:lnTo>
                  <a:pt x="18374" y="19413"/>
                </a:lnTo>
                <a:lnTo>
                  <a:pt x="18244" y="19636"/>
                </a:lnTo>
                <a:lnTo>
                  <a:pt x="18078" y="19840"/>
                </a:lnTo>
                <a:lnTo>
                  <a:pt x="17911" y="20025"/>
                </a:lnTo>
                <a:lnTo>
                  <a:pt x="17725" y="20211"/>
                </a:lnTo>
                <a:lnTo>
                  <a:pt x="17521" y="20396"/>
                </a:lnTo>
                <a:lnTo>
                  <a:pt x="17299" y="20563"/>
                </a:lnTo>
                <a:lnTo>
                  <a:pt x="17076" y="20711"/>
                </a:lnTo>
                <a:lnTo>
                  <a:pt x="16835" y="20878"/>
                </a:lnTo>
                <a:lnTo>
                  <a:pt x="16576" y="21008"/>
                </a:lnTo>
                <a:lnTo>
                  <a:pt x="16298" y="21156"/>
                </a:lnTo>
                <a:lnTo>
                  <a:pt x="16020" y="21286"/>
                </a:lnTo>
                <a:lnTo>
                  <a:pt x="15408" y="21508"/>
                </a:lnTo>
                <a:lnTo>
                  <a:pt x="14777" y="21731"/>
                </a:lnTo>
                <a:lnTo>
                  <a:pt x="14091" y="21916"/>
                </a:lnTo>
                <a:lnTo>
                  <a:pt x="13387" y="22083"/>
                </a:lnTo>
                <a:lnTo>
                  <a:pt x="12664" y="22213"/>
                </a:lnTo>
                <a:lnTo>
                  <a:pt x="11903" y="22343"/>
                </a:lnTo>
                <a:lnTo>
                  <a:pt x="11125" y="22435"/>
                </a:lnTo>
                <a:lnTo>
                  <a:pt x="10346" y="22528"/>
                </a:lnTo>
                <a:lnTo>
                  <a:pt x="9567" y="22602"/>
                </a:lnTo>
                <a:lnTo>
                  <a:pt x="7991" y="22732"/>
                </a:lnTo>
                <a:lnTo>
                  <a:pt x="6452" y="22806"/>
                </a:lnTo>
                <a:lnTo>
                  <a:pt x="4988" y="22880"/>
                </a:lnTo>
                <a:lnTo>
                  <a:pt x="3634" y="22955"/>
                </a:lnTo>
                <a:lnTo>
                  <a:pt x="2448" y="23047"/>
                </a:lnTo>
                <a:lnTo>
                  <a:pt x="1910" y="23103"/>
                </a:lnTo>
                <a:lnTo>
                  <a:pt x="1446" y="23177"/>
                </a:lnTo>
                <a:lnTo>
                  <a:pt x="1020" y="23251"/>
                </a:lnTo>
                <a:lnTo>
                  <a:pt x="668" y="23344"/>
                </a:lnTo>
                <a:lnTo>
                  <a:pt x="390" y="23437"/>
                </a:lnTo>
                <a:lnTo>
                  <a:pt x="278" y="23511"/>
                </a:lnTo>
                <a:lnTo>
                  <a:pt x="186" y="23566"/>
                </a:lnTo>
                <a:lnTo>
                  <a:pt x="111" y="23641"/>
                </a:lnTo>
                <a:lnTo>
                  <a:pt x="56" y="23715"/>
                </a:lnTo>
                <a:lnTo>
                  <a:pt x="19" y="23789"/>
                </a:lnTo>
                <a:lnTo>
                  <a:pt x="0" y="23882"/>
                </a:lnTo>
                <a:lnTo>
                  <a:pt x="0" y="23993"/>
                </a:lnTo>
                <a:lnTo>
                  <a:pt x="37" y="24104"/>
                </a:lnTo>
                <a:lnTo>
                  <a:pt x="74" y="24215"/>
                </a:lnTo>
                <a:lnTo>
                  <a:pt x="148" y="24308"/>
                </a:lnTo>
                <a:lnTo>
                  <a:pt x="223" y="24419"/>
                </a:lnTo>
                <a:lnTo>
                  <a:pt x="334" y="24512"/>
                </a:lnTo>
                <a:lnTo>
                  <a:pt x="464" y="24605"/>
                </a:lnTo>
                <a:lnTo>
                  <a:pt x="593" y="24697"/>
                </a:lnTo>
                <a:lnTo>
                  <a:pt x="909" y="24864"/>
                </a:lnTo>
                <a:lnTo>
                  <a:pt x="1298" y="25031"/>
                </a:lnTo>
                <a:lnTo>
                  <a:pt x="1743" y="25180"/>
                </a:lnTo>
                <a:lnTo>
                  <a:pt x="2225" y="25328"/>
                </a:lnTo>
                <a:lnTo>
                  <a:pt x="2763" y="25458"/>
                </a:lnTo>
                <a:lnTo>
                  <a:pt x="3356" y="25587"/>
                </a:lnTo>
                <a:lnTo>
                  <a:pt x="3968" y="25717"/>
                </a:lnTo>
                <a:lnTo>
                  <a:pt x="4617" y="25847"/>
                </a:lnTo>
                <a:lnTo>
                  <a:pt x="6007" y="26070"/>
                </a:lnTo>
                <a:lnTo>
                  <a:pt x="7472" y="26292"/>
                </a:lnTo>
                <a:lnTo>
                  <a:pt x="8993" y="26515"/>
                </a:lnTo>
                <a:lnTo>
                  <a:pt x="10494" y="26737"/>
                </a:lnTo>
                <a:lnTo>
                  <a:pt x="11996" y="26997"/>
                </a:lnTo>
                <a:lnTo>
                  <a:pt x="12701" y="27126"/>
                </a:lnTo>
                <a:lnTo>
                  <a:pt x="13405" y="27256"/>
                </a:lnTo>
                <a:lnTo>
                  <a:pt x="14091" y="27404"/>
                </a:lnTo>
                <a:lnTo>
                  <a:pt x="14722" y="27571"/>
                </a:lnTo>
                <a:lnTo>
                  <a:pt x="15334" y="27738"/>
                </a:lnTo>
                <a:lnTo>
                  <a:pt x="15908" y="27905"/>
                </a:lnTo>
                <a:lnTo>
                  <a:pt x="16427" y="28109"/>
                </a:lnTo>
                <a:lnTo>
                  <a:pt x="16910" y="28294"/>
                </a:lnTo>
                <a:lnTo>
                  <a:pt x="17336" y="28517"/>
                </a:lnTo>
                <a:lnTo>
                  <a:pt x="17521" y="28628"/>
                </a:lnTo>
                <a:lnTo>
                  <a:pt x="17707" y="28739"/>
                </a:lnTo>
                <a:lnTo>
                  <a:pt x="17855" y="28869"/>
                </a:lnTo>
                <a:lnTo>
                  <a:pt x="18022" y="29018"/>
                </a:lnTo>
                <a:lnTo>
                  <a:pt x="18189" y="29184"/>
                </a:lnTo>
                <a:lnTo>
                  <a:pt x="18337" y="29370"/>
                </a:lnTo>
                <a:lnTo>
                  <a:pt x="18486" y="29555"/>
                </a:lnTo>
                <a:lnTo>
                  <a:pt x="18615" y="29759"/>
                </a:lnTo>
                <a:lnTo>
                  <a:pt x="18893" y="30223"/>
                </a:lnTo>
                <a:lnTo>
                  <a:pt x="19134" y="30742"/>
                </a:lnTo>
                <a:lnTo>
                  <a:pt x="19375" y="31317"/>
                </a:lnTo>
                <a:lnTo>
                  <a:pt x="19598" y="31910"/>
                </a:lnTo>
                <a:lnTo>
                  <a:pt x="19802" y="32559"/>
                </a:lnTo>
                <a:lnTo>
                  <a:pt x="19987" y="33245"/>
                </a:lnTo>
                <a:lnTo>
                  <a:pt x="20173" y="33949"/>
                </a:lnTo>
                <a:lnTo>
                  <a:pt x="20340" y="34673"/>
                </a:lnTo>
                <a:lnTo>
                  <a:pt x="20488" y="35433"/>
                </a:lnTo>
                <a:lnTo>
                  <a:pt x="20766" y="36953"/>
                </a:lnTo>
                <a:lnTo>
                  <a:pt x="21026" y="38492"/>
                </a:lnTo>
                <a:lnTo>
                  <a:pt x="21248" y="40012"/>
                </a:lnTo>
                <a:lnTo>
                  <a:pt x="21452" y="41440"/>
                </a:lnTo>
                <a:lnTo>
                  <a:pt x="21656" y="42775"/>
                </a:lnTo>
                <a:lnTo>
                  <a:pt x="21860" y="43962"/>
                </a:lnTo>
                <a:lnTo>
                  <a:pt x="21953" y="44481"/>
                </a:lnTo>
                <a:lnTo>
                  <a:pt x="22045" y="44944"/>
                </a:lnTo>
                <a:lnTo>
                  <a:pt x="22157" y="45352"/>
                </a:lnTo>
                <a:lnTo>
                  <a:pt x="22268" y="45704"/>
                </a:lnTo>
                <a:lnTo>
                  <a:pt x="22379" y="45983"/>
                </a:lnTo>
                <a:lnTo>
                  <a:pt x="22490" y="46205"/>
                </a:lnTo>
                <a:lnTo>
                  <a:pt x="22565" y="46279"/>
                </a:lnTo>
                <a:lnTo>
                  <a:pt x="22620" y="46335"/>
                </a:lnTo>
                <a:lnTo>
                  <a:pt x="22694" y="46372"/>
                </a:lnTo>
                <a:lnTo>
                  <a:pt x="22843" y="46372"/>
                </a:lnTo>
                <a:lnTo>
                  <a:pt x="22935" y="46353"/>
                </a:lnTo>
                <a:lnTo>
                  <a:pt x="23028" y="46316"/>
                </a:lnTo>
                <a:lnTo>
                  <a:pt x="23102" y="46261"/>
                </a:lnTo>
                <a:lnTo>
                  <a:pt x="23176" y="46186"/>
                </a:lnTo>
                <a:lnTo>
                  <a:pt x="23269" y="46094"/>
                </a:lnTo>
                <a:lnTo>
                  <a:pt x="23417" y="45871"/>
                </a:lnTo>
                <a:lnTo>
                  <a:pt x="23566" y="45612"/>
                </a:lnTo>
                <a:lnTo>
                  <a:pt x="23696" y="45278"/>
                </a:lnTo>
                <a:lnTo>
                  <a:pt x="23825" y="44907"/>
                </a:lnTo>
                <a:lnTo>
                  <a:pt x="23937" y="44481"/>
                </a:lnTo>
                <a:lnTo>
                  <a:pt x="24066" y="44017"/>
                </a:lnTo>
                <a:lnTo>
                  <a:pt x="24159" y="43517"/>
                </a:lnTo>
                <a:lnTo>
                  <a:pt x="24382" y="42423"/>
                </a:lnTo>
                <a:lnTo>
                  <a:pt x="24567" y="41199"/>
                </a:lnTo>
                <a:lnTo>
                  <a:pt x="24734" y="39901"/>
                </a:lnTo>
                <a:lnTo>
                  <a:pt x="25068" y="37176"/>
                </a:lnTo>
                <a:lnTo>
                  <a:pt x="25420" y="34432"/>
                </a:lnTo>
                <a:lnTo>
                  <a:pt x="25587" y="33134"/>
                </a:lnTo>
                <a:lnTo>
                  <a:pt x="25791" y="31910"/>
                </a:lnTo>
                <a:lnTo>
                  <a:pt x="25995" y="30797"/>
                </a:lnTo>
                <a:lnTo>
                  <a:pt x="26106" y="30297"/>
                </a:lnTo>
                <a:lnTo>
                  <a:pt x="26217" y="29833"/>
                </a:lnTo>
                <a:lnTo>
                  <a:pt x="26310" y="29537"/>
                </a:lnTo>
                <a:lnTo>
                  <a:pt x="26421" y="29277"/>
                </a:lnTo>
                <a:lnTo>
                  <a:pt x="26551" y="29018"/>
                </a:lnTo>
                <a:lnTo>
                  <a:pt x="26681" y="28758"/>
                </a:lnTo>
                <a:lnTo>
                  <a:pt x="26847" y="28517"/>
                </a:lnTo>
                <a:lnTo>
                  <a:pt x="27033" y="28276"/>
                </a:lnTo>
                <a:lnTo>
                  <a:pt x="27218" y="28053"/>
                </a:lnTo>
                <a:lnTo>
                  <a:pt x="27422" y="27849"/>
                </a:lnTo>
                <a:lnTo>
                  <a:pt x="27645" y="27646"/>
                </a:lnTo>
                <a:lnTo>
                  <a:pt x="27886" y="27442"/>
                </a:lnTo>
                <a:lnTo>
                  <a:pt x="28145" y="27256"/>
                </a:lnTo>
                <a:lnTo>
                  <a:pt x="28405" y="27071"/>
                </a:lnTo>
                <a:lnTo>
                  <a:pt x="28683" y="26904"/>
                </a:lnTo>
                <a:lnTo>
                  <a:pt x="28961" y="26737"/>
                </a:lnTo>
                <a:lnTo>
                  <a:pt x="29573" y="26422"/>
                </a:lnTo>
                <a:lnTo>
                  <a:pt x="30222" y="26144"/>
                </a:lnTo>
                <a:lnTo>
                  <a:pt x="30889" y="25884"/>
                </a:lnTo>
                <a:lnTo>
                  <a:pt x="31594" y="25643"/>
                </a:lnTo>
                <a:lnTo>
                  <a:pt x="32317" y="25439"/>
                </a:lnTo>
                <a:lnTo>
                  <a:pt x="33040" y="25235"/>
                </a:lnTo>
                <a:lnTo>
                  <a:pt x="33800" y="25068"/>
                </a:lnTo>
                <a:lnTo>
                  <a:pt x="34561" y="24920"/>
                </a:lnTo>
                <a:lnTo>
                  <a:pt x="35302" y="24772"/>
                </a:lnTo>
                <a:lnTo>
                  <a:pt x="36804" y="24531"/>
                </a:lnTo>
                <a:lnTo>
                  <a:pt x="38213" y="24327"/>
                </a:lnTo>
                <a:lnTo>
                  <a:pt x="39548" y="24141"/>
                </a:lnTo>
                <a:lnTo>
                  <a:pt x="40716" y="23974"/>
                </a:lnTo>
                <a:lnTo>
                  <a:pt x="41235" y="23900"/>
                </a:lnTo>
                <a:lnTo>
                  <a:pt x="41699" y="23808"/>
                </a:lnTo>
                <a:lnTo>
                  <a:pt x="42107" y="23715"/>
                </a:lnTo>
                <a:lnTo>
                  <a:pt x="42440" y="23604"/>
                </a:lnTo>
                <a:lnTo>
                  <a:pt x="42719" y="23511"/>
                </a:lnTo>
                <a:lnTo>
                  <a:pt x="42830" y="23437"/>
                </a:lnTo>
                <a:lnTo>
                  <a:pt x="42922" y="23381"/>
                </a:lnTo>
                <a:lnTo>
                  <a:pt x="42978" y="23325"/>
                </a:lnTo>
                <a:lnTo>
                  <a:pt x="43034" y="23251"/>
                </a:lnTo>
                <a:lnTo>
                  <a:pt x="43071" y="23177"/>
                </a:lnTo>
                <a:lnTo>
                  <a:pt x="43071" y="23103"/>
                </a:lnTo>
                <a:lnTo>
                  <a:pt x="43052" y="22992"/>
                </a:lnTo>
                <a:lnTo>
                  <a:pt x="43015" y="22862"/>
                </a:lnTo>
                <a:lnTo>
                  <a:pt x="42960" y="22751"/>
                </a:lnTo>
                <a:lnTo>
                  <a:pt x="42885" y="22658"/>
                </a:lnTo>
                <a:lnTo>
                  <a:pt x="42774" y="22547"/>
                </a:lnTo>
                <a:lnTo>
                  <a:pt x="42663" y="22454"/>
                </a:lnTo>
                <a:lnTo>
                  <a:pt x="42533" y="22361"/>
                </a:lnTo>
                <a:lnTo>
                  <a:pt x="42385" y="22269"/>
                </a:lnTo>
                <a:lnTo>
                  <a:pt x="42033" y="22102"/>
                </a:lnTo>
                <a:lnTo>
                  <a:pt x="41625" y="21953"/>
                </a:lnTo>
                <a:lnTo>
                  <a:pt x="41161" y="21824"/>
                </a:lnTo>
                <a:lnTo>
                  <a:pt x="40642" y="21694"/>
                </a:lnTo>
                <a:lnTo>
                  <a:pt x="40086" y="21583"/>
                </a:lnTo>
                <a:lnTo>
                  <a:pt x="39492" y="21490"/>
                </a:lnTo>
                <a:lnTo>
                  <a:pt x="38843" y="21397"/>
                </a:lnTo>
                <a:lnTo>
                  <a:pt x="38176" y="21323"/>
                </a:lnTo>
                <a:lnTo>
                  <a:pt x="36785" y="21175"/>
                </a:lnTo>
                <a:lnTo>
                  <a:pt x="35302" y="21045"/>
                </a:lnTo>
                <a:lnTo>
                  <a:pt x="32354" y="20804"/>
                </a:lnTo>
                <a:lnTo>
                  <a:pt x="30926" y="20656"/>
                </a:lnTo>
                <a:lnTo>
                  <a:pt x="30259" y="20581"/>
                </a:lnTo>
                <a:lnTo>
                  <a:pt x="29610" y="20489"/>
                </a:lnTo>
                <a:lnTo>
                  <a:pt x="28998" y="20396"/>
                </a:lnTo>
                <a:lnTo>
                  <a:pt x="28423" y="20285"/>
                </a:lnTo>
                <a:lnTo>
                  <a:pt x="27886" y="20155"/>
                </a:lnTo>
                <a:lnTo>
                  <a:pt x="27404" y="20025"/>
                </a:lnTo>
                <a:lnTo>
                  <a:pt x="26977" y="19877"/>
                </a:lnTo>
                <a:lnTo>
                  <a:pt x="26606" y="19729"/>
                </a:lnTo>
                <a:lnTo>
                  <a:pt x="26458" y="19636"/>
                </a:lnTo>
                <a:lnTo>
                  <a:pt x="26310" y="19543"/>
                </a:lnTo>
                <a:lnTo>
                  <a:pt x="26180" y="19450"/>
                </a:lnTo>
                <a:lnTo>
                  <a:pt x="26069" y="19339"/>
                </a:lnTo>
                <a:lnTo>
                  <a:pt x="25976" y="19228"/>
                </a:lnTo>
                <a:lnTo>
                  <a:pt x="25883" y="19098"/>
                </a:lnTo>
                <a:lnTo>
                  <a:pt x="25791" y="18931"/>
                </a:lnTo>
                <a:lnTo>
                  <a:pt x="25698" y="18764"/>
                </a:lnTo>
                <a:lnTo>
                  <a:pt x="25513" y="18356"/>
                </a:lnTo>
                <a:lnTo>
                  <a:pt x="25346" y="17874"/>
                </a:lnTo>
                <a:lnTo>
                  <a:pt x="25179" y="17337"/>
                </a:lnTo>
                <a:lnTo>
                  <a:pt x="25030" y="16743"/>
                </a:lnTo>
                <a:lnTo>
                  <a:pt x="24882" y="16094"/>
                </a:lnTo>
                <a:lnTo>
                  <a:pt x="24734" y="15390"/>
                </a:lnTo>
                <a:lnTo>
                  <a:pt x="24604" y="14648"/>
                </a:lnTo>
                <a:lnTo>
                  <a:pt x="24474" y="13888"/>
                </a:lnTo>
                <a:lnTo>
                  <a:pt x="24215" y="12257"/>
                </a:lnTo>
                <a:lnTo>
                  <a:pt x="23992" y="10569"/>
                </a:lnTo>
                <a:lnTo>
                  <a:pt x="23788" y="8845"/>
                </a:lnTo>
                <a:lnTo>
                  <a:pt x="23380" y="5545"/>
                </a:lnTo>
                <a:lnTo>
                  <a:pt x="23195" y="4061"/>
                </a:lnTo>
                <a:lnTo>
                  <a:pt x="22991" y="2726"/>
                </a:lnTo>
                <a:lnTo>
                  <a:pt x="22898" y="2133"/>
                </a:lnTo>
                <a:lnTo>
                  <a:pt x="22806" y="1614"/>
                </a:lnTo>
                <a:lnTo>
                  <a:pt x="22694" y="1150"/>
                </a:lnTo>
                <a:lnTo>
                  <a:pt x="22602" y="761"/>
                </a:lnTo>
                <a:lnTo>
                  <a:pt x="22490" y="427"/>
                </a:lnTo>
                <a:lnTo>
                  <a:pt x="22398" y="205"/>
                </a:lnTo>
                <a:lnTo>
                  <a:pt x="22342" y="112"/>
                </a:lnTo>
                <a:lnTo>
                  <a:pt x="22286" y="57"/>
                </a:lnTo>
                <a:lnTo>
                  <a:pt x="22231" y="19"/>
                </a:lnTo>
                <a:lnTo>
                  <a:pt x="221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562555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three columns">
  <p:cSld name="CUSTOM_6">
    <p:spTree>
      <p:nvGrpSpPr>
        <p:cNvPr id="1" name="Shape 1866"/>
        <p:cNvGrpSpPr/>
        <p:nvPr/>
      </p:nvGrpSpPr>
      <p:grpSpPr>
        <a:xfrm>
          <a:off x="0" y="0"/>
          <a:ext cx="0" cy="0"/>
          <a:chOff x="0" y="0"/>
          <a:chExt cx="0" cy="0"/>
        </a:xfrm>
      </p:grpSpPr>
      <p:pic>
        <p:nvPicPr>
          <p:cNvPr id="1867" name="Google Shape;1867;p24"/>
          <p:cNvPicPr preferRelativeResize="0"/>
          <p:nvPr/>
        </p:nvPicPr>
        <p:blipFill>
          <a:blip r:embed="rId2">
            <a:alphaModFix amt="20000"/>
          </a:blip>
          <a:stretch>
            <a:fillRect/>
          </a:stretch>
        </p:blipFill>
        <p:spPr>
          <a:xfrm>
            <a:off x="0" y="0"/>
            <a:ext cx="9144000" cy="5143511"/>
          </a:xfrm>
          <a:prstGeom prst="rect">
            <a:avLst/>
          </a:prstGeom>
          <a:noFill/>
          <a:ln>
            <a:noFill/>
          </a:ln>
        </p:spPr>
      </p:pic>
      <p:sp>
        <p:nvSpPr>
          <p:cNvPr id="1868" name="Google Shape;1868;p24"/>
          <p:cNvSpPr txBox="1">
            <a:spLocks noGrp="1"/>
          </p:cNvSpPr>
          <p:nvPr>
            <p:ph type="title"/>
          </p:nvPr>
        </p:nvSpPr>
        <p:spPr>
          <a:xfrm>
            <a:off x="937626" y="2743200"/>
            <a:ext cx="2175300" cy="365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869" name="Google Shape;1869;p24"/>
          <p:cNvSpPr txBox="1">
            <a:spLocks noGrp="1"/>
          </p:cNvSpPr>
          <p:nvPr>
            <p:ph type="subTitle" idx="1"/>
          </p:nvPr>
        </p:nvSpPr>
        <p:spPr>
          <a:xfrm>
            <a:off x="937626" y="3154680"/>
            <a:ext cx="2175300" cy="1014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1870" name="Google Shape;1870;p24"/>
          <p:cNvSpPr txBox="1">
            <a:spLocks noGrp="1"/>
          </p:cNvSpPr>
          <p:nvPr>
            <p:ph type="title" idx="2"/>
          </p:nvPr>
        </p:nvSpPr>
        <p:spPr>
          <a:xfrm>
            <a:off x="3484347" y="2743200"/>
            <a:ext cx="2175300" cy="365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871" name="Google Shape;1871;p24"/>
          <p:cNvSpPr txBox="1">
            <a:spLocks noGrp="1"/>
          </p:cNvSpPr>
          <p:nvPr>
            <p:ph type="subTitle" idx="3"/>
          </p:nvPr>
        </p:nvSpPr>
        <p:spPr>
          <a:xfrm>
            <a:off x="3484347" y="3154680"/>
            <a:ext cx="2175300" cy="1014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1872" name="Google Shape;1872;p24"/>
          <p:cNvSpPr txBox="1">
            <a:spLocks noGrp="1"/>
          </p:cNvSpPr>
          <p:nvPr>
            <p:ph type="title" idx="4"/>
          </p:nvPr>
        </p:nvSpPr>
        <p:spPr>
          <a:xfrm>
            <a:off x="6031074" y="2743200"/>
            <a:ext cx="2175300" cy="365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873" name="Google Shape;1873;p24"/>
          <p:cNvSpPr txBox="1">
            <a:spLocks noGrp="1"/>
          </p:cNvSpPr>
          <p:nvPr>
            <p:ph type="subTitle" idx="5"/>
          </p:nvPr>
        </p:nvSpPr>
        <p:spPr>
          <a:xfrm>
            <a:off x="6031074" y="3154680"/>
            <a:ext cx="2175300" cy="1014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1874" name="Google Shape;1874;p24"/>
          <p:cNvSpPr txBox="1">
            <a:spLocks noGrp="1"/>
          </p:cNvSpPr>
          <p:nvPr>
            <p:ph type="title" idx="6"/>
          </p:nvPr>
        </p:nvSpPr>
        <p:spPr>
          <a:xfrm>
            <a:off x="720000" y="539500"/>
            <a:ext cx="7704000" cy="45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sz="28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1875" name="Google Shape;1875;p24"/>
          <p:cNvSpPr/>
          <p:nvPr/>
        </p:nvSpPr>
        <p:spPr>
          <a:xfrm>
            <a:off x="8530625" y="333796"/>
            <a:ext cx="869767" cy="411416"/>
          </a:xfrm>
          <a:custGeom>
            <a:avLst/>
            <a:gdLst/>
            <a:ahLst/>
            <a:cxnLst/>
            <a:rect l="l" t="t" r="r" b="b"/>
            <a:pathLst>
              <a:path w="70086" h="33152" extrusionOk="0">
                <a:moveTo>
                  <a:pt x="28795" y="0"/>
                </a:moveTo>
                <a:lnTo>
                  <a:pt x="28053" y="19"/>
                </a:lnTo>
                <a:lnTo>
                  <a:pt x="27330" y="74"/>
                </a:lnTo>
                <a:lnTo>
                  <a:pt x="26644" y="148"/>
                </a:lnTo>
                <a:lnTo>
                  <a:pt x="25977" y="278"/>
                </a:lnTo>
                <a:lnTo>
                  <a:pt x="25328" y="427"/>
                </a:lnTo>
                <a:lnTo>
                  <a:pt x="24716" y="593"/>
                </a:lnTo>
                <a:lnTo>
                  <a:pt x="24123" y="797"/>
                </a:lnTo>
                <a:lnTo>
                  <a:pt x="23548" y="1020"/>
                </a:lnTo>
                <a:lnTo>
                  <a:pt x="23010" y="1279"/>
                </a:lnTo>
                <a:lnTo>
                  <a:pt x="22491" y="1558"/>
                </a:lnTo>
                <a:lnTo>
                  <a:pt x="21990" y="1854"/>
                </a:lnTo>
                <a:lnTo>
                  <a:pt x="21527" y="2151"/>
                </a:lnTo>
                <a:lnTo>
                  <a:pt x="21082" y="2485"/>
                </a:lnTo>
                <a:lnTo>
                  <a:pt x="20655" y="2837"/>
                </a:lnTo>
                <a:lnTo>
                  <a:pt x="20247" y="3189"/>
                </a:lnTo>
                <a:lnTo>
                  <a:pt x="19877" y="3560"/>
                </a:lnTo>
                <a:lnTo>
                  <a:pt x="19524" y="3931"/>
                </a:lnTo>
                <a:lnTo>
                  <a:pt x="19191" y="4320"/>
                </a:lnTo>
                <a:lnTo>
                  <a:pt x="18894" y="4709"/>
                </a:lnTo>
                <a:lnTo>
                  <a:pt x="18616" y="5117"/>
                </a:lnTo>
                <a:lnTo>
                  <a:pt x="18338" y="5507"/>
                </a:lnTo>
                <a:lnTo>
                  <a:pt x="18097" y="5915"/>
                </a:lnTo>
                <a:lnTo>
                  <a:pt x="17893" y="6304"/>
                </a:lnTo>
                <a:lnTo>
                  <a:pt x="17689" y="6712"/>
                </a:lnTo>
                <a:lnTo>
                  <a:pt x="17503" y="7101"/>
                </a:lnTo>
                <a:lnTo>
                  <a:pt x="17355" y="7491"/>
                </a:lnTo>
                <a:lnTo>
                  <a:pt x="17225" y="7861"/>
                </a:lnTo>
                <a:lnTo>
                  <a:pt x="17096" y="8232"/>
                </a:lnTo>
                <a:lnTo>
                  <a:pt x="17003" y="8585"/>
                </a:lnTo>
                <a:lnTo>
                  <a:pt x="17003" y="8603"/>
                </a:lnTo>
                <a:lnTo>
                  <a:pt x="16984" y="8863"/>
                </a:lnTo>
                <a:lnTo>
                  <a:pt x="16966" y="9437"/>
                </a:lnTo>
                <a:lnTo>
                  <a:pt x="16947" y="10235"/>
                </a:lnTo>
                <a:lnTo>
                  <a:pt x="16966" y="11217"/>
                </a:lnTo>
                <a:lnTo>
                  <a:pt x="17003" y="11755"/>
                </a:lnTo>
                <a:lnTo>
                  <a:pt x="17040" y="12311"/>
                </a:lnTo>
                <a:lnTo>
                  <a:pt x="17096" y="12886"/>
                </a:lnTo>
                <a:lnTo>
                  <a:pt x="17188" y="13479"/>
                </a:lnTo>
                <a:lnTo>
                  <a:pt x="17281" y="14054"/>
                </a:lnTo>
                <a:lnTo>
                  <a:pt x="17411" y="14629"/>
                </a:lnTo>
                <a:lnTo>
                  <a:pt x="17559" y="15185"/>
                </a:lnTo>
                <a:lnTo>
                  <a:pt x="17744" y="15723"/>
                </a:lnTo>
                <a:lnTo>
                  <a:pt x="17782" y="15834"/>
                </a:lnTo>
                <a:lnTo>
                  <a:pt x="17782" y="15927"/>
                </a:lnTo>
                <a:lnTo>
                  <a:pt x="17763" y="16038"/>
                </a:lnTo>
                <a:lnTo>
                  <a:pt x="17726" y="16131"/>
                </a:lnTo>
                <a:lnTo>
                  <a:pt x="17670" y="16205"/>
                </a:lnTo>
                <a:lnTo>
                  <a:pt x="17596" y="16279"/>
                </a:lnTo>
                <a:lnTo>
                  <a:pt x="17503" y="16335"/>
                </a:lnTo>
                <a:lnTo>
                  <a:pt x="17411" y="16372"/>
                </a:lnTo>
                <a:lnTo>
                  <a:pt x="17299" y="16390"/>
                </a:lnTo>
                <a:lnTo>
                  <a:pt x="17207" y="16390"/>
                </a:lnTo>
                <a:lnTo>
                  <a:pt x="17096" y="16372"/>
                </a:lnTo>
                <a:lnTo>
                  <a:pt x="17021" y="16335"/>
                </a:lnTo>
                <a:lnTo>
                  <a:pt x="16929" y="16261"/>
                </a:lnTo>
                <a:lnTo>
                  <a:pt x="16873" y="16186"/>
                </a:lnTo>
                <a:lnTo>
                  <a:pt x="16817" y="16112"/>
                </a:lnTo>
                <a:lnTo>
                  <a:pt x="16780" y="16001"/>
                </a:lnTo>
                <a:lnTo>
                  <a:pt x="16651" y="15408"/>
                </a:lnTo>
                <a:lnTo>
                  <a:pt x="16502" y="14610"/>
                </a:lnTo>
                <a:lnTo>
                  <a:pt x="16335" y="13683"/>
                </a:lnTo>
                <a:lnTo>
                  <a:pt x="16187" y="12645"/>
                </a:lnTo>
                <a:lnTo>
                  <a:pt x="16057" y="11551"/>
                </a:lnTo>
                <a:lnTo>
                  <a:pt x="16020" y="10995"/>
                </a:lnTo>
                <a:lnTo>
                  <a:pt x="15983" y="10457"/>
                </a:lnTo>
                <a:lnTo>
                  <a:pt x="15965" y="9901"/>
                </a:lnTo>
                <a:lnTo>
                  <a:pt x="15965" y="9363"/>
                </a:lnTo>
                <a:lnTo>
                  <a:pt x="15983" y="8844"/>
                </a:lnTo>
                <a:lnTo>
                  <a:pt x="16039" y="8344"/>
                </a:lnTo>
                <a:lnTo>
                  <a:pt x="15501" y="8195"/>
                </a:lnTo>
                <a:lnTo>
                  <a:pt x="14852" y="8065"/>
                </a:lnTo>
                <a:lnTo>
                  <a:pt x="14129" y="7936"/>
                </a:lnTo>
                <a:lnTo>
                  <a:pt x="13332" y="7824"/>
                </a:lnTo>
                <a:lnTo>
                  <a:pt x="12905" y="7787"/>
                </a:lnTo>
                <a:lnTo>
                  <a:pt x="12460" y="7750"/>
                </a:lnTo>
                <a:lnTo>
                  <a:pt x="12015" y="7732"/>
                </a:lnTo>
                <a:lnTo>
                  <a:pt x="11552" y="7713"/>
                </a:lnTo>
                <a:lnTo>
                  <a:pt x="11070" y="7732"/>
                </a:lnTo>
                <a:lnTo>
                  <a:pt x="10588" y="7750"/>
                </a:lnTo>
                <a:lnTo>
                  <a:pt x="10087" y="7806"/>
                </a:lnTo>
                <a:lnTo>
                  <a:pt x="9605" y="7861"/>
                </a:lnTo>
                <a:lnTo>
                  <a:pt x="9104" y="7954"/>
                </a:lnTo>
                <a:lnTo>
                  <a:pt x="8585" y="8047"/>
                </a:lnTo>
                <a:lnTo>
                  <a:pt x="8085" y="8177"/>
                </a:lnTo>
                <a:lnTo>
                  <a:pt x="7584" y="8344"/>
                </a:lnTo>
                <a:lnTo>
                  <a:pt x="7083" y="8529"/>
                </a:lnTo>
                <a:lnTo>
                  <a:pt x="6583" y="8733"/>
                </a:lnTo>
                <a:lnTo>
                  <a:pt x="6082" y="8974"/>
                </a:lnTo>
                <a:lnTo>
                  <a:pt x="5582" y="9252"/>
                </a:lnTo>
                <a:lnTo>
                  <a:pt x="5100" y="9567"/>
                </a:lnTo>
                <a:lnTo>
                  <a:pt x="4617" y="9901"/>
                </a:lnTo>
                <a:lnTo>
                  <a:pt x="4154" y="10290"/>
                </a:lnTo>
                <a:lnTo>
                  <a:pt x="3709" y="10698"/>
                </a:lnTo>
                <a:lnTo>
                  <a:pt x="3264" y="11162"/>
                </a:lnTo>
                <a:lnTo>
                  <a:pt x="2838" y="11644"/>
                </a:lnTo>
                <a:lnTo>
                  <a:pt x="2411" y="12200"/>
                </a:lnTo>
                <a:lnTo>
                  <a:pt x="2022" y="12775"/>
                </a:lnTo>
                <a:lnTo>
                  <a:pt x="1799" y="13146"/>
                </a:lnTo>
                <a:lnTo>
                  <a:pt x="1577" y="13516"/>
                </a:lnTo>
                <a:lnTo>
                  <a:pt x="1373" y="13906"/>
                </a:lnTo>
                <a:lnTo>
                  <a:pt x="1187" y="14277"/>
                </a:lnTo>
                <a:lnTo>
                  <a:pt x="1021" y="14666"/>
                </a:lnTo>
                <a:lnTo>
                  <a:pt x="854" y="15037"/>
                </a:lnTo>
                <a:lnTo>
                  <a:pt x="724" y="15426"/>
                </a:lnTo>
                <a:lnTo>
                  <a:pt x="594" y="15797"/>
                </a:lnTo>
                <a:lnTo>
                  <a:pt x="464" y="16186"/>
                </a:lnTo>
                <a:lnTo>
                  <a:pt x="372" y="16557"/>
                </a:lnTo>
                <a:lnTo>
                  <a:pt x="279" y="16928"/>
                </a:lnTo>
                <a:lnTo>
                  <a:pt x="205" y="17317"/>
                </a:lnTo>
                <a:lnTo>
                  <a:pt x="131" y="17688"/>
                </a:lnTo>
                <a:lnTo>
                  <a:pt x="93" y="18059"/>
                </a:lnTo>
                <a:lnTo>
                  <a:pt x="56" y="18430"/>
                </a:lnTo>
                <a:lnTo>
                  <a:pt x="19" y="18819"/>
                </a:lnTo>
                <a:lnTo>
                  <a:pt x="1" y="19171"/>
                </a:lnTo>
                <a:lnTo>
                  <a:pt x="1" y="19542"/>
                </a:lnTo>
                <a:lnTo>
                  <a:pt x="19" y="19913"/>
                </a:lnTo>
                <a:lnTo>
                  <a:pt x="38" y="20265"/>
                </a:lnTo>
                <a:lnTo>
                  <a:pt x="75" y="20618"/>
                </a:lnTo>
                <a:lnTo>
                  <a:pt x="112" y="20988"/>
                </a:lnTo>
                <a:lnTo>
                  <a:pt x="223" y="21674"/>
                </a:lnTo>
                <a:lnTo>
                  <a:pt x="390" y="22360"/>
                </a:lnTo>
                <a:lnTo>
                  <a:pt x="576" y="23009"/>
                </a:lnTo>
                <a:lnTo>
                  <a:pt x="817" y="23658"/>
                </a:lnTo>
                <a:lnTo>
                  <a:pt x="1095" y="24270"/>
                </a:lnTo>
                <a:lnTo>
                  <a:pt x="1391" y="24864"/>
                </a:lnTo>
                <a:lnTo>
                  <a:pt x="1725" y="25420"/>
                </a:lnTo>
                <a:lnTo>
                  <a:pt x="2096" y="25957"/>
                </a:lnTo>
                <a:lnTo>
                  <a:pt x="2485" y="26458"/>
                </a:lnTo>
                <a:lnTo>
                  <a:pt x="2912" y="26922"/>
                </a:lnTo>
                <a:lnTo>
                  <a:pt x="3375" y="27367"/>
                </a:lnTo>
                <a:lnTo>
                  <a:pt x="3598" y="27552"/>
                </a:lnTo>
                <a:lnTo>
                  <a:pt x="3839" y="27756"/>
                </a:lnTo>
                <a:lnTo>
                  <a:pt x="4098" y="27941"/>
                </a:lnTo>
                <a:lnTo>
                  <a:pt x="4339" y="28108"/>
                </a:lnTo>
                <a:lnTo>
                  <a:pt x="4599" y="28275"/>
                </a:lnTo>
                <a:lnTo>
                  <a:pt x="4858" y="28423"/>
                </a:lnTo>
                <a:lnTo>
                  <a:pt x="5137" y="28572"/>
                </a:lnTo>
                <a:lnTo>
                  <a:pt x="5396" y="28702"/>
                </a:lnTo>
                <a:lnTo>
                  <a:pt x="5674" y="28813"/>
                </a:lnTo>
                <a:lnTo>
                  <a:pt x="5952" y="28924"/>
                </a:lnTo>
                <a:lnTo>
                  <a:pt x="6231" y="29017"/>
                </a:lnTo>
                <a:lnTo>
                  <a:pt x="6527" y="29091"/>
                </a:lnTo>
                <a:lnTo>
                  <a:pt x="6824" y="29165"/>
                </a:lnTo>
                <a:lnTo>
                  <a:pt x="7102" y="29221"/>
                </a:lnTo>
                <a:lnTo>
                  <a:pt x="7417" y="29258"/>
                </a:lnTo>
                <a:lnTo>
                  <a:pt x="7714" y="29295"/>
                </a:lnTo>
                <a:lnTo>
                  <a:pt x="8010" y="29313"/>
                </a:lnTo>
                <a:lnTo>
                  <a:pt x="8622" y="29313"/>
                </a:lnTo>
                <a:lnTo>
                  <a:pt x="8938" y="29276"/>
                </a:lnTo>
                <a:lnTo>
                  <a:pt x="9531" y="29221"/>
                </a:lnTo>
                <a:lnTo>
                  <a:pt x="10106" y="29146"/>
                </a:lnTo>
                <a:lnTo>
                  <a:pt x="11181" y="28980"/>
                </a:lnTo>
                <a:lnTo>
                  <a:pt x="12127" y="28776"/>
                </a:lnTo>
                <a:lnTo>
                  <a:pt x="12979" y="28572"/>
                </a:lnTo>
                <a:lnTo>
                  <a:pt x="13721" y="28349"/>
                </a:lnTo>
                <a:lnTo>
                  <a:pt x="14370" y="28127"/>
                </a:lnTo>
                <a:lnTo>
                  <a:pt x="14926" y="27904"/>
                </a:lnTo>
                <a:lnTo>
                  <a:pt x="15408" y="27682"/>
                </a:lnTo>
                <a:lnTo>
                  <a:pt x="15816" y="27478"/>
                </a:lnTo>
                <a:lnTo>
                  <a:pt x="16150" y="27292"/>
                </a:lnTo>
                <a:lnTo>
                  <a:pt x="16632" y="26996"/>
                </a:lnTo>
                <a:lnTo>
                  <a:pt x="16780" y="26903"/>
                </a:lnTo>
                <a:lnTo>
                  <a:pt x="16892" y="26847"/>
                </a:lnTo>
                <a:lnTo>
                  <a:pt x="16984" y="26847"/>
                </a:lnTo>
                <a:lnTo>
                  <a:pt x="17003" y="26884"/>
                </a:lnTo>
                <a:lnTo>
                  <a:pt x="17096" y="27218"/>
                </a:lnTo>
                <a:lnTo>
                  <a:pt x="17188" y="27515"/>
                </a:lnTo>
                <a:lnTo>
                  <a:pt x="17318" y="27867"/>
                </a:lnTo>
                <a:lnTo>
                  <a:pt x="17522" y="28275"/>
                </a:lnTo>
                <a:lnTo>
                  <a:pt x="17763" y="28702"/>
                </a:lnTo>
                <a:lnTo>
                  <a:pt x="17911" y="28943"/>
                </a:lnTo>
                <a:lnTo>
                  <a:pt x="18078" y="29184"/>
                </a:lnTo>
                <a:lnTo>
                  <a:pt x="18264" y="29425"/>
                </a:lnTo>
                <a:lnTo>
                  <a:pt x="18468" y="29666"/>
                </a:lnTo>
                <a:lnTo>
                  <a:pt x="18690" y="29888"/>
                </a:lnTo>
                <a:lnTo>
                  <a:pt x="18950" y="30129"/>
                </a:lnTo>
                <a:lnTo>
                  <a:pt x="19209" y="30370"/>
                </a:lnTo>
                <a:lnTo>
                  <a:pt x="19487" y="30593"/>
                </a:lnTo>
                <a:lnTo>
                  <a:pt x="19803" y="30815"/>
                </a:lnTo>
                <a:lnTo>
                  <a:pt x="20155" y="31038"/>
                </a:lnTo>
                <a:lnTo>
                  <a:pt x="20507" y="31242"/>
                </a:lnTo>
                <a:lnTo>
                  <a:pt x="20896" y="31427"/>
                </a:lnTo>
                <a:lnTo>
                  <a:pt x="21304" y="31612"/>
                </a:lnTo>
                <a:lnTo>
                  <a:pt x="21749" y="31779"/>
                </a:lnTo>
                <a:lnTo>
                  <a:pt x="22231" y="31928"/>
                </a:lnTo>
                <a:lnTo>
                  <a:pt x="22732" y="32057"/>
                </a:lnTo>
                <a:lnTo>
                  <a:pt x="23270" y="32169"/>
                </a:lnTo>
                <a:lnTo>
                  <a:pt x="23826" y="32243"/>
                </a:lnTo>
                <a:lnTo>
                  <a:pt x="24438" y="32317"/>
                </a:lnTo>
                <a:lnTo>
                  <a:pt x="25068" y="32354"/>
                </a:lnTo>
                <a:lnTo>
                  <a:pt x="25902" y="32373"/>
                </a:lnTo>
                <a:lnTo>
                  <a:pt x="26700" y="32373"/>
                </a:lnTo>
                <a:lnTo>
                  <a:pt x="27460" y="32336"/>
                </a:lnTo>
                <a:lnTo>
                  <a:pt x="28183" y="32261"/>
                </a:lnTo>
                <a:lnTo>
                  <a:pt x="28888" y="32187"/>
                </a:lnTo>
                <a:lnTo>
                  <a:pt x="29537" y="32076"/>
                </a:lnTo>
                <a:lnTo>
                  <a:pt x="30167" y="31946"/>
                </a:lnTo>
                <a:lnTo>
                  <a:pt x="30760" y="31816"/>
                </a:lnTo>
                <a:lnTo>
                  <a:pt x="31316" y="31668"/>
                </a:lnTo>
                <a:lnTo>
                  <a:pt x="31854" y="31520"/>
                </a:lnTo>
                <a:lnTo>
                  <a:pt x="32355" y="31353"/>
                </a:lnTo>
                <a:lnTo>
                  <a:pt x="32800" y="31186"/>
                </a:lnTo>
                <a:lnTo>
                  <a:pt x="33634" y="30852"/>
                </a:lnTo>
                <a:lnTo>
                  <a:pt x="34339" y="30556"/>
                </a:lnTo>
                <a:lnTo>
                  <a:pt x="34116" y="30519"/>
                </a:lnTo>
                <a:lnTo>
                  <a:pt x="34209" y="30426"/>
                </a:lnTo>
                <a:lnTo>
                  <a:pt x="34487" y="30148"/>
                </a:lnTo>
                <a:lnTo>
                  <a:pt x="34672" y="29944"/>
                </a:lnTo>
                <a:lnTo>
                  <a:pt x="34895" y="29703"/>
                </a:lnTo>
                <a:lnTo>
                  <a:pt x="35117" y="29388"/>
                </a:lnTo>
                <a:lnTo>
                  <a:pt x="35340" y="29035"/>
                </a:lnTo>
                <a:lnTo>
                  <a:pt x="35562" y="28646"/>
                </a:lnTo>
                <a:lnTo>
                  <a:pt x="35785" y="28201"/>
                </a:lnTo>
                <a:lnTo>
                  <a:pt x="35989" y="27700"/>
                </a:lnTo>
                <a:lnTo>
                  <a:pt x="36156" y="27163"/>
                </a:lnTo>
                <a:lnTo>
                  <a:pt x="36248" y="26866"/>
                </a:lnTo>
                <a:lnTo>
                  <a:pt x="36304" y="26551"/>
                </a:lnTo>
                <a:lnTo>
                  <a:pt x="36378" y="26236"/>
                </a:lnTo>
                <a:lnTo>
                  <a:pt x="36415" y="25902"/>
                </a:lnTo>
                <a:lnTo>
                  <a:pt x="36452" y="25568"/>
                </a:lnTo>
                <a:lnTo>
                  <a:pt x="36489" y="25216"/>
                </a:lnTo>
                <a:lnTo>
                  <a:pt x="36489" y="24845"/>
                </a:lnTo>
                <a:lnTo>
                  <a:pt x="36489" y="24456"/>
                </a:lnTo>
                <a:lnTo>
                  <a:pt x="36471" y="24085"/>
                </a:lnTo>
                <a:lnTo>
                  <a:pt x="36415" y="23733"/>
                </a:lnTo>
                <a:lnTo>
                  <a:pt x="36341" y="23399"/>
                </a:lnTo>
                <a:lnTo>
                  <a:pt x="36248" y="23084"/>
                </a:lnTo>
                <a:lnTo>
                  <a:pt x="36119" y="22787"/>
                </a:lnTo>
                <a:lnTo>
                  <a:pt x="35970" y="22527"/>
                </a:lnTo>
                <a:lnTo>
                  <a:pt x="35803" y="22286"/>
                </a:lnTo>
                <a:lnTo>
                  <a:pt x="35636" y="22064"/>
                </a:lnTo>
                <a:lnTo>
                  <a:pt x="35433" y="21841"/>
                </a:lnTo>
                <a:lnTo>
                  <a:pt x="35210" y="21656"/>
                </a:lnTo>
                <a:lnTo>
                  <a:pt x="34988" y="21489"/>
                </a:lnTo>
                <a:lnTo>
                  <a:pt x="34747" y="21341"/>
                </a:lnTo>
                <a:lnTo>
                  <a:pt x="34505" y="21211"/>
                </a:lnTo>
                <a:lnTo>
                  <a:pt x="34246" y="21100"/>
                </a:lnTo>
                <a:lnTo>
                  <a:pt x="33968" y="21007"/>
                </a:lnTo>
                <a:lnTo>
                  <a:pt x="33690" y="20933"/>
                </a:lnTo>
                <a:lnTo>
                  <a:pt x="33412" y="20877"/>
                </a:lnTo>
                <a:lnTo>
                  <a:pt x="33133" y="20822"/>
                </a:lnTo>
                <a:lnTo>
                  <a:pt x="32855" y="20803"/>
                </a:lnTo>
                <a:lnTo>
                  <a:pt x="32577" y="20785"/>
                </a:lnTo>
                <a:lnTo>
                  <a:pt x="32299" y="20785"/>
                </a:lnTo>
                <a:lnTo>
                  <a:pt x="32021" y="20803"/>
                </a:lnTo>
                <a:lnTo>
                  <a:pt x="31743" y="20840"/>
                </a:lnTo>
                <a:lnTo>
                  <a:pt x="31465" y="20877"/>
                </a:lnTo>
                <a:lnTo>
                  <a:pt x="31205" y="20933"/>
                </a:lnTo>
                <a:lnTo>
                  <a:pt x="30964" y="21007"/>
                </a:lnTo>
                <a:lnTo>
                  <a:pt x="30723" y="21100"/>
                </a:lnTo>
                <a:lnTo>
                  <a:pt x="30482" y="21192"/>
                </a:lnTo>
                <a:lnTo>
                  <a:pt x="30278" y="21304"/>
                </a:lnTo>
                <a:lnTo>
                  <a:pt x="30074" y="21415"/>
                </a:lnTo>
                <a:lnTo>
                  <a:pt x="29889" y="21545"/>
                </a:lnTo>
                <a:lnTo>
                  <a:pt x="29722" y="21693"/>
                </a:lnTo>
                <a:lnTo>
                  <a:pt x="29574" y="21841"/>
                </a:lnTo>
                <a:lnTo>
                  <a:pt x="29444" y="22008"/>
                </a:lnTo>
                <a:lnTo>
                  <a:pt x="29314" y="22175"/>
                </a:lnTo>
                <a:lnTo>
                  <a:pt x="29203" y="22342"/>
                </a:lnTo>
                <a:lnTo>
                  <a:pt x="29110" y="22509"/>
                </a:lnTo>
                <a:lnTo>
                  <a:pt x="29036" y="22694"/>
                </a:lnTo>
                <a:lnTo>
                  <a:pt x="28962" y="22880"/>
                </a:lnTo>
                <a:lnTo>
                  <a:pt x="28925" y="23065"/>
                </a:lnTo>
                <a:lnTo>
                  <a:pt x="28869" y="23250"/>
                </a:lnTo>
                <a:lnTo>
                  <a:pt x="28850" y="23436"/>
                </a:lnTo>
                <a:lnTo>
                  <a:pt x="28832" y="23621"/>
                </a:lnTo>
                <a:lnTo>
                  <a:pt x="28813" y="23807"/>
                </a:lnTo>
                <a:lnTo>
                  <a:pt x="28832" y="24178"/>
                </a:lnTo>
                <a:lnTo>
                  <a:pt x="28888" y="24530"/>
                </a:lnTo>
                <a:lnTo>
                  <a:pt x="28999" y="24864"/>
                </a:lnTo>
                <a:lnTo>
                  <a:pt x="29129" y="25160"/>
                </a:lnTo>
                <a:lnTo>
                  <a:pt x="29203" y="25290"/>
                </a:lnTo>
                <a:lnTo>
                  <a:pt x="29295" y="25420"/>
                </a:lnTo>
                <a:lnTo>
                  <a:pt x="29388" y="25550"/>
                </a:lnTo>
                <a:lnTo>
                  <a:pt x="29481" y="25661"/>
                </a:lnTo>
                <a:lnTo>
                  <a:pt x="29592" y="25753"/>
                </a:lnTo>
                <a:lnTo>
                  <a:pt x="29703" y="25846"/>
                </a:lnTo>
                <a:lnTo>
                  <a:pt x="29833" y="25902"/>
                </a:lnTo>
                <a:lnTo>
                  <a:pt x="29963" y="25957"/>
                </a:lnTo>
                <a:lnTo>
                  <a:pt x="30093" y="26013"/>
                </a:lnTo>
                <a:lnTo>
                  <a:pt x="30241" y="26032"/>
                </a:lnTo>
                <a:lnTo>
                  <a:pt x="30389" y="26050"/>
                </a:lnTo>
                <a:lnTo>
                  <a:pt x="30538" y="26032"/>
                </a:lnTo>
                <a:lnTo>
                  <a:pt x="31075" y="25976"/>
                </a:lnTo>
                <a:lnTo>
                  <a:pt x="31520" y="25939"/>
                </a:lnTo>
                <a:lnTo>
                  <a:pt x="31854" y="25920"/>
                </a:lnTo>
                <a:lnTo>
                  <a:pt x="32095" y="25957"/>
                </a:lnTo>
                <a:lnTo>
                  <a:pt x="32188" y="25976"/>
                </a:lnTo>
                <a:lnTo>
                  <a:pt x="32262" y="25995"/>
                </a:lnTo>
                <a:lnTo>
                  <a:pt x="32318" y="26032"/>
                </a:lnTo>
                <a:lnTo>
                  <a:pt x="32373" y="26087"/>
                </a:lnTo>
                <a:lnTo>
                  <a:pt x="32410" y="26143"/>
                </a:lnTo>
                <a:lnTo>
                  <a:pt x="32429" y="26198"/>
                </a:lnTo>
                <a:lnTo>
                  <a:pt x="32447" y="26365"/>
                </a:lnTo>
                <a:lnTo>
                  <a:pt x="32447" y="26551"/>
                </a:lnTo>
                <a:lnTo>
                  <a:pt x="32429" y="26755"/>
                </a:lnTo>
                <a:lnTo>
                  <a:pt x="32392" y="26866"/>
                </a:lnTo>
                <a:lnTo>
                  <a:pt x="32355" y="26959"/>
                </a:lnTo>
                <a:lnTo>
                  <a:pt x="32318" y="27051"/>
                </a:lnTo>
                <a:lnTo>
                  <a:pt x="32243" y="27144"/>
                </a:lnTo>
                <a:lnTo>
                  <a:pt x="32151" y="27218"/>
                </a:lnTo>
                <a:lnTo>
                  <a:pt x="32040" y="27274"/>
                </a:lnTo>
                <a:lnTo>
                  <a:pt x="31910" y="27329"/>
                </a:lnTo>
                <a:lnTo>
                  <a:pt x="31743" y="27385"/>
                </a:lnTo>
                <a:lnTo>
                  <a:pt x="31539" y="27404"/>
                </a:lnTo>
                <a:lnTo>
                  <a:pt x="31298" y="27422"/>
                </a:lnTo>
                <a:lnTo>
                  <a:pt x="31038" y="27404"/>
                </a:lnTo>
                <a:lnTo>
                  <a:pt x="30723" y="27367"/>
                </a:lnTo>
                <a:lnTo>
                  <a:pt x="30389" y="27311"/>
                </a:lnTo>
                <a:lnTo>
                  <a:pt x="30056" y="27218"/>
                </a:lnTo>
                <a:lnTo>
                  <a:pt x="29740" y="27107"/>
                </a:lnTo>
                <a:lnTo>
                  <a:pt x="29425" y="26977"/>
                </a:lnTo>
                <a:lnTo>
                  <a:pt x="29129" y="26810"/>
                </a:lnTo>
                <a:lnTo>
                  <a:pt x="28850" y="26606"/>
                </a:lnTo>
                <a:lnTo>
                  <a:pt x="28572" y="26384"/>
                </a:lnTo>
                <a:lnTo>
                  <a:pt x="28331" y="26143"/>
                </a:lnTo>
                <a:lnTo>
                  <a:pt x="28127" y="25846"/>
                </a:lnTo>
                <a:lnTo>
                  <a:pt x="27942" y="25531"/>
                </a:lnTo>
                <a:lnTo>
                  <a:pt x="27868" y="25364"/>
                </a:lnTo>
                <a:lnTo>
                  <a:pt x="27794" y="25179"/>
                </a:lnTo>
                <a:lnTo>
                  <a:pt x="27738" y="24993"/>
                </a:lnTo>
                <a:lnTo>
                  <a:pt x="27682" y="24808"/>
                </a:lnTo>
                <a:lnTo>
                  <a:pt x="27645" y="24604"/>
                </a:lnTo>
                <a:lnTo>
                  <a:pt x="27608" y="24381"/>
                </a:lnTo>
                <a:lnTo>
                  <a:pt x="27590" y="24159"/>
                </a:lnTo>
                <a:lnTo>
                  <a:pt x="27571" y="23936"/>
                </a:lnTo>
                <a:lnTo>
                  <a:pt x="27590" y="23695"/>
                </a:lnTo>
                <a:lnTo>
                  <a:pt x="27608" y="23454"/>
                </a:lnTo>
                <a:lnTo>
                  <a:pt x="27627" y="23195"/>
                </a:lnTo>
                <a:lnTo>
                  <a:pt x="27664" y="22935"/>
                </a:lnTo>
                <a:lnTo>
                  <a:pt x="27719" y="22676"/>
                </a:lnTo>
                <a:lnTo>
                  <a:pt x="27794" y="22416"/>
                </a:lnTo>
                <a:lnTo>
                  <a:pt x="27886" y="22157"/>
                </a:lnTo>
                <a:lnTo>
                  <a:pt x="27979" y="21916"/>
                </a:lnTo>
                <a:lnTo>
                  <a:pt x="28090" y="21674"/>
                </a:lnTo>
                <a:lnTo>
                  <a:pt x="28220" y="21433"/>
                </a:lnTo>
                <a:lnTo>
                  <a:pt x="28350" y="21211"/>
                </a:lnTo>
                <a:lnTo>
                  <a:pt x="28498" y="21007"/>
                </a:lnTo>
                <a:lnTo>
                  <a:pt x="28665" y="20803"/>
                </a:lnTo>
                <a:lnTo>
                  <a:pt x="28832" y="20599"/>
                </a:lnTo>
                <a:lnTo>
                  <a:pt x="29017" y="20414"/>
                </a:lnTo>
                <a:lnTo>
                  <a:pt x="29221" y="20247"/>
                </a:lnTo>
                <a:lnTo>
                  <a:pt x="29425" y="20080"/>
                </a:lnTo>
                <a:lnTo>
                  <a:pt x="29629" y="19932"/>
                </a:lnTo>
                <a:lnTo>
                  <a:pt x="29852" y="19783"/>
                </a:lnTo>
                <a:lnTo>
                  <a:pt x="30093" y="19672"/>
                </a:lnTo>
                <a:lnTo>
                  <a:pt x="30334" y="19561"/>
                </a:lnTo>
                <a:lnTo>
                  <a:pt x="30575" y="19450"/>
                </a:lnTo>
                <a:lnTo>
                  <a:pt x="30834" y="19375"/>
                </a:lnTo>
                <a:lnTo>
                  <a:pt x="31094" y="19301"/>
                </a:lnTo>
                <a:lnTo>
                  <a:pt x="31354" y="19246"/>
                </a:lnTo>
                <a:lnTo>
                  <a:pt x="31632" y="19209"/>
                </a:lnTo>
                <a:lnTo>
                  <a:pt x="31928" y="19190"/>
                </a:lnTo>
                <a:lnTo>
                  <a:pt x="32206" y="19190"/>
                </a:lnTo>
                <a:lnTo>
                  <a:pt x="32503" y="19209"/>
                </a:lnTo>
                <a:lnTo>
                  <a:pt x="32800" y="19227"/>
                </a:lnTo>
                <a:lnTo>
                  <a:pt x="33115" y="19283"/>
                </a:lnTo>
                <a:lnTo>
                  <a:pt x="33412" y="19357"/>
                </a:lnTo>
                <a:lnTo>
                  <a:pt x="33727" y="19450"/>
                </a:lnTo>
                <a:lnTo>
                  <a:pt x="34042" y="19561"/>
                </a:lnTo>
                <a:lnTo>
                  <a:pt x="34357" y="19691"/>
                </a:lnTo>
                <a:lnTo>
                  <a:pt x="34672" y="19839"/>
                </a:lnTo>
                <a:lnTo>
                  <a:pt x="34988" y="20006"/>
                </a:lnTo>
                <a:lnTo>
                  <a:pt x="35284" y="20173"/>
                </a:lnTo>
                <a:lnTo>
                  <a:pt x="35562" y="20340"/>
                </a:lnTo>
                <a:lnTo>
                  <a:pt x="35840" y="20543"/>
                </a:lnTo>
                <a:lnTo>
                  <a:pt x="36081" y="20729"/>
                </a:lnTo>
                <a:lnTo>
                  <a:pt x="36304" y="20933"/>
                </a:lnTo>
                <a:lnTo>
                  <a:pt x="36526" y="21137"/>
                </a:lnTo>
                <a:lnTo>
                  <a:pt x="36712" y="21341"/>
                </a:lnTo>
                <a:lnTo>
                  <a:pt x="36897" y="21563"/>
                </a:lnTo>
                <a:lnTo>
                  <a:pt x="37064" y="21786"/>
                </a:lnTo>
                <a:lnTo>
                  <a:pt x="37231" y="22008"/>
                </a:lnTo>
                <a:lnTo>
                  <a:pt x="37361" y="22231"/>
                </a:lnTo>
                <a:lnTo>
                  <a:pt x="37491" y="22472"/>
                </a:lnTo>
                <a:lnTo>
                  <a:pt x="37602" y="22713"/>
                </a:lnTo>
                <a:lnTo>
                  <a:pt x="37695" y="22972"/>
                </a:lnTo>
                <a:lnTo>
                  <a:pt x="37787" y="23213"/>
                </a:lnTo>
                <a:lnTo>
                  <a:pt x="37861" y="23473"/>
                </a:lnTo>
                <a:lnTo>
                  <a:pt x="37917" y="23733"/>
                </a:lnTo>
                <a:lnTo>
                  <a:pt x="37954" y="23992"/>
                </a:lnTo>
                <a:lnTo>
                  <a:pt x="37991" y="24252"/>
                </a:lnTo>
                <a:lnTo>
                  <a:pt x="38010" y="24511"/>
                </a:lnTo>
                <a:lnTo>
                  <a:pt x="38028" y="24789"/>
                </a:lnTo>
                <a:lnTo>
                  <a:pt x="38028" y="25327"/>
                </a:lnTo>
                <a:lnTo>
                  <a:pt x="37973" y="25883"/>
                </a:lnTo>
                <a:lnTo>
                  <a:pt x="37880" y="26440"/>
                </a:lnTo>
                <a:lnTo>
                  <a:pt x="37750" y="26996"/>
                </a:lnTo>
                <a:lnTo>
                  <a:pt x="37583" y="27552"/>
                </a:lnTo>
                <a:lnTo>
                  <a:pt x="37398" y="28127"/>
                </a:lnTo>
                <a:lnTo>
                  <a:pt x="37231" y="28609"/>
                </a:lnTo>
                <a:lnTo>
                  <a:pt x="37046" y="29035"/>
                </a:lnTo>
                <a:lnTo>
                  <a:pt x="36879" y="29406"/>
                </a:lnTo>
                <a:lnTo>
                  <a:pt x="36730" y="29721"/>
                </a:lnTo>
                <a:lnTo>
                  <a:pt x="36582" y="29981"/>
                </a:lnTo>
                <a:lnTo>
                  <a:pt x="36452" y="30203"/>
                </a:lnTo>
                <a:lnTo>
                  <a:pt x="36323" y="30370"/>
                </a:lnTo>
                <a:lnTo>
                  <a:pt x="36545" y="30593"/>
                </a:lnTo>
                <a:lnTo>
                  <a:pt x="36805" y="30852"/>
                </a:lnTo>
                <a:lnTo>
                  <a:pt x="37120" y="31112"/>
                </a:lnTo>
                <a:lnTo>
                  <a:pt x="37491" y="31408"/>
                </a:lnTo>
                <a:lnTo>
                  <a:pt x="37898" y="31705"/>
                </a:lnTo>
                <a:lnTo>
                  <a:pt x="38381" y="31983"/>
                </a:lnTo>
                <a:lnTo>
                  <a:pt x="38918" y="32261"/>
                </a:lnTo>
                <a:lnTo>
                  <a:pt x="39215" y="32391"/>
                </a:lnTo>
                <a:lnTo>
                  <a:pt x="39512" y="32502"/>
                </a:lnTo>
                <a:lnTo>
                  <a:pt x="39827" y="32632"/>
                </a:lnTo>
                <a:lnTo>
                  <a:pt x="40179" y="32725"/>
                </a:lnTo>
                <a:lnTo>
                  <a:pt x="40531" y="32836"/>
                </a:lnTo>
                <a:lnTo>
                  <a:pt x="40902" y="32910"/>
                </a:lnTo>
                <a:lnTo>
                  <a:pt x="41291" y="32984"/>
                </a:lnTo>
                <a:lnTo>
                  <a:pt x="41699" y="33059"/>
                </a:lnTo>
                <a:lnTo>
                  <a:pt x="42126" y="33096"/>
                </a:lnTo>
                <a:lnTo>
                  <a:pt x="42571" y="33133"/>
                </a:lnTo>
                <a:lnTo>
                  <a:pt x="43034" y="33151"/>
                </a:lnTo>
                <a:lnTo>
                  <a:pt x="43516" y="33151"/>
                </a:lnTo>
                <a:lnTo>
                  <a:pt x="44036" y="33133"/>
                </a:lnTo>
                <a:lnTo>
                  <a:pt x="44555" y="33096"/>
                </a:lnTo>
                <a:lnTo>
                  <a:pt x="45092" y="33040"/>
                </a:lnTo>
                <a:lnTo>
                  <a:pt x="45649" y="32966"/>
                </a:lnTo>
                <a:lnTo>
                  <a:pt x="46242" y="32873"/>
                </a:lnTo>
                <a:lnTo>
                  <a:pt x="46854" y="32743"/>
                </a:lnTo>
                <a:lnTo>
                  <a:pt x="47336" y="32632"/>
                </a:lnTo>
                <a:lnTo>
                  <a:pt x="47799" y="32502"/>
                </a:lnTo>
                <a:lnTo>
                  <a:pt x="48244" y="32373"/>
                </a:lnTo>
                <a:lnTo>
                  <a:pt x="48671" y="32224"/>
                </a:lnTo>
                <a:lnTo>
                  <a:pt x="49097" y="32057"/>
                </a:lnTo>
                <a:lnTo>
                  <a:pt x="49487" y="31909"/>
                </a:lnTo>
                <a:lnTo>
                  <a:pt x="49857" y="31724"/>
                </a:lnTo>
                <a:lnTo>
                  <a:pt x="50210" y="31557"/>
                </a:lnTo>
                <a:lnTo>
                  <a:pt x="50543" y="31371"/>
                </a:lnTo>
                <a:lnTo>
                  <a:pt x="50859" y="31167"/>
                </a:lnTo>
                <a:lnTo>
                  <a:pt x="51174" y="30982"/>
                </a:lnTo>
                <a:lnTo>
                  <a:pt x="51470" y="30778"/>
                </a:lnTo>
                <a:lnTo>
                  <a:pt x="51730" y="30574"/>
                </a:lnTo>
                <a:lnTo>
                  <a:pt x="52008" y="30370"/>
                </a:lnTo>
                <a:lnTo>
                  <a:pt x="52249" y="30148"/>
                </a:lnTo>
                <a:lnTo>
                  <a:pt x="52472" y="29944"/>
                </a:lnTo>
                <a:lnTo>
                  <a:pt x="52898" y="29499"/>
                </a:lnTo>
                <a:lnTo>
                  <a:pt x="53287" y="29072"/>
                </a:lnTo>
                <a:lnTo>
                  <a:pt x="53621" y="28627"/>
                </a:lnTo>
                <a:lnTo>
                  <a:pt x="53899" y="28201"/>
                </a:lnTo>
                <a:lnTo>
                  <a:pt x="54159" y="27793"/>
                </a:lnTo>
                <a:lnTo>
                  <a:pt x="54381" y="27404"/>
                </a:lnTo>
                <a:lnTo>
                  <a:pt x="54567" y="27033"/>
                </a:lnTo>
                <a:lnTo>
                  <a:pt x="54734" y="26681"/>
                </a:lnTo>
                <a:lnTo>
                  <a:pt x="54641" y="25809"/>
                </a:lnTo>
                <a:lnTo>
                  <a:pt x="54585" y="25309"/>
                </a:lnTo>
                <a:lnTo>
                  <a:pt x="54511" y="24789"/>
                </a:lnTo>
                <a:lnTo>
                  <a:pt x="54400" y="24233"/>
                </a:lnTo>
                <a:lnTo>
                  <a:pt x="54270" y="23658"/>
                </a:lnTo>
                <a:lnTo>
                  <a:pt x="54103" y="23084"/>
                </a:lnTo>
                <a:lnTo>
                  <a:pt x="53918" y="22527"/>
                </a:lnTo>
                <a:lnTo>
                  <a:pt x="53695" y="21990"/>
                </a:lnTo>
                <a:lnTo>
                  <a:pt x="53566" y="21730"/>
                </a:lnTo>
                <a:lnTo>
                  <a:pt x="53436" y="21471"/>
                </a:lnTo>
                <a:lnTo>
                  <a:pt x="53287" y="21229"/>
                </a:lnTo>
                <a:lnTo>
                  <a:pt x="53139" y="20988"/>
                </a:lnTo>
                <a:lnTo>
                  <a:pt x="52972" y="20766"/>
                </a:lnTo>
                <a:lnTo>
                  <a:pt x="52787" y="20562"/>
                </a:lnTo>
                <a:lnTo>
                  <a:pt x="52601" y="20358"/>
                </a:lnTo>
                <a:lnTo>
                  <a:pt x="52398" y="20191"/>
                </a:lnTo>
                <a:lnTo>
                  <a:pt x="52194" y="20024"/>
                </a:lnTo>
                <a:lnTo>
                  <a:pt x="51971" y="19876"/>
                </a:lnTo>
                <a:lnTo>
                  <a:pt x="51730" y="19746"/>
                </a:lnTo>
                <a:lnTo>
                  <a:pt x="51489" y="19635"/>
                </a:lnTo>
                <a:lnTo>
                  <a:pt x="51229" y="19561"/>
                </a:lnTo>
                <a:lnTo>
                  <a:pt x="50951" y="19505"/>
                </a:lnTo>
                <a:lnTo>
                  <a:pt x="50581" y="19450"/>
                </a:lnTo>
                <a:lnTo>
                  <a:pt x="50247" y="19412"/>
                </a:lnTo>
                <a:lnTo>
                  <a:pt x="49913" y="19375"/>
                </a:lnTo>
                <a:lnTo>
                  <a:pt x="49579" y="19357"/>
                </a:lnTo>
                <a:lnTo>
                  <a:pt x="49264" y="19375"/>
                </a:lnTo>
                <a:lnTo>
                  <a:pt x="48967" y="19375"/>
                </a:lnTo>
                <a:lnTo>
                  <a:pt x="48671" y="19412"/>
                </a:lnTo>
                <a:lnTo>
                  <a:pt x="48393" y="19450"/>
                </a:lnTo>
                <a:lnTo>
                  <a:pt x="48115" y="19505"/>
                </a:lnTo>
                <a:lnTo>
                  <a:pt x="47855" y="19561"/>
                </a:lnTo>
                <a:lnTo>
                  <a:pt x="47595" y="19635"/>
                </a:lnTo>
                <a:lnTo>
                  <a:pt x="47373" y="19728"/>
                </a:lnTo>
                <a:lnTo>
                  <a:pt x="47132" y="19820"/>
                </a:lnTo>
                <a:lnTo>
                  <a:pt x="46928" y="19932"/>
                </a:lnTo>
                <a:lnTo>
                  <a:pt x="46724" y="20061"/>
                </a:lnTo>
                <a:lnTo>
                  <a:pt x="46520" y="20191"/>
                </a:lnTo>
                <a:lnTo>
                  <a:pt x="46353" y="20321"/>
                </a:lnTo>
                <a:lnTo>
                  <a:pt x="46186" y="20469"/>
                </a:lnTo>
                <a:lnTo>
                  <a:pt x="46019" y="20618"/>
                </a:lnTo>
                <a:lnTo>
                  <a:pt x="45871" y="20785"/>
                </a:lnTo>
                <a:lnTo>
                  <a:pt x="45741" y="20951"/>
                </a:lnTo>
                <a:lnTo>
                  <a:pt x="45612" y="21137"/>
                </a:lnTo>
                <a:lnTo>
                  <a:pt x="45500" y="21322"/>
                </a:lnTo>
                <a:lnTo>
                  <a:pt x="45408" y="21526"/>
                </a:lnTo>
                <a:lnTo>
                  <a:pt x="45333" y="21712"/>
                </a:lnTo>
                <a:lnTo>
                  <a:pt x="45259" y="21916"/>
                </a:lnTo>
                <a:lnTo>
                  <a:pt x="45185" y="22138"/>
                </a:lnTo>
                <a:lnTo>
                  <a:pt x="45148" y="22360"/>
                </a:lnTo>
                <a:lnTo>
                  <a:pt x="45111" y="22583"/>
                </a:lnTo>
                <a:lnTo>
                  <a:pt x="45092" y="22805"/>
                </a:lnTo>
                <a:lnTo>
                  <a:pt x="45074" y="23028"/>
                </a:lnTo>
                <a:lnTo>
                  <a:pt x="45074" y="23269"/>
                </a:lnTo>
                <a:lnTo>
                  <a:pt x="45111" y="23733"/>
                </a:lnTo>
                <a:lnTo>
                  <a:pt x="45167" y="24178"/>
                </a:lnTo>
                <a:lnTo>
                  <a:pt x="45241" y="24585"/>
                </a:lnTo>
                <a:lnTo>
                  <a:pt x="45352" y="24993"/>
                </a:lnTo>
                <a:lnTo>
                  <a:pt x="45482" y="25346"/>
                </a:lnTo>
                <a:lnTo>
                  <a:pt x="45630" y="25698"/>
                </a:lnTo>
                <a:lnTo>
                  <a:pt x="45797" y="25995"/>
                </a:lnTo>
                <a:lnTo>
                  <a:pt x="45982" y="26273"/>
                </a:lnTo>
                <a:lnTo>
                  <a:pt x="46186" y="26514"/>
                </a:lnTo>
                <a:lnTo>
                  <a:pt x="46409" y="26736"/>
                </a:lnTo>
                <a:lnTo>
                  <a:pt x="46650" y="26903"/>
                </a:lnTo>
                <a:lnTo>
                  <a:pt x="46909" y="27051"/>
                </a:lnTo>
                <a:lnTo>
                  <a:pt x="47169" y="27144"/>
                </a:lnTo>
                <a:lnTo>
                  <a:pt x="47447" y="27200"/>
                </a:lnTo>
                <a:lnTo>
                  <a:pt x="47744" y="27200"/>
                </a:lnTo>
                <a:lnTo>
                  <a:pt x="48040" y="27181"/>
                </a:lnTo>
                <a:lnTo>
                  <a:pt x="48319" y="27126"/>
                </a:lnTo>
                <a:lnTo>
                  <a:pt x="48578" y="27051"/>
                </a:lnTo>
                <a:lnTo>
                  <a:pt x="48819" y="26977"/>
                </a:lnTo>
                <a:lnTo>
                  <a:pt x="49042" y="26903"/>
                </a:lnTo>
                <a:lnTo>
                  <a:pt x="49394" y="26736"/>
                </a:lnTo>
                <a:lnTo>
                  <a:pt x="49672" y="26588"/>
                </a:lnTo>
                <a:lnTo>
                  <a:pt x="49913" y="26477"/>
                </a:lnTo>
                <a:lnTo>
                  <a:pt x="50024" y="26440"/>
                </a:lnTo>
                <a:lnTo>
                  <a:pt x="50117" y="26421"/>
                </a:lnTo>
                <a:lnTo>
                  <a:pt x="50210" y="26402"/>
                </a:lnTo>
                <a:lnTo>
                  <a:pt x="50284" y="26421"/>
                </a:lnTo>
                <a:lnTo>
                  <a:pt x="50377" y="26458"/>
                </a:lnTo>
                <a:lnTo>
                  <a:pt x="50469" y="26514"/>
                </a:lnTo>
                <a:lnTo>
                  <a:pt x="50543" y="26588"/>
                </a:lnTo>
                <a:lnTo>
                  <a:pt x="50618" y="26699"/>
                </a:lnTo>
                <a:lnTo>
                  <a:pt x="50673" y="26829"/>
                </a:lnTo>
                <a:lnTo>
                  <a:pt x="50710" y="26959"/>
                </a:lnTo>
                <a:lnTo>
                  <a:pt x="50729" y="27126"/>
                </a:lnTo>
                <a:lnTo>
                  <a:pt x="50729" y="27292"/>
                </a:lnTo>
                <a:lnTo>
                  <a:pt x="50692" y="27459"/>
                </a:lnTo>
                <a:lnTo>
                  <a:pt x="50636" y="27626"/>
                </a:lnTo>
                <a:lnTo>
                  <a:pt x="50543" y="27812"/>
                </a:lnTo>
                <a:lnTo>
                  <a:pt x="50414" y="27978"/>
                </a:lnTo>
                <a:lnTo>
                  <a:pt x="50247" y="28145"/>
                </a:lnTo>
                <a:lnTo>
                  <a:pt x="50043" y="28294"/>
                </a:lnTo>
                <a:lnTo>
                  <a:pt x="49802" y="28442"/>
                </a:lnTo>
                <a:lnTo>
                  <a:pt x="49524" y="28553"/>
                </a:lnTo>
                <a:lnTo>
                  <a:pt x="49190" y="28664"/>
                </a:lnTo>
                <a:lnTo>
                  <a:pt x="48801" y="28757"/>
                </a:lnTo>
                <a:lnTo>
                  <a:pt x="48597" y="28776"/>
                </a:lnTo>
                <a:lnTo>
                  <a:pt x="48374" y="28794"/>
                </a:lnTo>
                <a:lnTo>
                  <a:pt x="48152" y="28794"/>
                </a:lnTo>
                <a:lnTo>
                  <a:pt x="47948" y="28776"/>
                </a:lnTo>
                <a:lnTo>
                  <a:pt x="47725" y="28739"/>
                </a:lnTo>
                <a:lnTo>
                  <a:pt x="47484" y="28702"/>
                </a:lnTo>
                <a:lnTo>
                  <a:pt x="47262" y="28646"/>
                </a:lnTo>
                <a:lnTo>
                  <a:pt x="47039" y="28572"/>
                </a:lnTo>
                <a:lnTo>
                  <a:pt x="46817" y="28479"/>
                </a:lnTo>
                <a:lnTo>
                  <a:pt x="46594" y="28368"/>
                </a:lnTo>
                <a:lnTo>
                  <a:pt x="46372" y="28257"/>
                </a:lnTo>
                <a:lnTo>
                  <a:pt x="46168" y="28127"/>
                </a:lnTo>
                <a:lnTo>
                  <a:pt x="45945" y="27997"/>
                </a:lnTo>
                <a:lnTo>
                  <a:pt x="45741" y="27849"/>
                </a:lnTo>
                <a:lnTo>
                  <a:pt x="45537" y="27682"/>
                </a:lnTo>
                <a:lnTo>
                  <a:pt x="45352" y="27496"/>
                </a:lnTo>
                <a:lnTo>
                  <a:pt x="45167" y="27311"/>
                </a:lnTo>
                <a:lnTo>
                  <a:pt x="44981" y="27107"/>
                </a:lnTo>
                <a:lnTo>
                  <a:pt x="44814" y="26903"/>
                </a:lnTo>
                <a:lnTo>
                  <a:pt x="44647" y="26681"/>
                </a:lnTo>
                <a:lnTo>
                  <a:pt x="44499" y="26440"/>
                </a:lnTo>
                <a:lnTo>
                  <a:pt x="44369" y="26198"/>
                </a:lnTo>
                <a:lnTo>
                  <a:pt x="44239" y="25939"/>
                </a:lnTo>
                <a:lnTo>
                  <a:pt x="44128" y="25661"/>
                </a:lnTo>
                <a:lnTo>
                  <a:pt x="44017" y="25383"/>
                </a:lnTo>
                <a:lnTo>
                  <a:pt x="43943" y="25105"/>
                </a:lnTo>
                <a:lnTo>
                  <a:pt x="43869" y="24808"/>
                </a:lnTo>
                <a:lnTo>
                  <a:pt x="43813" y="24493"/>
                </a:lnTo>
                <a:lnTo>
                  <a:pt x="43776" y="24178"/>
                </a:lnTo>
                <a:lnTo>
                  <a:pt x="43776" y="23844"/>
                </a:lnTo>
                <a:lnTo>
                  <a:pt x="43776" y="23510"/>
                </a:lnTo>
                <a:lnTo>
                  <a:pt x="43795" y="23176"/>
                </a:lnTo>
                <a:lnTo>
                  <a:pt x="43832" y="22824"/>
                </a:lnTo>
                <a:lnTo>
                  <a:pt x="43887" y="22490"/>
                </a:lnTo>
                <a:lnTo>
                  <a:pt x="43961" y="22175"/>
                </a:lnTo>
                <a:lnTo>
                  <a:pt x="44036" y="21860"/>
                </a:lnTo>
                <a:lnTo>
                  <a:pt x="44128" y="21563"/>
                </a:lnTo>
                <a:lnTo>
                  <a:pt x="44239" y="21285"/>
                </a:lnTo>
                <a:lnTo>
                  <a:pt x="44369" y="21007"/>
                </a:lnTo>
                <a:lnTo>
                  <a:pt x="44499" y="20747"/>
                </a:lnTo>
                <a:lnTo>
                  <a:pt x="44647" y="20488"/>
                </a:lnTo>
                <a:lnTo>
                  <a:pt x="44814" y="20265"/>
                </a:lnTo>
                <a:lnTo>
                  <a:pt x="45000" y="20024"/>
                </a:lnTo>
                <a:lnTo>
                  <a:pt x="45167" y="19820"/>
                </a:lnTo>
                <a:lnTo>
                  <a:pt x="45370" y="19598"/>
                </a:lnTo>
                <a:lnTo>
                  <a:pt x="45574" y="19412"/>
                </a:lnTo>
                <a:lnTo>
                  <a:pt x="45797" y="19227"/>
                </a:lnTo>
                <a:lnTo>
                  <a:pt x="46019" y="19060"/>
                </a:lnTo>
                <a:lnTo>
                  <a:pt x="46242" y="18893"/>
                </a:lnTo>
                <a:lnTo>
                  <a:pt x="46483" y="18745"/>
                </a:lnTo>
                <a:lnTo>
                  <a:pt x="46743" y="18615"/>
                </a:lnTo>
                <a:lnTo>
                  <a:pt x="47002" y="18485"/>
                </a:lnTo>
                <a:lnTo>
                  <a:pt x="47262" y="18374"/>
                </a:lnTo>
                <a:lnTo>
                  <a:pt x="47540" y="18263"/>
                </a:lnTo>
                <a:lnTo>
                  <a:pt x="47818" y="18189"/>
                </a:lnTo>
                <a:lnTo>
                  <a:pt x="48096" y="18096"/>
                </a:lnTo>
                <a:lnTo>
                  <a:pt x="48393" y="18040"/>
                </a:lnTo>
                <a:lnTo>
                  <a:pt x="48689" y="17985"/>
                </a:lnTo>
                <a:lnTo>
                  <a:pt x="48986" y="17929"/>
                </a:lnTo>
                <a:lnTo>
                  <a:pt x="49301" y="17892"/>
                </a:lnTo>
                <a:lnTo>
                  <a:pt x="49616" y="17874"/>
                </a:lnTo>
                <a:lnTo>
                  <a:pt x="50562" y="17874"/>
                </a:lnTo>
                <a:lnTo>
                  <a:pt x="50877" y="17911"/>
                </a:lnTo>
                <a:lnTo>
                  <a:pt x="51174" y="17948"/>
                </a:lnTo>
                <a:lnTo>
                  <a:pt x="51470" y="18022"/>
                </a:lnTo>
                <a:lnTo>
                  <a:pt x="51749" y="18096"/>
                </a:lnTo>
                <a:lnTo>
                  <a:pt x="52008" y="18207"/>
                </a:lnTo>
                <a:lnTo>
                  <a:pt x="52268" y="18319"/>
                </a:lnTo>
                <a:lnTo>
                  <a:pt x="52509" y="18448"/>
                </a:lnTo>
                <a:lnTo>
                  <a:pt x="52731" y="18597"/>
                </a:lnTo>
                <a:lnTo>
                  <a:pt x="52954" y="18745"/>
                </a:lnTo>
                <a:lnTo>
                  <a:pt x="53158" y="18912"/>
                </a:lnTo>
                <a:lnTo>
                  <a:pt x="53343" y="19097"/>
                </a:lnTo>
                <a:lnTo>
                  <a:pt x="53529" y="19283"/>
                </a:lnTo>
                <a:lnTo>
                  <a:pt x="53714" y="19487"/>
                </a:lnTo>
                <a:lnTo>
                  <a:pt x="53881" y="19691"/>
                </a:lnTo>
                <a:lnTo>
                  <a:pt x="54177" y="20136"/>
                </a:lnTo>
                <a:lnTo>
                  <a:pt x="54456" y="20581"/>
                </a:lnTo>
                <a:lnTo>
                  <a:pt x="54697" y="21063"/>
                </a:lnTo>
                <a:lnTo>
                  <a:pt x="54901" y="21526"/>
                </a:lnTo>
                <a:lnTo>
                  <a:pt x="55086" y="22008"/>
                </a:lnTo>
                <a:lnTo>
                  <a:pt x="55253" y="22472"/>
                </a:lnTo>
                <a:lnTo>
                  <a:pt x="55383" y="22917"/>
                </a:lnTo>
                <a:lnTo>
                  <a:pt x="55624" y="23751"/>
                </a:lnTo>
                <a:lnTo>
                  <a:pt x="55753" y="24307"/>
                </a:lnTo>
                <a:lnTo>
                  <a:pt x="55846" y="24826"/>
                </a:lnTo>
                <a:lnTo>
                  <a:pt x="55920" y="25309"/>
                </a:lnTo>
                <a:lnTo>
                  <a:pt x="55957" y="25753"/>
                </a:lnTo>
                <a:lnTo>
                  <a:pt x="56273" y="25957"/>
                </a:lnTo>
                <a:lnTo>
                  <a:pt x="56643" y="26161"/>
                </a:lnTo>
                <a:lnTo>
                  <a:pt x="57070" y="26384"/>
                </a:lnTo>
                <a:lnTo>
                  <a:pt x="57533" y="26606"/>
                </a:lnTo>
                <a:lnTo>
                  <a:pt x="58071" y="26810"/>
                </a:lnTo>
                <a:lnTo>
                  <a:pt x="58646" y="27014"/>
                </a:lnTo>
                <a:lnTo>
                  <a:pt x="59258" y="27181"/>
                </a:lnTo>
                <a:lnTo>
                  <a:pt x="59573" y="27255"/>
                </a:lnTo>
                <a:lnTo>
                  <a:pt x="59907" y="27311"/>
                </a:lnTo>
                <a:lnTo>
                  <a:pt x="60240" y="27348"/>
                </a:lnTo>
                <a:lnTo>
                  <a:pt x="60593" y="27385"/>
                </a:lnTo>
                <a:lnTo>
                  <a:pt x="60945" y="27404"/>
                </a:lnTo>
                <a:lnTo>
                  <a:pt x="61297" y="27422"/>
                </a:lnTo>
                <a:lnTo>
                  <a:pt x="61668" y="27404"/>
                </a:lnTo>
                <a:lnTo>
                  <a:pt x="62039" y="27367"/>
                </a:lnTo>
                <a:lnTo>
                  <a:pt x="62428" y="27329"/>
                </a:lnTo>
                <a:lnTo>
                  <a:pt x="62799" y="27255"/>
                </a:lnTo>
                <a:lnTo>
                  <a:pt x="63188" y="27163"/>
                </a:lnTo>
                <a:lnTo>
                  <a:pt x="63578" y="27051"/>
                </a:lnTo>
                <a:lnTo>
                  <a:pt x="63967" y="26922"/>
                </a:lnTo>
                <a:lnTo>
                  <a:pt x="64356" y="26755"/>
                </a:lnTo>
                <a:lnTo>
                  <a:pt x="64764" y="26569"/>
                </a:lnTo>
                <a:lnTo>
                  <a:pt x="65154" y="26347"/>
                </a:lnTo>
                <a:lnTo>
                  <a:pt x="65543" y="26106"/>
                </a:lnTo>
                <a:lnTo>
                  <a:pt x="65951" y="25828"/>
                </a:lnTo>
                <a:lnTo>
                  <a:pt x="66396" y="25494"/>
                </a:lnTo>
                <a:lnTo>
                  <a:pt x="66804" y="25142"/>
                </a:lnTo>
                <a:lnTo>
                  <a:pt x="67193" y="24771"/>
                </a:lnTo>
                <a:lnTo>
                  <a:pt x="67545" y="24400"/>
                </a:lnTo>
                <a:lnTo>
                  <a:pt x="67861" y="24011"/>
                </a:lnTo>
                <a:lnTo>
                  <a:pt x="68157" y="23621"/>
                </a:lnTo>
                <a:lnTo>
                  <a:pt x="68435" y="23213"/>
                </a:lnTo>
                <a:lnTo>
                  <a:pt x="68676" y="22805"/>
                </a:lnTo>
                <a:lnTo>
                  <a:pt x="68899" y="22398"/>
                </a:lnTo>
                <a:lnTo>
                  <a:pt x="69084" y="21990"/>
                </a:lnTo>
                <a:lnTo>
                  <a:pt x="69270" y="21582"/>
                </a:lnTo>
                <a:lnTo>
                  <a:pt x="69418" y="21192"/>
                </a:lnTo>
                <a:lnTo>
                  <a:pt x="69566" y="20785"/>
                </a:lnTo>
                <a:lnTo>
                  <a:pt x="69678" y="20395"/>
                </a:lnTo>
                <a:lnTo>
                  <a:pt x="69770" y="19987"/>
                </a:lnTo>
                <a:lnTo>
                  <a:pt x="69863" y="19616"/>
                </a:lnTo>
                <a:lnTo>
                  <a:pt x="69937" y="19246"/>
                </a:lnTo>
                <a:lnTo>
                  <a:pt x="69993" y="18875"/>
                </a:lnTo>
                <a:lnTo>
                  <a:pt x="70067" y="18189"/>
                </a:lnTo>
                <a:lnTo>
                  <a:pt x="70086" y="17577"/>
                </a:lnTo>
                <a:lnTo>
                  <a:pt x="70086" y="17021"/>
                </a:lnTo>
                <a:lnTo>
                  <a:pt x="70049" y="16576"/>
                </a:lnTo>
                <a:lnTo>
                  <a:pt x="69993" y="16205"/>
                </a:lnTo>
                <a:lnTo>
                  <a:pt x="69937" y="15964"/>
                </a:lnTo>
                <a:lnTo>
                  <a:pt x="69919" y="15890"/>
                </a:lnTo>
                <a:lnTo>
                  <a:pt x="69882" y="15853"/>
                </a:lnTo>
                <a:lnTo>
                  <a:pt x="69845" y="15834"/>
                </a:lnTo>
                <a:lnTo>
                  <a:pt x="69770" y="15871"/>
                </a:lnTo>
                <a:lnTo>
                  <a:pt x="69548" y="16001"/>
                </a:lnTo>
                <a:lnTo>
                  <a:pt x="69233" y="16261"/>
                </a:lnTo>
                <a:lnTo>
                  <a:pt x="68825" y="16594"/>
                </a:lnTo>
                <a:lnTo>
                  <a:pt x="68343" y="16984"/>
                </a:lnTo>
                <a:lnTo>
                  <a:pt x="67768" y="17410"/>
                </a:lnTo>
                <a:lnTo>
                  <a:pt x="67156" y="17836"/>
                </a:lnTo>
                <a:lnTo>
                  <a:pt x="66822" y="18059"/>
                </a:lnTo>
                <a:lnTo>
                  <a:pt x="66489" y="18263"/>
                </a:lnTo>
                <a:lnTo>
                  <a:pt x="66136" y="18467"/>
                </a:lnTo>
                <a:lnTo>
                  <a:pt x="65784" y="18671"/>
                </a:lnTo>
                <a:lnTo>
                  <a:pt x="65413" y="18838"/>
                </a:lnTo>
                <a:lnTo>
                  <a:pt x="65042" y="19005"/>
                </a:lnTo>
                <a:lnTo>
                  <a:pt x="64672" y="19134"/>
                </a:lnTo>
                <a:lnTo>
                  <a:pt x="64301" y="19264"/>
                </a:lnTo>
                <a:lnTo>
                  <a:pt x="63911" y="19338"/>
                </a:lnTo>
                <a:lnTo>
                  <a:pt x="63522" y="19412"/>
                </a:lnTo>
                <a:lnTo>
                  <a:pt x="63151" y="19450"/>
                </a:lnTo>
                <a:lnTo>
                  <a:pt x="62762" y="19431"/>
                </a:lnTo>
                <a:lnTo>
                  <a:pt x="62391" y="19394"/>
                </a:lnTo>
                <a:lnTo>
                  <a:pt x="62020" y="19320"/>
                </a:lnTo>
                <a:lnTo>
                  <a:pt x="61835" y="19264"/>
                </a:lnTo>
                <a:lnTo>
                  <a:pt x="61649" y="19190"/>
                </a:lnTo>
                <a:lnTo>
                  <a:pt x="61464" y="19116"/>
                </a:lnTo>
                <a:lnTo>
                  <a:pt x="61279" y="19023"/>
                </a:lnTo>
                <a:lnTo>
                  <a:pt x="61093" y="18912"/>
                </a:lnTo>
                <a:lnTo>
                  <a:pt x="60926" y="18801"/>
                </a:lnTo>
                <a:lnTo>
                  <a:pt x="60741" y="18671"/>
                </a:lnTo>
                <a:lnTo>
                  <a:pt x="60574" y="18541"/>
                </a:lnTo>
                <a:lnTo>
                  <a:pt x="60240" y="18226"/>
                </a:lnTo>
                <a:lnTo>
                  <a:pt x="59944" y="17892"/>
                </a:lnTo>
                <a:lnTo>
                  <a:pt x="59666" y="17540"/>
                </a:lnTo>
                <a:lnTo>
                  <a:pt x="59387" y="17150"/>
                </a:lnTo>
                <a:lnTo>
                  <a:pt x="59146" y="16761"/>
                </a:lnTo>
                <a:lnTo>
                  <a:pt x="58905" y="16353"/>
                </a:lnTo>
                <a:lnTo>
                  <a:pt x="58683" y="15927"/>
                </a:lnTo>
                <a:lnTo>
                  <a:pt x="58479" y="15500"/>
                </a:lnTo>
                <a:lnTo>
                  <a:pt x="58090" y="14592"/>
                </a:lnTo>
                <a:lnTo>
                  <a:pt x="57700" y="13665"/>
                </a:lnTo>
                <a:lnTo>
                  <a:pt x="57311" y="12719"/>
                </a:lnTo>
                <a:lnTo>
                  <a:pt x="56903" y="11792"/>
                </a:lnTo>
                <a:lnTo>
                  <a:pt x="56680" y="11329"/>
                </a:lnTo>
                <a:lnTo>
                  <a:pt x="56458" y="10884"/>
                </a:lnTo>
                <a:lnTo>
                  <a:pt x="56217" y="10439"/>
                </a:lnTo>
                <a:lnTo>
                  <a:pt x="55957" y="9994"/>
                </a:lnTo>
                <a:lnTo>
                  <a:pt x="55679" y="9586"/>
                </a:lnTo>
                <a:lnTo>
                  <a:pt x="55383" y="9178"/>
                </a:lnTo>
                <a:lnTo>
                  <a:pt x="55067" y="8789"/>
                </a:lnTo>
                <a:lnTo>
                  <a:pt x="54715" y="8418"/>
                </a:lnTo>
                <a:lnTo>
                  <a:pt x="54344" y="8065"/>
                </a:lnTo>
                <a:lnTo>
                  <a:pt x="53936" y="7732"/>
                </a:lnTo>
                <a:lnTo>
                  <a:pt x="53510" y="7435"/>
                </a:lnTo>
                <a:lnTo>
                  <a:pt x="53046" y="7157"/>
                </a:lnTo>
                <a:lnTo>
                  <a:pt x="52527" y="6897"/>
                </a:lnTo>
                <a:lnTo>
                  <a:pt x="51990" y="6675"/>
                </a:lnTo>
                <a:lnTo>
                  <a:pt x="51712" y="6582"/>
                </a:lnTo>
                <a:lnTo>
                  <a:pt x="51415" y="6489"/>
                </a:lnTo>
                <a:lnTo>
                  <a:pt x="51100" y="6415"/>
                </a:lnTo>
                <a:lnTo>
                  <a:pt x="50784" y="6341"/>
                </a:lnTo>
                <a:lnTo>
                  <a:pt x="50265" y="6248"/>
                </a:lnTo>
                <a:lnTo>
                  <a:pt x="49746" y="6156"/>
                </a:lnTo>
                <a:lnTo>
                  <a:pt x="49246" y="6100"/>
                </a:lnTo>
                <a:lnTo>
                  <a:pt x="48745" y="6063"/>
                </a:lnTo>
                <a:lnTo>
                  <a:pt x="48263" y="6044"/>
                </a:lnTo>
                <a:lnTo>
                  <a:pt x="47799" y="6044"/>
                </a:lnTo>
                <a:lnTo>
                  <a:pt x="47354" y="6063"/>
                </a:lnTo>
                <a:lnTo>
                  <a:pt x="46909" y="6082"/>
                </a:lnTo>
                <a:lnTo>
                  <a:pt x="46483" y="6119"/>
                </a:lnTo>
                <a:lnTo>
                  <a:pt x="46057" y="6174"/>
                </a:lnTo>
                <a:lnTo>
                  <a:pt x="45649" y="6248"/>
                </a:lnTo>
                <a:lnTo>
                  <a:pt x="45259" y="6341"/>
                </a:lnTo>
                <a:lnTo>
                  <a:pt x="44888" y="6434"/>
                </a:lnTo>
                <a:lnTo>
                  <a:pt x="44518" y="6527"/>
                </a:lnTo>
                <a:lnTo>
                  <a:pt x="44147" y="6638"/>
                </a:lnTo>
                <a:lnTo>
                  <a:pt x="43813" y="6768"/>
                </a:lnTo>
                <a:lnTo>
                  <a:pt x="43164" y="7027"/>
                </a:lnTo>
                <a:lnTo>
                  <a:pt x="42552" y="7305"/>
                </a:lnTo>
                <a:lnTo>
                  <a:pt x="41996" y="7602"/>
                </a:lnTo>
                <a:lnTo>
                  <a:pt x="41477" y="7917"/>
                </a:lnTo>
                <a:lnTo>
                  <a:pt x="41013" y="8214"/>
                </a:lnTo>
                <a:lnTo>
                  <a:pt x="40605" y="8529"/>
                </a:lnTo>
                <a:lnTo>
                  <a:pt x="40235" y="8807"/>
                </a:lnTo>
                <a:lnTo>
                  <a:pt x="39919" y="9067"/>
                </a:lnTo>
                <a:lnTo>
                  <a:pt x="39790" y="9530"/>
                </a:lnTo>
                <a:lnTo>
                  <a:pt x="39623" y="10031"/>
                </a:lnTo>
                <a:lnTo>
                  <a:pt x="39419" y="10587"/>
                </a:lnTo>
                <a:lnTo>
                  <a:pt x="39178" y="11162"/>
                </a:lnTo>
                <a:lnTo>
                  <a:pt x="39029" y="11440"/>
                </a:lnTo>
                <a:lnTo>
                  <a:pt x="38863" y="11755"/>
                </a:lnTo>
                <a:lnTo>
                  <a:pt x="38677" y="12052"/>
                </a:lnTo>
                <a:lnTo>
                  <a:pt x="38492" y="12348"/>
                </a:lnTo>
                <a:lnTo>
                  <a:pt x="38288" y="12645"/>
                </a:lnTo>
                <a:lnTo>
                  <a:pt x="38047" y="12942"/>
                </a:lnTo>
                <a:lnTo>
                  <a:pt x="37806" y="13238"/>
                </a:lnTo>
                <a:lnTo>
                  <a:pt x="37546" y="13535"/>
                </a:lnTo>
                <a:lnTo>
                  <a:pt x="37305" y="13757"/>
                </a:lnTo>
                <a:lnTo>
                  <a:pt x="37064" y="13980"/>
                </a:lnTo>
                <a:lnTo>
                  <a:pt x="36805" y="14184"/>
                </a:lnTo>
                <a:lnTo>
                  <a:pt x="36526" y="14351"/>
                </a:lnTo>
                <a:lnTo>
                  <a:pt x="36230" y="14518"/>
                </a:lnTo>
                <a:lnTo>
                  <a:pt x="35933" y="14666"/>
                </a:lnTo>
                <a:lnTo>
                  <a:pt x="35618" y="14796"/>
                </a:lnTo>
                <a:lnTo>
                  <a:pt x="35284" y="14907"/>
                </a:lnTo>
                <a:lnTo>
                  <a:pt x="34950" y="15000"/>
                </a:lnTo>
                <a:lnTo>
                  <a:pt x="34617" y="15092"/>
                </a:lnTo>
                <a:lnTo>
                  <a:pt x="34283" y="15148"/>
                </a:lnTo>
                <a:lnTo>
                  <a:pt x="33931" y="15204"/>
                </a:lnTo>
                <a:lnTo>
                  <a:pt x="33578" y="15222"/>
                </a:lnTo>
                <a:lnTo>
                  <a:pt x="33226" y="15241"/>
                </a:lnTo>
                <a:lnTo>
                  <a:pt x="32874" y="15241"/>
                </a:lnTo>
                <a:lnTo>
                  <a:pt x="32522" y="15204"/>
                </a:lnTo>
                <a:lnTo>
                  <a:pt x="32169" y="15167"/>
                </a:lnTo>
                <a:lnTo>
                  <a:pt x="31836" y="15111"/>
                </a:lnTo>
                <a:lnTo>
                  <a:pt x="31483" y="15037"/>
                </a:lnTo>
                <a:lnTo>
                  <a:pt x="31150" y="14963"/>
                </a:lnTo>
                <a:lnTo>
                  <a:pt x="30816" y="14851"/>
                </a:lnTo>
                <a:lnTo>
                  <a:pt x="30501" y="14722"/>
                </a:lnTo>
                <a:lnTo>
                  <a:pt x="30185" y="14573"/>
                </a:lnTo>
                <a:lnTo>
                  <a:pt x="29889" y="14425"/>
                </a:lnTo>
                <a:lnTo>
                  <a:pt x="29592" y="14240"/>
                </a:lnTo>
                <a:lnTo>
                  <a:pt x="29314" y="14036"/>
                </a:lnTo>
                <a:lnTo>
                  <a:pt x="29054" y="13832"/>
                </a:lnTo>
                <a:lnTo>
                  <a:pt x="28813" y="13591"/>
                </a:lnTo>
                <a:lnTo>
                  <a:pt x="28572" y="13350"/>
                </a:lnTo>
                <a:lnTo>
                  <a:pt x="28368" y="13071"/>
                </a:lnTo>
                <a:lnTo>
                  <a:pt x="28183" y="12793"/>
                </a:lnTo>
                <a:lnTo>
                  <a:pt x="27998" y="12497"/>
                </a:lnTo>
                <a:lnTo>
                  <a:pt x="27849" y="12182"/>
                </a:lnTo>
                <a:lnTo>
                  <a:pt x="27719" y="11866"/>
                </a:lnTo>
                <a:lnTo>
                  <a:pt x="27608" y="11570"/>
                </a:lnTo>
                <a:lnTo>
                  <a:pt x="27516" y="11273"/>
                </a:lnTo>
                <a:lnTo>
                  <a:pt x="27441" y="10976"/>
                </a:lnTo>
                <a:lnTo>
                  <a:pt x="27386" y="10680"/>
                </a:lnTo>
                <a:lnTo>
                  <a:pt x="27330" y="10402"/>
                </a:lnTo>
                <a:lnTo>
                  <a:pt x="27312" y="10123"/>
                </a:lnTo>
                <a:lnTo>
                  <a:pt x="27293" y="9864"/>
                </a:lnTo>
                <a:lnTo>
                  <a:pt x="27293" y="9586"/>
                </a:lnTo>
                <a:lnTo>
                  <a:pt x="27293" y="9326"/>
                </a:lnTo>
                <a:lnTo>
                  <a:pt x="27312" y="9067"/>
                </a:lnTo>
                <a:lnTo>
                  <a:pt x="27349" y="8826"/>
                </a:lnTo>
                <a:lnTo>
                  <a:pt x="27386" y="8585"/>
                </a:lnTo>
                <a:lnTo>
                  <a:pt x="27516" y="8121"/>
                </a:lnTo>
                <a:lnTo>
                  <a:pt x="27664" y="7695"/>
                </a:lnTo>
                <a:lnTo>
                  <a:pt x="27831" y="7287"/>
                </a:lnTo>
                <a:lnTo>
                  <a:pt x="28016" y="6916"/>
                </a:lnTo>
                <a:lnTo>
                  <a:pt x="28220" y="6582"/>
                </a:lnTo>
                <a:lnTo>
                  <a:pt x="28443" y="6285"/>
                </a:lnTo>
                <a:lnTo>
                  <a:pt x="28647" y="6026"/>
                </a:lnTo>
                <a:lnTo>
                  <a:pt x="28850" y="5803"/>
                </a:lnTo>
                <a:lnTo>
                  <a:pt x="29054" y="5618"/>
                </a:lnTo>
                <a:lnTo>
                  <a:pt x="29240" y="5488"/>
                </a:lnTo>
                <a:lnTo>
                  <a:pt x="29388" y="5377"/>
                </a:lnTo>
                <a:lnTo>
                  <a:pt x="29518" y="5321"/>
                </a:lnTo>
                <a:lnTo>
                  <a:pt x="29648" y="5303"/>
                </a:lnTo>
                <a:lnTo>
                  <a:pt x="29740" y="5303"/>
                </a:lnTo>
                <a:lnTo>
                  <a:pt x="29833" y="5340"/>
                </a:lnTo>
                <a:lnTo>
                  <a:pt x="29889" y="5396"/>
                </a:lnTo>
                <a:lnTo>
                  <a:pt x="29944" y="5470"/>
                </a:lnTo>
                <a:lnTo>
                  <a:pt x="29981" y="5562"/>
                </a:lnTo>
                <a:lnTo>
                  <a:pt x="30000" y="5674"/>
                </a:lnTo>
                <a:lnTo>
                  <a:pt x="30000" y="5785"/>
                </a:lnTo>
                <a:lnTo>
                  <a:pt x="30000" y="5896"/>
                </a:lnTo>
                <a:lnTo>
                  <a:pt x="29981" y="6026"/>
                </a:lnTo>
                <a:lnTo>
                  <a:pt x="29944" y="6137"/>
                </a:lnTo>
                <a:lnTo>
                  <a:pt x="29907" y="6248"/>
                </a:lnTo>
                <a:lnTo>
                  <a:pt x="29870" y="6341"/>
                </a:lnTo>
                <a:lnTo>
                  <a:pt x="29481" y="6990"/>
                </a:lnTo>
                <a:lnTo>
                  <a:pt x="29277" y="7361"/>
                </a:lnTo>
                <a:lnTo>
                  <a:pt x="29092" y="7750"/>
                </a:lnTo>
                <a:lnTo>
                  <a:pt x="28906" y="8158"/>
                </a:lnTo>
                <a:lnTo>
                  <a:pt x="28758" y="8585"/>
                </a:lnTo>
                <a:lnTo>
                  <a:pt x="28628" y="9030"/>
                </a:lnTo>
                <a:lnTo>
                  <a:pt x="28535" y="9493"/>
                </a:lnTo>
                <a:lnTo>
                  <a:pt x="28498" y="9716"/>
                </a:lnTo>
                <a:lnTo>
                  <a:pt x="28480" y="9938"/>
                </a:lnTo>
                <a:lnTo>
                  <a:pt x="28480" y="10179"/>
                </a:lnTo>
                <a:lnTo>
                  <a:pt x="28480" y="10420"/>
                </a:lnTo>
                <a:lnTo>
                  <a:pt x="28517" y="10643"/>
                </a:lnTo>
                <a:lnTo>
                  <a:pt x="28554" y="10884"/>
                </a:lnTo>
                <a:lnTo>
                  <a:pt x="28609" y="11125"/>
                </a:lnTo>
                <a:lnTo>
                  <a:pt x="28684" y="11347"/>
                </a:lnTo>
                <a:lnTo>
                  <a:pt x="28776" y="11588"/>
                </a:lnTo>
                <a:lnTo>
                  <a:pt x="28888" y="11811"/>
                </a:lnTo>
                <a:lnTo>
                  <a:pt x="29036" y="12052"/>
                </a:lnTo>
                <a:lnTo>
                  <a:pt x="29184" y="12274"/>
                </a:lnTo>
                <a:lnTo>
                  <a:pt x="29370" y="12497"/>
                </a:lnTo>
                <a:lnTo>
                  <a:pt x="29574" y="12719"/>
                </a:lnTo>
                <a:lnTo>
                  <a:pt x="29796" y="12942"/>
                </a:lnTo>
                <a:lnTo>
                  <a:pt x="30056" y="13164"/>
                </a:lnTo>
                <a:lnTo>
                  <a:pt x="30334" y="13350"/>
                </a:lnTo>
                <a:lnTo>
                  <a:pt x="30612" y="13535"/>
                </a:lnTo>
                <a:lnTo>
                  <a:pt x="30890" y="13702"/>
                </a:lnTo>
                <a:lnTo>
                  <a:pt x="31187" y="13832"/>
                </a:lnTo>
                <a:lnTo>
                  <a:pt x="31483" y="13943"/>
                </a:lnTo>
                <a:lnTo>
                  <a:pt x="31799" y="14036"/>
                </a:lnTo>
                <a:lnTo>
                  <a:pt x="32114" y="14091"/>
                </a:lnTo>
                <a:lnTo>
                  <a:pt x="32410" y="14147"/>
                </a:lnTo>
                <a:lnTo>
                  <a:pt x="32726" y="14165"/>
                </a:lnTo>
                <a:lnTo>
                  <a:pt x="33059" y="14184"/>
                </a:lnTo>
                <a:lnTo>
                  <a:pt x="33374" y="14165"/>
                </a:lnTo>
                <a:lnTo>
                  <a:pt x="33690" y="14128"/>
                </a:lnTo>
                <a:lnTo>
                  <a:pt x="34005" y="14073"/>
                </a:lnTo>
                <a:lnTo>
                  <a:pt x="34320" y="13999"/>
                </a:lnTo>
                <a:lnTo>
                  <a:pt x="34635" y="13906"/>
                </a:lnTo>
                <a:lnTo>
                  <a:pt x="34950" y="13776"/>
                </a:lnTo>
                <a:lnTo>
                  <a:pt x="35266" y="13646"/>
                </a:lnTo>
                <a:lnTo>
                  <a:pt x="35562" y="13498"/>
                </a:lnTo>
                <a:lnTo>
                  <a:pt x="35878" y="13331"/>
                </a:lnTo>
                <a:lnTo>
                  <a:pt x="36174" y="13146"/>
                </a:lnTo>
                <a:lnTo>
                  <a:pt x="36452" y="12942"/>
                </a:lnTo>
                <a:lnTo>
                  <a:pt x="36730" y="12719"/>
                </a:lnTo>
                <a:lnTo>
                  <a:pt x="37009" y="12478"/>
                </a:lnTo>
                <a:lnTo>
                  <a:pt x="37268" y="12219"/>
                </a:lnTo>
                <a:lnTo>
                  <a:pt x="37528" y="11940"/>
                </a:lnTo>
                <a:lnTo>
                  <a:pt x="37769" y="11662"/>
                </a:lnTo>
                <a:lnTo>
                  <a:pt x="38010" y="11347"/>
                </a:lnTo>
                <a:lnTo>
                  <a:pt x="38214" y="11032"/>
                </a:lnTo>
                <a:lnTo>
                  <a:pt x="38436" y="10698"/>
                </a:lnTo>
                <a:lnTo>
                  <a:pt x="38622" y="10346"/>
                </a:lnTo>
                <a:lnTo>
                  <a:pt x="38807" y="9975"/>
                </a:lnTo>
                <a:lnTo>
                  <a:pt x="38974" y="9586"/>
                </a:lnTo>
                <a:lnTo>
                  <a:pt x="38937" y="9475"/>
                </a:lnTo>
                <a:lnTo>
                  <a:pt x="38900" y="9326"/>
                </a:lnTo>
                <a:lnTo>
                  <a:pt x="38863" y="8918"/>
                </a:lnTo>
                <a:lnTo>
                  <a:pt x="38807" y="8418"/>
                </a:lnTo>
                <a:lnTo>
                  <a:pt x="38733" y="7824"/>
                </a:lnTo>
                <a:lnTo>
                  <a:pt x="38622" y="7175"/>
                </a:lnTo>
                <a:lnTo>
                  <a:pt x="38547" y="6823"/>
                </a:lnTo>
                <a:lnTo>
                  <a:pt x="38455" y="6452"/>
                </a:lnTo>
                <a:lnTo>
                  <a:pt x="38362" y="6082"/>
                </a:lnTo>
                <a:lnTo>
                  <a:pt x="38251" y="5711"/>
                </a:lnTo>
                <a:lnTo>
                  <a:pt x="38102" y="5321"/>
                </a:lnTo>
                <a:lnTo>
                  <a:pt x="37954" y="4932"/>
                </a:lnTo>
                <a:lnTo>
                  <a:pt x="37769" y="4543"/>
                </a:lnTo>
                <a:lnTo>
                  <a:pt x="37565" y="4172"/>
                </a:lnTo>
                <a:lnTo>
                  <a:pt x="37342" y="3782"/>
                </a:lnTo>
                <a:lnTo>
                  <a:pt x="37083" y="3412"/>
                </a:lnTo>
                <a:lnTo>
                  <a:pt x="36805" y="3041"/>
                </a:lnTo>
                <a:lnTo>
                  <a:pt x="36489" y="2689"/>
                </a:lnTo>
                <a:lnTo>
                  <a:pt x="36137" y="2336"/>
                </a:lnTo>
                <a:lnTo>
                  <a:pt x="35748" y="2021"/>
                </a:lnTo>
                <a:lnTo>
                  <a:pt x="35321" y="1706"/>
                </a:lnTo>
                <a:lnTo>
                  <a:pt x="34858" y="1409"/>
                </a:lnTo>
                <a:lnTo>
                  <a:pt x="34357" y="1150"/>
                </a:lnTo>
                <a:lnTo>
                  <a:pt x="33819" y="909"/>
                </a:lnTo>
                <a:lnTo>
                  <a:pt x="33245" y="686"/>
                </a:lnTo>
                <a:lnTo>
                  <a:pt x="32614" y="482"/>
                </a:lnTo>
                <a:lnTo>
                  <a:pt x="31928" y="334"/>
                </a:lnTo>
                <a:lnTo>
                  <a:pt x="31205" y="204"/>
                </a:lnTo>
                <a:lnTo>
                  <a:pt x="30371" y="93"/>
                </a:lnTo>
                <a:lnTo>
                  <a:pt x="29574" y="37"/>
                </a:lnTo>
                <a:lnTo>
                  <a:pt x="2879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24"/>
          <p:cNvSpPr/>
          <p:nvPr/>
        </p:nvSpPr>
        <p:spPr>
          <a:xfrm>
            <a:off x="224825" y="1265383"/>
            <a:ext cx="869767" cy="411416"/>
          </a:xfrm>
          <a:custGeom>
            <a:avLst/>
            <a:gdLst/>
            <a:ahLst/>
            <a:cxnLst/>
            <a:rect l="l" t="t" r="r" b="b"/>
            <a:pathLst>
              <a:path w="70086" h="33152" extrusionOk="0">
                <a:moveTo>
                  <a:pt x="28795" y="0"/>
                </a:moveTo>
                <a:lnTo>
                  <a:pt x="28053" y="19"/>
                </a:lnTo>
                <a:lnTo>
                  <a:pt x="27330" y="74"/>
                </a:lnTo>
                <a:lnTo>
                  <a:pt x="26644" y="148"/>
                </a:lnTo>
                <a:lnTo>
                  <a:pt x="25977" y="278"/>
                </a:lnTo>
                <a:lnTo>
                  <a:pt x="25328" y="427"/>
                </a:lnTo>
                <a:lnTo>
                  <a:pt x="24716" y="593"/>
                </a:lnTo>
                <a:lnTo>
                  <a:pt x="24123" y="797"/>
                </a:lnTo>
                <a:lnTo>
                  <a:pt x="23548" y="1020"/>
                </a:lnTo>
                <a:lnTo>
                  <a:pt x="23010" y="1279"/>
                </a:lnTo>
                <a:lnTo>
                  <a:pt x="22491" y="1558"/>
                </a:lnTo>
                <a:lnTo>
                  <a:pt x="21990" y="1854"/>
                </a:lnTo>
                <a:lnTo>
                  <a:pt x="21527" y="2151"/>
                </a:lnTo>
                <a:lnTo>
                  <a:pt x="21082" y="2485"/>
                </a:lnTo>
                <a:lnTo>
                  <a:pt x="20655" y="2837"/>
                </a:lnTo>
                <a:lnTo>
                  <a:pt x="20247" y="3189"/>
                </a:lnTo>
                <a:lnTo>
                  <a:pt x="19877" y="3560"/>
                </a:lnTo>
                <a:lnTo>
                  <a:pt x="19524" y="3931"/>
                </a:lnTo>
                <a:lnTo>
                  <a:pt x="19191" y="4320"/>
                </a:lnTo>
                <a:lnTo>
                  <a:pt x="18894" y="4709"/>
                </a:lnTo>
                <a:lnTo>
                  <a:pt x="18616" y="5117"/>
                </a:lnTo>
                <a:lnTo>
                  <a:pt x="18338" y="5507"/>
                </a:lnTo>
                <a:lnTo>
                  <a:pt x="18097" y="5915"/>
                </a:lnTo>
                <a:lnTo>
                  <a:pt x="17893" y="6304"/>
                </a:lnTo>
                <a:lnTo>
                  <a:pt x="17689" y="6712"/>
                </a:lnTo>
                <a:lnTo>
                  <a:pt x="17503" y="7101"/>
                </a:lnTo>
                <a:lnTo>
                  <a:pt x="17355" y="7491"/>
                </a:lnTo>
                <a:lnTo>
                  <a:pt x="17225" y="7861"/>
                </a:lnTo>
                <a:lnTo>
                  <a:pt x="17096" y="8232"/>
                </a:lnTo>
                <a:lnTo>
                  <a:pt x="17003" y="8585"/>
                </a:lnTo>
                <a:lnTo>
                  <a:pt x="17003" y="8603"/>
                </a:lnTo>
                <a:lnTo>
                  <a:pt x="16984" y="8863"/>
                </a:lnTo>
                <a:lnTo>
                  <a:pt x="16966" y="9437"/>
                </a:lnTo>
                <a:lnTo>
                  <a:pt x="16947" y="10235"/>
                </a:lnTo>
                <a:lnTo>
                  <a:pt x="16966" y="11217"/>
                </a:lnTo>
                <a:lnTo>
                  <a:pt x="17003" y="11755"/>
                </a:lnTo>
                <a:lnTo>
                  <a:pt x="17040" y="12311"/>
                </a:lnTo>
                <a:lnTo>
                  <a:pt x="17096" y="12886"/>
                </a:lnTo>
                <a:lnTo>
                  <a:pt x="17188" y="13479"/>
                </a:lnTo>
                <a:lnTo>
                  <a:pt x="17281" y="14054"/>
                </a:lnTo>
                <a:lnTo>
                  <a:pt x="17411" y="14629"/>
                </a:lnTo>
                <a:lnTo>
                  <a:pt x="17559" y="15185"/>
                </a:lnTo>
                <a:lnTo>
                  <a:pt x="17744" y="15723"/>
                </a:lnTo>
                <a:lnTo>
                  <a:pt x="17782" y="15834"/>
                </a:lnTo>
                <a:lnTo>
                  <a:pt x="17782" y="15927"/>
                </a:lnTo>
                <a:lnTo>
                  <a:pt x="17763" y="16038"/>
                </a:lnTo>
                <a:lnTo>
                  <a:pt x="17726" y="16131"/>
                </a:lnTo>
                <a:lnTo>
                  <a:pt x="17670" y="16205"/>
                </a:lnTo>
                <a:lnTo>
                  <a:pt x="17596" y="16279"/>
                </a:lnTo>
                <a:lnTo>
                  <a:pt x="17503" y="16335"/>
                </a:lnTo>
                <a:lnTo>
                  <a:pt x="17411" y="16372"/>
                </a:lnTo>
                <a:lnTo>
                  <a:pt x="17299" y="16390"/>
                </a:lnTo>
                <a:lnTo>
                  <a:pt x="17207" y="16390"/>
                </a:lnTo>
                <a:lnTo>
                  <a:pt x="17096" y="16372"/>
                </a:lnTo>
                <a:lnTo>
                  <a:pt x="17021" y="16335"/>
                </a:lnTo>
                <a:lnTo>
                  <a:pt x="16929" y="16261"/>
                </a:lnTo>
                <a:lnTo>
                  <a:pt x="16873" y="16186"/>
                </a:lnTo>
                <a:lnTo>
                  <a:pt x="16817" y="16112"/>
                </a:lnTo>
                <a:lnTo>
                  <a:pt x="16780" y="16001"/>
                </a:lnTo>
                <a:lnTo>
                  <a:pt x="16651" y="15408"/>
                </a:lnTo>
                <a:lnTo>
                  <a:pt x="16502" y="14610"/>
                </a:lnTo>
                <a:lnTo>
                  <a:pt x="16335" y="13683"/>
                </a:lnTo>
                <a:lnTo>
                  <a:pt x="16187" y="12645"/>
                </a:lnTo>
                <a:lnTo>
                  <a:pt x="16057" y="11551"/>
                </a:lnTo>
                <a:lnTo>
                  <a:pt x="16020" y="10995"/>
                </a:lnTo>
                <a:lnTo>
                  <a:pt x="15983" y="10457"/>
                </a:lnTo>
                <a:lnTo>
                  <a:pt x="15965" y="9901"/>
                </a:lnTo>
                <a:lnTo>
                  <a:pt x="15965" y="9363"/>
                </a:lnTo>
                <a:lnTo>
                  <a:pt x="15983" y="8844"/>
                </a:lnTo>
                <a:lnTo>
                  <a:pt x="16039" y="8344"/>
                </a:lnTo>
                <a:lnTo>
                  <a:pt x="15501" y="8195"/>
                </a:lnTo>
                <a:lnTo>
                  <a:pt x="14852" y="8065"/>
                </a:lnTo>
                <a:lnTo>
                  <a:pt x="14129" y="7936"/>
                </a:lnTo>
                <a:lnTo>
                  <a:pt x="13332" y="7824"/>
                </a:lnTo>
                <a:lnTo>
                  <a:pt x="12905" y="7787"/>
                </a:lnTo>
                <a:lnTo>
                  <a:pt x="12460" y="7750"/>
                </a:lnTo>
                <a:lnTo>
                  <a:pt x="12015" y="7732"/>
                </a:lnTo>
                <a:lnTo>
                  <a:pt x="11552" y="7713"/>
                </a:lnTo>
                <a:lnTo>
                  <a:pt x="11070" y="7732"/>
                </a:lnTo>
                <a:lnTo>
                  <a:pt x="10588" y="7750"/>
                </a:lnTo>
                <a:lnTo>
                  <a:pt x="10087" y="7806"/>
                </a:lnTo>
                <a:lnTo>
                  <a:pt x="9605" y="7861"/>
                </a:lnTo>
                <a:lnTo>
                  <a:pt x="9104" y="7954"/>
                </a:lnTo>
                <a:lnTo>
                  <a:pt x="8585" y="8047"/>
                </a:lnTo>
                <a:lnTo>
                  <a:pt x="8085" y="8177"/>
                </a:lnTo>
                <a:lnTo>
                  <a:pt x="7584" y="8344"/>
                </a:lnTo>
                <a:lnTo>
                  <a:pt x="7083" y="8529"/>
                </a:lnTo>
                <a:lnTo>
                  <a:pt x="6583" y="8733"/>
                </a:lnTo>
                <a:lnTo>
                  <a:pt x="6082" y="8974"/>
                </a:lnTo>
                <a:lnTo>
                  <a:pt x="5582" y="9252"/>
                </a:lnTo>
                <a:lnTo>
                  <a:pt x="5100" y="9567"/>
                </a:lnTo>
                <a:lnTo>
                  <a:pt x="4617" y="9901"/>
                </a:lnTo>
                <a:lnTo>
                  <a:pt x="4154" y="10290"/>
                </a:lnTo>
                <a:lnTo>
                  <a:pt x="3709" y="10698"/>
                </a:lnTo>
                <a:lnTo>
                  <a:pt x="3264" y="11162"/>
                </a:lnTo>
                <a:lnTo>
                  <a:pt x="2838" y="11644"/>
                </a:lnTo>
                <a:lnTo>
                  <a:pt x="2411" y="12200"/>
                </a:lnTo>
                <a:lnTo>
                  <a:pt x="2022" y="12775"/>
                </a:lnTo>
                <a:lnTo>
                  <a:pt x="1799" y="13146"/>
                </a:lnTo>
                <a:lnTo>
                  <a:pt x="1577" y="13516"/>
                </a:lnTo>
                <a:lnTo>
                  <a:pt x="1373" y="13906"/>
                </a:lnTo>
                <a:lnTo>
                  <a:pt x="1187" y="14277"/>
                </a:lnTo>
                <a:lnTo>
                  <a:pt x="1021" y="14666"/>
                </a:lnTo>
                <a:lnTo>
                  <a:pt x="854" y="15037"/>
                </a:lnTo>
                <a:lnTo>
                  <a:pt x="724" y="15426"/>
                </a:lnTo>
                <a:lnTo>
                  <a:pt x="594" y="15797"/>
                </a:lnTo>
                <a:lnTo>
                  <a:pt x="464" y="16186"/>
                </a:lnTo>
                <a:lnTo>
                  <a:pt x="372" y="16557"/>
                </a:lnTo>
                <a:lnTo>
                  <a:pt x="279" y="16928"/>
                </a:lnTo>
                <a:lnTo>
                  <a:pt x="205" y="17317"/>
                </a:lnTo>
                <a:lnTo>
                  <a:pt x="131" y="17688"/>
                </a:lnTo>
                <a:lnTo>
                  <a:pt x="93" y="18059"/>
                </a:lnTo>
                <a:lnTo>
                  <a:pt x="56" y="18430"/>
                </a:lnTo>
                <a:lnTo>
                  <a:pt x="19" y="18819"/>
                </a:lnTo>
                <a:lnTo>
                  <a:pt x="1" y="19171"/>
                </a:lnTo>
                <a:lnTo>
                  <a:pt x="1" y="19542"/>
                </a:lnTo>
                <a:lnTo>
                  <a:pt x="19" y="19913"/>
                </a:lnTo>
                <a:lnTo>
                  <a:pt x="38" y="20265"/>
                </a:lnTo>
                <a:lnTo>
                  <a:pt x="75" y="20618"/>
                </a:lnTo>
                <a:lnTo>
                  <a:pt x="112" y="20988"/>
                </a:lnTo>
                <a:lnTo>
                  <a:pt x="223" y="21674"/>
                </a:lnTo>
                <a:lnTo>
                  <a:pt x="390" y="22360"/>
                </a:lnTo>
                <a:lnTo>
                  <a:pt x="576" y="23009"/>
                </a:lnTo>
                <a:lnTo>
                  <a:pt x="817" y="23658"/>
                </a:lnTo>
                <a:lnTo>
                  <a:pt x="1095" y="24270"/>
                </a:lnTo>
                <a:lnTo>
                  <a:pt x="1391" y="24864"/>
                </a:lnTo>
                <a:lnTo>
                  <a:pt x="1725" y="25420"/>
                </a:lnTo>
                <a:lnTo>
                  <a:pt x="2096" y="25957"/>
                </a:lnTo>
                <a:lnTo>
                  <a:pt x="2485" y="26458"/>
                </a:lnTo>
                <a:lnTo>
                  <a:pt x="2912" y="26922"/>
                </a:lnTo>
                <a:lnTo>
                  <a:pt x="3375" y="27367"/>
                </a:lnTo>
                <a:lnTo>
                  <a:pt x="3598" y="27552"/>
                </a:lnTo>
                <a:lnTo>
                  <a:pt x="3839" y="27756"/>
                </a:lnTo>
                <a:lnTo>
                  <a:pt x="4098" y="27941"/>
                </a:lnTo>
                <a:lnTo>
                  <a:pt x="4339" y="28108"/>
                </a:lnTo>
                <a:lnTo>
                  <a:pt x="4599" y="28275"/>
                </a:lnTo>
                <a:lnTo>
                  <a:pt x="4858" y="28423"/>
                </a:lnTo>
                <a:lnTo>
                  <a:pt x="5137" y="28572"/>
                </a:lnTo>
                <a:lnTo>
                  <a:pt x="5396" y="28702"/>
                </a:lnTo>
                <a:lnTo>
                  <a:pt x="5674" y="28813"/>
                </a:lnTo>
                <a:lnTo>
                  <a:pt x="5952" y="28924"/>
                </a:lnTo>
                <a:lnTo>
                  <a:pt x="6231" y="29017"/>
                </a:lnTo>
                <a:lnTo>
                  <a:pt x="6527" y="29091"/>
                </a:lnTo>
                <a:lnTo>
                  <a:pt x="6824" y="29165"/>
                </a:lnTo>
                <a:lnTo>
                  <a:pt x="7102" y="29221"/>
                </a:lnTo>
                <a:lnTo>
                  <a:pt x="7417" y="29258"/>
                </a:lnTo>
                <a:lnTo>
                  <a:pt x="7714" y="29295"/>
                </a:lnTo>
                <a:lnTo>
                  <a:pt x="8010" y="29313"/>
                </a:lnTo>
                <a:lnTo>
                  <a:pt x="8622" y="29313"/>
                </a:lnTo>
                <a:lnTo>
                  <a:pt x="8938" y="29276"/>
                </a:lnTo>
                <a:lnTo>
                  <a:pt x="9531" y="29221"/>
                </a:lnTo>
                <a:lnTo>
                  <a:pt x="10106" y="29146"/>
                </a:lnTo>
                <a:lnTo>
                  <a:pt x="11181" y="28980"/>
                </a:lnTo>
                <a:lnTo>
                  <a:pt x="12127" y="28776"/>
                </a:lnTo>
                <a:lnTo>
                  <a:pt x="12979" y="28572"/>
                </a:lnTo>
                <a:lnTo>
                  <a:pt x="13721" y="28349"/>
                </a:lnTo>
                <a:lnTo>
                  <a:pt x="14370" y="28127"/>
                </a:lnTo>
                <a:lnTo>
                  <a:pt x="14926" y="27904"/>
                </a:lnTo>
                <a:lnTo>
                  <a:pt x="15408" y="27682"/>
                </a:lnTo>
                <a:lnTo>
                  <a:pt x="15816" y="27478"/>
                </a:lnTo>
                <a:lnTo>
                  <a:pt x="16150" y="27292"/>
                </a:lnTo>
                <a:lnTo>
                  <a:pt x="16632" y="26996"/>
                </a:lnTo>
                <a:lnTo>
                  <a:pt x="16780" y="26903"/>
                </a:lnTo>
                <a:lnTo>
                  <a:pt x="16892" y="26847"/>
                </a:lnTo>
                <a:lnTo>
                  <a:pt x="16984" y="26847"/>
                </a:lnTo>
                <a:lnTo>
                  <a:pt x="17003" y="26884"/>
                </a:lnTo>
                <a:lnTo>
                  <a:pt x="17096" y="27218"/>
                </a:lnTo>
                <a:lnTo>
                  <a:pt x="17188" y="27515"/>
                </a:lnTo>
                <a:lnTo>
                  <a:pt x="17318" y="27867"/>
                </a:lnTo>
                <a:lnTo>
                  <a:pt x="17522" y="28275"/>
                </a:lnTo>
                <a:lnTo>
                  <a:pt x="17763" y="28702"/>
                </a:lnTo>
                <a:lnTo>
                  <a:pt x="17911" y="28943"/>
                </a:lnTo>
                <a:lnTo>
                  <a:pt x="18078" y="29184"/>
                </a:lnTo>
                <a:lnTo>
                  <a:pt x="18264" y="29425"/>
                </a:lnTo>
                <a:lnTo>
                  <a:pt x="18468" y="29666"/>
                </a:lnTo>
                <a:lnTo>
                  <a:pt x="18690" y="29888"/>
                </a:lnTo>
                <a:lnTo>
                  <a:pt x="18950" y="30129"/>
                </a:lnTo>
                <a:lnTo>
                  <a:pt x="19209" y="30370"/>
                </a:lnTo>
                <a:lnTo>
                  <a:pt x="19487" y="30593"/>
                </a:lnTo>
                <a:lnTo>
                  <a:pt x="19803" y="30815"/>
                </a:lnTo>
                <a:lnTo>
                  <a:pt x="20155" y="31038"/>
                </a:lnTo>
                <a:lnTo>
                  <a:pt x="20507" y="31242"/>
                </a:lnTo>
                <a:lnTo>
                  <a:pt x="20896" y="31427"/>
                </a:lnTo>
                <a:lnTo>
                  <a:pt x="21304" y="31612"/>
                </a:lnTo>
                <a:lnTo>
                  <a:pt x="21749" y="31779"/>
                </a:lnTo>
                <a:lnTo>
                  <a:pt x="22231" y="31928"/>
                </a:lnTo>
                <a:lnTo>
                  <a:pt x="22732" y="32057"/>
                </a:lnTo>
                <a:lnTo>
                  <a:pt x="23270" y="32169"/>
                </a:lnTo>
                <a:lnTo>
                  <a:pt x="23826" y="32243"/>
                </a:lnTo>
                <a:lnTo>
                  <a:pt x="24438" y="32317"/>
                </a:lnTo>
                <a:lnTo>
                  <a:pt x="25068" y="32354"/>
                </a:lnTo>
                <a:lnTo>
                  <a:pt x="25902" y="32373"/>
                </a:lnTo>
                <a:lnTo>
                  <a:pt x="26700" y="32373"/>
                </a:lnTo>
                <a:lnTo>
                  <a:pt x="27460" y="32336"/>
                </a:lnTo>
                <a:lnTo>
                  <a:pt x="28183" y="32261"/>
                </a:lnTo>
                <a:lnTo>
                  <a:pt x="28888" y="32187"/>
                </a:lnTo>
                <a:lnTo>
                  <a:pt x="29537" y="32076"/>
                </a:lnTo>
                <a:lnTo>
                  <a:pt x="30167" y="31946"/>
                </a:lnTo>
                <a:lnTo>
                  <a:pt x="30760" y="31816"/>
                </a:lnTo>
                <a:lnTo>
                  <a:pt x="31316" y="31668"/>
                </a:lnTo>
                <a:lnTo>
                  <a:pt x="31854" y="31520"/>
                </a:lnTo>
                <a:lnTo>
                  <a:pt x="32355" y="31353"/>
                </a:lnTo>
                <a:lnTo>
                  <a:pt x="32800" y="31186"/>
                </a:lnTo>
                <a:lnTo>
                  <a:pt x="33634" y="30852"/>
                </a:lnTo>
                <a:lnTo>
                  <a:pt x="34339" y="30556"/>
                </a:lnTo>
                <a:lnTo>
                  <a:pt x="34116" y="30519"/>
                </a:lnTo>
                <a:lnTo>
                  <a:pt x="34209" y="30426"/>
                </a:lnTo>
                <a:lnTo>
                  <a:pt x="34487" y="30148"/>
                </a:lnTo>
                <a:lnTo>
                  <a:pt x="34672" y="29944"/>
                </a:lnTo>
                <a:lnTo>
                  <a:pt x="34895" y="29703"/>
                </a:lnTo>
                <a:lnTo>
                  <a:pt x="35117" y="29388"/>
                </a:lnTo>
                <a:lnTo>
                  <a:pt x="35340" y="29035"/>
                </a:lnTo>
                <a:lnTo>
                  <a:pt x="35562" y="28646"/>
                </a:lnTo>
                <a:lnTo>
                  <a:pt x="35785" y="28201"/>
                </a:lnTo>
                <a:lnTo>
                  <a:pt x="35989" y="27700"/>
                </a:lnTo>
                <a:lnTo>
                  <a:pt x="36156" y="27163"/>
                </a:lnTo>
                <a:lnTo>
                  <a:pt x="36248" y="26866"/>
                </a:lnTo>
                <a:lnTo>
                  <a:pt x="36304" y="26551"/>
                </a:lnTo>
                <a:lnTo>
                  <a:pt x="36378" y="26236"/>
                </a:lnTo>
                <a:lnTo>
                  <a:pt x="36415" y="25902"/>
                </a:lnTo>
                <a:lnTo>
                  <a:pt x="36452" y="25568"/>
                </a:lnTo>
                <a:lnTo>
                  <a:pt x="36489" y="25216"/>
                </a:lnTo>
                <a:lnTo>
                  <a:pt x="36489" y="24845"/>
                </a:lnTo>
                <a:lnTo>
                  <a:pt x="36489" y="24456"/>
                </a:lnTo>
                <a:lnTo>
                  <a:pt x="36471" y="24085"/>
                </a:lnTo>
                <a:lnTo>
                  <a:pt x="36415" y="23733"/>
                </a:lnTo>
                <a:lnTo>
                  <a:pt x="36341" y="23399"/>
                </a:lnTo>
                <a:lnTo>
                  <a:pt x="36248" y="23084"/>
                </a:lnTo>
                <a:lnTo>
                  <a:pt x="36119" y="22787"/>
                </a:lnTo>
                <a:lnTo>
                  <a:pt x="35970" y="22527"/>
                </a:lnTo>
                <a:lnTo>
                  <a:pt x="35803" y="22286"/>
                </a:lnTo>
                <a:lnTo>
                  <a:pt x="35636" y="22064"/>
                </a:lnTo>
                <a:lnTo>
                  <a:pt x="35433" y="21841"/>
                </a:lnTo>
                <a:lnTo>
                  <a:pt x="35210" y="21656"/>
                </a:lnTo>
                <a:lnTo>
                  <a:pt x="34988" y="21489"/>
                </a:lnTo>
                <a:lnTo>
                  <a:pt x="34747" y="21341"/>
                </a:lnTo>
                <a:lnTo>
                  <a:pt x="34505" y="21211"/>
                </a:lnTo>
                <a:lnTo>
                  <a:pt x="34246" y="21100"/>
                </a:lnTo>
                <a:lnTo>
                  <a:pt x="33968" y="21007"/>
                </a:lnTo>
                <a:lnTo>
                  <a:pt x="33690" y="20933"/>
                </a:lnTo>
                <a:lnTo>
                  <a:pt x="33412" y="20877"/>
                </a:lnTo>
                <a:lnTo>
                  <a:pt x="33133" y="20822"/>
                </a:lnTo>
                <a:lnTo>
                  <a:pt x="32855" y="20803"/>
                </a:lnTo>
                <a:lnTo>
                  <a:pt x="32577" y="20785"/>
                </a:lnTo>
                <a:lnTo>
                  <a:pt x="32299" y="20785"/>
                </a:lnTo>
                <a:lnTo>
                  <a:pt x="32021" y="20803"/>
                </a:lnTo>
                <a:lnTo>
                  <a:pt x="31743" y="20840"/>
                </a:lnTo>
                <a:lnTo>
                  <a:pt x="31465" y="20877"/>
                </a:lnTo>
                <a:lnTo>
                  <a:pt x="31205" y="20933"/>
                </a:lnTo>
                <a:lnTo>
                  <a:pt x="30964" y="21007"/>
                </a:lnTo>
                <a:lnTo>
                  <a:pt x="30723" y="21100"/>
                </a:lnTo>
                <a:lnTo>
                  <a:pt x="30482" y="21192"/>
                </a:lnTo>
                <a:lnTo>
                  <a:pt x="30278" y="21304"/>
                </a:lnTo>
                <a:lnTo>
                  <a:pt x="30074" y="21415"/>
                </a:lnTo>
                <a:lnTo>
                  <a:pt x="29889" y="21545"/>
                </a:lnTo>
                <a:lnTo>
                  <a:pt x="29722" y="21693"/>
                </a:lnTo>
                <a:lnTo>
                  <a:pt x="29574" y="21841"/>
                </a:lnTo>
                <a:lnTo>
                  <a:pt x="29444" y="22008"/>
                </a:lnTo>
                <a:lnTo>
                  <a:pt x="29314" y="22175"/>
                </a:lnTo>
                <a:lnTo>
                  <a:pt x="29203" y="22342"/>
                </a:lnTo>
                <a:lnTo>
                  <a:pt x="29110" y="22509"/>
                </a:lnTo>
                <a:lnTo>
                  <a:pt x="29036" y="22694"/>
                </a:lnTo>
                <a:lnTo>
                  <a:pt x="28962" y="22880"/>
                </a:lnTo>
                <a:lnTo>
                  <a:pt x="28925" y="23065"/>
                </a:lnTo>
                <a:lnTo>
                  <a:pt x="28869" y="23250"/>
                </a:lnTo>
                <a:lnTo>
                  <a:pt x="28850" y="23436"/>
                </a:lnTo>
                <a:lnTo>
                  <a:pt x="28832" y="23621"/>
                </a:lnTo>
                <a:lnTo>
                  <a:pt x="28813" y="23807"/>
                </a:lnTo>
                <a:lnTo>
                  <a:pt x="28832" y="24178"/>
                </a:lnTo>
                <a:lnTo>
                  <a:pt x="28888" y="24530"/>
                </a:lnTo>
                <a:lnTo>
                  <a:pt x="28999" y="24864"/>
                </a:lnTo>
                <a:lnTo>
                  <a:pt x="29129" y="25160"/>
                </a:lnTo>
                <a:lnTo>
                  <a:pt x="29203" y="25290"/>
                </a:lnTo>
                <a:lnTo>
                  <a:pt x="29295" y="25420"/>
                </a:lnTo>
                <a:lnTo>
                  <a:pt x="29388" y="25550"/>
                </a:lnTo>
                <a:lnTo>
                  <a:pt x="29481" y="25661"/>
                </a:lnTo>
                <a:lnTo>
                  <a:pt x="29592" y="25753"/>
                </a:lnTo>
                <a:lnTo>
                  <a:pt x="29703" y="25846"/>
                </a:lnTo>
                <a:lnTo>
                  <a:pt x="29833" y="25902"/>
                </a:lnTo>
                <a:lnTo>
                  <a:pt x="29963" y="25957"/>
                </a:lnTo>
                <a:lnTo>
                  <a:pt x="30093" y="26013"/>
                </a:lnTo>
                <a:lnTo>
                  <a:pt x="30241" y="26032"/>
                </a:lnTo>
                <a:lnTo>
                  <a:pt x="30389" y="26050"/>
                </a:lnTo>
                <a:lnTo>
                  <a:pt x="30538" y="26032"/>
                </a:lnTo>
                <a:lnTo>
                  <a:pt x="31075" y="25976"/>
                </a:lnTo>
                <a:lnTo>
                  <a:pt x="31520" y="25939"/>
                </a:lnTo>
                <a:lnTo>
                  <a:pt x="31854" y="25920"/>
                </a:lnTo>
                <a:lnTo>
                  <a:pt x="32095" y="25957"/>
                </a:lnTo>
                <a:lnTo>
                  <a:pt x="32188" y="25976"/>
                </a:lnTo>
                <a:lnTo>
                  <a:pt x="32262" y="25995"/>
                </a:lnTo>
                <a:lnTo>
                  <a:pt x="32318" y="26032"/>
                </a:lnTo>
                <a:lnTo>
                  <a:pt x="32373" y="26087"/>
                </a:lnTo>
                <a:lnTo>
                  <a:pt x="32410" y="26143"/>
                </a:lnTo>
                <a:lnTo>
                  <a:pt x="32429" y="26198"/>
                </a:lnTo>
                <a:lnTo>
                  <a:pt x="32447" y="26365"/>
                </a:lnTo>
                <a:lnTo>
                  <a:pt x="32447" y="26551"/>
                </a:lnTo>
                <a:lnTo>
                  <a:pt x="32429" y="26755"/>
                </a:lnTo>
                <a:lnTo>
                  <a:pt x="32392" y="26866"/>
                </a:lnTo>
                <a:lnTo>
                  <a:pt x="32355" y="26959"/>
                </a:lnTo>
                <a:lnTo>
                  <a:pt x="32318" y="27051"/>
                </a:lnTo>
                <a:lnTo>
                  <a:pt x="32243" y="27144"/>
                </a:lnTo>
                <a:lnTo>
                  <a:pt x="32151" y="27218"/>
                </a:lnTo>
                <a:lnTo>
                  <a:pt x="32040" y="27274"/>
                </a:lnTo>
                <a:lnTo>
                  <a:pt x="31910" y="27329"/>
                </a:lnTo>
                <a:lnTo>
                  <a:pt x="31743" y="27385"/>
                </a:lnTo>
                <a:lnTo>
                  <a:pt x="31539" y="27404"/>
                </a:lnTo>
                <a:lnTo>
                  <a:pt x="31298" y="27422"/>
                </a:lnTo>
                <a:lnTo>
                  <a:pt x="31038" y="27404"/>
                </a:lnTo>
                <a:lnTo>
                  <a:pt x="30723" y="27367"/>
                </a:lnTo>
                <a:lnTo>
                  <a:pt x="30389" y="27311"/>
                </a:lnTo>
                <a:lnTo>
                  <a:pt x="30056" y="27218"/>
                </a:lnTo>
                <a:lnTo>
                  <a:pt x="29740" y="27107"/>
                </a:lnTo>
                <a:lnTo>
                  <a:pt x="29425" y="26977"/>
                </a:lnTo>
                <a:lnTo>
                  <a:pt x="29129" y="26810"/>
                </a:lnTo>
                <a:lnTo>
                  <a:pt x="28850" y="26606"/>
                </a:lnTo>
                <a:lnTo>
                  <a:pt x="28572" y="26384"/>
                </a:lnTo>
                <a:lnTo>
                  <a:pt x="28331" y="26143"/>
                </a:lnTo>
                <a:lnTo>
                  <a:pt x="28127" y="25846"/>
                </a:lnTo>
                <a:lnTo>
                  <a:pt x="27942" y="25531"/>
                </a:lnTo>
                <a:lnTo>
                  <a:pt x="27868" y="25364"/>
                </a:lnTo>
                <a:lnTo>
                  <a:pt x="27794" y="25179"/>
                </a:lnTo>
                <a:lnTo>
                  <a:pt x="27738" y="24993"/>
                </a:lnTo>
                <a:lnTo>
                  <a:pt x="27682" y="24808"/>
                </a:lnTo>
                <a:lnTo>
                  <a:pt x="27645" y="24604"/>
                </a:lnTo>
                <a:lnTo>
                  <a:pt x="27608" y="24381"/>
                </a:lnTo>
                <a:lnTo>
                  <a:pt x="27590" y="24159"/>
                </a:lnTo>
                <a:lnTo>
                  <a:pt x="27571" y="23936"/>
                </a:lnTo>
                <a:lnTo>
                  <a:pt x="27590" y="23695"/>
                </a:lnTo>
                <a:lnTo>
                  <a:pt x="27608" y="23454"/>
                </a:lnTo>
                <a:lnTo>
                  <a:pt x="27627" y="23195"/>
                </a:lnTo>
                <a:lnTo>
                  <a:pt x="27664" y="22935"/>
                </a:lnTo>
                <a:lnTo>
                  <a:pt x="27719" y="22676"/>
                </a:lnTo>
                <a:lnTo>
                  <a:pt x="27794" y="22416"/>
                </a:lnTo>
                <a:lnTo>
                  <a:pt x="27886" y="22157"/>
                </a:lnTo>
                <a:lnTo>
                  <a:pt x="27979" y="21916"/>
                </a:lnTo>
                <a:lnTo>
                  <a:pt x="28090" y="21674"/>
                </a:lnTo>
                <a:lnTo>
                  <a:pt x="28220" y="21433"/>
                </a:lnTo>
                <a:lnTo>
                  <a:pt x="28350" y="21211"/>
                </a:lnTo>
                <a:lnTo>
                  <a:pt x="28498" y="21007"/>
                </a:lnTo>
                <a:lnTo>
                  <a:pt x="28665" y="20803"/>
                </a:lnTo>
                <a:lnTo>
                  <a:pt x="28832" y="20599"/>
                </a:lnTo>
                <a:lnTo>
                  <a:pt x="29017" y="20414"/>
                </a:lnTo>
                <a:lnTo>
                  <a:pt x="29221" y="20247"/>
                </a:lnTo>
                <a:lnTo>
                  <a:pt x="29425" y="20080"/>
                </a:lnTo>
                <a:lnTo>
                  <a:pt x="29629" y="19932"/>
                </a:lnTo>
                <a:lnTo>
                  <a:pt x="29852" y="19783"/>
                </a:lnTo>
                <a:lnTo>
                  <a:pt x="30093" y="19672"/>
                </a:lnTo>
                <a:lnTo>
                  <a:pt x="30334" y="19561"/>
                </a:lnTo>
                <a:lnTo>
                  <a:pt x="30575" y="19450"/>
                </a:lnTo>
                <a:lnTo>
                  <a:pt x="30834" y="19375"/>
                </a:lnTo>
                <a:lnTo>
                  <a:pt x="31094" y="19301"/>
                </a:lnTo>
                <a:lnTo>
                  <a:pt x="31354" y="19246"/>
                </a:lnTo>
                <a:lnTo>
                  <a:pt x="31632" y="19209"/>
                </a:lnTo>
                <a:lnTo>
                  <a:pt x="31928" y="19190"/>
                </a:lnTo>
                <a:lnTo>
                  <a:pt x="32206" y="19190"/>
                </a:lnTo>
                <a:lnTo>
                  <a:pt x="32503" y="19209"/>
                </a:lnTo>
                <a:lnTo>
                  <a:pt x="32800" y="19227"/>
                </a:lnTo>
                <a:lnTo>
                  <a:pt x="33115" y="19283"/>
                </a:lnTo>
                <a:lnTo>
                  <a:pt x="33412" y="19357"/>
                </a:lnTo>
                <a:lnTo>
                  <a:pt x="33727" y="19450"/>
                </a:lnTo>
                <a:lnTo>
                  <a:pt x="34042" y="19561"/>
                </a:lnTo>
                <a:lnTo>
                  <a:pt x="34357" y="19691"/>
                </a:lnTo>
                <a:lnTo>
                  <a:pt x="34672" y="19839"/>
                </a:lnTo>
                <a:lnTo>
                  <a:pt x="34988" y="20006"/>
                </a:lnTo>
                <a:lnTo>
                  <a:pt x="35284" y="20173"/>
                </a:lnTo>
                <a:lnTo>
                  <a:pt x="35562" y="20340"/>
                </a:lnTo>
                <a:lnTo>
                  <a:pt x="35840" y="20543"/>
                </a:lnTo>
                <a:lnTo>
                  <a:pt x="36081" y="20729"/>
                </a:lnTo>
                <a:lnTo>
                  <a:pt x="36304" y="20933"/>
                </a:lnTo>
                <a:lnTo>
                  <a:pt x="36526" y="21137"/>
                </a:lnTo>
                <a:lnTo>
                  <a:pt x="36712" y="21341"/>
                </a:lnTo>
                <a:lnTo>
                  <a:pt x="36897" y="21563"/>
                </a:lnTo>
                <a:lnTo>
                  <a:pt x="37064" y="21786"/>
                </a:lnTo>
                <a:lnTo>
                  <a:pt x="37231" y="22008"/>
                </a:lnTo>
                <a:lnTo>
                  <a:pt x="37361" y="22231"/>
                </a:lnTo>
                <a:lnTo>
                  <a:pt x="37491" y="22472"/>
                </a:lnTo>
                <a:lnTo>
                  <a:pt x="37602" y="22713"/>
                </a:lnTo>
                <a:lnTo>
                  <a:pt x="37695" y="22972"/>
                </a:lnTo>
                <a:lnTo>
                  <a:pt x="37787" y="23213"/>
                </a:lnTo>
                <a:lnTo>
                  <a:pt x="37861" y="23473"/>
                </a:lnTo>
                <a:lnTo>
                  <a:pt x="37917" y="23733"/>
                </a:lnTo>
                <a:lnTo>
                  <a:pt x="37954" y="23992"/>
                </a:lnTo>
                <a:lnTo>
                  <a:pt x="37991" y="24252"/>
                </a:lnTo>
                <a:lnTo>
                  <a:pt x="38010" y="24511"/>
                </a:lnTo>
                <a:lnTo>
                  <a:pt x="38028" y="24789"/>
                </a:lnTo>
                <a:lnTo>
                  <a:pt x="38028" y="25327"/>
                </a:lnTo>
                <a:lnTo>
                  <a:pt x="37973" y="25883"/>
                </a:lnTo>
                <a:lnTo>
                  <a:pt x="37880" y="26440"/>
                </a:lnTo>
                <a:lnTo>
                  <a:pt x="37750" y="26996"/>
                </a:lnTo>
                <a:lnTo>
                  <a:pt x="37583" y="27552"/>
                </a:lnTo>
                <a:lnTo>
                  <a:pt x="37398" y="28127"/>
                </a:lnTo>
                <a:lnTo>
                  <a:pt x="37231" y="28609"/>
                </a:lnTo>
                <a:lnTo>
                  <a:pt x="37046" y="29035"/>
                </a:lnTo>
                <a:lnTo>
                  <a:pt x="36879" y="29406"/>
                </a:lnTo>
                <a:lnTo>
                  <a:pt x="36730" y="29721"/>
                </a:lnTo>
                <a:lnTo>
                  <a:pt x="36582" y="29981"/>
                </a:lnTo>
                <a:lnTo>
                  <a:pt x="36452" y="30203"/>
                </a:lnTo>
                <a:lnTo>
                  <a:pt x="36323" y="30370"/>
                </a:lnTo>
                <a:lnTo>
                  <a:pt x="36545" y="30593"/>
                </a:lnTo>
                <a:lnTo>
                  <a:pt x="36805" y="30852"/>
                </a:lnTo>
                <a:lnTo>
                  <a:pt x="37120" y="31112"/>
                </a:lnTo>
                <a:lnTo>
                  <a:pt x="37491" y="31408"/>
                </a:lnTo>
                <a:lnTo>
                  <a:pt x="37898" y="31705"/>
                </a:lnTo>
                <a:lnTo>
                  <a:pt x="38381" y="31983"/>
                </a:lnTo>
                <a:lnTo>
                  <a:pt x="38918" y="32261"/>
                </a:lnTo>
                <a:lnTo>
                  <a:pt x="39215" y="32391"/>
                </a:lnTo>
                <a:lnTo>
                  <a:pt x="39512" y="32502"/>
                </a:lnTo>
                <a:lnTo>
                  <a:pt x="39827" y="32632"/>
                </a:lnTo>
                <a:lnTo>
                  <a:pt x="40179" y="32725"/>
                </a:lnTo>
                <a:lnTo>
                  <a:pt x="40531" y="32836"/>
                </a:lnTo>
                <a:lnTo>
                  <a:pt x="40902" y="32910"/>
                </a:lnTo>
                <a:lnTo>
                  <a:pt x="41291" y="32984"/>
                </a:lnTo>
                <a:lnTo>
                  <a:pt x="41699" y="33059"/>
                </a:lnTo>
                <a:lnTo>
                  <a:pt x="42126" y="33096"/>
                </a:lnTo>
                <a:lnTo>
                  <a:pt x="42571" y="33133"/>
                </a:lnTo>
                <a:lnTo>
                  <a:pt x="43034" y="33151"/>
                </a:lnTo>
                <a:lnTo>
                  <a:pt x="43516" y="33151"/>
                </a:lnTo>
                <a:lnTo>
                  <a:pt x="44036" y="33133"/>
                </a:lnTo>
                <a:lnTo>
                  <a:pt x="44555" y="33096"/>
                </a:lnTo>
                <a:lnTo>
                  <a:pt x="45092" y="33040"/>
                </a:lnTo>
                <a:lnTo>
                  <a:pt x="45649" y="32966"/>
                </a:lnTo>
                <a:lnTo>
                  <a:pt x="46242" y="32873"/>
                </a:lnTo>
                <a:lnTo>
                  <a:pt x="46854" y="32743"/>
                </a:lnTo>
                <a:lnTo>
                  <a:pt x="47336" y="32632"/>
                </a:lnTo>
                <a:lnTo>
                  <a:pt x="47799" y="32502"/>
                </a:lnTo>
                <a:lnTo>
                  <a:pt x="48244" y="32373"/>
                </a:lnTo>
                <a:lnTo>
                  <a:pt x="48671" y="32224"/>
                </a:lnTo>
                <a:lnTo>
                  <a:pt x="49097" y="32057"/>
                </a:lnTo>
                <a:lnTo>
                  <a:pt x="49487" y="31909"/>
                </a:lnTo>
                <a:lnTo>
                  <a:pt x="49857" y="31724"/>
                </a:lnTo>
                <a:lnTo>
                  <a:pt x="50210" y="31557"/>
                </a:lnTo>
                <a:lnTo>
                  <a:pt x="50543" y="31371"/>
                </a:lnTo>
                <a:lnTo>
                  <a:pt x="50859" y="31167"/>
                </a:lnTo>
                <a:lnTo>
                  <a:pt x="51174" y="30982"/>
                </a:lnTo>
                <a:lnTo>
                  <a:pt x="51470" y="30778"/>
                </a:lnTo>
                <a:lnTo>
                  <a:pt x="51730" y="30574"/>
                </a:lnTo>
                <a:lnTo>
                  <a:pt x="52008" y="30370"/>
                </a:lnTo>
                <a:lnTo>
                  <a:pt x="52249" y="30148"/>
                </a:lnTo>
                <a:lnTo>
                  <a:pt x="52472" y="29944"/>
                </a:lnTo>
                <a:lnTo>
                  <a:pt x="52898" y="29499"/>
                </a:lnTo>
                <a:lnTo>
                  <a:pt x="53287" y="29072"/>
                </a:lnTo>
                <a:lnTo>
                  <a:pt x="53621" y="28627"/>
                </a:lnTo>
                <a:lnTo>
                  <a:pt x="53899" y="28201"/>
                </a:lnTo>
                <a:lnTo>
                  <a:pt x="54159" y="27793"/>
                </a:lnTo>
                <a:lnTo>
                  <a:pt x="54381" y="27404"/>
                </a:lnTo>
                <a:lnTo>
                  <a:pt x="54567" y="27033"/>
                </a:lnTo>
                <a:lnTo>
                  <a:pt x="54734" y="26681"/>
                </a:lnTo>
                <a:lnTo>
                  <a:pt x="54641" y="25809"/>
                </a:lnTo>
                <a:lnTo>
                  <a:pt x="54585" y="25309"/>
                </a:lnTo>
                <a:lnTo>
                  <a:pt x="54511" y="24789"/>
                </a:lnTo>
                <a:lnTo>
                  <a:pt x="54400" y="24233"/>
                </a:lnTo>
                <a:lnTo>
                  <a:pt x="54270" y="23658"/>
                </a:lnTo>
                <a:lnTo>
                  <a:pt x="54103" y="23084"/>
                </a:lnTo>
                <a:lnTo>
                  <a:pt x="53918" y="22527"/>
                </a:lnTo>
                <a:lnTo>
                  <a:pt x="53695" y="21990"/>
                </a:lnTo>
                <a:lnTo>
                  <a:pt x="53566" y="21730"/>
                </a:lnTo>
                <a:lnTo>
                  <a:pt x="53436" y="21471"/>
                </a:lnTo>
                <a:lnTo>
                  <a:pt x="53287" y="21229"/>
                </a:lnTo>
                <a:lnTo>
                  <a:pt x="53139" y="20988"/>
                </a:lnTo>
                <a:lnTo>
                  <a:pt x="52972" y="20766"/>
                </a:lnTo>
                <a:lnTo>
                  <a:pt x="52787" y="20562"/>
                </a:lnTo>
                <a:lnTo>
                  <a:pt x="52601" y="20358"/>
                </a:lnTo>
                <a:lnTo>
                  <a:pt x="52398" y="20191"/>
                </a:lnTo>
                <a:lnTo>
                  <a:pt x="52194" y="20024"/>
                </a:lnTo>
                <a:lnTo>
                  <a:pt x="51971" y="19876"/>
                </a:lnTo>
                <a:lnTo>
                  <a:pt x="51730" y="19746"/>
                </a:lnTo>
                <a:lnTo>
                  <a:pt x="51489" y="19635"/>
                </a:lnTo>
                <a:lnTo>
                  <a:pt x="51229" y="19561"/>
                </a:lnTo>
                <a:lnTo>
                  <a:pt x="50951" y="19505"/>
                </a:lnTo>
                <a:lnTo>
                  <a:pt x="50581" y="19450"/>
                </a:lnTo>
                <a:lnTo>
                  <a:pt x="50247" y="19412"/>
                </a:lnTo>
                <a:lnTo>
                  <a:pt x="49913" y="19375"/>
                </a:lnTo>
                <a:lnTo>
                  <a:pt x="49579" y="19357"/>
                </a:lnTo>
                <a:lnTo>
                  <a:pt x="49264" y="19375"/>
                </a:lnTo>
                <a:lnTo>
                  <a:pt x="48967" y="19375"/>
                </a:lnTo>
                <a:lnTo>
                  <a:pt x="48671" y="19412"/>
                </a:lnTo>
                <a:lnTo>
                  <a:pt x="48393" y="19450"/>
                </a:lnTo>
                <a:lnTo>
                  <a:pt x="48115" y="19505"/>
                </a:lnTo>
                <a:lnTo>
                  <a:pt x="47855" y="19561"/>
                </a:lnTo>
                <a:lnTo>
                  <a:pt x="47595" y="19635"/>
                </a:lnTo>
                <a:lnTo>
                  <a:pt x="47373" y="19728"/>
                </a:lnTo>
                <a:lnTo>
                  <a:pt x="47132" y="19820"/>
                </a:lnTo>
                <a:lnTo>
                  <a:pt x="46928" y="19932"/>
                </a:lnTo>
                <a:lnTo>
                  <a:pt x="46724" y="20061"/>
                </a:lnTo>
                <a:lnTo>
                  <a:pt x="46520" y="20191"/>
                </a:lnTo>
                <a:lnTo>
                  <a:pt x="46353" y="20321"/>
                </a:lnTo>
                <a:lnTo>
                  <a:pt x="46186" y="20469"/>
                </a:lnTo>
                <a:lnTo>
                  <a:pt x="46019" y="20618"/>
                </a:lnTo>
                <a:lnTo>
                  <a:pt x="45871" y="20785"/>
                </a:lnTo>
                <a:lnTo>
                  <a:pt x="45741" y="20951"/>
                </a:lnTo>
                <a:lnTo>
                  <a:pt x="45612" y="21137"/>
                </a:lnTo>
                <a:lnTo>
                  <a:pt x="45500" y="21322"/>
                </a:lnTo>
                <a:lnTo>
                  <a:pt x="45408" y="21526"/>
                </a:lnTo>
                <a:lnTo>
                  <a:pt x="45333" y="21712"/>
                </a:lnTo>
                <a:lnTo>
                  <a:pt x="45259" y="21916"/>
                </a:lnTo>
                <a:lnTo>
                  <a:pt x="45185" y="22138"/>
                </a:lnTo>
                <a:lnTo>
                  <a:pt x="45148" y="22360"/>
                </a:lnTo>
                <a:lnTo>
                  <a:pt x="45111" y="22583"/>
                </a:lnTo>
                <a:lnTo>
                  <a:pt x="45092" y="22805"/>
                </a:lnTo>
                <a:lnTo>
                  <a:pt x="45074" y="23028"/>
                </a:lnTo>
                <a:lnTo>
                  <a:pt x="45074" y="23269"/>
                </a:lnTo>
                <a:lnTo>
                  <a:pt x="45111" y="23733"/>
                </a:lnTo>
                <a:lnTo>
                  <a:pt x="45167" y="24178"/>
                </a:lnTo>
                <a:lnTo>
                  <a:pt x="45241" y="24585"/>
                </a:lnTo>
                <a:lnTo>
                  <a:pt x="45352" y="24993"/>
                </a:lnTo>
                <a:lnTo>
                  <a:pt x="45482" y="25346"/>
                </a:lnTo>
                <a:lnTo>
                  <a:pt x="45630" y="25698"/>
                </a:lnTo>
                <a:lnTo>
                  <a:pt x="45797" y="25995"/>
                </a:lnTo>
                <a:lnTo>
                  <a:pt x="45982" y="26273"/>
                </a:lnTo>
                <a:lnTo>
                  <a:pt x="46186" y="26514"/>
                </a:lnTo>
                <a:lnTo>
                  <a:pt x="46409" y="26736"/>
                </a:lnTo>
                <a:lnTo>
                  <a:pt x="46650" y="26903"/>
                </a:lnTo>
                <a:lnTo>
                  <a:pt x="46909" y="27051"/>
                </a:lnTo>
                <a:lnTo>
                  <a:pt x="47169" y="27144"/>
                </a:lnTo>
                <a:lnTo>
                  <a:pt x="47447" y="27200"/>
                </a:lnTo>
                <a:lnTo>
                  <a:pt x="47744" y="27200"/>
                </a:lnTo>
                <a:lnTo>
                  <a:pt x="48040" y="27181"/>
                </a:lnTo>
                <a:lnTo>
                  <a:pt x="48319" y="27126"/>
                </a:lnTo>
                <a:lnTo>
                  <a:pt x="48578" y="27051"/>
                </a:lnTo>
                <a:lnTo>
                  <a:pt x="48819" y="26977"/>
                </a:lnTo>
                <a:lnTo>
                  <a:pt x="49042" y="26903"/>
                </a:lnTo>
                <a:lnTo>
                  <a:pt x="49394" y="26736"/>
                </a:lnTo>
                <a:lnTo>
                  <a:pt x="49672" y="26588"/>
                </a:lnTo>
                <a:lnTo>
                  <a:pt x="49913" y="26477"/>
                </a:lnTo>
                <a:lnTo>
                  <a:pt x="50024" y="26440"/>
                </a:lnTo>
                <a:lnTo>
                  <a:pt x="50117" y="26421"/>
                </a:lnTo>
                <a:lnTo>
                  <a:pt x="50210" y="26402"/>
                </a:lnTo>
                <a:lnTo>
                  <a:pt x="50284" y="26421"/>
                </a:lnTo>
                <a:lnTo>
                  <a:pt x="50377" y="26458"/>
                </a:lnTo>
                <a:lnTo>
                  <a:pt x="50469" y="26514"/>
                </a:lnTo>
                <a:lnTo>
                  <a:pt x="50543" y="26588"/>
                </a:lnTo>
                <a:lnTo>
                  <a:pt x="50618" y="26699"/>
                </a:lnTo>
                <a:lnTo>
                  <a:pt x="50673" y="26829"/>
                </a:lnTo>
                <a:lnTo>
                  <a:pt x="50710" y="26959"/>
                </a:lnTo>
                <a:lnTo>
                  <a:pt x="50729" y="27126"/>
                </a:lnTo>
                <a:lnTo>
                  <a:pt x="50729" y="27292"/>
                </a:lnTo>
                <a:lnTo>
                  <a:pt x="50692" y="27459"/>
                </a:lnTo>
                <a:lnTo>
                  <a:pt x="50636" y="27626"/>
                </a:lnTo>
                <a:lnTo>
                  <a:pt x="50543" y="27812"/>
                </a:lnTo>
                <a:lnTo>
                  <a:pt x="50414" y="27978"/>
                </a:lnTo>
                <a:lnTo>
                  <a:pt x="50247" y="28145"/>
                </a:lnTo>
                <a:lnTo>
                  <a:pt x="50043" y="28294"/>
                </a:lnTo>
                <a:lnTo>
                  <a:pt x="49802" y="28442"/>
                </a:lnTo>
                <a:lnTo>
                  <a:pt x="49524" y="28553"/>
                </a:lnTo>
                <a:lnTo>
                  <a:pt x="49190" y="28664"/>
                </a:lnTo>
                <a:lnTo>
                  <a:pt x="48801" y="28757"/>
                </a:lnTo>
                <a:lnTo>
                  <a:pt x="48597" y="28776"/>
                </a:lnTo>
                <a:lnTo>
                  <a:pt x="48374" y="28794"/>
                </a:lnTo>
                <a:lnTo>
                  <a:pt x="48152" y="28794"/>
                </a:lnTo>
                <a:lnTo>
                  <a:pt x="47948" y="28776"/>
                </a:lnTo>
                <a:lnTo>
                  <a:pt x="47725" y="28739"/>
                </a:lnTo>
                <a:lnTo>
                  <a:pt x="47484" y="28702"/>
                </a:lnTo>
                <a:lnTo>
                  <a:pt x="47262" y="28646"/>
                </a:lnTo>
                <a:lnTo>
                  <a:pt x="47039" y="28572"/>
                </a:lnTo>
                <a:lnTo>
                  <a:pt x="46817" y="28479"/>
                </a:lnTo>
                <a:lnTo>
                  <a:pt x="46594" y="28368"/>
                </a:lnTo>
                <a:lnTo>
                  <a:pt x="46372" y="28257"/>
                </a:lnTo>
                <a:lnTo>
                  <a:pt x="46168" y="28127"/>
                </a:lnTo>
                <a:lnTo>
                  <a:pt x="45945" y="27997"/>
                </a:lnTo>
                <a:lnTo>
                  <a:pt x="45741" y="27849"/>
                </a:lnTo>
                <a:lnTo>
                  <a:pt x="45537" y="27682"/>
                </a:lnTo>
                <a:lnTo>
                  <a:pt x="45352" y="27496"/>
                </a:lnTo>
                <a:lnTo>
                  <a:pt x="45167" y="27311"/>
                </a:lnTo>
                <a:lnTo>
                  <a:pt x="44981" y="27107"/>
                </a:lnTo>
                <a:lnTo>
                  <a:pt x="44814" y="26903"/>
                </a:lnTo>
                <a:lnTo>
                  <a:pt x="44647" y="26681"/>
                </a:lnTo>
                <a:lnTo>
                  <a:pt x="44499" y="26440"/>
                </a:lnTo>
                <a:lnTo>
                  <a:pt x="44369" y="26198"/>
                </a:lnTo>
                <a:lnTo>
                  <a:pt x="44239" y="25939"/>
                </a:lnTo>
                <a:lnTo>
                  <a:pt x="44128" y="25661"/>
                </a:lnTo>
                <a:lnTo>
                  <a:pt x="44017" y="25383"/>
                </a:lnTo>
                <a:lnTo>
                  <a:pt x="43943" y="25105"/>
                </a:lnTo>
                <a:lnTo>
                  <a:pt x="43869" y="24808"/>
                </a:lnTo>
                <a:lnTo>
                  <a:pt x="43813" y="24493"/>
                </a:lnTo>
                <a:lnTo>
                  <a:pt x="43776" y="24178"/>
                </a:lnTo>
                <a:lnTo>
                  <a:pt x="43776" y="23844"/>
                </a:lnTo>
                <a:lnTo>
                  <a:pt x="43776" y="23510"/>
                </a:lnTo>
                <a:lnTo>
                  <a:pt x="43795" y="23176"/>
                </a:lnTo>
                <a:lnTo>
                  <a:pt x="43832" y="22824"/>
                </a:lnTo>
                <a:lnTo>
                  <a:pt x="43887" y="22490"/>
                </a:lnTo>
                <a:lnTo>
                  <a:pt x="43961" y="22175"/>
                </a:lnTo>
                <a:lnTo>
                  <a:pt x="44036" y="21860"/>
                </a:lnTo>
                <a:lnTo>
                  <a:pt x="44128" y="21563"/>
                </a:lnTo>
                <a:lnTo>
                  <a:pt x="44239" y="21285"/>
                </a:lnTo>
                <a:lnTo>
                  <a:pt x="44369" y="21007"/>
                </a:lnTo>
                <a:lnTo>
                  <a:pt x="44499" y="20747"/>
                </a:lnTo>
                <a:lnTo>
                  <a:pt x="44647" y="20488"/>
                </a:lnTo>
                <a:lnTo>
                  <a:pt x="44814" y="20265"/>
                </a:lnTo>
                <a:lnTo>
                  <a:pt x="45000" y="20024"/>
                </a:lnTo>
                <a:lnTo>
                  <a:pt x="45167" y="19820"/>
                </a:lnTo>
                <a:lnTo>
                  <a:pt x="45370" y="19598"/>
                </a:lnTo>
                <a:lnTo>
                  <a:pt x="45574" y="19412"/>
                </a:lnTo>
                <a:lnTo>
                  <a:pt x="45797" y="19227"/>
                </a:lnTo>
                <a:lnTo>
                  <a:pt x="46019" y="19060"/>
                </a:lnTo>
                <a:lnTo>
                  <a:pt x="46242" y="18893"/>
                </a:lnTo>
                <a:lnTo>
                  <a:pt x="46483" y="18745"/>
                </a:lnTo>
                <a:lnTo>
                  <a:pt x="46743" y="18615"/>
                </a:lnTo>
                <a:lnTo>
                  <a:pt x="47002" y="18485"/>
                </a:lnTo>
                <a:lnTo>
                  <a:pt x="47262" y="18374"/>
                </a:lnTo>
                <a:lnTo>
                  <a:pt x="47540" y="18263"/>
                </a:lnTo>
                <a:lnTo>
                  <a:pt x="47818" y="18189"/>
                </a:lnTo>
                <a:lnTo>
                  <a:pt x="48096" y="18096"/>
                </a:lnTo>
                <a:lnTo>
                  <a:pt x="48393" y="18040"/>
                </a:lnTo>
                <a:lnTo>
                  <a:pt x="48689" y="17985"/>
                </a:lnTo>
                <a:lnTo>
                  <a:pt x="48986" y="17929"/>
                </a:lnTo>
                <a:lnTo>
                  <a:pt x="49301" y="17892"/>
                </a:lnTo>
                <a:lnTo>
                  <a:pt x="49616" y="17874"/>
                </a:lnTo>
                <a:lnTo>
                  <a:pt x="50562" y="17874"/>
                </a:lnTo>
                <a:lnTo>
                  <a:pt x="50877" y="17911"/>
                </a:lnTo>
                <a:lnTo>
                  <a:pt x="51174" y="17948"/>
                </a:lnTo>
                <a:lnTo>
                  <a:pt x="51470" y="18022"/>
                </a:lnTo>
                <a:lnTo>
                  <a:pt x="51749" y="18096"/>
                </a:lnTo>
                <a:lnTo>
                  <a:pt x="52008" y="18207"/>
                </a:lnTo>
                <a:lnTo>
                  <a:pt x="52268" y="18319"/>
                </a:lnTo>
                <a:lnTo>
                  <a:pt x="52509" y="18448"/>
                </a:lnTo>
                <a:lnTo>
                  <a:pt x="52731" y="18597"/>
                </a:lnTo>
                <a:lnTo>
                  <a:pt x="52954" y="18745"/>
                </a:lnTo>
                <a:lnTo>
                  <a:pt x="53158" y="18912"/>
                </a:lnTo>
                <a:lnTo>
                  <a:pt x="53343" y="19097"/>
                </a:lnTo>
                <a:lnTo>
                  <a:pt x="53529" y="19283"/>
                </a:lnTo>
                <a:lnTo>
                  <a:pt x="53714" y="19487"/>
                </a:lnTo>
                <a:lnTo>
                  <a:pt x="53881" y="19691"/>
                </a:lnTo>
                <a:lnTo>
                  <a:pt x="54177" y="20136"/>
                </a:lnTo>
                <a:lnTo>
                  <a:pt x="54456" y="20581"/>
                </a:lnTo>
                <a:lnTo>
                  <a:pt x="54697" y="21063"/>
                </a:lnTo>
                <a:lnTo>
                  <a:pt x="54901" y="21526"/>
                </a:lnTo>
                <a:lnTo>
                  <a:pt x="55086" y="22008"/>
                </a:lnTo>
                <a:lnTo>
                  <a:pt x="55253" y="22472"/>
                </a:lnTo>
                <a:lnTo>
                  <a:pt x="55383" y="22917"/>
                </a:lnTo>
                <a:lnTo>
                  <a:pt x="55624" y="23751"/>
                </a:lnTo>
                <a:lnTo>
                  <a:pt x="55753" y="24307"/>
                </a:lnTo>
                <a:lnTo>
                  <a:pt x="55846" y="24826"/>
                </a:lnTo>
                <a:lnTo>
                  <a:pt x="55920" y="25309"/>
                </a:lnTo>
                <a:lnTo>
                  <a:pt x="55957" y="25753"/>
                </a:lnTo>
                <a:lnTo>
                  <a:pt x="56273" y="25957"/>
                </a:lnTo>
                <a:lnTo>
                  <a:pt x="56643" y="26161"/>
                </a:lnTo>
                <a:lnTo>
                  <a:pt x="57070" y="26384"/>
                </a:lnTo>
                <a:lnTo>
                  <a:pt x="57533" y="26606"/>
                </a:lnTo>
                <a:lnTo>
                  <a:pt x="58071" y="26810"/>
                </a:lnTo>
                <a:lnTo>
                  <a:pt x="58646" y="27014"/>
                </a:lnTo>
                <a:lnTo>
                  <a:pt x="59258" y="27181"/>
                </a:lnTo>
                <a:lnTo>
                  <a:pt x="59573" y="27255"/>
                </a:lnTo>
                <a:lnTo>
                  <a:pt x="59907" y="27311"/>
                </a:lnTo>
                <a:lnTo>
                  <a:pt x="60240" y="27348"/>
                </a:lnTo>
                <a:lnTo>
                  <a:pt x="60593" y="27385"/>
                </a:lnTo>
                <a:lnTo>
                  <a:pt x="60945" y="27404"/>
                </a:lnTo>
                <a:lnTo>
                  <a:pt x="61297" y="27422"/>
                </a:lnTo>
                <a:lnTo>
                  <a:pt x="61668" y="27404"/>
                </a:lnTo>
                <a:lnTo>
                  <a:pt x="62039" y="27367"/>
                </a:lnTo>
                <a:lnTo>
                  <a:pt x="62428" y="27329"/>
                </a:lnTo>
                <a:lnTo>
                  <a:pt x="62799" y="27255"/>
                </a:lnTo>
                <a:lnTo>
                  <a:pt x="63188" y="27163"/>
                </a:lnTo>
                <a:lnTo>
                  <a:pt x="63578" y="27051"/>
                </a:lnTo>
                <a:lnTo>
                  <a:pt x="63967" y="26922"/>
                </a:lnTo>
                <a:lnTo>
                  <a:pt x="64356" y="26755"/>
                </a:lnTo>
                <a:lnTo>
                  <a:pt x="64764" y="26569"/>
                </a:lnTo>
                <a:lnTo>
                  <a:pt x="65154" y="26347"/>
                </a:lnTo>
                <a:lnTo>
                  <a:pt x="65543" y="26106"/>
                </a:lnTo>
                <a:lnTo>
                  <a:pt x="65951" y="25828"/>
                </a:lnTo>
                <a:lnTo>
                  <a:pt x="66396" y="25494"/>
                </a:lnTo>
                <a:lnTo>
                  <a:pt x="66804" y="25142"/>
                </a:lnTo>
                <a:lnTo>
                  <a:pt x="67193" y="24771"/>
                </a:lnTo>
                <a:lnTo>
                  <a:pt x="67545" y="24400"/>
                </a:lnTo>
                <a:lnTo>
                  <a:pt x="67861" y="24011"/>
                </a:lnTo>
                <a:lnTo>
                  <a:pt x="68157" y="23621"/>
                </a:lnTo>
                <a:lnTo>
                  <a:pt x="68435" y="23213"/>
                </a:lnTo>
                <a:lnTo>
                  <a:pt x="68676" y="22805"/>
                </a:lnTo>
                <a:lnTo>
                  <a:pt x="68899" y="22398"/>
                </a:lnTo>
                <a:lnTo>
                  <a:pt x="69084" y="21990"/>
                </a:lnTo>
                <a:lnTo>
                  <a:pt x="69270" y="21582"/>
                </a:lnTo>
                <a:lnTo>
                  <a:pt x="69418" y="21192"/>
                </a:lnTo>
                <a:lnTo>
                  <a:pt x="69566" y="20785"/>
                </a:lnTo>
                <a:lnTo>
                  <a:pt x="69678" y="20395"/>
                </a:lnTo>
                <a:lnTo>
                  <a:pt x="69770" y="19987"/>
                </a:lnTo>
                <a:lnTo>
                  <a:pt x="69863" y="19616"/>
                </a:lnTo>
                <a:lnTo>
                  <a:pt x="69937" y="19246"/>
                </a:lnTo>
                <a:lnTo>
                  <a:pt x="69993" y="18875"/>
                </a:lnTo>
                <a:lnTo>
                  <a:pt x="70067" y="18189"/>
                </a:lnTo>
                <a:lnTo>
                  <a:pt x="70086" y="17577"/>
                </a:lnTo>
                <a:lnTo>
                  <a:pt x="70086" y="17021"/>
                </a:lnTo>
                <a:lnTo>
                  <a:pt x="70049" y="16576"/>
                </a:lnTo>
                <a:lnTo>
                  <a:pt x="69993" y="16205"/>
                </a:lnTo>
                <a:lnTo>
                  <a:pt x="69937" y="15964"/>
                </a:lnTo>
                <a:lnTo>
                  <a:pt x="69919" y="15890"/>
                </a:lnTo>
                <a:lnTo>
                  <a:pt x="69882" y="15853"/>
                </a:lnTo>
                <a:lnTo>
                  <a:pt x="69845" y="15834"/>
                </a:lnTo>
                <a:lnTo>
                  <a:pt x="69770" y="15871"/>
                </a:lnTo>
                <a:lnTo>
                  <a:pt x="69548" y="16001"/>
                </a:lnTo>
                <a:lnTo>
                  <a:pt x="69233" y="16261"/>
                </a:lnTo>
                <a:lnTo>
                  <a:pt x="68825" y="16594"/>
                </a:lnTo>
                <a:lnTo>
                  <a:pt x="68343" y="16984"/>
                </a:lnTo>
                <a:lnTo>
                  <a:pt x="67768" y="17410"/>
                </a:lnTo>
                <a:lnTo>
                  <a:pt x="67156" y="17836"/>
                </a:lnTo>
                <a:lnTo>
                  <a:pt x="66822" y="18059"/>
                </a:lnTo>
                <a:lnTo>
                  <a:pt x="66489" y="18263"/>
                </a:lnTo>
                <a:lnTo>
                  <a:pt x="66136" y="18467"/>
                </a:lnTo>
                <a:lnTo>
                  <a:pt x="65784" y="18671"/>
                </a:lnTo>
                <a:lnTo>
                  <a:pt x="65413" y="18838"/>
                </a:lnTo>
                <a:lnTo>
                  <a:pt x="65042" y="19005"/>
                </a:lnTo>
                <a:lnTo>
                  <a:pt x="64672" y="19134"/>
                </a:lnTo>
                <a:lnTo>
                  <a:pt x="64301" y="19264"/>
                </a:lnTo>
                <a:lnTo>
                  <a:pt x="63911" y="19338"/>
                </a:lnTo>
                <a:lnTo>
                  <a:pt x="63522" y="19412"/>
                </a:lnTo>
                <a:lnTo>
                  <a:pt x="63151" y="19450"/>
                </a:lnTo>
                <a:lnTo>
                  <a:pt x="62762" y="19431"/>
                </a:lnTo>
                <a:lnTo>
                  <a:pt x="62391" y="19394"/>
                </a:lnTo>
                <a:lnTo>
                  <a:pt x="62020" y="19320"/>
                </a:lnTo>
                <a:lnTo>
                  <a:pt x="61835" y="19264"/>
                </a:lnTo>
                <a:lnTo>
                  <a:pt x="61649" y="19190"/>
                </a:lnTo>
                <a:lnTo>
                  <a:pt x="61464" y="19116"/>
                </a:lnTo>
                <a:lnTo>
                  <a:pt x="61279" y="19023"/>
                </a:lnTo>
                <a:lnTo>
                  <a:pt x="61093" y="18912"/>
                </a:lnTo>
                <a:lnTo>
                  <a:pt x="60926" y="18801"/>
                </a:lnTo>
                <a:lnTo>
                  <a:pt x="60741" y="18671"/>
                </a:lnTo>
                <a:lnTo>
                  <a:pt x="60574" y="18541"/>
                </a:lnTo>
                <a:lnTo>
                  <a:pt x="60240" y="18226"/>
                </a:lnTo>
                <a:lnTo>
                  <a:pt x="59944" y="17892"/>
                </a:lnTo>
                <a:lnTo>
                  <a:pt x="59666" y="17540"/>
                </a:lnTo>
                <a:lnTo>
                  <a:pt x="59387" y="17150"/>
                </a:lnTo>
                <a:lnTo>
                  <a:pt x="59146" y="16761"/>
                </a:lnTo>
                <a:lnTo>
                  <a:pt x="58905" y="16353"/>
                </a:lnTo>
                <a:lnTo>
                  <a:pt x="58683" y="15927"/>
                </a:lnTo>
                <a:lnTo>
                  <a:pt x="58479" y="15500"/>
                </a:lnTo>
                <a:lnTo>
                  <a:pt x="58090" y="14592"/>
                </a:lnTo>
                <a:lnTo>
                  <a:pt x="57700" y="13665"/>
                </a:lnTo>
                <a:lnTo>
                  <a:pt x="57311" y="12719"/>
                </a:lnTo>
                <a:lnTo>
                  <a:pt x="56903" y="11792"/>
                </a:lnTo>
                <a:lnTo>
                  <a:pt x="56680" y="11329"/>
                </a:lnTo>
                <a:lnTo>
                  <a:pt x="56458" y="10884"/>
                </a:lnTo>
                <a:lnTo>
                  <a:pt x="56217" y="10439"/>
                </a:lnTo>
                <a:lnTo>
                  <a:pt x="55957" y="9994"/>
                </a:lnTo>
                <a:lnTo>
                  <a:pt x="55679" y="9586"/>
                </a:lnTo>
                <a:lnTo>
                  <a:pt x="55383" y="9178"/>
                </a:lnTo>
                <a:lnTo>
                  <a:pt x="55067" y="8789"/>
                </a:lnTo>
                <a:lnTo>
                  <a:pt x="54715" y="8418"/>
                </a:lnTo>
                <a:lnTo>
                  <a:pt x="54344" y="8065"/>
                </a:lnTo>
                <a:lnTo>
                  <a:pt x="53936" y="7732"/>
                </a:lnTo>
                <a:lnTo>
                  <a:pt x="53510" y="7435"/>
                </a:lnTo>
                <a:lnTo>
                  <a:pt x="53046" y="7157"/>
                </a:lnTo>
                <a:lnTo>
                  <a:pt x="52527" y="6897"/>
                </a:lnTo>
                <a:lnTo>
                  <a:pt x="51990" y="6675"/>
                </a:lnTo>
                <a:lnTo>
                  <a:pt x="51712" y="6582"/>
                </a:lnTo>
                <a:lnTo>
                  <a:pt x="51415" y="6489"/>
                </a:lnTo>
                <a:lnTo>
                  <a:pt x="51100" y="6415"/>
                </a:lnTo>
                <a:lnTo>
                  <a:pt x="50784" y="6341"/>
                </a:lnTo>
                <a:lnTo>
                  <a:pt x="50265" y="6248"/>
                </a:lnTo>
                <a:lnTo>
                  <a:pt x="49746" y="6156"/>
                </a:lnTo>
                <a:lnTo>
                  <a:pt x="49246" y="6100"/>
                </a:lnTo>
                <a:lnTo>
                  <a:pt x="48745" y="6063"/>
                </a:lnTo>
                <a:lnTo>
                  <a:pt x="48263" y="6044"/>
                </a:lnTo>
                <a:lnTo>
                  <a:pt x="47799" y="6044"/>
                </a:lnTo>
                <a:lnTo>
                  <a:pt x="47354" y="6063"/>
                </a:lnTo>
                <a:lnTo>
                  <a:pt x="46909" y="6082"/>
                </a:lnTo>
                <a:lnTo>
                  <a:pt x="46483" y="6119"/>
                </a:lnTo>
                <a:lnTo>
                  <a:pt x="46057" y="6174"/>
                </a:lnTo>
                <a:lnTo>
                  <a:pt x="45649" y="6248"/>
                </a:lnTo>
                <a:lnTo>
                  <a:pt x="45259" y="6341"/>
                </a:lnTo>
                <a:lnTo>
                  <a:pt x="44888" y="6434"/>
                </a:lnTo>
                <a:lnTo>
                  <a:pt x="44518" y="6527"/>
                </a:lnTo>
                <a:lnTo>
                  <a:pt x="44147" y="6638"/>
                </a:lnTo>
                <a:lnTo>
                  <a:pt x="43813" y="6768"/>
                </a:lnTo>
                <a:lnTo>
                  <a:pt x="43164" y="7027"/>
                </a:lnTo>
                <a:lnTo>
                  <a:pt x="42552" y="7305"/>
                </a:lnTo>
                <a:lnTo>
                  <a:pt x="41996" y="7602"/>
                </a:lnTo>
                <a:lnTo>
                  <a:pt x="41477" y="7917"/>
                </a:lnTo>
                <a:lnTo>
                  <a:pt x="41013" y="8214"/>
                </a:lnTo>
                <a:lnTo>
                  <a:pt x="40605" y="8529"/>
                </a:lnTo>
                <a:lnTo>
                  <a:pt x="40235" y="8807"/>
                </a:lnTo>
                <a:lnTo>
                  <a:pt x="39919" y="9067"/>
                </a:lnTo>
                <a:lnTo>
                  <a:pt x="39790" y="9530"/>
                </a:lnTo>
                <a:lnTo>
                  <a:pt x="39623" y="10031"/>
                </a:lnTo>
                <a:lnTo>
                  <a:pt x="39419" y="10587"/>
                </a:lnTo>
                <a:lnTo>
                  <a:pt x="39178" y="11162"/>
                </a:lnTo>
                <a:lnTo>
                  <a:pt x="39029" y="11440"/>
                </a:lnTo>
                <a:lnTo>
                  <a:pt x="38863" y="11755"/>
                </a:lnTo>
                <a:lnTo>
                  <a:pt x="38677" y="12052"/>
                </a:lnTo>
                <a:lnTo>
                  <a:pt x="38492" y="12348"/>
                </a:lnTo>
                <a:lnTo>
                  <a:pt x="38288" y="12645"/>
                </a:lnTo>
                <a:lnTo>
                  <a:pt x="38047" y="12942"/>
                </a:lnTo>
                <a:lnTo>
                  <a:pt x="37806" y="13238"/>
                </a:lnTo>
                <a:lnTo>
                  <a:pt x="37546" y="13535"/>
                </a:lnTo>
                <a:lnTo>
                  <a:pt x="37305" y="13757"/>
                </a:lnTo>
                <a:lnTo>
                  <a:pt x="37064" y="13980"/>
                </a:lnTo>
                <a:lnTo>
                  <a:pt x="36805" y="14184"/>
                </a:lnTo>
                <a:lnTo>
                  <a:pt x="36526" y="14351"/>
                </a:lnTo>
                <a:lnTo>
                  <a:pt x="36230" y="14518"/>
                </a:lnTo>
                <a:lnTo>
                  <a:pt x="35933" y="14666"/>
                </a:lnTo>
                <a:lnTo>
                  <a:pt x="35618" y="14796"/>
                </a:lnTo>
                <a:lnTo>
                  <a:pt x="35284" y="14907"/>
                </a:lnTo>
                <a:lnTo>
                  <a:pt x="34950" y="15000"/>
                </a:lnTo>
                <a:lnTo>
                  <a:pt x="34617" y="15092"/>
                </a:lnTo>
                <a:lnTo>
                  <a:pt x="34283" y="15148"/>
                </a:lnTo>
                <a:lnTo>
                  <a:pt x="33931" y="15204"/>
                </a:lnTo>
                <a:lnTo>
                  <a:pt x="33578" y="15222"/>
                </a:lnTo>
                <a:lnTo>
                  <a:pt x="33226" y="15241"/>
                </a:lnTo>
                <a:lnTo>
                  <a:pt x="32874" y="15241"/>
                </a:lnTo>
                <a:lnTo>
                  <a:pt x="32522" y="15204"/>
                </a:lnTo>
                <a:lnTo>
                  <a:pt x="32169" y="15167"/>
                </a:lnTo>
                <a:lnTo>
                  <a:pt x="31836" y="15111"/>
                </a:lnTo>
                <a:lnTo>
                  <a:pt x="31483" y="15037"/>
                </a:lnTo>
                <a:lnTo>
                  <a:pt x="31150" y="14963"/>
                </a:lnTo>
                <a:lnTo>
                  <a:pt x="30816" y="14851"/>
                </a:lnTo>
                <a:lnTo>
                  <a:pt x="30501" y="14722"/>
                </a:lnTo>
                <a:lnTo>
                  <a:pt x="30185" y="14573"/>
                </a:lnTo>
                <a:lnTo>
                  <a:pt x="29889" y="14425"/>
                </a:lnTo>
                <a:lnTo>
                  <a:pt x="29592" y="14240"/>
                </a:lnTo>
                <a:lnTo>
                  <a:pt x="29314" y="14036"/>
                </a:lnTo>
                <a:lnTo>
                  <a:pt x="29054" y="13832"/>
                </a:lnTo>
                <a:lnTo>
                  <a:pt x="28813" y="13591"/>
                </a:lnTo>
                <a:lnTo>
                  <a:pt x="28572" y="13350"/>
                </a:lnTo>
                <a:lnTo>
                  <a:pt x="28368" y="13071"/>
                </a:lnTo>
                <a:lnTo>
                  <a:pt x="28183" y="12793"/>
                </a:lnTo>
                <a:lnTo>
                  <a:pt x="27998" y="12497"/>
                </a:lnTo>
                <a:lnTo>
                  <a:pt x="27849" y="12182"/>
                </a:lnTo>
                <a:lnTo>
                  <a:pt x="27719" y="11866"/>
                </a:lnTo>
                <a:lnTo>
                  <a:pt x="27608" y="11570"/>
                </a:lnTo>
                <a:lnTo>
                  <a:pt x="27516" y="11273"/>
                </a:lnTo>
                <a:lnTo>
                  <a:pt x="27441" y="10976"/>
                </a:lnTo>
                <a:lnTo>
                  <a:pt x="27386" y="10680"/>
                </a:lnTo>
                <a:lnTo>
                  <a:pt x="27330" y="10402"/>
                </a:lnTo>
                <a:lnTo>
                  <a:pt x="27312" y="10123"/>
                </a:lnTo>
                <a:lnTo>
                  <a:pt x="27293" y="9864"/>
                </a:lnTo>
                <a:lnTo>
                  <a:pt x="27293" y="9586"/>
                </a:lnTo>
                <a:lnTo>
                  <a:pt x="27293" y="9326"/>
                </a:lnTo>
                <a:lnTo>
                  <a:pt x="27312" y="9067"/>
                </a:lnTo>
                <a:lnTo>
                  <a:pt x="27349" y="8826"/>
                </a:lnTo>
                <a:lnTo>
                  <a:pt x="27386" y="8585"/>
                </a:lnTo>
                <a:lnTo>
                  <a:pt x="27516" y="8121"/>
                </a:lnTo>
                <a:lnTo>
                  <a:pt x="27664" y="7695"/>
                </a:lnTo>
                <a:lnTo>
                  <a:pt x="27831" y="7287"/>
                </a:lnTo>
                <a:lnTo>
                  <a:pt x="28016" y="6916"/>
                </a:lnTo>
                <a:lnTo>
                  <a:pt x="28220" y="6582"/>
                </a:lnTo>
                <a:lnTo>
                  <a:pt x="28443" y="6285"/>
                </a:lnTo>
                <a:lnTo>
                  <a:pt x="28647" y="6026"/>
                </a:lnTo>
                <a:lnTo>
                  <a:pt x="28850" y="5803"/>
                </a:lnTo>
                <a:lnTo>
                  <a:pt x="29054" y="5618"/>
                </a:lnTo>
                <a:lnTo>
                  <a:pt x="29240" y="5488"/>
                </a:lnTo>
                <a:lnTo>
                  <a:pt x="29388" y="5377"/>
                </a:lnTo>
                <a:lnTo>
                  <a:pt x="29518" y="5321"/>
                </a:lnTo>
                <a:lnTo>
                  <a:pt x="29648" y="5303"/>
                </a:lnTo>
                <a:lnTo>
                  <a:pt x="29740" y="5303"/>
                </a:lnTo>
                <a:lnTo>
                  <a:pt x="29833" y="5340"/>
                </a:lnTo>
                <a:lnTo>
                  <a:pt x="29889" y="5396"/>
                </a:lnTo>
                <a:lnTo>
                  <a:pt x="29944" y="5470"/>
                </a:lnTo>
                <a:lnTo>
                  <a:pt x="29981" y="5562"/>
                </a:lnTo>
                <a:lnTo>
                  <a:pt x="30000" y="5674"/>
                </a:lnTo>
                <a:lnTo>
                  <a:pt x="30000" y="5785"/>
                </a:lnTo>
                <a:lnTo>
                  <a:pt x="30000" y="5896"/>
                </a:lnTo>
                <a:lnTo>
                  <a:pt x="29981" y="6026"/>
                </a:lnTo>
                <a:lnTo>
                  <a:pt x="29944" y="6137"/>
                </a:lnTo>
                <a:lnTo>
                  <a:pt x="29907" y="6248"/>
                </a:lnTo>
                <a:lnTo>
                  <a:pt x="29870" y="6341"/>
                </a:lnTo>
                <a:lnTo>
                  <a:pt x="29481" y="6990"/>
                </a:lnTo>
                <a:lnTo>
                  <a:pt x="29277" y="7361"/>
                </a:lnTo>
                <a:lnTo>
                  <a:pt x="29092" y="7750"/>
                </a:lnTo>
                <a:lnTo>
                  <a:pt x="28906" y="8158"/>
                </a:lnTo>
                <a:lnTo>
                  <a:pt x="28758" y="8585"/>
                </a:lnTo>
                <a:lnTo>
                  <a:pt x="28628" y="9030"/>
                </a:lnTo>
                <a:lnTo>
                  <a:pt x="28535" y="9493"/>
                </a:lnTo>
                <a:lnTo>
                  <a:pt x="28498" y="9716"/>
                </a:lnTo>
                <a:lnTo>
                  <a:pt x="28480" y="9938"/>
                </a:lnTo>
                <a:lnTo>
                  <a:pt x="28480" y="10179"/>
                </a:lnTo>
                <a:lnTo>
                  <a:pt x="28480" y="10420"/>
                </a:lnTo>
                <a:lnTo>
                  <a:pt x="28517" y="10643"/>
                </a:lnTo>
                <a:lnTo>
                  <a:pt x="28554" y="10884"/>
                </a:lnTo>
                <a:lnTo>
                  <a:pt x="28609" y="11125"/>
                </a:lnTo>
                <a:lnTo>
                  <a:pt x="28684" y="11347"/>
                </a:lnTo>
                <a:lnTo>
                  <a:pt x="28776" y="11588"/>
                </a:lnTo>
                <a:lnTo>
                  <a:pt x="28888" y="11811"/>
                </a:lnTo>
                <a:lnTo>
                  <a:pt x="29036" y="12052"/>
                </a:lnTo>
                <a:lnTo>
                  <a:pt x="29184" y="12274"/>
                </a:lnTo>
                <a:lnTo>
                  <a:pt x="29370" y="12497"/>
                </a:lnTo>
                <a:lnTo>
                  <a:pt x="29574" y="12719"/>
                </a:lnTo>
                <a:lnTo>
                  <a:pt x="29796" y="12942"/>
                </a:lnTo>
                <a:lnTo>
                  <a:pt x="30056" y="13164"/>
                </a:lnTo>
                <a:lnTo>
                  <a:pt x="30334" y="13350"/>
                </a:lnTo>
                <a:lnTo>
                  <a:pt x="30612" y="13535"/>
                </a:lnTo>
                <a:lnTo>
                  <a:pt x="30890" y="13702"/>
                </a:lnTo>
                <a:lnTo>
                  <a:pt x="31187" y="13832"/>
                </a:lnTo>
                <a:lnTo>
                  <a:pt x="31483" y="13943"/>
                </a:lnTo>
                <a:lnTo>
                  <a:pt x="31799" y="14036"/>
                </a:lnTo>
                <a:lnTo>
                  <a:pt x="32114" y="14091"/>
                </a:lnTo>
                <a:lnTo>
                  <a:pt x="32410" y="14147"/>
                </a:lnTo>
                <a:lnTo>
                  <a:pt x="32726" y="14165"/>
                </a:lnTo>
                <a:lnTo>
                  <a:pt x="33059" y="14184"/>
                </a:lnTo>
                <a:lnTo>
                  <a:pt x="33374" y="14165"/>
                </a:lnTo>
                <a:lnTo>
                  <a:pt x="33690" y="14128"/>
                </a:lnTo>
                <a:lnTo>
                  <a:pt x="34005" y="14073"/>
                </a:lnTo>
                <a:lnTo>
                  <a:pt x="34320" y="13999"/>
                </a:lnTo>
                <a:lnTo>
                  <a:pt x="34635" y="13906"/>
                </a:lnTo>
                <a:lnTo>
                  <a:pt x="34950" y="13776"/>
                </a:lnTo>
                <a:lnTo>
                  <a:pt x="35266" y="13646"/>
                </a:lnTo>
                <a:lnTo>
                  <a:pt x="35562" y="13498"/>
                </a:lnTo>
                <a:lnTo>
                  <a:pt x="35878" y="13331"/>
                </a:lnTo>
                <a:lnTo>
                  <a:pt x="36174" y="13146"/>
                </a:lnTo>
                <a:lnTo>
                  <a:pt x="36452" y="12942"/>
                </a:lnTo>
                <a:lnTo>
                  <a:pt x="36730" y="12719"/>
                </a:lnTo>
                <a:lnTo>
                  <a:pt x="37009" y="12478"/>
                </a:lnTo>
                <a:lnTo>
                  <a:pt x="37268" y="12219"/>
                </a:lnTo>
                <a:lnTo>
                  <a:pt x="37528" y="11940"/>
                </a:lnTo>
                <a:lnTo>
                  <a:pt x="37769" y="11662"/>
                </a:lnTo>
                <a:lnTo>
                  <a:pt x="38010" y="11347"/>
                </a:lnTo>
                <a:lnTo>
                  <a:pt x="38214" y="11032"/>
                </a:lnTo>
                <a:lnTo>
                  <a:pt x="38436" y="10698"/>
                </a:lnTo>
                <a:lnTo>
                  <a:pt x="38622" y="10346"/>
                </a:lnTo>
                <a:lnTo>
                  <a:pt x="38807" y="9975"/>
                </a:lnTo>
                <a:lnTo>
                  <a:pt x="38974" y="9586"/>
                </a:lnTo>
                <a:lnTo>
                  <a:pt x="38937" y="9475"/>
                </a:lnTo>
                <a:lnTo>
                  <a:pt x="38900" y="9326"/>
                </a:lnTo>
                <a:lnTo>
                  <a:pt x="38863" y="8918"/>
                </a:lnTo>
                <a:lnTo>
                  <a:pt x="38807" y="8418"/>
                </a:lnTo>
                <a:lnTo>
                  <a:pt x="38733" y="7824"/>
                </a:lnTo>
                <a:lnTo>
                  <a:pt x="38622" y="7175"/>
                </a:lnTo>
                <a:lnTo>
                  <a:pt x="38547" y="6823"/>
                </a:lnTo>
                <a:lnTo>
                  <a:pt x="38455" y="6452"/>
                </a:lnTo>
                <a:lnTo>
                  <a:pt x="38362" y="6082"/>
                </a:lnTo>
                <a:lnTo>
                  <a:pt x="38251" y="5711"/>
                </a:lnTo>
                <a:lnTo>
                  <a:pt x="38102" y="5321"/>
                </a:lnTo>
                <a:lnTo>
                  <a:pt x="37954" y="4932"/>
                </a:lnTo>
                <a:lnTo>
                  <a:pt x="37769" y="4543"/>
                </a:lnTo>
                <a:lnTo>
                  <a:pt x="37565" y="4172"/>
                </a:lnTo>
                <a:lnTo>
                  <a:pt x="37342" y="3782"/>
                </a:lnTo>
                <a:lnTo>
                  <a:pt x="37083" y="3412"/>
                </a:lnTo>
                <a:lnTo>
                  <a:pt x="36805" y="3041"/>
                </a:lnTo>
                <a:lnTo>
                  <a:pt x="36489" y="2689"/>
                </a:lnTo>
                <a:lnTo>
                  <a:pt x="36137" y="2336"/>
                </a:lnTo>
                <a:lnTo>
                  <a:pt x="35748" y="2021"/>
                </a:lnTo>
                <a:lnTo>
                  <a:pt x="35321" y="1706"/>
                </a:lnTo>
                <a:lnTo>
                  <a:pt x="34858" y="1409"/>
                </a:lnTo>
                <a:lnTo>
                  <a:pt x="34357" y="1150"/>
                </a:lnTo>
                <a:lnTo>
                  <a:pt x="33819" y="909"/>
                </a:lnTo>
                <a:lnTo>
                  <a:pt x="33245" y="686"/>
                </a:lnTo>
                <a:lnTo>
                  <a:pt x="32614" y="482"/>
                </a:lnTo>
                <a:lnTo>
                  <a:pt x="31928" y="334"/>
                </a:lnTo>
                <a:lnTo>
                  <a:pt x="31205" y="204"/>
                </a:lnTo>
                <a:lnTo>
                  <a:pt x="30371" y="93"/>
                </a:lnTo>
                <a:lnTo>
                  <a:pt x="29574" y="37"/>
                </a:lnTo>
                <a:lnTo>
                  <a:pt x="2879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77" name="Google Shape;1877;p24"/>
          <p:cNvGrpSpPr/>
          <p:nvPr/>
        </p:nvGrpSpPr>
        <p:grpSpPr>
          <a:xfrm>
            <a:off x="8261896" y="-2"/>
            <a:ext cx="657640" cy="1217404"/>
            <a:chOff x="144023" y="-1757"/>
            <a:chExt cx="959497" cy="1776195"/>
          </a:xfrm>
        </p:grpSpPr>
        <p:cxnSp>
          <p:nvCxnSpPr>
            <p:cNvPr id="1878" name="Google Shape;1878;p24"/>
            <p:cNvCxnSpPr/>
            <p:nvPr/>
          </p:nvCxnSpPr>
          <p:spPr>
            <a:xfrm rot="10800000">
              <a:off x="608975" y="-1757"/>
              <a:ext cx="0" cy="505800"/>
            </a:xfrm>
            <a:prstGeom prst="straightConnector1">
              <a:avLst/>
            </a:prstGeom>
            <a:noFill/>
            <a:ln w="19050" cap="flat" cmpd="sng">
              <a:solidFill>
                <a:schemeClr val="lt1"/>
              </a:solidFill>
              <a:prstDash val="solid"/>
              <a:round/>
              <a:headEnd type="none" w="med" len="med"/>
              <a:tailEnd type="none" w="med" len="med"/>
            </a:ln>
          </p:spPr>
        </p:cxnSp>
        <p:grpSp>
          <p:nvGrpSpPr>
            <p:cNvPr id="1879" name="Google Shape;1879;p24"/>
            <p:cNvGrpSpPr/>
            <p:nvPr/>
          </p:nvGrpSpPr>
          <p:grpSpPr>
            <a:xfrm>
              <a:off x="144023" y="386441"/>
              <a:ext cx="959497" cy="1387997"/>
              <a:chOff x="5304550" y="274025"/>
              <a:chExt cx="1135500" cy="1642600"/>
            </a:xfrm>
          </p:grpSpPr>
          <p:sp>
            <p:nvSpPr>
              <p:cNvPr id="1880" name="Google Shape;1880;p24"/>
              <p:cNvSpPr/>
              <p:nvPr/>
            </p:nvSpPr>
            <p:spPr>
              <a:xfrm>
                <a:off x="5669450" y="1374075"/>
                <a:ext cx="362500" cy="542550"/>
              </a:xfrm>
              <a:custGeom>
                <a:avLst/>
                <a:gdLst/>
                <a:ahLst/>
                <a:cxnLst/>
                <a:rect l="l" t="t" r="r" b="b"/>
                <a:pathLst>
                  <a:path w="14500" h="21702" extrusionOk="0">
                    <a:moveTo>
                      <a:pt x="4717" y="1"/>
                    </a:moveTo>
                    <a:lnTo>
                      <a:pt x="4795" y="583"/>
                    </a:lnTo>
                    <a:lnTo>
                      <a:pt x="4872" y="1243"/>
                    </a:lnTo>
                    <a:lnTo>
                      <a:pt x="4950" y="2136"/>
                    </a:lnTo>
                    <a:lnTo>
                      <a:pt x="5027" y="3223"/>
                    </a:lnTo>
                    <a:lnTo>
                      <a:pt x="5047" y="3824"/>
                    </a:lnTo>
                    <a:lnTo>
                      <a:pt x="5066" y="4465"/>
                    </a:lnTo>
                    <a:lnTo>
                      <a:pt x="5066" y="5144"/>
                    </a:lnTo>
                    <a:lnTo>
                      <a:pt x="5047" y="5863"/>
                    </a:lnTo>
                    <a:lnTo>
                      <a:pt x="5027" y="6600"/>
                    </a:lnTo>
                    <a:lnTo>
                      <a:pt x="4969" y="7357"/>
                    </a:lnTo>
                    <a:lnTo>
                      <a:pt x="4911" y="8134"/>
                    </a:lnTo>
                    <a:lnTo>
                      <a:pt x="4814" y="8949"/>
                    </a:lnTo>
                    <a:lnTo>
                      <a:pt x="4697" y="9764"/>
                    </a:lnTo>
                    <a:lnTo>
                      <a:pt x="4562" y="10579"/>
                    </a:lnTo>
                    <a:lnTo>
                      <a:pt x="4387" y="11414"/>
                    </a:lnTo>
                    <a:lnTo>
                      <a:pt x="4193" y="12248"/>
                    </a:lnTo>
                    <a:lnTo>
                      <a:pt x="3960" y="13083"/>
                    </a:lnTo>
                    <a:lnTo>
                      <a:pt x="3688" y="13937"/>
                    </a:lnTo>
                    <a:lnTo>
                      <a:pt x="3378" y="14752"/>
                    </a:lnTo>
                    <a:lnTo>
                      <a:pt x="3028" y="15587"/>
                    </a:lnTo>
                    <a:lnTo>
                      <a:pt x="2640" y="16383"/>
                    </a:lnTo>
                    <a:lnTo>
                      <a:pt x="2427" y="16790"/>
                    </a:lnTo>
                    <a:lnTo>
                      <a:pt x="2213" y="17179"/>
                    </a:lnTo>
                    <a:lnTo>
                      <a:pt x="1980" y="17567"/>
                    </a:lnTo>
                    <a:lnTo>
                      <a:pt x="1728" y="17955"/>
                    </a:lnTo>
                    <a:lnTo>
                      <a:pt x="1475" y="18324"/>
                    </a:lnTo>
                    <a:lnTo>
                      <a:pt x="1204" y="18693"/>
                    </a:lnTo>
                    <a:lnTo>
                      <a:pt x="932" y="19061"/>
                    </a:lnTo>
                    <a:lnTo>
                      <a:pt x="641" y="19430"/>
                    </a:lnTo>
                    <a:lnTo>
                      <a:pt x="330" y="19779"/>
                    </a:lnTo>
                    <a:lnTo>
                      <a:pt x="0" y="20109"/>
                    </a:lnTo>
                    <a:lnTo>
                      <a:pt x="272" y="20226"/>
                    </a:lnTo>
                    <a:lnTo>
                      <a:pt x="1029" y="20498"/>
                    </a:lnTo>
                    <a:lnTo>
                      <a:pt x="1534" y="20672"/>
                    </a:lnTo>
                    <a:lnTo>
                      <a:pt x="2135" y="20866"/>
                    </a:lnTo>
                    <a:lnTo>
                      <a:pt x="2815" y="21041"/>
                    </a:lnTo>
                    <a:lnTo>
                      <a:pt x="3533" y="21235"/>
                    </a:lnTo>
                    <a:lnTo>
                      <a:pt x="4309" y="21391"/>
                    </a:lnTo>
                    <a:lnTo>
                      <a:pt x="5124" y="21526"/>
                    </a:lnTo>
                    <a:lnTo>
                      <a:pt x="5940" y="21643"/>
                    </a:lnTo>
                    <a:lnTo>
                      <a:pt x="6367" y="21662"/>
                    </a:lnTo>
                    <a:lnTo>
                      <a:pt x="6774" y="21682"/>
                    </a:lnTo>
                    <a:lnTo>
                      <a:pt x="7201" y="21701"/>
                    </a:lnTo>
                    <a:lnTo>
                      <a:pt x="7609" y="21682"/>
                    </a:lnTo>
                    <a:lnTo>
                      <a:pt x="8036" y="21662"/>
                    </a:lnTo>
                    <a:lnTo>
                      <a:pt x="8444" y="21623"/>
                    </a:lnTo>
                    <a:lnTo>
                      <a:pt x="8832" y="21565"/>
                    </a:lnTo>
                    <a:lnTo>
                      <a:pt x="9220" y="21468"/>
                    </a:lnTo>
                    <a:lnTo>
                      <a:pt x="9608" y="21371"/>
                    </a:lnTo>
                    <a:lnTo>
                      <a:pt x="9977" y="21255"/>
                    </a:lnTo>
                    <a:lnTo>
                      <a:pt x="10171" y="21177"/>
                    </a:lnTo>
                    <a:lnTo>
                      <a:pt x="10346" y="21080"/>
                    </a:lnTo>
                    <a:lnTo>
                      <a:pt x="10520" y="20963"/>
                    </a:lnTo>
                    <a:lnTo>
                      <a:pt x="10695" y="20828"/>
                    </a:lnTo>
                    <a:lnTo>
                      <a:pt x="10850" y="20692"/>
                    </a:lnTo>
                    <a:lnTo>
                      <a:pt x="11025" y="20517"/>
                    </a:lnTo>
                    <a:lnTo>
                      <a:pt x="11180" y="20342"/>
                    </a:lnTo>
                    <a:lnTo>
                      <a:pt x="11336" y="20148"/>
                    </a:lnTo>
                    <a:lnTo>
                      <a:pt x="11646" y="19721"/>
                    </a:lnTo>
                    <a:lnTo>
                      <a:pt x="11937" y="19236"/>
                    </a:lnTo>
                    <a:lnTo>
                      <a:pt x="12209" y="18712"/>
                    </a:lnTo>
                    <a:lnTo>
                      <a:pt x="12481" y="18130"/>
                    </a:lnTo>
                    <a:lnTo>
                      <a:pt x="12733" y="17528"/>
                    </a:lnTo>
                    <a:lnTo>
                      <a:pt x="12966" y="16868"/>
                    </a:lnTo>
                    <a:lnTo>
                      <a:pt x="13180" y="16169"/>
                    </a:lnTo>
                    <a:lnTo>
                      <a:pt x="13393" y="15451"/>
                    </a:lnTo>
                    <a:lnTo>
                      <a:pt x="13568" y="14713"/>
                    </a:lnTo>
                    <a:lnTo>
                      <a:pt x="13742" y="13957"/>
                    </a:lnTo>
                    <a:lnTo>
                      <a:pt x="13898" y="13180"/>
                    </a:lnTo>
                    <a:lnTo>
                      <a:pt x="14034" y="12384"/>
                    </a:lnTo>
                    <a:lnTo>
                      <a:pt x="14150" y="11588"/>
                    </a:lnTo>
                    <a:lnTo>
                      <a:pt x="14267" y="10793"/>
                    </a:lnTo>
                    <a:lnTo>
                      <a:pt x="14344" y="9997"/>
                    </a:lnTo>
                    <a:lnTo>
                      <a:pt x="14422" y="9201"/>
                    </a:lnTo>
                    <a:lnTo>
                      <a:pt x="14461" y="8405"/>
                    </a:lnTo>
                    <a:lnTo>
                      <a:pt x="14499" y="7629"/>
                    </a:lnTo>
                    <a:lnTo>
                      <a:pt x="14499" y="6872"/>
                    </a:lnTo>
                    <a:lnTo>
                      <a:pt x="14499" y="6134"/>
                    </a:lnTo>
                    <a:lnTo>
                      <a:pt x="14480" y="5416"/>
                    </a:lnTo>
                    <a:lnTo>
                      <a:pt x="14422" y="4737"/>
                    </a:lnTo>
                    <a:lnTo>
                      <a:pt x="14364" y="4077"/>
                    </a:lnTo>
                    <a:lnTo>
                      <a:pt x="14267" y="3475"/>
                    </a:lnTo>
                    <a:lnTo>
                      <a:pt x="14170" y="2893"/>
                    </a:lnTo>
                    <a:lnTo>
                      <a:pt x="14034" y="2369"/>
                    </a:lnTo>
                    <a:lnTo>
                      <a:pt x="13878" y="1884"/>
                    </a:lnTo>
                    <a:lnTo>
                      <a:pt x="13704" y="1456"/>
                    </a:lnTo>
                    <a:lnTo>
                      <a:pt x="4717" y="1"/>
                    </a:lnTo>
                    <a:close/>
                  </a:path>
                </a:pathLst>
              </a:custGeom>
              <a:solidFill>
                <a:srgbClr val="F4C5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24"/>
              <p:cNvSpPr/>
              <p:nvPr/>
            </p:nvSpPr>
            <p:spPr>
              <a:xfrm>
                <a:off x="5873725" y="1248400"/>
                <a:ext cx="32050" cy="160150"/>
              </a:xfrm>
              <a:custGeom>
                <a:avLst/>
                <a:gdLst/>
                <a:ahLst/>
                <a:cxnLst/>
                <a:rect l="l" t="t" r="r" b="b"/>
                <a:pathLst>
                  <a:path w="1282" h="6406" extrusionOk="0">
                    <a:moveTo>
                      <a:pt x="1030" y="1"/>
                    </a:moveTo>
                    <a:lnTo>
                      <a:pt x="991" y="913"/>
                    </a:lnTo>
                    <a:lnTo>
                      <a:pt x="913" y="1883"/>
                    </a:lnTo>
                    <a:lnTo>
                      <a:pt x="816" y="2893"/>
                    </a:lnTo>
                    <a:lnTo>
                      <a:pt x="680" y="3844"/>
                    </a:lnTo>
                    <a:lnTo>
                      <a:pt x="544" y="4717"/>
                    </a:lnTo>
                    <a:lnTo>
                      <a:pt x="467" y="5086"/>
                    </a:lnTo>
                    <a:lnTo>
                      <a:pt x="389" y="5416"/>
                    </a:lnTo>
                    <a:lnTo>
                      <a:pt x="292" y="5707"/>
                    </a:lnTo>
                    <a:lnTo>
                      <a:pt x="195" y="5921"/>
                    </a:lnTo>
                    <a:lnTo>
                      <a:pt x="98" y="6076"/>
                    </a:lnTo>
                    <a:lnTo>
                      <a:pt x="59" y="6134"/>
                    </a:lnTo>
                    <a:lnTo>
                      <a:pt x="1" y="6154"/>
                    </a:lnTo>
                    <a:lnTo>
                      <a:pt x="98" y="6406"/>
                    </a:lnTo>
                    <a:lnTo>
                      <a:pt x="176" y="6348"/>
                    </a:lnTo>
                    <a:lnTo>
                      <a:pt x="253" y="6289"/>
                    </a:lnTo>
                    <a:lnTo>
                      <a:pt x="331" y="6192"/>
                    </a:lnTo>
                    <a:lnTo>
                      <a:pt x="389" y="6076"/>
                    </a:lnTo>
                    <a:lnTo>
                      <a:pt x="525" y="5765"/>
                    </a:lnTo>
                    <a:lnTo>
                      <a:pt x="641" y="5397"/>
                    </a:lnTo>
                    <a:lnTo>
                      <a:pt x="758" y="4970"/>
                    </a:lnTo>
                    <a:lnTo>
                      <a:pt x="855" y="4484"/>
                    </a:lnTo>
                    <a:lnTo>
                      <a:pt x="933" y="3980"/>
                    </a:lnTo>
                    <a:lnTo>
                      <a:pt x="1010" y="3456"/>
                    </a:lnTo>
                    <a:lnTo>
                      <a:pt x="1127" y="2388"/>
                    </a:lnTo>
                    <a:lnTo>
                      <a:pt x="1204" y="1379"/>
                    </a:lnTo>
                    <a:lnTo>
                      <a:pt x="1262" y="563"/>
                    </a:lnTo>
                    <a:lnTo>
                      <a:pt x="12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24"/>
              <p:cNvSpPr/>
              <p:nvPr/>
            </p:nvSpPr>
            <p:spPr>
              <a:xfrm>
                <a:off x="5304550" y="274025"/>
                <a:ext cx="1135500" cy="988000"/>
              </a:xfrm>
              <a:custGeom>
                <a:avLst/>
                <a:gdLst/>
                <a:ahLst/>
                <a:cxnLst/>
                <a:rect l="l" t="t" r="r" b="b"/>
                <a:pathLst>
                  <a:path w="45420" h="39520" extrusionOk="0">
                    <a:moveTo>
                      <a:pt x="14616" y="0"/>
                    </a:moveTo>
                    <a:lnTo>
                      <a:pt x="0" y="12636"/>
                    </a:lnTo>
                    <a:lnTo>
                      <a:pt x="0" y="27524"/>
                    </a:lnTo>
                    <a:lnTo>
                      <a:pt x="14616" y="39519"/>
                    </a:lnTo>
                    <a:lnTo>
                      <a:pt x="30804" y="39519"/>
                    </a:lnTo>
                    <a:lnTo>
                      <a:pt x="45419" y="27524"/>
                    </a:lnTo>
                    <a:lnTo>
                      <a:pt x="45419" y="12636"/>
                    </a:lnTo>
                    <a:lnTo>
                      <a:pt x="3080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24"/>
              <p:cNvSpPr/>
              <p:nvPr/>
            </p:nvSpPr>
            <p:spPr>
              <a:xfrm>
                <a:off x="5304550" y="274025"/>
                <a:ext cx="1135500" cy="988000"/>
              </a:xfrm>
              <a:custGeom>
                <a:avLst/>
                <a:gdLst/>
                <a:ahLst/>
                <a:cxnLst/>
                <a:rect l="l" t="t" r="r" b="b"/>
                <a:pathLst>
                  <a:path w="45420" h="39520" fill="none" extrusionOk="0">
                    <a:moveTo>
                      <a:pt x="45419" y="12636"/>
                    </a:moveTo>
                    <a:lnTo>
                      <a:pt x="45419" y="27524"/>
                    </a:lnTo>
                    <a:lnTo>
                      <a:pt x="30804" y="39519"/>
                    </a:lnTo>
                    <a:lnTo>
                      <a:pt x="14616" y="39519"/>
                    </a:lnTo>
                    <a:lnTo>
                      <a:pt x="0" y="27524"/>
                    </a:lnTo>
                    <a:lnTo>
                      <a:pt x="0" y="12636"/>
                    </a:lnTo>
                    <a:lnTo>
                      <a:pt x="14616" y="0"/>
                    </a:lnTo>
                    <a:lnTo>
                      <a:pt x="30804" y="0"/>
                    </a:lnTo>
                    <a:lnTo>
                      <a:pt x="45419" y="1263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24"/>
              <p:cNvSpPr/>
              <p:nvPr/>
            </p:nvSpPr>
            <p:spPr>
              <a:xfrm>
                <a:off x="5669450" y="274025"/>
                <a:ext cx="25" cy="25"/>
              </a:xfrm>
              <a:custGeom>
                <a:avLst/>
                <a:gdLst/>
                <a:ahLst/>
                <a:cxnLst/>
                <a:rect l="l" t="t" r="r" b="b"/>
                <a:pathLst>
                  <a:path w="1" h="1" extrusionOk="0">
                    <a:moveTo>
                      <a:pt x="0" y="0"/>
                    </a:moveTo>
                    <a:lnTo>
                      <a:pt x="0" y="0"/>
                    </a:lnTo>
                    <a:lnTo>
                      <a:pt x="0" y="0"/>
                    </a:lnTo>
                    <a:lnTo>
                      <a:pt x="0" y="0"/>
                    </a:lnTo>
                    <a:close/>
                  </a:path>
                </a:pathLst>
              </a:custGeom>
              <a:solidFill>
                <a:srgbClr val="FFDA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24"/>
              <p:cNvSpPr/>
              <p:nvPr/>
            </p:nvSpPr>
            <p:spPr>
              <a:xfrm>
                <a:off x="5669450" y="274025"/>
                <a:ext cx="25" cy="25"/>
              </a:xfrm>
              <a:custGeom>
                <a:avLst/>
                <a:gdLst/>
                <a:ahLst/>
                <a:cxnLst/>
                <a:rect l="l" t="t" r="r" b="b"/>
                <a:pathLst>
                  <a:path w="1" h="1" fill="none" extrusionOk="0">
                    <a:moveTo>
                      <a:pt x="0" y="0"/>
                    </a:move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24"/>
              <p:cNvSpPr/>
              <p:nvPr/>
            </p:nvSpPr>
            <p:spPr>
              <a:xfrm>
                <a:off x="5470500" y="274025"/>
                <a:ext cx="198975" cy="988000"/>
              </a:xfrm>
              <a:custGeom>
                <a:avLst/>
                <a:gdLst/>
                <a:ahLst/>
                <a:cxnLst/>
                <a:rect l="l" t="t" r="r" b="b"/>
                <a:pathLst>
                  <a:path w="7959" h="39520" extrusionOk="0">
                    <a:moveTo>
                      <a:pt x="7958" y="0"/>
                    </a:moveTo>
                    <a:lnTo>
                      <a:pt x="388" y="13548"/>
                    </a:lnTo>
                    <a:lnTo>
                      <a:pt x="602" y="13587"/>
                    </a:lnTo>
                    <a:lnTo>
                      <a:pt x="1087" y="13587"/>
                    </a:lnTo>
                    <a:lnTo>
                      <a:pt x="7958" y="0"/>
                    </a:lnTo>
                    <a:close/>
                    <a:moveTo>
                      <a:pt x="97" y="14073"/>
                    </a:moveTo>
                    <a:lnTo>
                      <a:pt x="58" y="14170"/>
                    </a:lnTo>
                    <a:lnTo>
                      <a:pt x="39" y="14267"/>
                    </a:lnTo>
                    <a:lnTo>
                      <a:pt x="0" y="14461"/>
                    </a:lnTo>
                    <a:lnTo>
                      <a:pt x="0" y="14635"/>
                    </a:lnTo>
                    <a:lnTo>
                      <a:pt x="0" y="14830"/>
                    </a:lnTo>
                    <a:lnTo>
                      <a:pt x="20" y="15781"/>
                    </a:lnTo>
                    <a:lnTo>
                      <a:pt x="20" y="17702"/>
                    </a:lnTo>
                    <a:lnTo>
                      <a:pt x="58" y="21526"/>
                    </a:lnTo>
                    <a:lnTo>
                      <a:pt x="136" y="25194"/>
                    </a:lnTo>
                    <a:lnTo>
                      <a:pt x="175" y="27038"/>
                    </a:lnTo>
                    <a:lnTo>
                      <a:pt x="233" y="28882"/>
                    </a:lnTo>
                    <a:lnTo>
                      <a:pt x="602" y="28960"/>
                    </a:lnTo>
                    <a:lnTo>
                      <a:pt x="912" y="28960"/>
                    </a:lnTo>
                    <a:lnTo>
                      <a:pt x="990" y="27097"/>
                    </a:lnTo>
                    <a:lnTo>
                      <a:pt x="1029" y="25233"/>
                    </a:lnTo>
                    <a:lnTo>
                      <a:pt x="1107" y="21526"/>
                    </a:lnTo>
                    <a:lnTo>
                      <a:pt x="1126" y="17702"/>
                    </a:lnTo>
                    <a:lnTo>
                      <a:pt x="1145" y="15781"/>
                    </a:lnTo>
                    <a:lnTo>
                      <a:pt x="1145" y="14830"/>
                    </a:lnTo>
                    <a:lnTo>
                      <a:pt x="1145" y="14500"/>
                    </a:lnTo>
                    <a:lnTo>
                      <a:pt x="1126" y="14325"/>
                    </a:lnTo>
                    <a:lnTo>
                      <a:pt x="1087" y="14170"/>
                    </a:lnTo>
                    <a:lnTo>
                      <a:pt x="583" y="14150"/>
                    </a:lnTo>
                    <a:lnTo>
                      <a:pt x="524" y="14150"/>
                    </a:lnTo>
                    <a:lnTo>
                      <a:pt x="97" y="14073"/>
                    </a:lnTo>
                    <a:close/>
                    <a:moveTo>
                      <a:pt x="272" y="29290"/>
                    </a:moveTo>
                    <a:lnTo>
                      <a:pt x="311" y="29348"/>
                    </a:lnTo>
                    <a:lnTo>
                      <a:pt x="7958" y="39519"/>
                    </a:lnTo>
                    <a:lnTo>
                      <a:pt x="1126" y="29387"/>
                    </a:lnTo>
                    <a:lnTo>
                      <a:pt x="583" y="29368"/>
                    </a:lnTo>
                    <a:lnTo>
                      <a:pt x="544" y="29368"/>
                    </a:lnTo>
                    <a:lnTo>
                      <a:pt x="272" y="2929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24"/>
              <p:cNvSpPr/>
              <p:nvPr/>
            </p:nvSpPr>
            <p:spPr>
              <a:xfrm>
                <a:off x="6076075" y="274025"/>
                <a:ext cx="2450" cy="988000"/>
              </a:xfrm>
              <a:custGeom>
                <a:avLst/>
                <a:gdLst/>
                <a:ahLst/>
                <a:cxnLst/>
                <a:rect l="l" t="t" r="r" b="b"/>
                <a:pathLst>
                  <a:path w="98" h="39520" extrusionOk="0">
                    <a:moveTo>
                      <a:pt x="1" y="0"/>
                    </a:moveTo>
                    <a:lnTo>
                      <a:pt x="40" y="97"/>
                    </a:lnTo>
                    <a:lnTo>
                      <a:pt x="59" y="97"/>
                    </a:lnTo>
                    <a:lnTo>
                      <a:pt x="1" y="0"/>
                    </a:lnTo>
                    <a:close/>
                    <a:moveTo>
                      <a:pt x="98" y="39383"/>
                    </a:moveTo>
                    <a:lnTo>
                      <a:pt x="78" y="39403"/>
                    </a:lnTo>
                    <a:lnTo>
                      <a:pt x="1" y="39519"/>
                    </a:lnTo>
                    <a:lnTo>
                      <a:pt x="98" y="39383"/>
                    </a:lnTo>
                    <a:close/>
                  </a:path>
                </a:pathLst>
              </a:custGeom>
              <a:solidFill>
                <a:srgbClr val="FFDA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24"/>
              <p:cNvSpPr/>
              <p:nvPr/>
            </p:nvSpPr>
            <p:spPr>
              <a:xfrm>
                <a:off x="6076075" y="1258600"/>
                <a:ext cx="2450" cy="3425"/>
              </a:xfrm>
              <a:custGeom>
                <a:avLst/>
                <a:gdLst/>
                <a:ahLst/>
                <a:cxnLst/>
                <a:rect l="l" t="t" r="r" b="b"/>
                <a:pathLst>
                  <a:path w="98" h="137" fill="none" extrusionOk="0">
                    <a:moveTo>
                      <a:pt x="98" y="0"/>
                    </a:moveTo>
                    <a:lnTo>
                      <a:pt x="78" y="20"/>
                    </a:lnTo>
                    <a:lnTo>
                      <a:pt x="1" y="136"/>
                    </a:lnTo>
                    <a:lnTo>
                      <a:pt x="9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24"/>
              <p:cNvSpPr/>
              <p:nvPr/>
            </p:nvSpPr>
            <p:spPr>
              <a:xfrm>
                <a:off x="6076075" y="274025"/>
                <a:ext cx="1475" cy="2450"/>
              </a:xfrm>
              <a:custGeom>
                <a:avLst/>
                <a:gdLst/>
                <a:ahLst/>
                <a:cxnLst/>
                <a:rect l="l" t="t" r="r" b="b"/>
                <a:pathLst>
                  <a:path w="59" h="98" fill="none" extrusionOk="0">
                    <a:moveTo>
                      <a:pt x="1" y="0"/>
                    </a:moveTo>
                    <a:lnTo>
                      <a:pt x="40" y="97"/>
                    </a:lnTo>
                    <a:lnTo>
                      <a:pt x="59" y="97"/>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24"/>
              <p:cNvSpPr/>
              <p:nvPr/>
            </p:nvSpPr>
            <p:spPr>
              <a:xfrm>
                <a:off x="6077050" y="276450"/>
                <a:ext cx="200425" cy="982650"/>
              </a:xfrm>
              <a:custGeom>
                <a:avLst/>
                <a:gdLst/>
                <a:ahLst/>
                <a:cxnLst/>
                <a:rect l="l" t="t" r="r" b="b"/>
                <a:pathLst>
                  <a:path w="8017" h="39306" extrusionOk="0">
                    <a:moveTo>
                      <a:pt x="1" y="0"/>
                    </a:moveTo>
                    <a:lnTo>
                      <a:pt x="6852" y="13510"/>
                    </a:lnTo>
                    <a:lnTo>
                      <a:pt x="7318" y="13510"/>
                    </a:lnTo>
                    <a:lnTo>
                      <a:pt x="7551" y="13471"/>
                    </a:lnTo>
                    <a:lnTo>
                      <a:pt x="20" y="0"/>
                    </a:lnTo>
                    <a:close/>
                    <a:moveTo>
                      <a:pt x="7706" y="13976"/>
                    </a:moveTo>
                    <a:lnTo>
                      <a:pt x="7396" y="14034"/>
                    </a:lnTo>
                    <a:lnTo>
                      <a:pt x="7357" y="14034"/>
                    </a:lnTo>
                    <a:lnTo>
                      <a:pt x="6969" y="14053"/>
                    </a:lnTo>
                    <a:lnTo>
                      <a:pt x="6891" y="14480"/>
                    </a:lnTo>
                    <a:lnTo>
                      <a:pt x="6833" y="14927"/>
                    </a:lnTo>
                    <a:lnTo>
                      <a:pt x="6755" y="15820"/>
                    </a:lnTo>
                    <a:lnTo>
                      <a:pt x="6697" y="16712"/>
                    </a:lnTo>
                    <a:lnTo>
                      <a:pt x="6678" y="17605"/>
                    </a:lnTo>
                    <a:lnTo>
                      <a:pt x="6678" y="19507"/>
                    </a:lnTo>
                    <a:lnTo>
                      <a:pt x="6697" y="21429"/>
                    </a:lnTo>
                    <a:lnTo>
                      <a:pt x="6716" y="22380"/>
                    </a:lnTo>
                    <a:lnTo>
                      <a:pt x="6755" y="23331"/>
                    </a:lnTo>
                    <a:lnTo>
                      <a:pt x="6813" y="25253"/>
                    </a:lnTo>
                    <a:lnTo>
                      <a:pt x="6852" y="26126"/>
                    </a:lnTo>
                    <a:lnTo>
                      <a:pt x="6891" y="27019"/>
                    </a:lnTo>
                    <a:lnTo>
                      <a:pt x="7008" y="28785"/>
                    </a:lnTo>
                    <a:lnTo>
                      <a:pt x="7318" y="28785"/>
                    </a:lnTo>
                    <a:lnTo>
                      <a:pt x="7706" y="28708"/>
                    </a:lnTo>
                    <a:lnTo>
                      <a:pt x="7803" y="26980"/>
                    </a:lnTo>
                    <a:lnTo>
                      <a:pt x="7842" y="26107"/>
                    </a:lnTo>
                    <a:lnTo>
                      <a:pt x="7881" y="25253"/>
                    </a:lnTo>
                    <a:lnTo>
                      <a:pt x="7939" y="23331"/>
                    </a:lnTo>
                    <a:lnTo>
                      <a:pt x="7978" y="22380"/>
                    </a:lnTo>
                    <a:lnTo>
                      <a:pt x="7997" y="21429"/>
                    </a:lnTo>
                    <a:lnTo>
                      <a:pt x="8017" y="19507"/>
                    </a:lnTo>
                    <a:lnTo>
                      <a:pt x="8017" y="17605"/>
                    </a:lnTo>
                    <a:lnTo>
                      <a:pt x="7997" y="16693"/>
                    </a:lnTo>
                    <a:lnTo>
                      <a:pt x="7939" y="15800"/>
                    </a:lnTo>
                    <a:lnTo>
                      <a:pt x="7862" y="14888"/>
                    </a:lnTo>
                    <a:lnTo>
                      <a:pt x="7784" y="14441"/>
                    </a:lnTo>
                    <a:lnTo>
                      <a:pt x="7706" y="13976"/>
                    </a:lnTo>
                    <a:close/>
                    <a:moveTo>
                      <a:pt x="7590" y="29290"/>
                    </a:moveTo>
                    <a:lnTo>
                      <a:pt x="7415" y="29348"/>
                    </a:lnTo>
                    <a:lnTo>
                      <a:pt x="6755" y="29348"/>
                    </a:lnTo>
                    <a:lnTo>
                      <a:pt x="39" y="39306"/>
                    </a:lnTo>
                    <a:lnTo>
                      <a:pt x="59" y="39286"/>
                    </a:lnTo>
                    <a:lnTo>
                      <a:pt x="7590" y="2929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24"/>
              <p:cNvSpPr/>
              <p:nvPr/>
            </p:nvSpPr>
            <p:spPr>
              <a:xfrm>
                <a:off x="6439525" y="589925"/>
                <a:ext cx="525" cy="25"/>
              </a:xfrm>
              <a:custGeom>
                <a:avLst/>
                <a:gdLst/>
                <a:ahLst/>
                <a:cxnLst/>
                <a:rect l="l" t="t" r="r" b="b"/>
                <a:pathLst>
                  <a:path w="21" h="1" fill="none" extrusionOk="0">
                    <a:moveTo>
                      <a:pt x="1" y="0"/>
                    </a:moveTo>
                    <a:lnTo>
                      <a:pt x="1" y="0"/>
                    </a:lnTo>
                    <a:lnTo>
                      <a:pt x="1" y="0"/>
                    </a:lnTo>
                    <a:lnTo>
                      <a:pt x="20"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24"/>
              <p:cNvSpPr/>
              <p:nvPr/>
            </p:nvSpPr>
            <p:spPr>
              <a:xfrm>
                <a:off x="5304550" y="589425"/>
                <a:ext cx="1135500" cy="39825"/>
              </a:xfrm>
              <a:custGeom>
                <a:avLst/>
                <a:gdLst/>
                <a:ahLst/>
                <a:cxnLst/>
                <a:rect l="l" t="t" r="r" b="b"/>
                <a:pathLst>
                  <a:path w="45420" h="1593" extrusionOk="0">
                    <a:moveTo>
                      <a:pt x="19" y="1"/>
                    </a:moveTo>
                    <a:lnTo>
                      <a:pt x="0" y="20"/>
                    </a:lnTo>
                    <a:lnTo>
                      <a:pt x="0" y="59"/>
                    </a:lnTo>
                    <a:lnTo>
                      <a:pt x="427" y="214"/>
                    </a:lnTo>
                    <a:lnTo>
                      <a:pt x="873" y="370"/>
                    </a:lnTo>
                    <a:lnTo>
                      <a:pt x="1320" y="486"/>
                    </a:lnTo>
                    <a:lnTo>
                      <a:pt x="1766" y="583"/>
                    </a:lnTo>
                    <a:lnTo>
                      <a:pt x="2659" y="758"/>
                    </a:lnTo>
                    <a:lnTo>
                      <a:pt x="3552" y="913"/>
                    </a:lnTo>
                    <a:lnTo>
                      <a:pt x="6735" y="1457"/>
                    </a:lnTo>
                    <a:lnTo>
                      <a:pt x="6813" y="1360"/>
                    </a:lnTo>
                    <a:lnTo>
                      <a:pt x="6891" y="1262"/>
                    </a:lnTo>
                    <a:lnTo>
                      <a:pt x="6929" y="1107"/>
                    </a:lnTo>
                    <a:lnTo>
                      <a:pt x="7026" y="932"/>
                    </a:lnTo>
                    <a:lnTo>
                      <a:pt x="3649" y="370"/>
                    </a:lnTo>
                    <a:lnTo>
                      <a:pt x="2853" y="234"/>
                    </a:lnTo>
                    <a:lnTo>
                      <a:pt x="2038" y="117"/>
                    </a:lnTo>
                    <a:lnTo>
                      <a:pt x="1630" y="59"/>
                    </a:lnTo>
                    <a:lnTo>
                      <a:pt x="1223" y="20"/>
                    </a:lnTo>
                    <a:lnTo>
                      <a:pt x="815" y="1"/>
                    </a:lnTo>
                    <a:close/>
                    <a:moveTo>
                      <a:pt x="45400" y="20"/>
                    </a:moveTo>
                    <a:lnTo>
                      <a:pt x="44488" y="59"/>
                    </a:lnTo>
                    <a:lnTo>
                      <a:pt x="43595" y="156"/>
                    </a:lnTo>
                    <a:lnTo>
                      <a:pt x="42682" y="273"/>
                    </a:lnTo>
                    <a:lnTo>
                      <a:pt x="41790" y="389"/>
                    </a:lnTo>
                    <a:lnTo>
                      <a:pt x="38451" y="952"/>
                    </a:lnTo>
                    <a:lnTo>
                      <a:pt x="38529" y="1107"/>
                    </a:lnTo>
                    <a:lnTo>
                      <a:pt x="38548" y="1127"/>
                    </a:lnTo>
                    <a:lnTo>
                      <a:pt x="38568" y="1262"/>
                    </a:lnTo>
                    <a:lnTo>
                      <a:pt x="38606" y="1457"/>
                    </a:lnTo>
                    <a:lnTo>
                      <a:pt x="41867" y="894"/>
                    </a:lnTo>
                    <a:lnTo>
                      <a:pt x="42760" y="719"/>
                    </a:lnTo>
                    <a:lnTo>
                      <a:pt x="43653" y="525"/>
                    </a:lnTo>
                    <a:lnTo>
                      <a:pt x="44526" y="292"/>
                    </a:lnTo>
                    <a:lnTo>
                      <a:pt x="45419" y="40"/>
                    </a:lnTo>
                    <a:lnTo>
                      <a:pt x="45419" y="20"/>
                    </a:lnTo>
                    <a:close/>
                    <a:moveTo>
                      <a:pt x="22729" y="932"/>
                    </a:moveTo>
                    <a:lnTo>
                      <a:pt x="7725" y="971"/>
                    </a:lnTo>
                    <a:lnTo>
                      <a:pt x="7570" y="1282"/>
                    </a:lnTo>
                    <a:lnTo>
                      <a:pt x="7667" y="1418"/>
                    </a:lnTo>
                    <a:lnTo>
                      <a:pt x="7725" y="1554"/>
                    </a:lnTo>
                    <a:lnTo>
                      <a:pt x="22729" y="1592"/>
                    </a:lnTo>
                    <a:lnTo>
                      <a:pt x="37869" y="1534"/>
                    </a:lnTo>
                    <a:lnTo>
                      <a:pt x="37908" y="1321"/>
                    </a:lnTo>
                    <a:lnTo>
                      <a:pt x="37752" y="991"/>
                    </a:lnTo>
                    <a:lnTo>
                      <a:pt x="22729" y="932"/>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24"/>
              <p:cNvSpPr/>
              <p:nvPr/>
            </p:nvSpPr>
            <p:spPr>
              <a:xfrm>
                <a:off x="5472925" y="612725"/>
                <a:ext cx="24775" cy="15550"/>
              </a:xfrm>
              <a:custGeom>
                <a:avLst/>
                <a:gdLst/>
                <a:ahLst/>
                <a:cxnLst/>
                <a:rect l="l" t="t" r="r" b="b"/>
                <a:pathLst>
                  <a:path w="991" h="622" extrusionOk="0">
                    <a:moveTo>
                      <a:pt x="291" y="0"/>
                    </a:moveTo>
                    <a:lnTo>
                      <a:pt x="194" y="175"/>
                    </a:lnTo>
                    <a:lnTo>
                      <a:pt x="156" y="330"/>
                    </a:lnTo>
                    <a:lnTo>
                      <a:pt x="78" y="428"/>
                    </a:lnTo>
                    <a:lnTo>
                      <a:pt x="0" y="525"/>
                    </a:lnTo>
                    <a:lnTo>
                      <a:pt x="427" y="602"/>
                    </a:lnTo>
                    <a:lnTo>
                      <a:pt x="486" y="602"/>
                    </a:lnTo>
                    <a:lnTo>
                      <a:pt x="990" y="622"/>
                    </a:lnTo>
                    <a:lnTo>
                      <a:pt x="932" y="486"/>
                    </a:lnTo>
                    <a:lnTo>
                      <a:pt x="835" y="350"/>
                    </a:lnTo>
                    <a:lnTo>
                      <a:pt x="990" y="39"/>
                    </a:lnTo>
                    <a:lnTo>
                      <a:pt x="505" y="39"/>
                    </a:lnTo>
                    <a:lnTo>
                      <a:pt x="291" y="0"/>
                    </a:lnTo>
                    <a:close/>
                  </a:path>
                </a:pathLst>
              </a:custGeom>
              <a:solidFill>
                <a:srgbClr val="FFA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24"/>
              <p:cNvSpPr/>
              <p:nvPr/>
            </p:nvSpPr>
            <p:spPr>
              <a:xfrm>
                <a:off x="5472925" y="612725"/>
                <a:ext cx="24775" cy="15550"/>
              </a:xfrm>
              <a:custGeom>
                <a:avLst/>
                <a:gdLst/>
                <a:ahLst/>
                <a:cxnLst/>
                <a:rect l="l" t="t" r="r" b="b"/>
                <a:pathLst>
                  <a:path w="991" h="622" fill="none" extrusionOk="0">
                    <a:moveTo>
                      <a:pt x="291" y="0"/>
                    </a:moveTo>
                    <a:lnTo>
                      <a:pt x="194" y="175"/>
                    </a:lnTo>
                    <a:lnTo>
                      <a:pt x="156" y="330"/>
                    </a:lnTo>
                    <a:lnTo>
                      <a:pt x="156" y="330"/>
                    </a:lnTo>
                    <a:lnTo>
                      <a:pt x="78" y="428"/>
                    </a:lnTo>
                    <a:lnTo>
                      <a:pt x="0" y="525"/>
                    </a:lnTo>
                    <a:lnTo>
                      <a:pt x="427" y="602"/>
                    </a:lnTo>
                    <a:lnTo>
                      <a:pt x="466" y="602"/>
                    </a:lnTo>
                    <a:lnTo>
                      <a:pt x="486" y="602"/>
                    </a:lnTo>
                    <a:lnTo>
                      <a:pt x="990" y="622"/>
                    </a:lnTo>
                    <a:lnTo>
                      <a:pt x="990" y="622"/>
                    </a:lnTo>
                    <a:lnTo>
                      <a:pt x="932" y="486"/>
                    </a:lnTo>
                    <a:lnTo>
                      <a:pt x="835" y="350"/>
                    </a:lnTo>
                    <a:lnTo>
                      <a:pt x="990" y="39"/>
                    </a:lnTo>
                    <a:lnTo>
                      <a:pt x="505" y="39"/>
                    </a:lnTo>
                    <a:lnTo>
                      <a:pt x="29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24"/>
              <p:cNvSpPr/>
              <p:nvPr/>
            </p:nvSpPr>
            <p:spPr>
              <a:xfrm>
                <a:off x="6248350" y="613200"/>
                <a:ext cx="21375" cy="14600"/>
              </a:xfrm>
              <a:custGeom>
                <a:avLst/>
                <a:gdLst/>
                <a:ahLst/>
                <a:cxnLst/>
                <a:rect l="l" t="t" r="r" b="b"/>
                <a:pathLst>
                  <a:path w="855" h="584" extrusionOk="0">
                    <a:moveTo>
                      <a:pt x="699" y="1"/>
                    </a:moveTo>
                    <a:lnTo>
                      <a:pt x="466" y="40"/>
                    </a:lnTo>
                    <a:lnTo>
                      <a:pt x="0" y="40"/>
                    </a:lnTo>
                    <a:lnTo>
                      <a:pt x="156" y="370"/>
                    </a:lnTo>
                    <a:lnTo>
                      <a:pt x="117" y="583"/>
                    </a:lnTo>
                    <a:lnTo>
                      <a:pt x="505" y="564"/>
                    </a:lnTo>
                    <a:lnTo>
                      <a:pt x="544" y="564"/>
                    </a:lnTo>
                    <a:lnTo>
                      <a:pt x="854" y="506"/>
                    </a:lnTo>
                    <a:lnTo>
                      <a:pt x="816" y="311"/>
                    </a:lnTo>
                    <a:lnTo>
                      <a:pt x="796" y="176"/>
                    </a:lnTo>
                    <a:lnTo>
                      <a:pt x="777" y="156"/>
                    </a:lnTo>
                    <a:lnTo>
                      <a:pt x="699" y="1"/>
                    </a:lnTo>
                    <a:close/>
                  </a:path>
                </a:pathLst>
              </a:custGeom>
              <a:solidFill>
                <a:srgbClr val="FFA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24"/>
              <p:cNvSpPr/>
              <p:nvPr/>
            </p:nvSpPr>
            <p:spPr>
              <a:xfrm>
                <a:off x="6248350" y="613200"/>
                <a:ext cx="21375" cy="14600"/>
              </a:xfrm>
              <a:custGeom>
                <a:avLst/>
                <a:gdLst/>
                <a:ahLst/>
                <a:cxnLst/>
                <a:rect l="l" t="t" r="r" b="b"/>
                <a:pathLst>
                  <a:path w="855" h="584" fill="none" extrusionOk="0">
                    <a:moveTo>
                      <a:pt x="699" y="1"/>
                    </a:moveTo>
                    <a:lnTo>
                      <a:pt x="466" y="40"/>
                    </a:lnTo>
                    <a:lnTo>
                      <a:pt x="0" y="40"/>
                    </a:lnTo>
                    <a:lnTo>
                      <a:pt x="156" y="370"/>
                    </a:lnTo>
                    <a:lnTo>
                      <a:pt x="156" y="370"/>
                    </a:lnTo>
                    <a:lnTo>
                      <a:pt x="117" y="583"/>
                    </a:lnTo>
                    <a:lnTo>
                      <a:pt x="505" y="564"/>
                    </a:lnTo>
                    <a:lnTo>
                      <a:pt x="524" y="564"/>
                    </a:lnTo>
                    <a:lnTo>
                      <a:pt x="544" y="564"/>
                    </a:lnTo>
                    <a:lnTo>
                      <a:pt x="854" y="506"/>
                    </a:lnTo>
                    <a:lnTo>
                      <a:pt x="854" y="506"/>
                    </a:lnTo>
                    <a:lnTo>
                      <a:pt x="816" y="311"/>
                    </a:lnTo>
                    <a:lnTo>
                      <a:pt x="796" y="176"/>
                    </a:lnTo>
                    <a:lnTo>
                      <a:pt x="777" y="156"/>
                    </a:lnTo>
                    <a:lnTo>
                      <a:pt x="69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24"/>
              <p:cNvSpPr/>
              <p:nvPr/>
            </p:nvSpPr>
            <p:spPr>
              <a:xfrm>
                <a:off x="5304550" y="962100"/>
                <a:ext cx="1135500" cy="49050"/>
              </a:xfrm>
              <a:custGeom>
                <a:avLst/>
                <a:gdLst/>
                <a:ahLst/>
                <a:cxnLst/>
                <a:rect l="l" t="t" r="r" b="b"/>
                <a:pathLst>
                  <a:path w="45420" h="1962" extrusionOk="0">
                    <a:moveTo>
                      <a:pt x="0" y="1"/>
                    </a:moveTo>
                    <a:lnTo>
                      <a:pt x="3571" y="932"/>
                    </a:lnTo>
                    <a:lnTo>
                      <a:pt x="5241" y="1359"/>
                    </a:lnTo>
                    <a:lnTo>
                      <a:pt x="6891" y="1762"/>
                    </a:lnTo>
                    <a:lnTo>
                      <a:pt x="6891" y="1651"/>
                    </a:lnTo>
                    <a:lnTo>
                      <a:pt x="6871" y="1359"/>
                    </a:lnTo>
                    <a:lnTo>
                      <a:pt x="5260" y="1029"/>
                    </a:lnTo>
                    <a:lnTo>
                      <a:pt x="3630" y="699"/>
                    </a:lnTo>
                    <a:lnTo>
                      <a:pt x="0" y="1"/>
                    </a:lnTo>
                    <a:close/>
                    <a:moveTo>
                      <a:pt x="6891" y="1762"/>
                    </a:moveTo>
                    <a:lnTo>
                      <a:pt x="6891" y="1767"/>
                    </a:lnTo>
                    <a:lnTo>
                      <a:pt x="6910" y="1767"/>
                    </a:lnTo>
                    <a:lnTo>
                      <a:pt x="6891" y="1762"/>
                    </a:lnTo>
                    <a:close/>
                    <a:moveTo>
                      <a:pt x="45419" y="1"/>
                    </a:moveTo>
                    <a:lnTo>
                      <a:pt x="44507" y="137"/>
                    </a:lnTo>
                    <a:lnTo>
                      <a:pt x="43595" y="272"/>
                    </a:lnTo>
                    <a:lnTo>
                      <a:pt x="42682" y="428"/>
                    </a:lnTo>
                    <a:lnTo>
                      <a:pt x="41790" y="602"/>
                    </a:lnTo>
                    <a:lnTo>
                      <a:pt x="40179" y="932"/>
                    </a:lnTo>
                    <a:lnTo>
                      <a:pt x="38606" y="1282"/>
                    </a:lnTo>
                    <a:lnTo>
                      <a:pt x="38568" y="1651"/>
                    </a:lnTo>
                    <a:lnTo>
                      <a:pt x="38568" y="1767"/>
                    </a:lnTo>
                    <a:lnTo>
                      <a:pt x="38509" y="1825"/>
                    </a:lnTo>
                    <a:lnTo>
                      <a:pt x="38490" y="1864"/>
                    </a:lnTo>
                    <a:lnTo>
                      <a:pt x="38490" y="1864"/>
                    </a:lnTo>
                    <a:lnTo>
                      <a:pt x="40179" y="1476"/>
                    </a:lnTo>
                    <a:lnTo>
                      <a:pt x="41887" y="1049"/>
                    </a:lnTo>
                    <a:lnTo>
                      <a:pt x="42760" y="816"/>
                    </a:lnTo>
                    <a:lnTo>
                      <a:pt x="43653" y="564"/>
                    </a:lnTo>
                    <a:lnTo>
                      <a:pt x="44526" y="292"/>
                    </a:lnTo>
                    <a:lnTo>
                      <a:pt x="45419" y="1"/>
                    </a:lnTo>
                    <a:close/>
                    <a:moveTo>
                      <a:pt x="30493" y="1321"/>
                    </a:moveTo>
                    <a:lnTo>
                      <a:pt x="22729" y="1340"/>
                    </a:lnTo>
                    <a:lnTo>
                      <a:pt x="14984" y="1379"/>
                    </a:lnTo>
                    <a:lnTo>
                      <a:pt x="11258" y="1398"/>
                    </a:lnTo>
                    <a:lnTo>
                      <a:pt x="9414" y="1418"/>
                    </a:lnTo>
                    <a:lnTo>
                      <a:pt x="7550" y="1437"/>
                    </a:lnTo>
                    <a:lnTo>
                      <a:pt x="7550" y="1553"/>
                    </a:lnTo>
                    <a:lnTo>
                      <a:pt x="7764" y="1864"/>
                    </a:lnTo>
                    <a:lnTo>
                      <a:pt x="9569" y="1883"/>
                    </a:lnTo>
                    <a:lnTo>
                      <a:pt x="11374" y="1883"/>
                    </a:lnTo>
                    <a:lnTo>
                      <a:pt x="14984" y="1903"/>
                    </a:lnTo>
                    <a:lnTo>
                      <a:pt x="22729" y="1942"/>
                    </a:lnTo>
                    <a:lnTo>
                      <a:pt x="30493" y="1961"/>
                    </a:lnTo>
                    <a:lnTo>
                      <a:pt x="37655" y="1922"/>
                    </a:lnTo>
                    <a:lnTo>
                      <a:pt x="37908" y="1553"/>
                    </a:lnTo>
                    <a:lnTo>
                      <a:pt x="37908" y="1359"/>
                    </a:lnTo>
                    <a:lnTo>
                      <a:pt x="30493" y="132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24"/>
              <p:cNvSpPr/>
              <p:nvPr/>
            </p:nvSpPr>
            <p:spPr>
              <a:xfrm>
                <a:off x="5476325" y="996075"/>
                <a:ext cx="22325" cy="12650"/>
              </a:xfrm>
              <a:custGeom>
                <a:avLst/>
                <a:gdLst/>
                <a:ahLst/>
                <a:cxnLst/>
                <a:rect l="l" t="t" r="r" b="b"/>
                <a:pathLst>
                  <a:path w="893" h="506" extrusionOk="0">
                    <a:moveTo>
                      <a:pt x="0" y="0"/>
                    </a:moveTo>
                    <a:lnTo>
                      <a:pt x="20" y="292"/>
                    </a:lnTo>
                    <a:lnTo>
                      <a:pt x="20" y="408"/>
                    </a:lnTo>
                    <a:lnTo>
                      <a:pt x="39" y="408"/>
                    </a:lnTo>
                    <a:lnTo>
                      <a:pt x="311" y="486"/>
                    </a:lnTo>
                    <a:lnTo>
                      <a:pt x="350" y="486"/>
                    </a:lnTo>
                    <a:lnTo>
                      <a:pt x="893" y="505"/>
                    </a:lnTo>
                    <a:lnTo>
                      <a:pt x="679" y="194"/>
                    </a:lnTo>
                    <a:lnTo>
                      <a:pt x="679" y="78"/>
                    </a:lnTo>
                    <a:lnTo>
                      <a:pt x="369" y="78"/>
                    </a:lnTo>
                    <a:lnTo>
                      <a:pt x="0" y="0"/>
                    </a:lnTo>
                    <a:close/>
                  </a:path>
                </a:pathLst>
              </a:custGeom>
              <a:solidFill>
                <a:srgbClr val="FFA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24"/>
              <p:cNvSpPr/>
              <p:nvPr/>
            </p:nvSpPr>
            <p:spPr>
              <a:xfrm>
                <a:off x="5476325" y="996075"/>
                <a:ext cx="22325" cy="12650"/>
              </a:xfrm>
              <a:custGeom>
                <a:avLst/>
                <a:gdLst/>
                <a:ahLst/>
                <a:cxnLst/>
                <a:rect l="l" t="t" r="r" b="b"/>
                <a:pathLst>
                  <a:path w="893" h="506" fill="none" extrusionOk="0">
                    <a:moveTo>
                      <a:pt x="0" y="0"/>
                    </a:moveTo>
                    <a:lnTo>
                      <a:pt x="0" y="0"/>
                    </a:lnTo>
                    <a:lnTo>
                      <a:pt x="20" y="292"/>
                    </a:lnTo>
                    <a:lnTo>
                      <a:pt x="20" y="408"/>
                    </a:lnTo>
                    <a:lnTo>
                      <a:pt x="39" y="408"/>
                    </a:lnTo>
                    <a:lnTo>
                      <a:pt x="39" y="408"/>
                    </a:lnTo>
                    <a:lnTo>
                      <a:pt x="311" y="486"/>
                    </a:lnTo>
                    <a:lnTo>
                      <a:pt x="330" y="486"/>
                    </a:lnTo>
                    <a:lnTo>
                      <a:pt x="350" y="486"/>
                    </a:lnTo>
                    <a:lnTo>
                      <a:pt x="350" y="486"/>
                    </a:lnTo>
                    <a:lnTo>
                      <a:pt x="893" y="505"/>
                    </a:lnTo>
                    <a:lnTo>
                      <a:pt x="679" y="194"/>
                    </a:lnTo>
                    <a:lnTo>
                      <a:pt x="679" y="194"/>
                    </a:lnTo>
                    <a:lnTo>
                      <a:pt x="679" y="78"/>
                    </a:lnTo>
                    <a:lnTo>
                      <a:pt x="679" y="78"/>
                    </a:lnTo>
                    <a:lnTo>
                      <a:pt x="369" y="78"/>
                    </a:lnTo>
                    <a:lnTo>
                      <a:pt x="369" y="7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24"/>
              <p:cNvSpPr/>
              <p:nvPr/>
            </p:nvSpPr>
            <p:spPr>
              <a:xfrm>
                <a:off x="6245925" y="994125"/>
                <a:ext cx="23800" cy="16050"/>
              </a:xfrm>
              <a:custGeom>
                <a:avLst/>
                <a:gdLst/>
                <a:ahLst/>
                <a:cxnLst/>
                <a:rect l="l" t="t" r="r" b="b"/>
                <a:pathLst>
                  <a:path w="952" h="642" extrusionOk="0">
                    <a:moveTo>
                      <a:pt x="951" y="1"/>
                    </a:moveTo>
                    <a:lnTo>
                      <a:pt x="563" y="78"/>
                    </a:lnTo>
                    <a:lnTo>
                      <a:pt x="253" y="78"/>
                    </a:lnTo>
                    <a:lnTo>
                      <a:pt x="253" y="272"/>
                    </a:lnTo>
                    <a:lnTo>
                      <a:pt x="0" y="641"/>
                    </a:lnTo>
                    <a:lnTo>
                      <a:pt x="660" y="641"/>
                    </a:lnTo>
                    <a:lnTo>
                      <a:pt x="835" y="583"/>
                    </a:lnTo>
                    <a:lnTo>
                      <a:pt x="854" y="544"/>
                    </a:lnTo>
                    <a:lnTo>
                      <a:pt x="913" y="486"/>
                    </a:lnTo>
                    <a:lnTo>
                      <a:pt x="913" y="370"/>
                    </a:lnTo>
                    <a:lnTo>
                      <a:pt x="951" y="1"/>
                    </a:lnTo>
                    <a:close/>
                  </a:path>
                </a:pathLst>
              </a:custGeom>
              <a:solidFill>
                <a:srgbClr val="FFA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24"/>
              <p:cNvSpPr/>
              <p:nvPr/>
            </p:nvSpPr>
            <p:spPr>
              <a:xfrm>
                <a:off x="6254175" y="998500"/>
                <a:ext cx="25" cy="25"/>
              </a:xfrm>
              <a:custGeom>
                <a:avLst/>
                <a:gdLst/>
                <a:ahLst/>
                <a:cxnLst/>
                <a:rect l="l" t="t" r="r" b="b"/>
                <a:pathLst>
                  <a:path w="1" h="1" fill="none" extrusionOk="0">
                    <a:moveTo>
                      <a:pt x="0" y="0"/>
                    </a:move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24"/>
              <p:cNvSpPr/>
              <p:nvPr/>
            </p:nvSpPr>
            <p:spPr>
              <a:xfrm>
                <a:off x="6245925" y="994125"/>
                <a:ext cx="23800" cy="16050"/>
              </a:xfrm>
              <a:custGeom>
                <a:avLst/>
                <a:gdLst/>
                <a:ahLst/>
                <a:cxnLst/>
                <a:rect l="l" t="t" r="r" b="b"/>
                <a:pathLst>
                  <a:path w="952" h="642" fill="none" extrusionOk="0">
                    <a:moveTo>
                      <a:pt x="951" y="1"/>
                    </a:moveTo>
                    <a:lnTo>
                      <a:pt x="951" y="1"/>
                    </a:lnTo>
                    <a:lnTo>
                      <a:pt x="563" y="78"/>
                    </a:lnTo>
                    <a:lnTo>
                      <a:pt x="253" y="78"/>
                    </a:lnTo>
                    <a:lnTo>
                      <a:pt x="253" y="78"/>
                    </a:lnTo>
                    <a:lnTo>
                      <a:pt x="253" y="272"/>
                    </a:lnTo>
                    <a:lnTo>
                      <a:pt x="0" y="641"/>
                    </a:lnTo>
                    <a:lnTo>
                      <a:pt x="602" y="641"/>
                    </a:lnTo>
                    <a:lnTo>
                      <a:pt x="621" y="641"/>
                    </a:lnTo>
                    <a:lnTo>
                      <a:pt x="660" y="641"/>
                    </a:lnTo>
                    <a:lnTo>
                      <a:pt x="660" y="641"/>
                    </a:lnTo>
                    <a:lnTo>
                      <a:pt x="835" y="583"/>
                    </a:lnTo>
                    <a:lnTo>
                      <a:pt x="854" y="544"/>
                    </a:lnTo>
                    <a:lnTo>
                      <a:pt x="913" y="486"/>
                    </a:lnTo>
                    <a:lnTo>
                      <a:pt x="913" y="370"/>
                    </a:lnTo>
                    <a:lnTo>
                      <a:pt x="913" y="370"/>
                    </a:lnTo>
                    <a:lnTo>
                      <a:pt x="95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903" name="Google Shape;1903;p24"/>
          <p:cNvGrpSpPr/>
          <p:nvPr/>
        </p:nvGrpSpPr>
        <p:grpSpPr>
          <a:xfrm rot="-222724">
            <a:off x="7650230" y="3668001"/>
            <a:ext cx="1571939" cy="1610165"/>
            <a:chOff x="-3128300" y="3184750"/>
            <a:chExt cx="1745650" cy="1788100"/>
          </a:xfrm>
        </p:grpSpPr>
        <p:sp>
          <p:nvSpPr>
            <p:cNvPr id="1904" name="Google Shape;1904;p24"/>
            <p:cNvSpPr/>
            <p:nvPr/>
          </p:nvSpPr>
          <p:spPr>
            <a:xfrm>
              <a:off x="-3128300" y="3184750"/>
              <a:ext cx="1745650" cy="1788100"/>
            </a:xfrm>
            <a:custGeom>
              <a:avLst/>
              <a:gdLst/>
              <a:ahLst/>
              <a:cxnLst/>
              <a:rect l="l" t="t" r="r" b="b"/>
              <a:pathLst>
                <a:path w="69826" h="71524" extrusionOk="0">
                  <a:moveTo>
                    <a:pt x="62244" y="1"/>
                  </a:moveTo>
                  <a:lnTo>
                    <a:pt x="61580" y="19"/>
                  </a:lnTo>
                  <a:lnTo>
                    <a:pt x="60934" y="56"/>
                  </a:lnTo>
                  <a:lnTo>
                    <a:pt x="60270" y="130"/>
                  </a:lnTo>
                  <a:lnTo>
                    <a:pt x="59624" y="222"/>
                  </a:lnTo>
                  <a:lnTo>
                    <a:pt x="59034" y="333"/>
                  </a:lnTo>
                  <a:lnTo>
                    <a:pt x="58462" y="481"/>
                  </a:lnTo>
                  <a:lnTo>
                    <a:pt x="57890" y="647"/>
                  </a:lnTo>
                  <a:lnTo>
                    <a:pt x="57337" y="813"/>
                  </a:lnTo>
                  <a:lnTo>
                    <a:pt x="56783" y="1016"/>
                  </a:lnTo>
                  <a:lnTo>
                    <a:pt x="56248" y="1255"/>
                  </a:lnTo>
                  <a:lnTo>
                    <a:pt x="55695" y="1495"/>
                  </a:lnTo>
                  <a:lnTo>
                    <a:pt x="55178" y="1754"/>
                  </a:lnTo>
                  <a:lnTo>
                    <a:pt x="54662" y="2030"/>
                  </a:lnTo>
                  <a:lnTo>
                    <a:pt x="54145" y="2325"/>
                  </a:lnTo>
                  <a:lnTo>
                    <a:pt x="53647" y="2639"/>
                  </a:lnTo>
                  <a:lnTo>
                    <a:pt x="53167" y="2971"/>
                  </a:lnTo>
                  <a:lnTo>
                    <a:pt x="52688" y="3322"/>
                  </a:lnTo>
                  <a:lnTo>
                    <a:pt x="52226" y="3691"/>
                  </a:lnTo>
                  <a:lnTo>
                    <a:pt x="51784" y="4078"/>
                  </a:lnTo>
                  <a:lnTo>
                    <a:pt x="51341" y="4465"/>
                  </a:lnTo>
                  <a:lnTo>
                    <a:pt x="50917" y="4871"/>
                  </a:lnTo>
                  <a:lnTo>
                    <a:pt x="50492" y="5296"/>
                  </a:lnTo>
                  <a:lnTo>
                    <a:pt x="50087" y="5738"/>
                  </a:lnTo>
                  <a:lnTo>
                    <a:pt x="49699" y="6199"/>
                  </a:lnTo>
                  <a:lnTo>
                    <a:pt x="49330" y="6661"/>
                  </a:lnTo>
                  <a:lnTo>
                    <a:pt x="48980" y="7122"/>
                  </a:lnTo>
                  <a:lnTo>
                    <a:pt x="48629" y="7620"/>
                  </a:lnTo>
                  <a:lnTo>
                    <a:pt x="48316" y="8118"/>
                  </a:lnTo>
                  <a:lnTo>
                    <a:pt x="48002" y="8616"/>
                  </a:lnTo>
                  <a:lnTo>
                    <a:pt x="47707" y="9133"/>
                  </a:lnTo>
                  <a:lnTo>
                    <a:pt x="47430" y="9668"/>
                  </a:lnTo>
                  <a:lnTo>
                    <a:pt x="47172" y="10203"/>
                  </a:lnTo>
                  <a:lnTo>
                    <a:pt x="46932" y="10738"/>
                  </a:lnTo>
                  <a:lnTo>
                    <a:pt x="46711" y="11291"/>
                  </a:lnTo>
                  <a:lnTo>
                    <a:pt x="46508" y="11845"/>
                  </a:lnTo>
                  <a:lnTo>
                    <a:pt x="46323" y="12398"/>
                  </a:lnTo>
                  <a:lnTo>
                    <a:pt x="46176" y="12933"/>
                  </a:lnTo>
                  <a:lnTo>
                    <a:pt x="46046" y="13450"/>
                  </a:lnTo>
                  <a:lnTo>
                    <a:pt x="45917" y="13966"/>
                  </a:lnTo>
                  <a:lnTo>
                    <a:pt x="45807" y="14501"/>
                  </a:lnTo>
                  <a:lnTo>
                    <a:pt x="45714" y="15036"/>
                  </a:lnTo>
                  <a:lnTo>
                    <a:pt x="45641" y="15571"/>
                  </a:lnTo>
                  <a:lnTo>
                    <a:pt x="45585" y="16106"/>
                  </a:lnTo>
                  <a:lnTo>
                    <a:pt x="45548" y="16641"/>
                  </a:lnTo>
                  <a:lnTo>
                    <a:pt x="45511" y="17176"/>
                  </a:lnTo>
                  <a:lnTo>
                    <a:pt x="45493" y="17711"/>
                  </a:lnTo>
                  <a:lnTo>
                    <a:pt x="45493" y="18264"/>
                  </a:lnTo>
                  <a:lnTo>
                    <a:pt x="45493" y="18799"/>
                  </a:lnTo>
                  <a:lnTo>
                    <a:pt x="45530" y="19334"/>
                  </a:lnTo>
                  <a:lnTo>
                    <a:pt x="45567" y="19869"/>
                  </a:lnTo>
                  <a:lnTo>
                    <a:pt x="45622" y="20404"/>
                  </a:lnTo>
                  <a:lnTo>
                    <a:pt x="45677" y="20958"/>
                  </a:lnTo>
                  <a:lnTo>
                    <a:pt x="45770" y="21493"/>
                  </a:lnTo>
                  <a:lnTo>
                    <a:pt x="45862" y="22009"/>
                  </a:lnTo>
                  <a:lnTo>
                    <a:pt x="45973" y="22544"/>
                  </a:lnTo>
                  <a:lnTo>
                    <a:pt x="46083" y="23079"/>
                  </a:lnTo>
                  <a:lnTo>
                    <a:pt x="46212" y="23596"/>
                  </a:lnTo>
                  <a:lnTo>
                    <a:pt x="46360" y="24131"/>
                  </a:lnTo>
                  <a:lnTo>
                    <a:pt x="46526" y="24647"/>
                  </a:lnTo>
                  <a:lnTo>
                    <a:pt x="46692" y="25164"/>
                  </a:lnTo>
                  <a:lnTo>
                    <a:pt x="46877" y="25680"/>
                  </a:lnTo>
                  <a:lnTo>
                    <a:pt x="47061" y="26179"/>
                  </a:lnTo>
                  <a:lnTo>
                    <a:pt x="47282" y="26677"/>
                  </a:lnTo>
                  <a:lnTo>
                    <a:pt x="47485" y="27175"/>
                  </a:lnTo>
                  <a:lnTo>
                    <a:pt x="47725" y="27673"/>
                  </a:lnTo>
                  <a:lnTo>
                    <a:pt x="47965" y="28153"/>
                  </a:lnTo>
                  <a:lnTo>
                    <a:pt x="48223" y="28632"/>
                  </a:lnTo>
                  <a:lnTo>
                    <a:pt x="48482" y="29112"/>
                  </a:lnTo>
                  <a:lnTo>
                    <a:pt x="48223" y="28872"/>
                  </a:lnTo>
                  <a:lnTo>
                    <a:pt x="47947" y="28669"/>
                  </a:lnTo>
                  <a:lnTo>
                    <a:pt x="47651" y="28485"/>
                  </a:lnTo>
                  <a:lnTo>
                    <a:pt x="47319" y="28319"/>
                  </a:lnTo>
                  <a:lnTo>
                    <a:pt x="46987" y="28189"/>
                  </a:lnTo>
                  <a:lnTo>
                    <a:pt x="46655" y="28079"/>
                  </a:lnTo>
                  <a:lnTo>
                    <a:pt x="46305" y="27986"/>
                  </a:lnTo>
                  <a:lnTo>
                    <a:pt x="45936" y="27931"/>
                  </a:lnTo>
                  <a:lnTo>
                    <a:pt x="45585" y="27894"/>
                  </a:lnTo>
                  <a:lnTo>
                    <a:pt x="45216" y="27894"/>
                  </a:lnTo>
                  <a:lnTo>
                    <a:pt x="44847" y="27913"/>
                  </a:lnTo>
                  <a:lnTo>
                    <a:pt x="44478" y="27950"/>
                  </a:lnTo>
                  <a:lnTo>
                    <a:pt x="44128" y="28023"/>
                  </a:lnTo>
                  <a:lnTo>
                    <a:pt x="43777" y="28134"/>
                  </a:lnTo>
                  <a:lnTo>
                    <a:pt x="43445" y="28263"/>
                  </a:lnTo>
                  <a:lnTo>
                    <a:pt x="43113" y="28411"/>
                  </a:lnTo>
                  <a:lnTo>
                    <a:pt x="42726" y="28651"/>
                  </a:lnTo>
                  <a:lnTo>
                    <a:pt x="42338" y="28927"/>
                  </a:lnTo>
                  <a:lnTo>
                    <a:pt x="41988" y="29223"/>
                  </a:lnTo>
                  <a:lnTo>
                    <a:pt x="41674" y="29555"/>
                  </a:lnTo>
                  <a:lnTo>
                    <a:pt x="41361" y="29905"/>
                  </a:lnTo>
                  <a:lnTo>
                    <a:pt x="41102" y="30274"/>
                  </a:lnTo>
                  <a:lnTo>
                    <a:pt x="40844" y="30661"/>
                  </a:lnTo>
                  <a:lnTo>
                    <a:pt x="40623" y="31067"/>
                  </a:lnTo>
                  <a:lnTo>
                    <a:pt x="40420" y="31492"/>
                  </a:lnTo>
                  <a:lnTo>
                    <a:pt x="40254" y="31934"/>
                  </a:lnTo>
                  <a:lnTo>
                    <a:pt x="40106" y="32396"/>
                  </a:lnTo>
                  <a:lnTo>
                    <a:pt x="39977" y="32857"/>
                  </a:lnTo>
                  <a:lnTo>
                    <a:pt x="39885" y="33318"/>
                  </a:lnTo>
                  <a:lnTo>
                    <a:pt x="39811" y="33779"/>
                  </a:lnTo>
                  <a:lnTo>
                    <a:pt x="39756" y="34259"/>
                  </a:lnTo>
                  <a:lnTo>
                    <a:pt x="39737" y="34720"/>
                  </a:lnTo>
                  <a:lnTo>
                    <a:pt x="39737" y="35200"/>
                  </a:lnTo>
                  <a:lnTo>
                    <a:pt x="39737" y="35661"/>
                  </a:lnTo>
                  <a:lnTo>
                    <a:pt x="39774" y="36122"/>
                  </a:lnTo>
                  <a:lnTo>
                    <a:pt x="39829" y="36583"/>
                  </a:lnTo>
                  <a:lnTo>
                    <a:pt x="39903" y="37044"/>
                  </a:lnTo>
                  <a:lnTo>
                    <a:pt x="39977" y="37506"/>
                  </a:lnTo>
                  <a:lnTo>
                    <a:pt x="40069" y="37967"/>
                  </a:lnTo>
                  <a:lnTo>
                    <a:pt x="40180" y="38428"/>
                  </a:lnTo>
                  <a:lnTo>
                    <a:pt x="40420" y="39332"/>
                  </a:lnTo>
                  <a:lnTo>
                    <a:pt x="40678" y="40236"/>
                  </a:lnTo>
                  <a:lnTo>
                    <a:pt x="40973" y="41140"/>
                  </a:lnTo>
                  <a:lnTo>
                    <a:pt x="41268" y="42025"/>
                  </a:lnTo>
                  <a:lnTo>
                    <a:pt x="41047" y="41472"/>
                  </a:lnTo>
                  <a:lnTo>
                    <a:pt x="40789" y="40918"/>
                  </a:lnTo>
                  <a:lnTo>
                    <a:pt x="40512" y="40402"/>
                  </a:lnTo>
                  <a:lnTo>
                    <a:pt x="40198" y="39904"/>
                  </a:lnTo>
                  <a:lnTo>
                    <a:pt x="39866" y="39424"/>
                  </a:lnTo>
                  <a:lnTo>
                    <a:pt x="39497" y="38963"/>
                  </a:lnTo>
                  <a:lnTo>
                    <a:pt x="39110" y="38520"/>
                  </a:lnTo>
                  <a:lnTo>
                    <a:pt x="38686" y="38096"/>
                  </a:lnTo>
                  <a:lnTo>
                    <a:pt x="38243" y="37690"/>
                  </a:lnTo>
                  <a:lnTo>
                    <a:pt x="37782" y="37321"/>
                  </a:lnTo>
                  <a:lnTo>
                    <a:pt x="37302" y="36971"/>
                  </a:lnTo>
                  <a:lnTo>
                    <a:pt x="36804" y="36639"/>
                  </a:lnTo>
                  <a:lnTo>
                    <a:pt x="36288" y="36343"/>
                  </a:lnTo>
                  <a:lnTo>
                    <a:pt x="35771" y="36067"/>
                  </a:lnTo>
                  <a:lnTo>
                    <a:pt x="35218" y="35808"/>
                  </a:lnTo>
                  <a:lnTo>
                    <a:pt x="34664" y="35587"/>
                  </a:lnTo>
                  <a:lnTo>
                    <a:pt x="34111" y="35384"/>
                  </a:lnTo>
                  <a:lnTo>
                    <a:pt x="33520" y="35218"/>
                  </a:lnTo>
                  <a:lnTo>
                    <a:pt x="32948" y="35070"/>
                  </a:lnTo>
                  <a:lnTo>
                    <a:pt x="32358" y="34960"/>
                  </a:lnTo>
                  <a:lnTo>
                    <a:pt x="31768" y="34868"/>
                  </a:lnTo>
                  <a:lnTo>
                    <a:pt x="31177" y="34812"/>
                  </a:lnTo>
                  <a:lnTo>
                    <a:pt x="30587" y="34794"/>
                  </a:lnTo>
                  <a:lnTo>
                    <a:pt x="29997" y="34794"/>
                  </a:lnTo>
                  <a:lnTo>
                    <a:pt x="29406" y="34831"/>
                  </a:lnTo>
                  <a:lnTo>
                    <a:pt x="28816" y="34904"/>
                  </a:lnTo>
                  <a:lnTo>
                    <a:pt x="28226" y="35015"/>
                  </a:lnTo>
                  <a:lnTo>
                    <a:pt x="27654" y="35144"/>
                  </a:lnTo>
                  <a:lnTo>
                    <a:pt x="27100" y="35310"/>
                  </a:lnTo>
                  <a:lnTo>
                    <a:pt x="26529" y="35513"/>
                  </a:lnTo>
                  <a:lnTo>
                    <a:pt x="25994" y="35753"/>
                  </a:lnTo>
                  <a:lnTo>
                    <a:pt x="25459" y="36030"/>
                  </a:lnTo>
                  <a:lnTo>
                    <a:pt x="24961" y="36343"/>
                  </a:lnTo>
                  <a:lnTo>
                    <a:pt x="24481" y="36675"/>
                  </a:lnTo>
                  <a:lnTo>
                    <a:pt x="24020" y="37026"/>
                  </a:lnTo>
                  <a:lnTo>
                    <a:pt x="23595" y="37413"/>
                  </a:lnTo>
                  <a:lnTo>
                    <a:pt x="23190" y="37819"/>
                  </a:lnTo>
                  <a:lnTo>
                    <a:pt x="22802" y="38244"/>
                  </a:lnTo>
                  <a:lnTo>
                    <a:pt x="22433" y="38686"/>
                  </a:lnTo>
                  <a:lnTo>
                    <a:pt x="22101" y="39166"/>
                  </a:lnTo>
                  <a:lnTo>
                    <a:pt x="21787" y="39646"/>
                  </a:lnTo>
                  <a:lnTo>
                    <a:pt x="21492" y="40162"/>
                  </a:lnTo>
                  <a:lnTo>
                    <a:pt x="21234" y="40679"/>
                  </a:lnTo>
                  <a:lnTo>
                    <a:pt x="20994" y="41214"/>
                  </a:lnTo>
                  <a:lnTo>
                    <a:pt x="20791" y="41749"/>
                  </a:lnTo>
                  <a:lnTo>
                    <a:pt x="20607" y="42302"/>
                  </a:lnTo>
                  <a:lnTo>
                    <a:pt x="20441" y="42856"/>
                  </a:lnTo>
                  <a:lnTo>
                    <a:pt x="20312" y="43427"/>
                  </a:lnTo>
                  <a:lnTo>
                    <a:pt x="20201" y="43999"/>
                  </a:lnTo>
                  <a:lnTo>
                    <a:pt x="20127" y="44590"/>
                  </a:lnTo>
                  <a:lnTo>
                    <a:pt x="20072" y="45162"/>
                  </a:lnTo>
                  <a:lnTo>
                    <a:pt x="20053" y="45752"/>
                  </a:lnTo>
                  <a:lnTo>
                    <a:pt x="20053" y="46342"/>
                  </a:lnTo>
                  <a:lnTo>
                    <a:pt x="20090" y="46914"/>
                  </a:lnTo>
                  <a:lnTo>
                    <a:pt x="20146" y="47486"/>
                  </a:lnTo>
                  <a:lnTo>
                    <a:pt x="20238" y="48058"/>
                  </a:lnTo>
                  <a:lnTo>
                    <a:pt x="20349" y="48630"/>
                  </a:lnTo>
                  <a:lnTo>
                    <a:pt x="20515" y="49183"/>
                  </a:lnTo>
                  <a:lnTo>
                    <a:pt x="20681" y="49737"/>
                  </a:lnTo>
                  <a:lnTo>
                    <a:pt x="20902" y="50272"/>
                  </a:lnTo>
                  <a:lnTo>
                    <a:pt x="21142" y="50807"/>
                  </a:lnTo>
                  <a:lnTo>
                    <a:pt x="21400" y="51305"/>
                  </a:lnTo>
                  <a:lnTo>
                    <a:pt x="21695" y="51803"/>
                  </a:lnTo>
                  <a:lnTo>
                    <a:pt x="22027" y="52282"/>
                  </a:lnTo>
                  <a:lnTo>
                    <a:pt x="21677" y="51877"/>
                  </a:lnTo>
                  <a:lnTo>
                    <a:pt x="21308" y="51489"/>
                  </a:lnTo>
                  <a:lnTo>
                    <a:pt x="20920" y="51102"/>
                  </a:lnTo>
                  <a:lnTo>
                    <a:pt x="20515" y="50751"/>
                  </a:lnTo>
                  <a:lnTo>
                    <a:pt x="20090" y="50419"/>
                  </a:lnTo>
                  <a:lnTo>
                    <a:pt x="19648" y="50106"/>
                  </a:lnTo>
                  <a:lnTo>
                    <a:pt x="19186" y="49792"/>
                  </a:lnTo>
                  <a:lnTo>
                    <a:pt x="18725" y="49515"/>
                  </a:lnTo>
                  <a:lnTo>
                    <a:pt x="18246" y="49257"/>
                  </a:lnTo>
                  <a:lnTo>
                    <a:pt x="17766" y="49017"/>
                  </a:lnTo>
                  <a:lnTo>
                    <a:pt x="17268" y="48814"/>
                  </a:lnTo>
                  <a:lnTo>
                    <a:pt x="16770" y="48611"/>
                  </a:lnTo>
                  <a:lnTo>
                    <a:pt x="16253" y="48427"/>
                  </a:lnTo>
                  <a:lnTo>
                    <a:pt x="15718" y="48279"/>
                  </a:lnTo>
                  <a:lnTo>
                    <a:pt x="15202" y="48150"/>
                  </a:lnTo>
                  <a:lnTo>
                    <a:pt x="14667" y="48021"/>
                  </a:lnTo>
                  <a:lnTo>
                    <a:pt x="14132" y="47929"/>
                  </a:lnTo>
                  <a:lnTo>
                    <a:pt x="13597" y="47873"/>
                  </a:lnTo>
                  <a:lnTo>
                    <a:pt x="13043" y="47818"/>
                  </a:lnTo>
                  <a:lnTo>
                    <a:pt x="12508" y="47800"/>
                  </a:lnTo>
                  <a:lnTo>
                    <a:pt x="11955" y="47800"/>
                  </a:lnTo>
                  <a:lnTo>
                    <a:pt x="11420" y="47818"/>
                  </a:lnTo>
                  <a:lnTo>
                    <a:pt x="10885" y="47855"/>
                  </a:lnTo>
                  <a:lnTo>
                    <a:pt x="10331" y="47910"/>
                  </a:lnTo>
                  <a:lnTo>
                    <a:pt x="9796" y="48002"/>
                  </a:lnTo>
                  <a:lnTo>
                    <a:pt x="9280" y="48113"/>
                  </a:lnTo>
                  <a:lnTo>
                    <a:pt x="8745" y="48242"/>
                  </a:lnTo>
                  <a:lnTo>
                    <a:pt x="8228" y="48408"/>
                  </a:lnTo>
                  <a:lnTo>
                    <a:pt x="7730" y="48593"/>
                  </a:lnTo>
                  <a:lnTo>
                    <a:pt x="7214" y="48796"/>
                  </a:lnTo>
                  <a:lnTo>
                    <a:pt x="6734" y="49036"/>
                  </a:lnTo>
                  <a:lnTo>
                    <a:pt x="6254" y="49294"/>
                  </a:lnTo>
                  <a:lnTo>
                    <a:pt x="5775" y="49571"/>
                  </a:lnTo>
                  <a:lnTo>
                    <a:pt x="5314" y="49884"/>
                  </a:lnTo>
                  <a:lnTo>
                    <a:pt x="4852" y="50216"/>
                  </a:lnTo>
                  <a:lnTo>
                    <a:pt x="4428" y="50567"/>
                  </a:lnTo>
                  <a:lnTo>
                    <a:pt x="4022" y="50936"/>
                  </a:lnTo>
                  <a:lnTo>
                    <a:pt x="3635" y="51342"/>
                  </a:lnTo>
                  <a:lnTo>
                    <a:pt x="3247" y="51747"/>
                  </a:lnTo>
                  <a:lnTo>
                    <a:pt x="2897" y="52172"/>
                  </a:lnTo>
                  <a:lnTo>
                    <a:pt x="2565" y="52614"/>
                  </a:lnTo>
                  <a:lnTo>
                    <a:pt x="2233" y="53057"/>
                  </a:lnTo>
                  <a:lnTo>
                    <a:pt x="1938" y="53537"/>
                  </a:lnTo>
                  <a:lnTo>
                    <a:pt x="1661" y="54017"/>
                  </a:lnTo>
                  <a:lnTo>
                    <a:pt x="1403" y="54515"/>
                  </a:lnTo>
                  <a:lnTo>
                    <a:pt x="1163" y="55013"/>
                  </a:lnTo>
                  <a:lnTo>
                    <a:pt x="941" y="55529"/>
                  </a:lnTo>
                  <a:lnTo>
                    <a:pt x="757" y="56064"/>
                  </a:lnTo>
                  <a:lnTo>
                    <a:pt x="572" y="56581"/>
                  </a:lnTo>
                  <a:lnTo>
                    <a:pt x="425" y="57116"/>
                  </a:lnTo>
                  <a:lnTo>
                    <a:pt x="296" y="57669"/>
                  </a:lnTo>
                  <a:lnTo>
                    <a:pt x="185" y="58223"/>
                  </a:lnTo>
                  <a:lnTo>
                    <a:pt x="111" y="58758"/>
                  </a:lnTo>
                  <a:lnTo>
                    <a:pt x="37" y="59311"/>
                  </a:lnTo>
                  <a:lnTo>
                    <a:pt x="1" y="59883"/>
                  </a:lnTo>
                  <a:lnTo>
                    <a:pt x="1" y="60436"/>
                  </a:lnTo>
                  <a:lnTo>
                    <a:pt x="19" y="60990"/>
                  </a:lnTo>
                  <a:lnTo>
                    <a:pt x="56" y="61543"/>
                  </a:lnTo>
                  <a:lnTo>
                    <a:pt x="111" y="62097"/>
                  </a:lnTo>
                  <a:lnTo>
                    <a:pt x="204" y="62632"/>
                  </a:lnTo>
                  <a:lnTo>
                    <a:pt x="314" y="63185"/>
                  </a:lnTo>
                  <a:lnTo>
                    <a:pt x="462" y="63720"/>
                  </a:lnTo>
                  <a:lnTo>
                    <a:pt x="628" y="64255"/>
                  </a:lnTo>
                  <a:lnTo>
                    <a:pt x="831" y="64772"/>
                  </a:lnTo>
                  <a:lnTo>
                    <a:pt x="10590" y="65731"/>
                  </a:lnTo>
                  <a:lnTo>
                    <a:pt x="20994" y="66746"/>
                  </a:lnTo>
                  <a:lnTo>
                    <a:pt x="69826" y="71524"/>
                  </a:lnTo>
                  <a:lnTo>
                    <a:pt x="69826" y="2049"/>
                  </a:lnTo>
                  <a:lnTo>
                    <a:pt x="69254" y="1735"/>
                  </a:lnTo>
                  <a:lnTo>
                    <a:pt x="68645" y="1440"/>
                  </a:lnTo>
                  <a:lnTo>
                    <a:pt x="68055" y="1182"/>
                  </a:lnTo>
                  <a:lnTo>
                    <a:pt x="67427" y="942"/>
                  </a:lnTo>
                  <a:lnTo>
                    <a:pt x="66800" y="720"/>
                  </a:lnTo>
                  <a:lnTo>
                    <a:pt x="66173" y="536"/>
                  </a:lnTo>
                  <a:lnTo>
                    <a:pt x="65527" y="388"/>
                  </a:lnTo>
                  <a:lnTo>
                    <a:pt x="64882" y="241"/>
                  </a:lnTo>
                  <a:lnTo>
                    <a:pt x="64218" y="149"/>
                  </a:lnTo>
                  <a:lnTo>
                    <a:pt x="63572" y="75"/>
                  </a:lnTo>
                  <a:lnTo>
                    <a:pt x="62908" y="19"/>
                  </a:lnTo>
                  <a:lnTo>
                    <a:pt x="6224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24"/>
            <p:cNvSpPr/>
            <p:nvPr/>
          </p:nvSpPr>
          <p:spPr>
            <a:xfrm>
              <a:off x="-2670849" y="3653325"/>
              <a:ext cx="1288115" cy="1319439"/>
            </a:xfrm>
            <a:custGeom>
              <a:avLst/>
              <a:gdLst/>
              <a:ahLst/>
              <a:cxnLst/>
              <a:rect l="l" t="t" r="r" b="b"/>
              <a:pathLst>
                <a:path w="69826" h="71524" extrusionOk="0">
                  <a:moveTo>
                    <a:pt x="62244" y="1"/>
                  </a:moveTo>
                  <a:lnTo>
                    <a:pt x="61580" y="19"/>
                  </a:lnTo>
                  <a:lnTo>
                    <a:pt x="60934" y="56"/>
                  </a:lnTo>
                  <a:lnTo>
                    <a:pt x="60270" y="130"/>
                  </a:lnTo>
                  <a:lnTo>
                    <a:pt x="59624" y="222"/>
                  </a:lnTo>
                  <a:lnTo>
                    <a:pt x="59034" y="333"/>
                  </a:lnTo>
                  <a:lnTo>
                    <a:pt x="58462" y="481"/>
                  </a:lnTo>
                  <a:lnTo>
                    <a:pt x="57890" y="647"/>
                  </a:lnTo>
                  <a:lnTo>
                    <a:pt x="57337" y="813"/>
                  </a:lnTo>
                  <a:lnTo>
                    <a:pt x="56783" y="1016"/>
                  </a:lnTo>
                  <a:lnTo>
                    <a:pt x="56248" y="1255"/>
                  </a:lnTo>
                  <a:lnTo>
                    <a:pt x="55695" y="1495"/>
                  </a:lnTo>
                  <a:lnTo>
                    <a:pt x="55178" y="1754"/>
                  </a:lnTo>
                  <a:lnTo>
                    <a:pt x="54662" y="2030"/>
                  </a:lnTo>
                  <a:lnTo>
                    <a:pt x="54145" y="2325"/>
                  </a:lnTo>
                  <a:lnTo>
                    <a:pt x="53647" y="2639"/>
                  </a:lnTo>
                  <a:lnTo>
                    <a:pt x="53167" y="2971"/>
                  </a:lnTo>
                  <a:lnTo>
                    <a:pt x="52688" y="3322"/>
                  </a:lnTo>
                  <a:lnTo>
                    <a:pt x="52226" y="3691"/>
                  </a:lnTo>
                  <a:lnTo>
                    <a:pt x="51784" y="4078"/>
                  </a:lnTo>
                  <a:lnTo>
                    <a:pt x="51341" y="4465"/>
                  </a:lnTo>
                  <a:lnTo>
                    <a:pt x="50917" y="4871"/>
                  </a:lnTo>
                  <a:lnTo>
                    <a:pt x="50492" y="5296"/>
                  </a:lnTo>
                  <a:lnTo>
                    <a:pt x="50087" y="5738"/>
                  </a:lnTo>
                  <a:lnTo>
                    <a:pt x="49699" y="6199"/>
                  </a:lnTo>
                  <a:lnTo>
                    <a:pt x="49330" y="6661"/>
                  </a:lnTo>
                  <a:lnTo>
                    <a:pt x="48980" y="7122"/>
                  </a:lnTo>
                  <a:lnTo>
                    <a:pt x="48629" y="7620"/>
                  </a:lnTo>
                  <a:lnTo>
                    <a:pt x="48316" y="8118"/>
                  </a:lnTo>
                  <a:lnTo>
                    <a:pt x="48002" y="8616"/>
                  </a:lnTo>
                  <a:lnTo>
                    <a:pt x="47707" y="9133"/>
                  </a:lnTo>
                  <a:lnTo>
                    <a:pt x="47430" y="9668"/>
                  </a:lnTo>
                  <a:lnTo>
                    <a:pt x="47172" y="10203"/>
                  </a:lnTo>
                  <a:lnTo>
                    <a:pt x="46932" y="10738"/>
                  </a:lnTo>
                  <a:lnTo>
                    <a:pt x="46711" y="11291"/>
                  </a:lnTo>
                  <a:lnTo>
                    <a:pt x="46508" y="11845"/>
                  </a:lnTo>
                  <a:lnTo>
                    <a:pt x="46323" y="12398"/>
                  </a:lnTo>
                  <a:lnTo>
                    <a:pt x="46176" y="12933"/>
                  </a:lnTo>
                  <a:lnTo>
                    <a:pt x="46046" y="13450"/>
                  </a:lnTo>
                  <a:lnTo>
                    <a:pt x="45917" y="13966"/>
                  </a:lnTo>
                  <a:lnTo>
                    <a:pt x="45807" y="14501"/>
                  </a:lnTo>
                  <a:lnTo>
                    <a:pt x="45714" y="15036"/>
                  </a:lnTo>
                  <a:lnTo>
                    <a:pt x="45641" y="15571"/>
                  </a:lnTo>
                  <a:lnTo>
                    <a:pt x="45585" y="16106"/>
                  </a:lnTo>
                  <a:lnTo>
                    <a:pt x="45548" y="16641"/>
                  </a:lnTo>
                  <a:lnTo>
                    <a:pt x="45511" y="17176"/>
                  </a:lnTo>
                  <a:lnTo>
                    <a:pt x="45493" y="17711"/>
                  </a:lnTo>
                  <a:lnTo>
                    <a:pt x="45493" y="18264"/>
                  </a:lnTo>
                  <a:lnTo>
                    <a:pt x="45493" y="18799"/>
                  </a:lnTo>
                  <a:lnTo>
                    <a:pt x="45530" y="19334"/>
                  </a:lnTo>
                  <a:lnTo>
                    <a:pt x="45567" y="19869"/>
                  </a:lnTo>
                  <a:lnTo>
                    <a:pt x="45622" y="20404"/>
                  </a:lnTo>
                  <a:lnTo>
                    <a:pt x="45677" y="20958"/>
                  </a:lnTo>
                  <a:lnTo>
                    <a:pt x="45770" y="21493"/>
                  </a:lnTo>
                  <a:lnTo>
                    <a:pt x="45862" y="22009"/>
                  </a:lnTo>
                  <a:lnTo>
                    <a:pt x="45973" y="22544"/>
                  </a:lnTo>
                  <a:lnTo>
                    <a:pt x="46083" y="23079"/>
                  </a:lnTo>
                  <a:lnTo>
                    <a:pt x="46212" y="23596"/>
                  </a:lnTo>
                  <a:lnTo>
                    <a:pt x="46360" y="24131"/>
                  </a:lnTo>
                  <a:lnTo>
                    <a:pt x="46526" y="24647"/>
                  </a:lnTo>
                  <a:lnTo>
                    <a:pt x="46692" y="25164"/>
                  </a:lnTo>
                  <a:lnTo>
                    <a:pt x="46877" y="25680"/>
                  </a:lnTo>
                  <a:lnTo>
                    <a:pt x="47061" y="26179"/>
                  </a:lnTo>
                  <a:lnTo>
                    <a:pt x="47282" y="26677"/>
                  </a:lnTo>
                  <a:lnTo>
                    <a:pt x="47485" y="27175"/>
                  </a:lnTo>
                  <a:lnTo>
                    <a:pt x="47725" y="27673"/>
                  </a:lnTo>
                  <a:lnTo>
                    <a:pt x="47965" y="28153"/>
                  </a:lnTo>
                  <a:lnTo>
                    <a:pt x="48223" y="28632"/>
                  </a:lnTo>
                  <a:lnTo>
                    <a:pt x="48482" y="29112"/>
                  </a:lnTo>
                  <a:lnTo>
                    <a:pt x="48223" y="28872"/>
                  </a:lnTo>
                  <a:lnTo>
                    <a:pt x="47947" y="28669"/>
                  </a:lnTo>
                  <a:lnTo>
                    <a:pt x="47651" y="28485"/>
                  </a:lnTo>
                  <a:lnTo>
                    <a:pt x="47319" y="28319"/>
                  </a:lnTo>
                  <a:lnTo>
                    <a:pt x="46987" y="28189"/>
                  </a:lnTo>
                  <a:lnTo>
                    <a:pt x="46655" y="28079"/>
                  </a:lnTo>
                  <a:lnTo>
                    <a:pt x="46305" y="27986"/>
                  </a:lnTo>
                  <a:lnTo>
                    <a:pt x="45936" y="27931"/>
                  </a:lnTo>
                  <a:lnTo>
                    <a:pt x="45585" y="27894"/>
                  </a:lnTo>
                  <a:lnTo>
                    <a:pt x="45216" y="27894"/>
                  </a:lnTo>
                  <a:lnTo>
                    <a:pt x="44847" y="27913"/>
                  </a:lnTo>
                  <a:lnTo>
                    <a:pt x="44478" y="27950"/>
                  </a:lnTo>
                  <a:lnTo>
                    <a:pt x="44128" y="28023"/>
                  </a:lnTo>
                  <a:lnTo>
                    <a:pt x="43777" y="28134"/>
                  </a:lnTo>
                  <a:lnTo>
                    <a:pt x="43445" y="28263"/>
                  </a:lnTo>
                  <a:lnTo>
                    <a:pt x="43113" y="28411"/>
                  </a:lnTo>
                  <a:lnTo>
                    <a:pt x="42726" y="28651"/>
                  </a:lnTo>
                  <a:lnTo>
                    <a:pt x="42338" y="28927"/>
                  </a:lnTo>
                  <a:lnTo>
                    <a:pt x="41988" y="29223"/>
                  </a:lnTo>
                  <a:lnTo>
                    <a:pt x="41674" y="29555"/>
                  </a:lnTo>
                  <a:lnTo>
                    <a:pt x="41361" y="29905"/>
                  </a:lnTo>
                  <a:lnTo>
                    <a:pt x="41102" y="30274"/>
                  </a:lnTo>
                  <a:lnTo>
                    <a:pt x="40844" y="30661"/>
                  </a:lnTo>
                  <a:lnTo>
                    <a:pt x="40623" y="31067"/>
                  </a:lnTo>
                  <a:lnTo>
                    <a:pt x="40420" y="31492"/>
                  </a:lnTo>
                  <a:lnTo>
                    <a:pt x="40254" y="31934"/>
                  </a:lnTo>
                  <a:lnTo>
                    <a:pt x="40106" y="32396"/>
                  </a:lnTo>
                  <a:lnTo>
                    <a:pt x="39977" y="32857"/>
                  </a:lnTo>
                  <a:lnTo>
                    <a:pt x="39885" y="33318"/>
                  </a:lnTo>
                  <a:lnTo>
                    <a:pt x="39811" y="33779"/>
                  </a:lnTo>
                  <a:lnTo>
                    <a:pt x="39756" y="34259"/>
                  </a:lnTo>
                  <a:lnTo>
                    <a:pt x="39737" y="34720"/>
                  </a:lnTo>
                  <a:lnTo>
                    <a:pt x="39737" y="35200"/>
                  </a:lnTo>
                  <a:lnTo>
                    <a:pt x="39737" y="35661"/>
                  </a:lnTo>
                  <a:lnTo>
                    <a:pt x="39774" y="36122"/>
                  </a:lnTo>
                  <a:lnTo>
                    <a:pt x="39829" y="36583"/>
                  </a:lnTo>
                  <a:lnTo>
                    <a:pt x="39903" y="37044"/>
                  </a:lnTo>
                  <a:lnTo>
                    <a:pt x="39977" y="37506"/>
                  </a:lnTo>
                  <a:lnTo>
                    <a:pt x="40069" y="37967"/>
                  </a:lnTo>
                  <a:lnTo>
                    <a:pt x="40180" y="38428"/>
                  </a:lnTo>
                  <a:lnTo>
                    <a:pt x="40420" y="39332"/>
                  </a:lnTo>
                  <a:lnTo>
                    <a:pt x="40678" y="40236"/>
                  </a:lnTo>
                  <a:lnTo>
                    <a:pt x="40973" y="41140"/>
                  </a:lnTo>
                  <a:lnTo>
                    <a:pt x="41268" y="42025"/>
                  </a:lnTo>
                  <a:lnTo>
                    <a:pt x="41047" y="41472"/>
                  </a:lnTo>
                  <a:lnTo>
                    <a:pt x="40789" y="40918"/>
                  </a:lnTo>
                  <a:lnTo>
                    <a:pt x="40512" y="40402"/>
                  </a:lnTo>
                  <a:lnTo>
                    <a:pt x="40198" y="39904"/>
                  </a:lnTo>
                  <a:lnTo>
                    <a:pt x="39866" y="39424"/>
                  </a:lnTo>
                  <a:lnTo>
                    <a:pt x="39497" y="38963"/>
                  </a:lnTo>
                  <a:lnTo>
                    <a:pt x="39110" y="38520"/>
                  </a:lnTo>
                  <a:lnTo>
                    <a:pt x="38686" y="38096"/>
                  </a:lnTo>
                  <a:lnTo>
                    <a:pt x="38243" y="37690"/>
                  </a:lnTo>
                  <a:lnTo>
                    <a:pt x="37782" y="37321"/>
                  </a:lnTo>
                  <a:lnTo>
                    <a:pt x="37302" y="36971"/>
                  </a:lnTo>
                  <a:lnTo>
                    <a:pt x="36804" y="36639"/>
                  </a:lnTo>
                  <a:lnTo>
                    <a:pt x="36288" y="36343"/>
                  </a:lnTo>
                  <a:lnTo>
                    <a:pt x="35771" y="36067"/>
                  </a:lnTo>
                  <a:lnTo>
                    <a:pt x="35218" y="35808"/>
                  </a:lnTo>
                  <a:lnTo>
                    <a:pt x="34664" y="35587"/>
                  </a:lnTo>
                  <a:lnTo>
                    <a:pt x="34111" y="35384"/>
                  </a:lnTo>
                  <a:lnTo>
                    <a:pt x="33520" y="35218"/>
                  </a:lnTo>
                  <a:lnTo>
                    <a:pt x="32948" y="35070"/>
                  </a:lnTo>
                  <a:lnTo>
                    <a:pt x="32358" y="34960"/>
                  </a:lnTo>
                  <a:lnTo>
                    <a:pt x="31768" y="34868"/>
                  </a:lnTo>
                  <a:lnTo>
                    <a:pt x="31177" y="34812"/>
                  </a:lnTo>
                  <a:lnTo>
                    <a:pt x="30587" y="34794"/>
                  </a:lnTo>
                  <a:lnTo>
                    <a:pt x="29997" y="34794"/>
                  </a:lnTo>
                  <a:lnTo>
                    <a:pt x="29406" y="34831"/>
                  </a:lnTo>
                  <a:lnTo>
                    <a:pt x="28816" y="34904"/>
                  </a:lnTo>
                  <a:lnTo>
                    <a:pt x="28226" y="35015"/>
                  </a:lnTo>
                  <a:lnTo>
                    <a:pt x="27654" y="35144"/>
                  </a:lnTo>
                  <a:lnTo>
                    <a:pt x="27100" y="35310"/>
                  </a:lnTo>
                  <a:lnTo>
                    <a:pt x="26529" y="35513"/>
                  </a:lnTo>
                  <a:lnTo>
                    <a:pt x="25994" y="35753"/>
                  </a:lnTo>
                  <a:lnTo>
                    <a:pt x="25459" y="36030"/>
                  </a:lnTo>
                  <a:lnTo>
                    <a:pt x="24961" y="36343"/>
                  </a:lnTo>
                  <a:lnTo>
                    <a:pt x="24481" y="36675"/>
                  </a:lnTo>
                  <a:lnTo>
                    <a:pt x="24020" y="37026"/>
                  </a:lnTo>
                  <a:lnTo>
                    <a:pt x="23595" y="37413"/>
                  </a:lnTo>
                  <a:lnTo>
                    <a:pt x="23190" y="37819"/>
                  </a:lnTo>
                  <a:lnTo>
                    <a:pt x="22802" y="38244"/>
                  </a:lnTo>
                  <a:lnTo>
                    <a:pt x="22433" y="38686"/>
                  </a:lnTo>
                  <a:lnTo>
                    <a:pt x="22101" y="39166"/>
                  </a:lnTo>
                  <a:lnTo>
                    <a:pt x="21787" y="39646"/>
                  </a:lnTo>
                  <a:lnTo>
                    <a:pt x="21492" y="40162"/>
                  </a:lnTo>
                  <a:lnTo>
                    <a:pt x="21234" y="40679"/>
                  </a:lnTo>
                  <a:lnTo>
                    <a:pt x="20994" y="41214"/>
                  </a:lnTo>
                  <a:lnTo>
                    <a:pt x="20791" y="41749"/>
                  </a:lnTo>
                  <a:lnTo>
                    <a:pt x="20607" y="42302"/>
                  </a:lnTo>
                  <a:lnTo>
                    <a:pt x="20441" y="42856"/>
                  </a:lnTo>
                  <a:lnTo>
                    <a:pt x="20312" y="43427"/>
                  </a:lnTo>
                  <a:lnTo>
                    <a:pt x="20201" y="43999"/>
                  </a:lnTo>
                  <a:lnTo>
                    <a:pt x="20127" y="44590"/>
                  </a:lnTo>
                  <a:lnTo>
                    <a:pt x="20072" y="45162"/>
                  </a:lnTo>
                  <a:lnTo>
                    <a:pt x="20053" y="45752"/>
                  </a:lnTo>
                  <a:lnTo>
                    <a:pt x="20053" y="46342"/>
                  </a:lnTo>
                  <a:lnTo>
                    <a:pt x="20090" y="46914"/>
                  </a:lnTo>
                  <a:lnTo>
                    <a:pt x="20146" y="47486"/>
                  </a:lnTo>
                  <a:lnTo>
                    <a:pt x="20238" y="48058"/>
                  </a:lnTo>
                  <a:lnTo>
                    <a:pt x="20349" y="48630"/>
                  </a:lnTo>
                  <a:lnTo>
                    <a:pt x="20515" y="49183"/>
                  </a:lnTo>
                  <a:lnTo>
                    <a:pt x="20681" y="49737"/>
                  </a:lnTo>
                  <a:lnTo>
                    <a:pt x="20902" y="50272"/>
                  </a:lnTo>
                  <a:lnTo>
                    <a:pt x="21142" y="50807"/>
                  </a:lnTo>
                  <a:lnTo>
                    <a:pt x="21400" y="51305"/>
                  </a:lnTo>
                  <a:lnTo>
                    <a:pt x="21695" y="51803"/>
                  </a:lnTo>
                  <a:lnTo>
                    <a:pt x="22027" y="52282"/>
                  </a:lnTo>
                  <a:lnTo>
                    <a:pt x="21677" y="51877"/>
                  </a:lnTo>
                  <a:lnTo>
                    <a:pt x="21308" y="51489"/>
                  </a:lnTo>
                  <a:lnTo>
                    <a:pt x="20920" y="51102"/>
                  </a:lnTo>
                  <a:lnTo>
                    <a:pt x="20515" y="50751"/>
                  </a:lnTo>
                  <a:lnTo>
                    <a:pt x="20090" y="50419"/>
                  </a:lnTo>
                  <a:lnTo>
                    <a:pt x="19648" y="50106"/>
                  </a:lnTo>
                  <a:lnTo>
                    <a:pt x="19186" y="49792"/>
                  </a:lnTo>
                  <a:lnTo>
                    <a:pt x="18725" y="49515"/>
                  </a:lnTo>
                  <a:lnTo>
                    <a:pt x="18246" y="49257"/>
                  </a:lnTo>
                  <a:lnTo>
                    <a:pt x="17766" y="49017"/>
                  </a:lnTo>
                  <a:lnTo>
                    <a:pt x="17268" y="48814"/>
                  </a:lnTo>
                  <a:lnTo>
                    <a:pt x="16770" y="48611"/>
                  </a:lnTo>
                  <a:lnTo>
                    <a:pt x="16253" y="48427"/>
                  </a:lnTo>
                  <a:lnTo>
                    <a:pt x="15718" y="48279"/>
                  </a:lnTo>
                  <a:lnTo>
                    <a:pt x="15202" y="48150"/>
                  </a:lnTo>
                  <a:lnTo>
                    <a:pt x="14667" y="48021"/>
                  </a:lnTo>
                  <a:lnTo>
                    <a:pt x="14132" y="47929"/>
                  </a:lnTo>
                  <a:lnTo>
                    <a:pt x="13597" y="47873"/>
                  </a:lnTo>
                  <a:lnTo>
                    <a:pt x="13043" y="47818"/>
                  </a:lnTo>
                  <a:lnTo>
                    <a:pt x="12508" y="47800"/>
                  </a:lnTo>
                  <a:lnTo>
                    <a:pt x="11955" y="47800"/>
                  </a:lnTo>
                  <a:lnTo>
                    <a:pt x="11420" y="47818"/>
                  </a:lnTo>
                  <a:lnTo>
                    <a:pt x="10885" y="47855"/>
                  </a:lnTo>
                  <a:lnTo>
                    <a:pt x="10331" y="47910"/>
                  </a:lnTo>
                  <a:lnTo>
                    <a:pt x="9796" y="48002"/>
                  </a:lnTo>
                  <a:lnTo>
                    <a:pt x="9280" y="48113"/>
                  </a:lnTo>
                  <a:lnTo>
                    <a:pt x="8745" y="48242"/>
                  </a:lnTo>
                  <a:lnTo>
                    <a:pt x="8228" y="48408"/>
                  </a:lnTo>
                  <a:lnTo>
                    <a:pt x="7730" y="48593"/>
                  </a:lnTo>
                  <a:lnTo>
                    <a:pt x="7214" y="48796"/>
                  </a:lnTo>
                  <a:lnTo>
                    <a:pt x="6734" y="49036"/>
                  </a:lnTo>
                  <a:lnTo>
                    <a:pt x="6254" y="49294"/>
                  </a:lnTo>
                  <a:lnTo>
                    <a:pt x="5775" y="49571"/>
                  </a:lnTo>
                  <a:lnTo>
                    <a:pt x="5314" y="49884"/>
                  </a:lnTo>
                  <a:lnTo>
                    <a:pt x="4852" y="50216"/>
                  </a:lnTo>
                  <a:lnTo>
                    <a:pt x="4428" y="50567"/>
                  </a:lnTo>
                  <a:lnTo>
                    <a:pt x="4022" y="50936"/>
                  </a:lnTo>
                  <a:lnTo>
                    <a:pt x="3635" y="51342"/>
                  </a:lnTo>
                  <a:lnTo>
                    <a:pt x="3247" y="51747"/>
                  </a:lnTo>
                  <a:lnTo>
                    <a:pt x="2897" y="52172"/>
                  </a:lnTo>
                  <a:lnTo>
                    <a:pt x="2565" y="52614"/>
                  </a:lnTo>
                  <a:lnTo>
                    <a:pt x="2233" y="53057"/>
                  </a:lnTo>
                  <a:lnTo>
                    <a:pt x="1938" y="53537"/>
                  </a:lnTo>
                  <a:lnTo>
                    <a:pt x="1661" y="54017"/>
                  </a:lnTo>
                  <a:lnTo>
                    <a:pt x="1403" y="54515"/>
                  </a:lnTo>
                  <a:lnTo>
                    <a:pt x="1163" y="55013"/>
                  </a:lnTo>
                  <a:lnTo>
                    <a:pt x="941" y="55529"/>
                  </a:lnTo>
                  <a:lnTo>
                    <a:pt x="757" y="56064"/>
                  </a:lnTo>
                  <a:lnTo>
                    <a:pt x="572" y="56581"/>
                  </a:lnTo>
                  <a:lnTo>
                    <a:pt x="425" y="57116"/>
                  </a:lnTo>
                  <a:lnTo>
                    <a:pt x="296" y="57669"/>
                  </a:lnTo>
                  <a:lnTo>
                    <a:pt x="185" y="58223"/>
                  </a:lnTo>
                  <a:lnTo>
                    <a:pt x="111" y="58758"/>
                  </a:lnTo>
                  <a:lnTo>
                    <a:pt x="37" y="59311"/>
                  </a:lnTo>
                  <a:lnTo>
                    <a:pt x="1" y="59883"/>
                  </a:lnTo>
                  <a:lnTo>
                    <a:pt x="1" y="60436"/>
                  </a:lnTo>
                  <a:lnTo>
                    <a:pt x="19" y="60990"/>
                  </a:lnTo>
                  <a:lnTo>
                    <a:pt x="56" y="61543"/>
                  </a:lnTo>
                  <a:lnTo>
                    <a:pt x="111" y="62097"/>
                  </a:lnTo>
                  <a:lnTo>
                    <a:pt x="204" y="62632"/>
                  </a:lnTo>
                  <a:lnTo>
                    <a:pt x="314" y="63185"/>
                  </a:lnTo>
                  <a:lnTo>
                    <a:pt x="462" y="63720"/>
                  </a:lnTo>
                  <a:lnTo>
                    <a:pt x="628" y="64255"/>
                  </a:lnTo>
                  <a:lnTo>
                    <a:pt x="831" y="64772"/>
                  </a:lnTo>
                  <a:lnTo>
                    <a:pt x="10590" y="65731"/>
                  </a:lnTo>
                  <a:lnTo>
                    <a:pt x="20994" y="66746"/>
                  </a:lnTo>
                  <a:lnTo>
                    <a:pt x="69826" y="71524"/>
                  </a:lnTo>
                  <a:lnTo>
                    <a:pt x="69826" y="2049"/>
                  </a:lnTo>
                  <a:lnTo>
                    <a:pt x="69254" y="1735"/>
                  </a:lnTo>
                  <a:lnTo>
                    <a:pt x="68645" y="1440"/>
                  </a:lnTo>
                  <a:lnTo>
                    <a:pt x="68055" y="1182"/>
                  </a:lnTo>
                  <a:lnTo>
                    <a:pt x="67427" y="942"/>
                  </a:lnTo>
                  <a:lnTo>
                    <a:pt x="66800" y="720"/>
                  </a:lnTo>
                  <a:lnTo>
                    <a:pt x="66173" y="536"/>
                  </a:lnTo>
                  <a:lnTo>
                    <a:pt x="65527" y="388"/>
                  </a:lnTo>
                  <a:lnTo>
                    <a:pt x="64882" y="241"/>
                  </a:lnTo>
                  <a:lnTo>
                    <a:pt x="64218" y="149"/>
                  </a:lnTo>
                  <a:lnTo>
                    <a:pt x="63572" y="75"/>
                  </a:lnTo>
                  <a:lnTo>
                    <a:pt x="62908" y="19"/>
                  </a:lnTo>
                  <a:lnTo>
                    <a:pt x="62244" y="1"/>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06" name="Google Shape;1906;p24"/>
          <p:cNvGrpSpPr/>
          <p:nvPr/>
        </p:nvGrpSpPr>
        <p:grpSpPr>
          <a:xfrm rot="6163624" flipH="1">
            <a:off x="-1387049" y="1286150"/>
            <a:ext cx="3261487" cy="1631318"/>
            <a:chOff x="-449225" y="436955"/>
            <a:chExt cx="3261590" cy="1631370"/>
          </a:xfrm>
        </p:grpSpPr>
        <p:sp>
          <p:nvSpPr>
            <p:cNvPr id="1907" name="Google Shape;1907;p24"/>
            <p:cNvSpPr/>
            <p:nvPr/>
          </p:nvSpPr>
          <p:spPr>
            <a:xfrm>
              <a:off x="-449225" y="486275"/>
              <a:ext cx="3150350" cy="1522575"/>
            </a:xfrm>
            <a:custGeom>
              <a:avLst/>
              <a:gdLst/>
              <a:ahLst/>
              <a:cxnLst/>
              <a:rect l="l" t="t" r="r" b="b"/>
              <a:pathLst>
                <a:path w="126014" h="60903" extrusionOk="0">
                  <a:moveTo>
                    <a:pt x="70605" y="1"/>
                  </a:moveTo>
                  <a:lnTo>
                    <a:pt x="70511" y="1133"/>
                  </a:lnTo>
                  <a:lnTo>
                    <a:pt x="70398" y="2417"/>
                  </a:lnTo>
                  <a:lnTo>
                    <a:pt x="70322" y="3116"/>
                  </a:lnTo>
                  <a:lnTo>
                    <a:pt x="70209" y="3852"/>
                  </a:lnTo>
                  <a:lnTo>
                    <a:pt x="70096" y="4626"/>
                  </a:lnTo>
                  <a:lnTo>
                    <a:pt x="69926" y="5438"/>
                  </a:lnTo>
                  <a:lnTo>
                    <a:pt x="69737" y="6268"/>
                  </a:lnTo>
                  <a:lnTo>
                    <a:pt x="69492" y="7137"/>
                  </a:lnTo>
                  <a:lnTo>
                    <a:pt x="69208" y="8043"/>
                  </a:lnTo>
                  <a:lnTo>
                    <a:pt x="68869" y="8968"/>
                  </a:lnTo>
                  <a:lnTo>
                    <a:pt x="68472" y="9931"/>
                  </a:lnTo>
                  <a:lnTo>
                    <a:pt x="68264" y="10421"/>
                  </a:lnTo>
                  <a:lnTo>
                    <a:pt x="68019" y="10931"/>
                  </a:lnTo>
                  <a:lnTo>
                    <a:pt x="67774" y="11422"/>
                  </a:lnTo>
                  <a:lnTo>
                    <a:pt x="67509" y="11932"/>
                  </a:lnTo>
                  <a:lnTo>
                    <a:pt x="67226" y="12460"/>
                  </a:lnTo>
                  <a:lnTo>
                    <a:pt x="66924" y="12989"/>
                  </a:lnTo>
                  <a:lnTo>
                    <a:pt x="66603" y="13518"/>
                  </a:lnTo>
                  <a:lnTo>
                    <a:pt x="66263" y="14046"/>
                  </a:lnTo>
                  <a:lnTo>
                    <a:pt x="65905" y="14594"/>
                  </a:lnTo>
                  <a:lnTo>
                    <a:pt x="65508" y="15141"/>
                  </a:lnTo>
                  <a:lnTo>
                    <a:pt x="65112" y="15689"/>
                  </a:lnTo>
                  <a:lnTo>
                    <a:pt x="64696" y="16255"/>
                  </a:lnTo>
                  <a:lnTo>
                    <a:pt x="64243" y="16821"/>
                  </a:lnTo>
                  <a:lnTo>
                    <a:pt x="63771" y="17388"/>
                  </a:lnTo>
                  <a:lnTo>
                    <a:pt x="63281" y="17973"/>
                  </a:lnTo>
                  <a:lnTo>
                    <a:pt x="62752" y="18558"/>
                  </a:lnTo>
                  <a:lnTo>
                    <a:pt x="62223" y="19143"/>
                  </a:lnTo>
                  <a:lnTo>
                    <a:pt x="61638" y="19729"/>
                  </a:lnTo>
                  <a:lnTo>
                    <a:pt x="61053" y="20333"/>
                  </a:lnTo>
                  <a:lnTo>
                    <a:pt x="60430" y="20937"/>
                  </a:lnTo>
                  <a:lnTo>
                    <a:pt x="59788" y="21541"/>
                  </a:lnTo>
                  <a:lnTo>
                    <a:pt x="59109" y="22145"/>
                  </a:lnTo>
                  <a:lnTo>
                    <a:pt x="58410" y="22768"/>
                  </a:lnTo>
                  <a:lnTo>
                    <a:pt x="57674" y="23391"/>
                  </a:lnTo>
                  <a:lnTo>
                    <a:pt x="56900" y="24014"/>
                  </a:lnTo>
                  <a:lnTo>
                    <a:pt x="56107" y="24637"/>
                  </a:lnTo>
                  <a:lnTo>
                    <a:pt x="55276" y="25260"/>
                  </a:lnTo>
                  <a:lnTo>
                    <a:pt x="54427" y="25902"/>
                  </a:lnTo>
                  <a:lnTo>
                    <a:pt x="53539" y="26544"/>
                  </a:lnTo>
                  <a:lnTo>
                    <a:pt x="52614" y="27185"/>
                  </a:lnTo>
                  <a:lnTo>
                    <a:pt x="51670" y="27827"/>
                  </a:lnTo>
                  <a:lnTo>
                    <a:pt x="50670" y="28469"/>
                  </a:lnTo>
                  <a:lnTo>
                    <a:pt x="49650" y="29130"/>
                  </a:lnTo>
                  <a:lnTo>
                    <a:pt x="48593" y="29772"/>
                  </a:lnTo>
                  <a:lnTo>
                    <a:pt x="47498" y="30433"/>
                  </a:lnTo>
                  <a:lnTo>
                    <a:pt x="46366" y="31093"/>
                  </a:lnTo>
                  <a:lnTo>
                    <a:pt x="45195" y="31754"/>
                  </a:lnTo>
                  <a:lnTo>
                    <a:pt x="44006" y="32415"/>
                  </a:lnTo>
                  <a:lnTo>
                    <a:pt x="43156" y="33396"/>
                  </a:lnTo>
                  <a:lnTo>
                    <a:pt x="42175" y="34510"/>
                  </a:lnTo>
                  <a:lnTo>
                    <a:pt x="40853" y="35983"/>
                  </a:lnTo>
                  <a:lnTo>
                    <a:pt x="39230" y="37757"/>
                  </a:lnTo>
                  <a:lnTo>
                    <a:pt x="37323" y="39758"/>
                  </a:lnTo>
                  <a:lnTo>
                    <a:pt x="36304" y="40816"/>
                  </a:lnTo>
                  <a:lnTo>
                    <a:pt x="35209" y="41930"/>
                  </a:lnTo>
                  <a:lnTo>
                    <a:pt x="34076" y="43062"/>
                  </a:lnTo>
                  <a:lnTo>
                    <a:pt x="32905" y="44214"/>
                  </a:lnTo>
                  <a:lnTo>
                    <a:pt x="32377" y="44667"/>
                  </a:lnTo>
                  <a:lnTo>
                    <a:pt x="31829" y="45101"/>
                  </a:lnTo>
                  <a:lnTo>
                    <a:pt x="31263" y="45535"/>
                  </a:lnTo>
                  <a:lnTo>
                    <a:pt x="30697" y="45932"/>
                  </a:lnTo>
                  <a:lnTo>
                    <a:pt x="30111" y="46328"/>
                  </a:lnTo>
                  <a:lnTo>
                    <a:pt x="29526" y="46706"/>
                  </a:lnTo>
                  <a:lnTo>
                    <a:pt x="28922" y="47083"/>
                  </a:lnTo>
                  <a:lnTo>
                    <a:pt x="28299" y="47423"/>
                  </a:lnTo>
                  <a:lnTo>
                    <a:pt x="27676" y="47763"/>
                  </a:lnTo>
                  <a:lnTo>
                    <a:pt x="27034" y="48084"/>
                  </a:lnTo>
                  <a:lnTo>
                    <a:pt x="26392" y="48405"/>
                  </a:lnTo>
                  <a:lnTo>
                    <a:pt x="25732" y="48688"/>
                  </a:lnTo>
                  <a:lnTo>
                    <a:pt x="25071" y="48971"/>
                  </a:lnTo>
                  <a:lnTo>
                    <a:pt x="24410" y="49254"/>
                  </a:lnTo>
                  <a:lnTo>
                    <a:pt x="23749" y="49519"/>
                  </a:lnTo>
                  <a:lnTo>
                    <a:pt x="23070" y="49764"/>
                  </a:lnTo>
                  <a:lnTo>
                    <a:pt x="22390" y="50009"/>
                  </a:lnTo>
                  <a:lnTo>
                    <a:pt x="21711" y="50236"/>
                  </a:lnTo>
                  <a:lnTo>
                    <a:pt x="20351" y="50651"/>
                  </a:lnTo>
                  <a:lnTo>
                    <a:pt x="18973" y="51029"/>
                  </a:lnTo>
                  <a:lnTo>
                    <a:pt x="17595" y="51369"/>
                  </a:lnTo>
                  <a:lnTo>
                    <a:pt x="16236" y="51671"/>
                  </a:lnTo>
                  <a:lnTo>
                    <a:pt x="14896" y="51935"/>
                  </a:lnTo>
                  <a:lnTo>
                    <a:pt x="13574" y="52180"/>
                  </a:lnTo>
                  <a:lnTo>
                    <a:pt x="12271" y="52369"/>
                  </a:lnTo>
                  <a:lnTo>
                    <a:pt x="11007" y="52558"/>
                  </a:lnTo>
                  <a:lnTo>
                    <a:pt x="9779" y="52709"/>
                  </a:lnTo>
                  <a:lnTo>
                    <a:pt x="8609" y="52822"/>
                  </a:lnTo>
                  <a:lnTo>
                    <a:pt x="7476" y="52917"/>
                  </a:lnTo>
                  <a:lnTo>
                    <a:pt x="6400" y="53011"/>
                  </a:lnTo>
                  <a:lnTo>
                    <a:pt x="5381" y="53068"/>
                  </a:lnTo>
                  <a:lnTo>
                    <a:pt x="4437" y="53106"/>
                  </a:lnTo>
                  <a:lnTo>
                    <a:pt x="3569" y="53143"/>
                  </a:lnTo>
                  <a:lnTo>
                    <a:pt x="2077" y="53181"/>
                  </a:lnTo>
                  <a:lnTo>
                    <a:pt x="944" y="53181"/>
                  </a:lnTo>
                  <a:lnTo>
                    <a:pt x="1" y="53162"/>
                  </a:lnTo>
                  <a:lnTo>
                    <a:pt x="3512" y="60902"/>
                  </a:lnTo>
                  <a:lnTo>
                    <a:pt x="3738" y="60883"/>
                  </a:lnTo>
                  <a:lnTo>
                    <a:pt x="4418" y="60827"/>
                  </a:lnTo>
                  <a:lnTo>
                    <a:pt x="5475" y="60713"/>
                  </a:lnTo>
                  <a:lnTo>
                    <a:pt x="6872" y="60525"/>
                  </a:lnTo>
                  <a:lnTo>
                    <a:pt x="7684" y="60393"/>
                  </a:lnTo>
                  <a:lnTo>
                    <a:pt x="8571" y="60260"/>
                  </a:lnTo>
                  <a:lnTo>
                    <a:pt x="9534" y="60072"/>
                  </a:lnTo>
                  <a:lnTo>
                    <a:pt x="10535" y="59883"/>
                  </a:lnTo>
                  <a:lnTo>
                    <a:pt x="11611" y="59656"/>
                  </a:lnTo>
                  <a:lnTo>
                    <a:pt x="12725" y="59392"/>
                  </a:lnTo>
                  <a:lnTo>
                    <a:pt x="13895" y="59109"/>
                  </a:lnTo>
                  <a:lnTo>
                    <a:pt x="15084" y="58788"/>
                  </a:lnTo>
                  <a:lnTo>
                    <a:pt x="16311" y="58429"/>
                  </a:lnTo>
                  <a:lnTo>
                    <a:pt x="17576" y="58033"/>
                  </a:lnTo>
                  <a:lnTo>
                    <a:pt x="18860" y="57617"/>
                  </a:lnTo>
                  <a:lnTo>
                    <a:pt x="20144" y="57145"/>
                  </a:lnTo>
                  <a:lnTo>
                    <a:pt x="21446" y="56617"/>
                  </a:lnTo>
                  <a:lnTo>
                    <a:pt x="22768" y="56069"/>
                  </a:lnTo>
                  <a:lnTo>
                    <a:pt x="24070" y="55465"/>
                  </a:lnTo>
                  <a:lnTo>
                    <a:pt x="24731" y="55144"/>
                  </a:lnTo>
                  <a:lnTo>
                    <a:pt x="25392" y="54823"/>
                  </a:lnTo>
                  <a:lnTo>
                    <a:pt x="26034" y="54484"/>
                  </a:lnTo>
                  <a:lnTo>
                    <a:pt x="26676" y="54125"/>
                  </a:lnTo>
                  <a:lnTo>
                    <a:pt x="27317" y="53766"/>
                  </a:lnTo>
                  <a:lnTo>
                    <a:pt x="27959" y="53370"/>
                  </a:lnTo>
                  <a:lnTo>
                    <a:pt x="28582" y="52992"/>
                  </a:lnTo>
                  <a:lnTo>
                    <a:pt x="29205" y="52577"/>
                  </a:lnTo>
                  <a:lnTo>
                    <a:pt x="29828" y="52162"/>
                  </a:lnTo>
                  <a:lnTo>
                    <a:pt x="30451" y="51727"/>
                  </a:lnTo>
                  <a:lnTo>
                    <a:pt x="31036" y="51274"/>
                  </a:lnTo>
                  <a:lnTo>
                    <a:pt x="31641" y="50821"/>
                  </a:lnTo>
                  <a:lnTo>
                    <a:pt x="32226" y="50349"/>
                  </a:lnTo>
                  <a:lnTo>
                    <a:pt x="32792" y="49858"/>
                  </a:lnTo>
                  <a:lnTo>
                    <a:pt x="33358" y="49349"/>
                  </a:lnTo>
                  <a:lnTo>
                    <a:pt x="33906" y="48839"/>
                  </a:lnTo>
                  <a:lnTo>
                    <a:pt x="34453" y="48292"/>
                  </a:lnTo>
                  <a:lnTo>
                    <a:pt x="34982" y="47744"/>
                  </a:lnTo>
                  <a:lnTo>
                    <a:pt x="35492" y="47215"/>
                  </a:lnTo>
                  <a:lnTo>
                    <a:pt x="36020" y="46687"/>
                  </a:lnTo>
                  <a:lnTo>
                    <a:pt x="36549" y="46177"/>
                  </a:lnTo>
                  <a:lnTo>
                    <a:pt x="37115" y="45667"/>
                  </a:lnTo>
                  <a:lnTo>
                    <a:pt x="37682" y="45177"/>
                  </a:lnTo>
                  <a:lnTo>
                    <a:pt x="38248" y="44686"/>
                  </a:lnTo>
                  <a:lnTo>
                    <a:pt x="38833" y="44214"/>
                  </a:lnTo>
                  <a:lnTo>
                    <a:pt x="39437" y="43761"/>
                  </a:lnTo>
                  <a:lnTo>
                    <a:pt x="40060" y="43308"/>
                  </a:lnTo>
                  <a:lnTo>
                    <a:pt x="40683" y="42855"/>
                  </a:lnTo>
                  <a:lnTo>
                    <a:pt x="41325" y="42439"/>
                  </a:lnTo>
                  <a:lnTo>
                    <a:pt x="41967" y="42005"/>
                  </a:lnTo>
                  <a:lnTo>
                    <a:pt x="42628" y="41590"/>
                  </a:lnTo>
                  <a:lnTo>
                    <a:pt x="43307" y="41193"/>
                  </a:lnTo>
                  <a:lnTo>
                    <a:pt x="43987" y="40816"/>
                  </a:lnTo>
                  <a:lnTo>
                    <a:pt x="44667" y="40419"/>
                  </a:lnTo>
                  <a:lnTo>
                    <a:pt x="45384" y="40061"/>
                  </a:lnTo>
                  <a:lnTo>
                    <a:pt x="46082" y="39702"/>
                  </a:lnTo>
                  <a:lnTo>
                    <a:pt x="46800" y="39343"/>
                  </a:lnTo>
                  <a:lnTo>
                    <a:pt x="47536" y="39003"/>
                  </a:lnTo>
                  <a:lnTo>
                    <a:pt x="48272" y="38682"/>
                  </a:lnTo>
                  <a:lnTo>
                    <a:pt x="49027" y="38361"/>
                  </a:lnTo>
                  <a:lnTo>
                    <a:pt x="49783" y="38059"/>
                  </a:lnTo>
                  <a:lnTo>
                    <a:pt x="50538" y="37757"/>
                  </a:lnTo>
                  <a:lnTo>
                    <a:pt x="51312" y="37474"/>
                  </a:lnTo>
                  <a:lnTo>
                    <a:pt x="52086" y="37191"/>
                  </a:lnTo>
                  <a:lnTo>
                    <a:pt x="52879" y="36927"/>
                  </a:lnTo>
                  <a:lnTo>
                    <a:pt x="53672" y="36681"/>
                  </a:lnTo>
                  <a:lnTo>
                    <a:pt x="54483" y="36436"/>
                  </a:lnTo>
                  <a:lnTo>
                    <a:pt x="55276" y="36190"/>
                  </a:lnTo>
                  <a:lnTo>
                    <a:pt x="56107" y="35964"/>
                  </a:lnTo>
                  <a:lnTo>
                    <a:pt x="56919" y="35756"/>
                  </a:lnTo>
                  <a:lnTo>
                    <a:pt x="57749" y="35719"/>
                  </a:lnTo>
                  <a:lnTo>
                    <a:pt x="58618" y="35700"/>
                  </a:lnTo>
                  <a:lnTo>
                    <a:pt x="59543" y="35737"/>
                  </a:lnTo>
                  <a:lnTo>
                    <a:pt x="60487" y="35813"/>
                  </a:lnTo>
                  <a:lnTo>
                    <a:pt x="61449" y="35926"/>
                  </a:lnTo>
                  <a:lnTo>
                    <a:pt x="62450" y="36077"/>
                  </a:lnTo>
                  <a:lnTo>
                    <a:pt x="63469" y="36247"/>
                  </a:lnTo>
                  <a:lnTo>
                    <a:pt x="64508" y="36455"/>
                  </a:lnTo>
                  <a:lnTo>
                    <a:pt x="65565" y="36700"/>
                  </a:lnTo>
                  <a:lnTo>
                    <a:pt x="66622" y="36983"/>
                  </a:lnTo>
                  <a:lnTo>
                    <a:pt x="67698" y="37285"/>
                  </a:lnTo>
                  <a:lnTo>
                    <a:pt x="68774" y="37625"/>
                  </a:lnTo>
                  <a:lnTo>
                    <a:pt x="69850" y="37984"/>
                  </a:lnTo>
                  <a:lnTo>
                    <a:pt x="70907" y="38380"/>
                  </a:lnTo>
                  <a:lnTo>
                    <a:pt x="71984" y="38796"/>
                  </a:lnTo>
                  <a:lnTo>
                    <a:pt x="73041" y="39249"/>
                  </a:lnTo>
                  <a:lnTo>
                    <a:pt x="73399" y="39834"/>
                  </a:lnTo>
                  <a:lnTo>
                    <a:pt x="73758" y="40457"/>
                  </a:lnTo>
                  <a:lnTo>
                    <a:pt x="74117" y="41118"/>
                  </a:lnTo>
                  <a:lnTo>
                    <a:pt x="74475" y="41816"/>
                  </a:lnTo>
                  <a:lnTo>
                    <a:pt x="74796" y="42534"/>
                  </a:lnTo>
                  <a:lnTo>
                    <a:pt x="75117" y="43289"/>
                  </a:lnTo>
                  <a:lnTo>
                    <a:pt x="75382" y="44044"/>
                  </a:lnTo>
                  <a:lnTo>
                    <a:pt x="75627" y="44818"/>
                  </a:lnTo>
                  <a:lnTo>
                    <a:pt x="75740" y="45214"/>
                  </a:lnTo>
                  <a:lnTo>
                    <a:pt x="75835" y="45592"/>
                  </a:lnTo>
                  <a:lnTo>
                    <a:pt x="75929" y="45988"/>
                  </a:lnTo>
                  <a:lnTo>
                    <a:pt x="75986" y="46385"/>
                  </a:lnTo>
                  <a:lnTo>
                    <a:pt x="76042" y="46781"/>
                  </a:lnTo>
                  <a:lnTo>
                    <a:pt x="76080" y="47159"/>
                  </a:lnTo>
                  <a:lnTo>
                    <a:pt x="76118" y="47555"/>
                  </a:lnTo>
                  <a:lnTo>
                    <a:pt x="76118" y="47933"/>
                  </a:lnTo>
                  <a:lnTo>
                    <a:pt x="76118" y="48310"/>
                  </a:lnTo>
                  <a:lnTo>
                    <a:pt x="76099" y="48707"/>
                  </a:lnTo>
                  <a:lnTo>
                    <a:pt x="76061" y="49066"/>
                  </a:lnTo>
                  <a:lnTo>
                    <a:pt x="75986" y="49443"/>
                  </a:lnTo>
                  <a:lnTo>
                    <a:pt x="75910" y="49802"/>
                  </a:lnTo>
                  <a:lnTo>
                    <a:pt x="75797" y="50160"/>
                  </a:lnTo>
                  <a:lnTo>
                    <a:pt x="75684" y="50519"/>
                  </a:lnTo>
                  <a:lnTo>
                    <a:pt x="75533" y="50859"/>
                  </a:lnTo>
                  <a:lnTo>
                    <a:pt x="75646" y="50670"/>
                  </a:lnTo>
                  <a:lnTo>
                    <a:pt x="75759" y="50444"/>
                  </a:lnTo>
                  <a:lnTo>
                    <a:pt x="75910" y="50142"/>
                  </a:lnTo>
                  <a:lnTo>
                    <a:pt x="76061" y="49745"/>
                  </a:lnTo>
                  <a:lnTo>
                    <a:pt x="76212" y="49254"/>
                  </a:lnTo>
                  <a:lnTo>
                    <a:pt x="76288" y="48971"/>
                  </a:lnTo>
                  <a:lnTo>
                    <a:pt x="76344" y="48688"/>
                  </a:lnTo>
                  <a:lnTo>
                    <a:pt x="76401" y="48367"/>
                  </a:lnTo>
                  <a:lnTo>
                    <a:pt x="76439" y="48027"/>
                  </a:lnTo>
                  <a:lnTo>
                    <a:pt x="76477" y="47669"/>
                  </a:lnTo>
                  <a:lnTo>
                    <a:pt x="76495" y="47291"/>
                  </a:lnTo>
                  <a:lnTo>
                    <a:pt x="76495" y="46895"/>
                  </a:lnTo>
                  <a:lnTo>
                    <a:pt x="76495" y="46460"/>
                  </a:lnTo>
                  <a:lnTo>
                    <a:pt x="76458" y="46026"/>
                  </a:lnTo>
                  <a:lnTo>
                    <a:pt x="76420" y="45573"/>
                  </a:lnTo>
                  <a:lnTo>
                    <a:pt x="76344" y="45082"/>
                  </a:lnTo>
                  <a:lnTo>
                    <a:pt x="76250" y="44572"/>
                  </a:lnTo>
                  <a:lnTo>
                    <a:pt x="76118" y="44063"/>
                  </a:lnTo>
                  <a:lnTo>
                    <a:pt x="75986" y="43515"/>
                  </a:lnTo>
                  <a:lnTo>
                    <a:pt x="75797" y="42968"/>
                  </a:lnTo>
                  <a:lnTo>
                    <a:pt x="75589" y="42383"/>
                  </a:lnTo>
                  <a:lnTo>
                    <a:pt x="75344" y="41778"/>
                  </a:lnTo>
                  <a:lnTo>
                    <a:pt x="75080" y="41174"/>
                  </a:lnTo>
                  <a:lnTo>
                    <a:pt x="74759" y="40533"/>
                  </a:lnTo>
                  <a:lnTo>
                    <a:pt x="74419" y="39872"/>
                  </a:lnTo>
                  <a:lnTo>
                    <a:pt x="75325" y="40325"/>
                  </a:lnTo>
                  <a:lnTo>
                    <a:pt x="76250" y="40778"/>
                  </a:lnTo>
                  <a:lnTo>
                    <a:pt x="77175" y="41269"/>
                  </a:lnTo>
                  <a:lnTo>
                    <a:pt x="78081" y="41797"/>
                  </a:lnTo>
                  <a:lnTo>
                    <a:pt x="78987" y="42345"/>
                  </a:lnTo>
                  <a:lnTo>
                    <a:pt x="79875" y="42930"/>
                  </a:lnTo>
                  <a:lnTo>
                    <a:pt x="80724" y="43553"/>
                  </a:lnTo>
                  <a:lnTo>
                    <a:pt x="81158" y="43874"/>
                  </a:lnTo>
                  <a:lnTo>
                    <a:pt x="81555" y="44195"/>
                  </a:lnTo>
                  <a:lnTo>
                    <a:pt x="81970" y="44535"/>
                  </a:lnTo>
                  <a:lnTo>
                    <a:pt x="82367" y="44893"/>
                  </a:lnTo>
                  <a:lnTo>
                    <a:pt x="82744" y="45252"/>
                  </a:lnTo>
                  <a:lnTo>
                    <a:pt x="83122" y="45611"/>
                  </a:lnTo>
                  <a:lnTo>
                    <a:pt x="83480" y="45988"/>
                  </a:lnTo>
                  <a:lnTo>
                    <a:pt x="83820" y="46366"/>
                  </a:lnTo>
                  <a:lnTo>
                    <a:pt x="84160" y="46762"/>
                  </a:lnTo>
                  <a:lnTo>
                    <a:pt x="84481" y="47178"/>
                  </a:lnTo>
                  <a:lnTo>
                    <a:pt x="84783" y="47593"/>
                  </a:lnTo>
                  <a:lnTo>
                    <a:pt x="85066" y="48008"/>
                  </a:lnTo>
                  <a:lnTo>
                    <a:pt x="85349" y="48461"/>
                  </a:lnTo>
                  <a:lnTo>
                    <a:pt x="85595" y="48896"/>
                  </a:lnTo>
                  <a:lnTo>
                    <a:pt x="85840" y="49368"/>
                  </a:lnTo>
                  <a:lnTo>
                    <a:pt x="86067" y="49840"/>
                  </a:lnTo>
                  <a:lnTo>
                    <a:pt x="86256" y="50312"/>
                  </a:lnTo>
                  <a:lnTo>
                    <a:pt x="86444" y="50802"/>
                  </a:lnTo>
                  <a:lnTo>
                    <a:pt x="86709" y="51557"/>
                  </a:lnTo>
                  <a:lnTo>
                    <a:pt x="87011" y="52294"/>
                  </a:lnTo>
                  <a:lnTo>
                    <a:pt x="87162" y="52634"/>
                  </a:lnTo>
                  <a:lnTo>
                    <a:pt x="87332" y="52973"/>
                  </a:lnTo>
                  <a:lnTo>
                    <a:pt x="87501" y="53313"/>
                  </a:lnTo>
                  <a:lnTo>
                    <a:pt x="87690" y="53634"/>
                  </a:lnTo>
                  <a:lnTo>
                    <a:pt x="87898" y="53955"/>
                  </a:lnTo>
                  <a:lnTo>
                    <a:pt x="88106" y="54257"/>
                  </a:lnTo>
                  <a:lnTo>
                    <a:pt x="88351" y="54559"/>
                  </a:lnTo>
                  <a:lnTo>
                    <a:pt x="88596" y="54842"/>
                  </a:lnTo>
                  <a:lnTo>
                    <a:pt x="88842" y="55144"/>
                  </a:lnTo>
                  <a:lnTo>
                    <a:pt x="89125" y="55409"/>
                  </a:lnTo>
                  <a:lnTo>
                    <a:pt x="89427" y="55673"/>
                  </a:lnTo>
                  <a:lnTo>
                    <a:pt x="89748" y="55937"/>
                  </a:lnTo>
                  <a:lnTo>
                    <a:pt x="89748" y="55937"/>
                  </a:lnTo>
                  <a:lnTo>
                    <a:pt x="89333" y="55163"/>
                  </a:lnTo>
                  <a:lnTo>
                    <a:pt x="88936" y="54351"/>
                  </a:lnTo>
                  <a:lnTo>
                    <a:pt x="88559" y="53502"/>
                  </a:lnTo>
                  <a:lnTo>
                    <a:pt x="88181" y="52634"/>
                  </a:lnTo>
                  <a:lnTo>
                    <a:pt x="88181" y="52615"/>
                  </a:lnTo>
                  <a:lnTo>
                    <a:pt x="87879" y="51841"/>
                  </a:lnTo>
                  <a:lnTo>
                    <a:pt x="87841" y="51709"/>
                  </a:lnTo>
                  <a:lnTo>
                    <a:pt x="87577" y="50991"/>
                  </a:lnTo>
                  <a:lnTo>
                    <a:pt x="87520" y="50783"/>
                  </a:lnTo>
                  <a:lnTo>
                    <a:pt x="87218" y="49858"/>
                  </a:lnTo>
                  <a:lnTo>
                    <a:pt x="87048" y="49292"/>
                  </a:lnTo>
                  <a:lnTo>
                    <a:pt x="87011" y="49235"/>
                  </a:lnTo>
                  <a:lnTo>
                    <a:pt x="86841" y="48782"/>
                  </a:lnTo>
                  <a:lnTo>
                    <a:pt x="86633" y="48329"/>
                  </a:lnTo>
                  <a:lnTo>
                    <a:pt x="86407" y="47838"/>
                  </a:lnTo>
                  <a:lnTo>
                    <a:pt x="86142" y="47348"/>
                  </a:lnTo>
                  <a:lnTo>
                    <a:pt x="87426" y="48027"/>
                  </a:lnTo>
                  <a:lnTo>
                    <a:pt x="88691" y="48688"/>
                  </a:lnTo>
                  <a:lnTo>
                    <a:pt x="89937" y="49311"/>
                  </a:lnTo>
                  <a:lnTo>
                    <a:pt x="91164" y="49896"/>
                  </a:lnTo>
                  <a:lnTo>
                    <a:pt x="92372" y="50463"/>
                  </a:lnTo>
                  <a:lnTo>
                    <a:pt x="93543" y="51010"/>
                  </a:lnTo>
                  <a:lnTo>
                    <a:pt x="94713" y="51520"/>
                  </a:lnTo>
                  <a:lnTo>
                    <a:pt x="95846" y="51992"/>
                  </a:lnTo>
                  <a:lnTo>
                    <a:pt x="96960" y="52464"/>
                  </a:lnTo>
                  <a:lnTo>
                    <a:pt x="98036" y="52898"/>
                  </a:lnTo>
                  <a:lnTo>
                    <a:pt x="99112" y="53294"/>
                  </a:lnTo>
                  <a:lnTo>
                    <a:pt x="100150" y="53691"/>
                  </a:lnTo>
                  <a:lnTo>
                    <a:pt x="101169" y="54049"/>
                  </a:lnTo>
                  <a:lnTo>
                    <a:pt x="102170" y="54389"/>
                  </a:lnTo>
                  <a:lnTo>
                    <a:pt x="103152" y="54710"/>
                  </a:lnTo>
                  <a:lnTo>
                    <a:pt x="104114" y="54993"/>
                  </a:lnTo>
                  <a:lnTo>
                    <a:pt x="105039" y="55277"/>
                  </a:lnTo>
                  <a:lnTo>
                    <a:pt x="105946" y="55522"/>
                  </a:lnTo>
                  <a:lnTo>
                    <a:pt x="106852" y="55767"/>
                  </a:lnTo>
                  <a:lnTo>
                    <a:pt x="107720" y="55975"/>
                  </a:lnTo>
                  <a:lnTo>
                    <a:pt x="108570" y="56183"/>
                  </a:lnTo>
                  <a:lnTo>
                    <a:pt x="109381" y="56353"/>
                  </a:lnTo>
                  <a:lnTo>
                    <a:pt x="110193" y="56522"/>
                  </a:lnTo>
                  <a:lnTo>
                    <a:pt x="110986" y="56674"/>
                  </a:lnTo>
                  <a:lnTo>
                    <a:pt x="111741" y="56806"/>
                  </a:lnTo>
                  <a:lnTo>
                    <a:pt x="112496" y="56919"/>
                  </a:lnTo>
                  <a:lnTo>
                    <a:pt x="113214" y="57013"/>
                  </a:lnTo>
                  <a:lnTo>
                    <a:pt x="113912" y="57108"/>
                  </a:lnTo>
                  <a:lnTo>
                    <a:pt x="115253" y="57240"/>
                  </a:lnTo>
                  <a:lnTo>
                    <a:pt x="116499" y="57315"/>
                  </a:lnTo>
                  <a:lnTo>
                    <a:pt x="117688" y="57372"/>
                  </a:lnTo>
                  <a:lnTo>
                    <a:pt x="118783" y="57372"/>
                  </a:lnTo>
                  <a:lnTo>
                    <a:pt x="119802" y="57334"/>
                  </a:lnTo>
                  <a:lnTo>
                    <a:pt x="120727" y="57278"/>
                  </a:lnTo>
                  <a:lnTo>
                    <a:pt x="121596" y="57202"/>
                  </a:lnTo>
                  <a:lnTo>
                    <a:pt x="122370" y="57089"/>
                  </a:lnTo>
                  <a:lnTo>
                    <a:pt x="123068" y="56976"/>
                  </a:lnTo>
                  <a:lnTo>
                    <a:pt x="123691" y="56862"/>
                  </a:lnTo>
                  <a:lnTo>
                    <a:pt x="124239" y="56730"/>
                  </a:lnTo>
                  <a:lnTo>
                    <a:pt x="124711" y="56598"/>
                  </a:lnTo>
                  <a:lnTo>
                    <a:pt x="125107" y="56485"/>
                  </a:lnTo>
                  <a:lnTo>
                    <a:pt x="125428" y="56371"/>
                  </a:lnTo>
                  <a:lnTo>
                    <a:pt x="125862" y="56202"/>
                  </a:lnTo>
                  <a:lnTo>
                    <a:pt x="126013" y="56145"/>
                  </a:lnTo>
                  <a:lnTo>
                    <a:pt x="125069" y="56296"/>
                  </a:lnTo>
                  <a:lnTo>
                    <a:pt x="124125" y="56428"/>
                  </a:lnTo>
                  <a:lnTo>
                    <a:pt x="123144" y="56504"/>
                  </a:lnTo>
                  <a:lnTo>
                    <a:pt x="122143" y="56560"/>
                  </a:lnTo>
                  <a:lnTo>
                    <a:pt x="121143" y="56579"/>
                  </a:lnTo>
                  <a:lnTo>
                    <a:pt x="120123" y="56579"/>
                  </a:lnTo>
                  <a:lnTo>
                    <a:pt x="119104" y="56541"/>
                  </a:lnTo>
                  <a:lnTo>
                    <a:pt x="118047" y="56466"/>
                  </a:lnTo>
                  <a:lnTo>
                    <a:pt x="116989" y="56371"/>
                  </a:lnTo>
                  <a:lnTo>
                    <a:pt x="115932" y="56258"/>
                  </a:lnTo>
                  <a:lnTo>
                    <a:pt x="114875" y="56107"/>
                  </a:lnTo>
                  <a:lnTo>
                    <a:pt x="113799" y="55937"/>
                  </a:lnTo>
                  <a:lnTo>
                    <a:pt x="112723" y="55748"/>
                  </a:lnTo>
                  <a:lnTo>
                    <a:pt x="111647" y="55541"/>
                  </a:lnTo>
                  <a:lnTo>
                    <a:pt x="110571" y="55295"/>
                  </a:lnTo>
                  <a:lnTo>
                    <a:pt x="109476" y="55050"/>
                  </a:lnTo>
                  <a:lnTo>
                    <a:pt x="108400" y="54786"/>
                  </a:lnTo>
                  <a:lnTo>
                    <a:pt x="107343" y="54503"/>
                  </a:lnTo>
                  <a:lnTo>
                    <a:pt x="106267" y="54200"/>
                  </a:lnTo>
                  <a:lnTo>
                    <a:pt x="105209" y="53880"/>
                  </a:lnTo>
                  <a:lnTo>
                    <a:pt x="104152" y="53559"/>
                  </a:lnTo>
                  <a:lnTo>
                    <a:pt x="103114" y="53219"/>
                  </a:lnTo>
                  <a:lnTo>
                    <a:pt x="102076" y="52860"/>
                  </a:lnTo>
                  <a:lnTo>
                    <a:pt x="101056" y="52501"/>
                  </a:lnTo>
                  <a:lnTo>
                    <a:pt x="100037" y="52143"/>
                  </a:lnTo>
                  <a:lnTo>
                    <a:pt x="99055" y="51765"/>
                  </a:lnTo>
                  <a:lnTo>
                    <a:pt x="97111" y="51010"/>
                  </a:lnTo>
                  <a:lnTo>
                    <a:pt x="95260" y="50236"/>
                  </a:lnTo>
                  <a:lnTo>
                    <a:pt x="93486" y="49481"/>
                  </a:lnTo>
                  <a:lnTo>
                    <a:pt x="94864" y="49481"/>
                  </a:lnTo>
                  <a:lnTo>
                    <a:pt x="96186" y="49462"/>
                  </a:lnTo>
                  <a:lnTo>
                    <a:pt x="97450" y="49405"/>
                  </a:lnTo>
                  <a:lnTo>
                    <a:pt x="98677" y="49330"/>
                  </a:lnTo>
                  <a:lnTo>
                    <a:pt x="99848" y="49235"/>
                  </a:lnTo>
                  <a:lnTo>
                    <a:pt x="100981" y="49122"/>
                  </a:lnTo>
                  <a:lnTo>
                    <a:pt x="102057" y="48990"/>
                  </a:lnTo>
                  <a:lnTo>
                    <a:pt x="103076" y="48839"/>
                  </a:lnTo>
                  <a:lnTo>
                    <a:pt x="104058" y="48688"/>
                  </a:lnTo>
                  <a:lnTo>
                    <a:pt x="105002" y="48499"/>
                  </a:lnTo>
                  <a:lnTo>
                    <a:pt x="105889" y="48310"/>
                  </a:lnTo>
                  <a:lnTo>
                    <a:pt x="106720" y="48103"/>
                  </a:lnTo>
                  <a:lnTo>
                    <a:pt x="107513" y="47895"/>
                  </a:lnTo>
                  <a:lnTo>
                    <a:pt x="108268" y="47687"/>
                  </a:lnTo>
                  <a:lnTo>
                    <a:pt x="108985" y="47461"/>
                  </a:lnTo>
                  <a:lnTo>
                    <a:pt x="109646" y="47253"/>
                  </a:lnTo>
                  <a:lnTo>
                    <a:pt x="110269" y="47027"/>
                  </a:lnTo>
                  <a:lnTo>
                    <a:pt x="110835" y="46800"/>
                  </a:lnTo>
                  <a:lnTo>
                    <a:pt x="111364" y="46574"/>
                  </a:lnTo>
                  <a:lnTo>
                    <a:pt x="111855" y="46366"/>
                  </a:lnTo>
                  <a:lnTo>
                    <a:pt x="112723" y="45969"/>
                  </a:lnTo>
                  <a:lnTo>
                    <a:pt x="113403" y="45592"/>
                  </a:lnTo>
                  <a:lnTo>
                    <a:pt x="113950" y="45290"/>
                  </a:lnTo>
                  <a:lnTo>
                    <a:pt x="114309" y="45063"/>
                  </a:lnTo>
                  <a:lnTo>
                    <a:pt x="114611" y="44837"/>
                  </a:lnTo>
                  <a:lnTo>
                    <a:pt x="114611" y="44837"/>
                  </a:lnTo>
                  <a:lnTo>
                    <a:pt x="113988" y="45195"/>
                  </a:lnTo>
                  <a:lnTo>
                    <a:pt x="113327" y="45535"/>
                  </a:lnTo>
                  <a:lnTo>
                    <a:pt x="112629" y="45856"/>
                  </a:lnTo>
                  <a:lnTo>
                    <a:pt x="111911" y="46139"/>
                  </a:lnTo>
                  <a:lnTo>
                    <a:pt x="111194" y="46423"/>
                  </a:lnTo>
                  <a:lnTo>
                    <a:pt x="110439" y="46668"/>
                  </a:lnTo>
                  <a:lnTo>
                    <a:pt x="109665" y="46913"/>
                  </a:lnTo>
                  <a:lnTo>
                    <a:pt x="108872" y="47121"/>
                  </a:lnTo>
                  <a:lnTo>
                    <a:pt x="108079" y="47329"/>
                  </a:lnTo>
                  <a:lnTo>
                    <a:pt x="107267" y="47499"/>
                  </a:lnTo>
                  <a:lnTo>
                    <a:pt x="106455" y="47669"/>
                  </a:lnTo>
                  <a:lnTo>
                    <a:pt x="105625" y="47820"/>
                  </a:lnTo>
                  <a:lnTo>
                    <a:pt x="104794" y="47952"/>
                  </a:lnTo>
                  <a:lnTo>
                    <a:pt x="103963" y="48084"/>
                  </a:lnTo>
                  <a:lnTo>
                    <a:pt x="103152" y="48178"/>
                  </a:lnTo>
                  <a:lnTo>
                    <a:pt x="102321" y="48273"/>
                  </a:lnTo>
                  <a:lnTo>
                    <a:pt x="101490" y="48348"/>
                  </a:lnTo>
                  <a:lnTo>
                    <a:pt x="100679" y="48424"/>
                  </a:lnTo>
                  <a:lnTo>
                    <a:pt x="99093" y="48537"/>
                  </a:lnTo>
                  <a:lnTo>
                    <a:pt x="97564" y="48594"/>
                  </a:lnTo>
                  <a:lnTo>
                    <a:pt x="96110" y="48631"/>
                  </a:lnTo>
                  <a:lnTo>
                    <a:pt x="94732" y="48631"/>
                  </a:lnTo>
                  <a:lnTo>
                    <a:pt x="93486" y="48612"/>
                  </a:lnTo>
                  <a:lnTo>
                    <a:pt x="92372" y="48556"/>
                  </a:lnTo>
                  <a:lnTo>
                    <a:pt x="91390" y="48499"/>
                  </a:lnTo>
                  <a:lnTo>
                    <a:pt x="90239" y="47952"/>
                  </a:lnTo>
                  <a:lnTo>
                    <a:pt x="89144" y="47404"/>
                  </a:lnTo>
                  <a:lnTo>
                    <a:pt x="88124" y="46895"/>
                  </a:lnTo>
                  <a:lnTo>
                    <a:pt x="87199" y="46385"/>
                  </a:lnTo>
                  <a:lnTo>
                    <a:pt x="86350" y="45932"/>
                  </a:lnTo>
                  <a:lnTo>
                    <a:pt x="85595" y="45498"/>
                  </a:lnTo>
                  <a:lnTo>
                    <a:pt x="84934" y="45101"/>
                  </a:lnTo>
                  <a:lnTo>
                    <a:pt x="84387" y="44742"/>
                  </a:lnTo>
                  <a:lnTo>
                    <a:pt x="83745" y="43968"/>
                  </a:lnTo>
                  <a:lnTo>
                    <a:pt x="83046" y="43175"/>
                  </a:lnTo>
                  <a:lnTo>
                    <a:pt x="82914" y="43043"/>
                  </a:lnTo>
                  <a:lnTo>
                    <a:pt x="82291" y="42401"/>
                  </a:lnTo>
                  <a:lnTo>
                    <a:pt x="82159" y="42269"/>
                  </a:lnTo>
                  <a:lnTo>
                    <a:pt x="81423" y="41571"/>
                  </a:lnTo>
                  <a:lnTo>
                    <a:pt x="81140" y="41325"/>
                  </a:lnTo>
                  <a:lnTo>
                    <a:pt x="80630" y="40872"/>
                  </a:lnTo>
                  <a:lnTo>
                    <a:pt x="80271" y="40570"/>
                  </a:lnTo>
                  <a:lnTo>
                    <a:pt x="79686" y="40098"/>
                  </a:lnTo>
                  <a:lnTo>
                    <a:pt x="79157" y="39683"/>
                  </a:lnTo>
                  <a:lnTo>
                    <a:pt x="78610" y="39305"/>
                  </a:lnTo>
                  <a:lnTo>
                    <a:pt x="78176" y="38984"/>
                  </a:lnTo>
                  <a:lnTo>
                    <a:pt x="77647" y="38626"/>
                  </a:lnTo>
                  <a:lnTo>
                    <a:pt x="77213" y="38343"/>
                  </a:lnTo>
                  <a:lnTo>
                    <a:pt x="76307" y="37795"/>
                  </a:lnTo>
                  <a:lnTo>
                    <a:pt x="75854" y="37531"/>
                  </a:lnTo>
                  <a:lnTo>
                    <a:pt x="75231" y="37191"/>
                  </a:lnTo>
                  <a:lnTo>
                    <a:pt x="74759" y="36946"/>
                  </a:lnTo>
                  <a:lnTo>
                    <a:pt x="73909" y="36511"/>
                  </a:lnTo>
                  <a:lnTo>
                    <a:pt x="73437" y="36304"/>
                  </a:lnTo>
                  <a:lnTo>
                    <a:pt x="72569" y="35907"/>
                  </a:lnTo>
                  <a:lnTo>
                    <a:pt x="72116" y="35737"/>
                  </a:lnTo>
                  <a:lnTo>
                    <a:pt x="71247" y="35398"/>
                  </a:lnTo>
                  <a:lnTo>
                    <a:pt x="70889" y="35265"/>
                  </a:lnTo>
                  <a:lnTo>
                    <a:pt x="70266" y="35058"/>
                  </a:lnTo>
                  <a:lnTo>
                    <a:pt x="69643" y="34850"/>
                  </a:lnTo>
                  <a:lnTo>
                    <a:pt x="69303" y="34756"/>
                  </a:lnTo>
                  <a:lnTo>
                    <a:pt x="68283" y="34473"/>
                  </a:lnTo>
                  <a:lnTo>
                    <a:pt x="67887" y="34359"/>
                  </a:lnTo>
                  <a:lnTo>
                    <a:pt x="67207" y="34208"/>
                  </a:lnTo>
                  <a:lnTo>
                    <a:pt x="66528" y="34057"/>
                  </a:lnTo>
                  <a:lnTo>
                    <a:pt x="66509" y="34057"/>
                  </a:lnTo>
                  <a:lnTo>
                    <a:pt x="67566" y="33944"/>
                  </a:lnTo>
                  <a:lnTo>
                    <a:pt x="68642" y="33868"/>
                  </a:lnTo>
                  <a:lnTo>
                    <a:pt x="69850" y="33774"/>
                  </a:lnTo>
                  <a:lnTo>
                    <a:pt x="71058" y="33717"/>
                  </a:lnTo>
                  <a:lnTo>
                    <a:pt x="72267" y="33680"/>
                  </a:lnTo>
                  <a:lnTo>
                    <a:pt x="73475" y="33661"/>
                  </a:lnTo>
                  <a:lnTo>
                    <a:pt x="74702" y="33642"/>
                  </a:lnTo>
                  <a:lnTo>
                    <a:pt x="75910" y="33661"/>
                  </a:lnTo>
                  <a:lnTo>
                    <a:pt x="77137" y="33699"/>
                  </a:lnTo>
                  <a:lnTo>
                    <a:pt x="78364" y="33755"/>
                  </a:lnTo>
                  <a:lnTo>
                    <a:pt x="79573" y="33831"/>
                  </a:lnTo>
                  <a:lnTo>
                    <a:pt x="80800" y="33925"/>
                  </a:lnTo>
                  <a:lnTo>
                    <a:pt x="82008" y="34038"/>
                  </a:lnTo>
                  <a:lnTo>
                    <a:pt x="83235" y="34170"/>
                  </a:lnTo>
                  <a:lnTo>
                    <a:pt x="84443" y="34322"/>
                  </a:lnTo>
                  <a:lnTo>
                    <a:pt x="85651" y="34491"/>
                  </a:lnTo>
                  <a:lnTo>
                    <a:pt x="86860" y="34680"/>
                  </a:lnTo>
                  <a:lnTo>
                    <a:pt x="88049" y="34888"/>
                  </a:lnTo>
                  <a:lnTo>
                    <a:pt x="89540" y="35152"/>
                  </a:lnTo>
                  <a:lnTo>
                    <a:pt x="90994" y="35379"/>
                  </a:lnTo>
                  <a:lnTo>
                    <a:pt x="92391" y="35567"/>
                  </a:lnTo>
                  <a:lnTo>
                    <a:pt x="93750" y="35737"/>
                  </a:lnTo>
                  <a:lnTo>
                    <a:pt x="95072" y="35851"/>
                  </a:lnTo>
                  <a:lnTo>
                    <a:pt x="96355" y="35945"/>
                  </a:lnTo>
                  <a:lnTo>
                    <a:pt x="97601" y="36002"/>
                  </a:lnTo>
                  <a:lnTo>
                    <a:pt x="98810" y="36039"/>
                  </a:lnTo>
                  <a:lnTo>
                    <a:pt x="99980" y="36039"/>
                  </a:lnTo>
                  <a:lnTo>
                    <a:pt x="101113" y="36021"/>
                  </a:lnTo>
                  <a:lnTo>
                    <a:pt x="102227" y="35964"/>
                  </a:lnTo>
                  <a:lnTo>
                    <a:pt x="103284" y="35888"/>
                  </a:lnTo>
                  <a:lnTo>
                    <a:pt x="104322" y="35794"/>
                  </a:lnTo>
                  <a:lnTo>
                    <a:pt x="105304" y="35662"/>
                  </a:lnTo>
                  <a:lnTo>
                    <a:pt x="106267" y="35511"/>
                  </a:lnTo>
                  <a:lnTo>
                    <a:pt x="107192" y="35341"/>
                  </a:lnTo>
                  <a:lnTo>
                    <a:pt x="108098" y="35152"/>
                  </a:lnTo>
                  <a:lnTo>
                    <a:pt x="108966" y="34945"/>
                  </a:lnTo>
                  <a:lnTo>
                    <a:pt x="109797" y="34718"/>
                  </a:lnTo>
                  <a:lnTo>
                    <a:pt x="110590" y="34473"/>
                  </a:lnTo>
                  <a:lnTo>
                    <a:pt x="111364" y="34208"/>
                  </a:lnTo>
                  <a:lnTo>
                    <a:pt x="112100" y="33925"/>
                  </a:lnTo>
                  <a:lnTo>
                    <a:pt x="112817" y="33642"/>
                  </a:lnTo>
                  <a:lnTo>
                    <a:pt x="113497" y="33340"/>
                  </a:lnTo>
                  <a:lnTo>
                    <a:pt x="114158" y="33019"/>
                  </a:lnTo>
                  <a:lnTo>
                    <a:pt x="114781" y="32679"/>
                  </a:lnTo>
                  <a:lnTo>
                    <a:pt x="115385" y="32339"/>
                  </a:lnTo>
                  <a:lnTo>
                    <a:pt x="115951" y="31999"/>
                  </a:lnTo>
                  <a:lnTo>
                    <a:pt x="116499" y="31641"/>
                  </a:lnTo>
                  <a:lnTo>
                    <a:pt x="117027" y="31263"/>
                  </a:lnTo>
                  <a:lnTo>
                    <a:pt x="117537" y="30905"/>
                  </a:lnTo>
                  <a:lnTo>
                    <a:pt x="118009" y="30527"/>
                  </a:lnTo>
                  <a:lnTo>
                    <a:pt x="118462" y="30131"/>
                  </a:lnTo>
                  <a:lnTo>
                    <a:pt x="118877" y="29753"/>
                  </a:lnTo>
                  <a:lnTo>
                    <a:pt x="119293" y="29357"/>
                  </a:lnTo>
                  <a:lnTo>
                    <a:pt x="119670" y="28979"/>
                  </a:lnTo>
                  <a:lnTo>
                    <a:pt x="120029" y="28582"/>
                  </a:lnTo>
                  <a:lnTo>
                    <a:pt x="120388" y="28186"/>
                  </a:lnTo>
                  <a:lnTo>
                    <a:pt x="120708" y="27808"/>
                  </a:lnTo>
                  <a:lnTo>
                    <a:pt x="121010" y="27431"/>
                  </a:lnTo>
                  <a:lnTo>
                    <a:pt x="121294" y="27034"/>
                  </a:lnTo>
                  <a:lnTo>
                    <a:pt x="121558" y="26657"/>
                  </a:lnTo>
                  <a:lnTo>
                    <a:pt x="122030" y="25940"/>
                  </a:lnTo>
                  <a:lnTo>
                    <a:pt x="122445" y="25222"/>
                  </a:lnTo>
                  <a:lnTo>
                    <a:pt x="122785" y="24561"/>
                  </a:lnTo>
                  <a:lnTo>
                    <a:pt x="123087" y="23957"/>
                  </a:lnTo>
                  <a:lnTo>
                    <a:pt x="123314" y="23391"/>
                  </a:lnTo>
                  <a:lnTo>
                    <a:pt x="123502" y="22900"/>
                  </a:lnTo>
                  <a:lnTo>
                    <a:pt x="123653" y="22466"/>
                  </a:lnTo>
                  <a:lnTo>
                    <a:pt x="123748" y="22126"/>
                  </a:lnTo>
                  <a:lnTo>
                    <a:pt x="123823" y="21881"/>
                  </a:lnTo>
                  <a:lnTo>
                    <a:pt x="123880" y="21654"/>
                  </a:lnTo>
                  <a:lnTo>
                    <a:pt x="122974" y="23032"/>
                  </a:lnTo>
                  <a:lnTo>
                    <a:pt x="122521" y="23693"/>
                  </a:lnTo>
                  <a:lnTo>
                    <a:pt x="122049" y="24373"/>
                  </a:lnTo>
                  <a:lnTo>
                    <a:pt x="121577" y="25033"/>
                  </a:lnTo>
                  <a:lnTo>
                    <a:pt x="121067" y="25675"/>
                  </a:lnTo>
                  <a:lnTo>
                    <a:pt x="120539" y="26298"/>
                  </a:lnTo>
                  <a:lnTo>
                    <a:pt x="119972" y="26921"/>
                  </a:lnTo>
                  <a:lnTo>
                    <a:pt x="119387" y="27525"/>
                  </a:lnTo>
                  <a:lnTo>
                    <a:pt x="118783" y="28111"/>
                  </a:lnTo>
                  <a:lnTo>
                    <a:pt x="118122" y="28677"/>
                  </a:lnTo>
                  <a:lnTo>
                    <a:pt x="117424" y="29224"/>
                  </a:lnTo>
                  <a:lnTo>
                    <a:pt x="117065" y="29470"/>
                  </a:lnTo>
                  <a:lnTo>
                    <a:pt x="116687" y="29734"/>
                  </a:lnTo>
                  <a:lnTo>
                    <a:pt x="116291" y="29979"/>
                  </a:lnTo>
                  <a:lnTo>
                    <a:pt x="115894" y="30225"/>
                  </a:lnTo>
                  <a:lnTo>
                    <a:pt x="115479" y="30451"/>
                  </a:lnTo>
                  <a:lnTo>
                    <a:pt x="115064" y="30697"/>
                  </a:lnTo>
                  <a:lnTo>
                    <a:pt x="114611" y="30905"/>
                  </a:lnTo>
                  <a:lnTo>
                    <a:pt x="114158" y="31131"/>
                  </a:lnTo>
                  <a:lnTo>
                    <a:pt x="113705" y="31339"/>
                  </a:lnTo>
                  <a:lnTo>
                    <a:pt x="113214" y="31528"/>
                  </a:lnTo>
                  <a:lnTo>
                    <a:pt x="112723" y="31716"/>
                  </a:lnTo>
                  <a:lnTo>
                    <a:pt x="112194" y="31905"/>
                  </a:lnTo>
                  <a:lnTo>
                    <a:pt x="111666" y="32075"/>
                  </a:lnTo>
                  <a:lnTo>
                    <a:pt x="111118" y="32245"/>
                  </a:lnTo>
                  <a:lnTo>
                    <a:pt x="110571" y="32396"/>
                  </a:lnTo>
                  <a:lnTo>
                    <a:pt x="109986" y="32528"/>
                  </a:lnTo>
                  <a:lnTo>
                    <a:pt x="109381" y="32679"/>
                  </a:lnTo>
                  <a:lnTo>
                    <a:pt x="108758" y="32792"/>
                  </a:lnTo>
                  <a:lnTo>
                    <a:pt x="108135" y="32906"/>
                  </a:lnTo>
                  <a:lnTo>
                    <a:pt x="107475" y="33019"/>
                  </a:lnTo>
                  <a:lnTo>
                    <a:pt x="106795" y="33113"/>
                  </a:lnTo>
                  <a:lnTo>
                    <a:pt x="106116" y="33208"/>
                  </a:lnTo>
                  <a:lnTo>
                    <a:pt x="105398" y="33283"/>
                  </a:lnTo>
                  <a:lnTo>
                    <a:pt x="104662" y="33340"/>
                  </a:lnTo>
                  <a:lnTo>
                    <a:pt x="103907" y="33396"/>
                  </a:lnTo>
                  <a:lnTo>
                    <a:pt x="103133" y="33434"/>
                  </a:lnTo>
                  <a:lnTo>
                    <a:pt x="102321" y="33453"/>
                  </a:lnTo>
                  <a:lnTo>
                    <a:pt x="101490" y="33472"/>
                  </a:lnTo>
                  <a:lnTo>
                    <a:pt x="99791" y="33472"/>
                  </a:lnTo>
                  <a:lnTo>
                    <a:pt x="98885" y="33453"/>
                  </a:lnTo>
                  <a:lnTo>
                    <a:pt x="97979" y="33415"/>
                  </a:lnTo>
                  <a:lnTo>
                    <a:pt x="97035" y="33359"/>
                  </a:lnTo>
                  <a:lnTo>
                    <a:pt x="96053" y="33302"/>
                  </a:lnTo>
                  <a:lnTo>
                    <a:pt x="95072" y="33227"/>
                  </a:lnTo>
                  <a:lnTo>
                    <a:pt x="94052" y="33151"/>
                  </a:lnTo>
                  <a:lnTo>
                    <a:pt x="92995" y="33038"/>
                  </a:lnTo>
                  <a:lnTo>
                    <a:pt x="91938" y="32925"/>
                  </a:lnTo>
                  <a:lnTo>
                    <a:pt x="89691" y="32641"/>
                  </a:lnTo>
                  <a:lnTo>
                    <a:pt x="89144" y="32566"/>
                  </a:lnTo>
                  <a:lnTo>
                    <a:pt x="88596" y="32471"/>
                  </a:lnTo>
                  <a:lnTo>
                    <a:pt x="87483" y="32302"/>
                  </a:lnTo>
                  <a:lnTo>
                    <a:pt x="86841" y="32207"/>
                  </a:lnTo>
                  <a:lnTo>
                    <a:pt x="85217" y="31981"/>
                  </a:lnTo>
                  <a:lnTo>
                    <a:pt x="84594" y="31905"/>
                  </a:lnTo>
                  <a:lnTo>
                    <a:pt x="82499" y="31660"/>
                  </a:lnTo>
                  <a:lnTo>
                    <a:pt x="82140" y="31622"/>
                  </a:lnTo>
                  <a:lnTo>
                    <a:pt x="80403" y="31471"/>
                  </a:lnTo>
                  <a:lnTo>
                    <a:pt x="79724" y="31414"/>
                  </a:lnTo>
                  <a:lnTo>
                    <a:pt x="78232" y="31301"/>
                  </a:lnTo>
                  <a:lnTo>
                    <a:pt x="77628" y="31263"/>
                  </a:lnTo>
                  <a:lnTo>
                    <a:pt x="75703" y="31169"/>
                  </a:lnTo>
                  <a:lnTo>
                    <a:pt x="75098" y="31150"/>
                  </a:lnTo>
                  <a:lnTo>
                    <a:pt x="73739" y="31131"/>
                  </a:lnTo>
                  <a:lnTo>
                    <a:pt x="72984" y="31112"/>
                  </a:lnTo>
                  <a:lnTo>
                    <a:pt x="71700" y="31112"/>
                  </a:lnTo>
                  <a:lnTo>
                    <a:pt x="71040" y="31131"/>
                  </a:lnTo>
                  <a:lnTo>
                    <a:pt x="69322" y="31169"/>
                  </a:lnTo>
                  <a:lnTo>
                    <a:pt x="68548" y="31207"/>
                  </a:lnTo>
                  <a:lnTo>
                    <a:pt x="67490" y="31263"/>
                  </a:lnTo>
                  <a:lnTo>
                    <a:pt x="66660" y="31301"/>
                  </a:lnTo>
                  <a:lnTo>
                    <a:pt x="65640" y="31395"/>
                  </a:lnTo>
                  <a:lnTo>
                    <a:pt x="64338" y="31509"/>
                  </a:lnTo>
                  <a:lnTo>
                    <a:pt x="63356" y="31603"/>
                  </a:lnTo>
                  <a:lnTo>
                    <a:pt x="62431" y="31716"/>
                  </a:lnTo>
                  <a:lnTo>
                    <a:pt x="61676" y="31811"/>
                  </a:lnTo>
                  <a:lnTo>
                    <a:pt x="60732" y="31943"/>
                  </a:lnTo>
                  <a:lnTo>
                    <a:pt x="60128" y="32037"/>
                  </a:lnTo>
                  <a:lnTo>
                    <a:pt x="59184" y="32188"/>
                  </a:lnTo>
                  <a:lnTo>
                    <a:pt x="58278" y="32358"/>
                  </a:lnTo>
                  <a:lnTo>
                    <a:pt x="57787" y="32453"/>
                  </a:lnTo>
                  <a:lnTo>
                    <a:pt x="56768" y="32660"/>
                  </a:lnTo>
                  <a:lnTo>
                    <a:pt x="56296" y="32755"/>
                  </a:lnTo>
                  <a:lnTo>
                    <a:pt x="55427" y="32962"/>
                  </a:lnTo>
                  <a:lnTo>
                    <a:pt x="54559" y="33170"/>
                  </a:lnTo>
                  <a:lnTo>
                    <a:pt x="53690" y="33378"/>
                  </a:lnTo>
                  <a:lnTo>
                    <a:pt x="52860" y="33604"/>
                  </a:lnTo>
                  <a:lnTo>
                    <a:pt x="52633" y="33661"/>
                  </a:lnTo>
                  <a:lnTo>
                    <a:pt x="51538" y="33982"/>
                  </a:lnTo>
                  <a:lnTo>
                    <a:pt x="51331" y="34057"/>
                  </a:lnTo>
                  <a:lnTo>
                    <a:pt x="50462" y="34322"/>
                  </a:lnTo>
                  <a:lnTo>
                    <a:pt x="49613" y="34605"/>
                  </a:lnTo>
                  <a:lnTo>
                    <a:pt x="48782" y="34907"/>
                  </a:lnTo>
                  <a:lnTo>
                    <a:pt x="47951" y="35209"/>
                  </a:lnTo>
                  <a:lnTo>
                    <a:pt x="47876" y="35228"/>
                  </a:lnTo>
                  <a:lnTo>
                    <a:pt x="46743" y="35662"/>
                  </a:lnTo>
                  <a:lnTo>
                    <a:pt x="45648" y="36134"/>
                  </a:lnTo>
                  <a:lnTo>
                    <a:pt x="44553" y="36606"/>
                  </a:lnTo>
                  <a:lnTo>
                    <a:pt x="43496" y="37116"/>
                  </a:lnTo>
                  <a:lnTo>
                    <a:pt x="44025" y="36398"/>
                  </a:lnTo>
                  <a:lnTo>
                    <a:pt x="44591" y="35681"/>
                  </a:lnTo>
                  <a:lnTo>
                    <a:pt x="45157" y="34982"/>
                  </a:lnTo>
                  <a:lnTo>
                    <a:pt x="45743" y="34322"/>
                  </a:lnTo>
                  <a:lnTo>
                    <a:pt x="46309" y="33699"/>
                  </a:lnTo>
                  <a:lnTo>
                    <a:pt x="46592" y="33434"/>
                  </a:lnTo>
                  <a:lnTo>
                    <a:pt x="46875" y="33189"/>
                  </a:lnTo>
                  <a:lnTo>
                    <a:pt x="47140" y="32962"/>
                  </a:lnTo>
                  <a:lnTo>
                    <a:pt x="47385" y="32773"/>
                  </a:lnTo>
                  <a:lnTo>
                    <a:pt x="47649" y="32604"/>
                  </a:lnTo>
                  <a:lnTo>
                    <a:pt x="47876" y="32490"/>
                  </a:lnTo>
                  <a:lnTo>
                    <a:pt x="48461" y="32207"/>
                  </a:lnTo>
                  <a:lnTo>
                    <a:pt x="49046" y="31924"/>
                  </a:lnTo>
                  <a:lnTo>
                    <a:pt x="49613" y="31622"/>
                  </a:lnTo>
                  <a:lnTo>
                    <a:pt x="50198" y="31320"/>
                  </a:lnTo>
                  <a:lnTo>
                    <a:pt x="50783" y="30999"/>
                  </a:lnTo>
                  <a:lnTo>
                    <a:pt x="51350" y="30659"/>
                  </a:lnTo>
                  <a:lnTo>
                    <a:pt x="52501" y="29942"/>
                  </a:lnTo>
                  <a:lnTo>
                    <a:pt x="53634" y="29187"/>
                  </a:lnTo>
                  <a:lnTo>
                    <a:pt x="54748" y="28394"/>
                  </a:lnTo>
                  <a:lnTo>
                    <a:pt x="55861" y="27563"/>
                  </a:lnTo>
                  <a:lnTo>
                    <a:pt x="56938" y="26676"/>
                  </a:lnTo>
                  <a:lnTo>
                    <a:pt x="58014" y="25770"/>
                  </a:lnTo>
                  <a:lnTo>
                    <a:pt x="59052" y="24826"/>
                  </a:lnTo>
                  <a:lnTo>
                    <a:pt x="60071" y="23844"/>
                  </a:lnTo>
                  <a:lnTo>
                    <a:pt x="61053" y="22843"/>
                  </a:lnTo>
                  <a:lnTo>
                    <a:pt x="62016" y="21805"/>
                  </a:lnTo>
                  <a:lnTo>
                    <a:pt x="62941" y="20748"/>
                  </a:lnTo>
                  <a:lnTo>
                    <a:pt x="63809" y="19653"/>
                  </a:lnTo>
                  <a:lnTo>
                    <a:pt x="64659" y="18558"/>
                  </a:lnTo>
                  <a:lnTo>
                    <a:pt x="65074" y="17992"/>
                  </a:lnTo>
                  <a:lnTo>
                    <a:pt x="65452" y="17444"/>
                  </a:lnTo>
                  <a:lnTo>
                    <a:pt x="65848" y="16878"/>
                  </a:lnTo>
                  <a:lnTo>
                    <a:pt x="66226" y="16293"/>
                  </a:lnTo>
                  <a:lnTo>
                    <a:pt x="66584" y="15726"/>
                  </a:lnTo>
                  <a:lnTo>
                    <a:pt x="66924" y="15141"/>
                  </a:lnTo>
                  <a:lnTo>
                    <a:pt x="67264" y="14575"/>
                  </a:lnTo>
                  <a:lnTo>
                    <a:pt x="67585" y="13990"/>
                  </a:lnTo>
                  <a:lnTo>
                    <a:pt x="67887" y="13404"/>
                  </a:lnTo>
                  <a:lnTo>
                    <a:pt x="68189" y="12819"/>
                  </a:lnTo>
                  <a:lnTo>
                    <a:pt x="68472" y="12234"/>
                  </a:lnTo>
                  <a:lnTo>
                    <a:pt x="68736" y="11649"/>
                  </a:lnTo>
                  <a:lnTo>
                    <a:pt x="69001" y="11044"/>
                  </a:lnTo>
                  <a:lnTo>
                    <a:pt x="69227" y="10459"/>
                  </a:lnTo>
                  <a:lnTo>
                    <a:pt x="69454" y="9874"/>
                  </a:lnTo>
                  <a:lnTo>
                    <a:pt x="69661" y="9270"/>
                  </a:lnTo>
                  <a:lnTo>
                    <a:pt x="69850" y="8685"/>
                  </a:lnTo>
                  <a:lnTo>
                    <a:pt x="70039" y="8099"/>
                  </a:lnTo>
                  <a:lnTo>
                    <a:pt x="70190" y="7495"/>
                  </a:lnTo>
                  <a:lnTo>
                    <a:pt x="70341" y="6910"/>
                  </a:lnTo>
                  <a:lnTo>
                    <a:pt x="70454" y="6325"/>
                  </a:lnTo>
                  <a:lnTo>
                    <a:pt x="70568" y="5740"/>
                  </a:lnTo>
                  <a:lnTo>
                    <a:pt x="70662" y="5154"/>
                  </a:lnTo>
                  <a:lnTo>
                    <a:pt x="70719" y="4569"/>
                  </a:lnTo>
                  <a:lnTo>
                    <a:pt x="70775" y="3984"/>
                  </a:lnTo>
                  <a:lnTo>
                    <a:pt x="70813" y="3399"/>
                  </a:lnTo>
                  <a:lnTo>
                    <a:pt x="70832" y="2832"/>
                  </a:lnTo>
                  <a:lnTo>
                    <a:pt x="70832" y="2247"/>
                  </a:lnTo>
                  <a:lnTo>
                    <a:pt x="70794" y="1681"/>
                  </a:lnTo>
                  <a:lnTo>
                    <a:pt x="70756" y="1114"/>
                  </a:lnTo>
                  <a:lnTo>
                    <a:pt x="70700" y="548"/>
                  </a:lnTo>
                  <a:lnTo>
                    <a:pt x="7060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08" name="Google Shape;1908;p24"/>
            <p:cNvGrpSpPr/>
            <p:nvPr/>
          </p:nvGrpSpPr>
          <p:grpSpPr>
            <a:xfrm>
              <a:off x="2464214" y="951103"/>
              <a:ext cx="314426" cy="304947"/>
              <a:chOff x="5013725" y="2633775"/>
              <a:chExt cx="422900" cy="410150"/>
            </a:xfrm>
          </p:grpSpPr>
          <p:sp>
            <p:nvSpPr>
              <p:cNvPr id="1909" name="Google Shape;1909;p24"/>
              <p:cNvSpPr/>
              <p:nvPr/>
            </p:nvSpPr>
            <p:spPr>
              <a:xfrm>
                <a:off x="5013725" y="2633775"/>
                <a:ext cx="422900" cy="410150"/>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24"/>
              <p:cNvSpPr/>
              <p:nvPr/>
            </p:nvSpPr>
            <p:spPr>
              <a:xfrm>
                <a:off x="5179850" y="2778200"/>
                <a:ext cx="79300" cy="78850"/>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11" name="Google Shape;1911;p24"/>
            <p:cNvGrpSpPr/>
            <p:nvPr/>
          </p:nvGrpSpPr>
          <p:grpSpPr>
            <a:xfrm>
              <a:off x="2497939" y="1763378"/>
              <a:ext cx="314426" cy="304947"/>
              <a:chOff x="5013725" y="2633775"/>
              <a:chExt cx="422900" cy="410150"/>
            </a:xfrm>
          </p:grpSpPr>
          <p:sp>
            <p:nvSpPr>
              <p:cNvPr id="1912" name="Google Shape;1912;p24"/>
              <p:cNvSpPr/>
              <p:nvPr/>
            </p:nvSpPr>
            <p:spPr>
              <a:xfrm>
                <a:off x="5013725" y="2633775"/>
                <a:ext cx="422900" cy="410150"/>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24"/>
              <p:cNvSpPr/>
              <p:nvPr/>
            </p:nvSpPr>
            <p:spPr>
              <a:xfrm>
                <a:off x="5179850" y="2778200"/>
                <a:ext cx="79300" cy="78850"/>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14" name="Google Shape;1914;p24"/>
            <p:cNvSpPr/>
            <p:nvPr/>
          </p:nvSpPr>
          <p:spPr>
            <a:xfrm rot="5209801">
              <a:off x="1218720" y="419375"/>
              <a:ext cx="192106" cy="240257"/>
            </a:xfrm>
            <a:custGeom>
              <a:avLst/>
              <a:gdLst/>
              <a:ahLst/>
              <a:cxnLst/>
              <a:rect l="l" t="t" r="r" b="b"/>
              <a:pathLst>
                <a:path w="7684" h="9610" extrusionOk="0">
                  <a:moveTo>
                    <a:pt x="5097" y="1"/>
                  </a:moveTo>
                  <a:lnTo>
                    <a:pt x="4588" y="114"/>
                  </a:lnTo>
                  <a:lnTo>
                    <a:pt x="4399" y="2096"/>
                  </a:lnTo>
                  <a:lnTo>
                    <a:pt x="3889" y="246"/>
                  </a:lnTo>
                  <a:lnTo>
                    <a:pt x="2889" y="869"/>
                  </a:lnTo>
                  <a:lnTo>
                    <a:pt x="3681" y="2568"/>
                  </a:lnTo>
                  <a:lnTo>
                    <a:pt x="4229" y="3814"/>
                  </a:lnTo>
                  <a:lnTo>
                    <a:pt x="4399" y="4248"/>
                  </a:lnTo>
                  <a:lnTo>
                    <a:pt x="4512" y="4569"/>
                  </a:lnTo>
                  <a:lnTo>
                    <a:pt x="4550" y="4777"/>
                  </a:lnTo>
                  <a:lnTo>
                    <a:pt x="4550" y="4834"/>
                  </a:lnTo>
                  <a:lnTo>
                    <a:pt x="4531" y="4871"/>
                  </a:lnTo>
                  <a:lnTo>
                    <a:pt x="4512" y="4871"/>
                  </a:lnTo>
                  <a:lnTo>
                    <a:pt x="4455" y="4834"/>
                  </a:lnTo>
                  <a:lnTo>
                    <a:pt x="4304" y="4664"/>
                  </a:lnTo>
                  <a:lnTo>
                    <a:pt x="4097" y="4399"/>
                  </a:lnTo>
                  <a:lnTo>
                    <a:pt x="3832" y="4003"/>
                  </a:lnTo>
                  <a:lnTo>
                    <a:pt x="3077" y="2832"/>
                  </a:lnTo>
                  <a:lnTo>
                    <a:pt x="2077" y="1190"/>
                  </a:lnTo>
                  <a:lnTo>
                    <a:pt x="1322" y="1662"/>
                  </a:lnTo>
                  <a:lnTo>
                    <a:pt x="1548" y="2228"/>
                  </a:lnTo>
                  <a:lnTo>
                    <a:pt x="925" y="2134"/>
                  </a:lnTo>
                  <a:lnTo>
                    <a:pt x="680" y="2436"/>
                  </a:lnTo>
                  <a:lnTo>
                    <a:pt x="548" y="2625"/>
                  </a:lnTo>
                  <a:lnTo>
                    <a:pt x="434" y="2832"/>
                  </a:lnTo>
                  <a:lnTo>
                    <a:pt x="302" y="3116"/>
                  </a:lnTo>
                  <a:lnTo>
                    <a:pt x="208" y="3380"/>
                  </a:lnTo>
                  <a:lnTo>
                    <a:pt x="132" y="3625"/>
                  </a:lnTo>
                  <a:lnTo>
                    <a:pt x="76" y="3833"/>
                  </a:lnTo>
                  <a:lnTo>
                    <a:pt x="1529" y="4362"/>
                  </a:lnTo>
                  <a:lnTo>
                    <a:pt x="0" y="4645"/>
                  </a:lnTo>
                  <a:lnTo>
                    <a:pt x="95" y="5532"/>
                  </a:lnTo>
                  <a:lnTo>
                    <a:pt x="1963" y="5192"/>
                  </a:lnTo>
                  <a:lnTo>
                    <a:pt x="3304" y="4985"/>
                  </a:lnTo>
                  <a:lnTo>
                    <a:pt x="3776" y="4928"/>
                  </a:lnTo>
                  <a:lnTo>
                    <a:pt x="4116" y="4890"/>
                  </a:lnTo>
                  <a:lnTo>
                    <a:pt x="4323" y="4890"/>
                  </a:lnTo>
                  <a:lnTo>
                    <a:pt x="4361" y="4909"/>
                  </a:lnTo>
                  <a:lnTo>
                    <a:pt x="4380" y="4909"/>
                  </a:lnTo>
                  <a:lnTo>
                    <a:pt x="4380" y="4947"/>
                  </a:lnTo>
                  <a:lnTo>
                    <a:pt x="4323" y="4966"/>
                  </a:lnTo>
                  <a:lnTo>
                    <a:pt x="4134" y="5060"/>
                  </a:lnTo>
                  <a:lnTo>
                    <a:pt x="3814" y="5173"/>
                  </a:lnTo>
                  <a:lnTo>
                    <a:pt x="3342" y="5306"/>
                  </a:lnTo>
                  <a:lnTo>
                    <a:pt x="2020" y="5683"/>
                  </a:lnTo>
                  <a:lnTo>
                    <a:pt x="151" y="6174"/>
                  </a:lnTo>
                  <a:lnTo>
                    <a:pt x="378" y="6797"/>
                  </a:lnTo>
                  <a:lnTo>
                    <a:pt x="1322" y="6627"/>
                  </a:lnTo>
                  <a:lnTo>
                    <a:pt x="623" y="7269"/>
                  </a:lnTo>
                  <a:lnTo>
                    <a:pt x="736" y="7458"/>
                  </a:lnTo>
                  <a:lnTo>
                    <a:pt x="869" y="7646"/>
                  </a:lnTo>
                  <a:lnTo>
                    <a:pt x="1038" y="7854"/>
                  </a:lnTo>
                  <a:lnTo>
                    <a:pt x="1208" y="8062"/>
                  </a:lnTo>
                  <a:lnTo>
                    <a:pt x="1378" y="8232"/>
                  </a:lnTo>
                  <a:lnTo>
                    <a:pt x="1548" y="8383"/>
                  </a:lnTo>
                  <a:lnTo>
                    <a:pt x="1869" y="8647"/>
                  </a:lnTo>
                  <a:lnTo>
                    <a:pt x="2851" y="7797"/>
                  </a:lnTo>
                  <a:lnTo>
                    <a:pt x="2473" y="9025"/>
                  </a:lnTo>
                  <a:lnTo>
                    <a:pt x="3115" y="9308"/>
                  </a:lnTo>
                  <a:lnTo>
                    <a:pt x="3644" y="8118"/>
                  </a:lnTo>
                  <a:lnTo>
                    <a:pt x="3946" y="9459"/>
                  </a:lnTo>
                  <a:lnTo>
                    <a:pt x="4739" y="9610"/>
                  </a:lnTo>
                  <a:lnTo>
                    <a:pt x="4569" y="5003"/>
                  </a:lnTo>
                  <a:lnTo>
                    <a:pt x="7684" y="1096"/>
                  </a:lnTo>
                  <a:lnTo>
                    <a:pt x="7684" y="1096"/>
                  </a:lnTo>
                  <a:lnTo>
                    <a:pt x="6475" y="1719"/>
                  </a:lnTo>
                  <a:lnTo>
                    <a:pt x="7117" y="718"/>
                  </a:lnTo>
                  <a:lnTo>
                    <a:pt x="6098" y="76"/>
                  </a:lnTo>
                  <a:lnTo>
                    <a:pt x="5154" y="1228"/>
                  </a:lnTo>
                  <a:lnTo>
                    <a:pt x="509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15" name="Google Shape;1915;p24"/>
            <p:cNvGrpSpPr/>
            <p:nvPr/>
          </p:nvGrpSpPr>
          <p:grpSpPr>
            <a:xfrm>
              <a:off x="1357005" y="1640480"/>
              <a:ext cx="174066" cy="168818"/>
              <a:chOff x="5013725" y="2633775"/>
              <a:chExt cx="422900" cy="410150"/>
            </a:xfrm>
          </p:grpSpPr>
          <p:sp>
            <p:nvSpPr>
              <p:cNvPr id="1916" name="Google Shape;1916;p24"/>
              <p:cNvSpPr/>
              <p:nvPr/>
            </p:nvSpPr>
            <p:spPr>
              <a:xfrm>
                <a:off x="5013725" y="2633775"/>
                <a:ext cx="422900" cy="410150"/>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24"/>
              <p:cNvSpPr/>
              <p:nvPr/>
            </p:nvSpPr>
            <p:spPr>
              <a:xfrm>
                <a:off x="5179850" y="2778200"/>
                <a:ext cx="79300" cy="78850"/>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18" name="Google Shape;1918;p24"/>
            <p:cNvSpPr/>
            <p:nvPr/>
          </p:nvSpPr>
          <p:spPr>
            <a:xfrm rot="6625155">
              <a:off x="2279667" y="1485809"/>
              <a:ext cx="192107" cy="240259"/>
            </a:xfrm>
            <a:custGeom>
              <a:avLst/>
              <a:gdLst/>
              <a:ahLst/>
              <a:cxnLst/>
              <a:rect l="l" t="t" r="r" b="b"/>
              <a:pathLst>
                <a:path w="7684" h="9610" extrusionOk="0">
                  <a:moveTo>
                    <a:pt x="5097" y="1"/>
                  </a:moveTo>
                  <a:lnTo>
                    <a:pt x="4588" y="114"/>
                  </a:lnTo>
                  <a:lnTo>
                    <a:pt x="4399" y="2096"/>
                  </a:lnTo>
                  <a:lnTo>
                    <a:pt x="3889" y="246"/>
                  </a:lnTo>
                  <a:lnTo>
                    <a:pt x="2889" y="869"/>
                  </a:lnTo>
                  <a:lnTo>
                    <a:pt x="3681" y="2568"/>
                  </a:lnTo>
                  <a:lnTo>
                    <a:pt x="4229" y="3814"/>
                  </a:lnTo>
                  <a:lnTo>
                    <a:pt x="4399" y="4248"/>
                  </a:lnTo>
                  <a:lnTo>
                    <a:pt x="4512" y="4569"/>
                  </a:lnTo>
                  <a:lnTo>
                    <a:pt x="4550" y="4777"/>
                  </a:lnTo>
                  <a:lnTo>
                    <a:pt x="4550" y="4834"/>
                  </a:lnTo>
                  <a:lnTo>
                    <a:pt x="4531" y="4871"/>
                  </a:lnTo>
                  <a:lnTo>
                    <a:pt x="4512" y="4871"/>
                  </a:lnTo>
                  <a:lnTo>
                    <a:pt x="4455" y="4834"/>
                  </a:lnTo>
                  <a:lnTo>
                    <a:pt x="4304" y="4664"/>
                  </a:lnTo>
                  <a:lnTo>
                    <a:pt x="4097" y="4399"/>
                  </a:lnTo>
                  <a:lnTo>
                    <a:pt x="3832" y="4003"/>
                  </a:lnTo>
                  <a:lnTo>
                    <a:pt x="3077" y="2832"/>
                  </a:lnTo>
                  <a:lnTo>
                    <a:pt x="2077" y="1190"/>
                  </a:lnTo>
                  <a:lnTo>
                    <a:pt x="1322" y="1662"/>
                  </a:lnTo>
                  <a:lnTo>
                    <a:pt x="1548" y="2228"/>
                  </a:lnTo>
                  <a:lnTo>
                    <a:pt x="925" y="2134"/>
                  </a:lnTo>
                  <a:lnTo>
                    <a:pt x="680" y="2436"/>
                  </a:lnTo>
                  <a:lnTo>
                    <a:pt x="548" y="2625"/>
                  </a:lnTo>
                  <a:lnTo>
                    <a:pt x="434" y="2832"/>
                  </a:lnTo>
                  <a:lnTo>
                    <a:pt x="302" y="3116"/>
                  </a:lnTo>
                  <a:lnTo>
                    <a:pt x="208" y="3380"/>
                  </a:lnTo>
                  <a:lnTo>
                    <a:pt x="132" y="3625"/>
                  </a:lnTo>
                  <a:lnTo>
                    <a:pt x="76" y="3833"/>
                  </a:lnTo>
                  <a:lnTo>
                    <a:pt x="1529" y="4362"/>
                  </a:lnTo>
                  <a:lnTo>
                    <a:pt x="0" y="4645"/>
                  </a:lnTo>
                  <a:lnTo>
                    <a:pt x="95" y="5532"/>
                  </a:lnTo>
                  <a:lnTo>
                    <a:pt x="1963" y="5192"/>
                  </a:lnTo>
                  <a:lnTo>
                    <a:pt x="3304" y="4985"/>
                  </a:lnTo>
                  <a:lnTo>
                    <a:pt x="3776" y="4928"/>
                  </a:lnTo>
                  <a:lnTo>
                    <a:pt x="4116" y="4890"/>
                  </a:lnTo>
                  <a:lnTo>
                    <a:pt x="4323" y="4890"/>
                  </a:lnTo>
                  <a:lnTo>
                    <a:pt x="4361" y="4909"/>
                  </a:lnTo>
                  <a:lnTo>
                    <a:pt x="4380" y="4909"/>
                  </a:lnTo>
                  <a:lnTo>
                    <a:pt x="4380" y="4947"/>
                  </a:lnTo>
                  <a:lnTo>
                    <a:pt x="4323" y="4966"/>
                  </a:lnTo>
                  <a:lnTo>
                    <a:pt x="4134" y="5060"/>
                  </a:lnTo>
                  <a:lnTo>
                    <a:pt x="3814" y="5173"/>
                  </a:lnTo>
                  <a:lnTo>
                    <a:pt x="3342" y="5306"/>
                  </a:lnTo>
                  <a:lnTo>
                    <a:pt x="2020" y="5683"/>
                  </a:lnTo>
                  <a:lnTo>
                    <a:pt x="151" y="6174"/>
                  </a:lnTo>
                  <a:lnTo>
                    <a:pt x="378" y="6797"/>
                  </a:lnTo>
                  <a:lnTo>
                    <a:pt x="1322" y="6627"/>
                  </a:lnTo>
                  <a:lnTo>
                    <a:pt x="623" y="7269"/>
                  </a:lnTo>
                  <a:lnTo>
                    <a:pt x="736" y="7458"/>
                  </a:lnTo>
                  <a:lnTo>
                    <a:pt x="869" y="7646"/>
                  </a:lnTo>
                  <a:lnTo>
                    <a:pt x="1038" y="7854"/>
                  </a:lnTo>
                  <a:lnTo>
                    <a:pt x="1208" y="8062"/>
                  </a:lnTo>
                  <a:lnTo>
                    <a:pt x="1378" y="8232"/>
                  </a:lnTo>
                  <a:lnTo>
                    <a:pt x="1548" y="8383"/>
                  </a:lnTo>
                  <a:lnTo>
                    <a:pt x="1869" y="8647"/>
                  </a:lnTo>
                  <a:lnTo>
                    <a:pt x="2851" y="7797"/>
                  </a:lnTo>
                  <a:lnTo>
                    <a:pt x="2473" y="9025"/>
                  </a:lnTo>
                  <a:lnTo>
                    <a:pt x="3115" y="9308"/>
                  </a:lnTo>
                  <a:lnTo>
                    <a:pt x="3644" y="8118"/>
                  </a:lnTo>
                  <a:lnTo>
                    <a:pt x="3946" y="9459"/>
                  </a:lnTo>
                  <a:lnTo>
                    <a:pt x="4739" y="9610"/>
                  </a:lnTo>
                  <a:lnTo>
                    <a:pt x="4569" y="5003"/>
                  </a:lnTo>
                  <a:lnTo>
                    <a:pt x="7684" y="1096"/>
                  </a:lnTo>
                  <a:lnTo>
                    <a:pt x="7684" y="1096"/>
                  </a:lnTo>
                  <a:lnTo>
                    <a:pt x="6475" y="1719"/>
                  </a:lnTo>
                  <a:lnTo>
                    <a:pt x="7117" y="718"/>
                  </a:lnTo>
                  <a:lnTo>
                    <a:pt x="6098" y="76"/>
                  </a:lnTo>
                  <a:lnTo>
                    <a:pt x="5154" y="1228"/>
                  </a:lnTo>
                  <a:lnTo>
                    <a:pt x="509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19" name="Google Shape;1919;p24"/>
          <p:cNvGrpSpPr/>
          <p:nvPr/>
        </p:nvGrpSpPr>
        <p:grpSpPr>
          <a:xfrm flipH="1">
            <a:off x="-14150" y="3647733"/>
            <a:ext cx="1759549" cy="1514815"/>
            <a:chOff x="-5379400" y="3590150"/>
            <a:chExt cx="1532575" cy="1319525"/>
          </a:xfrm>
        </p:grpSpPr>
        <p:sp>
          <p:nvSpPr>
            <p:cNvPr id="1920" name="Google Shape;1920;p24"/>
            <p:cNvSpPr/>
            <p:nvPr/>
          </p:nvSpPr>
          <p:spPr>
            <a:xfrm>
              <a:off x="-5379400" y="3590150"/>
              <a:ext cx="1532575" cy="1319525"/>
            </a:xfrm>
            <a:custGeom>
              <a:avLst/>
              <a:gdLst/>
              <a:ahLst/>
              <a:cxnLst/>
              <a:rect l="l" t="t" r="r" b="b"/>
              <a:pathLst>
                <a:path w="61303" h="52781" extrusionOk="0">
                  <a:moveTo>
                    <a:pt x="61303" y="1"/>
                  </a:moveTo>
                  <a:lnTo>
                    <a:pt x="60620" y="314"/>
                  </a:lnTo>
                  <a:lnTo>
                    <a:pt x="59975" y="665"/>
                  </a:lnTo>
                  <a:lnTo>
                    <a:pt x="59329" y="1034"/>
                  </a:lnTo>
                  <a:lnTo>
                    <a:pt x="58683" y="1440"/>
                  </a:lnTo>
                  <a:lnTo>
                    <a:pt x="58074" y="1864"/>
                  </a:lnTo>
                  <a:lnTo>
                    <a:pt x="57484" y="2307"/>
                  </a:lnTo>
                  <a:lnTo>
                    <a:pt x="56912" y="2786"/>
                  </a:lnTo>
                  <a:lnTo>
                    <a:pt x="56340" y="3284"/>
                  </a:lnTo>
                  <a:lnTo>
                    <a:pt x="55805" y="3783"/>
                  </a:lnTo>
                  <a:lnTo>
                    <a:pt x="55289" y="4318"/>
                  </a:lnTo>
                  <a:lnTo>
                    <a:pt x="54791" y="4889"/>
                  </a:lnTo>
                  <a:lnTo>
                    <a:pt x="54330" y="5461"/>
                  </a:lnTo>
                  <a:lnTo>
                    <a:pt x="53887" y="6052"/>
                  </a:lnTo>
                  <a:lnTo>
                    <a:pt x="53462" y="6679"/>
                  </a:lnTo>
                  <a:lnTo>
                    <a:pt x="53075" y="7306"/>
                  </a:lnTo>
                  <a:lnTo>
                    <a:pt x="52706" y="7952"/>
                  </a:lnTo>
                  <a:lnTo>
                    <a:pt x="52411" y="8561"/>
                  </a:lnTo>
                  <a:lnTo>
                    <a:pt x="52134" y="9169"/>
                  </a:lnTo>
                  <a:lnTo>
                    <a:pt x="51894" y="9797"/>
                  </a:lnTo>
                  <a:lnTo>
                    <a:pt x="51673" y="10424"/>
                  </a:lnTo>
                  <a:lnTo>
                    <a:pt x="51470" y="11069"/>
                  </a:lnTo>
                  <a:lnTo>
                    <a:pt x="51286" y="11715"/>
                  </a:lnTo>
                  <a:lnTo>
                    <a:pt x="51138" y="12361"/>
                  </a:lnTo>
                  <a:lnTo>
                    <a:pt x="51009" y="13025"/>
                  </a:lnTo>
                  <a:lnTo>
                    <a:pt x="50917" y="13689"/>
                  </a:lnTo>
                  <a:lnTo>
                    <a:pt x="50824" y="14353"/>
                  </a:lnTo>
                  <a:lnTo>
                    <a:pt x="50769" y="15017"/>
                  </a:lnTo>
                  <a:lnTo>
                    <a:pt x="50751" y="15700"/>
                  </a:lnTo>
                  <a:lnTo>
                    <a:pt x="50732" y="16364"/>
                  </a:lnTo>
                  <a:lnTo>
                    <a:pt x="50751" y="17028"/>
                  </a:lnTo>
                  <a:lnTo>
                    <a:pt x="50806" y="17711"/>
                  </a:lnTo>
                  <a:lnTo>
                    <a:pt x="50861" y="18375"/>
                  </a:lnTo>
                  <a:lnTo>
                    <a:pt x="50954" y="19039"/>
                  </a:lnTo>
                  <a:lnTo>
                    <a:pt x="51064" y="19703"/>
                  </a:lnTo>
                  <a:lnTo>
                    <a:pt x="51193" y="20367"/>
                  </a:lnTo>
                  <a:lnTo>
                    <a:pt x="51341" y="21013"/>
                  </a:lnTo>
                  <a:lnTo>
                    <a:pt x="51525" y="21659"/>
                  </a:lnTo>
                  <a:lnTo>
                    <a:pt x="51728" y="22304"/>
                  </a:lnTo>
                  <a:lnTo>
                    <a:pt x="51950" y="22931"/>
                  </a:lnTo>
                  <a:lnTo>
                    <a:pt x="52208" y="23559"/>
                  </a:lnTo>
                  <a:lnTo>
                    <a:pt x="52466" y="24167"/>
                  </a:lnTo>
                  <a:lnTo>
                    <a:pt x="52761" y="24776"/>
                  </a:lnTo>
                  <a:lnTo>
                    <a:pt x="53075" y="25367"/>
                  </a:lnTo>
                  <a:lnTo>
                    <a:pt x="53407" y="25957"/>
                  </a:lnTo>
                  <a:lnTo>
                    <a:pt x="53758" y="26529"/>
                  </a:lnTo>
                  <a:lnTo>
                    <a:pt x="54145" y="27082"/>
                  </a:lnTo>
                  <a:lnTo>
                    <a:pt x="54532" y="27617"/>
                  </a:lnTo>
                  <a:lnTo>
                    <a:pt x="54957" y="28134"/>
                  </a:lnTo>
                  <a:lnTo>
                    <a:pt x="54957" y="28134"/>
                  </a:lnTo>
                  <a:lnTo>
                    <a:pt x="54385" y="27525"/>
                  </a:lnTo>
                  <a:lnTo>
                    <a:pt x="53813" y="26935"/>
                  </a:lnTo>
                  <a:lnTo>
                    <a:pt x="53204" y="26344"/>
                  </a:lnTo>
                  <a:lnTo>
                    <a:pt x="52577" y="25809"/>
                  </a:lnTo>
                  <a:lnTo>
                    <a:pt x="52263" y="25533"/>
                  </a:lnTo>
                  <a:lnTo>
                    <a:pt x="51931" y="25293"/>
                  </a:lnTo>
                  <a:lnTo>
                    <a:pt x="51599" y="25035"/>
                  </a:lnTo>
                  <a:lnTo>
                    <a:pt x="51267" y="24813"/>
                  </a:lnTo>
                  <a:lnTo>
                    <a:pt x="50917" y="24592"/>
                  </a:lnTo>
                  <a:lnTo>
                    <a:pt x="50566" y="24370"/>
                  </a:lnTo>
                  <a:lnTo>
                    <a:pt x="50197" y="24186"/>
                  </a:lnTo>
                  <a:lnTo>
                    <a:pt x="49828" y="24001"/>
                  </a:lnTo>
                  <a:lnTo>
                    <a:pt x="49367" y="23799"/>
                  </a:lnTo>
                  <a:lnTo>
                    <a:pt x="48887" y="23633"/>
                  </a:lnTo>
                  <a:lnTo>
                    <a:pt x="48408" y="23503"/>
                  </a:lnTo>
                  <a:lnTo>
                    <a:pt x="47910" y="23393"/>
                  </a:lnTo>
                  <a:lnTo>
                    <a:pt x="47412" y="23319"/>
                  </a:lnTo>
                  <a:lnTo>
                    <a:pt x="46913" y="23264"/>
                  </a:lnTo>
                  <a:lnTo>
                    <a:pt x="46415" y="23245"/>
                  </a:lnTo>
                  <a:lnTo>
                    <a:pt x="45917" y="23282"/>
                  </a:lnTo>
                  <a:lnTo>
                    <a:pt x="45419" y="23337"/>
                  </a:lnTo>
                  <a:lnTo>
                    <a:pt x="44940" y="23430"/>
                  </a:lnTo>
                  <a:lnTo>
                    <a:pt x="44460" y="23559"/>
                  </a:lnTo>
                  <a:lnTo>
                    <a:pt x="43999" y="23725"/>
                  </a:lnTo>
                  <a:lnTo>
                    <a:pt x="43777" y="23817"/>
                  </a:lnTo>
                  <a:lnTo>
                    <a:pt x="43574" y="23928"/>
                  </a:lnTo>
                  <a:lnTo>
                    <a:pt x="43353" y="24038"/>
                  </a:lnTo>
                  <a:lnTo>
                    <a:pt x="43150" y="24167"/>
                  </a:lnTo>
                  <a:lnTo>
                    <a:pt x="42947" y="24315"/>
                  </a:lnTo>
                  <a:lnTo>
                    <a:pt x="42763" y="24463"/>
                  </a:lnTo>
                  <a:lnTo>
                    <a:pt x="42560" y="24629"/>
                  </a:lnTo>
                  <a:lnTo>
                    <a:pt x="42394" y="24795"/>
                  </a:lnTo>
                  <a:lnTo>
                    <a:pt x="42117" y="25090"/>
                  </a:lnTo>
                  <a:lnTo>
                    <a:pt x="41859" y="25404"/>
                  </a:lnTo>
                  <a:lnTo>
                    <a:pt x="41637" y="25736"/>
                  </a:lnTo>
                  <a:lnTo>
                    <a:pt x="41453" y="26086"/>
                  </a:lnTo>
                  <a:lnTo>
                    <a:pt x="41287" y="26455"/>
                  </a:lnTo>
                  <a:lnTo>
                    <a:pt x="41139" y="26824"/>
                  </a:lnTo>
                  <a:lnTo>
                    <a:pt x="41010" y="27211"/>
                  </a:lnTo>
                  <a:lnTo>
                    <a:pt x="40918" y="27617"/>
                  </a:lnTo>
                  <a:lnTo>
                    <a:pt x="40844" y="28023"/>
                  </a:lnTo>
                  <a:lnTo>
                    <a:pt x="40807" y="28429"/>
                  </a:lnTo>
                  <a:lnTo>
                    <a:pt x="40770" y="28835"/>
                  </a:lnTo>
                  <a:lnTo>
                    <a:pt x="40770" y="29259"/>
                  </a:lnTo>
                  <a:lnTo>
                    <a:pt x="40789" y="29665"/>
                  </a:lnTo>
                  <a:lnTo>
                    <a:pt x="40826" y="30071"/>
                  </a:lnTo>
                  <a:lnTo>
                    <a:pt x="40881" y="30477"/>
                  </a:lnTo>
                  <a:lnTo>
                    <a:pt x="40955" y="30883"/>
                  </a:lnTo>
                  <a:lnTo>
                    <a:pt x="41047" y="31270"/>
                  </a:lnTo>
                  <a:lnTo>
                    <a:pt x="41158" y="31657"/>
                  </a:lnTo>
                  <a:lnTo>
                    <a:pt x="41268" y="32026"/>
                  </a:lnTo>
                  <a:lnTo>
                    <a:pt x="41398" y="32395"/>
                  </a:lnTo>
                  <a:lnTo>
                    <a:pt x="41545" y="32764"/>
                  </a:lnTo>
                  <a:lnTo>
                    <a:pt x="41693" y="33133"/>
                  </a:lnTo>
                  <a:lnTo>
                    <a:pt x="42025" y="33853"/>
                  </a:lnTo>
                  <a:lnTo>
                    <a:pt x="42394" y="34572"/>
                  </a:lnTo>
                  <a:lnTo>
                    <a:pt x="42763" y="35273"/>
                  </a:lnTo>
                  <a:lnTo>
                    <a:pt x="43538" y="36638"/>
                  </a:lnTo>
                  <a:lnTo>
                    <a:pt x="42966" y="36362"/>
                  </a:lnTo>
                  <a:lnTo>
                    <a:pt x="42412" y="36140"/>
                  </a:lnTo>
                  <a:lnTo>
                    <a:pt x="41896" y="35974"/>
                  </a:lnTo>
                  <a:lnTo>
                    <a:pt x="41416" y="35845"/>
                  </a:lnTo>
                  <a:lnTo>
                    <a:pt x="40973" y="35753"/>
                  </a:lnTo>
                  <a:lnTo>
                    <a:pt x="40567" y="35716"/>
                  </a:lnTo>
                  <a:lnTo>
                    <a:pt x="40198" y="35716"/>
                  </a:lnTo>
                  <a:lnTo>
                    <a:pt x="39848" y="35753"/>
                  </a:lnTo>
                  <a:lnTo>
                    <a:pt x="39534" y="35827"/>
                  </a:lnTo>
                  <a:lnTo>
                    <a:pt x="39258" y="35937"/>
                  </a:lnTo>
                  <a:lnTo>
                    <a:pt x="38999" y="36085"/>
                  </a:lnTo>
                  <a:lnTo>
                    <a:pt x="38778" y="36269"/>
                  </a:lnTo>
                  <a:lnTo>
                    <a:pt x="38575" y="36472"/>
                  </a:lnTo>
                  <a:lnTo>
                    <a:pt x="38409" y="36712"/>
                  </a:lnTo>
                  <a:lnTo>
                    <a:pt x="38261" y="36970"/>
                  </a:lnTo>
                  <a:lnTo>
                    <a:pt x="38151" y="37266"/>
                  </a:lnTo>
                  <a:lnTo>
                    <a:pt x="38059" y="37561"/>
                  </a:lnTo>
                  <a:lnTo>
                    <a:pt x="37985" y="37893"/>
                  </a:lnTo>
                  <a:lnTo>
                    <a:pt x="37948" y="38243"/>
                  </a:lnTo>
                  <a:lnTo>
                    <a:pt x="37911" y="38612"/>
                  </a:lnTo>
                  <a:lnTo>
                    <a:pt x="37911" y="38981"/>
                  </a:lnTo>
                  <a:lnTo>
                    <a:pt x="37929" y="39369"/>
                  </a:lnTo>
                  <a:lnTo>
                    <a:pt x="37966" y="39774"/>
                  </a:lnTo>
                  <a:lnTo>
                    <a:pt x="38040" y="40199"/>
                  </a:lnTo>
                  <a:lnTo>
                    <a:pt x="38114" y="40605"/>
                  </a:lnTo>
                  <a:lnTo>
                    <a:pt x="38206" y="41047"/>
                  </a:lnTo>
                  <a:lnTo>
                    <a:pt x="38317" y="41472"/>
                  </a:lnTo>
                  <a:lnTo>
                    <a:pt x="38446" y="41896"/>
                  </a:lnTo>
                  <a:lnTo>
                    <a:pt x="38594" y="42339"/>
                  </a:lnTo>
                  <a:lnTo>
                    <a:pt x="38760" y="42763"/>
                  </a:lnTo>
                  <a:lnTo>
                    <a:pt x="38926" y="43187"/>
                  </a:lnTo>
                  <a:lnTo>
                    <a:pt x="39110" y="43612"/>
                  </a:lnTo>
                  <a:lnTo>
                    <a:pt x="39110" y="43612"/>
                  </a:lnTo>
                  <a:lnTo>
                    <a:pt x="38095" y="42523"/>
                  </a:lnTo>
                  <a:lnTo>
                    <a:pt x="37062" y="41416"/>
                  </a:lnTo>
                  <a:lnTo>
                    <a:pt x="36011" y="40365"/>
                  </a:lnTo>
                  <a:lnTo>
                    <a:pt x="35457" y="39830"/>
                  </a:lnTo>
                  <a:lnTo>
                    <a:pt x="34922" y="39332"/>
                  </a:lnTo>
                  <a:lnTo>
                    <a:pt x="34350" y="38834"/>
                  </a:lnTo>
                  <a:lnTo>
                    <a:pt x="33779" y="38354"/>
                  </a:lnTo>
                  <a:lnTo>
                    <a:pt x="33207" y="37893"/>
                  </a:lnTo>
                  <a:lnTo>
                    <a:pt x="32616" y="37432"/>
                  </a:lnTo>
                  <a:lnTo>
                    <a:pt x="32008" y="37007"/>
                  </a:lnTo>
                  <a:lnTo>
                    <a:pt x="31380" y="36601"/>
                  </a:lnTo>
                  <a:lnTo>
                    <a:pt x="30735" y="36232"/>
                  </a:lnTo>
                  <a:lnTo>
                    <a:pt x="30089" y="35882"/>
                  </a:lnTo>
                  <a:lnTo>
                    <a:pt x="29406" y="35550"/>
                  </a:lnTo>
                  <a:lnTo>
                    <a:pt x="28724" y="35255"/>
                  </a:lnTo>
                  <a:lnTo>
                    <a:pt x="28004" y="34996"/>
                  </a:lnTo>
                  <a:lnTo>
                    <a:pt x="27285" y="34775"/>
                  </a:lnTo>
                  <a:lnTo>
                    <a:pt x="26547" y="34609"/>
                  </a:lnTo>
                  <a:lnTo>
                    <a:pt x="25809" y="34461"/>
                  </a:lnTo>
                  <a:lnTo>
                    <a:pt x="25422" y="34425"/>
                  </a:lnTo>
                  <a:lnTo>
                    <a:pt x="25053" y="34369"/>
                  </a:lnTo>
                  <a:lnTo>
                    <a:pt x="24684" y="34351"/>
                  </a:lnTo>
                  <a:lnTo>
                    <a:pt x="24315" y="34332"/>
                  </a:lnTo>
                  <a:lnTo>
                    <a:pt x="23927" y="34314"/>
                  </a:lnTo>
                  <a:lnTo>
                    <a:pt x="23559" y="34332"/>
                  </a:lnTo>
                  <a:lnTo>
                    <a:pt x="23190" y="34351"/>
                  </a:lnTo>
                  <a:lnTo>
                    <a:pt x="22821" y="34369"/>
                  </a:lnTo>
                  <a:lnTo>
                    <a:pt x="22452" y="34425"/>
                  </a:lnTo>
                  <a:lnTo>
                    <a:pt x="22101" y="34480"/>
                  </a:lnTo>
                  <a:lnTo>
                    <a:pt x="21732" y="34535"/>
                  </a:lnTo>
                  <a:lnTo>
                    <a:pt x="21382" y="34627"/>
                  </a:lnTo>
                  <a:lnTo>
                    <a:pt x="21013" y="34720"/>
                  </a:lnTo>
                  <a:lnTo>
                    <a:pt x="20662" y="34830"/>
                  </a:lnTo>
                  <a:lnTo>
                    <a:pt x="20330" y="34960"/>
                  </a:lnTo>
                  <a:lnTo>
                    <a:pt x="19980" y="35089"/>
                  </a:lnTo>
                  <a:lnTo>
                    <a:pt x="19648" y="35236"/>
                  </a:lnTo>
                  <a:lnTo>
                    <a:pt x="19315" y="35402"/>
                  </a:lnTo>
                  <a:lnTo>
                    <a:pt x="19002" y="35587"/>
                  </a:lnTo>
                  <a:lnTo>
                    <a:pt x="18688" y="35790"/>
                  </a:lnTo>
                  <a:lnTo>
                    <a:pt x="18375" y="36011"/>
                  </a:lnTo>
                  <a:lnTo>
                    <a:pt x="18079" y="36232"/>
                  </a:lnTo>
                  <a:lnTo>
                    <a:pt x="17803" y="36472"/>
                  </a:lnTo>
                  <a:lnTo>
                    <a:pt x="17526" y="36749"/>
                  </a:lnTo>
                  <a:lnTo>
                    <a:pt x="17286" y="37007"/>
                  </a:lnTo>
                  <a:lnTo>
                    <a:pt x="17046" y="37302"/>
                  </a:lnTo>
                  <a:lnTo>
                    <a:pt x="16807" y="37598"/>
                  </a:lnTo>
                  <a:lnTo>
                    <a:pt x="16604" y="37911"/>
                  </a:lnTo>
                  <a:lnTo>
                    <a:pt x="16401" y="38243"/>
                  </a:lnTo>
                  <a:lnTo>
                    <a:pt x="16235" y="38575"/>
                  </a:lnTo>
                  <a:lnTo>
                    <a:pt x="16069" y="38907"/>
                  </a:lnTo>
                  <a:lnTo>
                    <a:pt x="15921" y="39258"/>
                  </a:lnTo>
                  <a:lnTo>
                    <a:pt x="15792" y="39608"/>
                  </a:lnTo>
                  <a:lnTo>
                    <a:pt x="15663" y="39959"/>
                  </a:lnTo>
                  <a:lnTo>
                    <a:pt x="15571" y="40328"/>
                  </a:lnTo>
                  <a:lnTo>
                    <a:pt x="15497" y="40678"/>
                  </a:lnTo>
                  <a:lnTo>
                    <a:pt x="15423" y="41047"/>
                  </a:lnTo>
                  <a:lnTo>
                    <a:pt x="15386" y="41416"/>
                  </a:lnTo>
                  <a:lnTo>
                    <a:pt x="15349" y="41785"/>
                  </a:lnTo>
                  <a:lnTo>
                    <a:pt x="15349" y="42154"/>
                  </a:lnTo>
                  <a:lnTo>
                    <a:pt x="15368" y="42523"/>
                  </a:lnTo>
                  <a:lnTo>
                    <a:pt x="15386" y="42874"/>
                  </a:lnTo>
                  <a:lnTo>
                    <a:pt x="15441" y="43243"/>
                  </a:lnTo>
                  <a:lnTo>
                    <a:pt x="15515" y="43593"/>
                  </a:lnTo>
                  <a:lnTo>
                    <a:pt x="15607" y="43925"/>
                  </a:lnTo>
                  <a:lnTo>
                    <a:pt x="15718" y="44276"/>
                  </a:lnTo>
                  <a:lnTo>
                    <a:pt x="15866" y="44608"/>
                  </a:lnTo>
                  <a:lnTo>
                    <a:pt x="16013" y="44921"/>
                  </a:lnTo>
                  <a:lnTo>
                    <a:pt x="16198" y="45235"/>
                  </a:lnTo>
                  <a:lnTo>
                    <a:pt x="16401" y="45530"/>
                  </a:lnTo>
                  <a:lnTo>
                    <a:pt x="16622" y="45825"/>
                  </a:lnTo>
                  <a:lnTo>
                    <a:pt x="16862" y="46102"/>
                  </a:lnTo>
                  <a:lnTo>
                    <a:pt x="16327" y="45991"/>
                  </a:lnTo>
                  <a:lnTo>
                    <a:pt x="15810" y="45844"/>
                  </a:lnTo>
                  <a:lnTo>
                    <a:pt x="15294" y="45678"/>
                  </a:lnTo>
                  <a:lnTo>
                    <a:pt x="14796" y="45493"/>
                  </a:lnTo>
                  <a:lnTo>
                    <a:pt x="14298" y="45272"/>
                  </a:lnTo>
                  <a:lnTo>
                    <a:pt x="13800" y="45051"/>
                  </a:lnTo>
                  <a:lnTo>
                    <a:pt x="13320" y="44792"/>
                  </a:lnTo>
                  <a:lnTo>
                    <a:pt x="12840" y="44552"/>
                  </a:lnTo>
                  <a:lnTo>
                    <a:pt x="11881" y="43999"/>
                  </a:lnTo>
                  <a:lnTo>
                    <a:pt x="10922" y="43464"/>
                  </a:lnTo>
                  <a:lnTo>
                    <a:pt x="9944" y="42929"/>
                  </a:lnTo>
                  <a:lnTo>
                    <a:pt x="9464" y="42689"/>
                  </a:lnTo>
                  <a:lnTo>
                    <a:pt x="8966" y="42449"/>
                  </a:lnTo>
                  <a:lnTo>
                    <a:pt x="8468" y="42246"/>
                  </a:lnTo>
                  <a:lnTo>
                    <a:pt x="7933" y="42044"/>
                  </a:lnTo>
                  <a:lnTo>
                    <a:pt x="7398" y="41878"/>
                  </a:lnTo>
                  <a:lnTo>
                    <a:pt x="6845" y="41748"/>
                  </a:lnTo>
                  <a:lnTo>
                    <a:pt x="6291" y="41638"/>
                  </a:lnTo>
                  <a:lnTo>
                    <a:pt x="5738" y="41582"/>
                  </a:lnTo>
                  <a:lnTo>
                    <a:pt x="5166" y="41545"/>
                  </a:lnTo>
                  <a:lnTo>
                    <a:pt x="4631" y="41545"/>
                  </a:lnTo>
                  <a:lnTo>
                    <a:pt x="4078" y="41601"/>
                  </a:lnTo>
                  <a:lnTo>
                    <a:pt x="3819" y="41638"/>
                  </a:lnTo>
                  <a:lnTo>
                    <a:pt x="3561" y="41693"/>
                  </a:lnTo>
                  <a:lnTo>
                    <a:pt x="3303" y="41748"/>
                  </a:lnTo>
                  <a:lnTo>
                    <a:pt x="3044" y="41822"/>
                  </a:lnTo>
                  <a:lnTo>
                    <a:pt x="2805" y="41914"/>
                  </a:lnTo>
                  <a:lnTo>
                    <a:pt x="2565" y="42007"/>
                  </a:lnTo>
                  <a:lnTo>
                    <a:pt x="2325" y="42117"/>
                  </a:lnTo>
                  <a:lnTo>
                    <a:pt x="2104" y="42246"/>
                  </a:lnTo>
                  <a:lnTo>
                    <a:pt x="1882" y="42394"/>
                  </a:lnTo>
                  <a:lnTo>
                    <a:pt x="1679" y="42542"/>
                  </a:lnTo>
                  <a:lnTo>
                    <a:pt x="1476" y="42708"/>
                  </a:lnTo>
                  <a:lnTo>
                    <a:pt x="1273" y="42874"/>
                  </a:lnTo>
                  <a:lnTo>
                    <a:pt x="1089" y="43077"/>
                  </a:lnTo>
                  <a:lnTo>
                    <a:pt x="923" y="43280"/>
                  </a:lnTo>
                  <a:lnTo>
                    <a:pt x="757" y="43519"/>
                  </a:lnTo>
                  <a:lnTo>
                    <a:pt x="609" y="43741"/>
                  </a:lnTo>
                  <a:lnTo>
                    <a:pt x="480" y="43981"/>
                  </a:lnTo>
                  <a:lnTo>
                    <a:pt x="351" y="44239"/>
                  </a:lnTo>
                  <a:lnTo>
                    <a:pt x="259" y="44479"/>
                  </a:lnTo>
                  <a:lnTo>
                    <a:pt x="185" y="44737"/>
                  </a:lnTo>
                  <a:lnTo>
                    <a:pt x="111" y="44977"/>
                  </a:lnTo>
                  <a:lnTo>
                    <a:pt x="56" y="45253"/>
                  </a:lnTo>
                  <a:lnTo>
                    <a:pt x="19" y="45512"/>
                  </a:lnTo>
                  <a:lnTo>
                    <a:pt x="1" y="45770"/>
                  </a:lnTo>
                  <a:lnTo>
                    <a:pt x="1" y="46047"/>
                  </a:lnTo>
                  <a:lnTo>
                    <a:pt x="1" y="46305"/>
                  </a:lnTo>
                  <a:lnTo>
                    <a:pt x="19" y="46582"/>
                  </a:lnTo>
                  <a:lnTo>
                    <a:pt x="56" y="46858"/>
                  </a:lnTo>
                  <a:lnTo>
                    <a:pt x="148" y="47412"/>
                  </a:lnTo>
                  <a:lnTo>
                    <a:pt x="277" y="47965"/>
                  </a:lnTo>
                  <a:lnTo>
                    <a:pt x="462" y="48519"/>
                  </a:lnTo>
                  <a:lnTo>
                    <a:pt x="665" y="49072"/>
                  </a:lnTo>
                  <a:lnTo>
                    <a:pt x="905" y="49626"/>
                  </a:lnTo>
                  <a:lnTo>
                    <a:pt x="1163" y="50179"/>
                  </a:lnTo>
                  <a:lnTo>
                    <a:pt x="1440" y="50714"/>
                  </a:lnTo>
                  <a:lnTo>
                    <a:pt x="1753" y="51249"/>
                  </a:lnTo>
                  <a:lnTo>
                    <a:pt x="2067" y="51747"/>
                  </a:lnTo>
                  <a:lnTo>
                    <a:pt x="2399" y="52282"/>
                  </a:lnTo>
                  <a:lnTo>
                    <a:pt x="2731" y="52780"/>
                  </a:lnTo>
                  <a:lnTo>
                    <a:pt x="61303" y="52780"/>
                  </a:lnTo>
                  <a:lnTo>
                    <a:pt x="6130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24"/>
            <p:cNvSpPr/>
            <p:nvPr/>
          </p:nvSpPr>
          <p:spPr>
            <a:xfrm>
              <a:off x="-5000725" y="3916175"/>
              <a:ext cx="1153876" cy="993470"/>
            </a:xfrm>
            <a:custGeom>
              <a:avLst/>
              <a:gdLst/>
              <a:ahLst/>
              <a:cxnLst/>
              <a:rect l="l" t="t" r="r" b="b"/>
              <a:pathLst>
                <a:path w="61303" h="52781" extrusionOk="0">
                  <a:moveTo>
                    <a:pt x="61303" y="1"/>
                  </a:moveTo>
                  <a:lnTo>
                    <a:pt x="60620" y="314"/>
                  </a:lnTo>
                  <a:lnTo>
                    <a:pt x="59975" y="665"/>
                  </a:lnTo>
                  <a:lnTo>
                    <a:pt x="59329" y="1034"/>
                  </a:lnTo>
                  <a:lnTo>
                    <a:pt x="58683" y="1440"/>
                  </a:lnTo>
                  <a:lnTo>
                    <a:pt x="58074" y="1864"/>
                  </a:lnTo>
                  <a:lnTo>
                    <a:pt x="57484" y="2307"/>
                  </a:lnTo>
                  <a:lnTo>
                    <a:pt x="56912" y="2786"/>
                  </a:lnTo>
                  <a:lnTo>
                    <a:pt x="56340" y="3284"/>
                  </a:lnTo>
                  <a:lnTo>
                    <a:pt x="55805" y="3783"/>
                  </a:lnTo>
                  <a:lnTo>
                    <a:pt x="55289" y="4318"/>
                  </a:lnTo>
                  <a:lnTo>
                    <a:pt x="54791" y="4889"/>
                  </a:lnTo>
                  <a:lnTo>
                    <a:pt x="54330" y="5461"/>
                  </a:lnTo>
                  <a:lnTo>
                    <a:pt x="53887" y="6052"/>
                  </a:lnTo>
                  <a:lnTo>
                    <a:pt x="53462" y="6679"/>
                  </a:lnTo>
                  <a:lnTo>
                    <a:pt x="53075" y="7306"/>
                  </a:lnTo>
                  <a:lnTo>
                    <a:pt x="52706" y="7952"/>
                  </a:lnTo>
                  <a:lnTo>
                    <a:pt x="52411" y="8561"/>
                  </a:lnTo>
                  <a:lnTo>
                    <a:pt x="52134" y="9169"/>
                  </a:lnTo>
                  <a:lnTo>
                    <a:pt x="51894" y="9797"/>
                  </a:lnTo>
                  <a:lnTo>
                    <a:pt x="51673" y="10424"/>
                  </a:lnTo>
                  <a:lnTo>
                    <a:pt x="51470" y="11069"/>
                  </a:lnTo>
                  <a:lnTo>
                    <a:pt x="51286" y="11715"/>
                  </a:lnTo>
                  <a:lnTo>
                    <a:pt x="51138" y="12361"/>
                  </a:lnTo>
                  <a:lnTo>
                    <a:pt x="51009" y="13025"/>
                  </a:lnTo>
                  <a:lnTo>
                    <a:pt x="50917" y="13689"/>
                  </a:lnTo>
                  <a:lnTo>
                    <a:pt x="50824" y="14353"/>
                  </a:lnTo>
                  <a:lnTo>
                    <a:pt x="50769" y="15017"/>
                  </a:lnTo>
                  <a:lnTo>
                    <a:pt x="50751" y="15700"/>
                  </a:lnTo>
                  <a:lnTo>
                    <a:pt x="50732" y="16364"/>
                  </a:lnTo>
                  <a:lnTo>
                    <a:pt x="50751" y="17028"/>
                  </a:lnTo>
                  <a:lnTo>
                    <a:pt x="50806" y="17711"/>
                  </a:lnTo>
                  <a:lnTo>
                    <a:pt x="50861" y="18375"/>
                  </a:lnTo>
                  <a:lnTo>
                    <a:pt x="50954" y="19039"/>
                  </a:lnTo>
                  <a:lnTo>
                    <a:pt x="51064" y="19703"/>
                  </a:lnTo>
                  <a:lnTo>
                    <a:pt x="51193" y="20367"/>
                  </a:lnTo>
                  <a:lnTo>
                    <a:pt x="51341" y="21013"/>
                  </a:lnTo>
                  <a:lnTo>
                    <a:pt x="51525" y="21659"/>
                  </a:lnTo>
                  <a:lnTo>
                    <a:pt x="51728" y="22304"/>
                  </a:lnTo>
                  <a:lnTo>
                    <a:pt x="51950" y="22931"/>
                  </a:lnTo>
                  <a:lnTo>
                    <a:pt x="52208" y="23559"/>
                  </a:lnTo>
                  <a:lnTo>
                    <a:pt x="52466" y="24167"/>
                  </a:lnTo>
                  <a:lnTo>
                    <a:pt x="52761" y="24776"/>
                  </a:lnTo>
                  <a:lnTo>
                    <a:pt x="53075" y="25367"/>
                  </a:lnTo>
                  <a:lnTo>
                    <a:pt x="53407" y="25957"/>
                  </a:lnTo>
                  <a:lnTo>
                    <a:pt x="53758" y="26529"/>
                  </a:lnTo>
                  <a:lnTo>
                    <a:pt x="54145" y="27082"/>
                  </a:lnTo>
                  <a:lnTo>
                    <a:pt x="54532" y="27617"/>
                  </a:lnTo>
                  <a:lnTo>
                    <a:pt x="54957" y="28134"/>
                  </a:lnTo>
                  <a:lnTo>
                    <a:pt x="54957" y="28134"/>
                  </a:lnTo>
                  <a:lnTo>
                    <a:pt x="54385" y="27525"/>
                  </a:lnTo>
                  <a:lnTo>
                    <a:pt x="53813" y="26935"/>
                  </a:lnTo>
                  <a:lnTo>
                    <a:pt x="53204" y="26344"/>
                  </a:lnTo>
                  <a:lnTo>
                    <a:pt x="52577" y="25809"/>
                  </a:lnTo>
                  <a:lnTo>
                    <a:pt x="52263" y="25533"/>
                  </a:lnTo>
                  <a:lnTo>
                    <a:pt x="51931" y="25293"/>
                  </a:lnTo>
                  <a:lnTo>
                    <a:pt x="51599" y="25035"/>
                  </a:lnTo>
                  <a:lnTo>
                    <a:pt x="51267" y="24813"/>
                  </a:lnTo>
                  <a:lnTo>
                    <a:pt x="50917" y="24592"/>
                  </a:lnTo>
                  <a:lnTo>
                    <a:pt x="50566" y="24370"/>
                  </a:lnTo>
                  <a:lnTo>
                    <a:pt x="50197" y="24186"/>
                  </a:lnTo>
                  <a:lnTo>
                    <a:pt x="49828" y="24001"/>
                  </a:lnTo>
                  <a:lnTo>
                    <a:pt x="49367" y="23799"/>
                  </a:lnTo>
                  <a:lnTo>
                    <a:pt x="48887" y="23633"/>
                  </a:lnTo>
                  <a:lnTo>
                    <a:pt x="48408" y="23503"/>
                  </a:lnTo>
                  <a:lnTo>
                    <a:pt x="47910" y="23393"/>
                  </a:lnTo>
                  <a:lnTo>
                    <a:pt x="47412" y="23319"/>
                  </a:lnTo>
                  <a:lnTo>
                    <a:pt x="46913" y="23264"/>
                  </a:lnTo>
                  <a:lnTo>
                    <a:pt x="46415" y="23245"/>
                  </a:lnTo>
                  <a:lnTo>
                    <a:pt x="45917" y="23282"/>
                  </a:lnTo>
                  <a:lnTo>
                    <a:pt x="45419" y="23337"/>
                  </a:lnTo>
                  <a:lnTo>
                    <a:pt x="44940" y="23430"/>
                  </a:lnTo>
                  <a:lnTo>
                    <a:pt x="44460" y="23559"/>
                  </a:lnTo>
                  <a:lnTo>
                    <a:pt x="43999" y="23725"/>
                  </a:lnTo>
                  <a:lnTo>
                    <a:pt x="43777" y="23817"/>
                  </a:lnTo>
                  <a:lnTo>
                    <a:pt x="43574" y="23928"/>
                  </a:lnTo>
                  <a:lnTo>
                    <a:pt x="43353" y="24038"/>
                  </a:lnTo>
                  <a:lnTo>
                    <a:pt x="43150" y="24167"/>
                  </a:lnTo>
                  <a:lnTo>
                    <a:pt x="42947" y="24315"/>
                  </a:lnTo>
                  <a:lnTo>
                    <a:pt x="42763" y="24463"/>
                  </a:lnTo>
                  <a:lnTo>
                    <a:pt x="42560" y="24629"/>
                  </a:lnTo>
                  <a:lnTo>
                    <a:pt x="42394" y="24795"/>
                  </a:lnTo>
                  <a:lnTo>
                    <a:pt x="42117" y="25090"/>
                  </a:lnTo>
                  <a:lnTo>
                    <a:pt x="41859" y="25404"/>
                  </a:lnTo>
                  <a:lnTo>
                    <a:pt x="41637" y="25736"/>
                  </a:lnTo>
                  <a:lnTo>
                    <a:pt x="41453" y="26086"/>
                  </a:lnTo>
                  <a:lnTo>
                    <a:pt x="41287" y="26455"/>
                  </a:lnTo>
                  <a:lnTo>
                    <a:pt x="41139" y="26824"/>
                  </a:lnTo>
                  <a:lnTo>
                    <a:pt x="41010" y="27211"/>
                  </a:lnTo>
                  <a:lnTo>
                    <a:pt x="40918" y="27617"/>
                  </a:lnTo>
                  <a:lnTo>
                    <a:pt x="40844" y="28023"/>
                  </a:lnTo>
                  <a:lnTo>
                    <a:pt x="40807" y="28429"/>
                  </a:lnTo>
                  <a:lnTo>
                    <a:pt x="40770" y="28835"/>
                  </a:lnTo>
                  <a:lnTo>
                    <a:pt x="40770" y="29259"/>
                  </a:lnTo>
                  <a:lnTo>
                    <a:pt x="40789" y="29665"/>
                  </a:lnTo>
                  <a:lnTo>
                    <a:pt x="40826" y="30071"/>
                  </a:lnTo>
                  <a:lnTo>
                    <a:pt x="40881" y="30477"/>
                  </a:lnTo>
                  <a:lnTo>
                    <a:pt x="40955" y="30883"/>
                  </a:lnTo>
                  <a:lnTo>
                    <a:pt x="41047" y="31270"/>
                  </a:lnTo>
                  <a:lnTo>
                    <a:pt x="41158" y="31657"/>
                  </a:lnTo>
                  <a:lnTo>
                    <a:pt x="41268" y="32026"/>
                  </a:lnTo>
                  <a:lnTo>
                    <a:pt x="41398" y="32395"/>
                  </a:lnTo>
                  <a:lnTo>
                    <a:pt x="41545" y="32764"/>
                  </a:lnTo>
                  <a:lnTo>
                    <a:pt x="41693" y="33133"/>
                  </a:lnTo>
                  <a:lnTo>
                    <a:pt x="42025" y="33853"/>
                  </a:lnTo>
                  <a:lnTo>
                    <a:pt x="42394" y="34572"/>
                  </a:lnTo>
                  <a:lnTo>
                    <a:pt x="42763" y="35273"/>
                  </a:lnTo>
                  <a:lnTo>
                    <a:pt x="43538" y="36638"/>
                  </a:lnTo>
                  <a:lnTo>
                    <a:pt x="42966" y="36362"/>
                  </a:lnTo>
                  <a:lnTo>
                    <a:pt x="42412" y="36140"/>
                  </a:lnTo>
                  <a:lnTo>
                    <a:pt x="41896" y="35974"/>
                  </a:lnTo>
                  <a:lnTo>
                    <a:pt x="41416" y="35845"/>
                  </a:lnTo>
                  <a:lnTo>
                    <a:pt x="40973" y="35753"/>
                  </a:lnTo>
                  <a:lnTo>
                    <a:pt x="40567" y="35716"/>
                  </a:lnTo>
                  <a:lnTo>
                    <a:pt x="40198" y="35716"/>
                  </a:lnTo>
                  <a:lnTo>
                    <a:pt x="39848" y="35753"/>
                  </a:lnTo>
                  <a:lnTo>
                    <a:pt x="39534" y="35827"/>
                  </a:lnTo>
                  <a:lnTo>
                    <a:pt x="39258" y="35937"/>
                  </a:lnTo>
                  <a:lnTo>
                    <a:pt x="38999" y="36085"/>
                  </a:lnTo>
                  <a:lnTo>
                    <a:pt x="38778" y="36269"/>
                  </a:lnTo>
                  <a:lnTo>
                    <a:pt x="38575" y="36472"/>
                  </a:lnTo>
                  <a:lnTo>
                    <a:pt x="38409" y="36712"/>
                  </a:lnTo>
                  <a:lnTo>
                    <a:pt x="38261" y="36970"/>
                  </a:lnTo>
                  <a:lnTo>
                    <a:pt x="38151" y="37266"/>
                  </a:lnTo>
                  <a:lnTo>
                    <a:pt x="38059" y="37561"/>
                  </a:lnTo>
                  <a:lnTo>
                    <a:pt x="37985" y="37893"/>
                  </a:lnTo>
                  <a:lnTo>
                    <a:pt x="37948" y="38243"/>
                  </a:lnTo>
                  <a:lnTo>
                    <a:pt x="37911" y="38612"/>
                  </a:lnTo>
                  <a:lnTo>
                    <a:pt x="37911" y="38981"/>
                  </a:lnTo>
                  <a:lnTo>
                    <a:pt x="37929" y="39369"/>
                  </a:lnTo>
                  <a:lnTo>
                    <a:pt x="37966" y="39774"/>
                  </a:lnTo>
                  <a:lnTo>
                    <a:pt x="38040" y="40199"/>
                  </a:lnTo>
                  <a:lnTo>
                    <a:pt x="38114" y="40605"/>
                  </a:lnTo>
                  <a:lnTo>
                    <a:pt x="38206" y="41047"/>
                  </a:lnTo>
                  <a:lnTo>
                    <a:pt x="38317" y="41472"/>
                  </a:lnTo>
                  <a:lnTo>
                    <a:pt x="38446" y="41896"/>
                  </a:lnTo>
                  <a:lnTo>
                    <a:pt x="38594" y="42339"/>
                  </a:lnTo>
                  <a:lnTo>
                    <a:pt x="38760" y="42763"/>
                  </a:lnTo>
                  <a:lnTo>
                    <a:pt x="38926" y="43187"/>
                  </a:lnTo>
                  <a:lnTo>
                    <a:pt x="39110" y="43612"/>
                  </a:lnTo>
                  <a:lnTo>
                    <a:pt x="39110" y="43612"/>
                  </a:lnTo>
                  <a:lnTo>
                    <a:pt x="38095" y="42523"/>
                  </a:lnTo>
                  <a:lnTo>
                    <a:pt x="37062" y="41416"/>
                  </a:lnTo>
                  <a:lnTo>
                    <a:pt x="36011" y="40365"/>
                  </a:lnTo>
                  <a:lnTo>
                    <a:pt x="35457" y="39830"/>
                  </a:lnTo>
                  <a:lnTo>
                    <a:pt x="34922" y="39332"/>
                  </a:lnTo>
                  <a:lnTo>
                    <a:pt x="34350" y="38834"/>
                  </a:lnTo>
                  <a:lnTo>
                    <a:pt x="33779" y="38354"/>
                  </a:lnTo>
                  <a:lnTo>
                    <a:pt x="33207" y="37893"/>
                  </a:lnTo>
                  <a:lnTo>
                    <a:pt x="32616" y="37432"/>
                  </a:lnTo>
                  <a:lnTo>
                    <a:pt x="32008" y="37007"/>
                  </a:lnTo>
                  <a:lnTo>
                    <a:pt x="31380" y="36601"/>
                  </a:lnTo>
                  <a:lnTo>
                    <a:pt x="30735" y="36232"/>
                  </a:lnTo>
                  <a:lnTo>
                    <a:pt x="30089" y="35882"/>
                  </a:lnTo>
                  <a:lnTo>
                    <a:pt x="29406" y="35550"/>
                  </a:lnTo>
                  <a:lnTo>
                    <a:pt x="28724" y="35255"/>
                  </a:lnTo>
                  <a:lnTo>
                    <a:pt x="28004" y="34996"/>
                  </a:lnTo>
                  <a:lnTo>
                    <a:pt x="27285" y="34775"/>
                  </a:lnTo>
                  <a:lnTo>
                    <a:pt x="26547" y="34609"/>
                  </a:lnTo>
                  <a:lnTo>
                    <a:pt x="25809" y="34461"/>
                  </a:lnTo>
                  <a:lnTo>
                    <a:pt x="25422" y="34425"/>
                  </a:lnTo>
                  <a:lnTo>
                    <a:pt x="25053" y="34369"/>
                  </a:lnTo>
                  <a:lnTo>
                    <a:pt x="24684" y="34351"/>
                  </a:lnTo>
                  <a:lnTo>
                    <a:pt x="24315" y="34332"/>
                  </a:lnTo>
                  <a:lnTo>
                    <a:pt x="23927" y="34314"/>
                  </a:lnTo>
                  <a:lnTo>
                    <a:pt x="23559" y="34332"/>
                  </a:lnTo>
                  <a:lnTo>
                    <a:pt x="23190" y="34351"/>
                  </a:lnTo>
                  <a:lnTo>
                    <a:pt x="22821" y="34369"/>
                  </a:lnTo>
                  <a:lnTo>
                    <a:pt x="22452" y="34425"/>
                  </a:lnTo>
                  <a:lnTo>
                    <a:pt x="22101" y="34480"/>
                  </a:lnTo>
                  <a:lnTo>
                    <a:pt x="21732" y="34535"/>
                  </a:lnTo>
                  <a:lnTo>
                    <a:pt x="21382" y="34627"/>
                  </a:lnTo>
                  <a:lnTo>
                    <a:pt x="21013" y="34720"/>
                  </a:lnTo>
                  <a:lnTo>
                    <a:pt x="20662" y="34830"/>
                  </a:lnTo>
                  <a:lnTo>
                    <a:pt x="20330" y="34960"/>
                  </a:lnTo>
                  <a:lnTo>
                    <a:pt x="19980" y="35089"/>
                  </a:lnTo>
                  <a:lnTo>
                    <a:pt x="19648" y="35236"/>
                  </a:lnTo>
                  <a:lnTo>
                    <a:pt x="19315" y="35402"/>
                  </a:lnTo>
                  <a:lnTo>
                    <a:pt x="19002" y="35587"/>
                  </a:lnTo>
                  <a:lnTo>
                    <a:pt x="18688" y="35790"/>
                  </a:lnTo>
                  <a:lnTo>
                    <a:pt x="18375" y="36011"/>
                  </a:lnTo>
                  <a:lnTo>
                    <a:pt x="18079" y="36232"/>
                  </a:lnTo>
                  <a:lnTo>
                    <a:pt x="17803" y="36472"/>
                  </a:lnTo>
                  <a:lnTo>
                    <a:pt x="17526" y="36749"/>
                  </a:lnTo>
                  <a:lnTo>
                    <a:pt x="17286" y="37007"/>
                  </a:lnTo>
                  <a:lnTo>
                    <a:pt x="17046" y="37302"/>
                  </a:lnTo>
                  <a:lnTo>
                    <a:pt x="16807" y="37598"/>
                  </a:lnTo>
                  <a:lnTo>
                    <a:pt x="16604" y="37911"/>
                  </a:lnTo>
                  <a:lnTo>
                    <a:pt x="16401" y="38243"/>
                  </a:lnTo>
                  <a:lnTo>
                    <a:pt x="16235" y="38575"/>
                  </a:lnTo>
                  <a:lnTo>
                    <a:pt x="16069" y="38907"/>
                  </a:lnTo>
                  <a:lnTo>
                    <a:pt x="15921" y="39258"/>
                  </a:lnTo>
                  <a:lnTo>
                    <a:pt x="15792" y="39608"/>
                  </a:lnTo>
                  <a:lnTo>
                    <a:pt x="15663" y="39959"/>
                  </a:lnTo>
                  <a:lnTo>
                    <a:pt x="15571" y="40328"/>
                  </a:lnTo>
                  <a:lnTo>
                    <a:pt x="15497" y="40678"/>
                  </a:lnTo>
                  <a:lnTo>
                    <a:pt x="15423" y="41047"/>
                  </a:lnTo>
                  <a:lnTo>
                    <a:pt x="15386" y="41416"/>
                  </a:lnTo>
                  <a:lnTo>
                    <a:pt x="15349" y="41785"/>
                  </a:lnTo>
                  <a:lnTo>
                    <a:pt x="15349" y="42154"/>
                  </a:lnTo>
                  <a:lnTo>
                    <a:pt x="15368" y="42523"/>
                  </a:lnTo>
                  <a:lnTo>
                    <a:pt x="15386" y="42874"/>
                  </a:lnTo>
                  <a:lnTo>
                    <a:pt x="15441" y="43243"/>
                  </a:lnTo>
                  <a:lnTo>
                    <a:pt x="15515" y="43593"/>
                  </a:lnTo>
                  <a:lnTo>
                    <a:pt x="15607" y="43925"/>
                  </a:lnTo>
                  <a:lnTo>
                    <a:pt x="15718" y="44276"/>
                  </a:lnTo>
                  <a:lnTo>
                    <a:pt x="15866" y="44608"/>
                  </a:lnTo>
                  <a:lnTo>
                    <a:pt x="16013" y="44921"/>
                  </a:lnTo>
                  <a:lnTo>
                    <a:pt x="16198" y="45235"/>
                  </a:lnTo>
                  <a:lnTo>
                    <a:pt x="16401" y="45530"/>
                  </a:lnTo>
                  <a:lnTo>
                    <a:pt x="16622" y="45825"/>
                  </a:lnTo>
                  <a:lnTo>
                    <a:pt x="16862" y="46102"/>
                  </a:lnTo>
                  <a:lnTo>
                    <a:pt x="16327" y="45991"/>
                  </a:lnTo>
                  <a:lnTo>
                    <a:pt x="15810" y="45844"/>
                  </a:lnTo>
                  <a:lnTo>
                    <a:pt x="15294" y="45678"/>
                  </a:lnTo>
                  <a:lnTo>
                    <a:pt x="14796" y="45493"/>
                  </a:lnTo>
                  <a:lnTo>
                    <a:pt x="14298" y="45272"/>
                  </a:lnTo>
                  <a:lnTo>
                    <a:pt x="13800" y="45051"/>
                  </a:lnTo>
                  <a:lnTo>
                    <a:pt x="13320" y="44792"/>
                  </a:lnTo>
                  <a:lnTo>
                    <a:pt x="12840" y="44552"/>
                  </a:lnTo>
                  <a:lnTo>
                    <a:pt x="11881" y="43999"/>
                  </a:lnTo>
                  <a:lnTo>
                    <a:pt x="10922" y="43464"/>
                  </a:lnTo>
                  <a:lnTo>
                    <a:pt x="9944" y="42929"/>
                  </a:lnTo>
                  <a:lnTo>
                    <a:pt x="9464" y="42689"/>
                  </a:lnTo>
                  <a:lnTo>
                    <a:pt x="8966" y="42449"/>
                  </a:lnTo>
                  <a:lnTo>
                    <a:pt x="8468" y="42246"/>
                  </a:lnTo>
                  <a:lnTo>
                    <a:pt x="7933" y="42044"/>
                  </a:lnTo>
                  <a:lnTo>
                    <a:pt x="7398" y="41878"/>
                  </a:lnTo>
                  <a:lnTo>
                    <a:pt x="6845" y="41748"/>
                  </a:lnTo>
                  <a:lnTo>
                    <a:pt x="6291" y="41638"/>
                  </a:lnTo>
                  <a:lnTo>
                    <a:pt x="5738" y="41582"/>
                  </a:lnTo>
                  <a:lnTo>
                    <a:pt x="5166" y="41545"/>
                  </a:lnTo>
                  <a:lnTo>
                    <a:pt x="4631" y="41545"/>
                  </a:lnTo>
                  <a:lnTo>
                    <a:pt x="4078" y="41601"/>
                  </a:lnTo>
                  <a:lnTo>
                    <a:pt x="3819" y="41638"/>
                  </a:lnTo>
                  <a:lnTo>
                    <a:pt x="3561" y="41693"/>
                  </a:lnTo>
                  <a:lnTo>
                    <a:pt x="3303" y="41748"/>
                  </a:lnTo>
                  <a:lnTo>
                    <a:pt x="3044" y="41822"/>
                  </a:lnTo>
                  <a:lnTo>
                    <a:pt x="2805" y="41914"/>
                  </a:lnTo>
                  <a:lnTo>
                    <a:pt x="2565" y="42007"/>
                  </a:lnTo>
                  <a:lnTo>
                    <a:pt x="2325" y="42117"/>
                  </a:lnTo>
                  <a:lnTo>
                    <a:pt x="2104" y="42246"/>
                  </a:lnTo>
                  <a:lnTo>
                    <a:pt x="1882" y="42394"/>
                  </a:lnTo>
                  <a:lnTo>
                    <a:pt x="1679" y="42542"/>
                  </a:lnTo>
                  <a:lnTo>
                    <a:pt x="1476" y="42708"/>
                  </a:lnTo>
                  <a:lnTo>
                    <a:pt x="1273" y="42874"/>
                  </a:lnTo>
                  <a:lnTo>
                    <a:pt x="1089" y="43077"/>
                  </a:lnTo>
                  <a:lnTo>
                    <a:pt x="923" y="43280"/>
                  </a:lnTo>
                  <a:lnTo>
                    <a:pt x="757" y="43519"/>
                  </a:lnTo>
                  <a:lnTo>
                    <a:pt x="609" y="43741"/>
                  </a:lnTo>
                  <a:lnTo>
                    <a:pt x="480" y="43981"/>
                  </a:lnTo>
                  <a:lnTo>
                    <a:pt x="351" y="44239"/>
                  </a:lnTo>
                  <a:lnTo>
                    <a:pt x="259" y="44479"/>
                  </a:lnTo>
                  <a:lnTo>
                    <a:pt x="185" y="44737"/>
                  </a:lnTo>
                  <a:lnTo>
                    <a:pt x="111" y="44977"/>
                  </a:lnTo>
                  <a:lnTo>
                    <a:pt x="56" y="45253"/>
                  </a:lnTo>
                  <a:lnTo>
                    <a:pt x="19" y="45512"/>
                  </a:lnTo>
                  <a:lnTo>
                    <a:pt x="1" y="45770"/>
                  </a:lnTo>
                  <a:lnTo>
                    <a:pt x="1" y="46047"/>
                  </a:lnTo>
                  <a:lnTo>
                    <a:pt x="1" y="46305"/>
                  </a:lnTo>
                  <a:lnTo>
                    <a:pt x="19" y="46582"/>
                  </a:lnTo>
                  <a:lnTo>
                    <a:pt x="56" y="46858"/>
                  </a:lnTo>
                  <a:lnTo>
                    <a:pt x="148" y="47412"/>
                  </a:lnTo>
                  <a:lnTo>
                    <a:pt x="277" y="47965"/>
                  </a:lnTo>
                  <a:lnTo>
                    <a:pt x="462" y="48519"/>
                  </a:lnTo>
                  <a:lnTo>
                    <a:pt x="665" y="49072"/>
                  </a:lnTo>
                  <a:lnTo>
                    <a:pt x="905" y="49626"/>
                  </a:lnTo>
                  <a:lnTo>
                    <a:pt x="1163" y="50179"/>
                  </a:lnTo>
                  <a:lnTo>
                    <a:pt x="1440" y="50714"/>
                  </a:lnTo>
                  <a:lnTo>
                    <a:pt x="1753" y="51249"/>
                  </a:lnTo>
                  <a:lnTo>
                    <a:pt x="2067" y="51747"/>
                  </a:lnTo>
                  <a:lnTo>
                    <a:pt x="2399" y="52282"/>
                  </a:lnTo>
                  <a:lnTo>
                    <a:pt x="2731" y="52780"/>
                  </a:lnTo>
                  <a:lnTo>
                    <a:pt x="61303" y="52780"/>
                  </a:lnTo>
                  <a:lnTo>
                    <a:pt x="61303" y="1"/>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22" name="Google Shape;1922;p24"/>
          <p:cNvGrpSpPr/>
          <p:nvPr/>
        </p:nvGrpSpPr>
        <p:grpSpPr>
          <a:xfrm>
            <a:off x="522045" y="2490901"/>
            <a:ext cx="216102" cy="209587"/>
            <a:chOff x="375445" y="3222151"/>
            <a:chExt cx="216102" cy="209587"/>
          </a:xfrm>
        </p:grpSpPr>
        <p:sp>
          <p:nvSpPr>
            <p:cNvPr id="1923" name="Google Shape;1923;p24"/>
            <p:cNvSpPr/>
            <p:nvPr/>
          </p:nvSpPr>
          <p:spPr>
            <a:xfrm rot="10800000" flipH="1">
              <a:off x="375445" y="3222151"/>
              <a:ext cx="216102" cy="209587"/>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24"/>
            <p:cNvSpPr/>
            <p:nvPr/>
          </p:nvSpPr>
          <p:spPr>
            <a:xfrm rot="10800000" flipH="1">
              <a:off x="460336" y="3317643"/>
              <a:ext cx="40522" cy="40292"/>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25" name="Google Shape;1925;p24"/>
          <p:cNvGrpSpPr/>
          <p:nvPr/>
        </p:nvGrpSpPr>
        <p:grpSpPr>
          <a:xfrm>
            <a:off x="172612" y="3329333"/>
            <a:ext cx="156307" cy="151594"/>
            <a:chOff x="375445" y="3222151"/>
            <a:chExt cx="216102" cy="209587"/>
          </a:xfrm>
        </p:grpSpPr>
        <p:sp>
          <p:nvSpPr>
            <p:cNvPr id="1926" name="Google Shape;1926;p24"/>
            <p:cNvSpPr/>
            <p:nvPr/>
          </p:nvSpPr>
          <p:spPr>
            <a:xfrm rot="10800000" flipH="1">
              <a:off x="375445" y="3222151"/>
              <a:ext cx="216102" cy="209587"/>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24"/>
            <p:cNvSpPr/>
            <p:nvPr/>
          </p:nvSpPr>
          <p:spPr>
            <a:xfrm rot="10800000" flipH="1">
              <a:off x="460336" y="3317643"/>
              <a:ext cx="40522" cy="40292"/>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28" name="Google Shape;1928;p24"/>
          <p:cNvGrpSpPr/>
          <p:nvPr/>
        </p:nvGrpSpPr>
        <p:grpSpPr>
          <a:xfrm>
            <a:off x="476156" y="3003183"/>
            <a:ext cx="156328" cy="151594"/>
            <a:chOff x="375445" y="3222151"/>
            <a:chExt cx="216102" cy="209587"/>
          </a:xfrm>
        </p:grpSpPr>
        <p:sp>
          <p:nvSpPr>
            <p:cNvPr id="1929" name="Google Shape;1929;p24"/>
            <p:cNvSpPr/>
            <p:nvPr/>
          </p:nvSpPr>
          <p:spPr>
            <a:xfrm rot="10800000" flipH="1">
              <a:off x="375445" y="3222151"/>
              <a:ext cx="216102" cy="209587"/>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24"/>
            <p:cNvSpPr/>
            <p:nvPr/>
          </p:nvSpPr>
          <p:spPr>
            <a:xfrm rot="10800000" flipH="1">
              <a:off x="460336" y="3317643"/>
              <a:ext cx="40522" cy="40292"/>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31" name="Google Shape;1931;p24"/>
          <p:cNvGrpSpPr/>
          <p:nvPr/>
        </p:nvGrpSpPr>
        <p:grpSpPr>
          <a:xfrm rot="10800000" flipH="1">
            <a:off x="8623095" y="2194715"/>
            <a:ext cx="216102" cy="209587"/>
            <a:chOff x="375445" y="3222151"/>
            <a:chExt cx="216102" cy="209587"/>
          </a:xfrm>
        </p:grpSpPr>
        <p:sp>
          <p:nvSpPr>
            <p:cNvPr id="1932" name="Google Shape;1932;p24"/>
            <p:cNvSpPr/>
            <p:nvPr/>
          </p:nvSpPr>
          <p:spPr>
            <a:xfrm rot="10800000" flipH="1">
              <a:off x="375445" y="3222151"/>
              <a:ext cx="216102" cy="209587"/>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24"/>
            <p:cNvSpPr/>
            <p:nvPr/>
          </p:nvSpPr>
          <p:spPr>
            <a:xfrm rot="10800000" flipH="1">
              <a:off x="460336" y="3317643"/>
              <a:ext cx="40522" cy="40292"/>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34" name="Google Shape;1934;p24"/>
          <p:cNvGrpSpPr/>
          <p:nvPr/>
        </p:nvGrpSpPr>
        <p:grpSpPr>
          <a:xfrm rot="10800000" flipH="1">
            <a:off x="8729606" y="1664226"/>
            <a:ext cx="156328" cy="151594"/>
            <a:chOff x="375445" y="3222151"/>
            <a:chExt cx="216102" cy="209587"/>
          </a:xfrm>
        </p:grpSpPr>
        <p:sp>
          <p:nvSpPr>
            <p:cNvPr id="1935" name="Google Shape;1935;p24"/>
            <p:cNvSpPr/>
            <p:nvPr/>
          </p:nvSpPr>
          <p:spPr>
            <a:xfrm rot="10800000" flipH="1">
              <a:off x="375445" y="3222151"/>
              <a:ext cx="216102" cy="209587"/>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24"/>
            <p:cNvSpPr/>
            <p:nvPr/>
          </p:nvSpPr>
          <p:spPr>
            <a:xfrm rot="10800000" flipH="1">
              <a:off x="460336" y="3317643"/>
              <a:ext cx="40522" cy="40292"/>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37" name="Google Shape;1937;p24"/>
          <p:cNvSpPr/>
          <p:nvPr/>
        </p:nvSpPr>
        <p:spPr>
          <a:xfrm>
            <a:off x="8837650" y="1154183"/>
            <a:ext cx="156348" cy="168330"/>
          </a:xfrm>
          <a:custGeom>
            <a:avLst/>
            <a:gdLst/>
            <a:ahLst/>
            <a:cxnLst/>
            <a:rect l="l" t="t" r="r" b="b"/>
            <a:pathLst>
              <a:path w="43071" h="46372" extrusionOk="0">
                <a:moveTo>
                  <a:pt x="22082" y="1"/>
                </a:moveTo>
                <a:lnTo>
                  <a:pt x="22008" y="38"/>
                </a:lnTo>
                <a:lnTo>
                  <a:pt x="21953" y="94"/>
                </a:lnTo>
                <a:lnTo>
                  <a:pt x="21878" y="168"/>
                </a:lnTo>
                <a:lnTo>
                  <a:pt x="21804" y="261"/>
                </a:lnTo>
                <a:lnTo>
                  <a:pt x="21749" y="372"/>
                </a:lnTo>
                <a:lnTo>
                  <a:pt x="21637" y="650"/>
                </a:lnTo>
                <a:lnTo>
                  <a:pt x="21526" y="1002"/>
                </a:lnTo>
                <a:lnTo>
                  <a:pt x="21434" y="1410"/>
                </a:lnTo>
                <a:lnTo>
                  <a:pt x="21341" y="1892"/>
                </a:lnTo>
                <a:lnTo>
                  <a:pt x="21267" y="2411"/>
                </a:lnTo>
                <a:lnTo>
                  <a:pt x="21118" y="3635"/>
                </a:lnTo>
                <a:lnTo>
                  <a:pt x="20989" y="5007"/>
                </a:lnTo>
                <a:lnTo>
                  <a:pt x="20710" y="8122"/>
                </a:lnTo>
                <a:lnTo>
                  <a:pt x="20562" y="9772"/>
                </a:lnTo>
                <a:lnTo>
                  <a:pt x="20377" y="11441"/>
                </a:lnTo>
                <a:lnTo>
                  <a:pt x="20284" y="12275"/>
                </a:lnTo>
                <a:lnTo>
                  <a:pt x="20173" y="13091"/>
                </a:lnTo>
                <a:lnTo>
                  <a:pt x="20043" y="13888"/>
                </a:lnTo>
                <a:lnTo>
                  <a:pt x="19913" y="14667"/>
                </a:lnTo>
                <a:lnTo>
                  <a:pt x="19765" y="15427"/>
                </a:lnTo>
                <a:lnTo>
                  <a:pt x="19598" y="16150"/>
                </a:lnTo>
                <a:lnTo>
                  <a:pt x="19413" y="16836"/>
                </a:lnTo>
                <a:lnTo>
                  <a:pt x="19227" y="17504"/>
                </a:lnTo>
                <a:lnTo>
                  <a:pt x="19005" y="18115"/>
                </a:lnTo>
                <a:lnTo>
                  <a:pt x="18764" y="18672"/>
                </a:lnTo>
                <a:lnTo>
                  <a:pt x="18652" y="18931"/>
                </a:lnTo>
                <a:lnTo>
                  <a:pt x="18523" y="19172"/>
                </a:lnTo>
                <a:lnTo>
                  <a:pt x="18374" y="19413"/>
                </a:lnTo>
                <a:lnTo>
                  <a:pt x="18244" y="19636"/>
                </a:lnTo>
                <a:lnTo>
                  <a:pt x="18078" y="19840"/>
                </a:lnTo>
                <a:lnTo>
                  <a:pt x="17911" y="20025"/>
                </a:lnTo>
                <a:lnTo>
                  <a:pt x="17725" y="20211"/>
                </a:lnTo>
                <a:lnTo>
                  <a:pt x="17521" y="20396"/>
                </a:lnTo>
                <a:lnTo>
                  <a:pt x="17299" y="20563"/>
                </a:lnTo>
                <a:lnTo>
                  <a:pt x="17076" y="20711"/>
                </a:lnTo>
                <a:lnTo>
                  <a:pt x="16835" y="20878"/>
                </a:lnTo>
                <a:lnTo>
                  <a:pt x="16576" y="21008"/>
                </a:lnTo>
                <a:lnTo>
                  <a:pt x="16298" y="21156"/>
                </a:lnTo>
                <a:lnTo>
                  <a:pt x="16020" y="21286"/>
                </a:lnTo>
                <a:lnTo>
                  <a:pt x="15408" y="21508"/>
                </a:lnTo>
                <a:lnTo>
                  <a:pt x="14777" y="21731"/>
                </a:lnTo>
                <a:lnTo>
                  <a:pt x="14091" y="21916"/>
                </a:lnTo>
                <a:lnTo>
                  <a:pt x="13387" y="22083"/>
                </a:lnTo>
                <a:lnTo>
                  <a:pt x="12664" y="22213"/>
                </a:lnTo>
                <a:lnTo>
                  <a:pt x="11903" y="22343"/>
                </a:lnTo>
                <a:lnTo>
                  <a:pt x="11125" y="22435"/>
                </a:lnTo>
                <a:lnTo>
                  <a:pt x="10346" y="22528"/>
                </a:lnTo>
                <a:lnTo>
                  <a:pt x="9567" y="22602"/>
                </a:lnTo>
                <a:lnTo>
                  <a:pt x="7991" y="22732"/>
                </a:lnTo>
                <a:lnTo>
                  <a:pt x="6452" y="22806"/>
                </a:lnTo>
                <a:lnTo>
                  <a:pt x="4988" y="22880"/>
                </a:lnTo>
                <a:lnTo>
                  <a:pt x="3634" y="22955"/>
                </a:lnTo>
                <a:lnTo>
                  <a:pt x="2448" y="23047"/>
                </a:lnTo>
                <a:lnTo>
                  <a:pt x="1910" y="23103"/>
                </a:lnTo>
                <a:lnTo>
                  <a:pt x="1446" y="23177"/>
                </a:lnTo>
                <a:lnTo>
                  <a:pt x="1020" y="23251"/>
                </a:lnTo>
                <a:lnTo>
                  <a:pt x="668" y="23344"/>
                </a:lnTo>
                <a:lnTo>
                  <a:pt x="390" y="23437"/>
                </a:lnTo>
                <a:lnTo>
                  <a:pt x="278" y="23511"/>
                </a:lnTo>
                <a:lnTo>
                  <a:pt x="186" y="23566"/>
                </a:lnTo>
                <a:lnTo>
                  <a:pt x="111" y="23641"/>
                </a:lnTo>
                <a:lnTo>
                  <a:pt x="56" y="23715"/>
                </a:lnTo>
                <a:lnTo>
                  <a:pt x="19" y="23789"/>
                </a:lnTo>
                <a:lnTo>
                  <a:pt x="0" y="23882"/>
                </a:lnTo>
                <a:lnTo>
                  <a:pt x="0" y="23993"/>
                </a:lnTo>
                <a:lnTo>
                  <a:pt x="37" y="24104"/>
                </a:lnTo>
                <a:lnTo>
                  <a:pt x="74" y="24215"/>
                </a:lnTo>
                <a:lnTo>
                  <a:pt x="148" y="24308"/>
                </a:lnTo>
                <a:lnTo>
                  <a:pt x="223" y="24419"/>
                </a:lnTo>
                <a:lnTo>
                  <a:pt x="334" y="24512"/>
                </a:lnTo>
                <a:lnTo>
                  <a:pt x="464" y="24605"/>
                </a:lnTo>
                <a:lnTo>
                  <a:pt x="593" y="24697"/>
                </a:lnTo>
                <a:lnTo>
                  <a:pt x="909" y="24864"/>
                </a:lnTo>
                <a:lnTo>
                  <a:pt x="1298" y="25031"/>
                </a:lnTo>
                <a:lnTo>
                  <a:pt x="1743" y="25180"/>
                </a:lnTo>
                <a:lnTo>
                  <a:pt x="2225" y="25328"/>
                </a:lnTo>
                <a:lnTo>
                  <a:pt x="2763" y="25458"/>
                </a:lnTo>
                <a:lnTo>
                  <a:pt x="3356" y="25587"/>
                </a:lnTo>
                <a:lnTo>
                  <a:pt x="3968" y="25717"/>
                </a:lnTo>
                <a:lnTo>
                  <a:pt x="4617" y="25847"/>
                </a:lnTo>
                <a:lnTo>
                  <a:pt x="6007" y="26070"/>
                </a:lnTo>
                <a:lnTo>
                  <a:pt x="7472" y="26292"/>
                </a:lnTo>
                <a:lnTo>
                  <a:pt x="8993" y="26515"/>
                </a:lnTo>
                <a:lnTo>
                  <a:pt x="10494" y="26737"/>
                </a:lnTo>
                <a:lnTo>
                  <a:pt x="11996" y="26997"/>
                </a:lnTo>
                <a:lnTo>
                  <a:pt x="12701" y="27126"/>
                </a:lnTo>
                <a:lnTo>
                  <a:pt x="13405" y="27256"/>
                </a:lnTo>
                <a:lnTo>
                  <a:pt x="14091" y="27404"/>
                </a:lnTo>
                <a:lnTo>
                  <a:pt x="14722" y="27571"/>
                </a:lnTo>
                <a:lnTo>
                  <a:pt x="15334" y="27738"/>
                </a:lnTo>
                <a:lnTo>
                  <a:pt x="15908" y="27905"/>
                </a:lnTo>
                <a:lnTo>
                  <a:pt x="16427" y="28109"/>
                </a:lnTo>
                <a:lnTo>
                  <a:pt x="16910" y="28294"/>
                </a:lnTo>
                <a:lnTo>
                  <a:pt x="17336" y="28517"/>
                </a:lnTo>
                <a:lnTo>
                  <a:pt x="17521" y="28628"/>
                </a:lnTo>
                <a:lnTo>
                  <a:pt x="17707" y="28739"/>
                </a:lnTo>
                <a:lnTo>
                  <a:pt x="17855" y="28869"/>
                </a:lnTo>
                <a:lnTo>
                  <a:pt x="18022" y="29018"/>
                </a:lnTo>
                <a:lnTo>
                  <a:pt x="18189" y="29184"/>
                </a:lnTo>
                <a:lnTo>
                  <a:pt x="18337" y="29370"/>
                </a:lnTo>
                <a:lnTo>
                  <a:pt x="18486" y="29555"/>
                </a:lnTo>
                <a:lnTo>
                  <a:pt x="18615" y="29759"/>
                </a:lnTo>
                <a:lnTo>
                  <a:pt x="18893" y="30223"/>
                </a:lnTo>
                <a:lnTo>
                  <a:pt x="19134" y="30742"/>
                </a:lnTo>
                <a:lnTo>
                  <a:pt x="19375" y="31317"/>
                </a:lnTo>
                <a:lnTo>
                  <a:pt x="19598" y="31910"/>
                </a:lnTo>
                <a:lnTo>
                  <a:pt x="19802" y="32559"/>
                </a:lnTo>
                <a:lnTo>
                  <a:pt x="19987" y="33245"/>
                </a:lnTo>
                <a:lnTo>
                  <a:pt x="20173" y="33949"/>
                </a:lnTo>
                <a:lnTo>
                  <a:pt x="20340" y="34673"/>
                </a:lnTo>
                <a:lnTo>
                  <a:pt x="20488" y="35433"/>
                </a:lnTo>
                <a:lnTo>
                  <a:pt x="20766" y="36953"/>
                </a:lnTo>
                <a:lnTo>
                  <a:pt x="21026" y="38492"/>
                </a:lnTo>
                <a:lnTo>
                  <a:pt x="21248" y="40012"/>
                </a:lnTo>
                <a:lnTo>
                  <a:pt x="21452" y="41440"/>
                </a:lnTo>
                <a:lnTo>
                  <a:pt x="21656" y="42775"/>
                </a:lnTo>
                <a:lnTo>
                  <a:pt x="21860" y="43962"/>
                </a:lnTo>
                <a:lnTo>
                  <a:pt x="21953" y="44481"/>
                </a:lnTo>
                <a:lnTo>
                  <a:pt x="22045" y="44944"/>
                </a:lnTo>
                <a:lnTo>
                  <a:pt x="22157" y="45352"/>
                </a:lnTo>
                <a:lnTo>
                  <a:pt x="22268" y="45704"/>
                </a:lnTo>
                <a:lnTo>
                  <a:pt x="22379" y="45983"/>
                </a:lnTo>
                <a:lnTo>
                  <a:pt x="22490" y="46205"/>
                </a:lnTo>
                <a:lnTo>
                  <a:pt x="22565" y="46279"/>
                </a:lnTo>
                <a:lnTo>
                  <a:pt x="22620" y="46335"/>
                </a:lnTo>
                <a:lnTo>
                  <a:pt x="22694" y="46372"/>
                </a:lnTo>
                <a:lnTo>
                  <a:pt x="22843" y="46372"/>
                </a:lnTo>
                <a:lnTo>
                  <a:pt x="22935" y="46353"/>
                </a:lnTo>
                <a:lnTo>
                  <a:pt x="23028" y="46316"/>
                </a:lnTo>
                <a:lnTo>
                  <a:pt x="23102" y="46261"/>
                </a:lnTo>
                <a:lnTo>
                  <a:pt x="23176" y="46186"/>
                </a:lnTo>
                <a:lnTo>
                  <a:pt x="23269" y="46094"/>
                </a:lnTo>
                <a:lnTo>
                  <a:pt x="23417" y="45871"/>
                </a:lnTo>
                <a:lnTo>
                  <a:pt x="23566" y="45612"/>
                </a:lnTo>
                <a:lnTo>
                  <a:pt x="23696" y="45278"/>
                </a:lnTo>
                <a:lnTo>
                  <a:pt x="23825" y="44907"/>
                </a:lnTo>
                <a:lnTo>
                  <a:pt x="23937" y="44481"/>
                </a:lnTo>
                <a:lnTo>
                  <a:pt x="24066" y="44017"/>
                </a:lnTo>
                <a:lnTo>
                  <a:pt x="24159" y="43517"/>
                </a:lnTo>
                <a:lnTo>
                  <a:pt x="24382" y="42423"/>
                </a:lnTo>
                <a:lnTo>
                  <a:pt x="24567" y="41199"/>
                </a:lnTo>
                <a:lnTo>
                  <a:pt x="24734" y="39901"/>
                </a:lnTo>
                <a:lnTo>
                  <a:pt x="25068" y="37176"/>
                </a:lnTo>
                <a:lnTo>
                  <a:pt x="25420" y="34432"/>
                </a:lnTo>
                <a:lnTo>
                  <a:pt x="25587" y="33134"/>
                </a:lnTo>
                <a:lnTo>
                  <a:pt x="25791" y="31910"/>
                </a:lnTo>
                <a:lnTo>
                  <a:pt x="25995" y="30797"/>
                </a:lnTo>
                <a:lnTo>
                  <a:pt x="26106" y="30297"/>
                </a:lnTo>
                <a:lnTo>
                  <a:pt x="26217" y="29833"/>
                </a:lnTo>
                <a:lnTo>
                  <a:pt x="26310" y="29537"/>
                </a:lnTo>
                <a:lnTo>
                  <a:pt x="26421" y="29277"/>
                </a:lnTo>
                <a:lnTo>
                  <a:pt x="26551" y="29018"/>
                </a:lnTo>
                <a:lnTo>
                  <a:pt x="26681" y="28758"/>
                </a:lnTo>
                <a:lnTo>
                  <a:pt x="26847" y="28517"/>
                </a:lnTo>
                <a:lnTo>
                  <a:pt x="27033" y="28276"/>
                </a:lnTo>
                <a:lnTo>
                  <a:pt x="27218" y="28053"/>
                </a:lnTo>
                <a:lnTo>
                  <a:pt x="27422" y="27849"/>
                </a:lnTo>
                <a:lnTo>
                  <a:pt x="27645" y="27646"/>
                </a:lnTo>
                <a:lnTo>
                  <a:pt x="27886" y="27442"/>
                </a:lnTo>
                <a:lnTo>
                  <a:pt x="28145" y="27256"/>
                </a:lnTo>
                <a:lnTo>
                  <a:pt x="28405" y="27071"/>
                </a:lnTo>
                <a:lnTo>
                  <a:pt x="28683" y="26904"/>
                </a:lnTo>
                <a:lnTo>
                  <a:pt x="28961" y="26737"/>
                </a:lnTo>
                <a:lnTo>
                  <a:pt x="29573" y="26422"/>
                </a:lnTo>
                <a:lnTo>
                  <a:pt x="30222" y="26144"/>
                </a:lnTo>
                <a:lnTo>
                  <a:pt x="30889" y="25884"/>
                </a:lnTo>
                <a:lnTo>
                  <a:pt x="31594" y="25643"/>
                </a:lnTo>
                <a:lnTo>
                  <a:pt x="32317" y="25439"/>
                </a:lnTo>
                <a:lnTo>
                  <a:pt x="33040" y="25235"/>
                </a:lnTo>
                <a:lnTo>
                  <a:pt x="33800" y="25068"/>
                </a:lnTo>
                <a:lnTo>
                  <a:pt x="34561" y="24920"/>
                </a:lnTo>
                <a:lnTo>
                  <a:pt x="35302" y="24772"/>
                </a:lnTo>
                <a:lnTo>
                  <a:pt x="36804" y="24531"/>
                </a:lnTo>
                <a:lnTo>
                  <a:pt x="38213" y="24327"/>
                </a:lnTo>
                <a:lnTo>
                  <a:pt x="39548" y="24141"/>
                </a:lnTo>
                <a:lnTo>
                  <a:pt x="40716" y="23974"/>
                </a:lnTo>
                <a:lnTo>
                  <a:pt x="41235" y="23900"/>
                </a:lnTo>
                <a:lnTo>
                  <a:pt x="41699" y="23808"/>
                </a:lnTo>
                <a:lnTo>
                  <a:pt x="42107" y="23715"/>
                </a:lnTo>
                <a:lnTo>
                  <a:pt x="42440" y="23604"/>
                </a:lnTo>
                <a:lnTo>
                  <a:pt x="42719" y="23511"/>
                </a:lnTo>
                <a:lnTo>
                  <a:pt x="42830" y="23437"/>
                </a:lnTo>
                <a:lnTo>
                  <a:pt x="42922" y="23381"/>
                </a:lnTo>
                <a:lnTo>
                  <a:pt x="42978" y="23325"/>
                </a:lnTo>
                <a:lnTo>
                  <a:pt x="43034" y="23251"/>
                </a:lnTo>
                <a:lnTo>
                  <a:pt x="43071" y="23177"/>
                </a:lnTo>
                <a:lnTo>
                  <a:pt x="43071" y="23103"/>
                </a:lnTo>
                <a:lnTo>
                  <a:pt x="43052" y="22992"/>
                </a:lnTo>
                <a:lnTo>
                  <a:pt x="43015" y="22862"/>
                </a:lnTo>
                <a:lnTo>
                  <a:pt x="42960" y="22751"/>
                </a:lnTo>
                <a:lnTo>
                  <a:pt x="42885" y="22658"/>
                </a:lnTo>
                <a:lnTo>
                  <a:pt x="42774" y="22547"/>
                </a:lnTo>
                <a:lnTo>
                  <a:pt x="42663" y="22454"/>
                </a:lnTo>
                <a:lnTo>
                  <a:pt x="42533" y="22361"/>
                </a:lnTo>
                <a:lnTo>
                  <a:pt x="42385" y="22269"/>
                </a:lnTo>
                <a:lnTo>
                  <a:pt x="42033" y="22102"/>
                </a:lnTo>
                <a:lnTo>
                  <a:pt x="41625" y="21953"/>
                </a:lnTo>
                <a:lnTo>
                  <a:pt x="41161" y="21824"/>
                </a:lnTo>
                <a:lnTo>
                  <a:pt x="40642" y="21694"/>
                </a:lnTo>
                <a:lnTo>
                  <a:pt x="40086" y="21583"/>
                </a:lnTo>
                <a:lnTo>
                  <a:pt x="39492" y="21490"/>
                </a:lnTo>
                <a:lnTo>
                  <a:pt x="38843" y="21397"/>
                </a:lnTo>
                <a:lnTo>
                  <a:pt x="38176" y="21323"/>
                </a:lnTo>
                <a:lnTo>
                  <a:pt x="36785" y="21175"/>
                </a:lnTo>
                <a:lnTo>
                  <a:pt x="35302" y="21045"/>
                </a:lnTo>
                <a:lnTo>
                  <a:pt x="32354" y="20804"/>
                </a:lnTo>
                <a:lnTo>
                  <a:pt x="30926" y="20656"/>
                </a:lnTo>
                <a:lnTo>
                  <a:pt x="30259" y="20581"/>
                </a:lnTo>
                <a:lnTo>
                  <a:pt x="29610" y="20489"/>
                </a:lnTo>
                <a:lnTo>
                  <a:pt x="28998" y="20396"/>
                </a:lnTo>
                <a:lnTo>
                  <a:pt x="28423" y="20285"/>
                </a:lnTo>
                <a:lnTo>
                  <a:pt x="27886" y="20155"/>
                </a:lnTo>
                <a:lnTo>
                  <a:pt x="27404" y="20025"/>
                </a:lnTo>
                <a:lnTo>
                  <a:pt x="26977" y="19877"/>
                </a:lnTo>
                <a:lnTo>
                  <a:pt x="26606" y="19729"/>
                </a:lnTo>
                <a:lnTo>
                  <a:pt x="26458" y="19636"/>
                </a:lnTo>
                <a:lnTo>
                  <a:pt x="26310" y="19543"/>
                </a:lnTo>
                <a:lnTo>
                  <a:pt x="26180" y="19450"/>
                </a:lnTo>
                <a:lnTo>
                  <a:pt x="26069" y="19339"/>
                </a:lnTo>
                <a:lnTo>
                  <a:pt x="25976" y="19228"/>
                </a:lnTo>
                <a:lnTo>
                  <a:pt x="25883" y="19098"/>
                </a:lnTo>
                <a:lnTo>
                  <a:pt x="25791" y="18931"/>
                </a:lnTo>
                <a:lnTo>
                  <a:pt x="25698" y="18764"/>
                </a:lnTo>
                <a:lnTo>
                  <a:pt x="25513" y="18356"/>
                </a:lnTo>
                <a:lnTo>
                  <a:pt x="25346" y="17874"/>
                </a:lnTo>
                <a:lnTo>
                  <a:pt x="25179" y="17337"/>
                </a:lnTo>
                <a:lnTo>
                  <a:pt x="25030" y="16743"/>
                </a:lnTo>
                <a:lnTo>
                  <a:pt x="24882" y="16094"/>
                </a:lnTo>
                <a:lnTo>
                  <a:pt x="24734" y="15390"/>
                </a:lnTo>
                <a:lnTo>
                  <a:pt x="24604" y="14648"/>
                </a:lnTo>
                <a:lnTo>
                  <a:pt x="24474" y="13888"/>
                </a:lnTo>
                <a:lnTo>
                  <a:pt x="24215" y="12257"/>
                </a:lnTo>
                <a:lnTo>
                  <a:pt x="23992" y="10569"/>
                </a:lnTo>
                <a:lnTo>
                  <a:pt x="23788" y="8845"/>
                </a:lnTo>
                <a:lnTo>
                  <a:pt x="23380" y="5545"/>
                </a:lnTo>
                <a:lnTo>
                  <a:pt x="23195" y="4061"/>
                </a:lnTo>
                <a:lnTo>
                  <a:pt x="22991" y="2726"/>
                </a:lnTo>
                <a:lnTo>
                  <a:pt x="22898" y="2133"/>
                </a:lnTo>
                <a:lnTo>
                  <a:pt x="22806" y="1614"/>
                </a:lnTo>
                <a:lnTo>
                  <a:pt x="22694" y="1150"/>
                </a:lnTo>
                <a:lnTo>
                  <a:pt x="22602" y="761"/>
                </a:lnTo>
                <a:lnTo>
                  <a:pt x="22490" y="427"/>
                </a:lnTo>
                <a:lnTo>
                  <a:pt x="22398" y="205"/>
                </a:lnTo>
                <a:lnTo>
                  <a:pt x="22342" y="112"/>
                </a:lnTo>
                <a:lnTo>
                  <a:pt x="22286" y="57"/>
                </a:lnTo>
                <a:lnTo>
                  <a:pt x="22231" y="19"/>
                </a:lnTo>
                <a:lnTo>
                  <a:pt x="221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24"/>
          <p:cNvSpPr/>
          <p:nvPr/>
        </p:nvSpPr>
        <p:spPr>
          <a:xfrm>
            <a:off x="331813" y="103413"/>
            <a:ext cx="283192" cy="304896"/>
          </a:xfrm>
          <a:custGeom>
            <a:avLst/>
            <a:gdLst/>
            <a:ahLst/>
            <a:cxnLst/>
            <a:rect l="l" t="t" r="r" b="b"/>
            <a:pathLst>
              <a:path w="43071" h="46372" extrusionOk="0">
                <a:moveTo>
                  <a:pt x="22082" y="1"/>
                </a:moveTo>
                <a:lnTo>
                  <a:pt x="22008" y="38"/>
                </a:lnTo>
                <a:lnTo>
                  <a:pt x="21953" y="94"/>
                </a:lnTo>
                <a:lnTo>
                  <a:pt x="21878" y="168"/>
                </a:lnTo>
                <a:lnTo>
                  <a:pt x="21804" y="261"/>
                </a:lnTo>
                <a:lnTo>
                  <a:pt x="21749" y="372"/>
                </a:lnTo>
                <a:lnTo>
                  <a:pt x="21637" y="650"/>
                </a:lnTo>
                <a:lnTo>
                  <a:pt x="21526" y="1002"/>
                </a:lnTo>
                <a:lnTo>
                  <a:pt x="21434" y="1410"/>
                </a:lnTo>
                <a:lnTo>
                  <a:pt x="21341" y="1892"/>
                </a:lnTo>
                <a:lnTo>
                  <a:pt x="21267" y="2411"/>
                </a:lnTo>
                <a:lnTo>
                  <a:pt x="21118" y="3635"/>
                </a:lnTo>
                <a:lnTo>
                  <a:pt x="20989" y="5007"/>
                </a:lnTo>
                <a:lnTo>
                  <a:pt x="20710" y="8122"/>
                </a:lnTo>
                <a:lnTo>
                  <a:pt x="20562" y="9772"/>
                </a:lnTo>
                <a:lnTo>
                  <a:pt x="20377" y="11441"/>
                </a:lnTo>
                <a:lnTo>
                  <a:pt x="20284" y="12275"/>
                </a:lnTo>
                <a:lnTo>
                  <a:pt x="20173" y="13091"/>
                </a:lnTo>
                <a:lnTo>
                  <a:pt x="20043" y="13888"/>
                </a:lnTo>
                <a:lnTo>
                  <a:pt x="19913" y="14667"/>
                </a:lnTo>
                <a:lnTo>
                  <a:pt x="19765" y="15427"/>
                </a:lnTo>
                <a:lnTo>
                  <a:pt x="19598" y="16150"/>
                </a:lnTo>
                <a:lnTo>
                  <a:pt x="19413" y="16836"/>
                </a:lnTo>
                <a:lnTo>
                  <a:pt x="19227" y="17504"/>
                </a:lnTo>
                <a:lnTo>
                  <a:pt x="19005" y="18115"/>
                </a:lnTo>
                <a:lnTo>
                  <a:pt x="18764" y="18672"/>
                </a:lnTo>
                <a:lnTo>
                  <a:pt x="18652" y="18931"/>
                </a:lnTo>
                <a:lnTo>
                  <a:pt x="18523" y="19172"/>
                </a:lnTo>
                <a:lnTo>
                  <a:pt x="18374" y="19413"/>
                </a:lnTo>
                <a:lnTo>
                  <a:pt x="18244" y="19636"/>
                </a:lnTo>
                <a:lnTo>
                  <a:pt x="18078" y="19840"/>
                </a:lnTo>
                <a:lnTo>
                  <a:pt x="17911" y="20025"/>
                </a:lnTo>
                <a:lnTo>
                  <a:pt x="17725" y="20211"/>
                </a:lnTo>
                <a:lnTo>
                  <a:pt x="17521" y="20396"/>
                </a:lnTo>
                <a:lnTo>
                  <a:pt x="17299" y="20563"/>
                </a:lnTo>
                <a:lnTo>
                  <a:pt x="17076" y="20711"/>
                </a:lnTo>
                <a:lnTo>
                  <a:pt x="16835" y="20878"/>
                </a:lnTo>
                <a:lnTo>
                  <a:pt x="16576" y="21008"/>
                </a:lnTo>
                <a:lnTo>
                  <a:pt x="16298" y="21156"/>
                </a:lnTo>
                <a:lnTo>
                  <a:pt x="16020" y="21286"/>
                </a:lnTo>
                <a:lnTo>
                  <a:pt x="15408" y="21508"/>
                </a:lnTo>
                <a:lnTo>
                  <a:pt x="14777" y="21731"/>
                </a:lnTo>
                <a:lnTo>
                  <a:pt x="14091" y="21916"/>
                </a:lnTo>
                <a:lnTo>
                  <a:pt x="13387" y="22083"/>
                </a:lnTo>
                <a:lnTo>
                  <a:pt x="12664" y="22213"/>
                </a:lnTo>
                <a:lnTo>
                  <a:pt x="11903" y="22343"/>
                </a:lnTo>
                <a:lnTo>
                  <a:pt x="11125" y="22435"/>
                </a:lnTo>
                <a:lnTo>
                  <a:pt x="10346" y="22528"/>
                </a:lnTo>
                <a:lnTo>
                  <a:pt x="9567" y="22602"/>
                </a:lnTo>
                <a:lnTo>
                  <a:pt x="7991" y="22732"/>
                </a:lnTo>
                <a:lnTo>
                  <a:pt x="6452" y="22806"/>
                </a:lnTo>
                <a:lnTo>
                  <a:pt x="4988" y="22880"/>
                </a:lnTo>
                <a:lnTo>
                  <a:pt x="3634" y="22955"/>
                </a:lnTo>
                <a:lnTo>
                  <a:pt x="2448" y="23047"/>
                </a:lnTo>
                <a:lnTo>
                  <a:pt x="1910" y="23103"/>
                </a:lnTo>
                <a:lnTo>
                  <a:pt x="1446" y="23177"/>
                </a:lnTo>
                <a:lnTo>
                  <a:pt x="1020" y="23251"/>
                </a:lnTo>
                <a:lnTo>
                  <a:pt x="668" y="23344"/>
                </a:lnTo>
                <a:lnTo>
                  <a:pt x="390" y="23437"/>
                </a:lnTo>
                <a:lnTo>
                  <a:pt x="278" y="23511"/>
                </a:lnTo>
                <a:lnTo>
                  <a:pt x="186" y="23566"/>
                </a:lnTo>
                <a:lnTo>
                  <a:pt x="111" y="23641"/>
                </a:lnTo>
                <a:lnTo>
                  <a:pt x="56" y="23715"/>
                </a:lnTo>
                <a:lnTo>
                  <a:pt x="19" y="23789"/>
                </a:lnTo>
                <a:lnTo>
                  <a:pt x="0" y="23882"/>
                </a:lnTo>
                <a:lnTo>
                  <a:pt x="0" y="23993"/>
                </a:lnTo>
                <a:lnTo>
                  <a:pt x="37" y="24104"/>
                </a:lnTo>
                <a:lnTo>
                  <a:pt x="74" y="24215"/>
                </a:lnTo>
                <a:lnTo>
                  <a:pt x="148" y="24308"/>
                </a:lnTo>
                <a:lnTo>
                  <a:pt x="223" y="24419"/>
                </a:lnTo>
                <a:lnTo>
                  <a:pt x="334" y="24512"/>
                </a:lnTo>
                <a:lnTo>
                  <a:pt x="464" y="24605"/>
                </a:lnTo>
                <a:lnTo>
                  <a:pt x="593" y="24697"/>
                </a:lnTo>
                <a:lnTo>
                  <a:pt x="909" y="24864"/>
                </a:lnTo>
                <a:lnTo>
                  <a:pt x="1298" y="25031"/>
                </a:lnTo>
                <a:lnTo>
                  <a:pt x="1743" y="25180"/>
                </a:lnTo>
                <a:lnTo>
                  <a:pt x="2225" y="25328"/>
                </a:lnTo>
                <a:lnTo>
                  <a:pt x="2763" y="25458"/>
                </a:lnTo>
                <a:lnTo>
                  <a:pt x="3356" y="25587"/>
                </a:lnTo>
                <a:lnTo>
                  <a:pt x="3968" y="25717"/>
                </a:lnTo>
                <a:lnTo>
                  <a:pt x="4617" y="25847"/>
                </a:lnTo>
                <a:lnTo>
                  <a:pt x="6007" y="26070"/>
                </a:lnTo>
                <a:lnTo>
                  <a:pt x="7472" y="26292"/>
                </a:lnTo>
                <a:lnTo>
                  <a:pt x="8993" y="26515"/>
                </a:lnTo>
                <a:lnTo>
                  <a:pt x="10494" y="26737"/>
                </a:lnTo>
                <a:lnTo>
                  <a:pt x="11996" y="26997"/>
                </a:lnTo>
                <a:lnTo>
                  <a:pt x="12701" y="27126"/>
                </a:lnTo>
                <a:lnTo>
                  <a:pt x="13405" y="27256"/>
                </a:lnTo>
                <a:lnTo>
                  <a:pt x="14091" y="27404"/>
                </a:lnTo>
                <a:lnTo>
                  <a:pt x="14722" y="27571"/>
                </a:lnTo>
                <a:lnTo>
                  <a:pt x="15334" y="27738"/>
                </a:lnTo>
                <a:lnTo>
                  <a:pt x="15908" y="27905"/>
                </a:lnTo>
                <a:lnTo>
                  <a:pt x="16427" y="28109"/>
                </a:lnTo>
                <a:lnTo>
                  <a:pt x="16910" y="28294"/>
                </a:lnTo>
                <a:lnTo>
                  <a:pt x="17336" y="28517"/>
                </a:lnTo>
                <a:lnTo>
                  <a:pt x="17521" y="28628"/>
                </a:lnTo>
                <a:lnTo>
                  <a:pt x="17707" y="28739"/>
                </a:lnTo>
                <a:lnTo>
                  <a:pt x="17855" y="28869"/>
                </a:lnTo>
                <a:lnTo>
                  <a:pt x="18022" y="29018"/>
                </a:lnTo>
                <a:lnTo>
                  <a:pt x="18189" y="29184"/>
                </a:lnTo>
                <a:lnTo>
                  <a:pt x="18337" y="29370"/>
                </a:lnTo>
                <a:lnTo>
                  <a:pt x="18486" y="29555"/>
                </a:lnTo>
                <a:lnTo>
                  <a:pt x="18615" y="29759"/>
                </a:lnTo>
                <a:lnTo>
                  <a:pt x="18893" y="30223"/>
                </a:lnTo>
                <a:lnTo>
                  <a:pt x="19134" y="30742"/>
                </a:lnTo>
                <a:lnTo>
                  <a:pt x="19375" y="31317"/>
                </a:lnTo>
                <a:lnTo>
                  <a:pt x="19598" y="31910"/>
                </a:lnTo>
                <a:lnTo>
                  <a:pt x="19802" y="32559"/>
                </a:lnTo>
                <a:lnTo>
                  <a:pt x="19987" y="33245"/>
                </a:lnTo>
                <a:lnTo>
                  <a:pt x="20173" y="33949"/>
                </a:lnTo>
                <a:lnTo>
                  <a:pt x="20340" y="34673"/>
                </a:lnTo>
                <a:lnTo>
                  <a:pt x="20488" y="35433"/>
                </a:lnTo>
                <a:lnTo>
                  <a:pt x="20766" y="36953"/>
                </a:lnTo>
                <a:lnTo>
                  <a:pt x="21026" y="38492"/>
                </a:lnTo>
                <a:lnTo>
                  <a:pt x="21248" y="40012"/>
                </a:lnTo>
                <a:lnTo>
                  <a:pt x="21452" y="41440"/>
                </a:lnTo>
                <a:lnTo>
                  <a:pt x="21656" y="42775"/>
                </a:lnTo>
                <a:lnTo>
                  <a:pt x="21860" y="43962"/>
                </a:lnTo>
                <a:lnTo>
                  <a:pt x="21953" y="44481"/>
                </a:lnTo>
                <a:lnTo>
                  <a:pt x="22045" y="44944"/>
                </a:lnTo>
                <a:lnTo>
                  <a:pt x="22157" y="45352"/>
                </a:lnTo>
                <a:lnTo>
                  <a:pt x="22268" y="45704"/>
                </a:lnTo>
                <a:lnTo>
                  <a:pt x="22379" y="45983"/>
                </a:lnTo>
                <a:lnTo>
                  <a:pt x="22490" y="46205"/>
                </a:lnTo>
                <a:lnTo>
                  <a:pt x="22565" y="46279"/>
                </a:lnTo>
                <a:lnTo>
                  <a:pt x="22620" y="46335"/>
                </a:lnTo>
                <a:lnTo>
                  <a:pt x="22694" y="46372"/>
                </a:lnTo>
                <a:lnTo>
                  <a:pt x="22843" y="46372"/>
                </a:lnTo>
                <a:lnTo>
                  <a:pt x="22935" y="46353"/>
                </a:lnTo>
                <a:lnTo>
                  <a:pt x="23028" y="46316"/>
                </a:lnTo>
                <a:lnTo>
                  <a:pt x="23102" y="46261"/>
                </a:lnTo>
                <a:lnTo>
                  <a:pt x="23176" y="46186"/>
                </a:lnTo>
                <a:lnTo>
                  <a:pt x="23269" y="46094"/>
                </a:lnTo>
                <a:lnTo>
                  <a:pt x="23417" y="45871"/>
                </a:lnTo>
                <a:lnTo>
                  <a:pt x="23566" y="45612"/>
                </a:lnTo>
                <a:lnTo>
                  <a:pt x="23696" y="45278"/>
                </a:lnTo>
                <a:lnTo>
                  <a:pt x="23825" y="44907"/>
                </a:lnTo>
                <a:lnTo>
                  <a:pt x="23937" y="44481"/>
                </a:lnTo>
                <a:lnTo>
                  <a:pt x="24066" y="44017"/>
                </a:lnTo>
                <a:lnTo>
                  <a:pt x="24159" y="43517"/>
                </a:lnTo>
                <a:lnTo>
                  <a:pt x="24382" y="42423"/>
                </a:lnTo>
                <a:lnTo>
                  <a:pt x="24567" y="41199"/>
                </a:lnTo>
                <a:lnTo>
                  <a:pt x="24734" y="39901"/>
                </a:lnTo>
                <a:lnTo>
                  <a:pt x="25068" y="37176"/>
                </a:lnTo>
                <a:lnTo>
                  <a:pt x="25420" y="34432"/>
                </a:lnTo>
                <a:lnTo>
                  <a:pt x="25587" y="33134"/>
                </a:lnTo>
                <a:lnTo>
                  <a:pt x="25791" y="31910"/>
                </a:lnTo>
                <a:lnTo>
                  <a:pt x="25995" y="30797"/>
                </a:lnTo>
                <a:lnTo>
                  <a:pt x="26106" y="30297"/>
                </a:lnTo>
                <a:lnTo>
                  <a:pt x="26217" y="29833"/>
                </a:lnTo>
                <a:lnTo>
                  <a:pt x="26310" y="29537"/>
                </a:lnTo>
                <a:lnTo>
                  <a:pt x="26421" y="29277"/>
                </a:lnTo>
                <a:lnTo>
                  <a:pt x="26551" y="29018"/>
                </a:lnTo>
                <a:lnTo>
                  <a:pt x="26681" y="28758"/>
                </a:lnTo>
                <a:lnTo>
                  <a:pt x="26847" y="28517"/>
                </a:lnTo>
                <a:lnTo>
                  <a:pt x="27033" y="28276"/>
                </a:lnTo>
                <a:lnTo>
                  <a:pt x="27218" y="28053"/>
                </a:lnTo>
                <a:lnTo>
                  <a:pt x="27422" y="27849"/>
                </a:lnTo>
                <a:lnTo>
                  <a:pt x="27645" y="27646"/>
                </a:lnTo>
                <a:lnTo>
                  <a:pt x="27886" y="27442"/>
                </a:lnTo>
                <a:lnTo>
                  <a:pt x="28145" y="27256"/>
                </a:lnTo>
                <a:lnTo>
                  <a:pt x="28405" y="27071"/>
                </a:lnTo>
                <a:lnTo>
                  <a:pt x="28683" y="26904"/>
                </a:lnTo>
                <a:lnTo>
                  <a:pt x="28961" y="26737"/>
                </a:lnTo>
                <a:lnTo>
                  <a:pt x="29573" y="26422"/>
                </a:lnTo>
                <a:lnTo>
                  <a:pt x="30222" y="26144"/>
                </a:lnTo>
                <a:lnTo>
                  <a:pt x="30889" y="25884"/>
                </a:lnTo>
                <a:lnTo>
                  <a:pt x="31594" y="25643"/>
                </a:lnTo>
                <a:lnTo>
                  <a:pt x="32317" y="25439"/>
                </a:lnTo>
                <a:lnTo>
                  <a:pt x="33040" y="25235"/>
                </a:lnTo>
                <a:lnTo>
                  <a:pt x="33800" y="25068"/>
                </a:lnTo>
                <a:lnTo>
                  <a:pt x="34561" y="24920"/>
                </a:lnTo>
                <a:lnTo>
                  <a:pt x="35302" y="24772"/>
                </a:lnTo>
                <a:lnTo>
                  <a:pt x="36804" y="24531"/>
                </a:lnTo>
                <a:lnTo>
                  <a:pt x="38213" y="24327"/>
                </a:lnTo>
                <a:lnTo>
                  <a:pt x="39548" y="24141"/>
                </a:lnTo>
                <a:lnTo>
                  <a:pt x="40716" y="23974"/>
                </a:lnTo>
                <a:lnTo>
                  <a:pt x="41235" y="23900"/>
                </a:lnTo>
                <a:lnTo>
                  <a:pt x="41699" y="23808"/>
                </a:lnTo>
                <a:lnTo>
                  <a:pt x="42107" y="23715"/>
                </a:lnTo>
                <a:lnTo>
                  <a:pt x="42440" y="23604"/>
                </a:lnTo>
                <a:lnTo>
                  <a:pt x="42719" y="23511"/>
                </a:lnTo>
                <a:lnTo>
                  <a:pt x="42830" y="23437"/>
                </a:lnTo>
                <a:lnTo>
                  <a:pt x="42922" y="23381"/>
                </a:lnTo>
                <a:lnTo>
                  <a:pt x="42978" y="23325"/>
                </a:lnTo>
                <a:lnTo>
                  <a:pt x="43034" y="23251"/>
                </a:lnTo>
                <a:lnTo>
                  <a:pt x="43071" y="23177"/>
                </a:lnTo>
                <a:lnTo>
                  <a:pt x="43071" y="23103"/>
                </a:lnTo>
                <a:lnTo>
                  <a:pt x="43052" y="22992"/>
                </a:lnTo>
                <a:lnTo>
                  <a:pt x="43015" y="22862"/>
                </a:lnTo>
                <a:lnTo>
                  <a:pt x="42960" y="22751"/>
                </a:lnTo>
                <a:lnTo>
                  <a:pt x="42885" y="22658"/>
                </a:lnTo>
                <a:lnTo>
                  <a:pt x="42774" y="22547"/>
                </a:lnTo>
                <a:lnTo>
                  <a:pt x="42663" y="22454"/>
                </a:lnTo>
                <a:lnTo>
                  <a:pt x="42533" y="22361"/>
                </a:lnTo>
                <a:lnTo>
                  <a:pt x="42385" y="22269"/>
                </a:lnTo>
                <a:lnTo>
                  <a:pt x="42033" y="22102"/>
                </a:lnTo>
                <a:lnTo>
                  <a:pt x="41625" y="21953"/>
                </a:lnTo>
                <a:lnTo>
                  <a:pt x="41161" y="21824"/>
                </a:lnTo>
                <a:lnTo>
                  <a:pt x="40642" y="21694"/>
                </a:lnTo>
                <a:lnTo>
                  <a:pt x="40086" y="21583"/>
                </a:lnTo>
                <a:lnTo>
                  <a:pt x="39492" y="21490"/>
                </a:lnTo>
                <a:lnTo>
                  <a:pt x="38843" y="21397"/>
                </a:lnTo>
                <a:lnTo>
                  <a:pt x="38176" y="21323"/>
                </a:lnTo>
                <a:lnTo>
                  <a:pt x="36785" y="21175"/>
                </a:lnTo>
                <a:lnTo>
                  <a:pt x="35302" y="21045"/>
                </a:lnTo>
                <a:lnTo>
                  <a:pt x="32354" y="20804"/>
                </a:lnTo>
                <a:lnTo>
                  <a:pt x="30926" y="20656"/>
                </a:lnTo>
                <a:lnTo>
                  <a:pt x="30259" y="20581"/>
                </a:lnTo>
                <a:lnTo>
                  <a:pt x="29610" y="20489"/>
                </a:lnTo>
                <a:lnTo>
                  <a:pt x="28998" y="20396"/>
                </a:lnTo>
                <a:lnTo>
                  <a:pt x="28423" y="20285"/>
                </a:lnTo>
                <a:lnTo>
                  <a:pt x="27886" y="20155"/>
                </a:lnTo>
                <a:lnTo>
                  <a:pt x="27404" y="20025"/>
                </a:lnTo>
                <a:lnTo>
                  <a:pt x="26977" y="19877"/>
                </a:lnTo>
                <a:lnTo>
                  <a:pt x="26606" y="19729"/>
                </a:lnTo>
                <a:lnTo>
                  <a:pt x="26458" y="19636"/>
                </a:lnTo>
                <a:lnTo>
                  <a:pt x="26310" y="19543"/>
                </a:lnTo>
                <a:lnTo>
                  <a:pt x="26180" y="19450"/>
                </a:lnTo>
                <a:lnTo>
                  <a:pt x="26069" y="19339"/>
                </a:lnTo>
                <a:lnTo>
                  <a:pt x="25976" y="19228"/>
                </a:lnTo>
                <a:lnTo>
                  <a:pt x="25883" y="19098"/>
                </a:lnTo>
                <a:lnTo>
                  <a:pt x="25791" y="18931"/>
                </a:lnTo>
                <a:lnTo>
                  <a:pt x="25698" y="18764"/>
                </a:lnTo>
                <a:lnTo>
                  <a:pt x="25513" y="18356"/>
                </a:lnTo>
                <a:lnTo>
                  <a:pt x="25346" y="17874"/>
                </a:lnTo>
                <a:lnTo>
                  <a:pt x="25179" y="17337"/>
                </a:lnTo>
                <a:lnTo>
                  <a:pt x="25030" y="16743"/>
                </a:lnTo>
                <a:lnTo>
                  <a:pt x="24882" y="16094"/>
                </a:lnTo>
                <a:lnTo>
                  <a:pt x="24734" y="15390"/>
                </a:lnTo>
                <a:lnTo>
                  <a:pt x="24604" y="14648"/>
                </a:lnTo>
                <a:lnTo>
                  <a:pt x="24474" y="13888"/>
                </a:lnTo>
                <a:lnTo>
                  <a:pt x="24215" y="12257"/>
                </a:lnTo>
                <a:lnTo>
                  <a:pt x="23992" y="10569"/>
                </a:lnTo>
                <a:lnTo>
                  <a:pt x="23788" y="8845"/>
                </a:lnTo>
                <a:lnTo>
                  <a:pt x="23380" y="5545"/>
                </a:lnTo>
                <a:lnTo>
                  <a:pt x="23195" y="4061"/>
                </a:lnTo>
                <a:lnTo>
                  <a:pt x="22991" y="2726"/>
                </a:lnTo>
                <a:lnTo>
                  <a:pt x="22898" y="2133"/>
                </a:lnTo>
                <a:lnTo>
                  <a:pt x="22806" y="1614"/>
                </a:lnTo>
                <a:lnTo>
                  <a:pt x="22694" y="1150"/>
                </a:lnTo>
                <a:lnTo>
                  <a:pt x="22602" y="761"/>
                </a:lnTo>
                <a:lnTo>
                  <a:pt x="22490" y="427"/>
                </a:lnTo>
                <a:lnTo>
                  <a:pt x="22398" y="205"/>
                </a:lnTo>
                <a:lnTo>
                  <a:pt x="22342" y="112"/>
                </a:lnTo>
                <a:lnTo>
                  <a:pt x="22286" y="57"/>
                </a:lnTo>
                <a:lnTo>
                  <a:pt x="22231" y="19"/>
                </a:lnTo>
                <a:lnTo>
                  <a:pt x="221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24"/>
          <p:cNvSpPr/>
          <p:nvPr/>
        </p:nvSpPr>
        <p:spPr>
          <a:xfrm>
            <a:off x="1646275" y="163758"/>
            <a:ext cx="156348" cy="168330"/>
          </a:xfrm>
          <a:custGeom>
            <a:avLst/>
            <a:gdLst/>
            <a:ahLst/>
            <a:cxnLst/>
            <a:rect l="l" t="t" r="r" b="b"/>
            <a:pathLst>
              <a:path w="43071" h="46372" extrusionOk="0">
                <a:moveTo>
                  <a:pt x="22082" y="1"/>
                </a:moveTo>
                <a:lnTo>
                  <a:pt x="22008" y="38"/>
                </a:lnTo>
                <a:lnTo>
                  <a:pt x="21953" y="94"/>
                </a:lnTo>
                <a:lnTo>
                  <a:pt x="21878" y="168"/>
                </a:lnTo>
                <a:lnTo>
                  <a:pt x="21804" y="261"/>
                </a:lnTo>
                <a:lnTo>
                  <a:pt x="21749" y="372"/>
                </a:lnTo>
                <a:lnTo>
                  <a:pt x="21637" y="650"/>
                </a:lnTo>
                <a:lnTo>
                  <a:pt x="21526" y="1002"/>
                </a:lnTo>
                <a:lnTo>
                  <a:pt x="21434" y="1410"/>
                </a:lnTo>
                <a:lnTo>
                  <a:pt x="21341" y="1892"/>
                </a:lnTo>
                <a:lnTo>
                  <a:pt x="21267" y="2411"/>
                </a:lnTo>
                <a:lnTo>
                  <a:pt x="21118" y="3635"/>
                </a:lnTo>
                <a:lnTo>
                  <a:pt x="20989" y="5007"/>
                </a:lnTo>
                <a:lnTo>
                  <a:pt x="20710" y="8122"/>
                </a:lnTo>
                <a:lnTo>
                  <a:pt x="20562" y="9772"/>
                </a:lnTo>
                <a:lnTo>
                  <a:pt x="20377" y="11441"/>
                </a:lnTo>
                <a:lnTo>
                  <a:pt x="20284" y="12275"/>
                </a:lnTo>
                <a:lnTo>
                  <a:pt x="20173" y="13091"/>
                </a:lnTo>
                <a:lnTo>
                  <a:pt x="20043" y="13888"/>
                </a:lnTo>
                <a:lnTo>
                  <a:pt x="19913" y="14667"/>
                </a:lnTo>
                <a:lnTo>
                  <a:pt x="19765" y="15427"/>
                </a:lnTo>
                <a:lnTo>
                  <a:pt x="19598" y="16150"/>
                </a:lnTo>
                <a:lnTo>
                  <a:pt x="19413" y="16836"/>
                </a:lnTo>
                <a:lnTo>
                  <a:pt x="19227" y="17504"/>
                </a:lnTo>
                <a:lnTo>
                  <a:pt x="19005" y="18115"/>
                </a:lnTo>
                <a:lnTo>
                  <a:pt x="18764" y="18672"/>
                </a:lnTo>
                <a:lnTo>
                  <a:pt x="18652" y="18931"/>
                </a:lnTo>
                <a:lnTo>
                  <a:pt x="18523" y="19172"/>
                </a:lnTo>
                <a:lnTo>
                  <a:pt x="18374" y="19413"/>
                </a:lnTo>
                <a:lnTo>
                  <a:pt x="18244" y="19636"/>
                </a:lnTo>
                <a:lnTo>
                  <a:pt x="18078" y="19840"/>
                </a:lnTo>
                <a:lnTo>
                  <a:pt x="17911" y="20025"/>
                </a:lnTo>
                <a:lnTo>
                  <a:pt x="17725" y="20211"/>
                </a:lnTo>
                <a:lnTo>
                  <a:pt x="17521" y="20396"/>
                </a:lnTo>
                <a:lnTo>
                  <a:pt x="17299" y="20563"/>
                </a:lnTo>
                <a:lnTo>
                  <a:pt x="17076" y="20711"/>
                </a:lnTo>
                <a:lnTo>
                  <a:pt x="16835" y="20878"/>
                </a:lnTo>
                <a:lnTo>
                  <a:pt x="16576" y="21008"/>
                </a:lnTo>
                <a:lnTo>
                  <a:pt x="16298" y="21156"/>
                </a:lnTo>
                <a:lnTo>
                  <a:pt x="16020" y="21286"/>
                </a:lnTo>
                <a:lnTo>
                  <a:pt x="15408" y="21508"/>
                </a:lnTo>
                <a:lnTo>
                  <a:pt x="14777" y="21731"/>
                </a:lnTo>
                <a:lnTo>
                  <a:pt x="14091" y="21916"/>
                </a:lnTo>
                <a:lnTo>
                  <a:pt x="13387" y="22083"/>
                </a:lnTo>
                <a:lnTo>
                  <a:pt x="12664" y="22213"/>
                </a:lnTo>
                <a:lnTo>
                  <a:pt x="11903" y="22343"/>
                </a:lnTo>
                <a:lnTo>
                  <a:pt x="11125" y="22435"/>
                </a:lnTo>
                <a:lnTo>
                  <a:pt x="10346" y="22528"/>
                </a:lnTo>
                <a:lnTo>
                  <a:pt x="9567" y="22602"/>
                </a:lnTo>
                <a:lnTo>
                  <a:pt x="7991" y="22732"/>
                </a:lnTo>
                <a:lnTo>
                  <a:pt x="6452" y="22806"/>
                </a:lnTo>
                <a:lnTo>
                  <a:pt x="4988" y="22880"/>
                </a:lnTo>
                <a:lnTo>
                  <a:pt x="3634" y="22955"/>
                </a:lnTo>
                <a:lnTo>
                  <a:pt x="2448" y="23047"/>
                </a:lnTo>
                <a:lnTo>
                  <a:pt x="1910" y="23103"/>
                </a:lnTo>
                <a:lnTo>
                  <a:pt x="1446" y="23177"/>
                </a:lnTo>
                <a:lnTo>
                  <a:pt x="1020" y="23251"/>
                </a:lnTo>
                <a:lnTo>
                  <a:pt x="668" y="23344"/>
                </a:lnTo>
                <a:lnTo>
                  <a:pt x="390" y="23437"/>
                </a:lnTo>
                <a:lnTo>
                  <a:pt x="278" y="23511"/>
                </a:lnTo>
                <a:lnTo>
                  <a:pt x="186" y="23566"/>
                </a:lnTo>
                <a:lnTo>
                  <a:pt x="111" y="23641"/>
                </a:lnTo>
                <a:lnTo>
                  <a:pt x="56" y="23715"/>
                </a:lnTo>
                <a:lnTo>
                  <a:pt x="19" y="23789"/>
                </a:lnTo>
                <a:lnTo>
                  <a:pt x="0" y="23882"/>
                </a:lnTo>
                <a:lnTo>
                  <a:pt x="0" y="23993"/>
                </a:lnTo>
                <a:lnTo>
                  <a:pt x="37" y="24104"/>
                </a:lnTo>
                <a:lnTo>
                  <a:pt x="74" y="24215"/>
                </a:lnTo>
                <a:lnTo>
                  <a:pt x="148" y="24308"/>
                </a:lnTo>
                <a:lnTo>
                  <a:pt x="223" y="24419"/>
                </a:lnTo>
                <a:lnTo>
                  <a:pt x="334" y="24512"/>
                </a:lnTo>
                <a:lnTo>
                  <a:pt x="464" y="24605"/>
                </a:lnTo>
                <a:lnTo>
                  <a:pt x="593" y="24697"/>
                </a:lnTo>
                <a:lnTo>
                  <a:pt x="909" y="24864"/>
                </a:lnTo>
                <a:lnTo>
                  <a:pt x="1298" y="25031"/>
                </a:lnTo>
                <a:lnTo>
                  <a:pt x="1743" y="25180"/>
                </a:lnTo>
                <a:lnTo>
                  <a:pt x="2225" y="25328"/>
                </a:lnTo>
                <a:lnTo>
                  <a:pt x="2763" y="25458"/>
                </a:lnTo>
                <a:lnTo>
                  <a:pt x="3356" y="25587"/>
                </a:lnTo>
                <a:lnTo>
                  <a:pt x="3968" y="25717"/>
                </a:lnTo>
                <a:lnTo>
                  <a:pt x="4617" y="25847"/>
                </a:lnTo>
                <a:lnTo>
                  <a:pt x="6007" y="26070"/>
                </a:lnTo>
                <a:lnTo>
                  <a:pt x="7472" y="26292"/>
                </a:lnTo>
                <a:lnTo>
                  <a:pt x="8993" y="26515"/>
                </a:lnTo>
                <a:lnTo>
                  <a:pt x="10494" y="26737"/>
                </a:lnTo>
                <a:lnTo>
                  <a:pt x="11996" y="26997"/>
                </a:lnTo>
                <a:lnTo>
                  <a:pt x="12701" y="27126"/>
                </a:lnTo>
                <a:lnTo>
                  <a:pt x="13405" y="27256"/>
                </a:lnTo>
                <a:lnTo>
                  <a:pt x="14091" y="27404"/>
                </a:lnTo>
                <a:lnTo>
                  <a:pt x="14722" y="27571"/>
                </a:lnTo>
                <a:lnTo>
                  <a:pt x="15334" y="27738"/>
                </a:lnTo>
                <a:lnTo>
                  <a:pt x="15908" y="27905"/>
                </a:lnTo>
                <a:lnTo>
                  <a:pt x="16427" y="28109"/>
                </a:lnTo>
                <a:lnTo>
                  <a:pt x="16910" y="28294"/>
                </a:lnTo>
                <a:lnTo>
                  <a:pt x="17336" y="28517"/>
                </a:lnTo>
                <a:lnTo>
                  <a:pt x="17521" y="28628"/>
                </a:lnTo>
                <a:lnTo>
                  <a:pt x="17707" y="28739"/>
                </a:lnTo>
                <a:lnTo>
                  <a:pt x="17855" y="28869"/>
                </a:lnTo>
                <a:lnTo>
                  <a:pt x="18022" y="29018"/>
                </a:lnTo>
                <a:lnTo>
                  <a:pt x="18189" y="29184"/>
                </a:lnTo>
                <a:lnTo>
                  <a:pt x="18337" y="29370"/>
                </a:lnTo>
                <a:lnTo>
                  <a:pt x="18486" y="29555"/>
                </a:lnTo>
                <a:lnTo>
                  <a:pt x="18615" y="29759"/>
                </a:lnTo>
                <a:lnTo>
                  <a:pt x="18893" y="30223"/>
                </a:lnTo>
                <a:lnTo>
                  <a:pt x="19134" y="30742"/>
                </a:lnTo>
                <a:lnTo>
                  <a:pt x="19375" y="31317"/>
                </a:lnTo>
                <a:lnTo>
                  <a:pt x="19598" y="31910"/>
                </a:lnTo>
                <a:lnTo>
                  <a:pt x="19802" y="32559"/>
                </a:lnTo>
                <a:lnTo>
                  <a:pt x="19987" y="33245"/>
                </a:lnTo>
                <a:lnTo>
                  <a:pt x="20173" y="33949"/>
                </a:lnTo>
                <a:lnTo>
                  <a:pt x="20340" y="34673"/>
                </a:lnTo>
                <a:lnTo>
                  <a:pt x="20488" y="35433"/>
                </a:lnTo>
                <a:lnTo>
                  <a:pt x="20766" y="36953"/>
                </a:lnTo>
                <a:lnTo>
                  <a:pt x="21026" y="38492"/>
                </a:lnTo>
                <a:lnTo>
                  <a:pt x="21248" y="40012"/>
                </a:lnTo>
                <a:lnTo>
                  <a:pt x="21452" y="41440"/>
                </a:lnTo>
                <a:lnTo>
                  <a:pt x="21656" y="42775"/>
                </a:lnTo>
                <a:lnTo>
                  <a:pt x="21860" y="43962"/>
                </a:lnTo>
                <a:lnTo>
                  <a:pt x="21953" y="44481"/>
                </a:lnTo>
                <a:lnTo>
                  <a:pt x="22045" y="44944"/>
                </a:lnTo>
                <a:lnTo>
                  <a:pt x="22157" y="45352"/>
                </a:lnTo>
                <a:lnTo>
                  <a:pt x="22268" y="45704"/>
                </a:lnTo>
                <a:lnTo>
                  <a:pt x="22379" y="45983"/>
                </a:lnTo>
                <a:lnTo>
                  <a:pt x="22490" y="46205"/>
                </a:lnTo>
                <a:lnTo>
                  <a:pt x="22565" y="46279"/>
                </a:lnTo>
                <a:lnTo>
                  <a:pt x="22620" y="46335"/>
                </a:lnTo>
                <a:lnTo>
                  <a:pt x="22694" y="46372"/>
                </a:lnTo>
                <a:lnTo>
                  <a:pt x="22843" y="46372"/>
                </a:lnTo>
                <a:lnTo>
                  <a:pt x="22935" y="46353"/>
                </a:lnTo>
                <a:lnTo>
                  <a:pt x="23028" y="46316"/>
                </a:lnTo>
                <a:lnTo>
                  <a:pt x="23102" y="46261"/>
                </a:lnTo>
                <a:lnTo>
                  <a:pt x="23176" y="46186"/>
                </a:lnTo>
                <a:lnTo>
                  <a:pt x="23269" y="46094"/>
                </a:lnTo>
                <a:lnTo>
                  <a:pt x="23417" y="45871"/>
                </a:lnTo>
                <a:lnTo>
                  <a:pt x="23566" y="45612"/>
                </a:lnTo>
                <a:lnTo>
                  <a:pt x="23696" y="45278"/>
                </a:lnTo>
                <a:lnTo>
                  <a:pt x="23825" y="44907"/>
                </a:lnTo>
                <a:lnTo>
                  <a:pt x="23937" y="44481"/>
                </a:lnTo>
                <a:lnTo>
                  <a:pt x="24066" y="44017"/>
                </a:lnTo>
                <a:lnTo>
                  <a:pt x="24159" y="43517"/>
                </a:lnTo>
                <a:lnTo>
                  <a:pt x="24382" y="42423"/>
                </a:lnTo>
                <a:lnTo>
                  <a:pt x="24567" y="41199"/>
                </a:lnTo>
                <a:lnTo>
                  <a:pt x="24734" y="39901"/>
                </a:lnTo>
                <a:lnTo>
                  <a:pt x="25068" y="37176"/>
                </a:lnTo>
                <a:lnTo>
                  <a:pt x="25420" y="34432"/>
                </a:lnTo>
                <a:lnTo>
                  <a:pt x="25587" y="33134"/>
                </a:lnTo>
                <a:lnTo>
                  <a:pt x="25791" y="31910"/>
                </a:lnTo>
                <a:lnTo>
                  <a:pt x="25995" y="30797"/>
                </a:lnTo>
                <a:lnTo>
                  <a:pt x="26106" y="30297"/>
                </a:lnTo>
                <a:lnTo>
                  <a:pt x="26217" y="29833"/>
                </a:lnTo>
                <a:lnTo>
                  <a:pt x="26310" y="29537"/>
                </a:lnTo>
                <a:lnTo>
                  <a:pt x="26421" y="29277"/>
                </a:lnTo>
                <a:lnTo>
                  <a:pt x="26551" y="29018"/>
                </a:lnTo>
                <a:lnTo>
                  <a:pt x="26681" y="28758"/>
                </a:lnTo>
                <a:lnTo>
                  <a:pt x="26847" y="28517"/>
                </a:lnTo>
                <a:lnTo>
                  <a:pt x="27033" y="28276"/>
                </a:lnTo>
                <a:lnTo>
                  <a:pt x="27218" y="28053"/>
                </a:lnTo>
                <a:lnTo>
                  <a:pt x="27422" y="27849"/>
                </a:lnTo>
                <a:lnTo>
                  <a:pt x="27645" y="27646"/>
                </a:lnTo>
                <a:lnTo>
                  <a:pt x="27886" y="27442"/>
                </a:lnTo>
                <a:lnTo>
                  <a:pt x="28145" y="27256"/>
                </a:lnTo>
                <a:lnTo>
                  <a:pt x="28405" y="27071"/>
                </a:lnTo>
                <a:lnTo>
                  <a:pt x="28683" y="26904"/>
                </a:lnTo>
                <a:lnTo>
                  <a:pt x="28961" y="26737"/>
                </a:lnTo>
                <a:lnTo>
                  <a:pt x="29573" y="26422"/>
                </a:lnTo>
                <a:lnTo>
                  <a:pt x="30222" y="26144"/>
                </a:lnTo>
                <a:lnTo>
                  <a:pt x="30889" y="25884"/>
                </a:lnTo>
                <a:lnTo>
                  <a:pt x="31594" y="25643"/>
                </a:lnTo>
                <a:lnTo>
                  <a:pt x="32317" y="25439"/>
                </a:lnTo>
                <a:lnTo>
                  <a:pt x="33040" y="25235"/>
                </a:lnTo>
                <a:lnTo>
                  <a:pt x="33800" y="25068"/>
                </a:lnTo>
                <a:lnTo>
                  <a:pt x="34561" y="24920"/>
                </a:lnTo>
                <a:lnTo>
                  <a:pt x="35302" y="24772"/>
                </a:lnTo>
                <a:lnTo>
                  <a:pt x="36804" y="24531"/>
                </a:lnTo>
                <a:lnTo>
                  <a:pt x="38213" y="24327"/>
                </a:lnTo>
                <a:lnTo>
                  <a:pt x="39548" y="24141"/>
                </a:lnTo>
                <a:lnTo>
                  <a:pt x="40716" y="23974"/>
                </a:lnTo>
                <a:lnTo>
                  <a:pt x="41235" y="23900"/>
                </a:lnTo>
                <a:lnTo>
                  <a:pt x="41699" y="23808"/>
                </a:lnTo>
                <a:lnTo>
                  <a:pt x="42107" y="23715"/>
                </a:lnTo>
                <a:lnTo>
                  <a:pt x="42440" y="23604"/>
                </a:lnTo>
                <a:lnTo>
                  <a:pt x="42719" y="23511"/>
                </a:lnTo>
                <a:lnTo>
                  <a:pt x="42830" y="23437"/>
                </a:lnTo>
                <a:lnTo>
                  <a:pt x="42922" y="23381"/>
                </a:lnTo>
                <a:lnTo>
                  <a:pt x="42978" y="23325"/>
                </a:lnTo>
                <a:lnTo>
                  <a:pt x="43034" y="23251"/>
                </a:lnTo>
                <a:lnTo>
                  <a:pt x="43071" y="23177"/>
                </a:lnTo>
                <a:lnTo>
                  <a:pt x="43071" y="23103"/>
                </a:lnTo>
                <a:lnTo>
                  <a:pt x="43052" y="22992"/>
                </a:lnTo>
                <a:lnTo>
                  <a:pt x="43015" y="22862"/>
                </a:lnTo>
                <a:lnTo>
                  <a:pt x="42960" y="22751"/>
                </a:lnTo>
                <a:lnTo>
                  <a:pt x="42885" y="22658"/>
                </a:lnTo>
                <a:lnTo>
                  <a:pt x="42774" y="22547"/>
                </a:lnTo>
                <a:lnTo>
                  <a:pt x="42663" y="22454"/>
                </a:lnTo>
                <a:lnTo>
                  <a:pt x="42533" y="22361"/>
                </a:lnTo>
                <a:lnTo>
                  <a:pt x="42385" y="22269"/>
                </a:lnTo>
                <a:lnTo>
                  <a:pt x="42033" y="22102"/>
                </a:lnTo>
                <a:lnTo>
                  <a:pt x="41625" y="21953"/>
                </a:lnTo>
                <a:lnTo>
                  <a:pt x="41161" y="21824"/>
                </a:lnTo>
                <a:lnTo>
                  <a:pt x="40642" y="21694"/>
                </a:lnTo>
                <a:lnTo>
                  <a:pt x="40086" y="21583"/>
                </a:lnTo>
                <a:lnTo>
                  <a:pt x="39492" y="21490"/>
                </a:lnTo>
                <a:lnTo>
                  <a:pt x="38843" y="21397"/>
                </a:lnTo>
                <a:lnTo>
                  <a:pt x="38176" y="21323"/>
                </a:lnTo>
                <a:lnTo>
                  <a:pt x="36785" y="21175"/>
                </a:lnTo>
                <a:lnTo>
                  <a:pt x="35302" y="21045"/>
                </a:lnTo>
                <a:lnTo>
                  <a:pt x="32354" y="20804"/>
                </a:lnTo>
                <a:lnTo>
                  <a:pt x="30926" y="20656"/>
                </a:lnTo>
                <a:lnTo>
                  <a:pt x="30259" y="20581"/>
                </a:lnTo>
                <a:lnTo>
                  <a:pt x="29610" y="20489"/>
                </a:lnTo>
                <a:lnTo>
                  <a:pt x="28998" y="20396"/>
                </a:lnTo>
                <a:lnTo>
                  <a:pt x="28423" y="20285"/>
                </a:lnTo>
                <a:lnTo>
                  <a:pt x="27886" y="20155"/>
                </a:lnTo>
                <a:lnTo>
                  <a:pt x="27404" y="20025"/>
                </a:lnTo>
                <a:lnTo>
                  <a:pt x="26977" y="19877"/>
                </a:lnTo>
                <a:lnTo>
                  <a:pt x="26606" y="19729"/>
                </a:lnTo>
                <a:lnTo>
                  <a:pt x="26458" y="19636"/>
                </a:lnTo>
                <a:lnTo>
                  <a:pt x="26310" y="19543"/>
                </a:lnTo>
                <a:lnTo>
                  <a:pt x="26180" y="19450"/>
                </a:lnTo>
                <a:lnTo>
                  <a:pt x="26069" y="19339"/>
                </a:lnTo>
                <a:lnTo>
                  <a:pt x="25976" y="19228"/>
                </a:lnTo>
                <a:lnTo>
                  <a:pt x="25883" y="19098"/>
                </a:lnTo>
                <a:lnTo>
                  <a:pt x="25791" y="18931"/>
                </a:lnTo>
                <a:lnTo>
                  <a:pt x="25698" y="18764"/>
                </a:lnTo>
                <a:lnTo>
                  <a:pt x="25513" y="18356"/>
                </a:lnTo>
                <a:lnTo>
                  <a:pt x="25346" y="17874"/>
                </a:lnTo>
                <a:lnTo>
                  <a:pt x="25179" y="17337"/>
                </a:lnTo>
                <a:lnTo>
                  <a:pt x="25030" y="16743"/>
                </a:lnTo>
                <a:lnTo>
                  <a:pt x="24882" y="16094"/>
                </a:lnTo>
                <a:lnTo>
                  <a:pt x="24734" y="15390"/>
                </a:lnTo>
                <a:lnTo>
                  <a:pt x="24604" y="14648"/>
                </a:lnTo>
                <a:lnTo>
                  <a:pt x="24474" y="13888"/>
                </a:lnTo>
                <a:lnTo>
                  <a:pt x="24215" y="12257"/>
                </a:lnTo>
                <a:lnTo>
                  <a:pt x="23992" y="10569"/>
                </a:lnTo>
                <a:lnTo>
                  <a:pt x="23788" y="8845"/>
                </a:lnTo>
                <a:lnTo>
                  <a:pt x="23380" y="5545"/>
                </a:lnTo>
                <a:lnTo>
                  <a:pt x="23195" y="4061"/>
                </a:lnTo>
                <a:lnTo>
                  <a:pt x="22991" y="2726"/>
                </a:lnTo>
                <a:lnTo>
                  <a:pt x="22898" y="2133"/>
                </a:lnTo>
                <a:lnTo>
                  <a:pt x="22806" y="1614"/>
                </a:lnTo>
                <a:lnTo>
                  <a:pt x="22694" y="1150"/>
                </a:lnTo>
                <a:lnTo>
                  <a:pt x="22602" y="761"/>
                </a:lnTo>
                <a:lnTo>
                  <a:pt x="22490" y="427"/>
                </a:lnTo>
                <a:lnTo>
                  <a:pt x="22398" y="205"/>
                </a:lnTo>
                <a:lnTo>
                  <a:pt x="22342" y="112"/>
                </a:lnTo>
                <a:lnTo>
                  <a:pt x="22286" y="57"/>
                </a:lnTo>
                <a:lnTo>
                  <a:pt x="22231" y="19"/>
                </a:lnTo>
                <a:lnTo>
                  <a:pt x="221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24"/>
          <p:cNvSpPr/>
          <p:nvPr/>
        </p:nvSpPr>
        <p:spPr>
          <a:xfrm>
            <a:off x="6465925" y="163758"/>
            <a:ext cx="156348" cy="168330"/>
          </a:xfrm>
          <a:custGeom>
            <a:avLst/>
            <a:gdLst/>
            <a:ahLst/>
            <a:cxnLst/>
            <a:rect l="l" t="t" r="r" b="b"/>
            <a:pathLst>
              <a:path w="43071" h="46372" extrusionOk="0">
                <a:moveTo>
                  <a:pt x="22082" y="1"/>
                </a:moveTo>
                <a:lnTo>
                  <a:pt x="22008" y="38"/>
                </a:lnTo>
                <a:lnTo>
                  <a:pt x="21953" y="94"/>
                </a:lnTo>
                <a:lnTo>
                  <a:pt x="21878" y="168"/>
                </a:lnTo>
                <a:lnTo>
                  <a:pt x="21804" y="261"/>
                </a:lnTo>
                <a:lnTo>
                  <a:pt x="21749" y="372"/>
                </a:lnTo>
                <a:lnTo>
                  <a:pt x="21637" y="650"/>
                </a:lnTo>
                <a:lnTo>
                  <a:pt x="21526" y="1002"/>
                </a:lnTo>
                <a:lnTo>
                  <a:pt x="21434" y="1410"/>
                </a:lnTo>
                <a:lnTo>
                  <a:pt x="21341" y="1892"/>
                </a:lnTo>
                <a:lnTo>
                  <a:pt x="21267" y="2411"/>
                </a:lnTo>
                <a:lnTo>
                  <a:pt x="21118" y="3635"/>
                </a:lnTo>
                <a:lnTo>
                  <a:pt x="20989" y="5007"/>
                </a:lnTo>
                <a:lnTo>
                  <a:pt x="20710" y="8122"/>
                </a:lnTo>
                <a:lnTo>
                  <a:pt x="20562" y="9772"/>
                </a:lnTo>
                <a:lnTo>
                  <a:pt x="20377" y="11441"/>
                </a:lnTo>
                <a:lnTo>
                  <a:pt x="20284" y="12275"/>
                </a:lnTo>
                <a:lnTo>
                  <a:pt x="20173" y="13091"/>
                </a:lnTo>
                <a:lnTo>
                  <a:pt x="20043" y="13888"/>
                </a:lnTo>
                <a:lnTo>
                  <a:pt x="19913" y="14667"/>
                </a:lnTo>
                <a:lnTo>
                  <a:pt x="19765" y="15427"/>
                </a:lnTo>
                <a:lnTo>
                  <a:pt x="19598" y="16150"/>
                </a:lnTo>
                <a:lnTo>
                  <a:pt x="19413" y="16836"/>
                </a:lnTo>
                <a:lnTo>
                  <a:pt x="19227" y="17504"/>
                </a:lnTo>
                <a:lnTo>
                  <a:pt x="19005" y="18115"/>
                </a:lnTo>
                <a:lnTo>
                  <a:pt x="18764" y="18672"/>
                </a:lnTo>
                <a:lnTo>
                  <a:pt x="18652" y="18931"/>
                </a:lnTo>
                <a:lnTo>
                  <a:pt x="18523" y="19172"/>
                </a:lnTo>
                <a:lnTo>
                  <a:pt x="18374" y="19413"/>
                </a:lnTo>
                <a:lnTo>
                  <a:pt x="18244" y="19636"/>
                </a:lnTo>
                <a:lnTo>
                  <a:pt x="18078" y="19840"/>
                </a:lnTo>
                <a:lnTo>
                  <a:pt x="17911" y="20025"/>
                </a:lnTo>
                <a:lnTo>
                  <a:pt x="17725" y="20211"/>
                </a:lnTo>
                <a:lnTo>
                  <a:pt x="17521" y="20396"/>
                </a:lnTo>
                <a:lnTo>
                  <a:pt x="17299" y="20563"/>
                </a:lnTo>
                <a:lnTo>
                  <a:pt x="17076" y="20711"/>
                </a:lnTo>
                <a:lnTo>
                  <a:pt x="16835" y="20878"/>
                </a:lnTo>
                <a:lnTo>
                  <a:pt x="16576" y="21008"/>
                </a:lnTo>
                <a:lnTo>
                  <a:pt x="16298" y="21156"/>
                </a:lnTo>
                <a:lnTo>
                  <a:pt x="16020" y="21286"/>
                </a:lnTo>
                <a:lnTo>
                  <a:pt x="15408" y="21508"/>
                </a:lnTo>
                <a:lnTo>
                  <a:pt x="14777" y="21731"/>
                </a:lnTo>
                <a:lnTo>
                  <a:pt x="14091" y="21916"/>
                </a:lnTo>
                <a:lnTo>
                  <a:pt x="13387" y="22083"/>
                </a:lnTo>
                <a:lnTo>
                  <a:pt x="12664" y="22213"/>
                </a:lnTo>
                <a:lnTo>
                  <a:pt x="11903" y="22343"/>
                </a:lnTo>
                <a:lnTo>
                  <a:pt x="11125" y="22435"/>
                </a:lnTo>
                <a:lnTo>
                  <a:pt x="10346" y="22528"/>
                </a:lnTo>
                <a:lnTo>
                  <a:pt x="9567" y="22602"/>
                </a:lnTo>
                <a:lnTo>
                  <a:pt x="7991" y="22732"/>
                </a:lnTo>
                <a:lnTo>
                  <a:pt x="6452" y="22806"/>
                </a:lnTo>
                <a:lnTo>
                  <a:pt x="4988" y="22880"/>
                </a:lnTo>
                <a:lnTo>
                  <a:pt x="3634" y="22955"/>
                </a:lnTo>
                <a:lnTo>
                  <a:pt x="2448" y="23047"/>
                </a:lnTo>
                <a:lnTo>
                  <a:pt x="1910" y="23103"/>
                </a:lnTo>
                <a:lnTo>
                  <a:pt x="1446" y="23177"/>
                </a:lnTo>
                <a:lnTo>
                  <a:pt x="1020" y="23251"/>
                </a:lnTo>
                <a:lnTo>
                  <a:pt x="668" y="23344"/>
                </a:lnTo>
                <a:lnTo>
                  <a:pt x="390" y="23437"/>
                </a:lnTo>
                <a:lnTo>
                  <a:pt x="278" y="23511"/>
                </a:lnTo>
                <a:lnTo>
                  <a:pt x="186" y="23566"/>
                </a:lnTo>
                <a:lnTo>
                  <a:pt x="111" y="23641"/>
                </a:lnTo>
                <a:lnTo>
                  <a:pt x="56" y="23715"/>
                </a:lnTo>
                <a:lnTo>
                  <a:pt x="19" y="23789"/>
                </a:lnTo>
                <a:lnTo>
                  <a:pt x="0" y="23882"/>
                </a:lnTo>
                <a:lnTo>
                  <a:pt x="0" y="23993"/>
                </a:lnTo>
                <a:lnTo>
                  <a:pt x="37" y="24104"/>
                </a:lnTo>
                <a:lnTo>
                  <a:pt x="74" y="24215"/>
                </a:lnTo>
                <a:lnTo>
                  <a:pt x="148" y="24308"/>
                </a:lnTo>
                <a:lnTo>
                  <a:pt x="223" y="24419"/>
                </a:lnTo>
                <a:lnTo>
                  <a:pt x="334" y="24512"/>
                </a:lnTo>
                <a:lnTo>
                  <a:pt x="464" y="24605"/>
                </a:lnTo>
                <a:lnTo>
                  <a:pt x="593" y="24697"/>
                </a:lnTo>
                <a:lnTo>
                  <a:pt x="909" y="24864"/>
                </a:lnTo>
                <a:lnTo>
                  <a:pt x="1298" y="25031"/>
                </a:lnTo>
                <a:lnTo>
                  <a:pt x="1743" y="25180"/>
                </a:lnTo>
                <a:lnTo>
                  <a:pt x="2225" y="25328"/>
                </a:lnTo>
                <a:lnTo>
                  <a:pt x="2763" y="25458"/>
                </a:lnTo>
                <a:lnTo>
                  <a:pt x="3356" y="25587"/>
                </a:lnTo>
                <a:lnTo>
                  <a:pt x="3968" y="25717"/>
                </a:lnTo>
                <a:lnTo>
                  <a:pt x="4617" y="25847"/>
                </a:lnTo>
                <a:lnTo>
                  <a:pt x="6007" y="26070"/>
                </a:lnTo>
                <a:lnTo>
                  <a:pt x="7472" y="26292"/>
                </a:lnTo>
                <a:lnTo>
                  <a:pt x="8993" y="26515"/>
                </a:lnTo>
                <a:lnTo>
                  <a:pt x="10494" y="26737"/>
                </a:lnTo>
                <a:lnTo>
                  <a:pt x="11996" y="26997"/>
                </a:lnTo>
                <a:lnTo>
                  <a:pt x="12701" y="27126"/>
                </a:lnTo>
                <a:lnTo>
                  <a:pt x="13405" y="27256"/>
                </a:lnTo>
                <a:lnTo>
                  <a:pt x="14091" y="27404"/>
                </a:lnTo>
                <a:lnTo>
                  <a:pt x="14722" y="27571"/>
                </a:lnTo>
                <a:lnTo>
                  <a:pt x="15334" y="27738"/>
                </a:lnTo>
                <a:lnTo>
                  <a:pt x="15908" y="27905"/>
                </a:lnTo>
                <a:lnTo>
                  <a:pt x="16427" y="28109"/>
                </a:lnTo>
                <a:lnTo>
                  <a:pt x="16910" y="28294"/>
                </a:lnTo>
                <a:lnTo>
                  <a:pt x="17336" y="28517"/>
                </a:lnTo>
                <a:lnTo>
                  <a:pt x="17521" y="28628"/>
                </a:lnTo>
                <a:lnTo>
                  <a:pt x="17707" y="28739"/>
                </a:lnTo>
                <a:lnTo>
                  <a:pt x="17855" y="28869"/>
                </a:lnTo>
                <a:lnTo>
                  <a:pt x="18022" y="29018"/>
                </a:lnTo>
                <a:lnTo>
                  <a:pt x="18189" y="29184"/>
                </a:lnTo>
                <a:lnTo>
                  <a:pt x="18337" y="29370"/>
                </a:lnTo>
                <a:lnTo>
                  <a:pt x="18486" y="29555"/>
                </a:lnTo>
                <a:lnTo>
                  <a:pt x="18615" y="29759"/>
                </a:lnTo>
                <a:lnTo>
                  <a:pt x="18893" y="30223"/>
                </a:lnTo>
                <a:lnTo>
                  <a:pt x="19134" y="30742"/>
                </a:lnTo>
                <a:lnTo>
                  <a:pt x="19375" y="31317"/>
                </a:lnTo>
                <a:lnTo>
                  <a:pt x="19598" y="31910"/>
                </a:lnTo>
                <a:lnTo>
                  <a:pt x="19802" y="32559"/>
                </a:lnTo>
                <a:lnTo>
                  <a:pt x="19987" y="33245"/>
                </a:lnTo>
                <a:lnTo>
                  <a:pt x="20173" y="33949"/>
                </a:lnTo>
                <a:lnTo>
                  <a:pt x="20340" y="34673"/>
                </a:lnTo>
                <a:lnTo>
                  <a:pt x="20488" y="35433"/>
                </a:lnTo>
                <a:lnTo>
                  <a:pt x="20766" y="36953"/>
                </a:lnTo>
                <a:lnTo>
                  <a:pt x="21026" y="38492"/>
                </a:lnTo>
                <a:lnTo>
                  <a:pt x="21248" y="40012"/>
                </a:lnTo>
                <a:lnTo>
                  <a:pt x="21452" y="41440"/>
                </a:lnTo>
                <a:lnTo>
                  <a:pt x="21656" y="42775"/>
                </a:lnTo>
                <a:lnTo>
                  <a:pt x="21860" y="43962"/>
                </a:lnTo>
                <a:lnTo>
                  <a:pt x="21953" y="44481"/>
                </a:lnTo>
                <a:lnTo>
                  <a:pt x="22045" y="44944"/>
                </a:lnTo>
                <a:lnTo>
                  <a:pt x="22157" y="45352"/>
                </a:lnTo>
                <a:lnTo>
                  <a:pt x="22268" y="45704"/>
                </a:lnTo>
                <a:lnTo>
                  <a:pt x="22379" y="45983"/>
                </a:lnTo>
                <a:lnTo>
                  <a:pt x="22490" y="46205"/>
                </a:lnTo>
                <a:lnTo>
                  <a:pt x="22565" y="46279"/>
                </a:lnTo>
                <a:lnTo>
                  <a:pt x="22620" y="46335"/>
                </a:lnTo>
                <a:lnTo>
                  <a:pt x="22694" y="46372"/>
                </a:lnTo>
                <a:lnTo>
                  <a:pt x="22843" y="46372"/>
                </a:lnTo>
                <a:lnTo>
                  <a:pt x="22935" y="46353"/>
                </a:lnTo>
                <a:lnTo>
                  <a:pt x="23028" y="46316"/>
                </a:lnTo>
                <a:lnTo>
                  <a:pt x="23102" y="46261"/>
                </a:lnTo>
                <a:lnTo>
                  <a:pt x="23176" y="46186"/>
                </a:lnTo>
                <a:lnTo>
                  <a:pt x="23269" y="46094"/>
                </a:lnTo>
                <a:lnTo>
                  <a:pt x="23417" y="45871"/>
                </a:lnTo>
                <a:lnTo>
                  <a:pt x="23566" y="45612"/>
                </a:lnTo>
                <a:lnTo>
                  <a:pt x="23696" y="45278"/>
                </a:lnTo>
                <a:lnTo>
                  <a:pt x="23825" y="44907"/>
                </a:lnTo>
                <a:lnTo>
                  <a:pt x="23937" y="44481"/>
                </a:lnTo>
                <a:lnTo>
                  <a:pt x="24066" y="44017"/>
                </a:lnTo>
                <a:lnTo>
                  <a:pt x="24159" y="43517"/>
                </a:lnTo>
                <a:lnTo>
                  <a:pt x="24382" y="42423"/>
                </a:lnTo>
                <a:lnTo>
                  <a:pt x="24567" y="41199"/>
                </a:lnTo>
                <a:lnTo>
                  <a:pt x="24734" y="39901"/>
                </a:lnTo>
                <a:lnTo>
                  <a:pt x="25068" y="37176"/>
                </a:lnTo>
                <a:lnTo>
                  <a:pt x="25420" y="34432"/>
                </a:lnTo>
                <a:lnTo>
                  <a:pt x="25587" y="33134"/>
                </a:lnTo>
                <a:lnTo>
                  <a:pt x="25791" y="31910"/>
                </a:lnTo>
                <a:lnTo>
                  <a:pt x="25995" y="30797"/>
                </a:lnTo>
                <a:lnTo>
                  <a:pt x="26106" y="30297"/>
                </a:lnTo>
                <a:lnTo>
                  <a:pt x="26217" y="29833"/>
                </a:lnTo>
                <a:lnTo>
                  <a:pt x="26310" y="29537"/>
                </a:lnTo>
                <a:lnTo>
                  <a:pt x="26421" y="29277"/>
                </a:lnTo>
                <a:lnTo>
                  <a:pt x="26551" y="29018"/>
                </a:lnTo>
                <a:lnTo>
                  <a:pt x="26681" y="28758"/>
                </a:lnTo>
                <a:lnTo>
                  <a:pt x="26847" y="28517"/>
                </a:lnTo>
                <a:lnTo>
                  <a:pt x="27033" y="28276"/>
                </a:lnTo>
                <a:lnTo>
                  <a:pt x="27218" y="28053"/>
                </a:lnTo>
                <a:lnTo>
                  <a:pt x="27422" y="27849"/>
                </a:lnTo>
                <a:lnTo>
                  <a:pt x="27645" y="27646"/>
                </a:lnTo>
                <a:lnTo>
                  <a:pt x="27886" y="27442"/>
                </a:lnTo>
                <a:lnTo>
                  <a:pt x="28145" y="27256"/>
                </a:lnTo>
                <a:lnTo>
                  <a:pt x="28405" y="27071"/>
                </a:lnTo>
                <a:lnTo>
                  <a:pt x="28683" y="26904"/>
                </a:lnTo>
                <a:lnTo>
                  <a:pt x="28961" y="26737"/>
                </a:lnTo>
                <a:lnTo>
                  <a:pt x="29573" y="26422"/>
                </a:lnTo>
                <a:lnTo>
                  <a:pt x="30222" y="26144"/>
                </a:lnTo>
                <a:lnTo>
                  <a:pt x="30889" y="25884"/>
                </a:lnTo>
                <a:lnTo>
                  <a:pt x="31594" y="25643"/>
                </a:lnTo>
                <a:lnTo>
                  <a:pt x="32317" y="25439"/>
                </a:lnTo>
                <a:lnTo>
                  <a:pt x="33040" y="25235"/>
                </a:lnTo>
                <a:lnTo>
                  <a:pt x="33800" y="25068"/>
                </a:lnTo>
                <a:lnTo>
                  <a:pt x="34561" y="24920"/>
                </a:lnTo>
                <a:lnTo>
                  <a:pt x="35302" y="24772"/>
                </a:lnTo>
                <a:lnTo>
                  <a:pt x="36804" y="24531"/>
                </a:lnTo>
                <a:lnTo>
                  <a:pt x="38213" y="24327"/>
                </a:lnTo>
                <a:lnTo>
                  <a:pt x="39548" y="24141"/>
                </a:lnTo>
                <a:lnTo>
                  <a:pt x="40716" y="23974"/>
                </a:lnTo>
                <a:lnTo>
                  <a:pt x="41235" y="23900"/>
                </a:lnTo>
                <a:lnTo>
                  <a:pt x="41699" y="23808"/>
                </a:lnTo>
                <a:lnTo>
                  <a:pt x="42107" y="23715"/>
                </a:lnTo>
                <a:lnTo>
                  <a:pt x="42440" y="23604"/>
                </a:lnTo>
                <a:lnTo>
                  <a:pt x="42719" y="23511"/>
                </a:lnTo>
                <a:lnTo>
                  <a:pt x="42830" y="23437"/>
                </a:lnTo>
                <a:lnTo>
                  <a:pt x="42922" y="23381"/>
                </a:lnTo>
                <a:lnTo>
                  <a:pt x="42978" y="23325"/>
                </a:lnTo>
                <a:lnTo>
                  <a:pt x="43034" y="23251"/>
                </a:lnTo>
                <a:lnTo>
                  <a:pt x="43071" y="23177"/>
                </a:lnTo>
                <a:lnTo>
                  <a:pt x="43071" y="23103"/>
                </a:lnTo>
                <a:lnTo>
                  <a:pt x="43052" y="22992"/>
                </a:lnTo>
                <a:lnTo>
                  <a:pt x="43015" y="22862"/>
                </a:lnTo>
                <a:lnTo>
                  <a:pt x="42960" y="22751"/>
                </a:lnTo>
                <a:lnTo>
                  <a:pt x="42885" y="22658"/>
                </a:lnTo>
                <a:lnTo>
                  <a:pt x="42774" y="22547"/>
                </a:lnTo>
                <a:lnTo>
                  <a:pt x="42663" y="22454"/>
                </a:lnTo>
                <a:lnTo>
                  <a:pt x="42533" y="22361"/>
                </a:lnTo>
                <a:lnTo>
                  <a:pt x="42385" y="22269"/>
                </a:lnTo>
                <a:lnTo>
                  <a:pt x="42033" y="22102"/>
                </a:lnTo>
                <a:lnTo>
                  <a:pt x="41625" y="21953"/>
                </a:lnTo>
                <a:lnTo>
                  <a:pt x="41161" y="21824"/>
                </a:lnTo>
                <a:lnTo>
                  <a:pt x="40642" y="21694"/>
                </a:lnTo>
                <a:lnTo>
                  <a:pt x="40086" y="21583"/>
                </a:lnTo>
                <a:lnTo>
                  <a:pt x="39492" y="21490"/>
                </a:lnTo>
                <a:lnTo>
                  <a:pt x="38843" y="21397"/>
                </a:lnTo>
                <a:lnTo>
                  <a:pt x="38176" y="21323"/>
                </a:lnTo>
                <a:lnTo>
                  <a:pt x="36785" y="21175"/>
                </a:lnTo>
                <a:lnTo>
                  <a:pt x="35302" y="21045"/>
                </a:lnTo>
                <a:lnTo>
                  <a:pt x="32354" y="20804"/>
                </a:lnTo>
                <a:lnTo>
                  <a:pt x="30926" y="20656"/>
                </a:lnTo>
                <a:lnTo>
                  <a:pt x="30259" y="20581"/>
                </a:lnTo>
                <a:lnTo>
                  <a:pt x="29610" y="20489"/>
                </a:lnTo>
                <a:lnTo>
                  <a:pt x="28998" y="20396"/>
                </a:lnTo>
                <a:lnTo>
                  <a:pt x="28423" y="20285"/>
                </a:lnTo>
                <a:lnTo>
                  <a:pt x="27886" y="20155"/>
                </a:lnTo>
                <a:lnTo>
                  <a:pt x="27404" y="20025"/>
                </a:lnTo>
                <a:lnTo>
                  <a:pt x="26977" y="19877"/>
                </a:lnTo>
                <a:lnTo>
                  <a:pt x="26606" y="19729"/>
                </a:lnTo>
                <a:lnTo>
                  <a:pt x="26458" y="19636"/>
                </a:lnTo>
                <a:lnTo>
                  <a:pt x="26310" y="19543"/>
                </a:lnTo>
                <a:lnTo>
                  <a:pt x="26180" y="19450"/>
                </a:lnTo>
                <a:lnTo>
                  <a:pt x="26069" y="19339"/>
                </a:lnTo>
                <a:lnTo>
                  <a:pt x="25976" y="19228"/>
                </a:lnTo>
                <a:lnTo>
                  <a:pt x="25883" y="19098"/>
                </a:lnTo>
                <a:lnTo>
                  <a:pt x="25791" y="18931"/>
                </a:lnTo>
                <a:lnTo>
                  <a:pt x="25698" y="18764"/>
                </a:lnTo>
                <a:lnTo>
                  <a:pt x="25513" y="18356"/>
                </a:lnTo>
                <a:lnTo>
                  <a:pt x="25346" y="17874"/>
                </a:lnTo>
                <a:lnTo>
                  <a:pt x="25179" y="17337"/>
                </a:lnTo>
                <a:lnTo>
                  <a:pt x="25030" y="16743"/>
                </a:lnTo>
                <a:lnTo>
                  <a:pt x="24882" y="16094"/>
                </a:lnTo>
                <a:lnTo>
                  <a:pt x="24734" y="15390"/>
                </a:lnTo>
                <a:lnTo>
                  <a:pt x="24604" y="14648"/>
                </a:lnTo>
                <a:lnTo>
                  <a:pt x="24474" y="13888"/>
                </a:lnTo>
                <a:lnTo>
                  <a:pt x="24215" y="12257"/>
                </a:lnTo>
                <a:lnTo>
                  <a:pt x="23992" y="10569"/>
                </a:lnTo>
                <a:lnTo>
                  <a:pt x="23788" y="8845"/>
                </a:lnTo>
                <a:lnTo>
                  <a:pt x="23380" y="5545"/>
                </a:lnTo>
                <a:lnTo>
                  <a:pt x="23195" y="4061"/>
                </a:lnTo>
                <a:lnTo>
                  <a:pt x="22991" y="2726"/>
                </a:lnTo>
                <a:lnTo>
                  <a:pt x="22898" y="2133"/>
                </a:lnTo>
                <a:lnTo>
                  <a:pt x="22806" y="1614"/>
                </a:lnTo>
                <a:lnTo>
                  <a:pt x="22694" y="1150"/>
                </a:lnTo>
                <a:lnTo>
                  <a:pt x="22602" y="761"/>
                </a:lnTo>
                <a:lnTo>
                  <a:pt x="22490" y="427"/>
                </a:lnTo>
                <a:lnTo>
                  <a:pt x="22398" y="205"/>
                </a:lnTo>
                <a:lnTo>
                  <a:pt x="22342" y="112"/>
                </a:lnTo>
                <a:lnTo>
                  <a:pt x="22286" y="57"/>
                </a:lnTo>
                <a:lnTo>
                  <a:pt x="22231" y="19"/>
                </a:lnTo>
                <a:lnTo>
                  <a:pt x="221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three columns">
  <p:cSld name="1_Title and three columns">
    <p:spTree>
      <p:nvGrpSpPr>
        <p:cNvPr id="1" name="Shape 1866"/>
        <p:cNvGrpSpPr/>
        <p:nvPr/>
      </p:nvGrpSpPr>
      <p:grpSpPr>
        <a:xfrm>
          <a:off x="0" y="0"/>
          <a:ext cx="0" cy="0"/>
          <a:chOff x="0" y="0"/>
          <a:chExt cx="0" cy="0"/>
        </a:xfrm>
      </p:grpSpPr>
      <p:pic>
        <p:nvPicPr>
          <p:cNvPr id="1867" name="Google Shape;1867;p24"/>
          <p:cNvPicPr preferRelativeResize="0"/>
          <p:nvPr/>
        </p:nvPicPr>
        <p:blipFill>
          <a:blip r:embed="rId2">
            <a:alphaModFix amt="20000"/>
          </a:blip>
          <a:stretch>
            <a:fillRect/>
          </a:stretch>
        </p:blipFill>
        <p:spPr>
          <a:xfrm>
            <a:off x="0" y="0"/>
            <a:ext cx="9144000" cy="5143511"/>
          </a:xfrm>
          <a:prstGeom prst="rect">
            <a:avLst/>
          </a:prstGeom>
          <a:noFill/>
          <a:ln>
            <a:noFill/>
          </a:ln>
        </p:spPr>
      </p:pic>
      <p:sp>
        <p:nvSpPr>
          <p:cNvPr id="1868" name="Google Shape;1868;p24"/>
          <p:cNvSpPr txBox="1">
            <a:spLocks noGrp="1"/>
          </p:cNvSpPr>
          <p:nvPr>
            <p:ph type="title"/>
          </p:nvPr>
        </p:nvSpPr>
        <p:spPr>
          <a:xfrm>
            <a:off x="937626" y="2743200"/>
            <a:ext cx="2175300" cy="365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869" name="Google Shape;1869;p24"/>
          <p:cNvSpPr txBox="1">
            <a:spLocks noGrp="1"/>
          </p:cNvSpPr>
          <p:nvPr>
            <p:ph type="subTitle" idx="1"/>
          </p:nvPr>
        </p:nvSpPr>
        <p:spPr>
          <a:xfrm>
            <a:off x="937626" y="3154680"/>
            <a:ext cx="2175300" cy="1014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1870" name="Google Shape;1870;p24"/>
          <p:cNvSpPr txBox="1">
            <a:spLocks noGrp="1"/>
          </p:cNvSpPr>
          <p:nvPr>
            <p:ph type="title" idx="2"/>
          </p:nvPr>
        </p:nvSpPr>
        <p:spPr>
          <a:xfrm>
            <a:off x="3484347" y="2743200"/>
            <a:ext cx="2175300" cy="365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871" name="Google Shape;1871;p24"/>
          <p:cNvSpPr txBox="1">
            <a:spLocks noGrp="1"/>
          </p:cNvSpPr>
          <p:nvPr>
            <p:ph type="subTitle" idx="3"/>
          </p:nvPr>
        </p:nvSpPr>
        <p:spPr>
          <a:xfrm>
            <a:off x="3484347" y="3154680"/>
            <a:ext cx="2175300" cy="1014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1872" name="Google Shape;1872;p24"/>
          <p:cNvSpPr txBox="1">
            <a:spLocks noGrp="1"/>
          </p:cNvSpPr>
          <p:nvPr>
            <p:ph type="title" idx="4"/>
          </p:nvPr>
        </p:nvSpPr>
        <p:spPr>
          <a:xfrm>
            <a:off x="6031074" y="2743200"/>
            <a:ext cx="2175300" cy="365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873" name="Google Shape;1873;p24"/>
          <p:cNvSpPr txBox="1">
            <a:spLocks noGrp="1"/>
          </p:cNvSpPr>
          <p:nvPr>
            <p:ph type="subTitle" idx="5"/>
          </p:nvPr>
        </p:nvSpPr>
        <p:spPr>
          <a:xfrm>
            <a:off x="6031074" y="3154680"/>
            <a:ext cx="2175300" cy="1014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1874" name="Google Shape;1874;p24"/>
          <p:cNvSpPr txBox="1">
            <a:spLocks noGrp="1"/>
          </p:cNvSpPr>
          <p:nvPr>
            <p:ph type="title" idx="6"/>
          </p:nvPr>
        </p:nvSpPr>
        <p:spPr>
          <a:xfrm>
            <a:off x="720000" y="539500"/>
            <a:ext cx="7704000" cy="45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sz="28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1875" name="Google Shape;1875;p24"/>
          <p:cNvSpPr/>
          <p:nvPr/>
        </p:nvSpPr>
        <p:spPr>
          <a:xfrm>
            <a:off x="8530625" y="333796"/>
            <a:ext cx="869767" cy="411416"/>
          </a:xfrm>
          <a:custGeom>
            <a:avLst/>
            <a:gdLst/>
            <a:ahLst/>
            <a:cxnLst/>
            <a:rect l="l" t="t" r="r" b="b"/>
            <a:pathLst>
              <a:path w="70086" h="33152" extrusionOk="0">
                <a:moveTo>
                  <a:pt x="28795" y="0"/>
                </a:moveTo>
                <a:lnTo>
                  <a:pt x="28053" y="19"/>
                </a:lnTo>
                <a:lnTo>
                  <a:pt x="27330" y="74"/>
                </a:lnTo>
                <a:lnTo>
                  <a:pt x="26644" y="148"/>
                </a:lnTo>
                <a:lnTo>
                  <a:pt x="25977" y="278"/>
                </a:lnTo>
                <a:lnTo>
                  <a:pt x="25328" y="427"/>
                </a:lnTo>
                <a:lnTo>
                  <a:pt x="24716" y="593"/>
                </a:lnTo>
                <a:lnTo>
                  <a:pt x="24123" y="797"/>
                </a:lnTo>
                <a:lnTo>
                  <a:pt x="23548" y="1020"/>
                </a:lnTo>
                <a:lnTo>
                  <a:pt x="23010" y="1279"/>
                </a:lnTo>
                <a:lnTo>
                  <a:pt x="22491" y="1558"/>
                </a:lnTo>
                <a:lnTo>
                  <a:pt x="21990" y="1854"/>
                </a:lnTo>
                <a:lnTo>
                  <a:pt x="21527" y="2151"/>
                </a:lnTo>
                <a:lnTo>
                  <a:pt x="21082" y="2485"/>
                </a:lnTo>
                <a:lnTo>
                  <a:pt x="20655" y="2837"/>
                </a:lnTo>
                <a:lnTo>
                  <a:pt x="20247" y="3189"/>
                </a:lnTo>
                <a:lnTo>
                  <a:pt x="19877" y="3560"/>
                </a:lnTo>
                <a:lnTo>
                  <a:pt x="19524" y="3931"/>
                </a:lnTo>
                <a:lnTo>
                  <a:pt x="19191" y="4320"/>
                </a:lnTo>
                <a:lnTo>
                  <a:pt x="18894" y="4709"/>
                </a:lnTo>
                <a:lnTo>
                  <a:pt x="18616" y="5117"/>
                </a:lnTo>
                <a:lnTo>
                  <a:pt x="18338" y="5507"/>
                </a:lnTo>
                <a:lnTo>
                  <a:pt x="18097" y="5915"/>
                </a:lnTo>
                <a:lnTo>
                  <a:pt x="17893" y="6304"/>
                </a:lnTo>
                <a:lnTo>
                  <a:pt x="17689" y="6712"/>
                </a:lnTo>
                <a:lnTo>
                  <a:pt x="17503" y="7101"/>
                </a:lnTo>
                <a:lnTo>
                  <a:pt x="17355" y="7491"/>
                </a:lnTo>
                <a:lnTo>
                  <a:pt x="17225" y="7861"/>
                </a:lnTo>
                <a:lnTo>
                  <a:pt x="17096" y="8232"/>
                </a:lnTo>
                <a:lnTo>
                  <a:pt x="17003" y="8585"/>
                </a:lnTo>
                <a:lnTo>
                  <a:pt x="17003" y="8603"/>
                </a:lnTo>
                <a:lnTo>
                  <a:pt x="16984" y="8863"/>
                </a:lnTo>
                <a:lnTo>
                  <a:pt x="16966" y="9437"/>
                </a:lnTo>
                <a:lnTo>
                  <a:pt x="16947" y="10235"/>
                </a:lnTo>
                <a:lnTo>
                  <a:pt x="16966" y="11217"/>
                </a:lnTo>
                <a:lnTo>
                  <a:pt x="17003" y="11755"/>
                </a:lnTo>
                <a:lnTo>
                  <a:pt x="17040" y="12311"/>
                </a:lnTo>
                <a:lnTo>
                  <a:pt x="17096" y="12886"/>
                </a:lnTo>
                <a:lnTo>
                  <a:pt x="17188" y="13479"/>
                </a:lnTo>
                <a:lnTo>
                  <a:pt x="17281" y="14054"/>
                </a:lnTo>
                <a:lnTo>
                  <a:pt x="17411" y="14629"/>
                </a:lnTo>
                <a:lnTo>
                  <a:pt x="17559" y="15185"/>
                </a:lnTo>
                <a:lnTo>
                  <a:pt x="17744" y="15723"/>
                </a:lnTo>
                <a:lnTo>
                  <a:pt x="17782" y="15834"/>
                </a:lnTo>
                <a:lnTo>
                  <a:pt x="17782" y="15927"/>
                </a:lnTo>
                <a:lnTo>
                  <a:pt x="17763" y="16038"/>
                </a:lnTo>
                <a:lnTo>
                  <a:pt x="17726" y="16131"/>
                </a:lnTo>
                <a:lnTo>
                  <a:pt x="17670" y="16205"/>
                </a:lnTo>
                <a:lnTo>
                  <a:pt x="17596" y="16279"/>
                </a:lnTo>
                <a:lnTo>
                  <a:pt x="17503" y="16335"/>
                </a:lnTo>
                <a:lnTo>
                  <a:pt x="17411" y="16372"/>
                </a:lnTo>
                <a:lnTo>
                  <a:pt x="17299" y="16390"/>
                </a:lnTo>
                <a:lnTo>
                  <a:pt x="17207" y="16390"/>
                </a:lnTo>
                <a:lnTo>
                  <a:pt x="17096" y="16372"/>
                </a:lnTo>
                <a:lnTo>
                  <a:pt x="17021" y="16335"/>
                </a:lnTo>
                <a:lnTo>
                  <a:pt x="16929" y="16261"/>
                </a:lnTo>
                <a:lnTo>
                  <a:pt x="16873" y="16186"/>
                </a:lnTo>
                <a:lnTo>
                  <a:pt x="16817" y="16112"/>
                </a:lnTo>
                <a:lnTo>
                  <a:pt x="16780" y="16001"/>
                </a:lnTo>
                <a:lnTo>
                  <a:pt x="16651" y="15408"/>
                </a:lnTo>
                <a:lnTo>
                  <a:pt x="16502" y="14610"/>
                </a:lnTo>
                <a:lnTo>
                  <a:pt x="16335" y="13683"/>
                </a:lnTo>
                <a:lnTo>
                  <a:pt x="16187" y="12645"/>
                </a:lnTo>
                <a:lnTo>
                  <a:pt x="16057" y="11551"/>
                </a:lnTo>
                <a:lnTo>
                  <a:pt x="16020" y="10995"/>
                </a:lnTo>
                <a:lnTo>
                  <a:pt x="15983" y="10457"/>
                </a:lnTo>
                <a:lnTo>
                  <a:pt x="15965" y="9901"/>
                </a:lnTo>
                <a:lnTo>
                  <a:pt x="15965" y="9363"/>
                </a:lnTo>
                <a:lnTo>
                  <a:pt x="15983" y="8844"/>
                </a:lnTo>
                <a:lnTo>
                  <a:pt x="16039" y="8344"/>
                </a:lnTo>
                <a:lnTo>
                  <a:pt x="15501" y="8195"/>
                </a:lnTo>
                <a:lnTo>
                  <a:pt x="14852" y="8065"/>
                </a:lnTo>
                <a:lnTo>
                  <a:pt x="14129" y="7936"/>
                </a:lnTo>
                <a:lnTo>
                  <a:pt x="13332" y="7824"/>
                </a:lnTo>
                <a:lnTo>
                  <a:pt x="12905" y="7787"/>
                </a:lnTo>
                <a:lnTo>
                  <a:pt x="12460" y="7750"/>
                </a:lnTo>
                <a:lnTo>
                  <a:pt x="12015" y="7732"/>
                </a:lnTo>
                <a:lnTo>
                  <a:pt x="11552" y="7713"/>
                </a:lnTo>
                <a:lnTo>
                  <a:pt x="11070" y="7732"/>
                </a:lnTo>
                <a:lnTo>
                  <a:pt x="10588" y="7750"/>
                </a:lnTo>
                <a:lnTo>
                  <a:pt x="10087" y="7806"/>
                </a:lnTo>
                <a:lnTo>
                  <a:pt x="9605" y="7861"/>
                </a:lnTo>
                <a:lnTo>
                  <a:pt x="9104" y="7954"/>
                </a:lnTo>
                <a:lnTo>
                  <a:pt x="8585" y="8047"/>
                </a:lnTo>
                <a:lnTo>
                  <a:pt x="8085" y="8177"/>
                </a:lnTo>
                <a:lnTo>
                  <a:pt x="7584" y="8344"/>
                </a:lnTo>
                <a:lnTo>
                  <a:pt x="7083" y="8529"/>
                </a:lnTo>
                <a:lnTo>
                  <a:pt x="6583" y="8733"/>
                </a:lnTo>
                <a:lnTo>
                  <a:pt x="6082" y="8974"/>
                </a:lnTo>
                <a:lnTo>
                  <a:pt x="5582" y="9252"/>
                </a:lnTo>
                <a:lnTo>
                  <a:pt x="5100" y="9567"/>
                </a:lnTo>
                <a:lnTo>
                  <a:pt x="4617" y="9901"/>
                </a:lnTo>
                <a:lnTo>
                  <a:pt x="4154" y="10290"/>
                </a:lnTo>
                <a:lnTo>
                  <a:pt x="3709" y="10698"/>
                </a:lnTo>
                <a:lnTo>
                  <a:pt x="3264" y="11162"/>
                </a:lnTo>
                <a:lnTo>
                  <a:pt x="2838" y="11644"/>
                </a:lnTo>
                <a:lnTo>
                  <a:pt x="2411" y="12200"/>
                </a:lnTo>
                <a:lnTo>
                  <a:pt x="2022" y="12775"/>
                </a:lnTo>
                <a:lnTo>
                  <a:pt x="1799" y="13146"/>
                </a:lnTo>
                <a:lnTo>
                  <a:pt x="1577" y="13516"/>
                </a:lnTo>
                <a:lnTo>
                  <a:pt x="1373" y="13906"/>
                </a:lnTo>
                <a:lnTo>
                  <a:pt x="1187" y="14277"/>
                </a:lnTo>
                <a:lnTo>
                  <a:pt x="1021" y="14666"/>
                </a:lnTo>
                <a:lnTo>
                  <a:pt x="854" y="15037"/>
                </a:lnTo>
                <a:lnTo>
                  <a:pt x="724" y="15426"/>
                </a:lnTo>
                <a:lnTo>
                  <a:pt x="594" y="15797"/>
                </a:lnTo>
                <a:lnTo>
                  <a:pt x="464" y="16186"/>
                </a:lnTo>
                <a:lnTo>
                  <a:pt x="372" y="16557"/>
                </a:lnTo>
                <a:lnTo>
                  <a:pt x="279" y="16928"/>
                </a:lnTo>
                <a:lnTo>
                  <a:pt x="205" y="17317"/>
                </a:lnTo>
                <a:lnTo>
                  <a:pt x="131" y="17688"/>
                </a:lnTo>
                <a:lnTo>
                  <a:pt x="93" y="18059"/>
                </a:lnTo>
                <a:lnTo>
                  <a:pt x="56" y="18430"/>
                </a:lnTo>
                <a:lnTo>
                  <a:pt x="19" y="18819"/>
                </a:lnTo>
                <a:lnTo>
                  <a:pt x="1" y="19171"/>
                </a:lnTo>
                <a:lnTo>
                  <a:pt x="1" y="19542"/>
                </a:lnTo>
                <a:lnTo>
                  <a:pt x="19" y="19913"/>
                </a:lnTo>
                <a:lnTo>
                  <a:pt x="38" y="20265"/>
                </a:lnTo>
                <a:lnTo>
                  <a:pt x="75" y="20618"/>
                </a:lnTo>
                <a:lnTo>
                  <a:pt x="112" y="20988"/>
                </a:lnTo>
                <a:lnTo>
                  <a:pt x="223" y="21674"/>
                </a:lnTo>
                <a:lnTo>
                  <a:pt x="390" y="22360"/>
                </a:lnTo>
                <a:lnTo>
                  <a:pt x="576" y="23009"/>
                </a:lnTo>
                <a:lnTo>
                  <a:pt x="817" y="23658"/>
                </a:lnTo>
                <a:lnTo>
                  <a:pt x="1095" y="24270"/>
                </a:lnTo>
                <a:lnTo>
                  <a:pt x="1391" y="24864"/>
                </a:lnTo>
                <a:lnTo>
                  <a:pt x="1725" y="25420"/>
                </a:lnTo>
                <a:lnTo>
                  <a:pt x="2096" y="25957"/>
                </a:lnTo>
                <a:lnTo>
                  <a:pt x="2485" y="26458"/>
                </a:lnTo>
                <a:lnTo>
                  <a:pt x="2912" y="26922"/>
                </a:lnTo>
                <a:lnTo>
                  <a:pt x="3375" y="27367"/>
                </a:lnTo>
                <a:lnTo>
                  <a:pt x="3598" y="27552"/>
                </a:lnTo>
                <a:lnTo>
                  <a:pt x="3839" y="27756"/>
                </a:lnTo>
                <a:lnTo>
                  <a:pt x="4098" y="27941"/>
                </a:lnTo>
                <a:lnTo>
                  <a:pt x="4339" y="28108"/>
                </a:lnTo>
                <a:lnTo>
                  <a:pt x="4599" y="28275"/>
                </a:lnTo>
                <a:lnTo>
                  <a:pt x="4858" y="28423"/>
                </a:lnTo>
                <a:lnTo>
                  <a:pt x="5137" y="28572"/>
                </a:lnTo>
                <a:lnTo>
                  <a:pt x="5396" y="28702"/>
                </a:lnTo>
                <a:lnTo>
                  <a:pt x="5674" y="28813"/>
                </a:lnTo>
                <a:lnTo>
                  <a:pt x="5952" y="28924"/>
                </a:lnTo>
                <a:lnTo>
                  <a:pt x="6231" y="29017"/>
                </a:lnTo>
                <a:lnTo>
                  <a:pt x="6527" y="29091"/>
                </a:lnTo>
                <a:lnTo>
                  <a:pt x="6824" y="29165"/>
                </a:lnTo>
                <a:lnTo>
                  <a:pt x="7102" y="29221"/>
                </a:lnTo>
                <a:lnTo>
                  <a:pt x="7417" y="29258"/>
                </a:lnTo>
                <a:lnTo>
                  <a:pt x="7714" y="29295"/>
                </a:lnTo>
                <a:lnTo>
                  <a:pt x="8010" y="29313"/>
                </a:lnTo>
                <a:lnTo>
                  <a:pt x="8622" y="29313"/>
                </a:lnTo>
                <a:lnTo>
                  <a:pt x="8938" y="29276"/>
                </a:lnTo>
                <a:lnTo>
                  <a:pt x="9531" y="29221"/>
                </a:lnTo>
                <a:lnTo>
                  <a:pt x="10106" y="29146"/>
                </a:lnTo>
                <a:lnTo>
                  <a:pt x="11181" y="28980"/>
                </a:lnTo>
                <a:lnTo>
                  <a:pt x="12127" y="28776"/>
                </a:lnTo>
                <a:lnTo>
                  <a:pt x="12979" y="28572"/>
                </a:lnTo>
                <a:lnTo>
                  <a:pt x="13721" y="28349"/>
                </a:lnTo>
                <a:lnTo>
                  <a:pt x="14370" y="28127"/>
                </a:lnTo>
                <a:lnTo>
                  <a:pt x="14926" y="27904"/>
                </a:lnTo>
                <a:lnTo>
                  <a:pt x="15408" y="27682"/>
                </a:lnTo>
                <a:lnTo>
                  <a:pt x="15816" y="27478"/>
                </a:lnTo>
                <a:lnTo>
                  <a:pt x="16150" y="27292"/>
                </a:lnTo>
                <a:lnTo>
                  <a:pt x="16632" y="26996"/>
                </a:lnTo>
                <a:lnTo>
                  <a:pt x="16780" y="26903"/>
                </a:lnTo>
                <a:lnTo>
                  <a:pt x="16892" y="26847"/>
                </a:lnTo>
                <a:lnTo>
                  <a:pt x="16984" y="26847"/>
                </a:lnTo>
                <a:lnTo>
                  <a:pt x="17003" y="26884"/>
                </a:lnTo>
                <a:lnTo>
                  <a:pt x="17096" y="27218"/>
                </a:lnTo>
                <a:lnTo>
                  <a:pt x="17188" y="27515"/>
                </a:lnTo>
                <a:lnTo>
                  <a:pt x="17318" y="27867"/>
                </a:lnTo>
                <a:lnTo>
                  <a:pt x="17522" y="28275"/>
                </a:lnTo>
                <a:lnTo>
                  <a:pt x="17763" y="28702"/>
                </a:lnTo>
                <a:lnTo>
                  <a:pt x="17911" y="28943"/>
                </a:lnTo>
                <a:lnTo>
                  <a:pt x="18078" y="29184"/>
                </a:lnTo>
                <a:lnTo>
                  <a:pt x="18264" y="29425"/>
                </a:lnTo>
                <a:lnTo>
                  <a:pt x="18468" y="29666"/>
                </a:lnTo>
                <a:lnTo>
                  <a:pt x="18690" y="29888"/>
                </a:lnTo>
                <a:lnTo>
                  <a:pt x="18950" y="30129"/>
                </a:lnTo>
                <a:lnTo>
                  <a:pt x="19209" y="30370"/>
                </a:lnTo>
                <a:lnTo>
                  <a:pt x="19487" y="30593"/>
                </a:lnTo>
                <a:lnTo>
                  <a:pt x="19803" y="30815"/>
                </a:lnTo>
                <a:lnTo>
                  <a:pt x="20155" y="31038"/>
                </a:lnTo>
                <a:lnTo>
                  <a:pt x="20507" y="31242"/>
                </a:lnTo>
                <a:lnTo>
                  <a:pt x="20896" y="31427"/>
                </a:lnTo>
                <a:lnTo>
                  <a:pt x="21304" y="31612"/>
                </a:lnTo>
                <a:lnTo>
                  <a:pt x="21749" y="31779"/>
                </a:lnTo>
                <a:lnTo>
                  <a:pt x="22231" y="31928"/>
                </a:lnTo>
                <a:lnTo>
                  <a:pt x="22732" y="32057"/>
                </a:lnTo>
                <a:lnTo>
                  <a:pt x="23270" y="32169"/>
                </a:lnTo>
                <a:lnTo>
                  <a:pt x="23826" y="32243"/>
                </a:lnTo>
                <a:lnTo>
                  <a:pt x="24438" y="32317"/>
                </a:lnTo>
                <a:lnTo>
                  <a:pt x="25068" y="32354"/>
                </a:lnTo>
                <a:lnTo>
                  <a:pt x="25902" y="32373"/>
                </a:lnTo>
                <a:lnTo>
                  <a:pt x="26700" y="32373"/>
                </a:lnTo>
                <a:lnTo>
                  <a:pt x="27460" y="32336"/>
                </a:lnTo>
                <a:lnTo>
                  <a:pt x="28183" y="32261"/>
                </a:lnTo>
                <a:lnTo>
                  <a:pt x="28888" y="32187"/>
                </a:lnTo>
                <a:lnTo>
                  <a:pt x="29537" y="32076"/>
                </a:lnTo>
                <a:lnTo>
                  <a:pt x="30167" y="31946"/>
                </a:lnTo>
                <a:lnTo>
                  <a:pt x="30760" y="31816"/>
                </a:lnTo>
                <a:lnTo>
                  <a:pt x="31316" y="31668"/>
                </a:lnTo>
                <a:lnTo>
                  <a:pt x="31854" y="31520"/>
                </a:lnTo>
                <a:lnTo>
                  <a:pt x="32355" y="31353"/>
                </a:lnTo>
                <a:lnTo>
                  <a:pt x="32800" y="31186"/>
                </a:lnTo>
                <a:lnTo>
                  <a:pt x="33634" y="30852"/>
                </a:lnTo>
                <a:lnTo>
                  <a:pt x="34339" y="30556"/>
                </a:lnTo>
                <a:lnTo>
                  <a:pt x="34116" y="30519"/>
                </a:lnTo>
                <a:lnTo>
                  <a:pt x="34209" y="30426"/>
                </a:lnTo>
                <a:lnTo>
                  <a:pt x="34487" y="30148"/>
                </a:lnTo>
                <a:lnTo>
                  <a:pt x="34672" y="29944"/>
                </a:lnTo>
                <a:lnTo>
                  <a:pt x="34895" y="29703"/>
                </a:lnTo>
                <a:lnTo>
                  <a:pt x="35117" y="29388"/>
                </a:lnTo>
                <a:lnTo>
                  <a:pt x="35340" y="29035"/>
                </a:lnTo>
                <a:lnTo>
                  <a:pt x="35562" y="28646"/>
                </a:lnTo>
                <a:lnTo>
                  <a:pt x="35785" y="28201"/>
                </a:lnTo>
                <a:lnTo>
                  <a:pt x="35989" y="27700"/>
                </a:lnTo>
                <a:lnTo>
                  <a:pt x="36156" y="27163"/>
                </a:lnTo>
                <a:lnTo>
                  <a:pt x="36248" y="26866"/>
                </a:lnTo>
                <a:lnTo>
                  <a:pt x="36304" y="26551"/>
                </a:lnTo>
                <a:lnTo>
                  <a:pt x="36378" y="26236"/>
                </a:lnTo>
                <a:lnTo>
                  <a:pt x="36415" y="25902"/>
                </a:lnTo>
                <a:lnTo>
                  <a:pt x="36452" y="25568"/>
                </a:lnTo>
                <a:lnTo>
                  <a:pt x="36489" y="25216"/>
                </a:lnTo>
                <a:lnTo>
                  <a:pt x="36489" y="24845"/>
                </a:lnTo>
                <a:lnTo>
                  <a:pt x="36489" y="24456"/>
                </a:lnTo>
                <a:lnTo>
                  <a:pt x="36471" y="24085"/>
                </a:lnTo>
                <a:lnTo>
                  <a:pt x="36415" y="23733"/>
                </a:lnTo>
                <a:lnTo>
                  <a:pt x="36341" y="23399"/>
                </a:lnTo>
                <a:lnTo>
                  <a:pt x="36248" y="23084"/>
                </a:lnTo>
                <a:lnTo>
                  <a:pt x="36119" y="22787"/>
                </a:lnTo>
                <a:lnTo>
                  <a:pt x="35970" y="22527"/>
                </a:lnTo>
                <a:lnTo>
                  <a:pt x="35803" y="22286"/>
                </a:lnTo>
                <a:lnTo>
                  <a:pt x="35636" y="22064"/>
                </a:lnTo>
                <a:lnTo>
                  <a:pt x="35433" y="21841"/>
                </a:lnTo>
                <a:lnTo>
                  <a:pt x="35210" y="21656"/>
                </a:lnTo>
                <a:lnTo>
                  <a:pt x="34988" y="21489"/>
                </a:lnTo>
                <a:lnTo>
                  <a:pt x="34747" y="21341"/>
                </a:lnTo>
                <a:lnTo>
                  <a:pt x="34505" y="21211"/>
                </a:lnTo>
                <a:lnTo>
                  <a:pt x="34246" y="21100"/>
                </a:lnTo>
                <a:lnTo>
                  <a:pt x="33968" y="21007"/>
                </a:lnTo>
                <a:lnTo>
                  <a:pt x="33690" y="20933"/>
                </a:lnTo>
                <a:lnTo>
                  <a:pt x="33412" y="20877"/>
                </a:lnTo>
                <a:lnTo>
                  <a:pt x="33133" y="20822"/>
                </a:lnTo>
                <a:lnTo>
                  <a:pt x="32855" y="20803"/>
                </a:lnTo>
                <a:lnTo>
                  <a:pt x="32577" y="20785"/>
                </a:lnTo>
                <a:lnTo>
                  <a:pt x="32299" y="20785"/>
                </a:lnTo>
                <a:lnTo>
                  <a:pt x="32021" y="20803"/>
                </a:lnTo>
                <a:lnTo>
                  <a:pt x="31743" y="20840"/>
                </a:lnTo>
                <a:lnTo>
                  <a:pt x="31465" y="20877"/>
                </a:lnTo>
                <a:lnTo>
                  <a:pt x="31205" y="20933"/>
                </a:lnTo>
                <a:lnTo>
                  <a:pt x="30964" y="21007"/>
                </a:lnTo>
                <a:lnTo>
                  <a:pt x="30723" y="21100"/>
                </a:lnTo>
                <a:lnTo>
                  <a:pt x="30482" y="21192"/>
                </a:lnTo>
                <a:lnTo>
                  <a:pt x="30278" y="21304"/>
                </a:lnTo>
                <a:lnTo>
                  <a:pt x="30074" y="21415"/>
                </a:lnTo>
                <a:lnTo>
                  <a:pt x="29889" y="21545"/>
                </a:lnTo>
                <a:lnTo>
                  <a:pt x="29722" y="21693"/>
                </a:lnTo>
                <a:lnTo>
                  <a:pt x="29574" y="21841"/>
                </a:lnTo>
                <a:lnTo>
                  <a:pt x="29444" y="22008"/>
                </a:lnTo>
                <a:lnTo>
                  <a:pt x="29314" y="22175"/>
                </a:lnTo>
                <a:lnTo>
                  <a:pt x="29203" y="22342"/>
                </a:lnTo>
                <a:lnTo>
                  <a:pt x="29110" y="22509"/>
                </a:lnTo>
                <a:lnTo>
                  <a:pt x="29036" y="22694"/>
                </a:lnTo>
                <a:lnTo>
                  <a:pt x="28962" y="22880"/>
                </a:lnTo>
                <a:lnTo>
                  <a:pt x="28925" y="23065"/>
                </a:lnTo>
                <a:lnTo>
                  <a:pt x="28869" y="23250"/>
                </a:lnTo>
                <a:lnTo>
                  <a:pt x="28850" y="23436"/>
                </a:lnTo>
                <a:lnTo>
                  <a:pt x="28832" y="23621"/>
                </a:lnTo>
                <a:lnTo>
                  <a:pt x="28813" y="23807"/>
                </a:lnTo>
                <a:lnTo>
                  <a:pt x="28832" y="24178"/>
                </a:lnTo>
                <a:lnTo>
                  <a:pt x="28888" y="24530"/>
                </a:lnTo>
                <a:lnTo>
                  <a:pt x="28999" y="24864"/>
                </a:lnTo>
                <a:lnTo>
                  <a:pt x="29129" y="25160"/>
                </a:lnTo>
                <a:lnTo>
                  <a:pt x="29203" y="25290"/>
                </a:lnTo>
                <a:lnTo>
                  <a:pt x="29295" y="25420"/>
                </a:lnTo>
                <a:lnTo>
                  <a:pt x="29388" y="25550"/>
                </a:lnTo>
                <a:lnTo>
                  <a:pt x="29481" y="25661"/>
                </a:lnTo>
                <a:lnTo>
                  <a:pt x="29592" y="25753"/>
                </a:lnTo>
                <a:lnTo>
                  <a:pt x="29703" y="25846"/>
                </a:lnTo>
                <a:lnTo>
                  <a:pt x="29833" y="25902"/>
                </a:lnTo>
                <a:lnTo>
                  <a:pt x="29963" y="25957"/>
                </a:lnTo>
                <a:lnTo>
                  <a:pt x="30093" y="26013"/>
                </a:lnTo>
                <a:lnTo>
                  <a:pt x="30241" y="26032"/>
                </a:lnTo>
                <a:lnTo>
                  <a:pt x="30389" y="26050"/>
                </a:lnTo>
                <a:lnTo>
                  <a:pt x="30538" y="26032"/>
                </a:lnTo>
                <a:lnTo>
                  <a:pt x="31075" y="25976"/>
                </a:lnTo>
                <a:lnTo>
                  <a:pt x="31520" y="25939"/>
                </a:lnTo>
                <a:lnTo>
                  <a:pt x="31854" y="25920"/>
                </a:lnTo>
                <a:lnTo>
                  <a:pt x="32095" y="25957"/>
                </a:lnTo>
                <a:lnTo>
                  <a:pt x="32188" y="25976"/>
                </a:lnTo>
                <a:lnTo>
                  <a:pt x="32262" y="25995"/>
                </a:lnTo>
                <a:lnTo>
                  <a:pt x="32318" y="26032"/>
                </a:lnTo>
                <a:lnTo>
                  <a:pt x="32373" y="26087"/>
                </a:lnTo>
                <a:lnTo>
                  <a:pt x="32410" y="26143"/>
                </a:lnTo>
                <a:lnTo>
                  <a:pt x="32429" y="26198"/>
                </a:lnTo>
                <a:lnTo>
                  <a:pt x="32447" y="26365"/>
                </a:lnTo>
                <a:lnTo>
                  <a:pt x="32447" y="26551"/>
                </a:lnTo>
                <a:lnTo>
                  <a:pt x="32429" y="26755"/>
                </a:lnTo>
                <a:lnTo>
                  <a:pt x="32392" y="26866"/>
                </a:lnTo>
                <a:lnTo>
                  <a:pt x="32355" y="26959"/>
                </a:lnTo>
                <a:lnTo>
                  <a:pt x="32318" y="27051"/>
                </a:lnTo>
                <a:lnTo>
                  <a:pt x="32243" y="27144"/>
                </a:lnTo>
                <a:lnTo>
                  <a:pt x="32151" y="27218"/>
                </a:lnTo>
                <a:lnTo>
                  <a:pt x="32040" y="27274"/>
                </a:lnTo>
                <a:lnTo>
                  <a:pt x="31910" y="27329"/>
                </a:lnTo>
                <a:lnTo>
                  <a:pt x="31743" y="27385"/>
                </a:lnTo>
                <a:lnTo>
                  <a:pt x="31539" y="27404"/>
                </a:lnTo>
                <a:lnTo>
                  <a:pt x="31298" y="27422"/>
                </a:lnTo>
                <a:lnTo>
                  <a:pt x="31038" y="27404"/>
                </a:lnTo>
                <a:lnTo>
                  <a:pt x="30723" y="27367"/>
                </a:lnTo>
                <a:lnTo>
                  <a:pt x="30389" y="27311"/>
                </a:lnTo>
                <a:lnTo>
                  <a:pt x="30056" y="27218"/>
                </a:lnTo>
                <a:lnTo>
                  <a:pt x="29740" y="27107"/>
                </a:lnTo>
                <a:lnTo>
                  <a:pt x="29425" y="26977"/>
                </a:lnTo>
                <a:lnTo>
                  <a:pt x="29129" y="26810"/>
                </a:lnTo>
                <a:lnTo>
                  <a:pt x="28850" y="26606"/>
                </a:lnTo>
                <a:lnTo>
                  <a:pt x="28572" y="26384"/>
                </a:lnTo>
                <a:lnTo>
                  <a:pt x="28331" y="26143"/>
                </a:lnTo>
                <a:lnTo>
                  <a:pt x="28127" y="25846"/>
                </a:lnTo>
                <a:lnTo>
                  <a:pt x="27942" y="25531"/>
                </a:lnTo>
                <a:lnTo>
                  <a:pt x="27868" y="25364"/>
                </a:lnTo>
                <a:lnTo>
                  <a:pt x="27794" y="25179"/>
                </a:lnTo>
                <a:lnTo>
                  <a:pt x="27738" y="24993"/>
                </a:lnTo>
                <a:lnTo>
                  <a:pt x="27682" y="24808"/>
                </a:lnTo>
                <a:lnTo>
                  <a:pt x="27645" y="24604"/>
                </a:lnTo>
                <a:lnTo>
                  <a:pt x="27608" y="24381"/>
                </a:lnTo>
                <a:lnTo>
                  <a:pt x="27590" y="24159"/>
                </a:lnTo>
                <a:lnTo>
                  <a:pt x="27571" y="23936"/>
                </a:lnTo>
                <a:lnTo>
                  <a:pt x="27590" y="23695"/>
                </a:lnTo>
                <a:lnTo>
                  <a:pt x="27608" y="23454"/>
                </a:lnTo>
                <a:lnTo>
                  <a:pt x="27627" y="23195"/>
                </a:lnTo>
                <a:lnTo>
                  <a:pt x="27664" y="22935"/>
                </a:lnTo>
                <a:lnTo>
                  <a:pt x="27719" y="22676"/>
                </a:lnTo>
                <a:lnTo>
                  <a:pt x="27794" y="22416"/>
                </a:lnTo>
                <a:lnTo>
                  <a:pt x="27886" y="22157"/>
                </a:lnTo>
                <a:lnTo>
                  <a:pt x="27979" y="21916"/>
                </a:lnTo>
                <a:lnTo>
                  <a:pt x="28090" y="21674"/>
                </a:lnTo>
                <a:lnTo>
                  <a:pt x="28220" y="21433"/>
                </a:lnTo>
                <a:lnTo>
                  <a:pt x="28350" y="21211"/>
                </a:lnTo>
                <a:lnTo>
                  <a:pt x="28498" y="21007"/>
                </a:lnTo>
                <a:lnTo>
                  <a:pt x="28665" y="20803"/>
                </a:lnTo>
                <a:lnTo>
                  <a:pt x="28832" y="20599"/>
                </a:lnTo>
                <a:lnTo>
                  <a:pt x="29017" y="20414"/>
                </a:lnTo>
                <a:lnTo>
                  <a:pt x="29221" y="20247"/>
                </a:lnTo>
                <a:lnTo>
                  <a:pt x="29425" y="20080"/>
                </a:lnTo>
                <a:lnTo>
                  <a:pt x="29629" y="19932"/>
                </a:lnTo>
                <a:lnTo>
                  <a:pt x="29852" y="19783"/>
                </a:lnTo>
                <a:lnTo>
                  <a:pt x="30093" y="19672"/>
                </a:lnTo>
                <a:lnTo>
                  <a:pt x="30334" y="19561"/>
                </a:lnTo>
                <a:lnTo>
                  <a:pt x="30575" y="19450"/>
                </a:lnTo>
                <a:lnTo>
                  <a:pt x="30834" y="19375"/>
                </a:lnTo>
                <a:lnTo>
                  <a:pt x="31094" y="19301"/>
                </a:lnTo>
                <a:lnTo>
                  <a:pt x="31354" y="19246"/>
                </a:lnTo>
                <a:lnTo>
                  <a:pt x="31632" y="19209"/>
                </a:lnTo>
                <a:lnTo>
                  <a:pt x="31928" y="19190"/>
                </a:lnTo>
                <a:lnTo>
                  <a:pt x="32206" y="19190"/>
                </a:lnTo>
                <a:lnTo>
                  <a:pt x="32503" y="19209"/>
                </a:lnTo>
                <a:lnTo>
                  <a:pt x="32800" y="19227"/>
                </a:lnTo>
                <a:lnTo>
                  <a:pt x="33115" y="19283"/>
                </a:lnTo>
                <a:lnTo>
                  <a:pt x="33412" y="19357"/>
                </a:lnTo>
                <a:lnTo>
                  <a:pt x="33727" y="19450"/>
                </a:lnTo>
                <a:lnTo>
                  <a:pt x="34042" y="19561"/>
                </a:lnTo>
                <a:lnTo>
                  <a:pt x="34357" y="19691"/>
                </a:lnTo>
                <a:lnTo>
                  <a:pt x="34672" y="19839"/>
                </a:lnTo>
                <a:lnTo>
                  <a:pt x="34988" y="20006"/>
                </a:lnTo>
                <a:lnTo>
                  <a:pt x="35284" y="20173"/>
                </a:lnTo>
                <a:lnTo>
                  <a:pt x="35562" y="20340"/>
                </a:lnTo>
                <a:lnTo>
                  <a:pt x="35840" y="20543"/>
                </a:lnTo>
                <a:lnTo>
                  <a:pt x="36081" y="20729"/>
                </a:lnTo>
                <a:lnTo>
                  <a:pt x="36304" y="20933"/>
                </a:lnTo>
                <a:lnTo>
                  <a:pt x="36526" y="21137"/>
                </a:lnTo>
                <a:lnTo>
                  <a:pt x="36712" y="21341"/>
                </a:lnTo>
                <a:lnTo>
                  <a:pt x="36897" y="21563"/>
                </a:lnTo>
                <a:lnTo>
                  <a:pt x="37064" y="21786"/>
                </a:lnTo>
                <a:lnTo>
                  <a:pt x="37231" y="22008"/>
                </a:lnTo>
                <a:lnTo>
                  <a:pt x="37361" y="22231"/>
                </a:lnTo>
                <a:lnTo>
                  <a:pt x="37491" y="22472"/>
                </a:lnTo>
                <a:lnTo>
                  <a:pt x="37602" y="22713"/>
                </a:lnTo>
                <a:lnTo>
                  <a:pt x="37695" y="22972"/>
                </a:lnTo>
                <a:lnTo>
                  <a:pt x="37787" y="23213"/>
                </a:lnTo>
                <a:lnTo>
                  <a:pt x="37861" y="23473"/>
                </a:lnTo>
                <a:lnTo>
                  <a:pt x="37917" y="23733"/>
                </a:lnTo>
                <a:lnTo>
                  <a:pt x="37954" y="23992"/>
                </a:lnTo>
                <a:lnTo>
                  <a:pt x="37991" y="24252"/>
                </a:lnTo>
                <a:lnTo>
                  <a:pt x="38010" y="24511"/>
                </a:lnTo>
                <a:lnTo>
                  <a:pt x="38028" y="24789"/>
                </a:lnTo>
                <a:lnTo>
                  <a:pt x="38028" y="25327"/>
                </a:lnTo>
                <a:lnTo>
                  <a:pt x="37973" y="25883"/>
                </a:lnTo>
                <a:lnTo>
                  <a:pt x="37880" y="26440"/>
                </a:lnTo>
                <a:lnTo>
                  <a:pt x="37750" y="26996"/>
                </a:lnTo>
                <a:lnTo>
                  <a:pt x="37583" y="27552"/>
                </a:lnTo>
                <a:lnTo>
                  <a:pt x="37398" y="28127"/>
                </a:lnTo>
                <a:lnTo>
                  <a:pt x="37231" y="28609"/>
                </a:lnTo>
                <a:lnTo>
                  <a:pt x="37046" y="29035"/>
                </a:lnTo>
                <a:lnTo>
                  <a:pt x="36879" y="29406"/>
                </a:lnTo>
                <a:lnTo>
                  <a:pt x="36730" y="29721"/>
                </a:lnTo>
                <a:lnTo>
                  <a:pt x="36582" y="29981"/>
                </a:lnTo>
                <a:lnTo>
                  <a:pt x="36452" y="30203"/>
                </a:lnTo>
                <a:lnTo>
                  <a:pt x="36323" y="30370"/>
                </a:lnTo>
                <a:lnTo>
                  <a:pt x="36545" y="30593"/>
                </a:lnTo>
                <a:lnTo>
                  <a:pt x="36805" y="30852"/>
                </a:lnTo>
                <a:lnTo>
                  <a:pt x="37120" y="31112"/>
                </a:lnTo>
                <a:lnTo>
                  <a:pt x="37491" y="31408"/>
                </a:lnTo>
                <a:lnTo>
                  <a:pt x="37898" y="31705"/>
                </a:lnTo>
                <a:lnTo>
                  <a:pt x="38381" y="31983"/>
                </a:lnTo>
                <a:lnTo>
                  <a:pt x="38918" y="32261"/>
                </a:lnTo>
                <a:lnTo>
                  <a:pt x="39215" y="32391"/>
                </a:lnTo>
                <a:lnTo>
                  <a:pt x="39512" y="32502"/>
                </a:lnTo>
                <a:lnTo>
                  <a:pt x="39827" y="32632"/>
                </a:lnTo>
                <a:lnTo>
                  <a:pt x="40179" y="32725"/>
                </a:lnTo>
                <a:lnTo>
                  <a:pt x="40531" y="32836"/>
                </a:lnTo>
                <a:lnTo>
                  <a:pt x="40902" y="32910"/>
                </a:lnTo>
                <a:lnTo>
                  <a:pt x="41291" y="32984"/>
                </a:lnTo>
                <a:lnTo>
                  <a:pt x="41699" y="33059"/>
                </a:lnTo>
                <a:lnTo>
                  <a:pt x="42126" y="33096"/>
                </a:lnTo>
                <a:lnTo>
                  <a:pt x="42571" y="33133"/>
                </a:lnTo>
                <a:lnTo>
                  <a:pt x="43034" y="33151"/>
                </a:lnTo>
                <a:lnTo>
                  <a:pt x="43516" y="33151"/>
                </a:lnTo>
                <a:lnTo>
                  <a:pt x="44036" y="33133"/>
                </a:lnTo>
                <a:lnTo>
                  <a:pt x="44555" y="33096"/>
                </a:lnTo>
                <a:lnTo>
                  <a:pt x="45092" y="33040"/>
                </a:lnTo>
                <a:lnTo>
                  <a:pt x="45649" y="32966"/>
                </a:lnTo>
                <a:lnTo>
                  <a:pt x="46242" y="32873"/>
                </a:lnTo>
                <a:lnTo>
                  <a:pt x="46854" y="32743"/>
                </a:lnTo>
                <a:lnTo>
                  <a:pt x="47336" y="32632"/>
                </a:lnTo>
                <a:lnTo>
                  <a:pt x="47799" y="32502"/>
                </a:lnTo>
                <a:lnTo>
                  <a:pt x="48244" y="32373"/>
                </a:lnTo>
                <a:lnTo>
                  <a:pt x="48671" y="32224"/>
                </a:lnTo>
                <a:lnTo>
                  <a:pt x="49097" y="32057"/>
                </a:lnTo>
                <a:lnTo>
                  <a:pt x="49487" y="31909"/>
                </a:lnTo>
                <a:lnTo>
                  <a:pt x="49857" y="31724"/>
                </a:lnTo>
                <a:lnTo>
                  <a:pt x="50210" y="31557"/>
                </a:lnTo>
                <a:lnTo>
                  <a:pt x="50543" y="31371"/>
                </a:lnTo>
                <a:lnTo>
                  <a:pt x="50859" y="31167"/>
                </a:lnTo>
                <a:lnTo>
                  <a:pt x="51174" y="30982"/>
                </a:lnTo>
                <a:lnTo>
                  <a:pt x="51470" y="30778"/>
                </a:lnTo>
                <a:lnTo>
                  <a:pt x="51730" y="30574"/>
                </a:lnTo>
                <a:lnTo>
                  <a:pt x="52008" y="30370"/>
                </a:lnTo>
                <a:lnTo>
                  <a:pt x="52249" y="30148"/>
                </a:lnTo>
                <a:lnTo>
                  <a:pt x="52472" y="29944"/>
                </a:lnTo>
                <a:lnTo>
                  <a:pt x="52898" y="29499"/>
                </a:lnTo>
                <a:lnTo>
                  <a:pt x="53287" y="29072"/>
                </a:lnTo>
                <a:lnTo>
                  <a:pt x="53621" y="28627"/>
                </a:lnTo>
                <a:lnTo>
                  <a:pt x="53899" y="28201"/>
                </a:lnTo>
                <a:lnTo>
                  <a:pt x="54159" y="27793"/>
                </a:lnTo>
                <a:lnTo>
                  <a:pt x="54381" y="27404"/>
                </a:lnTo>
                <a:lnTo>
                  <a:pt x="54567" y="27033"/>
                </a:lnTo>
                <a:lnTo>
                  <a:pt x="54734" y="26681"/>
                </a:lnTo>
                <a:lnTo>
                  <a:pt x="54641" y="25809"/>
                </a:lnTo>
                <a:lnTo>
                  <a:pt x="54585" y="25309"/>
                </a:lnTo>
                <a:lnTo>
                  <a:pt x="54511" y="24789"/>
                </a:lnTo>
                <a:lnTo>
                  <a:pt x="54400" y="24233"/>
                </a:lnTo>
                <a:lnTo>
                  <a:pt x="54270" y="23658"/>
                </a:lnTo>
                <a:lnTo>
                  <a:pt x="54103" y="23084"/>
                </a:lnTo>
                <a:lnTo>
                  <a:pt x="53918" y="22527"/>
                </a:lnTo>
                <a:lnTo>
                  <a:pt x="53695" y="21990"/>
                </a:lnTo>
                <a:lnTo>
                  <a:pt x="53566" y="21730"/>
                </a:lnTo>
                <a:lnTo>
                  <a:pt x="53436" y="21471"/>
                </a:lnTo>
                <a:lnTo>
                  <a:pt x="53287" y="21229"/>
                </a:lnTo>
                <a:lnTo>
                  <a:pt x="53139" y="20988"/>
                </a:lnTo>
                <a:lnTo>
                  <a:pt x="52972" y="20766"/>
                </a:lnTo>
                <a:lnTo>
                  <a:pt x="52787" y="20562"/>
                </a:lnTo>
                <a:lnTo>
                  <a:pt x="52601" y="20358"/>
                </a:lnTo>
                <a:lnTo>
                  <a:pt x="52398" y="20191"/>
                </a:lnTo>
                <a:lnTo>
                  <a:pt x="52194" y="20024"/>
                </a:lnTo>
                <a:lnTo>
                  <a:pt x="51971" y="19876"/>
                </a:lnTo>
                <a:lnTo>
                  <a:pt x="51730" y="19746"/>
                </a:lnTo>
                <a:lnTo>
                  <a:pt x="51489" y="19635"/>
                </a:lnTo>
                <a:lnTo>
                  <a:pt x="51229" y="19561"/>
                </a:lnTo>
                <a:lnTo>
                  <a:pt x="50951" y="19505"/>
                </a:lnTo>
                <a:lnTo>
                  <a:pt x="50581" y="19450"/>
                </a:lnTo>
                <a:lnTo>
                  <a:pt x="50247" y="19412"/>
                </a:lnTo>
                <a:lnTo>
                  <a:pt x="49913" y="19375"/>
                </a:lnTo>
                <a:lnTo>
                  <a:pt x="49579" y="19357"/>
                </a:lnTo>
                <a:lnTo>
                  <a:pt x="49264" y="19375"/>
                </a:lnTo>
                <a:lnTo>
                  <a:pt x="48967" y="19375"/>
                </a:lnTo>
                <a:lnTo>
                  <a:pt x="48671" y="19412"/>
                </a:lnTo>
                <a:lnTo>
                  <a:pt x="48393" y="19450"/>
                </a:lnTo>
                <a:lnTo>
                  <a:pt x="48115" y="19505"/>
                </a:lnTo>
                <a:lnTo>
                  <a:pt x="47855" y="19561"/>
                </a:lnTo>
                <a:lnTo>
                  <a:pt x="47595" y="19635"/>
                </a:lnTo>
                <a:lnTo>
                  <a:pt x="47373" y="19728"/>
                </a:lnTo>
                <a:lnTo>
                  <a:pt x="47132" y="19820"/>
                </a:lnTo>
                <a:lnTo>
                  <a:pt x="46928" y="19932"/>
                </a:lnTo>
                <a:lnTo>
                  <a:pt x="46724" y="20061"/>
                </a:lnTo>
                <a:lnTo>
                  <a:pt x="46520" y="20191"/>
                </a:lnTo>
                <a:lnTo>
                  <a:pt x="46353" y="20321"/>
                </a:lnTo>
                <a:lnTo>
                  <a:pt x="46186" y="20469"/>
                </a:lnTo>
                <a:lnTo>
                  <a:pt x="46019" y="20618"/>
                </a:lnTo>
                <a:lnTo>
                  <a:pt x="45871" y="20785"/>
                </a:lnTo>
                <a:lnTo>
                  <a:pt x="45741" y="20951"/>
                </a:lnTo>
                <a:lnTo>
                  <a:pt x="45612" y="21137"/>
                </a:lnTo>
                <a:lnTo>
                  <a:pt x="45500" y="21322"/>
                </a:lnTo>
                <a:lnTo>
                  <a:pt x="45408" y="21526"/>
                </a:lnTo>
                <a:lnTo>
                  <a:pt x="45333" y="21712"/>
                </a:lnTo>
                <a:lnTo>
                  <a:pt x="45259" y="21916"/>
                </a:lnTo>
                <a:lnTo>
                  <a:pt x="45185" y="22138"/>
                </a:lnTo>
                <a:lnTo>
                  <a:pt x="45148" y="22360"/>
                </a:lnTo>
                <a:lnTo>
                  <a:pt x="45111" y="22583"/>
                </a:lnTo>
                <a:lnTo>
                  <a:pt x="45092" y="22805"/>
                </a:lnTo>
                <a:lnTo>
                  <a:pt x="45074" y="23028"/>
                </a:lnTo>
                <a:lnTo>
                  <a:pt x="45074" y="23269"/>
                </a:lnTo>
                <a:lnTo>
                  <a:pt x="45111" y="23733"/>
                </a:lnTo>
                <a:lnTo>
                  <a:pt x="45167" y="24178"/>
                </a:lnTo>
                <a:lnTo>
                  <a:pt x="45241" y="24585"/>
                </a:lnTo>
                <a:lnTo>
                  <a:pt x="45352" y="24993"/>
                </a:lnTo>
                <a:lnTo>
                  <a:pt x="45482" y="25346"/>
                </a:lnTo>
                <a:lnTo>
                  <a:pt x="45630" y="25698"/>
                </a:lnTo>
                <a:lnTo>
                  <a:pt x="45797" y="25995"/>
                </a:lnTo>
                <a:lnTo>
                  <a:pt x="45982" y="26273"/>
                </a:lnTo>
                <a:lnTo>
                  <a:pt x="46186" y="26514"/>
                </a:lnTo>
                <a:lnTo>
                  <a:pt x="46409" y="26736"/>
                </a:lnTo>
                <a:lnTo>
                  <a:pt x="46650" y="26903"/>
                </a:lnTo>
                <a:lnTo>
                  <a:pt x="46909" y="27051"/>
                </a:lnTo>
                <a:lnTo>
                  <a:pt x="47169" y="27144"/>
                </a:lnTo>
                <a:lnTo>
                  <a:pt x="47447" y="27200"/>
                </a:lnTo>
                <a:lnTo>
                  <a:pt x="47744" y="27200"/>
                </a:lnTo>
                <a:lnTo>
                  <a:pt x="48040" y="27181"/>
                </a:lnTo>
                <a:lnTo>
                  <a:pt x="48319" y="27126"/>
                </a:lnTo>
                <a:lnTo>
                  <a:pt x="48578" y="27051"/>
                </a:lnTo>
                <a:lnTo>
                  <a:pt x="48819" y="26977"/>
                </a:lnTo>
                <a:lnTo>
                  <a:pt x="49042" y="26903"/>
                </a:lnTo>
                <a:lnTo>
                  <a:pt x="49394" y="26736"/>
                </a:lnTo>
                <a:lnTo>
                  <a:pt x="49672" y="26588"/>
                </a:lnTo>
                <a:lnTo>
                  <a:pt x="49913" y="26477"/>
                </a:lnTo>
                <a:lnTo>
                  <a:pt x="50024" y="26440"/>
                </a:lnTo>
                <a:lnTo>
                  <a:pt x="50117" y="26421"/>
                </a:lnTo>
                <a:lnTo>
                  <a:pt x="50210" y="26402"/>
                </a:lnTo>
                <a:lnTo>
                  <a:pt x="50284" y="26421"/>
                </a:lnTo>
                <a:lnTo>
                  <a:pt x="50377" y="26458"/>
                </a:lnTo>
                <a:lnTo>
                  <a:pt x="50469" y="26514"/>
                </a:lnTo>
                <a:lnTo>
                  <a:pt x="50543" y="26588"/>
                </a:lnTo>
                <a:lnTo>
                  <a:pt x="50618" y="26699"/>
                </a:lnTo>
                <a:lnTo>
                  <a:pt x="50673" y="26829"/>
                </a:lnTo>
                <a:lnTo>
                  <a:pt x="50710" y="26959"/>
                </a:lnTo>
                <a:lnTo>
                  <a:pt x="50729" y="27126"/>
                </a:lnTo>
                <a:lnTo>
                  <a:pt x="50729" y="27292"/>
                </a:lnTo>
                <a:lnTo>
                  <a:pt x="50692" y="27459"/>
                </a:lnTo>
                <a:lnTo>
                  <a:pt x="50636" y="27626"/>
                </a:lnTo>
                <a:lnTo>
                  <a:pt x="50543" y="27812"/>
                </a:lnTo>
                <a:lnTo>
                  <a:pt x="50414" y="27978"/>
                </a:lnTo>
                <a:lnTo>
                  <a:pt x="50247" y="28145"/>
                </a:lnTo>
                <a:lnTo>
                  <a:pt x="50043" y="28294"/>
                </a:lnTo>
                <a:lnTo>
                  <a:pt x="49802" y="28442"/>
                </a:lnTo>
                <a:lnTo>
                  <a:pt x="49524" y="28553"/>
                </a:lnTo>
                <a:lnTo>
                  <a:pt x="49190" y="28664"/>
                </a:lnTo>
                <a:lnTo>
                  <a:pt x="48801" y="28757"/>
                </a:lnTo>
                <a:lnTo>
                  <a:pt x="48597" y="28776"/>
                </a:lnTo>
                <a:lnTo>
                  <a:pt x="48374" y="28794"/>
                </a:lnTo>
                <a:lnTo>
                  <a:pt x="48152" y="28794"/>
                </a:lnTo>
                <a:lnTo>
                  <a:pt x="47948" y="28776"/>
                </a:lnTo>
                <a:lnTo>
                  <a:pt x="47725" y="28739"/>
                </a:lnTo>
                <a:lnTo>
                  <a:pt x="47484" y="28702"/>
                </a:lnTo>
                <a:lnTo>
                  <a:pt x="47262" y="28646"/>
                </a:lnTo>
                <a:lnTo>
                  <a:pt x="47039" y="28572"/>
                </a:lnTo>
                <a:lnTo>
                  <a:pt x="46817" y="28479"/>
                </a:lnTo>
                <a:lnTo>
                  <a:pt x="46594" y="28368"/>
                </a:lnTo>
                <a:lnTo>
                  <a:pt x="46372" y="28257"/>
                </a:lnTo>
                <a:lnTo>
                  <a:pt x="46168" y="28127"/>
                </a:lnTo>
                <a:lnTo>
                  <a:pt x="45945" y="27997"/>
                </a:lnTo>
                <a:lnTo>
                  <a:pt x="45741" y="27849"/>
                </a:lnTo>
                <a:lnTo>
                  <a:pt x="45537" y="27682"/>
                </a:lnTo>
                <a:lnTo>
                  <a:pt x="45352" y="27496"/>
                </a:lnTo>
                <a:lnTo>
                  <a:pt x="45167" y="27311"/>
                </a:lnTo>
                <a:lnTo>
                  <a:pt x="44981" y="27107"/>
                </a:lnTo>
                <a:lnTo>
                  <a:pt x="44814" y="26903"/>
                </a:lnTo>
                <a:lnTo>
                  <a:pt x="44647" y="26681"/>
                </a:lnTo>
                <a:lnTo>
                  <a:pt x="44499" y="26440"/>
                </a:lnTo>
                <a:lnTo>
                  <a:pt x="44369" y="26198"/>
                </a:lnTo>
                <a:lnTo>
                  <a:pt x="44239" y="25939"/>
                </a:lnTo>
                <a:lnTo>
                  <a:pt x="44128" y="25661"/>
                </a:lnTo>
                <a:lnTo>
                  <a:pt x="44017" y="25383"/>
                </a:lnTo>
                <a:lnTo>
                  <a:pt x="43943" y="25105"/>
                </a:lnTo>
                <a:lnTo>
                  <a:pt x="43869" y="24808"/>
                </a:lnTo>
                <a:lnTo>
                  <a:pt x="43813" y="24493"/>
                </a:lnTo>
                <a:lnTo>
                  <a:pt x="43776" y="24178"/>
                </a:lnTo>
                <a:lnTo>
                  <a:pt x="43776" y="23844"/>
                </a:lnTo>
                <a:lnTo>
                  <a:pt x="43776" y="23510"/>
                </a:lnTo>
                <a:lnTo>
                  <a:pt x="43795" y="23176"/>
                </a:lnTo>
                <a:lnTo>
                  <a:pt x="43832" y="22824"/>
                </a:lnTo>
                <a:lnTo>
                  <a:pt x="43887" y="22490"/>
                </a:lnTo>
                <a:lnTo>
                  <a:pt x="43961" y="22175"/>
                </a:lnTo>
                <a:lnTo>
                  <a:pt x="44036" y="21860"/>
                </a:lnTo>
                <a:lnTo>
                  <a:pt x="44128" y="21563"/>
                </a:lnTo>
                <a:lnTo>
                  <a:pt x="44239" y="21285"/>
                </a:lnTo>
                <a:lnTo>
                  <a:pt x="44369" y="21007"/>
                </a:lnTo>
                <a:lnTo>
                  <a:pt x="44499" y="20747"/>
                </a:lnTo>
                <a:lnTo>
                  <a:pt x="44647" y="20488"/>
                </a:lnTo>
                <a:lnTo>
                  <a:pt x="44814" y="20265"/>
                </a:lnTo>
                <a:lnTo>
                  <a:pt x="45000" y="20024"/>
                </a:lnTo>
                <a:lnTo>
                  <a:pt x="45167" y="19820"/>
                </a:lnTo>
                <a:lnTo>
                  <a:pt x="45370" y="19598"/>
                </a:lnTo>
                <a:lnTo>
                  <a:pt x="45574" y="19412"/>
                </a:lnTo>
                <a:lnTo>
                  <a:pt x="45797" y="19227"/>
                </a:lnTo>
                <a:lnTo>
                  <a:pt x="46019" y="19060"/>
                </a:lnTo>
                <a:lnTo>
                  <a:pt x="46242" y="18893"/>
                </a:lnTo>
                <a:lnTo>
                  <a:pt x="46483" y="18745"/>
                </a:lnTo>
                <a:lnTo>
                  <a:pt x="46743" y="18615"/>
                </a:lnTo>
                <a:lnTo>
                  <a:pt x="47002" y="18485"/>
                </a:lnTo>
                <a:lnTo>
                  <a:pt x="47262" y="18374"/>
                </a:lnTo>
                <a:lnTo>
                  <a:pt x="47540" y="18263"/>
                </a:lnTo>
                <a:lnTo>
                  <a:pt x="47818" y="18189"/>
                </a:lnTo>
                <a:lnTo>
                  <a:pt x="48096" y="18096"/>
                </a:lnTo>
                <a:lnTo>
                  <a:pt x="48393" y="18040"/>
                </a:lnTo>
                <a:lnTo>
                  <a:pt x="48689" y="17985"/>
                </a:lnTo>
                <a:lnTo>
                  <a:pt x="48986" y="17929"/>
                </a:lnTo>
                <a:lnTo>
                  <a:pt x="49301" y="17892"/>
                </a:lnTo>
                <a:lnTo>
                  <a:pt x="49616" y="17874"/>
                </a:lnTo>
                <a:lnTo>
                  <a:pt x="50562" y="17874"/>
                </a:lnTo>
                <a:lnTo>
                  <a:pt x="50877" y="17911"/>
                </a:lnTo>
                <a:lnTo>
                  <a:pt x="51174" y="17948"/>
                </a:lnTo>
                <a:lnTo>
                  <a:pt x="51470" y="18022"/>
                </a:lnTo>
                <a:lnTo>
                  <a:pt x="51749" y="18096"/>
                </a:lnTo>
                <a:lnTo>
                  <a:pt x="52008" y="18207"/>
                </a:lnTo>
                <a:lnTo>
                  <a:pt x="52268" y="18319"/>
                </a:lnTo>
                <a:lnTo>
                  <a:pt x="52509" y="18448"/>
                </a:lnTo>
                <a:lnTo>
                  <a:pt x="52731" y="18597"/>
                </a:lnTo>
                <a:lnTo>
                  <a:pt x="52954" y="18745"/>
                </a:lnTo>
                <a:lnTo>
                  <a:pt x="53158" y="18912"/>
                </a:lnTo>
                <a:lnTo>
                  <a:pt x="53343" y="19097"/>
                </a:lnTo>
                <a:lnTo>
                  <a:pt x="53529" y="19283"/>
                </a:lnTo>
                <a:lnTo>
                  <a:pt x="53714" y="19487"/>
                </a:lnTo>
                <a:lnTo>
                  <a:pt x="53881" y="19691"/>
                </a:lnTo>
                <a:lnTo>
                  <a:pt x="54177" y="20136"/>
                </a:lnTo>
                <a:lnTo>
                  <a:pt x="54456" y="20581"/>
                </a:lnTo>
                <a:lnTo>
                  <a:pt x="54697" y="21063"/>
                </a:lnTo>
                <a:lnTo>
                  <a:pt x="54901" y="21526"/>
                </a:lnTo>
                <a:lnTo>
                  <a:pt x="55086" y="22008"/>
                </a:lnTo>
                <a:lnTo>
                  <a:pt x="55253" y="22472"/>
                </a:lnTo>
                <a:lnTo>
                  <a:pt x="55383" y="22917"/>
                </a:lnTo>
                <a:lnTo>
                  <a:pt x="55624" y="23751"/>
                </a:lnTo>
                <a:lnTo>
                  <a:pt x="55753" y="24307"/>
                </a:lnTo>
                <a:lnTo>
                  <a:pt x="55846" y="24826"/>
                </a:lnTo>
                <a:lnTo>
                  <a:pt x="55920" y="25309"/>
                </a:lnTo>
                <a:lnTo>
                  <a:pt x="55957" y="25753"/>
                </a:lnTo>
                <a:lnTo>
                  <a:pt x="56273" y="25957"/>
                </a:lnTo>
                <a:lnTo>
                  <a:pt x="56643" y="26161"/>
                </a:lnTo>
                <a:lnTo>
                  <a:pt x="57070" y="26384"/>
                </a:lnTo>
                <a:lnTo>
                  <a:pt x="57533" y="26606"/>
                </a:lnTo>
                <a:lnTo>
                  <a:pt x="58071" y="26810"/>
                </a:lnTo>
                <a:lnTo>
                  <a:pt x="58646" y="27014"/>
                </a:lnTo>
                <a:lnTo>
                  <a:pt x="59258" y="27181"/>
                </a:lnTo>
                <a:lnTo>
                  <a:pt x="59573" y="27255"/>
                </a:lnTo>
                <a:lnTo>
                  <a:pt x="59907" y="27311"/>
                </a:lnTo>
                <a:lnTo>
                  <a:pt x="60240" y="27348"/>
                </a:lnTo>
                <a:lnTo>
                  <a:pt x="60593" y="27385"/>
                </a:lnTo>
                <a:lnTo>
                  <a:pt x="60945" y="27404"/>
                </a:lnTo>
                <a:lnTo>
                  <a:pt x="61297" y="27422"/>
                </a:lnTo>
                <a:lnTo>
                  <a:pt x="61668" y="27404"/>
                </a:lnTo>
                <a:lnTo>
                  <a:pt x="62039" y="27367"/>
                </a:lnTo>
                <a:lnTo>
                  <a:pt x="62428" y="27329"/>
                </a:lnTo>
                <a:lnTo>
                  <a:pt x="62799" y="27255"/>
                </a:lnTo>
                <a:lnTo>
                  <a:pt x="63188" y="27163"/>
                </a:lnTo>
                <a:lnTo>
                  <a:pt x="63578" y="27051"/>
                </a:lnTo>
                <a:lnTo>
                  <a:pt x="63967" y="26922"/>
                </a:lnTo>
                <a:lnTo>
                  <a:pt x="64356" y="26755"/>
                </a:lnTo>
                <a:lnTo>
                  <a:pt x="64764" y="26569"/>
                </a:lnTo>
                <a:lnTo>
                  <a:pt x="65154" y="26347"/>
                </a:lnTo>
                <a:lnTo>
                  <a:pt x="65543" y="26106"/>
                </a:lnTo>
                <a:lnTo>
                  <a:pt x="65951" y="25828"/>
                </a:lnTo>
                <a:lnTo>
                  <a:pt x="66396" y="25494"/>
                </a:lnTo>
                <a:lnTo>
                  <a:pt x="66804" y="25142"/>
                </a:lnTo>
                <a:lnTo>
                  <a:pt x="67193" y="24771"/>
                </a:lnTo>
                <a:lnTo>
                  <a:pt x="67545" y="24400"/>
                </a:lnTo>
                <a:lnTo>
                  <a:pt x="67861" y="24011"/>
                </a:lnTo>
                <a:lnTo>
                  <a:pt x="68157" y="23621"/>
                </a:lnTo>
                <a:lnTo>
                  <a:pt x="68435" y="23213"/>
                </a:lnTo>
                <a:lnTo>
                  <a:pt x="68676" y="22805"/>
                </a:lnTo>
                <a:lnTo>
                  <a:pt x="68899" y="22398"/>
                </a:lnTo>
                <a:lnTo>
                  <a:pt x="69084" y="21990"/>
                </a:lnTo>
                <a:lnTo>
                  <a:pt x="69270" y="21582"/>
                </a:lnTo>
                <a:lnTo>
                  <a:pt x="69418" y="21192"/>
                </a:lnTo>
                <a:lnTo>
                  <a:pt x="69566" y="20785"/>
                </a:lnTo>
                <a:lnTo>
                  <a:pt x="69678" y="20395"/>
                </a:lnTo>
                <a:lnTo>
                  <a:pt x="69770" y="19987"/>
                </a:lnTo>
                <a:lnTo>
                  <a:pt x="69863" y="19616"/>
                </a:lnTo>
                <a:lnTo>
                  <a:pt x="69937" y="19246"/>
                </a:lnTo>
                <a:lnTo>
                  <a:pt x="69993" y="18875"/>
                </a:lnTo>
                <a:lnTo>
                  <a:pt x="70067" y="18189"/>
                </a:lnTo>
                <a:lnTo>
                  <a:pt x="70086" y="17577"/>
                </a:lnTo>
                <a:lnTo>
                  <a:pt x="70086" y="17021"/>
                </a:lnTo>
                <a:lnTo>
                  <a:pt x="70049" y="16576"/>
                </a:lnTo>
                <a:lnTo>
                  <a:pt x="69993" y="16205"/>
                </a:lnTo>
                <a:lnTo>
                  <a:pt x="69937" y="15964"/>
                </a:lnTo>
                <a:lnTo>
                  <a:pt x="69919" y="15890"/>
                </a:lnTo>
                <a:lnTo>
                  <a:pt x="69882" y="15853"/>
                </a:lnTo>
                <a:lnTo>
                  <a:pt x="69845" y="15834"/>
                </a:lnTo>
                <a:lnTo>
                  <a:pt x="69770" y="15871"/>
                </a:lnTo>
                <a:lnTo>
                  <a:pt x="69548" y="16001"/>
                </a:lnTo>
                <a:lnTo>
                  <a:pt x="69233" y="16261"/>
                </a:lnTo>
                <a:lnTo>
                  <a:pt x="68825" y="16594"/>
                </a:lnTo>
                <a:lnTo>
                  <a:pt x="68343" y="16984"/>
                </a:lnTo>
                <a:lnTo>
                  <a:pt x="67768" y="17410"/>
                </a:lnTo>
                <a:lnTo>
                  <a:pt x="67156" y="17836"/>
                </a:lnTo>
                <a:lnTo>
                  <a:pt x="66822" y="18059"/>
                </a:lnTo>
                <a:lnTo>
                  <a:pt x="66489" y="18263"/>
                </a:lnTo>
                <a:lnTo>
                  <a:pt x="66136" y="18467"/>
                </a:lnTo>
                <a:lnTo>
                  <a:pt x="65784" y="18671"/>
                </a:lnTo>
                <a:lnTo>
                  <a:pt x="65413" y="18838"/>
                </a:lnTo>
                <a:lnTo>
                  <a:pt x="65042" y="19005"/>
                </a:lnTo>
                <a:lnTo>
                  <a:pt x="64672" y="19134"/>
                </a:lnTo>
                <a:lnTo>
                  <a:pt x="64301" y="19264"/>
                </a:lnTo>
                <a:lnTo>
                  <a:pt x="63911" y="19338"/>
                </a:lnTo>
                <a:lnTo>
                  <a:pt x="63522" y="19412"/>
                </a:lnTo>
                <a:lnTo>
                  <a:pt x="63151" y="19450"/>
                </a:lnTo>
                <a:lnTo>
                  <a:pt x="62762" y="19431"/>
                </a:lnTo>
                <a:lnTo>
                  <a:pt x="62391" y="19394"/>
                </a:lnTo>
                <a:lnTo>
                  <a:pt x="62020" y="19320"/>
                </a:lnTo>
                <a:lnTo>
                  <a:pt x="61835" y="19264"/>
                </a:lnTo>
                <a:lnTo>
                  <a:pt x="61649" y="19190"/>
                </a:lnTo>
                <a:lnTo>
                  <a:pt x="61464" y="19116"/>
                </a:lnTo>
                <a:lnTo>
                  <a:pt x="61279" y="19023"/>
                </a:lnTo>
                <a:lnTo>
                  <a:pt x="61093" y="18912"/>
                </a:lnTo>
                <a:lnTo>
                  <a:pt x="60926" y="18801"/>
                </a:lnTo>
                <a:lnTo>
                  <a:pt x="60741" y="18671"/>
                </a:lnTo>
                <a:lnTo>
                  <a:pt x="60574" y="18541"/>
                </a:lnTo>
                <a:lnTo>
                  <a:pt x="60240" y="18226"/>
                </a:lnTo>
                <a:lnTo>
                  <a:pt x="59944" y="17892"/>
                </a:lnTo>
                <a:lnTo>
                  <a:pt x="59666" y="17540"/>
                </a:lnTo>
                <a:lnTo>
                  <a:pt x="59387" y="17150"/>
                </a:lnTo>
                <a:lnTo>
                  <a:pt x="59146" y="16761"/>
                </a:lnTo>
                <a:lnTo>
                  <a:pt x="58905" y="16353"/>
                </a:lnTo>
                <a:lnTo>
                  <a:pt x="58683" y="15927"/>
                </a:lnTo>
                <a:lnTo>
                  <a:pt x="58479" y="15500"/>
                </a:lnTo>
                <a:lnTo>
                  <a:pt x="58090" y="14592"/>
                </a:lnTo>
                <a:lnTo>
                  <a:pt x="57700" y="13665"/>
                </a:lnTo>
                <a:lnTo>
                  <a:pt x="57311" y="12719"/>
                </a:lnTo>
                <a:lnTo>
                  <a:pt x="56903" y="11792"/>
                </a:lnTo>
                <a:lnTo>
                  <a:pt x="56680" y="11329"/>
                </a:lnTo>
                <a:lnTo>
                  <a:pt x="56458" y="10884"/>
                </a:lnTo>
                <a:lnTo>
                  <a:pt x="56217" y="10439"/>
                </a:lnTo>
                <a:lnTo>
                  <a:pt x="55957" y="9994"/>
                </a:lnTo>
                <a:lnTo>
                  <a:pt x="55679" y="9586"/>
                </a:lnTo>
                <a:lnTo>
                  <a:pt x="55383" y="9178"/>
                </a:lnTo>
                <a:lnTo>
                  <a:pt x="55067" y="8789"/>
                </a:lnTo>
                <a:lnTo>
                  <a:pt x="54715" y="8418"/>
                </a:lnTo>
                <a:lnTo>
                  <a:pt x="54344" y="8065"/>
                </a:lnTo>
                <a:lnTo>
                  <a:pt x="53936" y="7732"/>
                </a:lnTo>
                <a:lnTo>
                  <a:pt x="53510" y="7435"/>
                </a:lnTo>
                <a:lnTo>
                  <a:pt x="53046" y="7157"/>
                </a:lnTo>
                <a:lnTo>
                  <a:pt x="52527" y="6897"/>
                </a:lnTo>
                <a:lnTo>
                  <a:pt x="51990" y="6675"/>
                </a:lnTo>
                <a:lnTo>
                  <a:pt x="51712" y="6582"/>
                </a:lnTo>
                <a:lnTo>
                  <a:pt x="51415" y="6489"/>
                </a:lnTo>
                <a:lnTo>
                  <a:pt x="51100" y="6415"/>
                </a:lnTo>
                <a:lnTo>
                  <a:pt x="50784" y="6341"/>
                </a:lnTo>
                <a:lnTo>
                  <a:pt x="50265" y="6248"/>
                </a:lnTo>
                <a:lnTo>
                  <a:pt x="49746" y="6156"/>
                </a:lnTo>
                <a:lnTo>
                  <a:pt x="49246" y="6100"/>
                </a:lnTo>
                <a:lnTo>
                  <a:pt x="48745" y="6063"/>
                </a:lnTo>
                <a:lnTo>
                  <a:pt x="48263" y="6044"/>
                </a:lnTo>
                <a:lnTo>
                  <a:pt x="47799" y="6044"/>
                </a:lnTo>
                <a:lnTo>
                  <a:pt x="47354" y="6063"/>
                </a:lnTo>
                <a:lnTo>
                  <a:pt x="46909" y="6082"/>
                </a:lnTo>
                <a:lnTo>
                  <a:pt x="46483" y="6119"/>
                </a:lnTo>
                <a:lnTo>
                  <a:pt x="46057" y="6174"/>
                </a:lnTo>
                <a:lnTo>
                  <a:pt x="45649" y="6248"/>
                </a:lnTo>
                <a:lnTo>
                  <a:pt x="45259" y="6341"/>
                </a:lnTo>
                <a:lnTo>
                  <a:pt x="44888" y="6434"/>
                </a:lnTo>
                <a:lnTo>
                  <a:pt x="44518" y="6527"/>
                </a:lnTo>
                <a:lnTo>
                  <a:pt x="44147" y="6638"/>
                </a:lnTo>
                <a:lnTo>
                  <a:pt x="43813" y="6768"/>
                </a:lnTo>
                <a:lnTo>
                  <a:pt x="43164" y="7027"/>
                </a:lnTo>
                <a:lnTo>
                  <a:pt x="42552" y="7305"/>
                </a:lnTo>
                <a:lnTo>
                  <a:pt x="41996" y="7602"/>
                </a:lnTo>
                <a:lnTo>
                  <a:pt x="41477" y="7917"/>
                </a:lnTo>
                <a:lnTo>
                  <a:pt x="41013" y="8214"/>
                </a:lnTo>
                <a:lnTo>
                  <a:pt x="40605" y="8529"/>
                </a:lnTo>
                <a:lnTo>
                  <a:pt x="40235" y="8807"/>
                </a:lnTo>
                <a:lnTo>
                  <a:pt x="39919" y="9067"/>
                </a:lnTo>
                <a:lnTo>
                  <a:pt x="39790" y="9530"/>
                </a:lnTo>
                <a:lnTo>
                  <a:pt x="39623" y="10031"/>
                </a:lnTo>
                <a:lnTo>
                  <a:pt x="39419" y="10587"/>
                </a:lnTo>
                <a:lnTo>
                  <a:pt x="39178" y="11162"/>
                </a:lnTo>
                <a:lnTo>
                  <a:pt x="39029" y="11440"/>
                </a:lnTo>
                <a:lnTo>
                  <a:pt x="38863" y="11755"/>
                </a:lnTo>
                <a:lnTo>
                  <a:pt x="38677" y="12052"/>
                </a:lnTo>
                <a:lnTo>
                  <a:pt x="38492" y="12348"/>
                </a:lnTo>
                <a:lnTo>
                  <a:pt x="38288" y="12645"/>
                </a:lnTo>
                <a:lnTo>
                  <a:pt x="38047" y="12942"/>
                </a:lnTo>
                <a:lnTo>
                  <a:pt x="37806" y="13238"/>
                </a:lnTo>
                <a:lnTo>
                  <a:pt x="37546" y="13535"/>
                </a:lnTo>
                <a:lnTo>
                  <a:pt x="37305" y="13757"/>
                </a:lnTo>
                <a:lnTo>
                  <a:pt x="37064" y="13980"/>
                </a:lnTo>
                <a:lnTo>
                  <a:pt x="36805" y="14184"/>
                </a:lnTo>
                <a:lnTo>
                  <a:pt x="36526" y="14351"/>
                </a:lnTo>
                <a:lnTo>
                  <a:pt x="36230" y="14518"/>
                </a:lnTo>
                <a:lnTo>
                  <a:pt x="35933" y="14666"/>
                </a:lnTo>
                <a:lnTo>
                  <a:pt x="35618" y="14796"/>
                </a:lnTo>
                <a:lnTo>
                  <a:pt x="35284" y="14907"/>
                </a:lnTo>
                <a:lnTo>
                  <a:pt x="34950" y="15000"/>
                </a:lnTo>
                <a:lnTo>
                  <a:pt x="34617" y="15092"/>
                </a:lnTo>
                <a:lnTo>
                  <a:pt x="34283" y="15148"/>
                </a:lnTo>
                <a:lnTo>
                  <a:pt x="33931" y="15204"/>
                </a:lnTo>
                <a:lnTo>
                  <a:pt x="33578" y="15222"/>
                </a:lnTo>
                <a:lnTo>
                  <a:pt x="33226" y="15241"/>
                </a:lnTo>
                <a:lnTo>
                  <a:pt x="32874" y="15241"/>
                </a:lnTo>
                <a:lnTo>
                  <a:pt x="32522" y="15204"/>
                </a:lnTo>
                <a:lnTo>
                  <a:pt x="32169" y="15167"/>
                </a:lnTo>
                <a:lnTo>
                  <a:pt x="31836" y="15111"/>
                </a:lnTo>
                <a:lnTo>
                  <a:pt x="31483" y="15037"/>
                </a:lnTo>
                <a:lnTo>
                  <a:pt x="31150" y="14963"/>
                </a:lnTo>
                <a:lnTo>
                  <a:pt x="30816" y="14851"/>
                </a:lnTo>
                <a:lnTo>
                  <a:pt x="30501" y="14722"/>
                </a:lnTo>
                <a:lnTo>
                  <a:pt x="30185" y="14573"/>
                </a:lnTo>
                <a:lnTo>
                  <a:pt x="29889" y="14425"/>
                </a:lnTo>
                <a:lnTo>
                  <a:pt x="29592" y="14240"/>
                </a:lnTo>
                <a:lnTo>
                  <a:pt x="29314" y="14036"/>
                </a:lnTo>
                <a:lnTo>
                  <a:pt x="29054" y="13832"/>
                </a:lnTo>
                <a:lnTo>
                  <a:pt x="28813" y="13591"/>
                </a:lnTo>
                <a:lnTo>
                  <a:pt x="28572" y="13350"/>
                </a:lnTo>
                <a:lnTo>
                  <a:pt x="28368" y="13071"/>
                </a:lnTo>
                <a:lnTo>
                  <a:pt x="28183" y="12793"/>
                </a:lnTo>
                <a:lnTo>
                  <a:pt x="27998" y="12497"/>
                </a:lnTo>
                <a:lnTo>
                  <a:pt x="27849" y="12182"/>
                </a:lnTo>
                <a:lnTo>
                  <a:pt x="27719" y="11866"/>
                </a:lnTo>
                <a:lnTo>
                  <a:pt x="27608" y="11570"/>
                </a:lnTo>
                <a:lnTo>
                  <a:pt x="27516" y="11273"/>
                </a:lnTo>
                <a:lnTo>
                  <a:pt x="27441" y="10976"/>
                </a:lnTo>
                <a:lnTo>
                  <a:pt x="27386" y="10680"/>
                </a:lnTo>
                <a:lnTo>
                  <a:pt x="27330" y="10402"/>
                </a:lnTo>
                <a:lnTo>
                  <a:pt x="27312" y="10123"/>
                </a:lnTo>
                <a:lnTo>
                  <a:pt x="27293" y="9864"/>
                </a:lnTo>
                <a:lnTo>
                  <a:pt x="27293" y="9586"/>
                </a:lnTo>
                <a:lnTo>
                  <a:pt x="27293" y="9326"/>
                </a:lnTo>
                <a:lnTo>
                  <a:pt x="27312" y="9067"/>
                </a:lnTo>
                <a:lnTo>
                  <a:pt x="27349" y="8826"/>
                </a:lnTo>
                <a:lnTo>
                  <a:pt x="27386" y="8585"/>
                </a:lnTo>
                <a:lnTo>
                  <a:pt x="27516" y="8121"/>
                </a:lnTo>
                <a:lnTo>
                  <a:pt x="27664" y="7695"/>
                </a:lnTo>
                <a:lnTo>
                  <a:pt x="27831" y="7287"/>
                </a:lnTo>
                <a:lnTo>
                  <a:pt x="28016" y="6916"/>
                </a:lnTo>
                <a:lnTo>
                  <a:pt x="28220" y="6582"/>
                </a:lnTo>
                <a:lnTo>
                  <a:pt x="28443" y="6285"/>
                </a:lnTo>
                <a:lnTo>
                  <a:pt x="28647" y="6026"/>
                </a:lnTo>
                <a:lnTo>
                  <a:pt x="28850" y="5803"/>
                </a:lnTo>
                <a:lnTo>
                  <a:pt x="29054" y="5618"/>
                </a:lnTo>
                <a:lnTo>
                  <a:pt x="29240" y="5488"/>
                </a:lnTo>
                <a:lnTo>
                  <a:pt x="29388" y="5377"/>
                </a:lnTo>
                <a:lnTo>
                  <a:pt x="29518" y="5321"/>
                </a:lnTo>
                <a:lnTo>
                  <a:pt x="29648" y="5303"/>
                </a:lnTo>
                <a:lnTo>
                  <a:pt x="29740" y="5303"/>
                </a:lnTo>
                <a:lnTo>
                  <a:pt x="29833" y="5340"/>
                </a:lnTo>
                <a:lnTo>
                  <a:pt x="29889" y="5396"/>
                </a:lnTo>
                <a:lnTo>
                  <a:pt x="29944" y="5470"/>
                </a:lnTo>
                <a:lnTo>
                  <a:pt x="29981" y="5562"/>
                </a:lnTo>
                <a:lnTo>
                  <a:pt x="30000" y="5674"/>
                </a:lnTo>
                <a:lnTo>
                  <a:pt x="30000" y="5785"/>
                </a:lnTo>
                <a:lnTo>
                  <a:pt x="30000" y="5896"/>
                </a:lnTo>
                <a:lnTo>
                  <a:pt x="29981" y="6026"/>
                </a:lnTo>
                <a:lnTo>
                  <a:pt x="29944" y="6137"/>
                </a:lnTo>
                <a:lnTo>
                  <a:pt x="29907" y="6248"/>
                </a:lnTo>
                <a:lnTo>
                  <a:pt x="29870" y="6341"/>
                </a:lnTo>
                <a:lnTo>
                  <a:pt x="29481" y="6990"/>
                </a:lnTo>
                <a:lnTo>
                  <a:pt x="29277" y="7361"/>
                </a:lnTo>
                <a:lnTo>
                  <a:pt x="29092" y="7750"/>
                </a:lnTo>
                <a:lnTo>
                  <a:pt x="28906" y="8158"/>
                </a:lnTo>
                <a:lnTo>
                  <a:pt x="28758" y="8585"/>
                </a:lnTo>
                <a:lnTo>
                  <a:pt x="28628" y="9030"/>
                </a:lnTo>
                <a:lnTo>
                  <a:pt x="28535" y="9493"/>
                </a:lnTo>
                <a:lnTo>
                  <a:pt x="28498" y="9716"/>
                </a:lnTo>
                <a:lnTo>
                  <a:pt x="28480" y="9938"/>
                </a:lnTo>
                <a:lnTo>
                  <a:pt x="28480" y="10179"/>
                </a:lnTo>
                <a:lnTo>
                  <a:pt x="28480" y="10420"/>
                </a:lnTo>
                <a:lnTo>
                  <a:pt x="28517" y="10643"/>
                </a:lnTo>
                <a:lnTo>
                  <a:pt x="28554" y="10884"/>
                </a:lnTo>
                <a:lnTo>
                  <a:pt x="28609" y="11125"/>
                </a:lnTo>
                <a:lnTo>
                  <a:pt x="28684" y="11347"/>
                </a:lnTo>
                <a:lnTo>
                  <a:pt x="28776" y="11588"/>
                </a:lnTo>
                <a:lnTo>
                  <a:pt x="28888" y="11811"/>
                </a:lnTo>
                <a:lnTo>
                  <a:pt x="29036" y="12052"/>
                </a:lnTo>
                <a:lnTo>
                  <a:pt x="29184" y="12274"/>
                </a:lnTo>
                <a:lnTo>
                  <a:pt x="29370" y="12497"/>
                </a:lnTo>
                <a:lnTo>
                  <a:pt x="29574" y="12719"/>
                </a:lnTo>
                <a:lnTo>
                  <a:pt x="29796" y="12942"/>
                </a:lnTo>
                <a:lnTo>
                  <a:pt x="30056" y="13164"/>
                </a:lnTo>
                <a:lnTo>
                  <a:pt x="30334" y="13350"/>
                </a:lnTo>
                <a:lnTo>
                  <a:pt x="30612" y="13535"/>
                </a:lnTo>
                <a:lnTo>
                  <a:pt x="30890" y="13702"/>
                </a:lnTo>
                <a:lnTo>
                  <a:pt x="31187" y="13832"/>
                </a:lnTo>
                <a:lnTo>
                  <a:pt x="31483" y="13943"/>
                </a:lnTo>
                <a:lnTo>
                  <a:pt x="31799" y="14036"/>
                </a:lnTo>
                <a:lnTo>
                  <a:pt x="32114" y="14091"/>
                </a:lnTo>
                <a:lnTo>
                  <a:pt x="32410" y="14147"/>
                </a:lnTo>
                <a:lnTo>
                  <a:pt x="32726" y="14165"/>
                </a:lnTo>
                <a:lnTo>
                  <a:pt x="33059" y="14184"/>
                </a:lnTo>
                <a:lnTo>
                  <a:pt x="33374" y="14165"/>
                </a:lnTo>
                <a:lnTo>
                  <a:pt x="33690" y="14128"/>
                </a:lnTo>
                <a:lnTo>
                  <a:pt x="34005" y="14073"/>
                </a:lnTo>
                <a:lnTo>
                  <a:pt x="34320" y="13999"/>
                </a:lnTo>
                <a:lnTo>
                  <a:pt x="34635" y="13906"/>
                </a:lnTo>
                <a:lnTo>
                  <a:pt x="34950" y="13776"/>
                </a:lnTo>
                <a:lnTo>
                  <a:pt x="35266" y="13646"/>
                </a:lnTo>
                <a:lnTo>
                  <a:pt x="35562" y="13498"/>
                </a:lnTo>
                <a:lnTo>
                  <a:pt x="35878" y="13331"/>
                </a:lnTo>
                <a:lnTo>
                  <a:pt x="36174" y="13146"/>
                </a:lnTo>
                <a:lnTo>
                  <a:pt x="36452" y="12942"/>
                </a:lnTo>
                <a:lnTo>
                  <a:pt x="36730" y="12719"/>
                </a:lnTo>
                <a:lnTo>
                  <a:pt x="37009" y="12478"/>
                </a:lnTo>
                <a:lnTo>
                  <a:pt x="37268" y="12219"/>
                </a:lnTo>
                <a:lnTo>
                  <a:pt x="37528" y="11940"/>
                </a:lnTo>
                <a:lnTo>
                  <a:pt x="37769" y="11662"/>
                </a:lnTo>
                <a:lnTo>
                  <a:pt x="38010" y="11347"/>
                </a:lnTo>
                <a:lnTo>
                  <a:pt x="38214" y="11032"/>
                </a:lnTo>
                <a:lnTo>
                  <a:pt x="38436" y="10698"/>
                </a:lnTo>
                <a:lnTo>
                  <a:pt x="38622" y="10346"/>
                </a:lnTo>
                <a:lnTo>
                  <a:pt x="38807" y="9975"/>
                </a:lnTo>
                <a:lnTo>
                  <a:pt x="38974" y="9586"/>
                </a:lnTo>
                <a:lnTo>
                  <a:pt x="38937" y="9475"/>
                </a:lnTo>
                <a:lnTo>
                  <a:pt x="38900" y="9326"/>
                </a:lnTo>
                <a:lnTo>
                  <a:pt x="38863" y="8918"/>
                </a:lnTo>
                <a:lnTo>
                  <a:pt x="38807" y="8418"/>
                </a:lnTo>
                <a:lnTo>
                  <a:pt x="38733" y="7824"/>
                </a:lnTo>
                <a:lnTo>
                  <a:pt x="38622" y="7175"/>
                </a:lnTo>
                <a:lnTo>
                  <a:pt x="38547" y="6823"/>
                </a:lnTo>
                <a:lnTo>
                  <a:pt x="38455" y="6452"/>
                </a:lnTo>
                <a:lnTo>
                  <a:pt x="38362" y="6082"/>
                </a:lnTo>
                <a:lnTo>
                  <a:pt x="38251" y="5711"/>
                </a:lnTo>
                <a:lnTo>
                  <a:pt x="38102" y="5321"/>
                </a:lnTo>
                <a:lnTo>
                  <a:pt x="37954" y="4932"/>
                </a:lnTo>
                <a:lnTo>
                  <a:pt x="37769" y="4543"/>
                </a:lnTo>
                <a:lnTo>
                  <a:pt x="37565" y="4172"/>
                </a:lnTo>
                <a:lnTo>
                  <a:pt x="37342" y="3782"/>
                </a:lnTo>
                <a:lnTo>
                  <a:pt x="37083" y="3412"/>
                </a:lnTo>
                <a:lnTo>
                  <a:pt x="36805" y="3041"/>
                </a:lnTo>
                <a:lnTo>
                  <a:pt x="36489" y="2689"/>
                </a:lnTo>
                <a:lnTo>
                  <a:pt x="36137" y="2336"/>
                </a:lnTo>
                <a:lnTo>
                  <a:pt x="35748" y="2021"/>
                </a:lnTo>
                <a:lnTo>
                  <a:pt x="35321" y="1706"/>
                </a:lnTo>
                <a:lnTo>
                  <a:pt x="34858" y="1409"/>
                </a:lnTo>
                <a:lnTo>
                  <a:pt x="34357" y="1150"/>
                </a:lnTo>
                <a:lnTo>
                  <a:pt x="33819" y="909"/>
                </a:lnTo>
                <a:lnTo>
                  <a:pt x="33245" y="686"/>
                </a:lnTo>
                <a:lnTo>
                  <a:pt x="32614" y="482"/>
                </a:lnTo>
                <a:lnTo>
                  <a:pt x="31928" y="334"/>
                </a:lnTo>
                <a:lnTo>
                  <a:pt x="31205" y="204"/>
                </a:lnTo>
                <a:lnTo>
                  <a:pt x="30371" y="93"/>
                </a:lnTo>
                <a:lnTo>
                  <a:pt x="29574" y="37"/>
                </a:lnTo>
                <a:lnTo>
                  <a:pt x="2879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24"/>
          <p:cNvSpPr/>
          <p:nvPr/>
        </p:nvSpPr>
        <p:spPr>
          <a:xfrm>
            <a:off x="224825" y="1265383"/>
            <a:ext cx="869767" cy="411416"/>
          </a:xfrm>
          <a:custGeom>
            <a:avLst/>
            <a:gdLst/>
            <a:ahLst/>
            <a:cxnLst/>
            <a:rect l="l" t="t" r="r" b="b"/>
            <a:pathLst>
              <a:path w="70086" h="33152" extrusionOk="0">
                <a:moveTo>
                  <a:pt x="28795" y="0"/>
                </a:moveTo>
                <a:lnTo>
                  <a:pt x="28053" y="19"/>
                </a:lnTo>
                <a:lnTo>
                  <a:pt x="27330" y="74"/>
                </a:lnTo>
                <a:lnTo>
                  <a:pt x="26644" y="148"/>
                </a:lnTo>
                <a:lnTo>
                  <a:pt x="25977" y="278"/>
                </a:lnTo>
                <a:lnTo>
                  <a:pt x="25328" y="427"/>
                </a:lnTo>
                <a:lnTo>
                  <a:pt x="24716" y="593"/>
                </a:lnTo>
                <a:lnTo>
                  <a:pt x="24123" y="797"/>
                </a:lnTo>
                <a:lnTo>
                  <a:pt x="23548" y="1020"/>
                </a:lnTo>
                <a:lnTo>
                  <a:pt x="23010" y="1279"/>
                </a:lnTo>
                <a:lnTo>
                  <a:pt x="22491" y="1558"/>
                </a:lnTo>
                <a:lnTo>
                  <a:pt x="21990" y="1854"/>
                </a:lnTo>
                <a:lnTo>
                  <a:pt x="21527" y="2151"/>
                </a:lnTo>
                <a:lnTo>
                  <a:pt x="21082" y="2485"/>
                </a:lnTo>
                <a:lnTo>
                  <a:pt x="20655" y="2837"/>
                </a:lnTo>
                <a:lnTo>
                  <a:pt x="20247" y="3189"/>
                </a:lnTo>
                <a:lnTo>
                  <a:pt x="19877" y="3560"/>
                </a:lnTo>
                <a:lnTo>
                  <a:pt x="19524" y="3931"/>
                </a:lnTo>
                <a:lnTo>
                  <a:pt x="19191" y="4320"/>
                </a:lnTo>
                <a:lnTo>
                  <a:pt x="18894" y="4709"/>
                </a:lnTo>
                <a:lnTo>
                  <a:pt x="18616" y="5117"/>
                </a:lnTo>
                <a:lnTo>
                  <a:pt x="18338" y="5507"/>
                </a:lnTo>
                <a:lnTo>
                  <a:pt x="18097" y="5915"/>
                </a:lnTo>
                <a:lnTo>
                  <a:pt x="17893" y="6304"/>
                </a:lnTo>
                <a:lnTo>
                  <a:pt x="17689" y="6712"/>
                </a:lnTo>
                <a:lnTo>
                  <a:pt x="17503" y="7101"/>
                </a:lnTo>
                <a:lnTo>
                  <a:pt x="17355" y="7491"/>
                </a:lnTo>
                <a:lnTo>
                  <a:pt x="17225" y="7861"/>
                </a:lnTo>
                <a:lnTo>
                  <a:pt x="17096" y="8232"/>
                </a:lnTo>
                <a:lnTo>
                  <a:pt x="17003" y="8585"/>
                </a:lnTo>
                <a:lnTo>
                  <a:pt x="17003" y="8603"/>
                </a:lnTo>
                <a:lnTo>
                  <a:pt x="16984" y="8863"/>
                </a:lnTo>
                <a:lnTo>
                  <a:pt x="16966" y="9437"/>
                </a:lnTo>
                <a:lnTo>
                  <a:pt x="16947" y="10235"/>
                </a:lnTo>
                <a:lnTo>
                  <a:pt x="16966" y="11217"/>
                </a:lnTo>
                <a:lnTo>
                  <a:pt x="17003" y="11755"/>
                </a:lnTo>
                <a:lnTo>
                  <a:pt x="17040" y="12311"/>
                </a:lnTo>
                <a:lnTo>
                  <a:pt x="17096" y="12886"/>
                </a:lnTo>
                <a:lnTo>
                  <a:pt x="17188" y="13479"/>
                </a:lnTo>
                <a:lnTo>
                  <a:pt x="17281" y="14054"/>
                </a:lnTo>
                <a:lnTo>
                  <a:pt x="17411" y="14629"/>
                </a:lnTo>
                <a:lnTo>
                  <a:pt x="17559" y="15185"/>
                </a:lnTo>
                <a:lnTo>
                  <a:pt x="17744" y="15723"/>
                </a:lnTo>
                <a:lnTo>
                  <a:pt x="17782" y="15834"/>
                </a:lnTo>
                <a:lnTo>
                  <a:pt x="17782" y="15927"/>
                </a:lnTo>
                <a:lnTo>
                  <a:pt x="17763" y="16038"/>
                </a:lnTo>
                <a:lnTo>
                  <a:pt x="17726" y="16131"/>
                </a:lnTo>
                <a:lnTo>
                  <a:pt x="17670" y="16205"/>
                </a:lnTo>
                <a:lnTo>
                  <a:pt x="17596" y="16279"/>
                </a:lnTo>
                <a:lnTo>
                  <a:pt x="17503" y="16335"/>
                </a:lnTo>
                <a:lnTo>
                  <a:pt x="17411" y="16372"/>
                </a:lnTo>
                <a:lnTo>
                  <a:pt x="17299" y="16390"/>
                </a:lnTo>
                <a:lnTo>
                  <a:pt x="17207" y="16390"/>
                </a:lnTo>
                <a:lnTo>
                  <a:pt x="17096" y="16372"/>
                </a:lnTo>
                <a:lnTo>
                  <a:pt x="17021" y="16335"/>
                </a:lnTo>
                <a:lnTo>
                  <a:pt x="16929" y="16261"/>
                </a:lnTo>
                <a:lnTo>
                  <a:pt x="16873" y="16186"/>
                </a:lnTo>
                <a:lnTo>
                  <a:pt x="16817" y="16112"/>
                </a:lnTo>
                <a:lnTo>
                  <a:pt x="16780" y="16001"/>
                </a:lnTo>
                <a:lnTo>
                  <a:pt x="16651" y="15408"/>
                </a:lnTo>
                <a:lnTo>
                  <a:pt x="16502" y="14610"/>
                </a:lnTo>
                <a:lnTo>
                  <a:pt x="16335" y="13683"/>
                </a:lnTo>
                <a:lnTo>
                  <a:pt x="16187" y="12645"/>
                </a:lnTo>
                <a:lnTo>
                  <a:pt x="16057" y="11551"/>
                </a:lnTo>
                <a:lnTo>
                  <a:pt x="16020" y="10995"/>
                </a:lnTo>
                <a:lnTo>
                  <a:pt x="15983" y="10457"/>
                </a:lnTo>
                <a:lnTo>
                  <a:pt x="15965" y="9901"/>
                </a:lnTo>
                <a:lnTo>
                  <a:pt x="15965" y="9363"/>
                </a:lnTo>
                <a:lnTo>
                  <a:pt x="15983" y="8844"/>
                </a:lnTo>
                <a:lnTo>
                  <a:pt x="16039" y="8344"/>
                </a:lnTo>
                <a:lnTo>
                  <a:pt x="15501" y="8195"/>
                </a:lnTo>
                <a:lnTo>
                  <a:pt x="14852" y="8065"/>
                </a:lnTo>
                <a:lnTo>
                  <a:pt x="14129" y="7936"/>
                </a:lnTo>
                <a:lnTo>
                  <a:pt x="13332" y="7824"/>
                </a:lnTo>
                <a:lnTo>
                  <a:pt x="12905" y="7787"/>
                </a:lnTo>
                <a:lnTo>
                  <a:pt x="12460" y="7750"/>
                </a:lnTo>
                <a:lnTo>
                  <a:pt x="12015" y="7732"/>
                </a:lnTo>
                <a:lnTo>
                  <a:pt x="11552" y="7713"/>
                </a:lnTo>
                <a:lnTo>
                  <a:pt x="11070" y="7732"/>
                </a:lnTo>
                <a:lnTo>
                  <a:pt x="10588" y="7750"/>
                </a:lnTo>
                <a:lnTo>
                  <a:pt x="10087" y="7806"/>
                </a:lnTo>
                <a:lnTo>
                  <a:pt x="9605" y="7861"/>
                </a:lnTo>
                <a:lnTo>
                  <a:pt x="9104" y="7954"/>
                </a:lnTo>
                <a:lnTo>
                  <a:pt x="8585" y="8047"/>
                </a:lnTo>
                <a:lnTo>
                  <a:pt x="8085" y="8177"/>
                </a:lnTo>
                <a:lnTo>
                  <a:pt x="7584" y="8344"/>
                </a:lnTo>
                <a:lnTo>
                  <a:pt x="7083" y="8529"/>
                </a:lnTo>
                <a:lnTo>
                  <a:pt x="6583" y="8733"/>
                </a:lnTo>
                <a:lnTo>
                  <a:pt x="6082" y="8974"/>
                </a:lnTo>
                <a:lnTo>
                  <a:pt x="5582" y="9252"/>
                </a:lnTo>
                <a:lnTo>
                  <a:pt x="5100" y="9567"/>
                </a:lnTo>
                <a:lnTo>
                  <a:pt x="4617" y="9901"/>
                </a:lnTo>
                <a:lnTo>
                  <a:pt x="4154" y="10290"/>
                </a:lnTo>
                <a:lnTo>
                  <a:pt x="3709" y="10698"/>
                </a:lnTo>
                <a:lnTo>
                  <a:pt x="3264" y="11162"/>
                </a:lnTo>
                <a:lnTo>
                  <a:pt x="2838" y="11644"/>
                </a:lnTo>
                <a:lnTo>
                  <a:pt x="2411" y="12200"/>
                </a:lnTo>
                <a:lnTo>
                  <a:pt x="2022" y="12775"/>
                </a:lnTo>
                <a:lnTo>
                  <a:pt x="1799" y="13146"/>
                </a:lnTo>
                <a:lnTo>
                  <a:pt x="1577" y="13516"/>
                </a:lnTo>
                <a:lnTo>
                  <a:pt x="1373" y="13906"/>
                </a:lnTo>
                <a:lnTo>
                  <a:pt x="1187" y="14277"/>
                </a:lnTo>
                <a:lnTo>
                  <a:pt x="1021" y="14666"/>
                </a:lnTo>
                <a:lnTo>
                  <a:pt x="854" y="15037"/>
                </a:lnTo>
                <a:lnTo>
                  <a:pt x="724" y="15426"/>
                </a:lnTo>
                <a:lnTo>
                  <a:pt x="594" y="15797"/>
                </a:lnTo>
                <a:lnTo>
                  <a:pt x="464" y="16186"/>
                </a:lnTo>
                <a:lnTo>
                  <a:pt x="372" y="16557"/>
                </a:lnTo>
                <a:lnTo>
                  <a:pt x="279" y="16928"/>
                </a:lnTo>
                <a:lnTo>
                  <a:pt x="205" y="17317"/>
                </a:lnTo>
                <a:lnTo>
                  <a:pt x="131" y="17688"/>
                </a:lnTo>
                <a:lnTo>
                  <a:pt x="93" y="18059"/>
                </a:lnTo>
                <a:lnTo>
                  <a:pt x="56" y="18430"/>
                </a:lnTo>
                <a:lnTo>
                  <a:pt x="19" y="18819"/>
                </a:lnTo>
                <a:lnTo>
                  <a:pt x="1" y="19171"/>
                </a:lnTo>
                <a:lnTo>
                  <a:pt x="1" y="19542"/>
                </a:lnTo>
                <a:lnTo>
                  <a:pt x="19" y="19913"/>
                </a:lnTo>
                <a:lnTo>
                  <a:pt x="38" y="20265"/>
                </a:lnTo>
                <a:lnTo>
                  <a:pt x="75" y="20618"/>
                </a:lnTo>
                <a:lnTo>
                  <a:pt x="112" y="20988"/>
                </a:lnTo>
                <a:lnTo>
                  <a:pt x="223" y="21674"/>
                </a:lnTo>
                <a:lnTo>
                  <a:pt x="390" y="22360"/>
                </a:lnTo>
                <a:lnTo>
                  <a:pt x="576" y="23009"/>
                </a:lnTo>
                <a:lnTo>
                  <a:pt x="817" y="23658"/>
                </a:lnTo>
                <a:lnTo>
                  <a:pt x="1095" y="24270"/>
                </a:lnTo>
                <a:lnTo>
                  <a:pt x="1391" y="24864"/>
                </a:lnTo>
                <a:lnTo>
                  <a:pt x="1725" y="25420"/>
                </a:lnTo>
                <a:lnTo>
                  <a:pt x="2096" y="25957"/>
                </a:lnTo>
                <a:lnTo>
                  <a:pt x="2485" y="26458"/>
                </a:lnTo>
                <a:lnTo>
                  <a:pt x="2912" y="26922"/>
                </a:lnTo>
                <a:lnTo>
                  <a:pt x="3375" y="27367"/>
                </a:lnTo>
                <a:lnTo>
                  <a:pt x="3598" y="27552"/>
                </a:lnTo>
                <a:lnTo>
                  <a:pt x="3839" y="27756"/>
                </a:lnTo>
                <a:lnTo>
                  <a:pt x="4098" y="27941"/>
                </a:lnTo>
                <a:lnTo>
                  <a:pt x="4339" y="28108"/>
                </a:lnTo>
                <a:lnTo>
                  <a:pt x="4599" y="28275"/>
                </a:lnTo>
                <a:lnTo>
                  <a:pt x="4858" y="28423"/>
                </a:lnTo>
                <a:lnTo>
                  <a:pt x="5137" y="28572"/>
                </a:lnTo>
                <a:lnTo>
                  <a:pt x="5396" y="28702"/>
                </a:lnTo>
                <a:lnTo>
                  <a:pt x="5674" y="28813"/>
                </a:lnTo>
                <a:lnTo>
                  <a:pt x="5952" y="28924"/>
                </a:lnTo>
                <a:lnTo>
                  <a:pt x="6231" y="29017"/>
                </a:lnTo>
                <a:lnTo>
                  <a:pt x="6527" y="29091"/>
                </a:lnTo>
                <a:lnTo>
                  <a:pt x="6824" y="29165"/>
                </a:lnTo>
                <a:lnTo>
                  <a:pt x="7102" y="29221"/>
                </a:lnTo>
                <a:lnTo>
                  <a:pt x="7417" y="29258"/>
                </a:lnTo>
                <a:lnTo>
                  <a:pt x="7714" y="29295"/>
                </a:lnTo>
                <a:lnTo>
                  <a:pt x="8010" y="29313"/>
                </a:lnTo>
                <a:lnTo>
                  <a:pt x="8622" y="29313"/>
                </a:lnTo>
                <a:lnTo>
                  <a:pt x="8938" y="29276"/>
                </a:lnTo>
                <a:lnTo>
                  <a:pt x="9531" y="29221"/>
                </a:lnTo>
                <a:lnTo>
                  <a:pt x="10106" y="29146"/>
                </a:lnTo>
                <a:lnTo>
                  <a:pt x="11181" y="28980"/>
                </a:lnTo>
                <a:lnTo>
                  <a:pt x="12127" y="28776"/>
                </a:lnTo>
                <a:lnTo>
                  <a:pt x="12979" y="28572"/>
                </a:lnTo>
                <a:lnTo>
                  <a:pt x="13721" y="28349"/>
                </a:lnTo>
                <a:lnTo>
                  <a:pt x="14370" y="28127"/>
                </a:lnTo>
                <a:lnTo>
                  <a:pt x="14926" y="27904"/>
                </a:lnTo>
                <a:lnTo>
                  <a:pt x="15408" y="27682"/>
                </a:lnTo>
                <a:lnTo>
                  <a:pt x="15816" y="27478"/>
                </a:lnTo>
                <a:lnTo>
                  <a:pt x="16150" y="27292"/>
                </a:lnTo>
                <a:lnTo>
                  <a:pt x="16632" y="26996"/>
                </a:lnTo>
                <a:lnTo>
                  <a:pt x="16780" y="26903"/>
                </a:lnTo>
                <a:lnTo>
                  <a:pt x="16892" y="26847"/>
                </a:lnTo>
                <a:lnTo>
                  <a:pt x="16984" y="26847"/>
                </a:lnTo>
                <a:lnTo>
                  <a:pt x="17003" y="26884"/>
                </a:lnTo>
                <a:lnTo>
                  <a:pt x="17096" y="27218"/>
                </a:lnTo>
                <a:lnTo>
                  <a:pt x="17188" y="27515"/>
                </a:lnTo>
                <a:lnTo>
                  <a:pt x="17318" y="27867"/>
                </a:lnTo>
                <a:lnTo>
                  <a:pt x="17522" y="28275"/>
                </a:lnTo>
                <a:lnTo>
                  <a:pt x="17763" y="28702"/>
                </a:lnTo>
                <a:lnTo>
                  <a:pt x="17911" y="28943"/>
                </a:lnTo>
                <a:lnTo>
                  <a:pt x="18078" y="29184"/>
                </a:lnTo>
                <a:lnTo>
                  <a:pt x="18264" y="29425"/>
                </a:lnTo>
                <a:lnTo>
                  <a:pt x="18468" y="29666"/>
                </a:lnTo>
                <a:lnTo>
                  <a:pt x="18690" y="29888"/>
                </a:lnTo>
                <a:lnTo>
                  <a:pt x="18950" y="30129"/>
                </a:lnTo>
                <a:lnTo>
                  <a:pt x="19209" y="30370"/>
                </a:lnTo>
                <a:lnTo>
                  <a:pt x="19487" y="30593"/>
                </a:lnTo>
                <a:lnTo>
                  <a:pt x="19803" y="30815"/>
                </a:lnTo>
                <a:lnTo>
                  <a:pt x="20155" y="31038"/>
                </a:lnTo>
                <a:lnTo>
                  <a:pt x="20507" y="31242"/>
                </a:lnTo>
                <a:lnTo>
                  <a:pt x="20896" y="31427"/>
                </a:lnTo>
                <a:lnTo>
                  <a:pt x="21304" y="31612"/>
                </a:lnTo>
                <a:lnTo>
                  <a:pt x="21749" y="31779"/>
                </a:lnTo>
                <a:lnTo>
                  <a:pt x="22231" y="31928"/>
                </a:lnTo>
                <a:lnTo>
                  <a:pt x="22732" y="32057"/>
                </a:lnTo>
                <a:lnTo>
                  <a:pt x="23270" y="32169"/>
                </a:lnTo>
                <a:lnTo>
                  <a:pt x="23826" y="32243"/>
                </a:lnTo>
                <a:lnTo>
                  <a:pt x="24438" y="32317"/>
                </a:lnTo>
                <a:lnTo>
                  <a:pt x="25068" y="32354"/>
                </a:lnTo>
                <a:lnTo>
                  <a:pt x="25902" y="32373"/>
                </a:lnTo>
                <a:lnTo>
                  <a:pt x="26700" y="32373"/>
                </a:lnTo>
                <a:lnTo>
                  <a:pt x="27460" y="32336"/>
                </a:lnTo>
                <a:lnTo>
                  <a:pt x="28183" y="32261"/>
                </a:lnTo>
                <a:lnTo>
                  <a:pt x="28888" y="32187"/>
                </a:lnTo>
                <a:lnTo>
                  <a:pt x="29537" y="32076"/>
                </a:lnTo>
                <a:lnTo>
                  <a:pt x="30167" y="31946"/>
                </a:lnTo>
                <a:lnTo>
                  <a:pt x="30760" y="31816"/>
                </a:lnTo>
                <a:lnTo>
                  <a:pt x="31316" y="31668"/>
                </a:lnTo>
                <a:lnTo>
                  <a:pt x="31854" y="31520"/>
                </a:lnTo>
                <a:lnTo>
                  <a:pt x="32355" y="31353"/>
                </a:lnTo>
                <a:lnTo>
                  <a:pt x="32800" y="31186"/>
                </a:lnTo>
                <a:lnTo>
                  <a:pt x="33634" y="30852"/>
                </a:lnTo>
                <a:lnTo>
                  <a:pt x="34339" y="30556"/>
                </a:lnTo>
                <a:lnTo>
                  <a:pt x="34116" y="30519"/>
                </a:lnTo>
                <a:lnTo>
                  <a:pt x="34209" y="30426"/>
                </a:lnTo>
                <a:lnTo>
                  <a:pt x="34487" y="30148"/>
                </a:lnTo>
                <a:lnTo>
                  <a:pt x="34672" y="29944"/>
                </a:lnTo>
                <a:lnTo>
                  <a:pt x="34895" y="29703"/>
                </a:lnTo>
                <a:lnTo>
                  <a:pt x="35117" y="29388"/>
                </a:lnTo>
                <a:lnTo>
                  <a:pt x="35340" y="29035"/>
                </a:lnTo>
                <a:lnTo>
                  <a:pt x="35562" y="28646"/>
                </a:lnTo>
                <a:lnTo>
                  <a:pt x="35785" y="28201"/>
                </a:lnTo>
                <a:lnTo>
                  <a:pt x="35989" y="27700"/>
                </a:lnTo>
                <a:lnTo>
                  <a:pt x="36156" y="27163"/>
                </a:lnTo>
                <a:lnTo>
                  <a:pt x="36248" y="26866"/>
                </a:lnTo>
                <a:lnTo>
                  <a:pt x="36304" y="26551"/>
                </a:lnTo>
                <a:lnTo>
                  <a:pt x="36378" y="26236"/>
                </a:lnTo>
                <a:lnTo>
                  <a:pt x="36415" y="25902"/>
                </a:lnTo>
                <a:lnTo>
                  <a:pt x="36452" y="25568"/>
                </a:lnTo>
                <a:lnTo>
                  <a:pt x="36489" y="25216"/>
                </a:lnTo>
                <a:lnTo>
                  <a:pt x="36489" y="24845"/>
                </a:lnTo>
                <a:lnTo>
                  <a:pt x="36489" y="24456"/>
                </a:lnTo>
                <a:lnTo>
                  <a:pt x="36471" y="24085"/>
                </a:lnTo>
                <a:lnTo>
                  <a:pt x="36415" y="23733"/>
                </a:lnTo>
                <a:lnTo>
                  <a:pt x="36341" y="23399"/>
                </a:lnTo>
                <a:lnTo>
                  <a:pt x="36248" y="23084"/>
                </a:lnTo>
                <a:lnTo>
                  <a:pt x="36119" y="22787"/>
                </a:lnTo>
                <a:lnTo>
                  <a:pt x="35970" y="22527"/>
                </a:lnTo>
                <a:lnTo>
                  <a:pt x="35803" y="22286"/>
                </a:lnTo>
                <a:lnTo>
                  <a:pt x="35636" y="22064"/>
                </a:lnTo>
                <a:lnTo>
                  <a:pt x="35433" y="21841"/>
                </a:lnTo>
                <a:lnTo>
                  <a:pt x="35210" y="21656"/>
                </a:lnTo>
                <a:lnTo>
                  <a:pt x="34988" y="21489"/>
                </a:lnTo>
                <a:lnTo>
                  <a:pt x="34747" y="21341"/>
                </a:lnTo>
                <a:lnTo>
                  <a:pt x="34505" y="21211"/>
                </a:lnTo>
                <a:lnTo>
                  <a:pt x="34246" y="21100"/>
                </a:lnTo>
                <a:lnTo>
                  <a:pt x="33968" y="21007"/>
                </a:lnTo>
                <a:lnTo>
                  <a:pt x="33690" y="20933"/>
                </a:lnTo>
                <a:lnTo>
                  <a:pt x="33412" y="20877"/>
                </a:lnTo>
                <a:lnTo>
                  <a:pt x="33133" y="20822"/>
                </a:lnTo>
                <a:lnTo>
                  <a:pt x="32855" y="20803"/>
                </a:lnTo>
                <a:lnTo>
                  <a:pt x="32577" y="20785"/>
                </a:lnTo>
                <a:lnTo>
                  <a:pt x="32299" y="20785"/>
                </a:lnTo>
                <a:lnTo>
                  <a:pt x="32021" y="20803"/>
                </a:lnTo>
                <a:lnTo>
                  <a:pt x="31743" y="20840"/>
                </a:lnTo>
                <a:lnTo>
                  <a:pt x="31465" y="20877"/>
                </a:lnTo>
                <a:lnTo>
                  <a:pt x="31205" y="20933"/>
                </a:lnTo>
                <a:lnTo>
                  <a:pt x="30964" y="21007"/>
                </a:lnTo>
                <a:lnTo>
                  <a:pt x="30723" y="21100"/>
                </a:lnTo>
                <a:lnTo>
                  <a:pt x="30482" y="21192"/>
                </a:lnTo>
                <a:lnTo>
                  <a:pt x="30278" y="21304"/>
                </a:lnTo>
                <a:lnTo>
                  <a:pt x="30074" y="21415"/>
                </a:lnTo>
                <a:lnTo>
                  <a:pt x="29889" y="21545"/>
                </a:lnTo>
                <a:lnTo>
                  <a:pt x="29722" y="21693"/>
                </a:lnTo>
                <a:lnTo>
                  <a:pt x="29574" y="21841"/>
                </a:lnTo>
                <a:lnTo>
                  <a:pt x="29444" y="22008"/>
                </a:lnTo>
                <a:lnTo>
                  <a:pt x="29314" y="22175"/>
                </a:lnTo>
                <a:lnTo>
                  <a:pt x="29203" y="22342"/>
                </a:lnTo>
                <a:lnTo>
                  <a:pt x="29110" y="22509"/>
                </a:lnTo>
                <a:lnTo>
                  <a:pt x="29036" y="22694"/>
                </a:lnTo>
                <a:lnTo>
                  <a:pt x="28962" y="22880"/>
                </a:lnTo>
                <a:lnTo>
                  <a:pt x="28925" y="23065"/>
                </a:lnTo>
                <a:lnTo>
                  <a:pt x="28869" y="23250"/>
                </a:lnTo>
                <a:lnTo>
                  <a:pt x="28850" y="23436"/>
                </a:lnTo>
                <a:lnTo>
                  <a:pt x="28832" y="23621"/>
                </a:lnTo>
                <a:lnTo>
                  <a:pt x="28813" y="23807"/>
                </a:lnTo>
                <a:lnTo>
                  <a:pt x="28832" y="24178"/>
                </a:lnTo>
                <a:lnTo>
                  <a:pt x="28888" y="24530"/>
                </a:lnTo>
                <a:lnTo>
                  <a:pt x="28999" y="24864"/>
                </a:lnTo>
                <a:lnTo>
                  <a:pt x="29129" y="25160"/>
                </a:lnTo>
                <a:lnTo>
                  <a:pt x="29203" y="25290"/>
                </a:lnTo>
                <a:lnTo>
                  <a:pt x="29295" y="25420"/>
                </a:lnTo>
                <a:lnTo>
                  <a:pt x="29388" y="25550"/>
                </a:lnTo>
                <a:lnTo>
                  <a:pt x="29481" y="25661"/>
                </a:lnTo>
                <a:lnTo>
                  <a:pt x="29592" y="25753"/>
                </a:lnTo>
                <a:lnTo>
                  <a:pt x="29703" y="25846"/>
                </a:lnTo>
                <a:lnTo>
                  <a:pt x="29833" y="25902"/>
                </a:lnTo>
                <a:lnTo>
                  <a:pt x="29963" y="25957"/>
                </a:lnTo>
                <a:lnTo>
                  <a:pt x="30093" y="26013"/>
                </a:lnTo>
                <a:lnTo>
                  <a:pt x="30241" y="26032"/>
                </a:lnTo>
                <a:lnTo>
                  <a:pt x="30389" y="26050"/>
                </a:lnTo>
                <a:lnTo>
                  <a:pt x="30538" y="26032"/>
                </a:lnTo>
                <a:lnTo>
                  <a:pt x="31075" y="25976"/>
                </a:lnTo>
                <a:lnTo>
                  <a:pt x="31520" y="25939"/>
                </a:lnTo>
                <a:lnTo>
                  <a:pt x="31854" y="25920"/>
                </a:lnTo>
                <a:lnTo>
                  <a:pt x="32095" y="25957"/>
                </a:lnTo>
                <a:lnTo>
                  <a:pt x="32188" y="25976"/>
                </a:lnTo>
                <a:lnTo>
                  <a:pt x="32262" y="25995"/>
                </a:lnTo>
                <a:lnTo>
                  <a:pt x="32318" y="26032"/>
                </a:lnTo>
                <a:lnTo>
                  <a:pt x="32373" y="26087"/>
                </a:lnTo>
                <a:lnTo>
                  <a:pt x="32410" y="26143"/>
                </a:lnTo>
                <a:lnTo>
                  <a:pt x="32429" y="26198"/>
                </a:lnTo>
                <a:lnTo>
                  <a:pt x="32447" y="26365"/>
                </a:lnTo>
                <a:lnTo>
                  <a:pt x="32447" y="26551"/>
                </a:lnTo>
                <a:lnTo>
                  <a:pt x="32429" y="26755"/>
                </a:lnTo>
                <a:lnTo>
                  <a:pt x="32392" y="26866"/>
                </a:lnTo>
                <a:lnTo>
                  <a:pt x="32355" y="26959"/>
                </a:lnTo>
                <a:lnTo>
                  <a:pt x="32318" y="27051"/>
                </a:lnTo>
                <a:lnTo>
                  <a:pt x="32243" y="27144"/>
                </a:lnTo>
                <a:lnTo>
                  <a:pt x="32151" y="27218"/>
                </a:lnTo>
                <a:lnTo>
                  <a:pt x="32040" y="27274"/>
                </a:lnTo>
                <a:lnTo>
                  <a:pt x="31910" y="27329"/>
                </a:lnTo>
                <a:lnTo>
                  <a:pt x="31743" y="27385"/>
                </a:lnTo>
                <a:lnTo>
                  <a:pt x="31539" y="27404"/>
                </a:lnTo>
                <a:lnTo>
                  <a:pt x="31298" y="27422"/>
                </a:lnTo>
                <a:lnTo>
                  <a:pt x="31038" y="27404"/>
                </a:lnTo>
                <a:lnTo>
                  <a:pt x="30723" y="27367"/>
                </a:lnTo>
                <a:lnTo>
                  <a:pt x="30389" y="27311"/>
                </a:lnTo>
                <a:lnTo>
                  <a:pt x="30056" y="27218"/>
                </a:lnTo>
                <a:lnTo>
                  <a:pt x="29740" y="27107"/>
                </a:lnTo>
                <a:lnTo>
                  <a:pt x="29425" y="26977"/>
                </a:lnTo>
                <a:lnTo>
                  <a:pt x="29129" y="26810"/>
                </a:lnTo>
                <a:lnTo>
                  <a:pt x="28850" y="26606"/>
                </a:lnTo>
                <a:lnTo>
                  <a:pt x="28572" y="26384"/>
                </a:lnTo>
                <a:lnTo>
                  <a:pt x="28331" y="26143"/>
                </a:lnTo>
                <a:lnTo>
                  <a:pt x="28127" y="25846"/>
                </a:lnTo>
                <a:lnTo>
                  <a:pt x="27942" y="25531"/>
                </a:lnTo>
                <a:lnTo>
                  <a:pt x="27868" y="25364"/>
                </a:lnTo>
                <a:lnTo>
                  <a:pt x="27794" y="25179"/>
                </a:lnTo>
                <a:lnTo>
                  <a:pt x="27738" y="24993"/>
                </a:lnTo>
                <a:lnTo>
                  <a:pt x="27682" y="24808"/>
                </a:lnTo>
                <a:lnTo>
                  <a:pt x="27645" y="24604"/>
                </a:lnTo>
                <a:lnTo>
                  <a:pt x="27608" y="24381"/>
                </a:lnTo>
                <a:lnTo>
                  <a:pt x="27590" y="24159"/>
                </a:lnTo>
                <a:lnTo>
                  <a:pt x="27571" y="23936"/>
                </a:lnTo>
                <a:lnTo>
                  <a:pt x="27590" y="23695"/>
                </a:lnTo>
                <a:lnTo>
                  <a:pt x="27608" y="23454"/>
                </a:lnTo>
                <a:lnTo>
                  <a:pt x="27627" y="23195"/>
                </a:lnTo>
                <a:lnTo>
                  <a:pt x="27664" y="22935"/>
                </a:lnTo>
                <a:lnTo>
                  <a:pt x="27719" y="22676"/>
                </a:lnTo>
                <a:lnTo>
                  <a:pt x="27794" y="22416"/>
                </a:lnTo>
                <a:lnTo>
                  <a:pt x="27886" y="22157"/>
                </a:lnTo>
                <a:lnTo>
                  <a:pt x="27979" y="21916"/>
                </a:lnTo>
                <a:lnTo>
                  <a:pt x="28090" y="21674"/>
                </a:lnTo>
                <a:lnTo>
                  <a:pt x="28220" y="21433"/>
                </a:lnTo>
                <a:lnTo>
                  <a:pt x="28350" y="21211"/>
                </a:lnTo>
                <a:lnTo>
                  <a:pt x="28498" y="21007"/>
                </a:lnTo>
                <a:lnTo>
                  <a:pt x="28665" y="20803"/>
                </a:lnTo>
                <a:lnTo>
                  <a:pt x="28832" y="20599"/>
                </a:lnTo>
                <a:lnTo>
                  <a:pt x="29017" y="20414"/>
                </a:lnTo>
                <a:lnTo>
                  <a:pt x="29221" y="20247"/>
                </a:lnTo>
                <a:lnTo>
                  <a:pt x="29425" y="20080"/>
                </a:lnTo>
                <a:lnTo>
                  <a:pt x="29629" y="19932"/>
                </a:lnTo>
                <a:lnTo>
                  <a:pt x="29852" y="19783"/>
                </a:lnTo>
                <a:lnTo>
                  <a:pt x="30093" y="19672"/>
                </a:lnTo>
                <a:lnTo>
                  <a:pt x="30334" y="19561"/>
                </a:lnTo>
                <a:lnTo>
                  <a:pt x="30575" y="19450"/>
                </a:lnTo>
                <a:lnTo>
                  <a:pt x="30834" y="19375"/>
                </a:lnTo>
                <a:lnTo>
                  <a:pt x="31094" y="19301"/>
                </a:lnTo>
                <a:lnTo>
                  <a:pt x="31354" y="19246"/>
                </a:lnTo>
                <a:lnTo>
                  <a:pt x="31632" y="19209"/>
                </a:lnTo>
                <a:lnTo>
                  <a:pt x="31928" y="19190"/>
                </a:lnTo>
                <a:lnTo>
                  <a:pt x="32206" y="19190"/>
                </a:lnTo>
                <a:lnTo>
                  <a:pt x="32503" y="19209"/>
                </a:lnTo>
                <a:lnTo>
                  <a:pt x="32800" y="19227"/>
                </a:lnTo>
                <a:lnTo>
                  <a:pt x="33115" y="19283"/>
                </a:lnTo>
                <a:lnTo>
                  <a:pt x="33412" y="19357"/>
                </a:lnTo>
                <a:lnTo>
                  <a:pt x="33727" y="19450"/>
                </a:lnTo>
                <a:lnTo>
                  <a:pt x="34042" y="19561"/>
                </a:lnTo>
                <a:lnTo>
                  <a:pt x="34357" y="19691"/>
                </a:lnTo>
                <a:lnTo>
                  <a:pt x="34672" y="19839"/>
                </a:lnTo>
                <a:lnTo>
                  <a:pt x="34988" y="20006"/>
                </a:lnTo>
                <a:lnTo>
                  <a:pt x="35284" y="20173"/>
                </a:lnTo>
                <a:lnTo>
                  <a:pt x="35562" y="20340"/>
                </a:lnTo>
                <a:lnTo>
                  <a:pt x="35840" y="20543"/>
                </a:lnTo>
                <a:lnTo>
                  <a:pt x="36081" y="20729"/>
                </a:lnTo>
                <a:lnTo>
                  <a:pt x="36304" y="20933"/>
                </a:lnTo>
                <a:lnTo>
                  <a:pt x="36526" y="21137"/>
                </a:lnTo>
                <a:lnTo>
                  <a:pt x="36712" y="21341"/>
                </a:lnTo>
                <a:lnTo>
                  <a:pt x="36897" y="21563"/>
                </a:lnTo>
                <a:lnTo>
                  <a:pt x="37064" y="21786"/>
                </a:lnTo>
                <a:lnTo>
                  <a:pt x="37231" y="22008"/>
                </a:lnTo>
                <a:lnTo>
                  <a:pt x="37361" y="22231"/>
                </a:lnTo>
                <a:lnTo>
                  <a:pt x="37491" y="22472"/>
                </a:lnTo>
                <a:lnTo>
                  <a:pt x="37602" y="22713"/>
                </a:lnTo>
                <a:lnTo>
                  <a:pt x="37695" y="22972"/>
                </a:lnTo>
                <a:lnTo>
                  <a:pt x="37787" y="23213"/>
                </a:lnTo>
                <a:lnTo>
                  <a:pt x="37861" y="23473"/>
                </a:lnTo>
                <a:lnTo>
                  <a:pt x="37917" y="23733"/>
                </a:lnTo>
                <a:lnTo>
                  <a:pt x="37954" y="23992"/>
                </a:lnTo>
                <a:lnTo>
                  <a:pt x="37991" y="24252"/>
                </a:lnTo>
                <a:lnTo>
                  <a:pt x="38010" y="24511"/>
                </a:lnTo>
                <a:lnTo>
                  <a:pt x="38028" y="24789"/>
                </a:lnTo>
                <a:lnTo>
                  <a:pt x="38028" y="25327"/>
                </a:lnTo>
                <a:lnTo>
                  <a:pt x="37973" y="25883"/>
                </a:lnTo>
                <a:lnTo>
                  <a:pt x="37880" y="26440"/>
                </a:lnTo>
                <a:lnTo>
                  <a:pt x="37750" y="26996"/>
                </a:lnTo>
                <a:lnTo>
                  <a:pt x="37583" y="27552"/>
                </a:lnTo>
                <a:lnTo>
                  <a:pt x="37398" y="28127"/>
                </a:lnTo>
                <a:lnTo>
                  <a:pt x="37231" y="28609"/>
                </a:lnTo>
                <a:lnTo>
                  <a:pt x="37046" y="29035"/>
                </a:lnTo>
                <a:lnTo>
                  <a:pt x="36879" y="29406"/>
                </a:lnTo>
                <a:lnTo>
                  <a:pt x="36730" y="29721"/>
                </a:lnTo>
                <a:lnTo>
                  <a:pt x="36582" y="29981"/>
                </a:lnTo>
                <a:lnTo>
                  <a:pt x="36452" y="30203"/>
                </a:lnTo>
                <a:lnTo>
                  <a:pt x="36323" y="30370"/>
                </a:lnTo>
                <a:lnTo>
                  <a:pt x="36545" y="30593"/>
                </a:lnTo>
                <a:lnTo>
                  <a:pt x="36805" y="30852"/>
                </a:lnTo>
                <a:lnTo>
                  <a:pt x="37120" y="31112"/>
                </a:lnTo>
                <a:lnTo>
                  <a:pt x="37491" y="31408"/>
                </a:lnTo>
                <a:lnTo>
                  <a:pt x="37898" y="31705"/>
                </a:lnTo>
                <a:lnTo>
                  <a:pt x="38381" y="31983"/>
                </a:lnTo>
                <a:lnTo>
                  <a:pt x="38918" y="32261"/>
                </a:lnTo>
                <a:lnTo>
                  <a:pt x="39215" y="32391"/>
                </a:lnTo>
                <a:lnTo>
                  <a:pt x="39512" y="32502"/>
                </a:lnTo>
                <a:lnTo>
                  <a:pt x="39827" y="32632"/>
                </a:lnTo>
                <a:lnTo>
                  <a:pt x="40179" y="32725"/>
                </a:lnTo>
                <a:lnTo>
                  <a:pt x="40531" y="32836"/>
                </a:lnTo>
                <a:lnTo>
                  <a:pt x="40902" y="32910"/>
                </a:lnTo>
                <a:lnTo>
                  <a:pt x="41291" y="32984"/>
                </a:lnTo>
                <a:lnTo>
                  <a:pt x="41699" y="33059"/>
                </a:lnTo>
                <a:lnTo>
                  <a:pt x="42126" y="33096"/>
                </a:lnTo>
                <a:lnTo>
                  <a:pt x="42571" y="33133"/>
                </a:lnTo>
                <a:lnTo>
                  <a:pt x="43034" y="33151"/>
                </a:lnTo>
                <a:lnTo>
                  <a:pt x="43516" y="33151"/>
                </a:lnTo>
                <a:lnTo>
                  <a:pt x="44036" y="33133"/>
                </a:lnTo>
                <a:lnTo>
                  <a:pt x="44555" y="33096"/>
                </a:lnTo>
                <a:lnTo>
                  <a:pt x="45092" y="33040"/>
                </a:lnTo>
                <a:lnTo>
                  <a:pt x="45649" y="32966"/>
                </a:lnTo>
                <a:lnTo>
                  <a:pt x="46242" y="32873"/>
                </a:lnTo>
                <a:lnTo>
                  <a:pt x="46854" y="32743"/>
                </a:lnTo>
                <a:lnTo>
                  <a:pt x="47336" y="32632"/>
                </a:lnTo>
                <a:lnTo>
                  <a:pt x="47799" y="32502"/>
                </a:lnTo>
                <a:lnTo>
                  <a:pt x="48244" y="32373"/>
                </a:lnTo>
                <a:lnTo>
                  <a:pt x="48671" y="32224"/>
                </a:lnTo>
                <a:lnTo>
                  <a:pt x="49097" y="32057"/>
                </a:lnTo>
                <a:lnTo>
                  <a:pt x="49487" y="31909"/>
                </a:lnTo>
                <a:lnTo>
                  <a:pt x="49857" y="31724"/>
                </a:lnTo>
                <a:lnTo>
                  <a:pt x="50210" y="31557"/>
                </a:lnTo>
                <a:lnTo>
                  <a:pt x="50543" y="31371"/>
                </a:lnTo>
                <a:lnTo>
                  <a:pt x="50859" y="31167"/>
                </a:lnTo>
                <a:lnTo>
                  <a:pt x="51174" y="30982"/>
                </a:lnTo>
                <a:lnTo>
                  <a:pt x="51470" y="30778"/>
                </a:lnTo>
                <a:lnTo>
                  <a:pt x="51730" y="30574"/>
                </a:lnTo>
                <a:lnTo>
                  <a:pt x="52008" y="30370"/>
                </a:lnTo>
                <a:lnTo>
                  <a:pt x="52249" y="30148"/>
                </a:lnTo>
                <a:lnTo>
                  <a:pt x="52472" y="29944"/>
                </a:lnTo>
                <a:lnTo>
                  <a:pt x="52898" y="29499"/>
                </a:lnTo>
                <a:lnTo>
                  <a:pt x="53287" y="29072"/>
                </a:lnTo>
                <a:lnTo>
                  <a:pt x="53621" y="28627"/>
                </a:lnTo>
                <a:lnTo>
                  <a:pt x="53899" y="28201"/>
                </a:lnTo>
                <a:lnTo>
                  <a:pt x="54159" y="27793"/>
                </a:lnTo>
                <a:lnTo>
                  <a:pt x="54381" y="27404"/>
                </a:lnTo>
                <a:lnTo>
                  <a:pt x="54567" y="27033"/>
                </a:lnTo>
                <a:lnTo>
                  <a:pt x="54734" y="26681"/>
                </a:lnTo>
                <a:lnTo>
                  <a:pt x="54641" y="25809"/>
                </a:lnTo>
                <a:lnTo>
                  <a:pt x="54585" y="25309"/>
                </a:lnTo>
                <a:lnTo>
                  <a:pt x="54511" y="24789"/>
                </a:lnTo>
                <a:lnTo>
                  <a:pt x="54400" y="24233"/>
                </a:lnTo>
                <a:lnTo>
                  <a:pt x="54270" y="23658"/>
                </a:lnTo>
                <a:lnTo>
                  <a:pt x="54103" y="23084"/>
                </a:lnTo>
                <a:lnTo>
                  <a:pt x="53918" y="22527"/>
                </a:lnTo>
                <a:lnTo>
                  <a:pt x="53695" y="21990"/>
                </a:lnTo>
                <a:lnTo>
                  <a:pt x="53566" y="21730"/>
                </a:lnTo>
                <a:lnTo>
                  <a:pt x="53436" y="21471"/>
                </a:lnTo>
                <a:lnTo>
                  <a:pt x="53287" y="21229"/>
                </a:lnTo>
                <a:lnTo>
                  <a:pt x="53139" y="20988"/>
                </a:lnTo>
                <a:lnTo>
                  <a:pt x="52972" y="20766"/>
                </a:lnTo>
                <a:lnTo>
                  <a:pt x="52787" y="20562"/>
                </a:lnTo>
                <a:lnTo>
                  <a:pt x="52601" y="20358"/>
                </a:lnTo>
                <a:lnTo>
                  <a:pt x="52398" y="20191"/>
                </a:lnTo>
                <a:lnTo>
                  <a:pt x="52194" y="20024"/>
                </a:lnTo>
                <a:lnTo>
                  <a:pt x="51971" y="19876"/>
                </a:lnTo>
                <a:lnTo>
                  <a:pt x="51730" y="19746"/>
                </a:lnTo>
                <a:lnTo>
                  <a:pt x="51489" y="19635"/>
                </a:lnTo>
                <a:lnTo>
                  <a:pt x="51229" y="19561"/>
                </a:lnTo>
                <a:lnTo>
                  <a:pt x="50951" y="19505"/>
                </a:lnTo>
                <a:lnTo>
                  <a:pt x="50581" y="19450"/>
                </a:lnTo>
                <a:lnTo>
                  <a:pt x="50247" y="19412"/>
                </a:lnTo>
                <a:lnTo>
                  <a:pt x="49913" y="19375"/>
                </a:lnTo>
                <a:lnTo>
                  <a:pt x="49579" y="19357"/>
                </a:lnTo>
                <a:lnTo>
                  <a:pt x="49264" y="19375"/>
                </a:lnTo>
                <a:lnTo>
                  <a:pt x="48967" y="19375"/>
                </a:lnTo>
                <a:lnTo>
                  <a:pt x="48671" y="19412"/>
                </a:lnTo>
                <a:lnTo>
                  <a:pt x="48393" y="19450"/>
                </a:lnTo>
                <a:lnTo>
                  <a:pt x="48115" y="19505"/>
                </a:lnTo>
                <a:lnTo>
                  <a:pt x="47855" y="19561"/>
                </a:lnTo>
                <a:lnTo>
                  <a:pt x="47595" y="19635"/>
                </a:lnTo>
                <a:lnTo>
                  <a:pt x="47373" y="19728"/>
                </a:lnTo>
                <a:lnTo>
                  <a:pt x="47132" y="19820"/>
                </a:lnTo>
                <a:lnTo>
                  <a:pt x="46928" y="19932"/>
                </a:lnTo>
                <a:lnTo>
                  <a:pt x="46724" y="20061"/>
                </a:lnTo>
                <a:lnTo>
                  <a:pt x="46520" y="20191"/>
                </a:lnTo>
                <a:lnTo>
                  <a:pt x="46353" y="20321"/>
                </a:lnTo>
                <a:lnTo>
                  <a:pt x="46186" y="20469"/>
                </a:lnTo>
                <a:lnTo>
                  <a:pt x="46019" y="20618"/>
                </a:lnTo>
                <a:lnTo>
                  <a:pt x="45871" y="20785"/>
                </a:lnTo>
                <a:lnTo>
                  <a:pt x="45741" y="20951"/>
                </a:lnTo>
                <a:lnTo>
                  <a:pt x="45612" y="21137"/>
                </a:lnTo>
                <a:lnTo>
                  <a:pt x="45500" y="21322"/>
                </a:lnTo>
                <a:lnTo>
                  <a:pt x="45408" y="21526"/>
                </a:lnTo>
                <a:lnTo>
                  <a:pt x="45333" y="21712"/>
                </a:lnTo>
                <a:lnTo>
                  <a:pt x="45259" y="21916"/>
                </a:lnTo>
                <a:lnTo>
                  <a:pt x="45185" y="22138"/>
                </a:lnTo>
                <a:lnTo>
                  <a:pt x="45148" y="22360"/>
                </a:lnTo>
                <a:lnTo>
                  <a:pt x="45111" y="22583"/>
                </a:lnTo>
                <a:lnTo>
                  <a:pt x="45092" y="22805"/>
                </a:lnTo>
                <a:lnTo>
                  <a:pt x="45074" y="23028"/>
                </a:lnTo>
                <a:lnTo>
                  <a:pt x="45074" y="23269"/>
                </a:lnTo>
                <a:lnTo>
                  <a:pt x="45111" y="23733"/>
                </a:lnTo>
                <a:lnTo>
                  <a:pt x="45167" y="24178"/>
                </a:lnTo>
                <a:lnTo>
                  <a:pt x="45241" y="24585"/>
                </a:lnTo>
                <a:lnTo>
                  <a:pt x="45352" y="24993"/>
                </a:lnTo>
                <a:lnTo>
                  <a:pt x="45482" y="25346"/>
                </a:lnTo>
                <a:lnTo>
                  <a:pt x="45630" y="25698"/>
                </a:lnTo>
                <a:lnTo>
                  <a:pt x="45797" y="25995"/>
                </a:lnTo>
                <a:lnTo>
                  <a:pt x="45982" y="26273"/>
                </a:lnTo>
                <a:lnTo>
                  <a:pt x="46186" y="26514"/>
                </a:lnTo>
                <a:lnTo>
                  <a:pt x="46409" y="26736"/>
                </a:lnTo>
                <a:lnTo>
                  <a:pt x="46650" y="26903"/>
                </a:lnTo>
                <a:lnTo>
                  <a:pt x="46909" y="27051"/>
                </a:lnTo>
                <a:lnTo>
                  <a:pt x="47169" y="27144"/>
                </a:lnTo>
                <a:lnTo>
                  <a:pt x="47447" y="27200"/>
                </a:lnTo>
                <a:lnTo>
                  <a:pt x="47744" y="27200"/>
                </a:lnTo>
                <a:lnTo>
                  <a:pt x="48040" y="27181"/>
                </a:lnTo>
                <a:lnTo>
                  <a:pt x="48319" y="27126"/>
                </a:lnTo>
                <a:lnTo>
                  <a:pt x="48578" y="27051"/>
                </a:lnTo>
                <a:lnTo>
                  <a:pt x="48819" y="26977"/>
                </a:lnTo>
                <a:lnTo>
                  <a:pt x="49042" y="26903"/>
                </a:lnTo>
                <a:lnTo>
                  <a:pt x="49394" y="26736"/>
                </a:lnTo>
                <a:lnTo>
                  <a:pt x="49672" y="26588"/>
                </a:lnTo>
                <a:lnTo>
                  <a:pt x="49913" y="26477"/>
                </a:lnTo>
                <a:lnTo>
                  <a:pt x="50024" y="26440"/>
                </a:lnTo>
                <a:lnTo>
                  <a:pt x="50117" y="26421"/>
                </a:lnTo>
                <a:lnTo>
                  <a:pt x="50210" y="26402"/>
                </a:lnTo>
                <a:lnTo>
                  <a:pt x="50284" y="26421"/>
                </a:lnTo>
                <a:lnTo>
                  <a:pt x="50377" y="26458"/>
                </a:lnTo>
                <a:lnTo>
                  <a:pt x="50469" y="26514"/>
                </a:lnTo>
                <a:lnTo>
                  <a:pt x="50543" y="26588"/>
                </a:lnTo>
                <a:lnTo>
                  <a:pt x="50618" y="26699"/>
                </a:lnTo>
                <a:lnTo>
                  <a:pt x="50673" y="26829"/>
                </a:lnTo>
                <a:lnTo>
                  <a:pt x="50710" y="26959"/>
                </a:lnTo>
                <a:lnTo>
                  <a:pt x="50729" y="27126"/>
                </a:lnTo>
                <a:lnTo>
                  <a:pt x="50729" y="27292"/>
                </a:lnTo>
                <a:lnTo>
                  <a:pt x="50692" y="27459"/>
                </a:lnTo>
                <a:lnTo>
                  <a:pt x="50636" y="27626"/>
                </a:lnTo>
                <a:lnTo>
                  <a:pt x="50543" y="27812"/>
                </a:lnTo>
                <a:lnTo>
                  <a:pt x="50414" y="27978"/>
                </a:lnTo>
                <a:lnTo>
                  <a:pt x="50247" y="28145"/>
                </a:lnTo>
                <a:lnTo>
                  <a:pt x="50043" y="28294"/>
                </a:lnTo>
                <a:lnTo>
                  <a:pt x="49802" y="28442"/>
                </a:lnTo>
                <a:lnTo>
                  <a:pt x="49524" y="28553"/>
                </a:lnTo>
                <a:lnTo>
                  <a:pt x="49190" y="28664"/>
                </a:lnTo>
                <a:lnTo>
                  <a:pt x="48801" y="28757"/>
                </a:lnTo>
                <a:lnTo>
                  <a:pt x="48597" y="28776"/>
                </a:lnTo>
                <a:lnTo>
                  <a:pt x="48374" y="28794"/>
                </a:lnTo>
                <a:lnTo>
                  <a:pt x="48152" y="28794"/>
                </a:lnTo>
                <a:lnTo>
                  <a:pt x="47948" y="28776"/>
                </a:lnTo>
                <a:lnTo>
                  <a:pt x="47725" y="28739"/>
                </a:lnTo>
                <a:lnTo>
                  <a:pt x="47484" y="28702"/>
                </a:lnTo>
                <a:lnTo>
                  <a:pt x="47262" y="28646"/>
                </a:lnTo>
                <a:lnTo>
                  <a:pt x="47039" y="28572"/>
                </a:lnTo>
                <a:lnTo>
                  <a:pt x="46817" y="28479"/>
                </a:lnTo>
                <a:lnTo>
                  <a:pt x="46594" y="28368"/>
                </a:lnTo>
                <a:lnTo>
                  <a:pt x="46372" y="28257"/>
                </a:lnTo>
                <a:lnTo>
                  <a:pt x="46168" y="28127"/>
                </a:lnTo>
                <a:lnTo>
                  <a:pt x="45945" y="27997"/>
                </a:lnTo>
                <a:lnTo>
                  <a:pt x="45741" y="27849"/>
                </a:lnTo>
                <a:lnTo>
                  <a:pt x="45537" y="27682"/>
                </a:lnTo>
                <a:lnTo>
                  <a:pt x="45352" y="27496"/>
                </a:lnTo>
                <a:lnTo>
                  <a:pt x="45167" y="27311"/>
                </a:lnTo>
                <a:lnTo>
                  <a:pt x="44981" y="27107"/>
                </a:lnTo>
                <a:lnTo>
                  <a:pt x="44814" y="26903"/>
                </a:lnTo>
                <a:lnTo>
                  <a:pt x="44647" y="26681"/>
                </a:lnTo>
                <a:lnTo>
                  <a:pt x="44499" y="26440"/>
                </a:lnTo>
                <a:lnTo>
                  <a:pt x="44369" y="26198"/>
                </a:lnTo>
                <a:lnTo>
                  <a:pt x="44239" y="25939"/>
                </a:lnTo>
                <a:lnTo>
                  <a:pt x="44128" y="25661"/>
                </a:lnTo>
                <a:lnTo>
                  <a:pt x="44017" y="25383"/>
                </a:lnTo>
                <a:lnTo>
                  <a:pt x="43943" y="25105"/>
                </a:lnTo>
                <a:lnTo>
                  <a:pt x="43869" y="24808"/>
                </a:lnTo>
                <a:lnTo>
                  <a:pt x="43813" y="24493"/>
                </a:lnTo>
                <a:lnTo>
                  <a:pt x="43776" y="24178"/>
                </a:lnTo>
                <a:lnTo>
                  <a:pt x="43776" y="23844"/>
                </a:lnTo>
                <a:lnTo>
                  <a:pt x="43776" y="23510"/>
                </a:lnTo>
                <a:lnTo>
                  <a:pt x="43795" y="23176"/>
                </a:lnTo>
                <a:lnTo>
                  <a:pt x="43832" y="22824"/>
                </a:lnTo>
                <a:lnTo>
                  <a:pt x="43887" y="22490"/>
                </a:lnTo>
                <a:lnTo>
                  <a:pt x="43961" y="22175"/>
                </a:lnTo>
                <a:lnTo>
                  <a:pt x="44036" y="21860"/>
                </a:lnTo>
                <a:lnTo>
                  <a:pt x="44128" y="21563"/>
                </a:lnTo>
                <a:lnTo>
                  <a:pt x="44239" y="21285"/>
                </a:lnTo>
                <a:lnTo>
                  <a:pt x="44369" y="21007"/>
                </a:lnTo>
                <a:lnTo>
                  <a:pt x="44499" y="20747"/>
                </a:lnTo>
                <a:lnTo>
                  <a:pt x="44647" y="20488"/>
                </a:lnTo>
                <a:lnTo>
                  <a:pt x="44814" y="20265"/>
                </a:lnTo>
                <a:lnTo>
                  <a:pt x="45000" y="20024"/>
                </a:lnTo>
                <a:lnTo>
                  <a:pt x="45167" y="19820"/>
                </a:lnTo>
                <a:lnTo>
                  <a:pt x="45370" y="19598"/>
                </a:lnTo>
                <a:lnTo>
                  <a:pt x="45574" y="19412"/>
                </a:lnTo>
                <a:lnTo>
                  <a:pt x="45797" y="19227"/>
                </a:lnTo>
                <a:lnTo>
                  <a:pt x="46019" y="19060"/>
                </a:lnTo>
                <a:lnTo>
                  <a:pt x="46242" y="18893"/>
                </a:lnTo>
                <a:lnTo>
                  <a:pt x="46483" y="18745"/>
                </a:lnTo>
                <a:lnTo>
                  <a:pt x="46743" y="18615"/>
                </a:lnTo>
                <a:lnTo>
                  <a:pt x="47002" y="18485"/>
                </a:lnTo>
                <a:lnTo>
                  <a:pt x="47262" y="18374"/>
                </a:lnTo>
                <a:lnTo>
                  <a:pt x="47540" y="18263"/>
                </a:lnTo>
                <a:lnTo>
                  <a:pt x="47818" y="18189"/>
                </a:lnTo>
                <a:lnTo>
                  <a:pt x="48096" y="18096"/>
                </a:lnTo>
                <a:lnTo>
                  <a:pt x="48393" y="18040"/>
                </a:lnTo>
                <a:lnTo>
                  <a:pt x="48689" y="17985"/>
                </a:lnTo>
                <a:lnTo>
                  <a:pt x="48986" y="17929"/>
                </a:lnTo>
                <a:lnTo>
                  <a:pt x="49301" y="17892"/>
                </a:lnTo>
                <a:lnTo>
                  <a:pt x="49616" y="17874"/>
                </a:lnTo>
                <a:lnTo>
                  <a:pt x="50562" y="17874"/>
                </a:lnTo>
                <a:lnTo>
                  <a:pt x="50877" y="17911"/>
                </a:lnTo>
                <a:lnTo>
                  <a:pt x="51174" y="17948"/>
                </a:lnTo>
                <a:lnTo>
                  <a:pt x="51470" y="18022"/>
                </a:lnTo>
                <a:lnTo>
                  <a:pt x="51749" y="18096"/>
                </a:lnTo>
                <a:lnTo>
                  <a:pt x="52008" y="18207"/>
                </a:lnTo>
                <a:lnTo>
                  <a:pt x="52268" y="18319"/>
                </a:lnTo>
                <a:lnTo>
                  <a:pt x="52509" y="18448"/>
                </a:lnTo>
                <a:lnTo>
                  <a:pt x="52731" y="18597"/>
                </a:lnTo>
                <a:lnTo>
                  <a:pt x="52954" y="18745"/>
                </a:lnTo>
                <a:lnTo>
                  <a:pt x="53158" y="18912"/>
                </a:lnTo>
                <a:lnTo>
                  <a:pt x="53343" y="19097"/>
                </a:lnTo>
                <a:lnTo>
                  <a:pt x="53529" y="19283"/>
                </a:lnTo>
                <a:lnTo>
                  <a:pt x="53714" y="19487"/>
                </a:lnTo>
                <a:lnTo>
                  <a:pt x="53881" y="19691"/>
                </a:lnTo>
                <a:lnTo>
                  <a:pt x="54177" y="20136"/>
                </a:lnTo>
                <a:lnTo>
                  <a:pt x="54456" y="20581"/>
                </a:lnTo>
                <a:lnTo>
                  <a:pt x="54697" y="21063"/>
                </a:lnTo>
                <a:lnTo>
                  <a:pt x="54901" y="21526"/>
                </a:lnTo>
                <a:lnTo>
                  <a:pt x="55086" y="22008"/>
                </a:lnTo>
                <a:lnTo>
                  <a:pt x="55253" y="22472"/>
                </a:lnTo>
                <a:lnTo>
                  <a:pt x="55383" y="22917"/>
                </a:lnTo>
                <a:lnTo>
                  <a:pt x="55624" y="23751"/>
                </a:lnTo>
                <a:lnTo>
                  <a:pt x="55753" y="24307"/>
                </a:lnTo>
                <a:lnTo>
                  <a:pt x="55846" y="24826"/>
                </a:lnTo>
                <a:lnTo>
                  <a:pt x="55920" y="25309"/>
                </a:lnTo>
                <a:lnTo>
                  <a:pt x="55957" y="25753"/>
                </a:lnTo>
                <a:lnTo>
                  <a:pt x="56273" y="25957"/>
                </a:lnTo>
                <a:lnTo>
                  <a:pt x="56643" y="26161"/>
                </a:lnTo>
                <a:lnTo>
                  <a:pt x="57070" y="26384"/>
                </a:lnTo>
                <a:lnTo>
                  <a:pt x="57533" y="26606"/>
                </a:lnTo>
                <a:lnTo>
                  <a:pt x="58071" y="26810"/>
                </a:lnTo>
                <a:lnTo>
                  <a:pt x="58646" y="27014"/>
                </a:lnTo>
                <a:lnTo>
                  <a:pt x="59258" y="27181"/>
                </a:lnTo>
                <a:lnTo>
                  <a:pt x="59573" y="27255"/>
                </a:lnTo>
                <a:lnTo>
                  <a:pt x="59907" y="27311"/>
                </a:lnTo>
                <a:lnTo>
                  <a:pt x="60240" y="27348"/>
                </a:lnTo>
                <a:lnTo>
                  <a:pt x="60593" y="27385"/>
                </a:lnTo>
                <a:lnTo>
                  <a:pt x="60945" y="27404"/>
                </a:lnTo>
                <a:lnTo>
                  <a:pt x="61297" y="27422"/>
                </a:lnTo>
                <a:lnTo>
                  <a:pt x="61668" y="27404"/>
                </a:lnTo>
                <a:lnTo>
                  <a:pt x="62039" y="27367"/>
                </a:lnTo>
                <a:lnTo>
                  <a:pt x="62428" y="27329"/>
                </a:lnTo>
                <a:lnTo>
                  <a:pt x="62799" y="27255"/>
                </a:lnTo>
                <a:lnTo>
                  <a:pt x="63188" y="27163"/>
                </a:lnTo>
                <a:lnTo>
                  <a:pt x="63578" y="27051"/>
                </a:lnTo>
                <a:lnTo>
                  <a:pt x="63967" y="26922"/>
                </a:lnTo>
                <a:lnTo>
                  <a:pt x="64356" y="26755"/>
                </a:lnTo>
                <a:lnTo>
                  <a:pt x="64764" y="26569"/>
                </a:lnTo>
                <a:lnTo>
                  <a:pt x="65154" y="26347"/>
                </a:lnTo>
                <a:lnTo>
                  <a:pt x="65543" y="26106"/>
                </a:lnTo>
                <a:lnTo>
                  <a:pt x="65951" y="25828"/>
                </a:lnTo>
                <a:lnTo>
                  <a:pt x="66396" y="25494"/>
                </a:lnTo>
                <a:lnTo>
                  <a:pt x="66804" y="25142"/>
                </a:lnTo>
                <a:lnTo>
                  <a:pt x="67193" y="24771"/>
                </a:lnTo>
                <a:lnTo>
                  <a:pt x="67545" y="24400"/>
                </a:lnTo>
                <a:lnTo>
                  <a:pt x="67861" y="24011"/>
                </a:lnTo>
                <a:lnTo>
                  <a:pt x="68157" y="23621"/>
                </a:lnTo>
                <a:lnTo>
                  <a:pt x="68435" y="23213"/>
                </a:lnTo>
                <a:lnTo>
                  <a:pt x="68676" y="22805"/>
                </a:lnTo>
                <a:lnTo>
                  <a:pt x="68899" y="22398"/>
                </a:lnTo>
                <a:lnTo>
                  <a:pt x="69084" y="21990"/>
                </a:lnTo>
                <a:lnTo>
                  <a:pt x="69270" y="21582"/>
                </a:lnTo>
                <a:lnTo>
                  <a:pt x="69418" y="21192"/>
                </a:lnTo>
                <a:lnTo>
                  <a:pt x="69566" y="20785"/>
                </a:lnTo>
                <a:lnTo>
                  <a:pt x="69678" y="20395"/>
                </a:lnTo>
                <a:lnTo>
                  <a:pt x="69770" y="19987"/>
                </a:lnTo>
                <a:lnTo>
                  <a:pt x="69863" y="19616"/>
                </a:lnTo>
                <a:lnTo>
                  <a:pt x="69937" y="19246"/>
                </a:lnTo>
                <a:lnTo>
                  <a:pt x="69993" y="18875"/>
                </a:lnTo>
                <a:lnTo>
                  <a:pt x="70067" y="18189"/>
                </a:lnTo>
                <a:lnTo>
                  <a:pt x="70086" y="17577"/>
                </a:lnTo>
                <a:lnTo>
                  <a:pt x="70086" y="17021"/>
                </a:lnTo>
                <a:lnTo>
                  <a:pt x="70049" y="16576"/>
                </a:lnTo>
                <a:lnTo>
                  <a:pt x="69993" y="16205"/>
                </a:lnTo>
                <a:lnTo>
                  <a:pt x="69937" y="15964"/>
                </a:lnTo>
                <a:lnTo>
                  <a:pt x="69919" y="15890"/>
                </a:lnTo>
                <a:lnTo>
                  <a:pt x="69882" y="15853"/>
                </a:lnTo>
                <a:lnTo>
                  <a:pt x="69845" y="15834"/>
                </a:lnTo>
                <a:lnTo>
                  <a:pt x="69770" y="15871"/>
                </a:lnTo>
                <a:lnTo>
                  <a:pt x="69548" y="16001"/>
                </a:lnTo>
                <a:lnTo>
                  <a:pt x="69233" y="16261"/>
                </a:lnTo>
                <a:lnTo>
                  <a:pt x="68825" y="16594"/>
                </a:lnTo>
                <a:lnTo>
                  <a:pt x="68343" y="16984"/>
                </a:lnTo>
                <a:lnTo>
                  <a:pt x="67768" y="17410"/>
                </a:lnTo>
                <a:lnTo>
                  <a:pt x="67156" y="17836"/>
                </a:lnTo>
                <a:lnTo>
                  <a:pt x="66822" y="18059"/>
                </a:lnTo>
                <a:lnTo>
                  <a:pt x="66489" y="18263"/>
                </a:lnTo>
                <a:lnTo>
                  <a:pt x="66136" y="18467"/>
                </a:lnTo>
                <a:lnTo>
                  <a:pt x="65784" y="18671"/>
                </a:lnTo>
                <a:lnTo>
                  <a:pt x="65413" y="18838"/>
                </a:lnTo>
                <a:lnTo>
                  <a:pt x="65042" y="19005"/>
                </a:lnTo>
                <a:lnTo>
                  <a:pt x="64672" y="19134"/>
                </a:lnTo>
                <a:lnTo>
                  <a:pt x="64301" y="19264"/>
                </a:lnTo>
                <a:lnTo>
                  <a:pt x="63911" y="19338"/>
                </a:lnTo>
                <a:lnTo>
                  <a:pt x="63522" y="19412"/>
                </a:lnTo>
                <a:lnTo>
                  <a:pt x="63151" y="19450"/>
                </a:lnTo>
                <a:lnTo>
                  <a:pt x="62762" y="19431"/>
                </a:lnTo>
                <a:lnTo>
                  <a:pt x="62391" y="19394"/>
                </a:lnTo>
                <a:lnTo>
                  <a:pt x="62020" y="19320"/>
                </a:lnTo>
                <a:lnTo>
                  <a:pt x="61835" y="19264"/>
                </a:lnTo>
                <a:lnTo>
                  <a:pt x="61649" y="19190"/>
                </a:lnTo>
                <a:lnTo>
                  <a:pt x="61464" y="19116"/>
                </a:lnTo>
                <a:lnTo>
                  <a:pt x="61279" y="19023"/>
                </a:lnTo>
                <a:lnTo>
                  <a:pt x="61093" y="18912"/>
                </a:lnTo>
                <a:lnTo>
                  <a:pt x="60926" y="18801"/>
                </a:lnTo>
                <a:lnTo>
                  <a:pt x="60741" y="18671"/>
                </a:lnTo>
                <a:lnTo>
                  <a:pt x="60574" y="18541"/>
                </a:lnTo>
                <a:lnTo>
                  <a:pt x="60240" y="18226"/>
                </a:lnTo>
                <a:lnTo>
                  <a:pt x="59944" y="17892"/>
                </a:lnTo>
                <a:lnTo>
                  <a:pt x="59666" y="17540"/>
                </a:lnTo>
                <a:lnTo>
                  <a:pt x="59387" y="17150"/>
                </a:lnTo>
                <a:lnTo>
                  <a:pt x="59146" y="16761"/>
                </a:lnTo>
                <a:lnTo>
                  <a:pt x="58905" y="16353"/>
                </a:lnTo>
                <a:lnTo>
                  <a:pt x="58683" y="15927"/>
                </a:lnTo>
                <a:lnTo>
                  <a:pt x="58479" y="15500"/>
                </a:lnTo>
                <a:lnTo>
                  <a:pt x="58090" y="14592"/>
                </a:lnTo>
                <a:lnTo>
                  <a:pt x="57700" y="13665"/>
                </a:lnTo>
                <a:lnTo>
                  <a:pt x="57311" y="12719"/>
                </a:lnTo>
                <a:lnTo>
                  <a:pt x="56903" y="11792"/>
                </a:lnTo>
                <a:lnTo>
                  <a:pt x="56680" y="11329"/>
                </a:lnTo>
                <a:lnTo>
                  <a:pt x="56458" y="10884"/>
                </a:lnTo>
                <a:lnTo>
                  <a:pt x="56217" y="10439"/>
                </a:lnTo>
                <a:lnTo>
                  <a:pt x="55957" y="9994"/>
                </a:lnTo>
                <a:lnTo>
                  <a:pt x="55679" y="9586"/>
                </a:lnTo>
                <a:lnTo>
                  <a:pt x="55383" y="9178"/>
                </a:lnTo>
                <a:lnTo>
                  <a:pt x="55067" y="8789"/>
                </a:lnTo>
                <a:lnTo>
                  <a:pt x="54715" y="8418"/>
                </a:lnTo>
                <a:lnTo>
                  <a:pt x="54344" y="8065"/>
                </a:lnTo>
                <a:lnTo>
                  <a:pt x="53936" y="7732"/>
                </a:lnTo>
                <a:lnTo>
                  <a:pt x="53510" y="7435"/>
                </a:lnTo>
                <a:lnTo>
                  <a:pt x="53046" y="7157"/>
                </a:lnTo>
                <a:lnTo>
                  <a:pt x="52527" y="6897"/>
                </a:lnTo>
                <a:lnTo>
                  <a:pt x="51990" y="6675"/>
                </a:lnTo>
                <a:lnTo>
                  <a:pt x="51712" y="6582"/>
                </a:lnTo>
                <a:lnTo>
                  <a:pt x="51415" y="6489"/>
                </a:lnTo>
                <a:lnTo>
                  <a:pt x="51100" y="6415"/>
                </a:lnTo>
                <a:lnTo>
                  <a:pt x="50784" y="6341"/>
                </a:lnTo>
                <a:lnTo>
                  <a:pt x="50265" y="6248"/>
                </a:lnTo>
                <a:lnTo>
                  <a:pt x="49746" y="6156"/>
                </a:lnTo>
                <a:lnTo>
                  <a:pt x="49246" y="6100"/>
                </a:lnTo>
                <a:lnTo>
                  <a:pt x="48745" y="6063"/>
                </a:lnTo>
                <a:lnTo>
                  <a:pt x="48263" y="6044"/>
                </a:lnTo>
                <a:lnTo>
                  <a:pt x="47799" y="6044"/>
                </a:lnTo>
                <a:lnTo>
                  <a:pt x="47354" y="6063"/>
                </a:lnTo>
                <a:lnTo>
                  <a:pt x="46909" y="6082"/>
                </a:lnTo>
                <a:lnTo>
                  <a:pt x="46483" y="6119"/>
                </a:lnTo>
                <a:lnTo>
                  <a:pt x="46057" y="6174"/>
                </a:lnTo>
                <a:lnTo>
                  <a:pt x="45649" y="6248"/>
                </a:lnTo>
                <a:lnTo>
                  <a:pt x="45259" y="6341"/>
                </a:lnTo>
                <a:lnTo>
                  <a:pt x="44888" y="6434"/>
                </a:lnTo>
                <a:lnTo>
                  <a:pt x="44518" y="6527"/>
                </a:lnTo>
                <a:lnTo>
                  <a:pt x="44147" y="6638"/>
                </a:lnTo>
                <a:lnTo>
                  <a:pt x="43813" y="6768"/>
                </a:lnTo>
                <a:lnTo>
                  <a:pt x="43164" y="7027"/>
                </a:lnTo>
                <a:lnTo>
                  <a:pt x="42552" y="7305"/>
                </a:lnTo>
                <a:lnTo>
                  <a:pt x="41996" y="7602"/>
                </a:lnTo>
                <a:lnTo>
                  <a:pt x="41477" y="7917"/>
                </a:lnTo>
                <a:lnTo>
                  <a:pt x="41013" y="8214"/>
                </a:lnTo>
                <a:lnTo>
                  <a:pt x="40605" y="8529"/>
                </a:lnTo>
                <a:lnTo>
                  <a:pt x="40235" y="8807"/>
                </a:lnTo>
                <a:lnTo>
                  <a:pt x="39919" y="9067"/>
                </a:lnTo>
                <a:lnTo>
                  <a:pt x="39790" y="9530"/>
                </a:lnTo>
                <a:lnTo>
                  <a:pt x="39623" y="10031"/>
                </a:lnTo>
                <a:lnTo>
                  <a:pt x="39419" y="10587"/>
                </a:lnTo>
                <a:lnTo>
                  <a:pt x="39178" y="11162"/>
                </a:lnTo>
                <a:lnTo>
                  <a:pt x="39029" y="11440"/>
                </a:lnTo>
                <a:lnTo>
                  <a:pt x="38863" y="11755"/>
                </a:lnTo>
                <a:lnTo>
                  <a:pt x="38677" y="12052"/>
                </a:lnTo>
                <a:lnTo>
                  <a:pt x="38492" y="12348"/>
                </a:lnTo>
                <a:lnTo>
                  <a:pt x="38288" y="12645"/>
                </a:lnTo>
                <a:lnTo>
                  <a:pt x="38047" y="12942"/>
                </a:lnTo>
                <a:lnTo>
                  <a:pt x="37806" y="13238"/>
                </a:lnTo>
                <a:lnTo>
                  <a:pt x="37546" y="13535"/>
                </a:lnTo>
                <a:lnTo>
                  <a:pt x="37305" y="13757"/>
                </a:lnTo>
                <a:lnTo>
                  <a:pt x="37064" y="13980"/>
                </a:lnTo>
                <a:lnTo>
                  <a:pt x="36805" y="14184"/>
                </a:lnTo>
                <a:lnTo>
                  <a:pt x="36526" y="14351"/>
                </a:lnTo>
                <a:lnTo>
                  <a:pt x="36230" y="14518"/>
                </a:lnTo>
                <a:lnTo>
                  <a:pt x="35933" y="14666"/>
                </a:lnTo>
                <a:lnTo>
                  <a:pt x="35618" y="14796"/>
                </a:lnTo>
                <a:lnTo>
                  <a:pt x="35284" y="14907"/>
                </a:lnTo>
                <a:lnTo>
                  <a:pt x="34950" y="15000"/>
                </a:lnTo>
                <a:lnTo>
                  <a:pt x="34617" y="15092"/>
                </a:lnTo>
                <a:lnTo>
                  <a:pt x="34283" y="15148"/>
                </a:lnTo>
                <a:lnTo>
                  <a:pt x="33931" y="15204"/>
                </a:lnTo>
                <a:lnTo>
                  <a:pt x="33578" y="15222"/>
                </a:lnTo>
                <a:lnTo>
                  <a:pt x="33226" y="15241"/>
                </a:lnTo>
                <a:lnTo>
                  <a:pt x="32874" y="15241"/>
                </a:lnTo>
                <a:lnTo>
                  <a:pt x="32522" y="15204"/>
                </a:lnTo>
                <a:lnTo>
                  <a:pt x="32169" y="15167"/>
                </a:lnTo>
                <a:lnTo>
                  <a:pt x="31836" y="15111"/>
                </a:lnTo>
                <a:lnTo>
                  <a:pt x="31483" y="15037"/>
                </a:lnTo>
                <a:lnTo>
                  <a:pt x="31150" y="14963"/>
                </a:lnTo>
                <a:lnTo>
                  <a:pt x="30816" y="14851"/>
                </a:lnTo>
                <a:lnTo>
                  <a:pt x="30501" y="14722"/>
                </a:lnTo>
                <a:lnTo>
                  <a:pt x="30185" y="14573"/>
                </a:lnTo>
                <a:lnTo>
                  <a:pt x="29889" y="14425"/>
                </a:lnTo>
                <a:lnTo>
                  <a:pt x="29592" y="14240"/>
                </a:lnTo>
                <a:lnTo>
                  <a:pt x="29314" y="14036"/>
                </a:lnTo>
                <a:lnTo>
                  <a:pt x="29054" y="13832"/>
                </a:lnTo>
                <a:lnTo>
                  <a:pt x="28813" y="13591"/>
                </a:lnTo>
                <a:lnTo>
                  <a:pt x="28572" y="13350"/>
                </a:lnTo>
                <a:lnTo>
                  <a:pt x="28368" y="13071"/>
                </a:lnTo>
                <a:lnTo>
                  <a:pt x="28183" y="12793"/>
                </a:lnTo>
                <a:lnTo>
                  <a:pt x="27998" y="12497"/>
                </a:lnTo>
                <a:lnTo>
                  <a:pt x="27849" y="12182"/>
                </a:lnTo>
                <a:lnTo>
                  <a:pt x="27719" y="11866"/>
                </a:lnTo>
                <a:lnTo>
                  <a:pt x="27608" y="11570"/>
                </a:lnTo>
                <a:lnTo>
                  <a:pt x="27516" y="11273"/>
                </a:lnTo>
                <a:lnTo>
                  <a:pt x="27441" y="10976"/>
                </a:lnTo>
                <a:lnTo>
                  <a:pt x="27386" y="10680"/>
                </a:lnTo>
                <a:lnTo>
                  <a:pt x="27330" y="10402"/>
                </a:lnTo>
                <a:lnTo>
                  <a:pt x="27312" y="10123"/>
                </a:lnTo>
                <a:lnTo>
                  <a:pt x="27293" y="9864"/>
                </a:lnTo>
                <a:lnTo>
                  <a:pt x="27293" y="9586"/>
                </a:lnTo>
                <a:lnTo>
                  <a:pt x="27293" y="9326"/>
                </a:lnTo>
                <a:lnTo>
                  <a:pt x="27312" y="9067"/>
                </a:lnTo>
                <a:lnTo>
                  <a:pt x="27349" y="8826"/>
                </a:lnTo>
                <a:lnTo>
                  <a:pt x="27386" y="8585"/>
                </a:lnTo>
                <a:lnTo>
                  <a:pt x="27516" y="8121"/>
                </a:lnTo>
                <a:lnTo>
                  <a:pt x="27664" y="7695"/>
                </a:lnTo>
                <a:lnTo>
                  <a:pt x="27831" y="7287"/>
                </a:lnTo>
                <a:lnTo>
                  <a:pt x="28016" y="6916"/>
                </a:lnTo>
                <a:lnTo>
                  <a:pt x="28220" y="6582"/>
                </a:lnTo>
                <a:lnTo>
                  <a:pt x="28443" y="6285"/>
                </a:lnTo>
                <a:lnTo>
                  <a:pt x="28647" y="6026"/>
                </a:lnTo>
                <a:lnTo>
                  <a:pt x="28850" y="5803"/>
                </a:lnTo>
                <a:lnTo>
                  <a:pt x="29054" y="5618"/>
                </a:lnTo>
                <a:lnTo>
                  <a:pt x="29240" y="5488"/>
                </a:lnTo>
                <a:lnTo>
                  <a:pt x="29388" y="5377"/>
                </a:lnTo>
                <a:lnTo>
                  <a:pt x="29518" y="5321"/>
                </a:lnTo>
                <a:lnTo>
                  <a:pt x="29648" y="5303"/>
                </a:lnTo>
                <a:lnTo>
                  <a:pt x="29740" y="5303"/>
                </a:lnTo>
                <a:lnTo>
                  <a:pt x="29833" y="5340"/>
                </a:lnTo>
                <a:lnTo>
                  <a:pt x="29889" y="5396"/>
                </a:lnTo>
                <a:lnTo>
                  <a:pt x="29944" y="5470"/>
                </a:lnTo>
                <a:lnTo>
                  <a:pt x="29981" y="5562"/>
                </a:lnTo>
                <a:lnTo>
                  <a:pt x="30000" y="5674"/>
                </a:lnTo>
                <a:lnTo>
                  <a:pt x="30000" y="5785"/>
                </a:lnTo>
                <a:lnTo>
                  <a:pt x="30000" y="5896"/>
                </a:lnTo>
                <a:lnTo>
                  <a:pt x="29981" y="6026"/>
                </a:lnTo>
                <a:lnTo>
                  <a:pt x="29944" y="6137"/>
                </a:lnTo>
                <a:lnTo>
                  <a:pt x="29907" y="6248"/>
                </a:lnTo>
                <a:lnTo>
                  <a:pt x="29870" y="6341"/>
                </a:lnTo>
                <a:lnTo>
                  <a:pt x="29481" y="6990"/>
                </a:lnTo>
                <a:lnTo>
                  <a:pt x="29277" y="7361"/>
                </a:lnTo>
                <a:lnTo>
                  <a:pt x="29092" y="7750"/>
                </a:lnTo>
                <a:lnTo>
                  <a:pt x="28906" y="8158"/>
                </a:lnTo>
                <a:lnTo>
                  <a:pt x="28758" y="8585"/>
                </a:lnTo>
                <a:lnTo>
                  <a:pt x="28628" y="9030"/>
                </a:lnTo>
                <a:lnTo>
                  <a:pt x="28535" y="9493"/>
                </a:lnTo>
                <a:lnTo>
                  <a:pt x="28498" y="9716"/>
                </a:lnTo>
                <a:lnTo>
                  <a:pt x="28480" y="9938"/>
                </a:lnTo>
                <a:lnTo>
                  <a:pt x="28480" y="10179"/>
                </a:lnTo>
                <a:lnTo>
                  <a:pt x="28480" y="10420"/>
                </a:lnTo>
                <a:lnTo>
                  <a:pt x="28517" y="10643"/>
                </a:lnTo>
                <a:lnTo>
                  <a:pt x="28554" y="10884"/>
                </a:lnTo>
                <a:lnTo>
                  <a:pt x="28609" y="11125"/>
                </a:lnTo>
                <a:lnTo>
                  <a:pt x="28684" y="11347"/>
                </a:lnTo>
                <a:lnTo>
                  <a:pt x="28776" y="11588"/>
                </a:lnTo>
                <a:lnTo>
                  <a:pt x="28888" y="11811"/>
                </a:lnTo>
                <a:lnTo>
                  <a:pt x="29036" y="12052"/>
                </a:lnTo>
                <a:lnTo>
                  <a:pt x="29184" y="12274"/>
                </a:lnTo>
                <a:lnTo>
                  <a:pt x="29370" y="12497"/>
                </a:lnTo>
                <a:lnTo>
                  <a:pt x="29574" y="12719"/>
                </a:lnTo>
                <a:lnTo>
                  <a:pt x="29796" y="12942"/>
                </a:lnTo>
                <a:lnTo>
                  <a:pt x="30056" y="13164"/>
                </a:lnTo>
                <a:lnTo>
                  <a:pt x="30334" y="13350"/>
                </a:lnTo>
                <a:lnTo>
                  <a:pt x="30612" y="13535"/>
                </a:lnTo>
                <a:lnTo>
                  <a:pt x="30890" y="13702"/>
                </a:lnTo>
                <a:lnTo>
                  <a:pt x="31187" y="13832"/>
                </a:lnTo>
                <a:lnTo>
                  <a:pt x="31483" y="13943"/>
                </a:lnTo>
                <a:lnTo>
                  <a:pt x="31799" y="14036"/>
                </a:lnTo>
                <a:lnTo>
                  <a:pt x="32114" y="14091"/>
                </a:lnTo>
                <a:lnTo>
                  <a:pt x="32410" y="14147"/>
                </a:lnTo>
                <a:lnTo>
                  <a:pt x="32726" y="14165"/>
                </a:lnTo>
                <a:lnTo>
                  <a:pt x="33059" y="14184"/>
                </a:lnTo>
                <a:lnTo>
                  <a:pt x="33374" y="14165"/>
                </a:lnTo>
                <a:lnTo>
                  <a:pt x="33690" y="14128"/>
                </a:lnTo>
                <a:lnTo>
                  <a:pt x="34005" y="14073"/>
                </a:lnTo>
                <a:lnTo>
                  <a:pt x="34320" y="13999"/>
                </a:lnTo>
                <a:lnTo>
                  <a:pt x="34635" y="13906"/>
                </a:lnTo>
                <a:lnTo>
                  <a:pt x="34950" y="13776"/>
                </a:lnTo>
                <a:lnTo>
                  <a:pt x="35266" y="13646"/>
                </a:lnTo>
                <a:lnTo>
                  <a:pt x="35562" y="13498"/>
                </a:lnTo>
                <a:lnTo>
                  <a:pt x="35878" y="13331"/>
                </a:lnTo>
                <a:lnTo>
                  <a:pt x="36174" y="13146"/>
                </a:lnTo>
                <a:lnTo>
                  <a:pt x="36452" y="12942"/>
                </a:lnTo>
                <a:lnTo>
                  <a:pt x="36730" y="12719"/>
                </a:lnTo>
                <a:lnTo>
                  <a:pt x="37009" y="12478"/>
                </a:lnTo>
                <a:lnTo>
                  <a:pt x="37268" y="12219"/>
                </a:lnTo>
                <a:lnTo>
                  <a:pt x="37528" y="11940"/>
                </a:lnTo>
                <a:lnTo>
                  <a:pt x="37769" y="11662"/>
                </a:lnTo>
                <a:lnTo>
                  <a:pt x="38010" y="11347"/>
                </a:lnTo>
                <a:lnTo>
                  <a:pt x="38214" y="11032"/>
                </a:lnTo>
                <a:lnTo>
                  <a:pt x="38436" y="10698"/>
                </a:lnTo>
                <a:lnTo>
                  <a:pt x="38622" y="10346"/>
                </a:lnTo>
                <a:lnTo>
                  <a:pt x="38807" y="9975"/>
                </a:lnTo>
                <a:lnTo>
                  <a:pt x="38974" y="9586"/>
                </a:lnTo>
                <a:lnTo>
                  <a:pt x="38937" y="9475"/>
                </a:lnTo>
                <a:lnTo>
                  <a:pt x="38900" y="9326"/>
                </a:lnTo>
                <a:lnTo>
                  <a:pt x="38863" y="8918"/>
                </a:lnTo>
                <a:lnTo>
                  <a:pt x="38807" y="8418"/>
                </a:lnTo>
                <a:lnTo>
                  <a:pt x="38733" y="7824"/>
                </a:lnTo>
                <a:lnTo>
                  <a:pt x="38622" y="7175"/>
                </a:lnTo>
                <a:lnTo>
                  <a:pt x="38547" y="6823"/>
                </a:lnTo>
                <a:lnTo>
                  <a:pt x="38455" y="6452"/>
                </a:lnTo>
                <a:lnTo>
                  <a:pt x="38362" y="6082"/>
                </a:lnTo>
                <a:lnTo>
                  <a:pt x="38251" y="5711"/>
                </a:lnTo>
                <a:lnTo>
                  <a:pt x="38102" y="5321"/>
                </a:lnTo>
                <a:lnTo>
                  <a:pt x="37954" y="4932"/>
                </a:lnTo>
                <a:lnTo>
                  <a:pt x="37769" y="4543"/>
                </a:lnTo>
                <a:lnTo>
                  <a:pt x="37565" y="4172"/>
                </a:lnTo>
                <a:lnTo>
                  <a:pt x="37342" y="3782"/>
                </a:lnTo>
                <a:lnTo>
                  <a:pt x="37083" y="3412"/>
                </a:lnTo>
                <a:lnTo>
                  <a:pt x="36805" y="3041"/>
                </a:lnTo>
                <a:lnTo>
                  <a:pt x="36489" y="2689"/>
                </a:lnTo>
                <a:lnTo>
                  <a:pt x="36137" y="2336"/>
                </a:lnTo>
                <a:lnTo>
                  <a:pt x="35748" y="2021"/>
                </a:lnTo>
                <a:lnTo>
                  <a:pt x="35321" y="1706"/>
                </a:lnTo>
                <a:lnTo>
                  <a:pt x="34858" y="1409"/>
                </a:lnTo>
                <a:lnTo>
                  <a:pt x="34357" y="1150"/>
                </a:lnTo>
                <a:lnTo>
                  <a:pt x="33819" y="909"/>
                </a:lnTo>
                <a:lnTo>
                  <a:pt x="33245" y="686"/>
                </a:lnTo>
                <a:lnTo>
                  <a:pt x="32614" y="482"/>
                </a:lnTo>
                <a:lnTo>
                  <a:pt x="31928" y="334"/>
                </a:lnTo>
                <a:lnTo>
                  <a:pt x="31205" y="204"/>
                </a:lnTo>
                <a:lnTo>
                  <a:pt x="30371" y="93"/>
                </a:lnTo>
                <a:lnTo>
                  <a:pt x="29574" y="37"/>
                </a:lnTo>
                <a:lnTo>
                  <a:pt x="2879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77" name="Google Shape;1877;p24"/>
          <p:cNvGrpSpPr/>
          <p:nvPr/>
        </p:nvGrpSpPr>
        <p:grpSpPr>
          <a:xfrm>
            <a:off x="8261896" y="-2"/>
            <a:ext cx="657640" cy="1217404"/>
            <a:chOff x="144023" y="-1757"/>
            <a:chExt cx="959497" cy="1776195"/>
          </a:xfrm>
        </p:grpSpPr>
        <p:cxnSp>
          <p:nvCxnSpPr>
            <p:cNvPr id="1878" name="Google Shape;1878;p24"/>
            <p:cNvCxnSpPr/>
            <p:nvPr/>
          </p:nvCxnSpPr>
          <p:spPr>
            <a:xfrm rot="10800000">
              <a:off x="608975" y="-1757"/>
              <a:ext cx="0" cy="505800"/>
            </a:xfrm>
            <a:prstGeom prst="straightConnector1">
              <a:avLst/>
            </a:prstGeom>
            <a:noFill/>
            <a:ln w="19050" cap="flat" cmpd="sng">
              <a:solidFill>
                <a:schemeClr val="lt1"/>
              </a:solidFill>
              <a:prstDash val="solid"/>
              <a:round/>
              <a:headEnd type="none" w="med" len="med"/>
              <a:tailEnd type="none" w="med" len="med"/>
            </a:ln>
          </p:spPr>
        </p:cxnSp>
        <p:grpSp>
          <p:nvGrpSpPr>
            <p:cNvPr id="1879" name="Google Shape;1879;p24"/>
            <p:cNvGrpSpPr/>
            <p:nvPr/>
          </p:nvGrpSpPr>
          <p:grpSpPr>
            <a:xfrm>
              <a:off x="144023" y="386441"/>
              <a:ext cx="959497" cy="1387997"/>
              <a:chOff x="5304550" y="274025"/>
              <a:chExt cx="1135500" cy="1642600"/>
            </a:xfrm>
          </p:grpSpPr>
          <p:sp>
            <p:nvSpPr>
              <p:cNvPr id="1880" name="Google Shape;1880;p24"/>
              <p:cNvSpPr/>
              <p:nvPr/>
            </p:nvSpPr>
            <p:spPr>
              <a:xfrm>
                <a:off x="5669450" y="1374075"/>
                <a:ext cx="362500" cy="542550"/>
              </a:xfrm>
              <a:custGeom>
                <a:avLst/>
                <a:gdLst/>
                <a:ahLst/>
                <a:cxnLst/>
                <a:rect l="l" t="t" r="r" b="b"/>
                <a:pathLst>
                  <a:path w="14500" h="21702" extrusionOk="0">
                    <a:moveTo>
                      <a:pt x="4717" y="1"/>
                    </a:moveTo>
                    <a:lnTo>
                      <a:pt x="4795" y="583"/>
                    </a:lnTo>
                    <a:lnTo>
                      <a:pt x="4872" y="1243"/>
                    </a:lnTo>
                    <a:lnTo>
                      <a:pt x="4950" y="2136"/>
                    </a:lnTo>
                    <a:lnTo>
                      <a:pt x="5027" y="3223"/>
                    </a:lnTo>
                    <a:lnTo>
                      <a:pt x="5047" y="3824"/>
                    </a:lnTo>
                    <a:lnTo>
                      <a:pt x="5066" y="4465"/>
                    </a:lnTo>
                    <a:lnTo>
                      <a:pt x="5066" y="5144"/>
                    </a:lnTo>
                    <a:lnTo>
                      <a:pt x="5047" y="5863"/>
                    </a:lnTo>
                    <a:lnTo>
                      <a:pt x="5027" y="6600"/>
                    </a:lnTo>
                    <a:lnTo>
                      <a:pt x="4969" y="7357"/>
                    </a:lnTo>
                    <a:lnTo>
                      <a:pt x="4911" y="8134"/>
                    </a:lnTo>
                    <a:lnTo>
                      <a:pt x="4814" y="8949"/>
                    </a:lnTo>
                    <a:lnTo>
                      <a:pt x="4697" y="9764"/>
                    </a:lnTo>
                    <a:lnTo>
                      <a:pt x="4562" y="10579"/>
                    </a:lnTo>
                    <a:lnTo>
                      <a:pt x="4387" y="11414"/>
                    </a:lnTo>
                    <a:lnTo>
                      <a:pt x="4193" y="12248"/>
                    </a:lnTo>
                    <a:lnTo>
                      <a:pt x="3960" y="13083"/>
                    </a:lnTo>
                    <a:lnTo>
                      <a:pt x="3688" y="13937"/>
                    </a:lnTo>
                    <a:lnTo>
                      <a:pt x="3378" y="14752"/>
                    </a:lnTo>
                    <a:lnTo>
                      <a:pt x="3028" y="15587"/>
                    </a:lnTo>
                    <a:lnTo>
                      <a:pt x="2640" y="16383"/>
                    </a:lnTo>
                    <a:lnTo>
                      <a:pt x="2427" y="16790"/>
                    </a:lnTo>
                    <a:lnTo>
                      <a:pt x="2213" y="17179"/>
                    </a:lnTo>
                    <a:lnTo>
                      <a:pt x="1980" y="17567"/>
                    </a:lnTo>
                    <a:lnTo>
                      <a:pt x="1728" y="17955"/>
                    </a:lnTo>
                    <a:lnTo>
                      <a:pt x="1475" y="18324"/>
                    </a:lnTo>
                    <a:lnTo>
                      <a:pt x="1204" y="18693"/>
                    </a:lnTo>
                    <a:lnTo>
                      <a:pt x="932" y="19061"/>
                    </a:lnTo>
                    <a:lnTo>
                      <a:pt x="641" y="19430"/>
                    </a:lnTo>
                    <a:lnTo>
                      <a:pt x="330" y="19779"/>
                    </a:lnTo>
                    <a:lnTo>
                      <a:pt x="0" y="20109"/>
                    </a:lnTo>
                    <a:lnTo>
                      <a:pt x="272" y="20226"/>
                    </a:lnTo>
                    <a:lnTo>
                      <a:pt x="1029" y="20498"/>
                    </a:lnTo>
                    <a:lnTo>
                      <a:pt x="1534" y="20672"/>
                    </a:lnTo>
                    <a:lnTo>
                      <a:pt x="2135" y="20866"/>
                    </a:lnTo>
                    <a:lnTo>
                      <a:pt x="2815" y="21041"/>
                    </a:lnTo>
                    <a:lnTo>
                      <a:pt x="3533" y="21235"/>
                    </a:lnTo>
                    <a:lnTo>
                      <a:pt x="4309" y="21391"/>
                    </a:lnTo>
                    <a:lnTo>
                      <a:pt x="5124" y="21526"/>
                    </a:lnTo>
                    <a:lnTo>
                      <a:pt x="5940" y="21643"/>
                    </a:lnTo>
                    <a:lnTo>
                      <a:pt x="6367" y="21662"/>
                    </a:lnTo>
                    <a:lnTo>
                      <a:pt x="6774" y="21682"/>
                    </a:lnTo>
                    <a:lnTo>
                      <a:pt x="7201" y="21701"/>
                    </a:lnTo>
                    <a:lnTo>
                      <a:pt x="7609" y="21682"/>
                    </a:lnTo>
                    <a:lnTo>
                      <a:pt x="8036" y="21662"/>
                    </a:lnTo>
                    <a:lnTo>
                      <a:pt x="8444" y="21623"/>
                    </a:lnTo>
                    <a:lnTo>
                      <a:pt x="8832" y="21565"/>
                    </a:lnTo>
                    <a:lnTo>
                      <a:pt x="9220" y="21468"/>
                    </a:lnTo>
                    <a:lnTo>
                      <a:pt x="9608" y="21371"/>
                    </a:lnTo>
                    <a:lnTo>
                      <a:pt x="9977" y="21255"/>
                    </a:lnTo>
                    <a:lnTo>
                      <a:pt x="10171" y="21177"/>
                    </a:lnTo>
                    <a:lnTo>
                      <a:pt x="10346" y="21080"/>
                    </a:lnTo>
                    <a:lnTo>
                      <a:pt x="10520" y="20963"/>
                    </a:lnTo>
                    <a:lnTo>
                      <a:pt x="10695" y="20828"/>
                    </a:lnTo>
                    <a:lnTo>
                      <a:pt x="10850" y="20692"/>
                    </a:lnTo>
                    <a:lnTo>
                      <a:pt x="11025" y="20517"/>
                    </a:lnTo>
                    <a:lnTo>
                      <a:pt x="11180" y="20342"/>
                    </a:lnTo>
                    <a:lnTo>
                      <a:pt x="11336" y="20148"/>
                    </a:lnTo>
                    <a:lnTo>
                      <a:pt x="11646" y="19721"/>
                    </a:lnTo>
                    <a:lnTo>
                      <a:pt x="11937" y="19236"/>
                    </a:lnTo>
                    <a:lnTo>
                      <a:pt x="12209" y="18712"/>
                    </a:lnTo>
                    <a:lnTo>
                      <a:pt x="12481" y="18130"/>
                    </a:lnTo>
                    <a:lnTo>
                      <a:pt x="12733" y="17528"/>
                    </a:lnTo>
                    <a:lnTo>
                      <a:pt x="12966" y="16868"/>
                    </a:lnTo>
                    <a:lnTo>
                      <a:pt x="13180" y="16169"/>
                    </a:lnTo>
                    <a:lnTo>
                      <a:pt x="13393" y="15451"/>
                    </a:lnTo>
                    <a:lnTo>
                      <a:pt x="13568" y="14713"/>
                    </a:lnTo>
                    <a:lnTo>
                      <a:pt x="13742" y="13957"/>
                    </a:lnTo>
                    <a:lnTo>
                      <a:pt x="13898" y="13180"/>
                    </a:lnTo>
                    <a:lnTo>
                      <a:pt x="14034" y="12384"/>
                    </a:lnTo>
                    <a:lnTo>
                      <a:pt x="14150" y="11588"/>
                    </a:lnTo>
                    <a:lnTo>
                      <a:pt x="14267" y="10793"/>
                    </a:lnTo>
                    <a:lnTo>
                      <a:pt x="14344" y="9997"/>
                    </a:lnTo>
                    <a:lnTo>
                      <a:pt x="14422" y="9201"/>
                    </a:lnTo>
                    <a:lnTo>
                      <a:pt x="14461" y="8405"/>
                    </a:lnTo>
                    <a:lnTo>
                      <a:pt x="14499" y="7629"/>
                    </a:lnTo>
                    <a:lnTo>
                      <a:pt x="14499" y="6872"/>
                    </a:lnTo>
                    <a:lnTo>
                      <a:pt x="14499" y="6134"/>
                    </a:lnTo>
                    <a:lnTo>
                      <a:pt x="14480" y="5416"/>
                    </a:lnTo>
                    <a:lnTo>
                      <a:pt x="14422" y="4737"/>
                    </a:lnTo>
                    <a:lnTo>
                      <a:pt x="14364" y="4077"/>
                    </a:lnTo>
                    <a:lnTo>
                      <a:pt x="14267" y="3475"/>
                    </a:lnTo>
                    <a:lnTo>
                      <a:pt x="14170" y="2893"/>
                    </a:lnTo>
                    <a:lnTo>
                      <a:pt x="14034" y="2369"/>
                    </a:lnTo>
                    <a:lnTo>
                      <a:pt x="13878" y="1884"/>
                    </a:lnTo>
                    <a:lnTo>
                      <a:pt x="13704" y="1456"/>
                    </a:lnTo>
                    <a:lnTo>
                      <a:pt x="4717" y="1"/>
                    </a:lnTo>
                    <a:close/>
                  </a:path>
                </a:pathLst>
              </a:custGeom>
              <a:solidFill>
                <a:srgbClr val="F4C5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24"/>
              <p:cNvSpPr/>
              <p:nvPr/>
            </p:nvSpPr>
            <p:spPr>
              <a:xfrm>
                <a:off x="5873725" y="1248400"/>
                <a:ext cx="32050" cy="160150"/>
              </a:xfrm>
              <a:custGeom>
                <a:avLst/>
                <a:gdLst/>
                <a:ahLst/>
                <a:cxnLst/>
                <a:rect l="l" t="t" r="r" b="b"/>
                <a:pathLst>
                  <a:path w="1282" h="6406" extrusionOk="0">
                    <a:moveTo>
                      <a:pt x="1030" y="1"/>
                    </a:moveTo>
                    <a:lnTo>
                      <a:pt x="991" y="913"/>
                    </a:lnTo>
                    <a:lnTo>
                      <a:pt x="913" y="1883"/>
                    </a:lnTo>
                    <a:lnTo>
                      <a:pt x="816" y="2893"/>
                    </a:lnTo>
                    <a:lnTo>
                      <a:pt x="680" y="3844"/>
                    </a:lnTo>
                    <a:lnTo>
                      <a:pt x="544" y="4717"/>
                    </a:lnTo>
                    <a:lnTo>
                      <a:pt x="467" y="5086"/>
                    </a:lnTo>
                    <a:lnTo>
                      <a:pt x="389" y="5416"/>
                    </a:lnTo>
                    <a:lnTo>
                      <a:pt x="292" y="5707"/>
                    </a:lnTo>
                    <a:lnTo>
                      <a:pt x="195" y="5921"/>
                    </a:lnTo>
                    <a:lnTo>
                      <a:pt x="98" y="6076"/>
                    </a:lnTo>
                    <a:lnTo>
                      <a:pt x="59" y="6134"/>
                    </a:lnTo>
                    <a:lnTo>
                      <a:pt x="1" y="6154"/>
                    </a:lnTo>
                    <a:lnTo>
                      <a:pt x="98" y="6406"/>
                    </a:lnTo>
                    <a:lnTo>
                      <a:pt x="176" y="6348"/>
                    </a:lnTo>
                    <a:lnTo>
                      <a:pt x="253" y="6289"/>
                    </a:lnTo>
                    <a:lnTo>
                      <a:pt x="331" y="6192"/>
                    </a:lnTo>
                    <a:lnTo>
                      <a:pt x="389" y="6076"/>
                    </a:lnTo>
                    <a:lnTo>
                      <a:pt x="525" y="5765"/>
                    </a:lnTo>
                    <a:lnTo>
                      <a:pt x="641" y="5397"/>
                    </a:lnTo>
                    <a:lnTo>
                      <a:pt x="758" y="4970"/>
                    </a:lnTo>
                    <a:lnTo>
                      <a:pt x="855" y="4484"/>
                    </a:lnTo>
                    <a:lnTo>
                      <a:pt x="933" y="3980"/>
                    </a:lnTo>
                    <a:lnTo>
                      <a:pt x="1010" y="3456"/>
                    </a:lnTo>
                    <a:lnTo>
                      <a:pt x="1127" y="2388"/>
                    </a:lnTo>
                    <a:lnTo>
                      <a:pt x="1204" y="1379"/>
                    </a:lnTo>
                    <a:lnTo>
                      <a:pt x="1262" y="563"/>
                    </a:lnTo>
                    <a:lnTo>
                      <a:pt x="12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24"/>
              <p:cNvSpPr/>
              <p:nvPr/>
            </p:nvSpPr>
            <p:spPr>
              <a:xfrm>
                <a:off x="5304550" y="274025"/>
                <a:ext cx="1135500" cy="988000"/>
              </a:xfrm>
              <a:custGeom>
                <a:avLst/>
                <a:gdLst/>
                <a:ahLst/>
                <a:cxnLst/>
                <a:rect l="l" t="t" r="r" b="b"/>
                <a:pathLst>
                  <a:path w="45420" h="39520" extrusionOk="0">
                    <a:moveTo>
                      <a:pt x="14616" y="0"/>
                    </a:moveTo>
                    <a:lnTo>
                      <a:pt x="0" y="12636"/>
                    </a:lnTo>
                    <a:lnTo>
                      <a:pt x="0" y="27524"/>
                    </a:lnTo>
                    <a:lnTo>
                      <a:pt x="14616" y="39519"/>
                    </a:lnTo>
                    <a:lnTo>
                      <a:pt x="30804" y="39519"/>
                    </a:lnTo>
                    <a:lnTo>
                      <a:pt x="45419" y="27524"/>
                    </a:lnTo>
                    <a:lnTo>
                      <a:pt x="45419" y="12636"/>
                    </a:lnTo>
                    <a:lnTo>
                      <a:pt x="3080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24"/>
              <p:cNvSpPr/>
              <p:nvPr/>
            </p:nvSpPr>
            <p:spPr>
              <a:xfrm>
                <a:off x="5304550" y="274025"/>
                <a:ext cx="1135500" cy="988000"/>
              </a:xfrm>
              <a:custGeom>
                <a:avLst/>
                <a:gdLst/>
                <a:ahLst/>
                <a:cxnLst/>
                <a:rect l="l" t="t" r="r" b="b"/>
                <a:pathLst>
                  <a:path w="45420" h="39520" fill="none" extrusionOk="0">
                    <a:moveTo>
                      <a:pt x="45419" y="12636"/>
                    </a:moveTo>
                    <a:lnTo>
                      <a:pt x="45419" y="27524"/>
                    </a:lnTo>
                    <a:lnTo>
                      <a:pt x="30804" y="39519"/>
                    </a:lnTo>
                    <a:lnTo>
                      <a:pt x="14616" y="39519"/>
                    </a:lnTo>
                    <a:lnTo>
                      <a:pt x="0" y="27524"/>
                    </a:lnTo>
                    <a:lnTo>
                      <a:pt x="0" y="12636"/>
                    </a:lnTo>
                    <a:lnTo>
                      <a:pt x="14616" y="0"/>
                    </a:lnTo>
                    <a:lnTo>
                      <a:pt x="30804" y="0"/>
                    </a:lnTo>
                    <a:lnTo>
                      <a:pt x="45419" y="1263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24"/>
              <p:cNvSpPr/>
              <p:nvPr/>
            </p:nvSpPr>
            <p:spPr>
              <a:xfrm>
                <a:off x="5669450" y="274025"/>
                <a:ext cx="25" cy="25"/>
              </a:xfrm>
              <a:custGeom>
                <a:avLst/>
                <a:gdLst/>
                <a:ahLst/>
                <a:cxnLst/>
                <a:rect l="l" t="t" r="r" b="b"/>
                <a:pathLst>
                  <a:path w="1" h="1" extrusionOk="0">
                    <a:moveTo>
                      <a:pt x="0" y="0"/>
                    </a:moveTo>
                    <a:lnTo>
                      <a:pt x="0" y="0"/>
                    </a:lnTo>
                    <a:lnTo>
                      <a:pt x="0" y="0"/>
                    </a:lnTo>
                    <a:lnTo>
                      <a:pt x="0" y="0"/>
                    </a:lnTo>
                    <a:close/>
                  </a:path>
                </a:pathLst>
              </a:custGeom>
              <a:solidFill>
                <a:srgbClr val="FFDA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24"/>
              <p:cNvSpPr/>
              <p:nvPr/>
            </p:nvSpPr>
            <p:spPr>
              <a:xfrm>
                <a:off x="5669450" y="274025"/>
                <a:ext cx="25" cy="25"/>
              </a:xfrm>
              <a:custGeom>
                <a:avLst/>
                <a:gdLst/>
                <a:ahLst/>
                <a:cxnLst/>
                <a:rect l="l" t="t" r="r" b="b"/>
                <a:pathLst>
                  <a:path w="1" h="1" fill="none" extrusionOk="0">
                    <a:moveTo>
                      <a:pt x="0" y="0"/>
                    </a:move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24"/>
              <p:cNvSpPr/>
              <p:nvPr/>
            </p:nvSpPr>
            <p:spPr>
              <a:xfrm>
                <a:off x="5470500" y="274025"/>
                <a:ext cx="198975" cy="988000"/>
              </a:xfrm>
              <a:custGeom>
                <a:avLst/>
                <a:gdLst/>
                <a:ahLst/>
                <a:cxnLst/>
                <a:rect l="l" t="t" r="r" b="b"/>
                <a:pathLst>
                  <a:path w="7959" h="39520" extrusionOk="0">
                    <a:moveTo>
                      <a:pt x="7958" y="0"/>
                    </a:moveTo>
                    <a:lnTo>
                      <a:pt x="388" y="13548"/>
                    </a:lnTo>
                    <a:lnTo>
                      <a:pt x="602" y="13587"/>
                    </a:lnTo>
                    <a:lnTo>
                      <a:pt x="1087" y="13587"/>
                    </a:lnTo>
                    <a:lnTo>
                      <a:pt x="7958" y="0"/>
                    </a:lnTo>
                    <a:close/>
                    <a:moveTo>
                      <a:pt x="97" y="14073"/>
                    </a:moveTo>
                    <a:lnTo>
                      <a:pt x="58" y="14170"/>
                    </a:lnTo>
                    <a:lnTo>
                      <a:pt x="39" y="14267"/>
                    </a:lnTo>
                    <a:lnTo>
                      <a:pt x="0" y="14461"/>
                    </a:lnTo>
                    <a:lnTo>
                      <a:pt x="0" y="14635"/>
                    </a:lnTo>
                    <a:lnTo>
                      <a:pt x="0" y="14830"/>
                    </a:lnTo>
                    <a:lnTo>
                      <a:pt x="20" y="15781"/>
                    </a:lnTo>
                    <a:lnTo>
                      <a:pt x="20" y="17702"/>
                    </a:lnTo>
                    <a:lnTo>
                      <a:pt x="58" y="21526"/>
                    </a:lnTo>
                    <a:lnTo>
                      <a:pt x="136" y="25194"/>
                    </a:lnTo>
                    <a:lnTo>
                      <a:pt x="175" y="27038"/>
                    </a:lnTo>
                    <a:lnTo>
                      <a:pt x="233" y="28882"/>
                    </a:lnTo>
                    <a:lnTo>
                      <a:pt x="602" y="28960"/>
                    </a:lnTo>
                    <a:lnTo>
                      <a:pt x="912" y="28960"/>
                    </a:lnTo>
                    <a:lnTo>
                      <a:pt x="990" y="27097"/>
                    </a:lnTo>
                    <a:lnTo>
                      <a:pt x="1029" y="25233"/>
                    </a:lnTo>
                    <a:lnTo>
                      <a:pt x="1107" y="21526"/>
                    </a:lnTo>
                    <a:lnTo>
                      <a:pt x="1126" y="17702"/>
                    </a:lnTo>
                    <a:lnTo>
                      <a:pt x="1145" y="15781"/>
                    </a:lnTo>
                    <a:lnTo>
                      <a:pt x="1145" y="14830"/>
                    </a:lnTo>
                    <a:lnTo>
                      <a:pt x="1145" y="14500"/>
                    </a:lnTo>
                    <a:lnTo>
                      <a:pt x="1126" y="14325"/>
                    </a:lnTo>
                    <a:lnTo>
                      <a:pt x="1087" y="14170"/>
                    </a:lnTo>
                    <a:lnTo>
                      <a:pt x="583" y="14150"/>
                    </a:lnTo>
                    <a:lnTo>
                      <a:pt x="524" y="14150"/>
                    </a:lnTo>
                    <a:lnTo>
                      <a:pt x="97" y="14073"/>
                    </a:lnTo>
                    <a:close/>
                    <a:moveTo>
                      <a:pt x="272" y="29290"/>
                    </a:moveTo>
                    <a:lnTo>
                      <a:pt x="311" y="29348"/>
                    </a:lnTo>
                    <a:lnTo>
                      <a:pt x="7958" y="39519"/>
                    </a:lnTo>
                    <a:lnTo>
                      <a:pt x="1126" y="29387"/>
                    </a:lnTo>
                    <a:lnTo>
                      <a:pt x="583" y="29368"/>
                    </a:lnTo>
                    <a:lnTo>
                      <a:pt x="544" y="29368"/>
                    </a:lnTo>
                    <a:lnTo>
                      <a:pt x="272" y="2929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24"/>
              <p:cNvSpPr/>
              <p:nvPr/>
            </p:nvSpPr>
            <p:spPr>
              <a:xfrm>
                <a:off x="6076075" y="274025"/>
                <a:ext cx="2450" cy="988000"/>
              </a:xfrm>
              <a:custGeom>
                <a:avLst/>
                <a:gdLst/>
                <a:ahLst/>
                <a:cxnLst/>
                <a:rect l="l" t="t" r="r" b="b"/>
                <a:pathLst>
                  <a:path w="98" h="39520" extrusionOk="0">
                    <a:moveTo>
                      <a:pt x="1" y="0"/>
                    </a:moveTo>
                    <a:lnTo>
                      <a:pt x="40" y="97"/>
                    </a:lnTo>
                    <a:lnTo>
                      <a:pt x="59" y="97"/>
                    </a:lnTo>
                    <a:lnTo>
                      <a:pt x="1" y="0"/>
                    </a:lnTo>
                    <a:close/>
                    <a:moveTo>
                      <a:pt x="98" y="39383"/>
                    </a:moveTo>
                    <a:lnTo>
                      <a:pt x="78" y="39403"/>
                    </a:lnTo>
                    <a:lnTo>
                      <a:pt x="1" y="39519"/>
                    </a:lnTo>
                    <a:lnTo>
                      <a:pt x="98" y="39383"/>
                    </a:lnTo>
                    <a:close/>
                  </a:path>
                </a:pathLst>
              </a:custGeom>
              <a:solidFill>
                <a:srgbClr val="FFDA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24"/>
              <p:cNvSpPr/>
              <p:nvPr/>
            </p:nvSpPr>
            <p:spPr>
              <a:xfrm>
                <a:off x="6076075" y="1258600"/>
                <a:ext cx="2450" cy="3425"/>
              </a:xfrm>
              <a:custGeom>
                <a:avLst/>
                <a:gdLst/>
                <a:ahLst/>
                <a:cxnLst/>
                <a:rect l="l" t="t" r="r" b="b"/>
                <a:pathLst>
                  <a:path w="98" h="137" fill="none" extrusionOk="0">
                    <a:moveTo>
                      <a:pt x="98" y="0"/>
                    </a:moveTo>
                    <a:lnTo>
                      <a:pt x="78" y="20"/>
                    </a:lnTo>
                    <a:lnTo>
                      <a:pt x="1" y="136"/>
                    </a:lnTo>
                    <a:lnTo>
                      <a:pt x="9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24"/>
              <p:cNvSpPr/>
              <p:nvPr/>
            </p:nvSpPr>
            <p:spPr>
              <a:xfrm>
                <a:off x="6076075" y="274025"/>
                <a:ext cx="1475" cy="2450"/>
              </a:xfrm>
              <a:custGeom>
                <a:avLst/>
                <a:gdLst/>
                <a:ahLst/>
                <a:cxnLst/>
                <a:rect l="l" t="t" r="r" b="b"/>
                <a:pathLst>
                  <a:path w="59" h="98" fill="none" extrusionOk="0">
                    <a:moveTo>
                      <a:pt x="1" y="0"/>
                    </a:moveTo>
                    <a:lnTo>
                      <a:pt x="40" y="97"/>
                    </a:lnTo>
                    <a:lnTo>
                      <a:pt x="59" y="97"/>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24"/>
              <p:cNvSpPr/>
              <p:nvPr/>
            </p:nvSpPr>
            <p:spPr>
              <a:xfrm>
                <a:off x="6077050" y="276450"/>
                <a:ext cx="200425" cy="982650"/>
              </a:xfrm>
              <a:custGeom>
                <a:avLst/>
                <a:gdLst/>
                <a:ahLst/>
                <a:cxnLst/>
                <a:rect l="l" t="t" r="r" b="b"/>
                <a:pathLst>
                  <a:path w="8017" h="39306" extrusionOk="0">
                    <a:moveTo>
                      <a:pt x="1" y="0"/>
                    </a:moveTo>
                    <a:lnTo>
                      <a:pt x="6852" y="13510"/>
                    </a:lnTo>
                    <a:lnTo>
                      <a:pt x="7318" y="13510"/>
                    </a:lnTo>
                    <a:lnTo>
                      <a:pt x="7551" y="13471"/>
                    </a:lnTo>
                    <a:lnTo>
                      <a:pt x="20" y="0"/>
                    </a:lnTo>
                    <a:close/>
                    <a:moveTo>
                      <a:pt x="7706" y="13976"/>
                    </a:moveTo>
                    <a:lnTo>
                      <a:pt x="7396" y="14034"/>
                    </a:lnTo>
                    <a:lnTo>
                      <a:pt x="7357" y="14034"/>
                    </a:lnTo>
                    <a:lnTo>
                      <a:pt x="6969" y="14053"/>
                    </a:lnTo>
                    <a:lnTo>
                      <a:pt x="6891" y="14480"/>
                    </a:lnTo>
                    <a:lnTo>
                      <a:pt x="6833" y="14927"/>
                    </a:lnTo>
                    <a:lnTo>
                      <a:pt x="6755" y="15820"/>
                    </a:lnTo>
                    <a:lnTo>
                      <a:pt x="6697" y="16712"/>
                    </a:lnTo>
                    <a:lnTo>
                      <a:pt x="6678" y="17605"/>
                    </a:lnTo>
                    <a:lnTo>
                      <a:pt x="6678" y="19507"/>
                    </a:lnTo>
                    <a:lnTo>
                      <a:pt x="6697" y="21429"/>
                    </a:lnTo>
                    <a:lnTo>
                      <a:pt x="6716" y="22380"/>
                    </a:lnTo>
                    <a:lnTo>
                      <a:pt x="6755" y="23331"/>
                    </a:lnTo>
                    <a:lnTo>
                      <a:pt x="6813" y="25253"/>
                    </a:lnTo>
                    <a:lnTo>
                      <a:pt x="6852" y="26126"/>
                    </a:lnTo>
                    <a:lnTo>
                      <a:pt x="6891" y="27019"/>
                    </a:lnTo>
                    <a:lnTo>
                      <a:pt x="7008" y="28785"/>
                    </a:lnTo>
                    <a:lnTo>
                      <a:pt x="7318" y="28785"/>
                    </a:lnTo>
                    <a:lnTo>
                      <a:pt x="7706" y="28708"/>
                    </a:lnTo>
                    <a:lnTo>
                      <a:pt x="7803" y="26980"/>
                    </a:lnTo>
                    <a:lnTo>
                      <a:pt x="7842" y="26107"/>
                    </a:lnTo>
                    <a:lnTo>
                      <a:pt x="7881" y="25253"/>
                    </a:lnTo>
                    <a:lnTo>
                      <a:pt x="7939" y="23331"/>
                    </a:lnTo>
                    <a:lnTo>
                      <a:pt x="7978" y="22380"/>
                    </a:lnTo>
                    <a:lnTo>
                      <a:pt x="7997" y="21429"/>
                    </a:lnTo>
                    <a:lnTo>
                      <a:pt x="8017" y="19507"/>
                    </a:lnTo>
                    <a:lnTo>
                      <a:pt x="8017" y="17605"/>
                    </a:lnTo>
                    <a:lnTo>
                      <a:pt x="7997" y="16693"/>
                    </a:lnTo>
                    <a:lnTo>
                      <a:pt x="7939" y="15800"/>
                    </a:lnTo>
                    <a:lnTo>
                      <a:pt x="7862" y="14888"/>
                    </a:lnTo>
                    <a:lnTo>
                      <a:pt x="7784" y="14441"/>
                    </a:lnTo>
                    <a:lnTo>
                      <a:pt x="7706" y="13976"/>
                    </a:lnTo>
                    <a:close/>
                    <a:moveTo>
                      <a:pt x="7590" y="29290"/>
                    </a:moveTo>
                    <a:lnTo>
                      <a:pt x="7415" y="29348"/>
                    </a:lnTo>
                    <a:lnTo>
                      <a:pt x="6755" y="29348"/>
                    </a:lnTo>
                    <a:lnTo>
                      <a:pt x="39" y="39306"/>
                    </a:lnTo>
                    <a:lnTo>
                      <a:pt x="59" y="39286"/>
                    </a:lnTo>
                    <a:lnTo>
                      <a:pt x="7590" y="2929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24"/>
              <p:cNvSpPr/>
              <p:nvPr/>
            </p:nvSpPr>
            <p:spPr>
              <a:xfrm>
                <a:off x="6439525" y="589925"/>
                <a:ext cx="525" cy="25"/>
              </a:xfrm>
              <a:custGeom>
                <a:avLst/>
                <a:gdLst/>
                <a:ahLst/>
                <a:cxnLst/>
                <a:rect l="l" t="t" r="r" b="b"/>
                <a:pathLst>
                  <a:path w="21" h="1" fill="none" extrusionOk="0">
                    <a:moveTo>
                      <a:pt x="1" y="0"/>
                    </a:moveTo>
                    <a:lnTo>
                      <a:pt x="1" y="0"/>
                    </a:lnTo>
                    <a:lnTo>
                      <a:pt x="1" y="0"/>
                    </a:lnTo>
                    <a:lnTo>
                      <a:pt x="20"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24"/>
              <p:cNvSpPr/>
              <p:nvPr/>
            </p:nvSpPr>
            <p:spPr>
              <a:xfrm>
                <a:off x="5304550" y="589425"/>
                <a:ext cx="1135500" cy="39825"/>
              </a:xfrm>
              <a:custGeom>
                <a:avLst/>
                <a:gdLst/>
                <a:ahLst/>
                <a:cxnLst/>
                <a:rect l="l" t="t" r="r" b="b"/>
                <a:pathLst>
                  <a:path w="45420" h="1593" extrusionOk="0">
                    <a:moveTo>
                      <a:pt x="19" y="1"/>
                    </a:moveTo>
                    <a:lnTo>
                      <a:pt x="0" y="20"/>
                    </a:lnTo>
                    <a:lnTo>
                      <a:pt x="0" y="59"/>
                    </a:lnTo>
                    <a:lnTo>
                      <a:pt x="427" y="214"/>
                    </a:lnTo>
                    <a:lnTo>
                      <a:pt x="873" y="370"/>
                    </a:lnTo>
                    <a:lnTo>
                      <a:pt x="1320" y="486"/>
                    </a:lnTo>
                    <a:lnTo>
                      <a:pt x="1766" y="583"/>
                    </a:lnTo>
                    <a:lnTo>
                      <a:pt x="2659" y="758"/>
                    </a:lnTo>
                    <a:lnTo>
                      <a:pt x="3552" y="913"/>
                    </a:lnTo>
                    <a:lnTo>
                      <a:pt x="6735" y="1457"/>
                    </a:lnTo>
                    <a:lnTo>
                      <a:pt x="6813" y="1360"/>
                    </a:lnTo>
                    <a:lnTo>
                      <a:pt x="6891" y="1262"/>
                    </a:lnTo>
                    <a:lnTo>
                      <a:pt x="6929" y="1107"/>
                    </a:lnTo>
                    <a:lnTo>
                      <a:pt x="7026" y="932"/>
                    </a:lnTo>
                    <a:lnTo>
                      <a:pt x="3649" y="370"/>
                    </a:lnTo>
                    <a:lnTo>
                      <a:pt x="2853" y="234"/>
                    </a:lnTo>
                    <a:lnTo>
                      <a:pt x="2038" y="117"/>
                    </a:lnTo>
                    <a:lnTo>
                      <a:pt x="1630" y="59"/>
                    </a:lnTo>
                    <a:lnTo>
                      <a:pt x="1223" y="20"/>
                    </a:lnTo>
                    <a:lnTo>
                      <a:pt x="815" y="1"/>
                    </a:lnTo>
                    <a:close/>
                    <a:moveTo>
                      <a:pt x="45400" y="20"/>
                    </a:moveTo>
                    <a:lnTo>
                      <a:pt x="44488" y="59"/>
                    </a:lnTo>
                    <a:lnTo>
                      <a:pt x="43595" y="156"/>
                    </a:lnTo>
                    <a:lnTo>
                      <a:pt x="42682" y="273"/>
                    </a:lnTo>
                    <a:lnTo>
                      <a:pt x="41790" y="389"/>
                    </a:lnTo>
                    <a:lnTo>
                      <a:pt x="38451" y="952"/>
                    </a:lnTo>
                    <a:lnTo>
                      <a:pt x="38529" y="1107"/>
                    </a:lnTo>
                    <a:lnTo>
                      <a:pt x="38548" y="1127"/>
                    </a:lnTo>
                    <a:lnTo>
                      <a:pt x="38568" y="1262"/>
                    </a:lnTo>
                    <a:lnTo>
                      <a:pt x="38606" y="1457"/>
                    </a:lnTo>
                    <a:lnTo>
                      <a:pt x="41867" y="894"/>
                    </a:lnTo>
                    <a:lnTo>
                      <a:pt x="42760" y="719"/>
                    </a:lnTo>
                    <a:lnTo>
                      <a:pt x="43653" y="525"/>
                    </a:lnTo>
                    <a:lnTo>
                      <a:pt x="44526" y="292"/>
                    </a:lnTo>
                    <a:lnTo>
                      <a:pt x="45419" y="40"/>
                    </a:lnTo>
                    <a:lnTo>
                      <a:pt x="45419" y="20"/>
                    </a:lnTo>
                    <a:close/>
                    <a:moveTo>
                      <a:pt x="22729" y="932"/>
                    </a:moveTo>
                    <a:lnTo>
                      <a:pt x="7725" y="971"/>
                    </a:lnTo>
                    <a:lnTo>
                      <a:pt x="7570" y="1282"/>
                    </a:lnTo>
                    <a:lnTo>
                      <a:pt x="7667" y="1418"/>
                    </a:lnTo>
                    <a:lnTo>
                      <a:pt x="7725" y="1554"/>
                    </a:lnTo>
                    <a:lnTo>
                      <a:pt x="22729" y="1592"/>
                    </a:lnTo>
                    <a:lnTo>
                      <a:pt x="37869" y="1534"/>
                    </a:lnTo>
                    <a:lnTo>
                      <a:pt x="37908" y="1321"/>
                    </a:lnTo>
                    <a:lnTo>
                      <a:pt x="37752" y="991"/>
                    </a:lnTo>
                    <a:lnTo>
                      <a:pt x="22729" y="932"/>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24"/>
              <p:cNvSpPr/>
              <p:nvPr/>
            </p:nvSpPr>
            <p:spPr>
              <a:xfrm>
                <a:off x="5472925" y="612725"/>
                <a:ext cx="24775" cy="15550"/>
              </a:xfrm>
              <a:custGeom>
                <a:avLst/>
                <a:gdLst/>
                <a:ahLst/>
                <a:cxnLst/>
                <a:rect l="l" t="t" r="r" b="b"/>
                <a:pathLst>
                  <a:path w="991" h="622" extrusionOk="0">
                    <a:moveTo>
                      <a:pt x="291" y="0"/>
                    </a:moveTo>
                    <a:lnTo>
                      <a:pt x="194" y="175"/>
                    </a:lnTo>
                    <a:lnTo>
                      <a:pt x="156" y="330"/>
                    </a:lnTo>
                    <a:lnTo>
                      <a:pt x="78" y="428"/>
                    </a:lnTo>
                    <a:lnTo>
                      <a:pt x="0" y="525"/>
                    </a:lnTo>
                    <a:lnTo>
                      <a:pt x="427" y="602"/>
                    </a:lnTo>
                    <a:lnTo>
                      <a:pt x="486" y="602"/>
                    </a:lnTo>
                    <a:lnTo>
                      <a:pt x="990" y="622"/>
                    </a:lnTo>
                    <a:lnTo>
                      <a:pt x="932" y="486"/>
                    </a:lnTo>
                    <a:lnTo>
                      <a:pt x="835" y="350"/>
                    </a:lnTo>
                    <a:lnTo>
                      <a:pt x="990" y="39"/>
                    </a:lnTo>
                    <a:lnTo>
                      <a:pt x="505" y="39"/>
                    </a:lnTo>
                    <a:lnTo>
                      <a:pt x="291" y="0"/>
                    </a:lnTo>
                    <a:close/>
                  </a:path>
                </a:pathLst>
              </a:custGeom>
              <a:solidFill>
                <a:srgbClr val="FFA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24"/>
              <p:cNvSpPr/>
              <p:nvPr/>
            </p:nvSpPr>
            <p:spPr>
              <a:xfrm>
                <a:off x="5472925" y="612725"/>
                <a:ext cx="24775" cy="15550"/>
              </a:xfrm>
              <a:custGeom>
                <a:avLst/>
                <a:gdLst/>
                <a:ahLst/>
                <a:cxnLst/>
                <a:rect l="l" t="t" r="r" b="b"/>
                <a:pathLst>
                  <a:path w="991" h="622" fill="none" extrusionOk="0">
                    <a:moveTo>
                      <a:pt x="291" y="0"/>
                    </a:moveTo>
                    <a:lnTo>
                      <a:pt x="194" y="175"/>
                    </a:lnTo>
                    <a:lnTo>
                      <a:pt x="156" y="330"/>
                    </a:lnTo>
                    <a:lnTo>
                      <a:pt x="156" y="330"/>
                    </a:lnTo>
                    <a:lnTo>
                      <a:pt x="78" y="428"/>
                    </a:lnTo>
                    <a:lnTo>
                      <a:pt x="0" y="525"/>
                    </a:lnTo>
                    <a:lnTo>
                      <a:pt x="427" y="602"/>
                    </a:lnTo>
                    <a:lnTo>
                      <a:pt x="466" y="602"/>
                    </a:lnTo>
                    <a:lnTo>
                      <a:pt x="486" y="602"/>
                    </a:lnTo>
                    <a:lnTo>
                      <a:pt x="990" y="622"/>
                    </a:lnTo>
                    <a:lnTo>
                      <a:pt x="990" y="622"/>
                    </a:lnTo>
                    <a:lnTo>
                      <a:pt x="932" y="486"/>
                    </a:lnTo>
                    <a:lnTo>
                      <a:pt x="835" y="350"/>
                    </a:lnTo>
                    <a:lnTo>
                      <a:pt x="990" y="39"/>
                    </a:lnTo>
                    <a:lnTo>
                      <a:pt x="505" y="39"/>
                    </a:lnTo>
                    <a:lnTo>
                      <a:pt x="29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24"/>
              <p:cNvSpPr/>
              <p:nvPr/>
            </p:nvSpPr>
            <p:spPr>
              <a:xfrm>
                <a:off x="6248350" y="613200"/>
                <a:ext cx="21375" cy="14600"/>
              </a:xfrm>
              <a:custGeom>
                <a:avLst/>
                <a:gdLst/>
                <a:ahLst/>
                <a:cxnLst/>
                <a:rect l="l" t="t" r="r" b="b"/>
                <a:pathLst>
                  <a:path w="855" h="584" extrusionOk="0">
                    <a:moveTo>
                      <a:pt x="699" y="1"/>
                    </a:moveTo>
                    <a:lnTo>
                      <a:pt x="466" y="40"/>
                    </a:lnTo>
                    <a:lnTo>
                      <a:pt x="0" y="40"/>
                    </a:lnTo>
                    <a:lnTo>
                      <a:pt x="156" y="370"/>
                    </a:lnTo>
                    <a:lnTo>
                      <a:pt x="117" y="583"/>
                    </a:lnTo>
                    <a:lnTo>
                      <a:pt x="505" y="564"/>
                    </a:lnTo>
                    <a:lnTo>
                      <a:pt x="544" y="564"/>
                    </a:lnTo>
                    <a:lnTo>
                      <a:pt x="854" y="506"/>
                    </a:lnTo>
                    <a:lnTo>
                      <a:pt x="816" y="311"/>
                    </a:lnTo>
                    <a:lnTo>
                      <a:pt x="796" y="176"/>
                    </a:lnTo>
                    <a:lnTo>
                      <a:pt x="777" y="156"/>
                    </a:lnTo>
                    <a:lnTo>
                      <a:pt x="699" y="1"/>
                    </a:lnTo>
                    <a:close/>
                  </a:path>
                </a:pathLst>
              </a:custGeom>
              <a:solidFill>
                <a:srgbClr val="FFA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24"/>
              <p:cNvSpPr/>
              <p:nvPr/>
            </p:nvSpPr>
            <p:spPr>
              <a:xfrm>
                <a:off x="6248350" y="613200"/>
                <a:ext cx="21375" cy="14600"/>
              </a:xfrm>
              <a:custGeom>
                <a:avLst/>
                <a:gdLst/>
                <a:ahLst/>
                <a:cxnLst/>
                <a:rect l="l" t="t" r="r" b="b"/>
                <a:pathLst>
                  <a:path w="855" h="584" fill="none" extrusionOk="0">
                    <a:moveTo>
                      <a:pt x="699" y="1"/>
                    </a:moveTo>
                    <a:lnTo>
                      <a:pt x="466" y="40"/>
                    </a:lnTo>
                    <a:lnTo>
                      <a:pt x="0" y="40"/>
                    </a:lnTo>
                    <a:lnTo>
                      <a:pt x="156" y="370"/>
                    </a:lnTo>
                    <a:lnTo>
                      <a:pt x="156" y="370"/>
                    </a:lnTo>
                    <a:lnTo>
                      <a:pt x="117" y="583"/>
                    </a:lnTo>
                    <a:lnTo>
                      <a:pt x="505" y="564"/>
                    </a:lnTo>
                    <a:lnTo>
                      <a:pt x="524" y="564"/>
                    </a:lnTo>
                    <a:lnTo>
                      <a:pt x="544" y="564"/>
                    </a:lnTo>
                    <a:lnTo>
                      <a:pt x="854" y="506"/>
                    </a:lnTo>
                    <a:lnTo>
                      <a:pt x="854" y="506"/>
                    </a:lnTo>
                    <a:lnTo>
                      <a:pt x="816" y="311"/>
                    </a:lnTo>
                    <a:lnTo>
                      <a:pt x="796" y="176"/>
                    </a:lnTo>
                    <a:lnTo>
                      <a:pt x="777" y="156"/>
                    </a:lnTo>
                    <a:lnTo>
                      <a:pt x="69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24"/>
              <p:cNvSpPr/>
              <p:nvPr/>
            </p:nvSpPr>
            <p:spPr>
              <a:xfrm>
                <a:off x="5304550" y="962100"/>
                <a:ext cx="1135500" cy="49050"/>
              </a:xfrm>
              <a:custGeom>
                <a:avLst/>
                <a:gdLst/>
                <a:ahLst/>
                <a:cxnLst/>
                <a:rect l="l" t="t" r="r" b="b"/>
                <a:pathLst>
                  <a:path w="45420" h="1962" extrusionOk="0">
                    <a:moveTo>
                      <a:pt x="0" y="1"/>
                    </a:moveTo>
                    <a:lnTo>
                      <a:pt x="3571" y="932"/>
                    </a:lnTo>
                    <a:lnTo>
                      <a:pt x="5241" y="1359"/>
                    </a:lnTo>
                    <a:lnTo>
                      <a:pt x="6891" y="1762"/>
                    </a:lnTo>
                    <a:lnTo>
                      <a:pt x="6891" y="1651"/>
                    </a:lnTo>
                    <a:lnTo>
                      <a:pt x="6871" y="1359"/>
                    </a:lnTo>
                    <a:lnTo>
                      <a:pt x="5260" y="1029"/>
                    </a:lnTo>
                    <a:lnTo>
                      <a:pt x="3630" y="699"/>
                    </a:lnTo>
                    <a:lnTo>
                      <a:pt x="0" y="1"/>
                    </a:lnTo>
                    <a:close/>
                    <a:moveTo>
                      <a:pt x="6891" y="1762"/>
                    </a:moveTo>
                    <a:lnTo>
                      <a:pt x="6891" y="1767"/>
                    </a:lnTo>
                    <a:lnTo>
                      <a:pt x="6910" y="1767"/>
                    </a:lnTo>
                    <a:lnTo>
                      <a:pt x="6891" y="1762"/>
                    </a:lnTo>
                    <a:close/>
                    <a:moveTo>
                      <a:pt x="45419" y="1"/>
                    </a:moveTo>
                    <a:lnTo>
                      <a:pt x="44507" y="137"/>
                    </a:lnTo>
                    <a:lnTo>
                      <a:pt x="43595" y="272"/>
                    </a:lnTo>
                    <a:lnTo>
                      <a:pt x="42682" y="428"/>
                    </a:lnTo>
                    <a:lnTo>
                      <a:pt x="41790" y="602"/>
                    </a:lnTo>
                    <a:lnTo>
                      <a:pt x="40179" y="932"/>
                    </a:lnTo>
                    <a:lnTo>
                      <a:pt x="38606" y="1282"/>
                    </a:lnTo>
                    <a:lnTo>
                      <a:pt x="38568" y="1651"/>
                    </a:lnTo>
                    <a:lnTo>
                      <a:pt x="38568" y="1767"/>
                    </a:lnTo>
                    <a:lnTo>
                      <a:pt x="38509" y="1825"/>
                    </a:lnTo>
                    <a:lnTo>
                      <a:pt x="38490" y="1864"/>
                    </a:lnTo>
                    <a:lnTo>
                      <a:pt x="38490" y="1864"/>
                    </a:lnTo>
                    <a:lnTo>
                      <a:pt x="40179" y="1476"/>
                    </a:lnTo>
                    <a:lnTo>
                      <a:pt x="41887" y="1049"/>
                    </a:lnTo>
                    <a:lnTo>
                      <a:pt x="42760" y="816"/>
                    </a:lnTo>
                    <a:lnTo>
                      <a:pt x="43653" y="564"/>
                    </a:lnTo>
                    <a:lnTo>
                      <a:pt x="44526" y="292"/>
                    </a:lnTo>
                    <a:lnTo>
                      <a:pt x="45419" y="1"/>
                    </a:lnTo>
                    <a:close/>
                    <a:moveTo>
                      <a:pt x="30493" y="1321"/>
                    </a:moveTo>
                    <a:lnTo>
                      <a:pt x="22729" y="1340"/>
                    </a:lnTo>
                    <a:lnTo>
                      <a:pt x="14984" y="1379"/>
                    </a:lnTo>
                    <a:lnTo>
                      <a:pt x="11258" y="1398"/>
                    </a:lnTo>
                    <a:lnTo>
                      <a:pt x="9414" y="1418"/>
                    </a:lnTo>
                    <a:lnTo>
                      <a:pt x="7550" y="1437"/>
                    </a:lnTo>
                    <a:lnTo>
                      <a:pt x="7550" y="1553"/>
                    </a:lnTo>
                    <a:lnTo>
                      <a:pt x="7764" y="1864"/>
                    </a:lnTo>
                    <a:lnTo>
                      <a:pt x="9569" y="1883"/>
                    </a:lnTo>
                    <a:lnTo>
                      <a:pt x="11374" y="1883"/>
                    </a:lnTo>
                    <a:lnTo>
                      <a:pt x="14984" y="1903"/>
                    </a:lnTo>
                    <a:lnTo>
                      <a:pt x="22729" y="1942"/>
                    </a:lnTo>
                    <a:lnTo>
                      <a:pt x="30493" y="1961"/>
                    </a:lnTo>
                    <a:lnTo>
                      <a:pt x="37655" y="1922"/>
                    </a:lnTo>
                    <a:lnTo>
                      <a:pt x="37908" y="1553"/>
                    </a:lnTo>
                    <a:lnTo>
                      <a:pt x="37908" y="1359"/>
                    </a:lnTo>
                    <a:lnTo>
                      <a:pt x="30493" y="132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24"/>
              <p:cNvSpPr/>
              <p:nvPr/>
            </p:nvSpPr>
            <p:spPr>
              <a:xfrm>
                <a:off x="5476325" y="996075"/>
                <a:ext cx="22325" cy="12650"/>
              </a:xfrm>
              <a:custGeom>
                <a:avLst/>
                <a:gdLst/>
                <a:ahLst/>
                <a:cxnLst/>
                <a:rect l="l" t="t" r="r" b="b"/>
                <a:pathLst>
                  <a:path w="893" h="506" extrusionOk="0">
                    <a:moveTo>
                      <a:pt x="0" y="0"/>
                    </a:moveTo>
                    <a:lnTo>
                      <a:pt x="20" y="292"/>
                    </a:lnTo>
                    <a:lnTo>
                      <a:pt x="20" y="408"/>
                    </a:lnTo>
                    <a:lnTo>
                      <a:pt x="39" y="408"/>
                    </a:lnTo>
                    <a:lnTo>
                      <a:pt x="311" y="486"/>
                    </a:lnTo>
                    <a:lnTo>
                      <a:pt x="350" y="486"/>
                    </a:lnTo>
                    <a:lnTo>
                      <a:pt x="893" y="505"/>
                    </a:lnTo>
                    <a:lnTo>
                      <a:pt x="679" y="194"/>
                    </a:lnTo>
                    <a:lnTo>
                      <a:pt x="679" y="78"/>
                    </a:lnTo>
                    <a:lnTo>
                      <a:pt x="369" y="78"/>
                    </a:lnTo>
                    <a:lnTo>
                      <a:pt x="0" y="0"/>
                    </a:lnTo>
                    <a:close/>
                  </a:path>
                </a:pathLst>
              </a:custGeom>
              <a:solidFill>
                <a:srgbClr val="FFA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24"/>
              <p:cNvSpPr/>
              <p:nvPr/>
            </p:nvSpPr>
            <p:spPr>
              <a:xfrm>
                <a:off x="5476325" y="996075"/>
                <a:ext cx="22325" cy="12650"/>
              </a:xfrm>
              <a:custGeom>
                <a:avLst/>
                <a:gdLst/>
                <a:ahLst/>
                <a:cxnLst/>
                <a:rect l="l" t="t" r="r" b="b"/>
                <a:pathLst>
                  <a:path w="893" h="506" fill="none" extrusionOk="0">
                    <a:moveTo>
                      <a:pt x="0" y="0"/>
                    </a:moveTo>
                    <a:lnTo>
                      <a:pt x="0" y="0"/>
                    </a:lnTo>
                    <a:lnTo>
                      <a:pt x="20" y="292"/>
                    </a:lnTo>
                    <a:lnTo>
                      <a:pt x="20" y="408"/>
                    </a:lnTo>
                    <a:lnTo>
                      <a:pt x="39" y="408"/>
                    </a:lnTo>
                    <a:lnTo>
                      <a:pt x="39" y="408"/>
                    </a:lnTo>
                    <a:lnTo>
                      <a:pt x="311" y="486"/>
                    </a:lnTo>
                    <a:lnTo>
                      <a:pt x="330" y="486"/>
                    </a:lnTo>
                    <a:lnTo>
                      <a:pt x="350" y="486"/>
                    </a:lnTo>
                    <a:lnTo>
                      <a:pt x="350" y="486"/>
                    </a:lnTo>
                    <a:lnTo>
                      <a:pt x="893" y="505"/>
                    </a:lnTo>
                    <a:lnTo>
                      <a:pt x="679" y="194"/>
                    </a:lnTo>
                    <a:lnTo>
                      <a:pt x="679" y="194"/>
                    </a:lnTo>
                    <a:lnTo>
                      <a:pt x="679" y="78"/>
                    </a:lnTo>
                    <a:lnTo>
                      <a:pt x="679" y="78"/>
                    </a:lnTo>
                    <a:lnTo>
                      <a:pt x="369" y="78"/>
                    </a:lnTo>
                    <a:lnTo>
                      <a:pt x="369" y="7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24"/>
              <p:cNvSpPr/>
              <p:nvPr/>
            </p:nvSpPr>
            <p:spPr>
              <a:xfrm>
                <a:off x="6245925" y="994125"/>
                <a:ext cx="23800" cy="16050"/>
              </a:xfrm>
              <a:custGeom>
                <a:avLst/>
                <a:gdLst/>
                <a:ahLst/>
                <a:cxnLst/>
                <a:rect l="l" t="t" r="r" b="b"/>
                <a:pathLst>
                  <a:path w="952" h="642" extrusionOk="0">
                    <a:moveTo>
                      <a:pt x="951" y="1"/>
                    </a:moveTo>
                    <a:lnTo>
                      <a:pt x="563" y="78"/>
                    </a:lnTo>
                    <a:lnTo>
                      <a:pt x="253" y="78"/>
                    </a:lnTo>
                    <a:lnTo>
                      <a:pt x="253" y="272"/>
                    </a:lnTo>
                    <a:lnTo>
                      <a:pt x="0" y="641"/>
                    </a:lnTo>
                    <a:lnTo>
                      <a:pt x="660" y="641"/>
                    </a:lnTo>
                    <a:lnTo>
                      <a:pt x="835" y="583"/>
                    </a:lnTo>
                    <a:lnTo>
                      <a:pt x="854" y="544"/>
                    </a:lnTo>
                    <a:lnTo>
                      <a:pt x="913" y="486"/>
                    </a:lnTo>
                    <a:lnTo>
                      <a:pt x="913" y="370"/>
                    </a:lnTo>
                    <a:lnTo>
                      <a:pt x="951" y="1"/>
                    </a:lnTo>
                    <a:close/>
                  </a:path>
                </a:pathLst>
              </a:custGeom>
              <a:solidFill>
                <a:srgbClr val="FFA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24"/>
              <p:cNvSpPr/>
              <p:nvPr/>
            </p:nvSpPr>
            <p:spPr>
              <a:xfrm>
                <a:off x="6254175" y="998500"/>
                <a:ext cx="25" cy="25"/>
              </a:xfrm>
              <a:custGeom>
                <a:avLst/>
                <a:gdLst/>
                <a:ahLst/>
                <a:cxnLst/>
                <a:rect l="l" t="t" r="r" b="b"/>
                <a:pathLst>
                  <a:path w="1" h="1" fill="none" extrusionOk="0">
                    <a:moveTo>
                      <a:pt x="0" y="0"/>
                    </a:move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24"/>
              <p:cNvSpPr/>
              <p:nvPr/>
            </p:nvSpPr>
            <p:spPr>
              <a:xfrm>
                <a:off x="6245925" y="994125"/>
                <a:ext cx="23800" cy="16050"/>
              </a:xfrm>
              <a:custGeom>
                <a:avLst/>
                <a:gdLst/>
                <a:ahLst/>
                <a:cxnLst/>
                <a:rect l="l" t="t" r="r" b="b"/>
                <a:pathLst>
                  <a:path w="952" h="642" fill="none" extrusionOk="0">
                    <a:moveTo>
                      <a:pt x="951" y="1"/>
                    </a:moveTo>
                    <a:lnTo>
                      <a:pt x="951" y="1"/>
                    </a:lnTo>
                    <a:lnTo>
                      <a:pt x="563" y="78"/>
                    </a:lnTo>
                    <a:lnTo>
                      <a:pt x="253" y="78"/>
                    </a:lnTo>
                    <a:lnTo>
                      <a:pt x="253" y="78"/>
                    </a:lnTo>
                    <a:lnTo>
                      <a:pt x="253" y="272"/>
                    </a:lnTo>
                    <a:lnTo>
                      <a:pt x="0" y="641"/>
                    </a:lnTo>
                    <a:lnTo>
                      <a:pt x="602" y="641"/>
                    </a:lnTo>
                    <a:lnTo>
                      <a:pt x="621" y="641"/>
                    </a:lnTo>
                    <a:lnTo>
                      <a:pt x="660" y="641"/>
                    </a:lnTo>
                    <a:lnTo>
                      <a:pt x="660" y="641"/>
                    </a:lnTo>
                    <a:lnTo>
                      <a:pt x="835" y="583"/>
                    </a:lnTo>
                    <a:lnTo>
                      <a:pt x="854" y="544"/>
                    </a:lnTo>
                    <a:lnTo>
                      <a:pt x="913" y="486"/>
                    </a:lnTo>
                    <a:lnTo>
                      <a:pt x="913" y="370"/>
                    </a:lnTo>
                    <a:lnTo>
                      <a:pt x="913" y="370"/>
                    </a:lnTo>
                    <a:lnTo>
                      <a:pt x="95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903" name="Google Shape;1903;p24"/>
          <p:cNvGrpSpPr/>
          <p:nvPr/>
        </p:nvGrpSpPr>
        <p:grpSpPr>
          <a:xfrm rot="-222724">
            <a:off x="7650230" y="3668001"/>
            <a:ext cx="1571939" cy="1610165"/>
            <a:chOff x="-3128300" y="3184750"/>
            <a:chExt cx="1745650" cy="1788100"/>
          </a:xfrm>
        </p:grpSpPr>
        <p:sp>
          <p:nvSpPr>
            <p:cNvPr id="1904" name="Google Shape;1904;p24"/>
            <p:cNvSpPr/>
            <p:nvPr/>
          </p:nvSpPr>
          <p:spPr>
            <a:xfrm>
              <a:off x="-3128300" y="3184750"/>
              <a:ext cx="1745650" cy="1788100"/>
            </a:xfrm>
            <a:custGeom>
              <a:avLst/>
              <a:gdLst/>
              <a:ahLst/>
              <a:cxnLst/>
              <a:rect l="l" t="t" r="r" b="b"/>
              <a:pathLst>
                <a:path w="69826" h="71524" extrusionOk="0">
                  <a:moveTo>
                    <a:pt x="62244" y="1"/>
                  </a:moveTo>
                  <a:lnTo>
                    <a:pt x="61580" y="19"/>
                  </a:lnTo>
                  <a:lnTo>
                    <a:pt x="60934" y="56"/>
                  </a:lnTo>
                  <a:lnTo>
                    <a:pt x="60270" y="130"/>
                  </a:lnTo>
                  <a:lnTo>
                    <a:pt x="59624" y="222"/>
                  </a:lnTo>
                  <a:lnTo>
                    <a:pt x="59034" y="333"/>
                  </a:lnTo>
                  <a:lnTo>
                    <a:pt x="58462" y="481"/>
                  </a:lnTo>
                  <a:lnTo>
                    <a:pt x="57890" y="647"/>
                  </a:lnTo>
                  <a:lnTo>
                    <a:pt x="57337" y="813"/>
                  </a:lnTo>
                  <a:lnTo>
                    <a:pt x="56783" y="1016"/>
                  </a:lnTo>
                  <a:lnTo>
                    <a:pt x="56248" y="1255"/>
                  </a:lnTo>
                  <a:lnTo>
                    <a:pt x="55695" y="1495"/>
                  </a:lnTo>
                  <a:lnTo>
                    <a:pt x="55178" y="1754"/>
                  </a:lnTo>
                  <a:lnTo>
                    <a:pt x="54662" y="2030"/>
                  </a:lnTo>
                  <a:lnTo>
                    <a:pt x="54145" y="2325"/>
                  </a:lnTo>
                  <a:lnTo>
                    <a:pt x="53647" y="2639"/>
                  </a:lnTo>
                  <a:lnTo>
                    <a:pt x="53167" y="2971"/>
                  </a:lnTo>
                  <a:lnTo>
                    <a:pt x="52688" y="3322"/>
                  </a:lnTo>
                  <a:lnTo>
                    <a:pt x="52226" y="3691"/>
                  </a:lnTo>
                  <a:lnTo>
                    <a:pt x="51784" y="4078"/>
                  </a:lnTo>
                  <a:lnTo>
                    <a:pt x="51341" y="4465"/>
                  </a:lnTo>
                  <a:lnTo>
                    <a:pt x="50917" y="4871"/>
                  </a:lnTo>
                  <a:lnTo>
                    <a:pt x="50492" y="5296"/>
                  </a:lnTo>
                  <a:lnTo>
                    <a:pt x="50087" y="5738"/>
                  </a:lnTo>
                  <a:lnTo>
                    <a:pt x="49699" y="6199"/>
                  </a:lnTo>
                  <a:lnTo>
                    <a:pt x="49330" y="6661"/>
                  </a:lnTo>
                  <a:lnTo>
                    <a:pt x="48980" y="7122"/>
                  </a:lnTo>
                  <a:lnTo>
                    <a:pt x="48629" y="7620"/>
                  </a:lnTo>
                  <a:lnTo>
                    <a:pt x="48316" y="8118"/>
                  </a:lnTo>
                  <a:lnTo>
                    <a:pt x="48002" y="8616"/>
                  </a:lnTo>
                  <a:lnTo>
                    <a:pt x="47707" y="9133"/>
                  </a:lnTo>
                  <a:lnTo>
                    <a:pt x="47430" y="9668"/>
                  </a:lnTo>
                  <a:lnTo>
                    <a:pt x="47172" y="10203"/>
                  </a:lnTo>
                  <a:lnTo>
                    <a:pt x="46932" y="10738"/>
                  </a:lnTo>
                  <a:lnTo>
                    <a:pt x="46711" y="11291"/>
                  </a:lnTo>
                  <a:lnTo>
                    <a:pt x="46508" y="11845"/>
                  </a:lnTo>
                  <a:lnTo>
                    <a:pt x="46323" y="12398"/>
                  </a:lnTo>
                  <a:lnTo>
                    <a:pt x="46176" y="12933"/>
                  </a:lnTo>
                  <a:lnTo>
                    <a:pt x="46046" y="13450"/>
                  </a:lnTo>
                  <a:lnTo>
                    <a:pt x="45917" y="13966"/>
                  </a:lnTo>
                  <a:lnTo>
                    <a:pt x="45807" y="14501"/>
                  </a:lnTo>
                  <a:lnTo>
                    <a:pt x="45714" y="15036"/>
                  </a:lnTo>
                  <a:lnTo>
                    <a:pt x="45641" y="15571"/>
                  </a:lnTo>
                  <a:lnTo>
                    <a:pt x="45585" y="16106"/>
                  </a:lnTo>
                  <a:lnTo>
                    <a:pt x="45548" y="16641"/>
                  </a:lnTo>
                  <a:lnTo>
                    <a:pt x="45511" y="17176"/>
                  </a:lnTo>
                  <a:lnTo>
                    <a:pt x="45493" y="17711"/>
                  </a:lnTo>
                  <a:lnTo>
                    <a:pt x="45493" y="18264"/>
                  </a:lnTo>
                  <a:lnTo>
                    <a:pt x="45493" y="18799"/>
                  </a:lnTo>
                  <a:lnTo>
                    <a:pt x="45530" y="19334"/>
                  </a:lnTo>
                  <a:lnTo>
                    <a:pt x="45567" y="19869"/>
                  </a:lnTo>
                  <a:lnTo>
                    <a:pt x="45622" y="20404"/>
                  </a:lnTo>
                  <a:lnTo>
                    <a:pt x="45677" y="20958"/>
                  </a:lnTo>
                  <a:lnTo>
                    <a:pt x="45770" y="21493"/>
                  </a:lnTo>
                  <a:lnTo>
                    <a:pt x="45862" y="22009"/>
                  </a:lnTo>
                  <a:lnTo>
                    <a:pt x="45973" y="22544"/>
                  </a:lnTo>
                  <a:lnTo>
                    <a:pt x="46083" y="23079"/>
                  </a:lnTo>
                  <a:lnTo>
                    <a:pt x="46212" y="23596"/>
                  </a:lnTo>
                  <a:lnTo>
                    <a:pt x="46360" y="24131"/>
                  </a:lnTo>
                  <a:lnTo>
                    <a:pt x="46526" y="24647"/>
                  </a:lnTo>
                  <a:lnTo>
                    <a:pt x="46692" y="25164"/>
                  </a:lnTo>
                  <a:lnTo>
                    <a:pt x="46877" y="25680"/>
                  </a:lnTo>
                  <a:lnTo>
                    <a:pt x="47061" y="26179"/>
                  </a:lnTo>
                  <a:lnTo>
                    <a:pt x="47282" y="26677"/>
                  </a:lnTo>
                  <a:lnTo>
                    <a:pt x="47485" y="27175"/>
                  </a:lnTo>
                  <a:lnTo>
                    <a:pt x="47725" y="27673"/>
                  </a:lnTo>
                  <a:lnTo>
                    <a:pt x="47965" y="28153"/>
                  </a:lnTo>
                  <a:lnTo>
                    <a:pt x="48223" y="28632"/>
                  </a:lnTo>
                  <a:lnTo>
                    <a:pt x="48482" y="29112"/>
                  </a:lnTo>
                  <a:lnTo>
                    <a:pt x="48223" y="28872"/>
                  </a:lnTo>
                  <a:lnTo>
                    <a:pt x="47947" y="28669"/>
                  </a:lnTo>
                  <a:lnTo>
                    <a:pt x="47651" y="28485"/>
                  </a:lnTo>
                  <a:lnTo>
                    <a:pt x="47319" y="28319"/>
                  </a:lnTo>
                  <a:lnTo>
                    <a:pt x="46987" y="28189"/>
                  </a:lnTo>
                  <a:lnTo>
                    <a:pt x="46655" y="28079"/>
                  </a:lnTo>
                  <a:lnTo>
                    <a:pt x="46305" y="27986"/>
                  </a:lnTo>
                  <a:lnTo>
                    <a:pt x="45936" y="27931"/>
                  </a:lnTo>
                  <a:lnTo>
                    <a:pt x="45585" y="27894"/>
                  </a:lnTo>
                  <a:lnTo>
                    <a:pt x="45216" y="27894"/>
                  </a:lnTo>
                  <a:lnTo>
                    <a:pt x="44847" y="27913"/>
                  </a:lnTo>
                  <a:lnTo>
                    <a:pt x="44478" y="27950"/>
                  </a:lnTo>
                  <a:lnTo>
                    <a:pt x="44128" y="28023"/>
                  </a:lnTo>
                  <a:lnTo>
                    <a:pt x="43777" y="28134"/>
                  </a:lnTo>
                  <a:lnTo>
                    <a:pt x="43445" y="28263"/>
                  </a:lnTo>
                  <a:lnTo>
                    <a:pt x="43113" y="28411"/>
                  </a:lnTo>
                  <a:lnTo>
                    <a:pt x="42726" y="28651"/>
                  </a:lnTo>
                  <a:lnTo>
                    <a:pt x="42338" y="28927"/>
                  </a:lnTo>
                  <a:lnTo>
                    <a:pt x="41988" y="29223"/>
                  </a:lnTo>
                  <a:lnTo>
                    <a:pt x="41674" y="29555"/>
                  </a:lnTo>
                  <a:lnTo>
                    <a:pt x="41361" y="29905"/>
                  </a:lnTo>
                  <a:lnTo>
                    <a:pt x="41102" y="30274"/>
                  </a:lnTo>
                  <a:lnTo>
                    <a:pt x="40844" y="30661"/>
                  </a:lnTo>
                  <a:lnTo>
                    <a:pt x="40623" y="31067"/>
                  </a:lnTo>
                  <a:lnTo>
                    <a:pt x="40420" y="31492"/>
                  </a:lnTo>
                  <a:lnTo>
                    <a:pt x="40254" y="31934"/>
                  </a:lnTo>
                  <a:lnTo>
                    <a:pt x="40106" y="32396"/>
                  </a:lnTo>
                  <a:lnTo>
                    <a:pt x="39977" y="32857"/>
                  </a:lnTo>
                  <a:lnTo>
                    <a:pt x="39885" y="33318"/>
                  </a:lnTo>
                  <a:lnTo>
                    <a:pt x="39811" y="33779"/>
                  </a:lnTo>
                  <a:lnTo>
                    <a:pt x="39756" y="34259"/>
                  </a:lnTo>
                  <a:lnTo>
                    <a:pt x="39737" y="34720"/>
                  </a:lnTo>
                  <a:lnTo>
                    <a:pt x="39737" y="35200"/>
                  </a:lnTo>
                  <a:lnTo>
                    <a:pt x="39737" y="35661"/>
                  </a:lnTo>
                  <a:lnTo>
                    <a:pt x="39774" y="36122"/>
                  </a:lnTo>
                  <a:lnTo>
                    <a:pt x="39829" y="36583"/>
                  </a:lnTo>
                  <a:lnTo>
                    <a:pt x="39903" y="37044"/>
                  </a:lnTo>
                  <a:lnTo>
                    <a:pt x="39977" y="37506"/>
                  </a:lnTo>
                  <a:lnTo>
                    <a:pt x="40069" y="37967"/>
                  </a:lnTo>
                  <a:lnTo>
                    <a:pt x="40180" y="38428"/>
                  </a:lnTo>
                  <a:lnTo>
                    <a:pt x="40420" y="39332"/>
                  </a:lnTo>
                  <a:lnTo>
                    <a:pt x="40678" y="40236"/>
                  </a:lnTo>
                  <a:lnTo>
                    <a:pt x="40973" y="41140"/>
                  </a:lnTo>
                  <a:lnTo>
                    <a:pt x="41268" y="42025"/>
                  </a:lnTo>
                  <a:lnTo>
                    <a:pt x="41047" y="41472"/>
                  </a:lnTo>
                  <a:lnTo>
                    <a:pt x="40789" y="40918"/>
                  </a:lnTo>
                  <a:lnTo>
                    <a:pt x="40512" y="40402"/>
                  </a:lnTo>
                  <a:lnTo>
                    <a:pt x="40198" y="39904"/>
                  </a:lnTo>
                  <a:lnTo>
                    <a:pt x="39866" y="39424"/>
                  </a:lnTo>
                  <a:lnTo>
                    <a:pt x="39497" y="38963"/>
                  </a:lnTo>
                  <a:lnTo>
                    <a:pt x="39110" y="38520"/>
                  </a:lnTo>
                  <a:lnTo>
                    <a:pt x="38686" y="38096"/>
                  </a:lnTo>
                  <a:lnTo>
                    <a:pt x="38243" y="37690"/>
                  </a:lnTo>
                  <a:lnTo>
                    <a:pt x="37782" y="37321"/>
                  </a:lnTo>
                  <a:lnTo>
                    <a:pt x="37302" y="36971"/>
                  </a:lnTo>
                  <a:lnTo>
                    <a:pt x="36804" y="36639"/>
                  </a:lnTo>
                  <a:lnTo>
                    <a:pt x="36288" y="36343"/>
                  </a:lnTo>
                  <a:lnTo>
                    <a:pt x="35771" y="36067"/>
                  </a:lnTo>
                  <a:lnTo>
                    <a:pt x="35218" y="35808"/>
                  </a:lnTo>
                  <a:lnTo>
                    <a:pt x="34664" y="35587"/>
                  </a:lnTo>
                  <a:lnTo>
                    <a:pt x="34111" y="35384"/>
                  </a:lnTo>
                  <a:lnTo>
                    <a:pt x="33520" y="35218"/>
                  </a:lnTo>
                  <a:lnTo>
                    <a:pt x="32948" y="35070"/>
                  </a:lnTo>
                  <a:lnTo>
                    <a:pt x="32358" y="34960"/>
                  </a:lnTo>
                  <a:lnTo>
                    <a:pt x="31768" y="34868"/>
                  </a:lnTo>
                  <a:lnTo>
                    <a:pt x="31177" y="34812"/>
                  </a:lnTo>
                  <a:lnTo>
                    <a:pt x="30587" y="34794"/>
                  </a:lnTo>
                  <a:lnTo>
                    <a:pt x="29997" y="34794"/>
                  </a:lnTo>
                  <a:lnTo>
                    <a:pt x="29406" y="34831"/>
                  </a:lnTo>
                  <a:lnTo>
                    <a:pt x="28816" y="34904"/>
                  </a:lnTo>
                  <a:lnTo>
                    <a:pt x="28226" y="35015"/>
                  </a:lnTo>
                  <a:lnTo>
                    <a:pt x="27654" y="35144"/>
                  </a:lnTo>
                  <a:lnTo>
                    <a:pt x="27100" y="35310"/>
                  </a:lnTo>
                  <a:lnTo>
                    <a:pt x="26529" y="35513"/>
                  </a:lnTo>
                  <a:lnTo>
                    <a:pt x="25994" y="35753"/>
                  </a:lnTo>
                  <a:lnTo>
                    <a:pt x="25459" y="36030"/>
                  </a:lnTo>
                  <a:lnTo>
                    <a:pt x="24961" y="36343"/>
                  </a:lnTo>
                  <a:lnTo>
                    <a:pt x="24481" y="36675"/>
                  </a:lnTo>
                  <a:lnTo>
                    <a:pt x="24020" y="37026"/>
                  </a:lnTo>
                  <a:lnTo>
                    <a:pt x="23595" y="37413"/>
                  </a:lnTo>
                  <a:lnTo>
                    <a:pt x="23190" y="37819"/>
                  </a:lnTo>
                  <a:lnTo>
                    <a:pt x="22802" y="38244"/>
                  </a:lnTo>
                  <a:lnTo>
                    <a:pt x="22433" y="38686"/>
                  </a:lnTo>
                  <a:lnTo>
                    <a:pt x="22101" y="39166"/>
                  </a:lnTo>
                  <a:lnTo>
                    <a:pt x="21787" y="39646"/>
                  </a:lnTo>
                  <a:lnTo>
                    <a:pt x="21492" y="40162"/>
                  </a:lnTo>
                  <a:lnTo>
                    <a:pt x="21234" y="40679"/>
                  </a:lnTo>
                  <a:lnTo>
                    <a:pt x="20994" y="41214"/>
                  </a:lnTo>
                  <a:lnTo>
                    <a:pt x="20791" y="41749"/>
                  </a:lnTo>
                  <a:lnTo>
                    <a:pt x="20607" y="42302"/>
                  </a:lnTo>
                  <a:lnTo>
                    <a:pt x="20441" y="42856"/>
                  </a:lnTo>
                  <a:lnTo>
                    <a:pt x="20312" y="43427"/>
                  </a:lnTo>
                  <a:lnTo>
                    <a:pt x="20201" y="43999"/>
                  </a:lnTo>
                  <a:lnTo>
                    <a:pt x="20127" y="44590"/>
                  </a:lnTo>
                  <a:lnTo>
                    <a:pt x="20072" y="45162"/>
                  </a:lnTo>
                  <a:lnTo>
                    <a:pt x="20053" y="45752"/>
                  </a:lnTo>
                  <a:lnTo>
                    <a:pt x="20053" y="46342"/>
                  </a:lnTo>
                  <a:lnTo>
                    <a:pt x="20090" y="46914"/>
                  </a:lnTo>
                  <a:lnTo>
                    <a:pt x="20146" y="47486"/>
                  </a:lnTo>
                  <a:lnTo>
                    <a:pt x="20238" y="48058"/>
                  </a:lnTo>
                  <a:lnTo>
                    <a:pt x="20349" y="48630"/>
                  </a:lnTo>
                  <a:lnTo>
                    <a:pt x="20515" y="49183"/>
                  </a:lnTo>
                  <a:lnTo>
                    <a:pt x="20681" y="49737"/>
                  </a:lnTo>
                  <a:lnTo>
                    <a:pt x="20902" y="50272"/>
                  </a:lnTo>
                  <a:lnTo>
                    <a:pt x="21142" y="50807"/>
                  </a:lnTo>
                  <a:lnTo>
                    <a:pt x="21400" y="51305"/>
                  </a:lnTo>
                  <a:lnTo>
                    <a:pt x="21695" y="51803"/>
                  </a:lnTo>
                  <a:lnTo>
                    <a:pt x="22027" y="52282"/>
                  </a:lnTo>
                  <a:lnTo>
                    <a:pt x="21677" y="51877"/>
                  </a:lnTo>
                  <a:lnTo>
                    <a:pt x="21308" y="51489"/>
                  </a:lnTo>
                  <a:lnTo>
                    <a:pt x="20920" y="51102"/>
                  </a:lnTo>
                  <a:lnTo>
                    <a:pt x="20515" y="50751"/>
                  </a:lnTo>
                  <a:lnTo>
                    <a:pt x="20090" y="50419"/>
                  </a:lnTo>
                  <a:lnTo>
                    <a:pt x="19648" y="50106"/>
                  </a:lnTo>
                  <a:lnTo>
                    <a:pt x="19186" y="49792"/>
                  </a:lnTo>
                  <a:lnTo>
                    <a:pt x="18725" y="49515"/>
                  </a:lnTo>
                  <a:lnTo>
                    <a:pt x="18246" y="49257"/>
                  </a:lnTo>
                  <a:lnTo>
                    <a:pt x="17766" y="49017"/>
                  </a:lnTo>
                  <a:lnTo>
                    <a:pt x="17268" y="48814"/>
                  </a:lnTo>
                  <a:lnTo>
                    <a:pt x="16770" y="48611"/>
                  </a:lnTo>
                  <a:lnTo>
                    <a:pt x="16253" y="48427"/>
                  </a:lnTo>
                  <a:lnTo>
                    <a:pt x="15718" y="48279"/>
                  </a:lnTo>
                  <a:lnTo>
                    <a:pt x="15202" y="48150"/>
                  </a:lnTo>
                  <a:lnTo>
                    <a:pt x="14667" y="48021"/>
                  </a:lnTo>
                  <a:lnTo>
                    <a:pt x="14132" y="47929"/>
                  </a:lnTo>
                  <a:lnTo>
                    <a:pt x="13597" y="47873"/>
                  </a:lnTo>
                  <a:lnTo>
                    <a:pt x="13043" y="47818"/>
                  </a:lnTo>
                  <a:lnTo>
                    <a:pt x="12508" y="47800"/>
                  </a:lnTo>
                  <a:lnTo>
                    <a:pt x="11955" y="47800"/>
                  </a:lnTo>
                  <a:lnTo>
                    <a:pt x="11420" y="47818"/>
                  </a:lnTo>
                  <a:lnTo>
                    <a:pt x="10885" y="47855"/>
                  </a:lnTo>
                  <a:lnTo>
                    <a:pt x="10331" y="47910"/>
                  </a:lnTo>
                  <a:lnTo>
                    <a:pt x="9796" y="48002"/>
                  </a:lnTo>
                  <a:lnTo>
                    <a:pt x="9280" y="48113"/>
                  </a:lnTo>
                  <a:lnTo>
                    <a:pt x="8745" y="48242"/>
                  </a:lnTo>
                  <a:lnTo>
                    <a:pt x="8228" y="48408"/>
                  </a:lnTo>
                  <a:lnTo>
                    <a:pt x="7730" y="48593"/>
                  </a:lnTo>
                  <a:lnTo>
                    <a:pt x="7214" y="48796"/>
                  </a:lnTo>
                  <a:lnTo>
                    <a:pt x="6734" y="49036"/>
                  </a:lnTo>
                  <a:lnTo>
                    <a:pt x="6254" y="49294"/>
                  </a:lnTo>
                  <a:lnTo>
                    <a:pt x="5775" y="49571"/>
                  </a:lnTo>
                  <a:lnTo>
                    <a:pt x="5314" y="49884"/>
                  </a:lnTo>
                  <a:lnTo>
                    <a:pt x="4852" y="50216"/>
                  </a:lnTo>
                  <a:lnTo>
                    <a:pt x="4428" y="50567"/>
                  </a:lnTo>
                  <a:lnTo>
                    <a:pt x="4022" y="50936"/>
                  </a:lnTo>
                  <a:lnTo>
                    <a:pt x="3635" y="51342"/>
                  </a:lnTo>
                  <a:lnTo>
                    <a:pt x="3247" y="51747"/>
                  </a:lnTo>
                  <a:lnTo>
                    <a:pt x="2897" y="52172"/>
                  </a:lnTo>
                  <a:lnTo>
                    <a:pt x="2565" y="52614"/>
                  </a:lnTo>
                  <a:lnTo>
                    <a:pt x="2233" y="53057"/>
                  </a:lnTo>
                  <a:lnTo>
                    <a:pt x="1938" y="53537"/>
                  </a:lnTo>
                  <a:lnTo>
                    <a:pt x="1661" y="54017"/>
                  </a:lnTo>
                  <a:lnTo>
                    <a:pt x="1403" y="54515"/>
                  </a:lnTo>
                  <a:lnTo>
                    <a:pt x="1163" y="55013"/>
                  </a:lnTo>
                  <a:lnTo>
                    <a:pt x="941" y="55529"/>
                  </a:lnTo>
                  <a:lnTo>
                    <a:pt x="757" y="56064"/>
                  </a:lnTo>
                  <a:lnTo>
                    <a:pt x="572" y="56581"/>
                  </a:lnTo>
                  <a:lnTo>
                    <a:pt x="425" y="57116"/>
                  </a:lnTo>
                  <a:lnTo>
                    <a:pt x="296" y="57669"/>
                  </a:lnTo>
                  <a:lnTo>
                    <a:pt x="185" y="58223"/>
                  </a:lnTo>
                  <a:lnTo>
                    <a:pt x="111" y="58758"/>
                  </a:lnTo>
                  <a:lnTo>
                    <a:pt x="37" y="59311"/>
                  </a:lnTo>
                  <a:lnTo>
                    <a:pt x="1" y="59883"/>
                  </a:lnTo>
                  <a:lnTo>
                    <a:pt x="1" y="60436"/>
                  </a:lnTo>
                  <a:lnTo>
                    <a:pt x="19" y="60990"/>
                  </a:lnTo>
                  <a:lnTo>
                    <a:pt x="56" y="61543"/>
                  </a:lnTo>
                  <a:lnTo>
                    <a:pt x="111" y="62097"/>
                  </a:lnTo>
                  <a:lnTo>
                    <a:pt x="204" y="62632"/>
                  </a:lnTo>
                  <a:lnTo>
                    <a:pt x="314" y="63185"/>
                  </a:lnTo>
                  <a:lnTo>
                    <a:pt x="462" y="63720"/>
                  </a:lnTo>
                  <a:lnTo>
                    <a:pt x="628" y="64255"/>
                  </a:lnTo>
                  <a:lnTo>
                    <a:pt x="831" y="64772"/>
                  </a:lnTo>
                  <a:lnTo>
                    <a:pt x="10590" y="65731"/>
                  </a:lnTo>
                  <a:lnTo>
                    <a:pt x="20994" y="66746"/>
                  </a:lnTo>
                  <a:lnTo>
                    <a:pt x="69826" y="71524"/>
                  </a:lnTo>
                  <a:lnTo>
                    <a:pt x="69826" y="2049"/>
                  </a:lnTo>
                  <a:lnTo>
                    <a:pt x="69254" y="1735"/>
                  </a:lnTo>
                  <a:lnTo>
                    <a:pt x="68645" y="1440"/>
                  </a:lnTo>
                  <a:lnTo>
                    <a:pt x="68055" y="1182"/>
                  </a:lnTo>
                  <a:lnTo>
                    <a:pt x="67427" y="942"/>
                  </a:lnTo>
                  <a:lnTo>
                    <a:pt x="66800" y="720"/>
                  </a:lnTo>
                  <a:lnTo>
                    <a:pt x="66173" y="536"/>
                  </a:lnTo>
                  <a:lnTo>
                    <a:pt x="65527" y="388"/>
                  </a:lnTo>
                  <a:lnTo>
                    <a:pt x="64882" y="241"/>
                  </a:lnTo>
                  <a:lnTo>
                    <a:pt x="64218" y="149"/>
                  </a:lnTo>
                  <a:lnTo>
                    <a:pt x="63572" y="75"/>
                  </a:lnTo>
                  <a:lnTo>
                    <a:pt x="62908" y="19"/>
                  </a:lnTo>
                  <a:lnTo>
                    <a:pt x="6224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24"/>
            <p:cNvSpPr/>
            <p:nvPr/>
          </p:nvSpPr>
          <p:spPr>
            <a:xfrm>
              <a:off x="-2670849" y="3653325"/>
              <a:ext cx="1288115" cy="1319439"/>
            </a:xfrm>
            <a:custGeom>
              <a:avLst/>
              <a:gdLst/>
              <a:ahLst/>
              <a:cxnLst/>
              <a:rect l="l" t="t" r="r" b="b"/>
              <a:pathLst>
                <a:path w="69826" h="71524" extrusionOk="0">
                  <a:moveTo>
                    <a:pt x="62244" y="1"/>
                  </a:moveTo>
                  <a:lnTo>
                    <a:pt x="61580" y="19"/>
                  </a:lnTo>
                  <a:lnTo>
                    <a:pt x="60934" y="56"/>
                  </a:lnTo>
                  <a:lnTo>
                    <a:pt x="60270" y="130"/>
                  </a:lnTo>
                  <a:lnTo>
                    <a:pt x="59624" y="222"/>
                  </a:lnTo>
                  <a:lnTo>
                    <a:pt x="59034" y="333"/>
                  </a:lnTo>
                  <a:lnTo>
                    <a:pt x="58462" y="481"/>
                  </a:lnTo>
                  <a:lnTo>
                    <a:pt x="57890" y="647"/>
                  </a:lnTo>
                  <a:lnTo>
                    <a:pt x="57337" y="813"/>
                  </a:lnTo>
                  <a:lnTo>
                    <a:pt x="56783" y="1016"/>
                  </a:lnTo>
                  <a:lnTo>
                    <a:pt x="56248" y="1255"/>
                  </a:lnTo>
                  <a:lnTo>
                    <a:pt x="55695" y="1495"/>
                  </a:lnTo>
                  <a:lnTo>
                    <a:pt x="55178" y="1754"/>
                  </a:lnTo>
                  <a:lnTo>
                    <a:pt x="54662" y="2030"/>
                  </a:lnTo>
                  <a:lnTo>
                    <a:pt x="54145" y="2325"/>
                  </a:lnTo>
                  <a:lnTo>
                    <a:pt x="53647" y="2639"/>
                  </a:lnTo>
                  <a:lnTo>
                    <a:pt x="53167" y="2971"/>
                  </a:lnTo>
                  <a:lnTo>
                    <a:pt x="52688" y="3322"/>
                  </a:lnTo>
                  <a:lnTo>
                    <a:pt x="52226" y="3691"/>
                  </a:lnTo>
                  <a:lnTo>
                    <a:pt x="51784" y="4078"/>
                  </a:lnTo>
                  <a:lnTo>
                    <a:pt x="51341" y="4465"/>
                  </a:lnTo>
                  <a:lnTo>
                    <a:pt x="50917" y="4871"/>
                  </a:lnTo>
                  <a:lnTo>
                    <a:pt x="50492" y="5296"/>
                  </a:lnTo>
                  <a:lnTo>
                    <a:pt x="50087" y="5738"/>
                  </a:lnTo>
                  <a:lnTo>
                    <a:pt x="49699" y="6199"/>
                  </a:lnTo>
                  <a:lnTo>
                    <a:pt x="49330" y="6661"/>
                  </a:lnTo>
                  <a:lnTo>
                    <a:pt x="48980" y="7122"/>
                  </a:lnTo>
                  <a:lnTo>
                    <a:pt x="48629" y="7620"/>
                  </a:lnTo>
                  <a:lnTo>
                    <a:pt x="48316" y="8118"/>
                  </a:lnTo>
                  <a:lnTo>
                    <a:pt x="48002" y="8616"/>
                  </a:lnTo>
                  <a:lnTo>
                    <a:pt x="47707" y="9133"/>
                  </a:lnTo>
                  <a:lnTo>
                    <a:pt x="47430" y="9668"/>
                  </a:lnTo>
                  <a:lnTo>
                    <a:pt x="47172" y="10203"/>
                  </a:lnTo>
                  <a:lnTo>
                    <a:pt x="46932" y="10738"/>
                  </a:lnTo>
                  <a:lnTo>
                    <a:pt x="46711" y="11291"/>
                  </a:lnTo>
                  <a:lnTo>
                    <a:pt x="46508" y="11845"/>
                  </a:lnTo>
                  <a:lnTo>
                    <a:pt x="46323" y="12398"/>
                  </a:lnTo>
                  <a:lnTo>
                    <a:pt x="46176" y="12933"/>
                  </a:lnTo>
                  <a:lnTo>
                    <a:pt x="46046" y="13450"/>
                  </a:lnTo>
                  <a:lnTo>
                    <a:pt x="45917" y="13966"/>
                  </a:lnTo>
                  <a:lnTo>
                    <a:pt x="45807" y="14501"/>
                  </a:lnTo>
                  <a:lnTo>
                    <a:pt x="45714" y="15036"/>
                  </a:lnTo>
                  <a:lnTo>
                    <a:pt x="45641" y="15571"/>
                  </a:lnTo>
                  <a:lnTo>
                    <a:pt x="45585" y="16106"/>
                  </a:lnTo>
                  <a:lnTo>
                    <a:pt x="45548" y="16641"/>
                  </a:lnTo>
                  <a:lnTo>
                    <a:pt x="45511" y="17176"/>
                  </a:lnTo>
                  <a:lnTo>
                    <a:pt x="45493" y="17711"/>
                  </a:lnTo>
                  <a:lnTo>
                    <a:pt x="45493" y="18264"/>
                  </a:lnTo>
                  <a:lnTo>
                    <a:pt x="45493" y="18799"/>
                  </a:lnTo>
                  <a:lnTo>
                    <a:pt x="45530" y="19334"/>
                  </a:lnTo>
                  <a:lnTo>
                    <a:pt x="45567" y="19869"/>
                  </a:lnTo>
                  <a:lnTo>
                    <a:pt x="45622" y="20404"/>
                  </a:lnTo>
                  <a:lnTo>
                    <a:pt x="45677" y="20958"/>
                  </a:lnTo>
                  <a:lnTo>
                    <a:pt x="45770" y="21493"/>
                  </a:lnTo>
                  <a:lnTo>
                    <a:pt x="45862" y="22009"/>
                  </a:lnTo>
                  <a:lnTo>
                    <a:pt x="45973" y="22544"/>
                  </a:lnTo>
                  <a:lnTo>
                    <a:pt x="46083" y="23079"/>
                  </a:lnTo>
                  <a:lnTo>
                    <a:pt x="46212" y="23596"/>
                  </a:lnTo>
                  <a:lnTo>
                    <a:pt x="46360" y="24131"/>
                  </a:lnTo>
                  <a:lnTo>
                    <a:pt x="46526" y="24647"/>
                  </a:lnTo>
                  <a:lnTo>
                    <a:pt x="46692" y="25164"/>
                  </a:lnTo>
                  <a:lnTo>
                    <a:pt x="46877" y="25680"/>
                  </a:lnTo>
                  <a:lnTo>
                    <a:pt x="47061" y="26179"/>
                  </a:lnTo>
                  <a:lnTo>
                    <a:pt x="47282" y="26677"/>
                  </a:lnTo>
                  <a:lnTo>
                    <a:pt x="47485" y="27175"/>
                  </a:lnTo>
                  <a:lnTo>
                    <a:pt x="47725" y="27673"/>
                  </a:lnTo>
                  <a:lnTo>
                    <a:pt x="47965" y="28153"/>
                  </a:lnTo>
                  <a:lnTo>
                    <a:pt x="48223" y="28632"/>
                  </a:lnTo>
                  <a:lnTo>
                    <a:pt x="48482" y="29112"/>
                  </a:lnTo>
                  <a:lnTo>
                    <a:pt x="48223" y="28872"/>
                  </a:lnTo>
                  <a:lnTo>
                    <a:pt x="47947" y="28669"/>
                  </a:lnTo>
                  <a:lnTo>
                    <a:pt x="47651" y="28485"/>
                  </a:lnTo>
                  <a:lnTo>
                    <a:pt x="47319" y="28319"/>
                  </a:lnTo>
                  <a:lnTo>
                    <a:pt x="46987" y="28189"/>
                  </a:lnTo>
                  <a:lnTo>
                    <a:pt x="46655" y="28079"/>
                  </a:lnTo>
                  <a:lnTo>
                    <a:pt x="46305" y="27986"/>
                  </a:lnTo>
                  <a:lnTo>
                    <a:pt x="45936" y="27931"/>
                  </a:lnTo>
                  <a:lnTo>
                    <a:pt x="45585" y="27894"/>
                  </a:lnTo>
                  <a:lnTo>
                    <a:pt x="45216" y="27894"/>
                  </a:lnTo>
                  <a:lnTo>
                    <a:pt x="44847" y="27913"/>
                  </a:lnTo>
                  <a:lnTo>
                    <a:pt x="44478" y="27950"/>
                  </a:lnTo>
                  <a:lnTo>
                    <a:pt x="44128" y="28023"/>
                  </a:lnTo>
                  <a:lnTo>
                    <a:pt x="43777" y="28134"/>
                  </a:lnTo>
                  <a:lnTo>
                    <a:pt x="43445" y="28263"/>
                  </a:lnTo>
                  <a:lnTo>
                    <a:pt x="43113" y="28411"/>
                  </a:lnTo>
                  <a:lnTo>
                    <a:pt x="42726" y="28651"/>
                  </a:lnTo>
                  <a:lnTo>
                    <a:pt x="42338" y="28927"/>
                  </a:lnTo>
                  <a:lnTo>
                    <a:pt x="41988" y="29223"/>
                  </a:lnTo>
                  <a:lnTo>
                    <a:pt x="41674" y="29555"/>
                  </a:lnTo>
                  <a:lnTo>
                    <a:pt x="41361" y="29905"/>
                  </a:lnTo>
                  <a:lnTo>
                    <a:pt x="41102" y="30274"/>
                  </a:lnTo>
                  <a:lnTo>
                    <a:pt x="40844" y="30661"/>
                  </a:lnTo>
                  <a:lnTo>
                    <a:pt x="40623" y="31067"/>
                  </a:lnTo>
                  <a:lnTo>
                    <a:pt x="40420" y="31492"/>
                  </a:lnTo>
                  <a:lnTo>
                    <a:pt x="40254" y="31934"/>
                  </a:lnTo>
                  <a:lnTo>
                    <a:pt x="40106" y="32396"/>
                  </a:lnTo>
                  <a:lnTo>
                    <a:pt x="39977" y="32857"/>
                  </a:lnTo>
                  <a:lnTo>
                    <a:pt x="39885" y="33318"/>
                  </a:lnTo>
                  <a:lnTo>
                    <a:pt x="39811" y="33779"/>
                  </a:lnTo>
                  <a:lnTo>
                    <a:pt x="39756" y="34259"/>
                  </a:lnTo>
                  <a:lnTo>
                    <a:pt x="39737" y="34720"/>
                  </a:lnTo>
                  <a:lnTo>
                    <a:pt x="39737" y="35200"/>
                  </a:lnTo>
                  <a:lnTo>
                    <a:pt x="39737" y="35661"/>
                  </a:lnTo>
                  <a:lnTo>
                    <a:pt x="39774" y="36122"/>
                  </a:lnTo>
                  <a:lnTo>
                    <a:pt x="39829" y="36583"/>
                  </a:lnTo>
                  <a:lnTo>
                    <a:pt x="39903" y="37044"/>
                  </a:lnTo>
                  <a:lnTo>
                    <a:pt x="39977" y="37506"/>
                  </a:lnTo>
                  <a:lnTo>
                    <a:pt x="40069" y="37967"/>
                  </a:lnTo>
                  <a:lnTo>
                    <a:pt x="40180" y="38428"/>
                  </a:lnTo>
                  <a:lnTo>
                    <a:pt x="40420" y="39332"/>
                  </a:lnTo>
                  <a:lnTo>
                    <a:pt x="40678" y="40236"/>
                  </a:lnTo>
                  <a:lnTo>
                    <a:pt x="40973" y="41140"/>
                  </a:lnTo>
                  <a:lnTo>
                    <a:pt x="41268" y="42025"/>
                  </a:lnTo>
                  <a:lnTo>
                    <a:pt x="41047" y="41472"/>
                  </a:lnTo>
                  <a:lnTo>
                    <a:pt x="40789" y="40918"/>
                  </a:lnTo>
                  <a:lnTo>
                    <a:pt x="40512" y="40402"/>
                  </a:lnTo>
                  <a:lnTo>
                    <a:pt x="40198" y="39904"/>
                  </a:lnTo>
                  <a:lnTo>
                    <a:pt x="39866" y="39424"/>
                  </a:lnTo>
                  <a:lnTo>
                    <a:pt x="39497" y="38963"/>
                  </a:lnTo>
                  <a:lnTo>
                    <a:pt x="39110" y="38520"/>
                  </a:lnTo>
                  <a:lnTo>
                    <a:pt x="38686" y="38096"/>
                  </a:lnTo>
                  <a:lnTo>
                    <a:pt x="38243" y="37690"/>
                  </a:lnTo>
                  <a:lnTo>
                    <a:pt x="37782" y="37321"/>
                  </a:lnTo>
                  <a:lnTo>
                    <a:pt x="37302" y="36971"/>
                  </a:lnTo>
                  <a:lnTo>
                    <a:pt x="36804" y="36639"/>
                  </a:lnTo>
                  <a:lnTo>
                    <a:pt x="36288" y="36343"/>
                  </a:lnTo>
                  <a:lnTo>
                    <a:pt x="35771" y="36067"/>
                  </a:lnTo>
                  <a:lnTo>
                    <a:pt x="35218" y="35808"/>
                  </a:lnTo>
                  <a:lnTo>
                    <a:pt x="34664" y="35587"/>
                  </a:lnTo>
                  <a:lnTo>
                    <a:pt x="34111" y="35384"/>
                  </a:lnTo>
                  <a:lnTo>
                    <a:pt x="33520" y="35218"/>
                  </a:lnTo>
                  <a:lnTo>
                    <a:pt x="32948" y="35070"/>
                  </a:lnTo>
                  <a:lnTo>
                    <a:pt x="32358" y="34960"/>
                  </a:lnTo>
                  <a:lnTo>
                    <a:pt x="31768" y="34868"/>
                  </a:lnTo>
                  <a:lnTo>
                    <a:pt x="31177" y="34812"/>
                  </a:lnTo>
                  <a:lnTo>
                    <a:pt x="30587" y="34794"/>
                  </a:lnTo>
                  <a:lnTo>
                    <a:pt x="29997" y="34794"/>
                  </a:lnTo>
                  <a:lnTo>
                    <a:pt x="29406" y="34831"/>
                  </a:lnTo>
                  <a:lnTo>
                    <a:pt x="28816" y="34904"/>
                  </a:lnTo>
                  <a:lnTo>
                    <a:pt x="28226" y="35015"/>
                  </a:lnTo>
                  <a:lnTo>
                    <a:pt x="27654" y="35144"/>
                  </a:lnTo>
                  <a:lnTo>
                    <a:pt x="27100" y="35310"/>
                  </a:lnTo>
                  <a:lnTo>
                    <a:pt x="26529" y="35513"/>
                  </a:lnTo>
                  <a:lnTo>
                    <a:pt x="25994" y="35753"/>
                  </a:lnTo>
                  <a:lnTo>
                    <a:pt x="25459" y="36030"/>
                  </a:lnTo>
                  <a:lnTo>
                    <a:pt x="24961" y="36343"/>
                  </a:lnTo>
                  <a:lnTo>
                    <a:pt x="24481" y="36675"/>
                  </a:lnTo>
                  <a:lnTo>
                    <a:pt x="24020" y="37026"/>
                  </a:lnTo>
                  <a:lnTo>
                    <a:pt x="23595" y="37413"/>
                  </a:lnTo>
                  <a:lnTo>
                    <a:pt x="23190" y="37819"/>
                  </a:lnTo>
                  <a:lnTo>
                    <a:pt x="22802" y="38244"/>
                  </a:lnTo>
                  <a:lnTo>
                    <a:pt x="22433" y="38686"/>
                  </a:lnTo>
                  <a:lnTo>
                    <a:pt x="22101" y="39166"/>
                  </a:lnTo>
                  <a:lnTo>
                    <a:pt x="21787" y="39646"/>
                  </a:lnTo>
                  <a:lnTo>
                    <a:pt x="21492" y="40162"/>
                  </a:lnTo>
                  <a:lnTo>
                    <a:pt x="21234" y="40679"/>
                  </a:lnTo>
                  <a:lnTo>
                    <a:pt x="20994" y="41214"/>
                  </a:lnTo>
                  <a:lnTo>
                    <a:pt x="20791" y="41749"/>
                  </a:lnTo>
                  <a:lnTo>
                    <a:pt x="20607" y="42302"/>
                  </a:lnTo>
                  <a:lnTo>
                    <a:pt x="20441" y="42856"/>
                  </a:lnTo>
                  <a:lnTo>
                    <a:pt x="20312" y="43427"/>
                  </a:lnTo>
                  <a:lnTo>
                    <a:pt x="20201" y="43999"/>
                  </a:lnTo>
                  <a:lnTo>
                    <a:pt x="20127" y="44590"/>
                  </a:lnTo>
                  <a:lnTo>
                    <a:pt x="20072" y="45162"/>
                  </a:lnTo>
                  <a:lnTo>
                    <a:pt x="20053" y="45752"/>
                  </a:lnTo>
                  <a:lnTo>
                    <a:pt x="20053" y="46342"/>
                  </a:lnTo>
                  <a:lnTo>
                    <a:pt x="20090" y="46914"/>
                  </a:lnTo>
                  <a:lnTo>
                    <a:pt x="20146" y="47486"/>
                  </a:lnTo>
                  <a:lnTo>
                    <a:pt x="20238" y="48058"/>
                  </a:lnTo>
                  <a:lnTo>
                    <a:pt x="20349" y="48630"/>
                  </a:lnTo>
                  <a:lnTo>
                    <a:pt x="20515" y="49183"/>
                  </a:lnTo>
                  <a:lnTo>
                    <a:pt x="20681" y="49737"/>
                  </a:lnTo>
                  <a:lnTo>
                    <a:pt x="20902" y="50272"/>
                  </a:lnTo>
                  <a:lnTo>
                    <a:pt x="21142" y="50807"/>
                  </a:lnTo>
                  <a:lnTo>
                    <a:pt x="21400" y="51305"/>
                  </a:lnTo>
                  <a:lnTo>
                    <a:pt x="21695" y="51803"/>
                  </a:lnTo>
                  <a:lnTo>
                    <a:pt x="22027" y="52282"/>
                  </a:lnTo>
                  <a:lnTo>
                    <a:pt x="21677" y="51877"/>
                  </a:lnTo>
                  <a:lnTo>
                    <a:pt x="21308" y="51489"/>
                  </a:lnTo>
                  <a:lnTo>
                    <a:pt x="20920" y="51102"/>
                  </a:lnTo>
                  <a:lnTo>
                    <a:pt x="20515" y="50751"/>
                  </a:lnTo>
                  <a:lnTo>
                    <a:pt x="20090" y="50419"/>
                  </a:lnTo>
                  <a:lnTo>
                    <a:pt x="19648" y="50106"/>
                  </a:lnTo>
                  <a:lnTo>
                    <a:pt x="19186" y="49792"/>
                  </a:lnTo>
                  <a:lnTo>
                    <a:pt x="18725" y="49515"/>
                  </a:lnTo>
                  <a:lnTo>
                    <a:pt x="18246" y="49257"/>
                  </a:lnTo>
                  <a:lnTo>
                    <a:pt x="17766" y="49017"/>
                  </a:lnTo>
                  <a:lnTo>
                    <a:pt x="17268" y="48814"/>
                  </a:lnTo>
                  <a:lnTo>
                    <a:pt x="16770" y="48611"/>
                  </a:lnTo>
                  <a:lnTo>
                    <a:pt x="16253" y="48427"/>
                  </a:lnTo>
                  <a:lnTo>
                    <a:pt x="15718" y="48279"/>
                  </a:lnTo>
                  <a:lnTo>
                    <a:pt x="15202" y="48150"/>
                  </a:lnTo>
                  <a:lnTo>
                    <a:pt x="14667" y="48021"/>
                  </a:lnTo>
                  <a:lnTo>
                    <a:pt x="14132" y="47929"/>
                  </a:lnTo>
                  <a:lnTo>
                    <a:pt x="13597" y="47873"/>
                  </a:lnTo>
                  <a:lnTo>
                    <a:pt x="13043" y="47818"/>
                  </a:lnTo>
                  <a:lnTo>
                    <a:pt x="12508" y="47800"/>
                  </a:lnTo>
                  <a:lnTo>
                    <a:pt x="11955" y="47800"/>
                  </a:lnTo>
                  <a:lnTo>
                    <a:pt x="11420" y="47818"/>
                  </a:lnTo>
                  <a:lnTo>
                    <a:pt x="10885" y="47855"/>
                  </a:lnTo>
                  <a:lnTo>
                    <a:pt x="10331" y="47910"/>
                  </a:lnTo>
                  <a:lnTo>
                    <a:pt x="9796" y="48002"/>
                  </a:lnTo>
                  <a:lnTo>
                    <a:pt x="9280" y="48113"/>
                  </a:lnTo>
                  <a:lnTo>
                    <a:pt x="8745" y="48242"/>
                  </a:lnTo>
                  <a:lnTo>
                    <a:pt x="8228" y="48408"/>
                  </a:lnTo>
                  <a:lnTo>
                    <a:pt x="7730" y="48593"/>
                  </a:lnTo>
                  <a:lnTo>
                    <a:pt x="7214" y="48796"/>
                  </a:lnTo>
                  <a:lnTo>
                    <a:pt x="6734" y="49036"/>
                  </a:lnTo>
                  <a:lnTo>
                    <a:pt x="6254" y="49294"/>
                  </a:lnTo>
                  <a:lnTo>
                    <a:pt x="5775" y="49571"/>
                  </a:lnTo>
                  <a:lnTo>
                    <a:pt x="5314" y="49884"/>
                  </a:lnTo>
                  <a:lnTo>
                    <a:pt x="4852" y="50216"/>
                  </a:lnTo>
                  <a:lnTo>
                    <a:pt x="4428" y="50567"/>
                  </a:lnTo>
                  <a:lnTo>
                    <a:pt x="4022" y="50936"/>
                  </a:lnTo>
                  <a:lnTo>
                    <a:pt x="3635" y="51342"/>
                  </a:lnTo>
                  <a:lnTo>
                    <a:pt x="3247" y="51747"/>
                  </a:lnTo>
                  <a:lnTo>
                    <a:pt x="2897" y="52172"/>
                  </a:lnTo>
                  <a:lnTo>
                    <a:pt x="2565" y="52614"/>
                  </a:lnTo>
                  <a:lnTo>
                    <a:pt x="2233" y="53057"/>
                  </a:lnTo>
                  <a:lnTo>
                    <a:pt x="1938" y="53537"/>
                  </a:lnTo>
                  <a:lnTo>
                    <a:pt x="1661" y="54017"/>
                  </a:lnTo>
                  <a:lnTo>
                    <a:pt x="1403" y="54515"/>
                  </a:lnTo>
                  <a:lnTo>
                    <a:pt x="1163" y="55013"/>
                  </a:lnTo>
                  <a:lnTo>
                    <a:pt x="941" y="55529"/>
                  </a:lnTo>
                  <a:lnTo>
                    <a:pt x="757" y="56064"/>
                  </a:lnTo>
                  <a:lnTo>
                    <a:pt x="572" y="56581"/>
                  </a:lnTo>
                  <a:lnTo>
                    <a:pt x="425" y="57116"/>
                  </a:lnTo>
                  <a:lnTo>
                    <a:pt x="296" y="57669"/>
                  </a:lnTo>
                  <a:lnTo>
                    <a:pt x="185" y="58223"/>
                  </a:lnTo>
                  <a:lnTo>
                    <a:pt x="111" y="58758"/>
                  </a:lnTo>
                  <a:lnTo>
                    <a:pt x="37" y="59311"/>
                  </a:lnTo>
                  <a:lnTo>
                    <a:pt x="1" y="59883"/>
                  </a:lnTo>
                  <a:lnTo>
                    <a:pt x="1" y="60436"/>
                  </a:lnTo>
                  <a:lnTo>
                    <a:pt x="19" y="60990"/>
                  </a:lnTo>
                  <a:lnTo>
                    <a:pt x="56" y="61543"/>
                  </a:lnTo>
                  <a:lnTo>
                    <a:pt x="111" y="62097"/>
                  </a:lnTo>
                  <a:lnTo>
                    <a:pt x="204" y="62632"/>
                  </a:lnTo>
                  <a:lnTo>
                    <a:pt x="314" y="63185"/>
                  </a:lnTo>
                  <a:lnTo>
                    <a:pt x="462" y="63720"/>
                  </a:lnTo>
                  <a:lnTo>
                    <a:pt x="628" y="64255"/>
                  </a:lnTo>
                  <a:lnTo>
                    <a:pt x="831" y="64772"/>
                  </a:lnTo>
                  <a:lnTo>
                    <a:pt x="10590" y="65731"/>
                  </a:lnTo>
                  <a:lnTo>
                    <a:pt x="20994" y="66746"/>
                  </a:lnTo>
                  <a:lnTo>
                    <a:pt x="69826" y="71524"/>
                  </a:lnTo>
                  <a:lnTo>
                    <a:pt x="69826" y="2049"/>
                  </a:lnTo>
                  <a:lnTo>
                    <a:pt x="69254" y="1735"/>
                  </a:lnTo>
                  <a:lnTo>
                    <a:pt x="68645" y="1440"/>
                  </a:lnTo>
                  <a:lnTo>
                    <a:pt x="68055" y="1182"/>
                  </a:lnTo>
                  <a:lnTo>
                    <a:pt x="67427" y="942"/>
                  </a:lnTo>
                  <a:lnTo>
                    <a:pt x="66800" y="720"/>
                  </a:lnTo>
                  <a:lnTo>
                    <a:pt x="66173" y="536"/>
                  </a:lnTo>
                  <a:lnTo>
                    <a:pt x="65527" y="388"/>
                  </a:lnTo>
                  <a:lnTo>
                    <a:pt x="64882" y="241"/>
                  </a:lnTo>
                  <a:lnTo>
                    <a:pt x="64218" y="149"/>
                  </a:lnTo>
                  <a:lnTo>
                    <a:pt x="63572" y="75"/>
                  </a:lnTo>
                  <a:lnTo>
                    <a:pt x="62908" y="19"/>
                  </a:lnTo>
                  <a:lnTo>
                    <a:pt x="62244" y="1"/>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06" name="Google Shape;1906;p24"/>
          <p:cNvGrpSpPr/>
          <p:nvPr/>
        </p:nvGrpSpPr>
        <p:grpSpPr>
          <a:xfrm rot="6163624" flipH="1">
            <a:off x="-1387049" y="1286150"/>
            <a:ext cx="3261487" cy="1631318"/>
            <a:chOff x="-449225" y="436955"/>
            <a:chExt cx="3261590" cy="1631370"/>
          </a:xfrm>
        </p:grpSpPr>
        <p:sp>
          <p:nvSpPr>
            <p:cNvPr id="1907" name="Google Shape;1907;p24"/>
            <p:cNvSpPr/>
            <p:nvPr/>
          </p:nvSpPr>
          <p:spPr>
            <a:xfrm>
              <a:off x="-449225" y="486275"/>
              <a:ext cx="3150350" cy="1522575"/>
            </a:xfrm>
            <a:custGeom>
              <a:avLst/>
              <a:gdLst/>
              <a:ahLst/>
              <a:cxnLst/>
              <a:rect l="l" t="t" r="r" b="b"/>
              <a:pathLst>
                <a:path w="126014" h="60903" extrusionOk="0">
                  <a:moveTo>
                    <a:pt x="70605" y="1"/>
                  </a:moveTo>
                  <a:lnTo>
                    <a:pt x="70511" y="1133"/>
                  </a:lnTo>
                  <a:lnTo>
                    <a:pt x="70398" y="2417"/>
                  </a:lnTo>
                  <a:lnTo>
                    <a:pt x="70322" y="3116"/>
                  </a:lnTo>
                  <a:lnTo>
                    <a:pt x="70209" y="3852"/>
                  </a:lnTo>
                  <a:lnTo>
                    <a:pt x="70096" y="4626"/>
                  </a:lnTo>
                  <a:lnTo>
                    <a:pt x="69926" y="5438"/>
                  </a:lnTo>
                  <a:lnTo>
                    <a:pt x="69737" y="6268"/>
                  </a:lnTo>
                  <a:lnTo>
                    <a:pt x="69492" y="7137"/>
                  </a:lnTo>
                  <a:lnTo>
                    <a:pt x="69208" y="8043"/>
                  </a:lnTo>
                  <a:lnTo>
                    <a:pt x="68869" y="8968"/>
                  </a:lnTo>
                  <a:lnTo>
                    <a:pt x="68472" y="9931"/>
                  </a:lnTo>
                  <a:lnTo>
                    <a:pt x="68264" y="10421"/>
                  </a:lnTo>
                  <a:lnTo>
                    <a:pt x="68019" y="10931"/>
                  </a:lnTo>
                  <a:lnTo>
                    <a:pt x="67774" y="11422"/>
                  </a:lnTo>
                  <a:lnTo>
                    <a:pt x="67509" y="11932"/>
                  </a:lnTo>
                  <a:lnTo>
                    <a:pt x="67226" y="12460"/>
                  </a:lnTo>
                  <a:lnTo>
                    <a:pt x="66924" y="12989"/>
                  </a:lnTo>
                  <a:lnTo>
                    <a:pt x="66603" y="13518"/>
                  </a:lnTo>
                  <a:lnTo>
                    <a:pt x="66263" y="14046"/>
                  </a:lnTo>
                  <a:lnTo>
                    <a:pt x="65905" y="14594"/>
                  </a:lnTo>
                  <a:lnTo>
                    <a:pt x="65508" y="15141"/>
                  </a:lnTo>
                  <a:lnTo>
                    <a:pt x="65112" y="15689"/>
                  </a:lnTo>
                  <a:lnTo>
                    <a:pt x="64696" y="16255"/>
                  </a:lnTo>
                  <a:lnTo>
                    <a:pt x="64243" y="16821"/>
                  </a:lnTo>
                  <a:lnTo>
                    <a:pt x="63771" y="17388"/>
                  </a:lnTo>
                  <a:lnTo>
                    <a:pt x="63281" y="17973"/>
                  </a:lnTo>
                  <a:lnTo>
                    <a:pt x="62752" y="18558"/>
                  </a:lnTo>
                  <a:lnTo>
                    <a:pt x="62223" y="19143"/>
                  </a:lnTo>
                  <a:lnTo>
                    <a:pt x="61638" y="19729"/>
                  </a:lnTo>
                  <a:lnTo>
                    <a:pt x="61053" y="20333"/>
                  </a:lnTo>
                  <a:lnTo>
                    <a:pt x="60430" y="20937"/>
                  </a:lnTo>
                  <a:lnTo>
                    <a:pt x="59788" y="21541"/>
                  </a:lnTo>
                  <a:lnTo>
                    <a:pt x="59109" y="22145"/>
                  </a:lnTo>
                  <a:lnTo>
                    <a:pt x="58410" y="22768"/>
                  </a:lnTo>
                  <a:lnTo>
                    <a:pt x="57674" y="23391"/>
                  </a:lnTo>
                  <a:lnTo>
                    <a:pt x="56900" y="24014"/>
                  </a:lnTo>
                  <a:lnTo>
                    <a:pt x="56107" y="24637"/>
                  </a:lnTo>
                  <a:lnTo>
                    <a:pt x="55276" y="25260"/>
                  </a:lnTo>
                  <a:lnTo>
                    <a:pt x="54427" y="25902"/>
                  </a:lnTo>
                  <a:lnTo>
                    <a:pt x="53539" y="26544"/>
                  </a:lnTo>
                  <a:lnTo>
                    <a:pt x="52614" y="27185"/>
                  </a:lnTo>
                  <a:lnTo>
                    <a:pt x="51670" y="27827"/>
                  </a:lnTo>
                  <a:lnTo>
                    <a:pt x="50670" y="28469"/>
                  </a:lnTo>
                  <a:lnTo>
                    <a:pt x="49650" y="29130"/>
                  </a:lnTo>
                  <a:lnTo>
                    <a:pt x="48593" y="29772"/>
                  </a:lnTo>
                  <a:lnTo>
                    <a:pt x="47498" y="30433"/>
                  </a:lnTo>
                  <a:lnTo>
                    <a:pt x="46366" y="31093"/>
                  </a:lnTo>
                  <a:lnTo>
                    <a:pt x="45195" y="31754"/>
                  </a:lnTo>
                  <a:lnTo>
                    <a:pt x="44006" y="32415"/>
                  </a:lnTo>
                  <a:lnTo>
                    <a:pt x="43156" y="33396"/>
                  </a:lnTo>
                  <a:lnTo>
                    <a:pt x="42175" y="34510"/>
                  </a:lnTo>
                  <a:lnTo>
                    <a:pt x="40853" y="35983"/>
                  </a:lnTo>
                  <a:lnTo>
                    <a:pt x="39230" y="37757"/>
                  </a:lnTo>
                  <a:lnTo>
                    <a:pt x="37323" y="39758"/>
                  </a:lnTo>
                  <a:lnTo>
                    <a:pt x="36304" y="40816"/>
                  </a:lnTo>
                  <a:lnTo>
                    <a:pt x="35209" y="41930"/>
                  </a:lnTo>
                  <a:lnTo>
                    <a:pt x="34076" y="43062"/>
                  </a:lnTo>
                  <a:lnTo>
                    <a:pt x="32905" y="44214"/>
                  </a:lnTo>
                  <a:lnTo>
                    <a:pt x="32377" y="44667"/>
                  </a:lnTo>
                  <a:lnTo>
                    <a:pt x="31829" y="45101"/>
                  </a:lnTo>
                  <a:lnTo>
                    <a:pt x="31263" y="45535"/>
                  </a:lnTo>
                  <a:lnTo>
                    <a:pt x="30697" y="45932"/>
                  </a:lnTo>
                  <a:lnTo>
                    <a:pt x="30111" y="46328"/>
                  </a:lnTo>
                  <a:lnTo>
                    <a:pt x="29526" y="46706"/>
                  </a:lnTo>
                  <a:lnTo>
                    <a:pt x="28922" y="47083"/>
                  </a:lnTo>
                  <a:lnTo>
                    <a:pt x="28299" y="47423"/>
                  </a:lnTo>
                  <a:lnTo>
                    <a:pt x="27676" y="47763"/>
                  </a:lnTo>
                  <a:lnTo>
                    <a:pt x="27034" y="48084"/>
                  </a:lnTo>
                  <a:lnTo>
                    <a:pt x="26392" y="48405"/>
                  </a:lnTo>
                  <a:lnTo>
                    <a:pt x="25732" y="48688"/>
                  </a:lnTo>
                  <a:lnTo>
                    <a:pt x="25071" y="48971"/>
                  </a:lnTo>
                  <a:lnTo>
                    <a:pt x="24410" y="49254"/>
                  </a:lnTo>
                  <a:lnTo>
                    <a:pt x="23749" y="49519"/>
                  </a:lnTo>
                  <a:lnTo>
                    <a:pt x="23070" y="49764"/>
                  </a:lnTo>
                  <a:lnTo>
                    <a:pt x="22390" y="50009"/>
                  </a:lnTo>
                  <a:lnTo>
                    <a:pt x="21711" y="50236"/>
                  </a:lnTo>
                  <a:lnTo>
                    <a:pt x="20351" y="50651"/>
                  </a:lnTo>
                  <a:lnTo>
                    <a:pt x="18973" y="51029"/>
                  </a:lnTo>
                  <a:lnTo>
                    <a:pt x="17595" y="51369"/>
                  </a:lnTo>
                  <a:lnTo>
                    <a:pt x="16236" y="51671"/>
                  </a:lnTo>
                  <a:lnTo>
                    <a:pt x="14896" y="51935"/>
                  </a:lnTo>
                  <a:lnTo>
                    <a:pt x="13574" y="52180"/>
                  </a:lnTo>
                  <a:lnTo>
                    <a:pt x="12271" y="52369"/>
                  </a:lnTo>
                  <a:lnTo>
                    <a:pt x="11007" y="52558"/>
                  </a:lnTo>
                  <a:lnTo>
                    <a:pt x="9779" y="52709"/>
                  </a:lnTo>
                  <a:lnTo>
                    <a:pt x="8609" y="52822"/>
                  </a:lnTo>
                  <a:lnTo>
                    <a:pt x="7476" y="52917"/>
                  </a:lnTo>
                  <a:lnTo>
                    <a:pt x="6400" y="53011"/>
                  </a:lnTo>
                  <a:lnTo>
                    <a:pt x="5381" y="53068"/>
                  </a:lnTo>
                  <a:lnTo>
                    <a:pt x="4437" y="53106"/>
                  </a:lnTo>
                  <a:lnTo>
                    <a:pt x="3569" y="53143"/>
                  </a:lnTo>
                  <a:lnTo>
                    <a:pt x="2077" y="53181"/>
                  </a:lnTo>
                  <a:lnTo>
                    <a:pt x="944" y="53181"/>
                  </a:lnTo>
                  <a:lnTo>
                    <a:pt x="1" y="53162"/>
                  </a:lnTo>
                  <a:lnTo>
                    <a:pt x="3512" y="60902"/>
                  </a:lnTo>
                  <a:lnTo>
                    <a:pt x="3738" y="60883"/>
                  </a:lnTo>
                  <a:lnTo>
                    <a:pt x="4418" y="60827"/>
                  </a:lnTo>
                  <a:lnTo>
                    <a:pt x="5475" y="60713"/>
                  </a:lnTo>
                  <a:lnTo>
                    <a:pt x="6872" y="60525"/>
                  </a:lnTo>
                  <a:lnTo>
                    <a:pt x="7684" y="60393"/>
                  </a:lnTo>
                  <a:lnTo>
                    <a:pt x="8571" y="60260"/>
                  </a:lnTo>
                  <a:lnTo>
                    <a:pt x="9534" y="60072"/>
                  </a:lnTo>
                  <a:lnTo>
                    <a:pt x="10535" y="59883"/>
                  </a:lnTo>
                  <a:lnTo>
                    <a:pt x="11611" y="59656"/>
                  </a:lnTo>
                  <a:lnTo>
                    <a:pt x="12725" y="59392"/>
                  </a:lnTo>
                  <a:lnTo>
                    <a:pt x="13895" y="59109"/>
                  </a:lnTo>
                  <a:lnTo>
                    <a:pt x="15084" y="58788"/>
                  </a:lnTo>
                  <a:lnTo>
                    <a:pt x="16311" y="58429"/>
                  </a:lnTo>
                  <a:lnTo>
                    <a:pt x="17576" y="58033"/>
                  </a:lnTo>
                  <a:lnTo>
                    <a:pt x="18860" y="57617"/>
                  </a:lnTo>
                  <a:lnTo>
                    <a:pt x="20144" y="57145"/>
                  </a:lnTo>
                  <a:lnTo>
                    <a:pt x="21446" y="56617"/>
                  </a:lnTo>
                  <a:lnTo>
                    <a:pt x="22768" y="56069"/>
                  </a:lnTo>
                  <a:lnTo>
                    <a:pt x="24070" y="55465"/>
                  </a:lnTo>
                  <a:lnTo>
                    <a:pt x="24731" y="55144"/>
                  </a:lnTo>
                  <a:lnTo>
                    <a:pt x="25392" y="54823"/>
                  </a:lnTo>
                  <a:lnTo>
                    <a:pt x="26034" y="54484"/>
                  </a:lnTo>
                  <a:lnTo>
                    <a:pt x="26676" y="54125"/>
                  </a:lnTo>
                  <a:lnTo>
                    <a:pt x="27317" y="53766"/>
                  </a:lnTo>
                  <a:lnTo>
                    <a:pt x="27959" y="53370"/>
                  </a:lnTo>
                  <a:lnTo>
                    <a:pt x="28582" y="52992"/>
                  </a:lnTo>
                  <a:lnTo>
                    <a:pt x="29205" y="52577"/>
                  </a:lnTo>
                  <a:lnTo>
                    <a:pt x="29828" y="52162"/>
                  </a:lnTo>
                  <a:lnTo>
                    <a:pt x="30451" y="51727"/>
                  </a:lnTo>
                  <a:lnTo>
                    <a:pt x="31036" y="51274"/>
                  </a:lnTo>
                  <a:lnTo>
                    <a:pt x="31641" y="50821"/>
                  </a:lnTo>
                  <a:lnTo>
                    <a:pt x="32226" y="50349"/>
                  </a:lnTo>
                  <a:lnTo>
                    <a:pt x="32792" y="49858"/>
                  </a:lnTo>
                  <a:lnTo>
                    <a:pt x="33358" y="49349"/>
                  </a:lnTo>
                  <a:lnTo>
                    <a:pt x="33906" y="48839"/>
                  </a:lnTo>
                  <a:lnTo>
                    <a:pt x="34453" y="48292"/>
                  </a:lnTo>
                  <a:lnTo>
                    <a:pt x="34982" y="47744"/>
                  </a:lnTo>
                  <a:lnTo>
                    <a:pt x="35492" y="47215"/>
                  </a:lnTo>
                  <a:lnTo>
                    <a:pt x="36020" y="46687"/>
                  </a:lnTo>
                  <a:lnTo>
                    <a:pt x="36549" y="46177"/>
                  </a:lnTo>
                  <a:lnTo>
                    <a:pt x="37115" y="45667"/>
                  </a:lnTo>
                  <a:lnTo>
                    <a:pt x="37682" y="45177"/>
                  </a:lnTo>
                  <a:lnTo>
                    <a:pt x="38248" y="44686"/>
                  </a:lnTo>
                  <a:lnTo>
                    <a:pt x="38833" y="44214"/>
                  </a:lnTo>
                  <a:lnTo>
                    <a:pt x="39437" y="43761"/>
                  </a:lnTo>
                  <a:lnTo>
                    <a:pt x="40060" y="43308"/>
                  </a:lnTo>
                  <a:lnTo>
                    <a:pt x="40683" y="42855"/>
                  </a:lnTo>
                  <a:lnTo>
                    <a:pt x="41325" y="42439"/>
                  </a:lnTo>
                  <a:lnTo>
                    <a:pt x="41967" y="42005"/>
                  </a:lnTo>
                  <a:lnTo>
                    <a:pt x="42628" y="41590"/>
                  </a:lnTo>
                  <a:lnTo>
                    <a:pt x="43307" y="41193"/>
                  </a:lnTo>
                  <a:lnTo>
                    <a:pt x="43987" y="40816"/>
                  </a:lnTo>
                  <a:lnTo>
                    <a:pt x="44667" y="40419"/>
                  </a:lnTo>
                  <a:lnTo>
                    <a:pt x="45384" y="40061"/>
                  </a:lnTo>
                  <a:lnTo>
                    <a:pt x="46082" y="39702"/>
                  </a:lnTo>
                  <a:lnTo>
                    <a:pt x="46800" y="39343"/>
                  </a:lnTo>
                  <a:lnTo>
                    <a:pt x="47536" y="39003"/>
                  </a:lnTo>
                  <a:lnTo>
                    <a:pt x="48272" y="38682"/>
                  </a:lnTo>
                  <a:lnTo>
                    <a:pt x="49027" y="38361"/>
                  </a:lnTo>
                  <a:lnTo>
                    <a:pt x="49783" y="38059"/>
                  </a:lnTo>
                  <a:lnTo>
                    <a:pt x="50538" y="37757"/>
                  </a:lnTo>
                  <a:lnTo>
                    <a:pt x="51312" y="37474"/>
                  </a:lnTo>
                  <a:lnTo>
                    <a:pt x="52086" y="37191"/>
                  </a:lnTo>
                  <a:lnTo>
                    <a:pt x="52879" y="36927"/>
                  </a:lnTo>
                  <a:lnTo>
                    <a:pt x="53672" y="36681"/>
                  </a:lnTo>
                  <a:lnTo>
                    <a:pt x="54483" y="36436"/>
                  </a:lnTo>
                  <a:lnTo>
                    <a:pt x="55276" y="36190"/>
                  </a:lnTo>
                  <a:lnTo>
                    <a:pt x="56107" y="35964"/>
                  </a:lnTo>
                  <a:lnTo>
                    <a:pt x="56919" y="35756"/>
                  </a:lnTo>
                  <a:lnTo>
                    <a:pt x="57749" y="35719"/>
                  </a:lnTo>
                  <a:lnTo>
                    <a:pt x="58618" y="35700"/>
                  </a:lnTo>
                  <a:lnTo>
                    <a:pt x="59543" y="35737"/>
                  </a:lnTo>
                  <a:lnTo>
                    <a:pt x="60487" y="35813"/>
                  </a:lnTo>
                  <a:lnTo>
                    <a:pt x="61449" y="35926"/>
                  </a:lnTo>
                  <a:lnTo>
                    <a:pt x="62450" y="36077"/>
                  </a:lnTo>
                  <a:lnTo>
                    <a:pt x="63469" y="36247"/>
                  </a:lnTo>
                  <a:lnTo>
                    <a:pt x="64508" y="36455"/>
                  </a:lnTo>
                  <a:lnTo>
                    <a:pt x="65565" y="36700"/>
                  </a:lnTo>
                  <a:lnTo>
                    <a:pt x="66622" y="36983"/>
                  </a:lnTo>
                  <a:lnTo>
                    <a:pt x="67698" y="37285"/>
                  </a:lnTo>
                  <a:lnTo>
                    <a:pt x="68774" y="37625"/>
                  </a:lnTo>
                  <a:lnTo>
                    <a:pt x="69850" y="37984"/>
                  </a:lnTo>
                  <a:lnTo>
                    <a:pt x="70907" y="38380"/>
                  </a:lnTo>
                  <a:lnTo>
                    <a:pt x="71984" y="38796"/>
                  </a:lnTo>
                  <a:lnTo>
                    <a:pt x="73041" y="39249"/>
                  </a:lnTo>
                  <a:lnTo>
                    <a:pt x="73399" y="39834"/>
                  </a:lnTo>
                  <a:lnTo>
                    <a:pt x="73758" y="40457"/>
                  </a:lnTo>
                  <a:lnTo>
                    <a:pt x="74117" y="41118"/>
                  </a:lnTo>
                  <a:lnTo>
                    <a:pt x="74475" y="41816"/>
                  </a:lnTo>
                  <a:lnTo>
                    <a:pt x="74796" y="42534"/>
                  </a:lnTo>
                  <a:lnTo>
                    <a:pt x="75117" y="43289"/>
                  </a:lnTo>
                  <a:lnTo>
                    <a:pt x="75382" y="44044"/>
                  </a:lnTo>
                  <a:lnTo>
                    <a:pt x="75627" y="44818"/>
                  </a:lnTo>
                  <a:lnTo>
                    <a:pt x="75740" y="45214"/>
                  </a:lnTo>
                  <a:lnTo>
                    <a:pt x="75835" y="45592"/>
                  </a:lnTo>
                  <a:lnTo>
                    <a:pt x="75929" y="45988"/>
                  </a:lnTo>
                  <a:lnTo>
                    <a:pt x="75986" y="46385"/>
                  </a:lnTo>
                  <a:lnTo>
                    <a:pt x="76042" y="46781"/>
                  </a:lnTo>
                  <a:lnTo>
                    <a:pt x="76080" y="47159"/>
                  </a:lnTo>
                  <a:lnTo>
                    <a:pt x="76118" y="47555"/>
                  </a:lnTo>
                  <a:lnTo>
                    <a:pt x="76118" y="47933"/>
                  </a:lnTo>
                  <a:lnTo>
                    <a:pt x="76118" y="48310"/>
                  </a:lnTo>
                  <a:lnTo>
                    <a:pt x="76099" y="48707"/>
                  </a:lnTo>
                  <a:lnTo>
                    <a:pt x="76061" y="49066"/>
                  </a:lnTo>
                  <a:lnTo>
                    <a:pt x="75986" y="49443"/>
                  </a:lnTo>
                  <a:lnTo>
                    <a:pt x="75910" y="49802"/>
                  </a:lnTo>
                  <a:lnTo>
                    <a:pt x="75797" y="50160"/>
                  </a:lnTo>
                  <a:lnTo>
                    <a:pt x="75684" y="50519"/>
                  </a:lnTo>
                  <a:lnTo>
                    <a:pt x="75533" y="50859"/>
                  </a:lnTo>
                  <a:lnTo>
                    <a:pt x="75646" y="50670"/>
                  </a:lnTo>
                  <a:lnTo>
                    <a:pt x="75759" y="50444"/>
                  </a:lnTo>
                  <a:lnTo>
                    <a:pt x="75910" y="50142"/>
                  </a:lnTo>
                  <a:lnTo>
                    <a:pt x="76061" y="49745"/>
                  </a:lnTo>
                  <a:lnTo>
                    <a:pt x="76212" y="49254"/>
                  </a:lnTo>
                  <a:lnTo>
                    <a:pt x="76288" y="48971"/>
                  </a:lnTo>
                  <a:lnTo>
                    <a:pt x="76344" y="48688"/>
                  </a:lnTo>
                  <a:lnTo>
                    <a:pt x="76401" y="48367"/>
                  </a:lnTo>
                  <a:lnTo>
                    <a:pt x="76439" y="48027"/>
                  </a:lnTo>
                  <a:lnTo>
                    <a:pt x="76477" y="47669"/>
                  </a:lnTo>
                  <a:lnTo>
                    <a:pt x="76495" y="47291"/>
                  </a:lnTo>
                  <a:lnTo>
                    <a:pt x="76495" y="46895"/>
                  </a:lnTo>
                  <a:lnTo>
                    <a:pt x="76495" y="46460"/>
                  </a:lnTo>
                  <a:lnTo>
                    <a:pt x="76458" y="46026"/>
                  </a:lnTo>
                  <a:lnTo>
                    <a:pt x="76420" y="45573"/>
                  </a:lnTo>
                  <a:lnTo>
                    <a:pt x="76344" y="45082"/>
                  </a:lnTo>
                  <a:lnTo>
                    <a:pt x="76250" y="44572"/>
                  </a:lnTo>
                  <a:lnTo>
                    <a:pt x="76118" y="44063"/>
                  </a:lnTo>
                  <a:lnTo>
                    <a:pt x="75986" y="43515"/>
                  </a:lnTo>
                  <a:lnTo>
                    <a:pt x="75797" y="42968"/>
                  </a:lnTo>
                  <a:lnTo>
                    <a:pt x="75589" y="42383"/>
                  </a:lnTo>
                  <a:lnTo>
                    <a:pt x="75344" y="41778"/>
                  </a:lnTo>
                  <a:lnTo>
                    <a:pt x="75080" y="41174"/>
                  </a:lnTo>
                  <a:lnTo>
                    <a:pt x="74759" y="40533"/>
                  </a:lnTo>
                  <a:lnTo>
                    <a:pt x="74419" y="39872"/>
                  </a:lnTo>
                  <a:lnTo>
                    <a:pt x="75325" y="40325"/>
                  </a:lnTo>
                  <a:lnTo>
                    <a:pt x="76250" y="40778"/>
                  </a:lnTo>
                  <a:lnTo>
                    <a:pt x="77175" y="41269"/>
                  </a:lnTo>
                  <a:lnTo>
                    <a:pt x="78081" y="41797"/>
                  </a:lnTo>
                  <a:lnTo>
                    <a:pt x="78987" y="42345"/>
                  </a:lnTo>
                  <a:lnTo>
                    <a:pt x="79875" y="42930"/>
                  </a:lnTo>
                  <a:lnTo>
                    <a:pt x="80724" y="43553"/>
                  </a:lnTo>
                  <a:lnTo>
                    <a:pt x="81158" y="43874"/>
                  </a:lnTo>
                  <a:lnTo>
                    <a:pt x="81555" y="44195"/>
                  </a:lnTo>
                  <a:lnTo>
                    <a:pt x="81970" y="44535"/>
                  </a:lnTo>
                  <a:lnTo>
                    <a:pt x="82367" y="44893"/>
                  </a:lnTo>
                  <a:lnTo>
                    <a:pt x="82744" y="45252"/>
                  </a:lnTo>
                  <a:lnTo>
                    <a:pt x="83122" y="45611"/>
                  </a:lnTo>
                  <a:lnTo>
                    <a:pt x="83480" y="45988"/>
                  </a:lnTo>
                  <a:lnTo>
                    <a:pt x="83820" y="46366"/>
                  </a:lnTo>
                  <a:lnTo>
                    <a:pt x="84160" y="46762"/>
                  </a:lnTo>
                  <a:lnTo>
                    <a:pt x="84481" y="47178"/>
                  </a:lnTo>
                  <a:lnTo>
                    <a:pt x="84783" y="47593"/>
                  </a:lnTo>
                  <a:lnTo>
                    <a:pt x="85066" y="48008"/>
                  </a:lnTo>
                  <a:lnTo>
                    <a:pt x="85349" y="48461"/>
                  </a:lnTo>
                  <a:lnTo>
                    <a:pt x="85595" y="48896"/>
                  </a:lnTo>
                  <a:lnTo>
                    <a:pt x="85840" y="49368"/>
                  </a:lnTo>
                  <a:lnTo>
                    <a:pt x="86067" y="49840"/>
                  </a:lnTo>
                  <a:lnTo>
                    <a:pt x="86256" y="50312"/>
                  </a:lnTo>
                  <a:lnTo>
                    <a:pt x="86444" y="50802"/>
                  </a:lnTo>
                  <a:lnTo>
                    <a:pt x="86709" y="51557"/>
                  </a:lnTo>
                  <a:lnTo>
                    <a:pt x="87011" y="52294"/>
                  </a:lnTo>
                  <a:lnTo>
                    <a:pt x="87162" y="52634"/>
                  </a:lnTo>
                  <a:lnTo>
                    <a:pt x="87332" y="52973"/>
                  </a:lnTo>
                  <a:lnTo>
                    <a:pt x="87501" y="53313"/>
                  </a:lnTo>
                  <a:lnTo>
                    <a:pt x="87690" y="53634"/>
                  </a:lnTo>
                  <a:lnTo>
                    <a:pt x="87898" y="53955"/>
                  </a:lnTo>
                  <a:lnTo>
                    <a:pt x="88106" y="54257"/>
                  </a:lnTo>
                  <a:lnTo>
                    <a:pt x="88351" y="54559"/>
                  </a:lnTo>
                  <a:lnTo>
                    <a:pt x="88596" y="54842"/>
                  </a:lnTo>
                  <a:lnTo>
                    <a:pt x="88842" y="55144"/>
                  </a:lnTo>
                  <a:lnTo>
                    <a:pt x="89125" y="55409"/>
                  </a:lnTo>
                  <a:lnTo>
                    <a:pt x="89427" y="55673"/>
                  </a:lnTo>
                  <a:lnTo>
                    <a:pt x="89748" y="55937"/>
                  </a:lnTo>
                  <a:lnTo>
                    <a:pt x="89748" y="55937"/>
                  </a:lnTo>
                  <a:lnTo>
                    <a:pt x="89333" y="55163"/>
                  </a:lnTo>
                  <a:lnTo>
                    <a:pt x="88936" y="54351"/>
                  </a:lnTo>
                  <a:lnTo>
                    <a:pt x="88559" y="53502"/>
                  </a:lnTo>
                  <a:lnTo>
                    <a:pt x="88181" y="52634"/>
                  </a:lnTo>
                  <a:lnTo>
                    <a:pt x="88181" y="52615"/>
                  </a:lnTo>
                  <a:lnTo>
                    <a:pt x="87879" y="51841"/>
                  </a:lnTo>
                  <a:lnTo>
                    <a:pt x="87841" y="51709"/>
                  </a:lnTo>
                  <a:lnTo>
                    <a:pt x="87577" y="50991"/>
                  </a:lnTo>
                  <a:lnTo>
                    <a:pt x="87520" y="50783"/>
                  </a:lnTo>
                  <a:lnTo>
                    <a:pt x="87218" y="49858"/>
                  </a:lnTo>
                  <a:lnTo>
                    <a:pt x="87048" y="49292"/>
                  </a:lnTo>
                  <a:lnTo>
                    <a:pt x="87011" y="49235"/>
                  </a:lnTo>
                  <a:lnTo>
                    <a:pt x="86841" y="48782"/>
                  </a:lnTo>
                  <a:lnTo>
                    <a:pt x="86633" y="48329"/>
                  </a:lnTo>
                  <a:lnTo>
                    <a:pt x="86407" y="47838"/>
                  </a:lnTo>
                  <a:lnTo>
                    <a:pt x="86142" y="47348"/>
                  </a:lnTo>
                  <a:lnTo>
                    <a:pt x="87426" y="48027"/>
                  </a:lnTo>
                  <a:lnTo>
                    <a:pt x="88691" y="48688"/>
                  </a:lnTo>
                  <a:lnTo>
                    <a:pt x="89937" y="49311"/>
                  </a:lnTo>
                  <a:lnTo>
                    <a:pt x="91164" y="49896"/>
                  </a:lnTo>
                  <a:lnTo>
                    <a:pt x="92372" y="50463"/>
                  </a:lnTo>
                  <a:lnTo>
                    <a:pt x="93543" y="51010"/>
                  </a:lnTo>
                  <a:lnTo>
                    <a:pt x="94713" y="51520"/>
                  </a:lnTo>
                  <a:lnTo>
                    <a:pt x="95846" y="51992"/>
                  </a:lnTo>
                  <a:lnTo>
                    <a:pt x="96960" y="52464"/>
                  </a:lnTo>
                  <a:lnTo>
                    <a:pt x="98036" y="52898"/>
                  </a:lnTo>
                  <a:lnTo>
                    <a:pt x="99112" y="53294"/>
                  </a:lnTo>
                  <a:lnTo>
                    <a:pt x="100150" y="53691"/>
                  </a:lnTo>
                  <a:lnTo>
                    <a:pt x="101169" y="54049"/>
                  </a:lnTo>
                  <a:lnTo>
                    <a:pt x="102170" y="54389"/>
                  </a:lnTo>
                  <a:lnTo>
                    <a:pt x="103152" y="54710"/>
                  </a:lnTo>
                  <a:lnTo>
                    <a:pt x="104114" y="54993"/>
                  </a:lnTo>
                  <a:lnTo>
                    <a:pt x="105039" y="55277"/>
                  </a:lnTo>
                  <a:lnTo>
                    <a:pt x="105946" y="55522"/>
                  </a:lnTo>
                  <a:lnTo>
                    <a:pt x="106852" y="55767"/>
                  </a:lnTo>
                  <a:lnTo>
                    <a:pt x="107720" y="55975"/>
                  </a:lnTo>
                  <a:lnTo>
                    <a:pt x="108570" y="56183"/>
                  </a:lnTo>
                  <a:lnTo>
                    <a:pt x="109381" y="56353"/>
                  </a:lnTo>
                  <a:lnTo>
                    <a:pt x="110193" y="56522"/>
                  </a:lnTo>
                  <a:lnTo>
                    <a:pt x="110986" y="56674"/>
                  </a:lnTo>
                  <a:lnTo>
                    <a:pt x="111741" y="56806"/>
                  </a:lnTo>
                  <a:lnTo>
                    <a:pt x="112496" y="56919"/>
                  </a:lnTo>
                  <a:lnTo>
                    <a:pt x="113214" y="57013"/>
                  </a:lnTo>
                  <a:lnTo>
                    <a:pt x="113912" y="57108"/>
                  </a:lnTo>
                  <a:lnTo>
                    <a:pt x="115253" y="57240"/>
                  </a:lnTo>
                  <a:lnTo>
                    <a:pt x="116499" y="57315"/>
                  </a:lnTo>
                  <a:lnTo>
                    <a:pt x="117688" y="57372"/>
                  </a:lnTo>
                  <a:lnTo>
                    <a:pt x="118783" y="57372"/>
                  </a:lnTo>
                  <a:lnTo>
                    <a:pt x="119802" y="57334"/>
                  </a:lnTo>
                  <a:lnTo>
                    <a:pt x="120727" y="57278"/>
                  </a:lnTo>
                  <a:lnTo>
                    <a:pt x="121596" y="57202"/>
                  </a:lnTo>
                  <a:lnTo>
                    <a:pt x="122370" y="57089"/>
                  </a:lnTo>
                  <a:lnTo>
                    <a:pt x="123068" y="56976"/>
                  </a:lnTo>
                  <a:lnTo>
                    <a:pt x="123691" y="56862"/>
                  </a:lnTo>
                  <a:lnTo>
                    <a:pt x="124239" y="56730"/>
                  </a:lnTo>
                  <a:lnTo>
                    <a:pt x="124711" y="56598"/>
                  </a:lnTo>
                  <a:lnTo>
                    <a:pt x="125107" y="56485"/>
                  </a:lnTo>
                  <a:lnTo>
                    <a:pt x="125428" y="56371"/>
                  </a:lnTo>
                  <a:lnTo>
                    <a:pt x="125862" y="56202"/>
                  </a:lnTo>
                  <a:lnTo>
                    <a:pt x="126013" y="56145"/>
                  </a:lnTo>
                  <a:lnTo>
                    <a:pt x="125069" y="56296"/>
                  </a:lnTo>
                  <a:lnTo>
                    <a:pt x="124125" y="56428"/>
                  </a:lnTo>
                  <a:lnTo>
                    <a:pt x="123144" y="56504"/>
                  </a:lnTo>
                  <a:lnTo>
                    <a:pt x="122143" y="56560"/>
                  </a:lnTo>
                  <a:lnTo>
                    <a:pt x="121143" y="56579"/>
                  </a:lnTo>
                  <a:lnTo>
                    <a:pt x="120123" y="56579"/>
                  </a:lnTo>
                  <a:lnTo>
                    <a:pt x="119104" y="56541"/>
                  </a:lnTo>
                  <a:lnTo>
                    <a:pt x="118047" y="56466"/>
                  </a:lnTo>
                  <a:lnTo>
                    <a:pt x="116989" y="56371"/>
                  </a:lnTo>
                  <a:lnTo>
                    <a:pt x="115932" y="56258"/>
                  </a:lnTo>
                  <a:lnTo>
                    <a:pt x="114875" y="56107"/>
                  </a:lnTo>
                  <a:lnTo>
                    <a:pt x="113799" y="55937"/>
                  </a:lnTo>
                  <a:lnTo>
                    <a:pt x="112723" y="55748"/>
                  </a:lnTo>
                  <a:lnTo>
                    <a:pt x="111647" y="55541"/>
                  </a:lnTo>
                  <a:lnTo>
                    <a:pt x="110571" y="55295"/>
                  </a:lnTo>
                  <a:lnTo>
                    <a:pt x="109476" y="55050"/>
                  </a:lnTo>
                  <a:lnTo>
                    <a:pt x="108400" y="54786"/>
                  </a:lnTo>
                  <a:lnTo>
                    <a:pt x="107343" y="54503"/>
                  </a:lnTo>
                  <a:lnTo>
                    <a:pt x="106267" y="54200"/>
                  </a:lnTo>
                  <a:lnTo>
                    <a:pt x="105209" y="53880"/>
                  </a:lnTo>
                  <a:lnTo>
                    <a:pt x="104152" y="53559"/>
                  </a:lnTo>
                  <a:lnTo>
                    <a:pt x="103114" y="53219"/>
                  </a:lnTo>
                  <a:lnTo>
                    <a:pt x="102076" y="52860"/>
                  </a:lnTo>
                  <a:lnTo>
                    <a:pt x="101056" y="52501"/>
                  </a:lnTo>
                  <a:lnTo>
                    <a:pt x="100037" y="52143"/>
                  </a:lnTo>
                  <a:lnTo>
                    <a:pt x="99055" y="51765"/>
                  </a:lnTo>
                  <a:lnTo>
                    <a:pt x="97111" y="51010"/>
                  </a:lnTo>
                  <a:lnTo>
                    <a:pt x="95260" y="50236"/>
                  </a:lnTo>
                  <a:lnTo>
                    <a:pt x="93486" y="49481"/>
                  </a:lnTo>
                  <a:lnTo>
                    <a:pt x="94864" y="49481"/>
                  </a:lnTo>
                  <a:lnTo>
                    <a:pt x="96186" y="49462"/>
                  </a:lnTo>
                  <a:lnTo>
                    <a:pt x="97450" y="49405"/>
                  </a:lnTo>
                  <a:lnTo>
                    <a:pt x="98677" y="49330"/>
                  </a:lnTo>
                  <a:lnTo>
                    <a:pt x="99848" y="49235"/>
                  </a:lnTo>
                  <a:lnTo>
                    <a:pt x="100981" y="49122"/>
                  </a:lnTo>
                  <a:lnTo>
                    <a:pt x="102057" y="48990"/>
                  </a:lnTo>
                  <a:lnTo>
                    <a:pt x="103076" y="48839"/>
                  </a:lnTo>
                  <a:lnTo>
                    <a:pt x="104058" y="48688"/>
                  </a:lnTo>
                  <a:lnTo>
                    <a:pt x="105002" y="48499"/>
                  </a:lnTo>
                  <a:lnTo>
                    <a:pt x="105889" y="48310"/>
                  </a:lnTo>
                  <a:lnTo>
                    <a:pt x="106720" y="48103"/>
                  </a:lnTo>
                  <a:lnTo>
                    <a:pt x="107513" y="47895"/>
                  </a:lnTo>
                  <a:lnTo>
                    <a:pt x="108268" y="47687"/>
                  </a:lnTo>
                  <a:lnTo>
                    <a:pt x="108985" y="47461"/>
                  </a:lnTo>
                  <a:lnTo>
                    <a:pt x="109646" y="47253"/>
                  </a:lnTo>
                  <a:lnTo>
                    <a:pt x="110269" y="47027"/>
                  </a:lnTo>
                  <a:lnTo>
                    <a:pt x="110835" y="46800"/>
                  </a:lnTo>
                  <a:lnTo>
                    <a:pt x="111364" y="46574"/>
                  </a:lnTo>
                  <a:lnTo>
                    <a:pt x="111855" y="46366"/>
                  </a:lnTo>
                  <a:lnTo>
                    <a:pt x="112723" y="45969"/>
                  </a:lnTo>
                  <a:lnTo>
                    <a:pt x="113403" y="45592"/>
                  </a:lnTo>
                  <a:lnTo>
                    <a:pt x="113950" y="45290"/>
                  </a:lnTo>
                  <a:lnTo>
                    <a:pt x="114309" y="45063"/>
                  </a:lnTo>
                  <a:lnTo>
                    <a:pt x="114611" y="44837"/>
                  </a:lnTo>
                  <a:lnTo>
                    <a:pt x="114611" y="44837"/>
                  </a:lnTo>
                  <a:lnTo>
                    <a:pt x="113988" y="45195"/>
                  </a:lnTo>
                  <a:lnTo>
                    <a:pt x="113327" y="45535"/>
                  </a:lnTo>
                  <a:lnTo>
                    <a:pt x="112629" y="45856"/>
                  </a:lnTo>
                  <a:lnTo>
                    <a:pt x="111911" y="46139"/>
                  </a:lnTo>
                  <a:lnTo>
                    <a:pt x="111194" y="46423"/>
                  </a:lnTo>
                  <a:lnTo>
                    <a:pt x="110439" y="46668"/>
                  </a:lnTo>
                  <a:lnTo>
                    <a:pt x="109665" y="46913"/>
                  </a:lnTo>
                  <a:lnTo>
                    <a:pt x="108872" y="47121"/>
                  </a:lnTo>
                  <a:lnTo>
                    <a:pt x="108079" y="47329"/>
                  </a:lnTo>
                  <a:lnTo>
                    <a:pt x="107267" y="47499"/>
                  </a:lnTo>
                  <a:lnTo>
                    <a:pt x="106455" y="47669"/>
                  </a:lnTo>
                  <a:lnTo>
                    <a:pt x="105625" y="47820"/>
                  </a:lnTo>
                  <a:lnTo>
                    <a:pt x="104794" y="47952"/>
                  </a:lnTo>
                  <a:lnTo>
                    <a:pt x="103963" y="48084"/>
                  </a:lnTo>
                  <a:lnTo>
                    <a:pt x="103152" y="48178"/>
                  </a:lnTo>
                  <a:lnTo>
                    <a:pt x="102321" y="48273"/>
                  </a:lnTo>
                  <a:lnTo>
                    <a:pt x="101490" y="48348"/>
                  </a:lnTo>
                  <a:lnTo>
                    <a:pt x="100679" y="48424"/>
                  </a:lnTo>
                  <a:lnTo>
                    <a:pt x="99093" y="48537"/>
                  </a:lnTo>
                  <a:lnTo>
                    <a:pt x="97564" y="48594"/>
                  </a:lnTo>
                  <a:lnTo>
                    <a:pt x="96110" y="48631"/>
                  </a:lnTo>
                  <a:lnTo>
                    <a:pt x="94732" y="48631"/>
                  </a:lnTo>
                  <a:lnTo>
                    <a:pt x="93486" y="48612"/>
                  </a:lnTo>
                  <a:lnTo>
                    <a:pt x="92372" y="48556"/>
                  </a:lnTo>
                  <a:lnTo>
                    <a:pt x="91390" y="48499"/>
                  </a:lnTo>
                  <a:lnTo>
                    <a:pt x="90239" y="47952"/>
                  </a:lnTo>
                  <a:lnTo>
                    <a:pt x="89144" y="47404"/>
                  </a:lnTo>
                  <a:lnTo>
                    <a:pt x="88124" y="46895"/>
                  </a:lnTo>
                  <a:lnTo>
                    <a:pt x="87199" y="46385"/>
                  </a:lnTo>
                  <a:lnTo>
                    <a:pt x="86350" y="45932"/>
                  </a:lnTo>
                  <a:lnTo>
                    <a:pt x="85595" y="45498"/>
                  </a:lnTo>
                  <a:lnTo>
                    <a:pt x="84934" y="45101"/>
                  </a:lnTo>
                  <a:lnTo>
                    <a:pt x="84387" y="44742"/>
                  </a:lnTo>
                  <a:lnTo>
                    <a:pt x="83745" y="43968"/>
                  </a:lnTo>
                  <a:lnTo>
                    <a:pt x="83046" y="43175"/>
                  </a:lnTo>
                  <a:lnTo>
                    <a:pt x="82914" y="43043"/>
                  </a:lnTo>
                  <a:lnTo>
                    <a:pt x="82291" y="42401"/>
                  </a:lnTo>
                  <a:lnTo>
                    <a:pt x="82159" y="42269"/>
                  </a:lnTo>
                  <a:lnTo>
                    <a:pt x="81423" y="41571"/>
                  </a:lnTo>
                  <a:lnTo>
                    <a:pt x="81140" y="41325"/>
                  </a:lnTo>
                  <a:lnTo>
                    <a:pt x="80630" y="40872"/>
                  </a:lnTo>
                  <a:lnTo>
                    <a:pt x="80271" y="40570"/>
                  </a:lnTo>
                  <a:lnTo>
                    <a:pt x="79686" y="40098"/>
                  </a:lnTo>
                  <a:lnTo>
                    <a:pt x="79157" y="39683"/>
                  </a:lnTo>
                  <a:lnTo>
                    <a:pt x="78610" y="39305"/>
                  </a:lnTo>
                  <a:lnTo>
                    <a:pt x="78176" y="38984"/>
                  </a:lnTo>
                  <a:lnTo>
                    <a:pt x="77647" y="38626"/>
                  </a:lnTo>
                  <a:lnTo>
                    <a:pt x="77213" y="38343"/>
                  </a:lnTo>
                  <a:lnTo>
                    <a:pt x="76307" y="37795"/>
                  </a:lnTo>
                  <a:lnTo>
                    <a:pt x="75854" y="37531"/>
                  </a:lnTo>
                  <a:lnTo>
                    <a:pt x="75231" y="37191"/>
                  </a:lnTo>
                  <a:lnTo>
                    <a:pt x="74759" y="36946"/>
                  </a:lnTo>
                  <a:lnTo>
                    <a:pt x="73909" y="36511"/>
                  </a:lnTo>
                  <a:lnTo>
                    <a:pt x="73437" y="36304"/>
                  </a:lnTo>
                  <a:lnTo>
                    <a:pt x="72569" y="35907"/>
                  </a:lnTo>
                  <a:lnTo>
                    <a:pt x="72116" y="35737"/>
                  </a:lnTo>
                  <a:lnTo>
                    <a:pt x="71247" y="35398"/>
                  </a:lnTo>
                  <a:lnTo>
                    <a:pt x="70889" y="35265"/>
                  </a:lnTo>
                  <a:lnTo>
                    <a:pt x="70266" y="35058"/>
                  </a:lnTo>
                  <a:lnTo>
                    <a:pt x="69643" y="34850"/>
                  </a:lnTo>
                  <a:lnTo>
                    <a:pt x="69303" y="34756"/>
                  </a:lnTo>
                  <a:lnTo>
                    <a:pt x="68283" y="34473"/>
                  </a:lnTo>
                  <a:lnTo>
                    <a:pt x="67887" y="34359"/>
                  </a:lnTo>
                  <a:lnTo>
                    <a:pt x="67207" y="34208"/>
                  </a:lnTo>
                  <a:lnTo>
                    <a:pt x="66528" y="34057"/>
                  </a:lnTo>
                  <a:lnTo>
                    <a:pt x="66509" y="34057"/>
                  </a:lnTo>
                  <a:lnTo>
                    <a:pt x="67566" y="33944"/>
                  </a:lnTo>
                  <a:lnTo>
                    <a:pt x="68642" y="33868"/>
                  </a:lnTo>
                  <a:lnTo>
                    <a:pt x="69850" y="33774"/>
                  </a:lnTo>
                  <a:lnTo>
                    <a:pt x="71058" y="33717"/>
                  </a:lnTo>
                  <a:lnTo>
                    <a:pt x="72267" y="33680"/>
                  </a:lnTo>
                  <a:lnTo>
                    <a:pt x="73475" y="33661"/>
                  </a:lnTo>
                  <a:lnTo>
                    <a:pt x="74702" y="33642"/>
                  </a:lnTo>
                  <a:lnTo>
                    <a:pt x="75910" y="33661"/>
                  </a:lnTo>
                  <a:lnTo>
                    <a:pt x="77137" y="33699"/>
                  </a:lnTo>
                  <a:lnTo>
                    <a:pt x="78364" y="33755"/>
                  </a:lnTo>
                  <a:lnTo>
                    <a:pt x="79573" y="33831"/>
                  </a:lnTo>
                  <a:lnTo>
                    <a:pt x="80800" y="33925"/>
                  </a:lnTo>
                  <a:lnTo>
                    <a:pt x="82008" y="34038"/>
                  </a:lnTo>
                  <a:lnTo>
                    <a:pt x="83235" y="34170"/>
                  </a:lnTo>
                  <a:lnTo>
                    <a:pt x="84443" y="34322"/>
                  </a:lnTo>
                  <a:lnTo>
                    <a:pt x="85651" y="34491"/>
                  </a:lnTo>
                  <a:lnTo>
                    <a:pt x="86860" y="34680"/>
                  </a:lnTo>
                  <a:lnTo>
                    <a:pt x="88049" y="34888"/>
                  </a:lnTo>
                  <a:lnTo>
                    <a:pt x="89540" y="35152"/>
                  </a:lnTo>
                  <a:lnTo>
                    <a:pt x="90994" y="35379"/>
                  </a:lnTo>
                  <a:lnTo>
                    <a:pt x="92391" y="35567"/>
                  </a:lnTo>
                  <a:lnTo>
                    <a:pt x="93750" y="35737"/>
                  </a:lnTo>
                  <a:lnTo>
                    <a:pt x="95072" y="35851"/>
                  </a:lnTo>
                  <a:lnTo>
                    <a:pt x="96355" y="35945"/>
                  </a:lnTo>
                  <a:lnTo>
                    <a:pt x="97601" y="36002"/>
                  </a:lnTo>
                  <a:lnTo>
                    <a:pt x="98810" y="36039"/>
                  </a:lnTo>
                  <a:lnTo>
                    <a:pt x="99980" y="36039"/>
                  </a:lnTo>
                  <a:lnTo>
                    <a:pt x="101113" y="36021"/>
                  </a:lnTo>
                  <a:lnTo>
                    <a:pt x="102227" y="35964"/>
                  </a:lnTo>
                  <a:lnTo>
                    <a:pt x="103284" y="35888"/>
                  </a:lnTo>
                  <a:lnTo>
                    <a:pt x="104322" y="35794"/>
                  </a:lnTo>
                  <a:lnTo>
                    <a:pt x="105304" y="35662"/>
                  </a:lnTo>
                  <a:lnTo>
                    <a:pt x="106267" y="35511"/>
                  </a:lnTo>
                  <a:lnTo>
                    <a:pt x="107192" y="35341"/>
                  </a:lnTo>
                  <a:lnTo>
                    <a:pt x="108098" y="35152"/>
                  </a:lnTo>
                  <a:lnTo>
                    <a:pt x="108966" y="34945"/>
                  </a:lnTo>
                  <a:lnTo>
                    <a:pt x="109797" y="34718"/>
                  </a:lnTo>
                  <a:lnTo>
                    <a:pt x="110590" y="34473"/>
                  </a:lnTo>
                  <a:lnTo>
                    <a:pt x="111364" y="34208"/>
                  </a:lnTo>
                  <a:lnTo>
                    <a:pt x="112100" y="33925"/>
                  </a:lnTo>
                  <a:lnTo>
                    <a:pt x="112817" y="33642"/>
                  </a:lnTo>
                  <a:lnTo>
                    <a:pt x="113497" y="33340"/>
                  </a:lnTo>
                  <a:lnTo>
                    <a:pt x="114158" y="33019"/>
                  </a:lnTo>
                  <a:lnTo>
                    <a:pt x="114781" y="32679"/>
                  </a:lnTo>
                  <a:lnTo>
                    <a:pt x="115385" y="32339"/>
                  </a:lnTo>
                  <a:lnTo>
                    <a:pt x="115951" y="31999"/>
                  </a:lnTo>
                  <a:lnTo>
                    <a:pt x="116499" y="31641"/>
                  </a:lnTo>
                  <a:lnTo>
                    <a:pt x="117027" y="31263"/>
                  </a:lnTo>
                  <a:lnTo>
                    <a:pt x="117537" y="30905"/>
                  </a:lnTo>
                  <a:lnTo>
                    <a:pt x="118009" y="30527"/>
                  </a:lnTo>
                  <a:lnTo>
                    <a:pt x="118462" y="30131"/>
                  </a:lnTo>
                  <a:lnTo>
                    <a:pt x="118877" y="29753"/>
                  </a:lnTo>
                  <a:lnTo>
                    <a:pt x="119293" y="29357"/>
                  </a:lnTo>
                  <a:lnTo>
                    <a:pt x="119670" y="28979"/>
                  </a:lnTo>
                  <a:lnTo>
                    <a:pt x="120029" y="28582"/>
                  </a:lnTo>
                  <a:lnTo>
                    <a:pt x="120388" y="28186"/>
                  </a:lnTo>
                  <a:lnTo>
                    <a:pt x="120708" y="27808"/>
                  </a:lnTo>
                  <a:lnTo>
                    <a:pt x="121010" y="27431"/>
                  </a:lnTo>
                  <a:lnTo>
                    <a:pt x="121294" y="27034"/>
                  </a:lnTo>
                  <a:lnTo>
                    <a:pt x="121558" y="26657"/>
                  </a:lnTo>
                  <a:lnTo>
                    <a:pt x="122030" y="25940"/>
                  </a:lnTo>
                  <a:lnTo>
                    <a:pt x="122445" y="25222"/>
                  </a:lnTo>
                  <a:lnTo>
                    <a:pt x="122785" y="24561"/>
                  </a:lnTo>
                  <a:lnTo>
                    <a:pt x="123087" y="23957"/>
                  </a:lnTo>
                  <a:lnTo>
                    <a:pt x="123314" y="23391"/>
                  </a:lnTo>
                  <a:lnTo>
                    <a:pt x="123502" y="22900"/>
                  </a:lnTo>
                  <a:lnTo>
                    <a:pt x="123653" y="22466"/>
                  </a:lnTo>
                  <a:lnTo>
                    <a:pt x="123748" y="22126"/>
                  </a:lnTo>
                  <a:lnTo>
                    <a:pt x="123823" y="21881"/>
                  </a:lnTo>
                  <a:lnTo>
                    <a:pt x="123880" y="21654"/>
                  </a:lnTo>
                  <a:lnTo>
                    <a:pt x="122974" y="23032"/>
                  </a:lnTo>
                  <a:lnTo>
                    <a:pt x="122521" y="23693"/>
                  </a:lnTo>
                  <a:lnTo>
                    <a:pt x="122049" y="24373"/>
                  </a:lnTo>
                  <a:lnTo>
                    <a:pt x="121577" y="25033"/>
                  </a:lnTo>
                  <a:lnTo>
                    <a:pt x="121067" y="25675"/>
                  </a:lnTo>
                  <a:lnTo>
                    <a:pt x="120539" y="26298"/>
                  </a:lnTo>
                  <a:lnTo>
                    <a:pt x="119972" y="26921"/>
                  </a:lnTo>
                  <a:lnTo>
                    <a:pt x="119387" y="27525"/>
                  </a:lnTo>
                  <a:lnTo>
                    <a:pt x="118783" y="28111"/>
                  </a:lnTo>
                  <a:lnTo>
                    <a:pt x="118122" y="28677"/>
                  </a:lnTo>
                  <a:lnTo>
                    <a:pt x="117424" y="29224"/>
                  </a:lnTo>
                  <a:lnTo>
                    <a:pt x="117065" y="29470"/>
                  </a:lnTo>
                  <a:lnTo>
                    <a:pt x="116687" y="29734"/>
                  </a:lnTo>
                  <a:lnTo>
                    <a:pt x="116291" y="29979"/>
                  </a:lnTo>
                  <a:lnTo>
                    <a:pt x="115894" y="30225"/>
                  </a:lnTo>
                  <a:lnTo>
                    <a:pt x="115479" y="30451"/>
                  </a:lnTo>
                  <a:lnTo>
                    <a:pt x="115064" y="30697"/>
                  </a:lnTo>
                  <a:lnTo>
                    <a:pt x="114611" y="30905"/>
                  </a:lnTo>
                  <a:lnTo>
                    <a:pt x="114158" y="31131"/>
                  </a:lnTo>
                  <a:lnTo>
                    <a:pt x="113705" y="31339"/>
                  </a:lnTo>
                  <a:lnTo>
                    <a:pt x="113214" y="31528"/>
                  </a:lnTo>
                  <a:lnTo>
                    <a:pt x="112723" y="31716"/>
                  </a:lnTo>
                  <a:lnTo>
                    <a:pt x="112194" y="31905"/>
                  </a:lnTo>
                  <a:lnTo>
                    <a:pt x="111666" y="32075"/>
                  </a:lnTo>
                  <a:lnTo>
                    <a:pt x="111118" y="32245"/>
                  </a:lnTo>
                  <a:lnTo>
                    <a:pt x="110571" y="32396"/>
                  </a:lnTo>
                  <a:lnTo>
                    <a:pt x="109986" y="32528"/>
                  </a:lnTo>
                  <a:lnTo>
                    <a:pt x="109381" y="32679"/>
                  </a:lnTo>
                  <a:lnTo>
                    <a:pt x="108758" y="32792"/>
                  </a:lnTo>
                  <a:lnTo>
                    <a:pt x="108135" y="32906"/>
                  </a:lnTo>
                  <a:lnTo>
                    <a:pt x="107475" y="33019"/>
                  </a:lnTo>
                  <a:lnTo>
                    <a:pt x="106795" y="33113"/>
                  </a:lnTo>
                  <a:lnTo>
                    <a:pt x="106116" y="33208"/>
                  </a:lnTo>
                  <a:lnTo>
                    <a:pt x="105398" y="33283"/>
                  </a:lnTo>
                  <a:lnTo>
                    <a:pt x="104662" y="33340"/>
                  </a:lnTo>
                  <a:lnTo>
                    <a:pt x="103907" y="33396"/>
                  </a:lnTo>
                  <a:lnTo>
                    <a:pt x="103133" y="33434"/>
                  </a:lnTo>
                  <a:lnTo>
                    <a:pt x="102321" y="33453"/>
                  </a:lnTo>
                  <a:lnTo>
                    <a:pt x="101490" y="33472"/>
                  </a:lnTo>
                  <a:lnTo>
                    <a:pt x="99791" y="33472"/>
                  </a:lnTo>
                  <a:lnTo>
                    <a:pt x="98885" y="33453"/>
                  </a:lnTo>
                  <a:lnTo>
                    <a:pt x="97979" y="33415"/>
                  </a:lnTo>
                  <a:lnTo>
                    <a:pt x="97035" y="33359"/>
                  </a:lnTo>
                  <a:lnTo>
                    <a:pt x="96053" y="33302"/>
                  </a:lnTo>
                  <a:lnTo>
                    <a:pt x="95072" y="33227"/>
                  </a:lnTo>
                  <a:lnTo>
                    <a:pt x="94052" y="33151"/>
                  </a:lnTo>
                  <a:lnTo>
                    <a:pt x="92995" y="33038"/>
                  </a:lnTo>
                  <a:lnTo>
                    <a:pt x="91938" y="32925"/>
                  </a:lnTo>
                  <a:lnTo>
                    <a:pt x="89691" y="32641"/>
                  </a:lnTo>
                  <a:lnTo>
                    <a:pt x="89144" y="32566"/>
                  </a:lnTo>
                  <a:lnTo>
                    <a:pt x="88596" y="32471"/>
                  </a:lnTo>
                  <a:lnTo>
                    <a:pt x="87483" y="32302"/>
                  </a:lnTo>
                  <a:lnTo>
                    <a:pt x="86841" y="32207"/>
                  </a:lnTo>
                  <a:lnTo>
                    <a:pt x="85217" y="31981"/>
                  </a:lnTo>
                  <a:lnTo>
                    <a:pt x="84594" y="31905"/>
                  </a:lnTo>
                  <a:lnTo>
                    <a:pt x="82499" y="31660"/>
                  </a:lnTo>
                  <a:lnTo>
                    <a:pt x="82140" y="31622"/>
                  </a:lnTo>
                  <a:lnTo>
                    <a:pt x="80403" y="31471"/>
                  </a:lnTo>
                  <a:lnTo>
                    <a:pt x="79724" y="31414"/>
                  </a:lnTo>
                  <a:lnTo>
                    <a:pt x="78232" y="31301"/>
                  </a:lnTo>
                  <a:lnTo>
                    <a:pt x="77628" y="31263"/>
                  </a:lnTo>
                  <a:lnTo>
                    <a:pt x="75703" y="31169"/>
                  </a:lnTo>
                  <a:lnTo>
                    <a:pt x="75098" y="31150"/>
                  </a:lnTo>
                  <a:lnTo>
                    <a:pt x="73739" y="31131"/>
                  </a:lnTo>
                  <a:lnTo>
                    <a:pt x="72984" y="31112"/>
                  </a:lnTo>
                  <a:lnTo>
                    <a:pt x="71700" y="31112"/>
                  </a:lnTo>
                  <a:lnTo>
                    <a:pt x="71040" y="31131"/>
                  </a:lnTo>
                  <a:lnTo>
                    <a:pt x="69322" y="31169"/>
                  </a:lnTo>
                  <a:lnTo>
                    <a:pt x="68548" y="31207"/>
                  </a:lnTo>
                  <a:lnTo>
                    <a:pt x="67490" y="31263"/>
                  </a:lnTo>
                  <a:lnTo>
                    <a:pt x="66660" y="31301"/>
                  </a:lnTo>
                  <a:lnTo>
                    <a:pt x="65640" y="31395"/>
                  </a:lnTo>
                  <a:lnTo>
                    <a:pt x="64338" y="31509"/>
                  </a:lnTo>
                  <a:lnTo>
                    <a:pt x="63356" y="31603"/>
                  </a:lnTo>
                  <a:lnTo>
                    <a:pt x="62431" y="31716"/>
                  </a:lnTo>
                  <a:lnTo>
                    <a:pt x="61676" y="31811"/>
                  </a:lnTo>
                  <a:lnTo>
                    <a:pt x="60732" y="31943"/>
                  </a:lnTo>
                  <a:lnTo>
                    <a:pt x="60128" y="32037"/>
                  </a:lnTo>
                  <a:lnTo>
                    <a:pt x="59184" y="32188"/>
                  </a:lnTo>
                  <a:lnTo>
                    <a:pt x="58278" y="32358"/>
                  </a:lnTo>
                  <a:lnTo>
                    <a:pt x="57787" y="32453"/>
                  </a:lnTo>
                  <a:lnTo>
                    <a:pt x="56768" y="32660"/>
                  </a:lnTo>
                  <a:lnTo>
                    <a:pt x="56296" y="32755"/>
                  </a:lnTo>
                  <a:lnTo>
                    <a:pt x="55427" y="32962"/>
                  </a:lnTo>
                  <a:lnTo>
                    <a:pt x="54559" y="33170"/>
                  </a:lnTo>
                  <a:lnTo>
                    <a:pt x="53690" y="33378"/>
                  </a:lnTo>
                  <a:lnTo>
                    <a:pt x="52860" y="33604"/>
                  </a:lnTo>
                  <a:lnTo>
                    <a:pt x="52633" y="33661"/>
                  </a:lnTo>
                  <a:lnTo>
                    <a:pt x="51538" y="33982"/>
                  </a:lnTo>
                  <a:lnTo>
                    <a:pt x="51331" y="34057"/>
                  </a:lnTo>
                  <a:lnTo>
                    <a:pt x="50462" y="34322"/>
                  </a:lnTo>
                  <a:lnTo>
                    <a:pt x="49613" y="34605"/>
                  </a:lnTo>
                  <a:lnTo>
                    <a:pt x="48782" y="34907"/>
                  </a:lnTo>
                  <a:lnTo>
                    <a:pt x="47951" y="35209"/>
                  </a:lnTo>
                  <a:lnTo>
                    <a:pt x="47876" y="35228"/>
                  </a:lnTo>
                  <a:lnTo>
                    <a:pt x="46743" y="35662"/>
                  </a:lnTo>
                  <a:lnTo>
                    <a:pt x="45648" y="36134"/>
                  </a:lnTo>
                  <a:lnTo>
                    <a:pt x="44553" y="36606"/>
                  </a:lnTo>
                  <a:lnTo>
                    <a:pt x="43496" y="37116"/>
                  </a:lnTo>
                  <a:lnTo>
                    <a:pt x="44025" y="36398"/>
                  </a:lnTo>
                  <a:lnTo>
                    <a:pt x="44591" y="35681"/>
                  </a:lnTo>
                  <a:lnTo>
                    <a:pt x="45157" y="34982"/>
                  </a:lnTo>
                  <a:lnTo>
                    <a:pt x="45743" y="34322"/>
                  </a:lnTo>
                  <a:lnTo>
                    <a:pt x="46309" y="33699"/>
                  </a:lnTo>
                  <a:lnTo>
                    <a:pt x="46592" y="33434"/>
                  </a:lnTo>
                  <a:lnTo>
                    <a:pt x="46875" y="33189"/>
                  </a:lnTo>
                  <a:lnTo>
                    <a:pt x="47140" y="32962"/>
                  </a:lnTo>
                  <a:lnTo>
                    <a:pt x="47385" y="32773"/>
                  </a:lnTo>
                  <a:lnTo>
                    <a:pt x="47649" y="32604"/>
                  </a:lnTo>
                  <a:lnTo>
                    <a:pt x="47876" y="32490"/>
                  </a:lnTo>
                  <a:lnTo>
                    <a:pt x="48461" y="32207"/>
                  </a:lnTo>
                  <a:lnTo>
                    <a:pt x="49046" y="31924"/>
                  </a:lnTo>
                  <a:lnTo>
                    <a:pt x="49613" y="31622"/>
                  </a:lnTo>
                  <a:lnTo>
                    <a:pt x="50198" y="31320"/>
                  </a:lnTo>
                  <a:lnTo>
                    <a:pt x="50783" y="30999"/>
                  </a:lnTo>
                  <a:lnTo>
                    <a:pt x="51350" y="30659"/>
                  </a:lnTo>
                  <a:lnTo>
                    <a:pt x="52501" y="29942"/>
                  </a:lnTo>
                  <a:lnTo>
                    <a:pt x="53634" y="29187"/>
                  </a:lnTo>
                  <a:lnTo>
                    <a:pt x="54748" y="28394"/>
                  </a:lnTo>
                  <a:lnTo>
                    <a:pt x="55861" y="27563"/>
                  </a:lnTo>
                  <a:lnTo>
                    <a:pt x="56938" y="26676"/>
                  </a:lnTo>
                  <a:lnTo>
                    <a:pt x="58014" y="25770"/>
                  </a:lnTo>
                  <a:lnTo>
                    <a:pt x="59052" y="24826"/>
                  </a:lnTo>
                  <a:lnTo>
                    <a:pt x="60071" y="23844"/>
                  </a:lnTo>
                  <a:lnTo>
                    <a:pt x="61053" y="22843"/>
                  </a:lnTo>
                  <a:lnTo>
                    <a:pt x="62016" y="21805"/>
                  </a:lnTo>
                  <a:lnTo>
                    <a:pt x="62941" y="20748"/>
                  </a:lnTo>
                  <a:lnTo>
                    <a:pt x="63809" y="19653"/>
                  </a:lnTo>
                  <a:lnTo>
                    <a:pt x="64659" y="18558"/>
                  </a:lnTo>
                  <a:lnTo>
                    <a:pt x="65074" y="17992"/>
                  </a:lnTo>
                  <a:lnTo>
                    <a:pt x="65452" y="17444"/>
                  </a:lnTo>
                  <a:lnTo>
                    <a:pt x="65848" y="16878"/>
                  </a:lnTo>
                  <a:lnTo>
                    <a:pt x="66226" y="16293"/>
                  </a:lnTo>
                  <a:lnTo>
                    <a:pt x="66584" y="15726"/>
                  </a:lnTo>
                  <a:lnTo>
                    <a:pt x="66924" y="15141"/>
                  </a:lnTo>
                  <a:lnTo>
                    <a:pt x="67264" y="14575"/>
                  </a:lnTo>
                  <a:lnTo>
                    <a:pt x="67585" y="13990"/>
                  </a:lnTo>
                  <a:lnTo>
                    <a:pt x="67887" y="13404"/>
                  </a:lnTo>
                  <a:lnTo>
                    <a:pt x="68189" y="12819"/>
                  </a:lnTo>
                  <a:lnTo>
                    <a:pt x="68472" y="12234"/>
                  </a:lnTo>
                  <a:lnTo>
                    <a:pt x="68736" y="11649"/>
                  </a:lnTo>
                  <a:lnTo>
                    <a:pt x="69001" y="11044"/>
                  </a:lnTo>
                  <a:lnTo>
                    <a:pt x="69227" y="10459"/>
                  </a:lnTo>
                  <a:lnTo>
                    <a:pt x="69454" y="9874"/>
                  </a:lnTo>
                  <a:lnTo>
                    <a:pt x="69661" y="9270"/>
                  </a:lnTo>
                  <a:lnTo>
                    <a:pt x="69850" y="8685"/>
                  </a:lnTo>
                  <a:lnTo>
                    <a:pt x="70039" y="8099"/>
                  </a:lnTo>
                  <a:lnTo>
                    <a:pt x="70190" y="7495"/>
                  </a:lnTo>
                  <a:lnTo>
                    <a:pt x="70341" y="6910"/>
                  </a:lnTo>
                  <a:lnTo>
                    <a:pt x="70454" y="6325"/>
                  </a:lnTo>
                  <a:lnTo>
                    <a:pt x="70568" y="5740"/>
                  </a:lnTo>
                  <a:lnTo>
                    <a:pt x="70662" y="5154"/>
                  </a:lnTo>
                  <a:lnTo>
                    <a:pt x="70719" y="4569"/>
                  </a:lnTo>
                  <a:lnTo>
                    <a:pt x="70775" y="3984"/>
                  </a:lnTo>
                  <a:lnTo>
                    <a:pt x="70813" y="3399"/>
                  </a:lnTo>
                  <a:lnTo>
                    <a:pt x="70832" y="2832"/>
                  </a:lnTo>
                  <a:lnTo>
                    <a:pt x="70832" y="2247"/>
                  </a:lnTo>
                  <a:lnTo>
                    <a:pt x="70794" y="1681"/>
                  </a:lnTo>
                  <a:lnTo>
                    <a:pt x="70756" y="1114"/>
                  </a:lnTo>
                  <a:lnTo>
                    <a:pt x="70700" y="548"/>
                  </a:lnTo>
                  <a:lnTo>
                    <a:pt x="7060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08" name="Google Shape;1908;p24"/>
            <p:cNvGrpSpPr/>
            <p:nvPr/>
          </p:nvGrpSpPr>
          <p:grpSpPr>
            <a:xfrm>
              <a:off x="2464214" y="951103"/>
              <a:ext cx="314426" cy="304947"/>
              <a:chOff x="5013725" y="2633775"/>
              <a:chExt cx="422900" cy="410150"/>
            </a:xfrm>
          </p:grpSpPr>
          <p:sp>
            <p:nvSpPr>
              <p:cNvPr id="1909" name="Google Shape;1909;p24"/>
              <p:cNvSpPr/>
              <p:nvPr/>
            </p:nvSpPr>
            <p:spPr>
              <a:xfrm>
                <a:off x="5013725" y="2633775"/>
                <a:ext cx="422900" cy="410150"/>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24"/>
              <p:cNvSpPr/>
              <p:nvPr/>
            </p:nvSpPr>
            <p:spPr>
              <a:xfrm>
                <a:off x="5179850" y="2778200"/>
                <a:ext cx="79300" cy="78850"/>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11" name="Google Shape;1911;p24"/>
            <p:cNvGrpSpPr/>
            <p:nvPr/>
          </p:nvGrpSpPr>
          <p:grpSpPr>
            <a:xfrm>
              <a:off x="2497939" y="1763378"/>
              <a:ext cx="314426" cy="304947"/>
              <a:chOff x="5013725" y="2633775"/>
              <a:chExt cx="422900" cy="410150"/>
            </a:xfrm>
          </p:grpSpPr>
          <p:sp>
            <p:nvSpPr>
              <p:cNvPr id="1912" name="Google Shape;1912;p24"/>
              <p:cNvSpPr/>
              <p:nvPr/>
            </p:nvSpPr>
            <p:spPr>
              <a:xfrm>
                <a:off x="5013725" y="2633775"/>
                <a:ext cx="422900" cy="410150"/>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24"/>
              <p:cNvSpPr/>
              <p:nvPr/>
            </p:nvSpPr>
            <p:spPr>
              <a:xfrm>
                <a:off x="5179850" y="2778200"/>
                <a:ext cx="79300" cy="78850"/>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14" name="Google Shape;1914;p24"/>
            <p:cNvSpPr/>
            <p:nvPr/>
          </p:nvSpPr>
          <p:spPr>
            <a:xfrm rot="5209801">
              <a:off x="1218720" y="419375"/>
              <a:ext cx="192106" cy="240257"/>
            </a:xfrm>
            <a:custGeom>
              <a:avLst/>
              <a:gdLst/>
              <a:ahLst/>
              <a:cxnLst/>
              <a:rect l="l" t="t" r="r" b="b"/>
              <a:pathLst>
                <a:path w="7684" h="9610" extrusionOk="0">
                  <a:moveTo>
                    <a:pt x="5097" y="1"/>
                  </a:moveTo>
                  <a:lnTo>
                    <a:pt x="4588" y="114"/>
                  </a:lnTo>
                  <a:lnTo>
                    <a:pt x="4399" y="2096"/>
                  </a:lnTo>
                  <a:lnTo>
                    <a:pt x="3889" y="246"/>
                  </a:lnTo>
                  <a:lnTo>
                    <a:pt x="2889" y="869"/>
                  </a:lnTo>
                  <a:lnTo>
                    <a:pt x="3681" y="2568"/>
                  </a:lnTo>
                  <a:lnTo>
                    <a:pt x="4229" y="3814"/>
                  </a:lnTo>
                  <a:lnTo>
                    <a:pt x="4399" y="4248"/>
                  </a:lnTo>
                  <a:lnTo>
                    <a:pt x="4512" y="4569"/>
                  </a:lnTo>
                  <a:lnTo>
                    <a:pt x="4550" y="4777"/>
                  </a:lnTo>
                  <a:lnTo>
                    <a:pt x="4550" y="4834"/>
                  </a:lnTo>
                  <a:lnTo>
                    <a:pt x="4531" y="4871"/>
                  </a:lnTo>
                  <a:lnTo>
                    <a:pt x="4512" y="4871"/>
                  </a:lnTo>
                  <a:lnTo>
                    <a:pt x="4455" y="4834"/>
                  </a:lnTo>
                  <a:lnTo>
                    <a:pt x="4304" y="4664"/>
                  </a:lnTo>
                  <a:lnTo>
                    <a:pt x="4097" y="4399"/>
                  </a:lnTo>
                  <a:lnTo>
                    <a:pt x="3832" y="4003"/>
                  </a:lnTo>
                  <a:lnTo>
                    <a:pt x="3077" y="2832"/>
                  </a:lnTo>
                  <a:lnTo>
                    <a:pt x="2077" y="1190"/>
                  </a:lnTo>
                  <a:lnTo>
                    <a:pt x="1322" y="1662"/>
                  </a:lnTo>
                  <a:lnTo>
                    <a:pt x="1548" y="2228"/>
                  </a:lnTo>
                  <a:lnTo>
                    <a:pt x="925" y="2134"/>
                  </a:lnTo>
                  <a:lnTo>
                    <a:pt x="680" y="2436"/>
                  </a:lnTo>
                  <a:lnTo>
                    <a:pt x="548" y="2625"/>
                  </a:lnTo>
                  <a:lnTo>
                    <a:pt x="434" y="2832"/>
                  </a:lnTo>
                  <a:lnTo>
                    <a:pt x="302" y="3116"/>
                  </a:lnTo>
                  <a:lnTo>
                    <a:pt x="208" y="3380"/>
                  </a:lnTo>
                  <a:lnTo>
                    <a:pt x="132" y="3625"/>
                  </a:lnTo>
                  <a:lnTo>
                    <a:pt x="76" y="3833"/>
                  </a:lnTo>
                  <a:lnTo>
                    <a:pt x="1529" y="4362"/>
                  </a:lnTo>
                  <a:lnTo>
                    <a:pt x="0" y="4645"/>
                  </a:lnTo>
                  <a:lnTo>
                    <a:pt x="95" y="5532"/>
                  </a:lnTo>
                  <a:lnTo>
                    <a:pt x="1963" y="5192"/>
                  </a:lnTo>
                  <a:lnTo>
                    <a:pt x="3304" y="4985"/>
                  </a:lnTo>
                  <a:lnTo>
                    <a:pt x="3776" y="4928"/>
                  </a:lnTo>
                  <a:lnTo>
                    <a:pt x="4116" y="4890"/>
                  </a:lnTo>
                  <a:lnTo>
                    <a:pt x="4323" y="4890"/>
                  </a:lnTo>
                  <a:lnTo>
                    <a:pt x="4361" y="4909"/>
                  </a:lnTo>
                  <a:lnTo>
                    <a:pt x="4380" y="4909"/>
                  </a:lnTo>
                  <a:lnTo>
                    <a:pt x="4380" y="4947"/>
                  </a:lnTo>
                  <a:lnTo>
                    <a:pt x="4323" y="4966"/>
                  </a:lnTo>
                  <a:lnTo>
                    <a:pt x="4134" y="5060"/>
                  </a:lnTo>
                  <a:lnTo>
                    <a:pt x="3814" y="5173"/>
                  </a:lnTo>
                  <a:lnTo>
                    <a:pt x="3342" y="5306"/>
                  </a:lnTo>
                  <a:lnTo>
                    <a:pt x="2020" y="5683"/>
                  </a:lnTo>
                  <a:lnTo>
                    <a:pt x="151" y="6174"/>
                  </a:lnTo>
                  <a:lnTo>
                    <a:pt x="378" y="6797"/>
                  </a:lnTo>
                  <a:lnTo>
                    <a:pt x="1322" y="6627"/>
                  </a:lnTo>
                  <a:lnTo>
                    <a:pt x="623" y="7269"/>
                  </a:lnTo>
                  <a:lnTo>
                    <a:pt x="736" y="7458"/>
                  </a:lnTo>
                  <a:lnTo>
                    <a:pt x="869" y="7646"/>
                  </a:lnTo>
                  <a:lnTo>
                    <a:pt x="1038" y="7854"/>
                  </a:lnTo>
                  <a:lnTo>
                    <a:pt x="1208" y="8062"/>
                  </a:lnTo>
                  <a:lnTo>
                    <a:pt x="1378" y="8232"/>
                  </a:lnTo>
                  <a:lnTo>
                    <a:pt x="1548" y="8383"/>
                  </a:lnTo>
                  <a:lnTo>
                    <a:pt x="1869" y="8647"/>
                  </a:lnTo>
                  <a:lnTo>
                    <a:pt x="2851" y="7797"/>
                  </a:lnTo>
                  <a:lnTo>
                    <a:pt x="2473" y="9025"/>
                  </a:lnTo>
                  <a:lnTo>
                    <a:pt x="3115" y="9308"/>
                  </a:lnTo>
                  <a:lnTo>
                    <a:pt x="3644" y="8118"/>
                  </a:lnTo>
                  <a:lnTo>
                    <a:pt x="3946" y="9459"/>
                  </a:lnTo>
                  <a:lnTo>
                    <a:pt x="4739" y="9610"/>
                  </a:lnTo>
                  <a:lnTo>
                    <a:pt x="4569" y="5003"/>
                  </a:lnTo>
                  <a:lnTo>
                    <a:pt x="7684" y="1096"/>
                  </a:lnTo>
                  <a:lnTo>
                    <a:pt x="7684" y="1096"/>
                  </a:lnTo>
                  <a:lnTo>
                    <a:pt x="6475" y="1719"/>
                  </a:lnTo>
                  <a:lnTo>
                    <a:pt x="7117" y="718"/>
                  </a:lnTo>
                  <a:lnTo>
                    <a:pt x="6098" y="76"/>
                  </a:lnTo>
                  <a:lnTo>
                    <a:pt x="5154" y="1228"/>
                  </a:lnTo>
                  <a:lnTo>
                    <a:pt x="509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15" name="Google Shape;1915;p24"/>
            <p:cNvGrpSpPr/>
            <p:nvPr/>
          </p:nvGrpSpPr>
          <p:grpSpPr>
            <a:xfrm>
              <a:off x="1357005" y="1640480"/>
              <a:ext cx="174066" cy="168818"/>
              <a:chOff x="5013725" y="2633775"/>
              <a:chExt cx="422900" cy="410150"/>
            </a:xfrm>
          </p:grpSpPr>
          <p:sp>
            <p:nvSpPr>
              <p:cNvPr id="1916" name="Google Shape;1916;p24"/>
              <p:cNvSpPr/>
              <p:nvPr/>
            </p:nvSpPr>
            <p:spPr>
              <a:xfrm>
                <a:off x="5013725" y="2633775"/>
                <a:ext cx="422900" cy="410150"/>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24"/>
              <p:cNvSpPr/>
              <p:nvPr/>
            </p:nvSpPr>
            <p:spPr>
              <a:xfrm>
                <a:off x="5179850" y="2778200"/>
                <a:ext cx="79300" cy="78850"/>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18" name="Google Shape;1918;p24"/>
            <p:cNvSpPr/>
            <p:nvPr/>
          </p:nvSpPr>
          <p:spPr>
            <a:xfrm rot="6625155">
              <a:off x="2279667" y="1485809"/>
              <a:ext cx="192107" cy="240259"/>
            </a:xfrm>
            <a:custGeom>
              <a:avLst/>
              <a:gdLst/>
              <a:ahLst/>
              <a:cxnLst/>
              <a:rect l="l" t="t" r="r" b="b"/>
              <a:pathLst>
                <a:path w="7684" h="9610" extrusionOk="0">
                  <a:moveTo>
                    <a:pt x="5097" y="1"/>
                  </a:moveTo>
                  <a:lnTo>
                    <a:pt x="4588" y="114"/>
                  </a:lnTo>
                  <a:lnTo>
                    <a:pt x="4399" y="2096"/>
                  </a:lnTo>
                  <a:lnTo>
                    <a:pt x="3889" y="246"/>
                  </a:lnTo>
                  <a:lnTo>
                    <a:pt x="2889" y="869"/>
                  </a:lnTo>
                  <a:lnTo>
                    <a:pt x="3681" y="2568"/>
                  </a:lnTo>
                  <a:lnTo>
                    <a:pt x="4229" y="3814"/>
                  </a:lnTo>
                  <a:lnTo>
                    <a:pt x="4399" y="4248"/>
                  </a:lnTo>
                  <a:lnTo>
                    <a:pt x="4512" y="4569"/>
                  </a:lnTo>
                  <a:lnTo>
                    <a:pt x="4550" y="4777"/>
                  </a:lnTo>
                  <a:lnTo>
                    <a:pt x="4550" y="4834"/>
                  </a:lnTo>
                  <a:lnTo>
                    <a:pt x="4531" y="4871"/>
                  </a:lnTo>
                  <a:lnTo>
                    <a:pt x="4512" y="4871"/>
                  </a:lnTo>
                  <a:lnTo>
                    <a:pt x="4455" y="4834"/>
                  </a:lnTo>
                  <a:lnTo>
                    <a:pt x="4304" y="4664"/>
                  </a:lnTo>
                  <a:lnTo>
                    <a:pt x="4097" y="4399"/>
                  </a:lnTo>
                  <a:lnTo>
                    <a:pt x="3832" y="4003"/>
                  </a:lnTo>
                  <a:lnTo>
                    <a:pt x="3077" y="2832"/>
                  </a:lnTo>
                  <a:lnTo>
                    <a:pt x="2077" y="1190"/>
                  </a:lnTo>
                  <a:lnTo>
                    <a:pt x="1322" y="1662"/>
                  </a:lnTo>
                  <a:lnTo>
                    <a:pt x="1548" y="2228"/>
                  </a:lnTo>
                  <a:lnTo>
                    <a:pt x="925" y="2134"/>
                  </a:lnTo>
                  <a:lnTo>
                    <a:pt x="680" y="2436"/>
                  </a:lnTo>
                  <a:lnTo>
                    <a:pt x="548" y="2625"/>
                  </a:lnTo>
                  <a:lnTo>
                    <a:pt x="434" y="2832"/>
                  </a:lnTo>
                  <a:lnTo>
                    <a:pt x="302" y="3116"/>
                  </a:lnTo>
                  <a:lnTo>
                    <a:pt x="208" y="3380"/>
                  </a:lnTo>
                  <a:lnTo>
                    <a:pt x="132" y="3625"/>
                  </a:lnTo>
                  <a:lnTo>
                    <a:pt x="76" y="3833"/>
                  </a:lnTo>
                  <a:lnTo>
                    <a:pt x="1529" y="4362"/>
                  </a:lnTo>
                  <a:lnTo>
                    <a:pt x="0" y="4645"/>
                  </a:lnTo>
                  <a:lnTo>
                    <a:pt x="95" y="5532"/>
                  </a:lnTo>
                  <a:lnTo>
                    <a:pt x="1963" y="5192"/>
                  </a:lnTo>
                  <a:lnTo>
                    <a:pt x="3304" y="4985"/>
                  </a:lnTo>
                  <a:lnTo>
                    <a:pt x="3776" y="4928"/>
                  </a:lnTo>
                  <a:lnTo>
                    <a:pt x="4116" y="4890"/>
                  </a:lnTo>
                  <a:lnTo>
                    <a:pt x="4323" y="4890"/>
                  </a:lnTo>
                  <a:lnTo>
                    <a:pt x="4361" y="4909"/>
                  </a:lnTo>
                  <a:lnTo>
                    <a:pt x="4380" y="4909"/>
                  </a:lnTo>
                  <a:lnTo>
                    <a:pt x="4380" y="4947"/>
                  </a:lnTo>
                  <a:lnTo>
                    <a:pt x="4323" y="4966"/>
                  </a:lnTo>
                  <a:lnTo>
                    <a:pt x="4134" y="5060"/>
                  </a:lnTo>
                  <a:lnTo>
                    <a:pt x="3814" y="5173"/>
                  </a:lnTo>
                  <a:lnTo>
                    <a:pt x="3342" y="5306"/>
                  </a:lnTo>
                  <a:lnTo>
                    <a:pt x="2020" y="5683"/>
                  </a:lnTo>
                  <a:lnTo>
                    <a:pt x="151" y="6174"/>
                  </a:lnTo>
                  <a:lnTo>
                    <a:pt x="378" y="6797"/>
                  </a:lnTo>
                  <a:lnTo>
                    <a:pt x="1322" y="6627"/>
                  </a:lnTo>
                  <a:lnTo>
                    <a:pt x="623" y="7269"/>
                  </a:lnTo>
                  <a:lnTo>
                    <a:pt x="736" y="7458"/>
                  </a:lnTo>
                  <a:lnTo>
                    <a:pt x="869" y="7646"/>
                  </a:lnTo>
                  <a:lnTo>
                    <a:pt x="1038" y="7854"/>
                  </a:lnTo>
                  <a:lnTo>
                    <a:pt x="1208" y="8062"/>
                  </a:lnTo>
                  <a:lnTo>
                    <a:pt x="1378" y="8232"/>
                  </a:lnTo>
                  <a:lnTo>
                    <a:pt x="1548" y="8383"/>
                  </a:lnTo>
                  <a:lnTo>
                    <a:pt x="1869" y="8647"/>
                  </a:lnTo>
                  <a:lnTo>
                    <a:pt x="2851" y="7797"/>
                  </a:lnTo>
                  <a:lnTo>
                    <a:pt x="2473" y="9025"/>
                  </a:lnTo>
                  <a:lnTo>
                    <a:pt x="3115" y="9308"/>
                  </a:lnTo>
                  <a:lnTo>
                    <a:pt x="3644" y="8118"/>
                  </a:lnTo>
                  <a:lnTo>
                    <a:pt x="3946" y="9459"/>
                  </a:lnTo>
                  <a:lnTo>
                    <a:pt x="4739" y="9610"/>
                  </a:lnTo>
                  <a:lnTo>
                    <a:pt x="4569" y="5003"/>
                  </a:lnTo>
                  <a:lnTo>
                    <a:pt x="7684" y="1096"/>
                  </a:lnTo>
                  <a:lnTo>
                    <a:pt x="7684" y="1096"/>
                  </a:lnTo>
                  <a:lnTo>
                    <a:pt x="6475" y="1719"/>
                  </a:lnTo>
                  <a:lnTo>
                    <a:pt x="7117" y="718"/>
                  </a:lnTo>
                  <a:lnTo>
                    <a:pt x="6098" y="76"/>
                  </a:lnTo>
                  <a:lnTo>
                    <a:pt x="5154" y="1228"/>
                  </a:lnTo>
                  <a:lnTo>
                    <a:pt x="509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19" name="Google Shape;1919;p24"/>
          <p:cNvGrpSpPr/>
          <p:nvPr/>
        </p:nvGrpSpPr>
        <p:grpSpPr>
          <a:xfrm flipH="1">
            <a:off x="-14150" y="3647733"/>
            <a:ext cx="1759549" cy="1514815"/>
            <a:chOff x="-5379400" y="3590150"/>
            <a:chExt cx="1532575" cy="1319525"/>
          </a:xfrm>
        </p:grpSpPr>
        <p:sp>
          <p:nvSpPr>
            <p:cNvPr id="1920" name="Google Shape;1920;p24"/>
            <p:cNvSpPr/>
            <p:nvPr/>
          </p:nvSpPr>
          <p:spPr>
            <a:xfrm>
              <a:off x="-5379400" y="3590150"/>
              <a:ext cx="1532575" cy="1319525"/>
            </a:xfrm>
            <a:custGeom>
              <a:avLst/>
              <a:gdLst/>
              <a:ahLst/>
              <a:cxnLst/>
              <a:rect l="l" t="t" r="r" b="b"/>
              <a:pathLst>
                <a:path w="61303" h="52781" extrusionOk="0">
                  <a:moveTo>
                    <a:pt x="61303" y="1"/>
                  </a:moveTo>
                  <a:lnTo>
                    <a:pt x="60620" y="314"/>
                  </a:lnTo>
                  <a:lnTo>
                    <a:pt x="59975" y="665"/>
                  </a:lnTo>
                  <a:lnTo>
                    <a:pt x="59329" y="1034"/>
                  </a:lnTo>
                  <a:lnTo>
                    <a:pt x="58683" y="1440"/>
                  </a:lnTo>
                  <a:lnTo>
                    <a:pt x="58074" y="1864"/>
                  </a:lnTo>
                  <a:lnTo>
                    <a:pt x="57484" y="2307"/>
                  </a:lnTo>
                  <a:lnTo>
                    <a:pt x="56912" y="2786"/>
                  </a:lnTo>
                  <a:lnTo>
                    <a:pt x="56340" y="3284"/>
                  </a:lnTo>
                  <a:lnTo>
                    <a:pt x="55805" y="3783"/>
                  </a:lnTo>
                  <a:lnTo>
                    <a:pt x="55289" y="4318"/>
                  </a:lnTo>
                  <a:lnTo>
                    <a:pt x="54791" y="4889"/>
                  </a:lnTo>
                  <a:lnTo>
                    <a:pt x="54330" y="5461"/>
                  </a:lnTo>
                  <a:lnTo>
                    <a:pt x="53887" y="6052"/>
                  </a:lnTo>
                  <a:lnTo>
                    <a:pt x="53462" y="6679"/>
                  </a:lnTo>
                  <a:lnTo>
                    <a:pt x="53075" y="7306"/>
                  </a:lnTo>
                  <a:lnTo>
                    <a:pt x="52706" y="7952"/>
                  </a:lnTo>
                  <a:lnTo>
                    <a:pt x="52411" y="8561"/>
                  </a:lnTo>
                  <a:lnTo>
                    <a:pt x="52134" y="9169"/>
                  </a:lnTo>
                  <a:lnTo>
                    <a:pt x="51894" y="9797"/>
                  </a:lnTo>
                  <a:lnTo>
                    <a:pt x="51673" y="10424"/>
                  </a:lnTo>
                  <a:lnTo>
                    <a:pt x="51470" y="11069"/>
                  </a:lnTo>
                  <a:lnTo>
                    <a:pt x="51286" y="11715"/>
                  </a:lnTo>
                  <a:lnTo>
                    <a:pt x="51138" y="12361"/>
                  </a:lnTo>
                  <a:lnTo>
                    <a:pt x="51009" y="13025"/>
                  </a:lnTo>
                  <a:lnTo>
                    <a:pt x="50917" y="13689"/>
                  </a:lnTo>
                  <a:lnTo>
                    <a:pt x="50824" y="14353"/>
                  </a:lnTo>
                  <a:lnTo>
                    <a:pt x="50769" y="15017"/>
                  </a:lnTo>
                  <a:lnTo>
                    <a:pt x="50751" y="15700"/>
                  </a:lnTo>
                  <a:lnTo>
                    <a:pt x="50732" y="16364"/>
                  </a:lnTo>
                  <a:lnTo>
                    <a:pt x="50751" y="17028"/>
                  </a:lnTo>
                  <a:lnTo>
                    <a:pt x="50806" y="17711"/>
                  </a:lnTo>
                  <a:lnTo>
                    <a:pt x="50861" y="18375"/>
                  </a:lnTo>
                  <a:lnTo>
                    <a:pt x="50954" y="19039"/>
                  </a:lnTo>
                  <a:lnTo>
                    <a:pt x="51064" y="19703"/>
                  </a:lnTo>
                  <a:lnTo>
                    <a:pt x="51193" y="20367"/>
                  </a:lnTo>
                  <a:lnTo>
                    <a:pt x="51341" y="21013"/>
                  </a:lnTo>
                  <a:lnTo>
                    <a:pt x="51525" y="21659"/>
                  </a:lnTo>
                  <a:lnTo>
                    <a:pt x="51728" y="22304"/>
                  </a:lnTo>
                  <a:lnTo>
                    <a:pt x="51950" y="22931"/>
                  </a:lnTo>
                  <a:lnTo>
                    <a:pt x="52208" y="23559"/>
                  </a:lnTo>
                  <a:lnTo>
                    <a:pt x="52466" y="24167"/>
                  </a:lnTo>
                  <a:lnTo>
                    <a:pt x="52761" y="24776"/>
                  </a:lnTo>
                  <a:lnTo>
                    <a:pt x="53075" y="25367"/>
                  </a:lnTo>
                  <a:lnTo>
                    <a:pt x="53407" y="25957"/>
                  </a:lnTo>
                  <a:lnTo>
                    <a:pt x="53758" y="26529"/>
                  </a:lnTo>
                  <a:lnTo>
                    <a:pt x="54145" y="27082"/>
                  </a:lnTo>
                  <a:lnTo>
                    <a:pt x="54532" y="27617"/>
                  </a:lnTo>
                  <a:lnTo>
                    <a:pt x="54957" y="28134"/>
                  </a:lnTo>
                  <a:lnTo>
                    <a:pt x="54957" y="28134"/>
                  </a:lnTo>
                  <a:lnTo>
                    <a:pt x="54385" y="27525"/>
                  </a:lnTo>
                  <a:lnTo>
                    <a:pt x="53813" y="26935"/>
                  </a:lnTo>
                  <a:lnTo>
                    <a:pt x="53204" y="26344"/>
                  </a:lnTo>
                  <a:lnTo>
                    <a:pt x="52577" y="25809"/>
                  </a:lnTo>
                  <a:lnTo>
                    <a:pt x="52263" y="25533"/>
                  </a:lnTo>
                  <a:lnTo>
                    <a:pt x="51931" y="25293"/>
                  </a:lnTo>
                  <a:lnTo>
                    <a:pt x="51599" y="25035"/>
                  </a:lnTo>
                  <a:lnTo>
                    <a:pt x="51267" y="24813"/>
                  </a:lnTo>
                  <a:lnTo>
                    <a:pt x="50917" y="24592"/>
                  </a:lnTo>
                  <a:lnTo>
                    <a:pt x="50566" y="24370"/>
                  </a:lnTo>
                  <a:lnTo>
                    <a:pt x="50197" y="24186"/>
                  </a:lnTo>
                  <a:lnTo>
                    <a:pt x="49828" y="24001"/>
                  </a:lnTo>
                  <a:lnTo>
                    <a:pt x="49367" y="23799"/>
                  </a:lnTo>
                  <a:lnTo>
                    <a:pt x="48887" y="23633"/>
                  </a:lnTo>
                  <a:lnTo>
                    <a:pt x="48408" y="23503"/>
                  </a:lnTo>
                  <a:lnTo>
                    <a:pt x="47910" y="23393"/>
                  </a:lnTo>
                  <a:lnTo>
                    <a:pt x="47412" y="23319"/>
                  </a:lnTo>
                  <a:lnTo>
                    <a:pt x="46913" y="23264"/>
                  </a:lnTo>
                  <a:lnTo>
                    <a:pt x="46415" y="23245"/>
                  </a:lnTo>
                  <a:lnTo>
                    <a:pt x="45917" y="23282"/>
                  </a:lnTo>
                  <a:lnTo>
                    <a:pt x="45419" y="23337"/>
                  </a:lnTo>
                  <a:lnTo>
                    <a:pt x="44940" y="23430"/>
                  </a:lnTo>
                  <a:lnTo>
                    <a:pt x="44460" y="23559"/>
                  </a:lnTo>
                  <a:lnTo>
                    <a:pt x="43999" y="23725"/>
                  </a:lnTo>
                  <a:lnTo>
                    <a:pt x="43777" y="23817"/>
                  </a:lnTo>
                  <a:lnTo>
                    <a:pt x="43574" y="23928"/>
                  </a:lnTo>
                  <a:lnTo>
                    <a:pt x="43353" y="24038"/>
                  </a:lnTo>
                  <a:lnTo>
                    <a:pt x="43150" y="24167"/>
                  </a:lnTo>
                  <a:lnTo>
                    <a:pt x="42947" y="24315"/>
                  </a:lnTo>
                  <a:lnTo>
                    <a:pt x="42763" y="24463"/>
                  </a:lnTo>
                  <a:lnTo>
                    <a:pt x="42560" y="24629"/>
                  </a:lnTo>
                  <a:lnTo>
                    <a:pt x="42394" y="24795"/>
                  </a:lnTo>
                  <a:lnTo>
                    <a:pt x="42117" y="25090"/>
                  </a:lnTo>
                  <a:lnTo>
                    <a:pt x="41859" y="25404"/>
                  </a:lnTo>
                  <a:lnTo>
                    <a:pt x="41637" y="25736"/>
                  </a:lnTo>
                  <a:lnTo>
                    <a:pt x="41453" y="26086"/>
                  </a:lnTo>
                  <a:lnTo>
                    <a:pt x="41287" y="26455"/>
                  </a:lnTo>
                  <a:lnTo>
                    <a:pt x="41139" y="26824"/>
                  </a:lnTo>
                  <a:lnTo>
                    <a:pt x="41010" y="27211"/>
                  </a:lnTo>
                  <a:lnTo>
                    <a:pt x="40918" y="27617"/>
                  </a:lnTo>
                  <a:lnTo>
                    <a:pt x="40844" y="28023"/>
                  </a:lnTo>
                  <a:lnTo>
                    <a:pt x="40807" y="28429"/>
                  </a:lnTo>
                  <a:lnTo>
                    <a:pt x="40770" y="28835"/>
                  </a:lnTo>
                  <a:lnTo>
                    <a:pt x="40770" y="29259"/>
                  </a:lnTo>
                  <a:lnTo>
                    <a:pt x="40789" y="29665"/>
                  </a:lnTo>
                  <a:lnTo>
                    <a:pt x="40826" y="30071"/>
                  </a:lnTo>
                  <a:lnTo>
                    <a:pt x="40881" y="30477"/>
                  </a:lnTo>
                  <a:lnTo>
                    <a:pt x="40955" y="30883"/>
                  </a:lnTo>
                  <a:lnTo>
                    <a:pt x="41047" y="31270"/>
                  </a:lnTo>
                  <a:lnTo>
                    <a:pt x="41158" y="31657"/>
                  </a:lnTo>
                  <a:lnTo>
                    <a:pt x="41268" y="32026"/>
                  </a:lnTo>
                  <a:lnTo>
                    <a:pt x="41398" y="32395"/>
                  </a:lnTo>
                  <a:lnTo>
                    <a:pt x="41545" y="32764"/>
                  </a:lnTo>
                  <a:lnTo>
                    <a:pt x="41693" y="33133"/>
                  </a:lnTo>
                  <a:lnTo>
                    <a:pt x="42025" y="33853"/>
                  </a:lnTo>
                  <a:lnTo>
                    <a:pt x="42394" y="34572"/>
                  </a:lnTo>
                  <a:lnTo>
                    <a:pt x="42763" y="35273"/>
                  </a:lnTo>
                  <a:lnTo>
                    <a:pt x="43538" y="36638"/>
                  </a:lnTo>
                  <a:lnTo>
                    <a:pt x="42966" y="36362"/>
                  </a:lnTo>
                  <a:lnTo>
                    <a:pt x="42412" y="36140"/>
                  </a:lnTo>
                  <a:lnTo>
                    <a:pt x="41896" y="35974"/>
                  </a:lnTo>
                  <a:lnTo>
                    <a:pt x="41416" y="35845"/>
                  </a:lnTo>
                  <a:lnTo>
                    <a:pt x="40973" y="35753"/>
                  </a:lnTo>
                  <a:lnTo>
                    <a:pt x="40567" y="35716"/>
                  </a:lnTo>
                  <a:lnTo>
                    <a:pt x="40198" y="35716"/>
                  </a:lnTo>
                  <a:lnTo>
                    <a:pt x="39848" y="35753"/>
                  </a:lnTo>
                  <a:lnTo>
                    <a:pt x="39534" y="35827"/>
                  </a:lnTo>
                  <a:lnTo>
                    <a:pt x="39258" y="35937"/>
                  </a:lnTo>
                  <a:lnTo>
                    <a:pt x="38999" y="36085"/>
                  </a:lnTo>
                  <a:lnTo>
                    <a:pt x="38778" y="36269"/>
                  </a:lnTo>
                  <a:lnTo>
                    <a:pt x="38575" y="36472"/>
                  </a:lnTo>
                  <a:lnTo>
                    <a:pt x="38409" y="36712"/>
                  </a:lnTo>
                  <a:lnTo>
                    <a:pt x="38261" y="36970"/>
                  </a:lnTo>
                  <a:lnTo>
                    <a:pt x="38151" y="37266"/>
                  </a:lnTo>
                  <a:lnTo>
                    <a:pt x="38059" y="37561"/>
                  </a:lnTo>
                  <a:lnTo>
                    <a:pt x="37985" y="37893"/>
                  </a:lnTo>
                  <a:lnTo>
                    <a:pt x="37948" y="38243"/>
                  </a:lnTo>
                  <a:lnTo>
                    <a:pt x="37911" y="38612"/>
                  </a:lnTo>
                  <a:lnTo>
                    <a:pt x="37911" y="38981"/>
                  </a:lnTo>
                  <a:lnTo>
                    <a:pt x="37929" y="39369"/>
                  </a:lnTo>
                  <a:lnTo>
                    <a:pt x="37966" y="39774"/>
                  </a:lnTo>
                  <a:lnTo>
                    <a:pt x="38040" y="40199"/>
                  </a:lnTo>
                  <a:lnTo>
                    <a:pt x="38114" y="40605"/>
                  </a:lnTo>
                  <a:lnTo>
                    <a:pt x="38206" y="41047"/>
                  </a:lnTo>
                  <a:lnTo>
                    <a:pt x="38317" y="41472"/>
                  </a:lnTo>
                  <a:lnTo>
                    <a:pt x="38446" y="41896"/>
                  </a:lnTo>
                  <a:lnTo>
                    <a:pt x="38594" y="42339"/>
                  </a:lnTo>
                  <a:lnTo>
                    <a:pt x="38760" y="42763"/>
                  </a:lnTo>
                  <a:lnTo>
                    <a:pt x="38926" y="43187"/>
                  </a:lnTo>
                  <a:lnTo>
                    <a:pt x="39110" y="43612"/>
                  </a:lnTo>
                  <a:lnTo>
                    <a:pt x="39110" y="43612"/>
                  </a:lnTo>
                  <a:lnTo>
                    <a:pt x="38095" y="42523"/>
                  </a:lnTo>
                  <a:lnTo>
                    <a:pt x="37062" y="41416"/>
                  </a:lnTo>
                  <a:lnTo>
                    <a:pt x="36011" y="40365"/>
                  </a:lnTo>
                  <a:lnTo>
                    <a:pt x="35457" y="39830"/>
                  </a:lnTo>
                  <a:lnTo>
                    <a:pt x="34922" y="39332"/>
                  </a:lnTo>
                  <a:lnTo>
                    <a:pt x="34350" y="38834"/>
                  </a:lnTo>
                  <a:lnTo>
                    <a:pt x="33779" y="38354"/>
                  </a:lnTo>
                  <a:lnTo>
                    <a:pt x="33207" y="37893"/>
                  </a:lnTo>
                  <a:lnTo>
                    <a:pt x="32616" y="37432"/>
                  </a:lnTo>
                  <a:lnTo>
                    <a:pt x="32008" y="37007"/>
                  </a:lnTo>
                  <a:lnTo>
                    <a:pt x="31380" y="36601"/>
                  </a:lnTo>
                  <a:lnTo>
                    <a:pt x="30735" y="36232"/>
                  </a:lnTo>
                  <a:lnTo>
                    <a:pt x="30089" y="35882"/>
                  </a:lnTo>
                  <a:lnTo>
                    <a:pt x="29406" y="35550"/>
                  </a:lnTo>
                  <a:lnTo>
                    <a:pt x="28724" y="35255"/>
                  </a:lnTo>
                  <a:lnTo>
                    <a:pt x="28004" y="34996"/>
                  </a:lnTo>
                  <a:lnTo>
                    <a:pt x="27285" y="34775"/>
                  </a:lnTo>
                  <a:lnTo>
                    <a:pt x="26547" y="34609"/>
                  </a:lnTo>
                  <a:lnTo>
                    <a:pt x="25809" y="34461"/>
                  </a:lnTo>
                  <a:lnTo>
                    <a:pt x="25422" y="34425"/>
                  </a:lnTo>
                  <a:lnTo>
                    <a:pt x="25053" y="34369"/>
                  </a:lnTo>
                  <a:lnTo>
                    <a:pt x="24684" y="34351"/>
                  </a:lnTo>
                  <a:lnTo>
                    <a:pt x="24315" y="34332"/>
                  </a:lnTo>
                  <a:lnTo>
                    <a:pt x="23927" y="34314"/>
                  </a:lnTo>
                  <a:lnTo>
                    <a:pt x="23559" y="34332"/>
                  </a:lnTo>
                  <a:lnTo>
                    <a:pt x="23190" y="34351"/>
                  </a:lnTo>
                  <a:lnTo>
                    <a:pt x="22821" y="34369"/>
                  </a:lnTo>
                  <a:lnTo>
                    <a:pt x="22452" y="34425"/>
                  </a:lnTo>
                  <a:lnTo>
                    <a:pt x="22101" y="34480"/>
                  </a:lnTo>
                  <a:lnTo>
                    <a:pt x="21732" y="34535"/>
                  </a:lnTo>
                  <a:lnTo>
                    <a:pt x="21382" y="34627"/>
                  </a:lnTo>
                  <a:lnTo>
                    <a:pt x="21013" y="34720"/>
                  </a:lnTo>
                  <a:lnTo>
                    <a:pt x="20662" y="34830"/>
                  </a:lnTo>
                  <a:lnTo>
                    <a:pt x="20330" y="34960"/>
                  </a:lnTo>
                  <a:lnTo>
                    <a:pt x="19980" y="35089"/>
                  </a:lnTo>
                  <a:lnTo>
                    <a:pt x="19648" y="35236"/>
                  </a:lnTo>
                  <a:lnTo>
                    <a:pt x="19315" y="35402"/>
                  </a:lnTo>
                  <a:lnTo>
                    <a:pt x="19002" y="35587"/>
                  </a:lnTo>
                  <a:lnTo>
                    <a:pt x="18688" y="35790"/>
                  </a:lnTo>
                  <a:lnTo>
                    <a:pt x="18375" y="36011"/>
                  </a:lnTo>
                  <a:lnTo>
                    <a:pt x="18079" y="36232"/>
                  </a:lnTo>
                  <a:lnTo>
                    <a:pt x="17803" y="36472"/>
                  </a:lnTo>
                  <a:lnTo>
                    <a:pt x="17526" y="36749"/>
                  </a:lnTo>
                  <a:lnTo>
                    <a:pt x="17286" y="37007"/>
                  </a:lnTo>
                  <a:lnTo>
                    <a:pt x="17046" y="37302"/>
                  </a:lnTo>
                  <a:lnTo>
                    <a:pt x="16807" y="37598"/>
                  </a:lnTo>
                  <a:lnTo>
                    <a:pt x="16604" y="37911"/>
                  </a:lnTo>
                  <a:lnTo>
                    <a:pt x="16401" y="38243"/>
                  </a:lnTo>
                  <a:lnTo>
                    <a:pt x="16235" y="38575"/>
                  </a:lnTo>
                  <a:lnTo>
                    <a:pt x="16069" y="38907"/>
                  </a:lnTo>
                  <a:lnTo>
                    <a:pt x="15921" y="39258"/>
                  </a:lnTo>
                  <a:lnTo>
                    <a:pt x="15792" y="39608"/>
                  </a:lnTo>
                  <a:lnTo>
                    <a:pt x="15663" y="39959"/>
                  </a:lnTo>
                  <a:lnTo>
                    <a:pt x="15571" y="40328"/>
                  </a:lnTo>
                  <a:lnTo>
                    <a:pt x="15497" y="40678"/>
                  </a:lnTo>
                  <a:lnTo>
                    <a:pt x="15423" y="41047"/>
                  </a:lnTo>
                  <a:lnTo>
                    <a:pt x="15386" y="41416"/>
                  </a:lnTo>
                  <a:lnTo>
                    <a:pt x="15349" y="41785"/>
                  </a:lnTo>
                  <a:lnTo>
                    <a:pt x="15349" y="42154"/>
                  </a:lnTo>
                  <a:lnTo>
                    <a:pt x="15368" y="42523"/>
                  </a:lnTo>
                  <a:lnTo>
                    <a:pt x="15386" y="42874"/>
                  </a:lnTo>
                  <a:lnTo>
                    <a:pt x="15441" y="43243"/>
                  </a:lnTo>
                  <a:lnTo>
                    <a:pt x="15515" y="43593"/>
                  </a:lnTo>
                  <a:lnTo>
                    <a:pt x="15607" y="43925"/>
                  </a:lnTo>
                  <a:lnTo>
                    <a:pt x="15718" y="44276"/>
                  </a:lnTo>
                  <a:lnTo>
                    <a:pt x="15866" y="44608"/>
                  </a:lnTo>
                  <a:lnTo>
                    <a:pt x="16013" y="44921"/>
                  </a:lnTo>
                  <a:lnTo>
                    <a:pt x="16198" y="45235"/>
                  </a:lnTo>
                  <a:lnTo>
                    <a:pt x="16401" y="45530"/>
                  </a:lnTo>
                  <a:lnTo>
                    <a:pt x="16622" y="45825"/>
                  </a:lnTo>
                  <a:lnTo>
                    <a:pt x="16862" y="46102"/>
                  </a:lnTo>
                  <a:lnTo>
                    <a:pt x="16327" y="45991"/>
                  </a:lnTo>
                  <a:lnTo>
                    <a:pt x="15810" y="45844"/>
                  </a:lnTo>
                  <a:lnTo>
                    <a:pt x="15294" y="45678"/>
                  </a:lnTo>
                  <a:lnTo>
                    <a:pt x="14796" y="45493"/>
                  </a:lnTo>
                  <a:lnTo>
                    <a:pt x="14298" y="45272"/>
                  </a:lnTo>
                  <a:lnTo>
                    <a:pt x="13800" y="45051"/>
                  </a:lnTo>
                  <a:lnTo>
                    <a:pt x="13320" y="44792"/>
                  </a:lnTo>
                  <a:lnTo>
                    <a:pt x="12840" y="44552"/>
                  </a:lnTo>
                  <a:lnTo>
                    <a:pt x="11881" y="43999"/>
                  </a:lnTo>
                  <a:lnTo>
                    <a:pt x="10922" y="43464"/>
                  </a:lnTo>
                  <a:lnTo>
                    <a:pt x="9944" y="42929"/>
                  </a:lnTo>
                  <a:lnTo>
                    <a:pt x="9464" y="42689"/>
                  </a:lnTo>
                  <a:lnTo>
                    <a:pt x="8966" y="42449"/>
                  </a:lnTo>
                  <a:lnTo>
                    <a:pt x="8468" y="42246"/>
                  </a:lnTo>
                  <a:lnTo>
                    <a:pt x="7933" y="42044"/>
                  </a:lnTo>
                  <a:lnTo>
                    <a:pt x="7398" y="41878"/>
                  </a:lnTo>
                  <a:lnTo>
                    <a:pt x="6845" y="41748"/>
                  </a:lnTo>
                  <a:lnTo>
                    <a:pt x="6291" y="41638"/>
                  </a:lnTo>
                  <a:lnTo>
                    <a:pt x="5738" y="41582"/>
                  </a:lnTo>
                  <a:lnTo>
                    <a:pt x="5166" y="41545"/>
                  </a:lnTo>
                  <a:lnTo>
                    <a:pt x="4631" y="41545"/>
                  </a:lnTo>
                  <a:lnTo>
                    <a:pt x="4078" y="41601"/>
                  </a:lnTo>
                  <a:lnTo>
                    <a:pt x="3819" y="41638"/>
                  </a:lnTo>
                  <a:lnTo>
                    <a:pt x="3561" y="41693"/>
                  </a:lnTo>
                  <a:lnTo>
                    <a:pt x="3303" y="41748"/>
                  </a:lnTo>
                  <a:lnTo>
                    <a:pt x="3044" y="41822"/>
                  </a:lnTo>
                  <a:lnTo>
                    <a:pt x="2805" y="41914"/>
                  </a:lnTo>
                  <a:lnTo>
                    <a:pt x="2565" y="42007"/>
                  </a:lnTo>
                  <a:lnTo>
                    <a:pt x="2325" y="42117"/>
                  </a:lnTo>
                  <a:lnTo>
                    <a:pt x="2104" y="42246"/>
                  </a:lnTo>
                  <a:lnTo>
                    <a:pt x="1882" y="42394"/>
                  </a:lnTo>
                  <a:lnTo>
                    <a:pt x="1679" y="42542"/>
                  </a:lnTo>
                  <a:lnTo>
                    <a:pt x="1476" y="42708"/>
                  </a:lnTo>
                  <a:lnTo>
                    <a:pt x="1273" y="42874"/>
                  </a:lnTo>
                  <a:lnTo>
                    <a:pt x="1089" y="43077"/>
                  </a:lnTo>
                  <a:lnTo>
                    <a:pt x="923" y="43280"/>
                  </a:lnTo>
                  <a:lnTo>
                    <a:pt x="757" y="43519"/>
                  </a:lnTo>
                  <a:lnTo>
                    <a:pt x="609" y="43741"/>
                  </a:lnTo>
                  <a:lnTo>
                    <a:pt x="480" y="43981"/>
                  </a:lnTo>
                  <a:lnTo>
                    <a:pt x="351" y="44239"/>
                  </a:lnTo>
                  <a:lnTo>
                    <a:pt x="259" y="44479"/>
                  </a:lnTo>
                  <a:lnTo>
                    <a:pt x="185" y="44737"/>
                  </a:lnTo>
                  <a:lnTo>
                    <a:pt x="111" y="44977"/>
                  </a:lnTo>
                  <a:lnTo>
                    <a:pt x="56" y="45253"/>
                  </a:lnTo>
                  <a:lnTo>
                    <a:pt x="19" y="45512"/>
                  </a:lnTo>
                  <a:lnTo>
                    <a:pt x="1" y="45770"/>
                  </a:lnTo>
                  <a:lnTo>
                    <a:pt x="1" y="46047"/>
                  </a:lnTo>
                  <a:lnTo>
                    <a:pt x="1" y="46305"/>
                  </a:lnTo>
                  <a:lnTo>
                    <a:pt x="19" y="46582"/>
                  </a:lnTo>
                  <a:lnTo>
                    <a:pt x="56" y="46858"/>
                  </a:lnTo>
                  <a:lnTo>
                    <a:pt x="148" y="47412"/>
                  </a:lnTo>
                  <a:lnTo>
                    <a:pt x="277" y="47965"/>
                  </a:lnTo>
                  <a:lnTo>
                    <a:pt x="462" y="48519"/>
                  </a:lnTo>
                  <a:lnTo>
                    <a:pt x="665" y="49072"/>
                  </a:lnTo>
                  <a:lnTo>
                    <a:pt x="905" y="49626"/>
                  </a:lnTo>
                  <a:lnTo>
                    <a:pt x="1163" y="50179"/>
                  </a:lnTo>
                  <a:lnTo>
                    <a:pt x="1440" y="50714"/>
                  </a:lnTo>
                  <a:lnTo>
                    <a:pt x="1753" y="51249"/>
                  </a:lnTo>
                  <a:lnTo>
                    <a:pt x="2067" y="51747"/>
                  </a:lnTo>
                  <a:lnTo>
                    <a:pt x="2399" y="52282"/>
                  </a:lnTo>
                  <a:lnTo>
                    <a:pt x="2731" y="52780"/>
                  </a:lnTo>
                  <a:lnTo>
                    <a:pt x="61303" y="52780"/>
                  </a:lnTo>
                  <a:lnTo>
                    <a:pt x="6130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24"/>
            <p:cNvSpPr/>
            <p:nvPr/>
          </p:nvSpPr>
          <p:spPr>
            <a:xfrm>
              <a:off x="-5000725" y="3916175"/>
              <a:ext cx="1153876" cy="993470"/>
            </a:xfrm>
            <a:custGeom>
              <a:avLst/>
              <a:gdLst/>
              <a:ahLst/>
              <a:cxnLst/>
              <a:rect l="l" t="t" r="r" b="b"/>
              <a:pathLst>
                <a:path w="61303" h="52781" extrusionOk="0">
                  <a:moveTo>
                    <a:pt x="61303" y="1"/>
                  </a:moveTo>
                  <a:lnTo>
                    <a:pt x="60620" y="314"/>
                  </a:lnTo>
                  <a:lnTo>
                    <a:pt x="59975" y="665"/>
                  </a:lnTo>
                  <a:lnTo>
                    <a:pt x="59329" y="1034"/>
                  </a:lnTo>
                  <a:lnTo>
                    <a:pt x="58683" y="1440"/>
                  </a:lnTo>
                  <a:lnTo>
                    <a:pt x="58074" y="1864"/>
                  </a:lnTo>
                  <a:lnTo>
                    <a:pt x="57484" y="2307"/>
                  </a:lnTo>
                  <a:lnTo>
                    <a:pt x="56912" y="2786"/>
                  </a:lnTo>
                  <a:lnTo>
                    <a:pt x="56340" y="3284"/>
                  </a:lnTo>
                  <a:lnTo>
                    <a:pt x="55805" y="3783"/>
                  </a:lnTo>
                  <a:lnTo>
                    <a:pt x="55289" y="4318"/>
                  </a:lnTo>
                  <a:lnTo>
                    <a:pt x="54791" y="4889"/>
                  </a:lnTo>
                  <a:lnTo>
                    <a:pt x="54330" y="5461"/>
                  </a:lnTo>
                  <a:lnTo>
                    <a:pt x="53887" y="6052"/>
                  </a:lnTo>
                  <a:lnTo>
                    <a:pt x="53462" y="6679"/>
                  </a:lnTo>
                  <a:lnTo>
                    <a:pt x="53075" y="7306"/>
                  </a:lnTo>
                  <a:lnTo>
                    <a:pt x="52706" y="7952"/>
                  </a:lnTo>
                  <a:lnTo>
                    <a:pt x="52411" y="8561"/>
                  </a:lnTo>
                  <a:lnTo>
                    <a:pt x="52134" y="9169"/>
                  </a:lnTo>
                  <a:lnTo>
                    <a:pt x="51894" y="9797"/>
                  </a:lnTo>
                  <a:lnTo>
                    <a:pt x="51673" y="10424"/>
                  </a:lnTo>
                  <a:lnTo>
                    <a:pt x="51470" y="11069"/>
                  </a:lnTo>
                  <a:lnTo>
                    <a:pt x="51286" y="11715"/>
                  </a:lnTo>
                  <a:lnTo>
                    <a:pt x="51138" y="12361"/>
                  </a:lnTo>
                  <a:lnTo>
                    <a:pt x="51009" y="13025"/>
                  </a:lnTo>
                  <a:lnTo>
                    <a:pt x="50917" y="13689"/>
                  </a:lnTo>
                  <a:lnTo>
                    <a:pt x="50824" y="14353"/>
                  </a:lnTo>
                  <a:lnTo>
                    <a:pt x="50769" y="15017"/>
                  </a:lnTo>
                  <a:lnTo>
                    <a:pt x="50751" y="15700"/>
                  </a:lnTo>
                  <a:lnTo>
                    <a:pt x="50732" y="16364"/>
                  </a:lnTo>
                  <a:lnTo>
                    <a:pt x="50751" y="17028"/>
                  </a:lnTo>
                  <a:lnTo>
                    <a:pt x="50806" y="17711"/>
                  </a:lnTo>
                  <a:lnTo>
                    <a:pt x="50861" y="18375"/>
                  </a:lnTo>
                  <a:lnTo>
                    <a:pt x="50954" y="19039"/>
                  </a:lnTo>
                  <a:lnTo>
                    <a:pt x="51064" y="19703"/>
                  </a:lnTo>
                  <a:lnTo>
                    <a:pt x="51193" y="20367"/>
                  </a:lnTo>
                  <a:lnTo>
                    <a:pt x="51341" y="21013"/>
                  </a:lnTo>
                  <a:lnTo>
                    <a:pt x="51525" y="21659"/>
                  </a:lnTo>
                  <a:lnTo>
                    <a:pt x="51728" y="22304"/>
                  </a:lnTo>
                  <a:lnTo>
                    <a:pt x="51950" y="22931"/>
                  </a:lnTo>
                  <a:lnTo>
                    <a:pt x="52208" y="23559"/>
                  </a:lnTo>
                  <a:lnTo>
                    <a:pt x="52466" y="24167"/>
                  </a:lnTo>
                  <a:lnTo>
                    <a:pt x="52761" y="24776"/>
                  </a:lnTo>
                  <a:lnTo>
                    <a:pt x="53075" y="25367"/>
                  </a:lnTo>
                  <a:lnTo>
                    <a:pt x="53407" y="25957"/>
                  </a:lnTo>
                  <a:lnTo>
                    <a:pt x="53758" y="26529"/>
                  </a:lnTo>
                  <a:lnTo>
                    <a:pt x="54145" y="27082"/>
                  </a:lnTo>
                  <a:lnTo>
                    <a:pt x="54532" y="27617"/>
                  </a:lnTo>
                  <a:lnTo>
                    <a:pt x="54957" y="28134"/>
                  </a:lnTo>
                  <a:lnTo>
                    <a:pt x="54957" y="28134"/>
                  </a:lnTo>
                  <a:lnTo>
                    <a:pt x="54385" y="27525"/>
                  </a:lnTo>
                  <a:lnTo>
                    <a:pt x="53813" y="26935"/>
                  </a:lnTo>
                  <a:lnTo>
                    <a:pt x="53204" y="26344"/>
                  </a:lnTo>
                  <a:lnTo>
                    <a:pt x="52577" y="25809"/>
                  </a:lnTo>
                  <a:lnTo>
                    <a:pt x="52263" y="25533"/>
                  </a:lnTo>
                  <a:lnTo>
                    <a:pt x="51931" y="25293"/>
                  </a:lnTo>
                  <a:lnTo>
                    <a:pt x="51599" y="25035"/>
                  </a:lnTo>
                  <a:lnTo>
                    <a:pt x="51267" y="24813"/>
                  </a:lnTo>
                  <a:lnTo>
                    <a:pt x="50917" y="24592"/>
                  </a:lnTo>
                  <a:lnTo>
                    <a:pt x="50566" y="24370"/>
                  </a:lnTo>
                  <a:lnTo>
                    <a:pt x="50197" y="24186"/>
                  </a:lnTo>
                  <a:lnTo>
                    <a:pt x="49828" y="24001"/>
                  </a:lnTo>
                  <a:lnTo>
                    <a:pt x="49367" y="23799"/>
                  </a:lnTo>
                  <a:lnTo>
                    <a:pt x="48887" y="23633"/>
                  </a:lnTo>
                  <a:lnTo>
                    <a:pt x="48408" y="23503"/>
                  </a:lnTo>
                  <a:lnTo>
                    <a:pt x="47910" y="23393"/>
                  </a:lnTo>
                  <a:lnTo>
                    <a:pt x="47412" y="23319"/>
                  </a:lnTo>
                  <a:lnTo>
                    <a:pt x="46913" y="23264"/>
                  </a:lnTo>
                  <a:lnTo>
                    <a:pt x="46415" y="23245"/>
                  </a:lnTo>
                  <a:lnTo>
                    <a:pt x="45917" y="23282"/>
                  </a:lnTo>
                  <a:lnTo>
                    <a:pt x="45419" y="23337"/>
                  </a:lnTo>
                  <a:lnTo>
                    <a:pt x="44940" y="23430"/>
                  </a:lnTo>
                  <a:lnTo>
                    <a:pt x="44460" y="23559"/>
                  </a:lnTo>
                  <a:lnTo>
                    <a:pt x="43999" y="23725"/>
                  </a:lnTo>
                  <a:lnTo>
                    <a:pt x="43777" y="23817"/>
                  </a:lnTo>
                  <a:lnTo>
                    <a:pt x="43574" y="23928"/>
                  </a:lnTo>
                  <a:lnTo>
                    <a:pt x="43353" y="24038"/>
                  </a:lnTo>
                  <a:lnTo>
                    <a:pt x="43150" y="24167"/>
                  </a:lnTo>
                  <a:lnTo>
                    <a:pt x="42947" y="24315"/>
                  </a:lnTo>
                  <a:lnTo>
                    <a:pt x="42763" y="24463"/>
                  </a:lnTo>
                  <a:lnTo>
                    <a:pt x="42560" y="24629"/>
                  </a:lnTo>
                  <a:lnTo>
                    <a:pt x="42394" y="24795"/>
                  </a:lnTo>
                  <a:lnTo>
                    <a:pt x="42117" y="25090"/>
                  </a:lnTo>
                  <a:lnTo>
                    <a:pt x="41859" y="25404"/>
                  </a:lnTo>
                  <a:lnTo>
                    <a:pt x="41637" y="25736"/>
                  </a:lnTo>
                  <a:lnTo>
                    <a:pt x="41453" y="26086"/>
                  </a:lnTo>
                  <a:lnTo>
                    <a:pt x="41287" y="26455"/>
                  </a:lnTo>
                  <a:lnTo>
                    <a:pt x="41139" y="26824"/>
                  </a:lnTo>
                  <a:lnTo>
                    <a:pt x="41010" y="27211"/>
                  </a:lnTo>
                  <a:lnTo>
                    <a:pt x="40918" y="27617"/>
                  </a:lnTo>
                  <a:lnTo>
                    <a:pt x="40844" y="28023"/>
                  </a:lnTo>
                  <a:lnTo>
                    <a:pt x="40807" y="28429"/>
                  </a:lnTo>
                  <a:lnTo>
                    <a:pt x="40770" y="28835"/>
                  </a:lnTo>
                  <a:lnTo>
                    <a:pt x="40770" y="29259"/>
                  </a:lnTo>
                  <a:lnTo>
                    <a:pt x="40789" y="29665"/>
                  </a:lnTo>
                  <a:lnTo>
                    <a:pt x="40826" y="30071"/>
                  </a:lnTo>
                  <a:lnTo>
                    <a:pt x="40881" y="30477"/>
                  </a:lnTo>
                  <a:lnTo>
                    <a:pt x="40955" y="30883"/>
                  </a:lnTo>
                  <a:lnTo>
                    <a:pt x="41047" y="31270"/>
                  </a:lnTo>
                  <a:lnTo>
                    <a:pt x="41158" y="31657"/>
                  </a:lnTo>
                  <a:lnTo>
                    <a:pt x="41268" y="32026"/>
                  </a:lnTo>
                  <a:lnTo>
                    <a:pt x="41398" y="32395"/>
                  </a:lnTo>
                  <a:lnTo>
                    <a:pt x="41545" y="32764"/>
                  </a:lnTo>
                  <a:lnTo>
                    <a:pt x="41693" y="33133"/>
                  </a:lnTo>
                  <a:lnTo>
                    <a:pt x="42025" y="33853"/>
                  </a:lnTo>
                  <a:lnTo>
                    <a:pt x="42394" y="34572"/>
                  </a:lnTo>
                  <a:lnTo>
                    <a:pt x="42763" y="35273"/>
                  </a:lnTo>
                  <a:lnTo>
                    <a:pt x="43538" y="36638"/>
                  </a:lnTo>
                  <a:lnTo>
                    <a:pt x="42966" y="36362"/>
                  </a:lnTo>
                  <a:lnTo>
                    <a:pt x="42412" y="36140"/>
                  </a:lnTo>
                  <a:lnTo>
                    <a:pt x="41896" y="35974"/>
                  </a:lnTo>
                  <a:lnTo>
                    <a:pt x="41416" y="35845"/>
                  </a:lnTo>
                  <a:lnTo>
                    <a:pt x="40973" y="35753"/>
                  </a:lnTo>
                  <a:lnTo>
                    <a:pt x="40567" y="35716"/>
                  </a:lnTo>
                  <a:lnTo>
                    <a:pt x="40198" y="35716"/>
                  </a:lnTo>
                  <a:lnTo>
                    <a:pt x="39848" y="35753"/>
                  </a:lnTo>
                  <a:lnTo>
                    <a:pt x="39534" y="35827"/>
                  </a:lnTo>
                  <a:lnTo>
                    <a:pt x="39258" y="35937"/>
                  </a:lnTo>
                  <a:lnTo>
                    <a:pt x="38999" y="36085"/>
                  </a:lnTo>
                  <a:lnTo>
                    <a:pt x="38778" y="36269"/>
                  </a:lnTo>
                  <a:lnTo>
                    <a:pt x="38575" y="36472"/>
                  </a:lnTo>
                  <a:lnTo>
                    <a:pt x="38409" y="36712"/>
                  </a:lnTo>
                  <a:lnTo>
                    <a:pt x="38261" y="36970"/>
                  </a:lnTo>
                  <a:lnTo>
                    <a:pt x="38151" y="37266"/>
                  </a:lnTo>
                  <a:lnTo>
                    <a:pt x="38059" y="37561"/>
                  </a:lnTo>
                  <a:lnTo>
                    <a:pt x="37985" y="37893"/>
                  </a:lnTo>
                  <a:lnTo>
                    <a:pt x="37948" y="38243"/>
                  </a:lnTo>
                  <a:lnTo>
                    <a:pt x="37911" y="38612"/>
                  </a:lnTo>
                  <a:lnTo>
                    <a:pt x="37911" y="38981"/>
                  </a:lnTo>
                  <a:lnTo>
                    <a:pt x="37929" y="39369"/>
                  </a:lnTo>
                  <a:lnTo>
                    <a:pt x="37966" y="39774"/>
                  </a:lnTo>
                  <a:lnTo>
                    <a:pt x="38040" y="40199"/>
                  </a:lnTo>
                  <a:lnTo>
                    <a:pt x="38114" y="40605"/>
                  </a:lnTo>
                  <a:lnTo>
                    <a:pt x="38206" y="41047"/>
                  </a:lnTo>
                  <a:lnTo>
                    <a:pt x="38317" y="41472"/>
                  </a:lnTo>
                  <a:lnTo>
                    <a:pt x="38446" y="41896"/>
                  </a:lnTo>
                  <a:lnTo>
                    <a:pt x="38594" y="42339"/>
                  </a:lnTo>
                  <a:lnTo>
                    <a:pt x="38760" y="42763"/>
                  </a:lnTo>
                  <a:lnTo>
                    <a:pt x="38926" y="43187"/>
                  </a:lnTo>
                  <a:lnTo>
                    <a:pt x="39110" y="43612"/>
                  </a:lnTo>
                  <a:lnTo>
                    <a:pt x="39110" y="43612"/>
                  </a:lnTo>
                  <a:lnTo>
                    <a:pt x="38095" y="42523"/>
                  </a:lnTo>
                  <a:lnTo>
                    <a:pt x="37062" y="41416"/>
                  </a:lnTo>
                  <a:lnTo>
                    <a:pt x="36011" y="40365"/>
                  </a:lnTo>
                  <a:lnTo>
                    <a:pt x="35457" y="39830"/>
                  </a:lnTo>
                  <a:lnTo>
                    <a:pt x="34922" y="39332"/>
                  </a:lnTo>
                  <a:lnTo>
                    <a:pt x="34350" y="38834"/>
                  </a:lnTo>
                  <a:lnTo>
                    <a:pt x="33779" y="38354"/>
                  </a:lnTo>
                  <a:lnTo>
                    <a:pt x="33207" y="37893"/>
                  </a:lnTo>
                  <a:lnTo>
                    <a:pt x="32616" y="37432"/>
                  </a:lnTo>
                  <a:lnTo>
                    <a:pt x="32008" y="37007"/>
                  </a:lnTo>
                  <a:lnTo>
                    <a:pt x="31380" y="36601"/>
                  </a:lnTo>
                  <a:lnTo>
                    <a:pt x="30735" y="36232"/>
                  </a:lnTo>
                  <a:lnTo>
                    <a:pt x="30089" y="35882"/>
                  </a:lnTo>
                  <a:lnTo>
                    <a:pt x="29406" y="35550"/>
                  </a:lnTo>
                  <a:lnTo>
                    <a:pt x="28724" y="35255"/>
                  </a:lnTo>
                  <a:lnTo>
                    <a:pt x="28004" y="34996"/>
                  </a:lnTo>
                  <a:lnTo>
                    <a:pt x="27285" y="34775"/>
                  </a:lnTo>
                  <a:lnTo>
                    <a:pt x="26547" y="34609"/>
                  </a:lnTo>
                  <a:lnTo>
                    <a:pt x="25809" y="34461"/>
                  </a:lnTo>
                  <a:lnTo>
                    <a:pt x="25422" y="34425"/>
                  </a:lnTo>
                  <a:lnTo>
                    <a:pt x="25053" y="34369"/>
                  </a:lnTo>
                  <a:lnTo>
                    <a:pt x="24684" y="34351"/>
                  </a:lnTo>
                  <a:lnTo>
                    <a:pt x="24315" y="34332"/>
                  </a:lnTo>
                  <a:lnTo>
                    <a:pt x="23927" y="34314"/>
                  </a:lnTo>
                  <a:lnTo>
                    <a:pt x="23559" y="34332"/>
                  </a:lnTo>
                  <a:lnTo>
                    <a:pt x="23190" y="34351"/>
                  </a:lnTo>
                  <a:lnTo>
                    <a:pt x="22821" y="34369"/>
                  </a:lnTo>
                  <a:lnTo>
                    <a:pt x="22452" y="34425"/>
                  </a:lnTo>
                  <a:lnTo>
                    <a:pt x="22101" y="34480"/>
                  </a:lnTo>
                  <a:lnTo>
                    <a:pt x="21732" y="34535"/>
                  </a:lnTo>
                  <a:lnTo>
                    <a:pt x="21382" y="34627"/>
                  </a:lnTo>
                  <a:lnTo>
                    <a:pt x="21013" y="34720"/>
                  </a:lnTo>
                  <a:lnTo>
                    <a:pt x="20662" y="34830"/>
                  </a:lnTo>
                  <a:lnTo>
                    <a:pt x="20330" y="34960"/>
                  </a:lnTo>
                  <a:lnTo>
                    <a:pt x="19980" y="35089"/>
                  </a:lnTo>
                  <a:lnTo>
                    <a:pt x="19648" y="35236"/>
                  </a:lnTo>
                  <a:lnTo>
                    <a:pt x="19315" y="35402"/>
                  </a:lnTo>
                  <a:lnTo>
                    <a:pt x="19002" y="35587"/>
                  </a:lnTo>
                  <a:lnTo>
                    <a:pt x="18688" y="35790"/>
                  </a:lnTo>
                  <a:lnTo>
                    <a:pt x="18375" y="36011"/>
                  </a:lnTo>
                  <a:lnTo>
                    <a:pt x="18079" y="36232"/>
                  </a:lnTo>
                  <a:lnTo>
                    <a:pt x="17803" y="36472"/>
                  </a:lnTo>
                  <a:lnTo>
                    <a:pt x="17526" y="36749"/>
                  </a:lnTo>
                  <a:lnTo>
                    <a:pt x="17286" y="37007"/>
                  </a:lnTo>
                  <a:lnTo>
                    <a:pt x="17046" y="37302"/>
                  </a:lnTo>
                  <a:lnTo>
                    <a:pt x="16807" y="37598"/>
                  </a:lnTo>
                  <a:lnTo>
                    <a:pt x="16604" y="37911"/>
                  </a:lnTo>
                  <a:lnTo>
                    <a:pt x="16401" y="38243"/>
                  </a:lnTo>
                  <a:lnTo>
                    <a:pt x="16235" y="38575"/>
                  </a:lnTo>
                  <a:lnTo>
                    <a:pt x="16069" y="38907"/>
                  </a:lnTo>
                  <a:lnTo>
                    <a:pt x="15921" y="39258"/>
                  </a:lnTo>
                  <a:lnTo>
                    <a:pt x="15792" y="39608"/>
                  </a:lnTo>
                  <a:lnTo>
                    <a:pt x="15663" y="39959"/>
                  </a:lnTo>
                  <a:lnTo>
                    <a:pt x="15571" y="40328"/>
                  </a:lnTo>
                  <a:lnTo>
                    <a:pt x="15497" y="40678"/>
                  </a:lnTo>
                  <a:lnTo>
                    <a:pt x="15423" y="41047"/>
                  </a:lnTo>
                  <a:lnTo>
                    <a:pt x="15386" y="41416"/>
                  </a:lnTo>
                  <a:lnTo>
                    <a:pt x="15349" y="41785"/>
                  </a:lnTo>
                  <a:lnTo>
                    <a:pt x="15349" y="42154"/>
                  </a:lnTo>
                  <a:lnTo>
                    <a:pt x="15368" y="42523"/>
                  </a:lnTo>
                  <a:lnTo>
                    <a:pt x="15386" y="42874"/>
                  </a:lnTo>
                  <a:lnTo>
                    <a:pt x="15441" y="43243"/>
                  </a:lnTo>
                  <a:lnTo>
                    <a:pt x="15515" y="43593"/>
                  </a:lnTo>
                  <a:lnTo>
                    <a:pt x="15607" y="43925"/>
                  </a:lnTo>
                  <a:lnTo>
                    <a:pt x="15718" y="44276"/>
                  </a:lnTo>
                  <a:lnTo>
                    <a:pt x="15866" y="44608"/>
                  </a:lnTo>
                  <a:lnTo>
                    <a:pt x="16013" y="44921"/>
                  </a:lnTo>
                  <a:lnTo>
                    <a:pt x="16198" y="45235"/>
                  </a:lnTo>
                  <a:lnTo>
                    <a:pt x="16401" y="45530"/>
                  </a:lnTo>
                  <a:lnTo>
                    <a:pt x="16622" y="45825"/>
                  </a:lnTo>
                  <a:lnTo>
                    <a:pt x="16862" y="46102"/>
                  </a:lnTo>
                  <a:lnTo>
                    <a:pt x="16327" y="45991"/>
                  </a:lnTo>
                  <a:lnTo>
                    <a:pt x="15810" y="45844"/>
                  </a:lnTo>
                  <a:lnTo>
                    <a:pt x="15294" y="45678"/>
                  </a:lnTo>
                  <a:lnTo>
                    <a:pt x="14796" y="45493"/>
                  </a:lnTo>
                  <a:lnTo>
                    <a:pt x="14298" y="45272"/>
                  </a:lnTo>
                  <a:lnTo>
                    <a:pt x="13800" y="45051"/>
                  </a:lnTo>
                  <a:lnTo>
                    <a:pt x="13320" y="44792"/>
                  </a:lnTo>
                  <a:lnTo>
                    <a:pt x="12840" y="44552"/>
                  </a:lnTo>
                  <a:lnTo>
                    <a:pt x="11881" y="43999"/>
                  </a:lnTo>
                  <a:lnTo>
                    <a:pt x="10922" y="43464"/>
                  </a:lnTo>
                  <a:lnTo>
                    <a:pt x="9944" y="42929"/>
                  </a:lnTo>
                  <a:lnTo>
                    <a:pt x="9464" y="42689"/>
                  </a:lnTo>
                  <a:lnTo>
                    <a:pt x="8966" y="42449"/>
                  </a:lnTo>
                  <a:lnTo>
                    <a:pt x="8468" y="42246"/>
                  </a:lnTo>
                  <a:lnTo>
                    <a:pt x="7933" y="42044"/>
                  </a:lnTo>
                  <a:lnTo>
                    <a:pt x="7398" y="41878"/>
                  </a:lnTo>
                  <a:lnTo>
                    <a:pt x="6845" y="41748"/>
                  </a:lnTo>
                  <a:lnTo>
                    <a:pt x="6291" y="41638"/>
                  </a:lnTo>
                  <a:lnTo>
                    <a:pt x="5738" y="41582"/>
                  </a:lnTo>
                  <a:lnTo>
                    <a:pt x="5166" y="41545"/>
                  </a:lnTo>
                  <a:lnTo>
                    <a:pt x="4631" y="41545"/>
                  </a:lnTo>
                  <a:lnTo>
                    <a:pt x="4078" y="41601"/>
                  </a:lnTo>
                  <a:lnTo>
                    <a:pt x="3819" y="41638"/>
                  </a:lnTo>
                  <a:lnTo>
                    <a:pt x="3561" y="41693"/>
                  </a:lnTo>
                  <a:lnTo>
                    <a:pt x="3303" y="41748"/>
                  </a:lnTo>
                  <a:lnTo>
                    <a:pt x="3044" y="41822"/>
                  </a:lnTo>
                  <a:lnTo>
                    <a:pt x="2805" y="41914"/>
                  </a:lnTo>
                  <a:lnTo>
                    <a:pt x="2565" y="42007"/>
                  </a:lnTo>
                  <a:lnTo>
                    <a:pt x="2325" y="42117"/>
                  </a:lnTo>
                  <a:lnTo>
                    <a:pt x="2104" y="42246"/>
                  </a:lnTo>
                  <a:lnTo>
                    <a:pt x="1882" y="42394"/>
                  </a:lnTo>
                  <a:lnTo>
                    <a:pt x="1679" y="42542"/>
                  </a:lnTo>
                  <a:lnTo>
                    <a:pt x="1476" y="42708"/>
                  </a:lnTo>
                  <a:lnTo>
                    <a:pt x="1273" y="42874"/>
                  </a:lnTo>
                  <a:lnTo>
                    <a:pt x="1089" y="43077"/>
                  </a:lnTo>
                  <a:lnTo>
                    <a:pt x="923" y="43280"/>
                  </a:lnTo>
                  <a:lnTo>
                    <a:pt x="757" y="43519"/>
                  </a:lnTo>
                  <a:lnTo>
                    <a:pt x="609" y="43741"/>
                  </a:lnTo>
                  <a:lnTo>
                    <a:pt x="480" y="43981"/>
                  </a:lnTo>
                  <a:lnTo>
                    <a:pt x="351" y="44239"/>
                  </a:lnTo>
                  <a:lnTo>
                    <a:pt x="259" y="44479"/>
                  </a:lnTo>
                  <a:lnTo>
                    <a:pt x="185" y="44737"/>
                  </a:lnTo>
                  <a:lnTo>
                    <a:pt x="111" y="44977"/>
                  </a:lnTo>
                  <a:lnTo>
                    <a:pt x="56" y="45253"/>
                  </a:lnTo>
                  <a:lnTo>
                    <a:pt x="19" y="45512"/>
                  </a:lnTo>
                  <a:lnTo>
                    <a:pt x="1" y="45770"/>
                  </a:lnTo>
                  <a:lnTo>
                    <a:pt x="1" y="46047"/>
                  </a:lnTo>
                  <a:lnTo>
                    <a:pt x="1" y="46305"/>
                  </a:lnTo>
                  <a:lnTo>
                    <a:pt x="19" y="46582"/>
                  </a:lnTo>
                  <a:lnTo>
                    <a:pt x="56" y="46858"/>
                  </a:lnTo>
                  <a:lnTo>
                    <a:pt x="148" y="47412"/>
                  </a:lnTo>
                  <a:lnTo>
                    <a:pt x="277" y="47965"/>
                  </a:lnTo>
                  <a:lnTo>
                    <a:pt x="462" y="48519"/>
                  </a:lnTo>
                  <a:lnTo>
                    <a:pt x="665" y="49072"/>
                  </a:lnTo>
                  <a:lnTo>
                    <a:pt x="905" y="49626"/>
                  </a:lnTo>
                  <a:lnTo>
                    <a:pt x="1163" y="50179"/>
                  </a:lnTo>
                  <a:lnTo>
                    <a:pt x="1440" y="50714"/>
                  </a:lnTo>
                  <a:lnTo>
                    <a:pt x="1753" y="51249"/>
                  </a:lnTo>
                  <a:lnTo>
                    <a:pt x="2067" y="51747"/>
                  </a:lnTo>
                  <a:lnTo>
                    <a:pt x="2399" y="52282"/>
                  </a:lnTo>
                  <a:lnTo>
                    <a:pt x="2731" y="52780"/>
                  </a:lnTo>
                  <a:lnTo>
                    <a:pt x="61303" y="52780"/>
                  </a:lnTo>
                  <a:lnTo>
                    <a:pt x="61303" y="1"/>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22" name="Google Shape;1922;p24"/>
          <p:cNvGrpSpPr/>
          <p:nvPr/>
        </p:nvGrpSpPr>
        <p:grpSpPr>
          <a:xfrm>
            <a:off x="522045" y="2490901"/>
            <a:ext cx="216102" cy="209587"/>
            <a:chOff x="375445" y="3222151"/>
            <a:chExt cx="216102" cy="209587"/>
          </a:xfrm>
        </p:grpSpPr>
        <p:sp>
          <p:nvSpPr>
            <p:cNvPr id="1923" name="Google Shape;1923;p24"/>
            <p:cNvSpPr/>
            <p:nvPr/>
          </p:nvSpPr>
          <p:spPr>
            <a:xfrm rot="10800000" flipH="1">
              <a:off x="375445" y="3222151"/>
              <a:ext cx="216102" cy="209587"/>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24"/>
            <p:cNvSpPr/>
            <p:nvPr/>
          </p:nvSpPr>
          <p:spPr>
            <a:xfrm rot="10800000" flipH="1">
              <a:off x="460336" y="3317643"/>
              <a:ext cx="40522" cy="40292"/>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25" name="Google Shape;1925;p24"/>
          <p:cNvGrpSpPr/>
          <p:nvPr/>
        </p:nvGrpSpPr>
        <p:grpSpPr>
          <a:xfrm>
            <a:off x="172612" y="3329333"/>
            <a:ext cx="156307" cy="151594"/>
            <a:chOff x="375445" y="3222151"/>
            <a:chExt cx="216102" cy="209587"/>
          </a:xfrm>
        </p:grpSpPr>
        <p:sp>
          <p:nvSpPr>
            <p:cNvPr id="1926" name="Google Shape;1926;p24"/>
            <p:cNvSpPr/>
            <p:nvPr/>
          </p:nvSpPr>
          <p:spPr>
            <a:xfrm rot="10800000" flipH="1">
              <a:off x="375445" y="3222151"/>
              <a:ext cx="216102" cy="209587"/>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24"/>
            <p:cNvSpPr/>
            <p:nvPr/>
          </p:nvSpPr>
          <p:spPr>
            <a:xfrm rot="10800000" flipH="1">
              <a:off x="460336" y="3317643"/>
              <a:ext cx="40522" cy="40292"/>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28" name="Google Shape;1928;p24"/>
          <p:cNvGrpSpPr/>
          <p:nvPr/>
        </p:nvGrpSpPr>
        <p:grpSpPr>
          <a:xfrm>
            <a:off x="476156" y="3003183"/>
            <a:ext cx="156328" cy="151594"/>
            <a:chOff x="375445" y="3222151"/>
            <a:chExt cx="216102" cy="209587"/>
          </a:xfrm>
        </p:grpSpPr>
        <p:sp>
          <p:nvSpPr>
            <p:cNvPr id="1929" name="Google Shape;1929;p24"/>
            <p:cNvSpPr/>
            <p:nvPr/>
          </p:nvSpPr>
          <p:spPr>
            <a:xfrm rot="10800000" flipH="1">
              <a:off x="375445" y="3222151"/>
              <a:ext cx="216102" cy="209587"/>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24"/>
            <p:cNvSpPr/>
            <p:nvPr/>
          </p:nvSpPr>
          <p:spPr>
            <a:xfrm rot="10800000" flipH="1">
              <a:off x="460336" y="3317643"/>
              <a:ext cx="40522" cy="40292"/>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31" name="Google Shape;1931;p24"/>
          <p:cNvGrpSpPr/>
          <p:nvPr/>
        </p:nvGrpSpPr>
        <p:grpSpPr>
          <a:xfrm rot="10800000" flipH="1">
            <a:off x="8623095" y="2194715"/>
            <a:ext cx="216102" cy="209587"/>
            <a:chOff x="375445" y="3222151"/>
            <a:chExt cx="216102" cy="209587"/>
          </a:xfrm>
        </p:grpSpPr>
        <p:sp>
          <p:nvSpPr>
            <p:cNvPr id="1932" name="Google Shape;1932;p24"/>
            <p:cNvSpPr/>
            <p:nvPr/>
          </p:nvSpPr>
          <p:spPr>
            <a:xfrm rot="10800000" flipH="1">
              <a:off x="375445" y="3222151"/>
              <a:ext cx="216102" cy="209587"/>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24"/>
            <p:cNvSpPr/>
            <p:nvPr/>
          </p:nvSpPr>
          <p:spPr>
            <a:xfrm rot="10800000" flipH="1">
              <a:off x="460336" y="3317643"/>
              <a:ext cx="40522" cy="40292"/>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34" name="Google Shape;1934;p24"/>
          <p:cNvGrpSpPr/>
          <p:nvPr/>
        </p:nvGrpSpPr>
        <p:grpSpPr>
          <a:xfrm rot="10800000" flipH="1">
            <a:off x="8729606" y="1664226"/>
            <a:ext cx="156328" cy="151594"/>
            <a:chOff x="375445" y="3222151"/>
            <a:chExt cx="216102" cy="209587"/>
          </a:xfrm>
        </p:grpSpPr>
        <p:sp>
          <p:nvSpPr>
            <p:cNvPr id="1935" name="Google Shape;1935;p24"/>
            <p:cNvSpPr/>
            <p:nvPr/>
          </p:nvSpPr>
          <p:spPr>
            <a:xfrm rot="10800000" flipH="1">
              <a:off x="375445" y="3222151"/>
              <a:ext cx="216102" cy="209587"/>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24"/>
            <p:cNvSpPr/>
            <p:nvPr/>
          </p:nvSpPr>
          <p:spPr>
            <a:xfrm rot="10800000" flipH="1">
              <a:off x="460336" y="3317643"/>
              <a:ext cx="40522" cy="40292"/>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37" name="Google Shape;1937;p24"/>
          <p:cNvSpPr/>
          <p:nvPr/>
        </p:nvSpPr>
        <p:spPr>
          <a:xfrm>
            <a:off x="8837650" y="1154183"/>
            <a:ext cx="156348" cy="168330"/>
          </a:xfrm>
          <a:custGeom>
            <a:avLst/>
            <a:gdLst/>
            <a:ahLst/>
            <a:cxnLst/>
            <a:rect l="l" t="t" r="r" b="b"/>
            <a:pathLst>
              <a:path w="43071" h="46372" extrusionOk="0">
                <a:moveTo>
                  <a:pt x="22082" y="1"/>
                </a:moveTo>
                <a:lnTo>
                  <a:pt x="22008" y="38"/>
                </a:lnTo>
                <a:lnTo>
                  <a:pt x="21953" y="94"/>
                </a:lnTo>
                <a:lnTo>
                  <a:pt x="21878" y="168"/>
                </a:lnTo>
                <a:lnTo>
                  <a:pt x="21804" y="261"/>
                </a:lnTo>
                <a:lnTo>
                  <a:pt x="21749" y="372"/>
                </a:lnTo>
                <a:lnTo>
                  <a:pt x="21637" y="650"/>
                </a:lnTo>
                <a:lnTo>
                  <a:pt x="21526" y="1002"/>
                </a:lnTo>
                <a:lnTo>
                  <a:pt x="21434" y="1410"/>
                </a:lnTo>
                <a:lnTo>
                  <a:pt x="21341" y="1892"/>
                </a:lnTo>
                <a:lnTo>
                  <a:pt x="21267" y="2411"/>
                </a:lnTo>
                <a:lnTo>
                  <a:pt x="21118" y="3635"/>
                </a:lnTo>
                <a:lnTo>
                  <a:pt x="20989" y="5007"/>
                </a:lnTo>
                <a:lnTo>
                  <a:pt x="20710" y="8122"/>
                </a:lnTo>
                <a:lnTo>
                  <a:pt x="20562" y="9772"/>
                </a:lnTo>
                <a:lnTo>
                  <a:pt x="20377" y="11441"/>
                </a:lnTo>
                <a:lnTo>
                  <a:pt x="20284" y="12275"/>
                </a:lnTo>
                <a:lnTo>
                  <a:pt x="20173" y="13091"/>
                </a:lnTo>
                <a:lnTo>
                  <a:pt x="20043" y="13888"/>
                </a:lnTo>
                <a:lnTo>
                  <a:pt x="19913" y="14667"/>
                </a:lnTo>
                <a:lnTo>
                  <a:pt x="19765" y="15427"/>
                </a:lnTo>
                <a:lnTo>
                  <a:pt x="19598" y="16150"/>
                </a:lnTo>
                <a:lnTo>
                  <a:pt x="19413" y="16836"/>
                </a:lnTo>
                <a:lnTo>
                  <a:pt x="19227" y="17504"/>
                </a:lnTo>
                <a:lnTo>
                  <a:pt x="19005" y="18115"/>
                </a:lnTo>
                <a:lnTo>
                  <a:pt x="18764" y="18672"/>
                </a:lnTo>
                <a:lnTo>
                  <a:pt x="18652" y="18931"/>
                </a:lnTo>
                <a:lnTo>
                  <a:pt x="18523" y="19172"/>
                </a:lnTo>
                <a:lnTo>
                  <a:pt x="18374" y="19413"/>
                </a:lnTo>
                <a:lnTo>
                  <a:pt x="18244" y="19636"/>
                </a:lnTo>
                <a:lnTo>
                  <a:pt x="18078" y="19840"/>
                </a:lnTo>
                <a:lnTo>
                  <a:pt x="17911" y="20025"/>
                </a:lnTo>
                <a:lnTo>
                  <a:pt x="17725" y="20211"/>
                </a:lnTo>
                <a:lnTo>
                  <a:pt x="17521" y="20396"/>
                </a:lnTo>
                <a:lnTo>
                  <a:pt x="17299" y="20563"/>
                </a:lnTo>
                <a:lnTo>
                  <a:pt x="17076" y="20711"/>
                </a:lnTo>
                <a:lnTo>
                  <a:pt x="16835" y="20878"/>
                </a:lnTo>
                <a:lnTo>
                  <a:pt x="16576" y="21008"/>
                </a:lnTo>
                <a:lnTo>
                  <a:pt x="16298" y="21156"/>
                </a:lnTo>
                <a:lnTo>
                  <a:pt x="16020" y="21286"/>
                </a:lnTo>
                <a:lnTo>
                  <a:pt x="15408" y="21508"/>
                </a:lnTo>
                <a:lnTo>
                  <a:pt x="14777" y="21731"/>
                </a:lnTo>
                <a:lnTo>
                  <a:pt x="14091" y="21916"/>
                </a:lnTo>
                <a:lnTo>
                  <a:pt x="13387" y="22083"/>
                </a:lnTo>
                <a:lnTo>
                  <a:pt x="12664" y="22213"/>
                </a:lnTo>
                <a:lnTo>
                  <a:pt x="11903" y="22343"/>
                </a:lnTo>
                <a:lnTo>
                  <a:pt x="11125" y="22435"/>
                </a:lnTo>
                <a:lnTo>
                  <a:pt x="10346" y="22528"/>
                </a:lnTo>
                <a:lnTo>
                  <a:pt x="9567" y="22602"/>
                </a:lnTo>
                <a:lnTo>
                  <a:pt x="7991" y="22732"/>
                </a:lnTo>
                <a:lnTo>
                  <a:pt x="6452" y="22806"/>
                </a:lnTo>
                <a:lnTo>
                  <a:pt x="4988" y="22880"/>
                </a:lnTo>
                <a:lnTo>
                  <a:pt x="3634" y="22955"/>
                </a:lnTo>
                <a:lnTo>
                  <a:pt x="2448" y="23047"/>
                </a:lnTo>
                <a:lnTo>
                  <a:pt x="1910" y="23103"/>
                </a:lnTo>
                <a:lnTo>
                  <a:pt x="1446" y="23177"/>
                </a:lnTo>
                <a:lnTo>
                  <a:pt x="1020" y="23251"/>
                </a:lnTo>
                <a:lnTo>
                  <a:pt x="668" y="23344"/>
                </a:lnTo>
                <a:lnTo>
                  <a:pt x="390" y="23437"/>
                </a:lnTo>
                <a:lnTo>
                  <a:pt x="278" y="23511"/>
                </a:lnTo>
                <a:lnTo>
                  <a:pt x="186" y="23566"/>
                </a:lnTo>
                <a:lnTo>
                  <a:pt x="111" y="23641"/>
                </a:lnTo>
                <a:lnTo>
                  <a:pt x="56" y="23715"/>
                </a:lnTo>
                <a:lnTo>
                  <a:pt x="19" y="23789"/>
                </a:lnTo>
                <a:lnTo>
                  <a:pt x="0" y="23882"/>
                </a:lnTo>
                <a:lnTo>
                  <a:pt x="0" y="23993"/>
                </a:lnTo>
                <a:lnTo>
                  <a:pt x="37" y="24104"/>
                </a:lnTo>
                <a:lnTo>
                  <a:pt x="74" y="24215"/>
                </a:lnTo>
                <a:lnTo>
                  <a:pt x="148" y="24308"/>
                </a:lnTo>
                <a:lnTo>
                  <a:pt x="223" y="24419"/>
                </a:lnTo>
                <a:lnTo>
                  <a:pt x="334" y="24512"/>
                </a:lnTo>
                <a:lnTo>
                  <a:pt x="464" y="24605"/>
                </a:lnTo>
                <a:lnTo>
                  <a:pt x="593" y="24697"/>
                </a:lnTo>
                <a:lnTo>
                  <a:pt x="909" y="24864"/>
                </a:lnTo>
                <a:lnTo>
                  <a:pt x="1298" y="25031"/>
                </a:lnTo>
                <a:lnTo>
                  <a:pt x="1743" y="25180"/>
                </a:lnTo>
                <a:lnTo>
                  <a:pt x="2225" y="25328"/>
                </a:lnTo>
                <a:lnTo>
                  <a:pt x="2763" y="25458"/>
                </a:lnTo>
                <a:lnTo>
                  <a:pt x="3356" y="25587"/>
                </a:lnTo>
                <a:lnTo>
                  <a:pt x="3968" y="25717"/>
                </a:lnTo>
                <a:lnTo>
                  <a:pt x="4617" y="25847"/>
                </a:lnTo>
                <a:lnTo>
                  <a:pt x="6007" y="26070"/>
                </a:lnTo>
                <a:lnTo>
                  <a:pt x="7472" y="26292"/>
                </a:lnTo>
                <a:lnTo>
                  <a:pt x="8993" y="26515"/>
                </a:lnTo>
                <a:lnTo>
                  <a:pt x="10494" y="26737"/>
                </a:lnTo>
                <a:lnTo>
                  <a:pt x="11996" y="26997"/>
                </a:lnTo>
                <a:lnTo>
                  <a:pt x="12701" y="27126"/>
                </a:lnTo>
                <a:lnTo>
                  <a:pt x="13405" y="27256"/>
                </a:lnTo>
                <a:lnTo>
                  <a:pt x="14091" y="27404"/>
                </a:lnTo>
                <a:lnTo>
                  <a:pt x="14722" y="27571"/>
                </a:lnTo>
                <a:lnTo>
                  <a:pt x="15334" y="27738"/>
                </a:lnTo>
                <a:lnTo>
                  <a:pt x="15908" y="27905"/>
                </a:lnTo>
                <a:lnTo>
                  <a:pt x="16427" y="28109"/>
                </a:lnTo>
                <a:lnTo>
                  <a:pt x="16910" y="28294"/>
                </a:lnTo>
                <a:lnTo>
                  <a:pt x="17336" y="28517"/>
                </a:lnTo>
                <a:lnTo>
                  <a:pt x="17521" y="28628"/>
                </a:lnTo>
                <a:lnTo>
                  <a:pt x="17707" y="28739"/>
                </a:lnTo>
                <a:lnTo>
                  <a:pt x="17855" y="28869"/>
                </a:lnTo>
                <a:lnTo>
                  <a:pt x="18022" y="29018"/>
                </a:lnTo>
                <a:lnTo>
                  <a:pt x="18189" y="29184"/>
                </a:lnTo>
                <a:lnTo>
                  <a:pt x="18337" y="29370"/>
                </a:lnTo>
                <a:lnTo>
                  <a:pt x="18486" y="29555"/>
                </a:lnTo>
                <a:lnTo>
                  <a:pt x="18615" y="29759"/>
                </a:lnTo>
                <a:lnTo>
                  <a:pt x="18893" y="30223"/>
                </a:lnTo>
                <a:lnTo>
                  <a:pt x="19134" y="30742"/>
                </a:lnTo>
                <a:lnTo>
                  <a:pt x="19375" y="31317"/>
                </a:lnTo>
                <a:lnTo>
                  <a:pt x="19598" y="31910"/>
                </a:lnTo>
                <a:lnTo>
                  <a:pt x="19802" y="32559"/>
                </a:lnTo>
                <a:lnTo>
                  <a:pt x="19987" y="33245"/>
                </a:lnTo>
                <a:lnTo>
                  <a:pt x="20173" y="33949"/>
                </a:lnTo>
                <a:lnTo>
                  <a:pt x="20340" y="34673"/>
                </a:lnTo>
                <a:lnTo>
                  <a:pt x="20488" y="35433"/>
                </a:lnTo>
                <a:lnTo>
                  <a:pt x="20766" y="36953"/>
                </a:lnTo>
                <a:lnTo>
                  <a:pt x="21026" y="38492"/>
                </a:lnTo>
                <a:lnTo>
                  <a:pt x="21248" y="40012"/>
                </a:lnTo>
                <a:lnTo>
                  <a:pt x="21452" y="41440"/>
                </a:lnTo>
                <a:lnTo>
                  <a:pt x="21656" y="42775"/>
                </a:lnTo>
                <a:lnTo>
                  <a:pt x="21860" y="43962"/>
                </a:lnTo>
                <a:lnTo>
                  <a:pt x="21953" y="44481"/>
                </a:lnTo>
                <a:lnTo>
                  <a:pt x="22045" y="44944"/>
                </a:lnTo>
                <a:lnTo>
                  <a:pt x="22157" y="45352"/>
                </a:lnTo>
                <a:lnTo>
                  <a:pt x="22268" y="45704"/>
                </a:lnTo>
                <a:lnTo>
                  <a:pt x="22379" y="45983"/>
                </a:lnTo>
                <a:lnTo>
                  <a:pt x="22490" y="46205"/>
                </a:lnTo>
                <a:lnTo>
                  <a:pt x="22565" y="46279"/>
                </a:lnTo>
                <a:lnTo>
                  <a:pt x="22620" y="46335"/>
                </a:lnTo>
                <a:lnTo>
                  <a:pt x="22694" y="46372"/>
                </a:lnTo>
                <a:lnTo>
                  <a:pt x="22843" y="46372"/>
                </a:lnTo>
                <a:lnTo>
                  <a:pt x="22935" y="46353"/>
                </a:lnTo>
                <a:lnTo>
                  <a:pt x="23028" y="46316"/>
                </a:lnTo>
                <a:lnTo>
                  <a:pt x="23102" y="46261"/>
                </a:lnTo>
                <a:lnTo>
                  <a:pt x="23176" y="46186"/>
                </a:lnTo>
                <a:lnTo>
                  <a:pt x="23269" y="46094"/>
                </a:lnTo>
                <a:lnTo>
                  <a:pt x="23417" y="45871"/>
                </a:lnTo>
                <a:lnTo>
                  <a:pt x="23566" y="45612"/>
                </a:lnTo>
                <a:lnTo>
                  <a:pt x="23696" y="45278"/>
                </a:lnTo>
                <a:lnTo>
                  <a:pt x="23825" y="44907"/>
                </a:lnTo>
                <a:lnTo>
                  <a:pt x="23937" y="44481"/>
                </a:lnTo>
                <a:lnTo>
                  <a:pt x="24066" y="44017"/>
                </a:lnTo>
                <a:lnTo>
                  <a:pt x="24159" y="43517"/>
                </a:lnTo>
                <a:lnTo>
                  <a:pt x="24382" y="42423"/>
                </a:lnTo>
                <a:lnTo>
                  <a:pt x="24567" y="41199"/>
                </a:lnTo>
                <a:lnTo>
                  <a:pt x="24734" y="39901"/>
                </a:lnTo>
                <a:lnTo>
                  <a:pt x="25068" y="37176"/>
                </a:lnTo>
                <a:lnTo>
                  <a:pt x="25420" y="34432"/>
                </a:lnTo>
                <a:lnTo>
                  <a:pt x="25587" y="33134"/>
                </a:lnTo>
                <a:lnTo>
                  <a:pt x="25791" y="31910"/>
                </a:lnTo>
                <a:lnTo>
                  <a:pt x="25995" y="30797"/>
                </a:lnTo>
                <a:lnTo>
                  <a:pt x="26106" y="30297"/>
                </a:lnTo>
                <a:lnTo>
                  <a:pt x="26217" y="29833"/>
                </a:lnTo>
                <a:lnTo>
                  <a:pt x="26310" y="29537"/>
                </a:lnTo>
                <a:lnTo>
                  <a:pt x="26421" y="29277"/>
                </a:lnTo>
                <a:lnTo>
                  <a:pt x="26551" y="29018"/>
                </a:lnTo>
                <a:lnTo>
                  <a:pt x="26681" y="28758"/>
                </a:lnTo>
                <a:lnTo>
                  <a:pt x="26847" y="28517"/>
                </a:lnTo>
                <a:lnTo>
                  <a:pt x="27033" y="28276"/>
                </a:lnTo>
                <a:lnTo>
                  <a:pt x="27218" y="28053"/>
                </a:lnTo>
                <a:lnTo>
                  <a:pt x="27422" y="27849"/>
                </a:lnTo>
                <a:lnTo>
                  <a:pt x="27645" y="27646"/>
                </a:lnTo>
                <a:lnTo>
                  <a:pt x="27886" y="27442"/>
                </a:lnTo>
                <a:lnTo>
                  <a:pt x="28145" y="27256"/>
                </a:lnTo>
                <a:lnTo>
                  <a:pt x="28405" y="27071"/>
                </a:lnTo>
                <a:lnTo>
                  <a:pt x="28683" y="26904"/>
                </a:lnTo>
                <a:lnTo>
                  <a:pt x="28961" y="26737"/>
                </a:lnTo>
                <a:lnTo>
                  <a:pt x="29573" y="26422"/>
                </a:lnTo>
                <a:lnTo>
                  <a:pt x="30222" y="26144"/>
                </a:lnTo>
                <a:lnTo>
                  <a:pt x="30889" y="25884"/>
                </a:lnTo>
                <a:lnTo>
                  <a:pt x="31594" y="25643"/>
                </a:lnTo>
                <a:lnTo>
                  <a:pt x="32317" y="25439"/>
                </a:lnTo>
                <a:lnTo>
                  <a:pt x="33040" y="25235"/>
                </a:lnTo>
                <a:lnTo>
                  <a:pt x="33800" y="25068"/>
                </a:lnTo>
                <a:lnTo>
                  <a:pt x="34561" y="24920"/>
                </a:lnTo>
                <a:lnTo>
                  <a:pt x="35302" y="24772"/>
                </a:lnTo>
                <a:lnTo>
                  <a:pt x="36804" y="24531"/>
                </a:lnTo>
                <a:lnTo>
                  <a:pt x="38213" y="24327"/>
                </a:lnTo>
                <a:lnTo>
                  <a:pt x="39548" y="24141"/>
                </a:lnTo>
                <a:lnTo>
                  <a:pt x="40716" y="23974"/>
                </a:lnTo>
                <a:lnTo>
                  <a:pt x="41235" y="23900"/>
                </a:lnTo>
                <a:lnTo>
                  <a:pt x="41699" y="23808"/>
                </a:lnTo>
                <a:lnTo>
                  <a:pt x="42107" y="23715"/>
                </a:lnTo>
                <a:lnTo>
                  <a:pt x="42440" y="23604"/>
                </a:lnTo>
                <a:lnTo>
                  <a:pt x="42719" y="23511"/>
                </a:lnTo>
                <a:lnTo>
                  <a:pt x="42830" y="23437"/>
                </a:lnTo>
                <a:lnTo>
                  <a:pt x="42922" y="23381"/>
                </a:lnTo>
                <a:lnTo>
                  <a:pt x="42978" y="23325"/>
                </a:lnTo>
                <a:lnTo>
                  <a:pt x="43034" y="23251"/>
                </a:lnTo>
                <a:lnTo>
                  <a:pt x="43071" y="23177"/>
                </a:lnTo>
                <a:lnTo>
                  <a:pt x="43071" y="23103"/>
                </a:lnTo>
                <a:lnTo>
                  <a:pt x="43052" y="22992"/>
                </a:lnTo>
                <a:lnTo>
                  <a:pt x="43015" y="22862"/>
                </a:lnTo>
                <a:lnTo>
                  <a:pt x="42960" y="22751"/>
                </a:lnTo>
                <a:lnTo>
                  <a:pt x="42885" y="22658"/>
                </a:lnTo>
                <a:lnTo>
                  <a:pt x="42774" y="22547"/>
                </a:lnTo>
                <a:lnTo>
                  <a:pt x="42663" y="22454"/>
                </a:lnTo>
                <a:lnTo>
                  <a:pt x="42533" y="22361"/>
                </a:lnTo>
                <a:lnTo>
                  <a:pt x="42385" y="22269"/>
                </a:lnTo>
                <a:lnTo>
                  <a:pt x="42033" y="22102"/>
                </a:lnTo>
                <a:lnTo>
                  <a:pt x="41625" y="21953"/>
                </a:lnTo>
                <a:lnTo>
                  <a:pt x="41161" y="21824"/>
                </a:lnTo>
                <a:lnTo>
                  <a:pt x="40642" y="21694"/>
                </a:lnTo>
                <a:lnTo>
                  <a:pt x="40086" y="21583"/>
                </a:lnTo>
                <a:lnTo>
                  <a:pt x="39492" y="21490"/>
                </a:lnTo>
                <a:lnTo>
                  <a:pt x="38843" y="21397"/>
                </a:lnTo>
                <a:lnTo>
                  <a:pt x="38176" y="21323"/>
                </a:lnTo>
                <a:lnTo>
                  <a:pt x="36785" y="21175"/>
                </a:lnTo>
                <a:lnTo>
                  <a:pt x="35302" y="21045"/>
                </a:lnTo>
                <a:lnTo>
                  <a:pt x="32354" y="20804"/>
                </a:lnTo>
                <a:lnTo>
                  <a:pt x="30926" y="20656"/>
                </a:lnTo>
                <a:lnTo>
                  <a:pt x="30259" y="20581"/>
                </a:lnTo>
                <a:lnTo>
                  <a:pt x="29610" y="20489"/>
                </a:lnTo>
                <a:lnTo>
                  <a:pt x="28998" y="20396"/>
                </a:lnTo>
                <a:lnTo>
                  <a:pt x="28423" y="20285"/>
                </a:lnTo>
                <a:lnTo>
                  <a:pt x="27886" y="20155"/>
                </a:lnTo>
                <a:lnTo>
                  <a:pt x="27404" y="20025"/>
                </a:lnTo>
                <a:lnTo>
                  <a:pt x="26977" y="19877"/>
                </a:lnTo>
                <a:lnTo>
                  <a:pt x="26606" y="19729"/>
                </a:lnTo>
                <a:lnTo>
                  <a:pt x="26458" y="19636"/>
                </a:lnTo>
                <a:lnTo>
                  <a:pt x="26310" y="19543"/>
                </a:lnTo>
                <a:lnTo>
                  <a:pt x="26180" y="19450"/>
                </a:lnTo>
                <a:lnTo>
                  <a:pt x="26069" y="19339"/>
                </a:lnTo>
                <a:lnTo>
                  <a:pt x="25976" y="19228"/>
                </a:lnTo>
                <a:lnTo>
                  <a:pt x="25883" y="19098"/>
                </a:lnTo>
                <a:lnTo>
                  <a:pt x="25791" y="18931"/>
                </a:lnTo>
                <a:lnTo>
                  <a:pt x="25698" y="18764"/>
                </a:lnTo>
                <a:lnTo>
                  <a:pt x="25513" y="18356"/>
                </a:lnTo>
                <a:lnTo>
                  <a:pt x="25346" y="17874"/>
                </a:lnTo>
                <a:lnTo>
                  <a:pt x="25179" y="17337"/>
                </a:lnTo>
                <a:lnTo>
                  <a:pt x="25030" y="16743"/>
                </a:lnTo>
                <a:lnTo>
                  <a:pt x="24882" y="16094"/>
                </a:lnTo>
                <a:lnTo>
                  <a:pt x="24734" y="15390"/>
                </a:lnTo>
                <a:lnTo>
                  <a:pt x="24604" y="14648"/>
                </a:lnTo>
                <a:lnTo>
                  <a:pt x="24474" y="13888"/>
                </a:lnTo>
                <a:lnTo>
                  <a:pt x="24215" y="12257"/>
                </a:lnTo>
                <a:lnTo>
                  <a:pt x="23992" y="10569"/>
                </a:lnTo>
                <a:lnTo>
                  <a:pt x="23788" y="8845"/>
                </a:lnTo>
                <a:lnTo>
                  <a:pt x="23380" y="5545"/>
                </a:lnTo>
                <a:lnTo>
                  <a:pt x="23195" y="4061"/>
                </a:lnTo>
                <a:lnTo>
                  <a:pt x="22991" y="2726"/>
                </a:lnTo>
                <a:lnTo>
                  <a:pt x="22898" y="2133"/>
                </a:lnTo>
                <a:lnTo>
                  <a:pt x="22806" y="1614"/>
                </a:lnTo>
                <a:lnTo>
                  <a:pt x="22694" y="1150"/>
                </a:lnTo>
                <a:lnTo>
                  <a:pt x="22602" y="761"/>
                </a:lnTo>
                <a:lnTo>
                  <a:pt x="22490" y="427"/>
                </a:lnTo>
                <a:lnTo>
                  <a:pt x="22398" y="205"/>
                </a:lnTo>
                <a:lnTo>
                  <a:pt x="22342" y="112"/>
                </a:lnTo>
                <a:lnTo>
                  <a:pt x="22286" y="57"/>
                </a:lnTo>
                <a:lnTo>
                  <a:pt x="22231" y="19"/>
                </a:lnTo>
                <a:lnTo>
                  <a:pt x="221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24"/>
          <p:cNvSpPr/>
          <p:nvPr/>
        </p:nvSpPr>
        <p:spPr>
          <a:xfrm>
            <a:off x="331813" y="103413"/>
            <a:ext cx="283192" cy="304896"/>
          </a:xfrm>
          <a:custGeom>
            <a:avLst/>
            <a:gdLst/>
            <a:ahLst/>
            <a:cxnLst/>
            <a:rect l="l" t="t" r="r" b="b"/>
            <a:pathLst>
              <a:path w="43071" h="46372" extrusionOk="0">
                <a:moveTo>
                  <a:pt x="22082" y="1"/>
                </a:moveTo>
                <a:lnTo>
                  <a:pt x="22008" y="38"/>
                </a:lnTo>
                <a:lnTo>
                  <a:pt x="21953" y="94"/>
                </a:lnTo>
                <a:lnTo>
                  <a:pt x="21878" y="168"/>
                </a:lnTo>
                <a:lnTo>
                  <a:pt x="21804" y="261"/>
                </a:lnTo>
                <a:lnTo>
                  <a:pt x="21749" y="372"/>
                </a:lnTo>
                <a:lnTo>
                  <a:pt x="21637" y="650"/>
                </a:lnTo>
                <a:lnTo>
                  <a:pt x="21526" y="1002"/>
                </a:lnTo>
                <a:lnTo>
                  <a:pt x="21434" y="1410"/>
                </a:lnTo>
                <a:lnTo>
                  <a:pt x="21341" y="1892"/>
                </a:lnTo>
                <a:lnTo>
                  <a:pt x="21267" y="2411"/>
                </a:lnTo>
                <a:lnTo>
                  <a:pt x="21118" y="3635"/>
                </a:lnTo>
                <a:lnTo>
                  <a:pt x="20989" y="5007"/>
                </a:lnTo>
                <a:lnTo>
                  <a:pt x="20710" y="8122"/>
                </a:lnTo>
                <a:lnTo>
                  <a:pt x="20562" y="9772"/>
                </a:lnTo>
                <a:lnTo>
                  <a:pt x="20377" y="11441"/>
                </a:lnTo>
                <a:lnTo>
                  <a:pt x="20284" y="12275"/>
                </a:lnTo>
                <a:lnTo>
                  <a:pt x="20173" y="13091"/>
                </a:lnTo>
                <a:lnTo>
                  <a:pt x="20043" y="13888"/>
                </a:lnTo>
                <a:lnTo>
                  <a:pt x="19913" y="14667"/>
                </a:lnTo>
                <a:lnTo>
                  <a:pt x="19765" y="15427"/>
                </a:lnTo>
                <a:lnTo>
                  <a:pt x="19598" y="16150"/>
                </a:lnTo>
                <a:lnTo>
                  <a:pt x="19413" y="16836"/>
                </a:lnTo>
                <a:lnTo>
                  <a:pt x="19227" y="17504"/>
                </a:lnTo>
                <a:lnTo>
                  <a:pt x="19005" y="18115"/>
                </a:lnTo>
                <a:lnTo>
                  <a:pt x="18764" y="18672"/>
                </a:lnTo>
                <a:lnTo>
                  <a:pt x="18652" y="18931"/>
                </a:lnTo>
                <a:lnTo>
                  <a:pt x="18523" y="19172"/>
                </a:lnTo>
                <a:lnTo>
                  <a:pt x="18374" y="19413"/>
                </a:lnTo>
                <a:lnTo>
                  <a:pt x="18244" y="19636"/>
                </a:lnTo>
                <a:lnTo>
                  <a:pt x="18078" y="19840"/>
                </a:lnTo>
                <a:lnTo>
                  <a:pt x="17911" y="20025"/>
                </a:lnTo>
                <a:lnTo>
                  <a:pt x="17725" y="20211"/>
                </a:lnTo>
                <a:lnTo>
                  <a:pt x="17521" y="20396"/>
                </a:lnTo>
                <a:lnTo>
                  <a:pt x="17299" y="20563"/>
                </a:lnTo>
                <a:lnTo>
                  <a:pt x="17076" y="20711"/>
                </a:lnTo>
                <a:lnTo>
                  <a:pt x="16835" y="20878"/>
                </a:lnTo>
                <a:lnTo>
                  <a:pt x="16576" y="21008"/>
                </a:lnTo>
                <a:lnTo>
                  <a:pt x="16298" y="21156"/>
                </a:lnTo>
                <a:lnTo>
                  <a:pt x="16020" y="21286"/>
                </a:lnTo>
                <a:lnTo>
                  <a:pt x="15408" y="21508"/>
                </a:lnTo>
                <a:lnTo>
                  <a:pt x="14777" y="21731"/>
                </a:lnTo>
                <a:lnTo>
                  <a:pt x="14091" y="21916"/>
                </a:lnTo>
                <a:lnTo>
                  <a:pt x="13387" y="22083"/>
                </a:lnTo>
                <a:lnTo>
                  <a:pt x="12664" y="22213"/>
                </a:lnTo>
                <a:lnTo>
                  <a:pt x="11903" y="22343"/>
                </a:lnTo>
                <a:lnTo>
                  <a:pt x="11125" y="22435"/>
                </a:lnTo>
                <a:lnTo>
                  <a:pt x="10346" y="22528"/>
                </a:lnTo>
                <a:lnTo>
                  <a:pt x="9567" y="22602"/>
                </a:lnTo>
                <a:lnTo>
                  <a:pt x="7991" y="22732"/>
                </a:lnTo>
                <a:lnTo>
                  <a:pt x="6452" y="22806"/>
                </a:lnTo>
                <a:lnTo>
                  <a:pt x="4988" y="22880"/>
                </a:lnTo>
                <a:lnTo>
                  <a:pt x="3634" y="22955"/>
                </a:lnTo>
                <a:lnTo>
                  <a:pt x="2448" y="23047"/>
                </a:lnTo>
                <a:lnTo>
                  <a:pt x="1910" y="23103"/>
                </a:lnTo>
                <a:lnTo>
                  <a:pt x="1446" y="23177"/>
                </a:lnTo>
                <a:lnTo>
                  <a:pt x="1020" y="23251"/>
                </a:lnTo>
                <a:lnTo>
                  <a:pt x="668" y="23344"/>
                </a:lnTo>
                <a:lnTo>
                  <a:pt x="390" y="23437"/>
                </a:lnTo>
                <a:lnTo>
                  <a:pt x="278" y="23511"/>
                </a:lnTo>
                <a:lnTo>
                  <a:pt x="186" y="23566"/>
                </a:lnTo>
                <a:lnTo>
                  <a:pt x="111" y="23641"/>
                </a:lnTo>
                <a:lnTo>
                  <a:pt x="56" y="23715"/>
                </a:lnTo>
                <a:lnTo>
                  <a:pt x="19" y="23789"/>
                </a:lnTo>
                <a:lnTo>
                  <a:pt x="0" y="23882"/>
                </a:lnTo>
                <a:lnTo>
                  <a:pt x="0" y="23993"/>
                </a:lnTo>
                <a:lnTo>
                  <a:pt x="37" y="24104"/>
                </a:lnTo>
                <a:lnTo>
                  <a:pt x="74" y="24215"/>
                </a:lnTo>
                <a:lnTo>
                  <a:pt x="148" y="24308"/>
                </a:lnTo>
                <a:lnTo>
                  <a:pt x="223" y="24419"/>
                </a:lnTo>
                <a:lnTo>
                  <a:pt x="334" y="24512"/>
                </a:lnTo>
                <a:lnTo>
                  <a:pt x="464" y="24605"/>
                </a:lnTo>
                <a:lnTo>
                  <a:pt x="593" y="24697"/>
                </a:lnTo>
                <a:lnTo>
                  <a:pt x="909" y="24864"/>
                </a:lnTo>
                <a:lnTo>
                  <a:pt x="1298" y="25031"/>
                </a:lnTo>
                <a:lnTo>
                  <a:pt x="1743" y="25180"/>
                </a:lnTo>
                <a:lnTo>
                  <a:pt x="2225" y="25328"/>
                </a:lnTo>
                <a:lnTo>
                  <a:pt x="2763" y="25458"/>
                </a:lnTo>
                <a:lnTo>
                  <a:pt x="3356" y="25587"/>
                </a:lnTo>
                <a:lnTo>
                  <a:pt x="3968" y="25717"/>
                </a:lnTo>
                <a:lnTo>
                  <a:pt x="4617" y="25847"/>
                </a:lnTo>
                <a:lnTo>
                  <a:pt x="6007" y="26070"/>
                </a:lnTo>
                <a:lnTo>
                  <a:pt x="7472" y="26292"/>
                </a:lnTo>
                <a:lnTo>
                  <a:pt x="8993" y="26515"/>
                </a:lnTo>
                <a:lnTo>
                  <a:pt x="10494" y="26737"/>
                </a:lnTo>
                <a:lnTo>
                  <a:pt x="11996" y="26997"/>
                </a:lnTo>
                <a:lnTo>
                  <a:pt x="12701" y="27126"/>
                </a:lnTo>
                <a:lnTo>
                  <a:pt x="13405" y="27256"/>
                </a:lnTo>
                <a:lnTo>
                  <a:pt x="14091" y="27404"/>
                </a:lnTo>
                <a:lnTo>
                  <a:pt x="14722" y="27571"/>
                </a:lnTo>
                <a:lnTo>
                  <a:pt x="15334" y="27738"/>
                </a:lnTo>
                <a:lnTo>
                  <a:pt x="15908" y="27905"/>
                </a:lnTo>
                <a:lnTo>
                  <a:pt x="16427" y="28109"/>
                </a:lnTo>
                <a:lnTo>
                  <a:pt x="16910" y="28294"/>
                </a:lnTo>
                <a:lnTo>
                  <a:pt x="17336" y="28517"/>
                </a:lnTo>
                <a:lnTo>
                  <a:pt x="17521" y="28628"/>
                </a:lnTo>
                <a:lnTo>
                  <a:pt x="17707" y="28739"/>
                </a:lnTo>
                <a:lnTo>
                  <a:pt x="17855" y="28869"/>
                </a:lnTo>
                <a:lnTo>
                  <a:pt x="18022" y="29018"/>
                </a:lnTo>
                <a:lnTo>
                  <a:pt x="18189" y="29184"/>
                </a:lnTo>
                <a:lnTo>
                  <a:pt x="18337" y="29370"/>
                </a:lnTo>
                <a:lnTo>
                  <a:pt x="18486" y="29555"/>
                </a:lnTo>
                <a:lnTo>
                  <a:pt x="18615" y="29759"/>
                </a:lnTo>
                <a:lnTo>
                  <a:pt x="18893" y="30223"/>
                </a:lnTo>
                <a:lnTo>
                  <a:pt x="19134" y="30742"/>
                </a:lnTo>
                <a:lnTo>
                  <a:pt x="19375" y="31317"/>
                </a:lnTo>
                <a:lnTo>
                  <a:pt x="19598" y="31910"/>
                </a:lnTo>
                <a:lnTo>
                  <a:pt x="19802" y="32559"/>
                </a:lnTo>
                <a:lnTo>
                  <a:pt x="19987" y="33245"/>
                </a:lnTo>
                <a:lnTo>
                  <a:pt x="20173" y="33949"/>
                </a:lnTo>
                <a:lnTo>
                  <a:pt x="20340" y="34673"/>
                </a:lnTo>
                <a:lnTo>
                  <a:pt x="20488" y="35433"/>
                </a:lnTo>
                <a:lnTo>
                  <a:pt x="20766" y="36953"/>
                </a:lnTo>
                <a:lnTo>
                  <a:pt x="21026" y="38492"/>
                </a:lnTo>
                <a:lnTo>
                  <a:pt x="21248" y="40012"/>
                </a:lnTo>
                <a:lnTo>
                  <a:pt x="21452" y="41440"/>
                </a:lnTo>
                <a:lnTo>
                  <a:pt x="21656" y="42775"/>
                </a:lnTo>
                <a:lnTo>
                  <a:pt x="21860" y="43962"/>
                </a:lnTo>
                <a:lnTo>
                  <a:pt x="21953" y="44481"/>
                </a:lnTo>
                <a:lnTo>
                  <a:pt x="22045" y="44944"/>
                </a:lnTo>
                <a:lnTo>
                  <a:pt x="22157" y="45352"/>
                </a:lnTo>
                <a:lnTo>
                  <a:pt x="22268" y="45704"/>
                </a:lnTo>
                <a:lnTo>
                  <a:pt x="22379" y="45983"/>
                </a:lnTo>
                <a:lnTo>
                  <a:pt x="22490" y="46205"/>
                </a:lnTo>
                <a:lnTo>
                  <a:pt x="22565" y="46279"/>
                </a:lnTo>
                <a:lnTo>
                  <a:pt x="22620" y="46335"/>
                </a:lnTo>
                <a:lnTo>
                  <a:pt x="22694" y="46372"/>
                </a:lnTo>
                <a:lnTo>
                  <a:pt x="22843" y="46372"/>
                </a:lnTo>
                <a:lnTo>
                  <a:pt x="22935" y="46353"/>
                </a:lnTo>
                <a:lnTo>
                  <a:pt x="23028" y="46316"/>
                </a:lnTo>
                <a:lnTo>
                  <a:pt x="23102" y="46261"/>
                </a:lnTo>
                <a:lnTo>
                  <a:pt x="23176" y="46186"/>
                </a:lnTo>
                <a:lnTo>
                  <a:pt x="23269" y="46094"/>
                </a:lnTo>
                <a:lnTo>
                  <a:pt x="23417" y="45871"/>
                </a:lnTo>
                <a:lnTo>
                  <a:pt x="23566" y="45612"/>
                </a:lnTo>
                <a:lnTo>
                  <a:pt x="23696" y="45278"/>
                </a:lnTo>
                <a:lnTo>
                  <a:pt x="23825" y="44907"/>
                </a:lnTo>
                <a:lnTo>
                  <a:pt x="23937" y="44481"/>
                </a:lnTo>
                <a:lnTo>
                  <a:pt x="24066" y="44017"/>
                </a:lnTo>
                <a:lnTo>
                  <a:pt x="24159" y="43517"/>
                </a:lnTo>
                <a:lnTo>
                  <a:pt x="24382" y="42423"/>
                </a:lnTo>
                <a:lnTo>
                  <a:pt x="24567" y="41199"/>
                </a:lnTo>
                <a:lnTo>
                  <a:pt x="24734" y="39901"/>
                </a:lnTo>
                <a:lnTo>
                  <a:pt x="25068" y="37176"/>
                </a:lnTo>
                <a:lnTo>
                  <a:pt x="25420" y="34432"/>
                </a:lnTo>
                <a:lnTo>
                  <a:pt x="25587" y="33134"/>
                </a:lnTo>
                <a:lnTo>
                  <a:pt x="25791" y="31910"/>
                </a:lnTo>
                <a:lnTo>
                  <a:pt x="25995" y="30797"/>
                </a:lnTo>
                <a:lnTo>
                  <a:pt x="26106" y="30297"/>
                </a:lnTo>
                <a:lnTo>
                  <a:pt x="26217" y="29833"/>
                </a:lnTo>
                <a:lnTo>
                  <a:pt x="26310" y="29537"/>
                </a:lnTo>
                <a:lnTo>
                  <a:pt x="26421" y="29277"/>
                </a:lnTo>
                <a:lnTo>
                  <a:pt x="26551" y="29018"/>
                </a:lnTo>
                <a:lnTo>
                  <a:pt x="26681" y="28758"/>
                </a:lnTo>
                <a:lnTo>
                  <a:pt x="26847" y="28517"/>
                </a:lnTo>
                <a:lnTo>
                  <a:pt x="27033" y="28276"/>
                </a:lnTo>
                <a:lnTo>
                  <a:pt x="27218" y="28053"/>
                </a:lnTo>
                <a:lnTo>
                  <a:pt x="27422" y="27849"/>
                </a:lnTo>
                <a:lnTo>
                  <a:pt x="27645" y="27646"/>
                </a:lnTo>
                <a:lnTo>
                  <a:pt x="27886" y="27442"/>
                </a:lnTo>
                <a:lnTo>
                  <a:pt x="28145" y="27256"/>
                </a:lnTo>
                <a:lnTo>
                  <a:pt x="28405" y="27071"/>
                </a:lnTo>
                <a:lnTo>
                  <a:pt x="28683" y="26904"/>
                </a:lnTo>
                <a:lnTo>
                  <a:pt x="28961" y="26737"/>
                </a:lnTo>
                <a:lnTo>
                  <a:pt x="29573" y="26422"/>
                </a:lnTo>
                <a:lnTo>
                  <a:pt x="30222" y="26144"/>
                </a:lnTo>
                <a:lnTo>
                  <a:pt x="30889" y="25884"/>
                </a:lnTo>
                <a:lnTo>
                  <a:pt x="31594" y="25643"/>
                </a:lnTo>
                <a:lnTo>
                  <a:pt x="32317" y="25439"/>
                </a:lnTo>
                <a:lnTo>
                  <a:pt x="33040" y="25235"/>
                </a:lnTo>
                <a:lnTo>
                  <a:pt x="33800" y="25068"/>
                </a:lnTo>
                <a:lnTo>
                  <a:pt x="34561" y="24920"/>
                </a:lnTo>
                <a:lnTo>
                  <a:pt x="35302" y="24772"/>
                </a:lnTo>
                <a:lnTo>
                  <a:pt x="36804" y="24531"/>
                </a:lnTo>
                <a:lnTo>
                  <a:pt x="38213" y="24327"/>
                </a:lnTo>
                <a:lnTo>
                  <a:pt x="39548" y="24141"/>
                </a:lnTo>
                <a:lnTo>
                  <a:pt x="40716" y="23974"/>
                </a:lnTo>
                <a:lnTo>
                  <a:pt x="41235" y="23900"/>
                </a:lnTo>
                <a:lnTo>
                  <a:pt x="41699" y="23808"/>
                </a:lnTo>
                <a:lnTo>
                  <a:pt x="42107" y="23715"/>
                </a:lnTo>
                <a:lnTo>
                  <a:pt x="42440" y="23604"/>
                </a:lnTo>
                <a:lnTo>
                  <a:pt x="42719" y="23511"/>
                </a:lnTo>
                <a:lnTo>
                  <a:pt x="42830" y="23437"/>
                </a:lnTo>
                <a:lnTo>
                  <a:pt x="42922" y="23381"/>
                </a:lnTo>
                <a:lnTo>
                  <a:pt x="42978" y="23325"/>
                </a:lnTo>
                <a:lnTo>
                  <a:pt x="43034" y="23251"/>
                </a:lnTo>
                <a:lnTo>
                  <a:pt x="43071" y="23177"/>
                </a:lnTo>
                <a:lnTo>
                  <a:pt x="43071" y="23103"/>
                </a:lnTo>
                <a:lnTo>
                  <a:pt x="43052" y="22992"/>
                </a:lnTo>
                <a:lnTo>
                  <a:pt x="43015" y="22862"/>
                </a:lnTo>
                <a:lnTo>
                  <a:pt x="42960" y="22751"/>
                </a:lnTo>
                <a:lnTo>
                  <a:pt x="42885" y="22658"/>
                </a:lnTo>
                <a:lnTo>
                  <a:pt x="42774" y="22547"/>
                </a:lnTo>
                <a:lnTo>
                  <a:pt x="42663" y="22454"/>
                </a:lnTo>
                <a:lnTo>
                  <a:pt x="42533" y="22361"/>
                </a:lnTo>
                <a:lnTo>
                  <a:pt x="42385" y="22269"/>
                </a:lnTo>
                <a:lnTo>
                  <a:pt x="42033" y="22102"/>
                </a:lnTo>
                <a:lnTo>
                  <a:pt x="41625" y="21953"/>
                </a:lnTo>
                <a:lnTo>
                  <a:pt x="41161" y="21824"/>
                </a:lnTo>
                <a:lnTo>
                  <a:pt x="40642" y="21694"/>
                </a:lnTo>
                <a:lnTo>
                  <a:pt x="40086" y="21583"/>
                </a:lnTo>
                <a:lnTo>
                  <a:pt x="39492" y="21490"/>
                </a:lnTo>
                <a:lnTo>
                  <a:pt x="38843" y="21397"/>
                </a:lnTo>
                <a:lnTo>
                  <a:pt x="38176" y="21323"/>
                </a:lnTo>
                <a:lnTo>
                  <a:pt x="36785" y="21175"/>
                </a:lnTo>
                <a:lnTo>
                  <a:pt x="35302" y="21045"/>
                </a:lnTo>
                <a:lnTo>
                  <a:pt x="32354" y="20804"/>
                </a:lnTo>
                <a:lnTo>
                  <a:pt x="30926" y="20656"/>
                </a:lnTo>
                <a:lnTo>
                  <a:pt x="30259" y="20581"/>
                </a:lnTo>
                <a:lnTo>
                  <a:pt x="29610" y="20489"/>
                </a:lnTo>
                <a:lnTo>
                  <a:pt x="28998" y="20396"/>
                </a:lnTo>
                <a:lnTo>
                  <a:pt x="28423" y="20285"/>
                </a:lnTo>
                <a:lnTo>
                  <a:pt x="27886" y="20155"/>
                </a:lnTo>
                <a:lnTo>
                  <a:pt x="27404" y="20025"/>
                </a:lnTo>
                <a:lnTo>
                  <a:pt x="26977" y="19877"/>
                </a:lnTo>
                <a:lnTo>
                  <a:pt x="26606" y="19729"/>
                </a:lnTo>
                <a:lnTo>
                  <a:pt x="26458" y="19636"/>
                </a:lnTo>
                <a:lnTo>
                  <a:pt x="26310" y="19543"/>
                </a:lnTo>
                <a:lnTo>
                  <a:pt x="26180" y="19450"/>
                </a:lnTo>
                <a:lnTo>
                  <a:pt x="26069" y="19339"/>
                </a:lnTo>
                <a:lnTo>
                  <a:pt x="25976" y="19228"/>
                </a:lnTo>
                <a:lnTo>
                  <a:pt x="25883" y="19098"/>
                </a:lnTo>
                <a:lnTo>
                  <a:pt x="25791" y="18931"/>
                </a:lnTo>
                <a:lnTo>
                  <a:pt x="25698" y="18764"/>
                </a:lnTo>
                <a:lnTo>
                  <a:pt x="25513" y="18356"/>
                </a:lnTo>
                <a:lnTo>
                  <a:pt x="25346" y="17874"/>
                </a:lnTo>
                <a:lnTo>
                  <a:pt x="25179" y="17337"/>
                </a:lnTo>
                <a:lnTo>
                  <a:pt x="25030" y="16743"/>
                </a:lnTo>
                <a:lnTo>
                  <a:pt x="24882" y="16094"/>
                </a:lnTo>
                <a:lnTo>
                  <a:pt x="24734" y="15390"/>
                </a:lnTo>
                <a:lnTo>
                  <a:pt x="24604" y="14648"/>
                </a:lnTo>
                <a:lnTo>
                  <a:pt x="24474" y="13888"/>
                </a:lnTo>
                <a:lnTo>
                  <a:pt x="24215" y="12257"/>
                </a:lnTo>
                <a:lnTo>
                  <a:pt x="23992" y="10569"/>
                </a:lnTo>
                <a:lnTo>
                  <a:pt x="23788" y="8845"/>
                </a:lnTo>
                <a:lnTo>
                  <a:pt x="23380" y="5545"/>
                </a:lnTo>
                <a:lnTo>
                  <a:pt x="23195" y="4061"/>
                </a:lnTo>
                <a:lnTo>
                  <a:pt x="22991" y="2726"/>
                </a:lnTo>
                <a:lnTo>
                  <a:pt x="22898" y="2133"/>
                </a:lnTo>
                <a:lnTo>
                  <a:pt x="22806" y="1614"/>
                </a:lnTo>
                <a:lnTo>
                  <a:pt x="22694" y="1150"/>
                </a:lnTo>
                <a:lnTo>
                  <a:pt x="22602" y="761"/>
                </a:lnTo>
                <a:lnTo>
                  <a:pt x="22490" y="427"/>
                </a:lnTo>
                <a:lnTo>
                  <a:pt x="22398" y="205"/>
                </a:lnTo>
                <a:lnTo>
                  <a:pt x="22342" y="112"/>
                </a:lnTo>
                <a:lnTo>
                  <a:pt x="22286" y="57"/>
                </a:lnTo>
                <a:lnTo>
                  <a:pt x="22231" y="19"/>
                </a:lnTo>
                <a:lnTo>
                  <a:pt x="221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24"/>
          <p:cNvSpPr/>
          <p:nvPr/>
        </p:nvSpPr>
        <p:spPr>
          <a:xfrm>
            <a:off x="1646275" y="163758"/>
            <a:ext cx="156348" cy="168330"/>
          </a:xfrm>
          <a:custGeom>
            <a:avLst/>
            <a:gdLst/>
            <a:ahLst/>
            <a:cxnLst/>
            <a:rect l="l" t="t" r="r" b="b"/>
            <a:pathLst>
              <a:path w="43071" h="46372" extrusionOk="0">
                <a:moveTo>
                  <a:pt x="22082" y="1"/>
                </a:moveTo>
                <a:lnTo>
                  <a:pt x="22008" y="38"/>
                </a:lnTo>
                <a:lnTo>
                  <a:pt x="21953" y="94"/>
                </a:lnTo>
                <a:lnTo>
                  <a:pt x="21878" y="168"/>
                </a:lnTo>
                <a:lnTo>
                  <a:pt x="21804" y="261"/>
                </a:lnTo>
                <a:lnTo>
                  <a:pt x="21749" y="372"/>
                </a:lnTo>
                <a:lnTo>
                  <a:pt x="21637" y="650"/>
                </a:lnTo>
                <a:lnTo>
                  <a:pt x="21526" y="1002"/>
                </a:lnTo>
                <a:lnTo>
                  <a:pt x="21434" y="1410"/>
                </a:lnTo>
                <a:lnTo>
                  <a:pt x="21341" y="1892"/>
                </a:lnTo>
                <a:lnTo>
                  <a:pt x="21267" y="2411"/>
                </a:lnTo>
                <a:lnTo>
                  <a:pt x="21118" y="3635"/>
                </a:lnTo>
                <a:lnTo>
                  <a:pt x="20989" y="5007"/>
                </a:lnTo>
                <a:lnTo>
                  <a:pt x="20710" y="8122"/>
                </a:lnTo>
                <a:lnTo>
                  <a:pt x="20562" y="9772"/>
                </a:lnTo>
                <a:lnTo>
                  <a:pt x="20377" y="11441"/>
                </a:lnTo>
                <a:lnTo>
                  <a:pt x="20284" y="12275"/>
                </a:lnTo>
                <a:lnTo>
                  <a:pt x="20173" y="13091"/>
                </a:lnTo>
                <a:lnTo>
                  <a:pt x="20043" y="13888"/>
                </a:lnTo>
                <a:lnTo>
                  <a:pt x="19913" y="14667"/>
                </a:lnTo>
                <a:lnTo>
                  <a:pt x="19765" y="15427"/>
                </a:lnTo>
                <a:lnTo>
                  <a:pt x="19598" y="16150"/>
                </a:lnTo>
                <a:lnTo>
                  <a:pt x="19413" y="16836"/>
                </a:lnTo>
                <a:lnTo>
                  <a:pt x="19227" y="17504"/>
                </a:lnTo>
                <a:lnTo>
                  <a:pt x="19005" y="18115"/>
                </a:lnTo>
                <a:lnTo>
                  <a:pt x="18764" y="18672"/>
                </a:lnTo>
                <a:lnTo>
                  <a:pt x="18652" y="18931"/>
                </a:lnTo>
                <a:lnTo>
                  <a:pt x="18523" y="19172"/>
                </a:lnTo>
                <a:lnTo>
                  <a:pt x="18374" y="19413"/>
                </a:lnTo>
                <a:lnTo>
                  <a:pt x="18244" y="19636"/>
                </a:lnTo>
                <a:lnTo>
                  <a:pt x="18078" y="19840"/>
                </a:lnTo>
                <a:lnTo>
                  <a:pt x="17911" y="20025"/>
                </a:lnTo>
                <a:lnTo>
                  <a:pt x="17725" y="20211"/>
                </a:lnTo>
                <a:lnTo>
                  <a:pt x="17521" y="20396"/>
                </a:lnTo>
                <a:lnTo>
                  <a:pt x="17299" y="20563"/>
                </a:lnTo>
                <a:lnTo>
                  <a:pt x="17076" y="20711"/>
                </a:lnTo>
                <a:lnTo>
                  <a:pt x="16835" y="20878"/>
                </a:lnTo>
                <a:lnTo>
                  <a:pt x="16576" y="21008"/>
                </a:lnTo>
                <a:lnTo>
                  <a:pt x="16298" y="21156"/>
                </a:lnTo>
                <a:lnTo>
                  <a:pt x="16020" y="21286"/>
                </a:lnTo>
                <a:lnTo>
                  <a:pt x="15408" y="21508"/>
                </a:lnTo>
                <a:lnTo>
                  <a:pt x="14777" y="21731"/>
                </a:lnTo>
                <a:lnTo>
                  <a:pt x="14091" y="21916"/>
                </a:lnTo>
                <a:lnTo>
                  <a:pt x="13387" y="22083"/>
                </a:lnTo>
                <a:lnTo>
                  <a:pt x="12664" y="22213"/>
                </a:lnTo>
                <a:lnTo>
                  <a:pt x="11903" y="22343"/>
                </a:lnTo>
                <a:lnTo>
                  <a:pt x="11125" y="22435"/>
                </a:lnTo>
                <a:lnTo>
                  <a:pt x="10346" y="22528"/>
                </a:lnTo>
                <a:lnTo>
                  <a:pt x="9567" y="22602"/>
                </a:lnTo>
                <a:lnTo>
                  <a:pt x="7991" y="22732"/>
                </a:lnTo>
                <a:lnTo>
                  <a:pt x="6452" y="22806"/>
                </a:lnTo>
                <a:lnTo>
                  <a:pt x="4988" y="22880"/>
                </a:lnTo>
                <a:lnTo>
                  <a:pt x="3634" y="22955"/>
                </a:lnTo>
                <a:lnTo>
                  <a:pt x="2448" y="23047"/>
                </a:lnTo>
                <a:lnTo>
                  <a:pt x="1910" y="23103"/>
                </a:lnTo>
                <a:lnTo>
                  <a:pt x="1446" y="23177"/>
                </a:lnTo>
                <a:lnTo>
                  <a:pt x="1020" y="23251"/>
                </a:lnTo>
                <a:lnTo>
                  <a:pt x="668" y="23344"/>
                </a:lnTo>
                <a:lnTo>
                  <a:pt x="390" y="23437"/>
                </a:lnTo>
                <a:lnTo>
                  <a:pt x="278" y="23511"/>
                </a:lnTo>
                <a:lnTo>
                  <a:pt x="186" y="23566"/>
                </a:lnTo>
                <a:lnTo>
                  <a:pt x="111" y="23641"/>
                </a:lnTo>
                <a:lnTo>
                  <a:pt x="56" y="23715"/>
                </a:lnTo>
                <a:lnTo>
                  <a:pt x="19" y="23789"/>
                </a:lnTo>
                <a:lnTo>
                  <a:pt x="0" y="23882"/>
                </a:lnTo>
                <a:lnTo>
                  <a:pt x="0" y="23993"/>
                </a:lnTo>
                <a:lnTo>
                  <a:pt x="37" y="24104"/>
                </a:lnTo>
                <a:lnTo>
                  <a:pt x="74" y="24215"/>
                </a:lnTo>
                <a:lnTo>
                  <a:pt x="148" y="24308"/>
                </a:lnTo>
                <a:lnTo>
                  <a:pt x="223" y="24419"/>
                </a:lnTo>
                <a:lnTo>
                  <a:pt x="334" y="24512"/>
                </a:lnTo>
                <a:lnTo>
                  <a:pt x="464" y="24605"/>
                </a:lnTo>
                <a:lnTo>
                  <a:pt x="593" y="24697"/>
                </a:lnTo>
                <a:lnTo>
                  <a:pt x="909" y="24864"/>
                </a:lnTo>
                <a:lnTo>
                  <a:pt x="1298" y="25031"/>
                </a:lnTo>
                <a:lnTo>
                  <a:pt x="1743" y="25180"/>
                </a:lnTo>
                <a:lnTo>
                  <a:pt x="2225" y="25328"/>
                </a:lnTo>
                <a:lnTo>
                  <a:pt x="2763" y="25458"/>
                </a:lnTo>
                <a:lnTo>
                  <a:pt x="3356" y="25587"/>
                </a:lnTo>
                <a:lnTo>
                  <a:pt x="3968" y="25717"/>
                </a:lnTo>
                <a:lnTo>
                  <a:pt x="4617" y="25847"/>
                </a:lnTo>
                <a:lnTo>
                  <a:pt x="6007" y="26070"/>
                </a:lnTo>
                <a:lnTo>
                  <a:pt x="7472" y="26292"/>
                </a:lnTo>
                <a:lnTo>
                  <a:pt x="8993" y="26515"/>
                </a:lnTo>
                <a:lnTo>
                  <a:pt x="10494" y="26737"/>
                </a:lnTo>
                <a:lnTo>
                  <a:pt x="11996" y="26997"/>
                </a:lnTo>
                <a:lnTo>
                  <a:pt x="12701" y="27126"/>
                </a:lnTo>
                <a:lnTo>
                  <a:pt x="13405" y="27256"/>
                </a:lnTo>
                <a:lnTo>
                  <a:pt x="14091" y="27404"/>
                </a:lnTo>
                <a:lnTo>
                  <a:pt x="14722" y="27571"/>
                </a:lnTo>
                <a:lnTo>
                  <a:pt x="15334" y="27738"/>
                </a:lnTo>
                <a:lnTo>
                  <a:pt x="15908" y="27905"/>
                </a:lnTo>
                <a:lnTo>
                  <a:pt x="16427" y="28109"/>
                </a:lnTo>
                <a:lnTo>
                  <a:pt x="16910" y="28294"/>
                </a:lnTo>
                <a:lnTo>
                  <a:pt x="17336" y="28517"/>
                </a:lnTo>
                <a:lnTo>
                  <a:pt x="17521" y="28628"/>
                </a:lnTo>
                <a:lnTo>
                  <a:pt x="17707" y="28739"/>
                </a:lnTo>
                <a:lnTo>
                  <a:pt x="17855" y="28869"/>
                </a:lnTo>
                <a:lnTo>
                  <a:pt x="18022" y="29018"/>
                </a:lnTo>
                <a:lnTo>
                  <a:pt x="18189" y="29184"/>
                </a:lnTo>
                <a:lnTo>
                  <a:pt x="18337" y="29370"/>
                </a:lnTo>
                <a:lnTo>
                  <a:pt x="18486" y="29555"/>
                </a:lnTo>
                <a:lnTo>
                  <a:pt x="18615" y="29759"/>
                </a:lnTo>
                <a:lnTo>
                  <a:pt x="18893" y="30223"/>
                </a:lnTo>
                <a:lnTo>
                  <a:pt x="19134" y="30742"/>
                </a:lnTo>
                <a:lnTo>
                  <a:pt x="19375" y="31317"/>
                </a:lnTo>
                <a:lnTo>
                  <a:pt x="19598" y="31910"/>
                </a:lnTo>
                <a:lnTo>
                  <a:pt x="19802" y="32559"/>
                </a:lnTo>
                <a:lnTo>
                  <a:pt x="19987" y="33245"/>
                </a:lnTo>
                <a:lnTo>
                  <a:pt x="20173" y="33949"/>
                </a:lnTo>
                <a:lnTo>
                  <a:pt x="20340" y="34673"/>
                </a:lnTo>
                <a:lnTo>
                  <a:pt x="20488" y="35433"/>
                </a:lnTo>
                <a:lnTo>
                  <a:pt x="20766" y="36953"/>
                </a:lnTo>
                <a:lnTo>
                  <a:pt x="21026" y="38492"/>
                </a:lnTo>
                <a:lnTo>
                  <a:pt x="21248" y="40012"/>
                </a:lnTo>
                <a:lnTo>
                  <a:pt x="21452" y="41440"/>
                </a:lnTo>
                <a:lnTo>
                  <a:pt x="21656" y="42775"/>
                </a:lnTo>
                <a:lnTo>
                  <a:pt x="21860" y="43962"/>
                </a:lnTo>
                <a:lnTo>
                  <a:pt x="21953" y="44481"/>
                </a:lnTo>
                <a:lnTo>
                  <a:pt x="22045" y="44944"/>
                </a:lnTo>
                <a:lnTo>
                  <a:pt x="22157" y="45352"/>
                </a:lnTo>
                <a:lnTo>
                  <a:pt x="22268" y="45704"/>
                </a:lnTo>
                <a:lnTo>
                  <a:pt x="22379" y="45983"/>
                </a:lnTo>
                <a:lnTo>
                  <a:pt x="22490" y="46205"/>
                </a:lnTo>
                <a:lnTo>
                  <a:pt x="22565" y="46279"/>
                </a:lnTo>
                <a:lnTo>
                  <a:pt x="22620" y="46335"/>
                </a:lnTo>
                <a:lnTo>
                  <a:pt x="22694" y="46372"/>
                </a:lnTo>
                <a:lnTo>
                  <a:pt x="22843" y="46372"/>
                </a:lnTo>
                <a:lnTo>
                  <a:pt x="22935" y="46353"/>
                </a:lnTo>
                <a:lnTo>
                  <a:pt x="23028" y="46316"/>
                </a:lnTo>
                <a:lnTo>
                  <a:pt x="23102" y="46261"/>
                </a:lnTo>
                <a:lnTo>
                  <a:pt x="23176" y="46186"/>
                </a:lnTo>
                <a:lnTo>
                  <a:pt x="23269" y="46094"/>
                </a:lnTo>
                <a:lnTo>
                  <a:pt x="23417" y="45871"/>
                </a:lnTo>
                <a:lnTo>
                  <a:pt x="23566" y="45612"/>
                </a:lnTo>
                <a:lnTo>
                  <a:pt x="23696" y="45278"/>
                </a:lnTo>
                <a:lnTo>
                  <a:pt x="23825" y="44907"/>
                </a:lnTo>
                <a:lnTo>
                  <a:pt x="23937" y="44481"/>
                </a:lnTo>
                <a:lnTo>
                  <a:pt x="24066" y="44017"/>
                </a:lnTo>
                <a:lnTo>
                  <a:pt x="24159" y="43517"/>
                </a:lnTo>
                <a:lnTo>
                  <a:pt x="24382" y="42423"/>
                </a:lnTo>
                <a:lnTo>
                  <a:pt x="24567" y="41199"/>
                </a:lnTo>
                <a:lnTo>
                  <a:pt x="24734" y="39901"/>
                </a:lnTo>
                <a:lnTo>
                  <a:pt x="25068" y="37176"/>
                </a:lnTo>
                <a:lnTo>
                  <a:pt x="25420" y="34432"/>
                </a:lnTo>
                <a:lnTo>
                  <a:pt x="25587" y="33134"/>
                </a:lnTo>
                <a:lnTo>
                  <a:pt x="25791" y="31910"/>
                </a:lnTo>
                <a:lnTo>
                  <a:pt x="25995" y="30797"/>
                </a:lnTo>
                <a:lnTo>
                  <a:pt x="26106" y="30297"/>
                </a:lnTo>
                <a:lnTo>
                  <a:pt x="26217" y="29833"/>
                </a:lnTo>
                <a:lnTo>
                  <a:pt x="26310" y="29537"/>
                </a:lnTo>
                <a:lnTo>
                  <a:pt x="26421" y="29277"/>
                </a:lnTo>
                <a:lnTo>
                  <a:pt x="26551" y="29018"/>
                </a:lnTo>
                <a:lnTo>
                  <a:pt x="26681" y="28758"/>
                </a:lnTo>
                <a:lnTo>
                  <a:pt x="26847" y="28517"/>
                </a:lnTo>
                <a:lnTo>
                  <a:pt x="27033" y="28276"/>
                </a:lnTo>
                <a:lnTo>
                  <a:pt x="27218" y="28053"/>
                </a:lnTo>
                <a:lnTo>
                  <a:pt x="27422" y="27849"/>
                </a:lnTo>
                <a:lnTo>
                  <a:pt x="27645" y="27646"/>
                </a:lnTo>
                <a:lnTo>
                  <a:pt x="27886" y="27442"/>
                </a:lnTo>
                <a:lnTo>
                  <a:pt x="28145" y="27256"/>
                </a:lnTo>
                <a:lnTo>
                  <a:pt x="28405" y="27071"/>
                </a:lnTo>
                <a:lnTo>
                  <a:pt x="28683" y="26904"/>
                </a:lnTo>
                <a:lnTo>
                  <a:pt x="28961" y="26737"/>
                </a:lnTo>
                <a:lnTo>
                  <a:pt x="29573" y="26422"/>
                </a:lnTo>
                <a:lnTo>
                  <a:pt x="30222" y="26144"/>
                </a:lnTo>
                <a:lnTo>
                  <a:pt x="30889" y="25884"/>
                </a:lnTo>
                <a:lnTo>
                  <a:pt x="31594" y="25643"/>
                </a:lnTo>
                <a:lnTo>
                  <a:pt x="32317" y="25439"/>
                </a:lnTo>
                <a:lnTo>
                  <a:pt x="33040" y="25235"/>
                </a:lnTo>
                <a:lnTo>
                  <a:pt x="33800" y="25068"/>
                </a:lnTo>
                <a:lnTo>
                  <a:pt x="34561" y="24920"/>
                </a:lnTo>
                <a:lnTo>
                  <a:pt x="35302" y="24772"/>
                </a:lnTo>
                <a:lnTo>
                  <a:pt x="36804" y="24531"/>
                </a:lnTo>
                <a:lnTo>
                  <a:pt x="38213" y="24327"/>
                </a:lnTo>
                <a:lnTo>
                  <a:pt x="39548" y="24141"/>
                </a:lnTo>
                <a:lnTo>
                  <a:pt x="40716" y="23974"/>
                </a:lnTo>
                <a:lnTo>
                  <a:pt x="41235" y="23900"/>
                </a:lnTo>
                <a:lnTo>
                  <a:pt x="41699" y="23808"/>
                </a:lnTo>
                <a:lnTo>
                  <a:pt x="42107" y="23715"/>
                </a:lnTo>
                <a:lnTo>
                  <a:pt x="42440" y="23604"/>
                </a:lnTo>
                <a:lnTo>
                  <a:pt x="42719" y="23511"/>
                </a:lnTo>
                <a:lnTo>
                  <a:pt x="42830" y="23437"/>
                </a:lnTo>
                <a:lnTo>
                  <a:pt x="42922" y="23381"/>
                </a:lnTo>
                <a:lnTo>
                  <a:pt x="42978" y="23325"/>
                </a:lnTo>
                <a:lnTo>
                  <a:pt x="43034" y="23251"/>
                </a:lnTo>
                <a:lnTo>
                  <a:pt x="43071" y="23177"/>
                </a:lnTo>
                <a:lnTo>
                  <a:pt x="43071" y="23103"/>
                </a:lnTo>
                <a:lnTo>
                  <a:pt x="43052" y="22992"/>
                </a:lnTo>
                <a:lnTo>
                  <a:pt x="43015" y="22862"/>
                </a:lnTo>
                <a:lnTo>
                  <a:pt x="42960" y="22751"/>
                </a:lnTo>
                <a:lnTo>
                  <a:pt x="42885" y="22658"/>
                </a:lnTo>
                <a:lnTo>
                  <a:pt x="42774" y="22547"/>
                </a:lnTo>
                <a:lnTo>
                  <a:pt x="42663" y="22454"/>
                </a:lnTo>
                <a:lnTo>
                  <a:pt x="42533" y="22361"/>
                </a:lnTo>
                <a:lnTo>
                  <a:pt x="42385" y="22269"/>
                </a:lnTo>
                <a:lnTo>
                  <a:pt x="42033" y="22102"/>
                </a:lnTo>
                <a:lnTo>
                  <a:pt x="41625" y="21953"/>
                </a:lnTo>
                <a:lnTo>
                  <a:pt x="41161" y="21824"/>
                </a:lnTo>
                <a:lnTo>
                  <a:pt x="40642" y="21694"/>
                </a:lnTo>
                <a:lnTo>
                  <a:pt x="40086" y="21583"/>
                </a:lnTo>
                <a:lnTo>
                  <a:pt x="39492" y="21490"/>
                </a:lnTo>
                <a:lnTo>
                  <a:pt x="38843" y="21397"/>
                </a:lnTo>
                <a:lnTo>
                  <a:pt x="38176" y="21323"/>
                </a:lnTo>
                <a:lnTo>
                  <a:pt x="36785" y="21175"/>
                </a:lnTo>
                <a:lnTo>
                  <a:pt x="35302" y="21045"/>
                </a:lnTo>
                <a:lnTo>
                  <a:pt x="32354" y="20804"/>
                </a:lnTo>
                <a:lnTo>
                  <a:pt x="30926" y="20656"/>
                </a:lnTo>
                <a:lnTo>
                  <a:pt x="30259" y="20581"/>
                </a:lnTo>
                <a:lnTo>
                  <a:pt x="29610" y="20489"/>
                </a:lnTo>
                <a:lnTo>
                  <a:pt x="28998" y="20396"/>
                </a:lnTo>
                <a:lnTo>
                  <a:pt x="28423" y="20285"/>
                </a:lnTo>
                <a:lnTo>
                  <a:pt x="27886" y="20155"/>
                </a:lnTo>
                <a:lnTo>
                  <a:pt x="27404" y="20025"/>
                </a:lnTo>
                <a:lnTo>
                  <a:pt x="26977" y="19877"/>
                </a:lnTo>
                <a:lnTo>
                  <a:pt x="26606" y="19729"/>
                </a:lnTo>
                <a:lnTo>
                  <a:pt x="26458" y="19636"/>
                </a:lnTo>
                <a:lnTo>
                  <a:pt x="26310" y="19543"/>
                </a:lnTo>
                <a:lnTo>
                  <a:pt x="26180" y="19450"/>
                </a:lnTo>
                <a:lnTo>
                  <a:pt x="26069" y="19339"/>
                </a:lnTo>
                <a:lnTo>
                  <a:pt x="25976" y="19228"/>
                </a:lnTo>
                <a:lnTo>
                  <a:pt x="25883" y="19098"/>
                </a:lnTo>
                <a:lnTo>
                  <a:pt x="25791" y="18931"/>
                </a:lnTo>
                <a:lnTo>
                  <a:pt x="25698" y="18764"/>
                </a:lnTo>
                <a:lnTo>
                  <a:pt x="25513" y="18356"/>
                </a:lnTo>
                <a:lnTo>
                  <a:pt x="25346" y="17874"/>
                </a:lnTo>
                <a:lnTo>
                  <a:pt x="25179" y="17337"/>
                </a:lnTo>
                <a:lnTo>
                  <a:pt x="25030" y="16743"/>
                </a:lnTo>
                <a:lnTo>
                  <a:pt x="24882" y="16094"/>
                </a:lnTo>
                <a:lnTo>
                  <a:pt x="24734" y="15390"/>
                </a:lnTo>
                <a:lnTo>
                  <a:pt x="24604" y="14648"/>
                </a:lnTo>
                <a:lnTo>
                  <a:pt x="24474" y="13888"/>
                </a:lnTo>
                <a:lnTo>
                  <a:pt x="24215" y="12257"/>
                </a:lnTo>
                <a:lnTo>
                  <a:pt x="23992" y="10569"/>
                </a:lnTo>
                <a:lnTo>
                  <a:pt x="23788" y="8845"/>
                </a:lnTo>
                <a:lnTo>
                  <a:pt x="23380" y="5545"/>
                </a:lnTo>
                <a:lnTo>
                  <a:pt x="23195" y="4061"/>
                </a:lnTo>
                <a:lnTo>
                  <a:pt x="22991" y="2726"/>
                </a:lnTo>
                <a:lnTo>
                  <a:pt x="22898" y="2133"/>
                </a:lnTo>
                <a:lnTo>
                  <a:pt x="22806" y="1614"/>
                </a:lnTo>
                <a:lnTo>
                  <a:pt x="22694" y="1150"/>
                </a:lnTo>
                <a:lnTo>
                  <a:pt x="22602" y="761"/>
                </a:lnTo>
                <a:lnTo>
                  <a:pt x="22490" y="427"/>
                </a:lnTo>
                <a:lnTo>
                  <a:pt x="22398" y="205"/>
                </a:lnTo>
                <a:lnTo>
                  <a:pt x="22342" y="112"/>
                </a:lnTo>
                <a:lnTo>
                  <a:pt x="22286" y="57"/>
                </a:lnTo>
                <a:lnTo>
                  <a:pt x="22231" y="19"/>
                </a:lnTo>
                <a:lnTo>
                  <a:pt x="221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24"/>
          <p:cNvSpPr/>
          <p:nvPr/>
        </p:nvSpPr>
        <p:spPr>
          <a:xfrm>
            <a:off x="6465925" y="163758"/>
            <a:ext cx="156348" cy="168330"/>
          </a:xfrm>
          <a:custGeom>
            <a:avLst/>
            <a:gdLst/>
            <a:ahLst/>
            <a:cxnLst/>
            <a:rect l="l" t="t" r="r" b="b"/>
            <a:pathLst>
              <a:path w="43071" h="46372" extrusionOk="0">
                <a:moveTo>
                  <a:pt x="22082" y="1"/>
                </a:moveTo>
                <a:lnTo>
                  <a:pt x="22008" y="38"/>
                </a:lnTo>
                <a:lnTo>
                  <a:pt x="21953" y="94"/>
                </a:lnTo>
                <a:lnTo>
                  <a:pt x="21878" y="168"/>
                </a:lnTo>
                <a:lnTo>
                  <a:pt x="21804" y="261"/>
                </a:lnTo>
                <a:lnTo>
                  <a:pt x="21749" y="372"/>
                </a:lnTo>
                <a:lnTo>
                  <a:pt x="21637" y="650"/>
                </a:lnTo>
                <a:lnTo>
                  <a:pt x="21526" y="1002"/>
                </a:lnTo>
                <a:lnTo>
                  <a:pt x="21434" y="1410"/>
                </a:lnTo>
                <a:lnTo>
                  <a:pt x="21341" y="1892"/>
                </a:lnTo>
                <a:lnTo>
                  <a:pt x="21267" y="2411"/>
                </a:lnTo>
                <a:lnTo>
                  <a:pt x="21118" y="3635"/>
                </a:lnTo>
                <a:lnTo>
                  <a:pt x="20989" y="5007"/>
                </a:lnTo>
                <a:lnTo>
                  <a:pt x="20710" y="8122"/>
                </a:lnTo>
                <a:lnTo>
                  <a:pt x="20562" y="9772"/>
                </a:lnTo>
                <a:lnTo>
                  <a:pt x="20377" y="11441"/>
                </a:lnTo>
                <a:lnTo>
                  <a:pt x="20284" y="12275"/>
                </a:lnTo>
                <a:lnTo>
                  <a:pt x="20173" y="13091"/>
                </a:lnTo>
                <a:lnTo>
                  <a:pt x="20043" y="13888"/>
                </a:lnTo>
                <a:lnTo>
                  <a:pt x="19913" y="14667"/>
                </a:lnTo>
                <a:lnTo>
                  <a:pt x="19765" y="15427"/>
                </a:lnTo>
                <a:lnTo>
                  <a:pt x="19598" y="16150"/>
                </a:lnTo>
                <a:lnTo>
                  <a:pt x="19413" y="16836"/>
                </a:lnTo>
                <a:lnTo>
                  <a:pt x="19227" y="17504"/>
                </a:lnTo>
                <a:lnTo>
                  <a:pt x="19005" y="18115"/>
                </a:lnTo>
                <a:lnTo>
                  <a:pt x="18764" y="18672"/>
                </a:lnTo>
                <a:lnTo>
                  <a:pt x="18652" y="18931"/>
                </a:lnTo>
                <a:lnTo>
                  <a:pt x="18523" y="19172"/>
                </a:lnTo>
                <a:lnTo>
                  <a:pt x="18374" y="19413"/>
                </a:lnTo>
                <a:lnTo>
                  <a:pt x="18244" y="19636"/>
                </a:lnTo>
                <a:lnTo>
                  <a:pt x="18078" y="19840"/>
                </a:lnTo>
                <a:lnTo>
                  <a:pt x="17911" y="20025"/>
                </a:lnTo>
                <a:lnTo>
                  <a:pt x="17725" y="20211"/>
                </a:lnTo>
                <a:lnTo>
                  <a:pt x="17521" y="20396"/>
                </a:lnTo>
                <a:lnTo>
                  <a:pt x="17299" y="20563"/>
                </a:lnTo>
                <a:lnTo>
                  <a:pt x="17076" y="20711"/>
                </a:lnTo>
                <a:lnTo>
                  <a:pt x="16835" y="20878"/>
                </a:lnTo>
                <a:lnTo>
                  <a:pt x="16576" y="21008"/>
                </a:lnTo>
                <a:lnTo>
                  <a:pt x="16298" y="21156"/>
                </a:lnTo>
                <a:lnTo>
                  <a:pt x="16020" y="21286"/>
                </a:lnTo>
                <a:lnTo>
                  <a:pt x="15408" y="21508"/>
                </a:lnTo>
                <a:lnTo>
                  <a:pt x="14777" y="21731"/>
                </a:lnTo>
                <a:lnTo>
                  <a:pt x="14091" y="21916"/>
                </a:lnTo>
                <a:lnTo>
                  <a:pt x="13387" y="22083"/>
                </a:lnTo>
                <a:lnTo>
                  <a:pt x="12664" y="22213"/>
                </a:lnTo>
                <a:lnTo>
                  <a:pt x="11903" y="22343"/>
                </a:lnTo>
                <a:lnTo>
                  <a:pt x="11125" y="22435"/>
                </a:lnTo>
                <a:lnTo>
                  <a:pt x="10346" y="22528"/>
                </a:lnTo>
                <a:lnTo>
                  <a:pt x="9567" y="22602"/>
                </a:lnTo>
                <a:lnTo>
                  <a:pt x="7991" y="22732"/>
                </a:lnTo>
                <a:lnTo>
                  <a:pt x="6452" y="22806"/>
                </a:lnTo>
                <a:lnTo>
                  <a:pt x="4988" y="22880"/>
                </a:lnTo>
                <a:lnTo>
                  <a:pt x="3634" y="22955"/>
                </a:lnTo>
                <a:lnTo>
                  <a:pt x="2448" y="23047"/>
                </a:lnTo>
                <a:lnTo>
                  <a:pt x="1910" y="23103"/>
                </a:lnTo>
                <a:lnTo>
                  <a:pt x="1446" y="23177"/>
                </a:lnTo>
                <a:lnTo>
                  <a:pt x="1020" y="23251"/>
                </a:lnTo>
                <a:lnTo>
                  <a:pt x="668" y="23344"/>
                </a:lnTo>
                <a:lnTo>
                  <a:pt x="390" y="23437"/>
                </a:lnTo>
                <a:lnTo>
                  <a:pt x="278" y="23511"/>
                </a:lnTo>
                <a:lnTo>
                  <a:pt x="186" y="23566"/>
                </a:lnTo>
                <a:lnTo>
                  <a:pt x="111" y="23641"/>
                </a:lnTo>
                <a:lnTo>
                  <a:pt x="56" y="23715"/>
                </a:lnTo>
                <a:lnTo>
                  <a:pt x="19" y="23789"/>
                </a:lnTo>
                <a:lnTo>
                  <a:pt x="0" y="23882"/>
                </a:lnTo>
                <a:lnTo>
                  <a:pt x="0" y="23993"/>
                </a:lnTo>
                <a:lnTo>
                  <a:pt x="37" y="24104"/>
                </a:lnTo>
                <a:lnTo>
                  <a:pt x="74" y="24215"/>
                </a:lnTo>
                <a:lnTo>
                  <a:pt x="148" y="24308"/>
                </a:lnTo>
                <a:lnTo>
                  <a:pt x="223" y="24419"/>
                </a:lnTo>
                <a:lnTo>
                  <a:pt x="334" y="24512"/>
                </a:lnTo>
                <a:lnTo>
                  <a:pt x="464" y="24605"/>
                </a:lnTo>
                <a:lnTo>
                  <a:pt x="593" y="24697"/>
                </a:lnTo>
                <a:lnTo>
                  <a:pt x="909" y="24864"/>
                </a:lnTo>
                <a:lnTo>
                  <a:pt x="1298" y="25031"/>
                </a:lnTo>
                <a:lnTo>
                  <a:pt x="1743" y="25180"/>
                </a:lnTo>
                <a:lnTo>
                  <a:pt x="2225" y="25328"/>
                </a:lnTo>
                <a:lnTo>
                  <a:pt x="2763" y="25458"/>
                </a:lnTo>
                <a:lnTo>
                  <a:pt x="3356" y="25587"/>
                </a:lnTo>
                <a:lnTo>
                  <a:pt x="3968" y="25717"/>
                </a:lnTo>
                <a:lnTo>
                  <a:pt x="4617" y="25847"/>
                </a:lnTo>
                <a:lnTo>
                  <a:pt x="6007" y="26070"/>
                </a:lnTo>
                <a:lnTo>
                  <a:pt x="7472" y="26292"/>
                </a:lnTo>
                <a:lnTo>
                  <a:pt x="8993" y="26515"/>
                </a:lnTo>
                <a:lnTo>
                  <a:pt x="10494" y="26737"/>
                </a:lnTo>
                <a:lnTo>
                  <a:pt x="11996" y="26997"/>
                </a:lnTo>
                <a:lnTo>
                  <a:pt x="12701" y="27126"/>
                </a:lnTo>
                <a:lnTo>
                  <a:pt x="13405" y="27256"/>
                </a:lnTo>
                <a:lnTo>
                  <a:pt x="14091" y="27404"/>
                </a:lnTo>
                <a:lnTo>
                  <a:pt x="14722" y="27571"/>
                </a:lnTo>
                <a:lnTo>
                  <a:pt x="15334" y="27738"/>
                </a:lnTo>
                <a:lnTo>
                  <a:pt x="15908" y="27905"/>
                </a:lnTo>
                <a:lnTo>
                  <a:pt x="16427" y="28109"/>
                </a:lnTo>
                <a:lnTo>
                  <a:pt x="16910" y="28294"/>
                </a:lnTo>
                <a:lnTo>
                  <a:pt x="17336" y="28517"/>
                </a:lnTo>
                <a:lnTo>
                  <a:pt x="17521" y="28628"/>
                </a:lnTo>
                <a:lnTo>
                  <a:pt x="17707" y="28739"/>
                </a:lnTo>
                <a:lnTo>
                  <a:pt x="17855" y="28869"/>
                </a:lnTo>
                <a:lnTo>
                  <a:pt x="18022" y="29018"/>
                </a:lnTo>
                <a:lnTo>
                  <a:pt x="18189" y="29184"/>
                </a:lnTo>
                <a:lnTo>
                  <a:pt x="18337" y="29370"/>
                </a:lnTo>
                <a:lnTo>
                  <a:pt x="18486" y="29555"/>
                </a:lnTo>
                <a:lnTo>
                  <a:pt x="18615" y="29759"/>
                </a:lnTo>
                <a:lnTo>
                  <a:pt x="18893" y="30223"/>
                </a:lnTo>
                <a:lnTo>
                  <a:pt x="19134" y="30742"/>
                </a:lnTo>
                <a:lnTo>
                  <a:pt x="19375" y="31317"/>
                </a:lnTo>
                <a:lnTo>
                  <a:pt x="19598" y="31910"/>
                </a:lnTo>
                <a:lnTo>
                  <a:pt x="19802" y="32559"/>
                </a:lnTo>
                <a:lnTo>
                  <a:pt x="19987" y="33245"/>
                </a:lnTo>
                <a:lnTo>
                  <a:pt x="20173" y="33949"/>
                </a:lnTo>
                <a:lnTo>
                  <a:pt x="20340" y="34673"/>
                </a:lnTo>
                <a:lnTo>
                  <a:pt x="20488" y="35433"/>
                </a:lnTo>
                <a:lnTo>
                  <a:pt x="20766" y="36953"/>
                </a:lnTo>
                <a:lnTo>
                  <a:pt x="21026" y="38492"/>
                </a:lnTo>
                <a:lnTo>
                  <a:pt x="21248" y="40012"/>
                </a:lnTo>
                <a:lnTo>
                  <a:pt x="21452" y="41440"/>
                </a:lnTo>
                <a:lnTo>
                  <a:pt x="21656" y="42775"/>
                </a:lnTo>
                <a:lnTo>
                  <a:pt x="21860" y="43962"/>
                </a:lnTo>
                <a:lnTo>
                  <a:pt x="21953" y="44481"/>
                </a:lnTo>
                <a:lnTo>
                  <a:pt x="22045" y="44944"/>
                </a:lnTo>
                <a:lnTo>
                  <a:pt x="22157" y="45352"/>
                </a:lnTo>
                <a:lnTo>
                  <a:pt x="22268" y="45704"/>
                </a:lnTo>
                <a:lnTo>
                  <a:pt x="22379" y="45983"/>
                </a:lnTo>
                <a:lnTo>
                  <a:pt x="22490" y="46205"/>
                </a:lnTo>
                <a:lnTo>
                  <a:pt x="22565" y="46279"/>
                </a:lnTo>
                <a:lnTo>
                  <a:pt x="22620" y="46335"/>
                </a:lnTo>
                <a:lnTo>
                  <a:pt x="22694" y="46372"/>
                </a:lnTo>
                <a:lnTo>
                  <a:pt x="22843" y="46372"/>
                </a:lnTo>
                <a:lnTo>
                  <a:pt x="22935" y="46353"/>
                </a:lnTo>
                <a:lnTo>
                  <a:pt x="23028" y="46316"/>
                </a:lnTo>
                <a:lnTo>
                  <a:pt x="23102" y="46261"/>
                </a:lnTo>
                <a:lnTo>
                  <a:pt x="23176" y="46186"/>
                </a:lnTo>
                <a:lnTo>
                  <a:pt x="23269" y="46094"/>
                </a:lnTo>
                <a:lnTo>
                  <a:pt x="23417" y="45871"/>
                </a:lnTo>
                <a:lnTo>
                  <a:pt x="23566" y="45612"/>
                </a:lnTo>
                <a:lnTo>
                  <a:pt x="23696" y="45278"/>
                </a:lnTo>
                <a:lnTo>
                  <a:pt x="23825" y="44907"/>
                </a:lnTo>
                <a:lnTo>
                  <a:pt x="23937" y="44481"/>
                </a:lnTo>
                <a:lnTo>
                  <a:pt x="24066" y="44017"/>
                </a:lnTo>
                <a:lnTo>
                  <a:pt x="24159" y="43517"/>
                </a:lnTo>
                <a:lnTo>
                  <a:pt x="24382" y="42423"/>
                </a:lnTo>
                <a:lnTo>
                  <a:pt x="24567" y="41199"/>
                </a:lnTo>
                <a:lnTo>
                  <a:pt x="24734" y="39901"/>
                </a:lnTo>
                <a:lnTo>
                  <a:pt x="25068" y="37176"/>
                </a:lnTo>
                <a:lnTo>
                  <a:pt x="25420" y="34432"/>
                </a:lnTo>
                <a:lnTo>
                  <a:pt x="25587" y="33134"/>
                </a:lnTo>
                <a:lnTo>
                  <a:pt x="25791" y="31910"/>
                </a:lnTo>
                <a:lnTo>
                  <a:pt x="25995" y="30797"/>
                </a:lnTo>
                <a:lnTo>
                  <a:pt x="26106" y="30297"/>
                </a:lnTo>
                <a:lnTo>
                  <a:pt x="26217" y="29833"/>
                </a:lnTo>
                <a:lnTo>
                  <a:pt x="26310" y="29537"/>
                </a:lnTo>
                <a:lnTo>
                  <a:pt x="26421" y="29277"/>
                </a:lnTo>
                <a:lnTo>
                  <a:pt x="26551" y="29018"/>
                </a:lnTo>
                <a:lnTo>
                  <a:pt x="26681" y="28758"/>
                </a:lnTo>
                <a:lnTo>
                  <a:pt x="26847" y="28517"/>
                </a:lnTo>
                <a:lnTo>
                  <a:pt x="27033" y="28276"/>
                </a:lnTo>
                <a:lnTo>
                  <a:pt x="27218" y="28053"/>
                </a:lnTo>
                <a:lnTo>
                  <a:pt x="27422" y="27849"/>
                </a:lnTo>
                <a:lnTo>
                  <a:pt x="27645" y="27646"/>
                </a:lnTo>
                <a:lnTo>
                  <a:pt x="27886" y="27442"/>
                </a:lnTo>
                <a:lnTo>
                  <a:pt x="28145" y="27256"/>
                </a:lnTo>
                <a:lnTo>
                  <a:pt x="28405" y="27071"/>
                </a:lnTo>
                <a:lnTo>
                  <a:pt x="28683" y="26904"/>
                </a:lnTo>
                <a:lnTo>
                  <a:pt x="28961" y="26737"/>
                </a:lnTo>
                <a:lnTo>
                  <a:pt x="29573" y="26422"/>
                </a:lnTo>
                <a:lnTo>
                  <a:pt x="30222" y="26144"/>
                </a:lnTo>
                <a:lnTo>
                  <a:pt x="30889" y="25884"/>
                </a:lnTo>
                <a:lnTo>
                  <a:pt x="31594" y="25643"/>
                </a:lnTo>
                <a:lnTo>
                  <a:pt x="32317" y="25439"/>
                </a:lnTo>
                <a:lnTo>
                  <a:pt x="33040" y="25235"/>
                </a:lnTo>
                <a:lnTo>
                  <a:pt x="33800" y="25068"/>
                </a:lnTo>
                <a:lnTo>
                  <a:pt x="34561" y="24920"/>
                </a:lnTo>
                <a:lnTo>
                  <a:pt x="35302" y="24772"/>
                </a:lnTo>
                <a:lnTo>
                  <a:pt x="36804" y="24531"/>
                </a:lnTo>
                <a:lnTo>
                  <a:pt x="38213" y="24327"/>
                </a:lnTo>
                <a:lnTo>
                  <a:pt x="39548" y="24141"/>
                </a:lnTo>
                <a:lnTo>
                  <a:pt x="40716" y="23974"/>
                </a:lnTo>
                <a:lnTo>
                  <a:pt x="41235" y="23900"/>
                </a:lnTo>
                <a:lnTo>
                  <a:pt x="41699" y="23808"/>
                </a:lnTo>
                <a:lnTo>
                  <a:pt x="42107" y="23715"/>
                </a:lnTo>
                <a:lnTo>
                  <a:pt x="42440" y="23604"/>
                </a:lnTo>
                <a:lnTo>
                  <a:pt x="42719" y="23511"/>
                </a:lnTo>
                <a:lnTo>
                  <a:pt x="42830" y="23437"/>
                </a:lnTo>
                <a:lnTo>
                  <a:pt x="42922" y="23381"/>
                </a:lnTo>
                <a:lnTo>
                  <a:pt x="42978" y="23325"/>
                </a:lnTo>
                <a:lnTo>
                  <a:pt x="43034" y="23251"/>
                </a:lnTo>
                <a:lnTo>
                  <a:pt x="43071" y="23177"/>
                </a:lnTo>
                <a:lnTo>
                  <a:pt x="43071" y="23103"/>
                </a:lnTo>
                <a:lnTo>
                  <a:pt x="43052" y="22992"/>
                </a:lnTo>
                <a:lnTo>
                  <a:pt x="43015" y="22862"/>
                </a:lnTo>
                <a:lnTo>
                  <a:pt x="42960" y="22751"/>
                </a:lnTo>
                <a:lnTo>
                  <a:pt x="42885" y="22658"/>
                </a:lnTo>
                <a:lnTo>
                  <a:pt x="42774" y="22547"/>
                </a:lnTo>
                <a:lnTo>
                  <a:pt x="42663" y="22454"/>
                </a:lnTo>
                <a:lnTo>
                  <a:pt x="42533" y="22361"/>
                </a:lnTo>
                <a:lnTo>
                  <a:pt x="42385" y="22269"/>
                </a:lnTo>
                <a:lnTo>
                  <a:pt x="42033" y="22102"/>
                </a:lnTo>
                <a:lnTo>
                  <a:pt x="41625" y="21953"/>
                </a:lnTo>
                <a:lnTo>
                  <a:pt x="41161" y="21824"/>
                </a:lnTo>
                <a:lnTo>
                  <a:pt x="40642" y="21694"/>
                </a:lnTo>
                <a:lnTo>
                  <a:pt x="40086" y="21583"/>
                </a:lnTo>
                <a:lnTo>
                  <a:pt x="39492" y="21490"/>
                </a:lnTo>
                <a:lnTo>
                  <a:pt x="38843" y="21397"/>
                </a:lnTo>
                <a:lnTo>
                  <a:pt x="38176" y="21323"/>
                </a:lnTo>
                <a:lnTo>
                  <a:pt x="36785" y="21175"/>
                </a:lnTo>
                <a:lnTo>
                  <a:pt x="35302" y="21045"/>
                </a:lnTo>
                <a:lnTo>
                  <a:pt x="32354" y="20804"/>
                </a:lnTo>
                <a:lnTo>
                  <a:pt x="30926" y="20656"/>
                </a:lnTo>
                <a:lnTo>
                  <a:pt x="30259" y="20581"/>
                </a:lnTo>
                <a:lnTo>
                  <a:pt x="29610" y="20489"/>
                </a:lnTo>
                <a:lnTo>
                  <a:pt x="28998" y="20396"/>
                </a:lnTo>
                <a:lnTo>
                  <a:pt x="28423" y="20285"/>
                </a:lnTo>
                <a:lnTo>
                  <a:pt x="27886" y="20155"/>
                </a:lnTo>
                <a:lnTo>
                  <a:pt x="27404" y="20025"/>
                </a:lnTo>
                <a:lnTo>
                  <a:pt x="26977" y="19877"/>
                </a:lnTo>
                <a:lnTo>
                  <a:pt x="26606" y="19729"/>
                </a:lnTo>
                <a:lnTo>
                  <a:pt x="26458" y="19636"/>
                </a:lnTo>
                <a:lnTo>
                  <a:pt x="26310" y="19543"/>
                </a:lnTo>
                <a:lnTo>
                  <a:pt x="26180" y="19450"/>
                </a:lnTo>
                <a:lnTo>
                  <a:pt x="26069" y="19339"/>
                </a:lnTo>
                <a:lnTo>
                  <a:pt x="25976" y="19228"/>
                </a:lnTo>
                <a:lnTo>
                  <a:pt x="25883" y="19098"/>
                </a:lnTo>
                <a:lnTo>
                  <a:pt x="25791" y="18931"/>
                </a:lnTo>
                <a:lnTo>
                  <a:pt x="25698" y="18764"/>
                </a:lnTo>
                <a:lnTo>
                  <a:pt x="25513" y="18356"/>
                </a:lnTo>
                <a:lnTo>
                  <a:pt x="25346" y="17874"/>
                </a:lnTo>
                <a:lnTo>
                  <a:pt x="25179" y="17337"/>
                </a:lnTo>
                <a:lnTo>
                  <a:pt x="25030" y="16743"/>
                </a:lnTo>
                <a:lnTo>
                  <a:pt x="24882" y="16094"/>
                </a:lnTo>
                <a:lnTo>
                  <a:pt x="24734" y="15390"/>
                </a:lnTo>
                <a:lnTo>
                  <a:pt x="24604" y="14648"/>
                </a:lnTo>
                <a:lnTo>
                  <a:pt x="24474" y="13888"/>
                </a:lnTo>
                <a:lnTo>
                  <a:pt x="24215" y="12257"/>
                </a:lnTo>
                <a:lnTo>
                  <a:pt x="23992" y="10569"/>
                </a:lnTo>
                <a:lnTo>
                  <a:pt x="23788" y="8845"/>
                </a:lnTo>
                <a:lnTo>
                  <a:pt x="23380" y="5545"/>
                </a:lnTo>
                <a:lnTo>
                  <a:pt x="23195" y="4061"/>
                </a:lnTo>
                <a:lnTo>
                  <a:pt x="22991" y="2726"/>
                </a:lnTo>
                <a:lnTo>
                  <a:pt x="22898" y="2133"/>
                </a:lnTo>
                <a:lnTo>
                  <a:pt x="22806" y="1614"/>
                </a:lnTo>
                <a:lnTo>
                  <a:pt x="22694" y="1150"/>
                </a:lnTo>
                <a:lnTo>
                  <a:pt x="22602" y="761"/>
                </a:lnTo>
                <a:lnTo>
                  <a:pt x="22490" y="427"/>
                </a:lnTo>
                <a:lnTo>
                  <a:pt x="22398" y="205"/>
                </a:lnTo>
                <a:lnTo>
                  <a:pt x="22342" y="112"/>
                </a:lnTo>
                <a:lnTo>
                  <a:pt x="22286" y="57"/>
                </a:lnTo>
                <a:lnTo>
                  <a:pt x="22231" y="19"/>
                </a:lnTo>
                <a:lnTo>
                  <a:pt x="221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783664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2408"/>
        <p:cNvGrpSpPr/>
        <p:nvPr/>
      </p:nvGrpSpPr>
      <p:grpSpPr>
        <a:xfrm>
          <a:off x="0" y="0"/>
          <a:ext cx="0" cy="0"/>
          <a:chOff x="0" y="0"/>
          <a:chExt cx="0" cy="0"/>
        </a:xfrm>
      </p:grpSpPr>
      <p:pic>
        <p:nvPicPr>
          <p:cNvPr id="2409" name="Google Shape;2409;p30"/>
          <p:cNvPicPr preferRelativeResize="0"/>
          <p:nvPr/>
        </p:nvPicPr>
        <p:blipFill>
          <a:blip r:embed="rId2">
            <a:alphaModFix amt="20000"/>
          </a:blip>
          <a:stretch>
            <a:fillRect/>
          </a:stretch>
        </p:blipFill>
        <p:spPr>
          <a:xfrm>
            <a:off x="0" y="0"/>
            <a:ext cx="9144000" cy="5143511"/>
          </a:xfrm>
          <a:prstGeom prst="rect">
            <a:avLst/>
          </a:prstGeom>
          <a:noFill/>
          <a:ln>
            <a:noFill/>
          </a:ln>
        </p:spPr>
      </p:pic>
      <p:grpSp>
        <p:nvGrpSpPr>
          <p:cNvPr id="2410" name="Google Shape;2410;p30"/>
          <p:cNvGrpSpPr/>
          <p:nvPr/>
        </p:nvGrpSpPr>
        <p:grpSpPr>
          <a:xfrm>
            <a:off x="-50" y="4276932"/>
            <a:ext cx="9144100" cy="860150"/>
            <a:chOff x="0" y="4327950"/>
            <a:chExt cx="9144100" cy="860150"/>
          </a:xfrm>
        </p:grpSpPr>
        <p:grpSp>
          <p:nvGrpSpPr>
            <p:cNvPr id="2411" name="Google Shape;2411;p30"/>
            <p:cNvGrpSpPr/>
            <p:nvPr/>
          </p:nvGrpSpPr>
          <p:grpSpPr>
            <a:xfrm>
              <a:off x="0" y="4327950"/>
              <a:ext cx="4552475" cy="860150"/>
              <a:chOff x="1262800" y="4616725"/>
              <a:chExt cx="4552475" cy="860150"/>
            </a:xfrm>
          </p:grpSpPr>
          <p:sp>
            <p:nvSpPr>
              <p:cNvPr id="2412" name="Google Shape;2412;p30"/>
              <p:cNvSpPr/>
              <p:nvPr/>
            </p:nvSpPr>
            <p:spPr>
              <a:xfrm>
                <a:off x="1413150" y="5126825"/>
                <a:ext cx="65050" cy="350050"/>
              </a:xfrm>
              <a:custGeom>
                <a:avLst/>
                <a:gdLst/>
                <a:ahLst/>
                <a:cxnLst/>
                <a:rect l="l" t="t" r="r" b="b"/>
                <a:pathLst>
                  <a:path w="2602" h="14002" extrusionOk="0">
                    <a:moveTo>
                      <a:pt x="2601" y="0"/>
                    </a:moveTo>
                    <a:lnTo>
                      <a:pt x="2343" y="849"/>
                    </a:lnTo>
                    <a:lnTo>
                      <a:pt x="2085" y="1697"/>
                    </a:lnTo>
                    <a:lnTo>
                      <a:pt x="1845" y="2546"/>
                    </a:lnTo>
                    <a:lnTo>
                      <a:pt x="1623" y="3413"/>
                    </a:lnTo>
                    <a:lnTo>
                      <a:pt x="1402" y="4280"/>
                    </a:lnTo>
                    <a:lnTo>
                      <a:pt x="1199" y="5147"/>
                    </a:lnTo>
                    <a:lnTo>
                      <a:pt x="1015" y="6014"/>
                    </a:lnTo>
                    <a:lnTo>
                      <a:pt x="849" y="6900"/>
                    </a:lnTo>
                    <a:lnTo>
                      <a:pt x="701" y="7785"/>
                    </a:lnTo>
                    <a:lnTo>
                      <a:pt x="553" y="8671"/>
                    </a:lnTo>
                    <a:lnTo>
                      <a:pt x="424" y="9556"/>
                    </a:lnTo>
                    <a:lnTo>
                      <a:pt x="314" y="10442"/>
                    </a:lnTo>
                    <a:lnTo>
                      <a:pt x="221" y="11327"/>
                    </a:lnTo>
                    <a:lnTo>
                      <a:pt x="129" y="12213"/>
                    </a:lnTo>
                    <a:lnTo>
                      <a:pt x="55" y="13117"/>
                    </a:lnTo>
                    <a:lnTo>
                      <a:pt x="0" y="14002"/>
                    </a:lnTo>
                    <a:lnTo>
                      <a:pt x="701" y="14002"/>
                    </a:lnTo>
                    <a:lnTo>
                      <a:pt x="701" y="13117"/>
                    </a:lnTo>
                    <a:lnTo>
                      <a:pt x="719" y="12231"/>
                    </a:lnTo>
                    <a:lnTo>
                      <a:pt x="756" y="11346"/>
                    </a:lnTo>
                    <a:lnTo>
                      <a:pt x="793" y="10460"/>
                    </a:lnTo>
                    <a:lnTo>
                      <a:pt x="867" y="9575"/>
                    </a:lnTo>
                    <a:lnTo>
                      <a:pt x="941" y="8689"/>
                    </a:lnTo>
                    <a:lnTo>
                      <a:pt x="1033" y="7804"/>
                    </a:lnTo>
                    <a:lnTo>
                      <a:pt x="1144" y="6936"/>
                    </a:lnTo>
                    <a:lnTo>
                      <a:pt x="1273" y="6051"/>
                    </a:lnTo>
                    <a:lnTo>
                      <a:pt x="1420" y="5184"/>
                    </a:lnTo>
                    <a:lnTo>
                      <a:pt x="1568" y="4317"/>
                    </a:lnTo>
                    <a:lnTo>
                      <a:pt x="1753" y="3431"/>
                    </a:lnTo>
                    <a:lnTo>
                      <a:pt x="1937" y="2564"/>
                    </a:lnTo>
                    <a:lnTo>
                      <a:pt x="2140" y="1716"/>
                    </a:lnTo>
                    <a:lnTo>
                      <a:pt x="2361" y="849"/>
                    </a:lnTo>
                    <a:lnTo>
                      <a:pt x="26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3" name="Google Shape;2413;p30"/>
              <p:cNvSpPr/>
              <p:nvPr/>
            </p:nvSpPr>
            <p:spPr>
              <a:xfrm>
                <a:off x="1504450" y="5271625"/>
                <a:ext cx="59050" cy="205250"/>
              </a:xfrm>
              <a:custGeom>
                <a:avLst/>
                <a:gdLst/>
                <a:ahLst/>
                <a:cxnLst/>
                <a:rect l="l" t="t" r="r" b="b"/>
                <a:pathLst>
                  <a:path w="2362" h="8210" extrusionOk="0">
                    <a:moveTo>
                      <a:pt x="2362" y="1"/>
                    </a:moveTo>
                    <a:lnTo>
                      <a:pt x="1200" y="4096"/>
                    </a:lnTo>
                    <a:lnTo>
                      <a:pt x="1" y="8210"/>
                    </a:lnTo>
                    <a:lnTo>
                      <a:pt x="1384" y="8210"/>
                    </a:lnTo>
                    <a:lnTo>
                      <a:pt x="1716" y="6088"/>
                    </a:lnTo>
                    <a:lnTo>
                      <a:pt x="1845" y="5037"/>
                    </a:lnTo>
                    <a:lnTo>
                      <a:pt x="1975" y="4004"/>
                    </a:lnTo>
                    <a:lnTo>
                      <a:pt x="2104" y="2971"/>
                    </a:lnTo>
                    <a:lnTo>
                      <a:pt x="2196" y="1956"/>
                    </a:lnTo>
                    <a:lnTo>
                      <a:pt x="2288" y="978"/>
                    </a:lnTo>
                    <a:lnTo>
                      <a:pt x="236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4" name="Google Shape;2414;p30"/>
              <p:cNvSpPr/>
              <p:nvPr/>
            </p:nvSpPr>
            <p:spPr>
              <a:xfrm>
                <a:off x="3274975" y="4808125"/>
                <a:ext cx="176225" cy="668750"/>
              </a:xfrm>
              <a:custGeom>
                <a:avLst/>
                <a:gdLst/>
                <a:ahLst/>
                <a:cxnLst/>
                <a:rect l="l" t="t" r="r" b="b"/>
                <a:pathLst>
                  <a:path w="7049" h="26750" extrusionOk="0">
                    <a:moveTo>
                      <a:pt x="1" y="1"/>
                    </a:moveTo>
                    <a:lnTo>
                      <a:pt x="278" y="738"/>
                    </a:lnTo>
                    <a:lnTo>
                      <a:pt x="554" y="1476"/>
                    </a:lnTo>
                    <a:lnTo>
                      <a:pt x="831" y="2214"/>
                    </a:lnTo>
                    <a:lnTo>
                      <a:pt x="1089" y="2989"/>
                    </a:lnTo>
                    <a:lnTo>
                      <a:pt x="1329" y="3764"/>
                    </a:lnTo>
                    <a:lnTo>
                      <a:pt x="1551" y="4539"/>
                    </a:lnTo>
                    <a:lnTo>
                      <a:pt x="1772" y="5332"/>
                    </a:lnTo>
                    <a:lnTo>
                      <a:pt x="1975" y="6144"/>
                    </a:lnTo>
                    <a:lnTo>
                      <a:pt x="2159" y="6955"/>
                    </a:lnTo>
                    <a:lnTo>
                      <a:pt x="2344" y="7786"/>
                    </a:lnTo>
                    <a:lnTo>
                      <a:pt x="2510" y="8616"/>
                    </a:lnTo>
                    <a:lnTo>
                      <a:pt x="2657" y="9446"/>
                    </a:lnTo>
                    <a:lnTo>
                      <a:pt x="2787" y="10294"/>
                    </a:lnTo>
                    <a:lnTo>
                      <a:pt x="2916" y="11143"/>
                    </a:lnTo>
                    <a:lnTo>
                      <a:pt x="3026" y="11992"/>
                    </a:lnTo>
                    <a:lnTo>
                      <a:pt x="3137" y="12859"/>
                    </a:lnTo>
                    <a:lnTo>
                      <a:pt x="3211" y="13726"/>
                    </a:lnTo>
                    <a:lnTo>
                      <a:pt x="3285" y="14593"/>
                    </a:lnTo>
                    <a:lnTo>
                      <a:pt x="3359" y="15460"/>
                    </a:lnTo>
                    <a:lnTo>
                      <a:pt x="3414" y="16327"/>
                    </a:lnTo>
                    <a:lnTo>
                      <a:pt x="3451" y="17212"/>
                    </a:lnTo>
                    <a:lnTo>
                      <a:pt x="3469" y="18079"/>
                    </a:lnTo>
                    <a:lnTo>
                      <a:pt x="3488" y="18965"/>
                    </a:lnTo>
                    <a:lnTo>
                      <a:pt x="3469" y="19832"/>
                    </a:lnTo>
                    <a:lnTo>
                      <a:pt x="3469" y="20718"/>
                    </a:lnTo>
                    <a:lnTo>
                      <a:pt x="3432" y="21585"/>
                    </a:lnTo>
                    <a:lnTo>
                      <a:pt x="3395" y="22452"/>
                    </a:lnTo>
                    <a:lnTo>
                      <a:pt x="3340" y="23319"/>
                    </a:lnTo>
                    <a:lnTo>
                      <a:pt x="3285" y="24186"/>
                    </a:lnTo>
                    <a:lnTo>
                      <a:pt x="3211" y="25053"/>
                    </a:lnTo>
                    <a:lnTo>
                      <a:pt x="3119" y="25901"/>
                    </a:lnTo>
                    <a:lnTo>
                      <a:pt x="3008" y="26750"/>
                    </a:lnTo>
                    <a:lnTo>
                      <a:pt x="7048" y="26750"/>
                    </a:lnTo>
                    <a:lnTo>
                      <a:pt x="7011" y="25422"/>
                    </a:lnTo>
                    <a:lnTo>
                      <a:pt x="6974" y="24075"/>
                    </a:lnTo>
                    <a:lnTo>
                      <a:pt x="6919" y="22728"/>
                    </a:lnTo>
                    <a:lnTo>
                      <a:pt x="6845" y="21400"/>
                    </a:lnTo>
                    <a:lnTo>
                      <a:pt x="6734" y="20053"/>
                    </a:lnTo>
                    <a:lnTo>
                      <a:pt x="6605" y="18725"/>
                    </a:lnTo>
                    <a:lnTo>
                      <a:pt x="6439" y="17397"/>
                    </a:lnTo>
                    <a:lnTo>
                      <a:pt x="6255" y="16069"/>
                    </a:lnTo>
                    <a:lnTo>
                      <a:pt x="6089" y="14980"/>
                    </a:lnTo>
                    <a:lnTo>
                      <a:pt x="5886" y="13910"/>
                    </a:lnTo>
                    <a:lnTo>
                      <a:pt x="5646" y="12840"/>
                    </a:lnTo>
                    <a:lnTo>
                      <a:pt x="5388" y="11789"/>
                    </a:lnTo>
                    <a:lnTo>
                      <a:pt x="5111" y="10737"/>
                    </a:lnTo>
                    <a:lnTo>
                      <a:pt x="4816" y="9686"/>
                    </a:lnTo>
                    <a:lnTo>
                      <a:pt x="4465" y="8653"/>
                    </a:lnTo>
                    <a:lnTo>
                      <a:pt x="4096" y="7620"/>
                    </a:lnTo>
                    <a:lnTo>
                      <a:pt x="3709" y="6605"/>
                    </a:lnTo>
                    <a:lnTo>
                      <a:pt x="3266" y="5609"/>
                    </a:lnTo>
                    <a:lnTo>
                      <a:pt x="2805" y="4631"/>
                    </a:lnTo>
                    <a:lnTo>
                      <a:pt x="2325" y="3672"/>
                    </a:lnTo>
                    <a:lnTo>
                      <a:pt x="1790" y="2712"/>
                    </a:lnTo>
                    <a:lnTo>
                      <a:pt x="1219" y="1790"/>
                    </a:lnTo>
                    <a:lnTo>
                      <a:pt x="628" y="886"/>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5" name="Google Shape;2415;p30"/>
              <p:cNvSpPr/>
              <p:nvPr/>
            </p:nvSpPr>
            <p:spPr>
              <a:xfrm>
                <a:off x="3477925" y="5041950"/>
                <a:ext cx="70575" cy="434925"/>
              </a:xfrm>
              <a:custGeom>
                <a:avLst/>
                <a:gdLst/>
                <a:ahLst/>
                <a:cxnLst/>
                <a:rect l="l" t="t" r="r" b="b"/>
                <a:pathLst>
                  <a:path w="2823" h="17397" extrusionOk="0">
                    <a:moveTo>
                      <a:pt x="2823" y="1"/>
                    </a:moveTo>
                    <a:lnTo>
                      <a:pt x="0" y="17397"/>
                    </a:lnTo>
                    <a:lnTo>
                      <a:pt x="1255" y="17397"/>
                    </a:lnTo>
                    <a:lnTo>
                      <a:pt x="1365" y="15220"/>
                    </a:lnTo>
                    <a:lnTo>
                      <a:pt x="1513" y="13043"/>
                    </a:lnTo>
                    <a:lnTo>
                      <a:pt x="1679" y="10866"/>
                    </a:lnTo>
                    <a:lnTo>
                      <a:pt x="1863" y="8690"/>
                    </a:lnTo>
                    <a:lnTo>
                      <a:pt x="2066" y="6513"/>
                    </a:lnTo>
                    <a:lnTo>
                      <a:pt x="2306" y="4336"/>
                    </a:lnTo>
                    <a:lnTo>
                      <a:pt x="2546" y="2159"/>
                    </a:lnTo>
                    <a:lnTo>
                      <a:pt x="282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6" name="Google Shape;2416;p30"/>
              <p:cNvSpPr/>
              <p:nvPr/>
            </p:nvSpPr>
            <p:spPr>
              <a:xfrm>
                <a:off x="3529100" y="5081625"/>
                <a:ext cx="184975" cy="395250"/>
              </a:xfrm>
              <a:custGeom>
                <a:avLst/>
                <a:gdLst/>
                <a:ahLst/>
                <a:cxnLst/>
                <a:rect l="l" t="t" r="r" b="b"/>
                <a:pathLst>
                  <a:path w="7399" h="15810" extrusionOk="0">
                    <a:moveTo>
                      <a:pt x="7398" y="0"/>
                    </a:moveTo>
                    <a:lnTo>
                      <a:pt x="6753" y="886"/>
                    </a:lnTo>
                    <a:lnTo>
                      <a:pt x="6144" y="1790"/>
                    </a:lnTo>
                    <a:lnTo>
                      <a:pt x="5535" y="2712"/>
                    </a:lnTo>
                    <a:lnTo>
                      <a:pt x="4963" y="3653"/>
                    </a:lnTo>
                    <a:lnTo>
                      <a:pt x="4410" y="4594"/>
                    </a:lnTo>
                    <a:lnTo>
                      <a:pt x="3875" y="5553"/>
                    </a:lnTo>
                    <a:lnTo>
                      <a:pt x="3377" y="6531"/>
                    </a:lnTo>
                    <a:lnTo>
                      <a:pt x="2897" y="7527"/>
                    </a:lnTo>
                    <a:lnTo>
                      <a:pt x="2436" y="8523"/>
                    </a:lnTo>
                    <a:lnTo>
                      <a:pt x="2012" y="9538"/>
                    </a:lnTo>
                    <a:lnTo>
                      <a:pt x="1606" y="10571"/>
                    </a:lnTo>
                    <a:lnTo>
                      <a:pt x="1237" y="11604"/>
                    </a:lnTo>
                    <a:lnTo>
                      <a:pt x="886" y="12637"/>
                    </a:lnTo>
                    <a:lnTo>
                      <a:pt x="554" y="13688"/>
                    </a:lnTo>
                    <a:lnTo>
                      <a:pt x="259" y="14758"/>
                    </a:lnTo>
                    <a:lnTo>
                      <a:pt x="1" y="15810"/>
                    </a:lnTo>
                    <a:lnTo>
                      <a:pt x="3063" y="15810"/>
                    </a:lnTo>
                    <a:lnTo>
                      <a:pt x="3211" y="14795"/>
                    </a:lnTo>
                    <a:lnTo>
                      <a:pt x="3377" y="13781"/>
                    </a:lnTo>
                    <a:lnTo>
                      <a:pt x="3561" y="12766"/>
                    </a:lnTo>
                    <a:lnTo>
                      <a:pt x="3764" y="11770"/>
                    </a:lnTo>
                    <a:lnTo>
                      <a:pt x="3986" y="10755"/>
                    </a:lnTo>
                    <a:lnTo>
                      <a:pt x="4207" y="9759"/>
                    </a:lnTo>
                    <a:lnTo>
                      <a:pt x="4465" y="8763"/>
                    </a:lnTo>
                    <a:lnTo>
                      <a:pt x="4723" y="7767"/>
                    </a:lnTo>
                    <a:lnTo>
                      <a:pt x="5000" y="6771"/>
                    </a:lnTo>
                    <a:lnTo>
                      <a:pt x="5295" y="5793"/>
                    </a:lnTo>
                    <a:lnTo>
                      <a:pt x="5609" y="4815"/>
                    </a:lnTo>
                    <a:lnTo>
                      <a:pt x="5941" y="3837"/>
                    </a:lnTo>
                    <a:lnTo>
                      <a:pt x="6291" y="2878"/>
                    </a:lnTo>
                    <a:lnTo>
                      <a:pt x="6642" y="1900"/>
                    </a:lnTo>
                    <a:lnTo>
                      <a:pt x="7011" y="941"/>
                    </a:lnTo>
                    <a:lnTo>
                      <a:pt x="739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7" name="Google Shape;2417;p30"/>
              <p:cNvSpPr/>
              <p:nvPr/>
            </p:nvSpPr>
            <p:spPr>
              <a:xfrm>
                <a:off x="3676225" y="5004125"/>
                <a:ext cx="182650" cy="472750"/>
              </a:xfrm>
              <a:custGeom>
                <a:avLst/>
                <a:gdLst/>
                <a:ahLst/>
                <a:cxnLst/>
                <a:rect l="l" t="t" r="r" b="b"/>
                <a:pathLst>
                  <a:path w="7306" h="18910" extrusionOk="0">
                    <a:moveTo>
                      <a:pt x="1" y="1"/>
                    </a:moveTo>
                    <a:lnTo>
                      <a:pt x="296" y="481"/>
                    </a:lnTo>
                    <a:lnTo>
                      <a:pt x="573" y="979"/>
                    </a:lnTo>
                    <a:lnTo>
                      <a:pt x="849" y="1495"/>
                    </a:lnTo>
                    <a:lnTo>
                      <a:pt x="1108" y="2012"/>
                    </a:lnTo>
                    <a:lnTo>
                      <a:pt x="1624" y="3063"/>
                    </a:lnTo>
                    <a:lnTo>
                      <a:pt x="2104" y="4170"/>
                    </a:lnTo>
                    <a:lnTo>
                      <a:pt x="2565" y="5295"/>
                    </a:lnTo>
                    <a:lnTo>
                      <a:pt x="2989" y="6458"/>
                    </a:lnTo>
                    <a:lnTo>
                      <a:pt x="3395" y="7638"/>
                    </a:lnTo>
                    <a:lnTo>
                      <a:pt x="3764" y="8837"/>
                    </a:lnTo>
                    <a:lnTo>
                      <a:pt x="4096" y="10073"/>
                    </a:lnTo>
                    <a:lnTo>
                      <a:pt x="4410" y="11309"/>
                    </a:lnTo>
                    <a:lnTo>
                      <a:pt x="4686" y="12564"/>
                    </a:lnTo>
                    <a:lnTo>
                      <a:pt x="4945" y="13837"/>
                    </a:lnTo>
                    <a:lnTo>
                      <a:pt x="5166" y="15091"/>
                    </a:lnTo>
                    <a:lnTo>
                      <a:pt x="5351" y="16364"/>
                    </a:lnTo>
                    <a:lnTo>
                      <a:pt x="5517" y="17637"/>
                    </a:lnTo>
                    <a:lnTo>
                      <a:pt x="5646" y="18910"/>
                    </a:lnTo>
                    <a:lnTo>
                      <a:pt x="7306" y="18910"/>
                    </a:lnTo>
                    <a:lnTo>
                      <a:pt x="7066" y="17176"/>
                    </a:lnTo>
                    <a:lnTo>
                      <a:pt x="6937" y="16309"/>
                    </a:lnTo>
                    <a:lnTo>
                      <a:pt x="6789" y="15442"/>
                    </a:lnTo>
                    <a:lnTo>
                      <a:pt x="6623" y="14575"/>
                    </a:lnTo>
                    <a:lnTo>
                      <a:pt x="6439" y="13708"/>
                    </a:lnTo>
                    <a:lnTo>
                      <a:pt x="6254" y="12841"/>
                    </a:lnTo>
                    <a:lnTo>
                      <a:pt x="6052" y="11992"/>
                    </a:lnTo>
                    <a:lnTo>
                      <a:pt x="5830" y="11180"/>
                    </a:lnTo>
                    <a:lnTo>
                      <a:pt x="5590" y="10350"/>
                    </a:lnTo>
                    <a:lnTo>
                      <a:pt x="5332" y="9538"/>
                    </a:lnTo>
                    <a:lnTo>
                      <a:pt x="5055" y="8745"/>
                    </a:lnTo>
                    <a:lnTo>
                      <a:pt x="4760" y="7952"/>
                    </a:lnTo>
                    <a:lnTo>
                      <a:pt x="4447" y="7159"/>
                    </a:lnTo>
                    <a:lnTo>
                      <a:pt x="4096" y="6384"/>
                    </a:lnTo>
                    <a:lnTo>
                      <a:pt x="3746" y="5609"/>
                    </a:lnTo>
                    <a:lnTo>
                      <a:pt x="3358" y="4853"/>
                    </a:lnTo>
                    <a:lnTo>
                      <a:pt x="2952" y="4115"/>
                    </a:lnTo>
                    <a:lnTo>
                      <a:pt x="2528" y="3377"/>
                    </a:lnTo>
                    <a:lnTo>
                      <a:pt x="2067" y="2676"/>
                    </a:lnTo>
                    <a:lnTo>
                      <a:pt x="1587" y="1975"/>
                    </a:lnTo>
                    <a:lnTo>
                      <a:pt x="1089" y="1292"/>
                    </a:lnTo>
                    <a:lnTo>
                      <a:pt x="554" y="647"/>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8" name="Google Shape;2418;p30"/>
              <p:cNvSpPr/>
              <p:nvPr/>
            </p:nvSpPr>
            <p:spPr>
              <a:xfrm>
                <a:off x="2913400" y="4695600"/>
                <a:ext cx="286425" cy="781275"/>
              </a:xfrm>
              <a:custGeom>
                <a:avLst/>
                <a:gdLst/>
                <a:ahLst/>
                <a:cxnLst/>
                <a:rect l="l" t="t" r="r" b="b"/>
                <a:pathLst>
                  <a:path w="11457" h="31251" extrusionOk="0">
                    <a:moveTo>
                      <a:pt x="8487" y="0"/>
                    </a:moveTo>
                    <a:lnTo>
                      <a:pt x="7860" y="1716"/>
                    </a:lnTo>
                    <a:lnTo>
                      <a:pt x="7269" y="3450"/>
                    </a:lnTo>
                    <a:lnTo>
                      <a:pt x="6716" y="5203"/>
                    </a:lnTo>
                    <a:lnTo>
                      <a:pt x="6199" y="6955"/>
                    </a:lnTo>
                    <a:lnTo>
                      <a:pt x="5738" y="8726"/>
                    </a:lnTo>
                    <a:lnTo>
                      <a:pt x="5314" y="10497"/>
                    </a:lnTo>
                    <a:lnTo>
                      <a:pt x="4926" y="12287"/>
                    </a:lnTo>
                    <a:lnTo>
                      <a:pt x="4576" y="14094"/>
                    </a:lnTo>
                    <a:lnTo>
                      <a:pt x="4262" y="15902"/>
                    </a:lnTo>
                    <a:lnTo>
                      <a:pt x="4004" y="17710"/>
                    </a:lnTo>
                    <a:lnTo>
                      <a:pt x="3783" y="19518"/>
                    </a:lnTo>
                    <a:lnTo>
                      <a:pt x="3598" y="21344"/>
                    </a:lnTo>
                    <a:lnTo>
                      <a:pt x="3451" y="23171"/>
                    </a:lnTo>
                    <a:lnTo>
                      <a:pt x="3358" y="24997"/>
                    </a:lnTo>
                    <a:lnTo>
                      <a:pt x="3285" y="26824"/>
                    </a:lnTo>
                    <a:lnTo>
                      <a:pt x="3266" y="28668"/>
                    </a:lnTo>
                    <a:lnTo>
                      <a:pt x="1" y="23466"/>
                    </a:lnTo>
                    <a:lnTo>
                      <a:pt x="1" y="23466"/>
                    </a:lnTo>
                    <a:lnTo>
                      <a:pt x="204" y="23872"/>
                    </a:lnTo>
                    <a:lnTo>
                      <a:pt x="388" y="24278"/>
                    </a:lnTo>
                    <a:lnTo>
                      <a:pt x="776" y="25145"/>
                    </a:lnTo>
                    <a:lnTo>
                      <a:pt x="1126" y="26086"/>
                    </a:lnTo>
                    <a:lnTo>
                      <a:pt x="1477" y="27045"/>
                    </a:lnTo>
                    <a:lnTo>
                      <a:pt x="1790" y="28060"/>
                    </a:lnTo>
                    <a:lnTo>
                      <a:pt x="2104" y="29111"/>
                    </a:lnTo>
                    <a:lnTo>
                      <a:pt x="2381" y="30181"/>
                    </a:lnTo>
                    <a:lnTo>
                      <a:pt x="2639" y="31251"/>
                    </a:lnTo>
                    <a:lnTo>
                      <a:pt x="8524" y="31251"/>
                    </a:lnTo>
                    <a:lnTo>
                      <a:pt x="8561" y="30144"/>
                    </a:lnTo>
                    <a:lnTo>
                      <a:pt x="8598" y="29037"/>
                    </a:lnTo>
                    <a:lnTo>
                      <a:pt x="8671" y="27912"/>
                    </a:lnTo>
                    <a:lnTo>
                      <a:pt x="8764" y="26805"/>
                    </a:lnTo>
                    <a:lnTo>
                      <a:pt x="8874" y="25698"/>
                    </a:lnTo>
                    <a:lnTo>
                      <a:pt x="9003" y="24591"/>
                    </a:lnTo>
                    <a:lnTo>
                      <a:pt x="9169" y="23503"/>
                    </a:lnTo>
                    <a:lnTo>
                      <a:pt x="9335" y="22396"/>
                    </a:lnTo>
                    <a:lnTo>
                      <a:pt x="9520" y="21308"/>
                    </a:lnTo>
                    <a:lnTo>
                      <a:pt x="9741" y="20201"/>
                    </a:lnTo>
                    <a:lnTo>
                      <a:pt x="9981" y="19131"/>
                    </a:lnTo>
                    <a:lnTo>
                      <a:pt x="10239" y="18042"/>
                    </a:lnTo>
                    <a:lnTo>
                      <a:pt x="10516" y="16954"/>
                    </a:lnTo>
                    <a:lnTo>
                      <a:pt x="10811" y="15884"/>
                    </a:lnTo>
                    <a:lnTo>
                      <a:pt x="11125" y="14814"/>
                    </a:lnTo>
                    <a:lnTo>
                      <a:pt x="11457" y="13762"/>
                    </a:lnTo>
                    <a:lnTo>
                      <a:pt x="11070" y="14519"/>
                    </a:lnTo>
                    <a:lnTo>
                      <a:pt x="10701" y="15275"/>
                    </a:lnTo>
                    <a:lnTo>
                      <a:pt x="10350" y="16031"/>
                    </a:lnTo>
                    <a:lnTo>
                      <a:pt x="10000" y="16806"/>
                    </a:lnTo>
                    <a:lnTo>
                      <a:pt x="9649" y="17581"/>
                    </a:lnTo>
                    <a:lnTo>
                      <a:pt x="9317" y="18356"/>
                    </a:lnTo>
                    <a:lnTo>
                      <a:pt x="9003" y="19149"/>
                    </a:lnTo>
                    <a:lnTo>
                      <a:pt x="8690" y="19924"/>
                    </a:lnTo>
                    <a:lnTo>
                      <a:pt x="8395" y="20717"/>
                    </a:lnTo>
                    <a:lnTo>
                      <a:pt x="8099" y="21511"/>
                    </a:lnTo>
                    <a:lnTo>
                      <a:pt x="7823" y="22304"/>
                    </a:lnTo>
                    <a:lnTo>
                      <a:pt x="7564" y="23115"/>
                    </a:lnTo>
                    <a:lnTo>
                      <a:pt x="7306" y="23927"/>
                    </a:lnTo>
                    <a:lnTo>
                      <a:pt x="7066" y="24739"/>
                    </a:lnTo>
                    <a:lnTo>
                      <a:pt x="6845" y="25551"/>
                    </a:lnTo>
                    <a:lnTo>
                      <a:pt x="6624" y="26362"/>
                    </a:lnTo>
                    <a:lnTo>
                      <a:pt x="6550" y="24702"/>
                    </a:lnTo>
                    <a:lnTo>
                      <a:pt x="6513" y="23060"/>
                    </a:lnTo>
                    <a:lnTo>
                      <a:pt x="6476" y="21400"/>
                    </a:lnTo>
                    <a:lnTo>
                      <a:pt x="6495" y="19740"/>
                    </a:lnTo>
                    <a:lnTo>
                      <a:pt x="6513" y="18079"/>
                    </a:lnTo>
                    <a:lnTo>
                      <a:pt x="6568" y="16419"/>
                    </a:lnTo>
                    <a:lnTo>
                      <a:pt x="6661" y="14777"/>
                    </a:lnTo>
                    <a:lnTo>
                      <a:pt x="6753" y="13117"/>
                    </a:lnTo>
                    <a:lnTo>
                      <a:pt x="6882" y="11475"/>
                    </a:lnTo>
                    <a:lnTo>
                      <a:pt x="7048" y="9815"/>
                    </a:lnTo>
                    <a:lnTo>
                      <a:pt x="7214" y="8173"/>
                    </a:lnTo>
                    <a:lnTo>
                      <a:pt x="7417" y="6531"/>
                    </a:lnTo>
                    <a:lnTo>
                      <a:pt x="7657" y="4889"/>
                    </a:lnTo>
                    <a:lnTo>
                      <a:pt x="7897" y="3247"/>
                    </a:lnTo>
                    <a:lnTo>
                      <a:pt x="8173" y="1624"/>
                    </a:lnTo>
                    <a:lnTo>
                      <a:pt x="848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9" name="Google Shape;2419;p30"/>
              <p:cNvSpPr/>
              <p:nvPr/>
            </p:nvSpPr>
            <p:spPr>
              <a:xfrm>
                <a:off x="3135250" y="5282225"/>
                <a:ext cx="44300" cy="194650"/>
              </a:xfrm>
              <a:custGeom>
                <a:avLst/>
                <a:gdLst/>
                <a:ahLst/>
                <a:cxnLst/>
                <a:rect l="l" t="t" r="r" b="b"/>
                <a:pathLst>
                  <a:path w="1772" h="7786" extrusionOk="0">
                    <a:moveTo>
                      <a:pt x="1771" y="1"/>
                    </a:moveTo>
                    <a:lnTo>
                      <a:pt x="0" y="7786"/>
                    </a:lnTo>
                    <a:lnTo>
                      <a:pt x="960" y="7786"/>
                    </a:lnTo>
                    <a:lnTo>
                      <a:pt x="1126" y="5720"/>
                    </a:lnTo>
                    <a:lnTo>
                      <a:pt x="1329" y="3709"/>
                    </a:lnTo>
                    <a:lnTo>
                      <a:pt x="1531" y="1790"/>
                    </a:lnTo>
                    <a:lnTo>
                      <a:pt x="177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0" name="Google Shape;2420;p30"/>
              <p:cNvSpPr/>
              <p:nvPr/>
            </p:nvSpPr>
            <p:spPr>
              <a:xfrm>
                <a:off x="3881450" y="4722800"/>
                <a:ext cx="1014675" cy="754075"/>
              </a:xfrm>
              <a:custGeom>
                <a:avLst/>
                <a:gdLst/>
                <a:ahLst/>
                <a:cxnLst/>
                <a:rect l="l" t="t" r="r" b="b"/>
                <a:pathLst>
                  <a:path w="40587" h="30163" extrusionOk="0">
                    <a:moveTo>
                      <a:pt x="7841" y="10682"/>
                    </a:moveTo>
                    <a:lnTo>
                      <a:pt x="8247" y="11586"/>
                    </a:lnTo>
                    <a:lnTo>
                      <a:pt x="8616" y="12508"/>
                    </a:lnTo>
                    <a:lnTo>
                      <a:pt x="8967" y="13431"/>
                    </a:lnTo>
                    <a:lnTo>
                      <a:pt x="9299" y="14353"/>
                    </a:lnTo>
                    <a:lnTo>
                      <a:pt x="9594" y="15294"/>
                    </a:lnTo>
                    <a:lnTo>
                      <a:pt x="9871" y="16253"/>
                    </a:lnTo>
                    <a:lnTo>
                      <a:pt x="10110" y="17213"/>
                    </a:lnTo>
                    <a:lnTo>
                      <a:pt x="10332" y="18172"/>
                    </a:lnTo>
                    <a:lnTo>
                      <a:pt x="10516" y="19131"/>
                    </a:lnTo>
                    <a:lnTo>
                      <a:pt x="10682" y="20109"/>
                    </a:lnTo>
                    <a:lnTo>
                      <a:pt x="10811" y="21087"/>
                    </a:lnTo>
                    <a:lnTo>
                      <a:pt x="10922" y="22083"/>
                    </a:lnTo>
                    <a:lnTo>
                      <a:pt x="11014" y="23061"/>
                    </a:lnTo>
                    <a:lnTo>
                      <a:pt x="11070" y="24038"/>
                    </a:lnTo>
                    <a:lnTo>
                      <a:pt x="11088" y="25034"/>
                    </a:lnTo>
                    <a:lnTo>
                      <a:pt x="11088" y="26031"/>
                    </a:lnTo>
                    <a:lnTo>
                      <a:pt x="10904" y="25440"/>
                    </a:lnTo>
                    <a:lnTo>
                      <a:pt x="10701" y="24868"/>
                    </a:lnTo>
                    <a:lnTo>
                      <a:pt x="10479" y="24297"/>
                    </a:lnTo>
                    <a:lnTo>
                      <a:pt x="10239" y="23743"/>
                    </a:lnTo>
                    <a:lnTo>
                      <a:pt x="9981" y="23190"/>
                    </a:lnTo>
                    <a:lnTo>
                      <a:pt x="9704" y="22655"/>
                    </a:lnTo>
                    <a:lnTo>
                      <a:pt x="9409" y="22120"/>
                    </a:lnTo>
                    <a:lnTo>
                      <a:pt x="9096" y="21585"/>
                    </a:lnTo>
                    <a:lnTo>
                      <a:pt x="8764" y="21068"/>
                    </a:lnTo>
                    <a:lnTo>
                      <a:pt x="8432" y="20570"/>
                    </a:lnTo>
                    <a:lnTo>
                      <a:pt x="8081" y="20072"/>
                    </a:lnTo>
                    <a:lnTo>
                      <a:pt x="7712" y="19592"/>
                    </a:lnTo>
                    <a:lnTo>
                      <a:pt x="7325" y="19113"/>
                    </a:lnTo>
                    <a:lnTo>
                      <a:pt x="6919" y="18652"/>
                    </a:lnTo>
                    <a:lnTo>
                      <a:pt x="6495" y="18209"/>
                    </a:lnTo>
                    <a:lnTo>
                      <a:pt x="6070" y="17784"/>
                    </a:lnTo>
                    <a:lnTo>
                      <a:pt x="6255" y="16862"/>
                    </a:lnTo>
                    <a:lnTo>
                      <a:pt x="6439" y="15958"/>
                    </a:lnTo>
                    <a:lnTo>
                      <a:pt x="6642" y="15054"/>
                    </a:lnTo>
                    <a:lnTo>
                      <a:pt x="6864" y="14169"/>
                    </a:lnTo>
                    <a:lnTo>
                      <a:pt x="7085" y="13283"/>
                    </a:lnTo>
                    <a:lnTo>
                      <a:pt x="7325" y="12398"/>
                    </a:lnTo>
                    <a:lnTo>
                      <a:pt x="7583" y="11531"/>
                    </a:lnTo>
                    <a:lnTo>
                      <a:pt x="7841" y="10682"/>
                    </a:lnTo>
                    <a:close/>
                    <a:moveTo>
                      <a:pt x="17250" y="1"/>
                    </a:moveTo>
                    <a:lnTo>
                      <a:pt x="17822" y="978"/>
                    </a:lnTo>
                    <a:lnTo>
                      <a:pt x="18393" y="1956"/>
                    </a:lnTo>
                    <a:lnTo>
                      <a:pt x="18947" y="2952"/>
                    </a:lnTo>
                    <a:lnTo>
                      <a:pt x="19482" y="3949"/>
                    </a:lnTo>
                    <a:lnTo>
                      <a:pt x="19998" y="4945"/>
                    </a:lnTo>
                    <a:lnTo>
                      <a:pt x="20515" y="5959"/>
                    </a:lnTo>
                    <a:lnTo>
                      <a:pt x="21013" y="6974"/>
                    </a:lnTo>
                    <a:lnTo>
                      <a:pt x="21511" y="7989"/>
                    </a:lnTo>
                    <a:lnTo>
                      <a:pt x="21972" y="9003"/>
                    </a:lnTo>
                    <a:lnTo>
                      <a:pt x="22452" y="10036"/>
                    </a:lnTo>
                    <a:lnTo>
                      <a:pt x="22895" y="11069"/>
                    </a:lnTo>
                    <a:lnTo>
                      <a:pt x="23337" y="12121"/>
                    </a:lnTo>
                    <a:lnTo>
                      <a:pt x="23762" y="13154"/>
                    </a:lnTo>
                    <a:lnTo>
                      <a:pt x="24186" y="14206"/>
                    </a:lnTo>
                    <a:lnTo>
                      <a:pt x="24592" y="15276"/>
                    </a:lnTo>
                    <a:lnTo>
                      <a:pt x="24979" y="16327"/>
                    </a:lnTo>
                    <a:lnTo>
                      <a:pt x="24721" y="17268"/>
                    </a:lnTo>
                    <a:lnTo>
                      <a:pt x="24463" y="18227"/>
                    </a:lnTo>
                    <a:lnTo>
                      <a:pt x="24002" y="20146"/>
                    </a:lnTo>
                    <a:lnTo>
                      <a:pt x="23559" y="22064"/>
                    </a:lnTo>
                    <a:lnTo>
                      <a:pt x="23153" y="24001"/>
                    </a:lnTo>
                    <a:lnTo>
                      <a:pt x="22563" y="23393"/>
                    </a:lnTo>
                    <a:lnTo>
                      <a:pt x="22766" y="22747"/>
                    </a:lnTo>
                    <a:lnTo>
                      <a:pt x="22987" y="22101"/>
                    </a:lnTo>
                    <a:lnTo>
                      <a:pt x="23208" y="21456"/>
                    </a:lnTo>
                    <a:lnTo>
                      <a:pt x="23448" y="20810"/>
                    </a:lnTo>
                    <a:lnTo>
                      <a:pt x="23098" y="21345"/>
                    </a:lnTo>
                    <a:lnTo>
                      <a:pt x="22766" y="21880"/>
                    </a:lnTo>
                    <a:lnTo>
                      <a:pt x="22434" y="22415"/>
                    </a:lnTo>
                    <a:lnTo>
                      <a:pt x="22120" y="22968"/>
                    </a:lnTo>
                    <a:lnTo>
                      <a:pt x="21677" y="22544"/>
                    </a:lnTo>
                    <a:lnTo>
                      <a:pt x="21216" y="22120"/>
                    </a:lnTo>
                    <a:lnTo>
                      <a:pt x="20755" y="21732"/>
                    </a:lnTo>
                    <a:lnTo>
                      <a:pt x="20275" y="21326"/>
                    </a:lnTo>
                    <a:lnTo>
                      <a:pt x="19795" y="20939"/>
                    </a:lnTo>
                    <a:lnTo>
                      <a:pt x="19297" y="20570"/>
                    </a:lnTo>
                    <a:lnTo>
                      <a:pt x="18799" y="20201"/>
                    </a:lnTo>
                    <a:lnTo>
                      <a:pt x="18301" y="19832"/>
                    </a:lnTo>
                    <a:lnTo>
                      <a:pt x="18449" y="18412"/>
                    </a:lnTo>
                    <a:lnTo>
                      <a:pt x="18633" y="16973"/>
                    </a:lnTo>
                    <a:lnTo>
                      <a:pt x="18172" y="18209"/>
                    </a:lnTo>
                    <a:lnTo>
                      <a:pt x="17729" y="19445"/>
                    </a:lnTo>
                    <a:lnTo>
                      <a:pt x="16825" y="18854"/>
                    </a:lnTo>
                    <a:lnTo>
                      <a:pt x="15866" y="18301"/>
                    </a:lnTo>
                    <a:lnTo>
                      <a:pt x="14907" y="17766"/>
                    </a:lnTo>
                    <a:lnTo>
                      <a:pt x="13929" y="17268"/>
                    </a:lnTo>
                    <a:lnTo>
                      <a:pt x="14815" y="18061"/>
                    </a:lnTo>
                    <a:lnTo>
                      <a:pt x="15700" y="18891"/>
                    </a:lnTo>
                    <a:lnTo>
                      <a:pt x="16549" y="19721"/>
                    </a:lnTo>
                    <a:lnTo>
                      <a:pt x="17360" y="20589"/>
                    </a:lnTo>
                    <a:lnTo>
                      <a:pt x="17010" y="21751"/>
                    </a:lnTo>
                    <a:lnTo>
                      <a:pt x="16678" y="22913"/>
                    </a:lnTo>
                    <a:lnTo>
                      <a:pt x="16364" y="24075"/>
                    </a:lnTo>
                    <a:lnTo>
                      <a:pt x="16069" y="25237"/>
                    </a:lnTo>
                    <a:lnTo>
                      <a:pt x="15792" y="26418"/>
                    </a:lnTo>
                    <a:lnTo>
                      <a:pt x="15552" y="27599"/>
                    </a:lnTo>
                    <a:lnTo>
                      <a:pt x="15331" y="28798"/>
                    </a:lnTo>
                    <a:lnTo>
                      <a:pt x="15110" y="29979"/>
                    </a:lnTo>
                    <a:lnTo>
                      <a:pt x="15202" y="29314"/>
                    </a:lnTo>
                    <a:lnTo>
                      <a:pt x="15276" y="28632"/>
                    </a:lnTo>
                    <a:lnTo>
                      <a:pt x="15313" y="27949"/>
                    </a:lnTo>
                    <a:lnTo>
                      <a:pt x="15331" y="27267"/>
                    </a:lnTo>
                    <a:lnTo>
                      <a:pt x="15331" y="26584"/>
                    </a:lnTo>
                    <a:lnTo>
                      <a:pt x="15294" y="25920"/>
                    </a:lnTo>
                    <a:lnTo>
                      <a:pt x="15257" y="25237"/>
                    </a:lnTo>
                    <a:lnTo>
                      <a:pt x="15184" y="24555"/>
                    </a:lnTo>
                    <a:lnTo>
                      <a:pt x="15110" y="23891"/>
                    </a:lnTo>
                    <a:lnTo>
                      <a:pt x="14999" y="23208"/>
                    </a:lnTo>
                    <a:lnTo>
                      <a:pt x="14870" y="22544"/>
                    </a:lnTo>
                    <a:lnTo>
                      <a:pt x="14722" y="21880"/>
                    </a:lnTo>
                    <a:lnTo>
                      <a:pt x="14556" y="21216"/>
                    </a:lnTo>
                    <a:lnTo>
                      <a:pt x="14372" y="20570"/>
                    </a:lnTo>
                    <a:lnTo>
                      <a:pt x="14169" y="19906"/>
                    </a:lnTo>
                    <a:lnTo>
                      <a:pt x="13948" y="19279"/>
                    </a:lnTo>
                    <a:lnTo>
                      <a:pt x="13708" y="18633"/>
                    </a:lnTo>
                    <a:lnTo>
                      <a:pt x="13449" y="18006"/>
                    </a:lnTo>
                    <a:lnTo>
                      <a:pt x="13173" y="17379"/>
                    </a:lnTo>
                    <a:lnTo>
                      <a:pt x="12878" y="16770"/>
                    </a:lnTo>
                    <a:lnTo>
                      <a:pt x="12545" y="16161"/>
                    </a:lnTo>
                    <a:lnTo>
                      <a:pt x="12213" y="15571"/>
                    </a:lnTo>
                    <a:lnTo>
                      <a:pt x="11863" y="14999"/>
                    </a:lnTo>
                    <a:lnTo>
                      <a:pt x="11494" y="14427"/>
                    </a:lnTo>
                    <a:lnTo>
                      <a:pt x="11125" y="13855"/>
                    </a:lnTo>
                    <a:lnTo>
                      <a:pt x="10719" y="13302"/>
                    </a:lnTo>
                    <a:lnTo>
                      <a:pt x="10295" y="12767"/>
                    </a:lnTo>
                    <a:lnTo>
                      <a:pt x="9871" y="12250"/>
                    </a:lnTo>
                    <a:lnTo>
                      <a:pt x="9409" y="11734"/>
                    </a:lnTo>
                    <a:lnTo>
                      <a:pt x="8948" y="11254"/>
                    </a:lnTo>
                    <a:lnTo>
                      <a:pt x="8468" y="10774"/>
                    </a:lnTo>
                    <a:lnTo>
                      <a:pt x="7970" y="10295"/>
                    </a:lnTo>
                    <a:lnTo>
                      <a:pt x="8395" y="9040"/>
                    </a:lnTo>
                    <a:lnTo>
                      <a:pt x="8837" y="7804"/>
                    </a:lnTo>
                    <a:lnTo>
                      <a:pt x="9317" y="6605"/>
                    </a:lnTo>
                    <a:lnTo>
                      <a:pt x="9834" y="5443"/>
                    </a:lnTo>
                    <a:lnTo>
                      <a:pt x="9372" y="5978"/>
                    </a:lnTo>
                    <a:lnTo>
                      <a:pt x="8930" y="6513"/>
                    </a:lnTo>
                    <a:lnTo>
                      <a:pt x="8487" y="7048"/>
                    </a:lnTo>
                    <a:lnTo>
                      <a:pt x="8063" y="7601"/>
                    </a:lnTo>
                    <a:lnTo>
                      <a:pt x="7657" y="8173"/>
                    </a:lnTo>
                    <a:lnTo>
                      <a:pt x="7251" y="8745"/>
                    </a:lnTo>
                    <a:lnTo>
                      <a:pt x="6864" y="9335"/>
                    </a:lnTo>
                    <a:lnTo>
                      <a:pt x="6476" y="9926"/>
                    </a:lnTo>
                    <a:lnTo>
                      <a:pt x="6126" y="10516"/>
                    </a:lnTo>
                    <a:lnTo>
                      <a:pt x="5775" y="11125"/>
                    </a:lnTo>
                    <a:lnTo>
                      <a:pt x="5425" y="11734"/>
                    </a:lnTo>
                    <a:lnTo>
                      <a:pt x="5111" y="12361"/>
                    </a:lnTo>
                    <a:lnTo>
                      <a:pt x="4797" y="12988"/>
                    </a:lnTo>
                    <a:lnTo>
                      <a:pt x="4502" y="13615"/>
                    </a:lnTo>
                    <a:lnTo>
                      <a:pt x="4207" y="14261"/>
                    </a:lnTo>
                    <a:lnTo>
                      <a:pt x="3949" y="14907"/>
                    </a:lnTo>
                    <a:lnTo>
                      <a:pt x="4023" y="14113"/>
                    </a:lnTo>
                    <a:lnTo>
                      <a:pt x="4078" y="13338"/>
                    </a:lnTo>
                    <a:lnTo>
                      <a:pt x="4115" y="12564"/>
                    </a:lnTo>
                    <a:lnTo>
                      <a:pt x="4152" y="11770"/>
                    </a:lnTo>
                    <a:lnTo>
                      <a:pt x="4170" y="10996"/>
                    </a:lnTo>
                    <a:lnTo>
                      <a:pt x="4170" y="10202"/>
                    </a:lnTo>
                    <a:lnTo>
                      <a:pt x="4152" y="9428"/>
                    </a:lnTo>
                    <a:lnTo>
                      <a:pt x="4133" y="8653"/>
                    </a:lnTo>
                    <a:lnTo>
                      <a:pt x="4078" y="7859"/>
                    </a:lnTo>
                    <a:lnTo>
                      <a:pt x="4041" y="7085"/>
                    </a:lnTo>
                    <a:lnTo>
                      <a:pt x="3967" y="6310"/>
                    </a:lnTo>
                    <a:lnTo>
                      <a:pt x="3875" y="5535"/>
                    </a:lnTo>
                    <a:lnTo>
                      <a:pt x="3783" y="4760"/>
                    </a:lnTo>
                    <a:lnTo>
                      <a:pt x="3672" y="3985"/>
                    </a:lnTo>
                    <a:lnTo>
                      <a:pt x="3561" y="3211"/>
                    </a:lnTo>
                    <a:lnTo>
                      <a:pt x="3432" y="2436"/>
                    </a:lnTo>
                    <a:lnTo>
                      <a:pt x="3395" y="3727"/>
                    </a:lnTo>
                    <a:lnTo>
                      <a:pt x="3358" y="5000"/>
                    </a:lnTo>
                    <a:lnTo>
                      <a:pt x="3303" y="6291"/>
                    </a:lnTo>
                    <a:lnTo>
                      <a:pt x="3248" y="7583"/>
                    </a:lnTo>
                    <a:lnTo>
                      <a:pt x="3156" y="8856"/>
                    </a:lnTo>
                    <a:lnTo>
                      <a:pt x="3063" y="10147"/>
                    </a:lnTo>
                    <a:lnTo>
                      <a:pt x="2971" y="11420"/>
                    </a:lnTo>
                    <a:lnTo>
                      <a:pt x="2842" y="12711"/>
                    </a:lnTo>
                    <a:lnTo>
                      <a:pt x="2713" y="13984"/>
                    </a:lnTo>
                    <a:lnTo>
                      <a:pt x="2584" y="15257"/>
                    </a:lnTo>
                    <a:lnTo>
                      <a:pt x="2418" y="16530"/>
                    </a:lnTo>
                    <a:lnTo>
                      <a:pt x="2252" y="17821"/>
                    </a:lnTo>
                    <a:lnTo>
                      <a:pt x="2067" y="19094"/>
                    </a:lnTo>
                    <a:lnTo>
                      <a:pt x="1883" y="20349"/>
                    </a:lnTo>
                    <a:lnTo>
                      <a:pt x="1680" y="21622"/>
                    </a:lnTo>
                    <a:lnTo>
                      <a:pt x="1458" y="22895"/>
                    </a:lnTo>
                    <a:lnTo>
                      <a:pt x="1" y="13006"/>
                    </a:lnTo>
                    <a:lnTo>
                      <a:pt x="149" y="15146"/>
                    </a:lnTo>
                    <a:lnTo>
                      <a:pt x="241" y="17286"/>
                    </a:lnTo>
                    <a:lnTo>
                      <a:pt x="315" y="19426"/>
                    </a:lnTo>
                    <a:lnTo>
                      <a:pt x="351" y="21585"/>
                    </a:lnTo>
                    <a:lnTo>
                      <a:pt x="370" y="23725"/>
                    </a:lnTo>
                    <a:lnTo>
                      <a:pt x="351" y="25883"/>
                    </a:lnTo>
                    <a:lnTo>
                      <a:pt x="296" y="28023"/>
                    </a:lnTo>
                    <a:lnTo>
                      <a:pt x="204" y="30163"/>
                    </a:lnTo>
                    <a:lnTo>
                      <a:pt x="4779" y="30163"/>
                    </a:lnTo>
                    <a:lnTo>
                      <a:pt x="4816" y="28687"/>
                    </a:lnTo>
                    <a:lnTo>
                      <a:pt x="4908" y="27211"/>
                    </a:lnTo>
                    <a:lnTo>
                      <a:pt x="5019" y="25717"/>
                    </a:lnTo>
                    <a:lnTo>
                      <a:pt x="5148" y="24223"/>
                    </a:lnTo>
                    <a:lnTo>
                      <a:pt x="5314" y="22710"/>
                    </a:lnTo>
                    <a:lnTo>
                      <a:pt x="5517" y="21216"/>
                    </a:lnTo>
                    <a:lnTo>
                      <a:pt x="5738" y="19740"/>
                    </a:lnTo>
                    <a:lnTo>
                      <a:pt x="5978" y="18264"/>
                    </a:lnTo>
                    <a:lnTo>
                      <a:pt x="6292" y="18910"/>
                    </a:lnTo>
                    <a:lnTo>
                      <a:pt x="6605" y="19574"/>
                    </a:lnTo>
                    <a:lnTo>
                      <a:pt x="6882" y="20275"/>
                    </a:lnTo>
                    <a:lnTo>
                      <a:pt x="7159" y="20976"/>
                    </a:lnTo>
                    <a:lnTo>
                      <a:pt x="7435" y="21677"/>
                    </a:lnTo>
                    <a:lnTo>
                      <a:pt x="7675" y="22415"/>
                    </a:lnTo>
                    <a:lnTo>
                      <a:pt x="7915" y="23153"/>
                    </a:lnTo>
                    <a:lnTo>
                      <a:pt x="8155" y="23909"/>
                    </a:lnTo>
                    <a:lnTo>
                      <a:pt x="8358" y="24666"/>
                    </a:lnTo>
                    <a:lnTo>
                      <a:pt x="8561" y="25440"/>
                    </a:lnTo>
                    <a:lnTo>
                      <a:pt x="8764" y="26215"/>
                    </a:lnTo>
                    <a:lnTo>
                      <a:pt x="8930" y="27008"/>
                    </a:lnTo>
                    <a:lnTo>
                      <a:pt x="9096" y="27783"/>
                    </a:lnTo>
                    <a:lnTo>
                      <a:pt x="9243" y="28576"/>
                    </a:lnTo>
                    <a:lnTo>
                      <a:pt x="9372" y="29370"/>
                    </a:lnTo>
                    <a:lnTo>
                      <a:pt x="9502" y="30163"/>
                    </a:lnTo>
                    <a:lnTo>
                      <a:pt x="17803" y="30163"/>
                    </a:lnTo>
                    <a:lnTo>
                      <a:pt x="17803" y="29075"/>
                    </a:lnTo>
                    <a:lnTo>
                      <a:pt x="17822" y="27986"/>
                    </a:lnTo>
                    <a:lnTo>
                      <a:pt x="17840" y="26898"/>
                    </a:lnTo>
                    <a:lnTo>
                      <a:pt x="17877" y="25809"/>
                    </a:lnTo>
                    <a:lnTo>
                      <a:pt x="17932" y="24721"/>
                    </a:lnTo>
                    <a:lnTo>
                      <a:pt x="17988" y="23632"/>
                    </a:lnTo>
                    <a:lnTo>
                      <a:pt x="18061" y="22544"/>
                    </a:lnTo>
                    <a:lnTo>
                      <a:pt x="18154" y="21456"/>
                    </a:lnTo>
                    <a:lnTo>
                      <a:pt x="18910" y="22323"/>
                    </a:lnTo>
                    <a:lnTo>
                      <a:pt x="19648" y="23208"/>
                    </a:lnTo>
                    <a:lnTo>
                      <a:pt x="20367" y="24112"/>
                    </a:lnTo>
                    <a:lnTo>
                      <a:pt x="21050" y="25034"/>
                    </a:lnTo>
                    <a:lnTo>
                      <a:pt x="20773" y="25662"/>
                    </a:lnTo>
                    <a:lnTo>
                      <a:pt x="20496" y="26289"/>
                    </a:lnTo>
                    <a:lnTo>
                      <a:pt x="20238" y="26916"/>
                    </a:lnTo>
                    <a:lnTo>
                      <a:pt x="19998" y="27562"/>
                    </a:lnTo>
                    <a:lnTo>
                      <a:pt x="19759" y="28208"/>
                    </a:lnTo>
                    <a:lnTo>
                      <a:pt x="19556" y="28853"/>
                    </a:lnTo>
                    <a:lnTo>
                      <a:pt x="19353" y="29517"/>
                    </a:lnTo>
                    <a:lnTo>
                      <a:pt x="19150" y="30163"/>
                    </a:lnTo>
                    <a:lnTo>
                      <a:pt x="21179" y="30163"/>
                    </a:lnTo>
                    <a:lnTo>
                      <a:pt x="21308" y="29167"/>
                    </a:lnTo>
                    <a:lnTo>
                      <a:pt x="21456" y="28152"/>
                    </a:lnTo>
                    <a:lnTo>
                      <a:pt x="21640" y="27156"/>
                    </a:lnTo>
                    <a:lnTo>
                      <a:pt x="21843" y="26160"/>
                    </a:lnTo>
                    <a:lnTo>
                      <a:pt x="22194" y="26676"/>
                    </a:lnTo>
                    <a:lnTo>
                      <a:pt x="22544" y="27211"/>
                    </a:lnTo>
                    <a:lnTo>
                      <a:pt x="22286" y="28687"/>
                    </a:lnTo>
                    <a:lnTo>
                      <a:pt x="22028" y="30163"/>
                    </a:lnTo>
                    <a:lnTo>
                      <a:pt x="27802" y="30163"/>
                    </a:lnTo>
                    <a:lnTo>
                      <a:pt x="27304" y="29370"/>
                    </a:lnTo>
                    <a:lnTo>
                      <a:pt x="26806" y="28576"/>
                    </a:lnTo>
                    <a:lnTo>
                      <a:pt x="26271" y="27783"/>
                    </a:lnTo>
                    <a:lnTo>
                      <a:pt x="25717" y="27027"/>
                    </a:lnTo>
                    <a:lnTo>
                      <a:pt x="25846" y="25348"/>
                    </a:lnTo>
                    <a:lnTo>
                      <a:pt x="25976" y="23669"/>
                    </a:lnTo>
                    <a:lnTo>
                      <a:pt x="26142" y="21991"/>
                    </a:lnTo>
                    <a:lnTo>
                      <a:pt x="26326" y="20312"/>
                    </a:lnTo>
                    <a:lnTo>
                      <a:pt x="26695" y="21529"/>
                    </a:lnTo>
                    <a:lnTo>
                      <a:pt x="27064" y="22747"/>
                    </a:lnTo>
                    <a:lnTo>
                      <a:pt x="27396" y="23965"/>
                    </a:lnTo>
                    <a:lnTo>
                      <a:pt x="27728" y="25201"/>
                    </a:lnTo>
                    <a:lnTo>
                      <a:pt x="28042" y="26437"/>
                    </a:lnTo>
                    <a:lnTo>
                      <a:pt x="28337" y="27673"/>
                    </a:lnTo>
                    <a:lnTo>
                      <a:pt x="28614" y="28927"/>
                    </a:lnTo>
                    <a:lnTo>
                      <a:pt x="28872" y="30163"/>
                    </a:lnTo>
                    <a:lnTo>
                      <a:pt x="33650" y="30163"/>
                    </a:lnTo>
                    <a:lnTo>
                      <a:pt x="32893" y="28318"/>
                    </a:lnTo>
                    <a:lnTo>
                      <a:pt x="32119" y="26492"/>
                    </a:lnTo>
                    <a:lnTo>
                      <a:pt x="31307" y="24666"/>
                    </a:lnTo>
                    <a:lnTo>
                      <a:pt x="30477" y="22839"/>
                    </a:lnTo>
                    <a:lnTo>
                      <a:pt x="29628" y="21050"/>
                    </a:lnTo>
                    <a:lnTo>
                      <a:pt x="28743" y="19242"/>
                    </a:lnTo>
                    <a:lnTo>
                      <a:pt x="27857" y="17471"/>
                    </a:lnTo>
                    <a:lnTo>
                      <a:pt x="26916" y="15700"/>
                    </a:lnTo>
                    <a:lnTo>
                      <a:pt x="27248" y="13541"/>
                    </a:lnTo>
                    <a:lnTo>
                      <a:pt x="27617" y="11401"/>
                    </a:lnTo>
                    <a:lnTo>
                      <a:pt x="28392" y="12435"/>
                    </a:lnTo>
                    <a:lnTo>
                      <a:pt x="29130" y="13486"/>
                    </a:lnTo>
                    <a:lnTo>
                      <a:pt x="29831" y="14575"/>
                    </a:lnTo>
                    <a:lnTo>
                      <a:pt x="30495" y="15681"/>
                    </a:lnTo>
                    <a:lnTo>
                      <a:pt x="31141" y="16807"/>
                    </a:lnTo>
                    <a:lnTo>
                      <a:pt x="31731" y="17932"/>
                    </a:lnTo>
                    <a:lnTo>
                      <a:pt x="32303" y="19094"/>
                    </a:lnTo>
                    <a:lnTo>
                      <a:pt x="32820" y="20275"/>
                    </a:lnTo>
                    <a:lnTo>
                      <a:pt x="33318" y="21474"/>
                    </a:lnTo>
                    <a:lnTo>
                      <a:pt x="33760" y="22673"/>
                    </a:lnTo>
                    <a:lnTo>
                      <a:pt x="34185" y="23909"/>
                    </a:lnTo>
                    <a:lnTo>
                      <a:pt x="34554" y="25127"/>
                    </a:lnTo>
                    <a:lnTo>
                      <a:pt x="34904" y="26381"/>
                    </a:lnTo>
                    <a:lnTo>
                      <a:pt x="35199" y="27636"/>
                    </a:lnTo>
                    <a:lnTo>
                      <a:pt x="35458" y="28890"/>
                    </a:lnTo>
                    <a:lnTo>
                      <a:pt x="35679" y="30163"/>
                    </a:lnTo>
                    <a:lnTo>
                      <a:pt x="40586" y="30163"/>
                    </a:lnTo>
                    <a:lnTo>
                      <a:pt x="40383" y="29462"/>
                    </a:lnTo>
                    <a:lnTo>
                      <a:pt x="40162" y="28779"/>
                    </a:lnTo>
                    <a:lnTo>
                      <a:pt x="39922" y="28097"/>
                    </a:lnTo>
                    <a:lnTo>
                      <a:pt x="39664" y="27414"/>
                    </a:lnTo>
                    <a:lnTo>
                      <a:pt x="39406" y="26732"/>
                    </a:lnTo>
                    <a:lnTo>
                      <a:pt x="39129" y="26049"/>
                    </a:lnTo>
                    <a:lnTo>
                      <a:pt x="38834" y="25385"/>
                    </a:lnTo>
                    <a:lnTo>
                      <a:pt x="38538" y="24721"/>
                    </a:lnTo>
                    <a:lnTo>
                      <a:pt x="38225" y="24075"/>
                    </a:lnTo>
                    <a:lnTo>
                      <a:pt x="37893" y="23430"/>
                    </a:lnTo>
                    <a:lnTo>
                      <a:pt x="37542" y="22784"/>
                    </a:lnTo>
                    <a:lnTo>
                      <a:pt x="37192" y="22157"/>
                    </a:lnTo>
                    <a:lnTo>
                      <a:pt x="36823" y="21529"/>
                    </a:lnTo>
                    <a:lnTo>
                      <a:pt x="36435" y="20902"/>
                    </a:lnTo>
                    <a:lnTo>
                      <a:pt x="36048" y="20293"/>
                    </a:lnTo>
                    <a:lnTo>
                      <a:pt x="35642" y="19685"/>
                    </a:lnTo>
                    <a:lnTo>
                      <a:pt x="35218" y="19094"/>
                    </a:lnTo>
                    <a:lnTo>
                      <a:pt x="34794" y="18504"/>
                    </a:lnTo>
                    <a:lnTo>
                      <a:pt x="34351" y="17932"/>
                    </a:lnTo>
                    <a:lnTo>
                      <a:pt x="33908" y="17360"/>
                    </a:lnTo>
                    <a:lnTo>
                      <a:pt x="33447" y="16807"/>
                    </a:lnTo>
                    <a:lnTo>
                      <a:pt x="32967" y="16253"/>
                    </a:lnTo>
                    <a:lnTo>
                      <a:pt x="32469" y="15700"/>
                    </a:lnTo>
                    <a:lnTo>
                      <a:pt x="31971" y="15183"/>
                    </a:lnTo>
                    <a:lnTo>
                      <a:pt x="31473" y="14648"/>
                    </a:lnTo>
                    <a:lnTo>
                      <a:pt x="30956" y="14150"/>
                    </a:lnTo>
                    <a:lnTo>
                      <a:pt x="30421" y="13652"/>
                    </a:lnTo>
                    <a:lnTo>
                      <a:pt x="29886" y="13154"/>
                    </a:lnTo>
                    <a:lnTo>
                      <a:pt x="29333" y="12693"/>
                    </a:lnTo>
                    <a:lnTo>
                      <a:pt x="28780" y="12213"/>
                    </a:lnTo>
                    <a:lnTo>
                      <a:pt x="28208" y="11770"/>
                    </a:lnTo>
                    <a:lnTo>
                      <a:pt x="27636" y="11328"/>
                    </a:lnTo>
                    <a:lnTo>
                      <a:pt x="27857" y="10073"/>
                    </a:lnTo>
                    <a:lnTo>
                      <a:pt x="28097" y="8819"/>
                    </a:lnTo>
                    <a:lnTo>
                      <a:pt x="28577" y="6365"/>
                    </a:lnTo>
                    <a:lnTo>
                      <a:pt x="28189" y="7251"/>
                    </a:lnTo>
                    <a:lnTo>
                      <a:pt x="27802" y="8136"/>
                    </a:lnTo>
                    <a:lnTo>
                      <a:pt x="27433" y="9040"/>
                    </a:lnTo>
                    <a:lnTo>
                      <a:pt x="27082" y="9944"/>
                    </a:lnTo>
                    <a:lnTo>
                      <a:pt x="26732" y="10866"/>
                    </a:lnTo>
                    <a:lnTo>
                      <a:pt x="26400" y="11770"/>
                    </a:lnTo>
                    <a:lnTo>
                      <a:pt x="26086" y="12693"/>
                    </a:lnTo>
                    <a:lnTo>
                      <a:pt x="25791" y="13615"/>
                    </a:lnTo>
                    <a:lnTo>
                      <a:pt x="24813" y="11863"/>
                    </a:lnTo>
                    <a:lnTo>
                      <a:pt x="23799" y="10129"/>
                    </a:lnTo>
                    <a:lnTo>
                      <a:pt x="22766" y="8413"/>
                    </a:lnTo>
                    <a:lnTo>
                      <a:pt x="21714" y="6697"/>
                    </a:lnTo>
                    <a:lnTo>
                      <a:pt x="20626" y="5000"/>
                    </a:lnTo>
                    <a:lnTo>
                      <a:pt x="19537" y="3321"/>
                    </a:lnTo>
                    <a:lnTo>
                      <a:pt x="18412" y="1661"/>
                    </a:lnTo>
                    <a:lnTo>
                      <a:pt x="1725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1" name="Google Shape;2421;p30"/>
              <p:cNvSpPr/>
              <p:nvPr/>
            </p:nvSpPr>
            <p:spPr>
              <a:xfrm>
                <a:off x="4584325" y="4669300"/>
                <a:ext cx="686750" cy="807575"/>
              </a:xfrm>
              <a:custGeom>
                <a:avLst/>
                <a:gdLst/>
                <a:ahLst/>
                <a:cxnLst/>
                <a:rect l="l" t="t" r="r" b="b"/>
                <a:pathLst>
                  <a:path w="27470" h="32303" extrusionOk="0">
                    <a:moveTo>
                      <a:pt x="0" y="1"/>
                    </a:moveTo>
                    <a:lnTo>
                      <a:pt x="812" y="794"/>
                    </a:lnTo>
                    <a:lnTo>
                      <a:pt x="1587" y="1606"/>
                    </a:lnTo>
                    <a:lnTo>
                      <a:pt x="2362" y="2436"/>
                    </a:lnTo>
                    <a:lnTo>
                      <a:pt x="3100" y="3284"/>
                    </a:lnTo>
                    <a:lnTo>
                      <a:pt x="3819" y="4151"/>
                    </a:lnTo>
                    <a:lnTo>
                      <a:pt x="4502" y="5037"/>
                    </a:lnTo>
                    <a:lnTo>
                      <a:pt x="5184" y="5941"/>
                    </a:lnTo>
                    <a:lnTo>
                      <a:pt x="5830" y="6863"/>
                    </a:lnTo>
                    <a:lnTo>
                      <a:pt x="6457" y="7786"/>
                    </a:lnTo>
                    <a:lnTo>
                      <a:pt x="7066" y="8745"/>
                    </a:lnTo>
                    <a:lnTo>
                      <a:pt x="7638" y="9723"/>
                    </a:lnTo>
                    <a:lnTo>
                      <a:pt x="8191" y="10700"/>
                    </a:lnTo>
                    <a:lnTo>
                      <a:pt x="8708" y="11697"/>
                    </a:lnTo>
                    <a:lnTo>
                      <a:pt x="9224" y="12693"/>
                    </a:lnTo>
                    <a:lnTo>
                      <a:pt x="9704" y="13726"/>
                    </a:lnTo>
                    <a:lnTo>
                      <a:pt x="10147" y="14759"/>
                    </a:lnTo>
                    <a:lnTo>
                      <a:pt x="10571" y="15792"/>
                    </a:lnTo>
                    <a:lnTo>
                      <a:pt x="10977" y="16862"/>
                    </a:lnTo>
                    <a:lnTo>
                      <a:pt x="11346" y="17914"/>
                    </a:lnTo>
                    <a:lnTo>
                      <a:pt x="11696" y="18984"/>
                    </a:lnTo>
                    <a:lnTo>
                      <a:pt x="12028" y="20072"/>
                    </a:lnTo>
                    <a:lnTo>
                      <a:pt x="12324" y="21160"/>
                    </a:lnTo>
                    <a:lnTo>
                      <a:pt x="12582" y="22249"/>
                    </a:lnTo>
                    <a:lnTo>
                      <a:pt x="12822" y="23356"/>
                    </a:lnTo>
                    <a:lnTo>
                      <a:pt x="13043" y="24463"/>
                    </a:lnTo>
                    <a:lnTo>
                      <a:pt x="13228" y="25570"/>
                    </a:lnTo>
                    <a:lnTo>
                      <a:pt x="13375" y="26695"/>
                    </a:lnTo>
                    <a:lnTo>
                      <a:pt x="13504" y="27802"/>
                    </a:lnTo>
                    <a:lnTo>
                      <a:pt x="13615" y="28927"/>
                    </a:lnTo>
                    <a:lnTo>
                      <a:pt x="13670" y="30052"/>
                    </a:lnTo>
                    <a:lnTo>
                      <a:pt x="13726" y="31178"/>
                    </a:lnTo>
                    <a:lnTo>
                      <a:pt x="13726" y="32303"/>
                    </a:lnTo>
                    <a:lnTo>
                      <a:pt x="26639" y="32303"/>
                    </a:lnTo>
                    <a:lnTo>
                      <a:pt x="26639" y="30661"/>
                    </a:lnTo>
                    <a:lnTo>
                      <a:pt x="26676" y="29001"/>
                    </a:lnTo>
                    <a:lnTo>
                      <a:pt x="26750" y="27341"/>
                    </a:lnTo>
                    <a:lnTo>
                      <a:pt x="26842" y="25699"/>
                    </a:lnTo>
                    <a:lnTo>
                      <a:pt x="26953" y="24057"/>
                    </a:lnTo>
                    <a:lnTo>
                      <a:pt x="27100" y="22396"/>
                    </a:lnTo>
                    <a:lnTo>
                      <a:pt x="27266" y="20755"/>
                    </a:lnTo>
                    <a:lnTo>
                      <a:pt x="27469" y="19113"/>
                    </a:lnTo>
                    <a:lnTo>
                      <a:pt x="26879" y="20699"/>
                    </a:lnTo>
                    <a:lnTo>
                      <a:pt x="26344" y="22286"/>
                    </a:lnTo>
                    <a:lnTo>
                      <a:pt x="25846" y="23909"/>
                    </a:lnTo>
                    <a:lnTo>
                      <a:pt x="25385" y="25533"/>
                    </a:lnTo>
                    <a:lnTo>
                      <a:pt x="24960" y="27156"/>
                    </a:lnTo>
                    <a:lnTo>
                      <a:pt x="24591" y="28816"/>
                    </a:lnTo>
                    <a:lnTo>
                      <a:pt x="24241" y="30458"/>
                    </a:lnTo>
                    <a:lnTo>
                      <a:pt x="23964" y="32119"/>
                    </a:lnTo>
                    <a:lnTo>
                      <a:pt x="24038" y="31418"/>
                    </a:lnTo>
                    <a:lnTo>
                      <a:pt x="24112" y="30735"/>
                    </a:lnTo>
                    <a:lnTo>
                      <a:pt x="24149" y="30034"/>
                    </a:lnTo>
                    <a:lnTo>
                      <a:pt x="24167" y="29314"/>
                    </a:lnTo>
                    <a:lnTo>
                      <a:pt x="24167" y="28613"/>
                    </a:lnTo>
                    <a:lnTo>
                      <a:pt x="24130" y="27912"/>
                    </a:lnTo>
                    <a:lnTo>
                      <a:pt x="24075" y="27211"/>
                    </a:lnTo>
                    <a:lnTo>
                      <a:pt x="24020" y="26529"/>
                    </a:lnTo>
                    <a:lnTo>
                      <a:pt x="23909" y="25828"/>
                    </a:lnTo>
                    <a:lnTo>
                      <a:pt x="23798" y="25127"/>
                    </a:lnTo>
                    <a:lnTo>
                      <a:pt x="23669" y="24444"/>
                    </a:lnTo>
                    <a:lnTo>
                      <a:pt x="23503" y="23762"/>
                    </a:lnTo>
                    <a:lnTo>
                      <a:pt x="23319" y="23079"/>
                    </a:lnTo>
                    <a:lnTo>
                      <a:pt x="23134" y="22415"/>
                    </a:lnTo>
                    <a:lnTo>
                      <a:pt x="22913" y="21732"/>
                    </a:lnTo>
                    <a:lnTo>
                      <a:pt x="22673" y="21087"/>
                    </a:lnTo>
                    <a:lnTo>
                      <a:pt x="22396" y="20423"/>
                    </a:lnTo>
                    <a:lnTo>
                      <a:pt x="22119" y="19777"/>
                    </a:lnTo>
                    <a:lnTo>
                      <a:pt x="21824" y="19150"/>
                    </a:lnTo>
                    <a:lnTo>
                      <a:pt x="21511" y="18522"/>
                    </a:lnTo>
                    <a:lnTo>
                      <a:pt x="21160" y="17895"/>
                    </a:lnTo>
                    <a:lnTo>
                      <a:pt x="20810" y="17305"/>
                    </a:lnTo>
                    <a:lnTo>
                      <a:pt x="20441" y="16696"/>
                    </a:lnTo>
                    <a:lnTo>
                      <a:pt x="20035" y="16124"/>
                    </a:lnTo>
                    <a:lnTo>
                      <a:pt x="19629" y="15552"/>
                    </a:lnTo>
                    <a:lnTo>
                      <a:pt x="19205" y="14999"/>
                    </a:lnTo>
                    <a:lnTo>
                      <a:pt x="18762" y="14464"/>
                    </a:lnTo>
                    <a:lnTo>
                      <a:pt x="18301" y="13929"/>
                    </a:lnTo>
                    <a:lnTo>
                      <a:pt x="17821" y="13412"/>
                    </a:lnTo>
                    <a:lnTo>
                      <a:pt x="17323" y="12914"/>
                    </a:lnTo>
                    <a:lnTo>
                      <a:pt x="16806" y="12435"/>
                    </a:lnTo>
                    <a:lnTo>
                      <a:pt x="16271" y="11973"/>
                    </a:lnTo>
                    <a:lnTo>
                      <a:pt x="16271" y="11973"/>
                    </a:lnTo>
                    <a:lnTo>
                      <a:pt x="16714" y="12933"/>
                    </a:lnTo>
                    <a:lnTo>
                      <a:pt x="17139" y="13892"/>
                    </a:lnTo>
                    <a:lnTo>
                      <a:pt x="17544" y="14851"/>
                    </a:lnTo>
                    <a:lnTo>
                      <a:pt x="17895" y="15829"/>
                    </a:lnTo>
                    <a:lnTo>
                      <a:pt x="18245" y="16825"/>
                    </a:lnTo>
                    <a:lnTo>
                      <a:pt x="18541" y="17821"/>
                    </a:lnTo>
                    <a:lnTo>
                      <a:pt x="18817" y="18836"/>
                    </a:lnTo>
                    <a:lnTo>
                      <a:pt x="19057" y="19851"/>
                    </a:lnTo>
                    <a:lnTo>
                      <a:pt x="19278" y="20884"/>
                    </a:lnTo>
                    <a:lnTo>
                      <a:pt x="19463" y="21917"/>
                    </a:lnTo>
                    <a:lnTo>
                      <a:pt x="19611" y="22950"/>
                    </a:lnTo>
                    <a:lnTo>
                      <a:pt x="19740" y="23983"/>
                    </a:lnTo>
                    <a:lnTo>
                      <a:pt x="19832" y="25035"/>
                    </a:lnTo>
                    <a:lnTo>
                      <a:pt x="19906" y="26068"/>
                    </a:lnTo>
                    <a:lnTo>
                      <a:pt x="19924" y="27119"/>
                    </a:lnTo>
                    <a:lnTo>
                      <a:pt x="19924" y="28171"/>
                    </a:lnTo>
                    <a:lnTo>
                      <a:pt x="19647" y="27341"/>
                    </a:lnTo>
                    <a:lnTo>
                      <a:pt x="19352" y="26529"/>
                    </a:lnTo>
                    <a:lnTo>
                      <a:pt x="19002" y="25736"/>
                    </a:lnTo>
                    <a:lnTo>
                      <a:pt x="18614" y="24961"/>
                    </a:lnTo>
                    <a:lnTo>
                      <a:pt x="18208" y="24186"/>
                    </a:lnTo>
                    <a:lnTo>
                      <a:pt x="17747" y="23448"/>
                    </a:lnTo>
                    <a:lnTo>
                      <a:pt x="17268" y="22729"/>
                    </a:lnTo>
                    <a:lnTo>
                      <a:pt x="16770" y="22028"/>
                    </a:lnTo>
                    <a:lnTo>
                      <a:pt x="16493" y="21179"/>
                    </a:lnTo>
                    <a:lnTo>
                      <a:pt x="16198" y="20349"/>
                    </a:lnTo>
                    <a:lnTo>
                      <a:pt x="15884" y="19537"/>
                    </a:lnTo>
                    <a:lnTo>
                      <a:pt x="15552" y="18707"/>
                    </a:lnTo>
                    <a:lnTo>
                      <a:pt x="15201" y="17895"/>
                    </a:lnTo>
                    <a:lnTo>
                      <a:pt x="14833" y="17102"/>
                    </a:lnTo>
                    <a:lnTo>
                      <a:pt x="14445" y="16309"/>
                    </a:lnTo>
                    <a:lnTo>
                      <a:pt x="14058" y="15515"/>
                    </a:lnTo>
                    <a:lnTo>
                      <a:pt x="13633" y="14741"/>
                    </a:lnTo>
                    <a:lnTo>
                      <a:pt x="13209" y="13966"/>
                    </a:lnTo>
                    <a:lnTo>
                      <a:pt x="12748" y="13209"/>
                    </a:lnTo>
                    <a:lnTo>
                      <a:pt x="12287" y="12453"/>
                    </a:lnTo>
                    <a:lnTo>
                      <a:pt x="11807" y="11715"/>
                    </a:lnTo>
                    <a:lnTo>
                      <a:pt x="11309" y="10996"/>
                    </a:lnTo>
                    <a:lnTo>
                      <a:pt x="10811" y="10276"/>
                    </a:lnTo>
                    <a:lnTo>
                      <a:pt x="10276" y="9557"/>
                    </a:lnTo>
                    <a:lnTo>
                      <a:pt x="9741" y="8874"/>
                    </a:lnTo>
                    <a:lnTo>
                      <a:pt x="9187" y="8173"/>
                    </a:lnTo>
                    <a:lnTo>
                      <a:pt x="8616" y="7509"/>
                    </a:lnTo>
                    <a:lnTo>
                      <a:pt x="8025" y="6845"/>
                    </a:lnTo>
                    <a:lnTo>
                      <a:pt x="7435" y="6199"/>
                    </a:lnTo>
                    <a:lnTo>
                      <a:pt x="6826" y="5554"/>
                    </a:lnTo>
                    <a:lnTo>
                      <a:pt x="6199" y="4945"/>
                    </a:lnTo>
                    <a:lnTo>
                      <a:pt x="5553" y="4336"/>
                    </a:lnTo>
                    <a:lnTo>
                      <a:pt x="4908" y="3746"/>
                    </a:lnTo>
                    <a:lnTo>
                      <a:pt x="4243" y="3155"/>
                    </a:lnTo>
                    <a:lnTo>
                      <a:pt x="3561" y="2602"/>
                    </a:lnTo>
                    <a:lnTo>
                      <a:pt x="2878" y="2048"/>
                    </a:lnTo>
                    <a:lnTo>
                      <a:pt x="2177" y="1513"/>
                    </a:lnTo>
                    <a:lnTo>
                      <a:pt x="1458" y="997"/>
                    </a:lnTo>
                    <a:lnTo>
                      <a:pt x="738" y="499"/>
                    </a:ln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2" name="Google Shape;2422;p30"/>
              <p:cNvSpPr/>
              <p:nvPr/>
            </p:nvSpPr>
            <p:spPr>
              <a:xfrm>
                <a:off x="2620550" y="5243025"/>
                <a:ext cx="107025" cy="233850"/>
              </a:xfrm>
              <a:custGeom>
                <a:avLst/>
                <a:gdLst/>
                <a:ahLst/>
                <a:cxnLst/>
                <a:rect l="l" t="t" r="r" b="b"/>
                <a:pathLst>
                  <a:path w="4281" h="9354" extrusionOk="0">
                    <a:moveTo>
                      <a:pt x="4280" y="1"/>
                    </a:moveTo>
                    <a:lnTo>
                      <a:pt x="3930" y="536"/>
                    </a:lnTo>
                    <a:lnTo>
                      <a:pt x="3579" y="1089"/>
                    </a:lnTo>
                    <a:lnTo>
                      <a:pt x="3247" y="1643"/>
                    </a:lnTo>
                    <a:lnTo>
                      <a:pt x="2934" y="2196"/>
                    </a:lnTo>
                    <a:lnTo>
                      <a:pt x="2620" y="2768"/>
                    </a:lnTo>
                    <a:lnTo>
                      <a:pt x="2325" y="3340"/>
                    </a:lnTo>
                    <a:lnTo>
                      <a:pt x="2030" y="3912"/>
                    </a:lnTo>
                    <a:lnTo>
                      <a:pt x="1753" y="4502"/>
                    </a:lnTo>
                    <a:lnTo>
                      <a:pt x="1495" y="5093"/>
                    </a:lnTo>
                    <a:lnTo>
                      <a:pt x="1255" y="5683"/>
                    </a:lnTo>
                    <a:lnTo>
                      <a:pt x="1015" y="6292"/>
                    </a:lnTo>
                    <a:lnTo>
                      <a:pt x="775" y="6900"/>
                    </a:lnTo>
                    <a:lnTo>
                      <a:pt x="572" y="7509"/>
                    </a:lnTo>
                    <a:lnTo>
                      <a:pt x="369" y="8118"/>
                    </a:lnTo>
                    <a:lnTo>
                      <a:pt x="185" y="8745"/>
                    </a:lnTo>
                    <a:lnTo>
                      <a:pt x="0" y="9354"/>
                    </a:lnTo>
                    <a:lnTo>
                      <a:pt x="2011" y="9354"/>
                    </a:lnTo>
                    <a:lnTo>
                      <a:pt x="2159" y="8155"/>
                    </a:lnTo>
                    <a:lnTo>
                      <a:pt x="2362" y="6974"/>
                    </a:lnTo>
                    <a:lnTo>
                      <a:pt x="2583" y="5794"/>
                    </a:lnTo>
                    <a:lnTo>
                      <a:pt x="2860" y="4613"/>
                    </a:lnTo>
                    <a:lnTo>
                      <a:pt x="3155" y="3432"/>
                    </a:lnTo>
                    <a:lnTo>
                      <a:pt x="3487" y="2288"/>
                    </a:lnTo>
                    <a:lnTo>
                      <a:pt x="3875" y="1126"/>
                    </a:lnTo>
                    <a:lnTo>
                      <a:pt x="428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3" name="Google Shape;2423;p30"/>
              <p:cNvSpPr/>
              <p:nvPr/>
            </p:nvSpPr>
            <p:spPr>
              <a:xfrm>
                <a:off x="2692500" y="4881925"/>
                <a:ext cx="163750" cy="594950"/>
              </a:xfrm>
              <a:custGeom>
                <a:avLst/>
                <a:gdLst/>
                <a:ahLst/>
                <a:cxnLst/>
                <a:rect l="l" t="t" r="r" b="b"/>
                <a:pathLst>
                  <a:path w="6550" h="23798" extrusionOk="0">
                    <a:moveTo>
                      <a:pt x="6549" y="0"/>
                    </a:moveTo>
                    <a:lnTo>
                      <a:pt x="5922" y="1402"/>
                    </a:lnTo>
                    <a:lnTo>
                      <a:pt x="5332" y="2841"/>
                    </a:lnTo>
                    <a:lnTo>
                      <a:pt x="4778" y="4280"/>
                    </a:lnTo>
                    <a:lnTo>
                      <a:pt x="4262" y="5737"/>
                    </a:lnTo>
                    <a:lnTo>
                      <a:pt x="3764" y="7195"/>
                    </a:lnTo>
                    <a:lnTo>
                      <a:pt x="3321" y="8671"/>
                    </a:lnTo>
                    <a:lnTo>
                      <a:pt x="2878" y="10147"/>
                    </a:lnTo>
                    <a:lnTo>
                      <a:pt x="2491" y="11641"/>
                    </a:lnTo>
                    <a:lnTo>
                      <a:pt x="2103" y="13154"/>
                    </a:lnTo>
                    <a:lnTo>
                      <a:pt x="1753" y="14648"/>
                    </a:lnTo>
                    <a:lnTo>
                      <a:pt x="1421" y="16161"/>
                    </a:lnTo>
                    <a:lnTo>
                      <a:pt x="1107" y="17692"/>
                    </a:lnTo>
                    <a:lnTo>
                      <a:pt x="812" y="19204"/>
                    </a:lnTo>
                    <a:lnTo>
                      <a:pt x="517" y="20736"/>
                    </a:lnTo>
                    <a:lnTo>
                      <a:pt x="259" y="22267"/>
                    </a:lnTo>
                    <a:lnTo>
                      <a:pt x="0" y="23798"/>
                    </a:lnTo>
                    <a:lnTo>
                      <a:pt x="3505" y="23798"/>
                    </a:lnTo>
                    <a:lnTo>
                      <a:pt x="3579" y="22304"/>
                    </a:lnTo>
                    <a:lnTo>
                      <a:pt x="3671" y="20791"/>
                    </a:lnTo>
                    <a:lnTo>
                      <a:pt x="3782" y="19260"/>
                    </a:lnTo>
                    <a:lnTo>
                      <a:pt x="3893" y="17747"/>
                    </a:lnTo>
                    <a:lnTo>
                      <a:pt x="4040" y="16234"/>
                    </a:lnTo>
                    <a:lnTo>
                      <a:pt x="4206" y="14722"/>
                    </a:lnTo>
                    <a:lnTo>
                      <a:pt x="4372" y="13209"/>
                    </a:lnTo>
                    <a:lnTo>
                      <a:pt x="4557" y="11696"/>
                    </a:lnTo>
                    <a:lnTo>
                      <a:pt x="4760" y="10202"/>
                    </a:lnTo>
                    <a:lnTo>
                      <a:pt x="4981" y="8708"/>
                    </a:lnTo>
                    <a:lnTo>
                      <a:pt x="5203" y="7213"/>
                    </a:lnTo>
                    <a:lnTo>
                      <a:pt x="5442" y="5756"/>
                    </a:lnTo>
                    <a:lnTo>
                      <a:pt x="5701" y="4280"/>
                    </a:lnTo>
                    <a:lnTo>
                      <a:pt x="5977" y="2841"/>
                    </a:lnTo>
                    <a:lnTo>
                      <a:pt x="6254" y="1402"/>
                    </a:lnTo>
                    <a:lnTo>
                      <a:pt x="654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4" name="Google Shape;2424;p30"/>
              <p:cNvSpPr/>
              <p:nvPr/>
            </p:nvSpPr>
            <p:spPr>
              <a:xfrm>
                <a:off x="1262800" y="4616725"/>
                <a:ext cx="515175" cy="860150"/>
              </a:xfrm>
              <a:custGeom>
                <a:avLst/>
                <a:gdLst/>
                <a:ahLst/>
                <a:cxnLst/>
                <a:rect l="l" t="t" r="r" b="b"/>
                <a:pathLst>
                  <a:path w="20607" h="34406" extrusionOk="0">
                    <a:moveTo>
                      <a:pt x="6567" y="1"/>
                    </a:moveTo>
                    <a:lnTo>
                      <a:pt x="5977" y="1513"/>
                    </a:lnTo>
                    <a:lnTo>
                      <a:pt x="5424" y="3026"/>
                    </a:lnTo>
                    <a:lnTo>
                      <a:pt x="4870" y="4557"/>
                    </a:lnTo>
                    <a:lnTo>
                      <a:pt x="4354" y="6088"/>
                    </a:lnTo>
                    <a:lnTo>
                      <a:pt x="3856" y="7638"/>
                    </a:lnTo>
                    <a:lnTo>
                      <a:pt x="3394" y="9206"/>
                    </a:lnTo>
                    <a:lnTo>
                      <a:pt x="2952" y="10756"/>
                    </a:lnTo>
                    <a:lnTo>
                      <a:pt x="2527" y="12324"/>
                    </a:lnTo>
                    <a:lnTo>
                      <a:pt x="2122" y="13910"/>
                    </a:lnTo>
                    <a:lnTo>
                      <a:pt x="1753" y="15478"/>
                    </a:lnTo>
                    <a:lnTo>
                      <a:pt x="1402" y="17065"/>
                    </a:lnTo>
                    <a:lnTo>
                      <a:pt x="1070" y="18651"/>
                    </a:lnTo>
                    <a:lnTo>
                      <a:pt x="775" y="20256"/>
                    </a:lnTo>
                    <a:lnTo>
                      <a:pt x="498" y="21861"/>
                    </a:lnTo>
                    <a:lnTo>
                      <a:pt x="240" y="23466"/>
                    </a:lnTo>
                    <a:lnTo>
                      <a:pt x="0" y="25071"/>
                    </a:lnTo>
                    <a:lnTo>
                      <a:pt x="0" y="34406"/>
                    </a:lnTo>
                    <a:lnTo>
                      <a:pt x="5497" y="34406"/>
                    </a:lnTo>
                    <a:lnTo>
                      <a:pt x="5479" y="33410"/>
                    </a:lnTo>
                    <a:lnTo>
                      <a:pt x="5461" y="32414"/>
                    </a:lnTo>
                    <a:lnTo>
                      <a:pt x="5461" y="31436"/>
                    </a:lnTo>
                    <a:lnTo>
                      <a:pt x="5497" y="30440"/>
                    </a:lnTo>
                    <a:lnTo>
                      <a:pt x="5534" y="29444"/>
                    </a:lnTo>
                    <a:lnTo>
                      <a:pt x="5571" y="28447"/>
                    </a:lnTo>
                    <a:lnTo>
                      <a:pt x="5645" y="27451"/>
                    </a:lnTo>
                    <a:lnTo>
                      <a:pt x="5737" y="26473"/>
                    </a:lnTo>
                    <a:lnTo>
                      <a:pt x="5830" y="25477"/>
                    </a:lnTo>
                    <a:lnTo>
                      <a:pt x="5940" y="24481"/>
                    </a:lnTo>
                    <a:lnTo>
                      <a:pt x="6088" y="23503"/>
                    </a:lnTo>
                    <a:lnTo>
                      <a:pt x="6217" y="22526"/>
                    </a:lnTo>
                    <a:lnTo>
                      <a:pt x="6383" y="21529"/>
                    </a:lnTo>
                    <a:lnTo>
                      <a:pt x="6567" y="20552"/>
                    </a:lnTo>
                    <a:lnTo>
                      <a:pt x="6752" y="19592"/>
                    </a:lnTo>
                    <a:lnTo>
                      <a:pt x="6973" y="18615"/>
                    </a:lnTo>
                    <a:lnTo>
                      <a:pt x="7342" y="18984"/>
                    </a:lnTo>
                    <a:lnTo>
                      <a:pt x="7730" y="19371"/>
                    </a:lnTo>
                    <a:lnTo>
                      <a:pt x="8468" y="20164"/>
                    </a:lnTo>
                    <a:lnTo>
                      <a:pt x="9205" y="21013"/>
                    </a:lnTo>
                    <a:lnTo>
                      <a:pt x="9906" y="21898"/>
                    </a:lnTo>
                    <a:lnTo>
                      <a:pt x="10589" y="22821"/>
                    </a:lnTo>
                    <a:lnTo>
                      <a:pt x="11235" y="23762"/>
                    </a:lnTo>
                    <a:lnTo>
                      <a:pt x="11880" y="24739"/>
                    </a:lnTo>
                    <a:lnTo>
                      <a:pt x="12489" y="25754"/>
                    </a:lnTo>
                    <a:lnTo>
                      <a:pt x="13080" y="26787"/>
                    </a:lnTo>
                    <a:lnTo>
                      <a:pt x="13633" y="27820"/>
                    </a:lnTo>
                    <a:lnTo>
                      <a:pt x="14168" y="28890"/>
                    </a:lnTo>
                    <a:lnTo>
                      <a:pt x="14684" y="29979"/>
                    </a:lnTo>
                    <a:lnTo>
                      <a:pt x="15183" y="31085"/>
                    </a:lnTo>
                    <a:lnTo>
                      <a:pt x="15644" y="32174"/>
                    </a:lnTo>
                    <a:lnTo>
                      <a:pt x="16068" y="33299"/>
                    </a:lnTo>
                    <a:lnTo>
                      <a:pt x="16474" y="34406"/>
                    </a:lnTo>
                    <a:lnTo>
                      <a:pt x="20606" y="34406"/>
                    </a:lnTo>
                    <a:lnTo>
                      <a:pt x="20366" y="33779"/>
                    </a:lnTo>
                    <a:lnTo>
                      <a:pt x="20127" y="33152"/>
                    </a:lnTo>
                    <a:lnTo>
                      <a:pt x="19868" y="32524"/>
                    </a:lnTo>
                    <a:lnTo>
                      <a:pt x="19592" y="31916"/>
                    </a:lnTo>
                    <a:lnTo>
                      <a:pt x="19296" y="31307"/>
                    </a:lnTo>
                    <a:lnTo>
                      <a:pt x="19001" y="30698"/>
                    </a:lnTo>
                    <a:lnTo>
                      <a:pt x="18688" y="30089"/>
                    </a:lnTo>
                    <a:lnTo>
                      <a:pt x="18356" y="29499"/>
                    </a:lnTo>
                    <a:lnTo>
                      <a:pt x="18005" y="28927"/>
                    </a:lnTo>
                    <a:lnTo>
                      <a:pt x="17655" y="28355"/>
                    </a:lnTo>
                    <a:lnTo>
                      <a:pt x="17286" y="27783"/>
                    </a:lnTo>
                    <a:lnTo>
                      <a:pt x="16917" y="27230"/>
                    </a:lnTo>
                    <a:lnTo>
                      <a:pt x="16529" y="26676"/>
                    </a:lnTo>
                    <a:lnTo>
                      <a:pt x="16123" y="26123"/>
                    </a:lnTo>
                    <a:lnTo>
                      <a:pt x="15699" y="25588"/>
                    </a:lnTo>
                    <a:lnTo>
                      <a:pt x="15275" y="25071"/>
                    </a:lnTo>
                    <a:lnTo>
                      <a:pt x="14851" y="24555"/>
                    </a:lnTo>
                    <a:lnTo>
                      <a:pt x="14389" y="24038"/>
                    </a:lnTo>
                    <a:lnTo>
                      <a:pt x="13928" y="23559"/>
                    </a:lnTo>
                    <a:lnTo>
                      <a:pt x="13467" y="23061"/>
                    </a:lnTo>
                    <a:lnTo>
                      <a:pt x="12987" y="22581"/>
                    </a:lnTo>
                    <a:lnTo>
                      <a:pt x="12489" y="22120"/>
                    </a:lnTo>
                    <a:lnTo>
                      <a:pt x="11991" y="21658"/>
                    </a:lnTo>
                    <a:lnTo>
                      <a:pt x="11493" y="21216"/>
                    </a:lnTo>
                    <a:lnTo>
                      <a:pt x="10958" y="20791"/>
                    </a:lnTo>
                    <a:lnTo>
                      <a:pt x="10441" y="20367"/>
                    </a:lnTo>
                    <a:lnTo>
                      <a:pt x="9906" y="19961"/>
                    </a:lnTo>
                    <a:lnTo>
                      <a:pt x="9353" y="19574"/>
                    </a:lnTo>
                    <a:lnTo>
                      <a:pt x="8800" y="19186"/>
                    </a:lnTo>
                    <a:lnTo>
                      <a:pt x="8228" y="18818"/>
                    </a:lnTo>
                    <a:lnTo>
                      <a:pt x="7656" y="18449"/>
                    </a:lnTo>
                    <a:lnTo>
                      <a:pt x="7084" y="18098"/>
                    </a:lnTo>
                    <a:lnTo>
                      <a:pt x="7398" y="16825"/>
                    </a:lnTo>
                    <a:lnTo>
                      <a:pt x="7730" y="15534"/>
                    </a:lnTo>
                    <a:lnTo>
                      <a:pt x="8099" y="14279"/>
                    </a:lnTo>
                    <a:lnTo>
                      <a:pt x="8486" y="13006"/>
                    </a:lnTo>
                    <a:lnTo>
                      <a:pt x="7490" y="15386"/>
                    </a:lnTo>
                    <a:lnTo>
                      <a:pt x="7010" y="16585"/>
                    </a:lnTo>
                    <a:lnTo>
                      <a:pt x="6531" y="17784"/>
                    </a:lnTo>
                    <a:lnTo>
                      <a:pt x="5866" y="17434"/>
                    </a:lnTo>
                    <a:lnTo>
                      <a:pt x="5202" y="17102"/>
                    </a:lnTo>
                    <a:lnTo>
                      <a:pt x="5811" y="17581"/>
                    </a:lnTo>
                    <a:lnTo>
                      <a:pt x="6401" y="18098"/>
                    </a:lnTo>
                    <a:lnTo>
                      <a:pt x="6032" y="19076"/>
                    </a:lnTo>
                    <a:lnTo>
                      <a:pt x="5682" y="20072"/>
                    </a:lnTo>
                    <a:lnTo>
                      <a:pt x="5331" y="21068"/>
                    </a:lnTo>
                    <a:lnTo>
                      <a:pt x="4999" y="22046"/>
                    </a:lnTo>
                    <a:lnTo>
                      <a:pt x="4686" y="23061"/>
                    </a:lnTo>
                    <a:lnTo>
                      <a:pt x="4391" y="24057"/>
                    </a:lnTo>
                    <a:lnTo>
                      <a:pt x="4114" y="25053"/>
                    </a:lnTo>
                    <a:lnTo>
                      <a:pt x="3856" y="26068"/>
                    </a:lnTo>
                    <a:lnTo>
                      <a:pt x="3634" y="27082"/>
                    </a:lnTo>
                    <a:lnTo>
                      <a:pt x="3413" y="28097"/>
                    </a:lnTo>
                    <a:lnTo>
                      <a:pt x="3247" y="29111"/>
                    </a:lnTo>
                    <a:lnTo>
                      <a:pt x="3081" y="30108"/>
                    </a:lnTo>
                    <a:lnTo>
                      <a:pt x="2970" y="31122"/>
                    </a:lnTo>
                    <a:lnTo>
                      <a:pt x="2878" y="32137"/>
                    </a:lnTo>
                    <a:lnTo>
                      <a:pt x="2823" y="33152"/>
                    </a:lnTo>
                    <a:lnTo>
                      <a:pt x="2786" y="34148"/>
                    </a:lnTo>
                    <a:lnTo>
                      <a:pt x="2693" y="33096"/>
                    </a:lnTo>
                    <a:lnTo>
                      <a:pt x="2620" y="32026"/>
                    </a:lnTo>
                    <a:lnTo>
                      <a:pt x="2546" y="30956"/>
                    </a:lnTo>
                    <a:lnTo>
                      <a:pt x="2509" y="29886"/>
                    </a:lnTo>
                    <a:lnTo>
                      <a:pt x="2472" y="28816"/>
                    </a:lnTo>
                    <a:lnTo>
                      <a:pt x="2454" y="27728"/>
                    </a:lnTo>
                    <a:lnTo>
                      <a:pt x="2454" y="26658"/>
                    </a:lnTo>
                    <a:lnTo>
                      <a:pt x="2472" y="25588"/>
                    </a:lnTo>
                    <a:lnTo>
                      <a:pt x="2509" y="24499"/>
                    </a:lnTo>
                    <a:lnTo>
                      <a:pt x="2546" y="23429"/>
                    </a:lnTo>
                    <a:lnTo>
                      <a:pt x="2620" y="22341"/>
                    </a:lnTo>
                    <a:lnTo>
                      <a:pt x="2693" y="21271"/>
                    </a:lnTo>
                    <a:lnTo>
                      <a:pt x="2786" y="20183"/>
                    </a:lnTo>
                    <a:lnTo>
                      <a:pt x="2878" y="19113"/>
                    </a:lnTo>
                    <a:lnTo>
                      <a:pt x="3007" y="18024"/>
                    </a:lnTo>
                    <a:lnTo>
                      <a:pt x="3136" y="16954"/>
                    </a:lnTo>
                    <a:lnTo>
                      <a:pt x="3265" y="15866"/>
                    </a:lnTo>
                    <a:lnTo>
                      <a:pt x="3413" y="14796"/>
                    </a:lnTo>
                    <a:lnTo>
                      <a:pt x="3579" y="13726"/>
                    </a:lnTo>
                    <a:lnTo>
                      <a:pt x="3763" y="12656"/>
                    </a:lnTo>
                    <a:lnTo>
                      <a:pt x="4132" y="10516"/>
                    </a:lnTo>
                    <a:lnTo>
                      <a:pt x="4557" y="8376"/>
                    </a:lnTo>
                    <a:lnTo>
                      <a:pt x="5018" y="6254"/>
                    </a:lnTo>
                    <a:lnTo>
                      <a:pt x="5497" y="4151"/>
                    </a:lnTo>
                    <a:lnTo>
                      <a:pt x="6032" y="2067"/>
                    </a:lnTo>
                    <a:lnTo>
                      <a:pt x="656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5" name="Google Shape;2425;p30"/>
              <p:cNvSpPr/>
              <p:nvPr/>
            </p:nvSpPr>
            <p:spPr>
              <a:xfrm>
                <a:off x="1498450" y="4664700"/>
                <a:ext cx="372675" cy="812175"/>
              </a:xfrm>
              <a:custGeom>
                <a:avLst/>
                <a:gdLst/>
                <a:ahLst/>
                <a:cxnLst/>
                <a:rect l="l" t="t" r="r" b="b"/>
                <a:pathLst>
                  <a:path w="14907" h="32487" extrusionOk="0">
                    <a:moveTo>
                      <a:pt x="1" y="0"/>
                    </a:moveTo>
                    <a:lnTo>
                      <a:pt x="536" y="960"/>
                    </a:lnTo>
                    <a:lnTo>
                      <a:pt x="1052" y="1900"/>
                    </a:lnTo>
                    <a:lnTo>
                      <a:pt x="1569" y="2860"/>
                    </a:lnTo>
                    <a:lnTo>
                      <a:pt x="2067" y="3819"/>
                    </a:lnTo>
                    <a:lnTo>
                      <a:pt x="2547" y="4797"/>
                    </a:lnTo>
                    <a:lnTo>
                      <a:pt x="3026" y="5756"/>
                    </a:lnTo>
                    <a:lnTo>
                      <a:pt x="3488" y="6734"/>
                    </a:lnTo>
                    <a:lnTo>
                      <a:pt x="3949" y="7711"/>
                    </a:lnTo>
                    <a:lnTo>
                      <a:pt x="4391" y="8708"/>
                    </a:lnTo>
                    <a:lnTo>
                      <a:pt x="4816" y="9704"/>
                    </a:lnTo>
                    <a:lnTo>
                      <a:pt x="5240" y="10700"/>
                    </a:lnTo>
                    <a:lnTo>
                      <a:pt x="5664" y="11696"/>
                    </a:lnTo>
                    <a:lnTo>
                      <a:pt x="6052" y="12711"/>
                    </a:lnTo>
                    <a:lnTo>
                      <a:pt x="6439" y="13707"/>
                    </a:lnTo>
                    <a:lnTo>
                      <a:pt x="6827" y="14722"/>
                    </a:lnTo>
                    <a:lnTo>
                      <a:pt x="7196" y="15736"/>
                    </a:lnTo>
                    <a:lnTo>
                      <a:pt x="7546" y="16769"/>
                    </a:lnTo>
                    <a:lnTo>
                      <a:pt x="7897" y="17802"/>
                    </a:lnTo>
                    <a:lnTo>
                      <a:pt x="8229" y="18817"/>
                    </a:lnTo>
                    <a:lnTo>
                      <a:pt x="8542" y="19850"/>
                    </a:lnTo>
                    <a:lnTo>
                      <a:pt x="8856" y="20902"/>
                    </a:lnTo>
                    <a:lnTo>
                      <a:pt x="9151" y="21935"/>
                    </a:lnTo>
                    <a:lnTo>
                      <a:pt x="9446" y="22986"/>
                    </a:lnTo>
                    <a:lnTo>
                      <a:pt x="9723" y="24019"/>
                    </a:lnTo>
                    <a:lnTo>
                      <a:pt x="9981" y="25071"/>
                    </a:lnTo>
                    <a:lnTo>
                      <a:pt x="10239" y="26122"/>
                    </a:lnTo>
                    <a:lnTo>
                      <a:pt x="10479" y="27174"/>
                    </a:lnTo>
                    <a:lnTo>
                      <a:pt x="10719" y="28244"/>
                    </a:lnTo>
                    <a:lnTo>
                      <a:pt x="10940" y="29296"/>
                    </a:lnTo>
                    <a:lnTo>
                      <a:pt x="11143" y="30365"/>
                    </a:lnTo>
                    <a:lnTo>
                      <a:pt x="11346" y="31417"/>
                    </a:lnTo>
                    <a:lnTo>
                      <a:pt x="11531" y="32487"/>
                    </a:lnTo>
                    <a:lnTo>
                      <a:pt x="14907" y="32487"/>
                    </a:lnTo>
                    <a:lnTo>
                      <a:pt x="14261" y="30329"/>
                    </a:lnTo>
                    <a:lnTo>
                      <a:pt x="13597" y="28152"/>
                    </a:lnTo>
                    <a:lnTo>
                      <a:pt x="12914" y="25993"/>
                    </a:lnTo>
                    <a:lnTo>
                      <a:pt x="12213" y="23853"/>
                    </a:lnTo>
                    <a:lnTo>
                      <a:pt x="11475" y="21713"/>
                    </a:lnTo>
                    <a:lnTo>
                      <a:pt x="10701" y="19573"/>
                    </a:lnTo>
                    <a:lnTo>
                      <a:pt x="10295" y="18522"/>
                    </a:lnTo>
                    <a:lnTo>
                      <a:pt x="9889" y="17470"/>
                    </a:lnTo>
                    <a:lnTo>
                      <a:pt x="9465" y="16437"/>
                    </a:lnTo>
                    <a:lnTo>
                      <a:pt x="9040" y="15404"/>
                    </a:lnTo>
                    <a:lnTo>
                      <a:pt x="8579" y="14371"/>
                    </a:lnTo>
                    <a:lnTo>
                      <a:pt x="8118" y="13338"/>
                    </a:lnTo>
                    <a:lnTo>
                      <a:pt x="7657" y="12323"/>
                    </a:lnTo>
                    <a:lnTo>
                      <a:pt x="7159" y="11327"/>
                    </a:lnTo>
                    <a:lnTo>
                      <a:pt x="6661" y="10313"/>
                    </a:lnTo>
                    <a:lnTo>
                      <a:pt x="6144" y="9335"/>
                    </a:lnTo>
                    <a:lnTo>
                      <a:pt x="5609" y="8339"/>
                    </a:lnTo>
                    <a:lnTo>
                      <a:pt x="5074" y="7379"/>
                    </a:lnTo>
                    <a:lnTo>
                      <a:pt x="4502" y="6420"/>
                    </a:lnTo>
                    <a:lnTo>
                      <a:pt x="3912" y="5461"/>
                    </a:lnTo>
                    <a:lnTo>
                      <a:pt x="3321" y="4520"/>
                    </a:lnTo>
                    <a:lnTo>
                      <a:pt x="2694" y="3598"/>
                    </a:lnTo>
                    <a:lnTo>
                      <a:pt x="2049" y="2675"/>
                    </a:lnTo>
                    <a:lnTo>
                      <a:pt x="1384" y="1771"/>
                    </a:lnTo>
                    <a:lnTo>
                      <a:pt x="720" y="886"/>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6" name="Google Shape;2426;p30"/>
              <p:cNvSpPr/>
              <p:nvPr/>
            </p:nvSpPr>
            <p:spPr>
              <a:xfrm>
                <a:off x="1759025" y="5134200"/>
                <a:ext cx="178050" cy="342675"/>
              </a:xfrm>
              <a:custGeom>
                <a:avLst/>
                <a:gdLst/>
                <a:ahLst/>
                <a:cxnLst/>
                <a:rect l="l" t="t" r="r" b="b"/>
                <a:pathLst>
                  <a:path w="7122" h="13707" extrusionOk="0">
                    <a:moveTo>
                      <a:pt x="1" y="0"/>
                    </a:moveTo>
                    <a:lnTo>
                      <a:pt x="554" y="757"/>
                    </a:lnTo>
                    <a:lnTo>
                      <a:pt x="1071" y="1531"/>
                    </a:lnTo>
                    <a:lnTo>
                      <a:pt x="1551" y="2325"/>
                    </a:lnTo>
                    <a:lnTo>
                      <a:pt x="2030" y="3136"/>
                    </a:lnTo>
                    <a:lnTo>
                      <a:pt x="2454" y="3948"/>
                    </a:lnTo>
                    <a:lnTo>
                      <a:pt x="2860" y="4778"/>
                    </a:lnTo>
                    <a:lnTo>
                      <a:pt x="3248" y="5627"/>
                    </a:lnTo>
                    <a:lnTo>
                      <a:pt x="3598" y="6494"/>
                    </a:lnTo>
                    <a:lnTo>
                      <a:pt x="3912" y="7379"/>
                    </a:lnTo>
                    <a:lnTo>
                      <a:pt x="4207" y="8246"/>
                    </a:lnTo>
                    <a:lnTo>
                      <a:pt x="4465" y="9150"/>
                    </a:lnTo>
                    <a:lnTo>
                      <a:pt x="4705" y="10054"/>
                    </a:lnTo>
                    <a:lnTo>
                      <a:pt x="4908" y="10958"/>
                    </a:lnTo>
                    <a:lnTo>
                      <a:pt x="5074" y="11862"/>
                    </a:lnTo>
                    <a:lnTo>
                      <a:pt x="5222" y="12785"/>
                    </a:lnTo>
                    <a:lnTo>
                      <a:pt x="5332" y="13707"/>
                    </a:lnTo>
                    <a:lnTo>
                      <a:pt x="7122" y="13707"/>
                    </a:lnTo>
                    <a:lnTo>
                      <a:pt x="6900" y="12766"/>
                    </a:lnTo>
                    <a:lnTo>
                      <a:pt x="6661" y="11807"/>
                    </a:lnTo>
                    <a:lnTo>
                      <a:pt x="6384" y="10884"/>
                    </a:lnTo>
                    <a:lnTo>
                      <a:pt x="6070" y="9962"/>
                    </a:lnTo>
                    <a:lnTo>
                      <a:pt x="5720" y="9040"/>
                    </a:lnTo>
                    <a:lnTo>
                      <a:pt x="5332" y="8136"/>
                    </a:lnTo>
                    <a:lnTo>
                      <a:pt x="4926" y="7250"/>
                    </a:lnTo>
                    <a:lnTo>
                      <a:pt x="4502" y="6383"/>
                    </a:lnTo>
                    <a:lnTo>
                      <a:pt x="4041" y="5516"/>
                    </a:lnTo>
                    <a:lnTo>
                      <a:pt x="3543" y="4668"/>
                    </a:lnTo>
                    <a:lnTo>
                      <a:pt x="3008" y="3837"/>
                    </a:lnTo>
                    <a:lnTo>
                      <a:pt x="2473" y="3044"/>
                    </a:lnTo>
                    <a:lnTo>
                      <a:pt x="1883" y="2251"/>
                    </a:lnTo>
                    <a:lnTo>
                      <a:pt x="1292" y="1476"/>
                    </a:lnTo>
                    <a:lnTo>
                      <a:pt x="665" y="738"/>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7" name="Google Shape;2427;p30"/>
              <p:cNvSpPr/>
              <p:nvPr/>
            </p:nvSpPr>
            <p:spPr>
              <a:xfrm>
                <a:off x="1689850" y="4921125"/>
                <a:ext cx="343150" cy="555750"/>
              </a:xfrm>
              <a:custGeom>
                <a:avLst/>
                <a:gdLst/>
                <a:ahLst/>
                <a:cxnLst/>
                <a:rect l="l" t="t" r="r" b="b"/>
                <a:pathLst>
                  <a:path w="13726" h="22230" extrusionOk="0">
                    <a:moveTo>
                      <a:pt x="1" y="0"/>
                    </a:moveTo>
                    <a:lnTo>
                      <a:pt x="517" y="591"/>
                    </a:lnTo>
                    <a:lnTo>
                      <a:pt x="1034" y="1162"/>
                    </a:lnTo>
                    <a:lnTo>
                      <a:pt x="1513" y="1771"/>
                    </a:lnTo>
                    <a:lnTo>
                      <a:pt x="2012" y="2362"/>
                    </a:lnTo>
                    <a:lnTo>
                      <a:pt x="2473" y="2989"/>
                    </a:lnTo>
                    <a:lnTo>
                      <a:pt x="2934" y="3616"/>
                    </a:lnTo>
                    <a:lnTo>
                      <a:pt x="3377" y="4243"/>
                    </a:lnTo>
                    <a:lnTo>
                      <a:pt x="3819" y="4889"/>
                    </a:lnTo>
                    <a:lnTo>
                      <a:pt x="4225" y="5535"/>
                    </a:lnTo>
                    <a:lnTo>
                      <a:pt x="4631" y="6199"/>
                    </a:lnTo>
                    <a:lnTo>
                      <a:pt x="5037" y="6863"/>
                    </a:lnTo>
                    <a:lnTo>
                      <a:pt x="5406" y="7545"/>
                    </a:lnTo>
                    <a:lnTo>
                      <a:pt x="5775" y="8228"/>
                    </a:lnTo>
                    <a:lnTo>
                      <a:pt x="6125" y="8911"/>
                    </a:lnTo>
                    <a:lnTo>
                      <a:pt x="6476" y="9612"/>
                    </a:lnTo>
                    <a:lnTo>
                      <a:pt x="6790" y="10313"/>
                    </a:lnTo>
                    <a:lnTo>
                      <a:pt x="7103" y="11014"/>
                    </a:lnTo>
                    <a:lnTo>
                      <a:pt x="7398" y="11733"/>
                    </a:lnTo>
                    <a:lnTo>
                      <a:pt x="7675" y="12453"/>
                    </a:lnTo>
                    <a:lnTo>
                      <a:pt x="7952" y="13191"/>
                    </a:lnTo>
                    <a:lnTo>
                      <a:pt x="8210" y="13928"/>
                    </a:lnTo>
                    <a:lnTo>
                      <a:pt x="8450" y="14666"/>
                    </a:lnTo>
                    <a:lnTo>
                      <a:pt x="8671" y="15404"/>
                    </a:lnTo>
                    <a:lnTo>
                      <a:pt x="8874" y="16142"/>
                    </a:lnTo>
                    <a:lnTo>
                      <a:pt x="9077" y="16899"/>
                    </a:lnTo>
                    <a:lnTo>
                      <a:pt x="9243" y="17655"/>
                    </a:lnTo>
                    <a:lnTo>
                      <a:pt x="9409" y="18411"/>
                    </a:lnTo>
                    <a:lnTo>
                      <a:pt x="9557" y="19168"/>
                    </a:lnTo>
                    <a:lnTo>
                      <a:pt x="9686" y="19924"/>
                    </a:lnTo>
                    <a:lnTo>
                      <a:pt x="9815" y="20699"/>
                    </a:lnTo>
                    <a:lnTo>
                      <a:pt x="9907" y="21474"/>
                    </a:lnTo>
                    <a:lnTo>
                      <a:pt x="9999" y="22230"/>
                    </a:lnTo>
                    <a:lnTo>
                      <a:pt x="13726" y="22230"/>
                    </a:lnTo>
                    <a:lnTo>
                      <a:pt x="13339" y="20754"/>
                    </a:lnTo>
                    <a:lnTo>
                      <a:pt x="12914" y="19278"/>
                    </a:lnTo>
                    <a:lnTo>
                      <a:pt x="12471" y="17821"/>
                    </a:lnTo>
                    <a:lnTo>
                      <a:pt x="12010" y="16382"/>
                    </a:lnTo>
                    <a:lnTo>
                      <a:pt x="11752" y="15663"/>
                    </a:lnTo>
                    <a:lnTo>
                      <a:pt x="11494" y="14943"/>
                    </a:lnTo>
                    <a:lnTo>
                      <a:pt x="11217" y="14242"/>
                    </a:lnTo>
                    <a:lnTo>
                      <a:pt x="10922" y="13523"/>
                    </a:lnTo>
                    <a:lnTo>
                      <a:pt x="10627" y="12822"/>
                    </a:lnTo>
                    <a:lnTo>
                      <a:pt x="10313" y="12139"/>
                    </a:lnTo>
                    <a:lnTo>
                      <a:pt x="9981" y="11438"/>
                    </a:lnTo>
                    <a:lnTo>
                      <a:pt x="9649" y="10755"/>
                    </a:lnTo>
                    <a:lnTo>
                      <a:pt x="9225" y="9944"/>
                    </a:lnTo>
                    <a:lnTo>
                      <a:pt x="8763" y="9150"/>
                    </a:lnTo>
                    <a:lnTo>
                      <a:pt x="8302" y="8357"/>
                    </a:lnTo>
                    <a:lnTo>
                      <a:pt x="7804" y="7582"/>
                    </a:lnTo>
                    <a:lnTo>
                      <a:pt x="7288" y="6826"/>
                    </a:lnTo>
                    <a:lnTo>
                      <a:pt x="6734" y="6088"/>
                    </a:lnTo>
                    <a:lnTo>
                      <a:pt x="6162" y="5369"/>
                    </a:lnTo>
                    <a:lnTo>
                      <a:pt x="5572" y="4668"/>
                    </a:lnTo>
                    <a:lnTo>
                      <a:pt x="4963" y="3985"/>
                    </a:lnTo>
                    <a:lnTo>
                      <a:pt x="4318" y="3339"/>
                    </a:lnTo>
                    <a:lnTo>
                      <a:pt x="3672" y="2712"/>
                    </a:lnTo>
                    <a:lnTo>
                      <a:pt x="2971" y="2103"/>
                    </a:lnTo>
                    <a:lnTo>
                      <a:pt x="2270" y="1531"/>
                    </a:lnTo>
                    <a:lnTo>
                      <a:pt x="1532" y="996"/>
                    </a:lnTo>
                    <a:lnTo>
                      <a:pt x="776" y="480"/>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8" name="Google Shape;2428;p30"/>
              <p:cNvSpPr/>
              <p:nvPr/>
            </p:nvSpPr>
            <p:spPr>
              <a:xfrm>
                <a:off x="1798225" y="4645325"/>
                <a:ext cx="363450" cy="831550"/>
              </a:xfrm>
              <a:custGeom>
                <a:avLst/>
                <a:gdLst/>
                <a:ahLst/>
                <a:cxnLst/>
                <a:rect l="l" t="t" r="r" b="b"/>
                <a:pathLst>
                  <a:path w="14538" h="33262" extrusionOk="0">
                    <a:moveTo>
                      <a:pt x="1" y="0"/>
                    </a:moveTo>
                    <a:lnTo>
                      <a:pt x="610" y="904"/>
                    </a:lnTo>
                    <a:lnTo>
                      <a:pt x="1200" y="1845"/>
                    </a:lnTo>
                    <a:lnTo>
                      <a:pt x="1790" y="2768"/>
                    </a:lnTo>
                    <a:lnTo>
                      <a:pt x="2344" y="3727"/>
                    </a:lnTo>
                    <a:lnTo>
                      <a:pt x="2879" y="4686"/>
                    </a:lnTo>
                    <a:lnTo>
                      <a:pt x="3414" y="5664"/>
                    </a:lnTo>
                    <a:lnTo>
                      <a:pt x="3912" y="6642"/>
                    </a:lnTo>
                    <a:lnTo>
                      <a:pt x="4392" y="7638"/>
                    </a:lnTo>
                    <a:lnTo>
                      <a:pt x="4853" y="8634"/>
                    </a:lnTo>
                    <a:lnTo>
                      <a:pt x="5314" y="9649"/>
                    </a:lnTo>
                    <a:lnTo>
                      <a:pt x="5738" y="10663"/>
                    </a:lnTo>
                    <a:lnTo>
                      <a:pt x="6144" y="11678"/>
                    </a:lnTo>
                    <a:lnTo>
                      <a:pt x="6532" y="12711"/>
                    </a:lnTo>
                    <a:lnTo>
                      <a:pt x="6900" y="13763"/>
                    </a:lnTo>
                    <a:lnTo>
                      <a:pt x="7251" y="14814"/>
                    </a:lnTo>
                    <a:lnTo>
                      <a:pt x="7583" y="15866"/>
                    </a:lnTo>
                    <a:lnTo>
                      <a:pt x="7878" y="16917"/>
                    </a:lnTo>
                    <a:lnTo>
                      <a:pt x="8173" y="17987"/>
                    </a:lnTo>
                    <a:lnTo>
                      <a:pt x="8450" y="19057"/>
                    </a:lnTo>
                    <a:lnTo>
                      <a:pt x="8690" y="20127"/>
                    </a:lnTo>
                    <a:lnTo>
                      <a:pt x="8930" y="21216"/>
                    </a:lnTo>
                    <a:lnTo>
                      <a:pt x="9133" y="22285"/>
                    </a:lnTo>
                    <a:lnTo>
                      <a:pt x="9317" y="23374"/>
                    </a:lnTo>
                    <a:lnTo>
                      <a:pt x="9483" y="24462"/>
                    </a:lnTo>
                    <a:lnTo>
                      <a:pt x="9631" y="25569"/>
                    </a:lnTo>
                    <a:lnTo>
                      <a:pt x="9760" y="26658"/>
                    </a:lnTo>
                    <a:lnTo>
                      <a:pt x="9852" y="27765"/>
                    </a:lnTo>
                    <a:lnTo>
                      <a:pt x="9944" y="28853"/>
                    </a:lnTo>
                    <a:lnTo>
                      <a:pt x="10000" y="29960"/>
                    </a:lnTo>
                    <a:lnTo>
                      <a:pt x="10037" y="31067"/>
                    </a:lnTo>
                    <a:lnTo>
                      <a:pt x="10055" y="32155"/>
                    </a:lnTo>
                    <a:lnTo>
                      <a:pt x="10055" y="33262"/>
                    </a:lnTo>
                    <a:lnTo>
                      <a:pt x="14538" y="33262"/>
                    </a:lnTo>
                    <a:lnTo>
                      <a:pt x="14353" y="31067"/>
                    </a:lnTo>
                    <a:lnTo>
                      <a:pt x="14132" y="28871"/>
                    </a:lnTo>
                    <a:lnTo>
                      <a:pt x="14003" y="27765"/>
                    </a:lnTo>
                    <a:lnTo>
                      <a:pt x="13874" y="26676"/>
                    </a:lnTo>
                    <a:lnTo>
                      <a:pt x="13726" y="25588"/>
                    </a:lnTo>
                    <a:lnTo>
                      <a:pt x="13560" y="24499"/>
                    </a:lnTo>
                    <a:lnTo>
                      <a:pt x="13394" y="23411"/>
                    </a:lnTo>
                    <a:lnTo>
                      <a:pt x="13191" y="22322"/>
                    </a:lnTo>
                    <a:lnTo>
                      <a:pt x="12970" y="21234"/>
                    </a:lnTo>
                    <a:lnTo>
                      <a:pt x="12748" y="20164"/>
                    </a:lnTo>
                    <a:lnTo>
                      <a:pt x="12490" y="19094"/>
                    </a:lnTo>
                    <a:lnTo>
                      <a:pt x="12213" y="18024"/>
                    </a:lnTo>
                    <a:lnTo>
                      <a:pt x="11918" y="16972"/>
                    </a:lnTo>
                    <a:lnTo>
                      <a:pt x="11586" y="15921"/>
                    </a:lnTo>
                    <a:lnTo>
                      <a:pt x="11180" y="14740"/>
                    </a:lnTo>
                    <a:lnTo>
                      <a:pt x="10719" y="13541"/>
                    </a:lnTo>
                    <a:lnTo>
                      <a:pt x="10240" y="12379"/>
                    </a:lnTo>
                    <a:lnTo>
                      <a:pt x="9963" y="11807"/>
                    </a:lnTo>
                    <a:lnTo>
                      <a:pt x="9705" y="11235"/>
                    </a:lnTo>
                    <a:lnTo>
                      <a:pt x="9409" y="10663"/>
                    </a:lnTo>
                    <a:lnTo>
                      <a:pt x="9133" y="10110"/>
                    </a:lnTo>
                    <a:lnTo>
                      <a:pt x="8819" y="9556"/>
                    </a:lnTo>
                    <a:lnTo>
                      <a:pt x="8505" y="9003"/>
                    </a:lnTo>
                    <a:lnTo>
                      <a:pt x="8192" y="8468"/>
                    </a:lnTo>
                    <a:lnTo>
                      <a:pt x="7860" y="7933"/>
                    </a:lnTo>
                    <a:lnTo>
                      <a:pt x="7509" y="7398"/>
                    </a:lnTo>
                    <a:lnTo>
                      <a:pt x="7159" y="6881"/>
                    </a:lnTo>
                    <a:lnTo>
                      <a:pt x="6790" y="6365"/>
                    </a:lnTo>
                    <a:lnTo>
                      <a:pt x="6421" y="5867"/>
                    </a:lnTo>
                    <a:lnTo>
                      <a:pt x="6033" y="5369"/>
                    </a:lnTo>
                    <a:lnTo>
                      <a:pt x="5628" y="4889"/>
                    </a:lnTo>
                    <a:lnTo>
                      <a:pt x="5222" y="4409"/>
                    </a:lnTo>
                    <a:lnTo>
                      <a:pt x="4797" y="3948"/>
                    </a:lnTo>
                    <a:lnTo>
                      <a:pt x="4373" y="3506"/>
                    </a:lnTo>
                    <a:lnTo>
                      <a:pt x="3930" y="3063"/>
                    </a:lnTo>
                    <a:lnTo>
                      <a:pt x="3469" y="2638"/>
                    </a:lnTo>
                    <a:lnTo>
                      <a:pt x="3008" y="2214"/>
                    </a:lnTo>
                    <a:lnTo>
                      <a:pt x="2528" y="1808"/>
                    </a:lnTo>
                    <a:lnTo>
                      <a:pt x="2049" y="1421"/>
                    </a:lnTo>
                    <a:lnTo>
                      <a:pt x="1551" y="1033"/>
                    </a:lnTo>
                    <a:lnTo>
                      <a:pt x="1052" y="683"/>
                    </a:lnTo>
                    <a:lnTo>
                      <a:pt x="518" y="332"/>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9" name="Google Shape;2429;p30"/>
              <p:cNvSpPr/>
              <p:nvPr/>
            </p:nvSpPr>
            <p:spPr>
              <a:xfrm>
                <a:off x="2163500" y="4830725"/>
                <a:ext cx="129175" cy="646150"/>
              </a:xfrm>
              <a:custGeom>
                <a:avLst/>
                <a:gdLst/>
                <a:ahLst/>
                <a:cxnLst/>
                <a:rect l="l" t="t" r="r" b="b"/>
                <a:pathLst>
                  <a:path w="5167" h="25846" extrusionOk="0">
                    <a:moveTo>
                      <a:pt x="5166" y="0"/>
                    </a:moveTo>
                    <a:lnTo>
                      <a:pt x="4834" y="757"/>
                    </a:lnTo>
                    <a:lnTo>
                      <a:pt x="4520" y="1495"/>
                    </a:lnTo>
                    <a:lnTo>
                      <a:pt x="4207" y="2251"/>
                    </a:lnTo>
                    <a:lnTo>
                      <a:pt x="3930" y="3026"/>
                    </a:lnTo>
                    <a:lnTo>
                      <a:pt x="3672" y="3782"/>
                    </a:lnTo>
                    <a:lnTo>
                      <a:pt x="3432" y="4557"/>
                    </a:lnTo>
                    <a:lnTo>
                      <a:pt x="3211" y="5350"/>
                    </a:lnTo>
                    <a:lnTo>
                      <a:pt x="3008" y="6125"/>
                    </a:lnTo>
                    <a:lnTo>
                      <a:pt x="2823" y="6918"/>
                    </a:lnTo>
                    <a:lnTo>
                      <a:pt x="2657" y="7712"/>
                    </a:lnTo>
                    <a:lnTo>
                      <a:pt x="2491" y="8505"/>
                    </a:lnTo>
                    <a:lnTo>
                      <a:pt x="2362" y="9317"/>
                    </a:lnTo>
                    <a:lnTo>
                      <a:pt x="2233" y="10110"/>
                    </a:lnTo>
                    <a:lnTo>
                      <a:pt x="2122" y="10922"/>
                    </a:lnTo>
                    <a:lnTo>
                      <a:pt x="2030" y="11733"/>
                    </a:lnTo>
                    <a:lnTo>
                      <a:pt x="1938" y="12545"/>
                    </a:lnTo>
                    <a:lnTo>
                      <a:pt x="1864" y="13375"/>
                    </a:lnTo>
                    <a:lnTo>
                      <a:pt x="1809" y="14187"/>
                    </a:lnTo>
                    <a:lnTo>
                      <a:pt x="1698" y="15829"/>
                    </a:lnTo>
                    <a:lnTo>
                      <a:pt x="1643" y="17489"/>
                    </a:lnTo>
                    <a:lnTo>
                      <a:pt x="1606" y="19149"/>
                    </a:lnTo>
                    <a:lnTo>
                      <a:pt x="1606" y="20791"/>
                    </a:lnTo>
                    <a:lnTo>
                      <a:pt x="1606" y="22452"/>
                    </a:lnTo>
                    <a:lnTo>
                      <a:pt x="1661" y="25735"/>
                    </a:lnTo>
                    <a:lnTo>
                      <a:pt x="1" y="9575"/>
                    </a:lnTo>
                    <a:lnTo>
                      <a:pt x="111" y="25846"/>
                    </a:lnTo>
                    <a:lnTo>
                      <a:pt x="3506" y="25846"/>
                    </a:lnTo>
                    <a:lnTo>
                      <a:pt x="3487" y="24223"/>
                    </a:lnTo>
                    <a:lnTo>
                      <a:pt x="3506" y="22581"/>
                    </a:lnTo>
                    <a:lnTo>
                      <a:pt x="3506" y="20920"/>
                    </a:lnTo>
                    <a:lnTo>
                      <a:pt x="3543" y="19279"/>
                    </a:lnTo>
                    <a:lnTo>
                      <a:pt x="3598" y="17618"/>
                    </a:lnTo>
                    <a:lnTo>
                      <a:pt x="3653" y="15958"/>
                    </a:lnTo>
                    <a:lnTo>
                      <a:pt x="3727" y="14298"/>
                    </a:lnTo>
                    <a:lnTo>
                      <a:pt x="3819" y="12656"/>
                    </a:lnTo>
                    <a:lnTo>
                      <a:pt x="3930" y="11014"/>
                    </a:lnTo>
                    <a:lnTo>
                      <a:pt x="4059" y="9390"/>
                    </a:lnTo>
                    <a:lnTo>
                      <a:pt x="4207" y="7767"/>
                    </a:lnTo>
                    <a:lnTo>
                      <a:pt x="4373" y="6181"/>
                    </a:lnTo>
                    <a:lnTo>
                      <a:pt x="4539" y="4594"/>
                    </a:lnTo>
                    <a:lnTo>
                      <a:pt x="4742" y="3044"/>
                    </a:lnTo>
                    <a:lnTo>
                      <a:pt x="4945" y="1513"/>
                    </a:lnTo>
                    <a:lnTo>
                      <a:pt x="516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0" name="Google Shape;2430;p30"/>
              <p:cNvSpPr/>
              <p:nvPr/>
            </p:nvSpPr>
            <p:spPr>
              <a:xfrm>
                <a:off x="5375725" y="4808125"/>
                <a:ext cx="176225" cy="668750"/>
              </a:xfrm>
              <a:custGeom>
                <a:avLst/>
                <a:gdLst/>
                <a:ahLst/>
                <a:cxnLst/>
                <a:rect l="l" t="t" r="r" b="b"/>
                <a:pathLst>
                  <a:path w="7049" h="26750" extrusionOk="0">
                    <a:moveTo>
                      <a:pt x="1" y="1"/>
                    </a:moveTo>
                    <a:lnTo>
                      <a:pt x="278" y="738"/>
                    </a:lnTo>
                    <a:lnTo>
                      <a:pt x="573" y="1476"/>
                    </a:lnTo>
                    <a:lnTo>
                      <a:pt x="831" y="2214"/>
                    </a:lnTo>
                    <a:lnTo>
                      <a:pt x="1089" y="2989"/>
                    </a:lnTo>
                    <a:lnTo>
                      <a:pt x="1329" y="3764"/>
                    </a:lnTo>
                    <a:lnTo>
                      <a:pt x="1551" y="4539"/>
                    </a:lnTo>
                    <a:lnTo>
                      <a:pt x="1772" y="5332"/>
                    </a:lnTo>
                    <a:lnTo>
                      <a:pt x="1975" y="6144"/>
                    </a:lnTo>
                    <a:lnTo>
                      <a:pt x="2159" y="6955"/>
                    </a:lnTo>
                    <a:lnTo>
                      <a:pt x="2344" y="7786"/>
                    </a:lnTo>
                    <a:lnTo>
                      <a:pt x="2510" y="8616"/>
                    </a:lnTo>
                    <a:lnTo>
                      <a:pt x="2657" y="9446"/>
                    </a:lnTo>
                    <a:lnTo>
                      <a:pt x="2787" y="10294"/>
                    </a:lnTo>
                    <a:lnTo>
                      <a:pt x="2916" y="11143"/>
                    </a:lnTo>
                    <a:lnTo>
                      <a:pt x="3026" y="11992"/>
                    </a:lnTo>
                    <a:lnTo>
                      <a:pt x="3137" y="12859"/>
                    </a:lnTo>
                    <a:lnTo>
                      <a:pt x="3211" y="13726"/>
                    </a:lnTo>
                    <a:lnTo>
                      <a:pt x="3303" y="14593"/>
                    </a:lnTo>
                    <a:lnTo>
                      <a:pt x="3358" y="15460"/>
                    </a:lnTo>
                    <a:lnTo>
                      <a:pt x="3414" y="16327"/>
                    </a:lnTo>
                    <a:lnTo>
                      <a:pt x="3451" y="17212"/>
                    </a:lnTo>
                    <a:lnTo>
                      <a:pt x="3469" y="18079"/>
                    </a:lnTo>
                    <a:lnTo>
                      <a:pt x="3488" y="18965"/>
                    </a:lnTo>
                    <a:lnTo>
                      <a:pt x="3469" y="19832"/>
                    </a:lnTo>
                    <a:lnTo>
                      <a:pt x="3469" y="20718"/>
                    </a:lnTo>
                    <a:lnTo>
                      <a:pt x="3432" y="21585"/>
                    </a:lnTo>
                    <a:lnTo>
                      <a:pt x="3395" y="22452"/>
                    </a:lnTo>
                    <a:lnTo>
                      <a:pt x="3340" y="23319"/>
                    </a:lnTo>
                    <a:lnTo>
                      <a:pt x="3285" y="24186"/>
                    </a:lnTo>
                    <a:lnTo>
                      <a:pt x="3211" y="25053"/>
                    </a:lnTo>
                    <a:lnTo>
                      <a:pt x="3119" y="25901"/>
                    </a:lnTo>
                    <a:lnTo>
                      <a:pt x="3008" y="26750"/>
                    </a:lnTo>
                    <a:lnTo>
                      <a:pt x="7048" y="26750"/>
                    </a:lnTo>
                    <a:lnTo>
                      <a:pt x="7030" y="25403"/>
                    </a:lnTo>
                    <a:lnTo>
                      <a:pt x="6974" y="24075"/>
                    </a:lnTo>
                    <a:lnTo>
                      <a:pt x="6919" y="22728"/>
                    </a:lnTo>
                    <a:lnTo>
                      <a:pt x="6845" y="21400"/>
                    </a:lnTo>
                    <a:lnTo>
                      <a:pt x="6734" y="20053"/>
                    </a:lnTo>
                    <a:lnTo>
                      <a:pt x="6605" y="18725"/>
                    </a:lnTo>
                    <a:lnTo>
                      <a:pt x="6458" y="17397"/>
                    </a:lnTo>
                    <a:lnTo>
                      <a:pt x="6255" y="16069"/>
                    </a:lnTo>
                    <a:lnTo>
                      <a:pt x="6089" y="14980"/>
                    </a:lnTo>
                    <a:lnTo>
                      <a:pt x="5886" y="13910"/>
                    </a:lnTo>
                    <a:lnTo>
                      <a:pt x="5646" y="12840"/>
                    </a:lnTo>
                    <a:lnTo>
                      <a:pt x="5406" y="11789"/>
                    </a:lnTo>
                    <a:lnTo>
                      <a:pt x="5111" y="10737"/>
                    </a:lnTo>
                    <a:lnTo>
                      <a:pt x="4816" y="9686"/>
                    </a:lnTo>
                    <a:lnTo>
                      <a:pt x="4465" y="8653"/>
                    </a:lnTo>
                    <a:lnTo>
                      <a:pt x="4096" y="7620"/>
                    </a:lnTo>
                    <a:lnTo>
                      <a:pt x="3709" y="6605"/>
                    </a:lnTo>
                    <a:lnTo>
                      <a:pt x="3285" y="5609"/>
                    </a:lnTo>
                    <a:lnTo>
                      <a:pt x="2823" y="4631"/>
                    </a:lnTo>
                    <a:lnTo>
                      <a:pt x="2325" y="3672"/>
                    </a:lnTo>
                    <a:lnTo>
                      <a:pt x="1790" y="2712"/>
                    </a:lnTo>
                    <a:lnTo>
                      <a:pt x="1237" y="1790"/>
                    </a:lnTo>
                    <a:lnTo>
                      <a:pt x="628" y="886"/>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1" name="Google Shape;2431;p30"/>
              <p:cNvSpPr/>
              <p:nvPr/>
            </p:nvSpPr>
            <p:spPr>
              <a:xfrm>
                <a:off x="5578675" y="5041950"/>
                <a:ext cx="70575" cy="434925"/>
              </a:xfrm>
              <a:custGeom>
                <a:avLst/>
                <a:gdLst/>
                <a:ahLst/>
                <a:cxnLst/>
                <a:rect l="l" t="t" r="r" b="b"/>
                <a:pathLst>
                  <a:path w="2823" h="17397" extrusionOk="0">
                    <a:moveTo>
                      <a:pt x="2823" y="1"/>
                    </a:moveTo>
                    <a:lnTo>
                      <a:pt x="0" y="17397"/>
                    </a:lnTo>
                    <a:lnTo>
                      <a:pt x="1254" y="17397"/>
                    </a:lnTo>
                    <a:lnTo>
                      <a:pt x="1365" y="15220"/>
                    </a:lnTo>
                    <a:lnTo>
                      <a:pt x="1513" y="13043"/>
                    </a:lnTo>
                    <a:lnTo>
                      <a:pt x="1679" y="10866"/>
                    </a:lnTo>
                    <a:lnTo>
                      <a:pt x="1863" y="8690"/>
                    </a:lnTo>
                    <a:lnTo>
                      <a:pt x="2066" y="6513"/>
                    </a:lnTo>
                    <a:lnTo>
                      <a:pt x="2306" y="4336"/>
                    </a:lnTo>
                    <a:lnTo>
                      <a:pt x="2546" y="2159"/>
                    </a:lnTo>
                    <a:lnTo>
                      <a:pt x="282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2" name="Google Shape;2432;p30"/>
              <p:cNvSpPr/>
              <p:nvPr/>
            </p:nvSpPr>
            <p:spPr>
              <a:xfrm>
                <a:off x="5629850" y="5081625"/>
                <a:ext cx="185425" cy="395250"/>
              </a:xfrm>
              <a:custGeom>
                <a:avLst/>
                <a:gdLst/>
                <a:ahLst/>
                <a:cxnLst/>
                <a:rect l="l" t="t" r="r" b="b"/>
                <a:pathLst>
                  <a:path w="7417" h="15810" extrusionOk="0">
                    <a:moveTo>
                      <a:pt x="7417" y="0"/>
                    </a:moveTo>
                    <a:lnTo>
                      <a:pt x="6974" y="590"/>
                    </a:lnTo>
                    <a:lnTo>
                      <a:pt x="6365" y="1439"/>
                    </a:lnTo>
                    <a:lnTo>
                      <a:pt x="5775" y="2325"/>
                    </a:lnTo>
                    <a:lnTo>
                      <a:pt x="5221" y="3210"/>
                    </a:lnTo>
                    <a:lnTo>
                      <a:pt x="4686" y="4114"/>
                    </a:lnTo>
                    <a:lnTo>
                      <a:pt x="4152" y="5036"/>
                    </a:lnTo>
                    <a:lnTo>
                      <a:pt x="3672" y="5959"/>
                    </a:lnTo>
                    <a:lnTo>
                      <a:pt x="3192" y="6900"/>
                    </a:lnTo>
                    <a:lnTo>
                      <a:pt x="2749" y="7859"/>
                    </a:lnTo>
                    <a:lnTo>
                      <a:pt x="2307" y="8818"/>
                    </a:lnTo>
                    <a:lnTo>
                      <a:pt x="1919" y="9796"/>
                    </a:lnTo>
                    <a:lnTo>
                      <a:pt x="1532" y="10774"/>
                    </a:lnTo>
                    <a:lnTo>
                      <a:pt x="1181" y="11770"/>
                    </a:lnTo>
                    <a:lnTo>
                      <a:pt x="849" y="12766"/>
                    </a:lnTo>
                    <a:lnTo>
                      <a:pt x="536" y="13781"/>
                    </a:lnTo>
                    <a:lnTo>
                      <a:pt x="259" y="14795"/>
                    </a:lnTo>
                    <a:lnTo>
                      <a:pt x="1" y="15810"/>
                    </a:lnTo>
                    <a:lnTo>
                      <a:pt x="3063" y="15810"/>
                    </a:lnTo>
                    <a:lnTo>
                      <a:pt x="3211" y="14869"/>
                    </a:lnTo>
                    <a:lnTo>
                      <a:pt x="3358" y="13928"/>
                    </a:lnTo>
                    <a:lnTo>
                      <a:pt x="3524" y="12987"/>
                    </a:lnTo>
                    <a:lnTo>
                      <a:pt x="3709" y="12047"/>
                    </a:lnTo>
                    <a:lnTo>
                      <a:pt x="3912" y="11106"/>
                    </a:lnTo>
                    <a:lnTo>
                      <a:pt x="4115" y="10165"/>
                    </a:lnTo>
                    <a:lnTo>
                      <a:pt x="4336" y="9243"/>
                    </a:lnTo>
                    <a:lnTo>
                      <a:pt x="4576" y="8320"/>
                    </a:lnTo>
                    <a:lnTo>
                      <a:pt x="4834" y="7398"/>
                    </a:lnTo>
                    <a:lnTo>
                      <a:pt x="5092" y="6475"/>
                    </a:lnTo>
                    <a:lnTo>
                      <a:pt x="5369" y="5553"/>
                    </a:lnTo>
                    <a:lnTo>
                      <a:pt x="5664" y="4649"/>
                    </a:lnTo>
                    <a:lnTo>
                      <a:pt x="5978" y="3745"/>
                    </a:lnTo>
                    <a:lnTo>
                      <a:pt x="6291" y="2841"/>
                    </a:lnTo>
                    <a:lnTo>
                      <a:pt x="6624" y="1956"/>
                    </a:lnTo>
                    <a:lnTo>
                      <a:pt x="6974" y="1052"/>
                    </a:lnTo>
                    <a:lnTo>
                      <a:pt x="741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33" name="Google Shape;2433;p30"/>
            <p:cNvGrpSpPr/>
            <p:nvPr/>
          </p:nvGrpSpPr>
          <p:grpSpPr>
            <a:xfrm>
              <a:off x="4591625" y="4327950"/>
              <a:ext cx="4552475" cy="860150"/>
              <a:chOff x="1262800" y="4616725"/>
              <a:chExt cx="4552475" cy="860150"/>
            </a:xfrm>
          </p:grpSpPr>
          <p:sp>
            <p:nvSpPr>
              <p:cNvPr id="2434" name="Google Shape;2434;p30"/>
              <p:cNvSpPr/>
              <p:nvPr/>
            </p:nvSpPr>
            <p:spPr>
              <a:xfrm>
                <a:off x="1413150" y="5126825"/>
                <a:ext cx="65050" cy="350050"/>
              </a:xfrm>
              <a:custGeom>
                <a:avLst/>
                <a:gdLst/>
                <a:ahLst/>
                <a:cxnLst/>
                <a:rect l="l" t="t" r="r" b="b"/>
                <a:pathLst>
                  <a:path w="2602" h="14002" extrusionOk="0">
                    <a:moveTo>
                      <a:pt x="2601" y="0"/>
                    </a:moveTo>
                    <a:lnTo>
                      <a:pt x="2343" y="849"/>
                    </a:lnTo>
                    <a:lnTo>
                      <a:pt x="2085" y="1697"/>
                    </a:lnTo>
                    <a:lnTo>
                      <a:pt x="1845" y="2546"/>
                    </a:lnTo>
                    <a:lnTo>
                      <a:pt x="1623" y="3413"/>
                    </a:lnTo>
                    <a:lnTo>
                      <a:pt x="1402" y="4280"/>
                    </a:lnTo>
                    <a:lnTo>
                      <a:pt x="1199" y="5147"/>
                    </a:lnTo>
                    <a:lnTo>
                      <a:pt x="1015" y="6014"/>
                    </a:lnTo>
                    <a:lnTo>
                      <a:pt x="849" y="6900"/>
                    </a:lnTo>
                    <a:lnTo>
                      <a:pt x="701" y="7785"/>
                    </a:lnTo>
                    <a:lnTo>
                      <a:pt x="553" y="8671"/>
                    </a:lnTo>
                    <a:lnTo>
                      <a:pt x="424" y="9556"/>
                    </a:lnTo>
                    <a:lnTo>
                      <a:pt x="314" y="10442"/>
                    </a:lnTo>
                    <a:lnTo>
                      <a:pt x="221" y="11327"/>
                    </a:lnTo>
                    <a:lnTo>
                      <a:pt x="129" y="12213"/>
                    </a:lnTo>
                    <a:lnTo>
                      <a:pt x="55" y="13117"/>
                    </a:lnTo>
                    <a:lnTo>
                      <a:pt x="0" y="14002"/>
                    </a:lnTo>
                    <a:lnTo>
                      <a:pt x="701" y="14002"/>
                    </a:lnTo>
                    <a:lnTo>
                      <a:pt x="701" y="13117"/>
                    </a:lnTo>
                    <a:lnTo>
                      <a:pt x="719" y="12231"/>
                    </a:lnTo>
                    <a:lnTo>
                      <a:pt x="756" y="11346"/>
                    </a:lnTo>
                    <a:lnTo>
                      <a:pt x="793" y="10460"/>
                    </a:lnTo>
                    <a:lnTo>
                      <a:pt x="867" y="9575"/>
                    </a:lnTo>
                    <a:lnTo>
                      <a:pt x="941" y="8689"/>
                    </a:lnTo>
                    <a:lnTo>
                      <a:pt x="1033" y="7804"/>
                    </a:lnTo>
                    <a:lnTo>
                      <a:pt x="1144" y="6936"/>
                    </a:lnTo>
                    <a:lnTo>
                      <a:pt x="1273" y="6051"/>
                    </a:lnTo>
                    <a:lnTo>
                      <a:pt x="1420" y="5184"/>
                    </a:lnTo>
                    <a:lnTo>
                      <a:pt x="1568" y="4317"/>
                    </a:lnTo>
                    <a:lnTo>
                      <a:pt x="1753" y="3431"/>
                    </a:lnTo>
                    <a:lnTo>
                      <a:pt x="1937" y="2564"/>
                    </a:lnTo>
                    <a:lnTo>
                      <a:pt x="2140" y="1716"/>
                    </a:lnTo>
                    <a:lnTo>
                      <a:pt x="2361" y="849"/>
                    </a:lnTo>
                    <a:lnTo>
                      <a:pt x="26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5" name="Google Shape;2435;p30"/>
              <p:cNvSpPr/>
              <p:nvPr/>
            </p:nvSpPr>
            <p:spPr>
              <a:xfrm>
                <a:off x="1504450" y="5271625"/>
                <a:ext cx="59050" cy="205250"/>
              </a:xfrm>
              <a:custGeom>
                <a:avLst/>
                <a:gdLst/>
                <a:ahLst/>
                <a:cxnLst/>
                <a:rect l="l" t="t" r="r" b="b"/>
                <a:pathLst>
                  <a:path w="2362" h="8210" extrusionOk="0">
                    <a:moveTo>
                      <a:pt x="2362" y="1"/>
                    </a:moveTo>
                    <a:lnTo>
                      <a:pt x="1200" y="4096"/>
                    </a:lnTo>
                    <a:lnTo>
                      <a:pt x="1" y="8210"/>
                    </a:lnTo>
                    <a:lnTo>
                      <a:pt x="1384" y="8210"/>
                    </a:lnTo>
                    <a:lnTo>
                      <a:pt x="1716" y="6088"/>
                    </a:lnTo>
                    <a:lnTo>
                      <a:pt x="1845" y="5037"/>
                    </a:lnTo>
                    <a:lnTo>
                      <a:pt x="1975" y="4004"/>
                    </a:lnTo>
                    <a:lnTo>
                      <a:pt x="2104" y="2971"/>
                    </a:lnTo>
                    <a:lnTo>
                      <a:pt x="2196" y="1956"/>
                    </a:lnTo>
                    <a:lnTo>
                      <a:pt x="2288" y="978"/>
                    </a:lnTo>
                    <a:lnTo>
                      <a:pt x="236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6" name="Google Shape;2436;p30"/>
              <p:cNvSpPr/>
              <p:nvPr/>
            </p:nvSpPr>
            <p:spPr>
              <a:xfrm>
                <a:off x="3274975" y="4808125"/>
                <a:ext cx="176225" cy="668750"/>
              </a:xfrm>
              <a:custGeom>
                <a:avLst/>
                <a:gdLst/>
                <a:ahLst/>
                <a:cxnLst/>
                <a:rect l="l" t="t" r="r" b="b"/>
                <a:pathLst>
                  <a:path w="7049" h="26750" extrusionOk="0">
                    <a:moveTo>
                      <a:pt x="1" y="1"/>
                    </a:moveTo>
                    <a:lnTo>
                      <a:pt x="278" y="738"/>
                    </a:lnTo>
                    <a:lnTo>
                      <a:pt x="554" y="1476"/>
                    </a:lnTo>
                    <a:lnTo>
                      <a:pt x="831" y="2214"/>
                    </a:lnTo>
                    <a:lnTo>
                      <a:pt x="1089" y="2989"/>
                    </a:lnTo>
                    <a:lnTo>
                      <a:pt x="1329" y="3764"/>
                    </a:lnTo>
                    <a:lnTo>
                      <a:pt x="1551" y="4539"/>
                    </a:lnTo>
                    <a:lnTo>
                      <a:pt x="1772" y="5332"/>
                    </a:lnTo>
                    <a:lnTo>
                      <a:pt x="1975" y="6144"/>
                    </a:lnTo>
                    <a:lnTo>
                      <a:pt x="2159" y="6955"/>
                    </a:lnTo>
                    <a:lnTo>
                      <a:pt x="2344" y="7786"/>
                    </a:lnTo>
                    <a:lnTo>
                      <a:pt x="2510" y="8616"/>
                    </a:lnTo>
                    <a:lnTo>
                      <a:pt x="2657" y="9446"/>
                    </a:lnTo>
                    <a:lnTo>
                      <a:pt x="2787" y="10294"/>
                    </a:lnTo>
                    <a:lnTo>
                      <a:pt x="2916" y="11143"/>
                    </a:lnTo>
                    <a:lnTo>
                      <a:pt x="3026" y="11992"/>
                    </a:lnTo>
                    <a:lnTo>
                      <a:pt x="3137" y="12859"/>
                    </a:lnTo>
                    <a:lnTo>
                      <a:pt x="3211" y="13726"/>
                    </a:lnTo>
                    <a:lnTo>
                      <a:pt x="3285" y="14593"/>
                    </a:lnTo>
                    <a:lnTo>
                      <a:pt x="3359" y="15460"/>
                    </a:lnTo>
                    <a:lnTo>
                      <a:pt x="3414" y="16327"/>
                    </a:lnTo>
                    <a:lnTo>
                      <a:pt x="3451" y="17212"/>
                    </a:lnTo>
                    <a:lnTo>
                      <a:pt x="3469" y="18079"/>
                    </a:lnTo>
                    <a:lnTo>
                      <a:pt x="3488" y="18965"/>
                    </a:lnTo>
                    <a:lnTo>
                      <a:pt x="3469" y="19832"/>
                    </a:lnTo>
                    <a:lnTo>
                      <a:pt x="3469" y="20718"/>
                    </a:lnTo>
                    <a:lnTo>
                      <a:pt x="3432" y="21585"/>
                    </a:lnTo>
                    <a:lnTo>
                      <a:pt x="3395" y="22452"/>
                    </a:lnTo>
                    <a:lnTo>
                      <a:pt x="3340" y="23319"/>
                    </a:lnTo>
                    <a:lnTo>
                      <a:pt x="3285" y="24186"/>
                    </a:lnTo>
                    <a:lnTo>
                      <a:pt x="3211" y="25053"/>
                    </a:lnTo>
                    <a:lnTo>
                      <a:pt x="3119" y="25901"/>
                    </a:lnTo>
                    <a:lnTo>
                      <a:pt x="3008" y="26750"/>
                    </a:lnTo>
                    <a:lnTo>
                      <a:pt x="7048" y="26750"/>
                    </a:lnTo>
                    <a:lnTo>
                      <a:pt x="7011" y="25422"/>
                    </a:lnTo>
                    <a:lnTo>
                      <a:pt x="6974" y="24075"/>
                    </a:lnTo>
                    <a:lnTo>
                      <a:pt x="6919" y="22728"/>
                    </a:lnTo>
                    <a:lnTo>
                      <a:pt x="6845" y="21400"/>
                    </a:lnTo>
                    <a:lnTo>
                      <a:pt x="6734" y="20053"/>
                    </a:lnTo>
                    <a:lnTo>
                      <a:pt x="6605" y="18725"/>
                    </a:lnTo>
                    <a:lnTo>
                      <a:pt x="6439" y="17397"/>
                    </a:lnTo>
                    <a:lnTo>
                      <a:pt x="6255" y="16069"/>
                    </a:lnTo>
                    <a:lnTo>
                      <a:pt x="6089" y="14980"/>
                    </a:lnTo>
                    <a:lnTo>
                      <a:pt x="5886" y="13910"/>
                    </a:lnTo>
                    <a:lnTo>
                      <a:pt x="5646" y="12840"/>
                    </a:lnTo>
                    <a:lnTo>
                      <a:pt x="5388" y="11789"/>
                    </a:lnTo>
                    <a:lnTo>
                      <a:pt x="5111" y="10737"/>
                    </a:lnTo>
                    <a:lnTo>
                      <a:pt x="4816" y="9686"/>
                    </a:lnTo>
                    <a:lnTo>
                      <a:pt x="4465" y="8653"/>
                    </a:lnTo>
                    <a:lnTo>
                      <a:pt x="4096" y="7620"/>
                    </a:lnTo>
                    <a:lnTo>
                      <a:pt x="3709" y="6605"/>
                    </a:lnTo>
                    <a:lnTo>
                      <a:pt x="3266" y="5609"/>
                    </a:lnTo>
                    <a:lnTo>
                      <a:pt x="2805" y="4631"/>
                    </a:lnTo>
                    <a:lnTo>
                      <a:pt x="2325" y="3672"/>
                    </a:lnTo>
                    <a:lnTo>
                      <a:pt x="1790" y="2712"/>
                    </a:lnTo>
                    <a:lnTo>
                      <a:pt x="1219" y="1790"/>
                    </a:lnTo>
                    <a:lnTo>
                      <a:pt x="628" y="886"/>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7" name="Google Shape;2437;p30"/>
              <p:cNvSpPr/>
              <p:nvPr/>
            </p:nvSpPr>
            <p:spPr>
              <a:xfrm>
                <a:off x="3477925" y="5041950"/>
                <a:ext cx="70575" cy="434925"/>
              </a:xfrm>
              <a:custGeom>
                <a:avLst/>
                <a:gdLst/>
                <a:ahLst/>
                <a:cxnLst/>
                <a:rect l="l" t="t" r="r" b="b"/>
                <a:pathLst>
                  <a:path w="2823" h="17397" extrusionOk="0">
                    <a:moveTo>
                      <a:pt x="2823" y="1"/>
                    </a:moveTo>
                    <a:lnTo>
                      <a:pt x="0" y="17397"/>
                    </a:lnTo>
                    <a:lnTo>
                      <a:pt x="1255" y="17397"/>
                    </a:lnTo>
                    <a:lnTo>
                      <a:pt x="1365" y="15220"/>
                    </a:lnTo>
                    <a:lnTo>
                      <a:pt x="1513" y="13043"/>
                    </a:lnTo>
                    <a:lnTo>
                      <a:pt x="1679" y="10866"/>
                    </a:lnTo>
                    <a:lnTo>
                      <a:pt x="1863" y="8690"/>
                    </a:lnTo>
                    <a:lnTo>
                      <a:pt x="2066" y="6513"/>
                    </a:lnTo>
                    <a:lnTo>
                      <a:pt x="2306" y="4336"/>
                    </a:lnTo>
                    <a:lnTo>
                      <a:pt x="2546" y="2159"/>
                    </a:lnTo>
                    <a:lnTo>
                      <a:pt x="282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8" name="Google Shape;2438;p30"/>
              <p:cNvSpPr/>
              <p:nvPr/>
            </p:nvSpPr>
            <p:spPr>
              <a:xfrm>
                <a:off x="3529100" y="5081625"/>
                <a:ext cx="184975" cy="395250"/>
              </a:xfrm>
              <a:custGeom>
                <a:avLst/>
                <a:gdLst/>
                <a:ahLst/>
                <a:cxnLst/>
                <a:rect l="l" t="t" r="r" b="b"/>
                <a:pathLst>
                  <a:path w="7399" h="15810" extrusionOk="0">
                    <a:moveTo>
                      <a:pt x="7398" y="0"/>
                    </a:moveTo>
                    <a:lnTo>
                      <a:pt x="6753" y="886"/>
                    </a:lnTo>
                    <a:lnTo>
                      <a:pt x="6144" y="1790"/>
                    </a:lnTo>
                    <a:lnTo>
                      <a:pt x="5535" y="2712"/>
                    </a:lnTo>
                    <a:lnTo>
                      <a:pt x="4963" y="3653"/>
                    </a:lnTo>
                    <a:lnTo>
                      <a:pt x="4410" y="4594"/>
                    </a:lnTo>
                    <a:lnTo>
                      <a:pt x="3875" y="5553"/>
                    </a:lnTo>
                    <a:lnTo>
                      <a:pt x="3377" y="6531"/>
                    </a:lnTo>
                    <a:lnTo>
                      <a:pt x="2897" y="7527"/>
                    </a:lnTo>
                    <a:lnTo>
                      <a:pt x="2436" y="8523"/>
                    </a:lnTo>
                    <a:lnTo>
                      <a:pt x="2012" y="9538"/>
                    </a:lnTo>
                    <a:lnTo>
                      <a:pt x="1606" y="10571"/>
                    </a:lnTo>
                    <a:lnTo>
                      <a:pt x="1237" y="11604"/>
                    </a:lnTo>
                    <a:lnTo>
                      <a:pt x="886" y="12637"/>
                    </a:lnTo>
                    <a:lnTo>
                      <a:pt x="554" y="13688"/>
                    </a:lnTo>
                    <a:lnTo>
                      <a:pt x="259" y="14758"/>
                    </a:lnTo>
                    <a:lnTo>
                      <a:pt x="1" y="15810"/>
                    </a:lnTo>
                    <a:lnTo>
                      <a:pt x="3063" y="15810"/>
                    </a:lnTo>
                    <a:lnTo>
                      <a:pt x="3211" y="14795"/>
                    </a:lnTo>
                    <a:lnTo>
                      <a:pt x="3377" y="13781"/>
                    </a:lnTo>
                    <a:lnTo>
                      <a:pt x="3561" y="12766"/>
                    </a:lnTo>
                    <a:lnTo>
                      <a:pt x="3764" y="11770"/>
                    </a:lnTo>
                    <a:lnTo>
                      <a:pt x="3986" y="10755"/>
                    </a:lnTo>
                    <a:lnTo>
                      <a:pt x="4207" y="9759"/>
                    </a:lnTo>
                    <a:lnTo>
                      <a:pt x="4465" y="8763"/>
                    </a:lnTo>
                    <a:lnTo>
                      <a:pt x="4723" y="7767"/>
                    </a:lnTo>
                    <a:lnTo>
                      <a:pt x="5000" y="6771"/>
                    </a:lnTo>
                    <a:lnTo>
                      <a:pt x="5295" y="5793"/>
                    </a:lnTo>
                    <a:lnTo>
                      <a:pt x="5609" y="4815"/>
                    </a:lnTo>
                    <a:lnTo>
                      <a:pt x="5941" y="3837"/>
                    </a:lnTo>
                    <a:lnTo>
                      <a:pt x="6291" y="2878"/>
                    </a:lnTo>
                    <a:lnTo>
                      <a:pt x="6642" y="1900"/>
                    </a:lnTo>
                    <a:lnTo>
                      <a:pt x="7011" y="941"/>
                    </a:lnTo>
                    <a:lnTo>
                      <a:pt x="739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9" name="Google Shape;2439;p30"/>
              <p:cNvSpPr/>
              <p:nvPr/>
            </p:nvSpPr>
            <p:spPr>
              <a:xfrm>
                <a:off x="3676225" y="5004125"/>
                <a:ext cx="182650" cy="472750"/>
              </a:xfrm>
              <a:custGeom>
                <a:avLst/>
                <a:gdLst/>
                <a:ahLst/>
                <a:cxnLst/>
                <a:rect l="l" t="t" r="r" b="b"/>
                <a:pathLst>
                  <a:path w="7306" h="18910" extrusionOk="0">
                    <a:moveTo>
                      <a:pt x="1" y="1"/>
                    </a:moveTo>
                    <a:lnTo>
                      <a:pt x="296" y="481"/>
                    </a:lnTo>
                    <a:lnTo>
                      <a:pt x="573" y="979"/>
                    </a:lnTo>
                    <a:lnTo>
                      <a:pt x="849" y="1495"/>
                    </a:lnTo>
                    <a:lnTo>
                      <a:pt x="1108" y="2012"/>
                    </a:lnTo>
                    <a:lnTo>
                      <a:pt x="1624" y="3063"/>
                    </a:lnTo>
                    <a:lnTo>
                      <a:pt x="2104" y="4170"/>
                    </a:lnTo>
                    <a:lnTo>
                      <a:pt x="2565" y="5295"/>
                    </a:lnTo>
                    <a:lnTo>
                      <a:pt x="2989" y="6458"/>
                    </a:lnTo>
                    <a:lnTo>
                      <a:pt x="3395" y="7638"/>
                    </a:lnTo>
                    <a:lnTo>
                      <a:pt x="3764" y="8837"/>
                    </a:lnTo>
                    <a:lnTo>
                      <a:pt x="4096" y="10073"/>
                    </a:lnTo>
                    <a:lnTo>
                      <a:pt x="4410" y="11309"/>
                    </a:lnTo>
                    <a:lnTo>
                      <a:pt x="4686" y="12564"/>
                    </a:lnTo>
                    <a:lnTo>
                      <a:pt x="4945" y="13837"/>
                    </a:lnTo>
                    <a:lnTo>
                      <a:pt x="5166" y="15091"/>
                    </a:lnTo>
                    <a:lnTo>
                      <a:pt x="5351" y="16364"/>
                    </a:lnTo>
                    <a:lnTo>
                      <a:pt x="5517" y="17637"/>
                    </a:lnTo>
                    <a:lnTo>
                      <a:pt x="5646" y="18910"/>
                    </a:lnTo>
                    <a:lnTo>
                      <a:pt x="7306" y="18910"/>
                    </a:lnTo>
                    <a:lnTo>
                      <a:pt x="7066" y="17176"/>
                    </a:lnTo>
                    <a:lnTo>
                      <a:pt x="6937" y="16309"/>
                    </a:lnTo>
                    <a:lnTo>
                      <a:pt x="6789" y="15442"/>
                    </a:lnTo>
                    <a:lnTo>
                      <a:pt x="6623" y="14575"/>
                    </a:lnTo>
                    <a:lnTo>
                      <a:pt x="6439" y="13708"/>
                    </a:lnTo>
                    <a:lnTo>
                      <a:pt x="6254" y="12841"/>
                    </a:lnTo>
                    <a:lnTo>
                      <a:pt x="6052" y="11992"/>
                    </a:lnTo>
                    <a:lnTo>
                      <a:pt x="5830" y="11180"/>
                    </a:lnTo>
                    <a:lnTo>
                      <a:pt x="5590" y="10350"/>
                    </a:lnTo>
                    <a:lnTo>
                      <a:pt x="5332" y="9538"/>
                    </a:lnTo>
                    <a:lnTo>
                      <a:pt x="5055" y="8745"/>
                    </a:lnTo>
                    <a:lnTo>
                      <a:pt x="4760" y="7952"/>
                    </a:lnTo>
                    <a:lnTo>
                      <a:pt x="4447" y="7159"/>
                    </a:lnTo>
                    <a:lnTo>
                      <a:pt x="4096" y="6384"/>
                    </a:lnTo>
                    <a:lnTo>
                      <a:pt x="3746" y="5609"/>
                    </a:lnTo>
                    <a:lnTo>
                      <a:pt x="3358" y="4853"/>
                    </a:lnTo>
                    <a:lnTo>
                      <a:pt x="2952" y="4115"/>
                    </a:lnTo>
                    <a:lnTo>
                      <a:pt x="2528" y="3377"/>
                    </a:lnTo>
                    <a:lnTo>
                      <a:pt x="2067" y="2676"/>
                    </a:lnTo>
                    <a:lnTo>
                      <a:pt x="1587" y="1975"/>
                    </a:lnTo>
                    <a:lnTo>
                      <a:pt x="1089" y="1292"/>
                    </a:lnTo>
                    <a:lnTo>
                      <a:pt x="554" y="647"/>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0" name="Google Shape;2440;p30"/>
              <p:cNvSpPr/>
              <p:nvPr/>
            </p:nvSpPr>
            <p:spPr>
              <a:xfrm>
                <a:off x="2913400" y="4695600"/>
                <a:ext cx="286425" cy="781275"/>
              </a:xfrm>
              <a:custGeom>
                <a:avLst/>
                <a:gdLst/>
                <a:ahLst/>
                <a:cxnLst/>
                <a:rect l="l" t="t" r="r" b="b"/>
                <a:pathLst>
                  <a:path w="11457" h="31251" extrusionOk="0">
                    <a:moveTo>
                      <a:pt x="8487" y="0"/>
                    </a:moveTo>
                    <a:lnTo>
                      <a:pt x="7860" y="1716"/>
                    </a:lnTo>
                    <a:lnTo>
                      <a:pt x="7269" y="3450"/>
                    </a:lnTo>
                    <a:lnTo>
                      <a:pt x="6716" y="5203"/>
                    </a:lnTo>
                    <a:lnTo>
                      <a:pt x="6199" y="6955"/>
                    </a:lnTo>
                    <a:lnTo>
                      <a:pt x="5738" y="8726"/>
                    </a:lnTo>
                    <a:lnTo>
                      <a:pt x="5314" y="10497"/>
                    </a:lnTo>
                    <a:lnTo>
                      <a:pt x="4926" y="12287"/>
                    </a:lnTo>
                    <a:lnTo>
                      <a:pt x="4576" y="14094"/>
                    </a:lnTo>
                    <a:lnTo>
                      <a:pt x="4262" y="15902"/>
                    </a:lnTo>
                    <a:lnTo>
                      <a:pt x="4004" y="17710"/>
                    </a:lnTo>
                    <a:lnTo>
                      <a:pt x="3783" y="19518"/>
                    </a:lnTo>
                    <a:lnTo>
                      <a:pt x="3598" y="21344"/>
                    </a:lnTo>
                    <a:lnTo>
                      <a:pt x="3451" y="23171"/>
                    </a:lnTo>
                    <a:lnTo>
                      <a:pt x="3358" y="24997"/>
                    </a:lnTo>
                    <a:lnTo>
                      <a:pt x="3285" y="26824"/>
                    </a:lnTo>
                    <a:lnTo>
                      <a:pt x="3266" y="28668"/>
                    </a:lnTo>
                    <a:lnTo>
                      <a:pt x="1" y="23466"/>
                    </a:lnTo>
                    <a:lnTo>
                      <a:pt x="1" y="23466"/>
                    </a:lnTo>
                    <a:lnTo>
                      <a:pt x="204" y="23872"/>
                    </a:lnTo>
                    <a:lnTo>
                      <a:pt x="388" y="24278"/>
                    </a:lnTo>
                    <a:lnTo>
                      <a:pt x="776" y="25145"/>
                    </a:lnTo>
                    <a:lnTo>
                      <a:pt x="1126" y="26086"/>
                    </a:lnTo>
                    <a:lnTo>
                      <a:pt x="1477" y="27045"/>
                    </a:lnTo>
                    <a:lnTo>
                      <a:pt x="1790" y="28060"/>
                    </a:lnTo>
                    <a:lnTo>
                      <a:pt x="2104" y="29111"/>
                    </a:lnTo>
                    <a:lnTo>
                      <a:pt x="2381" y="30181"/>
                    </a:lnTo>
                    <a:lnTo>
                      <a:pt x="2639" y="31251"/>
                    </a:lnTo>
                    <a:lnTo>
                      <a:pt x="8524" y="31251"/>
                    </a:lnTo>
                    <a:lnTo>
                      <a:pt x="8561" y="30144"/>
                    </a:lnTo>
                    <a:lnTo>
                      <a:pt x="8598" y="29037"/>
                    </a:lnTo>
                    <a:lnTo>
                      <a:pt x="8671" y="27912"/>
                    </a:lnTo>
                    <a:lnTo>
                      <a:pt x="8764" y="26805"/>
                    </a:lnTo>
                    <a:lnTo>
                      <a:pt x="8874" y="25698"/>
                    </a:lnTo>
                    <a:lnTo>
                      <a:pt x="9003" y="24591"/>
                    </a:lnTo>
                    <a:lnTo>
                      <a:pt x="9169" y="23503"/>
                    </a:lnTo>
                    <a:lnTo>
                      <a:pt x="9335" y="22396"/>
                    </a:lnTo>
                    <a:lnTo>
                      <a:pt x="9520" y="21308"/>
                    </a:lnTo>
                    <a:lnTo>
                      <a:pt x="9741" y="20201"/>
                    </a:lnTo>
                    <a:lnTo>
                      <a:pt x="9981" y="19131"/>
                    </a:lnTo>
                    <a:lnTo>
                      <a:pt x="10239" y="18042"/>
                    </a:lnTo>
                    <a:lnTo>
                      <a:pt x="10516" y="16954"/>
                    </a:lnTo>
                    <a:lnTo>
                      <a:pt x="10811" y="15884"/>
                    </a:lnTo>
                    <a:lnTo>
                      <a:pt x="11125" y="14814"/>
                    </a:lnTo>
                    <a:lnTo>
                      <a:pt x="11457" y="13762"/>
                    </a:lnTo>
                    <a:lnTo>
                      <a:pt x="11070" y="14519"/>
                    </a:lnTo>
                    <a:lnTo>
                      <a:pt x="10701" y="15275"/>
                    </a:lnTo>
                    <a:lnTo>
                      <a:pt x="10350" y="16031"/>
                    </a:lnTo>
                    <a:lnTo>
                      <a:pt x="10000" y="16806"/>
                    </a:lnTo>
                    <a:lnTo>
                      <a:pt x="9649" y="17581"/>
                    </a:lnTo>
                    <a:lnTo>
                      <a:pt x="9317" y="18356"/>
                    </a:lnTo>
                    <a:lnTo>
                      <a:pt x="9003" y="19149"/>
                    </a:lnTo>
                    <a:lnTo>
                      <a:pt x="8690" y="19924"/>
                    </a:lnTo>
                    <a:lnTo>
                      <a:pt x="8395" y="20717"/>
                    </a:lnTo>
                    <a:lnTo>
                      <a:pt x="8099" y="21511"/>
                    </a:lnTo>
                    <a:lnTo>
                      <a:pt x="7823" y="22304"/>
                    </a:lnTo>
                    <a:lnTo>
                      <a:pt x="7564" y="23115"/>
                    </a:lnTo>
                    <a:lnTo>
                      <a:pt x="7306" y="23927"/>
                    </a:lnTo>
                    <a:lnTo>
                      <a:pt x="7066" y="24739"/>
                    </a:lnTo>
                    <a:lnTo>
                      <a:pt x="6845" y="25551"/>
                    </a:lnTo>
                    <a:lnTo>
                      <a:pt x="6624" y="26362"/>
                    </a:lnTo>
                    <a:lnTo>
                      <a:pt x="6550" y="24702"/>
                    </a:lnTo>
                    <a:lnTo>
                      <a:pt x="6513" y="23060"/>
                    </a:lnTo>
                    <a:lnTo>
                      <a:pt x="6476" y="21400"/>
                    </a:lnTo>
                    <a:lnTo>
                      <a:pt x="6495" y="19740"/>
                    </a:lnTo>
                    <a:lnTo>
                      <a:pt x="6513" y="18079"/>
                    </a:lnTo>
                    <a:lnTo>
                      <a:pt x="6568" y="16419"/>
                    </a:lnTo>
                    <a:lnTo>
                      <a:pt x="6661" y="14777"/>
                    </a:lnTo>
                    <a:lnTo>
                      <a:pt x="6753" y="13117"/>
                    </a:lnTo>
                    <a:lnTo>
                      <a:pt x="6882" y="11475"/>
                    </a:lnTo>
                    <a:lnTo>
                      <a:pt x="7048" y="9815"/>
                    </a:lnTo>
                    <a:lnTo>
                      <a:pt x="7214" y="8173"/>
                    </a:lnTo>
                    <a:lnTo>
                      <a:pt x="7417" y="6531"/>
                    </a:lnTo>
                    <a:lnTo>
                      <a:pt x="7657" y="4889"/>
                    </a:lnTo>
                    <a:lnTo>
                      <a:pt x="7897" y="3247"/>
                    </a:lnTo>
                    <a:lnTo>
                      <a:pt x="8173" y="1624"/>
                    </a:lnTo>
                    <a:lnTo>
                      <a:pt x="848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1" name="Google Shape;2441;p30"/>
              <p:cNvSpPr/>
              <p:nvPr/>
            </p:nvSpPr>
            <p:spPr>
              <a:xfrm>
                <a:off x="3135250" y="5282225"/>
                <a:ext cx="44300" cy="194650"/>
              </a:xfrm>
              <a:custGeom>
                <a:avLst/>
                <a:gdLst/>
                <a:ahLst/>
                <a:cxnLst/>
                <a:rect l="l" t="t" r="r" b="b"/>
                <a:pathLst>
                  <a:path w="1772" h="7786" extrusionOk="0">
                    <a:moveTo>
                      <a:pt x="1771" y="1"/>
                    </a:moveTo>
                    <a:lnTo>
                      <a:pt x="0" y="7786"/>
                    </a:lnTo>
                    <a:lnTo>
                      <a:pt x="960" y="7786"/>
                    </a:lnTo>
                    <a:lnTo>
                      <a:pt x="1126" y="5720"/>
                    </a:lnTo>
                    <a:lnTo>
                      <a:pt x="1329" y="3709"/>
                    </a:lnTo>
                    <a:lnTo>
                      <a:pt x="1531" y="1790"/>
                    </a:lnTo>
                    <a:lnTo>
                      <a:pt x="177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2" name="Google Shape;2442;p30"/>
              <p:cNvSpPr/>
              <p:nvPr/>
            </p:nvSpPr>
            <p:spPr>
              <a:xfrm>
                <a:off x="3881450" y="4722800"/>
                <a:ext cx="1014675" cy="754075"/>
              </a:xfrm>
              <a:custGeom>
                <a:avLst/>
                <a:gdLst/>
                <a:ahLst/>
                <a:cxnLst/>
                <a:rect l="l" t="t" r="r" b="b"/>
                <a:pathLst>
                  <a:path w="40587" h="30163" extrusionOk="0">
                    <a:moveTo>
                      <a:pt x="7841" y="10682"/>
                    </a:moveTo>
                    <a:lnTo>
                      <a:pt x="8247" y="11586"/>
                    </a:lnTo>
                    <a:lnTo>
                      <a:pt x="8616" y="12508"/>
                    </a:lnTo>
                    <a:lnTo>
                      <a:pt x="8967" y="13431"/>
                    </a:lnTo>
                    <a:lnTo>
                      <a:pt x="9299" y="14353"/>
                    </a:lnTo>
                    <a:lnTo>
                      <a:pt x="9594" y="15294"/>
                    </a:lnTo>
                    <a:lnTo>
                      <a:pt x="9871" y="16253"/>
                    </a:lnTo>
                    <a:lnTo>
                      <a:pt x="10110" y="17213"/>
                    </a:lnTo>
                    <a:lnTo>
                      <a:pt x="10332" y="18172"/>
                    </a:lnTo>
                    <a:lnTo>
                      <a:pt x="10516" y="19131"/>
                    </a:lnTo>
                    <a:lnTo>
                      <a:pt x="10682" y="20109"/>
                    </a:lnTo>
                    <a:lnTo>
                      <a:pt x="10811" y="21087"/>
                    </a:lnTo>
                    <a:lnTo>
                      <a:pt x="10922" y="22083"/>
                    </a:lnTo>
                    <a:lnTo>
                      <a:pt x="11014" y="23061"/>
                    </a:lnTo>
                    <a:lnTo>
                      <a:pt x="11070" y="24038"/>
                    </a:lnTo>
                    <a:lnTo>
                      <a:pt x="11088" y="25034"/>
                    </a:lnTo>
                    <a:lnTo>
                      <a:pt x="11088" y="26031"/>
                    </a:lnTo>
                    <a:lnTo>
                      <a:pt x="10904" y="25440"/>
                    </a:lnTo>
                    <a:lnTo>
                      <a:pt x="10701" y="24868"/>
                    </a:lnTo>
                    <a:lnTo>
                      <a:pt x="10479" y="24297"/>
                    </a:lnTo>
                    <a:lnTo>
                      <a:pt x="10239" y="23743"/>
                    </a:lnTo>
                    <a:lnTo>
                      <a:pt x="9981" y="23190"/>
                    </a:lnTo>
                    <a:lnTo>
                      <a:pt x="9704" y="22655"/>
                    </a:lnTo>
                    <a:lnTo>
                      <a:pt x="9409" y="22120"/>
                    </a:lnTo>
                    <a:lnTo>
                      <a:pt x="9096" y="21585"/>
                    </a:lnTo>
                    <a:lnTo>
                      <a:pt x="8764" y="21068"/>
                    </a:lnTo>
                    <a:lnTo>
                      <a:pt x="8432" y="20570"/>
                    </a:lnTo>
                    <a:lnTo>
                      <a:pt x="8081" y="20072"/>
                    </a:lnTo>
                    <a:lnTo>
                      <a:pt x="7712" y="19592"/>
                    </a:lnTo>
                    <a:lnTo>
                      <a:pt x="7325" y="19113"/>
                    </a:lnTo>
                    <a:lnTo>
                      <a:pt x="6919" y="18652"/>
                    </a:lnTo>
                    <a:lnTo>
                      <a:pt x="6495" y="18209"/>
                    </a:lnTo>
                    <a:lnTo>
                      <a:pt x="6070" y="17784"/>
                    </a:lnTo>
                    <a:lnTo>
                      <a:pt x="6255" y="16862"/>
                    </a:lnTo>
                    <a:lnTo>
                      <a:pt x="6439" y="15958"/>
                    </a:lnTo>
                    <a:lnTo>
                      <a:pt x="6642" y="15054"/>
                    </a:lnTo>
                    <a:lnTo>
                      <a:pt x="6864" y="14169"/>
                    </a:lnTo>
                    <a:lnTo>
                      <a:pt x="7085" y="13283"/>
                    </a:lnTo>
                    <a:lnTo>
                      <a:pt x="7325" y="12398"/>
                    </a:lnTo>
                    <a:lnTo>
                      <a:pt x="7583" y="11531"/>
                    </a:lnTo>
                    <a:lnTo>
                      <a:pt x="7841" y="10682"/>
                    </a:lnTo>
                    <a:close/>
                    <a:moveTo>
                      <a:pt x="17250" y="1"/>
                    </a:moveTo>
                    <a:lnTo>
                      <a:pt x="17822" y="978"/>
                    </a:lnTo>
                    <a:lnTo>
                      <a:pt x="18393" y="1956"/>
                    </a:lnTo>
                    <a:lnTo>
                      <a:pt x="18947" y="2952"/>
                    </a:lnTo>
                    <a:lnTo>
                      <a:pt x="19482" y="3949"/>
                    </a:lnTo>
                    <a:lnTo>
                      <a:pt x="19998" y="4945"/>
                    </a:lnTo>
                    <a:lnTo>
                      <a:pt x="20515" y="5959"/>
                    </a:lnTo>
                    <a:lnTo>
                      <a:pt x="21013" y="6974"/>
                    </a:lnTo>
                    <a:lnTo>
                      <a:pt x="21511" y="7989"/>
                    </a:lnTo>
                    <a:lnTo>
                      <a:pt x="21972" y="9003"/>
                    </a:lnTo>
                    <a:lnTo>
                      <a:pt x="22452" y="10036"/>
                    </a:lnTo>
                    <a:lnTo>
                      <a:pt x="22895" y="11069"/>
                    </a:lnTo>
                    <a:lnTo>
                      <a:pt x="23337" y="12121"/>
                    </a:lnTo>
                    <a:lnTo>
                      <a:pt x="23762" y="13154"/>
                    </a:lnTo>
                    <a:lnTo>
                      <a:pt x="24186" y="14206"/>
                    </a:lnTo>
                    <a:lnTo>
                      <a:pt x="24592" y="15276"/>
                    </a:lnTo>
                    <a:lnTo>
                      <a:pt x="24979" y="16327"/>
                    </a:lnTo>
                    <a:lnTo>
                      <a:pt x="24721" y="17268"/>
                    </a:lnTo>
                    <a:lnTo>
                      <a:pt x="24463" y="18227"/>
                    </a:lnTo>
                    <a:lnTo>
                      <a:pt x="24002" y="20146"/>
                    </a:lnTo>
                    <a:lnTo>
                      <a:pt x="23559" y="22064"/>
                    </a:lnTo>
                    <a:lnTo>
                      <a:pt x="23153" y="24001"/>
                    </a:lnTo>
                    <a:lnTo>
                      <a:pt x="22563" y="23393"/>
                    </a:lnTo>
                    <a:lnTo>
                      <a:pt x="22766" y="22747"/>
                    </a:lnTo>
                    <a:lnTo>
                      <a:pt x="22987" y="22101"/>
                    </a:lnTo>
                    <a:lnTo>
                      <a:pt x="23208" y="21456"/>
                    </a:lnTo>
                    <a:lnTo>
                      <a:pt x="23448" y="20810"/>
                    </a:lnTo>
                    <a:lnTo>
                      <a:pt x="23098" y="21345"/>
                    </a:lnTo>
                    <a:lnTo>
                      <a:pt x="22766" y="21880"/>
                    </a:lnTo>
                    <a:lnTo>
                      <a:pt x="22434" y="22415"/>
                    </a:lnTo>
                    <a:lnTo>
                      <a:pt x="22120" y="22968"/>
                    </a:lnTo>
                    <a:lnTo>
                      <a:pt x="21677" y="22544"/>
                    </a:lnTo>
                    <a:lnTo>
                      <a:pt x="21216" y="22120"/>
                    </a:lnTo>
                    <a:lnTo>
                      <a:pt x="20755" y="21732"/>
                    </a:lnTo>
                    <a:lnTo>
                      <a:pt x="20275" y="21326"/>
                    </a:lnTo>
                    <a:lnTo>
                      <a:pt x="19795" y="20939"/>
                    </a:lnTo>
                    <a:lnTo>
                      <a:pt x="19297" y="20570"/>
                    </a:lnTo>
                    <a:lnTo>
                      <a:pt x="18799" y="20201"/>
                    </a:lnTo>
                    <a:lnTo>
                      <a:pt x="18301" y="19832"/>
                    </a:lnTo>
                    <a:lnTo>
                      <a:pt x="18449" y="18412"/>
                    </a:lnTo>
                    <a:lnTo>
                      <a:pt x="18633" y="16973"/>
                    </a:lnTo>
                    <a:lnTo>
                      <a:pt x="18172" y="18209"/>
                    </a:lnTo>
                    <a:lnTo>
                      <a:pt x="17729" y="19445"/>
                    </a:lnTo>
                    <a:lnTo>
                      <a:pt x="16825" y="18854"/>
                    </a:lnTo>
                    <a:lnTo>
                      <a:pt x="15866" y="18301"/>
                    </a:lnTo>
                    <a:lnTo>
                      <a:pt x="14907" y="17766"/>
                    </a:lnTo>
                    <a:lnTo>
                      <a:pt x="13929" y="17268"/>
                    </a:lnTo>
                    <a:lnTo>
                      <a:pt x="14815" y="18061"/>
                    </a:lnTo>
                    <a:lnTo>
                      <a:pt x="15700" y="18891"/>
                    </a:lnTo>
                    <a:lnTo>
                      <a:pt x="16549" y="19721"/>
                    </a:lnTo>
                    <a:lnTo>
                      <a:pt x="17360" y="20589"/>
                    </a:lnTo>
                    <a:lnTo>
                      <a:pt x="17010" y="21751"/>
                    </a:lnTo>
                    <a:lnTo>
                      <a:pt x="16678" y="22913"/>
                    </a:lnTo>
                    <a:lnTo>
                      <a:pt x="16364" y="24075"/>
                    </a:lnTo>
                    <a:lnTo>
                      <a:pt x="16069" y="25237"/>
                    </a:lnTo>
                    <a:lnTo>
                      <a:pt x="15792" y="26418"/>
                    </a:lnTo>
                    <a:lnTo>
                      <a:pt x="15552" y="27599"/>
                    </a:lnTo>
                    <a:lnTo>
                      <a:pt x="15331" y="28798"/>
                    </a:lnTo>
                    <a:lnTo>
                      <a:pt x="15110" y="29979"/>
                    </a:lnTo>
                    <a:lnTo>
                      <a:pt x="15202" y="29314"/>
                    </a:lnTo>
                    <a:lnTo>
                      <a:pt x="15276" y="28632"/>
                    </a:lnTo>
                    <a:lnTo>
                      <a:pt x="15313" y="27949"/>
                    </a:lnTo>
                    <a:lnTo>
                      <a:pt x="15331" y="27267"/>
                    </a:lnTo>
                    <a:lnTo>
                      <a:pt x="15331" y="26584"/>
                    </a:lnTo>
                    <a:lnTo>
                      <a:pt x="15294" y="25920"/>
                    </a:lnTo>
                    <a:lnTo>
                      <a:pt x="15257" y="25237"/>
                    </a:lnTo>
                    <a:lnTo>
                      <a:pt x="15184" y="24555"/>
                    </a:lnTo>
                    <a:lnTo>
                      <a:pt x="15110" y="23891"/>
                    </a:lnTo>
                    <a:lnTo>
                      <a:pt x="14999" y="23208"/>
                    </a:lnTo>
                    <a:lnTo>
                      <a:pt x="14870" y="22544"/>
                    </a:lnTo>
                    <a:lnTo>
                      <a:pt x="14722" y="21880"/>
                    </a:lnTo>
                    <a:lnTo>
                      <a:pt x="14556" y="21216"/>
                    </a:lnTo>
                    <a:lnTo>
                      <a:pt x="14372" y="20570"/>
                    </a:lnTo>
                    <a:lnTo>
                      <a:pt x="14169" y="19906"/>
                    </a:lnTo>
                    <a:lnTo>
                      <a:pt x="13948" y="19279"/>
                    </a:lnTo>
                    <a:lnTo>
                      <a:pt x="13708" y="18633"/>
                    </a:lnTo>
                    <a:lnTo>
                      <a:pt x="13449" y="18006"/>
                    </a:lnTo>
                    <a:lnTo>
                      <a:pt x="13173" y="17379"/>
                    </a:lnTo>
                    <a:lnTo>
                      <a:pt x="12878" y="16770"/>
                    </a:lnTo>
                    <a:lnTo>
                      <a:pt x="12545" y="16161"/>
                    </a:lnTo>
                    <a:lnTo>
                      <a:pt x="12213" y="15571"/>
                    </a:lnTo>
                    <a:lnTo>
                      <a:pt x="11863" y="14999"/>
                    </a:lnTo>
                    <a:lnTo>
                      <a:pt x="11494" y="14427"/>
                    </a:lnTo>
                    <a:lnTo>
                      <a:pt x="11125" y="13855"/>
                    </a:lnTo>
                    <a:lnTo>
                      <a:pt x="10719" y="13302"/>
                    </a:lnTo>
                    <a:lnTo>
                      <a:pt x="10295" y="12767"/>
                    </a:lnTo>
                    <a:lnTo>
                      <a:pt x="9871" y="12250"/>
                    </a:lnTo>
                    <a:lnTo>
                      <a:pt x="9409" y="11734"/>
                    </a:lnTo>
                    <a:lnTo>
                      <a:pt x="8948" y="11254"/>
                    </a:lnTo>
                    <a:lnTo>
                      <a:pt x="8468" y="10774"/>
                    </a:lnTo>
                    <a:lnTo>
                      <a:pt x="7970" y="10295"/>
                    </a:lnTo>
                    <a:lnTo>
                      <a:pt x="8395" y="9040"/>
                    </a:lnTo>
                    <a:lnTo>
                      <a:pt x="8837" y="7804"/>
                    </a:lnTo>
                    <a:lnTo>
                      <a:pt x="9317" y="6605"/>
                    </a:lnTo>
                    <a:lnTo>
                      <a:pt x="9834" y="5443"/>
                    </a:lnTo>
                    <a:lnTo>
                      <a:pt x="9372" y="5978"/>
                    </a:lnTo>
                    <a:lnTo>
                      <a:pt x="8930" y="6513"/>
                    </a:lnTo>
                    <a:lnTo>
                      <a:pt x="8487" y="7048"/>
                    </a:lnTo>
                    <a:lnTo>
                      <a:pt x="8063" y="7601"/>
                    </a:lnTo>
                    <a:lnTo>
                      <a:pt x="7657" y="8173"/>
                    </a:lnTo>
                    <a:lnTo>
                      <a:pt x="7251" y="8745"/>
                    </a:lnTo>
                    <a:lnTo>
                      <a:pt x="6864" y="9335"/>
                    </a:lnTo>
                    <a:lnTo>
                      <a:pt x="6476" y="9926"/>
                    </a:lnTo>
                    <a:lnTo>
                      <a:pt x="6126" y="10516"/>
                    </a:lnTo>
                    <a:lnTo>
                      <a:pt x="5775" y="11125"/>
                    </a:lnTo>
                    <a:lnTo>
                      <a:pt x="5425" y="11734"/>
                    </a:lnTo>
                    <a:lnTo>
                      <a:pt x="5111" y="12361"/>
                    </a:lnTo>
                    <a:lnTo>
                      <a:pt x="4797" y="12988"/>
                    </a:lnTo>
                    <a:lnTo>
                      <a:pt x="4502" y="13615"/>
                    </a:lnTo>
                    <a:lnTo>
                      <a:pt x="4207" y="14261"/>
                    </a:lnTo>
                    <a:lnTo>
                      <a:pt x="3949" y="14907"/>
                    </a:lnTo>
                    <a:lnTo>
                      <a:pt x="4023" y="14113"/>
                    </a:lnTo>
                    <a:lnTo>
                      <a:pt x="4078" y="13338"/>
                    </a:lnTo>
                    <a:lnTo>
                      <a:pt x="4115" y="12564"/>
                    </a:lnTo>
                    <a:lnTo>
                      <a:pt x="4152" y="11770"/>
                    </a:lnTo>
                    <a:lnTo>
                      <a:pt x="4170" y="10996"/>
                    </a:lnTo>
                    <a:lnTo>
                      <a:pt x="4170" y="10202"/>
                    </a:lnTo>
                    <a:lnTo>
                      <a:pt x="4152" y="9428"/>
                    </a:lnTo>
                    <a:lnTo>
                      <a:pt x="4133" y="8653"/>
                    </a:lnTo>
                    <a:lnTo>
                      <a:pt x="4078" y="7859"/>
                    </a:lnTo>
                    <a:lnTo>
                      <a:pt x="4041" y="7085"/>
                    </a:lnTo>
                    <a:lnTo>
                      <a:pt x="3967" y="6310"/>
                    </a:lnTo>
                    <a:lnTo>
                      <a:pt x="3875" y="5535"/>
                    </a:lnTo>
                    <a:lnTo>
                      <a:pt x="3783" y="4760"/>
                    </a:lnTo>
                    <a:lnTo>
                      <a:pt x="3672" y="3985"/>
                    </a:lnTo>
                    <a:lnTo>
                      <a:pt x="3561" y="3211"/>
                    </a:lnTo>
                    <a:lnTo>
                      <a:pt x="3432" y="2436"/>
                    </a:lnTo>
                    <a:lnTo>
                      <a:pt x="3395" y="3727"/>
                    </a:lnTo>
                    <a:lnTo>
                      <a:pt x="3358" y="5000"/>
                    </a:lnTo>
                    <a:lnTo>
                      <a:pt x="3303" y="6291"/>
                    </a:lnTo>
                    <a:lnTo>
                      <a:pt x="3248" y="7583"/>
                    </a:lnTo>
                    <a:lnTo>
                      <a:pt x="3156" y="8856"/>
                    </a:lnTo>
                    <a:lnTo>
                      <a:pt x="3063" y="10147"/>
                    </a:lnTo>
                    <a:lnTo>
                      <a:pt x="2971" y="11420"/>
                    </a:lnTo>
                    <a:lnTo>
                      <a:pt x="2842" y="12711"/>
                    </a:lnTo>
                    <a:lnTo>
                      <a:pt x="2713" y="13984"/>
                    </a:lnTo>
                    <a:lnTo>
                      <a:pt x="2584" y="15257"/>
                    </a:lnTo>
                    <a:lnTo>
                      <a:pt x="2418" y="16530"/>
                    </a:lnTo>
                    <a:lnTo>
                      <a:pt x="2252" y="17821"/>
                    </a:lnTo>
                    <a:lnTo>
                      <a:pt x="2067" y="19094"/>
                    </a:lnTo>
                    <a:lnTo>
                      <a:pt x="1883" y="20349"/>
                    </a:lnTo>
                    <a:lnTo>
                      <a:pt x="1680" y="21622"/>
                    </a:lnTo>
                    <a:lnTo>
                      <a:pt x="1458" y="22895"/>
                    </a:lnTo>
                    <a:lnTo>
                      <a:pt x="1" y="13006"/>
                    </a:lnTo>
                    <a:lnTo>
                      <a:pt x="149" y="15146"/>
                    </a:lnTo>
                    <a:lnTo>
                      <a:pt x="241" y="17286"/>
                    </a:lnTo>
                    <a:lnTo>
                      <a:pt x="315" y="19426"/>
                    </a:lnTo>
                    <a:lnTo>
                      <a:pt x="351" y="21585"/>
                    </a:lnTo>
                    <a:lnTo>
                      <a:pt x="370" y="23725"/>
                    </a:lnTo>
                    <a:lnTo>
                      <a:pt x="351" y="25883"/>
                    </a:lnTo>
                    <a:lnTo>
                      <a:pt x="296" y="28023"/>
                    </a:lnTo>
                    <a:lnTo>
                      <a:pt x="204" y="30163"/>
                    </a:lnTo>
                    <a:lnTo>
                      <a:pt x="4779" y="30163"/>
                    </a:lnTo>
                    <a:lnTo>
                      <a:pt x="4816" y="28687"/>
                    </a:lnTo>
                    <a:lnTo>
                      <a:pt x="4908" y="27211"/>
                    </a:lnTo>
                    <a:lnTo>
                      <a:pt x="5019" y="25717"/>
                    </a:lnTo>
                    <a:lnTo>
                      <a:pt x="5148" y="24223"/>
                    </a:lnTo>
                    <a:lnTo>
                      <a:pt x="5314" y="22710"/>
                    </a:lnTo>
                    <a:lnTo>
                      <a:pt x="5517" y="21216"/>
                    </a:lnTo>
                    <a:lnTo>
                      <a:pt x="5738" y="19740"/>
                    </a:lnTo>
                    <a:lnTo>
                      <a:pt x="5978" y="18264"/>
                    </a:lnTo>
                    <a:lnTo>
                      <a:pt x="6292" y="18910"/>
                    </a:lnTo>
                    <a:lnTo>
                      <a:pt x="6605" y="19574"/>
                    </a:lnTo>
                    <a:lnTo>
                      <a:pt x="6882" y="20275"/>
                    </a:lnTo>
                    <a:lnTo>
                      <a:pt x="7159" y="20976"/>
                    </a:lnTo>
                    <a:lnTo>
                      <a:pt x="7435" y="21677"/>
                    </a:lnTo>
                    <a:lnTo>
                      <a:pt x="7675" y="22415"/>
                    </a:lnTo>
                    <a:lnTo>
                      <a:pt x="7915" y="23153"/>
                    </a:lnTo>
                    <a:lnTo>
                      <a:pt x="8155" y="23909"/>
                    </a:lnTo>
                    <a:lnTo>
                      <a:pt x="8358" y="24666"/>
                    </a:lnTo>
                    <a:lnTo>
                      <a:pt x="8561" y="25440"/>
                    </a:lnTo>
                    <a:lnTo>
                      <a:pt x="8764" y="26215"/>
                    </a:lnTo>
                    <a:lnTo>
                      <a:pt x="8930" y="27008"/>
                    </a:lnTo>
                    <a:lnTo>
                      <a:pt x="9096" y="27783"/>
                    </a:lnTo>
                    <a:lnTo>
                      <a:pt x="9243" y="28576"/>
                    </a:lnTo>
                    <a:lnTo>
                      <a:pt x="9372" y="29370"/>
                    </a:lnTo>
                    <a:lnTo>
                      <a:pt x="9502" y="30163"/>
                    </a:lnTo>
                    <a:lnTo>
                      <a:pt x="17803" y="30163"/>
                    </a:lnTo>
                    <a:lnTo>
                      <a:pt x="17803" y="29075"/>
                    </a:lnTo>
                    <a:lnTo>
                      <a:pt x="17822" y="27986"/>
                    </a:lnTo>
                    <a:lnTo>
                      <a:pt x="17840" y="26898"/>
                    </a:lnTo>
                    <a:lnTo>
                      <a:pt x="17877" y="25809"/>
                    </a:lnTo>
                    <a:lnTo>
                      <a:pt x="17932" y="24721"/>
                    </a:lnTo>
                    <a:lnTo>
                      <a:pt x="17988" y="23632"/>
                    </a:lnTo>
                    <a:lnTo>
                      <a:pt x="18061" y="22544"/>
                    </a:lnTo>
                    <a:lnTo>
                      <a:pt x="18154" y="21456"/>
                    </a:lnTo>
                    <a:lnTo>
                      <a:pt x="18910" y="22323"/>
                    </a:lnTo>
                    <a:lnTo>
                      <a:pt x="19648" y="23208"/>
                    </a:lnTo>
                    <a:lnTo>
                      <a:pt x="20367" y="24112"/>
                    </a:lnTo>
                    <a:lnTo>
                      <a:pt x="21050" y="25034"/>
                    </a:lnTo>
                    <a:lnTo>
                      <a:pt x="20773" y="25662"/>
                    </a:lnTo>
                    <a:lnTo>
                      <a:pt x="20496" y="26289"/>
                    </a:lnTo>
                    <a:lnTo>
                      <a:pt x="20238" y="26916"/>
                    </a:lnTo>
                    <a:lnTo>
                      <a:pt x="19998" y="27562"/>
                    </a:lnTo>
                    <a:lnTo>
                      <a:pt x="19759" y="28208"/>
                    </a:lnTo>
                    <a:lnTo>
                      <a:pt x="19556" y="28853"/>
                    </a:lnTo>
                    <a:lnTo>
                      <a:pt x="19353" y="29517"/>
                    </a:lnTo>
                    <a:lnTo>
                      <a:pt x="19150" y="30163"/>
                    </a:lnTo>
                    <a:lnTo>
                      <a:pt x="21179" y="30163"/>
                    </a:lnTo>
                    <a:lnTo>
                      <a:pt x="21308" y="29167"/>
                    </a:lnTo>
                    <a:lnTo>
                      <a:pt x="21456" y="28152"/>
                    </a:lnTo>
                    <a:lnTo>
                      <a:pt x="21640" y="27156"/>
                    </a:lnTo>
                    <a:lnTo>
                      <a:pt x="21843" y="26160"/>
                    </a:lnTo>
                    <a:lnTo>
                      <a:pt x="22194" y="26676"/>
                    </a:lnTo>
                    <a:lnTo>
                      <a:pt x="22544" y="27211"/>
                    </a:lnTo>
                    <a:lnTo>
                      <a:pt x="22286" y="28687"/>
                    </a:lnTo>
                    <a:lnTo>
                      <a:pt x="22028" y="30163"/>
                    </a:lnTo>
                    <a:lnTo>
                      <a:pt x="27802" y="30163"/>
                    </a:lnTo>
                    <a:lnTo>
                      <a:pt x="27304" y="29370"/>
                    </a:lnTo>
                    <a:lnTo>
                      <a:pt x="26806" y="28576"/>
                    </a:lnTo>
                    <a:lnTo>
                      <a:pt x="26271" y="27783"/>
                    </a:lnTo>
                    <a:lnTo>
                      <a:pt x="25717" y="27027"/>
                    </a:lnTo>
                    <a:lnTo>
                      <a:pt x="25846" y="25348"/>
                    </a:lnTo>
                    <a:lnTo>
                      <a:pt x="25976" y="23669"/>
                    </a:lnTo>
                    <a:lnTo>
                      <a:pt x="26142" y="21991"/>
                    </a:lnTo>
                    <a:lnTo>
                      <a:pt x="26326" y="20312"/>
                    </a:lnTo>
                    <a:lnTo>
                      <a:pt x="26695" y="21529"/>
                    </a:lnTo>
                    <a:lnTo>
                      <a:pt x="27064" y="22747"/>
                    </a:lnTo>
                    <a:lnTo>
                      <a:pt x="27396" y="23965"/>
                    </a:lnTo>
                    <a:lnTo>
                      <a:pt x="27728" y="25201"/>
                    </a:lnTo>
                    <a:lnTo>
                      <a:pt x="28042" y="26437"/>
                    </a:lnTo>
                    <a:lnTo>
                      <a:pt x="28337" y="27673"/>
                    </a:lnTo>
                    <a:lnTo>
                      <a:pt x="28614" y="28927"/>
                    </a:lnTo>
                    <a:lnTo>
                      <a:pt x="28872" y="30163"/>
                    </a:lnTo>
                    <a:lnTo>
                      <a:pt x="33650" y="30163"/>
                    </a:lnTo>
                    <a:lnTo>
                      <a:pt x="32893" y="28318"/>
                    </a:lnTo>
                    <a:lnTo>
                      <a:pt x="32119" y="26492"/>
                    </a:lnTo>
                    <a:lnTo>
                      <a:pt x="31307" y="24666"/>
                    </a:lnTo>
                    <a:lnTo>
                      <a:pt x="30477" y="22839"/>
                    </a:lnTo>
                    <a:lnTo>
                      <a:pt x="29628" y="21050"/>
                    </a:lnTo>
                    <a:lnTo>
                      <a:pt x="28743" y="19242"/>
                    </a:lnTo>
                    <a:lnTo>
                      <a:pt x="27857" y="17471"/>
                    </a:lnTo>
                    <a:lnTo>
                      <a:pt x="26916" y="15700"/>
                    </a:lnTo>
                    <a:lnTo>
                      <a:pt x="27248" y="13541"/>
                    </a:lnTo>
                    <a:lnTo>
                      <a:pt x="27617" y="11401"/>
                    </a:lnTo>
                    <a:lnTo>
                      <a:pt x="28392" y="12435"/>
                    </a:lnTo>
                    <a:lnTo>
                      <a:pt x="29130" y="13486"/>
                    </a:lnTo>
                    <a:lnTo>
                      <a:pt x="29831" y="14575"/>
                    </a:lnTo>
                    <a:lnTo>
                      <a:pt x="30495" y="15681"/>
                    </a:lnTo>
                    <a:lnTo>
                      <a:pt x="31141" y="16807"/>
                    </a:lnTo>
                    <a:lnTo>
                      <a:pt x="31731" y="17932"/>
                    </a:lnTo>
                    <a:lnTo>
                      <a:pt x="32303" y="19094"/>
                    </a:lnTo>
                    <a:lnTo>
                      <a:pt x="32820" y="20275"/>
                    </a:lnTo>
                    <a:lnTo>
                      <a:pt x="33318" y="21474"/>
                    </a:lnTo>
                    <a:lnTo>
                      <a:pt x="33760" y="22673"/>
                    </a:lnTo>
                    <a:lnTo>
                      <a:pt x="34185" y="23909"/>
                    </a:lnTo>
                    <a:lnTo>
                      <a:pt x="34554" y="25127"/>
                    </a:lnTo>
                    <a:lnTo>
                      <a:pt x="34904" y="26381"/>
                    </a:lnTo>
                    <a:lnTo>
                      <a:pt x="35199" y="27636"/>
                    </a:lnTo>
                    <a:lnTo>
                      <a:pt x="35458" y="28890"/>
                    </a:lnTo>
                    <a:lnTo>
                      <a:pt x="35679" y="30163"/>
                    </a:lnTo>
                    <a:lnTo>
                      <a:pt x="40586" y="30163"/>
                    </a:lnTo>
                    <a:lnTo>
                      <a:pt x="40383" y="29462"/>
                    </a:lnTo>
                    <a:lnTo>
                      <a:pt x="40162" y="28779"/>
                    </a:lnTo>
                    <a:lnTo>
                      <a:pt x="39922" y="28097"/>
                    </a:lnTo>
                    <a:lnTo>
                      <a:pt x="39664" y="27414"/>
                    </a:lnTo>
                    <a:lnTo>
                      <a:pt x="39406" y="26732"/>
                    </a:lnTo>
                    <a:lnTo>
                      <a:pt x="39129" y="26049"/>
                    </a:lnTo>
                    <a:lnTo>
                      <a:pt x="38834" y="25385"/>
                    </a:lnTo>
                    <a:lnTo>
                      <a:pt x="38538" y="24721"/>
                    </a:lnTo>
                    <a:lnTo>
                      <a:pt x="38225" y="24075"/>
                    </a:lnTo>
                    <a:lnTo>
                      <a:pt x="37893" y="23430"/>
                    </a:lnTo>
                    <a:lnTo>
                      <a:pt x="37542" y="22784"/>
                    </a:lnTo>
                    <a:lnTo>
                      <a:pt x="37192" y="22157"/>
                    </a:lnTo>
                    <a:lnTo>
                      <a:pt x="36823" y="21529"/>
                    </a:lnTo>
                    <a:lnTo>
                      <a:pt x="36435" y="20902"/>
                    </a:lnTo>
                    <a:lnTo>
                      <a:pt x="36048" y="20293"/>
                    </a:lnTo>
                    <a:lnTo>
                      <a:pt x="35642" y="19685"/>
                    </a:lnTo>
                    <a:lnTo>
                      <a:pt x="35218" y="19094"/>
                    </a:lnTo>
                    <a:lnTo>
                      <a:pt x="34794" y="18504"/>
                    </a:lnTo>
                    <a:lnTo>
                      <a:pt x="34351" y="17932"/>
                    </a:lnTo>
                    <a:lnTo>
                      <a:pt x="33908" y="17360"/>
                    </a:lnTo>
                    <a:lnTo>
                      <a:pt x="33447" y="16807"/>
                    </a:lnTo>
                    <a:lnTo>
                      <a:pt x="32967" y="16253"/>
                    </a:lnTo>
                    <a:lnTo>
                      <a:pt x="32469" y="15700"/>
                    </a:lnTo>
                    <a:lnTo>
                      <a:pt x="31971" y="15183"/>
                    </a:lnTo>
                    <a:lnTo>
                      <a:pt x="31473" y="14648"/>
                    </a:lnTo>
                    <a:lnTo>
                      <a:pt x="30956" y="14150"/>
                    </a:lnTo>
                    <a:lnTo>
                      <a:pt x="30421" y="13652"/>
                    </a:lnTo>
                    <a:lnTo>
                      <a:pt x="29886" y="13154"/>
                    </a:lnTo>
                    <a:lnTo>
                      <a:pt x="29333" y="12693"/>
                    </a:lnTo>
                    <a:lnTo>
                      <a:pt x="28780" y="12213"/>
                    </a:lnTo>
                    <a:lnTo>
                      <a:pt x="28208" y="11770"/>
                    </a:lnTo>
                    <a:lnTo>
                      <a:pt x="27636" y="11328"/>
                    </a:lnTo>
                    <a:lnTo>
                      <a:pt x="27857" y="10073"/>
                    </a:lnTo>
                    <a:lnTo>
                      <a:pt x="28097" y="8819"/>
                    </a:lnTo>
                    <a:lnTo>
                      <a:pt x="28577" y="6365"/>
                    </a:lnTo>
                    <a:lnTo>
                      <a:pt x="28189" y="7251"/>
                    </a:lnTo>
                    <a:lnTo>
                      <a:pt x="27802" y="8136"/>
                    </a:lnTo>
                    <a:lnTo>
                      <a:pt x="27433" y="9040"/>
                    </a:lnTo>
                    <a:lnTo>
                      <a:pt x="27082" y="9944"/>
                    </a:lnTo>
                    <a:lnTo>
                      <a:pt x="26732" y="10866"/>
                    </a:lnTo>
                    <a:lnTo>
                      <a:pt x="26400" y="11770"/>
                    </a:lnTo>
                    <a:lnTo>
                      <a:pt x="26086" y="12693"/>
                    </a:lnTo>
                    <a:lnTo>
                      <a:pt x="25791" y="13615"/>
                    </a:lnTo>
                    <a:lnTo>
                      <a:pt x="24813" y="11863"/>
                    </a:lnTo>
                    <a:lnTo>
                      <a:pt x="23799" y="10129"/>
                    </a:lnTo>
                    <a:lnTo>
                      <a:pt x="22766" y="8413"/>
                    </a:lnTo>
                    <a:lnTo>
                      <a:pt x="21714" y="6697"/>
                    </a:lnTo>
                    <a:lnTo>
                      <a:pt x="20626" y="5000"/>
                    </a:lnTo>
                    <a:lnTo>
                      <a:pt x="19537" y="3321"/>
                    </a:lnTo>
                    <a:lnTo>
                      <a:pt x="18412" y="1661"/>
                    </a:lnTo>
                    <a:lnTo>
                      <a:pt x="1725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3" name="Google Shape;2443;p30"/>
              <p:cNvSpPr/>
              <p:nvPr/>
            </p:nvSpPr>
            <p:spPr>
              <a:xfrm>
                <a:off x="4584325" y="4669300"/>
                <a:ext cx="686750" cy="807575"/>
              </a:xfrm>
              <a:custGeom>
                <a:avLst/>
                <a:gdLst/>
                <a:ahLst/>
                <a:cxnLst/>
                <a:rect l="l" t="t" r="r" b="b"/>
                <a:pathLst>
                  <a:path w="27470" h="32303" extrusionOk="0">
                    <a:moveTo>
                      <a:pt x="0" y="1"/>
                    </a:moveTo>
                    <a:lnTo>
                      <a:pt x="812" y="794"/>
                    </a:lnTo>
                    <a:lnTo>
                      <a:pt x="1587" y="1606"/>
                    </a:lnTo>
                    <a:lnTo>
                      <a:pt x="2362" y="2436"/>
                    </a:lnTo>
                    <a:lnTo>
                      <a:pt x="3100" y="3284"/>
                    </a:lnTo>
                    <a:lnTo>
                      <a:pt x="3819" y="4151"/>
                    </a:lnTo>
                    <a:lnTo>
                      <a:pt x="4502" y="5037"/>
                    </a:lnTo>
                    <a:lnTo>
                      <a:pt x="5184" y="5941"/>
                    </a:lnTo>
                    <a:lnTo>
                      <a:pt x="5830" y="6863"/>
                    </a:lnTo>
                    <a:lnTo>
                      <a:pt x="6457" y="7786"/>
                    </a:lnTo>
                    <a:lnTo>
                      <a:pt x="7066" y="8745"/>
                    </a:lnTo>
                    <a:lnTo>
                      <a:pt x="7638" y="9723"/>
                    </a:lnTo>
                    <a:lnTo>
                      <a:pt x="8191" y="10700"/>
                    </a:lnTo>
                    <a:lnTo>
                      <a:pt x="8708" y="11697"/>
                    </a:lnTo>
                    <a:lnTo>
                      <a:pt x="9224" y="12693"/>
                    </a:lnTo>
                    <a:lnTo>
                      <a:pt x="9704" y="13726"/>
                    </a:lnTo>
                    <a:lnTo>
                      <a:pt x="10147" y="14759"/>
                    </a:lnTo>
                    <a:lnTo>
                      <a:pt x="10571" y="15792"/>
                    </a:lnTo>
                    <a:lnTo>
                      <a:pt x="10977" y="16862"/>
                    </a:lnTo>
                    <a:lnTo>
                      <a:pt x="11346" y="17914"/>
                    </a:lnTo>
                    <a:lnTo>
                      <a:pt x="11696" y="18984"/>
                    </a:lnTo>
                    <a:lnTo>
                      <a:pt x="12028" y="20072"/>
                    </a:lnTo>
                    <a:lnTo>
                      <a:pt x="12324" y="21160"/>
                    </a:lnTo>
                    <a:lnTo>
                      <a:pt x="12582" y="22249"/>
                    </a:lnTo>
                    <a:lnTo>
                      <a:pt x="12822" y="23356"/>
                    </a:lnTo>
                    <a:lnTo>
                      <a:pt x="13043" y="24463"/>
                    </a:lnTo>
                    <a:lnTo>
                      <a:pt x="13228" y="25570"/>
                    </a:lnTo>
                    <a:lnTo>
                      <a:pt x="13375" y="26695"/>
                    </a:lnTo>
                    <a:lnTo>
                      <a:pt x="13504" y="27802"/>
                    </a:lnTo>
                    <a:lnTo>
                      <a:pt x="13615" y="28927"/>
                    </a:lnTo>
                    <a:lnTo>
                      <a:pt x="13670" y="30052"/>
                    </a:lnTo>
                    <a:lnTo>
                      <a:pt x="13726" y="31178"/>
                    </a:lnTo>
                    <a:lnTo>
                      <a:pt x="13726" y="32303"/>
                    </a:lnTo>
                    <a:lnTo>
                      <a:pt x="26639" y="32303"/>
                    </a:lnTo>
                    <a:lnTo>
                      <a:pt x="26639" y="30661"/>
                    </a:lnTo>
                    <a:lnTo>
                      <a:pt x="26676" y="29001"/>
                    </a:lnTo>
                    <a:lnTo>
                      <a:pt x="26750" y="27341"/>
                    </a:lnTo>
                    <a:lnTo>
                      <a:pt x="26842" y="25699"/>
                    </a:lnTo>
                    <a:lnTo>
                      <a:pt x="26953" y="24057"/>
                    </a:lnTo>
                    <a:lnTo>
                      <a:pt x="27100" y="22396"/>
                    </a:lnTo>
                    <a:lnTo>
                      <a:pt x="27266" y="20755"/>
                    </a:lnTo>
                    <a:lnTo>
                      <a:pt x="27469" y="19113"/>
                    </a:lnTo>
                    <a:lnTo>
                      <a:pt x="26879" y="20699"/>
                    </a:lnTo>
                    <a:lnTo>
                      <a:pt x="26344" y="22286"/>
                    </a:lnTo>
                    <a:lnTo>
                      <a:pt x="25846" y="23909"/>
                    </a:lnTo>
                    <a:lnTo>
                      <a:pt x="25385" y="25533"/>
                    </a:lnTo>
                    <a:lnTo>
                      <a:pt x="24960" y="27156"/>
                    </a:lnTo>
                    <a:lnTo>
                      <a:pt x="24591" y="28816"/>
                    </a:lnTo>
                    <a:lnTo>
                      <a:pt x="24241" y="30458"/>
                    </a:lnTo>
                    <a:lnTo>
                      <a:pt x="23964" y="32119"/>
                    </a:lnTo>
                    <a:lnTo>
                      <a:pt x="24038" y="31418"/>
                    </a:lnTo>
                    <a:lnTo>
                      <a:pt x="24112" y="30735"/>
                    </a:lnTo>
                    <a:lnTo>
                      <a:pt x="24149" y="30034"/>
                    </a:lnTo>
                    <a:lnTo>
                      <a:pt x="24167" y="29314"/>
                    </a:lnTo>
                    <a:lnTo>
                      <a:pt x="24167" y="28613"/>
                    </a:lnTo>
                    <a:lnTo>
                      <a:pt x="24130" y="27912"/>
                    </a:lnTo>
                    <a:lnTo>
                      <a:pt x="24075" y="27211"/>
                    </a:lnTo>
                    <a:lnTo>
                      <a:pt x="24020" y="26529"/>
                    </a:lnTo>
                    <a:lnTo>
                      <a:pt x="23909" y="25828"/>
                    </a:lnTo>
                    <a:lnTo>
                      <a:pt x="23798" y="25127"/>
                    </a:lnTo>
                    <a:lnTo>
                      <a:pt x="23669" y="24444"/>
                    </a:lnTo>
                    <a:lnTo>
                      <a:pt x="23503" y="23762"/>
                    </a:lnTo>
                    <a:lnTo>
                      <a:pt x="23319" y="23079"/>
                    </a:lnTo>
                    <a:lnTo>
                      <a:pt x="23134" y="22415"/>
                    </a:lnTo>
                    <a:lnTo>
                      <a:pt x="22913" y="21732"/>
                    </a:lnTo>
                    <a:lnTo>
                      <a:pt x="22673" y="21087"/>
                    </a:lnTo>
                    <a:lnTo>
                      <a:pt x="22396" y="20423"/>
                    </a:lnTo>
                    <a:lnTo>
                      <a:pt x="22119" y="19777"/>
                    </a:lnTo>
                    <a:lnTo>
                      <a:pt x="21824" y="19150"/>
                    </a:lnTo>
                    <a:lnTo>
                      <a:pt x="21511" y="18522"/>
                    </a:lnTo>
                    <a:lnTo>
                      <a:pt x="21160" y="17895"/>
                    </a:lnTo>
                    <a:lnTo>
                      <a:pt x="20810" y="17305"/>
                    </a:lnTo>
                    <a:lnTo>
                      <a:pt x="20441" y="16696"/>
                    </a:lnTo>
                    <a:lnTo>
                      <a:pt x="20035" y="16124"/>
                    </a:lnTo>
                    <a:lnTo>
                      <a:pt x="19629" y="15552"/>
                    </a:lnTo>
                    <a:lnTo>
                      <a:pt x="19205" y="14999"/>
                    </a:lnTo>
                    <a:lnTo>
                      <a:pt x="18762" y="14464"/>
                    </a:lnTo>
                    <a:lnTo>
                      <a:pt x="18301" y="13929"/>
                    </a:lnTo>
                    <a:lnTo>
                      <a:pt x="17821" y="13412"/>
                    </a:lnTo>
                    <a:lnTo>
                      <a:pt x="17323" y="12914"/>
                    </a:lnTo>
                    <a:lnTo>
                      <a:pt x="16806" y="12435"/>
                    </a:lnTo>
                    <a:lnTo>
                      <a:pt x="16271" y="11973"/>
                    </a:lnTo>
                    <a:lnTo>
                      <a:pt x="16271" y="11973"/>
                    </a:lnTo>
                    <a:lnTo>
                      <a:pt x="16714" y="12933"/>
                    </a:lnTo>
                    <a:lnTo>
                      <a:pt x="17139" y="13892"/>
                    </a:lnTo>
                    <a:lnTo>
                      <a:pt x="17544" y="14851"/>
                    </a:lnTo>
                    <a:lnTo>
                      <a:pt x="17895" y="15829"/>
                    </a:lnTo>
                    <a:lnTo>
                      <a:pt x="18245" y="16825"/>
                    </a:lnTo>
                    <a:lnTo>
                      <a:pt x="18541" y="17821"/>
                    </a:lnTo>
                    <a:lnTo>
                      <a:pt x="18817" y="18836"/>
                    </a:lnTo>
                    <a:lnTo>
                      <a:pt x="19057" y="19851"/>
                    </a:lnTo>
                    <a:lnTo>
                      <a:pt x="19278" y="20884"/>
                    </a:lnTo>
                    <a:lnTo>
                      <a:pt x="19463" y="21917"/>
                    </a:lnTo>
                    <a:lnTo>
                      <a:pt x="19611" y="22950"/>
                    </a:lnTo>
                    <a:lnTo>
                      <a:pt x="19740" y="23983"/>
                    </a:lnTo>
                    <a:lnTo>
                      <a:pt x="19832" y="25035"/>
                    </a:lnTo>
                    <a:lnTo>
                      <a:pt x="19906" y="26068"/>
                    </a:lnTo>
                    <a:lnTo>
                      <a:pt x="19924" y="27119"/>
                    </a:lnTo>
                    <a:lnTo>
                      <a:pt x="19924" y="28171"/>
                    </a:lnTo>
                    <a:lnTo>
                      <a:pt x="19647" y="27341"/>
                    </a:lnTo>
                    <a:lnTo>
                      <a:pt x="19352" y="26529"/>
                    </a:lnTo>
                    <a:lnTo>
                      <a:pt x="19002" y="25736"/>
                    </a:lnTo>
                    <a:lnTo>
                      <a:pt x="18614" y="24961"/>
                    </a:lnTo>
                    <a:lnTo>
                      <a:pt x="18208" y="24186"/>
                    </a:lnTo>
                    <a:lnTo>
                      <a:pt x="17747" y="23448"/>
                    </a:lnTo>
                    <a:lnTo>
                      <a:pt x="17268" y="22729"/>
                    </a:lnTo>
                    <a:lnTo>
                      <a:pt x="16770" y="22028"/>
                    </a:lnTo>
                    <a:lnTo>
                      <a:pt x="16493" y="21179"/>
                    </a:lnTo>
                    <a:lnTo>
                      <a:pt x="16198" y="20349"/>
                    </a:lnTo>
                    <a:lnTo>
                      <a:pt x="15884" y="19537"/>
                    </a:lnTo>
                    <a:lnTo>
                      <a:pt x="15552" y="18707"/>
                    </a:lnTo>
                    <a:lnTo>
                      <a:pt x="15201" y="17895"/>
                    </a:lnTo>
                    <a:lnTo>
                      <a:pt x="14833" y="17102"/>
                    </a:lnTo>
                    <a:lnTo>
                      <a:pt x="14445" y="16309"/>
                    </a:lnTo>
                    <a:lnTo>
                      <a:pt x="14058" y="15515"/>
                    </a:lnTo>
                    <a:lnTo>
                      <a:pt x="13633" y="14741"/>
                    </a:lnTo>
                    <a:lnTo>
                      <a:pt x="13209" y="13966"/>
                    </a:lnTo>
                    <a:lnTo>
                      <a:pt x="12748" y="13209"/>
                    </a:lnTo>
                    <a:lnTo>
                      <a:pt x="12287" y="12453"/>
                    </a:lnTo>
                    <a:lnTo>
                      <a:pt x="11807" y="11715"/>
                    </a:lnTo>
                    <a:lnTo>
                      <a:pt x="11309" y="10996"/>
                    </a:lnTo>
                    <a:lnTo>
                      <a:pt x="10811" y="10276"/>
                    </a:lnTo>
                    <a:lnTo>
                      <a:pt x="10276" y="9557"/>
                    </a:lnTo>
                    <a:lnTo>
                      <a:pt x="9741" y="8874"/>
                    </a:lnTo>
                    <a:lnTo>
                      <a:pt x="9187" y="8173"/>
                    </a:lnTo>
                    <a:lnTo>
                      <a:pt x="8616" y="7509"/>
                    </a:lnTo>
                    <a:lnTo>
                      <a:pt x="8025" y="6845"/>
                    </a:lnTo>
                    <a:lnTo>
                      <a:pt x="7435" y="6199"/>
                    </a:lnTo>
                    <a:lnTo>
                      <a:pt x="6826" y="5554"/>
                    </a:lnTo>
                    <a:lnTo>
                      <a:pt x="6199" y="4945"/>
                    </a:lnTo>
                    <a:lnTo>
                      <a:pt x="5553" y="4336"/>
                    </a:lnTo>
                    <a:lnTo>
                      <a:pt x="4908" y="3746"/>
                    </a:lnTo>
                    <a:lnTo>
                      <a:pt x="4243" y="3155"/>
                    </a:lnTo>
                    <a:lnTo>
                      <a:pt x="3561" y="2602"/>
                    </a:lnTo>
                    <a:lnTo>
                      <a:pt x="2878" y="2048"/>
                    </a:lnTo>
                    <a:lnTo>
                      <a:pt x="2177" y="1513"/>
                    </a:lnTo>
                    <a:lnTo>
                      <a:pt x="1458" y="997"/>
                    </a:lnTo>
                    <a:lnTo>
                      <a:pt x="738" y="499"/>
                    </a:ln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4" name="Google Shape;2444;p30"/>
              <p:cNvSpPr/>
              <p:nvPr/>
            </p:nvSpPr>
            <p:spPr>
              <a:xfrm>
                <a:off x="2620550" y="5243025"/>
                <a:ext cx="107025" cy="233850"/>
              </a:xfrm>
              <a:custGeom>
                <a:avLst/>
                <a:gdLst/>
                <a:ahLst/>
                <a:cxnLst/>
                <a:rect l="l" t="t" r="r" b="b"/>
                <a:pathLst>
                  <a:path w="4281" h="9354" extrusionOk="0">
                    <a:moveTo>
                      <a:pt x="4280" y="1"/>
                    </a:moveTo>
                    <a:lnTo>
                      <a:pt x="3930" y="536"/>
                    </a:lnTo>
                    <a:lnTo>
                      <a:pt x="3579" y="1089"/>
                    </a:lnTo>
                    <a:lnTo>
                      <a:pt x="3247" y="1643"/>
                    </a:lnTo>
                    <a:lnTo>
                      <a:pt x="2934" y="2196"/>
                    </a:lnTo>
                    <a:lnTo>
                      <a:pt x="2620" y="2768"/>
                    </a:lnTo>
                    <a:lnTo>
                      <a:pt x="2325" y="3340"/>
                    </a:lnTo>
                    <a:lnTo>
                      <a:pt x="2030" y="3912"/>
                    </a:lnTo>
                    <a:lnTo>
                      <a:pt x="1753" y="4502"/>
                    </a:lnTo>
                    <a:lnTo>
                      <a:pt x="1495" y="5093"/>
                    </a:lnTo>
                    <a:lnTo>
                      <a:pt x="1255" y="5683"/>
                    </a:lnTo>
                    <a:lnTo>
                      <a:pt x="1015" y="6292"/>
                    </a:lnTo>
                    <a:lnTo>
                      <a:pt x="775" y="6900"/>
                    </a:lnTo>
                    <a:lnTo>
                      <a:pt x="572" y="7509"/>
                    </a:lnTo>
                    <a:lnTo>
                      <a:pt x="369" y="8118"/>
                    </a:lnTo>
                    <a:lnTo>
                      <a:pt x="185" y="8745"/>
                    </a:lnTo>
                    <a:lnTo>
                      <a:pt x="0" y="9354"/>
                    </a:lnTo>
                    <a:lnTo>
                      <a:pt x="2011" y="9354"/>
                    </a:lnTo>
                    <a:lnTo>
                      <a:pt x="2159" y="8155"/>
                    </a:lnTo>
                    <a:lnTo>
                      <a:pt x="2362" y="6974"/>
                    </a:lnTo>
                    <a:lnTo>
                      <a:pt x="2583" y="5794"/>
                    </a:lnTo>
                    <a:lnTo>
                      <a:pt x="2860" y="4613"/>
                    </a:lnTo>
                    <a:lnTo>
                      <a:pt x="3155" y="3432"/>
                    </a:lnTo>
                    <a:lnTo>
                      <a:pt x="3487" y="2288"/>
                    </a:lnTo>
                    <a:lnTo>
                      <a:pt x="3875" y="1126"/>
                    </a:lnTo>
                    <a:lnTo>
                      <a:pt x="428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5" name="Google Shape;2445;p30"/>
              <p:cNvSpPr/>
              <p:nvPr/>
            </p:nvSpPr>
            <p:spPr>
              <a:xfrm>
                <a:off x="2692500" y="4881925"/>
                <a:ext cx="163750" cy="594950"/>
              </a:xfrm>
              <a:custGeom>
                <a:avLst/>
                <a:gdLst/>
                <a:ahLst/>
                <a:cxnLst/>
                <a:rect l="l" t="t" r="r" b="b"/>
                <a:pathLst>
                  <a:path w="6550" h="23798" extrusionOk="0">
                    <a:moveTo>
                      <a:pt x="6549" y="0"/>
                    </a:moveTo>
                    <a:lnTo>
                      <a:pt x="5922" y="1402"/>
                    </a:lnTo>
                    <a:lnTo>
                      <a:pt x="5332" y="2841"/>
                    </a:lnTo>
                    <a:lnTo>
                      <a:pt x="4778" y="4280"/>
                    </a:lnTo>
                    <a:lnTo>
                      <a:pt x="4262" y="5737"/>
                    </a:lnTo>
                    <a:lnTo>
                      <a:pt x="3764" y="7195"/>
                    </a:lnTo>
                    <a:lnTo>
                      <a:pt x="3321" y="8671"/>
                    </a:lnTo>
                    <a:lnTo>
                      <a:pt x="2878" y="10147"/>
                    </a:lnTo>
                    <a:lnTo>
                      <a:pt x="2491" y="11641"/>
                    </a:lnTo>
                    <a:lnTo>
                      <a:pt x="2103" y="13154"/>
                    </a:lnTo>
                    <a:lnTo>
                      <a:pt x="1753" y="14648"/>
                    </a:lnTo>
                    <a:lnTo>
                      <a:pt x="1421" y="16161"/>
                    </a:lnTo>
                    <a:lnTo>
                      <a:pt x="1107" y="17692"/>
                    </a:lnTo>
                    <a:lnTo>
                      <a:pt x="812" y="19204"/>
                    </a:lnTo>
                    <a:lnTo>
                      <a:pt x="517" y="20736"/>
                    </a:lnTo>
                    <a:lnTo>
                      <a:pt x="259" y="22267"/>
                    </a:lnTo>
                    <a:lnTo>
                      <a:pt x="0" y="23798"/>
                    </a:lnTo>
                    <a:lnTo>
                      <a:pt x="3505" y="23798"/>
                    </a:lnTo>
                    <a:lnTo>
                      <a:pt x="3579" y="22304"/>
                    </a:lnTo>
                    <a:lnTo>
                      <a:pt x="3671" y="20791"/>
                    </a:lnTo>
                    <a:lnTo>
                      <a:pt x="3782" y="19260"/>
                    </a:lnTo>
                    <a:lnTo>
                      <a:pt x="3893" y="17747"/>
                    </a:lnTo>
                    <a:lnTo>
                      <a:pt x="4040" y="16234"/>
                    </a:lnTo>
                    <a:lnTo>
                      <a:pt x="4206" y="14722"/>
                    </a:lnTo>
                    <a:lnTo>
                      <a:pt x="4372" y="13209"/>
                    </a:lnTo>
                    <a:lnTo>
                      <a:pt x="4557" y="11696"/>
                    </a:lnTo>
                    <a:lnTo>
                      <a:pt x="4760" y="10202"/>
                    </a:lnTo>
                    <a:lnTo>
                      <a:pt x="4981" y="8708"/>
                    </a:lnTo>
                    <a:lnTo>
                      <a:pt x="5203" y="7213"/>
                    </a:lnTo>
                    <a:lnTo>
                      <a:pt x="5442" y="5756"/>
                    </a:lnTo>
                    <a:lnTo>
                      <a:pt x="5701" y="4280"/>
                    </a:lnTo>
                    <a:lnTo>
                      <a:pt x="5977" y="2841"/>
                    </a:lnTo>
                    <a:lnTo>
                      <a:pt x="6254" y="1402"/>
                    </a:lnTo>
                    <a:lnTo>
                      <a:pt x="654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6" name="Google Shape;2446;p30"/>
              <p:cNvSpPr/>
              <p:nvPr/>
            </p:nvSpPr>
            <p:spPr>
              <a:xfrm>
                <a:off x="1262800" y="4616725"/>
                <a:ext cx="515175" cy="860150"/>
              </a:xfrm>
              <a:custGeom>
                <a:avLst/>
                <a:gdLst/>
                <a:ahLst/>
                <a:cxnLst/>
                <a:rect l="l" t="t" r="r" b="b"/>
                <a:pathLst>
                  <a:path w="20607" h="34406" extrusionOk="0">
                    <a:moveTo>
                      <a:pt x="6567" y="1"/>
                    </a:moveTo>
                    <a:lnTo>
                      <a:pt x="5977" y="1513"/>
                    </a:lnTo>
                    <a:lnTo>
                      <a:pt x="5424" y="3026"/>
                    </a:lnTo>
                    <a:lnTo>
                      <a:pt x="4870" y="4557"/>
                    </a:lnTo>
                    <a:lnTo>
                      <a:pt x="4354" y="6088"/>
                    </a:lnTo>
                    <a:lnTo>
                      <a:pt x="3856" y="7638"/>
                    </a:lnTo>
                    <a:lnTo>
                      <a:pt x="3394" y="9206"/>
                    </a:lnTo>
                    <a:lnTo>
                      <a:pt x="2952" y="10756"/>
                    </a:lnTo>
                    <a:lnTo>
                      <a:pt x="2527" y="12324"/>
                    </a:lnTo>
                    <a:lnTo>
                      <a:pt x="2122" y="13910"/>
                    </a:lnTo>
                    <a:lnTo>
                      <a:pt x="1753" y="15478"/>
                    </a:lnTo>
                    <a:lnTo>
                      <a:pt x="1402" y="17065"/>
                    </a:lnTo>
                    <a:lnTo>
                      <a:pt x="1070" y="18651"/>
                    </a:lnTo>
                    <a:lnTo>
                      <a:pt x="775" y="20256"/>
                    </a:lnTo>
                    <a:lnTo>
                      <a:pt x="498" y="21861"/>
                    </a:lnTo>
                    <a:lnTo>
                      <a:pt x="240" y="23466"/>
                    </a:lnTo>
                    <a:lnTo>
                      <a:pt x="0" y="25071"/>
                    </a:lnTo>
                    <a:lnTo>
                      <a:pt x="0" y="34406"/>
                    </a:lnTo>
                    <a:lnTo>
                      <a:pt x="5497" y="34406"/>
                    </a:lnTo>
                    <a:lnTo>
                      <a:pt x="5479" y="33410"/>
                    </a:lnTo>
                    <a:lnTo>
                      <a:pt x="5461" y="32414"/>
                    </a:lnTo>
                    <a:lnTo>
                      <a:pt x="5461" y="31436"/>
                    </a:lnTo>
                    <a:lnTo>
                      <a:pt x="5497" y="30440"/>
                    </a:lnTo>
                    <a:lnTo>
                      <a:pt x="5534" y="29444"/>
                    </a:lnTo>
                    <a:lnTo>
                      <a:pt x="5571" y="28447"/>
                    </a:lnTo>
                    <a:lnTo>
                      <a:pt x="5645" y="27451"/>
                    </a:lnTo>
                    <a:lnTo>
                      <a:pt x="5737" y="26473"/>
                    </a:lnTo>
                    <a:lnTo>
                      <a:pt x="5830" y="25477"/>
                    </a:lnTo>
                    <a:lnTo>
                      <a:pt x="5940" y="24481"/>
                    </a:lnTo>
                    <a:lnTo>
                      <a:pt x="6088" y="23503"/>
                    </a:lnTo>
                    <a:lnTo>
                      <a:pt x="6217" y="22526"/>
                    </a:lnTo>
                    <a:lnTo>
                      <a:pt x="6383" y="21529"/>
                    </a:lnTo>
                    <a:lnTo>
                      <a:pt x="6567" y="20552"/>
                    </a:lnTo>
                    <a:lnTo>
                      <a:pt x="6752" y="19592"/>
                    </a:lnTo>
                    <a:lnTo>
                      <a:pt x="6973" y="18615"/>
                    </a:lnTo>
                    <a:lnTo>
                      <a:pt x="7342" y="18984"/>
                    </a:lnTo>
                    <a:lnTo>
                      <a:pt x="7730" y="19371"/>
                    </a:lnTo>
                    <a:lnTo>
                      <a:pt x="8468" y="20164"/>
                    </a:lnTo>
                    <a:lnTo>
                      <a:pt x="9205" y="21013"/>
                    </a:lnTo>
                    <a:lnTo>
                      <a:pt x="9906" y="21898"/>
                    </a:lnTo>
                    <a:lnTo>
                      <a:pt x="10589" y="22821"/>
                    </a:lnTo>
                    <a:lnTo>
                      <a:pt x="11235" y="23762"/>
                    </a:lnTo>
                    <a:lnTo>
                      <a:pt x="11880" y="24739"/>
                    </a:lnTo>
                    <a:lnTo>
                      <a:pt x="12489" y="25754"/>
                    </a:lnTo>
                    <a:lnTo>
                      <a:pt x="13080" y="26787"/>
                    </a:lnTo>
                    <a:lnTo>
                      <a:pt x="13633" y="27820"/>
                    </a:lnTo>
                    <a:lnTo>
                      <a:pt x="14168" y="28890"/>
                    </a:lnTo>
                    <a:lnTo>
                      <a:pt x="14684" y="29979"/>
                    </a:lnTo>
                    <a:lnTo>
                      <a:pt x="15183" y="31085"/>
                    </a:lnTo>
                    <a:lnTo>
                      <a:pt x="15644" y="32174"/>
                    </a:lnTo>
                    <a:lnTo>
                      <a:pt x="16068" y="33299"/>
                    </a:lnTo>
                    <a:lnTo>
                      <a:pt x="16474" y="34406"/>
                    </a:lnTo>
                    <a:lnTo>
                      <a:pt x="20606" y="34406"/>
                    </a:lnTo>
                    <a:lnTo>
                      <a:pt x="20366" y="33779"/>
                    </a:lnTo>
                    <a:lnTo>
                      <a:pt x="20127" y="33152"/>
                    </a:lnTo>
                    <a:lnTo>
                      <a:pt x="19868" y="32524"/>
                    </a:lnTo>
                    <a:lnTo>
                      <a:pt x="19592" y="31916"/>
                    </a:lnTo>
                    <a:lnTo>
                      <a:pt x="19296" y="31307"/>
                    </a:lnTo>
                    <a:lnTo>
                      <a:pt x="19001" y="30698"/>
                    </a:lnTo>
                    <a:lnTo>
                      <a:pt x="18688" y="30089"/>
                    </a:lnTo>
                    <a:lnTo>
                      <a:pt x="18356" y="29499"/>
                    </a:lnTo>
                    <a:lnTo>
                      <a:pt x="18005" y="28927"/>
                    </a:lnTo>
                    <a:lnTo>
                      <a:pt x="17655" y="28355"/>
                    </a:lnTo>
                    <a:lnTo>
                      <a:pt x="17286" y="27783"/>
                    </a:lnTo>
                    <a:lnTo>
                      <a:pt x="16917" y="27230"/>
                    </a:lnTo>
                    <a:lnTo>
                      <a:pt x="16529" y="26676"/>
                    </a:lnTo>
                    <a:lnTo>
                      <a:pt x="16123" y="26123"/>
                    </a:lnTo>
                    <a:lnTo>
                      <a:pt x="15699" y="25588"/>
                    </a:lnTo>
                    <a:lnTo>
                      <a:pt x="15275" y="25071"/>
                    </a:lnTo>
                    <a:lnTo>
                      <a:pt x="14851" y="24555"/>
                    </a:lnTo>
                    <a:lnTo>
                      <a:pt x="14389" y="24038"/>
                    </a:lnTo>
                    <a:lnTo>
                      <a:pt x="13928" y="23559"/>
                    </a:lnTo>
                    <a:lnTo>
                      <a:pt x="13467" y="23061"/>
                    </a:lnTo>
                    <a:lnTo>
                      <a:pt x="12987" y="22581"/>
                    </a:lnTo>
                    <a:lnTo>
                      <a:pt x="12489" y="22120"/>
                    </a:lnTo>
                    <a:lnTo>
                      <a:pt x="11991" y="21658"/>
                    </a:lnTo>
                    <a:lnTo>
                      <a:pt x="11493" y="21216"/>
                    </a:lnTo>
                    <a:lnTo>
                      <a:pt x="10958" y="20791"/>
                    </a:lnTo>
                    <a:lnTo>
                      <a:pt x="10441" y="20367"/>
                    </a:lnTo>
                    <a:lnTo>
                      <a:pt x="9906" y="19961"/>
                    </a:lnTo>
                    <a:lnTo>
                      <a:pt x="9353" y="19574"/>
                    </a:lnTo>
                    <a:lnTo>
                      <a:pt x="8800" y="19186"/>
                    </a:lnTo>
                    <a:lnTo>
                      <a:pt x="8228" y="18818"/>
                    </a:lnTo>
                    <a:lnTo>
                      <a:pt x="7656" y="18449"/>
                    </a:lnTo>
                    <a:lnTo>
                      <a:pt x="7084" y="18098"/>
                    </a:lnTo>
                    <a:lnTo>
                      <a:pt x="7398" y="16825"/>
                    </a:lnTo>
                    <a:lnTo>
                      <a:pt x="7730" y="15534"/>
                    </a:lnTo>
                    <a:lnTo>
                      <a:pt x="8099" y="14279"/>
                    </a:lnTo>
                    <a:lnTo>
                      <a:pt x="8486" y="13006"/>
                    </a:lnTo>
                    <a:lnTo>
                      <a:pt x="7490" y="15386"/>
                    </a:lnTo>
                    <a:lnTo>
                      <a:pt x="7010" y="16585"/>
                    </a:lnTo>
                    <a:lnTo>
                      <a:pt x="6531" y="17784"/>
                    </a:lnTo>
                    <a:lnTo>
                      <a:pt x="5866" y="17434"/>
                    </a:lnTo>
                    <a:lnTo>
                      <a:pt x="5202" y="17102"/>
                    </a:lnTo>
                    <a:lnTo>
                      <a:pt x="5811" y="17581"/>
                    </a:lnTo>
                    <a:lnTo>
                      <a:pt x="6401" y="18098"/>
                    </a:lnTo>
                    <a:lnTo>
                      <a:pt x="6032" y="19076"/>
                    </a:lnTo>
                    <a:lnTo>
                      <a:pt x="5682" y="20072"/>
                    </a:lnTo>
                    <a:lnTo>
                      <a:pt x="5331" y="21068"/>
                    </a:lnTo>
                    <a:lnTo>
                      <a:pt x="4999" y="22046"/>
                    </a:lnTo>
                    <a:lnTo>
                      <a:pt x="4686" y="23061"/>
                    </a:lnTo>
                    <a:lnTo>
                      <a:pt x="4391" y="24057"/>
                    </a:lnTo>
                    <a:lnTo>
                      <a:pt x="4114" y="25053"/>
                    </a:lnTo>
                    <a:lnTo>
                      <a:pt x="3856" y="26068"/>
                    </a:lnTo>
                    <a:lnTo>
                      <a:pt x="3634" y="27082"/>
                    </a:lnTo>
                    <a:lnTo>
                      <a:pt x="3413" y="28097"/>
                    </a:lnTo>
                    <a:lnTo>
                      <a:pt x="3247" y="29111"/>
                    </a:lnTo>
                    <a:lnTo>
                      <a:pt x="3081" y="30108"/>
                    </a:lnTo>
                    <a:lnTo>
                      <a:pt x="2970" y="31122"/>
                    </a:lnTo>
                    <a:lnTo>
                      <a:pt x="2878" y="32137"/>
                    </a:lnTo>
                    <a:lnTo>
                      <a:pt x="2823" y="33152"/>
                    </a:lnTo>
                    <a:lnTo>
                      <a:pt x="2786" y="34148"/>
                    </a:lnTo>
                    <a:lnTo>
                      <a:pt x="2693" y="33096"/>
                    </a:lnTo>
                    <a:lnTo>
                      <a:pt x="2620" y="32026"/>
                    </a:lnTo>
                    <a:lnTo>
                      <a:pt x="2546" y="30956"/>
                    </a:lnTo>
                    <a:lnTo>
                      <a:pt x="2509" y="29886"/>
                    </a:lnTo>
                    <a:lnTo>
                      <a:pt x="2472" y="28816"/>
                    </a:lnTo>
                    <a:lnTo>
                      <a:pt x="2454" y="27728"/>
                    </a:lnTo>
                    <a:lnTo>
                      <a:pt x="2454" y="26658"/>
                    </a:lnTo>
                    <a:lnTo>
                      <a:pt x="2472" y="25588"/>
                    </a:lnTo>
                    <a:lnTo>
                      <a:pt x="2509" y="24499"/>
                    </a:lnTo>
                    <a:lnTo>
                      <a:pt x="2546" y="23429"/>
                    </a:lnTo>
                    <a:lnTo>
                      <a:pt x="2620" y="22341"/>
                    </a:lnTo>
                    <a:lnTo>
                      <a:pt x="2693" y="21271"/>
                    </a:lnTo>
                    <a:lnTo>
                      <a:pt x="2786" y="20183"/>
                    </a:lnTo>
                    <a:lnTo>
                      <a:pt x="2878" y="19113"/>
                    </a:lnTo>
                    <a:lnTo>
                      <a:pt x="3007" y="18024"/>
                    </a:lnTo>
                    <a:lnTo>
                      <a:pt x="3136" y="16954"/>
                    </a:lnTo>
                    <a:lnTo>
                      <a:pt x="3265" y="15866"/>
                    </a:lnTo>
                    <a:lnTo>
                      <a:pt x="3413" y="14796"/>
                    </a:lnTo>
                    <a:lnTo>
                      <a:pt x="3579" y="13726"/>
                    </a:lnTo>
                    <a:lnTo>
                      <a:pt x="3763" y="12656"/>
                    </a:lnTo>
                    <a:lnTo>
                      <a:pt x="4132" y="10516"/>
                    </a:lnTo>
                    <a:lnTo>
                      <a:pt x="4557" y="8376"/>
                    </a:lnTo>
                    <a:lnTo>
                      <a:pt x="5018" y="6254"/>
                    </a:lnTo>
                    <a:lnTo>
                      <a:pt x="5497" y="4151"/>
                    </a:lnTo>
                    <a:lnTo>
                      <a:pt x="6032" y="2067"/>
                    </a:lnTo>
                    <a:lnTo>
                      <a:pt x="656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7" name="Google Shape;2447;p30"/>
              <p:cNvSpPr/>
              <p:nvPr/>
            </p:nvSpPr>
            <p:spPr>
              <a:xfrm>
                <a:off x="1498450" y="4664700"/>
                <a:ext cx="372675" cy="812175"/>
              </a:xfrm>
              <a:custGeom>
                <a:avLst/>
                <a:gdLst/>
                <a:ahLst/>
                <a:cxnLst/>
                <a:rect l="l" t="t" r="r" b="b"/>
                <a:pathLst>
                  <a:path w="14907" h="32487" extrusionOk="0">
                    <a:moveTo>
                      <a:pt x="1" y="0"/>
                    </a:moveTo>
                    <a:lnTo>
                      <a:pt x="536" y="960"/>
                    </a:lnTo>
                    <a:lnTo>
                      <a:pt x="1052" y="1900"/>
                    </a:lnTo>
                    <a:lnTo>
                      <a:pt x="1569" y="2860"/>
                    </a:lnTo>
                    <a:lnTo>
                      <a:pt x="2067" y="3819"/>
                    </a:lnTo>
                    <a:lnTo>
                      <a:pt x="2547" y="4797"/>
                    </a:lnTo>
                    <a:lnTo>
                      <a:pt x="3026" y="5756"/>
                    </a:lnTo>
                    <a:lnTo>
                      <a:pt x="3488" y="6734"/>
                    </a:lnTo>
                    <a:lnTo>
                      <a:pt x="3949" y="7711"/>
                    </a:lnTo>
                    <a:lnTo>
                      <a:pt x="4391" y="8708"/>
                    </a:lnTo>
                    <a:lnTo>
                      <a:pt x="4816" y="9704"/>
                    </a:lnTo>
                    <a:lnTo>
                      <a:pt x="5240" y="10700"/>
                    </a:lnTo>
                    <a:lnTo>
                      <a:pt x="5664" y="11696"/>
                    </a:lnTo>
                    <a:lnTo>
                      <a:pt x="6052" y="12711"/>
                    </a:lnTo>
                    <a:lnTo>
                      <a:pt x="6439" y="13707"/>
                    </a:lnTo>
                    <a:lnTo>
                      <a:pt x="6827" y="14722"/>
                    </a:lnTo>
                    <a:lnTo>
                      <a:pt x="7196" y="15736"/>
                    </a:lnTo>
                    <a:lnTo>
                      <a:pt x="7546" y="16769"/>
                    </a:lnTo>
                    <a:lnTo>
                      <a:pt x="7897" y="17802"/>
                    </a:lnTo>
                    <a:lnTo>
                      <a:pt x="8229" y="18817"/>
                    </a:lnTo>
                    <a:lnTo>
                      <a:pt x="8542" y="19850"/>
                    </a:lnTo>
                    <a:lnTo>
                      <a:pt x="8856" y="20902"/>
                    </a:lnTo>
                    <a:lnTo>
                      <a:pt x="9151" y="21935"/>
                    </a:lnTo>
                    <a:lnTo>
                      <a:pt x="9446" y="22986"/>
                    </a:lnTo>
                    <a:lnTo>
                      <a:pt x="9723" y="24019"/>
                    </a:lnTo>
                    <a:lnTo>
                      <a:pt x="9981" y="25071"/>
                    </a:lnTo>
                    <a:lnTo>
                      <a:pt x="10239" y="26122"/>
                    </a:lnTo>
                    <a:lnTo>
                      <a:pt x="10479" y="27174"/>
                    </a:lnTo>
                    <a:lnTo>
                      <a:pt x="10719" y="28244"/>
                    </a:lnTo>
                    <a:lnTo>
                      <a:pt x="10940" y="29296"/>
                    </a:lnTo>
                    <a:lnTo>
                      <a:pt x="11143" y="30365"/>
                    </a:lnTo>
                    <a:lnTo>
                      <a:pt x="11346" y="31417"/>
                    </a:lnTo>
                    <a:lnTo>
                      <a:pt x="11531" y="32487"/>
                    </a:lnTo>
                    <a:lnTo>
                      <a:pt x="14907" y="32487"/>
                    </a:lnTo>
                    <a:lnTo>
                      <a:pt x="14261" y="30329"/>
                    </a:lnTo>
                    <a:lnTo>
                      <a:pt x="13597" y="28152"/>
                    </a:lnTo>
                    <a:lnTo>
                      <a:pt x="12914" y="25993"/>
                    </a:lnTo>
                    <a:lnTo>
                      <a:pt x="12213" y="23853"/>
                    </a:lnTo>
                    <a:lnTo>
                      <a:pt x="11475" y="21713"/>
                    </a:lnTo>
                    <a:lnTo>
                      <a:pt x="10701" y="19573"/>
                    </a:lnTo>
                    <a:lnTo>
                      <a:pt x="10295" y="18522"/>
                    </a:lnTo>
                    <a:lnTo>
                      <a:pt x="9889" y="17470"/>
                    </a:lnTo>
                    <a:lnTo>
                      <a:pt x="9465" y="16437"/>
                    </a:lnTo>
                    <a:lnTo>
                      <a:pt x="9040" y="15404"/>
                    </a:lnTo>
                    <a:lnTo>
                      <a:pt x="8579" y="14371"/>
                    </a:lnTo>
                    <a:lnTo>
                      <a:pt x="8118" y="13338"/>
                    </a:lnTo>
                    <a:lnTo>
                      <a:pt x="7657" y="12323"/>
                    </a:lnTo>
                    <a:lnTo>
                      <a:pt x="7159" y="11327"/>
                    </a:lnTo>
                    <a:lnTo>
                      <a:pt x="6661" y="10313"/>
                    </a:lnTo>
                    <a:lnTo>
                      <a:pt x="6144" y="9335"/>
                    </a:lnTo>
                    <a:lnTo>
                      <a:pt x="5609" y="8339"/>
                    </a:lnTo>
                    <a:lnTo>
                      <a:pt x="5074" y="7379"/>
                    </a:lnTo>
                    <a:lnTo>
                      <a:pt x="4502" y="6420"/>
                    </a:lnTo>
                    <a:lnTo>
                      <a:pt x="3912" y="5461"/>
                    </a:lnTo>
                    <a:lnTo>
                      <a:pt x="3321" y="4520"/>
                    </a:lnTo>
                    <a:lnTo>
                      <a:pt x="2694" y="3598"/>
                    </a:lnTo>
                    <a:lnTo>
                      <a:pt x="2049" y="2675"/>
                    </a:lnTo>
                    <a:lnTo>
                      <a:pt x="1384" y="1771"/>
                    </a:lnTo>
                    <a:lnTo>
                      <a:pt x="720" y="886"/>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8" name="Google Shape;2448;p30"/>
              <p:cNvSpPr/>
              <p:nvPr/>
            </p:nvSpPr>
            <p:spPr>
              <a:xfrm>
                <a:off x="1759025" y="5134200"/>
                <a:ext cx="178050" cy="342675"/>
              </a:xfrm>
              <a:custGeom>
                <a:avLst/>
                <a:gdLst/>
                <a:ahLst/>
                <a:cxnLst/>
                <a:rect l="l" t="t" r="r" b="b"/>
                <a:pathLst>
                  <a:path w="7122" h="13707" extrusionOk="0">
                    <a:moveTo>
                      <a:pt x="1" y="0"/>
                    </a:moveTo>
                    <a:lnTo>
                      <a:pt x="554" y="757"/>
                    </a:lnTo>
                    <a:lnTo>
                      <a:pt x="1071" y="1531"/>
                    </a:lnTo>
                    <a:lnTo>
                      <a:pt x="1551" y="2325"/>
                    </a:lnTo>
                    <a:lnTo>
                      <a:pt x="2030" y="3136"/>
                    </a:lnTo>
                    <a:lnTo>
                      <a:pt x="2454" y="3948"/>
                    </a:lnTo>
                    <a:lnTo>
                      <a:pt x="2860" y="4778"/>
                    </a:lnTo>
                    <a:lnTo>
                      <a:pt x="3248" y="5627"/>
                    </a:lnTo>
                    <a:lnTo>
                      <a:pt x="3598" y="6494"/>
                    </a:lnTo>
                    <a:lnTo>
                      <a:pt x="3912" y="7379"/>
                    </a:lnTo>
                    <a:lnTo>
                      <a:pt x="4207" y="8246"/>
                    </a:lnTo>
                    <a:lnTo>
                      <a:pt x="4465" y="9150"/>
                    </a:lnTo>
                    <a:lnTo>
                      <a:pt x="4705" y="10054"/>
                    </a:lnTo>
                    <a:lnTo>
                      <a:pt x="4908" y="10958"/>
                    </a:lnTo>
                    <a:lnTo>
                      <a:pt x="5074" y="11862"/>
                    </a:lnTo>
                    <a:lnTo>
                      <a:pt x="5222" y="12785"/>
                    </a:lnTo>
                    <a:lnTo>
                      <a:pt x="5332" y="13707"/>
                    </a:lnTo>
                    <a:lnTo>
                      <a:pt x="7122" y="13707"/>
                    </a:lnTo>
                    <a:lnTo>
                      <a:pt x="6900" y="12766"/>
                    </a:lnTo>
                    <a:lnTo>
                      <a:pt x="6661" y="11807"/>
                    </a:lnTo>
                    <a:lnTo>
                      <a:pt x="6384" y="10884"/>
                    </a:lnTo>
                    <a:lnTo>
                      <a:pt x="6070" y="9962"/>
                    </a:lnTo>
                    <a:lnTo>
                      <a:pt x="5720" y="9040"/>
                    </a:lnTo>
                    <a:lnTo>
                      <a:pt x="5332" y="8136"/>
                    </a:lnTo>
                    <a:lnTo>
                      <a:pt x="4926" y="7250"/>
                    </a:lnTo>
                    <a:lnTo>
                      <a:pt x="4502" y="6383"/>
                    </a:lnTo>
                    <a:lnTo>
                      <a:pt x="4041" y="5516"/>
                    </a:lnTo>
                    <a:lnTo>
                      <a:pt x="3543" y="4668"/>
                    </a:lnTo>
                    <a:lnTo>
                      <a:pt x="3008" y="3837"/>
                    </a:lnTo>
                    <a:lnTo>
                      <a:pt x="2473" y="3044"/>
                    </a:lnTo>
                    <a:lnTo>
                      <a:pt x="1883" y="2251"/>
                    </a:lnTo>
                    <a:lnTo>
                      <a:pt x="1292" y="1476"/>
                    </a:lnTo>
                    <a:lnTo>
                      <a:pt x="665" y="738"/>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9" name="Google Shape;2449;p30"/>
              <p:cNvSpPr/>
              <p:nvPr/>
            </p:nvSpPr>
            <p:spPr>
              <a:xfrm>
                <a:off x="1689850" y="4921125"/>
                <a:ext cx="343150" cy="555750"/>
              </a:xfrm>
              <a:custGeom>
                <a:avLst/>
                <a:gdLst/>
                <a:ahLst/>
                <a:cxnLst/>
                <a:rect l="l" t="t" r="r" b="b"/>
                <a:pathLst>
                  <a:path w="13726" h="22230" extrusionOk="0">
                    <a:moveTo>
                      <a:pt x="1" y="0"/>
                    </a:moveTo>
                    <a:lnTo>
                      <a:pt x="517" y="591"/>
                    </a:lnTo>
                    <a:lnTo>
                      <a:pt x="1034" y="1162"/>
                    </a:lnTo>
                    <a:lnTo>
                      <a:pt x="1513" y="1771"/>
                    </a:lnTo>
                    <a:lnTo>
                      <a:pt x="2012" y="2362"/>
                    </a:lnTo>
                    <a:lnTo>
                      <a:pt x="2473" y="2989"/>
                    </a:lnTo>
                    <a:lnTo>
                      <a:pt x="2934" y="3616"/>
                    </a:lnTo>
                    <a:lnTo>
                      <a:pt x="3377" y="4243"/>
                    </a:lnTo>
                    <a:lnTo>
                      <a:pt x="3819" y="4889"/>
                    </a:lnTo>
                    <a:lnTo>
                      <a:pt x="4225" y="5535"/>
                    </a:lnTo>
                    <a:lnTo>
                      <a:pt x="4631" y="6199"/>
                    </a:lnTo>
                    <a:lnTo>
                      <a:pt x="5037" y="6863"/>
                    </a:lnTo>
                    <a:lnTo>
                      <a:pt x="5406" y="7545"/>
                    </a:lnTo>
                    <a:lnTo>
                      <a:pt x="5775" y="8228"/>
                    </a:lnTo>
                    <a:lnTo>
                      <a:pt x="6125" y="8911"/>
                    </a:lnTo>
                    <a:lnTo>
                      <a:pt x="6476" y="9612"/>
                    </a:lnTo>
                    <a:lnTo>
                      <a:pt x="6790" y="10313"/>
                    </a:lnTo>
                    <a:lnTo>
                      <a:pt x="7103" y="11014"/>
                    </a:lnTo>
                    <a:lnTo>
                      <a:pt x="7398" y="11733"/>
                    </a:lnTo>
                    <a:lnTo>
                      <a:pt x="7675" y="12453"/>
                    </a:lnTo>
                    <a:lnTo>
                      <a:pt x="7952" y="13191"/>
                    </a:lnTo>
                    <a:lnTo>
                      <a:pt x="8210" y="13928"/>
                    </a:lnTo>
                    <a:lnTo>
                      <a:pt x="8450" y="14666"/>
                    </a:lnTo>
                    <a:lnTo>
                      <a:pt x="8671" y="15404"/>
                    </a:lnTo>
                    <a:lnTo>
                      <a:pt x="8874" y="16142"/>
                    </a:lnTo>
                    <a:lnTo>
                      <a:pt x="9077" y="16899"/>
                    </a:lnTo>
                    <a:lnTo>
                      <a:pt x="9243" y="17655"/>
                    </a:lnTo>
                    <a:lnTo>
                      <a:pt x="9409" y="18411"/>
                    </a:lnTo>
                    <a:lnTo>
                      <a:pt x="9557" y="19168"/>
                    </a:lnTo>
                    <a:lnTo>
                      <a:pt x="9686" y="19924"/>
                    </a:lnTo>
                    <a:lnTo>
                      <a:pt x="9815" y="20699"/>
                    </a:lnTo>
                    <a:lnTo>
                      <a:pt x="9907" y="21474"/>
                    </a:lnTo>
                    <a:lnTo>
                      <a:pt x="9999" y="22230"/>
                    </a:lnTo>
                    <a:lnTo>
                      <a:pt x="13726" y="22230"/>
                    </a:lnTo>
                    <a:lnTo>
                      <a:pt x="13339" y="20754"/>
                    </a:lnTo>
                    <a:lnTo>
                      <a:pt x="12914" y="19278"/>
                    </a:lnTo>
                    <a:lnTo>
                      <a:pt x="12471" y="17821"/>
                    </a:lnTo>
                    <a:lnTo>
                      <a:pt x="12010" y="16382"/>
                    </a:lnTo>
                    <a:lnTo>
                      <a:pt x="11752" y="15663"/>
                    </a:lnTo>
                    <a:lnTo>
                      <a:pt x="11494" y="14943"/>
                    </a:lnTo>
                    <a:lnTo>
                      <a:pt x="11217" y="14242"/>
                    </a:lnTo>
                    <a:lnTo>
                      <a:pt x="10922" y="13523"/>
                    </a:lnTo>
                    <a:lnTo>
                      <a:pt x="10627" y="12822"/>
                    </a:lnTo>
                    <a:lnTo>
                      <a:pt x="10313" y="12139"/>
                    </a:lnTo>
                    <a:lnTo>
                      <a:pt x="9981" y="11438"/>
                    </a:lnTo>
                    <a:lnTo>
                      <a:pt x="9649" y="10755"/>
                    </a:lnTo>
                    <a:lnTo>
                      <a:pt x="9225" y="9944"/>
                    </a:lnTo>
                    <a:lnTo>
                      <a:pt x="8763" y="9150"/>
                    </a:lnTo>
                    <a:lnTo>
                      <a:pt x="8302" y="8357"/>
                    </a:lnTo>
                    <a:lnTo>
                      <a:pt x="7804" y="7582"/>
                    </a:lnTo>
                    <a:lnTo>
                      <a:pt x="7288" y="6826"/>
                    </a:lnTo>
                    <a:lnTo>
                      <a:pt x="6734" y="6088"/>
                    </a:lnTo>
                    <a:lnTo>
                      <a:pt x="6162" y="5369"/>
                    </a:lnTo>
                    <a:lnTo>
                      <a:pt x="5572" y="4668"/>
                    </a:lnTo>
                    <a:lnTo>
                      <a:pt x="4963" y="3985"/>
                    </a:lnTo>
                    <a:lnTo>
                      <a:pt x="4318" y="3339"/>
                    </a:lnTo>
                    <a:lnTo>
                      <a:pt x="3672" y="2712"/>
                    </a:lnTo>
                    <a:lnTo>
                      <a:pt x="2971" y="2103"/>
                    </a:lnTo>
                    <a:lnTo>
                      <a:pt x="2270" y="1531"/>
                    </a:lnTo>
                    <a:lnTo>
                      <a:pt x="1532" y="996"/>
                    </a:lnTo>
                    <a:lnTo>
                      <a:pt x="776" y="480"/>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0" name="Google Shape;2450;p30"/>
              <p:cNvSpPr/>
              <p:nvPr/>
            </p:nvSpPr>
            <p:spPr>
              <a:xfrm>
                <a:off x="1798225" y="4645325"/>
                <a:ext cx="363450" cy="831550"/>
              </a:xfrm>
              <a:custGeom>
                <a:avLst/>
                <a:gdLst/>
                <a:ahLst/>
                <a:cxnLst/>
                <a:rect l="l" t="t" r="r" b="b"/>
                <a:pathLst>
                  <a:path w="14538" h="33262" extrusionOk="0">
                    <a:moveTo>
                      <a:pt x="1" y="0"/>
                    </a:moveTo>
                    <a:lnTo>
                      <a:pt x="610" y="904"/>
                    </a:lnTo>
                    <a:lnTo>
                      <a:pt x="1200" y="1845"/>
                    </a:lnTo>
                    <a:lnTo>
                      <a:pt x="1790" y="2768"/>
                    </a:lnTo>
                    <a:lnTo>
                      <a:pt x="2344" y="3727"/>
                    </a:lnTo>
                    <a:lnTo>
                      <a:pt x="2879" y="4686"/>
                    </a:lnTo>
                    <a:lnTo>
                      <a:pt x="3414" y="5664"/>
                    </a:lnTo>
                    <a:lnTo>
                      <a:pt x="3912" y="6642"/>
                    </a:lnTo>
                    <a:lnTo>
                      <a:pt x="4392" y="7638"/>
                    </a:lnTo>
                    <a:lnTo>
                      <a:pt x="4853" y="8634"/>
                    </a:lnTo>
                    <a:lnTo>
                      <a:pt x="5314" y="9649"/>
                    </a:lnTo>
                    <a:lnTo>
                      <a:pt x="5738" y="10663"/>
                    </a:lnTo>
                    <a:lnTo>
                      <a:pt x="6144" y="11678"/>
                    </a:lnTo>
                    <a:lnTo>
                      <a:pt x="6532" y="12711"/>
                    </a:lnTo>
                    <a:lnTo>
                      <a:pt x="6900" y="13763"/>
                    </a:lnTo>
                    <a:lnTo>
                      <a:pt x="7251" y="14814"/>
                    </a:lnTo>
                    <a:lnTo>
                      <a:pt x="7583" y="15866"/>
                    </a:lnTo>
                    <a:lnTo>
                      <a:pt x="7878" y="16917"/>
                    </a:lnTo>
                    <a:lnTo>
                      <a:pt x="8173" y="17987"/>
                    </a:lnTo>
                    <a:lnTo>
                      <a:pt x="8450" y="19057"/>
                    </a:lnTo>
                    <a:lnTo>
                      <a:pt x="8690" y="20127"/>
                    </a:lnTo>
                    <a:lnTo>
                      <a:pt x="8930" y="21216"/>
                    </a:lnTo>
                    <a:lnTo>
                      <a:pt x="9133" y="22285"/>
                    </a:lnTo>
                    <a:lnTo>
                      <a:pt x="9317" y="23374"/>
                    </a:lnTo>
                    <a:lnTo>
                      <a:pt x="9483" y="24462"/>
                    </a:lnTo>
                    <a:lnTo>
                      <a:pt x="9631" y="25569"/>
                    </a:lnTo>
                    <a:lnTo>
                      <a:pt x="9760" y="26658"/>
                    </a:lnTo>
                    <a:lnTo>
                      <a:pt x="9852" y="27765"/>
                    </a:lnTo>
                    <a:lnTo>
                      <a:pt x="9944" y="28853"/>
                    </a:lnTo>
                    <a:lnTo>
                      <a:pt x="10000" y="29960"/>
                    </a:lnTo>
                    <a:lnTo>
                      <a:pt x="10037" y="31067"/>
                    </a:lnTo>
                    <a:lnTo>
                      <a:pt x="10055" y="32155"/>
                    </a:lnTo>
                    <a:lnTo>
                      <a:pt x="10055" y="33262"/>
                    </a:lnTo>
                    <a:lnTo>
                      <a:pt x="14538" y="33262"/>
                    </a:lnTo>
                    <a:lnTo>
                      <a:pt x="14353" y="31067"/>
                    </a:lnTo>
                    <a:lnTo>
                      <a:pt x="14132" y="28871"/>
                    </a:lnTo>
                    <a:lnTo>
                      <a:pt x="14003" y="27765"/>
                    </a:lnTo>
                    <a:lnTo>
                      <a:pt x="13874" y="26676"/>
                    </a:lnTo>
                    <a:lnTo>
                      <a:pt x="13726" y="25588"/>
                    </a:lnTo>
                    <a:lnTo>
                      <a:pt x="13560" y="24499"/>
                    </a:lnTo>
                    <a:lnTo>
                      <a:pt x="13394" y="23411"/>
                    </a:lnTo>
                    <a:lnTo>
                      <a:pt x="13191" y="22322"/>
                    </a:lnTo>
                    <a:lnTo>
                      <a:pt x="12970" y="21234"/>
                    </a:lnTo>
                    <a:lnTo>
                      <a:pt x="12748" y="20164"/>
                    </a:lnTo>
                    <a:lnTo>
                      <a:pt x="12490" y="19094"/>
                    </a:lnTo>
                    <a:lnTo>
                      <a:pt x="12213" y="18024"/>
                    </a:lnTo>
                    <a:lnTo>
                      <a:pt x="11918" y="16972"/>
                    </a:lnTo>
                    <a:lnTo>
                      <a:pt x="11586" y="15921"/>
                    </a:lnTo>
                    <a:lnTo>
                      <a:pt x="11180" y="14740"/>
                    </a:lnTo>
                    <a:lnTo>
                      <a:pt x="10719" y="13541"/>
                    </a:lnTo>
                    <a:lnTo>
                      <a:pt x="10240" y="12379"/>
                    </a:lnTo>
                    <a:lnTo>
                      <a:pt x="9963" y="11807"/>
                    </a:lnTo>
                    <a:lnTo>
                      <a:pt x="9705" y="11235"/>
                    </a:lnTo>
                    <a:lnTo>
                      <a:pt x="9409" y="10663"/>
                    </a:lnTo>
                    <a:lnTo>
                      <a:pt x="9133" y="10110"/>
                    </a:lnTo>
                    <a:lnTo>
                      <a:pt x="8819" y="9556"/>
                    </a:lnTo>
                    <a:lnTo>
                      <a:pt x="8505" y="9003"/>
                    </a:lnTo>
                    <a:lnTo>
                      <a:pt x="8192" y="8468"/>
                    </a:lnTo>
                    <a:lnTo>
                      <a:pt x="7860" y="7933"/>
                    </a:lnTo>
                    <a:lnTo>
                      <a:pt x="7509" y="7398"/>
                    </a:lnTo>
                    <a:lnTo>
                      <a:pt x="7159" y="6881"/>
                    </a:lnTo>
                    <a:lnTo>
                      <a:pt x="6790" y="6365"/>
                    </a:lnTo>
                    <a:lnTo>
                      <a:pt x="6421" y="5867"/>
                    </a:lnTo>
                    <a:lnTo>
                      <a:pt x="6033" y="5369"/>
                    </a:lnTo>
                    <a:lnTo>
                      <a:pt x="5628" y="4889"/>
                    </a:lnTo>
                    <a:lnTo>
                      <a:pt x="5222" y="4409"/>
                    </a:lnTo>
                    <a:lnTo>
                      <a:pt x="4797" y="3948"/>
                    </a:lnTo>
                    <a:lnTo>
                      <a:pt x="4373" y="3506"/>
                    </a:lnTo>
                    <a:lnTo>
                      <a:pt x="3930" y="3063"/>
                    </a:lnTo>
                    <a:lnTo>
                      <a:pt x="3469" y="2638"/>
                    </a:lnTo>
                    <a:lnTo>
                      <a:pt x="3008" y="2214"/>
                    </a:lnTo>
                    <a:lnTo>
                      <a:pt x="2528" y="1808"/>
                    </a:lnTo>
                    <a:lnTo>
                      <a:pt x="2049" y="1421"/>
                    </a:lnTo>
                    <a:lnTo>
                      <a:pt x="1551" y="1033"/>
                    </a:lnTo>
                    <a:lnTo>
                      <a:pt x="1052" y="683"/>
                    </a:lnTo>
                    <a:lnTo>
                      <a:pt x="518" y="332"/>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1" name="Google Shape;2451;p30"/>
              <p:cNvSpPr/>
              <p:nvPr/>
            </p:nvSpPr>
            <p:spPr>
              <a:xfrm>
                <a:off x="2163500" y="4830725"/>
                <a:ext cx="129175" cy="646150"/>
              </a:xfrm>
              <a:custGeom>
                <a:avLst/>
                <a:gdLst/>
                <a:ahLst/>
                <a:cxnLst/>
                <a:rect l="l" t="t" r="r" b="b"/>
                <a:pathLst>
                  <a:path w="5167" h="25846" extrusionOk="0">
                    <a:moveTo>
                      <a:pt x="5166" y="0"/>
                    </a:moveTo>
                    <a:lnTo>
                      <a:pt x="4834" y="757"/>
                    </a:lnTo>
                    <a:lnTo>
                      <a:pt x="4520" y="1495"/>
                    </a:lnTo>
                    <a:lnTo>
                      <a:pt x="4207" y="2251"/>
                    </a:lnTo>
                    <a:lnTo>
                      <a:pt x="3930" y="3026"/>
                    </a:lnTo>
                    <a:lnTo>
                      <a:pt x="3672" y="3782"/>
                    </a:lnTo>
                    <a:lnTo>
                      <a:pt x="3432" y="4557"/>
                    </a:lnTo>
                    <a:lnTo>
                      <a:pt x="3211" y="5350"/>
                    </a:lnTo>
                    <a:lnTo>
                      <a:pt x="3008" y="6125"/>
                    </a:lnTo>
                    <a:lnTo>
                      <a:pt x="2823" y="6918"/>
                    </a:lnTo>
                    <a:lnTo>
                      <a:pt x="2657" y="7712"/>
                    </a:lnTo>
                    <a:lnTo>
                      <a:pt x="2491" y="8505"/>
                    </a:lnTo>
                    <a:lnTo>
                      <a:pt x="2362" y="9317"/>
                    </a:lnTo>
                    <a:lnTo>
                      <a:pt x="2233" y="10110"/>
                    </a:lnTo>
                    <a:lnTo>
                      <a:pt x="2122" y="10922"/>
                    </a:lnTo>
                    <a:lnTo>
                      <a:pt x="2030" y="11733"/>
                    </a:lnTo>
                    <a:lnTo>
                      <a:pt x="1938" y="12545"/>
                    </a:lnTo>
                    <a:lnTo>
                      <a:pt x="1864" y="13375"/>
                    </a:lnTo>
                    <a:lnTo>
                      <a:pt x="1809" y="14187"/>
                    </a:lnTo>
                    <a:lnTo>
                      <a:pt x="1698" y="15829"/>
                    </a:lnTo>
                    <a:lnTo>
                      <a:pt x="1643" y="17489"/>
                    </a:lnTo>
                    <a:lnTo>
                      <a:pt x="1606" y="19149"/>
                    </a:lnTo>
                    <a:lnTo>
                      <a:pt x="1606" y="20791"/>
                    </a:lnTo>
                    <a:lnTo>
                      <a:pt x="1606" y="22452"/>
                    </a:lnTo>
                    <a:lnTo>
                      <a:pt x="1661" y="25735"/>
                    </a:lnTo>
                    <a:lnTo>
                      <a:pt x="1" y="9575"/>
                    </a:lnTo>
                    <a:lnTo>
                      <a:pt x="111" y="25846"/>
                    </a:lnTo>
                    <a:lnTo>
                      <a:pt x="3506" y="25846"/>
                    </a:lnTo>
                    <a:lnTo>
                      <a:pt x="3487" y="24223"/>
                    </a:lnTo>
                    <a:lnTo>
                      <a:pt x="3506" y="22581"/>
                    </a:lnTo>
                    <a:lnTo>
                      <a:pt x="3506" y="20920"/>
                    </a:lnTo>
                    <a:lnTo>
                      <a:pt x="3543" y="19279"/>
                    </a:lnTo>
                    <a:lnTo>
                      <a:pt x="3598" y="17618"/>
                    </a:lnTo>
                    <a:lnTo>
                      <a:pt x="3653" y="15958"/>
                    </a:lnTo>
                    <a:lnTo>
                      <a:pt x="3727" y="14298"/>
                    </a:lnTo>
                    <a:lnTo>
                      <a:pt x="3819" y="12656"/>
                    </a:lnTo>
                    <a:lnTo>
                      <a:pt x="3930" y="11014"/>
                    </a:lnTo>
                    <a:lnTo>
                      <a:pt x="4059" y="9390"/>
                    </a:lnTo>
                    <a:lnTo>
                      <a:pt x="4207" y="7767"/>
                    </a:lnTo>
                    <a:lnTo>
                      <a:pt x="4373" y="6181"/>
                    </a:lnTo>
                    <a:lnTo>
                      <a:pt x="4539" y="4594"/>
                    </a:lnTo>
                    <a:lnTo>
                      <a:pt x="4742" y="3044"/>
                    </a:lnTo>
                    <a:lnTo>
                      <a:pt x="4945" y="1513"/>
                    </a:lnTo>
                    <a:lnTo>
                      <a:pt x="516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2" name="Google Shape;2452;p30"/>
              <p:cNvSpPr/>
              <p:nvPr/>
            </p:nvSpPr>
            <p:spPr>
              <a:xfrm>
                <a:off x="5375725" y="4808125"/>
                <a:ext cx="176225" cy="668750"/>
              </a:xfrm>
              <a:custGeom>
                <a:avLst/>
                <a:gdLst/>
                <a:ahLst/>
                <a:cxnLst/>
                <a:rect l="l" t="t" r="r" b="b"/>
                <a:pathLst>
                  <a:path w="7049" h="26750" extrusionOk="0">
                    <a:moveTo>
                      <a:pt x="1" y="1"/>
                    </a:moveTo>
                    <a:lnTo>
                      <a:pt x="278" y="738"/>
                    </a:lnTo>
                    <a:lnTo>
                      <a:pt x="573" y="1476"/>
                    </a:lnTo>
                    <a:lnTo>
                      <a:pt x="831" y="2214"/>
                    </a:lnTo>
                    <a:lnTo>
                      <a:pt x="1089" y="2989"/>
                    </a:lnTo>
                    <a:lnTo>
                      <a:pt x="1329" y="3764"/>
                    </a:lnTo>
                    <a:lnTo>
                      <a:pt x="1551" y="4539"/>
                    </a:lnTo>
                    <a:lnTo>
                      <a:pt x="1772" y="5332"/>
                    </a:lnTo>
                    <a:lnTo>
                      <a:pt x="1975" y="6144"/>
                    </a:lnTo>
                    <a:lnTo>
                      <a:pt x="2159" y="6955"/>
                    </a:lnTo>
                    <a:lnTo>
                      <a:pt x="2344" y="7786"/>
                    </a:lnTo>
                    <a:lnTo>
                      <a:pt x="2510" y="8616"/>
                    </a:lnTo>
                    <a:lnTo>
                      <a:pt x="2657" y="9446"/>
                    </a:lnTo>
                    <a:lnTo>
                      <a:pt x="2787" y="10294"/>
                    </a:lnTo>
                    <a:lnTo>
                      <a:pt x="2916" y="11143"/>
                    </a:lnTo>
                    <a:lnTo>
                      <a:pt x="3026" y="11992"/>
                    </a:lnTo>
                    <a:lnTo>
                      <a:pt x="3137" y="12859"/>
                    </a:lnTo>
                    <a:lnTo>
                      <a:pt x="3211" y="13726"/>
                    </a:lnTo>
                    <a:lnTo>
                      <a:pt x="3303" y="14593"/>
                    </a:lnTo>
                    <a:lnTo>
                      <a:pt x="3358" y="15460"/>
                    </a:lnTo>
                    <a:lnTo>
                      <a:pt x="3414" y="16327"/>
                    </a:lnTo>
                    <a:lnTo>
                      <a:pt x="3451" y="17212"/>
                    </a:lnTo>
                    <a:lnTo>
                      <a:pt x="3469" y="18079"/>
                    </a:lnTo>
                    <a:lnTo>
                      <a:pt x="3488" y="18965"/>
                    </a:lnTo>
                    <a:lnTo>
                      <a:pt x="3469" y="19832"/>
                    </a:lnTo>
                    <a:lnTo>
                      <a:pt x="3469" y="20718"/>
                    </a:lnTo>
                    <a:lnTo>
                      <a:pt x="3432" y="21585"/>
                    </a:lnTo>
                    <a:lnTo>
                      <a:pt x="3395" y="22452"/>
                    </a:lnTo>
                    <a:lnTo>
                      <a:pt x="3340" y="23319"/>
                    </a:lnTo>
                    <a:lnTo>
                      <a:pt x="3285" y="24186"/>
                    </a:lnTo>
                    <a:lnTo>
                      <a:pt x="3211" y="25053"/>
                    </a:lnTo>
                    <a:lnTo>
                      <a:pt x="3119" y="25901"/>
                    </a:lnTo>
                    <a:lnTo>
                      <a:pt x="3008" y="26750"/>
                    </a:lnTo>
                    <a:lnTo>
                      <a:pt x="7048" y="26750"/>
                    </a:lnTo>
                    <a:lnTo>
                      <a:pt x="7030" y="25403"/>
                    </a:lnTo>
                    <a:lnTo>
                      <a:pt x="6974" y="24075"/>
                    </a:lnTo>
                    <a:lnTo>
                      <a:pt x="6919" y="22728"/>
                    </a:lnTo>
                    <a:lnTo>
                      <a:pt x="6845" y="21400"/>
                    </a:lnTo>
                    <a:lnTo>
                      <a:pt x="6734" y="20053"/>
                    </a:lnTo>
                    <a:lnTo>
                      <a:pt x="6605" y="18725"/>
                    </a:lnTo>
                    <a:lnTo>
                      <a:pt x="6458" y="17397"/>
                    </a:lnTo>
                    <a:lnTo>
                      <a:pt x="6255" y="16069"/>
                    </a:lnTo>
                    <a:lnTo>
                      <a:pt x="6089" y="14980"/>
                    </a:lnTo>
                    <a:lnTo>
                      <a:pt x="5886" y="13910"/>
                    </a:lnTo>
                    <a:lnTo>
                      <a:pt x="5646" y="12840"/>
                    </a:lnTo>
                    <a:lnTo>
                      <a:pt x="5406" y="11789"/>
                    </a:lnTo>
                    <a:lnTo>
                      <a:pt x="5111" y="10737"/>
                    </a:lnTo>
                    <a:lnTo>
                      <a:pt x="4816" y="9686"/>
                    </a:lnTo>
                    <a:lnTo>
                      <a:pt x="4465" y="8653"/>
                    </a:lnTo>
                    <a:lnTo>
                      <a:pt x="4096" y="7620"/>
                    </a:lnTo>
                    <a:lnTo>
                      <a:pt x="3709" y="6605"/>
                    </a:lnTo>
                    <a:lnTo>
                      <a:pt x="3285" y="5609"/>
                    </a:lnTo>
                    <a:lnTo>
                      <a:pt x="2823" y="4631"/>
                    </a:lnTo>
                    <a:lnTo>
                      <a:pt x="2325" y="3672"/>
                    </a:lnTo>
                    <a:lnTo>
                      <a:pt x="1790" y="2712"/>
                    </a:lnTo>
                    <a:lnTo>
                      <a:pt x="1237" y="1790"/>
                    </a:lnTo>
                    <a:lnTo>
                      <a:pt x="628" y="886"/>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3" name="Google Shape;2453;p30"/>
              <p:cNvSpPr/>
              <p:nvPr/>
            </p:nvSpPr>
            <p:spPr>
              <a:xfrm>
                <a:off x="5578675" y="5041950"/>
                <a:ext cx="70575" cy="434925"/>
              </a:xfrm>
              <a:custGeom>
                <a:avLst/>
                <a:gdLst/>
                <a:ahLst/>
                <a:cxnLst/>
                <a:rect l="l" t="t" r="r" b="b"/>
                <a:pathLst>
                  <a:path w="2823" h="17397" extrusionOk="0">
                    <a:moveTo>
                      <a:pt x="2823" y="1"/>
                    </a:moveTo>
                    <a:lnTo>
                      <a:pt x="0" y="17397"/>
                    </a:lnTo>
                    <a:lnTo>
                      <a:pt x="1254" y="17397"/>
                    </a:lnTo>
                    <a:lnTo>
                      <a:pt x="1365" y="15220"/>
                    </a:lnTo>
                    <a:lnTo>
                      <a:pt x="1513" y="13043"/>
                    </a:lnTo>
                    <a:lnTo>
                      <a:pt x="1679" y="10866"/>
                    </a:lnTo>
                    <a:lnTo>
                      <a:pt x="1863" y="8690"/>
                    </a:lnTo>
                    <a:lnTo>
                      <a:pt x="2066" y="6513"/>
                    </a:lnTo>
                    <a:lnTo>
                      <a:pt x="2306" y="4336"/>
                    </a:lnTo>
                    <a:lnTo>
                      <a:pt x="2546" y="2159"/>
                    </a:lnTo>
                    <a:lnTo>
                      <a:pt x="282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4" name="Google Shape;2454;p30"/>
              <p:cNvSpPr/>
              <p:nvPr/>
            </p:nvSpPr>
            <p:spPr>
              <a:xfrm>
                <a:off x="5629850" y="5081625"/>
                <a:ext cx="185425" cy="395250"/>
              </a:xfrm>
              <a:custGeom>
                <a:avLst/>
                <a:gdLst/>
                <a:ahLst/>
                <a:cxnLst/>
                <a:rect l="l" t="t" r="r" b="b"/>
                <a:pathLst>
                  <a:path w="7417" h="15810" extrusionOk="0">
                    <a:moveTo>
                      <a:pt x="7417" y="0"/>
                    </a:moveTo>
                    <a:lnTo>
                      <a:pt x="6974" y="590"/>
                    </a:lnTo>
                    <a:lnTo>
                      <a:pt x="6365" y="1439"/>
                    </a:lnTo>
                    <a:lnTo>
                      <a:pt x="5775" y="2325"/>
                    </a:lnTo>
                    <a:lnTo>
                      <a:pt x="5221" y="3210"/>
                    </a:lnTo>
                    <a:lnTo>
                      <a:pt x="4686" y="4114"/>
                    </a:lnTo>
                    <a:lnTo>
                      <a:pt x="4152" y="5036"/>
                    </a:lnTo>
                    <a:lnTo>
                      <a:pt x="3672" y="5959"/>
                    </a:lnTo>
                    <a:lnTo>
                      <a:pt x="3192" y="6900"/>
                    </a:lnTo>
                    <a:lnTo>
                      <a:pt x="2749" y="7859"/>
                    </a:lnTo>
                    <a:lnTo>
                      <a:pt x="2307" y="8818"/>
                    </a:lnTo>
                    <a:lnTo>
                      <a:pt x="1919" y="9796"/>
                    </a:lnTo>
                    <a:lnTo>
                      <a:pt x="1532" y="10774"/>
                    </a:lnTo>
                    <a:lnTo>
                      <a:pt x="1181" y="11770"/>
                    </a:lnTo>
                    <a:lnTo>
                      <a:pt x="849" y="12766"/>
                    </a:lnTo>
                    <a:lnTo>
                      <a:pt x="536" y="13781"/>
                    </a:lnTo>
                    <a:lnTo>
                      <a:pt x="259" y="14795"/>
                    </a:lnTo>
                    <a:lnTo>
                      <a:pt x="1" y="15810"/>
                    </a:lnTo>
                    <a:lnTo>
                      <a:pt x="3063" y="15810"/>
                    </a:lnTo>
                    <a:lnTo>
                      <a:pt x="3211" y="14869"/>
                    </a:lnTo>
                    <a:lnTo>
                      <a:pt x="3358" y="13928"/>
                    </a:lnTo>
                    <a:lnTo>
                      <a:pt x="3524" y="12987"/>
                    </a:lnTo>
                    <a:lnTo>
                      <a:pt x="3709" y="12047"/>
                    </a:lnTo>
                    <a:lnTo>
                      <a:pt x="3912" y="11106"/>
                    </a:lnTo>
                    <a:lnTo>
                      <a:pt x="4115" y="10165"/>
                    </a:lnTo>
                    <a:lnTo>
                      <a:pt x="4336" y="9243"/>
                    </a:lnTo>
                    <a:lnTo>
                      <a:pt x="4576" y="8320"/>
                    </a:lnTo>
                    <a:lnTo>
                      <a:pt x="4834" y="7398"/>
                    </a:lnTo>
                    <a:lnTo>
                      <a:pt x="5092" y="6475"/>
                    </a:lnTo>
                    <a:lnTo>
                      <a:pt x="5369" y="5553"/>
                    </a:lnTo>
                    <a:lnTo>
                      <a:pt x="5664" y="4649"/>
                    </a:lnTo>
                    <a:lnTo>
                      <a:pt x="5978" y="3745"/>
                    </a:lnTo>
                    <a:lnTo>
                      <a:pt x="6291" y="2841"/>
                    </a:lnTo>
                    <a:lnTo>
                      <a:pt x="6624" y="1956"/>
                    </a:lnTo>
                    <a:lnTo>
                      <a:pt x="6974" y="1052"/>
                    </a:lnTo>
                    <a:lnTo>
                      <a:pt x="741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455" name="Google Shape;2455;p30"/>
          <p:cNvGrpSpPr/>
          <p:nvPr/>
        </p:nvGrpSpPr>
        <p:grpSpPr>
          <a:xfrm flipH="1">
            <a:off x="-104560" y="3744300"/>
            <a:ext cx="1571958" cy="1610184"/>
            <a:chOff x="-3128300" y="3184750"/>
            <a:chExt cx="1745650" cy="1788100"/>
          </a:xfrm>
        </p:grpSpPr>
        <p:sp>
          <p:nvSpPr>
            <p:cNvPr id="2456" name="Google Shape;2456;p30"/>
            <p:cNvSpPr/>
            <p:nvPr/>
          </p:nvSpPr>
          <p:spPr>
            <a:xfrm>
              <a:off x="-3128300" y="3184750"/>
              <a:ext cx="1745650" cy="1788100"/>
            </a:xfrm>
            <a:custGeom>
              <a:avLst/>
              <a:gdLst/>
              <a:ahLst/>
              <a:cxnLst/>
              <a:rect l="l" t="t" r="r" b="b"/>
              <a:pathLst>
                <a:path w="69826" h="71524" extrusionOk="0">
                  <a:moveTo>
                    <a:pt x="62244" y="1"/>
                  </a:moveTo>
                  <a:lnTo>
                    <a:pt x="61580" y="19"/>
                  </a:lnTo>
                  <a:lnTo>
                    <a:pt x="60934" y="56"/>
                  </a:lnTo>
                  <a:lnTo>
                    <a:pt x="60270" y="130"/>
                  </a:lnTo>
                  <a:lnTo>
                    <a:pt x="59624" y="222"/>
                  </a:lnTo>
                  <a:lnTo>
                    <a:pt x="59034" y="333"/>
                  </a:lnTo>
                  <a:lnTo>
                    <a:pt x="58462" y="481"/>
                  </a:lnTo>
                  <a:lnTo>
                    <a:pt x="57890" y="647"/>
                  </a:lnTo>
                  <a:lnTo>
                    <a:pt x="57337" y="813"/>
                  </a:lnTo>
                  <a:lnTo>
                    <a:pt x="56783" y="1016"/>
                  </a:lnTo>
                  <a:lnTo>
                    <a:pt x="56248" y="1255"/>
                  </a:lnTo>
                  <a:lnTo>
                    <a:pt x="55695" y="1495"/>
                  </a:lnTo>
                  <a:lnTo>
                    <a:pt x="55178" y="1754"/>
                  </a:lnTo>
                  <a:lnTo>
                    <a:pt x="54662" y="2030"/>
                  </a:lnTo>
                  <a:lnTo>
                    <a:pt x="54145" y="2325"/>
                  </a:lnTo>
                  <a:lnTo>
                    <a:pt x="53647" y="2639"/>
                  </a:lnTo>
                  <a:lnTo>
                    <a:pt x="53167" y="2971"/>
                  </a:lnTo>
                  <a:lnTo>
                    <a:pt x="52688" y="3322"/>
                  </a:lnTo>
                  <a:lnTo>
                    <a:pt x="52226" y="3691"/>
                  </a:lnTo>
                  <a:lnTo>
                    <a:pt x="51784" y="4078"/>
                  </a:lnTo>
                  <a:lnTo>
                    <a:pt x="51341" y="4465"/>
                  </a:lnTo>
                  <a:lnTo>
                    <a:pt x="50917" y="4871"/>
                  </a:lnTo>
                  <a:lnTo>
                    <a:pt x="50492" y="5296"/>
                  </a:lnTo>
                  <a:lnTo>
                    <a:pt x="50087" y="5738"/>
                  </a:lnTo>
                  <a:lnTo>
                    <a:pt x="49699" y="6199"/>
                  </a:lnTo>
                  <a:lnTo>
                    <a:pt x="49330" y="6661"/>
                  </a:lnTo>
                  <a:lnTo>
                    <a:pt x="48980" y="7122"/>
                  </a:lnTo>
                  <a:lnTo>
                    <a:pt x="48629" y="7620"/>
                  </a:lnTo>
                  <a:lnTo>
                    <a:pt x="48316" y="8118"/>
                  </a:lnTo>
                  <a:lnTo>
                    <a:pt x="48002" y="8616"/>
                  </a:lnTo>
                  <a:lnTo>
                    <a:pt x="47707" y="9133"/>
                  </a:lnTo>
                  <a:lnTo>
                    <a:pt x="47430" y="9668"/>
                  </a:lnTo>
                  <a:lnTo>
                    <a:pt x="47172" y="10203"/>
                  </a:lnTo>
                  <a:lnTo>
                    <a:pt x="46932" y="10738"/>
                  </a:lnTo>
                  <a:lnTo>
                    <a:pt x="46711" y="11291"/>
                  </a:lnTo>
                  <a:lnTo>
                    <a:pt x="46508" y="11845"/>
                  </a:lnTo>
                  <a:lnTo>
                    <a:pt x="46323" y="12398"/>
                  </a:lnTo>
                  <a:lnTo>
                    <a:pt x="46176" y="12933"/>
                  </a:lnTo>
                  <a:lnTo>
                    <a:pt x="46046" y="13450"/>
                  </a:lnTo>
                  <a:lnTo>
                    <a:pt x="45917" y="13966"/>
                  </a:lnTo>
                  <a:lnTo>
                    <a:pt x="45807" y="14501"/>
                  </a:lnTo>
                  <a:lnTo>
                    <a:pt x="45714" y="15036"/>
                  </a:lnTo>
                  <a:lnTo>
                    <a:pt x="45641" y="15571"/>
                  </a:lnTo>
                  <a:lnTo>
                    <a:pt x="45585" y="16106"/>
                  </a:lnTo>
                  <a:lnTo>
                    <a:pt x="45548" y="16641"/>
                  </a:lnTo>
                  <a:lnTo>
                    <a:pt x="45511" y="17176"/>
                  </a:lnTo>
                  <a:lnTo>
                    <a:pt x="45493" y="17711"/>
                  </a:lnTo>
                  <a:lnTo>
                    <a:pt x="45493" y="18264"/>
                  </a:lnTo>
                  <a:lnTo>
                    <a:pt x="45493" y="18799"/>
                  </a:lnTo>
                  <a:lnTo>
                    <a:pt x="45530" y="19334"/>
                  </a:lnTo>
                  <a:lnTo>
                    <a:pt x="45567" y="19869"/>
                  </a:lnTo>
                  <a:lnTo>
                    <a:pt x="45622" y="20404"/>
                  </a:lnTo>
                  <a:lnTo>
                    <a:pt x="45677" y="20958"/>
                  </a:lnTo>
                  <a:lnTo>
                    <a:pt x="45770" y="21493"/>
                  </a:lnTo>
                  <a:lnTo>
                    <a:pt x="45862" y="22009"/>
                  </a:lnTo>
                  <a:lnTo>
                    <a:pt x="45973" y="22544"/>
                  </a:lnTo>
                  <a:lnTo>
                    <a:pt x="46083" y="23079"/>
                  </a:lnTo>
                  <a:lnTo>
                    <a:pt x="46212" y="23596"/>
                  </a:lnTo>
                  <a:lnTo>
                    <a:pt x="46360" y="24131"/>
                  </a:lnTo>
                  <a:lnTo>
                    <a:pt x="46526" y="24647"/>
                  </a:lnTo>
                  <a:lnTo>
                    <a:pt x="46692" y="25164"/>
                  </a:lnTo>
                  <a:lnTo>
                    <a:pt x="46877" y="25680"/>
                  </a:lnTo>
                  <a:lnTo>
                    <a:pt x="47061" y="26179"/>
                  </a:lnTo>
                  <a:lnTo>
                    <a:pt x="47282" y="26677"/>
                  </a:lnTo>
                  <a:lnTo>
                    <a:pt x="47485" y="27175"/>
                  </a:lnTo>
                  <a:lnTo>
                    <a:pt x="47725" y="27673"/>
                  </a:lnTo>
                  <a:lnTo>
                    <a:pt x="47965" y="28153"/>
                  </a:lnTo>
                  <a:lnTo>
                    <a:pt x="48223" y="28632"/>
                  </a:lnTo>
                  <a:lnTo>
                    <a:pt x="48482" y="29112"/>
                  </a:lnTo>
                  <a:lnTo>
                    <a:pt x="48223" y="28872"/>
                  </a:lnTo>
                  <a:lnTo>
                    <a:pt x="47947" y="28669"/>
                  </a:lnTo>
                  <a:lnTo>
                    <a:pt x="47651" y="28485"/>
                  </a:lnTo>
                  <a:lnTo>
                    <a:pt x="47319" y="28319"/>
                  </a:lnTo>
                  <a:lnTo>
                    <a:pt x="46987" y="28189"/>
                  </a:lnTo>
                  <a:lnTo>
                    <a:pt x="46655" y="28079"/>
                  </a:lnTo>
                  <a:lnTo>
                    <a:pt x="46305" y="27986"/>
                  </a:lnTo>
                  <a:lnTo>
                    <a:pt x="45936" y="27931"/>
                  </a:lnTo>
                  <a:lnTo>
                    <a:pt x="45585" y="27894"/>
                  </a:lnTo>
                  <a:lnTo>
                    <a:pt x="45216" y="27894"/>
                  </a:lnTo>
                  <a:lnTo>
                    <a:pt x="44847" y="27913"/>
                  </a:lnTo>
                  <a:lnTo>
                    <a:pt x="44478" y="27950"/>
                  </a:lnTo>
                  <a:lnTo>
                    <a:pt x="44128" y="28023"/>
                  </a:lnTo>
                  <a:lnTo>
                    <a:pt x="43777" y="28134"/>
                  </a:lnTo>
                  <a:lnTo>
                    <a:pt x="43445" y="28263"/>
                  </a:lnTo>
                  <a:lnTo>
                    <a:pt x="43113" y="28411"/>
                  </a:lnTo>
                  <a:lnTo>
                    <a:pt x="42726" y="28651"/>
                  </a:lnTo>
                  <a:lnTo>
                    <a:pt x="42338" y="28927"/>
                  </a:lnTo>
                  <a:lnTo>
                    <a:pt x="41988" y="29223"/>
                  </a:lnTo>
                  <a:lnTo>
                    <a:pt x="41674" y="29555"/>
                  </a:lnTo>
                  <a:lnTo>
                    <a:pt x="41361" y="29905"/>
                  </a:lnTo>
                  <a:lnTo>
                    <a:pt x="41102" y="30274"/>
                  </a:lnTo>
                  <a:lnTo>
                    <a:pt x="40844" y="30661"/>
                  </a:lnTo>
                  <a:lnTo>
                    <a:pt x="40623" y="31067"/>
                  </a:lnTo>
                  <a:lnTo>
                    <a:pt x="40420" y="31492"/>
                  </a:lnTo>
                  <a:lnTo>
                    <a:pt x="40254" y="31934"/>
                  </a:lnTo>
                  <a:lnTo>
                    <a:pt x="40106" y="32396"/>
                  </a:lnTo>
                  <a:lnTo>
                    <a:pt x="39977" y="32857"/>
                  </a:lnTo>
                  <a:lnTo>
                    <a:pt x="39885" y="33318"/>
                  </a:lnTo>
                  <a:lnTo>
                    <a:pt x="39811" y="33779"/>
                  </a:lnTo>
                  <a:lnTo>
                    <a:pt x="39756" y="34259"/>
                  </a:lnTo>
                  <a:lnTo>
                    <a:pt x="39737" y="34720"/>
                  </a:lnTo>
                  <a:lnTo>
                    <a:pt x="39737" y="35200"/>
                  </a:lnTo>
                  <a:lnTo>
                    <a:pt x="39737" y="35661"/>
                  </a:lnTo>
                  <a:lnTo>
                    <a:pt x="39774" y="36122"/>
                  </a:lnTo>
                  <a:lnTo>
                    <a:pt x="39829" y="36583"/>
                  </a:lnTo>
                  <a:lnTo>
                    <a:pt x="39903" y="37044"/>
                  </a:lnTo>
                  <a:lnTo>
                    <a:pt x="39977" y="37506"/>
                  </a:lnTo>
                  <a:lnTo>
                    <a:pt x="40069" y="37967"/>
                  </a:lnTo>
                  <a:lnTo>
                    <a:pt x="40180" y="38428"/>
                  </a:lnTo>
                  <a:lnTo>
                    <a:pt x="40420" y="39332"/>
                  </a:lnTo>
                  <a:lnTo>
                    <a:pt x="40678" y="40236"/>
                  </a:lnTo>
                  <a:lnTo>
                    <a:pt x="40973" y="41140"/>
                  </a:lnTo>
                  <a:lnTo>
                    <a:pt x="41268" y="42025"/>
                  </a:lnTo>
                  <a:lnTo>
                    <a:pt x="41047" y="41472"/>
                  </a:lnTo>
                  <a:lnTo>
                    <a:pt x="40789" y="40918"/>
                  </a:lnTo>
                  <a:lnTo>
                    <a:pt x="40512" y="40402"/>
                  </a:lnTo>
                  <a:lnTo>
                    <a:pt x="40198" y="39904"/>
                  </a:lnTo>
                  <a:lnTo>
                    <a:pt x="39866" y="39424"/>
                  </a:lnTo>
                  <a:lnTo>
                    <a:pt x="39497" y="38963"/>
                  </a:lnTo>
                  <a:lnTo>
                    <a:pt x="39110" y="38520"/>
                  </a:lnTo>
                  <a:lnTo>
                    <a:pt x="38686" y="38096"/>
                  </a:lnTo>
                  <a:lnTo>
                    <a:pt x="38243" y="37690"/>
                  </a:lnTo>
                  <a:lnTo>
                    <a:pt x="37782" y="37321"/>
                  </a:lnTo>
                  <a:lnTo>
                    <a:pt x="37302" y="36971"/>
                  </a:lnTo>
                  <a:lnTo>
                    <a:pt x="36804" y="36639"/>
                  </a:lnTo>
                  <a:lnTo>
                    <a:pt x="36288" y="36343"/>
                  </a:lnTo>
                  <a:lnTo>
                    <a:pt x="35771" y="36067"/>
                  </a:lnTo>
                  <a:lnTo>
                    <a:pt x="35218" y="35808"/>
                  </a:lnTo>
                  <a:lnTo>
                    <a:pt x="34664" y="35587"/>
                  </a:lnTo>
                  <a:lnTo>
                    <a:pt x="34111" y="35384"/>
                  </a:lnTo>
                  <a:lnTo>
                    <a:pt x="33520" y="35218"/>
                  </a:lnTo>
                  <a:lnTo>
                    <a:pt x="32948" y="35070"/>
                  </a:lnTo>
                  <a:lnTo>
                    <a:pt x="32358" y="34960"/>
                  </a:lnTo>
                  <a:lnTo>
                    <a:pt x="31768" y="34868"/>
                  </a:lnTo>
                  <a:lnTo>
                    <a:pt x="31177" y="34812"/>
                  </a:lnTo>
                  <a:lnTo>
                    <a:pt x="30587" y="34794"/>
                  </a:lnTo>
                  <a:lnTo>
                    <a:pt x="29997" y="34794"/>
                  </a:lnTo>
                  <a:lnTo>
                    <a:pt x="29406" y="34831"/>
                  </a:lnTo>
                  <a:lnTo>
                    <a:pt x="28816" y="34904"/>
                  </a:lnTo>
                  <a:lnTo>
                    <a:pt x="28226" y="35015"/>
                  </a:lnTo>
                  <a:lnTo>
                    <a:pt x="27654" y="35144"/>
                  </a:lnTo>
                  <a:lnTo>
                    <a:pt x="27100" y="35310"/>
                  </a:lnTo>
                  <a:lnTo>
                    <a:pt x="26529" y="35513"/>
                  </a:lnTo>
                  <a:lnTo>
                    <a:pt x="25994" y="35753"/>
                  </a:lnTo>
                  <a:lnTo>
                    <a:pt x="25459" y="36030"/>
                  </a:lnTo>
                  <a:lnTo>
                    <a:pt x="24961" y="36343"/>
                  </a:lnTo>
                  <a:lnTo>
                    <a:pt x="24481" y="36675"/>
                  </a:lnTo>
                  <a:lnTo>
                    <a:pt x="24020" y="37026"/>
                  </a:lnTo>
                  <a:lnTo>
                    <a:pt x="23595" y="37413"/>
                  </a:lnTo>
                  <a:lnTo>
                    <a:pt x="23190" y="37819"/>
                  </a:lnTo>
                  <a:lnTo>
                    <a:pt x="22802" y="38244"/>
                  </a:lnTo>
                  <a:lnTo>
                    <a:pt x="22433" y="38686"/>
                  </a:lnTo>
                  <a:lnTo>
                    <a:pt x="22101" y="39166"/>
                  </a:lnTo>
                  <a:lnTo>
                    <a:pt x="21787" y="39646"/>
                  </a:lnTo>
                  <a:lnTo>
                    <a:pt x="21492" y="40162"/>
                  </a:lnTo>
                  <a:lnTo>
                    <a:pt x="21234" y="40679"/>
                  </a:lnTo>
                  <a:lnTo>
                    <a:pt x="20994" y="41214"/>
                  </a:lnTo>
                  <a:lnTo>
                    <a:pt x="20791" y="41749"/>
                  </a:lnTo>
                  <a:lnTo>
                    <a:pt x="20607" y="42302"/>
                  </a:lnTo>
                  <a:lnTo>
                    <a:pt x="20441" y="42856"/>
                  </a:lnTo>
                  <a:lnTo>
                    <a:pt x="20312" y="43427"/>
                  </a:lnTo>
                  <a:lnTo>
                    <a:pt x="20201" y="43999"/>
                  </a:lnTo>
                  <a:lnTo>
                    <a:pt x="20127" y="44590"/>
                  </a:lnTo>
                  <a:lnTo>
                    <a:pt x="20072" y="45162"/>
                  </a:lnTo>
                  <a:lnTo>
                    <a:pt x="20053" y="45752"/>
                  </a:lnTo>
                  <a:lnTo>
                    <a:pt x="20053" y="46342"/>
                  </a:lnTo>
                  <a:lnTo>
                    <a:pt x="20090" y="46914"/>
                  </a:lnTo>
                  <a:lnTo>
                    <a:pt x="20146" y="47486"/>
                  </a:lnTo>
                  <a:lnTo>
                    <a:pt x="20238" y="48058"/>
                  </a:lnTo>
                  <a:lnTo>
                    <a:pt x="20349" y="48630"/>
                  </a:lnTo>
                  <a:lnTo>
                    <a:pt x="20515" y="49183"/>
                  </a:lnTo>
                  <a:lnTo>
                    <a:pt x="20681" y="49737"/>
                  </a:lnTo>
                  <a:lnTo>
                    <a:pt x="20902" y="50272"/>
                  </a:lnTo>
                  <a:lnTo>
                    <a:pt x="21142" y="50807"/>
                  </a:lnTo>
                  <a:lnTo>
                    <a:pt x="21400" y="51305"/>
                  </a:lnTo>
                  <a:lnTo>
                    <a:pt x="21695" y="51803"/>
                  </a:lnTo>
                  <a:lnTo>
                    <a:pt x="22027" y="52282"/>
                  </a:lnTo>
                  <a:lnTo>
                    <a:pt x="21677" y="51877"/>
                  </a:lnTo>
                  <a:lnTo>
                    <a:pt x="21308" y="51489"/>
                  </a:lnTo>
                  <a:lnTo>
                    <a:pt x="20920" y="51102"/>
                  </a:lnTo>
                  <a:lnTo>
                    <a:pt x="20515" y="50751"/>
                  </a:lnTo>
                  <a:lnTo>
                    <a:pt x="20090" y="50419"/>
                  </a:lnTo>
                  <a:lnTo>
                    <a:pt x="19648" y="50106"/>
                  </a:lnTo>
                  <a:lnTo>
                    <a:pt x="19186" y="49792"/>
                  </a:lnTo>
                  <a:lnTo>
                    <a:pt x="18725" y="49515"/>
                  </a:lnTo>
                  <a:lnTo>
                    <a:pt x="18246" y="49257"/>
                  </a:lnTo>
                  <a:lnTo>
                    <a:pt x="17766" y="49017"/>
                  </a:lnTo>
                  <a:lnTo>
                    <a:pt x="17268" y="48814"/>
                  </a:lnTo>
                  <a:lnTo>
                    <a:pt x="16770" y="48611"/>
                  </a:lnTo>
                  <a:lnTo>
                    <a:pt x="16253" y="48427"/>
                  </a:lnTo>
                  <a:lnTo>
                    <a:pt x="15718" y="48279"/>
                  </a:lnTo>
                  <a:lnTo>
                    <a:pt x="15202" y="48150"/>
                  </a:lnTo>
                  <a:lnTo>
                    <a:pt x="14667" y="48021"/>
                  </a:lnTo>
                  <a:lnTo>
                    <a:pt x="14132" y="47929"/>
                  </a:lnTo>
                  <a:lnTo>
                    <a:pt x="13597" y="47873"/>
                  </a:lnTo>
                  <a:lnTo>
                    <a:pt x="13043" y="47818"/>
                  </a:lnTo>
                  <a:lnTo>
                    <a:pt x="12508" y="47800"/>
                  </a:lnTo>
                  <a:lnTo>
                    <a:pt x="11955" y="47800"/>
                  </a:lnTo>
                  <a:lnTo>
                    <a:pt x="11420" y="47818"/>
                  </a:lnTo>
                  <a:lnTo>
                    <a:pt x="10885" y="47855"/>
                  </a:lnTo>
                  <a:lnTo>
                    <a:pt x="10331" y="47910"/>
                  </a:lnTo>
                  <a:lnTo>
                    <a:pt x="9796" y="48002"/>
                  </a:lnTo>
                  <a:lnTo>
                    <a:pt x="9280" y="48113"/>
                  </a:lnTo>
                  <a:lnTo>
                    <a:pt x="8745" y="48242"/>
                  </a:lnTo>
                  <a:lnTo>
                    <a:pt x="8228" y="48408"/>
                  </a:lnTo>
                  <a:lnTo>
                    <a:pt x="7730" y="48593"/>
                  </a:lnTo>
                  <a:lnTo>
                    <a:pt x="7214" y="48796"/>
                  </a:lnTo>
                  <a:lnTo>
                    <a:pt x="6734" y="49036"/>
                  </a:lnTo>
                  <a:lnTo>
                    <a:pt x="6254" y="49294"/>
                  </a:lnTo>
                  <a:lnTo>
                    <a:pt x="5775" y="49571"/>
                  </a:lnTo>
                  <a:lnTo>
                    <a:pt x="5314" y="49884"/>
                  </a:lnTo>
                  <a:lnTo>
                    <a:pt x="4852" y="50216"/>
                  </a:lnTo>
                  <a:lnTo>
                    <a:pt x="4428" y="50567"/>
                  </a:lnTo>
                  <a:lnTo>
                    <a:pt x="4022" y="50936"/>
                  </a:lnTo>
                  <a:lnTo>
                    <a:pt x="3635" y="51342"/>
                  </a:lnTo>
                  <a:lnTo>
                    <a:pt x="3247" y="51747"/>
                  </a:lnTo>
                  <a:lnTo>
                    <a:pt x="2897" y="52172"/>
                  </a:lnTo>
                  <a:lnTo>
                    <a:pt x="2565" y="52614"/>
                  </a:lnTo>
                  <a:lnTo>
                    <a:pt x="2233" y="53057"/>
                  </a:lnTo>
                  <a:lnTo>
                    <a:pt x="1938" y="53537"/>
                  </a:lnTo>
                  <a:lnTo>
                    <a:pt x="1661" y="54017"/>
                  </a:lnTo>
                  <a:lnTo>
                    <a:pt x="1403" y="54515"/>
                  </a:lnTo>
                  <a:lnTo>
                    <a:pt x="1163" y="55013"/>
                  </a:lnTo>
                  <a:lnTo>
                    <a:pt x="941" y="55529"/>
                  </a:lnTo>
                  <a:lnTo>
                    <a:pt x="757" y="56064"/>
                  </a:lnTo>
                  <a:lnTo>
                    <a:pt x="572" y="56581"/>
                  </a:lnTo>
                  <a:lnTo>
                    <a:pt x="425" y="57116"/>
                  </a:lnTo>
                  <a:lnTo>
                    <a:pt x="296" y="57669"/>
                  </a:lnTo>
                  <a:lnTo>
                    <a:pt x="185" y="58223"/>
                  </a:lnTo>
                  <a:lnTo>
                    <a:pt x="111" y="58758"/>
                  </a:lnTo>
                  <a:lnTo>
                    <a:pt x="37" y="59311"/>
                  </a:lnTo>
                  <a:lnTo>
                    <a:pt x="1" y="59883"/>
                  </a:lnTo>
                  <a:lnTo>
                    <a:pt x="1" y="60436"/>
                  </a:lnTo>
                  <a:lnTo>
                    <a:pt x="19" y="60990"/>
                  </a:lnTo>
                  <a:lnTo>
                    <a:pt x="56" y="61543"/>
                  </a:lnTo>
                  <a:lnTo>
                    <a:pt x="111" y="62097"/>
                  </a:lnTo>
                  <a:lnTo>
                    <a:pt x="204" y="62632"/>
                  </a:lnTo>
                  <a:lnTo>
                    <a:pt x="314" y="63185"/>
                  </a:lnTo>
                  <a:lnTo>
                    <a:pt x="462" y="63720"/>
                  </a:lnTo>
                  <a:lnTo>
                    <a:pt x="628" y="64255"/>
                  </a:lnTo>
                  <a:lnTo>
                    <a:pt x="831" y="64772"/>
                  </a:lnTo>
                  <a:lnTo>
                    <a:pt x="10590" y="65731"/>
                  </a:lnTo>
                  <a:lnTo>
                    <a:pt x="20994" y="66746"/>
                  </a:lnTo>
                  <a:lnTo>
                    <a:pt x="69826" y="71524"/>
                  </a:lnTo>
                  <a:lnTo>
                    <a:pt x="69826" y="2049"/>
                  </a:lnTo>
                  <a:lnTo>
                    <a:pt x="69254" y="1735"/>
                  </a:lnTo>
                  <a:lnTo>
                    <a:pt x="68645" y="1440"/>
                  </a:lnTo>
                  <a:lnTo>
                    <a:pt x="68055" y="1182"/>
                  </a:lnTo>
                  <a:lnTo>
                    <a:pt x="67427" y="942"/>
                  </a:lnTo>
                  <a:lnTo>
                    <a:pt x="66800" y="720"/>
                  </a:lnTo>
                  <a:lnTo>
                    <a:pt x="66173" y="536"/>
                  </a:lnTo>
                  <a:lnTo>
                    <a:pt x="65527" y="388"/>
                  </a:lnTo>
                  <a:lnTo>
                    <a:pt x="64882" y="241"/>
                  </a:lnTo>
                  <a:lnTo>
                    <a:pt x="64218" y="149"/>
                  </a:lnTo>
                  <a:lnTo>
                    <a:pt x="63572" y="75"/>
                  </a:lnTo>
                  <a:lnTo>
                    <a:pt x="62908" y="19"/>
                  </a:lnTo>
                  <a:lnTo>
                    <a:pt x="6224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7" name="Google Shape;2457;p30"/>
            <p:cNvSpPr/>
            <p:nvPr/>
          </p:nvSpPr>
          <p:spPr>
            <a:xfrm>
              <a:off x="-2670849" y="3653325"/>
              <a:ext cx="1288115" cy="1319439"/>
            </a:xfrm>
            <a:custGeom>
              <a:avLst/>
              <a:gdLst/>
              <a:ahLst/>
              <a:cxnLst/>
              <a:rect l="l" t="t" r="r" b="b"/>
              <a:pathLst>
                <a:path w="69826" h="71524" extrusionOk="0">
                  <a:moveTo>
                    <a:pt x="62244" y="1"/>
                  </a:moveTo>
                  <a:lnTo>
                    <a:pt x="61580" y="19"/>
                  </a:lnTo>
                  <a:lnTo>
                    <a:pt x="60934" y="56"/>
                  </a:lnTo>
                  <a:lnTo>
                    <a:pt x="60270" y="130"/>
                  </a:lnTo>
                  <a:lnTo>
                    <a:pt x="59624" y="222"/>
                  </a:lnTo>
                  <a:lnTo>
                    <a:pt x="59034" y="333"/>
                  </a:lnTo>
                  <a:lnTo>
                    <a:pt x="58462" y="481"/>
                  </a:lnTo>
                  <a:lnTo>
                    <a:pt x="57890" y="647"/>
                  </a:lnTo>
                  <a:lnTo>
                    <a:pt x="57337" y="813"/>
                  </a:lnTo>
                  <a:lnTo>
                    <a:pt x="56783" y="1016"/>
                  </a:lnTo>
                  <a:lnTo>
                    <a:pt x="56248" y="1255"/>
                  </a:lnTo>
                  <a:lnTo>
                    <a:pt x="55695" y="1495"/>
                  </a:lnTo>
                  <a:lnTo>
                    <a:pt x="55178" y="1754"/>
                  </a:lnTo>
                  <a:lnTo>
                    <a:pt x="54662" y="2030"/>
                  </a:lnTo>
                  <a:lnTo>
                    <a:pt x="54145" y="2325"/>
                  </a:lnTo>
                  <a:lnTo>
                    <a:pt x="53647" y="2639"/>
                  </a:lnTo>
                  <a:lnTo>
                    <a:pt x="53167" y="2971"/>
                  </a:lnTo>
                  <a:lnTo>
                    <a:pt x="52688" y="3322"/>
                  </a:lnTo>
                  <a:lnTo>
                    <a:pt x="52226" y="3691"/>
                  </a:lnTo>
                  <a:lnTo>
                    <a:pt x="51784" y="4078"/>
                  </a:lnTo>
                  <a:lnTo>
                    <a:pt x="51341" y="4465"/>
                  </a:lnTo>
                  <a:lnTo>
                    <a:pt x="50917" y="4871"/>
                  </a:lnTo>
                  <a:lnTo>
                    <a:pt x="50492" y="5296"/>
                  </a:lnTo>
                  <a:lnTo>
                    <a:pt x="50087" y="5738"/>
                  </a:lnTo>
                  <a:lnTo>
                    <a:pt x="49699" y="6199"/>
                  </a:lnTo>
                  <a:lnTo>
                    <a:pt x="49330" y="6661"/>
                  </a:lnTo>
                  <a:lnTo>
                    <a:pt x="48980" y="7122"/>
                  </a:lnTo>
                  <a:lnTo>
                    <a:pt x="48629" y="7620"/>
                  </a:lnTo>
                  <a:lnTo>
                    <a:pt x="48316" y="8118"/>
                  </a:lnTo>
                  <a:lnTo>
                    <a:pt x="48002" y="8616"/>
                  </a:lnTo>
                  <a:lnTo>
                    <a:pt x="47707" y="9133"/>
                  </a:lnTo>
                  <a:lnTo>
                    <a:pt x="47430" y="9668"/>
                  </a:lnTo>
                  <a:lnTo>
                    <a:pt x="47172" y="10203"/>
                  </a:lnTo>
                  <a:lnTo>
                    <a:pt x="46932" y="10738"/>
                  </a:lnTo>
                  <a:lnTo>
                    <a:pt x="46711" y="11291"/>
                  </a:lnTo>
                  <a:lnTo>
                    <a:pt x="46508" y="11845"/>
                  </a:lnTo>
                  <a:lnTo>
                    <a:pt x="46323" y="12398"/>
                  </a:lnTo>
                  <a:lnTo>
                    <a:pt x="46176" y="12933"/>
                  </a:lnTo>
                  <a:lnTo>
                    <a:pt x="46046" y="13450"/>
                  </a:lnTo>
                  <a:lnTo>
                    <a:pt x="45917" y="13966"/>
                  </a:lnTo>
                  <a:lnTo>
                    <a:pt x="45807" y="14501"/>
                  </a:lnTo>
                  <a:lnTo>
                    <a:pt x="45714" y="15036"/>
                  </a:lnTo>
                  <a:lnTo>
                    <a:pt x="45641" y="15571"/>
                  </a:lnTo>
                  <a:lnTo>
                    <a:pt x="45585" y="16106"/>
                  </a:lnTo>
                  <a:lnTo>
                    <a:pt x="45548" y="16641"/>
                  </a:lnTo>
                  <a:lnTo>
                    <a:pt x="45511" y="17176"/>
                  </a:lnTo>
                  <a:lnTo>
                    <a:pt x="45493" y="17711"/>
                  </a:lnTo>
                  <a:lnTo>
                    <a:pt x="45493" y="18264"/>
                  </a:lnTo>
                  <a:lnTo>
                    <a:pt x="45493" y="18799"/>
                  </a:lnTo>
                  <a:lnTo>
                    <a:pt x="45530" y="19334"/>
                  </a:lnTo>
                  <a:lnTo>
                    <a:pt x="45567" y="19869"/>
                  </a:lnTo>
                  <a:lnTo>
                    <a:pt x="45622" y="20404"/>
                  </a:lnTo>
                  <a:lnTo>
                    <a:pt x="45677" y="20958"/>
                  </a:lnTo>
                  <a:lnTo>
                    <a:pt x="45770" y="21493"/>
                  </a:lnTo>
                  <a:lnTo>
                    <a:pt x="45862" y="22009"/>
                  </a:lnTo>
                  <a:lnTo>
                    <a:pt x="45973" y="22544"/>
                  </a:lnTo>
                  <a:lnTo>
                    <a:pt x="46083" y="23079"/>
                  </a:lnTo>
                  <a:lnTo>
                    <a:pt x="46212" y="23596"/>
                  </a:lnTo>
                  <a:lnTo>
                    <a:pt x="46360" y="24131"/>
                  </a:lnTo>
                  <a:lnTo>
                    <a:pt x="46526" y="24647"/>
                  </a:lnTo>
                  <a:lnTo>
                    <a:pt x="46692" y="25164"/>
                  </a:lnTo>
                  <a:lnTo>
                    <a:pt x="46877" y="25680"/>
                  </a:lnTo>
                  <a:lnTo>
                    <a:pt x="47061" y="26179"/>
                  </a:lnTo>
                  <a:lnTo>
                    <a:pt x="47282" y="26677"/>
                  </a:lnTo>
                  <a:lnTo>
                    <a:pt x="47485" y="27175"/>
                  </a:lnTo>
                  <a:lnTo>
                    <a:pt x="47725" y="27673"/>
                  </a:lnTo>
                  <a:lnTo>
                    <a:pt x="47965" y="28153"/>
                  </a:lnTo>
                  <a:lnTo>
                    <a:pt x="48223" y="28632"/>
                  </a:lnTo>
                  <a:lnTo>
                    <a:pt x="48482" y="29112"/>
                  </a:lnTo>
                  <a:lnTo>
                    <a:pt x="48223" y="28872"/>
                  </a:lnTo>
                  <a:lnTo>
                    <a:pt x="47947" y="28669"/>
                  </a:lnTo>
                  <a:lnTo>
                    <a:pt x="47651" y="28485"/>
                  </a:lnTo>
                  <a:lnTo>
                    <a:pt x="47319" y="28319"/>
                  </a:lnTo>
                  <a:lnTo>
                    <a:pt x="46987" y="28189"/>
                  </a:lnTo>
                  <a:lnTo>
                    <a:pt x="46655" y="28079"/>
                  </a:lnTo>
                  <a:lnTo>
                    <a:pt x="46305" y="27986"/>
                  </a:lnTo>
                  <a:lnTo>
                    <a:pt x="45936" y="27931"/>
                  </a:lnTo>
                  <a:lnTo>
                    <a:pt x="45585" y="27894"/>
                  </a:lnTo>
                  <a:lnTo>
                    <a:pt x="45216" y="27894"/>
                  </a:lnTo>
                  <a:lnTo>
                    <a:pt x="44847" y="27913"/>
                  </a:lnTo>
                  <a:lnTo>
                    <a:pt x="44478" y="27950"/>
                  </a:lnTo>
                  <a:lnTo>
                    <a:pt x="44128" y="28023"/>
                  </a:lnTo>
                  <a:lnTo>
                    <a:pt x="43777" y="28134"/>
                  </a:lnTo>
                  <a:lnTo>
                    <a:pt x="43445" y="28263"/>
                  </a:lnTo>
                  <a:lnTo>
                    <a:pt x="43113" y="28411"/>
                  </a:lnTo>
                  <a:lnTo>
                    <a:pt x="42726" y="28651"/>
                  </a:lnTo>
                  <a:lnTo>
                    <a:pt x="42338" y="28927"/>
                  </a:lnTo>
                  <a:lnTo>
                    <a:pt x="41988" y="29223"/>
                  </a:lnTo>
                  <a:lnTo>
                    <a:pt x="41674" y="29555"/>
                  </a:lnTo>
                  <a:lnTo>
                    <a:pt x="41361" y="29905"/>
                  </a:lnTo>
                  <a:lnTo>
                    <a:pt x="41102" y="30274"/>
                  </a:lnTo>
                  <a:lnTo>
                    <a:pt x="40844" y="30661"/>
                  </a:lnTo>
                  <a:lnTo>
                    <a:pt x="40623" y="31067"/>
                  </a:lnTo>
                  <a:lnTo>
                    <a:pt x="40420" y="31492"/>
                  </a:lnTo>
                  <a:lnTo>
                    <a:pt x="40254" y="31934"/>
                  </a:lnTo>
                  <a:lnTo>
                    <a:pt x="40106" y="32396"/>
                  </a:lnTo>
                  <a:lnTo>
                    <a:pt x="39977" y="32857"/>
                  </a:lnTo>
                  <a:lnTo>
                    <a:pt x="39885" y="33318"/>
                  </a:lnTo>
                  <a:lnTo>
                    <a:pt x="39811" y="33779"/>
                  </a:lnTo>
                  <a:lnTo>
                    <a:pt x="39756" y="34259"/>
                  </a:lnTo>
                  <a:lnTo>
                    <a:pt x="39737" y="34720"/>
                  </a:lnTo>
                  <a:lnTo>
                    <a:pt x="39737" y="35200"/>
                  </a:lnTo>
                  <a:lnTo>
                    <a:pt x="39737" y="35661"/>
                  </a:lnTo>
                  <a:lnTo>
                    <a:pt x="39774" y="36122"/>
                  </a:lnTo>
                  <a:lnTo>
                    <a:pt x="39829" y="36583"/>
                  </a:lnTo>
                  <a:lnTo>
                    <a:pt x="39903" y="37044"/>
                  </a:lnTo>
                  <a:lnTo>
                    <a:pt x="39977" y="37506"/>
                  </a:lnTo>
                  <a:lnTo>
                    <a:pt x="40069" y="37967"/>
                  </a:lnTo>
                  <a:lnTo>
                    <a:pt x="40180" y="38428"/>
                  </a:lnTo>
                  <a:lnTo>
                    <a:pt x="40420" y="39332"/>
                  </a:lnTo>
                  <a:lnTo>
                    <a:pt x="40678" y="40236"/>
                  </a:lnTo>
                  <a:lnTo>
                    <a:pt x="40973" y="41140"/>
                  </a:lnTo>
                  <a:lnTo>
                    <a:pt x="41268" y="42025"/>
                  </a:lnTo>
                  <a:lnTo>
                    <a:pt x="41047" y="41472"/>
                  </a:lnTo>
                  <a:lnTo>
                    <a:pt x="40789" y="40918"/>
                  </a:lnTo>
                  <a:lnTo>
                    <a:pt x="40512" y="40402"/>
                  </a:lnTo>
                  <a:lnTo>
                    <a:pt x="40198" y="39904"/>
                  </a:lnTo>
                  <a:lnTo>
                    <a:pt x="39866" y="39424"/>
                  </a:lnTo>
                  <a:lnTo>
                    <a:pt x="39497" y="38963"/>
                  </a:lnTo>
                  <a:lnTo>
                    <a:pt x="39110" y="38520"/>
                  </a:lnTo>
                  <a:lnTo>
                    <a:pt x="38686" y="38096"/>
                  </a:lnTo>
                  <a:lnTo>
                    <a:pt x="38243" y="37690"/>
                  </a:lnTo>
                  <a:lnTo>
                    <a:pt x="37782" y="37321"/>
                  </a:lnTo>
                  <a:lnTo>
                    <a:pt x="37302" y="36971"/>
                  </a:lnTo>
                  <a:lnTo>
                    <a:pt x="36804" y="36639"/>
                  </a:lnTo>
                  <a:lnTo>
                    <a:pt x="36288" y="36343"/>
                  </a:lnTo>
                  <a:lnTo>
                    <a:pt x="35771" y="36067"/>
                  </a:lnTo>
                  <a:lnTo>
                    <a:pt x="35218" y="35808"/>
                  </a:lnTo>
                  <a:lnTo>
                    <a:pt x="34664" y="35587"/>
                  </a:lnTo>
                  <a:lnTo>
                    <a:pt x="34111" y="35384"/>
                  </a:lnTo>
                  <a:lnTo>
                    <a:pt x="33520" y="35218"/>
                  </a:lnTo>
                  <a:lnTo>
                    <a:pt x="32948" y="35070"/>
                  </a:lnTo>
                  <a:lnTo>
                    <a:pt x="32358" y="34960"/>
                  </a:lnTo>
                  <a:lnTo>
                    <a:pt x="31768" y="34868"/>
                  </a:lnTo>
                  <a:lnTo>
                    <a:pt x="31177" y="34812"/>
                  </a:lnTo>
                  <a:lnTo>
                    <a:pt x="30587" y="34794"/>
                  </a:lnTo>
                  <a:lnTo>
                    <a:pt x="29997" y="34794"/>
                  </a:lnTo>
                  <a:lnTo>
                    <a:pt x="29406" y="34831"/>
                  </a:lnTo>
                  <a:lnTo>
                    <a:pt x="28816" y="34904"/>
                  </a:lnTo>
                  <a:lnTo>
                    <a:pt x="28226" y="35015"/>
                  </a:lnTo>
                  <a:lnTo>
                    <a:pt x="27654" y="35144"/>
                  </a:lnTo>
                  <a:lnTo>
                    <a:pt x="27100" y="35310"/>
                  </a:lnTo>
                  <a:lnTo>
                    <a:pt x="26529" y="35513"/>
                  </a:lnTo>
                  <a:lnTo>
                    <a:pt x="25994" y="35753"/>
                  </a:lnTo>
                  <a:lnTo>
                    <a:pt x="25459" y="36030"/>
                  </a:lnTo>
                  <a:lnTo>
                    <a:pt x="24961" y="36343"/>
                  </a:lnTo>
                  <a:lnTo>
                    <a:pt x="24481" y="36675"/>
                  </a:lnTo>
                  <a:lnTo>
                    <a:pt x="24020" y="37026"/>
                  </a:lnTo>
                  <a:lnTo>
                    <a:pt x="23595" y="37413"/>
                  </a:lnTo>
                  <a:lnTo>
                    <a:pt x="23190" y="37819"/>
                  </a:lnTo>
                  <a:lnTo>
                    <a:pt x="22802" y="38244"/>
                  </a:lnTo>
                  <a:lnTo>
                    <a:pt x="22433" y="38686"/>
                  </a:lnTo>
                  <a:lnTo>
                    <a:pt x="22101" y="39166"/>
                  </a:lnTo>
                  <a:lnTo>
                    <a:pt x="21787" y="39646"/>
                  </a:lnTo>
                  <a:lnTo>
                    <a:pt x="21492" y="40162"/>
                  </a:lnTo>
                  <a:lnTo>
                    <a:pt x="21234" y="40679"/>
                  </a:lnTo>
                  <a:lnTo>
                    <a:pt x="20994" y="41214"/>
                  </a:lnTo>
                  <a:lnTo>
                    <a:pt x="20791" y="41749"/>
                  </a:lnTo>
                  <a:lnTo>
                    <a:pt x="20607" y="42302"/>
                  </a:lnTo>
                  <a:lnTo>
                    <a:pt x="20441" y="42856"/>
                  </a:lnTo>
                  <a:lnTo>
                    <a:pt x="20312" y="43427"/>
                  </a:lnTo>
                  <a:lnTo>
                    <a:pt x="20201" y="43999"/>
                  </a:lnTo>
                  <a:lnTo>
                    <a:pt x="20127" y="44590"/>
                  </a:lnTo>
                  <a:lnTo>
                    <a:pt x="20072" y="45162"/>
                  </a:lnTo>
                  <a:lnTo>
                    <a:pt x="20053" y="45752"/>
                  </a:lnTo>
                  <a:lnTo>
                    <a:pt x="20053" y="46342"/>
                  </a:lnTo>
                  <a:lnTo>
                    <a:pt x="20090" y="46914"/>
                  </a:lnTo>
                  <a:lnTo>
                    <a:pt x="20146" y="47486"/>
                  </a:lnTo>
                  <a:lnTo>
                    <a:pt x="20238" y="48058"/>
                  </a:lnTo>
                  <a:lnTo>
                    <a:pt x="20349" y="48630"/>
                  </a:lnTo>
                  <a:lnTo>
                    <a:pt x="20515" y="49183"/>
                  </a:lnTo>
                  <a:lnTo>
                    <a:pt x="20681" y="49737"/>
                  </a:lnTo>
                  <a:lnTo>
                    <a:pt x="20902" y="50272"/>
                  </a:lnTo>
                  <a:lnTo>
                    <a:pt x="21142" y="50807"/>
                  </a:lnTo>
                  <a:lnTo>
                    <a:pt x="21400" y="51305"/>
                  </a:lnTo>
                  <a:lnTo>
                    <a:pt x="21695" y="51803"/>
                  </a:lnTo>
                  <a:lnTo>
                    <a:pt x="22027" y="52282"/>
                  </a:lnTo>
                  <a:lnTo>
                    <a:pt x="21677" y="51877"/>
                  </a:lnTo>
                  <a:lnTo>
                    <a:pt x="21308" y="51489"/>
                  </a:lnTo>
                  <a:lnTo>
                    <a:pt x="20920" y="51102"/>
                  </a:lnTo>
                  <a:lnTo>
                    <a:pt x="20515" y="50751"/>
                  </a:lnTo>
                  <a:lnTo>
                    <a:pt x="20090" y="50419"/>
                  </a:lnTo>
                  <a:lnTo>
                    <a:pt x="19648" y="50106"/>
                  </a:lnTo>
                  <a:lnTo>
                    <a:pt x="19186" y="49792"/>
                  </a:lnTo>
                  <a:lnTo>
                    <a:pt x="18725" y="49515"/>
                  </a:lnTo>
                  <a:lnTo>
                    <a:pt x="18246" y="49257"/>
                  </a:lnTo>
                  <a:lnTo>
                    <a:pt x="17766" y="49017"/>
                  </a:lnTo>
                  <a:lnTo>
                    <a:pt x="17268" y="48814"/>
                  </a:lnTo>
                  <a:lnTo>
                    <a:pt x="16770" y="48611"/>
                  </a:lnTo>
                  <a:lnTo>
                    <a:pt x="16253" y="48427"/>
                  </a:lnTo>
                  <a:lnTo>
                    <a:pt x="15718" y="48279"/>
                  </a:lnTo>
                  <a:lnTo>
                    <a:pt x="15202" y="48150"/>
                  </a:lnTo>
                  <a:lnTo>
                    <a:pt x="14667" y="48021"/>
                  </a:lnTo>
                  <a:lnTo>
                    <a:pt x="14132" y="47929"/>
                  </a:lnTo>
                  <a:lnTo>
                    <a:pt x="13597" y="47873"/>
                  </a:lnTo>
                  <a:lnTo>
                    <a:pt x="13043" y="47818"/>
                  </a:lnTo>
                  <a:lnTo>
                    <a:pt x="12508" y="47800"/>
                  </a:lnTo>
                  <a:lnTo>
                    <a:pt x="11955" y="47800"/>
                  </a:lnTo>
                  <a:lnTo>
                    <a:pt x="11420" y="47818"/>
                  </a:lnTo>
                  <a:lnTo>
                    <a:pt x="10885" y="47855"/>
                  </a:lnTo>
                  <a:lnTo>
                    <a:pt x="10331" y="47910"/>
                  </a:lnTo>
                  <a:lnTo>
                    <a:pt x="9796" y="48002"/>
                  </a:lnTo>
                  <a:lnTo>
                    <a:pt x="9280" y="48113"/>
                  </a:lnTo>
                  <a:lnTo>
                    <a:pt x="8745" y="48242"/>
                  </a:lnTo>
                  <a:lnTo>
                    <a:pt x="8228" y="48408"/>
                  </a:lnTo>
                  <a:lnTo>
                    <a:pt x="7730" y="48593"/>
                  </a:lnTo>
                  <a:lnTo>
                    <a:pt x="7214" y="48796"/>
                  </a:lnTo>
                  <a:lnTo>
                    <a:pt x="6734" y="49036"/>
                  </a:lnTo>
                  <a:lnTo>
                    <a:pt x="6254" y="49294"/>
                  </a:lnTo>
                  <a:lnTo>
                    <a:pt x="5775" y="49571"/>
                  </a:lnTo>
                  <a:lnTo>
                    <a:pt x="5314" y="49884"/>
                  </a:lnTo>
                  <a:lnTo>
                    <a:pt x="4852" y="50216"/>
                  </a:lnTo>
                  <a:lnTo>
                    <a:pt x="4428" y="50567"/>
                  </a:lnTo>
                  <a:lnTo>
                    <a:pt x="4022" y="50936"/>
                  </a:lnTo>
                  <a:lnTo>
                    <a:pt x="3635" y="51342"/>
                  </a:lnTo>
                  <a:lnTo>
                    <a:pt x="3247" y="51747"/>
                  </a:lnTo>
                  <a:lnTo>
                    <a:pt x="2897" y="52172"/>
                  </a:lnTo>
                  <a:lnTo>
                    <a:pt x="2565" y="52614"/>
                  </a:lnTo>
                  <a:lnTo>
                    <a:pt x="2233" y="53057"/>
                  </a:lnTo>
                  <a:lnTo>
                    <a:pt x="1938" y="53537"/>
                  </a:lnTo>
                  <a:lnTo>
                    <a:pt x="1661" y="54017"/>
                  </a:lnTo>
                  <a:lnTo>
                    <a:pt x="1403" y="54515"/>
                  </a:lnTo>
                  <a:lnTo>
                    <a:pt x="1163" y="55013"/>
                  </a:lnTo>
                  <a:lnTo>
                    <a:pt x="941" y="55529"/>
                  </a:lnTo>
                  <a:lnTo>
                    <a:pt x="757" y="56064"/>
                  </a:lnTo>
                  <a:lnTo>
                    <a:pt x="572" y="56581"/>
                  </a:lnTo>
                  <a:lnTo>
                    <a:pt x="425" y="57116"/>
                  </a:lnTo>
                  <a:lnTo>
                    <a:pt x="296" y="57669"/>
                  </a:lnTo>
                  <a:lnTo>
                    <a:pt x="185" y="58223"/>
                  </a:lnTo>
                  <a:lnTo>
                    <a:pt x="111" y="58758"/>
                  </a:lnTo>
                  <a:lnTo>
                    <a:pt x="37" y="59311"/>
                  </a:lnTo>
                  <a:lnTo>
                    <a:pt x="1" y="59883"/>
                  </a:lnTo>
                  <a:lnTo>
                    <a:pt x="1" y="60436"/>
                  </a:lnTo>
                  <a:lnTo>
                    <a:pt x="19" y="60990"/>
                  </a:lnTo>
                  <a:lnTo>
                    <a:pt x="56" y="61543"/>
                  </a:lnTo>
                  <a:lnTo>
                    <a:pt x="111" y="62097"/>
                  </a:lnTo>
                  <a:lnTo>
                    <a:pt x="204" y="62632"/>
                  </a:lnTo>
                  <a:lnTo>
                    <a:pt x="314" y="63185"/>
                  </a:lnTo>
                  <a:lnTo>
                    <a:pt x="462" y="63720"/>
                  </a:lnTo>
                  <a:lnTo>
                    <a:pt x="628" y="64255"/>
                  </a:lnTo>
                  <a:lnTo>
                    <a:pt x="831" y="64772"/>
                  </a:lnTo>
                  <a:lnTo>
                    <a:pt x="10590" y="65731"/>
                  </a:lnTo>
                  <a:lnTo>
                    <a:pt x="20994" y="66746"/>
                  </a:lnTo>
                  <a:lnTo>
                    <a:pt x="69826" y="71524"/>
                  </a:lnTo>
                  <a:lnTo>
                    <a:pt x="69826" y="2049"/>
                  </a:lnTo>
                  <a:lnTo>
                    <a:pt x="69254" y="1735"/>
                  </a:lnTo>
                  <a:lnTo>
                    <a:pt x="68645" y="1440"/>
                  </a:lnTo>
                  <a:lnTo>
                    <a:pt x="68055" y="1182"/>
                  </a:lnTo>
                  <a:lnTo>
                    <a:pt x="67427" y="942"/>
                  </a:lnTo>
                  <a:lnTo>
                    <a:pt x="66800" y="720"/>
                  </a:lnTo>
                  <a:lnTo>
                    <a:pt x="66173" y="536"/>
                  </a:lnTo>
                  <a:lnTo>
                    <a:pt x="65527" y="388"/>
                  </a:lnTo>
                  <a:lnTo>
                    <a:pt x="64882" y="241"/>
                  </a:lnTo>
                  <a:lnTo>
                    <a:pt x="64218" y="149"/>
                  </a:lnTo>
                  <a:lnTo>
                    <a:pt x="63572" y="75"/>
                  </a:lnTo>
                  <a:lnTo>
                    <a:pt x="62908" y="19"/>
                  </a:lnTo>
                  <a:lnTo>
                    <a:pt x="62244" y="1"/>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58" name="Google Shape;2458;p30"/>
          <p:cNvGrpSpPr/>
          <p:nvPr/>
        </p:nvGrpSpPr>
        <p:grpSpPr>
          <a:xfrm>
            <a:off x="7386650" y="3630633"/>
            <a:ext cx="1759549" cy="1514815"/>
            <a:chOff x="-5379400" y="3590150"/>
            <a:chExt cx="1532575" cy="1319525"/>
          </a:xfrm>
        </p:grpSpPr>
        <p:sp>
          <p:nvSpPr>
            <p:cNvPr id="2459" name="Google Shape;2459;p30"/>
            <p:cNvSpPr/>
            <p:nvPr/>
          </p:nvSpPr>
          <p:spPr>
            <a:xfrm>
              <a:off x="-5379400" y="3590150"/>
              <a:ext cx="1532575" cy="1319525"/>
            </a:xfrm>
            <a:custGeom>
              <a:avLst/>
              <a:gdLst/>
              <a:ahLst/>
              <a:cxnLst/>
              <a:rect l="l" t="t" r="r" b="b"/>
              <a:pathLst>
                <a:path w="61303" h="52781" extrusionOk="0">
                  <a:moveTo>
                    <a:pt x="61303" y="1"/>
                  </a:moveTo>
                  <a:lnTo>
                    <a:pt x="60620" y="314"/>
                  </a:lnTo>
                  <a:lnTo>
                    <a:pt x="59975" y="665"/>
                  </a:lnTo>
                  <a:lnTo>
                    <a:pt x="59329" y="1034"/>
                  </a:lnTo>
                  <a:lnTo>
                    <a:pt x="58683" y="1440"/>
                  </a:lnTo>
                  <a:lnTo>
                    <a:pt x="58074" y="1864"/>
                  </a:lnTo>
                  <a:lnTo>
                    <a:pt x="57484" y="2307"/>
                  </a:lnTo>
                  <a:lnTo>
                    <a:pt x="56912" y="2786"/>
                  </a:lnTo>
                  <a:lnTo>
                    <a:pt x="56340" y="3284"/>
                  </a:lnTo>
                  <a:lnTo>
                    <a:pt x="55805" y="3783"/>
                  </a:lnTo>
                  <a:lnTo>
                    <a:pt x="55289" y="4318"/>
                  </a:lnTo>
                  <a:lnTo>
                    <a:pt x="54791" y="4889"/>
                  </a:lnTo>
                  <a:lnTo>
                    <a:pt x="54330" y="5461"/>
                  </a:lnTo>
                  <a:lnTo>
                    <a:pt x="53887" y="6052"/>
                  </a:lnTo>
                  <a:lnTo>
                    <a:pt x="53462" y="6679"/>
                  </a:lnTo>
                  <a:lnTo>
                    <a:pt x="53075" y="7306"/>
                  </a:lnTo>
                  <a:lnTo>
                    <a:pt x="52706" y="7952"/>
                  </a:lnTo>
                  <a:lnTo>
                    <a:pt x="52411" y="8561"/>
                  </a:lnTo>
                  <a:lnTo>
                    <a:pt x="52134" y="9169"/>
                  </a:lnTo>
                  <a:lnTo>
                    <a:pt x="51894" y="9797"/>
                  </a:lnTo>
                  <a:lnTo>
                    <a:pt x="51673" y="10424"/>
                  </a:lnTo>
                  <a:lnTo>
                    <a:pt x="51470" y="11069"/>
                  </a:lnTo>
                  <a:lnTo>
                    <a:pt x="51286" y="11715"/>
                  </a:lnTo>
                  <a:lnTo>
                    <a:pt x="51138" y="12361"/>
                  </a:lnTo>
                  <a:lnTo>
                    <a:pt x="51009" y="13025"/>
                  </a:lnTo>
                  <a:lnTo>
                    <a:pt x="50917" y="13689"/>
                  </a:lnTo>
                  <a:lnTo>
                    <a:pt x="50824" y="14353"/>
                  </a:lnTo>
                  <a:lnTo>
                    <a:pt x="50769" y="15017"/>
                  </a:lnTo>
                  <a:lnTo>
                    <a:pt x="50751" y="15700"/>
                  </a:lnTo>
                  <a:lnTo>
                    <a:pt x="50732" y="16364"/>
                  </a:lnTo>
                  <a:lnTo>
                    <a:pt x="50751" y="17028"/>
                  </a:lnTo>
                  <a:lnTo>
                    <a:pt x="50806" y="17711"/>
                  </a:lnTo>
                  <a:lnTo>
                    <a:pt x="50861" y="18375"/>
                  </a:lnTo>
                  <a:lnTo>
                    <a:pt x="50954" y="19039"/>
                  </a:lnTo>
                  <a:lnTo>
                    <a:pt x="51064" y="19703"/>
                  </a:lnTo>
                  <a:lnTo>
                    <a:pt x="51193" y="20367"/>
                  </a:lnTo>
                  <a:lnTo>
                    <a:pt x="51341" y="21013"/>
                  </a:lnTo>
                  <a:lnTo>
                    <a:pt x="51525" y="21659"/>
                  </a:lnTo>
                  <a:lnTo>
                    <a:pt x="51728" y="22304"/>
                  </a:lnTo>
                  <a:lnTo>
                    <a:pt x="51950" y="22931"/>
                  </a:lnTo>
                  <a:lnTo>
                    <a:pt x="52208" y="23559"/>
                  </a:lnTo>
                  <a:lnTo>
                    <a:pt x="52466" y="24167"/>
                  </a:lnTo>
                  <a:lnTo>
                    <a:pt x="52761" y="24776"/>
                  </a:lnTo>
                  <a:lnTo>
                    <a:pt x="53075" y="25367"/>
                  </a:lnTo>
                  <a:lnTo>
                    <a:pt x="53407" y="25957"/>
                  </a:lnTo>
                  <a:lnTo>
                    <a:pt x="53758" y="26529"/>
                  </a:lnTo>
                  <a:lnTo>
                    <a:pt x="54145" y="27082"/>
                  </a:lnTo>
                  <a:lnTo>
                    <a:pt x="54532" y="27617"/>
                  </a:lnTo>
                  <a:lnTo>
                    <a:pt x="54957" y="28134"/>
                  </a:lnTo>
                  <a:lnTo>
                    <a:pt x="54957" y="28134"/>
                  </a:lnTo>
                  <a:lnTo>
                    <a:pt x="54385" y="27525"/>
                  </a:lnTo>
                  <a:lnTo>
                    <a:pt x="53813" y="26935"/>
                  </a:lnTo>
                  <a:lnTo>
                    <a:pt x="53204" y="26344"/>
                  </a:lnTo>
                  <a:lnTo>
                    <a:pt x="52577" y="25809"/>
                  </a:lnTo>
                  <a:lnTo>
                    <a:pt x="52263" y="25533"/>
                  </a:lnTo>
                  <a:lnTo>
                    <a:pt x="51931" y="25293"/>
                  </a:lnTo>
                  <a:lnTo>
                    <a:pt x="51599" y="25035"/>
                  </a:lnTo>
                  <a:lnTo>
                    <a:pt x="51267" y="24813"/>
                  </a:lnTo>
                  <a:lnTo>
                    <a:pt x="50917" y="24592"/>
                  </a:lnTo>
                  <a:lnTo>
                    <a:pt x="50566" y="24370"/>
                  </a:lnTo>
                  <a:lnTo>
                    <a:pt x="50197" y="24186"/>
                  </a:lnTo>
                  <a:lnTo>
                    <a:pt x="49828" y="24001"/>
                  </a:lnTo>
                  <a:lnTo>
                    <a:pt x="49367" y="23799"/>
                  </a:lnTo>
                  <a:lnTo>
                    <a:pt x="48887" y="23633"/>
                  </a:lnTo>
                  <a:lnTo>
                    <a:pt x="48408" y="23503"/>
                  </a:lnTo>
                  <a:lnTo>
                    <a:pt x="47910" y="23393"/>
                  </a:lnTo>
                  <a:lnTo>
                    <a:pt x="47412" y="23319"/>
                  </a:lnTo>
                  <a:lnTo>
                    <a:pt x="46913" y="23264"/>
                  </a:lnTo>
                  <a:lnTo>
                    <a:pt x="46415" y="23245"/>
                  </a:lnTo>
                  <a:lnTo>
                    <a:pt x="45917" y="23282"/>
                  </a:lnTo>
                  <a:lnTo>
                    <a:pt x="45419" y="23337"/>
                  </a:lnTo>
                  <a:lnTo>
                    <a:pt x="44940" y="23430"/>
                  </a:lnTo>
                  <a:lnTo>
                    <a:pt x="44460" y="23559"/>
                  </a:lnTo>
                  <a:lnTo>
                    <a:pt x="43999" y="23725"/>
                  </a:lnTo>
                  <a:lnTo>
                    <a:pt x="43777" y="23817"/>
                  </a:lnTo>
                  <a:lnTo>
                    <a:pt x="43574" y="23928"/>
                  </a:lnTo>
                  <a:lnTo>
                    <a:pt x="43353" y="24038"/>
                  </a:lnTo>
                  <a:lnTo>
                    <a:pt x="43150" y="24167"/>
                  </a:lnTo>
                  <a:lnTo>
                    <a:pt x="42947" y="24315"/>
                  </a:lnTo>
                  <a:lnTo>
                    <a:pt x="42763" y="24463"/>
                  </a:lnTo>
                  <a:lnTo>
                    <a:pt x="42560" y="24629"/>
                  </a:lnTo>
                  <a:lnTo>
                    <a:pt x="42394" y="24795"/>
                  </a:lnTo>
                  <a:lnTo>
                    <a:pt x="42117" y="25090"/>
                  </a:lnTo>
                  <a:lnTo>
                    <a:pt x="41859" y="25404"/>
                  </a:lnTo>
                  <a:lnTo>
                    <a:pt x="41637" y="25736"/>
                  </a:lnTo>
                  <a:lnTo>
                    <a:pt x="41453" y="26086"/>
                  </a:lnTo>
                  <a:lnTo>
                    <a:pt x="41287" y="26455"/>
                  </a:lnTo>
                  <a:lnTo>
                    <a:pt x="41139" y="26824"/>
                  </a:lnTo>
                  <a:lnTo>
                    <a:pt x="41010" y="27211"/>
                  </a:lnTo>
                  <a:lnTo>
                    <a:pt x="40918" y="27617"/>
                  </a:lnTo>
                  <a:lnTo>
                    <a:pt x="40844" y="28023"/>
                  </a:lnTo>
                  <a:lnTo>
                    <a:pt x="40807" y="28429"/>
                  </a:lnTo>
                  <a:lnTo>
                    <a:pt x="40770" y="28835"/>
                  </a:lnTo>
                  <a:lnTo>
                    <a:pt x="40770" y="29259"/>
                  </a:lnTo>
                  <a:lnTo>
                    <a:pt x="40789" y="29665"/>
                  </a:lnTo>
                  <a:lnTo>
                    <a:pt x="40826" y="30071"/>
                  </a:lnTo>
                  <a:lnTo>
                    <a:pt x="40881" y="30477"/>
                  </a:lnTo>
                  <a:lnTo>
                    <a:pt x="40955" y="30883"/>
                  </a:lnTo>
                  <a:lnTo>
                    <a:pt x="41047" y="31270"/>
                  </a:lnTo>
                  <a:lnTo>
                    <a:pt x="41158" y="31657"/>
                  </a:lnTo>
                  <a:lnTo>
                    <a:pt x="41268" y="32026"/>
                  </a:lnTo>
                  <a:lnTo>
                    <a:pt x="41398" y="32395"/>
                  </a:lnTo>
                  <a:lnTo>
                    <a:pt x="41545" y="32764"/>
                  </a:lnTo>
                  <a:lnTo>
                    <a:pt x="41693" y="33133"/>
                  </a:lnTo>
                  <a:lnTo>
                    <a:pt x="42025" y="33853"/>
                  </a:lnTo>
                  <a:lnTo>
                    <a:pt x="42394" y="34572"/>
                  </a:lnTo>
                  <a:lnTo>
                    <a:pt x="42763" y="35273"/>
                  </a:lnTo>
                  <a:lnTo>
                    <a:pt x="43538" y="36638"/>
                  </a:lnTo>
                  <a:lnTo>
                    <a:pt x="42966" y="36362"/>
                  </a:lnTo>
                  <a:lnTo>
                    <a:pt x="42412" y="36140"/>
                  </a:lnTo>
                  <a:lnTo>
                    <a:pt x="41896" y="35974"/>
                  </a:lnTo>
                  <a:lnTo>
                    <a:pt x="41416" y="35845"/>
                  </a:lnTo>
                  <a:lnTo>
                    <a:pt x="40973" y="35753"/>
                  </a:lnTo>
                  <a:lnTo>
                    <a:pt x="40567" y="35716"/>
                  </a:lnTo>
                  <a:lnTo>
                    <a:pt x="40198" y="35716"/>
                  </a:lnTo>
                  <a:lnTo>
                    <a:pt x="39848" y="35753"/>
                  </a:lnTo>
                  <a:lnTo>
                    <a:pt x="39534" y="35827"/>
                  </a:lnTo>
                  <a:lnTo>
                    <a:pt x="39258" y="35937"/>
                  </a:lnTo>
                  <a:lnTo>
                    <a:pt x="38999" y="36085"/>
                  </a:lnTo>
                  <a:lnTo>
                    <a:pt x="38778" y="36269"/>
                  </a:lnTo>
                  <a:lnTo>
                    <a:pt x="38575" y="36472"/>
                  </a:lnTo>
                  <a:lnTo>
                    <a:pt x="38409" y="36712"/>
                  </a:lnTo>
                  <a:lnTo>
                    <a:pt x="38261" y="36970"/>
                  </a:lnTo>
                  <a:lnTo>
                    <a:pt x="38151" y="37266"/>
                  </a:lnTo>
                  <a:lnTo>
                    <a:pt x="38059" y="37561"/>
                  </a:lnTo>
                  <a:lnTo>
                    <a:pt x="37985" y="37893"/>
                  </a:lnTo>
                  <a:lnTo>
                    <a:pt x="37948" y="38243"/>
                  </a:lnTo>
                  <a:lnTo>
                    <a:pt x="37911" y="38612"/>
                  </a:lnTo>
                  <a:lnTo>
                    <a:pt x="37911" y="38981"/>
                  </a:lnTo>
                  <a:lnTo>
                    <a:pt x="37929" y="39369"/>
                  </a:lnTo>
                  <a:lnTo>
                    <a:pt x="37966" y="39774"/>
                  </a:lnTo>
                  <a:lnTo>
                    <a:pt x="38040" y="40199"/>
                  </a:lnTo>
                  <a:lnTo>
                    <a:pt x="38114" y="40605"/>
                  </a:lnTo>
                  <a:lnTo>
                    <a:pt x="38206" y="41047"/>
                  </a:lnTo>
                  <a:lnTo>
                    <a:pt x="38317" y="41472"/>
                  </a:lnTo>
                  <a:lnTo>
                    <a:pt x="38446" y="41896"/>
                  </a:lnTo>
                  <a:lnTo>
                    <a:pt x="38594" y="42339"/>
                  </a:lnTo>
                  <a:lnTo>
                    <a:pt x="38760" y="42763"/>
                  </a:lnTo>
                  <a:lnTo>
                    <a:pt x="38926" y="43187"/>
                  </a:lnTo>
                  <a:lnTo>
                    <a:pt x="39110" y="43612"/>
                  </a:lnTo>
                  <a:lnTo>
                    <a:pt x="39110" y="43612"/>
                  </a:lnTo>
                  <a:lnTo>
                    <a:pt x="38095" y="42523"/>
                  </a:lnTo>
                  <a:lnTo>
                    <a:pt x="37062" y="41416"/>
                  </a:lnTo>
                  <a:lnTo>
                    <a:pt x="36011" y="40365"/>
                  </a:lnTo>
                  <a:lnTo>
                    <a:pt x="35457" y="39830"/>
                  </a:lnTo>
                  <a:lnTo>
                    <a:pt x="34922" y="39332"/>
                  </a:lnTo>
                  <a:lnTo>
                    <a:pt x="34350" y="38834"/>
                  </a:lnTo>
                  <a:lnTo>
                    <a:pt x="33779" y="38354"/>
                  </a:lnTo>
                  <a:lnTo>
                    <a:pt x="33207" y="37893"/>
                  </a:lnTo>
                  <a:lnTo>
                    <a:pt x="32616" y="37432"/>
                  </a:lnTo>
                  <a:lnTo>
                    <a:pt x="32008" y="37007"/>
                  </a:lnTo>
                  <a:lnTo>
                    <a:pt x="31380" y="36601"/>
                  </a:lnTo>
                  <a:lnTo>
                    <a:pt x="30735" y="36232"/>
                  </a:lnTo>
                  <a:lnTo>
                    <a:pt x="30089" y="35882"/>
                  </a:lnTo>
                  <a:lnTo>
                    <a:pt x="29406" y="35550"/>
                  </a:lnTo>
                  <a:lnTo>
                    <a:pt x="28724" y="35255"/>
                  </a:lnTo>
                  <a:lnTo>
                    <a:pt x="28004" y="34996"/>
                  </a:lnTo>
                  <a:lnTo>
                    <a:pt x="27285" y="34775"/>
                  </a:lnTo>
                  <a:lnTo>
                    <a:pt x="26547" y="34609"/>
                  </a:lnTo>
                  <a:lnTo>
                    <a:pt x="25809" y="34461"/>
                  </a:lnTo>
                  <a:lnTo>
                    <a:pt x="25422" y="34425"/>
                  </a:lnTo>
                  <a:lnTo>
                    <a:pt x="25053" y="34369"/>
                  </a:lnTo>
                  <a:lnTo>
                    <a:pt x="24684" y="34351"/>
                  </a:lnTo>
                  <a:lnTo>
                    <a:pt x="24315" y="34332"/>
                  </a:lnTo>
                  <a:lnTo>
                    <a:pt x="23927" y="34314"/>
                  </a:lnTo>
                  <a:lnTo>
                    <a:pt x="23559" y="34332"/>
                  </a:lnTo>
                  <a:lnTo>
                    <a:pt x="23190" y="34351"/>
                  </a:lnTo>
                  <a:lnTo>
                    <a:pt x="22821" y="34369"/>
                  </a:lnTo>
                  <a:lnTo>
                    <a:pt x="22452" y="34425"/>
                  </a:lnTo>
                  <a:lnTo>
                    <a:pt x="22101" y="34480"/>
                  </a:lnTo>
                  <a:lnTo>
                    <a:pt x="21732" y="34535"/>
                  </a:lnTo>
                  <a:lnTo>
                    <a:pt x="21382" y="34627"/>
                  </a:lnTo>
                  <a:lnTo>
                    <a:pt x="21013" y="34720"/>
                  </a:lnTo>
                  <a:lnTo>
                    <a:pt x="20662" y="34830"/>
                  </a:lnTo>
                  <a:lnTo>
                    <a:pt x="20330" y="34960"/>
                  </a:lnTo>
                  <a:lnTo>
                    <a:pt x="19980" y="35089"/>
                  </a:lnTo>
                  <a:lnTo>
                    <a:pt x="19648" y="35236"/>
                  </a:lnTo>
                  <a:lnTo>
                    <a:pt x="19315" y="35402"/>
                  </a:lnTo>
                  <a:lnTo>
                    <a:pt x="19002" y="35587"/>
                  </a:lnTo>
                  <a:lnTo>
                    <a:pt x="18688" y="35790"/>
                  </a:lnTo>
                  <a:lnTo>
                    <a:pt x="18375" y="36011"/>
                  </a:lnTo>
                  <a:lnTo>
                    <a:pt x="18079" y="36232"/>
                  </a:lnTo>
                  <a:lnTo>
                    <a:pt x="17803" y="36472"/>
                  </a:lnTo>
                  <a:lnTo>
                    <a:pt x="17526" y="36749"/>
                  </a:lnTo>
                  <a:lnTo>
                    <a:pt x="17286" y="37007"/>
                  </a:lnTo>
                  <a:lnTo>
                    <a:pt x="17046" y="37302"/>
                  </a:lnTo>
                  <a:lnTo>
                    <a:pt x="16807" y="37598"/>
                  </a:lnTo>
                  <a:lnTo>
                    <a:pt x="16604" y="37911"/>
                  </a:lnTo>
                  <a:lnTo>
                    <a:pt x="16401" y="38243"/>
                  </a:lnTo>
                  <a:lnTo>
                    <a:pt x="16235" y="38575"/>
                  </a:lnTo>
                  <a:lnTo>
                    <a:pt x="16069" y="38907"/>
                  </a:lnTo>
                  <a:lnTo>
                    <a:pt x="15921" y="39258"/>
                  </a:lnTo>
                  <a:lnTo>
                    <a:pt x="15792" y="39608"/>
                  </a:lnTo>
                  <a:lnTo>
                    <a:pt x="15663" y="39959"/>
                  </a:lnTo>
                  <a:lnTo>
                    <a:pt x="15571" y="40328"/>
                  </a:lnTo>
                  <a:lnTo>
                    <a:pt x="15497" y="40678"/>
                  </a:lnTo>
                  <a:lnTo>
                    <a:pt x="15423" y="41047"/>
                  </a:lnTo>
                  <a:lnTo>
                    <a:pt x="15386" y="41416"/>
                  </a:lnTo>
                  <a:lnTo>
                    <a:pt x="15349" y="41785"/>
                  </a:lnTo>
                  <a:lnTo>
                    <a:pt x="15349" y="42154"/>
                  </a:lnTo>
                  <a:lnTo>
                    <a:pt x="15368" y="42523"/>
                  </a:lnTo>
                  <a:lnTo>
                    <a:pt x="15386" y="42874"/>
                  </a:lnTo>
                  <a:lnTo>
                    <a:pt x="15441" y="43243"/>
                  </a:lnTo>
                  <a:lnTo>
                    <a:pt x="15515" y="43593"/>
                  </a:lnTo>
                  <a:lnTo>
                    <a:pt x="15607" y="43925"/>
                  </a:lnTo>
                  <a:lnTo>
                    <a:pt x="15718" y="44276"/>
                  </a:lnTo>
                  <a:lnTo>
                    <a:pt x="15866" y="44608"/>
                  </a:lnTo>
                  <a:lnTo>
                    <a:pt x="16013" y="44921"/>
                  </a:lnTo>
                  <a:lnTo>
                    <a:pt x="16198" y="45235"/>
                  </a:lnTo>
                  <a:lnTo>
                    <a:pt x="16401" y="45530"/>
                  </a:lnTo>
                  <a:lnTo>
                    <a:pt x="16622" y="45825"/>
                  </a:lnTo>
                  <a:lnTo>
                    <a:pt x="16862" y="46102"/>
                  </a:lnTo>
                  <a:lnTo>
                    <a:pt x="16327" y="45991"/>
                  </a:lnTo>
                  <a:lnTo>
                    <a:pt x="15810" y="45844"/>
                  </a:lnTo>
                  <a:lnTo>
                    <a:pt x="15294" y="45678"/>
                  </a:lnTo>
                  <a:lnTo>
                    <a:pt x="14796" y="45493"/>
                  </a:lnTo>
                  <a:lnTo>
                    <a:pt x="14298" y="45272"/>
                  </a:lnTo>
                  <a:lnTo>
                    <a:pt x="13800" y="45051"/>
                  </a:lnTo>
                  <a:lnTo>
                    <a:pt x="13320" y="44792"/>
                  </a:lnTo>
                  <a:lnTo>
                    <a:pt x="12840" y="44552"/>
                  </a:lnTo>
                  <a:lnTo>
                    <a:pt x="11881" y="43999"/>
                  </a:lnTo>
                  <a:lnTo>
                    <a:pt x="10922" y="43464"/>
                  </a:lnTo>
                  <a:lnTo>
                    <a:pt x="9944" y="42929"/>
                  </a:lnTo>
                  <a:lnTo>
                    <a:pt x="9464" y="42689"/>
                  </a:lnTo>
                  <a:lnTo>
                    <a:pt x="8966" y="42449"/>
                  </a:lnTo>
                  <a:lnTo>
                    <a:pt x="8468" y="42246"/>
                  </a:lnTo>
                  <a:lnTo>
                    <a:pt x="7933" y="42044"/>
                  </a:lnTo>
                  <a:lnTo>
                    <a:pt x="7398" y="41878"/>
                  </a:lnTo>
                  <a:lnTo>
                    <a:pt x="6845" y="41748"/>
                  </a:lnTo>
                  <a:lnTo>
                    <a:pt x="6291" y="41638"/>
                  </a:lnTo>
                  <a:lnTo>
                    <a:pt x="5738" y="41582"/>
                  </a:lnTo>
                  <a:lnTo>
                    <a:pt x="5166" y="41545"/>
                  </a:lnTo>
                  <a:lnTo>
                    <a:pt x="4631" y="41545"/>
                  </a:lnTo>
                  <a:lnTo>
                    <a:pt x="4078" y="41601"/>
                  </a:lnTo>
                  <a:lnTo>
                    <a:pt x="3819" y="41638"/>
                  </a:lnTo>
                  <a:lnTo>
                    <a:pt x="3561" y="41693"/>
                  </a:lnTo>
                  <a:lnTo>
                    <a:pt x="3303" y="41748"/>
                  </a:lnTo>
                  <a:lnTo>
                    <a:pt x="3044" y="41822"/>
                  </a:lnTo>
                  <a:lnTo>
                    <a:pt x="2805" y="41914"/>
                  </a:lnTo>
                  <a:lnTo>
                    <a:pt x="2565" y="42007"/>
                  </a:lnTo>
                  <a:lnTo>
                    <a:pt x="2325" y="42117"/>
                  </a:lnTo>
                  <a:lnTo>
                    <a:pt x="2104" y="42246"/>
                  </a:lnTo>
                  <a:lnTo>
                    <a:pt x="1882" y="42394"/>
                  </a:lnTo>
                  <a:lnTo>
                    <a:pt x="1679" y="42542"/>
                  </a:lnTo>
                  <a:lnTo>
                    <a:pt x="1476" y="42708"/>
                  </a:lnTo>
                  <a:lnTo>
                    <a:pt x="1273" y="42874"/>
                  </a:lnTo>
                  <a:lnTo>
                    <a:pt x="1089" y="43077"/>
                  </a:lnTo>
                  <a:lnTo>
                    <a:pt x="923" y="43280"/>
                  </a:lnTo>
                  <a:lnTo>
                    <a:pt x="757" y="43519"/>
                  </a:lnTo>
                  <a:lnTo>
                    <a:pt x="609" y="43741"/>
                  </a:lnTo>
                  <a:lnTo>
                    <a:pt x="480" y="43981"/>
                  </a:lnTo>
                  <a:lnTo>
                    <a:pt x="351" y="44239"/>
                  </a:lnTo>
                  <a:lnTo>
                    <a:pt x="259" y="44479"/>
                  </a:lnTo>
                  <a:lnTo>
                    <a:pt x="185" y="44737"/>
                  </a:lnTo>
                  <a:lnTo>
                    <a:pt x="111" y="44977"/>
                  </a:lnTo>
                  <a:lnTo>
                    <a:pt x="56" y="45253"/>
                  </a:lnTo>
                  <a:lnTo>
                    <a:pt x="19" y="45512"/>
                  </a:lnTo>
                  <a:lnTo>
                    <a:pt x="1" y="45770"/>
                  </a:lnTo>
                  <a:lnTo>
                    <a:pt x="1" y="46047"/>
                  </a:lnTo>
                  <a:lnTo>
                    <a:pt x="1" y="46305"/>
                  </a:lnTo>
                  <a:lnTo>
                    <a:pt x="19" y="46582"/>
                  </a:lnTo>
                  <a:lnTo>
                    <a:pt x="56" y="46858"/>
                  </a:lnTo>
                  <a:lnTo>
                    <a:pt x="148" y="47412"/>
                  </a:lnTo>
                  <a:lnTo>
                    <a:pt x="277" y="47965"/>
                  </a:lnTo>
                  <a:lnTo>
                    <a:pt x="462" y="48519"/>
                  </a:lnTo>
                  <a:lnTo>
                    <a:pt x="665" y="49072"/>
                  </a:lnTo>
                  <a:lnTo>
                    <a:pt x="905" y="49626"/>
                  </a:lnTo>
                  <a:lnTo>
                    <a:pt x="1163" y="50179"/>
                  </a:lnTo>
                  <a:lnTo>
                    <a:pt x="1440" y="50714"/>
                  </a:lnTo>
                  <a:lnTo>
                    <a:pt x="1753" y="51249"/>
                  </a:lnTo>
                  <a:lnTo>
                    <a:pt x="2067" y="51747"/>
                  </a:lnTo>
                  <a:lnTo>
                    <a:pt x="2399" y="52282"/>
                  </a:lnTo>
                  <a:lnTo>
                    <a:pt x="2731" y="52780"/>
                  </a:lnTo>
                  <a:lnTo>
                    <a:pt x="61303" y="52780"/>
                  </a:lnTo>
                  <a:lnTo>
                    <a:pt x="6130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0" name="Google Shape;2460;p30"/>
            <p:cNvSpPr/>
            <p:nvPr/>
          </p:nvSpPr>
          <p:spPr>
            <a:xfrm>
              <a:off x="-5000725" y="3916175"/>
              <a:ext cx="1153876" cy="993470"/>
            </a:xfrm>
            <a:custGeom>
              <a:avLst/>
              <a:gdLst/>
              <a:ahLst/>
              <a:cxnLst/>
              <a:rect l="l" t="t" r="r" b="b"/>
              <a:pathLst>
                <a:path w="61303" h="52781" extrusionOk="0">
                  <a:moveTo>
                    <a:pt x="61303" y="1"/>
                  </a:moveTo>
                  <a:lnTo>
                    <a:pt x="60620" y="314"/>
                  </a:lnTo>
                  <a:lnTo>
                    <a:pt x="59975" y="665"/>
                  </a:lnTo>
                  <a:lnTo>
                    <a:pt x="59329" y="1034"/>
                  </a:lnTo>
                  <a:lnTo>
                    <a:pt x="58683" y="1440"/>
                  </a:lnTo>
                  <a:lnTo>
                    <a:pt x="58074" y="1864"/>
                  </a:lnTo>
                  <a:lnTo>
                    <a:pt x="57484" y="2307"/>
                  </a:lnTo>
                  <a:lnTo>
                    <a:pt x="56912" y="2786"/>
                  </a:lnTo>
                  <a:lnTo>
                    <a:pt x="56340" y="3284"/>
                  </a:lnTo>
                  <a:lnTo>
                    <a:pt x="55805" y="3783"/>
                  </a:lnTo>
                  <a:lnTo>
                    <a:pt x="55289" y="4318"/>
                  </a:lnTo>
                  <a:lnTo>
                    <a:pt x="54791" y="4889"/>
                  </a:lnTo>
                  <a:lnTo>
                    <a:pt x="54330" y="5461"/>
                  </a:lnTo>
                  <a:lnTo>
                    <a:pt x="53887" y="6052"/>
                  </a:lnTo>
                  <a:lnTo>
                    <a:pt x="53462" y="6679"/>
                  </a:lnTo>
                  <a:lnTo>
                    <a:pt x="53075" y="7306"/>
                  </a:lnTo>
                  <a:lnTo>
                    <a:pt x="52706" y="7952"/>
                  </a:lnTo>
                  <a:lnTo>
                    <a:pt x="52411" y="8561"/>
                  </a:lnTo>
                  <a:lnTo>
                    <a:pt x="52134" y="9169"/>
                  </a:lnTo>
                  <a:lnTo>
                    <a:pt x="51894" y="9797"/>
                  </a:lnTo>
                  <a:lnTo>
                    <a:pt x="51673" y="10424"/>
                  </a:lnTo>
                  <a:lnTo>
                    <a:pt x="51470" y="11069"/>
                  </a:lnTo>
                  <a:lnTo>
                    <a:pt x="51286" y="11715"/>
                  </a:lnTo>
                  <a:lnTo>
                    <a:pt x="51138" y="12361"/>
                  </a:lnTo>
                  <a:lnTo>
                    <a:pt x="51009" y="13025"/>
                  </a:lnTo>
                  <a:lnTo>
                    <a:pt x="50917" y="13689"/>
                  </a:lnTo>
                  <a:lnTo>
                    <a:pt x="50824" y="14353"/>
                  </a:lnTo>
                  <a:lnTo>
                    <a:pt x="50769" y="15017"/>
                  </a:lnTo>
                  <a:lnTo>
                    <a:pt x="50751" y="15700"/>
                  </a:lnTo>
                  <a:lnTo>
                    <a:pt x="50732" y="16364"/>
                  </a:lnTo>
                  <a:lnTo>
                    <a:pt x="50751" y="17028"/>
                  </a:lnTo>
                  <a:lnTo>
                    <a:pt x="50806" y="17711"/>
                  </a:lnTo>
                  <a:lnTo>
                    <a:pt x="50861" y="18375"/>
                  </a:lnTo>
                  <a:lnTo>
                    <a:pt x="50954" y="19039"/>
                  </a:lnTo>
                  <a:lnTo>
                    <a:pt x="51064" y="19703"/>
                  </a:lnTo>
                  <a:lnTo>
                    <a:pt x="51193" y="20367"/>
                  </a:lnTo>
                  <a:lnTo>
                    <a:pt x="51341" y="21013"/>
                  </a:lnTo>
                  <a:lnTo>
                    <a:pt x="51525" y="21659"/>
                  </a:lnTo>
                  <a:lnTo>
                    <a:pt x="51728" y="22304"/>
                  </a:lnTo>
                  <a:lnTo>
                    <a:pt x="51950" y="22931"/>
                  </a:lnTo>
                  <a:lnTo>
                    <a:pt x="52208" y="23559"/>
                  </a:lnTo>
                  <a:lnTo>
                    <a:pt x="52466" y="24167"/>
                  </a:lnTo>
                  <a:lnTo>
                    <a:pt x="52761" y="24776"/>
                  </a:lnTo>
                  <a:lnTo>
                    <a:pt x="53075" y="25367"/>
                  </a:lnTo>
                  <a:lnTo>
                    <a:pt x="53407" y="25957"/>
                  </a:lnTo>
                  <a:lnTo>
                    <a:pt x="53758" y="26529"/>
                  </a:lnTo>
                  <a:lnTo>
                    <a:pt x="54145" y="27082"/>
                  </a:lnTo>
                  <a:lnTo>
                    <a:pt x="54532" y="27617"/>
                  </a:lnTo>
                  <a:lnTo>
                    <a:pt x="54957" y="28134"/>
                  </a:lnTo>
                  <a:lnTo>
                    <a:pt x="54957" y="28134"/>
                  </a:lnTo>
                  <a:lnTo>
                    <a:pt x="54385" y="27525"/>
                  </a:lnTo>
                  <a:lnTo>
                    <a:pt x="53813" y="26935"/>
                  </a:lnTo>
                  <a:lnTo>
                    <a:pt x="53204" y="26344"/>
                  </a:lnTo>
                  <a:lnTo>
                    <a:pt x="52577" y="25809"/>
                  </a:lnTo>
                  <a:lnTo>
                    <a:pt x="52263" y="25533"/>
                  </a:lnTo>
                  <a:lnTo>
                    <a:pt x="51931" y="25293"/>
                  </a:lnTo>
                  <a:lnTo>
                    <a:pt x="51599" y="25035"/>
                  </a:lnTo>
                  <a:lnTo>
                    <a:pt x="51267" y="24813"/>
                  </a:lnTo>
                  <a:lnTo>
                    <a:pt x="50917" y="24592"/>
                  </a:lnTo>
                  <a:lnTo>
                    <a:pt x="50566" y="24370"/>
                  </a:lnTo>
                  <a:lnTo>
                    <a:pt x="50197" y="24186"/>
                  </a:lnTo>
                  <a:lnTo>
                    <a:pt x="49828" y="24001"/>
                  </a:lnTo>
                  <a:lnTo>
                    <a:pt x="49367" y="23799"/>
                  </a:lnTo>
                  <a:lnTo>
                    <a:pt x="48887" y="23633"/>
                  </a:lnTo>
                  <a:lnTo>
                    <a:pt x="48408" y="23503"/>
                  </a:lnTo>
                  <a:lnTo>
                    <a:pt x="47910" y="23393"/>
                  </a:lnTo>
                  <a:lnTo>
                    <a:pt x="47412" y="23319"/>
                  </a:lnTo>
                  <a:lnTo>
                    <a:pt x="46913" y="23264"/>
                  </a:lnTo>
                  <a:lnTo>
                    <a:pt x="46415" y="23245"/>
                  </a:lnTo>
                  <a:lnTo>
                    <a:pt x="45917" y="23282"/>
                  </a:lnTo>
                  <a:lnTo>
                    <a:pt x="45419" y="23337"/>
                  </a:lnTo>
                  <a:lnTo>
                    <a:pt x="44940" y="23430"/>
                  </a:lnTo>
                  <a:lnTo>
                    <a:pt x="44460" y="23559"/>
                  </a:lnTo>
                  <a:lnTo>
                    <a:pt x="43999" y="23725"/>
                  </a:lnTo>
                  <a:lnTo>
                    <a:pt x="43777" y="23817"/>
                  </a:lnTo>
                  <a:lnTo>
                    <a:pt x="43574" y="23928"/>
                  </a:lnTo>
                  <a:lnTo>
                    <a:pt x="43353" y="24038"/>
                  </a:lnTo>
                  <a:lnTo>
                    <a:pt x="43150" y="24167"/>
                  </a:lnTo>
                  <a:lnTo>
                    <a:pt x="42947" y="24315"/>
                  </a:lnTo>
                  <a:lnTo>
                    <a:pt x="42763" y="24463"/>
                  </a:lnTo>
                  <a:lnTo>
                    <a:pt x="42560" y="24629"/>
                  </a:lnTo>
                  <a:lnTo>
                    <a:pt x="42394" y="24795"/>
                  </a:lnTo>
                  <a:lnTo>
                    <a:pt x="42117" y="25090"/>
                  </a:lnTo>
                  <a:lnTo>
                    <a:pt x="41859" y="25404"/>
                  </a:lnTo>
                  <a:lnTo>
                    <a:pt x="41637" y="25736"/>
                  </a:lnTo>
                  <a:lnTo>
                    <a:pt x="41453" y="26086"/>
                  </a:lnTo>
                  <a:lnTo>
                    <a:pt x="41287" y="26455"/>
                  </a:lnTo>
                  <a:lnTo>
                    <a:pt x="41139" y="26824"/>
                  </a:lnTo>
                  <a:lnTo>
                    <a:pt x="41010" y="27211"/>
                  </a:lnTo>
                  <a:lnTo>
                    <a:pt x="40918" y="27617"/>
                  </a:lnTo>
                  <a:lnTo>
                    <a:pt x="40844" y="28023"/>
                  </a:lnTo>
                  <a:lnTo>
                    <a:pt x="40807" y="28429"/>
                  </a:lnTo>
                  <a:lnTo>
                    <a:pt x="40770" y="28835"/>
                  </a:lnTo>
                  <a:lnTo>
                    <a:pt x="40770" y="29259"/>
                  </a:lnTo>
                  <a:lnTo>
                    <a:pt x="40789" y="29665"/>
                  </a:lnTo>
                  <a:lnTo>
                    <a:pt x="40826" y="30071"/>
                  </a:lnTo>
                  <a:lnTo>
                    <a:pt x="40881" y="30477"/>
                  </a:lnTo>
                  <a:lnTo>
                    <a:pt x="40955" y="30883"/>
                  </a:lnTo>
                  <a:lnTo>
                    <a:pt x="41047" y="31270"/>
                  </a:lnTo>
                  <a:lnTo>
                    <a:pt x="41158" y="31657"/>
                  </a:lnTo>
                  <a:lnTo>
                    <a:pt x="41268" y="32026"/>
                  </a:lnTo>
                  <a:lnTo>
                    <a:pt x="41398" y="32395"/>
                  </a:lnTo>
                  <a:lnTo>
                    <a:pt x="41545" y="32764"/>
                  </a:lnTo>
                  <a:lnTo>
                    <a:pt x="41693" y="33133"/>
                  </a:lnTo>
                  <a:lnTo>
                    <a:pt x="42025" y="33853"/>
                  </a:lnTo>
                  <a:lnTo>
                    <a:pt x="42394" y="34572"/>
                  </a:lnTo>
                  <a:lnTo>
                    <a:pt x="42763" y="35273"/>
                  </a:lnTo>
                  <a:lnTo>
                    <a:pt x="43538" y="36638"/>
                  </a:lnTo>
                  <a:lnTo>
                    <a:pt x="42966" y="36362"/>
                  </a:lnTo>
                  <a:lnTo>
                    <a:pt x="42412" y="36140"/>
                  </a:lnTo>
                  <a:lnTo>
                    <a:pt x="41896" y="35974"/>
                  </a:lnTo>
                  <a:lnTo>
                    <a:pt x="41416" y="35845"/>
                  </a:lnTo>
                  <a:lnTo>
                    <a:pt x="40973" y="35753"/>
                  </a:lnTo>
                  <a:lnTo>
                    <a:pt x="40567" y="35716"/>
                  </a:lnTo>
                  <a:lnTo>
                    <a:pt x="40198" y="35716"/>
                  </a:lnTo>
                  <a:lnTo>
                    <a:pt x="39848" y="35753"/>
                  </a:lnTo>
                  <a:lnTo>
                    <a:pt x="39534" y="35827"/>
                  </a:lnTo>
                  <a:lnTo>
                    <a:pt x="39258" y="35937"/>
                  </a:lnTo>
                  <a:lnTo>
                    <a:pt x="38999" y="36085"/>
                  </a:lnTo>
                  <a:lnTo>
                    <a:pt x="38778" y="36269"/>
                  </a:lnTo>
                  <a:lnTo>
                    <a:pt x="38575" y="36472"/>
                  </a:lnTo>
                  <a:lnTo>
                    <a:pt x="38409" y="36712"/>
                  </a:lnTo>
                  <a:lnTo>
                    <a:pt x="38261" y="36970"/>
                  </a:lnTo>
                  <a:lnTo>
                    <a:pt x="38151" y="37266"/>
                  </a:lnTo>
                  <a:lnTo>
                    <a:pt x="38059" y="37561"/>
                  </a:lnTo>
                  <a:lnTo>
                    <a:pt x="37985" y="37893"/>
                  </a:lnTo>
                  <a:lnTo>
                    <a:pt x="37948" y="38243"/>
                  </a:lnTo>
                  <a:lnTo>
                    <a:pt x="37911" y="38612"/>
                  </a:lnTo>
                  <a:lnTo>
                    <a:pt x="37911" y="38981"/>
                  </a:lnTo>
                  <a:lnTo>
                    <a:pt x="37929" y="39369"/>
                  </a:lnTo>
                  <a:lnTo>
                    <a:pt x="37966" y="39774"/>
                  </a:lnTo>
                  <a:lnTo>
                    <a:pt x="38040" y="40199"/>
                  </a:lnTo>
                  <a:lnTo>
                    <a:pt x="38114" y="40605"/>
                  </a:lnTo>
                  <a:lnTo>
                    <a:pt x="38206" y="41047"/>
                  </a:lnTo>
                  <a:lnTo>
                    <a:pt x="38317" y="41472"/>
                  </a:lnTo>
                  <a:lnTo>
                    <a:pt x="38446" y="41896"/>
                  </a:lnTo>
                  <a:lnTo>
                    <a:pt x="38594" y="42339"/>
                  </a:lnTo>
                  <a:lnTo>
                    <a:pt x="38760" y="42763"/>
                  </a:lnTo>
                  <a:lnTo>
                    <a:pt x="38926" y="43187"/>
                  </a:lnTo>
                  <a:lnTo>
                    <a:pt x="39110" y="43612"/>
                  </a:lnTo>
                  <a:lnTo>
                    <a:pt x="39110" y="43612"/>
                  </a:lnTo>
                  <a:lnTo>
                    <a:pt x="38095" y="42523"/>
                  </a:lnTo>
                  <a:lnTo>
                    <a:pt x="37062" y="41416"/>
                  </a:lnTo>
                  <a:lnTo>
                    <a:pt x="36011" y="40365"/>
                  </a:lnTo>
                  <a:lnTo>
                    <a:pt x="35457" y="39830"/>
                  </a:lnTo>
                  <a:lnTo>
                    <a:pt x="34922" y="39332"/>
                  </a:lnTo>
                  <a:lnTo>
                    <a:pt x="34350" y="38834"/>
                  </a:lnTo>
                  <a:lnTo>
                    <a:pt x="33779" y="38354"/>
                  </a:lnTo>
                  <a:lnTo>
                    <a:pt x="33207" y="37893"/>
                  </a:lnTo>
                  <a:lnTo>
                    <a:pt x="32616" y="37432"/>
                  </a:lnTo>
                  <a:lnTo>
                    <a:pt x="32008" y="37007"/>
                  </a:lnTo>
                  <a:lnTo>
                    <a:pt x="31380" y="36601"/>
                  </a:lnTo>
                  <a:lnTo>
                    <a:pt x="30735" y="36232"/>
                  </a:lnTo>
                  <a:lnTo>
                    <a:pt x="30089" y="35882"/>
                  </a:lnTo>
                  <a:lnTo>
                    <a:pt x="29406" y="35550"/>
                  </a:lnTo>
                  <a:lnTo>
                    <a:pt x="28724" y="35255"/>
                  </a:lnTo>
                  <a:lnTo>
                    <a:pt x="28004" y="34996"/>
                  </a:lnTo>
                  <a:lnTo>
                    <a:pt x="27285" y="34775"/>
                  </a:lnTo>
                  <a:lnTo>
                    <a:pt x="26547" y="34609"/>
                  </a:lnTo>
                  <a:lnTo>
                    <a:pt x="25809" y="34461"/>
                  </a:lnTo>
                  <a:lnTo>
                    <a:pt x="25422" y="34425"/>
                  </a:lnTo>
                  <a:lnTo>
                    <a:pt x="25053" y="34369"/>
                  </a:lnTo>
                  <a:lnTo>
                    <a:pt x="24684" y="34351"/>
                  </a:lnTo>
                  <a:lnTo>
                    <a:pt x="24315" y="34332"/>
                  </a:lnTo>
                  <a:lnTo>
                    <a:pt x="23927" y="34314"/>
                  </a:lnTo>
                  <a:lnTo>
                    <a:pt x="23559" y="34332"/>
                  </a:lnTo>
                  <a:lnTo>
                    <a:pt x="23190" y="34351"/>
                  </a:lnTo>
                  <a:lnTo>
                    <a:pt x="22821" y="34369"/>
                  </a:lnTo>
                  <a:lnTo>
                    <a:pt x="22452" y="34425"/>
                  </a:lnTo>
                  <a:lnTo>
                    <a:pt x="22101" y="34480"/>
                  </a:lnTo>
                  <a:lnTo>
                    <a:pt x="21732" y="34535"/>
                  </a:lnTo>
                  <a:lnTo>
                    <a:pt x="21382" y="34627"/>
                  </a:lnTo>
                  <a:lnTo>
                    <a:pt x="21013" y="34720"/>
                  </a:lnTo>
                  <a:lnTo>
                    <a:pt x="20662" y="34830"/>
                  </a:lnTo>
                  <a:lnTo>
                    <a:pt x="20330" y="34960"/>
                  </a:lnTo>
                  <a:lnTo>
                    <a:pt x="19980" y="35089"/>
                  </a:lnTo>
                  <a:lnTo>
                    <a:pt x="19648" y="35236"/>
                  </a:lnTo>
                  <a:lnTo>
                    <a:pt x="19315" y="35402"/>
                  </a:lnTo>
                  <a:lnTo>
                    <a:pt x="19002" y="35587"/>
                  </a:lnTo>
                  <a:lnTo>
                    <a:pt x="18688" y="35790"/>
                  </a:lnTo>
                  <a:lnTo>
                    <a:pt x="18375" y="36011"/>
                  </a:lnTo>
                  <a:lnTo>
                    <a:pt x="18079" y="36232"/>
                  </a:lnTo>
                  <a:lnTo>
                    <a:pt x="17803" y="36472"/>
                  </a:lnTo>
                  <a:lnTo>
                    <a:pt x="17526" y="36749"/>
                  </a:lnTo>
                  <a:lnTo>
                    <a:pt x="17286" y="37007"/>
                  </a:lnTo>
                  <a:lnTo>
                    <a:pt x="17046" y="37302"/>
                  </a:lnTo>
                  <a:lnTo>
                    <a:pt x="16807" y="37598"/>
                  </a:lnTo>
                  <a:lnTo>
                    <a:pt x="16604" y="37911"/>
                  </a:lnTo>
                  <a:lnTo>
                    <a:pt x="16401" y="38243"/>
                  </a:lnTo>
                  <a:lnTo>
                    <a:pt x="16235" y="38575"/>
                  </a:lnTo>
                  <a:lnTo>
                    <a:pt x="16069" y="38907"/>
                  </a:lnTo>
                  <a:lnTo>
                    <a:pt x="15921" y="39258"/>
                  </a:lnTo>
                  <a:lnTo>
                    <a:pt x="15792" y="39608"/>
                  </a:lnTo>
                  <a:lnTo>
                    <a:pt x="15663" y="39959"/>
                  </a:lnTo>
                  <a:lnTo>
                    <a:pt x="15571" y="40328"/>
                  </a:lnTo>
                  <a:lnTo>
                    <a:pt x="15497" y="40678"/>
                  </a:lnTo>
                  <a:lnTo>
                    <a:pt x="15423" y="41047"/>
                  </a:lnTo>
                  <a:lnTo>
                    <a:pt x="15386" y="41416"/>
                  </a:lnTo>
                  <a:lnTo>
                    <a:pt x="15349" y="41785"/>
                  </a:lnTo>
                  <a:lnTo>
                    <a:pt x="15349" y="42154"/>
                  </a:lnTo>
                  <a:lnTo>
                    <a:pt x="15368" y="42523"/>
                  </a:lnTo>
                  <a:lnTo>
                    <a:pt x="15386" y="42874"/>
                  </a:lnTo>
                  <a:lnTo>
                    <a:pt x="15441" y="43243"/>
                  </a:lnTo>
                  <a:lnTo>
                    <a:pt x="15515" y="43593"/>
                  </a:lnTo>
                  <a:lnTo>
                    <a:pt x="15607" y="43925"/>
                  </a:lnTo>
                  <a:lnTo>
                    <a:pt x="15718" y="44276"/>
                  </a:lnTo>
                  <a:lnTo>
                    <a:pt x="15866" y="44608"/>
                  </a:lnTo>
                  <a:lnTo>
                    <a:pt x="16013" y="44921"/>
                  </a:lnTo>
                  <a:lnTo>
                    <a:pt x="16198" y="45235"/>
                  </a:lnTo>
                  <a:lnTo>
                    <a:pt x="16401" y="45530"/>
                  </a:lnTo>
                  <a:lnTo>
                    <a:pt x="16622" y="45825"/>
                  </a:lnTo>
                  <a:lnTo>
                    <a:pt x="16862" y="46102"/>
                  </a:lnTo>
                  <a:lnTo>
                    <a:pt x="16327" y="45991"/>
                  </a:lnTo>
                  <a:lnTo>
                    <a:pt x="15810" y="45844"/>
                  </a:lnTo>
                  <a:lnTo>
                    <a:pt x="15294" y="45678"/>
                  </a:lnTo>
                  <a:lnTo>
                    <a:pt x="14796" y="45493"/>
                  </a:lnTo>
                  <a:lnTo>
                    <a:pt x="14298" y="45272"/>
                  </a:lnTo>
                  <a:lnTo>
                    <a:pt x="13800" y="45051"/>
                  </a:lnTo>
                  <a:lnTo>
                    <a:pt x="13320" y="44792"/>
                  </a:lnTo>
                  <a:lnTo>
                    <a:pt x="12840" y="44552"/>
                  </a:lnTo>
                  <a:lnTo>
                    <a:pt x="11881" y="43999"/>
                  </a:lnTo>
                  <a:lnTo>
                    <a:pt x="10922" y="43464"/>
                  </a:lnTo>
                  <a:lnTo>
                    <a:pt x="9944" y="42929"/>
                  </a:lnTo>
                  <a:lnTo>
                    <a:pt x="9464" y="42689"/>
                  </a:lnTo>
                  <a:lnTo>
                    <a:pt x="8966" y="42449"/>
                  </a:lnTo>
                  <a:lnTo>
                    <a:pt x="8468" y="42246"/>
                  </a:lnTo>
                  <a:lnTo>
                    <a:pt x="7933" y="42044"/>
                  </a:lnTo>
                  <a:lnTo>
                    <a:pt x="7398" y="41878"/>
                  </a:lnTo>
                  <a:lnTo>
                    <a:pt x="6845" y="41748"/>
                  </a:lnTo>
                  <a:lnTo>
                    <a:pt x="6291" y="41638"/>
                  </a:lnTo>
                  <a:lnTo>
                    <a:pt x="5738" y="41582"/>
                  </a:lnTo>
                  <a:lnTo>
                    <a:pt x="5166" y="41545"/>
                  </a:lnTo>
                  <a:lnTo>
                    <a:pt x="4631" y="41545"/>
                  </a:lnTo>
                  <a:lnTo>
                    <a:pt x="4078" y="41601"/>
                  </a:lnTo>
                  <a:lnTo>
                    <a:pt x="3819" y="41638"/>
                  </a:lnTo>
                  <a:lnTo>
                    <a:pt x="3561" y="41693"/>
                  </a:lnTo>
                  <a:lnTo>
                    <a:pt x="3303" y="41748"/>
                  </a:lnTo>
                  <a:lnTo>
                    <a:pt x="3044" y="41822"/>
                  </a:lnTo>
                  <a:lnTo>
                    <a:pt x="2805" y="41914"/>
                  </a:lnTo>
                  <a:lnTo>
                    <a:pt x="2565" y="42007"/>
                  </a:lnTo>
                  <a:lnTo>
                    <a:pt x="2325" y="42117"/>
                  </a:lnTo>
                  <a:lnTo>
                    <a:pt x="2104" y="42246"/>
                  </a:lnTo>
                  <a:lnTo>
                    <a:pt x="1882" y="42394"/>
                  </a:lnTo>
                  <a:lnTo>
                    <a:pt x="1679" y="42542"/>
                  </a:lnTo>
                  <a:lnTo>
                    <a:pt x="1476" y="42708"/>
                  </a:lnTo>
                  <a:lnTo>
                    <a:pt x="1273" y="42874"/>
                  </a:lnTo>
                  <a:lnTo>
                    <a:pt x="1089" y="43077"/>
                  </a:lnTo>
                  <a:lnTo>
                    <a:pt x="923" y="43280"/>
                  </a:lnTo>
                  <a:lnTo>
                    <a:pt x="757" y="43519"/>
                  </a:lnTo>
                  <a:lnTo>
                    <a:pt x="609" y="43741"/>
                  </a:lnTo>
                  <a:lnTo>
                    <a:pt x="480" y="43981"/>
                  </a:lnTo>
                  <a:lnTo>
                    <a:pt x="351" y="44239"/>
                  </a:lnTo>
                  <a:lnTo>
                    <a:pt x="259" y="44479"/>
                  </a:lnTo>
                  <a:lnTo>
                    <a:pt x="185" y="44737"/>
                  </a:lnTo>
                  <a:lnTo>
                    <a:pt x="111" y="44977"/>
                  </a:lnTo>
                  <a:lnTo>
                    <a:pt x="56" y="45253"/>
                  </a:lnTo>
                  <a:lnTo>
                    <a:pt x="19" y="45512"/>
                  </a:lnTo>
                  <a:lnTo>
                    <a:pt x="1" y="45770"/>
                  </a:lnTo>
                  <a:lnTo>
                    <a:pt x="1" y="46047"/>
                  </a:lnTo>
                  <a:lnTo>
                    <a:pt x="1" y="46305"/>
                  </a:lnTo>
                  <a:lnTo>
                    <a:pt x="19" y="46582"/>
                  </a:lnTo>
                  <a:lnTo>
                    <a:pt x="56" y="46858"/>
                  </a:lnTo>
                  <a:lnTo>
                    <a:pt x="148" y="47412"/>
                  </a:lnTo>
                  <a:lnTo>
                    <a:pt x="277" y="47965"/>
                  </a:lnTo>
                  <a:lnTo>
                    <a:pt x="462" y="48519"/>
                  </a:lnTo>
                  <a:lnTo>
                    <a:pt x="665" y="49072"/>
                  </a:lnTo>
                  <a:lnTo>
                    <a:pt x="905" y="49626"/>
                  </a:lnTo>
                  <a:lnTo>
                    <a:pt x="1163" y="50179"/>
                  </a:lnTo>
                  <a:lnTo>
                    <a:pt x="1440" y="50714"/>
                  </a:lnTo>
                  <a:lnTo>
                    <a:pt x="1753" y="51249"/>
                  </a:lnTo>
                  <a:lnTo>
                    <a:pt x="2067" y="51747"/>
                  </a:lnTo>
                  <a:lnTo>
                    <a:pt x="2399" y="52282"/>
                  </a:lnTo>
                  <a:lnTo>
                    <a:pt x="2731" y="52780"/>
                  </a:lnTo>
                  <a:lnTo>
                    <a:pt x="61303" y="52780"/>
                  </a:lnTo>
                  <a:lnTo>
                    <a:pt x="61303" y="1"/>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61" name="Google Shape;2461;p30"/>
          <p:cNvSpPr/>
          <p:nvPr/>
        </p:nvSpPr>
        <p:spPr>
          <a:xfrm>
            <a:off x="217513" y="2787963"/>
            <a:ext cx="283192" cy="304896"/>
          </a:xfrm>
          <a:custGeom>
            <a:avLst/>
            <a:gdLst/>
            <a:ahLst/>
            <a:cxnLst/>
            <a:rect l="l" t="t" r="r" b="b"/>
            <a:pathLst>
              <a:path w="43071" h="46372" extrusionOk="0">
                <a:moveTo>
                  <a:pt x="22082" y="1"/>
                </a:moveTo>
                <a:lnTo>
                  <a:pt x="22008" y="38"/>
                </a:lnTo>
                <a:lnTo>
                  <a:pt x="21953" y="94"/>
                </a:lnTo>
                <a:lnTo>
                  <a:pt x="21878" y="168"/>
                </a:lnTo>
                <a:lnTo>
                  <a:pt x="21804" y="261"/>
                </a:lnTo>
                <a:lnTo>
                  <a:pt x="21749" y="372"/>
                </a:lnTo>
                <a:lnTo>
                  <a:pt x="21637" y="650"/>
                </a:lnTo>
                <a:lnTo>
                  <a:pt x="21526" y="1002"/>
                </a:lnTo>
                <a:lnTo>
                  <a:pt x="21434" y="1410"/>
                </a:lnTo>
                <a:lnTo>
                  <a:pt x="21341" y="1892"/>
                </a:lnTo>
                <a:lnTo>
                  <a:pt x="21267" y="2411"/>
                </a:lnTo>
                <a:lnTo>
                  <a:pt x="21118" y="3635"/>
                </a:lnTo>
                <a:lnTo>
                  <a:pt x="20989" y="5007"/>
                </a:lnTo>
                <a:lnTo>
                  <a:pt x="20710" y="8122"/>
                </a:lnTo>
                <a:lnTo>
                  <a:pt x="20562" y="9772"/>
                </a:lnTo>
                <a:lnTo>
                  <a:pt x="20377" y="11441"/>
                </a:lnTo>
                <a:lnTo>
                  <a:pt x="20284" y="12275"/>
                </a:lnTo>
                <a:lnTo>
                  <a:pt x="20173" y="13091"/>
                </a:lnTo>
                <a:lnTo>
                  <a:pt x="20043" y="13888"/>
                </a:lnTo>
                <a:lnTo>
                  <a:pt x="19913" y="14667"/>
                </a:lnTo>
                <a:lnTo>
                  <a:pt x="19765" y="15427"/>
                </a:lnTo>
                <a:lnTo>
                  <a:pt x="19598" y="16150"/>
                </a:lnTo>
                <a:lnTo>
                  <a:pt x="19413" y="16836"/>
                </a:lnTo>
                <a:lnTo>
                  <a:pt x="19227" y="17504"/>
                </a:lnTo>
                <a:lnTo>
                  <a:pt x="19005" y="18115"/>
                </a:lnTo>
                <a:lnTo>
                  <a:pt x="18764" y="18672"/>
                </a:lnTo>
                <a:lnTo>
                  <a:pt x="18652" y="18931"/>
                </a:lnTo>
                <a:lnTo>
                  <a:pt x="18523" y="19172"/>
                </a:lnTo>
                <a:lnTo>
                  <a:pt x="18374" y="19413"/>
                </a:lnTo>
                <a:lnTo>
                  <a:pt x="18244" y="19636"/>
                </a:lnTo>
                <a:lnTo>
                  <a:pt x="18078" y="19840"/>
                </a:lnTo>
                <a:lnTo>
                  <a:pt x="17911" y="20025"/>
                </a:lnTo>
                <a:lnTo>
                  <a:pt x="17725" y="20211"/>
                </a:lnTo>
                <a:lnTo>
                  <a:pt x="17521" y="20396"/>
                </a:lnTo>
                <a:lnTo>
                  <a:pt x="17299" y="20563"/>
                </a:lnTo>
                <a:lnTo>
                  <a:pt x="17076" y="20711"/>
                </a:lnTo>
                <a:lnTo>
                  <a:pt x="16835" y="20878"/>
                </a:lnTo>
                <a:lnTo>
                  <a:pt x="16576" y="21008"/>
                </a:lnTo>
                <a:lnTo>
                  <a:pt x="16298" y="21156"/>
                </a:lnTo>
                <a:lnTo>
                  <a:pt x="16020" y="21286"/>
                </a:lnTo>
                <a:lnTo>
                  <a:pt x="15408" y="21508"/>
                </a:lnTo>
                <a:lnTo>
                  <a:pt x="14777" y="21731"/>
                </a:lnTo>
                <a:lnTo>
                  <a:pt x="14091" y="21916"/>
                </a:lnTo>
                <a:lnTo>
                  <a:pt x="13387" y="22083"/>
                </a:lnTo>
                <a:lnTo>
                  <a:pt x="12664" y="22213"/>
                </a:lnTo>
                <a:lnTo>
                  <a:pt x="11903" y="22343"/>
                </a:lnTo>
                <a:lnTo>
                  <a:pt x="11125" y="22435"/>
                </a:lnTo>
                <a:lnTo>
                  <a:pt x="10346" y="22528"/>
                </a:lnTo>
                <a:lnTo>
                  <a:pt x="9567" y="22602"/>
                </a:lnTo>
                <a:lnTo>
                  <a:pt x="7991" y="22732"/>
                </a:lnTo>
                <a:lnTo>
                  <a:pt x="6452" y="22806"/>
                </a:lnTo>
                <a:lnTo>
                  <a:pt x="4988" y="22880"/>
                </a:lnTo>
                <a:lnTo>
                  <a:pt x="3634" y="22955"/>
                </a:lnTo>
                <a:lnTo>
                  <a:pt x="2448" y="23047"/>
                </a:lnTo>
                <a:lnTo>
                  <a:pt x="1910" y="23103"/>
                </a:lnTo>
                <a:lnTo>
                  <a:pt x="1446" y="23177"/>
                </a:lnTo>
                <a:lnTo>
                  <a:pt x="1020" y="23251"/>
                </a:lnTo>
                <a:lnTo>
                  <a:pt x="668" y="23344"/>
                </a:lnTo>
                <a:lnTo>
                  <a:pt x="390" y="23437"/>
                </a:lnTo>
                <a:lnTo>
                  <a:pt x="278" y="23511"/>
                </a:lnTo>
                <a:lnTo>
                  <a:pt x="186" y="23566"/>
                </a:lnTo>
                <a:lnTo>
                  <a:pt x="111" y="23641"/>
                </a:lnTo>
                <a:lnTo>
                  <a:pt x="56" y="23715"/>
                </a:lnTo>
                <a:lnTo>
                  <a:pt x="19" y="23789"/>
                </a:lnTo>
                <a:lnTo>
                  <a:pt x="0" y="23882"/>
                </a:lnTo>
                <a:lnTo>
                  <a:pt x="0" y="23993"/>
                </a:lnTo>
                <a:lnTo>
                  <a:pt x="37" y="24104"/>
                </a:lnTo>
                <a:lnTo>
                  <a:pt x="74" y="24215"/>
                </a:lnTo>
                <a:lnTo>
                  <a:pt x="148" y="24308"/>
                </a:lnTo>
                <a:lnTo>
                  <a:pt x="223" y="24419"/>
                </a:lnTo>
                <a:lnTo>
                  <a:pt x="334" y="24512"/>
                </a:lnTo>
                <a:lnTo>
                  <a:pt x="464" y="24605"/>
                </a:lnTo>
                <a:lnTo>
                  <a:pt x="593" y="24697"/>
                </a:lnTo>
                <a:lnTo>
                  <a:pt x="909" y="24864"/>
                </a:lnTo>
                <a:lnTo>
                  <a:pt x="1298" y="25031"/>
                </a:lnTo>
                <a:lnTo>
                  <a:pt x="1743" y="25180"/>
                </a:lnTo>
                <a:lnTo>
                  <a:pt x="2225" y="25328"/>
                </a:lnTo>
                <a:lnTo>
                  <a:pt x="2763" y="25458"/>
                </a:lnTo>
                <a:lnTo>
                  <a:pt x="3356" y="25587"/>
                </a:lnTo>
                <a:lnTo>
                  <a:pt x="3968" y="25717"/>
                </a:lnTo>
                <a:lnTo>
                  <a:pt x="4617" y="25847"/>
                </a:lnTo>
                <a:lnTo>
                  <a:pt x="6007" y="26070"/>
                </a:lnTo>
                <a:lnTo>
                  <a:pt x="7472" y="26292"/>
                </a:lnTo>
                <a:lnTo>
                  <a:pt x="8993" y="26515"/>
                </a:lnTo>
                <a:lnTo>
                  <a:pt x="10494" y="26737"/>
                </a:lnTo>
                <a:lnTo>
                  <a:pt x="11996" y="26997"/>
                </a:lnTo>
                <a:lnTo>
                  <a:pt x="12701" y="27126"/>
                </a:lnTo>
                <a:lnTo>
                  <a:pt x="13405" y="27256"/>
                </a:lnTo>
                <a:lnTo>
                  <a:pt x="14091" y="27404"/>
                </a:lnTo>
                <a:lnTo>
                  <a:pt x="14722" y="27571"/>
                </a:lnTo>
                <a:lnTo>
                  <a:pt x="15334" y="27738"/>
                </a:lnTo>
                <a:lnTo>
                  <a:pt x="15908" y="27905"/>
                </a:lnTo>
                <a:lnTo>
                  <a:pt x="16427" y="28109"/>
                </a:lnTo>
                <a:lnTo>
                  <a:pt x="16910" y="28294"/>
                </a:lnTo>
                <a:lnTo>
                  <a:pt x="17336" y="28517"/>
                </a:lnTo>
                <a:lnTo>
                  <a:pt x="17521" y="28628"/>
                </a:lnTo>
                <a:lnTo>
                  <a:pt x="17707" y="28739"/>
                </a:lnTo>
                <a:lnTo>
                  <a:pt x="17855" y="28869"/>
                </a:lnTo>
                <a:lnTo>
                  <a:pt x="18022" y="29018"/>
                </a:lnTo>
                <a:lnTo>
                  <a:pt x="18189" y="29184"/>
                </a:lnTo>
                <a:lnTo>
                  <a:pt x="18337" y="29370"/>
                </a:lnTo>
                <a:lnTo>
                  <a:pt x="18486" y="29555"/>
                </a:lnTo>
                <a:lnTo>
                  <a:pt x="18615" y="29759"/>
                </a:lnTo>
                <a:lnTo>
                  <a:pt x="18893" y="30223"/>
                </a:lnTo>
                <a:lnTo>
                  <a:pt x="19134" y="30742"/>
                </a:lnTo>
                <a:lnTo>
                  <a:pt x="19375" y="31317"/>
                </a:lnTo>
                <a:lnTo>
                  <a:pt x="19598" y="31910"/>
                </a:lnTo>
                <a:lnTo>
                  <a:pt x="19802" y="32559"/>
                </a:lnTo>
                <a:lnTo>
                  <a:pt x="19987" y="33245"/>
                </a:lnTo>
                <a:lnTo>
                  <a:pt x="20173" y="33949"/>
                </a:lnTo>
                <a:lnTo>
                  <a:pt x="20340" y="34673"/>
                </a:lnTo>
                <a:lnTo>
                  <a:pt x="20488" y="35433"/>
                </a:lnTo>
                <a:lnTo>
                  <a:pt x="20766" y="36953"/>
                </a:lnTo>
                <a:lnTo>
                  <a:pt x="21026" y="38492"/>
                </a:lnTo>
                <a:lnTo>
                  <a:pt x="21248" y="40012"/>
                </a:lnTo>
                <a:lnTo>
                  <a:pt x="21452" y="41440"/>
                </a:lnTo>
                <a:lnTo>
                  <a:pt x="21656" y="42775"/>
                </a:lnTo>
                <a:lnTo>
                  <a:pt x="21860" y="43962"/>
                </a:lnTo>
                <a:lnTo>
                  <a:pt x="21953" y="44481"/>
                </a:lnTo>
                <a:lnTo>
                  <a:pt x="22045" y="44944"/>
                </a:lnTo>
                <a:lnTo>
                  <a:pt x="22157" y="45352"/>
                </a:lnTo>
                <a:lnTo>
                  <a:pt x="22268" y="45704"/>
                </a:lnTo>
                <a:lnTo>
                  <a:pt x="22379" y="45983"/>
                </a:lnTo>
                <a:lnTo>
                  <a:pt x="22490" y="46205"/>
                </a:lnTo>
                <a:lnTo>
                  <a:pt x="22565" y="46279"/>
                </a:lnTo>
                <a:lnTo>
                  <a:pt x="22620" y="46335"/>
                </a:lnTo>
                <a:lnTo>
                  <a:pt x="22694" y="46372"/>
                </a:lnTo>
                <a:lnTo>
                  <a:pt x="22843" y="46372"/>
                </a:lnTo>
                <a:lnTo>
                  <a:pt x="22935" y="46353"/>
                </a:lnTo>
                <a:lnTo>
                  <a:pt x="23028" y="46316"/>
                </a:lnTo>
                <a:lnTo>
                  <a:pt x="23102" y="46261"/>
                </a:lnTo>
                <a:lnTo>
                  <a:pt x="23176" y="46186"/>
                </a:lnTo>
                <a:lnTo>
                  <a:pt x="23269" y="46094"/>
                </a:lnTo>
                <a:lnTo>
                  <a:pt x="23417" y="45871"/>
                </a:lnTo>
                <a:lnTo>
                  <a:pt x="23566" y="45612"/>
                </a:lnTo>
                <a:lnTo>
                  <a:pt x="23696" y="45278"/>
                </a:lnTo>
                <a:lnTo>
                  <a:pt x="23825" y="44907"/>
                </a:lnTo>
                <a:lnTo>
                  <a:pt x="23937" y="44481"/>
                </a:lnTo>
                <a:lnTo>
                  <a:pt x="24066" y="44017"/>
                </a:lnTo>
                <a:lnTo>
                  <a:pt x="24159" y="43517"/>
                </a:lnTo>
                <a:lnTo>
                  <a:pt x="24382" y="42423"/>
                </a:lnTo>
                <a:lnTo>
                  <a:pt x="24567" y="41199"/>
                </a:lnTo>
                <a:lnTo>
                  <a:pt x="24734" y="39901"/>
                </a:lnTo>
                <a:lnTo>
                  <a:pt x="25068" y="37176"/>
                </a:lnTo>
                <a:lnTo>
                  <a:pt x="25420" y="34432"/>
                </a:lnTo>
                <a:lnTo>
                  <a:pt x="25587" y="33134"/>
                </a:lnTo>
                <a:lnTo>
                  <a:pt x="25791" y="31910"/>
                </a:lnTo>
                <a:lnTo>
                  <a:pt x="25995" y="30797"/>
                </a:lnTo>
                <a:lnTo>
                  <a:pt x="26106" y="30297"/>
                </a:lnTo>
                <a:lnTo>
                  <a:pt x="26217" y="29833"/>
                </a:lnTo>
                <a:lnTo>
                  <a:pt x="26310" y="29537"/>
                </a:lnTo>
                <a:lnTo>
                  <a:pt x="26421" y="29277"/>
                </a:lnTo>
                <a:lnTo>
                  <a:pt x="26551" y="29018"/>
                </a:lnTo>
                <a:lnTo>
                  <a:pt x="26681" y="28758"/>
                </a:lnTo>
                <a:lnTo>
                  <a:pt x="26847" y="28517"/>
                </a:lnTo>
                <a:lnTo>
                  <a:pt x="27033" y="28276"/>
                </a:lnTo>
                <a:lnTo>
                  <a:pt x="27218" y="28053"/>
                </a:lnTo>
                <a:lnTo>
                  <a:pt x="27422" y="27849"/>
                </a:lnTo>
                <a:lnTo>
                  <a:pt x="27645" y="27646"/>
                </a:lnTo>
                <a:lnTo>
                  <a:pt x="27886" y="27442"/>
                </a:lnTo>
                <a:lnTo>
                  <a:pt x="28145" y="27256"/>
                </a:lnTo>
                <a:lnTo>
                  <a:pt x="28405" y="27071"/>
                </a:lnTo>
                <a:lnTo>
                  <a:pt x="28683" y="26904"/>
                </a:lnTo>
                <a:lnTo>
                  <a:pt x="28961" y="26737"/>
                </a:lnTo>
                <a:lnTo>
                  <a:pt x="29573" y="26422"/>
                </a:lnTo>
                <a:lnTo>
                  <a:pt x="30222" y="26144"/>
                </a:lnTo>
                <a:lnTo>
                  <a:pt x="30889" y="25884"/>
                </a:lnTo>
                <a:lnTo>
                  <a:pt x="31594" y="25643"/>
                </a:lnTo>
                <a:lnTo>
                  <a:pt x="32317" y="25439"/>
                </a:lnTo>
                <a:lnTo>
                  <a:pt x="33040" y="25235"/>
                </a:lnTo>
                <a:lnTo>
                  <a:pt x="33800" y="25068"/>
                </a:lnTo>
                <a:lnTo>
                  <a:pt x="34561" y="24920"/>
                </a:lnTo>
                <a:lnTo>
                  <a:pt x="35302" y="24772"/>
                </a:lnTo>
                <a:lnTo>
                  <a:pt x="36804" y="24531"/>
                </a:lnTo>
                <a:lnTo>
                  <a:pt x="38213" y="24327"/>
                </a:lnTo>
                <a:lnTo>
                  <a:pt x="39548" y="24141"/>
                </a:lnTo>
                <a:lnTo>
                  <a:pt x="40716" y="23974"/>
                </a:lnTo>
                <a:lnTo>
                  <a:pt x="41235" y="23900"/>
                </a:lnTo>
                <a:lnTo>
                  <a:pt x="41699" y="23808"/>
                </a:lnTo>
                <a:lnTo>
                  <a:pt x="42107" y="23715"/>
                </a:lnTo>
                <a:lnTo>
                  <a:pt x="42440" y="23604"/>
                </a:lnTo>
                <a:lnTo>
                  <a:pt x="42719" y="23511"/>
                </a:lnTo>
                <a:lnTo>
                  <a:pt x="42830" y="23437"/>
                </a:lnTo>
                <a:lnTo>
                  <a:pt x="42922" y="23381"/>
                </a:lnTo>
                <a:lnTo>
                  <a:pt x="42978" y="23325"/>
                </a:lnTo>
                <a:lnTo>
                  <a:pt x="43034" y="23251"/>
                </a:lnTo>
                <a:lnTo>
                  <a:pt x="43071" y="23177"/>
                </a:lnTo>
                <a:lnTo>
                  <a:pt x="43071" y="23103"/>
                </a:lnTo>
                <a:lnTo>
                  <a:pt x="43052" y="22992"/>
                </a:lnTo>
                <a:lnTo>
                  <a:pt x="43015" y="22862"/>
                </a:lnTo>
                <a:lnTo>
                  <a:pt x="42960" y="22751"/>
                </a:lnTo>
                <a:lnTo>
                  <a:pt x="42885" y="22658"/>
                </a:lnTo>
                <a:lnTo>
                  <a:pt x="42774" y="22547"/>
                </a:lnTo>
                <a:lnTo>
                  <a:pt x="42663" y="22454"/>
                </a:lnTo>
                <a:lnTo>
                  <a:pt x="42533" y="22361"/>
                </a:lnTo>
                <a:lnTo>
                  <a:pt x="42385" y="22269"/>
                </a:lnTo>
                <a:lnTo>
                  <a:pt x="42033" y="22102"/>
                </a:lnTo>
                <a:lnTo>
                  <a:pt x="41625" y="21953"/>
                </a:lnTo>
                <a:lnTo>
                  <a:pt x="41161" y="21824"/>
                </a:lnTo>
                <a:lnTo>
                  <a:pt x="40642" y="21694"/>
                </a:lnTo>
                <a:lnTo>
                  <a:pt x="40086" y="21583"/>
                </a:lnTo>
                <a:lnTo>
                  <a:pt x="39492" y="21490"/>
                </a:lnTo>
                <a:lnTo>
                  <a:pt x="38843" y="21397"/>
                </a:lnTo>
                <a:lnTo>
                  <a:pt x="38176" y="21323"/>
                </a:lnTo>
                <a:lnTo>
                  <a:pt x="36785" y="21175"/>
                </a:lnTo>
                <a:lnTo>
                  <a:pt x="35302" y="21045"/>
                </a:lnTo>
                <a:lnTo>
                  <a:pt x="32354" y="20804"/>
                </a:lnTo>
                <a:lnTo>
                  <a:pt x="30926" y="20656"/>
                </a:lnTo>
                <a:lnTo>
                  <a:pt x="30259" y="20581"/>
                </a:lnTo>
                <a:lnTo>
                  <a:pt x="29610" y="20489"/>
                </a:lnTo>
                <a:lnTo>
                  <a:pt x="28998" y="20396"/>
                </a:lnTo>
                <a:lnTo>
                  <a:pt x="28423" y="20285"/>
                </a:lnTo>
                <a:lnTo>
                  <a:pt x="27886" y="20155"/>
                </a:lnTo>
                <a:lnTo>
                  <a:pt x="27404" y="20025"/>
                </a:lnTo>
                <a:lnTo>
                  <a:pt x="26977" y="19877"/>
                </a:lnTo>
                <a:lnTo>
                  <a:pt x="26606" y="19729"/>
                </a:lnTo>
                <a:lnTo>
                  <a:pt x="26458" y="19636"/>
                </a:lnTo>
                <a:lnTo>
                  <a:pt x="26310" y="19543"/>
                </a:lnTo>
                <a:lnTo>
                  <a:pt x="26180" y="19450"/>
                </a:lnTo>
                <a:lnTo>
                  <a:pt x="26069" y="19339"/>
                </a:lnTo>
                <a:lnTo>
                  <a:pt x="25976" y="19228"/>
                </a:lnTo>
                <a:lnTo>
                  <a:pt x="25883" y="19098"/>
                </a:lnTo>
                <a:lnTo>
                  <a:pt x="25791" y="18931"/>
                </a:lnTo>
                <a:lnTo>
                  <a:pt x="25698" y="18764"/>
                </a:lnTo>
                <a:lnTo>
                  <a:pt x="25513" y="18356"/>
                </a:lnTo>
                <a:lnTo>
                  <a:pt x="25346" y="17874"/>
                </a:lnTo>
                <a:lnTo>
                  <a:pt x="25179" y="17337"/>
                </a:lnTo>
                <a:lnTo>
                  <a:pt x="25030" y="16743"/>
                </a:lnTo>
                <a:lnTo>
                  <a:pt x="24882" y="16094"/>
                </a:lnTo>
                <a:lnTo>
                  <a:pt x="24734" y="15390"/>
                </a:lnTo>
                <a:lnTo>
                  <a:pt x="24604" y="14648"/>
                </a:lnTo>
                <a:lnTo>
                  <a:pt x="24474" y="13888"/>
                </a:lnTo>
                <a:lnTo>
                  <a:pt x="24215" y="12257"/>
                </a:lnTo>
                <a:lnTo>
                  <a:pt x="23992" y="10569"/>
                </a:lnTo>
                <a:lnTo>
                  <a:pt x="23788" y="8845"/>
                </a:lnTo>
                <a:lnTo>
                  <a:pt x="23380" y="5545"/>
                </a:lnTo>
                <a:lnTo>
                  <a:pt x="23195" y="4061"/>
                </a:lnTo>
                <a:lnTo>
                  <a:pt x="22991" y="2726"/>
                </a:lnTo>
                <a:lnTo>
                  <a:pt x="22898" y="2133"/>
                </a:lnTo>
                <a:lnTo>
                  <a:pt x="22806" y="1614"/>
                </a:lnTo>
                <a:lnTo>
                  <a:pt x="22694" y="1150"/>
                </a:lnTo>
                <a:lnTo>
                  <a:pt x="22602" y="761"/>
                </a:lnTo>
                <a:lnTo>
                  <a:pt x="22490" y="427"/>
                </a:lnTo>
                <a:lnTo>
                  <a:pt x="22398" y="205"/>
                </a:lnTo>
                <a:lnTo>
                  <a:pt x="22342" y="112"/>
                </a:lnTo>
                <a:lnTo>
                  <a:pt x="22286" y="57"/>
                </a:lnTo>
                <a:lnTo>
                  <a:pt x="22231" y="19"/>
                </a:lnTo>
                <a:lnTo>
                  <a:pt x="221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2" name="Google Shape;2462;p30"/>
          <p:cNvSpPr/>
          <p:nvPr/>
        </p:nvSpPr>
        <p:spPr>
          <a:xfrm>
            <a:off x="6516875" y="236683"/>
            <a:ext cx="869767" cy="411416"/>
          </a:xfrm>
          <a:custGeom>
            <a:avLst/>
            <a:gdLst/>
            <a:ahLst/>
            <a:cxnLst/>
            <a:rect l="l" t="t" r="r" b="b"/>
            <a:pathLst>
              <a:path w="70086" h="33152" extrusionOk="0">
                <a:moveTo>
                  <a:pt x="28795" y="0"/>
                </a:moveTo>
                <a:lnTo>
                  <a:pt x="28053" y="19"/>
                </a:lnTo>
                <a:lnTo>
                  <a:pt x="27330" y="74"/>
                </a:lnTo>
                <a:lnTo>
                  <a:pt x="26644" y="148"/>
                </a:lnTo>
                <a:lnTo>
                  <a:pt x="25977" y="278"/>
                </a:lnTo>
                <a:lnTo>
                  <a:pt x="25328" y="427"/>
                </a:lnTo>
                <a:lnTo>
                  <a:pt x="24716" y="593"/>
                </a:lnTo>
                <a:lnTo>
                  <a:pt x="24123" y="797"/>
                </a:lnTo>
                <a:lnTo>
                  <a:pt x="23548" y="1020"/>
                </a:lnTo>
                <a:lnTo>
                  <a:pt x="23010" y="1279"/>
                </a:lnTo>
                <a:lnTo>
                  <a:pt x="22491" y="1558"/>
                </a:lnTo>
                <a:lnTo>
                  <a:pt x="21990" y="1854"/>
                </a:lnTo>
                <a:lnTo>
                  <a:pt x="21527" y="2151"/>
                </a:lnTo>
                <a:lnTo>
                  <a:pt x="21082" y="2485"/>
                </a:lnTo>
                <a:lnTo>
                  <a:pt x="20655" y="2837"/>
                </a:lnTo>
                <a:lnTo>
                  <a:pt x="20247" y="3189"/>
                </a:lnTo>
                <a:lnTo>
                  <a:pt x="19877" y="3560"/>
                </a:lnTo>
                <a:lnTo>
                  <a:pt x="19524" y="3931"/>
                </a:lnTo>
                <a:lnTo>
                  <a:pt x="19191" y="4320"/>
                </a:lnTo>
                <a:lnTo>
                  <a:pt x="18894" y="4709"/>
                </a:lnTo>
                <a:lnTo>
                  <a:pt x="18616" y="5117"/>
                </a:lnTo>
                <a:lnTo>
                  <a:pt x="18338" y="5507"/>
                </a:lnTo>
                <a:lnTo>
                  <a:pt x="18097" y="5915"/>
                </a:lnTo>
                <a:lnTo>
                  <a:pt x="17893" y="6304"/>
                </a:lnTo>
                <a:lnTo>
                  <a:pt x="17689" y="6712"/>
                </a:lnTo>
                <a:lnTo>
                  <a:pt x="17503" y="7101"/>
                </a:lnTo>
                <a:lnTo>
                  <a:pt x="17355" y="7491"/>
                </a:lnTo>
                <a:lnTo>
                  <a:pt x="17225" y="7861"/>
                </a:lnTo>
                <a:lnTo>
                  <a:pt x="17096" y="8232"/>
                </a:lnTo>
                <a:lnTo>
                  <a:pt x="17003" y="8585"/>
                </a:lnTo>
                <a:lnTo>
                  <a:pt x="17003" y="8603"/>
                </a:lnTo>
                <a:lnTo>
                  <a:pt x="16984" y="8863"/>
                </a:lnTo>
                <a:lnTo>
                  <a:pt x="16966" y="9437"/>
                </a:lnTo>
                <a:lnTo>
                  <a:pt x="16947" y="10235"/>
                </a:lnTo>
                <a:lnTo>
                  <a:pt x="16966" y="11217"/>
                </a:lnTo>
                <a:lnTo>
                  <a:pt x="17003" y="11755"/>
                </a:lnTo>
                <a:lnTo>
                  <a:pt x="17040" y="12311"/>
                </a:lnTo>
                <a:lnTo>
                  <a:pt x="17096" y="12886"/>
                </a:lnTo>
                <a:lnTo>
                  <a:pt x="17188" y="13479"/>
                </a:lnTo>
                <a:lnTo>
                  <a:pt x="17281" y="14054"/>
                </a:lnTo>
                <a:lnTo>
                  <a:pt x="17411" y="14629"/>
                </a:lnTo>
                <a:lnTo>
                  <a:pt x="17559" y="15185"/>
                </a:lnTo>
                <a:lnTo>
                  <a:pt x="17744" y="15723"/>
                </a:lnTo>
                <a:lnTo>
                  <a:pt x="17782" y="15834"/>
                </a:lnTo>
                <a:lnTo>
                  <a:pt x="17782" y="15927"/>
                </a:lnTo>
                <a:lnTo>
                  <a:pt x="17763" y="16038"/>
                </a:lnTo>
                <a:lnTo>
                  <a:pt x="17726" y="16131"/>
                </a:lnTo>
                <a:lnTo>
                  <a:pt x="17670" y="16205"/>
                </a:lnTo>
                <a:lnTo>
                  <a:pt x="17596" y="16279"/>
                </a:lnTo>
                <a:lnTo>
                  <a:pt x="17503" y="16335"/>
                </a:lnTo>
                <a:lnTo>
                  <a:pt x="17411" y="16372"/>
                </a:lnTo>
                <a:lnTo>
                  <a:pt x="17299" y="16390"/>
                </a:lnTo>
                <a:lnTo>
                  <a:pt x="17207" y="16390"/>
                </a:lnTo>
                <a:lnTo>
                  <a:pt x="17096" y="16372"/>
                </a:lnTo>
                <a:lnTo>
                  <a:pt x="17021" y="16335"/>
                </a:lnTo>
                <a:lnTo>
                  <a:pt x="16929" y="16261"/>
                </a:lnTo>
                <a:lnTo>
                  <a:pt x="16873" y="16186"/>
                </a:lnTo>
                <a:lnTo>
                  <a:pt x="16817" y="16112"/>
                </a:lnTo>
                <a:lnTo>
                  <a:pt x="16780" y="16001"/>
                </a:lnTo>
                <a:lnTo>
                  <a:pt x="16651" y="15408"/>
                </a:lnTo>
                <a:lnTo>
                  <a:pt x="16502" y="14610"/>
                </a:lnTo>
                <a:lnTo>
                  <a:pt x="16335" y="13683"/>
                </a:lnTo>
                <a:lnTo>
                  <a:pt x="16187" y="12645"/>
                </a:lnTo>
                <a:lnTo>
                  <a:pt x="16057" y="11551"/>
                </a:lnTo>
                <a:lnTo>
                  <a:pt x="16020" y="10995"/>
                </a:lnTo>
                <a:lnTo>
                  <a:pt x="15983" y="10457"/>
                </a:lnTo>
                <a:lnTo>
                  <a:pt x="15965" y="9901"/>
                </a:lnTo>
                <a:lnTo>
                  <a:pt x="15965" y="9363"/>
                </a:lnTo>
                <a:lnTo>
                  <a:pt x="15983" y="8844"/>
                </a:lnTo>
                <a:lnTo>
                  <a:pt x="16039" y="8344"/>
                </a:lnTo>
                <a:lnTo>
                  <a:pt x="15501" y="8195"/>
                </a:lnTo>
                <a:lnTo>
                  <a:pt x="14852" y="8065"/>
                </a:lnTo>
                <a:lnTo>
                  <a:pt x="14129" y="7936"/>
                </a:lnTo>
                <a:lnTo>
                  <a:pt x="13332" y="7824"/>
                </a:lnTo>
                <a:lnTo>
                  <a:pt x="12905" y="7787"/>
                </a:lnTo>
                <a:lnTo>
                  <a:pt x="12460" y="7750"/>
                </a:lnTo>
                <a:lnTo>
                  <a:pt x="12015" y="7732"/>
                </a:lnTo>
                <a:lnTo>
                  <a:pt x="11552" y="7713"/>
                </a:lnTo>
                <a:lnTo>
                  <a:pt x="11070" y="7732"/>
                </a:lnTo>
                <a:lnTo>
                  <a:pt x="10588" y="7750"/>
                </a:lnTo>
                <a:lnTo>
                  <a:pt x="10087" y="7806"/>
                </a:lnTo>
                <a:lnTo>
                  <a:pt x="9605" y="7861"/>
                </a:lnTo>
                <a:lnTo>
                  <a:pt x="9104" y="7954"/>
                </a:lnTo>
                <a:lnTo>
                  <a:pt x="8585" y="8047"/>
                </a:lnTo>
                <a:lnTo>
                  <a:pt x="8085" y="8177"/>
                </a:lnTo>
                <a:lnTo>
                  <a:pt x="7584" y="8344"/>
                </a:lnTo>
                <a:lnTo>
                  <a:pt x="7083" y="8529"/>
                </a:lnTo>
                <a:lnTo>
                  <a:pt x="6583" y="8733"/>
                </a:lnTo>
                <a:lnTo>
                  <a:pt x="6082" y="8974"/>
                </a:lnTo>
                <a:lnTo>
                  <a:pt x="5582" y="9252"/>
                </a:lnTo>
                <a:lnTo>
                  <a:pt x="5100" y="9567"/>
                </a:lnTo>
                <a:lnTo>
                  <a:pt x="4617" y="9901"/>
                </a:lnTo>
                <a:lnTo>
                  <a:pt x="4154" y="10290"/>
                </a:lnTo>
                <a:lnTo>
                  <a:pt x="3709" y="10698"/>
                </a:lnTo>
                <a:lnTo>
                  <a:pt x="3264" y="11162"/>
                </a:lnTo>
                <a:lnTo>
                  <a:pt x="2838" y="11644"/>
                </a:lnTo>
                <a:lnTo>
                  <a:pt x="2411" y="12200"/>
                </a:lnTo>
                <a:lnTo>
                  <a:pt x="2022" y="12775"/>
                </a:lnTo>
                <a:lnTo>
                  <a:pt x="1799" y="13146"/>
                </a:lnTo>
                <a:lnTo>
                  <a:pt x="1577" y="13516"/>
                </a:lnTo>
                <a:lnTo>
                  <a:pt x="1373" y="13906"/>
                </a:lnTo>
                <a:lnTo>
                  <a:pt x="1187" y="14277"/>
                </a:lnTo>
                <a:lnTo>
                  <a:pt x="1021" y="14666"/>
                </a:lnTo>
                <a:lnTo>
                  <a:pt x="854" y="15037"/>
                </a:lnTo>
                <a:lnTo>
                  <a:pt x="724" y="15426"/>
                </a:lnTo>
                <a:lnTo>
                  <a:pt x="594" y="15797"/>
                </a:lnTo>
                <a:lnTo>
                  <a:pt x="464" y="16186"/>
                </a:lnTo>
                <a:lnTo>
                  <a:pt x="372" y="16557"/>
                </a:lnTo>
                <a:lnTo>
                  <a:pt x="279" y="16928"/>
                </a:lnTo>
                <a:lnTo>
                  <a:pt x="205" y="17317"/>
                </a:lnTo>
                <a:lnTo>
                  <a:pt x="131" y="17688"/>
                </a:lnTo>
                <a:lnTo>
                  <a:pt x="93" y="18059"/>
                </a:lnTo>
                <a:lnTo>
                  <a:pt x="56" y="18430"/>
                </a:lnTo>
                <a:lnTo>
                  <a:pt x="19" y="18819"/>
                </a:lnTo>
                <a:lnTo>
                  <a:pt x="1" y="19171"/>
                </a:lnTo>
                <a:lnTo>
                  <a:pt x="1" y="19542"/>
                </a:lnTo>
                <a:lnTo>
                  <a:pt x="19" y="19913"/>
                </a:lnTo>
                <a:lnTo>
                  <a:pt x="38" y="20265"/>
                </a:lnTo>
                <a:lnTo>
                  <a:pt x="75" y="20618"/>
                </a:lnTo>
                <a:lnTo>
                  <a:pt x="112" y="20988"/>
                </a:lnTo>
                <a:lnTo>
                  <a:pt x="223" y="21674"/>
                </a:lnTo>
                <a:lnTo>
                  <a:pt x="390" y="22360"/>
                </a:lnTo>
                <a:lnTo>
                  <a:pt x="576" y="23009"/>
                </a:lnTo>
                <a:lnTo>
                  <a:pt x="817" y="23658"/>
                </a:lnTo>
                <a:lnTo>
                  <a:pt x="1095" y="24270"/>
                </a:lnTo>
                <a:lnTo>
                  <a:pt x="1391" y="24864"/>
                </a:lnTo>
                <a:lnTo>
                  <a:pt x="1725" y="25420"/>
                </a:lnTo>
                <a:lnTo>
                  <a:pt x="2096" y="25957"/>
                </a:lnTo>
                <a:lnTo>
                  <a:pt x="2485" y="26458"/>
                </a:lnTo>
                <a:lnTo>
                  <a:pt x="2912" y="26922"/>
                </a:lnTo>
                <a:lnTo>
                  <a:pt x="3375" y="27367"/>
                </a:lnTo>
                <a:lnTo>
                  <a:pt x="3598" y="27552"/>
                </a:lnTo>
                <a:lnTo>
                  <a:pt x="3839" y="27756"/>
                </a:lnTo>
                <a:lnTo>
                  <a:pt x="4098" y="27941"/>
                </a:lnTo>
                <a:lnTo>
                  <a:pt x="4339" y="28108"/>
                </a:lnTo>
                <a:lnTo>
                  <a:pt x="4599" y="28275"/>
                </a:lnTo>
                <a:lnTo>
                  <a:pt x="4858" y="28423"/>
                </a:lnTo>
                <a:lnTo>
                  <a:pt x="5137" y="28572"/>
                </a:lnTo>
                <a:lnTo>
                  <a:pt x="5396" y="28702"/>
                </a:lnTo>
                <a:lnTo>
                  <a:pt x="5674" y="28813"/>
                </a:lnTo>
                <a:lnTo>
                  <a:pt x="5952" y="28924"/>
                </a:lnTo>
                <a:lnTo>
                  <a:pt x="6231" y="29017"/>
                </a:lnTo>
                <a:lnTo>
                  <a:pt x="6527" y="29091"/>
                </a:lnTo>
                <a:lnTo>
                  <a:pt x="6824" y="29165"/>
                </a:lnTo>
                <a:lnTo>
                  <a:pt x="7102" y="29221"/>
                </a:lnTo>
                <a:lnTo>
                  <a:pt x="7417" y="29258"/>
                </a:lnTo>
                <a:lnTo>
                  <a:pt x="7714" y="29295"/>
                </a:lnTo>
                <a:lnTo>
                  <a:pt x="8010" y="29313"/>
                </a:lnTo>
                <a:lnTo>
                  <a:pt x="8622" y="29313"/>
                </a:lnTo>
                <a:lnTo>
                  <a:pt x="8938" y="29276"/>
                </a:lnTo>
                <a:lnTo>
                  <a:pt x="9531" y="29221"/>
                </a:lnTo>
                <a:lnTo>
                  <a:pt x="10106" y="29146"/>
                </a:lnTo>
                <a:lnTo>
                  <a:pt x="11181" y="28980"/>
                </a:lnTo>
                <a:lnTo>
                  <a:pt x="12127" y="28776"/>
                </a:lnTo>
                <a:lnTo>
                  <a:pt x="12979" y="28572"/>
                </a:lnTo>
                <a:lnTo>
                  <a:pt x="13721" y="28349"/>
                </a:lnTo>
                <a:lnTo>
                  <a:pt x="14370" y="28127"/>
                </a:lnTo>
                <a:lnTo>
                  <a:pt x="14926" y="27904"/>
                </a:lnTo>
                <a:lnTo>
                  <a:pt x="15408" y="27682"/>
                </a:lnTo>
                <a:lnTo>
                  <a:pt x="15816" y="27478"/>
                </a:lnTo>
                <a:lnTo>
                  <a:pt x="16150" y="27292"/>
                </a:lnTo>
                <a:lnTo>
                  <a:pt x="16632" y="26996"/>
                </a:lnTo>
                <a:lnTo>
                  <a:pt x="16780" y="26903"/>
                </a:lnTo>
                <a:lnTo>
                  <a:pt x="16892" y="26847"/>
                </a:lnTo>
                <a:lnTo>
                  <a:pt x="16984" y="26847"/>
                </a:lnTo>
                <a:lnTo>
                  <a:pt x="17003" y="26884"/>
                </a:lnTo>
                <a:lnTo>
                  <a:pt x="17096" y="27218"/>
                </a:lnTo>
                <a:lnTo>
                  <a:pt x="17188" y="27515"/>
                </a:lnTo>
                <a:lnTo>
                  <a:pt x="17318" y="27867"/>
                </a:lnTo>
                <a:lnTo>
                  <a:pt x="17522" y="28275"/>
                </a:lnTo>
                <a:lnTo>
                  <a:pt x="17763" y="28702"/>
                </a:lnTo>
                <a:lnTo>
                  <a:pt x="17911" y="28943"/>
                </a:lnTo>
                <a:lnTo>
                  <a:pt x="18078" y="29184"/>
                </a:lnTo>
                <a:lnTo>
                  <a:pt x="18264" y="29425"/>
                </a:lnTo>
                <a:lnTo>
                  <a:pt x="18468" y="29666"/>
                </a:lnTo>
                <a:lnTo>
                  <a:pt x="18690" y="29888"/>
                </a:lnTo>
                <a:lnTo>
                  <a:pt x="18950" y="30129"/>
                </a:lnTo>
                <a:lnTo>
                  <a:pt x="19209" y="30370"/>
                </a:lnTo>
                <a:lnTo>
                  <a:pt x="19487" y="30593"/>
                </a:lnTo>
                <a:lnTo>
                  <a:pt x="19803" y="30815"/>
                </a:lnTo>
                <a:lnTo>
                  <a:pt x="20155" y="31038"/>
                </a:lnTo>
                <a:lnTo>
                  <a:pt x="20507" y="31242"/>
                </a:lnTo>
                <a:lnTo>
                  <a:pt x="20896" y="31427"/>
                </a:lnTo>
                <a:lnTo>
                  <a:pt x="21304" y="31612"/>
                </a:lnTo>
                <a:lnTo>
                  <a:pt x="21749" y="31779"/>
                </a:lnTo>
                <a:lnTo>
                  <a:pt x="22231" y="31928"/>
                </a:lnTo>
                <a:lnTo>
                  <a:pt x="22732" y="32057"/>
                </a:lnTo>
                <a:lnTo>
                  <a:pt x="23270" y="32169"/>
                </a:lnTo>
                <a:lnTo>
                  <a:pt x="23826" y="32243"/>
                </a:lnTo>
                <a:lnTo>
                  <a:pt x="24438" y="32317"/>
                </a:lnTo>
                <a:lnTo>
                  <a:pt x="25068" y="32354"/>
                </a:lnTo>
                <a:lnTo>
                  <a:pt x="25902" y="32373"/>
                </a:lnTo>
                <a:lnTo>
                  <a:pt x="26700" y="32373"/>
                </a:lnTo>
                <a:lnTo>
                  <a:pt x="27460" y="32336"/>
                </a:lnTo>
                <a:lnTo>
                  <a:pt x="28183" y="32261"/>
                </a:lnTo>
                <a:lnTo>
                  <a:pt x="28888" y="32187"/>
                </a:lnTo>
                <a:lnTo>
                  <a:pt x="29537" y="32076"/>
                </a:lnTo>
                <a:lnTo>
                  <a:pt x="30167" y="31946"/>
                </a:lnTo>
                <a:lnTo>
                  <a:pt x="30760" y="31816"/>
                </a:lnTo>
                <a:lnTo>
                  <a:pt x="31316" y="31668"/>
                </a:lnTo>
                <a:lnTo>
                  <a:pt x="31854" y="31520"/>
                </a:lnTo>
                <a:lnTo>
                  <a:pt x="32355" y="31353"/>
                </a:lnTo>
                <a:lnTo>
                  <a:pt x="32800" y="31186"/>
                </a:lnTo>
                <a:lnTo>
                  <a:pt x="33634" y="30852"/>
                </a:lnTo>
                <a:lnTo>
                  <a:pt x="34339" y="30556"/>
                </a:lnTo>
                <a:lnTo>
                  <a:pt x="34116" y="30519"/>
                </a:lnTo>
                <a:lnTo>
                  <a:pt x="34209" y="30426"/>
                </a:lnTo>
                <a:lnTo>
                  <a:pt x="34487" y="30148"/>
                </a:lnTo>
                <a:lnTo>
                  <a:pt x="34672" y="29944"/>
                </a:lnTo>
                <a:lnTo>
                  <a:pt x="34895" y="29703"/>
                </a:lnTo>
                <a:lnTo>
                  <a:pt x="35117" y="29388"/>
                </a:lnTo>
                <a:lnTo>
                  <a:pt x="35340" y="29035"/>
                </a:lnTo>
                <a:lnTo>
                  <a:pt x="35562" y="28646"/>
                </a:lnTo>
                <a:lnTo>
                  <a:pt x="35785" y="28201"/>
                </a:lnTo>
                <a:lnTo>
                  <a:pt x="35989" y="27700"/>
                </a:lnTo>
                <a:lnTo>
                  <a:pt x="36156" y="27163"/>
                </a:lnTo>
                <a:lnTo>
                  <a:pt x="36248" y="26866"/>
                </a:lnTo>
                <a:lnTo>
                  <a:pt x="36304" y="26551"/>
                </a:lnTo>
                <a:lnTo>
                  <a:pt x="36378" y="26236"/>
                </a:lnTo>
                <a:lnTo>
                  <a:pt x="36415" y="25902"/>
                </a:lnTo>
                <a:lnTo>
                  <a:pt x="36452" y="25568"/>
                </a:lnTo>
                <a:lnTo>
                  <a:pt x="36489" y="25216"/>
                </a:lnTo>
                <a:lnTo>
                  <a:pt x="36489" y="24845"/>
                </a:lnTo>
                <a:lnTo>
                  <a:pt x="36489" y="24456"/>
                </a:lnTo>
                <a:lnTo>
                  <a:pt x="36471" y="24085"/>
                </a:lnTo>
                <a:lnTo>
                  <a:pt x="36415" y="23733"/>
                </a:lnTo>
                <a:lnTo>
                  <a:pt x="36341" y="23399"/>
                </a:lnTo>
                <a:lnTo>
                  <a:pt x="36248" y="23084"/>
                </a:lnTo>
                <a:lnTo>
                  <a:pt x="36119" y="22787"/>
                </a:lnTo>
                <a:lnTo>
                  <a:pt x="35970" y="22527"/>
                </a:lnTo>
                <a:lnTo>
                  <a:pt x="35803" y="22286"/>
                </a:lnTo>
                <a:lnTo>
                  <a:pt x="35636" y="22064"/>
                </a:lnTo>
                <a:lnTo>
                  <a:pt x="35433" y="21841"/>
                </a:lnTo>
                <a:lnTo>
                  <a:pt x="35210" y="21656"/>
                </a:lnTo>
                <a:lnTo>
                  <a:pt x="34988" y="21489"/>
                </a:lnTo>
                <a:lnTo>
                  <a:pt x="34747" y="21341"/>
                </a:lnTo>
                <a:lnTo>
                  <a:pt x="34505" y="21211"/>
                </a:lnTo>
                <a:lnTo>
                  <a:pt x="34246" y="21100"/>
                </a:lnTo>
                <a:lnTo>
                  <a:pt x="33968" y="21007"/>
                </a:lnTo>
                <a:lnTo>
                  <a:pt x="33690" y="20933"/>
                </a:lnTo>
                <a:lnTo>
                  <a:pt x="33412" y="20877"/>
                </a:lnTo>
                <a:lnTo>
                  <a:pt x="33133" y="20822"/>
                </a:lnTo>
                <a:lnTo>
                  <a:pt x="32855" y="20803"/>
                </a:lnTo>
                <a:lnTo>
                  <a:pt x="32577" y="20785"/>
                </a:lnTo>
                <a:lnTo>
                  <a:pt x="32299" y="20785"/>
                </a:lnTo>
                <a:lnTo>
                  <a:pt x="32021" y="20803"/>
                </a:lnTo>
                <a:lnTo>
                  <a:pt x="31743" y="20840"/>
                </a:lnTo>
                <a:lnTo>
                  <a:pt x="31465" y="20877"/>
                </a:lnTo>
                <a:lnTo>
                  <a:pt x="31205" y="20933"/>
                </a:lnTo>
                <a:lnTo>
                  <a:pt x="30964" y="21007"/>
                </a:lnTo>
                <a:lnTo>
                  <a:pt x="30723" y="21100"/>
                </a:lnTo>
                <a:lnTo>
                  <a:pt x="30482" y="21192"/>
                </a:lnTo>
                <a:lnTo>
                  <a:pt x="30278" y="21304"/>
                </a:lnTo>
                <a:lnTo>
                  <a:pt x="30074" y="21415"/>
                </a:lnTo>
                <a:lnTo>
                  <a:pt x="29889" y="21545"/>
                </a:lnTo>
                <a:lnTo>
                  <a:pt x="29722" y="21693"/>
                </a:lnTo>
                <a:lnTo>
                  <a:pt x="29574" y="21841"/>
                </a:lnTo>
                <a:lnTo>
                  <a:pt x="29444" y="22008"/>
                </a:lnTo>
                <a:lnTo>
                  <a:pt x="29314" y="22175"/>
                </a:lnTo>
                <a:lnTo>
                  <a:pt x="29203" y="22342"/>
                </a:lnTo>
                <a:lnTo>
                  <a:pt x="29110" y="22509"/>
                </a:lnTo>
                <a:lnTo>
                  <a:pt x="29036" y="22694"/>
                </a:lnTo>
                <a:lnTo>
                  <a:pt x="28962" y="22880"/>
                </a:lnTo>
                <a:lnTo>
                  <a:pt x="28925" y="23065"/>
                </a:lnTo>
                <a:lnTo>
                  <a:pt x="28869" y="23250"/>
                </a:lnTo>
                <a:lnTo>
                  <a:pt x="28850" y="23436"/>
                </a:lnTo>
                <a:lnTo>
                  <a:pt x="28832" y="23621"/>
                </a:lnTo>
                <a:lnTo>
                  <a:pt x="28813" y="23807"/>
                </a:lnTo>
                <a:lnTo>
                  <a:pt x="28832" y="24178"/>
                </a:lnTo>
                <a:lnTo>
                  <a:pt x="28888" y="24530"/>
                </a:lnTo>
                <a:lnTo>
                  <a:pt x="28999" y="24864"/>
                </a:lnTo>
                <a:lnTo>
                  <a:pt x="29129" y="25160"/>
                </a:lnTo>
                <a:lnTo>
                  <a:pt x="29203" y="25290"/>
                </a:lnTo>
                <a:lnTo>
                  <a:pt x="29295" y="25420"/>
                </a:lnTo>
                <a:lnTo>
                  <a:pt x="29388" y="25550"/>
                </a:lnTo>
                <a:lnTo>
                  <a:pt x="29481" y="25661"/>
                </a:lnTo>
                <a:lnTo>
                  <a:pt x="29592" y="25753"/>
                </a:lnTo>
                <a:lnTo>
                  <a:pt x="29703" y="25846"/>
                </a:lnTo>
                <a:lnTo>
                  <a:pt x="29833" y="25902"/>
                </a:lnTo>
                <a:lnTo>
                  <a:pt x="29963" y="25957"/>
                </a:lnTo>
                <a:lnTo>
                  <a:pt x="30093" y="26013"/>
                </a:lnTo>
                <a:lnTo>
                  <a:pt x="30241" y="26032"/>
                </a:lnTo>
                <a:lnTo>
                  <a:pt x="30389" y="26050"/>
                </a:lnTo>
                <a:lnTo>
                  <a:pt x="30538" y="26032"/>
                </a:lnTo>
                <a:lnTo>
                  <a:pt x="31075" y="25976"/>
                </a:lnTo>
                <a:lnTo>
                  <a:pt x="31520" y="25939"/>
                </a:lnTo>
                <a:lnTo>
                  <a:pt x="31854" y="25920"/>
                </a:lnTo>
                <a:lnTo>
                  <a:pt x="32095" y="25957"/>
                </a:lnTo>
                <a:lnTo>
                  <a:pt x="32188" y="25976"/>
                </a:lnTo>
                <a:lnTo>
                  <a:pt x="32262" y="25995"/>
                </a:lnTo>
                <a:lnTo>
                  <a:pt x="32318" y="26032"/>
                </a:lnTo>
                <a:lnTo>
                  <a:pt x="32373" y="26087"/>
                </a:lnTo>
                <a:lnTo>
                  <a:pt x="32410" y="26143"/>
                </a:lnTo>
                <a:lnTo>
                  <a:pt x="32429" y="26198"/>
                </a:lnTo>
                <a:lnTo>
                  <a:pt x="32447" y="26365"/>
                </a:lnTo>
                <a:lnTo>
                  <a:pt x="32447" y="26551"/>
                </a:lnTo>
                <a:lnTo>
                  <a:pt x="32429" y="26755"/>
                </a:lnTo>
                <a:lnTo>
                  <a:pt x="32392" y="26866"/>
                </a:lnTo>
                <a:lnTo>
                  <a:pt x="32355" y="26959"/>
                </a:lnTo>
                <a:lnTo>
                  <a:pt x="32318" y="27051"/>
                </a:lnTo>
                <a:lnTo>
                  <a:pt x="32243" y="27144"/>
                </a:lnTo>
                <a:lnTo>
                  <a:pt x="32151" y="27218"/>
                </a:lnTo>
                <a:lnTo>
                  <a:pt x="32040" y="27274"/>
                </a:lnTo>
                <a:lnTo>
                  <a:pt x="31910" y="27329"/>
                </a:lnTo>
                <a:lnTo>
                  <a:pt x="31743" y="27385"/>
                </a:lnTo>
                <a:lnTo>
                  <a:pt x="31539" y="27404"/>
                </a:lnTo>
                <a:lnTo>
                  <a:pt x="31298" y="27422"/>
                </a:lnTo>
                <a:lnTo>
                  <a:pt x="31038" y="27404"/>
                </a:lnTo>
                <a:lnTo>
                  <a:pt x="30723" y="27367"/>
                </a:lnTo>
                <a:lnTo>
                  <a:pt x="30389" y="27311"/>
                </a:lnTo>
                <a:lnTo>
                  <a:pt x="30056" y="27218"/>
                </a:lnTo>
                <a:lnTo>
                  <a:pt x="29740" y="27107"/>
                </a:lnTo>
                <a:lnTo>
                  <a:pt x="29425" y="26977"/>
                </a:lnTo>
                <a:lnTo>
                  <a:pt x="29129" y="26810"/>
                </a:lnTo>
                <a:lnTo>
                  <a:pt x="28850" y="26606"/>
                </a:lnTo>
                <a:lnTo>
                  <a:pt x="28572" y="26384"/>
                </a:lnTo>
                <a:lnTo>
                  <a:pt x="28331" y="26143"/>
                </a:lnTo>
                <a:lnTo>
                  <a:pt x="28127" y="25846"/>
                </a:lnTo>
                <a:lnTo>
                  <a:pt x="27942" y="25531"/>
                </a:lnTo>
                <a:lnTo>
                  <a:pt x="27868" y="25364"/>
                </a:lnTo>
                <a:lnTo>
                  <a:pt x="27794" y="25179"/>
                </a:lnTo>
                <a:lnTo>
                  <a:pt x="27738" y="24993"/>
                </a:lnTo>
                <a:lnTo>
                  <a:pt x="27682" y="24808"/>
                </a:lnTo>
                <a:lnTo>
                  <a:pt x="27645" y="24604"/>
                </a:lnTo>
                <a:lnTo>
                  <a:pt x="27608" y="24381"/>
                </a:lnTo>
                <a:lnTo>
                  <a:pt x="27590" y="24159"/>
                </a:lnTo>
                <a:lnTo>
                  <a:pt x="27571" y="23936"/>
                </a:lnTo>
                <a:lnTo>
                  <a:pt x="27590" y="23695"/>
                </a:lnTo>
                <a:lnTo>
                  <a:pt x="27608" y="23454"/>
                </a:lnTo>
                <a:lnTo>
                  <a:pt x="27627" y="23195"/>
                </a:lnTo>
                <a:lnTo>
                  <a:pt x="27664" y="22935"/>
                </a:lnTo>
                <a:lnTo>
                  <a:pt x="27719" y="22676"/>
                </a:lnTo>
                <a:lnTo>
                  <a:pt x="27794" y="22416"/>
                </a:lnTo>
                <a:lnTo>
                  <a:pt x="27886" y="22157"/>
                </a:lnTo>
                <a:lnTo>
                  <a:pt x="27979" y="21916"/>
                </a:lnTo>
                <a:lnTo>
                  <a:pt x="28090" y="21674"/>
                </a:lnTo>
                <a:lnTo>
                  <a:pt x="28220" y="21433"/>
                </a:lnTo>
                <a:lnTo>
                  <a:pt x="28350" y="21211"/>
                </a:lnTo>
                <a:lnTo>
                  <a:pt x="28498" y="21007"/>
                </a:lnTo>
                <a:lnTo>
                  <a:pt x="28665" y="20803"/>
                </a:lnTo>
                <a:lnTo>
                  <a:pt x="28832" y="20599"/>
                </a:lnTo>
                <a:lnTo>
                  <a:pt x="29017" y="20414"/>
                </a:lnTo>
                <a:lnTo>
                  <a:pt x="29221" y="20247"/>
                </a:lnTo>
                <a:lnTo>
                  <a:pt x="29425" y="20080"/>
                </a:lnTo>
                <a:lnTo>
                  <a:pt x="29629" y="19932"/>
                </a:lnTo>
                <a:lnTo>
                  <a:pt x="29852" y="19783"/>
                </a:lnTo>
                <a:lnTo>
                  <a:pt x="30093" y="19672"/>
                </a:lnTo>
                <a:lnTo>
                  <a:pt x="30334" y="19561"/>
                </a:lnTo>
                <a:lnTo>
                  <a:pt x="30575" y="19450"/>
                </a:lnTo>
                <a:lnTo>
                  <a:pt x="30834" y="19375"/>
                </a:lnTo>
                <a:lnTo>
                  <a:pt x="31094" y="19301"/>
                </a:lnTo>
                <a:lnTo>
                  <a:pt x="31354" y="19246"/>
                </a:lnTo>
                <a:lnTo>
                  <a:pt x="31632" y="19209"/>
                </a:lnTo>
                <a:lnTo>
                  <a:pt x="31928" y="19190"/>
                </a:lnTo>
                <a:lnTo>
                  <a:pt x="32206" y="19190"/>
                </a:lnTo>
                <a:lnTo>
                  <a:pt x="32503" y="19209"/>
                </a:lnTo>
                <a:lnTo>
                  <a:pt x="32800" y="19227"/>
                </a:lnTo>
                <a:lnTo>
                  <a:pt x="33115" y="19283"/>
                </a:lnTo>
                <a:lnTo>
                  <a:pt x="33412" y="19357"/>
                </a:lnTo>
                <a:lnTo>
                  <a:pt x="33727" y="19450"/>
                </a:lnTo>
                <a:lnTo>
                  <a:pt x="34042" y="19561"/>
                </a:lnTo>
                <a:lnTo>
                  <a:pt x="34357" y="19691"/>
                </a:lnTo>
                <a:lnTo>
                  <a:pt x="34672" y="19839"/>
                </a:lnTo>
                <a:lnTo>
                  <a:pt x="34988" y="20006"/>
                </a:lnTo>
                <a:lnTo>
                  <a:pt x="35284" y="20173"/>
                </a:lnTo>
                <a:lnTo>
                  <a:pt x="35562" y="20340"/>
                </a:lnTo>
                <a:lnTo>
                  <a:pt x="35840" y="20543"/>
                </a:lnTo>
                <a:lnTo>
                  <a:pt x="36081" y="20729"/>
                </a:lnTo>
                <a:lnTo>
                  <a:pt x="36304" y="20933"/>
                </a:lnTo>
                <a:lnTo>
                  <a:pt x="36526" y="21137"/>
                </a:lnTo>
                <a:lnTo>
                  <a:pt x="36712" y="21341"/>
                </a:lnTo>
                <a:lnTo>
                  <a:pt x="36897" y="21563"/>
                </a:lnTo>
                <a:lnTo>
                  <a:pt x="37064" y="21786"/>
                </a:lnTo>
                <a:lnTo>
                  <a:pt x="37231" y="22008"/>
                </a:lnTo>
                <a:lnTo>
                  <a:pt x="37361" y="22231"/>
                </a:lnTo>
                <a:lnTo>
                  <a:pt x="37491" y="22472"/>
                </a:lnTo>
                <a:lnTo>
                  <a:pt x="37602" y="22713"/>
                </a:lnTo>
                <a:lnTo>
                  <a:pt x="37695" y="22972"/>
                </a:lnTo>
                <a:lnTo>
                  <a:pt x="37787" y="23213"/>
                </a:lnTo>
                <a:lnTo>
                  <a:pt x="37861" y="23473"/>
                </a:lnTo>
                <a:lnTo>
                  <a:pt x="37917" y="23733"/>
                </a:lnTo>
                <a:lnTo>
                  <a:pt x="37954" y="23992"/>
                </a:lnTo>
                <a:lnTo>
                  <a:pt x="37991" y="24252"/>
                </a:lnTo>
                <a:lnTo>
                  <a:pt x="38010" y="24511"/>
                </a:lnTo>
                <a:lnTo>
                  <a:pt x="38028" y="24789"/>
                </a:lnTo>
                <a:lnTo>
                  <a:pt x="38028" y="25327"/>
                </a:lnTo>
                <a:lnTo>
                  <a:pt x="37973" y="25883"/>
                </a:lnTo>
                <a:lnTo>
                  <a:pt x="37880" y="26440"/>
                </a:lnTo>
                <a:lnTo>
                  <a:pt x="37750" y="26996"/>
                </a:lnTo>
                <a:lnTo>
                  <a:pt x="37583" y="27552"/>
                </a:lnTo>
                <a:lnTo>
                  <a:pt x="37398" y="28127"/>
                </a:lnTo>
                <a:lnTo>
                  <a:pt x="37231" y="28609"/>
                </a:lnTo>
                <a:lnTo>
                  <a:pt x="37046" y="29035"/>
                </a:lnTo>
                <a:lnTo>
                  <a:pt x="36879" y="29406"/>
                </a:lnTo>
                <a:lnTo>
                  <a:pt x="36730" y="29721"/>
                </a:lnTo>
                <a:lnTo>
                  <a:pt x="36582" y="29981"/>
                </a:lnTo>
                <a:lnTo>
                  <a:pt x="36452" y="30203"/>
                </a:lnTo>
                <a:lnTo>
                  <a:pt x="36323" y="30370"/>
                </a:lnTo>
                <a:lnTo>
                  <a:pt x="36545" y="30593"/>
                </a:lnTo>
                <a:lnTo>
                  <a:pt x="36805" y="30852"/>
                </a:lnTo>
                <a:lnTo>
                  <a:pt x="37120" y="31112"/>
                </a:lnTo>
                <a:lnTo>
                  <a:pt x="37491" y="31408"/>
                </a:lnTo>
                <a:lnTo>
                  <a:pt x="37898" y="31705"/>
                </a:lnTo>
                <a:lnTo>
                  <a:pt x="38381" y="31983"/>
                </a:lnTo>
                <a:lnTo>
                  <a:pt x="38918" y="32261"/>
                </a:lnTo>
                <a:lnTo>
                  <a:pt x="39215" y="32391"/>
                </a:lnTo>
                <a:lnTo>
                  <a:pt x="39512" y="32502"/>
                </a:lnTo>
                <a:lnTo>
                  <a:pt x="39827" y="32632"/>
                </a:lnTo>
                <a:lnTo>
                  <a:pt x="40179" y="32725"/>
                </a:lnTo>
                <a:lnTo>
                  <a:pt x="40531" y="32836"/>
                </a:lnTo>
                <a:lnTo>
                  <a:pt x="40902" y="32910"/>
                </a:lnTo>
                <a:lnTo>
                  <a:pt x="41291" y="32984"/>
                </a:lnTo>
                <a:lnTo>
                  <a:pt x="41699" y="33059"/>
                </a:lnTo>
                <a:lnTo>
                  <a:pt x="42126" y="33096"/>
                </a:lnTo>
                <a:lnTo>
                  <a:pt x="42571" y="33133"/>
                </a:lnTo>
                <a:lnTo>
                  <a:pt x="43034" y="33151"/>
                </a:lnTo>
                <a:lnTo>
                  <a:pt x="43516" y="33151"/>
                </a:lnTo>
                <a:lnTo>
                  <a:pt x="44036" y="33133"/>
                </a:lnTo>
                <a:lnTo>
                  <a:pt x="44555" y="33096"/>
                </a:lnTo>
                <a:lnTo>
                  <a:pt x="45092" y="33040"/>
                </a:lnTo>
                <a:lnTo>
                  <a:pt x="45649" y="32966"/>
                </a:lnTo>
                <a:lnTo>
                  <a:pt x="46242" y="32873"/>
                </a:lnTo>
                <a:lnTo>
                  <a:pt x="46854" y="32743"/>
                </a:lnTo>
                <a:lnTo>
                  <a:pt x="47336" y="32632"/>
                </a:lnTo>
                <a:lnTo>
                  <a:pt x="47799" y="32502"/>
                </a:lnTo>
                <a:lnTo>
                  <a:pt x="48244" y="32373"/>
                </a:lnTo>
                <a:lnTo>
                  <a:pt x="48671" y="32224"/>
                </a:lnTo>
                <a:lnTo>
                  <a:pt x="49097" y="32057"/>
                </a:lnTo>
                <a:lnTo>
                  <a:pt x="49487" y="31909"/>
                </a:lnTo>
                <a:lnTo>
                  <a:pt x="49857" y="31724"/>
                </a:lnTo>
                <a:lnTo>
                  <a:pt x="50210" y="31557"/>
                </a:lnTo>
                <a:lnTo>
                  <a:pt x="50543" y="31371"/>
                </a:lnTo>
                <a:lnTo>
                  <a:pt x="50859" y="31167"/>
                </a:lnTo>
                <a:lnTo>
                  <a:pt x="51174" y="30982"/>
                </a:lnTo>
                <a:lnTo>
                  <a:pt x="51470" y="30778"/>
                </a:lnTo>
                <a:lnTo>
                  <a:pt x="51730" y="30574"/>
                </a:lnTo>
                <a:lnTo>
                  <a:pt x="52008" y="30370"/>
                </a:lnTo>
                <a:lnTo>
                  <a:pt x="52249" y="30148"/>
                </a:lnTo>
                <a:lnTo>
                  <a:pt x="52472" y="29944"/>
                </a:lnTo>
                <a:lnTo>
                  <a:pt x="52898" y="29499"/>
                </a:lnTo>
                <a:lnTo>
                  <a:pt x="53287" y="29072"/>
                </a:lnTo>
                <a:lnTo>
                  <a:pt x="53621" y="28627"/>
                </a:lnTo>
                <a:lnTo>
                  <a:pt x="53899" y="28201"/>
                </a:lnTo>
                <a:lnTo>
                  <a:pt x="54159" y="27793"/>
                </a:lnTo>
                <a:lnTo>
                  <a:pt x="54381" y="27404"/>
                </a:lnTo>
                <a:lnTo>
                  <a:pt x="54567" y="27033"/>
                </a:lnTo>
                <a:lnTo>
                  <a:pt x="54734" y="26681"/>
                </a:lnTo>
                <a:lnTo>
                  <a:pt x="54641" y="25809"/>
                </a:lnTo>
                <a:lnTo>
                  <a:pt x="54585" y="25309"/>
                </a:lnTo>
                <a:lnTo>
                  <a:pt x="54511" y="24789"/>
                </a:lnTo>
                <a:lnTo>
                  <a:pt x="54400" y="24233"/>
                </a:lnTo>
                <a:lnTo>
                  <a:pt x="54270" y="23658"/>
                </a:lnTo>
                <a:lnTo>
                  <a:pt x="54103" y="23084"/>
                </a:lnTo>
                <a:lnTo>
                  <a:pt x="53918" y="22527"/>
                </a:lnTo>
                <a:lnTo>
                  <a:pt x="53695" y="21990"/>
                </a:lnTo>
                <a:lnTo>
                  <a:pt x="53566" y="21730"/>
                </a:lnTo>
                <a:lnTo>
                  <a:pt x="53436" y="21471"/>
                </a:lnTo>
                <a:lnTo>
                  <a:pt x="53287" y="21229"/>
                </a:lnTo>
                <a:lnTo>
                  <a:pt x="53139" y="20988"/>
                </a:lnTo>
                <a:lnTo>
                  <a:pt x="52972" y="20766"/>
                </a:lnTo>
                <a:lnTo>
                  <a:pt x="52787" y="20562"/>
                </a:lnTo>
                <a:lnTo>
                  <a:pt x="52601" y="20358"/>
                </a:lnTo>
                <a:lnTo>
                  <a:pt x="52398" y="20191"/>
                </a:lnTo>
                <a:lnTo>
                  <a:pt x="52194" y="20024"/>
                </a:lnTo>
                <a:lnTo>
                  <a:pt x="51971" y="19876"/>
                </a:lnTo>
                <a:lnTo>
                  <a:pt x="51730" y="19746"/>
                </a:lnTo>
                <a:lnTo>
                  <a:pt x="51489" y="19635"/>
                </a:lnTo>
                <a:lnTo>
                  <a:pt x="51229" y="19561"/>
                </a:lnTo>
                <a:lnTo>
                  <a:pt x="50951" y="19505"/>
                </a:lnTo>
                <a:lnTo>
                  <a:pt x="50581" y="19450"/>
                </a:lnTo>
                <a:lnTo>
                  <a:pt x="50247" y="19412"/>
                </a:lnTo>
                <a:lnTo>
                  <a:pt x="49913" y="19375"/>
                </a:lnTo>
                <a:lnTo>
                  <a:pt x="49579" y="19357"/>
                </a:lnTo>
                <a:lnTo>
                  <a:pt x="49264" y="19375"/>
                </a:lnTo>
                <a:lnTo>
                  <a:pt x="48967" y="19375"/>
                </a:lnTo>
                <a:lnTo>
                  <a:pt x="48671" y="19412"/>
                </a:lnTo>
                <a:lnTo>
                  <a:pt x="48393" y="19450"/>
                </a:lnTo>
                <a:lnTo>
                  <a:pt x="48115" y="19505"/>
                </a:lnTo>
                <a:lnTo>
                  <a:pt x="47855" y="19561"/>
                </a:lnTo>
                <a:lnTo>
                  <a:pt x="47595" y="19635"/>
                </a:lnTo>
                <a:lnTo>
                  <a:pt x="47373" y="19728"/>
                </a:lnTo>
                <a:lnTo>
                  <a:pt x="47132" y="19820"/>
                </a:lnTo>
                <a:lnTo>
                  <a:pt x="46928" y="19932"/>
                </a:lnTo>
                <a:lnTo>
                  <a:pt x="46724" y="20061"/>
                </a:lnTo>
                <a:lnTo>
                  <a:pt x="46520" y="20191"/>
                </a:lnTo>
                <a:lnTo>
                  <a:pt x="46353" y="20321"/>
                </a:lnTo>
                <a:lnTo>
                  <a:pt x="46186" y="20469"/>
                </a:lnTo>
                <a:lnTo>
                  <a:pt x="46019" y="20618"/>
                </a:lnTo>
                <a:lnTo>
                  <a:pt x="45871" y="20785"/>
                </a:lnTo>
                <a:lnTo>
                  <a:pt x="45741" y="20951"/>
                </a:lnTo>
                <a:lnTo>
                  <a:pt x="45612" y="21137"/>
                </a:lnTo>
                <a:lnTo>
                  <a:pt x="45500" y="21322"/>
                </a:lnTo>
                <a:lnTo>
                  <a:pt x="45408" y="21526"/>
                </a:lnTo>
                <a:lnTo>
                  <a:pt x="45333" y="21712"/>
                </a:lnTo>
                <a:lnTo>
                  <a:pt x="45259" y="21916"/>
                </a:lnTo>
                <a:lnTo>
                  <a:pt x="45185" y="22138"/>
                </a:lnTo>
                <a:lnTo>
                  <a:pt x="45148" y="22360"/>
                </a:lnTo>
                <a:lnTo>
                  <a:pt x="45111" y="22583"/>
                </a:lnTo>
                <a:lnTo>
                  <a:pt x="45092" y="22805"/>
                </a:lnTo>
                <a:lnTo>
                  <a:pt x="45074" y="23028"/>
                </a:lnTo>
                <a:lnTo>
                  <a:pt x="45074" y="23269"/>
                </a:lnTo>
                <a:lnTo>
                  <a:pt x="45111" y="23733"/>
                </a:lnTo>
                <a:lnTo>
                  <a:pt x="45167" y="24178"/>
                </a:lnTo>
                <a:lnTo>
                  <a:pt x="45241" y="24585"/>
                </a:lnTo>
                <a:lnTo>
                  <a:pt x="45352" y="24993"/>
                </a:lnTo>
                <a:lnTo>
                  <a:pt x="45482" y="25346"/>
                </a:lnTo>
                <a:lnTo>
                  <a:pt x="45630" y="25698"/>
                </a:lnTo>
                <a:lnTo>
                  <a:pt x="45797" y="25995"/>
                </a:lnTo>
                <a:lnTo>
                  <a:pt x="45982" y="26273"/>
                </a:lnTo>
                <a:lnTo>
                  <a:pt x="46186" y="26514"/>
                </a:lnTo>
                <a:lnTo>
                  <a:pt x="46409" y="26736"/>
                </a:lnTo>
                <a:lnTo>
                  <a:pt x="46650" y="26903"/>
                </a:lnTo>
                <a:lnTo>
                  <a:pt x="46909" y="27051"/>
                </a:lnTo>
                <a:lnTo>
                  <a:pt x="47169" y="27144"/>
                </a:lnTo>
                <a:lnTo>
                  <a:pt x="47447" y="27200"/>
                </a:lnTo>
                <a:lnTo>
                  <a:pt x="47744" y="27200"/>
                </a:lnTo>
                <a:lnTo>
                  <a:pt x="48040" y="27181"/>
                </a:lnTo>
                <a:lnTo>
                  <a:pt x="48319" y="27126"/>
                </a:lnTo>
                <a:lnTo>
                  <a:pt x="48578" y="27051"/>
                </a:lnTo>
                <a:lnTo>
                  <a:pt x="48819" y="26977"/>
                </a:lnTo>
                <a:lnTo>
                  <a:pt x="49042" y="26903"/>
                </a:lnTo>
                <a:lnTo>
                  <a:pt x="49394" y="26736"/>
                </a:lnTo>
                <a:lnTo>
                  <a:pt x="49672" y="26588"/>
                </a:lnTo>
                <a:lnTo>
                  <a:pt x="49913" y="26477"/>
                </a:lnTo>
                <a:lnTo>
                  <a:pt x="50024" y="26440"/>
                </a:lnTo>
                <a:lnTo>
                  <a:pt x="50117" y="26421"/>
                </a:lnTo>
                <a:lnTo>
                  <a:pt x="50210" y="26402"/>
                </a:lnTo>
                <a:lnTo>
                  <a:pt x="50284" y="26421"/>
                </a:lnTo>
                <a:lnTo>
                  <a:pt x="50377" y="26458"/>
                </a:lnTo>
                <a:lnTo>
                  <a:pt x="50469" y="26514"/>
                </a:lnTo>
                <a:lnTo>
                  <a:pt x="50543" y="26588"/>
                </a:lnTo>
                <a:lnTo>
                  <a:pt x="50618" y="26699"/>
                </a:lnTo>
                <a:lnTo>
                  <a:pt x="50673" y="26829"/>
                </a:lnTo>
                <a:lnTo>
                  <a:pt x="50710" y="26959"/>
                </a:lnTo>
                <a:lnTo>
                  <a:pt x="50729" y="27126"/>
                </a:lnTo>
                <a:lnTo>
                  <a:pt x="50729" y="27292"/>
                </a:lnTo>
                <a:lnTo>
                  <a:pt x="50692" y="27459"/>
                </a:lnTo>
                <a:lnTo>
                  <a:pt x="50636" y="27626"/>
                </a:lnTo>
                <a:lnTo>
                  <a:pt x="50543" y="27812"/>
                </a:lnTo>
                <a:lnTo>
                  <a:pt x="50414" y="27978"/>
                </a:lnTo>
                <a:lnTo>
                  <a:pt x="50247" y="28145"/>
                </a:lnTo>
                <a:lnTo>
                  <a:pt x="50043" y="28294"/>
                </a:lnTo>
                <a:lnTo>
                  <a:pt x="49802" y="28442"/>
                </a:lnTo>
                <a:lnTo>
                  <a:pt x="49524" y="28553"/>
                </a:lnTo>
                <a:lnTo>
                  <a:pt x="49190" y="28664"/>
                </a:lnTo>
                <a:lnTo>
                  <a:pt x="48801" y="28757"/>
                </a:lnTo>
                <a:lnTo>
                  <a:pt x="48597" y="28776"/>
                </a:lnTo>
                <a:lnTo>
                  <a:pt x="48374" y="28794"/>
                </a:lnTo>
                <a:lnTo>
                  <a:pt x="48152" y="28794"/>
                </a:lnTo>
                <a:lnTo>
                  <a:pt x="47948" y="28776"/>
                </a:lnTo>
                <a:lnTo>
                  <a:pt x="47725" y="28739"/>
                </a:lnTo>
                <a:lnTo>
                  <a:pt x="47484" y="28702"/>
                </a:lnTo>
                <a:lnTo>
                  <a:pt x="47262" y="28646"/>
                </a:lnTo>
                <a:lnTo>
                  <a:pt x="47039" y="28572"/>
                </a:lnTo>
                <a:lnTo>
                  <a:pt x="46817" y="28479"/>
                </a:lnTo>
                <a:lnTo>
                  <a:pt x="46594" y="28368"/>
                </a:lnTo>
                <a:lnTo>
                  <a:pt x="46372" y="28257"/>
                </a:lnTo>
                <a:lnTo>
                  <a:pt x="46168" y="28127"/>
                </a:lnTo>
                <a:lnTo>
                  <a:pt x="45945" y="27997"/>
                </a:lnTo>
                <a:lnTo>
                  <a:pt x="45741" y="27849"/>
                </a:lnTo>
                <a:lnTo>
                  <a:pt x="45537" y="27682"/>
                </a:lnTo>
                <a:lnTo>
                  <a:pt x="45352" y="27496"/>
                </a:lnTo>
                <a:lnTo>
                  <a:pt x="45167" y="27311"/>
                </a:lnTo>
                <a:lnTo>
                  <a:pt x="44981" y="27107"/>
                </a:lnTo>
                <a:lnTo>
                  <a:pt x="44814" y="26903"/>
                </a:lnTo>
                <a:lnTo>
                  <a:pt x="44647" y="26681"/>
                </a:lnTo>
                <a:lnTo>
                  <a:pt x="44499" y="26440"/>
                </a:lnTo>
                <a:lnTo>
                  <a:pt x="44369" y="26198"/>
                </a:lnTo>
                <a:lnTo>
                  <a:pt x="44239" y="25939"/>
                </a:lnTo>
                <a:lnTo>
                  <a:pt x="44128" y="25661"/>
                </a:lnTo>
                <a:lnTo>
                  <a:pt x="44017" y="25383"/>
                </a:lnTo>
                <a:lnTo>
                  <a:pt x="43943" y="25105"/>
                </a:lnTo>
                <a:lnTo>
                  <a:pt x="43869" y="24808"/>
                </a:lnTo>
                <a:lnTo>
                  <a:pt x="43813" y="24493"/>
                </a:lnTo>
                <a:lnTo>
                  <a:pt x="43776" y="24178"/>
                </a:lnTo>
                <a:lnTo>
                  <a:pt x="43776" y="23844"/>
                </a:lnTo>
                <a:lnTo>
                  <a:pt x="43776" y="23510"/>
                </a:lnTo>
                <a:lnTo>
                  <a:pt x="43795" y="23176"/>
                </a:lnTo>
                <a:lnTo>
                  <a:pt x="43832" y="22824"/>
                </a:lnTo>
                <a:lnTo>
                  <a:pt x="43887" y="22490"/>
                </a:lnTo>
                <a:lnTo>
                  <a:pt x="43961" y="22175"/>
                </a:lnTo>
                <a:lnTo>
                  <a:pt x="44036" y="21860"/>
                </a:lnTo>
                <a:lnTo>
                  <a:pt x="44128" y="21563"/>
                </a:lnTo>
                <a:lnTo>
                  <a:pt x="44239" y="21285"/>
                </a:lnTo>
                <a:lnTo>
                  <a:pt x="44369" y="21007"/>
                </a:lnTo>
                <a:lnTo>
                  <a:pt x="44499" y="20747"/>
                </a:lnTo>
                <a:lnTo>
                  <a:pt x="44647" y="20488"/>
                </a:lnTo>
                <a:lnTo>
                  <a:pt x="44814" y="20265"/>
                </a:lnTo>
                <a:lnTo>
                  <a:pt x="45000" y="20024"/>
                </a:lnTo>
                <a:lnTo>
                  <a:pt x="45167" y="19820"/>
                </a:lnTo>
                <a:lnTo>
                  <a:pt x="45370" y="19598"/>
                </a:lnTo>
                <a:lnTo>
                  <a:pt x="45574" y="19412"/>
                </a:lnTo>
                <a:lnTo>
                  <a:pt x="45797" y="19227"/>
                </a:lnTo>
                <a:lnTo>
                  <a:pt x="46019" y="19060"/>
                </a:lnTo>
                <a:lnTo>
                  <a:pt x="46242" y="18893"/>
                </a:lnTo>
                <a:lnTo>
                  <a:pt x="46483" y="18745"/>
                </a:lnTo>
                <a:lnTo>
                  <a:pt x="46743" y="18615"/>
                </a:lnTo>
                <a:lnTo>
                  <a:pt x="47002" y="18485"/>
                </a:lnTo>
                <a:lnTo>
                  <a:pt x="47262" y="18374"/>
                </a:lnTo>
                <a:lnTo>
                  <a:pt x="47540" y="18263"/>
                </a:lnTo>
                <a:lnTo>
                  <a:pt x="47818" y="18189"/>
                </a:lnTo>
                <a:lnTo>
                  <a:pt x="48096" y="18096"/>
                </a:lnTo>
                <a:lnTo>
                  <a:pt x="48393" y="18040"/>
                </a:lnTo>
                <a:lnTo>
                  <a:pt x="48689" y="17985"/>
                </a:lnTo>
                <a:lnTo>
                  <a:pt x="48986" y="17929"/>
                </a:lnTo>
                <a:lnTo>
                  <a:pt x="49301" y="17892"/>
                </a:lnTo>
                <a:lnTo>
                  <a:pt x="49616" y="17874"/>
                </a:lnTo>
                <a:lnTo>
                  <a:pt x="50562" y="17874"/>
                </a:lnTo>
                <a:lnTo>
                  <a:pt x="50877" y="17911"/>
                </a:lnTo>
                <a:lnTo>
                  <a:pt x="51174" y="17948"/>
                </a:lnTo>
                <a:lnTo>
                  <a:pt x="51470" y="18022"/>
                </a:lnTo>
                <a:lnTo>
                  <a:pt x="51749" y="18096"/>
                </a:lnTo>
                <a:lnTo>
                  <a:pt x="52008" y="18207"/>
                </a:lnTo>
                <a:lnTo>
                  <a:pt x="52268" y="18319"/>
                </a:lnTo>
                <a:lnTo>
                  <a:pt x="52509" y="18448"/>
                </a:lnTo>
                <a:lnTo>
                  <a:pt x="52731" y="18597"/>
                </a:lnTo>
                <a:lnTo>
                  <a:pt x="52954" y="18745"/>
                </a:lnTo>
                <a:lnTo>
                  <a:pt x="53158" y="18912"/>
                </a:lnTo>
                <a:lnTo>
                  <a:pt x="53343" y="19097"/>
                </a:lnTo>
                <a:lnTo>
                  <a:pt x="53529" y="19283"/>
                </a:lnTo>
                <a:lnTo>
                  <a:pt x="53714" y="19487"/>
                </a:lnTo>
                <a:lnTo>
                  <a:pt x="53881" y="19691"/>
                </a:lnTo>
                <a:lnTo>
                  <a:pt x="54177" y="20136"/>
                </a:lnTo>
                <a:lnTo>
                  <a:pt x="54456" y="20581"/>
                </a:lnTo>
                <a:lnTo>
                  <a:pt x="54697" y="21063"/>
                </a:lnTo>
                <a:lnTo>
                  <a:pt x="54901" y="21526"/>
                </a:lnTo>
                <a:lnTo>
                  <a:pt x="55086" y="22008"/>
                </a:lnTo>
                <a:lnTo>
                  <a:pt x="55253" y="22472"/>
                </a:lnTo>
                <a:lnTo>
                  <a:pt x="55383" y="22917"/>
                </a:lnTo>
                <a:lnTo>
                  <a:pt x="55624" y="23751"/>
                </a:lnTo>
                <a:lnTo>
                  <a:pt x="55753" y="24307"/>
                </a:lnTo>
                <a:lnTo>
                  <a:pt x="55846" y="24826"/>
                </a:lnTo>
                <a:lnTo>
                  <a:pt x="55920" y="25309"/>
                </a:lnTo>
                <a:lnTo>
                  <a:pt x="55957" y="25753"/>
                </a:lnTo>
                <a:lnTo>
                  <a:pt x="56273" y="25957"/>
                </a:lnTo>
                <a:lnTo>
                  <a:pt x="56643" y="26161"/>
                </a:lnTo>
                <a:lnTo>
                  <a:pt x="57070" y="26384"/>
                </a:lnTo>
                <a:lnTo>
                  <a:pt x="57533" y="26606"/>
                </a:lnTo>
                <a:lnTo>
                  <a:pt x="58071" y="26810"/>
                </a:lnTo>
                <a:lnTo>
                  <a:pt x="58646" y="27014"/>
                </a:lnTo>
                <a:lnTo>
                  <a:pt x="59258" y="27181"/>
                </a:lnTo>
                <a:lnTo>
                  <a:pt x="59573" y="27255"/>
                </a:lnTo>
                <a:lnTo>
                  <a:pt x="59907" y="27311"/>
                </a:lnTo>
                <a:lnTo>
                  <a:pt x="60240" y="27348"/>
                </a:lnTo>
                <a:lnTo>
                  <a:pt x="60593" y="27385"/>
                </a:lnTo>
                <a:lnTo>
                  <a:pt x="60945" y="27404"/>
                </a:lnTo>
                <a:lnTo>
                  <a:pt x="61297" y="27422"/>
                </a:lnTo>
                <a:lnTo>
                  <a:pt x="61668" y="27404"/>
                </a:lnTo>
                <a:lnTo>
                  <a:pt x="62039" y="27367"/>
                </a:lnTo>
                <a:lnTo>
                  <a:pt x="62428" y="27329"/>
                </a:lnTo>
                <a:lnTo>
                  <a:pt x="62799" y="27255"/>
                </a:lnTo>
                <a:lnTo>
                  <a:pt x="63188" y="27163"/>
                </a:lnTo>
                <a:lnTo>
                  <a:pt x="63578" y="27051"/>
                </a:lnTo>
                <a:lnTo>
                  <a:pt x="63967" y="26922"/>
                </a:lnTo>
                <a:lnTo>
                  <a:pt x="64356" y="26755"/>
                </a:lnTo>
                <a:lnTo>
                  <a:pt x="64764" y="26569"/>
                </a:lnTo>
                <a:lnTo>
                  <a:pt x="65154" y="26347"/>
                </a:lnTo>
                <a:lnTo>
                  <a:pt x="65543" y="26106"/>
                </a:lnTo>
                <a:lnTo>
                  <a:pt x="65951" y="25828"/>
                </a:lnTo>
                <a:lnTo>
                  <a:pt x="66396" y="25494"/>
                </a:lnTo>
                <a:lnTo>
                  <a:pt x="66804" y="25142"/>
                </a:lnTo>
                <a:lnTo>
                  <a:pt x="67193" y="24771"/>
                </a:lnTo>
                <a:lnTo>
                  <a:pt x="67545" y="24400"/>
                </a:lnTo>
                <a:lnTo>
                  <a:pt x="67861" y="24011"/>
                </a:lnTo>
                <a:lnTo>
                  <a:pt x="68157" y="23621"/>
                </a:lnTo>
                <a:lnTo>
                  <a:pt x="68435" y="23213"/>
                </a:lnTo>
                <a:lnTo>
                  <a:pt x="68676" y="22805"/>
                </a:lnTo>
                <a:lnTo>
                  <a:pt x="68899" y="22398"/>
                </a:lnTo>
                <a:lnTo>
                  <a:pt x="69084" y="21990"/>
                </a:lnTo>
                <a:lnTo>
                  <a:pt x="69270" y="21582"/>
                </a:lnTo>
                <a:lnTo>
                  <a:pt x="69418" y="21192"/>
                </a:lnTo>
                <a:lnTo>
                  <a:pt x="69566" y="20785"/>
                </a:lnTo>
                <a:lnTo>
                  <a:pt x="69678" y="20395"/>
                </a:lnTo>
                <a:lnTo>
                  <a:pt x="69770" y="19987"/>
                </a:lnTo>
                <a:lnTo>
                  <a:pt x="69863" y="19616"/>
                </a:lnTo>
                <a:lnTo>
                  <a:pt x="69937" y="19246"/>
                </a:lnTo>
                <a:lnTo>
                  <a:pt x="69993" y="18875"/>
                </a:lnTo>
                <a:lnTo>
                  <a:pt x="70067" y="18189"/>
                </a:lnTo>
                <a:lnTo>
                  <a:pt x="70086" y="17577"/>
                </a:lnTo>
                <a:lnTo>
                  <a:pt x="70086" y="17021"/>
                </a:lnTo>
                <a:lnTo>
                  <a:pt x="70049" y="16576"/>
                </a:lnTo>
                <a:lnTo>
                  <a:pt x="69993" y="16205"/>
                </a:lnTo>
                <a:lnTo>
                  <a:pt x="69937" y="15964"/>
                </a:lnTo>
                <a:lnTo>
                  <a:pt x="69919" y="15890"/>
                </a:lnTo>
                <a:lnTo>
                  <a:pt x="69882" y="15853"/>
                </a:lnTo>
                <a:lnTo>
                  <a:pt x="69845" y="15834"/>
                </a:lnTo>
                <a:lnTo>
                  <a:pt x="69770" y="15871"/>
                </a:lnTo>
                <a:lnTo>
                  <a:pt x="69548" y="16001"/>
                </a:lnTo>
                <a:lnTo>
                  <a:pt x="69233" y="16261"/>
                </a:lnTo>
                <a:lnTo>
                  <a:pt x="68825" y="16594"/>
                </a:lnTo>
                <a:lnTo>
                  <a:pt x="68343" y="16984"/>
                </a:lnTo>
                <a:lnTo>
                  <a:pt x="67768" y="17410"/>
                </a:lnTo>
                <a:lnTo>
                  <a:pt x="67156" y="17836"/>
                </a:lnTo>
                <a:lnTo>
                  <a:pt x="66822" y="18059"/>
                </a:lnTo>
                <a:lnTo>
                  <a:pt x="66489" y="18263"/>
                </a:lnTo>
                <a:lnTo>
                  <a:pt x="66136" y="18467"/>
                </a:lnTo>
                <a:lnTo>
                  <a:pt x="65784" y="18671"/>
                </a:lnTo>
                <a:lnTo>
                  <a:pt x="65413" y="18838"/>
                </a:lnTo>
                <a:lnTo>
                  <a:pt x="65042" y="19005"/>
                </a:lnTo>
                <a:lnTo>
                  <a:pt x="64672" y="19134"/>
                </a:lnTo>
                <a:lnTo>
                  <a:pt x="64301" y="19264"/>
                </a:lnTo>
                <a:lnTo>
                  <a:pt x="63911" y="19338"/>
                </a:lnTo>
                <a:lnTo>
                  <a:pt x="63522" y="19412"/>
                </a:lnTo>
                <a:lnTo>
                  <a:pt x="63151" y="19450"/>
                </a:lnTo>
                <a:lnTo>
                  <a:pt x="62762" y="19431"/>
                </a:lnTo>
                <a:lnTo>
                  <a:pt x="62391" y="19394"/>
                </a:lnTo>
                <a:lnTo>
                  <a:pt x="62020" y="19320"/>
                </a:lnTo>
                <a:lnTo>
                  <a:pt x="61835" y="19264"/>
                </a:lnTo>
                <a:lnTo>
                  <a:pt x="61649" y="19190"/>
                </a:lnTo>
                <a:lnTo>
                  <a:pt x="61464" y="19116"/>
                </a:lnTo>
                <a:lnTo>
                  <a:pt x="61279" y="19023"/>
                </a:lnTo>
                <a:lnTo>
                  <a:pt x="61093" y="18912"/>
                </a:lnTo>
                <a:lnTo>
                  <a:pt x="60926" y="18801"/>
                </a:lnTo>
                <a:lnTo>
                  <a:pt x="60741" y="18671"/>
                </a:lnTo>
                <a:lnTo>
                  <a:pt x="60574" y="18541"/>
                </a:lnTo>
                <a:lnTo>
                  <a:pt x="60240" y="18226"/>
                </a:lnTo>
                <a:lnTo>
                  <a:pt x="59944" y="17892"/>
                </a:lnTo>
                <a:lnTo>
                  <a:pt x="59666" y="17540"/>
                </a:lnTo>
                <a:lnTo>
                  <a:pt x="59387" y="17150"/>
                </a:lnTo>
                <a:lnTo>
                  <a:pt x="59146" y="16761"/>
                </a:lnTo>
                <a:lnTo>
                  <a:pt x="58905" y="16353"/>
                </a:lnTo>
                <a:lnTo>
                  <a:pt x="58683" y="15927"/>
                </a:lnTo>
                <a:lnTo>
                  <a:pt x="58479" y="15500"/>
                </a:lnTo>
                <a:lnTo>
                  <a:pt x="58090" y="14592"/>
                </a:lnTo>
                <a:lnTo>
                  <a:pt x="57700" y="13665"/>
                </a:lnTo>
                <a:lnTo>
                  <a:pt x="57311" y="12719"/>
                </a:lnTo>
                <a:lnTo>
                  <a:pt x="56903" y="11792"/>
                </a:lnTo>
                <a:lnTo>
                  <a:pt x="56680" y="11329"/>
                </a:lnTo>
                <a:lnTo>
                  <a:pt x="56458" y="10884"/>
                </a:lnTo>
                <a:lnTo>
                  <a:pt x="56217" y="10439"/>
                </a:lnTo>
                <a:lnTo>
                  <a:pt x="55957" y="9994"/>
                </a:lnTo>
                <a:lnTo>
                  <a:pt x="55679" y="9586"/>
                </a:lnTo>
                <a:lnTo>
                  <a:pt x="55383" y="9178"/>
                </a:lnTo>
                <a:lnTo>
                  <a:pt x="55067" y="8789"/>
                </a:lnTo>
                <a:lnTo>
                  <a:pt x="54715" y="8418"/>
                </a:lnTo>
                <a:lnTo>
                  <a:pt x="54344" y="8065"/>
                </a:lnTo>
                <a:lnTo>
                  <a:pt x="53936" y="7732"/>
                </a:lnTo>
                <a:lnTo>
                  <a:pt x="53510" y="7435"/>
                </a:lnTo>
                <a:lnTo>
                  <a:pt x="53046" y="7157"/>
                </a:lnTo>
                <a:lnTo>
                  <a:pt x="52527" y="6897"/>
                </a:lnTo>
                <a:lnTo>
                  <a:pt x="51990" y="6675"/>
                </a:lnTo>
                <a:lnTo>
                  <a:pt x="51712" y="6582"/>
                </a:lnTo>
                <a:lnTo>
                  <a:pt x="51415" y="6489"/>
                </a:lnTo>
                <a:lnTo>
                  <a:pt x="51100" y="6415"/>
                </a:lnTo>
                <a:lnTo>
                  <a:pt x="50784" y="6341"/>
                </a:lnTo>
                <a:lnTo>
                  <a:pt x="50265" y="6248"/>
                </a:lnTo>
                <a:lnTo>
                  <a:pt x="49746" y="6156"/>
                </a:lnTo>
                <a:lnTo>
                  <a:pt x="49246" y="6100"/>
                </a:lnTo>
                <a:lnTo>
                  <a:pt x="48745" y="6063"/>
                </a:lnTo>
                <a:lnTo>
                  <a:pt x="48263" y="6044"/>
                </a:lnTo>
                <a:lnTo>
                  <a:pt x="47799" y="6044"/>
                </a:lnTo>
                <a:lnTo>
                  <a:pt x="47354" y="6063"/>
                </a:lnTo>
                <a:lnTo>
                  <a:pt x="46909" y="6082"/>
                </a:lnTo>
                <a:lnTo>
                  <a:pt x="46483" y="6119"/>
                </a:lnTo>
                <a:lnTo>
                  <a:pt x="46057" y="6174"/>
                </a:lnTo>
                <a:lnTo>
                  <a:pt x="45649" y="6248"/>
                </a:lnTo>
                <a:lnTo>
                  <a:pt x="45259" y="6341"/>
                </a:lnTo>
                <a:lnTo>
                  <a:pt x="44888" y="6434"/>
                </a:lnTo>
                <a:lnTo>
                  <a:pt x="44518" y="6527"/>
                </a:lnTo>
                <a:lnTo>
                  <a:pt x="44147" y="6638"/>
                </a:lnTo>
                <a:lnTo>
                  <a:pt x="43813" y="6768"/>
                </a:lnTo>
                <a:lnTo>
                  <a:pt x="43164" y="7027"/>
                </a:lnTo>
                <a:lnTo>
                  <a:pt x="42552" y="7305"/>
                </a:lnTo>
                <a:lnTo>
                  <a:pt x="41996" y="7602"/>
                </a:lnTo>
                <a:lnTo>
                  <a:pt x="41477" y="7917"/>
                </a:lnTo>
                <a:lnTo>
                  <a:pt x="41013" y="8214"/>
                </a:lnTo>
                <a:lnTo>
                  <a:pt x="40605" y="8529"/>
                </a:lnTo>
                <a:lnTo>
                  <a:pt x="40235" y="8807"/>
                </a:lnTo>
                <a:lnTo>
                  <a:pt x="39919" y="9067"/>
                </a:lnTo>
                <a:lnTo>
                  <a:pt x="39790" y="9530"/>
                </a:lnTo>
                <a:lnTo>
                  <a:pt x="39623" y="10031"/>
                </a:lnTo>
                <a:lnTo>
                  <a:pt x="39419" y="10587"/>
                </a:lnTo>
                <a:lnTo>
                  <a:pt x="39178" y="11162"/>
                </a:lnTo>
                <a:lnTo>
                  <a:pt x="39029" y="11440"/>
                </a:lnTo>
                <a:lnTo>
                  <a:pt x="38863" y="11755"/>
                </a:lnTo>
                <a:lnTo>
                  <a:pt x="38677" y="12052"/>
                </a:lnTo>
                <a:lnTo>
                  <a:pt x="38492" y="12348"/>
                </a:lnTo>
                <a:lnTo>
                  <a:pt x="38288" y="12645"/>
                </a:lnTo>
                <a:lnTo>
                  <a:pt x="38047" y="12942"/>
                </a:lnTo>
                <a:lnTo>
                  <a:pt x="37806" y="13238"/>
                </a:lnTo>
                <a:lnTo>
                  <a:pt x="37546" y="13535"/>
                </a:lnTo>
                <a:lnTo>
                  <a:pt x="37305" y="13757"/>
                </a:lnTo>
                <a:lnTo>
                  <a:pt x="37064" y="13980"/>
                </a:lnTo>
                <a:lnTo>
                  <a:pt x="36805" y="14184"/>
                </a:lnTo>
                <a:lnTo>
                  <a:pt x="36526" y="14351"/>
                </a:lnTo>
                <a:lnTo>
                  <a:pt x="36230" y="14518"/>
                </a:lnTo>
                <a:lnTo>
                  <a:pt x="35933" y="14666"/>
                </a:lnTo>
                <a:lnTo>
                  <a:pt x="35618" y="14796"/>
                </a:lnTo>
                <a:lnTo>
                  <a:pt x="35284" y="14907"/>
                </a:lnTo>
                <a:lnTo>
                  <a:pt x="34950" y="15000"/>
                </a:lnTo>
                <a:lnTo>
                  <a:pt x="34617" y="15092"/>
                </a:lnTo>
                <a:lnTo>
                  <a:pt x="34283" y="15148"/>
                </a:lnTo>
                <a:lnTo>
                  <a:pt x="33931" y="15204"/>
                </a:lnTo>
                <a:lnTo>
                  <a:pt x="33578" y="15222"/>
                </a:lnTo>
                <a:lnTo>
                  <a:pt x="33226" y="15241"/>
                </a:lnTo>
                <a:lnTo>
                  <a:pt x="32874" y="15241"/>
                </a:lnTo>
                <a:lnTo>
                  <a:pt x="32522" y="15204"/>
                </a:lnTo>
                <a:lnTo>
                  <a:pt x="32169" y="15167"/>
                </a:lnTo>
                <a:lnTo>
                  <a:pt x="31836" y="15111"/>
                </a:lnTo>
                <a:lnTo>
                  <a:pt x="31483" y="15037"/>
                </a:lnTo>
                <a:lnTo>
                  <a:pt x="31150" y="14963"/>
                </a:lnTo>
                <a:lnTo>
                  <a:pt x="30816" y="14851"/>
                </a:lnTo>
                <a:lnTo>
                  <a:pt x="30501" y="14722"/>
                </a:lnTo>
                <a:lnTo>
                  <a:pt x="30185" y="14573"/>
                </a:lnTo>
                <a:lnTo>
                  <a:pt x="29889" y="14425"/>
                </a:lnTo>
                <a:lnTo>
                  <a:pt x="29592" y="14240"/>
                </a:lnTo>
                <a:lnTo>
                  <a:pt x="29314" y="14036"/>
                </a:lnTo>
                <a:lnTo>
                  <a:pt x="29054" y="13832"/>
                </a:lnTo>
                <a:lnTo>
                  <a:pt x="28813" y="13591"/>
                </a:lnTo>
                <a:lnTo>
                  <a:pt x="28572" y="13350"/>
                </a:lnTo>
                <a:lnTo>
                  <a:pt x="28368" y="13071"/>
                </a:lnTo>
                <a:lnTo>
                  <a:pt x="28183" y="12793"/>
                </a:lnTo>
                <a:lnTo>
                  <a:pt x="27998" y="12497"/>
                </a:lnTo>
                <a:lnTo>
                  <a:pt x="27849" y="12182"/>
                </a:lnTo>
                <a:lnTo>
                  <a:pt x="27719" y="11866"/>
                </a:lnTo>
                <a:lnTo>
                  <a:pt x="27608" y="11570"/>
                </a:lnTo>
                <a:lnTo>
                  <a:pt x="27516" y="11273"/>
                </a:lnTo>
                <a:lnTo>
                  <a:pt x="27441" y="10976"/>
                </a:lnTo>
                <a:lnTo>
                  <a:pt x="27386" y="10680"/>
                </a:lnTo>
                <a:lnTo>
                  <a:pt x="27330" y="10402"/>
                </a:lnTo>
                <a:lnTo>
                  <a:pt x="27312" y="10123"/>
                </a:lnTo>
                <a:lnTo>
                  <a:pt x="27293" y="9864"/>
                </a:lnTo>
                <a:lnTo>
                  <a:pt x="27293" y="9586"/>
                </a:lnTo>
                <a:lnTo>
                  <a:pt x="27293" y="9326"/>
                </a:lnTo>
                <a:lnTo>
                  <a:pt x="27312" y="9067"/>
                </a:lnTo>
                <a:lnTo>
                  <a:pt x="27349" y="8826"/>
                </a:lnTo>
                <a:lnTo>
                  <a:pt x="27386" y="8585"/>
                </a:lnTo>
                <a:lnTo>
                  <a:pt x="27516" y="8121"/>
                </a:lnTo>
                <a:lnTo>
                  <a:pt x="27664" y="7695"/>
                </a:lnTo>
                <a:lnTo>
                  <a:pt x="27831" y="7287"/>
                </a:lnTo>
                <a:lnTo>
                  <a:pt x="28016" y="6916"/>
                </a:lnTo>
                <a:lnTo>
                  <a:pt x="28220" y="6582"/>
                </a:lnTo>
                <a:lnTo>
                  <a:pt x="28443" y="6285"/>
                </a:lnTo>
                <a:lnTo>
                  <a:pt x="28647" y="6026"/>
                </a:lnTo>
                <a:lnTo>
                  <a:pt x="28850" y="5803"/>
                </a:lnTo>
                <a:lnTo>
                  <a:pt x="29054" y="5618"/>
                </a:lnTo>
                <a:lnTo>
                  <a:pt x="29240" y="5488"/>
                </a:lnTo>
                <a:lnTo>
                  <a:pt x="29388" y="5377"/>
                </a:lnTo>
                <a:lnTo>
                  <a:pt x="29518" y="5321"/>
                </a:lnTo>
                <a:lnTo>
                  <a:pt x="29648" y="5303"/>
                </a:lnTo>
                <a:lnTo>
                  <a:pt x="29740" y="5303"/>
                </a:lnTo>
                <a:lnTo>
                  <a:pt x="29833" y="5340"/>
                </a:lnTo>
                <a:lnTo>
                  <a:pt x="29889" y="5396"/>
                </a:lnTo>
                <a:lnTo>
                  <a:pt x="29944" y="5470"/>
                </a:lnTo>
                <a:lnTo>
                  <a:pt x="29981" y="5562"/>
                </a:lnTo>
                <a:lnTo>
                  <a:pt x="30000" y="5674"/>
                </a:lnTo>
                <a:lnTo>
                  <a:pt x="30000" y="5785"/>
                </a:lnTo>
                <a:lnTo>
                  <a:pt x="30000" y="5896"/>
                </a:lnTo>
                <a:lnTo>
                  <a:pt x="29981" y="6026"/>
                </a:lnTo>
                <a:lnTo>
                  <a:pt x="29944" y="6137"/>
                </a:lnTo>
                <a:lnTo>
                  <a:pt x="29907" y="6248"/>
                </a:lnTo>
                <a:lnTo>
                  <a:pt x="29870" y="6341"/>
                </a:lnTo>
                <a:lnTo>
                  <a:pt x="29481" y="6990"/>
                </a:lnTo>
                <a:lnTo>
                  <a:pt x="29277" y="7361"/>
                </a:lnTo>
                <a:lnTo>
                  <a:pt x="29092" y="7750"/>
                </a:lnTo>
                <a:lnTo>
                  <a:pt x="28906" y="8158"/>
                </a:lnTo>
                <a:lnTo>
                  <a:pt x="28758" y="8585"/>
                </a:lnTo>
                <a:lnTo>
                  <a:pt x="28628" y="9030"/>
                </a:lnTo>
                <a:lnTo>
                  <a:pt x="28535" y="9493"/>
                </a:lnTo>
                <a:lnTo>
                  <a:pt x="28498" y="9716"/>
                </a:lnTo>
                <a:lnTo>
                  <a:pt x="28480" y="9938"/>
                </a:lnTo>
                <a:lnTo>
                  <a:pt x="28480" y="10179"/>
                </a:lnTo>
                <a:lnTo>
                  <a:pt x="28480" y="10420"/>
                </a:lnTo>
                <a:lnTo>
                  <a:pt x="28517" y="10643"/>
                </a:lnTo>
                <a:lnTo>
                  <a:pt x="28554" y="10884"/>
                </a:lnTo>
                <a:lnTo>
                  <a:pt x="28609" y="11125"/>
                </a:lnTo>
                <a:lnTo>
                  <a:pt x="28684" y="11347"/>
                </a:lnTo>
                <a:lnTo>
                  <a:pt x="28776" y="11588"/>
                </a:lnTo>
                <a:lnTo>
                  <a:pt x="28888" y="11811"/>
                </a:lnTo>
                <a:lnTo>
                  <a:pt x="29036" y="12052"/>
                </a:lnTo>
                <a:lnTo>
                  <a:pt x="29184" y="12274"/>
                </a:lnTo>
                <a:lnTo>
                  <a:pt x="29370" y="12497"/>
                </a:lnTo>
                <a:lnTo>
                  <a:pt x="29574" y="12719"/>
                </a:lnTo>
                <a:lnTo>
                  <a:pt x="29796" y="12942"/>
                </a:lnTo>
                <a:lnTo>
                  <a:pt x="30056" y="13164"/>
                </a:lnTo>
                <a:lnTo>
                  <a:pt x="30334" y="13350"/>
                </a:lnTo>
                <a:lnTo>
                  <a:pt x="30612" y="13535"/>
                </a:lnTo>
                <a:lnTo>
                  <a:pt x="30890" y="13702"/>
                </a:lnTo>
                <a:lnTo>
                  <a:pt x="31187" y="13832"/>
                </a:lnTo>
                <a:lnTo>
                  <a:pt x="31483" y="13943"/>
                </a:lnTo>
                <a:lnTo>
                  <a:pt x="31799" y="14036"/>
                </a:lnTo>
                <a:lnTo>
                  <a:pt x="32114" y="14091"/>
                </a:lnTo>
                <a:lnTo>
                  <a:pt x="32410" y="14147"/>
                </a:lnTo>
                <a:lnTo>
                  <a:pt x="32726" y="14165"/>
                </a:lnTo>
                <a:lnTo>
                  <a:pt x="33059" y="14184"/>
                </a:lnTo>
                <a:lnTo>
                  <a:pt x="33374" y="14165"/>
                </a:lnTo>
                <a:lnTo>
                  <a:pt x="33690" y="14128"/>
                </a:lnTo>
                <a:lnTo>
                  <a:pt x="34005" y="14073"/>
                </a:lnTo>
                <a:lnTo>
                  <a:pt x="34320" y="13999"/>
                </a:lnTo>
                <a:lnTo>
                  <a:pt x="34635" y="13906"/>
                </a:lnTo>
                <a:lnTo>
                  <a:pt x="34950" y="13776"/>
                </a:lnTo>
                <a:lnTo>
                  <a:pt x="35266" y="13646"/>
                </a:lnTo>
                <a:lnTo>
                  <a:pt x="35562" y="13498"/>
                </a:lnTo>
                <a:lnTo>
                  <a:pt x="35878" y="13331"/>
                </a:lnTo>
                <a:lnTo>
                  <a:pt x="36174" y="13146"/>
                </a:lnTo>
                <a:lnTo>
                  <a:pt x="36452" y="12942"/>
                </a:lnTo>
                <a:lnTo>
                  <a:pt x="36730" y="12719"/>
                </a:lnTo>
                <a:lnTo>
                  <a:pt x="37009" y="12478"/>
                </a:lnTo>
                <a:lnTo>
                  <a:pt x="37268" y="12219"/>
                </a:lnTo>
                <a:lnTo>
                  <a:pt x="37528" y="11940"/>
                </a:lnTo>
                <a:lnTo>
                  <a:pt x="37769" y="11662"/>
                </a:lnTo>
                <a:lnTo>
                  <a:pt x="38010" y="11347"/>
                </a:lnTo>
                <a:lnTo>
                  <a:pt x="38214" y="11032"/>
                </a:lnTo>
                <a:lnTo>
                  <a:pt x="38436" y="10698"/>
                </a:lnTo>
                <a:lnTo>
                  <a:pt x="38622" y="10346"/>
                </a:lnTo>
                <a:lnTo>
                  <a:pt x="38807" y="9975"/>
                </a:lnTo>
                <a:lnTo>
                  <a:pt x="38974" y="9586"/>
                </a:lnTo>
                <a:lnTo>
                  <a:pt x="38937" y="9475"/>
                </a:lnTo>
                <a:lnTo>
                  <a:pt x="38900" y="9326"/>
                </a:lnTo>
                <a:lnTo>
                  <a:pt x="38863" y="8918"/>
                </a:lnTo>
                <a:lnTo>
                  <a:pt x="38807" y="8418"/>
                </a:lnTo>
                <a:lnTo>
                  <a:pt x="38733" y="7824"/>
                </a:lnTo>
                <a:lnTo>
                  <a:pt x="38622" y="7175"/>
                </a:lnTo>
                <a:lnTo>
                  <a:pt x="38547" y="6823"/>
                </a:lnTo>
                <a:lnTo>
                  <a:pt x="38455" y="6452"/>
                </a:lnTo>
                <a:lnTo>
                  <a:pt x="38362" y="6082"/>
                </a:lnTo>
                <a:lnTo>
                  <a:pt x="38251" y="5711"/>
                </a:lnTo>
                <a:lnTo>
                  <a:pt x="38102" y="5321"/>
                </a:lnTo>
                <a:lnTo>
                  <a:pt x="37954" y="4932"/>
                </a:lnTo>
                <a:lnTo>
                  <a:pt x="37769" y="4543"/>
                </a:lnTo>
                <a:lnTo>
                  <a:pt x="37565" y="4172"/>
                </a:lnTo>
                <a:lnTo>
                  <a:pt x="37342" y="3782"/>
                </a:lnTo>
                <a:lnTo>
                  <a:pt x="37083" y="3412"/>
                </a:lnTo>
                <a:lnTo>
                  <a:pt x="36805" y="3041"/>
                </a:lnTo>
                <a:lnTo>
                  <a:pt x="36489" y="2689"/>
                </a:lnTo>
                <a:lnTo>
                  <a:pt x="36137" y="2336"/>
                </a:lnTo>
                <a:lnTo>
                  <a:pt x="35748" y="2021"/>
                </a:lnTo>
                <a:lnTo>
                  <a:pt x="35321" y="1706"/>
                </a:lnTo>
                <a:lnTo>
                  <a:pt x="34858" y="1409"/>
                </a:lnTo>
                <a:lnTo>
                  <a:pt x="34357" y="1150"/>
                </a:lnTo>
                <a:lnTo>
                  <a:pt x="33819" y="909"/>
                </a:lnTo>
                <a:lnTo>
                  <a:pt x="33245" y="686"/>
                </a:lnTo>
                <a:lnTo>
                  <a:pt x="32614" y="482"/>
                </a:lnTo>
                <a:lnTo>
                  <a:pt x="31928" y="334"/>
                </a:lnTo>
                <a:lnTo>
                  <a:pt x="31205" y="204"/>
                </a:lnTo>
                <a:lnTo>
                  <a:pt x="30371" y="93"/>
                </a:lnTo>
                <a:lnTo>
                  <a:pt x="29574" y="37"/>
                </a:lnTo>
                <a:lnTo>
                  <a:pt x="2879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63" name="Google Shape;2463;p30"/>
          <p:cNvGrpSpPr/>
          <p:nvPr/>
        </p:nvGrpSpPr>
        <p:grpSpPr>
          <a:xfrm>
            <a:off x="8423989" y="-533405"/>
            <a:ext cx="591491" cy="2037135"/>
            <a:chOff x="1395700" y="238125"/>
            <a:chExt cx="1034075" cy="3561425"/>
          </a:xfrm>
        </p:grpSpPr>
        <p:sp>
          <p:nvSpPr>
            <p:cNvPr id="2464" name="Google Shape;2464;p30"/>
            <p:cNvSpPr/>
            <p:nvPr/>
          </p:nvSpPr>
          <p:spPr>
            <a:xfrm>
              <a:off x="1566525" y="238125"/>
              <a:ext cx="688150" cy="1740125"/>
            </a:xfrm>
            <a:custGeom>
              <a:avLst/>
              <a:gdLst/>
              <a:ahLst/>
              <a:cxnLst/>
              <a:rect l="l" t="t" r="r" b="b"/>
              <a:pathLst>
                <a:path w="27526" h="69605" extrusionOk="0">
                  <a:moveTo>
                    <a:pt x="13763" y="54502"/>
                  </a:moveTo>
                  <a:lnTo>
                    <a:pt x="26242" y="69019"/>
                  </a:lnTo>
                  <a:lnTo>
                    <a:pt x="1304" y="69019"/>
                  </a:lnTo>
                  <a:lnTo>
                    <a:pt x="13763" y="54502"/>
                  </a:lnTo>
                  <a:close/>
                  <a:moveTo>
                    <a:pt x="13405" y="0"/>
                  </a:moveTo>
                  <a:lnTo>
                    <a:pt x="13405" y="54030"/>
                  </a:lnTo>
                  <a:lnTo>
                    <a:pt x="1" y="69605"/>
                  </a:lnTo>
                  <a:lnTo>
                    <a:pt x="27526" y="69605"/>
                  </a:lnTo>
                  <a:lnTo>
                    <a:pt x="14575" y="54426"/>
                  </a:lnTo>
                  <a:lnTo>
                    <a:pt x="14499"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5" name="Google Shape;2465;p30"/>
            <p:cNvSpPr/>
            <p:nvPr/>
          </p:nvSpPr>
          <p:spPr>
            <a:xfrm>
              <a:off x="1904925" y="3321425"/>
              <a:ext cx="15600" cy="435650"/>
            </a:xfrm>
            <a:custGeom>
              <a:avLst/>
              <a:gdLst/>
              <a:ahLst/>
              <a:cxnLst/>
              <a:rect l="l" t="t" r="r" b="b"/>
              <a:pathLst>
                <a:path w="624" h="17426" extrusionOk="0">
                  <a:moveTo>
                    <a:pt x="1" y="0"/>
                  </a:moveTo>
                  <a:lnTo>
                    <a:pt x="1" y="17425"/>
                  </a:lnTo>
                  <a:lnTo>
                    <a:pt x="624" y="17425"/>
                  </a:lnTo>
                  <a:lnTo>
                    <a:pt x="624" y="0"/>
                  </a:lnTo>
                  <a:close/>
                </a:path>
              </a:pathLst>
            </a:custGeom>
            <a:solidFill>
              <a:srgbClr val="D70C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6" name="Google Shape;2466;p30"/>
            <p:cNvSpPr/>
            <p:nvPr/>
          </p:nvSpPr>
          <p:spPr>
            <a:xfrm>
              <a:off x="1904925" y="3321425"/>
              <a:ext cx="15600" cy="435650"/>
            </a:xfrm>
            <a:custGeom>
              <a:avLst/>
              <a:gdLst/>
              <a:ahLst/>
              <a:cxnLst/>
              <a:rect l="l" t="t" r="r" b="b"/>
              <a:pathLst>
                <a:path w="624" h="17426" fill="none" extrusionOk="0">
                  <a:moveTo>
                    <a:pt x="1" y="17425"/>
                  </a:moveTo>
                  <a:lnTo>
                    <a:pt x="624" y="17425"/>
                  </a:lnTo>
                  <a:lnTo>
                    <a:pt x="624" y="0"/>
                  </a:lnTo>
                  <a:lnTo>
                    <a:pt x="1" y="0"/>
                  </a:lnTo>
                  <a:lnTo>
                    <a:pt x="1" y="1742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 name="Google Shape;2467;p30"/>
            <p:cNvSpPr/>
            <p:nvPr/>
          </p:nvSpPr>
          <p:spPr>
            <a:xfrm>
              <a:off x="1896900" y="3313400"/>
              <a:ext cx="31650" cy="451700"/>
            </a:xfrm>
            <a:custGeom>
              <a:avLst/>
              <a:gdLst/>
              <a:ahLst/>
              <a:cxnLst/>
              <a:rect l="l" t="t" r="r" b="b"/>
              <a:pathLst>
                <a:path w="1266" h="18068" extrusionOk="0">
                  <a:moveTo>
                    <a:pt x="1" y="1"/>
                  </a:moveTo>
                  <a:lnTo>
                    <a:pt x="1" y="18067"/>
                  </a:lnTo>
                  <a:lnTo>
                    <a:pt x="1266" y="18067"/>
                  </a:lnTo>
                  <a:lnTo>
                    <a:pt x="126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8" name="Google Shape;2468;p30"/>
            <p:cNvSpPr/>
            <p:nvPr/>
          </p:nvSpPr>
          <p:spPr>
            <a:xfrm>
              <a:off x="1896900" y="3313400"/>
              <a:ext cx="31650" cy="451700"/>
            </a:xfrm>
            <a:custGeom>
              <a:avLst/>
              <a:gdLst/>
              <a:ahLst/>
              <a:cxnLst/>
              <a:rect l="l" t="t" r="r" b="b"/>
              <a:pathLst>
                <a:path w="1266" h="18068" fill="none" extrusionOk="0">
                  <a:moveTo>
                    <a:pt x="1266" y="18067"/>
                  </a:moveTo>
                  <a:lnTo>
                    <a:pt x="1" y="18067"/>
                  </a:lnTo>
                  <a:lnTo>
                    <a:pt x="1" y="1"/>
                  </a:lnTo>
                  <a:lnTo>
                    <a:pt x="1266" y="1"/>
                  </a:lnTo>
                  <a:lnTo>
                    <a:pt x="1266" y="1806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9" name="Google Shape;2469;p30"/>
            <p:cNvSpPr/>
            <p:nvPr/>
          </p:nvSpPr>
          <p:spPr>
            <a:xfrm>
              <a:off x="1864825" y="3704175"/>
              <a:ext cx="95825" cy="95375"/>
            </a:xfrm>
            <a:custGeom>
              <a:avLst/>
              <a:gdLst/>
              <a:ahLst/>
              <a:cxnLst/>
              <a:rect l="l" t="t" r="r" b="b"/>
              <a:pathLst>
                <a:path w="3833" h="3815" extrusionOk="0">
                  <a:moveTo>
                    <a:pt x="1718" y="1"/>
                  </a:moveTo>
                  <a:lnTo>
                    <a:pt x="1529" y="39"/>
                  </a:lnTo>
                  <a:lnTo>
                    <a:pt x="1340" y="76"/>
                  </a:lnTo>
                  <a:lnTo>
                    <a:pt x="1171" y="152"/>
                  </a:lnTo>
                  <a:lnTo>
                    <a:pt x="1001" y="227"/>
                  </a:lnTo>
                  <a:lnTo>
                    <a:pt x="850" y="322"/>
                  </a:lnTo>
                  <a:lnTo>
                    <a:pt x="699" y="435"/>
                  </a:lnTo>
                  <a:lnTo>
                    <a:pt x="566" y="548"/>
                  </a:lnTo>
                  <a:lnTo>
                    <a:pt x="434" y="699"/>
                  </a:lnTo>
                  <a:lnTo>
                    <a:pt x="321" y="831"/>
                  </a:lnTo>
                  <a:lnTo>
                    <a:pt x="227" y="1001"/>
                  </a:lnTo>
                  <a:lnTo>
                    <a:pt x="151" y="1171"/>
                  </a:lnTo>
                  <a:lnTo>
                    <a:pt x="94" y="1341"/>
                  </a:lnTo>
                  <a:lnTo>
                    <a:pt x="38" y="1530"/>
                  </a:lnTo>
                  <a:lnTo>
                    <a:pt x="19" y="1719"/>
                  </a:lnTo>
                  <a:lnTo>
                    <a:pt x="0" y="1908"/>
                  </a:lnTo>
                  <a:lnTo>
                    <a:pt x="19" y="2096"/>
                  </a:lnTo>
                  <a:lnTo>
                    <a:pt x="38" y="2304"/>
                  </a:lnTo>
                  <a:lnTo>
                    <a:pt x="94" y="2474"/>
                  </a:lnTo>
                  <a:lnTo>
                    <a:pt x="151" y="2663"/>
                  </a:lnTo>
                  <a:lnTo>
                    <a:pt x="227" y="2814"/>
                  </a:lnTo>
                  <a:lnTo>
                    <a:pt x="321" y="2984"/>
                  </a:lnTo>
                  <a:lnTo>
                    <a:pt x="434" y="3135"/>
                  </a:lnTo>
                  <a:lnTo>
                    <a:pt x="566" y="3267"/>
                  </a:lnTo>
                  <a:lnTo>
                    <a:pt x="699" y="3380"/>
                  </a:lnTo>
                  <a:lnTo>
                    <a:pt x="850" y="3493"/>
                  </a:lnTo>
                  <a:lnTo>
                    <a:pt x="1001" y="3588"/>
                  </a:lnTo>
                  <a:lnTo>
                    <a:pt x="1171" y="3663"/>
                  </a:lnTo>
                  <a:lnTo>
                    <a:pt x="1340" y="3739"/>
                  </a:lnTo>
                  <a:lnTo>
                    <a:pt x="1529" y="3776"/>
                  </a:lnTo>
                  <a:lnTo>
                    <a:pt x="1718" y="3814"/>
                  </a:lnTo>
                  <a:lnTo>
                    <a:pt x="2114" y="3814"/>
                  </a:lnTo>
                  <a:lnTo>
                    <a:pt x="2303" y="3776"/>
                  </a:lnTo>
                  <a:lnTo>
                    <a:pt x="2492" y="3739"/>
                  </a:lnTo>
                  <a:lnTo>
                    <a:pt x="2662" y="3663"/>
                  </a:lnTo>
                  <a:lnTo>
                    <a:pt x="2832" y="3588"/>
                  </a:lnTo>
                  <a:lnTo>
                    <a:pt x="2983" y="3493"/>
                  </a:lnTo>
                  <a:lnTo>
                    <a:pt x="3134" y="3380"/>
                  </a:lnTo>
                  <a:lnTo>
                    <a:pt x="3266" y="3267"/>
                  </a:lnTo>
                  <a:lnTo>
                    <a:pt x="3398" y="3135"/>
                  </a:lnTo>
                  <a:lnTo>
                    <a:pt x="3493" y="2984"/>
                  </a:lnTo>
                  <a:lnTo>
                    <a:pt x="3606" y="2814"/>
                  </a:lnTo>
                  <a:lnTo>
                    <a:pt x="3681" y="2663"/>
                  </a:lnTo>
                  <a:lnTo>
                    <a:pt x="3738" y="2474"/>
                  </a:lnTo>
                  <a:lnTo>
                    <a:pt x="3795" y="2304"/>
                  </a:lnTo>
                  <a:lnTo>
                    <a:pt x="3813" y="2096"/>
                  </a:lnTo>
                  <a:lnTo>
                    <a:pt x="3832" y="1908"/>
                  </a:lnTo>
                  <a:lnTo>
                    <a:pt x="3813" y="1719"/>
                  </a:lnTo>
                  <a:lnTo>
                    <a:pt x="3795" y="1530"/>
                  </a:lnTo>
                  <a:lnTo>
                    <a:pt x="3738" y="1341"/>
                  </a:lnTo>
                  <a:lnTo>
                    <a:pt x="3681" y="1171"/>
                  </a:lnTo>
                  <a:lnTo>
                    <a:pt x="3606" y="1001"/>
                  </a:lnTo>
                  <a:lnTo>
                    <a:pt x="3493" y="831"/>
                  </a:lnTo>
                  <a:lnTo>
                    <a:pt x="3398" y="699"/>
                  </a:lnTo>
                  <a:lnTo>
                    <a:pt x="3266" y="548"/>
                  </a:lnTo>
                  <a:lnTo>
                    <a:pt x="3134" y="435"/>
                  </a:lnTo>
                  <a:lnTo>
                    <a:pt x="2983" y="322"/>
                  </a:lnTo>
                  <a:lnTo>
                    <a:pt x="2832" y="227"/>
                  </a:lnTo>
                  <a:lnTo>
                    <a:pt x="2662" y="152"/>
                  </a:lnTo>
                  <a:lnTo>
                    <a:pt x="2492" y="76"/>
                  </a:lnTo>
                  <a:lnTo>
                    <a:pt x="2303" y="39"/>
                  </a:lnTo>
                  <a:lnTo>
                    <a:pt x="211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0" name="Google Shape;2470;p30"/>
            <p:cNvSpPr/>
            <p:nvPr/>
          </p:nvSpPr>
          <p:spPr>
            <a:xfrm>
              <a:off x="1395700" y="1923475"/>
              <a:ext cx="1034075" cy="1174725"/>
            </a:xfrm>
            <a:custGeom>
              <a:avLst/>
              <a:gdLst/>
              <a:ahLst/>
              <a:cxnLst/>
              <a:rect l="l" t="t" r="r" b="b"/>
              <a:pathLst>
                <a:path w="41363" h="46989" extrusionOk="0">
                  <a:moveTo>
                    <a:pt x="3455" y="1"/>
                  </a:moveTo>
                  <a:lnTo>
                    <a:pt x="0" y="3909"/>
                  </a:lnTo>
                  <a:lnTo>
                    <a:pt x="3455" y="7816"/>
                  </a:lnTo>
                  <a:lnTo>
                    <a:pt x="0" y="11743"/>
                  </a:lnTo>
                  <a:lnTo>
                    <a:pt x="3455" y="15651"/>
                  </a:lnTo>
                  <a:lnTo>
                    <a:pt x="0" y="19578"/>
                  </a:lnTo>
                  <a:lnTo>
                    <a:pt x="3455" y="23485"/>
                  </a:lnTo>
                  <a:lnTo>
                    <a:pt x="0" y="27393"/>
                  </a:lnTo>
                  <a:lnTo>
                    <a:pt x="3455" y="31320"/>
                  </a:lnTo>
                  <a:lnTo>
                    <a:pt x="0" y="35228"/>
                  </a:lnTo>
                  <a:lnTo>
                    <a:pt x="3455" y="39154"/>
                  </a:lnTo>
                  <a:lnTo>
                    <a:pt x="0" y="43062"/>
                  </a:lnTo>
                  <a:lnTo>
                    <a:pt x="3455" y="46989"/>
                  </a:lnTo>
                  <a:lnTo>
                    <a:pt x="37908" y="46989"/>
                  </a:lnTo>
                  <a:lnTo>
                    <a:pt x="41362" y="43062"/>
                  </a:lnTo>
                  <a:lnTo>
                    <a:pt x="37908" y="39154"/>
                  </a:lnTo>
                  <a:lnTo>
                    <a:pt x="41362" y="35228"/>
                  </a:lnTo>
                  <a:lnTo>
                    <a:pt x="37908" y="31320"/>
                  </a:lnTo>
                  <a:lnTo>
                    <a:pt x="41362" y="27393"/>
                  </a:lnTo>
                  <a:lnTo>
                    <a:pt x="37908" y="23485"/>
                  </a:lnTo>
                  <a:lnTo>
                    <a:pt x="41362" y="19578"/>
                  </a:lnTo>
                  <a:lnTo>
                    <a:pt x="37908" y="15651"/>
                  </a:lnTo>
                  <a:lnTo>
                    <a:pt x="41362" y="11743"/>
                  </a:lnTo>
                  <a:lnTo>
                    <a:pt x="37908" y="7816"/>
                  </a:lnTo>
                  <a:lnTo>
                    <a:pt x="41362" y="3909"/>
                  </a:lnTo>
                  <a:lnTo>
                    <a:pt x="3790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1" name="Google Shape;2471;p30"/>
            <p:cNvSpPr/>
            <p:nvPr/>
          </p:nvSpPr>
          <p:spPr>
            <a:xfrm>
              <a:off x="1395700" y="1923475"/>
              <a:ext cx="1034075" cy="1174725"/>
            </a:xfrm>
            <a:custGeom>
              <a:avLst/>
              <a:gdLst/>
              <a:ahLst/>
              <a:cxnLst/>
              <a:rect l="l" t="t" r="r" b="b"/>
              <a:pathLst>
                <a:path w="41363" h="46989" fill="none" extrusionOk="0">
                  <a:moveTo>
                    <a:pt x="3455" y="1"/>
                  </a:moveTo>
                  <a:lnTo>
                    <a:pt x="0" y="3909"/>
                  </a:lnTo>
                  <a:lnTo>
                    <a:pt x="3455" y="7816"/>
                  </a:lnTo>
                  <a:lnTo>
                    <a:pt x="0" y="11743"/>
                  </a:lnTo>
                  <a:lnTo>
                    <a:pt x="3455" y="15651"/>
                  </a:lnTo>
                  <a:lnTo>
                    <a:pt x="0" y="19578"/>
                  </a:lnTo>
                  <a:lnTo>
                    <a:pt x="3455" y="23485"/>
                  </a:lnTo>
                  <a:lnTo>
                    <a:pt x="0" y="27393"/>
                  </a:lnTo>
                  <a:lnTo>
                    <a:pt x="3455" y="31320"/>
                  </a:lnTo>
                  <a:lnTo>
                    <a:pt x="0" y="35228"/>
                  </a:lnTo>
                  <a:lnTo>
                    <a:pt x="3455" y="39154"/>
                  </a:lnTo>
                  <a:lnTo>
                    <a:pt x="0" y="43062"/>
                  </a:lnTo>
                  <a:lnTo>
                    <a:pt x="3455" y="46989"/>
                  </a:lnTo>
                  <a:lnTo>
                    <a:pt x="37908" y="46989"/>
                  </a:lnTo>
                  <a:lnTo>
                    <a:pt x="41362" y="43062"/>
                  </a:lnTo>
                  <a:lnTo>
                    <a:pt x="37908" y="39154"/>
                  </a:lnTo>
                  <a:lnTo>
                    <a:pt x="41362" y="35228"/>
                  </a:lnTo>
                  <a:lnTo>
                    <a:pt x="37908" y="31320"/>
                  </a:lnTo>
                  <a:lnTo>
                    <a:pt x="41362" y="27393"/>
                  </a:lnTo>
                  <a:lnTo>
                    <a:pt x="37908" y="23485"/>
                  </a:lnTo>
                  <a:lnTo>
                    <a:pt x="41362" y="19578"/>
                  </a:lnTo>
                  <a:lnTo>
                    <a:pt x="37908" y="15651"/>
                  </a:lnTo>
                  <a:lnTo>
                    <a:pt x="41362" y="11743"/>
                  </a:lnTo>
                  <a:lnTo>
                    <a:pt x="37908" y="7816"/>
                  </a:lnTo>
                  <a:lnTo>
                    <a:pt x="41362" y="3909"/>
                  </a:lnTo>
                  <a:lnTo>
                    <a:pt x="37908" y="1"/>
                  </a:lnTo>
                  <a:lnTo>
                    <a:pt x="345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2" name="Google Shape;2472;p30"/>
            <p:cNvSpPr/>
            <p:nvPr/>
          </p:nvSpPr>
          <p:spPr>
            <a:xfrm>
              <a:off x="2343375" y="2706450"/>
              <a:ext cx="25" cy="25"/>
            </a:xfrm>
            <a:custGeom>
              <a:avLst/>
              <a:gdLst/>
              <a:ahLst/>
              <a:cxnLst/>
              <a:rect l="l" t="t" r="r" b="b"/>
              <a:pathLst>
                <a:path w="1" h="1" extrusionOk="0">
                  <a:moveTo>
                    <a:pt x="1" y="1"/>
                  </a:moveTo>
                  <a:lnTo>
                    <a:pt x="1" y="1"/>
                  </a:lnTo>
                  <a:lnTo>
                    <a:pt x="1" y="1"/>
                  </a:lnTo>
                  <a:lnTo>
                    <a:pt x="1" y="1"/>
                  </a:lnTo>
                  <a:lnTo>
                    <a:pt x="1" y="1"/>
                  </a:lnTo>
                  <a:close/>
                </a:path>
              </a:pathLst>
            </a:custGeom>
            <a:solidFill>
              <a:srgbClr val="D86C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3" name="Google Shape;2473;p30"/>
            <p:cNvSpPr/>
            <p:nvPr/>
          </p:nvSpPr>
          <p:spPr>
            <a:xfrm>
              <a:off x="2343375" y="2706450"/>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4" name="Google Shape;2474;p30"/>
            <p:cNvSpPr/>
            <p:nvPr/>
          </p:nvSpPr>
          <p:spPr>
            <a:xfrm>
              <a:off x="1395700" y="2608300"/>
              <a:ext cx="1034075" cy="98175"/>
            </a:xfrm>
            <a:custGeom>
              <a:avLst/>
              <a:gdLst/>
              <a:ahLst/>
              <a:cxnLst/>
              <a:rect l="l" t="t" r="r" b="b"/>
              <a:pathLst>
                <a:path w="41363" h="3927" extrusionOk="0">
                  <a:moveTo>
                    <a:pt x="0" y="0"/>
                  </a:moveTo>
                  <a:lnTo>
                    <a:pt x="3455" y="3927"/>
                  </a:lnTo>
                  <a:lnTo>
                    <a:pt x="37908" y="3927"/>
                  </a:lnTo>
                  <a:lnTo>
                    <a:pt x="41362" y="0"/>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5" name="Google Shape;2475;p30"/>
            <p:cNvSpPr/>
            <p:nvPr/>
          </p:nvSpPr>
          <p:spPr>
            <a:xfrm>
              <a:off x="1395700" y="2608300"/>
              <a:ext cx="1034075" cy="98175"/>
            </a:xfrm>
            <a:custGeom>
              <a:avLst/>
              <a:gdLst/>
              <a:ahLst/>
              <a:cxnLst/>
              <a:rect l="l" t="t" r="r" b="b"/>
              <a:pathLst>
                <a:path w="41363" h="3927" fill="none" extrusionOk="0">
                  <a:moveTo>
                    <a:pt x="41362" y="0"/>
                  </a:moveTo>
                  <a:lnTo>
                    <a:pt x="0" y="0"/>
                  </a:lnTo>
                  <a:lnTo>
                    <a:pt x="0" y="0"/>
                  </a:lnTo>
                  <a:lnTo>
                    <a:pt x="3455" y="3927"/>
                  </a:lnTo>
                  <a:lnTo>
                    <a:pt x="3455" y="3927"/>
                  </a:lnTo>
                  <a:lnTo>
                    <a:pt x="37908" y="3927"/>
                  </a:lnTo>
                  <a:lnTo>
                    <a:pt x="37908" y="3927"/>
                  </a:lnTo>
                  <a:lnTo>
                    <a:pt x="41362" y="0"/>
                  </a:lnTo>
                  <a:lnTo>
                    <a:pt x="4136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6" name="Google Shape;2476;p30"/>
            <p:cNvSpPr/>
            <p:nvPr/>
          </p:nvSpPr>
          <p:spPr>
            <a:xfrm>
              <a:off x="1395700" y="2803675"/>
              <a:ext cx="1034075" cy="99150"/>
            </a:xfrm>
            <a:custGeom>
              <a:avLst/>
              <a:gdLst/>
              <a:ahLst/>
              <a:cxnLst/>
              <a:rect l="l" t="t" r="r" b="b"/>
              <a:pathLst>
                <a:path w="41363" h="3966" extrusionOk="0">
                  <a:moveTo>
                    <a:pt x="19" y="1"/>
                  </a:moveTo>
                  <a:lnTo>
                    <a:pt x="0" y="20"/>
                  </a:lnTo>
                  <a:lnTo>
                    <a:pt x="3455" y="3946"/>
                  </a:lnTo>
                  <a:lnTo>
                    <a:pt x="3436" y="3965"/>
                  </a:lnTo>
                  <a:lnTo>
                    <a:pt x="37927" y="3965"/>
                  </a:lnTo>
                  <a:lnTo>
                    <a:pt x="37908" y="3946"/>
                  </a:lnTo>
                  <a:lnTo>
                    <a:pt x="41362" y="20"/>
                  </a:lnTo>
                  <a:lnTo>
                    <a:pt x="41344" y="1"/>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7" name="Google Shape;2477;p30"/>
            <p:cNvSpPr/>
            <p:nvPr/>
          </p:nvSpPr>
          <p:spPr>
            <a:xfrm>
              <a:off x="1395700" y="2803675"/>
              <a:ext cx="1034075" cy="99150"/>
            </a:xfrm>
            <a:custGeom>
              <a:avLst/>
              <a:gdLst/>
              <a:ahLst/>
              <a:cxnLst/>
              <a:rect l="l" t="t" r="r" b="b"/>
              <a:pathLst>
                <a:path w="41363" h="3966" fill="none" extrusionOk="0">
                  <a:moveTo>
                    <a:pt x="41344" y="1"/>
                  </a:moveTo>
                  <a:lnTo>
                    <a:pt x="19" y="1"/>
                  </a:lnTo>
                  <a:lnTo>
                    <a:pt x="0" y="20"/>
                  </a:lnTo>
                  <a:lnTo>
                    <a:pt x="3455" y="3946"/>
                  </a:lnTo>
                  <a:lnTo>
                    <a:pt x="3436" y="3965"/>
                  </a:lnTo>
                  <a:lnTo>
                    <a:pt x="37927" y="3965"/>
                  </a:lnTo>
                  <a:lnTo>
                    <a:pt x="37908" y="3946"/>
                  </a:lnTo>
                  <a:lnTo>
                    <a:pt x="41362" y="20"/>
                  </a:lnTo>
                  <a:lnTo>
                    <a:pt x="4134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8" name="Google Shape;2478;p30"/>
            <p:cNvSpPr/>
            <p:nvPr/>
          </p:nvSpPr>
          <p:spPr>
            <a:xfrm>
              <a:off x="1395700" y="2999075"/>
              <a:ext cx="1034075" cy="98200"/>
            </a:xfrm>
            <a:custGeom>
              <a:avLst/>
              <a:gdLst/>
              <a:ahLst/>
              <a:cxnLst/>
              <a:rect l="l" t="t" r="r" b="b"/>
              <a:pathLst>
                <a:path w="41363" h="3928" extrusionOk="0">
                  <a:moveTo>
                    <a:pt x="19" y="1"/>
                  </a:moveTo>
                  <a:lnTo>
                    <a:pt x="0" y="38"/>
                  </a:lnTo>
                  <a:lnTo>
                    <a:pt x="3417" y="3927"/>
                  </a:lnTo>
                  <a:lnTo>
                    <a:pt x="3455" y="3889"/>
                  </a:lnTo>
                  <a:lnTo>
                    <a:pt x="37908" y="3889"/>
                  </a:lnTo>
                  <a:lnTo>
                    <a:pt x="37945" y="3927"/>
                  </a:lnTo>
                  <a:lnTo>
                    <a:pt x="41362" y="38"/>
                  </a:lnTo>
                  <a:lnTo>
                    <a:pt x="41344" y="1"/>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9" name="Google Shape;2479;p30"/>
            <p:cNvSpPr/>
            <p:nvPr/>
          </p:nvSpPr>
          <p:spPr>
            <a:xfrm>
              <a:off x="1395700" y="2999075"/>
              <a:ext cx="1034075" cy="98200"/>
            </a:xfrm>
            <a:custGeom>
              <a:avLst/>
              <a:gdLst/>
              <a:ahLst/>
              <a:cxnLst/>
              <a:rect l="l" t="t" r="r" b="b"/>
              <a:pathLst>
                <a:path w="41363" h="3928" fill="none" extrusionOk="0">
                  <a:moveTo>
                    <a:pt x="41344" y="1"/>
                  </a:moveTo>
                  <a:lnTo>
                    <a:pt x="19" y="1"/>
                  </a:lnTo>
                  <a:lnTo>
                    <a:pt x="0" y="38"/>
                  </a:lnTo>
                  <a:lnTo>
                    <a:pt x="3417" y="3927"/>
                  </a:lnTo>
                  <a:lnTo>
                    <a:pt x="3455" y="3889"/>
                  </a:lnTo>
                  <a:lnTo>
                    <a:pt x="37908" y="3889"/>
                  </a:lnTo>
                  <a:lnTo>
                    <a:pt x="37945" y="3927"/>
                  </a:lnTo>
                  <a:lnTo>
                    <a:pt x="41362" y="38"/>
                  </a:lnTo>
                  <a:lnTo>
                    <a:pt x="4134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0" name="Google Shape;2480;p30"/>
            <p:cNvSpPr/>
            <p:nvPr/>
          </p:nvSpPr>
          <p:spPr>
            <a:xfrm>
              <a:off x="1454200" y="2413850"/>
              <a:ext cx="974625" cy="96300"/>
            </a:xfrm>
            <a:custGeom>
              <a:avLst/>
              <a:gdLst/>
              <a:ahLst/>
              <a:cxnLst/>
              <a:rect l="l" t="t" r="r" b="b"/>
              <a:pathLst>
                <a:path w="38985" h="3852" extrusionOk="0">
                  <a:moveTo>
                    <a:pt x="1" y="2606"/>
                  </a:moveTo>
                  <a:lnTo>
                    <a:pt x="1096" y="3852"/>
                  </a:lnTo>
                  <a:lnTo>
                    <a:pt x="1096" y="3852"/>
                  </a:lnTo>
                  <a:lnTo>
                    <a:pt x="1" y="2606"/>
                  </a:lnTo>
                  <a:close/>
                  <a:moveTo>
                    <a:pt x="38985" y="0"/>
                  </a:moveTo>
                  <a:lnTo>
                    <a:pt x="38985" y="0"/>
                  </a:lnTo>
                  <a:lnTo>
                    <a:pt x="38211" y="888"/>
                  </a:lnTo>
                  <a:lnTo>
                    <a:pt x="38985" y="0"/>
                  </a:lnTo>
                  <a:close/>
                </a:path>
              </a:pathLst>
            </a:custGeom>
            <a:solidFill>
              <a:srgbClr val="D86C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1" name="Google Shape;2481;p30"/>
            <p:cNvSpPr/>
            <p:nvPr/>
          </p:nvSpPr>
          <p:spPr>
            <a:xfrm>
              <a:off x="1454200" y="2478975"/>
              <a:ext cx="27400" cy="31175"/>
            </a:xfrm>
            <a:custGeom>
              <a:avLst/>
              <a:gdLst/>
              <a:ahLst/>
              <a:cxnLst/>
              <a:rect l="l" t="t" r="r" b="b"/>
              <a:pathLst>
                <a:path w="1096" h="1247" fill="none" extrusionOk="0">
                  <a:moveTo>
                    <a:pt x="1" y="1"/>
                  </a:moveTo>
                  <a:lnTo>
                    <a:pt x="1096" y="1247"/>
                  </a:lnTo>
                  <a:lnTo>
                    <a:pt x="1096" y="1247"/>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2" name="Google Shape;2482;p30"/>
            <p:cNvSpPr/>
            <p:nvPr/>
          </p:nvSpPr>
          <p:spPr>
            <a:xfrm>
              <a:off x="1396625" y="2413850"/>
              <a:ext cx="1032200" cy="96300"/>
            </a:xfrm>
            <a:custGeom>
              <a:avLst/>
              <a:gdLst/>
              <a:ahLst/>
              <a:cxnLst/>
              <a:rect l="l" t="t" r="r" b="b"/>
              <a:pathLst>
                <a:path w="41288" h="3852" extrusionOk="0">
                  <a:moveTo>
                    <a:pt x="1" y="0"/>
                  </a:moveTo>
                  <a:lnTo>
                    <a:pt x="2304" y="2606"/>
                  </a:lnTo>
                  <a:lnTo>
                    <a:pt x="3399" y="3852"/>
                  </a:lnTo>
                  <a:lnTo>
                    <a:pt x="37890" y="3852"/>
                  </a:lnTo>
                  <a:lnTo>
                    <a:pt x="40514" y="888"/>
                  </a:lnTo>
                  <a:lnTo>
                    <a:pt x="41288" y="0"/>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3" name="Google Shape;2483;p30"/>
            <p:cNvSpPr/>
            <p:nvPr/>
          </p:nvSpPr>
          <p:spPr>
            <a:xfrm>
              <a:off x="1396625" y="2413850"/>
              <a:ext cx="1032200" cy="96300"/>
            </a:xfrm>
            <a:custGeom>
              <a:avLst/>
              <a:gdLst/>
              <a:ahLst/>
              <a:cxnLst/>
              <a:rect l="l" t="t" r="r" b="b"/>
              <a:pathLst>
                <a:path w="41288" h="3852" fill="none" extrusionOk="0">
                  <a:moveTo>
                    <a:pt x="41288" y="0"/>
                  </a:moveTo>
                  <a:lnTo>
                    <a:pt x="1" y="0"/>
                  </a:lnTo>
                  <a:lnTo>
                    <a:pt x="2304" y="2606"/>
                  </a:lnTo>
                  <a:lnTo>
                    <a:pt x="3399" y="3852"/>
                  </a:lnTo>
                  <a:lnTo>
                    <a:pt x="37890" y="3852"/>
                  </a:lnTo>
                  <a:lnTo>
                    <a:pt x="40514" y="888"/>
                  </a:lnTo>
                  <a:lnTo>
                    <a:pt x="4128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4" name="Google Shape;2484;p30"/>
            <p:cNvSpPr/>
            <p:nvPr/>
          </p:nvSpPr>
          <p:spPr>
            <a:xfrm>
              <a:off x="1395700" y="2021175"/>
              <a:ext cx="1034075" cy="96300"/>
            </a:xfrm>
            <a:custGeom>
              <a:avLst/>
              <a:gdLst/>
              <a:ahLst/>
              <a:cxnLst/>
              <a:rect l="l" t="t" r="r" b="b"/>
              <a:pathLst>
                <a:path w="41363" h="3852" extrusionOk="0">
                  <a:moveTo>
                    <a:pt x="0" y="1"/>
                  </a:moveTo>
                  <a:lnTo>
                    <a:pt x="0" y="1"/>
                  </a:lnTo>
                  <a:lnTo>
                    <a:pt x="3379" y="3852"/>
                  </a:lnTo>
                  <a:lnTo>
                    <a:pt x="3379" y="3852"/>
                  </a:lnTo>
                  <a:lnTo>
                    <a:pt x="0" y="1"/>
                  </a:lnTo>
                  <a:close/>
                  <a:moveTo>
                    <a:pt x="41362" y="1"/>
                  </a:moveTo>
                  <a:lnTo>
                    <a:pt x="41362" y="1"/>
                  </a:lnTo>
                  <a:lnTo>
                    <a:pt x="37983" y="3852"/>
                  </a:lnTo>
                  <a:lnTo>
                    <a:pt x="37983" y="3852"/>
                  </a:lnTo>
                  <a:lnTo>
                    <a:pt x="41362" y="1"/>
                  </a:lnTo>
                  <a:close/>
                </a:path>
              </a:pathLst>
            </a:custGeom>
            <a:solidFill>
              <a:srgbClr val="D86C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5" name="Google Shape;2485;p30"/>
            <p:cNvSpPr/>
            <p:nvPr/>
          </p:nvSpPr>
          <p:spPr>
            <a:xfrm>
              <a:off x="1395700" y="2021175"/>
              <a:ext cx="84500" cy="96300"/>
            </a:xfrm>
            <a:custGeom>
              <a:avLst/>
              <a:gdLst/>
              <a:ahLst/>
              <a:cxnLst/>
              <a:rect l="l" t="t" r="r" b="b"/>
              <a:pathLst>
                <a:path w="3380" h="3852" fill="none" extrusionOk="0">
                  <a:moveTo>
                    <a:pt x="0" y="1"/>
                  </a:moveTo>
                  <a:lnTo>
                    <a:pt x="0" y="1"/>
                  </a:lnTo>
                  <a:lnTo>
                    <a:pt x="3379" y="3852"/>
                  </a:lnTo>
                  <a:lnTo>
                    <a:pt x="3379" y="3852"/>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6" name="Google Shape;2486;p30"/>
            <p:cNvSpPr/>
            <p:nvPr/>
          </p:nvSpPr>
          <p:spPr>
            <a:xfrm>
              <a:off x="2345275" y="2021175"/>
              <a:ext cx="84500" cy="96300"/>
            </a:xfrm>
            <a:custGeom>
              <a:avLst/>
              <a:gdLst/>
              <a:ahLst/>
              <a:cxnLst/>
              <a:rect l="l" t="t" r="r" b="b"/>
              <a:pathLst>
                <a:path w="3380" h="3852" fill="none" extrusionOk="0">
                  <a:moveTo>
                    <a:pt x="3379" y="1"/>
                  </a:moveTo>
                  <a:lnTo>
                    <a:pt x="3379" y="1"/>
                  </a:lnTo>
                  <a:lnTo>
                    <a:pt x="0" y="3852"/>
                  </a:lnTo>
                  <a:lnTo>
                    <a:pt x="0" y="3852"/>
                  </a:lnTo>
                  <a:lnTo>
                    <a:pt x="337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7" name="Google Shape;2487;p30"/>
            <p:cNvSpPr/>
            <p:nvPr/>
          </p:nvSpPr>
          <p:spPr>
            <a:xfrm>
              <a:off x="1395700" y="2021175"/>
              <a:ext cx="1034075" cy="96300"/>
            </a:xfrm>
            <a:custGeom>
              <a:avLst/>
              <a:gdLst/>
              <a:ahLst/>
              <a:cxnLst/>
              <a:rect l="l" t="t" r="r" b="b"/>
              <a:pathLst>
                <a:path w="41363" h="3852" extrusionOk="0">
                  <a:moveTo>
                    <a:pt x="0" y="1"/>
                  </a:moveTo>
                  <a:lnTo>
                    <a:pt x="3379" y="3852"/>
                  </a:lnTo>
                  <a:lnTo>
                    <a:pt x="37983" y="3852"/>
                  </a:lnTo>
                  <a:lnTo>
                    <a:pt x="41362" y="1"/>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8" name="Google Shape;2488;p30"/>
            <p:cNvSpPr/>
            <p:nvPr/>
          </p:nvSpPr>
          <p:spPr>
            <a:xfrm>
              <a:off x="1395700" y="2021175"/>
              <a:ext cx="1034075" cy="96300"/>
            </a:xfrm>
            <a:custGeom>
              <a:avLst/>
              <a:gdLst/>
              <a:ahLst/>
              <a:cxnLst/>
              <a:rect l="l" t="t" r="r" b="b"/>
              <a:pathLst>
                <a:path w="41363" h="3852" fill="none" extrusionOk="0">
                  <a:moveTo>
                    <a:pt x="41362" y="1"/>
                  </a:moveTo>
                  <a:lnTo>
                    <a:pt x="0" y="1"/>
                  </a:lnTo>
                  <a:lnTo>
                    <a:pt x="3379" y="3852"/>
                  </a:lnTo>
                  <a:lnTo>
                    <a:pt x="37983" y="3852"/>
                  </a:lnTo>
                  <a:lnTo>
                    <a:pt x="41362"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9" name="Google Shape;2489;p30"/>
            <p:cNvSpPr/>
            <p:nvPr/>
          </p:nvSpPr>
          <p:spPr>
            <a:xfrm>
              <a:off x="1395700" y="2216100"/>
              <a:ext cx="1034075" cy="975"/>
            </a:xfrm>
            <a:custGeom>
              <a:avLst/>
              <a:gdLst/>
              <a:ahLst/>
              <a:cxnLst/>
              <a:rect l="l" t="t" r="r" b="b"/>
              <a:pathLst>
                <a:path w="41363" h="39" extrusionOk="0">
                  <a:moveTo>
                    <a:pt x="19" y="0"/>
                  </a:moveTo>
                  <a:lnTo>
                    <a:pt x="19" y="0"/>
                  </a:lnTo>
                  <a:lnTo>
                    <a:pt x="0" y="38"/>
                  </a:lnTo>
                  <a:lnTo>
                    <a:pt x="19" y="0"/>
                  </a:lnTo>
                  <a:close/>
                  <a:moveTo>
                    <a:pt x="41344" y="0"/>
                  </a:moveTo>
                  <a:lnTo>
                    <a:pt x="41344" y="0"/>
                  </a:lnTo>
                  <a:lnTo>
                    <a:pt x="41362" y="38"/>
                  </a:lnTo>
                  <a:lnTo>
                    <a:pt x="41344" y="0"/>
                  </a:lnTo>
                  <a:close/>
                </a:path>
              </a:pathLst>
            </a:custGeom>
            <a:solidFill>
              <a:srgbClr val="D86C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0" name="Google Shape;2490;p30"/>
            <p:cNvSpPr/>
            <p:nvPr/>
          </p:nvSpPr>
          <p:spPr>
            <a:xfrm>
              <a:off x="1395700" y="2216100"/>
              <a:ext cx="475" cy="975"/>
            </a:xfrm>
            <a:custGeom>
              <a:avLst/>
              <a:gdLst/>
              <a:ahLst/>
              <a:cxnLst/>
              <a:rect l="l" t="t" r="r" b="b"/>
              <a:pathLst>
                <a:path w="19" h="39" fill="none" extrusionOk="0">
                  <a:moveTo>
                    <a:pt x="19" y="0"/>
                  </a:moveTo>
                  <a:lnTo>
                    <a:pt x="19" y="0"/>
                  </a:lnTo>
                  <a:lnTo>
                    <a:pt x="0" y="38"/>
                  </a:lnTo>
                  <a:lnTo>
                    <a:pt x="1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1" name="Google Shape;2491;p30"/>
            <p:cNvSpPr/>
            <p:nvPr/>
          </p:nvSpPr>
          <p:spPr>
            <a:xfrm>
              <a:off x="1395700" y="2216100"/>
              <a:ext cx="1034075" cy="98175"/>
            </a:xfrm>
            <a:custGeom>
              <a:avLst/>
              <a:gdLst/>
              <a:ahLst/>
              <a:cxnLst/>
              <a:rect l="l" t="t" r="r" b="b"/>
              <a:pathLst>
                <a:path w="41363" h="3927" extrusionOk="0">
                  <a:moveTo>
                    <a:pt x="19" y="0"/>
                  </a:moveTo>
                  <a:lnTo>
                    <a:pt x="0" y="38"/>
                  </a:lnTo>
                  <a:lnTo>
                    <a:pt x="3436" y="3927"/>
                  </a:lnTo>
                  <a:lnTo>
                    <a:pt x="37927" y="3927"/>
                  </a:lnTo>
                  <a:lnTo>
                    <a:pt x="41362" y="38"/>
                  </a:lnTo>
                  <a:lnTo>
                    <a:pt x="41344" y="0"/>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2" name="Google Shape;2492;p30"/>
            <p:cNvSpPr/>
            <p:nvPr/>
          </p:nvSpPr>
          <p:spPr>
            <a:xfrm>
              <a:off x="1395700" y="2216100"/>
              <a:ext cx="1034075" cy="98175"/>
            </a:xfrm>
            <a:custGeom>
              <a:avLst/>
              <a:gdLst/>
              <a:ahLst/>
              <a:cxnLst/>
              <a:rect l="l" t="t" r="r" b="b"/>
              <a:pathLst>
                <a:path w="41363" h="3927" fill="none" extrusionOk="0">
                  <a:moveTo>
                    <a:pt x="41344" y="0"/>
                  </a:moveTo>
                  <a:lnTo>
                    <a:pt x="19" y="0"/>
                  </a:lnTo>
                  <a:lnTo>
                    <a:pt x="0" y="38"/>
                  </a:lnTo>
                  <a:lnTo>
                    <a:pt x="3436" y="3927"/>
                  </a:lnTo>
                  <a:lnTo>
                    <a:pt x="37927" y="3927"/>
                  </a:lnTo>
                  <a:lnTo>
                    <a:pt x="41362" y="38"/>
                  </a:lnTo>
                  <a:lnTo>
                    <a:pt x="4134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3" name="Google Shape;2493;p30"/>
            <p:cNvSpPr/>
            <p:nvPr/>
          </p:nvSpPr>
          <p:spPr>
            <a:xfrm>
              <a:off x="1395700" y="3096300"/>
              <a:ext cx="1034075" cy="387025"/>
            </a:xfrm>
            <a:custGeom>
              <a:avLst/>
              <a:gdLst/>
              <a:ahLst/>
              <a:cxnLst/>
              <a:rect l="l" t="t" r="r" b="b"/>
              <a:pathLst>
                <a:path w="41363" h="15481" extrusionOk="0">
                  <a:moveTo>
                    <a:pt x="3455" y="0"/>
                  </a:moveTo>
                  <a:lnTo>
                    <a:pt x="0" y="3908"/>
                  </a:lnTo>
                  <a:lnTo>
                    <a:pt x="3455" y="7835"/>
                  </a:lnTo>
                  <a:lnTo>
                    <a:pt x="0" y="11743"/>
                  </a:lnTo>
                  <a:lnTo>
                    <a:pt x="3285" y="15481"/>
                  </a:lnTo>
                  <a:lnTo>
                    <a:pt x="38078" y="15481"/>
                  </a:lnTo>
                  <a:lnTo>
                    <a:pt x="41362" y="11743"/>
                  </a:lnTo>
                  <a:lnTo>
                    <a:pt x="37908" y="7835"/>
                  </a:lnTo>
                  <a:lnTo>
                    <a:pt x="41362" y="3908"/>
                  </a:lnTo>
                  <a:lnTo>
                    <a:pt x="3790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4" name="Google Shape;2494;p30"/>
            <p:cNvSpPr/>
            <p:nvPr/>
          </p:nvSpPr>
          <p:spPr>
            <a:xfrm>
              <a:off x="1395700" y="3096300"/>
              <a:ext cx="1034075" cy="387025"/>
            </a:xfrm>
            <a:custGeom>
              <a:avLst/>
              <a:gdLst/>
              <a:ahLst/>
              <a:cxnLst/>
              <a:rect l="l" t="t" r="r" b="b"/>
              <a:pathLst>
                <a:path w="41363" h="15481" fill="none" extrusionOk="0">
                  <a:moveTo>
                    <a:pt x="38078" y="15481"/>
                  </a:moveTo>
                  <a:lnTo>
                    <a:pt x="3285" y="15481"/>
                  </a:lnTo>
                  <a:lnTo>
                    <a:pt x="0" y="11743"/>
                  </a:lnTo>
                  <a:lnTo>
                    <a:pt x="3455" y="7835"/>
                  </a:lnTo>
                  <a:lnTo>
                    <a:pt x="0" y="3908"/>
                  </a:lnTo>
                  <a:lnTo>
                    <a:pt x="3455" y="0"/>
                  </a:lnTo>
                  <a:lnTo>
                    <a:pt x="37908" y="0"/>
                  </a:lnTo>
                  <a:lnTo>
                    <a:pt x="41362" y="3908"/>
                  </a:lnTo>
                  <a:lnTo>
                    <a:pt x="37908" y="7835"/>
                  </a:lnTo>
                  <a:lnTo>
                    <a:pt x="41362" y="11743"/>
                  </a:lnTo>
                  <a:lnTo>
                    <a:pt x="38078" y="1548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5" name="Google Shape;2495;p30"/>
            <p:cNvSpPr/>
            <p:nvPr/>
          </p:nvSpPr>
          <p:spPr>
            <a:xfrm>
              <a:off x="1395700" y="3194475"/>
              <a:ext cx="1034075" cy="95825"/>
            </a:xfrm>
            <a:custGeom>
              <a:avLst/>
              <a:gdLst/>
              <a:ahLst/>
              <a:cxnLst/>
              <a:rect l="l" t="t" r="r" b="b"/>
              <a:pathLst>
                <a:path w="41363" h="3833" extrusionOk="0">
                  <a:moveTo>
                    <a:pt x="0" y="0"/>
                  </a:moveTo>
                  <a:lnTo>
                    <a:pt x="0" y="0"/>
                  </a:lnTo>
                  <a:lnTo>
                    <a:pt x="2341" y="2643"/>
                  </a:lnTo>
                  <a:lnTo>
                    <a:pt x="0" y="0"/>
                  </a:lnTo>
                  <a:close/>
                  <a:moveTo>
                    <a:pt x="41362" y="0"/>
                  </a:moveTo>
                  <a:lnTo>
                    <a:pt x="41362" y="0"/>
                  </a:lnTo>
                  <a:lnTo>
                    <a:pt x="37983" y="3832"/>
                  </a:lnTo>
                  <a:lnTo>
                    <a:pt x="37983" y="3832"/>
                  </a:lnTo>
                  <a:lnTo>
                    <a:pt x="41362" y="0"/>
                  </a:lnTo>
                  <a:close/>
                </a:path>
              </a:pathLst>
            </a:custGeom>
            <a:solidFill>
              <a:srgbClr val="D86C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6" name="Google Shape;2496;p30"/>
            <p:cNvSpPr/>
            <p:nvPr/>
          </p:nvSpPr>
          <p:spPr>
            <a:xfrm>
              <a:off x="1395700" y="3194475"/>
              <a:ext cx="58525" cy="66100"/>
            </a:xfrm>
            <a:custGeom>
              <a:avLst/>
              <a:gdLst/>
              <a:ahLst/>
              <a:cxnLst/>
              <a:rect l="l" t="t" r="r" b="b"/>
              <a:pathLst>
                <a:path w="2341" h="2644" fill="none" extrusionOk="0">
                  <a:moveTo>
                    <a:pt x="0" y="0"/>
                  </a:moveTo>
                  <a:lnTo>
                    <a:pt x="0" y="0"/>
                  </a:lnTo>
                  <a:lnTo>
                    <a:pt x="2341" y="2643"/>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7" name="Google Shape;2497;p30"/>
            <p:cNvSpPr/>
            <p:nvPr/>
          </p:nvSpPr>
          <p:spPr>
            <a:xfrm>
              <a:off x="2345275" y="3194475"/>
              <a:ext cx="84500" cy="95825"/>
            </a:xfrm>
            <a:custGeom>
              <a:avLst/>
              <a:gdLst/>
              <a:ahLst/>
              <a:cxnLst/>
              <a:rect l="l" t="t" r="r" b="b"/>
              <a:pathLst>
                <a:path w="3380" h="3833" fill="none" extrusionOk="0">
                  <a:moveTo>
                    <a:pt x="3379" y="0"/>
                  </a:moveTo>
                  <a:lnTo>
                    <a:pt x="3379" y="0"/>
                  </a:lnTo>
                  <a:lnTo>
                    <a:pt x="0" y="3832"/>
                  </a:lnTo>
                  <a:lnTo>
                    <a:pt x="0" y="3832"/>
                  </a:lnTo>
                  <a:lnTo>
                    <a:pt x="337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8" name="Google Shape;2498;p30"/>
            <p:cNvSpPr/>
            <p:nvPr/>
          </p:nvSpPr>
          <p:spPr>
            <a:xfrm>
              <a:off x="1395700" y="3194475"/>
              <a:ext cx="1034075" cy="95825"/>
            </a:xfrm>
            <a:custGeom>
              <a:avLst/>
              <a:gdLst/>
              <a:ahLst/>
              <a:cxnLst/>
              <a:rect l="l" t="t" r="r" b="b"/>
              <a:pathLst>
                <a:path w="41363" h="3833" extrusionOk="0">
                  <a:moveTo>
                    <a:pt x="0" y="0"/>
                  </a:moveTo>
                  <a:lnTo>
                    <a:pt x="2341" y="2643"/>
                  </a:lnTo>
                  <a:lnTo>
                    <a:pt x="3379" y="3832"/>
                  </a:lnTo>
                  <a:lnTo>
                    <a:pt x="37983" y="3832"/>
                  </a:lnTo>
                  <a:lnTo>
                    <a:pt x="41362" y="0"/>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9" name="Google Shape;2499;p30"/>
            <p:cNvSpPr/>
            <p:nvPr/>
          </p:nvSpPr>
          <p:spPr>
            <a:xfrm>
              <a:off x="1395700" y="3194475"/>
              <a:ext cx="1034075" cy="95825"/>
            </a:xfrm>
            <a:custGeom>
              <a:avLst/>
              <a:gdLst/>
              <a:ahLst/>
              <a:cxnLst/>
              <a:rect l="l" t="t" r="r" b="b"/>
              <a:pathLst>
                <a:path w="41363" h="3833" fill="none" extrusionOk="0">
                  <a:moveTo>
                    <a:pt x="41362" y="0"/>
                  </a:moveTo>
                  <a:lnTo>
                    <a:pt x="0" y="0"/>
                  </a:lnTo>
                  <a:lnTo>
                    <a:pt x="2341" y="2643"/>
                  </a:lnTo>
                  <a:lnTo>
                    <a:pt x="3379" y="3832"/>
                  </a:lnTo>
                  <a:lnTo>
                    <a:pt x="37983" y="3832"/>
                  </a:lnTo>
                  <a:lnTo>
                    <a:pt x="4136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0" name="Google Shape;2500;p30"/>
            <p:cNvSpPr/>
            <p:nvPr/>
          </p:nvSpPr>
          <p:spPr>
            <a:xfrm>
              <a:off x="1395700" y="3389850"/>
              <a:ext cx="1034075" cy="97250"/>
            </a:xfrm>
            <a:custGeom>
              <a:avLst/>
              <a:gdLst/>
              <a:ahLst/>
              <a:cxnLst/>
              <a:rect l="l" t="t" r="r" b="b"/>
              <a:pathLst>
                <a:path w="41363" h="3890" extrusionOk="0">
                  <a:moveTo>
                    <a:pt x="0" y="1"/>
                  </a:moveTo>
                  <a:lnTo>
                    <a:pt x="3285" y="3739"/>
                  </a:lnTo>
                  <a:lnTo>
                    <a:pt x="3302" y="3739"/>
                  </a:lnTo>
                  <a:lnTo>
                    <a:pt x="0" y="1"/>
                  </a:lnTo>
                  <a:close/>
                  <a:moveTo>
                    <a:pt x="41362" y="1"/>
                  </a:moveTo>
                  <a:lnTo>
                    <a:pt x="38060" y="3739"/>
                  </a:lnTo>
                  <a:lnTo>
                    <a:pt x="38078" y="3739"/>
                  </a:lnTo>
                  <a:lnTo>
                    <a:pt x="41362" y="1"/>
                  </a:lnTo>
                  <a:close/>
                  <a:moveTo>
                    <a:pt x="3302" y="3739"/>
                  </a:moveTo>
                  <a:lnTo>
                    <a:pt x="3436" y="3890"/>
                  </a:lnTo>
                  <a:lnTo>
                    <a:pt x="7230" y="3890"/>
                  </a:lnTo>
                  <a:lnTo>
                    <a:pt x="7098" y="3739"/>
                  </a:lnTo>
                  <a:close/>
                  <a:moveTo>
                    <a:pt x="34094" y="3739"/>
                  </a:moveTo>
                  <a:lnTo>
                    <a:pt x="33943" y="3890"/>
                  </a:lnTo>
                  <a:lnTo>
                    <a:pt x="37927" y="3890"/>
                  </a:lnTo>
                  <a:lnTo>
                    <a:pt x="38060" y="3739"/>
                  </a:lnTo>
                  <a:close/>
                </a:path>
              </a:pathLst>
            </a:custGeom>
            <a:solidFill>
              <a:srgbClr val="D86C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1" name="Google Shape;2501;p30"/>
            <p:cNvSpPr/>
            <p:nvPr/>
          </p:nvSpPr>
          <p:spPr>
            <a:xfrm>
              <a:off x="1395700" y="3389850"/>
              <a:ext cx="180775" cy="97250"/>
            </a:xfrm>
            <a:custGeom>
              <a:avLst/>
              <a:gdLst/>
              <a:ahLst/>
              <a:cxnLst/>
              <a:rect l="l" t="t" r="r" b="b"/>
              <a:pathLst>
                <a:path w="7231" h="3890" fill="none" extrusionOk="0">
                  <a:moveTo>
                    <a:pt x="0" y="1"/>
                  </a:moveTo>
                  <a:lnTo>
                    <a:pt x="3436" y="3890"/>
                  </a:lnTo>
                  <a:lnTo>
                    <a:pt x="7230" y="3890"/>
                  </a:lnTo>
                  <a:lnTo>
                    <a:pt x="7098" y="3739"/>
                  </a:lnTo>
                  <a:lnTo>
                    <a:pt x="3285" y="3739"/>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2" name="Google Shape;2502;p30"/>
            <p:cNvSpPr/>
            <p:nvPr/>
          </p:nvSpPr>
          <p:spPr>
            <a:xfrm>
              <a:off x="2244275" y="3389850"/>
              <a:ext cx="185500" cy="97250"/>
            </a:xfrm>
            <a:custGeom>
              <a:avLst/>
              <a:gdLst/>
              <a:ahLst/>
              <a:cxnLst/>
              <a:rect l="l" t="t" r="r" b="b"/>
              <a:pathLst>
                <a:path w="7420" h="3890" fill="none" extrusionOk="0">
                  <a:moveTo>
                    <a:pt x="7419" y="1"/>
                  </a:moveTo>
                  <a:lnTo>
                    <a:pt x="4135" y="3739"/>
                  </a:lnTo>
                  <a:lnTo>
                    <a:pt x="151" y="3739"/>
                  </a:lnTo>
                  <a:lnTo>
                    <a:pt x="0" y="3890"/>
                  </a:lnTo>
                  <a:lnTo>
                    <a:pt x="3984" y="3890"/>
                  </a:lnTo>
                  <a:lnTo>
                    <a:pt x="741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3" name="Google Shape;2503;p30"/>
            <p:cNvSpPr/>
            <p:nvPr/>
          </p:nvSpPr>
          <p:spPr>
            <a:xfrm>
              <a:off x="1395700" y="3388925"/>
              <a:ext cx="475" cy="950"/>
            </a:xfrm>
            <a:custGeom>
              <a:avLst/>
              <a:gdLst/>
              <a:ahLst/>
              <a:cxnLst/>
              <a:rect l="l" t="t" r="r" b="b"/>
              <a:pathLst>
                <a:path w="19" h="38" fill="none" extrusionOk="0">
                  <a:moveTo>
                    <a:pt x="19" y="0"/>
                  </a:moveTo>
                  <a:lnTo>
                    <a:pt x="19" y="0"/>
                  </a:lnTo>
                  <a:lnTo>
                    <a:pt x="0" y="38"/>
                  </a:lnTo>
                  <a:lnTo>
                    <a:pt x="1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4" name="Google Shape;2504;p30"/>
            <p:cNvSpPr/>
            <p:nvPr/>
          </p:nvSpPr>
          <p:spPr>
            <a:xfrm>
              <a:off x="1395700" y="3388925"/>
              <a:ext cx="1034075" cy="94400"/>
            </a:xfrm>
            <a:custGeom>
              <a:avLst/>
              <a:gdLst/>
              <a:ahLst/>
              <a:cxnLst/>
              <a:rect l="l" t="t" r="r" b="b"/>
              <a:pathLst>
                <a:path w="41363" h="3776" extrusionOk="0">
                  <a:moveTo>
                    <a:pt x="19" y="0"/>
                  </a:moveTo>
                  <a:lnTo>
                    <a:pt x="0" y="38"/>
                  </a:lnTo>
                  <a:lnTo>
                    <a:pt x="3285" y="3776"/>
                  </a:lnTo>
                  <a:lnTo>
                    <a:pt x="38078" y="3776"/>
                  </a:lnTo>
                  <a:lnTo>
                    <a:pt x="41362" y="38"/>
                  </a:lnTo>
                  <a:lnTo>
                    <a:pt x="41344" y="0"/>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5" name="Google Shape;2505;p30"/>
            <p:cNvSpPr/>
            <p:nvPr/>
          </p:nvSpPr>
          <p:spPr>
            <a:xfrm>
              <a:off x="1395700" y="3388925"/>
              <a:ext cx="1034075" cy="94400"/>
            </a:xfrm>
            <a:custGeom>
              <a:avLst/>
              <a:gdLst/>
              <a:ahLst/>
              <a:cxnLst/>
              <a:rect l="l" t="t" r="r" b="b"/>
              <a:pathLst>
                <a:path w="41363" h="3776" fill="none" extrusionOk="0">
                  <a:moveTo>
                    <a:pt x="41344" y="0"/>
                  </a:moveTo>
                  <a:lnTo>
                    <a:pt x="19" y="0"/>
                  </a:lnTo>
                  <a:lnTo>
                    <a:pt x="0" y="38"/>
                  </a:lnTo>
                  <a:lnTo>
                    <a:pt x="3285" y="3776"/>
                  </a:lnTo>
                  <a:lnTo>
                    <a:pt x="7098" y="3776"/>
                  </a:lnTo>
                  <a:lnTo>
                    <a:pt x="34094" y="3776"/>
                  </a:lnTo>
                  <a:lnTo>
                    <a:pt x="38078" y="3776"/>
                  </a:lnTo>
                  <a:lnTo>
                    <a:pt x="41362" y="38"/>
                  </a:lnTo>
                  <a:lnTo>
                    <a:pt x="4134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06" name="Google Shape;2506;p30"/>
          <p:cNvGrpSpPr/>
          <p:nvPr/>
        </p:nvGrpSpPr>
        <p:grpSpPr>
          <a:xfrm>
            <a:off x="7630370" y="-9"/>
            <a:ext cx="419740" cy="2188604"/>
            <a:chOff x="9169825" y="5104875"/>
            <a:chExt cx="315950" cy="1647425"/>
          </a:xfrm>
        </p:grpSpPr>
        <p:sp>
          <p:nvSpPr>
            <p:cNvPr id="2507" name="Google Shape;2507;p30"/>
            <p:cNvSpPr/>
            <p:nvPr/>
          </p:nvSpPr>
          <p:spPr>
            <a:xfrm>
              <a:off x="9321100" y="6522150"/>
              <a:ext cx="6950" cy="172500"/>
            </a:xfrm>
            <a:custGeom>
              <a:avLst/>
              <a:gdLst/>
              <a:ahLst/>
              <a:cxnLst/>
              <a:rect l="l" t="t" r="r" b="b"/>
              <a:pathLst>
                <a:path w="278" h="6900" extrusionOk="0">
                  <a:moveTo>
                    <a:pt x="1" y="0"/>
                  </a:moveTo>
                  <a:lnTo>
                    <a:pt x="1" y="6900"/>
                  </a:lnTo>
                  <a:lnTo>
                    <a:pt x="278" y="6900"/>
                  </a:lnTo>
                  <a:lnTo>
                    <a:pt x="278"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8" name="Google Shape;2508;p30"/>
            <p:cNvSpPr/>
            <p:nvPr/>
          </p:nvSpPr>
          <p:spPr>
            <a:xfrm>
              <a:off x="9278675" y="6624525"/>
              <a:ext cx="94575" cy="127775"/>
            </a:xfrm>
            <a:custGeom>
              <a:avLst/>
              <a:gdLst/>
              <a:ahLst/>
              <a:cxnLst/>
              <a:rect l="l" t="t" r="r" b="b"/>
              <a:pathLst>
                <a:path w="3783" h="5111" extrusionOk="0">
                  <a:moveTo>
                    <a:pt x="1274" y="1"/>
                  </a:moveTo>
                  <a:lnTo>
                    <a:pt x="1" y="5111"/>
                  </a:lnTo>
                  <a:lnTo>
                    <a:pt x="3782" y="5111"/>
                  </a:lnTo>
                  <a:lnTo>
                    <a:pt x="230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9" name="Google Shape;2509;p30"/>
            <p:cNvSpPr/>
            <p:nvPr/>
          </p:nvSpPr>
          <p:spPr>
            <a:xfrm>
              <a:off x="9171675" y="5901850"/>
              <a:ext cx="309025" cy="571900"/>
            </a:xfrm>
            <a:custGeom>
              <a:avLst/>
              <a:gdLst/>
              <a:ahLst/>
              <a:cxnLst/>
              <a:rect l="l" t="t" r="r" b="b"/>
              <a:pathLst>
                <a:path w="12361" h="22876" extrusionOk="0">
                  <a:moveTo>
                    <a:pt x="960" y="0"/>
                  </a:moveTo>
                  <a:lnTo>
                    <a:pt x="776" y="18"/>
                  </a:lnTo>
                  <a:lnTo>
                    <a:pt x="591" y="74"/>
                  </a:lnTo>
                  <a:lnTo>
                    <a:pt x="425" y="166"/>
                  </a:lnTo>
                  <a:lnTo>
                    <a:pt x="277" y="277"/>
                  </a:lnTo>
                  <a:lnTo>
                    <a:pt x="167" y="424"/>
                  </a:lnTo>
                  <a:lnTo>
                    <a:pt x="75" y="590"/>
                  </a:lnTo>
                  <a:lnTo>
                    <a:pt x="19" y="756"/>
                  </a:lnTo>
                  <a:lnTo>
                    <a:pt x="1" y="959"/>
                  </a:lnTo>
                  <a:lnTo>
                    <a:pt x="1" y="21916"/>
                  </a:lnTo>
                  <a:lnTo>
                    <a:pt x="19" y="22119"/>
                  </a:lnTo>
                  <a:lnTo>
                    <a:pt x="75" y="22285"/>
                  </a:lnTo>
                  <a:lnTo>
                    <a:pt x="167" y="22451"/>
                  </a:lnTo>
                  <a:lnTo>
                    <a:pt x="277" y="22599"/>
                  </a:lnTo>
                  <a:lnTo>
                    <a:pt x="425" y="22709"/>
                  </a:lnTo>
                  <a:lnTo>
                    <a:pt x="591" y="22802"/>
                  </a:lnTo>
                  <a:lnTo>
                    <a:pt x="776" y="22857"/>
                  </a:lnTo>
                  <a:lnTo>
                    <a:pt x="960" y="22875"/>
                  </a:lnTo>
                  <a:lnTo>
                    <a:pt x="11420" y="22875"/>
                  </a:lnTo>
                  <a:lnTo>
                    <a:pt x="11604" y="22857"/>
                  </a:lnTo>
                  <a:lnTo>
                    <a:pt x="11789" y="22802"/>
                  </a:lnTo>
                  <a:lnTo>
                    <a:pt x="11955" y="22709"/>
                  </a:lnTo>
                  <a:lnTo>
                    <a:pt x="12084" y="22599"/>
                  </a:lnTo>
                  <a:lnTo>
                    <a:pt x="12195" y="22451"/>
                  </a:lnTo>
                  <a:lnTo>
                    <a:pt x="12287" y="22285"/>
                  </a:lnTo>
                  <a:lnTo>
                    <a:pt x="12342" y="22119"/>
                  </a:lnTo>
                  <a:lnTo>
                    <a:pt x="12361" y="21916"/>
                  </a:lnTo>
                  <a:lnTo>
                    <a:pt x="12361" y="959"/>
                  </a:lnTo>
                  <a:lnTo>
                    <a:pt x="12342" y="756"/>
                  </a:lnTo>
                  <a:lnTo>
                    <a:pt x="12287" y="590"/>
                  </a:lnTo>
                  <a:lnTo>
                    <a:pt x="12195" y="424"/>
                  </a:lnTo>
                  <a:lnTo>
                    <a:pt x="12084" y="277"/>
                  </a:lnTo>
                  <a:lnTo>
                    <a:pt x="11955" y="166"/>
                  </a:lnTo>
                  <a:lnTo>
                    <a:pt x="11789" y="74"/>
                  </a:lnTo>
                  <a:lnTo>
                    <a:pt x="11604" y="18"/>
                  </a:lnTo>
                  <a:lnTo>
                    <a:pt x="1142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0" name="Google Shape;2510;p30"/>
            <p:cNvSpPr/>
            <p:nvPr/>
          </p:nvSpPr>
          <p:spPr>
            <a:xfrm>
              <a:off x="9268525" y="6467275"/>
              <a:ext cx="115800" cy="64125"/>
            </a:xfrm>
            <a:custGeom>
              <a:avLst/>
              <a:gdLst/>
              <a:ahLst/>
              <a:cxnLst/>
              <a:rect l="l" t="t" r="r" b="b"/>
              <a:pathLst>
                <a:path w="4632" h="2565" extrusionOk="0">
                  <a:moveTo>
                    <a:pt x="1" y="0"/>
                  </a:moveTo>
                  <a:lnTo>
                    <a:pt x="1" y="2232"/>
                  </a:lnTo>
                  <a:lnTo>
                    <a:pt x="1" y="2306"/>
                  </a:lnTo>
                  <a:lnTo>
                    <a:pt x="19" y="2362"/>
                  </a:lnTo>
                  <a:lnTo>
                    <a:pt x="56" y="2417"/>
                  </a:lnTo>
                  <a:lnTo>
                    <a:pt x="93" y="2472"/>
                  </a:lnTo>
                  <a:lnTo>
                    <a:pt x="148" y="2509"/>
                  </a:lnTo>
                  <a:lnTo>
                    <a:pt x="204" y="2546"/>
                  </a:lnTo>
                  <a:lnTo>
                    <a:pt x="259" y="2564"/>
                  </a:lnTo>
                  <a:lnTo>
                    <a:pt x="4373" y="2564"/>
                  </a:lnTo>
                  <a:lnTo>
                    <a:pt x="4428" y="2546"/>
                  </a:lnTo>
                  <a:lnTo>
                    <a:pt x="4484" y="2509"/>
                  </a:lnTo>
                  <a:lnTo>
                    <a:pt x="4539" y="2472"/>
                  </a:lnTo>
                  <a:lnTo>
                    <a:pt x="4576" y="2417"/>
                  </a:lnTo>
                  <a:lnTo>
                    <a:pt x="4594" y="2362"/>
                  </a:lnTo>
                  <a:lnTo>
                    <a:pt x="4631" y="2306"/>
                  </a:lnTo>
                  <a:lnTo>
                    <a:pt x="4631" y="2232"/>
                  </a:lnTo>
                  <a:lnTo>
                    <a:pt x="463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1" name="Google Shape;2511;p30"/>
            <p:cNvSpPr/>
            <p:nvPr/>
          </p:nvSpPr>
          <p:spPr>
            <a:xfrm>
              <a:off x="9287450" y="5855250"/>
              <a:ext cx="78875" cy="51225"/>
            </a:xfrm>
            <a:custGeom>
              <a:avLst/>
              <a:gdLst/>
              <a:ahLst/>
              <a:cxnLst/>
              <a:rect l="l" t="t" r="r" b="b"/>
              <a:pathLst>
                <a:path w="3155" h="2049" extrusionOk="0">
                  <a:moveTo>
                    <a:pt x="258" y="1"/>
                  </a:moveTo>
                  <a:lnTo>
                    <a:pt x="166" y="19"/>
                  </a:lnTo>
                  <a:lnTo>
                    <a:pt x="74" y="75"/>
                  </a:lnTo>
                  <a:lnTo>
                    <a:pt x="19" y="167"/>
                  </a:lnTo>
                  <a:lnTo>
                    <a:pt x="0" y="222"/>
                  </a:lnTo>
                  <a:lnTo>
                    <a:pt x="0" y="277"/>
                  </a:lnTo>
                  <a:lnTo>
                    <a:pt x="0" y="2048"/>
                  </a:lnTo>
                  <a:lnTo>
                    <a:pt x="3155" y="2048"/>
                  </a:lnTo>
                  <a:lnTo>
                    <a:pt x="3155" y="277"/>
                  </a:lnTo>
                  <a:lnTo>
                    <a:pt x="3136" y="167"/>
                  </a:lnTo>
                  <a:lnTo>
                    <a:pt x="3081" y="75"/>
                  </a:lnTo>
                  <a:lnTo>
                    <a:pt x="2989" y="19"/>
                  </a:lnTo>
                  <a:lnTo>
                    <a:pt x="293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2" name="Google Shape;2512;p30"/>
            <p:cNvSpPr/>
            <p:nvPr/>
          </p:nvSpPr>
          <p:spPr>
            <a:xfrm>
              <a:off x="9309575" y="5803150"/>
              <a:ext cx="33225" cy="51200"/>
            </a:xfrm>
            <a:custGeom>
              <a:avLst/>
              <a:gdLst/>
              <a:ahLst/>
              <a:cxnLst/>
              <a:rect l="l" t="t" r="r" b="b"/>
              <a:pathLst>
                <a:path w="1329" h="2048" extrusionOk="0">
                  <a:moveTo>
                    <a:pt x="665" y="0"/>
                  </a:moveTo>
                  <a:lnTo>
                    <a:pt x="536" y="19"/>
                  </a:lnTo>
                  <a:lnTo>
                    <a:pt x="407" y="55"/>
                  </a:lnTo>
                  <a:lnTo>
                    <a:pt x="296" y="111"/>
                  </a:lnTo>
                  <a:lnTo>
                    <a:pt x="185" y="203"/>
                  </a:lnTo>
                  <a:lnTo>
                    <a:pt x="111" y="295"/>
                  </a:lnTo>
                  <a:lnTo>
                    <a:pt x="56" y="406"/>
                  </a:lnTo>
                  <a:lnTo>
                    <a:pt x="1" y="535"/>
                  </a:lnTo>
                  <a:lnTo>
                    <a:pt x="1" y="664"/>
                  </a:lnTo>
                  <a:lnTo>
                    <a:pt x="19" y="830"/>
                  </a:lnTo>
                  <a:lnTo>
                    <a:pt x="56" y="1033"/>
                  </a:lnTo>
                  <a:lnTo>
                    <a:pt x="111" y="1273"/>
                  </a:lnTo>
                  <a:lnTo>
                    <a:pt x="204" y="1494"/>
                  </a:lnTo>
                  <a:lnTo>
                    <a:pt x="296" y="1697"/>
                  </a:lnTo>
                  <a:lnTo>
                    <a:pt x="425" y="1882"/>
                  </a:lnTo>
                  <a:lnTo>
                    <a:pt x="480" y="1956"/>
                  </a:lnTo>
                  <a:lnTo>
                    <a:pt x="554" y="1993"/>
                  </a:lnTo>
                  <a:lnTo>
                    <a:pt x="609" y="2029"/>
                  </a:lnTo>
                  <a:lnTo>
                    <a:pt x="683" y="2048"/>
                  </a:lnTo>
                  <a:lnTo>
                    <a:pt x="757" y="2029"/>
                  </a:lnTo>
                  <a:lnTo>
                    <a:pt x="812" y="1993"/>
                  </a:lnTo>
                  <a:lnTo>
                    <a:pt x="886" y="1956"/>
                  </a:lnTo>
                  <a:lnTo>
                    <a:pt x="942" y="1882"/>
                  </a:lnTo>
                  <a:lnTo>
                    <a:pt x="1052" y="1697"/>
                  </a:lnTo>
                  <a:lnTo>
                    <a:pt x="1144" y="1494"/>
                  </a:lnTo>
                  <a:lnTo>
                    <a:pt x="1218" y="1273"/>
                  </a:lnTo>
                  <a:lnTo>
                    <a:pt x="1274" y="1033"/>
                  </a:lnTo>
                  <a:lnTo>
                    <a:pt x="1310" y="830"/>
                  </a:lnTo>
                  <a:lnTo>
                    <a:pt x="1329" y="664"/>
                  </a:lnTo>
                  <a:lnTo>
                    <a:pt x="1310" y="535"/>
                  </a:lnTo>
                  <a:lnTo>
                    <a:pt x="1274" y="406"/>
                  </a:lnTo>
                  <a:lnTo>
                    <a:pt x="1218" y="295"/>
                  </a:lnTo>
                  <a:lnTo>
                    <a:pt x="1144" y="203"/>
                  </a:lnTo>
                  <a:lnTo>
                    <a:pt x="1034" y="111"/>
                  </a:lnTo>
                  <a:lnTo>
                    <a:pt x="923" y="55"/>
                  </a:lnTo>
                  <a:lnTo>
                    <a:pt x="794" y="19"/>
                  </a:lnTo>
                  <a:lnTo>
                    <a:pt x="6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3" name="Google Shape;2513;p30"/>
            <p:cNvSpPr/>
            <p:nvPr/>
          </p:nvSpPr>
          <p:spPr>
            <a:xfrm>
              <a:off x="9174900" y="6006525"/>
              <a:ext cx="302125" cy="3725"/>
            </a:xfrm>
            <a:custGeom>
              <a:avLst/>
              <a:gdLst/>
              <a:ahLst/>
              <a:cxnLst/>
              <a:rect l="l" t="t" r="r" b="b"/>
              <a:pathLst>
                <a:path w="12085" h="149" extrusionOk="0">
                  <a:moveTo>
                    <a:pt x="1" y="1"/>
                  </a:moveTo>
                  <a:lnTo>
                    <a:pt x="1" y="148"/>
                  </a:lnTo>
                  <a:lnTo>
                    <a:pt x="12084" y="148"/>
                  </a:lnTo>
                  <a:lnTo>
                    <a:pt x="12084"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4" name="Google Shape;2514;p30"/>
            <p:cNvSpPr/>
            <p:nvPr/>
          </p:nvSpPr>
          <p:spPr>
            <a:xfrm>
              <a:off x="9169825" y="6097375"/>
              <a:ext cx="315950" cy="3725"/>
            </a:xfrm>
            <a:custGeom>
              <a:avLst/>
              <a:gdLst/>
              <a:ahLst/>
              <a:cxnLst/>
              <a:rect l="l" t="t" r="r" b="b"/>
              <a:pathLst>
                <a:path w="12638" h="149" extrusionOk="0">
                  <a:moveTo>
                    <a:pt x="1" y="1"/>
                  </a:moveTo>
                  <a:lnTo>
                    <a:pt x="1" y="149"/>
                  </a:lnTo>
                  <a:lnTo>
                    <a:pt x="12638" y="149"/>
                  </a:lnTo>
                  <a:lnTo>
                    <a:pt x="12638"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5" name="Google Shape;2515;p30"/>
            <p:cNvSpPr/>
            <p:nvPr/>
          </p:nvSpPr>
          <p:spPr>
            <a:xfrm>
              <a:off x="9169825" y="6188250"/>
              <a:ext cx="315950" cy="4175"/>
            </a:xfrm>
            <a:custGeom>
              <a:avLst/>
              <a:gdLst/>
              <a:ahLst/>
              <a:cxnLst/>
              <a:rect l="l" t="t" r="r" b="b"/>
              <a:pathLst>
                <a:path w="12638" h="167" extrusionOk="0">
                  <a:moveTo>
                    <a:pt x="1" y="0"/>
                  </a:moveTo>
                  <a:lnTo>
                    <a:pt x="1" y="166"/>
                  </a:lnTo>
                  <a:lnTo>
                    <a:pt x="12638" y="166"/>
                  </a:lnTo>
                  <a:lnTo>
                    <a:pt x="12638"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6" name="Google Shape;2516;p30"/>
            <p:cNvSpPr/>
            <p:nvPr/>
          </p:nvSpPr>
          <p:spPr>
            <a:xfrm>
              <a:off x="9169825" y="6279550"/>
              <a:ext cx="315950" cy="3725"/>
            </a:xfrm>
            <a:custGeom>
              <a:avLst/>
              <a:gdLst/>
              <a:ahLst/>
              <a:cxnLst/>
              <a:rect l="l" t="t" r="r" b="b"/>
              <a:pathLst>
                <a:path w="12638" h="149" extrusionOk="0">
                  <a:moveTo>
                    <a:pt x="1" y="1"/>
                  </a:moveTo>
                  <a:lnTo>
                    <a:pt x="1" y="148"/>
                  </a:lnTo>
                  <a:lnTo>
                    <a:pt x="12638" y="148"/>
                  </a:lnTo>
                  <a:lnTo>
                    <a:pt x="12638"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7" name="Google Shape;2517;p30"/>
            <p:cNvSpPr/>
            <p:nvPr/>
          </p:nvSpPr>
          <p:spPr>
            <a:xfrm>
              <a:off x="9174900" y="6370425"/>
              <a:ext cx="302125" cy="3700"/>
            </a:xfrm>
            <a:custGeom>
              <a:avLst/>
              <a:gdLst/>
              <a:ahLst/>
              <a:cxnLst/>
              <a:rect l="l" t="t" r="r" b="b"/>
              <a:pathLst>
                <a:path w="12085" h="148" extrusionOk="0">
                  <a:moveTo>
                    <a:pt x="1" y="0"/>
                  </a:moveTo>
                  <a:lnTo>
                    <a:pt x="1" y="148"/>
                  </a:lnTo>
                  <a:lnTo>
                    <a:pt x="12084" y="148"/>
                  </a:lnTo>
                  <a:lnTo>
                    <a:pt x="12084"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8" name="Google Shape;2518;p30"/>
            <p:cNvSpPr/>
            <p:nvPr/>
          </p:nvSpPr>
          <p:spPr>
            <a:xfrm>
              <a:off x="9322500" y="5104875"/>
              <a:ext cx="6925" cy="698300"/>
            </a:xfrm>
            <a:custGeom>
              <a:avLst/>
              <a:gdLst/>
              <a:ahLst/>
              <a:cxnLst/>
              <a:rect l="l" t="t" r="r" b="b"/>
              <a:pathLst>
                <a:path w="277" h="27932" extrusionOk="0">
                  <a:moveTo>
                    <a:pt x="0" y="1"/>
                  </a:moveTo>
                  <a:lnTo>
                    <a:pt x="0" y="27931"/>
                  </a:lnTo>
                  <a:lnTo>
                    <a:pt x="277" y="27931"/>
                  </a:lnTo>
                  <a:lnTo>
                    <a:pt x="277"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19" name="Google Shape;2519;p30"/>
          <p:cNvGrpSpPr/>
          <p:nvPr/>
        </p:nvGrpSpPr>
        <p:grpSpPr>
          <a:xfrm rot="10450454" flipH="1">
            <a:off x="-1006080" y="447991"/>
            <a:ext cx="3261474" cy="1631312"/>
            <a:chOff x="-449225" y="436955"/>
            <a:chExt cx="3261590" cy="1631370"/>
          </a:xfrm>
        </p:grpSpPr>
        <p:sp>
          <p:nvSpPr>
            <p:cNvPr id="2520" name="Google Shape;2520;p30"/>
            <p:cNvSpPr/>
            <p:nvPr/>
          </p:nvSpPr>
          <p:spPr>
            <a:xfrm>
              <a:off x="-449225" y="486275"/>
              <a:ext cx="3150350" cy="1522575"/>
            </a:xfrm>
            <a:custGeom>
              <a:avLst/>
              <a:gdLst/>
              <a:ahLst/>
              <a:cxnLst/>
              <a:rect l="l" t="t" r="r" b="b"/>
              <a:pathLst>
                <a:path w="126014" h="60903" extrusionOk="0">
                  <a:moveTo>
                    <a:pt x="70605" y="1"/>
                  </a:moveTo>
                  <a:lnTo>
                    <a:pt x="70511" y="1133"/>
                  </a:lnTo>
                  <a:lnTo>
                    <a:pt x="70398" y="2417"/>
                  </a:lnTo>
                  <a:lnTo>
                    <a:pt x="70322" y="3116"/>
                  </a:lnTo>
                  <a:lnTo>
                    <a:pt x="70209" y="3852"/>
                  </a:lnTo>
                  <a:lnTo>
                    <a:pt x="70096" y="4626"/>
                  </a:lnTo>
                  <a:lnTo>
                    <a:pt x="69926" y="5438"/>
                  </a:lnTo>
                  <a:lnTo>
                    <a:pt x="69737" y="6268"/>
                  </a:lnTo>
                  <a:lnTo>
                    <a:pt x="69492" y="7137"/>
                  </a:lnTo>
                  <a:lnTo>
                    <a:pt x="69208" y="8043"/>
                  </a:lnTo>
                  <a:lnTo>
                    <a:pt x="68869" y="8968"/>
                  </a:lnTo>
                  <a:lnTo>
                    <a:pt x="68472" y="9931"/>
                  </a:lnTo>
                  <a:lnTo>
                    <a:pt x="68264" y="10421"/>
                  </a:lnTo>
                  <a:lnTo>
                    <a:pt x="68019" y="10931"/>
                  </a:lnTo>
                  <a:lnTo>
                    <a:pt x="67774" y="11422"/>
                  </a:lnTo>
                  <a:lnTo>
                    <a:pt x="67509" y="11932"/>
                  </a:lnTo>
                  <a:lnTo>
                    <a:pt x="67226" y="12460"/>
                  </a:lnTo>
                  <a:lnTo>
                    <a:pt x="66924" y="12989"/>
                  </a:lnTo>
                  <a:lnTo>
                    <a:pt x="66603" y="13518"/>
                  </a:lnTo>
                  <a:lnTo>
                    <a:pt x="66263" y="14046"/>
                  </a:lnTo>
                  <a:lnTo>
                    <a:pt x="65905" y="14594"/>
                  </a:lnTo>
                  <a:lnTo>
                    <a:pt x="65508" y="15141"/>
                  </a:lnTo>
                  <a:lnTo>
                    <a:pt x="65112" y="15689"/>
                  </a:lnTo>
                  <a:lnTo>
                    <a:pt x="64696" y="16255"/>
                  </a:lnTo>
                  <a:lnTo>
                    <a:pt x="64243" y="16821"/>
                  </a:lnTo>
                  <a:lnTo>
                    <a:pt x="63771" y="17388"/>
                  </a:lnTo>
                  <a:lnTo>
                    <a:pt x="63281" y="17973"/>
                  </a:lnTo>
                  <a:lnTo>
                    <a:pt x="62752" y="18558"/>
                  </a:lnTo>
                  <a:lnTo>
                    <a:pt x="62223" y="19143"/>
                  </a:lnTo>
                  <a:lnTo>
                    <a:pt x="61638" y="19729"/>
                  </a:lnTo>
                  <a:lnTo>
                    <a:pt x="61053" y="20333"/>
                  </a:lnTo>
                  <a:lnTo>
                    <a:pt x="60430" y="20937"/>
                  </a:lnTo>
                  <a:lnTo>
                    <a:pt x="59788" y="21541"/>
                  </a:lnTo>
                  <a:lnTo>
                    <a:pt x="59109" y="22145"/>
                  </a:lnTo>
                  <a:lnTo>
                    <a:pt x="58410" y="22768"/>
                  </a:lnTo>
                  <a:lnTo>
                    <a:pt x="57674" y="23391"/>
                  </a:lnTo>
                  <a:lnTo>
                    <a:pt x="56900" y="24014"/>
                  </a:lnTo>
                  <a:lnTo>
                    <a:pt x="56107" y="24637"/>
                  </a:lnTo>
                  <a:lnTo>
                    <a:pt x="55276" y="25260"/>
                  </a:lnTo>
                  <a:lnTo>
                    <a:pt x="54427" y="25902"/>
                  </a:lnTo>
                  <a:lnTo>
                    <a:pt x="53539" y="26544"/>
                  </a:lnTo>
                  <a:lnTo>
                    <a:pt x="52614" y="27185"/>
                  </a:lnTo>
                  <a:lnTo>
                    <a:pt x="51670" y="27827"/>
                  </a:lnTo>
                  <a:lnTo>
                    <a:pt x="50670" y="28469"/>
                  </a:lnTo>
                  <a:lnTo>
                    <a:pt x="49650" y="29130"/>
                  </a:lnTo>
                  <a:lnTo>
                    <a:pt x="48593" y="29772"/>
                  </a:lnTo>
                  <a:lnTo>
                    <a:pt x="47498" y="30433"/>
                  </a:lnTo>
                  <a:lnTo>
                    <a:pt x="46366" y="31093"/>
                  </a:lnTo>
                  <a:lnTo>
                    <a:pt x="45195" y="31754"/>
                  </a:lnTo>
                  <a:lnTo>
                    <a:pt x="44006" y="32415"/>
                  </a:lnTo>
                  <a:lnTo>
                    <a:pt x="43156" y="33396"/>
                  </a:lnTo>
                  <a:lnTo>
                    <a:pt x="42175" y="34510"/>
                  </a:lnTo>
                  <a:lnTo>
                    <a:pt x="40853" y="35983"/>
                  </a:lnTo>
                  <a:lnTo>
                    <a:pt x="39230" y="37757"/>
                  </a:lnTo>
                  <a:lnTo>
                    <a:pt x="37323" y="39758"/>
                  </a:lnTo>
                  <a:lnTo>
                    <a:pt x="36304" y="40816"/>
                  </a:lnTo>
                  <a:lnTo>
                    <a:pt x="35209" y="41930"/>
                  </a:lnTo>
                  <a:lnTo>
                    <a:pt x="34076" y="43062"/>
                  </a:lnTo>
                  <a:lnTo>
                    <a:pt x="32905" y="44214"/>
                  </a:lnTo>
                  <a:lnTo>
                    <a:pt x="32377" y="44667"/>
                  </a:lnTo>
                  <a:lnTo>
                    <a:pt x="31829" y="45101"/>
                  </a:lnTo>
                  <a:lnTo>
                    <a:pt x="31263" y="45535"/>
                  </a:lnTo>
                  <a:lnTo>
                    <a:pt x="30697" y="45932"/>
                  </a:lnTo>
                  <a:lnTo>
                    <a:pt x="30111" y="46328"/>
                  </a:lnTo>
                  <a:lnTo>
                    <a:pt x="29526" y="46706"/>
                  </a:lnTo>
                  <a:lnTo>
                    <a:pt x="28922" y="47083"/>
                  </a:lnTo>
                  <a:lnTo>
                    <a:pt x="28299" y="47423"/>
                  </a:lnTo>
                  <a:lnTo>
                    <a:pt x="27676" y="47763"/>
                  </a:lnTo>
                  <a:lnTo>
                    <a:pt x="27034" y="48084"/>
                  </a:lnTo>
                  <a:lnTo>
                    <a:pt x="26392" y="48405"/>
                  </a:lnTo>
                  <a:lnTo>
                    <a:pt x="25732" y="48688"/>
                  </a:lnTo>
                  <a:lnTo>
                    <a:pt x="25071" y="48971"/>
                  </a:lnTo>
                  <a:lnTo>
                    <a:pt x="24410" y="49254"/>
                  </a:lnTo>
                  <a:lnTo>
                    <a:pt x="23749" y="49519"/>
                  </a:lnTo>
                  <a:lnTo>
                    <a:pt x="23070" y="49764"/>
                  </a:lnTo>
                  <a:lnTo>
                    <a:pt x="22390" y="50009"/>
                  </a:lnTo>
                  <a:lnTo>
                    <a:pt x="21711" y="50236"/>
                  </a:lnTo>
                  <a:lnTo>
                    <a:pt x="20351" y="50651"/>
                  </a:lnTo>
                  <a:lnTo>
                    <a:pt x="18973" y="51029"/>
                  </a:lnTo>
                  <a:lnTo>
                    <a:pt x="17595" y="51369"/>
                  </a:lnTo>
                  <a:lnTo>
                    <a:pt x="16236" y="51671"/>
                  </a:lnTo>
                  <a:lnTo>
                    <a:pt x="14896" y="51935"/>
                  </a:lnTo>
                  <a:lnTo>
                    <a:pt x="13574" y="52180"/>
                  </a:lnTo>
                  <a:lnTo>
                    <a:pt x="12271" y="52369"/>
                  </a:lnTo>
                  <a:lnTo>
                    <a:pt x="11007" y="52558"/>
                  </a:lnTo>
                  <a:lnTo>
                    <a:pt x="9779" y="52709"/>
                  </a:lnTo>
                  <a:lnTo>
                    <a:pt x="8609" y="52822"/>
                  </a:lnTo>
                  <a:lnTo>
                    <a:pt x="7476" y="52917"/>
                  </a:lnTo>
                  <a:lnTo>
                    <a:pt x="6400" y="53011"/>
                  </a:lnTo>
                  <a:lnTo>
                    <a:pt x="5381" y="53068"/>
                  </a:lnTo>
                  <a:lnTo>
                    <a:pt x="4437" y="53106"/>
                  </a:lnTo>
                  <a:lnTo>
                    <a:pt x="3569" y="53143"/>
                  </a:lnTo>
                  <a:lnTo>
                    <a:pt x="2077" y="53181"/>
                  </a:lnTo>
                  <a:lnTo>
                    <a:pt x="944" y="53181"/>
                  </a:lnTo>
                  <a:lnTo>
                    <a:pt x="1" y="53162"/>
                  </a:lnTo>
                  <a:lnTo>
                    <a:pt x="3512" y="60902"/>
                  </a:lnTo>
                  <a:lnTo>
                    <a:pt x="3738" y="60883"/>
                  </a:lnTo>
                  <a:lnTo>
                    <a:pt x="4418" y="60827"/>
                  </a:lnTo>
                  <a:lnTo>
                    <a:pt x="5475" y="60713"/>
                  </a:lnTo>
                  <a:lnTo>
                    <a:pt x="6872" y="60525"/>
                  </a:lnTo>
                  <a:lnTo>
                    <a:pt x="7684" y="60393"/>
                  </a:lnTo>
                  <a:lnTo>
                    <a:pt x="8571" y="60260"/>
                  </a:lnTo>
                  <a:lnTo>
                    <a:pt x="9534" y="60072"/>
                  </a:lnTo>
                  <a:lnTo>
                    <a:pt x="10535" y="59883"/>
                  </a:lnTo>
                  <a:lnTo>
                    <a:pt x="11611" y="59656"/>
                  </a:lnTo>
                  <a:lnTo>
                    <a:pt x="12725" y="59392"/>
                  </a:lnTo>
                  <a:lnTo>
                    <a:pt x="13895" y="59109"/>
                  </a:lnTo>
                  <a:lnTo>
                    <a:pt x="15084" y="58788"/>
                  </a:lnTo>
                  <a:lnTo>
                    <a:pt x="16311" y="58429"/>
                  </a:lnTo>
                  <a:lnTo>
                    <a:pt x="17576" y="58033"/>
                  </a:lnTo>
                  <a:lnTo>
                    <a:pt x="18860" y="57617"/>
                  </a:lnTo>
                  <a:lnTo>
                    <a:pt x="20144" y="57145"/>
                  </a:lnTo>
                  <a:lnTo>
                    <a:pt x="21446" y="56617"/>
                  </a:lnTo>
                  <a:lnTo>
                    <a:pt x="22768" y="56069"/>
                  </a:lnTo>
                  <a:lnTo>
                    <a:pt x="24070" y="55465"/>
                  </a:lnTo>
                  <a:lnTo>
                    <a:pt x="24731" y="55144"/>
                  </a:lnTo>
                  <a:lnTo>
                    <a:pt x="25392" y="54823"/>
                  </a:lnTo>
                  <a:lnTo>
                    <a:pt x="26034" y="54484"/>
                  </a:lnTo>
                  <a:lnTo>
                    <a:pt x="26676" y="54125"/>
                  </a:lnTo>
                  <a:lnTo>
                    <a:pt x="27317" y="53766"/>
                  </a:lnTo>
                  <a:lnTo>
                    <a:pt x="27959" y="53370"/>
                  </a:lnTo>
                  <a:lnTo>
                    <a:pt x="28582" y="52992"/>
                  </a:lnTo>
                  <a:lnTo>
                    <a:pt x="29205" y="52577"/>
                  </a:lnTo>
                  <a:lnTo>
                    <a:pt x="29828" y="52162"/>
                  </a:lnTo>
                  <a:lnTo>
                    <a:pt x="30451" y="51727"/>
                  </a:lnTo>
                  <a:lnTo>
                    <a:pt x="31036" y="51274"/>
                  </a:lnTo>
                  <a:lnTo>
                    <a:pt x="31641" y="50821"/>
                  </a:lnTo>
                  <a:lnTo>
                    <a:pt x="32226" y="50349"/>
                  </a:lnTo>
                  <a:lnTo>
                    <a:pt x="32792" y="49858"/>
                  </a:lnTo>
                  <a:lnTo>
                    <a:pt x="33358" y="49349"/>
                  </a:lnTo>
                  <a:lnTo>
                    <a:pt x="33906" y="48839"/>
                  </a:lnTo>
                  <a:lnTo>
                    <a:pt x="34453" y="48292"/>
                  </a:lnTo>
                  <a:lnTo>
                    <a:pt x="34982" y="47744"/>
                  </a:lnTo>
                  <a:lnTo>
                    <a:pt x="35492" y="47215"/>
                  </a:lnTo>
                  <a:lnTo>
                    <a:pt x="36020" y="46687"/>
                  </a:lnTo>
                  <a:lnTo>
                    <a:pt x="36549" y="46177"/>
                  </a:lnTo>
                  <a:lnTo>
                    <a:pt x="37115" y="45667"/>
                  </a:lnTo>
                  <a:lnTo>
                    <a:pt x="37682" y="45177"/>
                  </a:lnTo>
                  <a:lnTo>
                    <a:pt x="38248" y="44686"/>
                  </a:lnTo>
                  <a:lnTo>
                    <a:pt x="38833" y="44214"/>
                  </a:lnTo>
                  <a:lnTo>
                    <a:pt x="39437" y="43761"/>
                  </a:lnTo>
                  <a:lnTo>
                    <a:pt x="40060" y="43308"/>
                  </a:lnTo>
                  <a:lnTo>
                    <a:pt x="40683" y="42855"/>
                  </a:lnTo>
                  <a:lnTo>
                    <a:pt x="41325" y="42439"/>
                  </a:lnTo>
                  <a:lnTo>
                    <a:pt x="41967" y="42005"/>
                  </a:lnTo>
                  <a:lnTo>
                    <a:pt x="42628" y="41590"/>
                  </a:lnTo>
                  <a:lnTo>
                    <a:pt x="43307" y="41193"/>
                  </a:lnTo>
                  <a:lnTo>
                    <a:pt x="43987" y="40816"/>
                  </a:lnTo>
                  <a:lnTo>
                    <a:pt x="44667" y="40419"/>
                  </a:lnTo>
                  <a:lnTo>
                    <a:pt x="45384" y="40061"/>
                  </a:lnTo>
                  <a:lnTo>
                    <a:pt x="46082" y="39702"/>
                  </a:lnTo>
                  <a:lnTo>
                    <a:pt x="46800" y="39343"/>
                  </a:lnTo>
                  <a:lnTo>
                    <a:pt x="47536" y="39003"/>
                  </a:lnTo>
                  <a:lnTo>
                    <a:pt x="48272" y="38682"/>
                  </a:lnTo>
                  <a:lnTo>
                    <a:pt x="49027" y="38361"/>
                  </a:lnTo>
                  <a:lnTo>
                    <a:pt x="49783" y="38059"/>
                  </a:lnTo>
                  <a:lnTo>
                    <a:pt x="50538" y="37757"/>
                  </a:lnTo>
                  <a:lnTo>
                    <a:pt x="51312" y="37474"/>
                  </a:lnTo>
                  <a:lnTo>
                    <a:pt x="52086" y="37191"/>
                  </a:lnTo>
                  <a:lnTo>
                    <a:pt x="52879" y="36927"/>
                  </a:lnTo>
                  <a:lnTo>
                    <a:pt x="53672" y="36681"/>
                  </a:lnTo>
                  <a:lnTo>
                    <a:pt x="54483" y="36436"/>
                  </a:lnTo>
                  <a:lnTo>
                    <a:pt x="55276" y="36190"/>
                  </a:lnTo>
                  <a:lnTo>
                    <a:pt x="56107" y="35964"/>
                  </a:lnTo>
                  <a:lnTo>
                    <a:pt x="56919" y="35756"/>
                  </a:lnTo>
                  <a:lnTo>
                    <a:pt x="57749" y="35719"/>
                  </a:lnTo>
                  <a:lnTo>
                    <a:pt x="58618" y="35700"/>
                  </a:lnTo>
                  <a:lnTo>
                    <a:pt x="59543" y="35737"/>
                  </a:lnTo>
                  <a:lnTo>
                    <a:pt x="60487" y="35813"/>
                  </a:lnTo>
                  <a:lnTo>
                    <a:pt x="61449" y="35926"/>
                  </a:lnTo>
                  <a:lnTo>
                    <a:pt x="62450" y="36077"/>
                  </a:lnTo>
                  <a:lnTo>
                    <a:pt x="63469" y="36247"/>
                  </a:lnTo>
                  <a:lnTo>
                    <a:pt x="64508" y="36455"/>
                  </a:lnTo>
                  <a:lnTo>
                    <a:pt x="65565" y="36700"/>
                  </a:lnTo>
                  <a:lnTo>
                    <a:pt x="66622" y="36983"/>
                  </a:lnTo>
                  <a:lnTo>
                    <a:pt x="67698" y="37285"/>
                  </a:lnTo>
                  <a:lnTo>
                    <a:pt x="68774" y="37625"/>
                  </a:lnTo>
                  <a:lnTo>
                    <a:pt x="69850" y="37984"/>
                  </a:lnTo>
                  <a:lnTo>
                    <a:pt x="70907" y="38380"/>
                  </a:lnTo>
                  <a:lnTo>
                    <a:pt x="71984" y="38796"/>
                  </a:lnTo>
                  <a:lnTo>
                    <a:pt x="73041" y="39249"/>
                  </a:lnTo>
                  <a:lnTo>
                    <a:pt x="73399" y="39834"/>
                  </a:lnTo>
                  <a:lnTo>
                    <a:pt x="73758" y="40457"/>
                  </a:lnTo>
                  <a:lnTo>
                    <a:pt x="74117" y="41118"/>
                  </a:lnTo>
                  <a:lnTo>
                    <a:pt x="74475" y="41816"/>
                  </a:lnTo>
                  <a:lnTo>
                    <a:pt x="74796" y="42534"/>
                  </a:lnTo>
                  <a:lnTo>
                    <a:pt x="75117" y="43289"/>
                  </a:lnTo>
                  <a:lnTo>
                    <a:pt x="75382" y="44044"/>
                  </a:lnTo>
                  <a:lnTo>
                    <a:pt x="75627" y="44818"/>
                  </a:lnTo>
                  <a:lnTo>
                    <a:pt x="75740" y="45214"/>
                  </a:lnTo>
                  <a:lnTo>
                    <a:pt x="75835" y="45592"/>
                  </a:lnTo>
                  <a:lnTo>
                    <a:pt x="75929" y="45988"/>
                  </a:lnTo>
                  <a:lnTo>
                    <a:pt x="75986" y="46385"/>
                  </a:lnTo>
                  <a:lnTo>
                    <a:pt x="76042" y="46781"/>
                  </a:lnTo>
                  <a:lnTo>
                    <a:pt x="76080" y="47159"/>
                  </a:lnTo>
                  <a:lnTo>
                    <a:pt x="76118" y="47555"/>
                  </a:lnTo>
                  <a:lnTo>
                    <a:pt x="76118" y="47933"/>
                  </a:lnTo>
                  <a:lnTo>
                    <a:pt x="76118" y="48310"/>
                  </a:lnTo>
                  <a:lnTo>
                    <a:pt x="76099" y="48707"/>
                  </a:lnTo>
                  <a:lnTo>
                    <a:pt x="76061" y="49066"/>
                  </a:lnTo>
                  <a:lnTo>
                    <a:pt x="75986" y="49443"/>
                  </a:lnTo>
                  <a:lnTo>
                    <a:pt x="75910" y="49802"/>
                  </a:lnTo>
                  <a:lnTo>
                    <a:pt x="75797" y="50160"/>
                  </a:lnTo>
                  <a:lnTo>
                    <a:pt x="75684" y="50519"/>
                  </a:lnTo>
                  <a:lnTo>
                    <a:pt x="75533" y="50859"/>
                  </a:lnTo>
                  <a:lnTo>
                    <a:pt x="75646" y="50670"/>
                  </a:lnTo>
                  <a:lnTo>
                    <a:pt x="75759" y="50444"/>
                  </a:lnTo>
                  <a:lnTo>
                    <a:pt x="75910" y="50142"/>
                  </a:lnTo>
                  <a:lnTo>
                    <a:pt x="76061" y="49745"/>
                  </a:lnTo>
                  <a:lnTo>
                    <a:pt x="76212" y="49254"/>
                  </a:lnTo>
                  <a:lnTo>
                    <a:pt x="76288" y="48971"/>
                  </a:lnTo>
                  <a:lnTo>
                    <a:pt x="76344" y="48688"/>
                  </a:lnTo>
                  <a:lnTo>
                    <a:pt x="76401" y="48367"/>
                  </a:lnTo>
                  <a:lnTo>
                    <a:pt x="76439" y="48027"/>
                  </a:lnTo>
                  <a:lnTo>
                    <a:pt x="76477" y="47669"/>
                  </a:lnTo>
                  <a:lnTo>
                    <a:pt x="76495" y="47291"/>
                  </a:lnTo>
                  <a:lnTo>
                    <a:pt x="76495" y="46895"/>
                  </a:lnTo>
                  <a:lnTo>
                    <a:pt x="76495" y="46460"/>
                  </a:lnTo>
                  <a:lnTo>
                    <a:pt x="76458" y="46026"/>
                  </a:lnTo>
                  <a:lnTo>
                    <a:pt x="76420" y="45573"/>
                  </a:lnTo>
                  <a:lnTo>
                    <a:pt x="76344" y="45082"/>
                  </a:lnTo>
                  <a:lnTo>
                    <a:pt x="76250" y="44572"/>
                  </a:lnTo>
                  <a:lnTo>
                    <a:pt x="76118" y="44063"/>
                  </a:lnTo>
                  <a:lnTo>
                    <a:pt x="75986" y="43515"/>
                  </a:lnTo>
                  <a:lnTo>
                    <a:pt x="75797" y="42968"/>
                  </a:lnTo>
                  <a:lnTo>
                    <a:pt x="75589" y="42383"/>
                  </a:lnTo>
                  <a:lnTo>
                    <a:pt x="75344" y="41778"/>
                  </a:lnTo>
                  <a:lnTo>
                    <a:pt x="75080" y="41174"/>
                  </a:lnTo>
                  <a:lnTo>
                    <a:pt x="74759" y="40533"/>
                  </a:lnTo>
                  <a:lnTo>
                    <a:pt x="74419" y="39872"/>
                  </a:lnTo>
                  <a:lnTo>
                    <a:pt x="75325" y="40325"/>
                  </a:lnTo>
                  <a:lnTo>
                    <a:pt x="76250" y="40778"/>
                  </a:lnTo>
                  <a:lnTo>
                    <a:pt x="77175" y="41269"/>
                  </a:lnTo>
                  <a:lnTo>
                    <a:pt x="78081" y="41797"/>
                  </a:lnTo>
                  <a:lnTo>
                    <a:pt x="78987" y="42345"/>
                  </a:lnTo>
                  <a:lnTo>
                    <a:pt x="79875" y="42930"/>
                  </a:lnTo>
                  <a:lnTo>
                    <a:pt x="80724" y="43553"/>
                  </a:lnTo>
                  <a:lnTo>
                    <a:pt x="81158" y="43874"/>
                  </a:lnTo>
                  <a:lnTo>
                    <a:pt x="81555" y="44195"/>
                  </a:lnTo>
                  <a:lnTo>
                    <a:pt x="81970" y="44535"/>
                  </a:lnTo>
                  <a:lnTo>
                    <a:pt x="82367" y="44893"/>
                  </a:lnTo>
                  <a:lnTo>
                    <a:pt x="82744" y="45252"/>
                  </a:lnTo>
                  <a:lnTo>
                    <a:pt x="83122" y="45611"/>
                  </a:lnTo>
                  <a:lnTo>
                    <a:pt x="83480" y="45988"/>
                  </a:lnTo>
                  <a:lnTo>
                    <a:pt x="83820" y="46366"/>
                  </a:lnTo>
                  <a:lnTo>
                    <a:pt x="84160" y="46762"/>
                  </a:lnTo>
                  <a:lnTo>
                    <a:pt x="84481" y="47178"/>
                  </a:lnTo>
                  <a:lnTo>
                    <a:pt x="84783" y="47593"/>
                  </a:lnTo>
                  <a:lnTo>
                    <a:pt x="85066" y="48008"/>
                  </a:lnTo>
                  <a:lnTo>
                    <a:pt x="85349" y="48461"/>
                  </a:lnTo>
                  <a:lnTo>
                    <a:pt x="85595" y="48896"/>
                  </a:lnTo>
                  <a:lnTo>
                    <a:pt x="85840" y="49368"/>
                  </a:lnTo>
                  <a:lnTo>
                    <a:pt x="86067" y="49840"/>
                  </a:lnTo>
                  <a:lnTo>
                    <a:pt x="86256" y="50312"/>
                  </a:lnTo>
                  <a:lnTo>
                    <a:pt x="86444" y="50802"/>
                  </a:lnTo>
                  <a:lnTo>
                    <a:pt x="86709" y="51557"/>
                  </a:lnTo>
                  <a:lnTo>
                    <a:pt x="87011" y="52294"/>
                  </a:lnTo>
                  <a:lnTo>
                    <a:pt x="87162" y="52634"/>
                  </a:lnTo>
                  <a:lnTo>
                    <a:pt x="87332" y="52973"/>
                  </a:lnTo>
                  <a:lnTo>
                    <a:pt x="87501" y="53313"/>
                  </a:lnTo>
                  <a:lnTo>
                    <a:pt x="87690" y="53634"/>
                  </a:lnTo>
                  <a:lnTo>
                    <a:pt x="87898" y="53955"/>
                  </a:lnTo>
                  <a:lnTo>
                    <a:pt x="88106" y="54257"/>
                  </a:lnTo>
                  <a:lnTo>
                    <a:pt x="88351" y="54559"/>
                  </a:lnTo>
                  <a:lnTo>
                    <a:pt x="88596" y="54842"/>
                  </a:lnTo>
                  <a:lnTo>
                    <a:pt x="88842" y="55144"/>
                  </a:lnTo>
                  <a:lnTo>
                    <a:pt x="89125" y="55409"/>
                  </a:lnTo>
                  <a:lnTo>
                    <a:pt x="89427" y="55673"/>
                  </a:lnTo>
                  <a:lnTo>
                    <a:pt x="89748" y="55937"/>
                  </a:lnTo>
                  <a:lnTo>
                    <a:pt x="89748" y="55937"/>
                  </a:lnTo>
                  <a:lnTo>
                    <a:pt x="89333" y="55163"/>
                  </a:lnTo>
                  <a:lnTo>
                    <a:pt x="88936" y="54351"/>
                  </a:lnTo>
                  <a:lnTo>
                    <a:pt x="88559" y="53502"/>
                  </a:lnTo>
                  <a:lnTo>
                    <a:pt x="88181" y="52634"/>
                  </a:lnTo>
                  <a:lnTo>
                    <a:pt x="88181" y="52615"/>
                  </a:lnTo>
                  <a:lnTo>
                    <a:pt x="87879" y="51841"/>
                  </a:lnTo>
                  <a:lnTo>
                    <a:pt x="87841" y="51709"/>
                  </a:lnTo>
                  <a:lnTo>
                    <a:pt x="87577" y="50991"/>
                  </a:lnTo>
                  <a:lnTo>
                    <a:pt x="87520" y="50783"/>
                  </a:lnTo>
                  <a:lnTo>
                    <a:pt x="87218" y="49858"/>
                  </a:lnTo>
                  <a:lnTo>
                    <a:pt x="87048" y="49292"/>
                  </a:lnTo>
                  <a:lnTo>
                    <a:pt x="87011" y="49235"/>
                  </a:lnTo>
                  <a:lnTo>
                    <a:pt x="86841" y="48782"/>
                  </a:lnTo>
                  <a:lnTo>
                    <a:pt x="86633" y="48329"/>
                  </a:lnTo>
                  <a:lnTo>
                    <a:pt x="86407" y="47838"/>
                  </a:lnTo>
                  <a:lnTo>
                    <a:pt x="86142" y="47348"/>
                  </a:lnTo>
                  <a:lnTo>
                    <a:pt x="87426" y="48027"/>
                  </a:lnTo>
                  <a:lnTo>
                    <a:pt x="88691" y="48688"/>
                  </a:lnTo>
                  <a:lnTo>
                    <a:pt x="89937" y="49311"/>
                  </a:lnTo>
                  <a:lnTo>
                    <a:pt x="91164" y="49896"/>
                  </a:lnTo>
                  <a:lnTo>
                    <a:pt x="92372" y="50463"/>
                  </a:lnTo>
                  <a:lnTo>
                    <a:pt x="93543" y="51010"/>
                  </a:lnTo>
                  <a:lnTo>
                    <a:pt x="94713" y="51520"/>
                  </a:lnTo>
                  <a:lnTo>
                    <a:pt x="95846" y="51992"/>
                  </a:lnTo>
                  <a:lnTo>
                    <a:pt x="96960" y="52464"/>
                  </a:lnTo>
                  <a:lnTo>
                    <a:pt x="98036" y="52898"/>
                  </a:lnTo>
                  <a:lnTo>
                    <a:pt x="99112" y="53294"/>
                  </a:lnTo>
                  <a:lnTo>
                    <a:pt x="100150" y="53691"/>
                  </a:lnTo>
                  <a:lnTo>
                    <a:pt x="101169" y="54049"/>
                  </a:lnTo>
                  <a:lnTo>
                    <a:pt x="102170" y="54389"/>
                  </a:lnTo>
                  <a:lnTo>
                    <a:pt x="103152" y="54710"/>
                  </a:lnTo>
                  <a:lnTo>
                    <a:pt x="104114" y="54993"/>
                  </a:lnTo>
                  <a:lnTo>
                    <a:pt x="105039" y="55277"/>
                  </a:lnTo>
                  <a:lnTo>
                    <a:pt x="105946" y="55522"/>
                  </a:lnTo>
                  <a:lnTo>
                    <a:pt x="106852" y="55767"/>
                  </a:lnTo>
                  <a:lnTo>
                    <a:pt x="107720" y="55975"/>
                  </a:lnTo>
                  <a:lnTo>
                    <a:pt x="108570" y="56183"/>
                  </a:lnTo>
                  <a:lnTo>
                    <a:pt x="109381" y="56353"/>
                  </a:lnTo>
                  <a:lnTo>
                    <a:pt x="110193" y="56522"/>
                  </a:lnTo>
                  <a:lnTo>
                    <a:pt x="110986" y="56674"/>
                  </a:lnTo>
                  <a:lnTo>
                    <a:pt x="111741" y="56806"/>
                  </a:lnTo>
                  <a:lnTo>
                    <a:pt x="112496" y="56919"/>
                  </a:lnTo>
                  <a:lnTo>
                    <a:pt x="113214" y="57013"/>
                  </a:lnTo>
                  <a:lnTo>
                    <a:pt x="113912" y="57108"/>
                  </a:lnTo>
                  <a:lnTo>
                    <a:pt x="115253" y="57240"/>
                  </a:lnTo>
                  <a:lnTo>
                    <a:pt x="116499" y="57315"/>
                  </a:lnTo>
                  <a:lnTo>
                    <a:pt x="117688" y="57372"/>
                  </a:lnTo>
                  <a:lnTo>
                    <a:pt x="118783" y="57372"/>
                  </a:lnTo>
                  <a:lnTo>
                    <a:pt x="119802" y="57334"/>
                  </a:lnTo>
                  <a:lnTo>
                    <a:pt x="120727" y="57278"/>
                  </a:lnTo>
                  <a:lnTo>
                    <a:pt x="121596" y="57202"/>
                  </a:lnTo>
                  <a:lnTo>
                    <a:pt x="122370" y="57089"/>
                  </a:lnTo>
                  <a:lnTo>
                    <a:pt x="123068" y="56976"/>
                  </a:lnTo>
                  <a:lnTo>
                    <a:pt x="123691" y="56862"/>
                  </a:lnTo>
                  <a:lnTo>
                    <a:pt x="124239" y="56730"/>
                  </a:lnTo>
                  <a:lnTo>
                    <a:pt x="124711" y="56598"/>
                  </a:lnTo>
                  <a:lnTo>
                    <a:pt x="125107" y="56485"/>
                  </a:lnTo>
                  <a:lnTo>
                    <a:pt x="125428" y="56371"/>
                  </a:lnTo>
                  <a:lnTo>
                    <a:pt x="125862" y="56202"/>
                  </a:lnTo>
                  <a:lnTo>
                    <a:pt x="126013" y="56145"/>
                  </a:lnTo>
                  <a:lnTo>
                    <a:pt x="125069" y="56296"/>
                  </a:lnTo>
                  <a:lnTo>
                    <a:pt x="124125" y="56428"/>
                  </a:lnTo>
                  <a:lnTo>
                    <a:pt x="123144" y="56504"/>
                  </a:lnTo>
                  <a:lnTo>
                    <a:pt x="122143" y="56560"/>
                  </a:lnTo>
                  <a:lnTo>
                    <a:pt x="121143" y="56579"/>
                  </a:lnTo>
                  <a:lnTo>
                    <a:pt x="120123" y="56579"/>
                  </a:lnTo>
                  <a:lnTo>
                    <a:pt x="119104" y="56541"/>
                  </a:lnTo>
                  <a:lnTo>
                    <a:pt x="118047" y="56466"/>
                  </a:lnTo>
                  <a:lnTo>
                    <a:pt x="116989" y="56371"/>
                  </a:lnTo>
                  <a:lnTo>
                    <a:pt x="115932" y="56258"/>
                  </a:lnTo>
                  <a:lnTo>
                    <a:pt x="114875" y="56107"/>
                  </a:lnTo>
                  <a:lnTo>
                    <a:pt x="113799" y="55937"/>
                  </a:lnTo>
                  <a:lnTo>
                    <a:pt x="112723" y="55748"/>
                  </a:lnTo>
                  <a:lnTo>
                    <a:pt x="111647" y="55541"/>
                  </a:lnTo>
                  <a:lnTo>
                    <a:pt x="110571" y="55295"/>
                  </a:lnTo>
                  <a:lnTo>
                    <a:pt x="109476" y="55050"/>
                  </a:lnTo>
                  <a:lnTo>
                    <a:pt x="108400" y="54786"/>
                  </a:lnTo>
                  <a:lnTo>
                    <a:pt x="107343" y="54503"/>
                  </a:lnTo>
                  <a:lnTo>
                    <a:pt x="106267" y="54200"/>
                  </a:lnTo>
                  <a:lnTo>
                    <a:pt x="105209" y="53880"/>
                  </a:lnTo>
                  <a:lnTo>
                    <a:pt x="104152" y="53559"/>
                  </a:lnTo>
                  <a:lnTo>
                    <a:pt x="103114" y="53219"/>
                  </a:lnTo>
                  <a:lnTo>
                    <a:pt x="102076" y="52860"/>
                  </a:lnTo>
                  <a:lnTo>
                    <a:pt x="101056" y="52501"/>
                  </a:lnTo>
                  <a:lnTo>
                    <a:pt x="100037" y="52143"/>
                  </a:lnTo>
                  <a:lnTo>
                    <a:pt x="99055" y="51765"/>
                  </a:lnTo>
                  <a:lnTo>
                    <a:pt x="97111" y="51010"/>
                  </a:lnTo>
                  <a:lnTo>
                    <a:pt x="95260" y="50236"/>
                  </a:lnTo>
                  <a:lnTo>
                    <a:pt x="93486" y="49481"/>
                  </a:lnTo>
                  <a:lnTo>
                    <a:pt x="94864" y="49481"/>
                  </a:lnTo>
                  <a:lnTo>
                    <a:pt x="96186" y="49462"/>
                  </a:lnTo>
                  <a:lnTo>
                    <a:pt x="97450" y="49405"/>
                  </a:lnTo>
                  <a:lnTo>
                    <a:pt x="98677" y="49330"/>
                  </a:lnTo>
                  <a:lnTo>
                    <a:pt x="99848" y="49235"/>
                  </a:lnTo>
                  <a:lnTo>
                    <a:pt x="100981" y="49122"/>
                  </a:lnTo>
                  <a:lnTo>
                    <a:pt x="102057" y="48990"/>
                  </a:lnTo>
                  <a:lnTo>
                    <a:pt x="103076" y="48839"/>
                  </a:lnTo>
                  <a:lnTo>
                    <a:pt x="104058" y="48688"/>
                  </a:lnTo>
                  <a:lnTo>
                    <a:pt x="105002" y="48499"/>
                  </a:lnTo>
                  <a:lnTo>
                    <a:pt x="105889" y="48310"/>
                  </a:lnTo>
                  <a:lnTo>
                    <a:pt x="106720" y="48103"/>
                  </a:lnTo>
                  <a:lnTo>
                    <a:pt x="107513" y="47895"/>
                  </a:lnTo>
                  <a:lnTo>
                    <a:pt x="108268" y="47687"/>
                  </a:lnTo>
                  <a:lnTo>
                    <a:pt x="108985" y="47461"/>
                  </a:lnTo>
                  <a:lnTo>
                    <a:pt x="109646" y="47253"/>
                  </a:lnTo>
                  <a:lnTo>
                    <a:pt x="110269" y="47027"/>
                  </a:lnTo>
                  <a:lnTo>
                    <a:pt x="110835" y="46800"/>
                  </a:lnTo>
                  <a:lnTo>
                    <a:pt x="111364" y="46574"/>
                  </a:lnTo>
                  <a:lnTo>
                    <a:pt x="111855" y="46366"/>
                  </a:lnTo>
                  <a:lnTo>
                    <a:pt x="112723" y="45969"/>
                  </a:lnTo>
                  <a:lnTo>
                    <a:pt x="113403" y="45592"/>
                  </a:lnTo>
                  <a:lnTo>
                    <a:pt x="113950" y="45290"/>
                  </a:lnTo>
                  <a:lnTo>
                    <a:pt x="114309" y="45063"/>
                  </a:lnTo>
                  <a:lnTo>
                    <a:pt x="114611" y="44837"/>
                  </a:lnTo>
                  <a:lnTo>
                    <a:pt x="114611" y="44837"/>
                  </a:lnTo>
                  <a:lnTo>
                    <a:pt x="113988" y="45195"/>
                  </a:lnTo>
                  <a:lnTo>
                    <a:pt x="113327" y="45535"/>
                  </a:lnTo>
                  <a:lnTo>
                    <a:pt x="112629" y="45856"/>
                  </a:lnTo>
                  <a:lnTo>
                    <a:pt x="111911" y="46139"/>
                  </a:lnTo>
                  <a:lnTo>
                    <a:pt x="111194" y="46423"/>
                  </a:lnTo>
                  <a:lnTo>
                    <a:pt x="110439" y="46668"/>
                  </a:lnTo>
                  <a:lnTo>
                    <a:pt x="109665" y="46913"/>
                  </a:lnTo>
                  <a:lnTo>
                    <a:pt x="108872" y="47121"/>
                  </a:lnTo>
                  <a:lnTo>
                    <a:pt x="108079" y="47329"/>
                  </a:lnTo>
                  <a:lnTo>
                    <a:pt x="107267" y="47499"/>
                  </a:lnTo>
                  <a:lnTo>
                    <a:pt x="106455" y="47669"/>
                  </a:lnTo>
                  <a:lnTo>
                    <a:pt x="105625" y="47820"/>
                  </a:lnTo>
                  <a:lnTo>
                    <a:pt x="104794" y="47952"/>
                  </a:lnTo>
                  <a:lnTo>
                    <a:pt x="103963" y="48084"/>
                  </a:lnTo>
                  <a:lnTo>
                    <a:pt x="103152" y="48178"/>
                  </a:lnTo>
                  <a:lnTo>
                    <a:pt x="102321" y="48273"/>
                  </a:lnTo>
                  <a:lnTo>
                    <a:pt x="101490" y="48348"/>
                  </a:lnTo>
                  <a:lnTo>
                    <a:pt x="100679" y="48424"/>
                  </a:lnTo>
                  <a:lnTo>
                    <a:pt x="99093" y="48537"/>
                  </a:lnTo>
                  <a:lnTo>
                    <a:pt x="97564" y="48594"/>
                  </a:lnTo>
                  <a:lnTo>
                    <a:pt x="96110" y="48631"/>
                  </a:lnTo>
                  <a:lnTo>
                    <a:pt x="94732" y="48631"/>
                  </a:lnTo>
                  <a:lnTo>
                    <a:pt x="93486" y="48612"/>
                  </a:lnTo>
                  <a:lnTo>
                    <a:pt x="92372" y="48556"/>
                  </a:lnTo>
                  <a:lnTo>
                    <a:pt x="91390" y="48499"/>
                  </a:lnTo>
                  <a:lnTo>
                    <a:pt x="90239" y="47952"/>
                  </a:lnTo>
                  <a:lnTo>
                    <a:pt x="89144" y="47404"/>
                  </a:lnTo>
                  <a:lnTo>
                    <a:pt x="88124" y="46895"/>
                  </a:lnTo>
                  <a:lnTo>
                    <a:pt x="87199" y="46385"/>
                  </a:lnTo>
                  <a:lnTo>
                    <a:pt x="86350" y="45932"/>
                  </a:lnTo>
                  <a:lnTo>
                    <a:pt x="85595" y="45498"/>
                  </a:lnTo>
                  <a:lnTo>
                    <a:pt x="84934" y="45101"/>
                  </a:lnTo>
                  <a:lnTo>
                    <a:pt x="84387" y="44742"/>
                  </a:lnTo>
                  <a:lnTo>
                    <a:pt x="83745" y="43968"/>
                  </a:lnTo>
                  <a:lnTo>
                    <a:pt x="83046" y="43175"/>
                  </a:lnTo>
                  <a:lnTo>
                    <a:pt x="82914" y="43043"/>
                  </a:lnTo>
                  <a:lnTo>
                    <a:pt x="82291" y="42401"/>
                  </a:lnTo>
                  <a:lnTo>
                    <a:pt x="82159" y="42269"/>
                  </a:lnTo>
                  <a:lnTo>
                    <a:pt x="81423" y="41571"/>
                  </a:lnTo>
                  <a:lnTo>
                    <a:pt x="81140" y="41325"/>
                  </a:lnTo>
                  <a:lnTo>
                    <a:pt x="80630" y="40872"/>
                  </a:lnTo>
                  <a:lnTo>
                    <a:pt x="80271" y="40570"/>
                  </a:lnTo>
                  <a:lnTo>
                    <a:pt x="79686" y="40098"/>
                  </a:lnTo>
                  <a:lnTo>
                    <a:pt x="79157" y="39683"/>
                  </a:lnTo>
                  <a:lnTo>
                    <a:pt x="78610" y="39305"/>
                  </a:lnTo>
                  <a:lnTo>
                    <a:pt x="78176" y="38984"/>
                  </a:lnTo>
                  <a:lnTo>
                    <a:pt x="77647" y="38626"/>
                  </a:lnTo>
                  <a:lnTo>
                    <a:pt x="77213" y="38343"/>
                  </a:lnTo>
                  <a:lnTo>
                    <a:pt x="76307" y="37795"/>
                  </a:lnTo>
                  <a:lnTo>
                    <a:pt x="75854" y="37531"/>
                  </a:lnTo>
                  <a:lnTo>
                    <a:pt x="75231" y="37191"/>
                  </a:lnTo>
                  <a:lnTo>
                    <a:pt x="74759" y="36946"/>
                  </a:lnTo>
                  <a:lnTo>
                    <a:pt x="73909" y="36511"/>
                  </a:lnTo>
                  <a:lnTo>
                    <a:pt x="73437" y="36304"/>
                  </a:lnTo>
                  <a:lnTo>
                    <a:pt x="72569" y="35907"/>
                  </a:lnTo>
                  <a:lnTo>
                    <a:pt x="72116" y="35737"/>
                  </a:lnTo>
                  <a:lnTo>
                    <a:pt x="71247" y="35398"/>
                  </a:lnTo>
                  <a:lnTo>
                    <a:pt x="70889" y="35265"/>
                  </a:lnTo>
                  <a:lnTo>
                    <a:pt x="70266" y="35058"/>
                  </a:lnTo>
                  <a:lnTo>
                    <a:pt x="69643" y="34850"/>
                  </a:lnTo>
                  <a:lnTo>
                    <a:pt x="69303" y="34756"/>
                  </a:lnTo>
                  <a:lnTo>
                    <a:pt x="68283" y="34473"/>
                  </a:lnTo>
                  <a:lnTo>
                    <a:pt x="67887" y="34359"/>
                  </a:lnTo>
                  <a:lnTo>
                    <a:pt x="67207" y="34208"/>
                  </a:lnTo>
                  <a:lnTo>
                    <a:pt x="66528" y="34057"/>
                  </a:lnTo>
                  <a:lnTo>
                    <a:pt x="66509" y="34057"/>
                  </a:lnTo>
                  <a:lnTo>
                    <a:pt x="67566" y="33944"/>
                  </a:lnTo>
                  <a:lnTo>
                    <a:pt x="68642" y="33868"/>
                  </a:lnTo>
                  <a:lnTo>
                    <a:pt x="69850" y="33774"/>
                  </a:lnTo>
                  <a:lnTo>
                    <a:pt x="71058" y="33717"/>
                  </a:lnTo>
                  <a:lnTo>
                    <a:pt x="72267" y="33680"/>
                  </a:lnTo>
                  <a:lnTo>
                    <a:pt x="73475" y="33661"/>
                  </a:lnTo>
                  <a:lnTo>
                    <a:pt x="74702" y="33642"/>
                  </a:lnTo>
                  <a:lnTo>
                    <a:pt x="75910" y="33661"/>
                  </a:lnTo>
                  <a:lnTo>
                    <a:pt x="77137" y="33699"/>
                  </a:lnTo>
                  <a:lnTo>
                    <a:pt x="78364" y="33755"/>
                  </a:lnTo>
                  <a:lnTo>
                    <a:pt x="79573" y="33831"/>
                  </a:lnTo>
                  <a:lnTo>
                    <a:pt x="80800" y="33925"/>
                  </a:lnTo>
                  <a:lnTo>
                    <a:pt x="82008" y="34038"/>
                  </a:lnTo>
                  <a:lnTo>
                    <a:pt x="83235" y="34170"/>
                  </a:lnTo>
                  <a:lnTo>
                    <a:pt x="84443" y="34322"/>
                  </a:lnTo>
                  <a:lnTo>
                    <a:pt x="85651" y="34491"/>
                  </a:lnTo>
                  <a:lnTo>
                    <a:pt x="86860" y="34680"/>
                  </a:lnTo>
                  <a:lnTo>
                    <a:pt x="88049" y="34888"/>
                  </a:lnTo>
                  <a:lnTo>
                    <a:pt x="89540" y="35152"/>
                  </a:lnTo>
                  <a:lnTo>
                    <a:pt x="90994" y="35379"/>
                  </a:lnTo>
                  <a:lnTo>
                    <a:pt x="92391" y="35567"/>
                  </a:lnTo>
                  <a:lnTo>
                    <a:pt x="93750" y="35737"/>
                  </a:lnTo>
                  <a:lnTo>
                    <a:pt x="95072" y="35851"/>
                  </a:lnTo>
                  <a:lnTo>
                    <a:pt x="96355" y="35945"/>
                  </a:lnTo>
                  <a:lnTo>
                    <a:pt x="97601" y="36002"/>
                  </a:lnTo>
                  <a:lnTo>
                    <a:pt x="98810" y="36039"/>
                  </a:lnTo>
                  <a:lnTo>
                    <a:pt x="99980" y="36039"/>
                  </a:lnTo>
                  <a:lnTo>
                    <a:pt x="101113" y="36021"/>
                  </a:lnTo>
                  <a:lnTo>
                    <a:pt x="102227" y="35964"/>
                  </a:lnTo>
                  <a:lnTo>
                    <a:pt x="103284" y="35888"/>
                  </a:lnTo>
                  <a:lnTo>
                    <a:pt x="104322" y="35794"/>
                  </a:lnTo>
                  <a:lnTo>
                    <a:pt x="105304" y="35662"/>
                  </a:lnTo>
                  <a:lnTo>
                    <a:pt x="106267" y="35511"/>
                  </a:lnTo>
                  <a:lnTo>
                    <a:pt x="107192" y="35341"/>
                  </a:lnTo>
                  <a:lnTo>
                    <a:pt x="108098" y="35152"/>
                  </a:lnTo>
                  <a:lnTo>
                    <a:pt x="108966" y="34945"/>
                  </a:lnTo>
                  <a:lnTo>
                    <a:pt x="109797" y="34718"/>
                  </a:lnTo>
                  <a:lnTo>
                    <a:pt x="110590" y="34473"/>
                  </a:lnTo>
                  <a:lnTo>
                    <a:pt x="111364" y="34208"/>
                  </a:lnTo>
                  <a:lnTo>
                    <a:pt x="112100" y="33925"/>
                  </a:lnTo>
                  <a:lnTo>
                    <a:pt x="112817" y="33642"/>
                  </a:lnTo>
                  <a:lnTo>
                    <a:pt x="113497" y="33340"/>
                  </a:lnTo>
                  <a:lnTo>
                    <a:pt x="114158" y="33019"/>
                  </a:lnTo>
                  <a:lnTo>
                    <a:pt x="114781" y="32679"/>
                  </a:lnTo>
                  <a:lnTo>
                    <a:pt x="115385" y="32339"/>
                  </a:lnTo>
                  <a:lnTo>
                    <a:pt x="115951" y="31999"/>
                  </a:lnTo>
                  <a:lnTo>
                    <a:pt x="116499" y="31641"/>
                  </a:lnTo>
                  <a:lnTo>
                    <a:pt x="117027" y="31263"/>
                  </a:lnTo>
                  <a:lnTo>
                    <a:pt x="117537" y="30905"/>
                  </a:lnTo>
                  <a:lnTo>
                    <a:pt x="118009" y="30527"/>
                  </a:lnTo>
                  <a:lnTo>
                    <a:pt x="118462" y="30131"/>
                  </a:lnTo>
                  <a:lnTo>
                    <a:pt x="118877" y="29753"/>
                  </a:lnTo>
                  <a:lnTo>
                    <a:pt x="119293" y="29357"/>
                  </a:lnTo>
                  <a:lnTo>
                    <a:pt x="119670" y="28979"/>
                  </a:lnTo>
                  <a:lnTo>
                    <a:pt x="120029" y="28582"/>
                  </a:lnTo>
                  <a:lnTo>
                    <a:pt x="120388" y="28186"/>
                  </a:lnTo>
                  <a:lnTo>
                    <a:pt x="120708" y="27808"/>
                  </a:lnTo>
                  <a:lnTo>
                    <a:pt x="121010" y="27431"/>
                  </a:lnTo>
                  <a:lnTo>
                    <a:pt x="121294" y="27034"/>
                  </a:lnTo>
                  <a:lnTo>
                    <a:pt x="121558" y="26657"/>
                  </a:lnTo>
                  <a:lnTo>
                    <a:pt x="122030" y="25940"/>
                  </a:lnTo>
                  <a:lnTo>
                    <a:pt x="122445" y="25222"/>
                  </a:lnTo>
                  <a:lnTo>
                    <a:pt x="122785" y="24561"/>
                  </a:lnTo>
                  <a:lnTo>
                    <a:pt x="123087" y="23957"/>
                  </a:lnTo>
                  <a:lnTo>
                    <a:pt x="123314" y="23391"/>
                  </a:lnTo>
                  <a:lnTo>
                    <a:pt x="123502" y="22900"/>
                  </a:lnTo>
                  <a:lnTo>
                    <a:pt x="123653" y="22466"/>
                  </a:lnTo>
                  <a:lnTo>
                    <a:pt x="123748" y="22126"/>
                  </a:lnTo>
                  <a:lnTo>
                    <a:pt x="123823" y="21881"/>
                  </a:lnTo>
                  <a:lnTo>
                    <a:pt x="123880" y="21654"/>
                  </a:lnTo>
                  <a:lnTo>
                    <a:pt x="122974" y="23032"/>
                  </a:lnTo>
                  <a:lnTo>
                    <a:pt x="122521" y="23693"/>
                  </a:lnTo>
                  <a:lnTo>
                    <a:pt x="122049" y="24373"/>
                  </a:lnTo>
                  <a:lnTo>
                    <a:pt x="121577" y="25033"/>
                  </a:lnTo>
                  <a:lnTo>
                    <a:pt x="121067" y="25675"/>
                  </a:lnTo>
                  <a:lnTo>
                    <a:pt x="120539" y="26298"/>
                  </a:lnTo>
                  <a:lnTo>
                    <a:pt x="119972" y="26921"/>
                  </a:lnTo>
                  <a:lnTo>
                    <a:pt x="119387" y="27525"/>
                  </a:lnTo>
                  <a:lnTo>
                    <a:pt x="118783" y="28111"/>
                  </a:lnTo>
                  <a:lnTo>
                    <a:pt x="118122" y="28677"/>
                  </a:lnTo>
                  <a:lnTo>
                    <a:pt x="117424" y="29224"/>
                  </a:lnTo>
                  <a:lnTo>
                    <a:pt x="117065" y="29470"/>
                  </a:lnTo>
                  <a:lnTo>
                    <a:pt x="116687" y="29734"/>
                  </a:lnTo>
                  <a:lnTo>
                    <a:pt x="116291" y="29979"/>
                  </a:lnTo>
                  <a:lnTo>
                    <a:pt x="115894" y="30225"/>
                  </a:lnTo>
                  <a:lnTo>
                    <a:pt x="115479" y="30451"/>
                  </a:lnTo>
                  <a:lnTo>
                    <a:pt x="115064" y="30697"/>
                  </a:lnTo>
                  <a:lnTo>
                    <a:pt x="114611" y="30905"/>
                  </a:lnTo>
                  <a:lnTo>
                    <a:pt x="114158" y="31131"/>
                  </a:lnTo>
                  <a:lnTo>
                    <a:pt x="113705" y="31339"/>
                  </a:lnTo>
                  <a:lnTo>
                    <a:pt x="113214" y="31528"/>
                  </a:lnTo>
                  <a:lnTo>
                    <a:pt x="112723" y="31716"/>
                  </a:lnTo>
                  <a:lnTo>
                    <a:pt x="112194" y="31905"/>
                  </a:lnTo>
                  <a:lnTo>
                    <a:pt x="111666" y="32075"/>
                  </a:lnTo>
                  <a:lnTo>
                    <a:pt x="111118" y="32245"/>
                  </a:lnTo>
                  <a:lnTo>
                    <a:pt x="110571" y="32396"/>
                  </a:lnTo>
                  <a:lnTo>
                    <a:pt x="109986" y="32528"/>
                  </a:lnTo>
                  <a:lnTo>
                    <a:pt x="109381" y="32679"/>
                  </a:lnTo>
                  <a:lnTo>
                    <a:pt x="108758" y="32792"/>
                  </a:lnTo>
                  <a:lnTo>
                    <a:pt x="108135" y="32906"/>
                  </a:lnTo>
                  <a:lnTo>
                    <a:pt x="107475" y="33019"/>
                  </a:lnTo>
                  <a:lnTo>
                    <a:pt x="106795" y="33113"/>
                  </a:lnTo>
                  <a:lnTo>
                    <a:pt x="106116" y="33208"/>
                  </a:lnTo>
                  <a:lnTo>
                    <a:pt x="105398" y="33283"/>
                  </a:lnTo>
                  <a:lnTo>
                    <a:pt x="104662" y="33340"/>
                  </a:lnTo>
                  <a:lnTo>
                    <a:pt x="103907" y="33396"/>
                  </a:lnTo>
                  <a:lnTo>
                    <a:pt x="103133" y="33434"/>
                  </a:lnTo>
                  <a:lnTo>
                    <a:pt x="102321" y="33453"/>
                  </a:lnTo>
                  <a:lnTo>
                    <a:pt x="101490" y="33472"/>
                  </a:lnTo>
                  <a:lnTo>
                    <a:pt x="99791" y="33472"/>
                  </a:lnTo>
                  <a:lnTo>
                    <a:pt x="98885" y="33453"/>
                  </a:lnTo>
                  <a:lnTo>
                    <a:pt x="97979" y="33415"/>
                  </a:lnTo>
                  <a:lnTo>
                    <a:pt x="97035" y="33359"/>
                  </a:lnTo>
                  <a:lnTo>
                    <a:pt x="96053" y="33302"/>
                  </a:lnTo>
                  <a:lnTo>
                    <a:pt x="95072" y="33227"/>
                  </a:lnTo>
                  <a:lnTo>
                    <a:pt x="94052" y="33151"/>
                  </a:lnTo>
                  <a:lnTo>
                    <a:pt x="92995" y="33038"/>
                  </a:lnTo>
                  <a:lnTo>
                    <a:pt x="91938" y="32925"/>
                  </a:lnTo>
                  <a:lnTo>
                    <a:pt x="89691" y="32641"/>
                  </a:lnTo>
                  <a:lnTo>
                    <a:pt x="89144" y="32566"/>
                  </a:lnTo>
                  <a:lnTo>
                    <a:pt x="88596" y="32471"/>
                  </a:lnTo>
                  <a:lnTo>
                    <a:pt x="87483" y="32302"/>
                  </a:lnTo>
                  <a:lnTo>
                    <a:pt x="86841" y="32207"/>
                  </a:lnTo>
                  <a:lnTo>
                    <a:pt x="85217" y="31981"/>
                  </a:lnTo>
                  <a:lnTo>
                    <a:pt x="84594" y="31905"/>
                  </a:lnTo>
                  <a:lnTo>
                    <a:pt x="82499" y="31660"/>
                  </a:lnTo>
                  <a:lnTo>
                    <a:pt x="82140" y="31622"/>
                  </a:lnTo>
                  <a:lnTo>
                    <a:pt x="80403" y="31471"/>
                  </a:lnTo>
                  <a:lnTo>
                    <a:pt x="79724" y="31414"/>
                  </a:lnTo>
                  <a:lnTo>
                    <a:pt x="78232" y="31301"/>
                  </a:lnTo>
                  <a:lnTo>
                    <a:pt x="77628" y="31263"/>
                  </a:lnTo>
                  <a:lnTo>
                    <a:pt x="75703" y="31169"/>
                  </a:lnTo>
                  <a:lnTo>
                    <a:pt x="75098" y="31150"/>
                  </a:lnTo>
                  <a:lnTo>
                    <a:pt x="73739" y="31131"/>
                  </a:lnTo>
                  <a:lnTo>
                    <a:pt x="72984" y="31112"/>
                  </a:lnTo>
                  <a:lnTo>
                    <a:pt x="71700" y="31112"/>
                  </a:lnTo>
                  <a:lnTo>
                    <a:pt x="71040" y="31131"/>
                  </a:lnTo>
                  <a:lnTo>
                    <a:pt x="69322" y="31169"/>
                  </a:lnTo>
                  <a:lnTo>
                    <a:pt x="68548" y="31207"/>
                  </a:lnTo>
                  <a:lnTo>
                    <a:pt x="67490" y="31263"/>
                  </a:lnTo>
                  <a:lnTo>
                    <a:pt x="66660" y="31301"/>
                  </a:lnTo>
                  <a:lnTo>
                    <a:pt x="65640" y="31395"/>
                  </a:lnTo>
                  <a:lnTo>
                    <a:pt x="64338" y="31509"/>
                  </a:lnTo>
                  <a:lnTo>
                    <a:pt x="63356" y="31603"/>
                  </a:lnTo>
                  <a:lnTo>
                    <a:pt x="62431" y="31716"/>
                  </a:lnTo>
                  <a:lnTo>
                    <a:pt x="61676" y="31811"/>
                  </a:lnTo>
                  <a:lnTo>
                    <a:pt x="60732" y="31943"/>
                  </a:lnTo>
                  <a:lnTo>
                    <a:pt x="60128" y="32037"/>
                  </a:lnTo>
                  <a:lnTo>
                    <a:pt x="59184" y="32188"/>
                  </a:lnTo>
                  <a:lnTo>
                    <a:pt x="58278" y="32358"/>
                  </a:lnTo>
                  <a:lnTo>
                    <a:pt x="57787" y="32453"/>
                  </a:lnTo>
                  <a:lnTo>
                    <a:pt x="56768" y="32660"/>
                  </a:lnTo>
                  <a:lnTo>
                    <a:pt x="56296" y="32755"/>
                  </a:lnTo>
                  <a:lnTo>
                    <a:pt x="55427" y="32962"/>
                  </a:lnTo>
                  <a:lnTo>
                    <a:pt x="54559" y="33170"/>
                  </a:lnTo>
                  <a:lnTo>
                    <a:pt x="53690" y="33378"/>
                  </a:lnTo>
                  <a:lnTo>
                    <a:pt x="52860" y="33604"/>
                  </a:lnTo>
                  <a:lnTo>
                    <a:pt x="52633" y="33661"/>
                  </a:lnTo>
                  <a:lnTo>
                    <a:pt x="51538" y="33982"/>
                  </a:lnTo>
                  <a:lnTo>
                    <a:pt x="51331" y="34057"/>
                  </a:lnTo>
                  <a:lnTo>
                    <a:pt x="50462" y="34322"/>
                  </a:lnTo>
                  <a:lnTo>
                    <a:pt x="49613" y="34605"/>
                  </a:lnTo>
                  <a:lnTo>
                    <a:pt x="48782" y="34907"/>
                  </a:lnTo>
                  <a:lnTo>
                    <a:pt x="47951" y="35209"/>
                  </a:lnTo>
                  <a:lnTo>
                    <a:pt x="47876" y="35228"/>
                  </a:lnTo>
                  <a:lnTo>
                    <a:pt x="46743" y="35662"/>
                  </a:lnTo>
                  <a:lnTo>
                    <a:pt x="45648" y="36134"/>
                  </a:lnTo>
                  <a:lnTo>
                    <a:pt x="44553" y="36606"/>
                  </a:lnTo>
                  <a:lnTo>
                    <a:pt x="43496" y="37116"/>
                  </a:lnTo>
                  <a:lnTo>
                    <a:pt x="44025" y="36398"/>
                  </a:lnTo>
                  <a:lnTo>
                    <a:pt x="44591" y="35681"/>
                  </a:lnTo>
                  <a:lnTo>
                    <a:pt x="45157" y="34982"/>
                  </a:lnTo>
                  <a:lnTo>
                    <a:pt x="45743" y="34322"/>
                  </a:lnTo>
                  <a:lnTo>
                    <a:pt x="46309" y="33699"/>
                  </a:lnTo>
                  <a:lnTo>
                    <a:pt x="46592" y="33434"/>
                  </a:lnTo>
                  <a:lnTo>
                    <a:pt x="46875" y="33189"/>
                  </a:lnTo>
                  <a:lnTo>
                    <a:pt x="47140" y="32962"/>
                  </a:lnTo>
                  <a:lnTo>
                    <a:pt x="47385" y="32773"/>
                  </a:lnTo>
                  <a:lnTo>
                    <a:pt x="47649" y="32604"/>
                  </a:lnTo>
                  <a:lnTo>
                    <a:pt x="47876" y="32490"/>
                  </a:lnTo>
                  <a:lnTo>
                    <a:pt x="48461" y="32207"/>
                  </a:lnTo>
                  <a:lnTo>
                    <a:pt x="49046" y="31924"/>
                  </a:lnTo>
                  <a:lnTo>
                    <a:pt x="49613" y="31622"/>
                  </a:lnTo>
                  <a:lnTo>
                    <a:pt x="50198" y="31320"/>
                  </a:lnTo>
                  <a:lnTo>
                    <a:pt x="50783" y="30999"/>
                  </a:lnTo>
                  <a:lnTo>
                    <a:pt x="51350" y="30659"/>
                  </a:lnTo>
                  <a:lnTo>
                    <a:pt x="52501" y="29942"/>
                  </a:lnTo>
                  <a:lnTo>
                    <a:pt x="53634" y="29187"/>
                  </a:lnTo>
                  <a:lnTo>
                    <a:pt x="54748" y="28394"/>
                  </a:lnTo>
                  <a:lnTo>
                    <a:pt x="55861" y="27563"/>
                  </a:lnTo>
                  <a:lnTo>
                    <a:pt x="56938" y="26676"/>
                  </a:lnTo>
                  <a:lnTo>
                    <a:pt x="58014" y="25770"/>
                  </a:lnTo>
                  <a:lnTo>
                    <a:pt x="59052" y="24826"/>
                  </a:lnTo>
                  <a:lnTo>
                    <a:pt x="60071" y="23844"/>
                  </a:lnTo>
                  <a:lnTo>
                    <a:pt x="61053" y="22843"/>
                  </a:lnTo>
                  <a:lnTo>
                    <a:pt x="62016" y="21805"/>
                  </a:lnTo>
                  <a:lnTo>
                    <a:pt x="62941" y="20748"/>
                  </a:lnTo>
                  <a:lnTo>
                    <a:pt x="63809" y="19653"/>
                  </a:lnTo>
                  <a:lnTo>
                    <a:pt x="64659" y="18558"/>
                  </a:lnTo>
                  <a:lnTo>
                    <a:pt x="65074" y="17992"/>
                  </a:lnTo>
                  <a:lnTo>
                    <a:pt x="65452" y="17444"/>
                  </a:lnTo>
                  <a:lnTo>
                    <a:pt x="65848" y="16878"/>
                  </a:lnTo>
                  <a:lnTo>
                    <a:pt x="66226" y="16293"/>
                  </a:lnTo>
                  <a:lnTo>
                    <a:pt x="66584" y="15726"/>
                  </a:lnTo>
                  <a:lnTo>
                    <a:pt x="66924" y="15141"/>
                  </a:lnTo>
                  <a:lnTo>
                    <a:pt x="67264" y="14575"/>
                  </a:lnTo>
                  <a:lnTo>
                    <a:pt x="67585" y="13990"/>
                  </a:lnTo>
                  <a:lnTo>
                    <a:pt x="67887" y="13404"/>
                  </a:lnTo>
                  <a:lnTo>
                    <a:pt x="68189" y="12819"/>
                  </a:lnTo>
                  <a:lnTo>
                    <a:pt x="68472" y="12234"/>
                  </a:lnTo>
                  <a:lnTo>
                    <a:pt x="68736" y="11649"/>
                  </a:lnTo>
                  <a:lnTo>
                    <a:pt x="69001" y="11044"/>
                  </a:lnTo>
                  <a:lnTo>
                    <a:pt x="69227" y="10459"/>
                  </a:lnTo>
                  <a:lnTo>
                    <a:pt x="69454" y="9874"/>
                  </a:lnTo>
                  <a:lnTo>
                    <a:pt x="69661" y="9270"/>
                  </a:lnTo>
                  <a:lnTo>
                    <a:pt x="69850" y="8685"/>
                  </a:lnTo>
                  <a:lnTo>
                    <a:pt x="70039" y="8099"/>
                  </a:lnTo>
                  <a:lnTo>
                    <a:pt x="70190" y="7495"/>
                  </a:lnTo>
                  <a:lnTo>
                    <a:pt x="70341" y="6910"/>
                  </a:lnTo>
                  <a:lnTo>
                    <a:pt x="70454" y="6325"/>
                  </a:lnTo>
                  <a:lnTo>
                    <a:pt x="70568" y="5740"/>
                  </a:lnTo>
                  <a:lnTo>
                    <a:pt x="70662" y="5154"/>
                  </a:lnTo>
                  <a:lnTo>
                    <a:pt x="70719" y="4569"/>
                  </a:lnTo>
                  <a:lnTo>
                    <a:pt x="70775" y="3984"/>
                  </a:lnTo>
                  <a:lnTo>
                    <a:pt x="70813" y="3399"/>
                  </a:lnTo>
                  <a:lnTo>
                    <a:pt x="70832" y="2832"/>
                  </a:lnTo>
                  <a:lnTo>
                    <a:pt x="70832" y="2247"/>
                  </a:lnTo>
                  <a:lnTo>
                    <a:pt x="70794" y="1681"/>
                  </a:lnTo>
                  <a:lnTo>
                    <a:pt x="70756" y="1114"/>
                  </a:lnTo>
                  <a:lnTo>
                    <a:pt x="70700" y="548"/>
                  </a:lnTo>
                  <a:lnTo>
                    <a:pt x="7060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1" name="Google Shape;2521;p30"/>
            <p:cNvGrpSpPr/>
            <p:nvPr/>
          </p:nvGrpSpPr>
          <p:grpSpPr>
            <a:xfrm>
              <a:off x="2464214" y="951103"/>
              <a:ext cx="314426" cy="304947"/>
              <a:chOff x="5013725" y="2633775"/>
              <a:chExt cx="422900" cy="410150"/>
            </a:xfrm>
          </p:grpSpPr>
          <p:sp>
            <p:nvSpPr>
              <p:cNvPr id="2522" name="Google Shape;2522;p30"/>
              <p:cNvSpPr/>
              <p:nvPr/>
            </p:nvSpPr>
            <p:spPr>
              <a:xfrm>
                <a:off x="5013725" y="2633775"/>
                <a:ext cx="422900" cy="410150"/>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3" name="Google Shape;2523;p30"/>
              <p:cNvSpPr/>
              <p:nvPr/>
            </p:nvSpPr>
            <p:spPr>
              <a:xfrm>
                <a:off x="5179850" y="2778200"/>
                <a:ext cx="79300" cy="78850"/>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24" name="Google Shape;2524;p30"/>
            <p:cNvGrpSpPr/>
            <p:nvPr/>
          </p:nvGrpSpPr>
          <p:grpSpPr>
            <a:xfrm>
              <a:off x="2497939" y="1763378"/>
              <a:ext cx="314426" cy="304947"/>
              <a:chOff x="5013725" y="2633775"/>
              <a:chExt cx="422900" cy="410150"/>
            </a:xfrm>
          </p:grpSpPr>
          <p:sp>
            <p:nvSpPr>
              <p:cNvPr id="2525" name="Google Shape;2525;p30"/>
              <p:cNvSpPr/>
              <p:nvPr/>
            </p:nvSpPr>
            <p:spPr>
              <a:xfrm>
                <a:off x="5013725" y="2633775"/>
                <a:ext cx="422900" cy="410150"/>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6" name="Google Shape;2526;p30"/>
              <p:cNvSpPr/>
              <p:nvPr/>
            </p:nvSpPr>
            <p:spPr>
              <a:xfrm>
                <a:off x="5179850" y="2778200"/>
                <a:ext cx="79300" cy="78850"/>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27" name="Google Shape;2527;p30"/>
            <p:cNvSpPr/>
            <p:nvPr/>
          </p:nvSpPr>
          <p:spPr>
            <a:xfrm rot="5209801">
              <a:off x="1218720" y="419375"/>
              <a:ext cx="192106" cy="240257"/>
            </a:xfrm>
            <a:custGeom>
              <a:avLst/>
              <a:gdLst/>
              <a:ahLst/>
              <a:cxnLst/>
              <a:rect l="l" t="t" r="r" b="b"/>
              <a:pathLst>
                <a:path w="7684" h="9610" extrusionOk="0">
                  <a:moveTo>
                    <a:pt x="5097" y="1"/>
                  </a:moveTo>
                  <a:lnTo>
                    <a:pt x="4588" y="114"/>
                  </a:lnTo>
                  <a:lnTo>
                    <a:pt x="4399" y="2096"/>
                  </a:lnTo>
                  <a:lnTo>
                    <a:pt x="3889" y="246"/>
                  </a:lnTo>
                  <a:lnTo>
                    <a:pt x="2889" y="869"/>
                  </a:lnTo>
                  <a:lnTo>
                    <a:pt x="3681" y="2568"/>
                  </a:lnTo>
                  <a:lnTo>
                    <a:pt x="4229" y="3814"/>
                  </a:lnTo>
                  <a:lnTo>
                    <a:pt x="4399" y="4248"/>
                  </a:lnTo>
                  <a:lnTo>
                    <a:pt x="4512" y="4569"/>
                  </a:lnTo>
                  <a:lnTo>
                    <a:pt x="4550" y="4777"/>
                  </a:lnTo>
                  <a:lnTo>
                    <a:pt x="4550" y="4834"/>
                  </a:lnTo>
                  <a:lnTo>
                    <a:pt x="4531" y="4871"/>
                  </a:lnTo>
                  <a:lnTo>
                    <a:pt x="4512" y="4871"/>
                  </a:lnTo>
                  <a:lnTo>
                    <a:pt x="4455" y="4834"/>
                  </a:lnTo>
                  <a:lnTo>
                    <a:pt x="4304" y="4664"/>
                  </a:lnTo>
                  <a:lnTo>
                    <a:pt x="4097" y="4399"/>
                  </a:lnTo>
                  <a:lnTo>
                    <a:pt x="3832" y="4003"/>
                  </a:lnTo>
                  <a:lnTo>
                    <a:pt x="3077" y="2832"/>
                  </a:lnTo>
                  <a:lnTo>
                    <a:pt x="2077" y="1190"/>
                  </a:lnTo>
                  <a:lnTo>
                    <a:pt x="1322" y="1662"/>
                  </a:lnTo>
                  <a:lnTo>
                    <a:pt x="1548" y="2228"/>
                  </a:lnTo>
                  <a:lnTo>
                    <a:pt x="925" y="2134"/>
                  </a:lnTo>
                  <a:lnTo>
                    <a:pt x="680" y="2436"/>
                  </a:lnTo>
                  <a:lnTo>
                    <a:pt x="548" y="2625"/>
                  </a:lnTo>
                  <a:lnTo>
                    <a:pt x="434" y="2832"/>
                  </a:lnTo>
                  <a:lnTo>
                    <a:pt x="302" y="3116"/>
                  </a:lnTo>
                  <a:lnTo>
                    <a:pt x="208" y="3380"/>
                  </a:lnTo>
                  <a:lnTo>
                    <a:pt x="132" y="3625"/>
                  </a:lnTo>
                  <a:lnTo>
                    <a:pt x="76" y="3833"/>
                  </a:lnTo>
                  <a:lnTo>
                    <a:pt x="1529" y="4362"/>
                  </a:lnTo>
                  <a:lnTo>
                    <a:pt x="0" y="4645"/>
                  </a:lnTo>
                  <a:lnTo>
                    <a:pt x="95" y="5532"/>
                  </a:lnTo>
                  <a:lnTo>
                    <a:pt x="1963" y="5192"/>
                  </a:lnTo>
                  <a:lnTo>
                    <a:pt x="3304" y="4985"/>
                  </a:lnTo>
                  <a:lnTo>
                    <a:pt x="3776" y="4928"/>
                  </a:lnTo>
                  <a:lnTo>
                    <a:pt x="4116" y="4890"/>
                  </a:lnTo>
                  <a:lnTo>
                    <a:pt x="4323" y="4890"/>
                  </a:lnTo>
                  <a:lnTo>
                    <a:pt x="4361" y="4909"/>
                  </a:lnTo>
                  <a:lnTo>
                    <a:pt x="4380" y="4909"/>
                  </a:lnTo>
                  <a:lnTo>
                    <a:pt x="4380" y="4947"/>
                  </a:lnTo>
                  <a:lnTo>
                    <a:pt x="4323" y="4966"/>
                  </a:lnTo>
                  <a:lnTo>
                    <a:pt x="4134" y="5060"/>
                  </a:lnTo>
                  <a:lnTo>
                    <a:pt x="3814" y="5173"/>
                  </a:lnTo>
                  <a:lnTo>
                    <a:pt x="3342" y="5306"/>
                  </a:lnTo>
                  <a:lnTo>
                    <a:pt x="2020" y="5683"/>
                  </a:lnTo>
                  <a:lnTo>
                    <a:pt x="151" y="6174"/>
                  </a:lnTo>
                  <a:lnTo>
                    <a:pt x="378" y="6797"/>
                  </a:lnTo>
                  <a:lnTo>
                    <a:pt x="1322" y="6627"/>
                  </a:lnTo>
                  <a:lnTo>
                    <a:pt x="623" y="7269"/>
                  </a:lnTo>
                  <a:lnTo>
                    <a:pt x="736" y="7458"/>
                  </a:lnTo>
                  <a:lnTo>
                    <a:pt x="869" y="7646"/>
                  </a:lnTo>
                  <a:lnTo>
                    <a:pt x="1038" y="7854"/>
                  </a:lnTo>
                  <a:lnTo>
                    <a:pt x="1208" y="8062"/>
                  </a:lnTo>
                  <a:lnTo>
                    <a:pt x="1378" y="8232"/>
                  </a:lnTo>
                  <a:lnTo>
                    <a:pt x="1548" y="8383"/>
                  </a:lnTo>
                  <a:lnTo>
                    <a:pt x="1869" y="8647"/>
                  </a:lnTo>
                  <a:lnTo>
                    <a:pt x="2851" y="7797"/>
                  </a:lnTo>
                  <a:lnTo>
                    <a:pt x="2473" y="9025"/>
                  </a:lnTo>
                  <a:lnTo>
                    <a:pt x="3115" y="9308"/>
                  </a:lnTo>
                  <a:lnTo>
                    <a:pt x="3644" y="8118"/>
                  </a:lnTo>
                  <a:lnTo>
                    <a:pt x="3946" y="9459"/>
                  </a:lnTo>
                  <a:lnTo>
                    <a:pt x="4739" y="9610"/>
                  </a:lnTo>
                  <a:lnTo>
                    <a:pt x="4569" y="5003"/>
                  </a:lnTo>
                  <a:lnTo>
                    <a:pt x="7684" y="1096"/>
                  </a:lnTo>
                  <a:lnTo>
                    <a:pt x="7684" y="1096"/>
                  </a:lnTo>
                  <a:lnTo>
                    <a:pt x="6475" y="1719"/>
                  </a:lnTo>
                  <a:lnTo>
                    <a:pt x="7117" y="718"/>
                  </a:lnTo>
                  <a:lnTo>
                    <a:pt x="6098" y="76"/>
                  </a:lnTo>
                  <a:lnTo>
                    <a:pt x="5154" y="1228"/>
                  </a:lnTo>
                  <a:lnTo>
                    <a:pt x="509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8" name="Google Shape;2528;p30"/>
            <p:cNvGrpSpPr/>
            <p:nvPr/>
          </p:nvGrpSpPr>
          <p:grpSpPr>
            <a:xfrm>
              <a:off x="1357005" y="1640480"/>
              <a:ext cx="174066" cy="168818"/>
              <a:chOff x="5013725" y="2633775"/>
              <a:chExt cx="422900" cy="410150"/>
            </a:xfrm>
          </p:grpSpPr>
          <p:sp>
            <p:nvSpPr>
              <p:cNvPr id="2529" name="Google Shape;2529;p30"/>
              <p:cNvSpPr/>
              <p:nvPr/>
            </p:nvSpPr>
            <p:spPr>
              <a:xfrm>
                <a:off x="5013725" y="2633775"/>
                <a:ext cx="422900" cy="410150"/>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0" name="Google Shape;2530;p30"/>
              <p:cNvSpPr/>
              <p:nvPr/>
            </p:nvSpPr>
            <p:spPr>
              <a:xfrm>
                <a:off x="5179850" y="2778200"/>
                <a:ext cx="79300" cy="78850"/>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1" name="Google Shape;2531;p30"/>
            <p:cNvSpPr/>
            <p:nvPr/>
          </p:nvSpPr>
          <p:spPr>
            <a:xfrm rot="6625155">
              <a:off x="2279667" y="1485809"/>
              <a:ext cx="192107" cy="240259"/>
            </a:xfrm>
            <a:custGeom>
              <a:avLst/>
              <a:gdLst/>
              <a:ahLst/>
              <a:cxnLst/>
              <a:rect l="l" t="t" r="r" b="b"/>
              <a:pathLst>
                <a:path w="7684" h="9610" extrusionOk="0">
                  <a:moveTo>
                    <a:pt x="5097" y="1"/>
                  </a:moveTo>
                  <a:lnTo>
                    <a:pt x="4588" y="114"/>
                  </a:lnTo>
                  <a:lnTo>
                    <a:pt x="4399" y="2096"/>
                  </a:lnTo>
                  <a:lnTo>
                    <a:pt x="3889" y="246"/>
                  </a:lnTo>
                  <a:lnTo>
                    <a:pt x="2889" y="869"/>
                  </a:lnTo>
                  <a:lnTo>
                    <a:pt x="3681" y="2568"/>
                  </a:lnTo>
                  <a:lnTo>
                    <a:pt x="4229" y="3814"/>
                  </a:lnTo>
                  <a:lnTo>
                    <a:pt x="4399" y="4248"/>
                  </a:lnTo>
                  <a:lnTo>
                    <a:pt x="4512" y="4569"/>
                  </a:lnTo>
                  <a:lnTo>
                    <a:pt x="4550" y="4777"/>
                  </a:lnTo>
                  <a:lnTo>
                    <a:pt x="4550" y="4834"/>
                  </a:lnTo>
                  <a:lnTo>
                    <a:pt x="4531" y="4871"/>
                  </a:lnTo>
                  <a:lnTo>
                    <a:pt x="4512" y="4871"/>
                  </a:lnTo>
                  <a:lnTo>
                    <a:pt x="4455" y="4834"/>
                  </a:lnTo>
                  <a:lnTo>
                    <a:pt x="4304" y="4664"/>
                  </a:lnTo>
                  <a:lnTo>
                    <a:pt x="4097" y="4399"/>
                  </a:lnTo>
                  <a:lnTo>
                    <a:pt x="3832" y="4003"/>
                  </a:lnTo>
                  <a:lnTo>
                    <a:pt x="3077" y="2832"/>
                  </a:lnTo>
                  <a:lnTo>
                    <a:pt x="2077" y="1190"/>
                  </a:lnTo>
                  <a:lnTo>
                    <a:pt x="1322" y="1662"/>
                  </a:lnTo>
                  <a:lnTo>
                    <a:pt x="1548" y="2228"/>
                  </a:lnTo>
                  <a:lnTo>
                    <a:pt x="925" y="2134"/>
                  </a:lnTo>
                  <a:lnTo>
                    <a:pt x="680" y="2436"/>
                  </a:lnTo>
                  <a:lnTo>
                    <a:pt x="548" y="2625"/>
                  </a:lnTo>
                  <a:lnTo>
                    <a:pt x="434" y="2832"/>
                  </a:lnTo>
                  <a:lnTo>
                    <a:pt x="302" y="3116"/>
                  </a:lnTo>
                  <a:lnTo>
                    <a:pt x="208" y="3380"/>
                  </a:lnTo>
                  <a:lnTo>
                    <a:pt x="132" y="3625"/>
                  </a:lnTo>
                  <a:lnTo>
                    <a:pt x="76" y="3833"/>
                  </a:lnTo>
                  <a:lnTo>
                    <a:pt x="1529" y="4362"/>
                  </a:lnTo>
                  <a:lnTo>
                    <a:pt x="0" y="4645"/>
                  </a:lnTo>
                  <a:lnTo>
                    <a:pt x="95" y="5532"/>
                  </a:lnTo>
                  <a:lnTo>
                    <a:pt x="1963" y="5192"/>
                  </a:lnTo>
                  <a:lnTo>
                    <a:pt x="3304" y="4985"/>
                  </a:lnTo>
                  <a:lnTo>
                    <a:pt x="3776" y="4928"/>
                  </a:lnTo>
                  <a:lnTo>
                    <a:pt x="4116" y="4890"/>
                  </a:lnTo>
                  <a:lnTo>
                    <a:pt x="4323" y="4890"/>
                  </a:lnTo>
                  <a:lnTo>
                    <a:pt x="4361" y="4909"/>
                  </a:lnTo>
                  <a:lnTo>
                    <a:pt x="4380" y="4909"/>
                  </a:lnTo>
                  <a:lnTo>
                    <a:pt x="4380" y="4947"/>
                  </a:lnTo>
                  <a:lnTo>
                    <a:pt x="4323" y="4966"/>
                  </a:lnTo>
                  <a:lnTo>
                    <a:pt x="4134" y="5060"/>
                  </a:lnTo>
                  <a:lnTo>
                    <a:pt x="3814" y="5173"/>
                  </a:lnTo>
                  <a:lnTo>
                    <a:pt x="3342" y="5306"/>
                  </a:lnTo>
                  <a:lnTo>
                    <a:pt x="2020" y="5683"/>
                  </a:lnTo>
                  <a:lnTo>
                    <a:pt x="151" y="6174"/>
                  </a:lnTo>
                  <a:lnTo>
                    <a:pt x="378" y="6797"/>
                  </a:lnTo>
                  <a:lnTo>
                    <a:pt x="1322" y="6627"/>
                  </a:lnTo>
                  <a:lnTo>
                    <a:pt x="623" y="7269"/>
                  </a:lnTo>
                  <a:lnTo>
                    <a:pt x="736" y="7458"/>
                  </a:lnTo>
                  <a:lnTo>
                    <a:pt x="869" y="7646"/>
                  </a:lnTo>
                  <a:lnTo>
                    <a:pt x="1038" y="7854"/>
                  </a:lnTo>
                  <a:lnTo>
                    <a:pt x="1208" y="8062"/>
                  </a:lnTo>
                  <a:lnTo>
                    <a:pt x="1378" y="8232"/>
                  </a:lnTo>
                  <a:lnTo>
                    <a:pt x="1548" y="8383"/>
                  </a:lnTo>
                  <a:lnTo>
                    <a:pt x="1869" y="8647"/>
                  </a:lnTo>
                  <a:lnTo>
                    <a:pt x="2851" y="7797"/>
                  </a:lnTo>
                  <a:lnTo>
                    <a:pt x="2473" y="9025"/>
                  </a:lnTo>
                  <a:lnTo>
                    <a:pt x="3115" y="9308"/>
                  </a:lnTo>
                  <a:lnTo>
                    <a:pt x="3644" y="8118"/>
                  </a:lnTo>
                  <a:lnTo>
                    <a:pt x="3946" y="9459"/>
                  </a:lnTo>
                  <a:lnTo>
                    <a:pt x="4739" y="9610"/>
                  </a:lnTo>
                  <a:lnTo>
                    <a:pt x="4569" y="5003"/>
                  </a:lnTo>
                  <a:lnTo>
                    <a:pt x="7684" y="1096"/>
                  </a:lnTo>
                  <a:lnTo>
                    <a:pt x="7684" y="1096"/>
                  </a:lnTo>
                  <a:lnTo>
                    <a:pt x="6475" y="1719"/>
                  </a:lnTo>
                  <a:lnTo>
                    <a:pt x="7117" y="718"/>
                  </a:lnTo>
                  <a:lnTo>
                    <a:pt x="6098" y="76"/>
                  </a:lnTo>
                  <a:lnTo>
                    <a:pt x="5154" y="1228"/>
                  </a:lnTo>
                  <a:lnTo>
                    <a:pt x="509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2" name="Google Shape;2532;p30"/>
          <p:cNvSpPr/>
          <p:nvPr/>
        </p:nvSpPr>
        <p:spPr>
          <a:xfrm>
            <a:off x="2744975" y="446233"/>
            <a:ext cx="869767" cy="411416"/>
          </a:xfrm>
          <a:custGeom>
            <a:avLst/>
            <a:gdLst/>
            <a:ahLst/>
            <a:cxnLst/>
            <a:rect l="l" t="t" r="r" b="b"/>
            <a:pathLst>
              <a:path w="70086" h="33152" extrusionOk="0">
                <a:moveTo>
                  <a:pt x="28795" y="0"/>
                </a:moveTo>
                <a:lnTo>
                  <a:pt x="28053" y="19"/>
                </a:lnTo>
                <a:lnTo>
                  <a:pt x="27330" y="74"/>
                </a:lnTo>
                <a:lnTo>
                  <a:pt x="26644" y="148"/>
                </a:lnTo>
                <a:lnTo>
                  <a:pt x="25977" y="278"/>
                </a:lnTo>
                <a:lnTo>
                  <a:pt x="25328" y="427"/>
                </a:lnTo>
                <a:lnTo>
                  <a:pt x="24716" y="593"/>
                </a:lnTo>
                <a:lnTo>
                  <a:pt x="24123" y="797"/>
                </a:lnTo>
                <a:lnTo>
                  <a:pt x="23548" y="1020"/>
                </a:lnTo>
                <a:lnTo>
                  <a:pt x="23010" y="1279"/>
                </a:lnTo>
                <a:lnTo>
                  <a:pt x="22491" y="1558"/>
                </a:lnTo>
                <a:lnTo>
                  <a:pt x="21990" y="1854"/>
                </a:lnTo>
                <a:lnTo>
                  <a:pt x="21527" y="2151"/>
                </a:lnTo>
                <a:lnTo>
                  <a:pt x="21082" y="2485"/>
                </a:lnTo>
                <a:lnTo>
                  <a:pt x="20655" y="2837"/>
                </a:lnTo>
                <a:lnTo>
                  <a:pt x="20247" y="3189"/>
                </a:lnTo>
                <a:lnTo>
                  <a:pt x="19877" y="3560"/>
                </a:lnTo>
                <a:lnTo>
                  <a:pt x="19524" y="3931"/>
                </a:lnTo>
                <a:lnTo>
                  <a:pt x="19191" y="4320"/>
                </a:lnTo>
                <a:lnTo>
                  <a:pt x="18894" y="4709"/>
                </a:lnTo>
                <a:lnTo>
                  <a:pt x="18616" y="5117"/>
                </a:lnTo>
                <a:lnTo>
                  <a:pt x="18338" y="5507"/>
                </a:lnTo>
                <a:lnTo>
                  <a:pt x="18097" y="5915"/>
                </a:lnTo>
                <a:lnTo>
                  <a:pt x="17893" y="6304"/>
                </a:lnTo>
                <a:lnTo>
                  <a:pt x="17689" y="6712"/>
                </a:lnTo>
                <a:lnTo>
                  <a:pt x="17503" y="7101"/>
                </a:lnTo>
                <a:lnTo>
                  <a:pt x="17355" y="7491"/>
                </a:lnTo>
                <a:lnTo>
                  <a:pt x="17225" y="7861"/>
                </a:lnTo>
                <a:lnTo>
                  <a:pt x="17096" y="8232"/>
                </a:lnTo>
                <a:lnTo>
                  <a:pt x="17003" y="8585"/>
                </a:lnTo>
                <a:lnTo>
                  <a:pt x="17003" y="8603"/>
                </a:lnTo>
                <a:lnTo>
                  <a:pt x="16984" y="8863"/>
                </a:lnTo>
                <a:lnTo>
                  <a:pt x="16966" y="9437"/>
                </a:lnTo>
                <a:lnTo>
                  <a:pt x="16947" y="10235"/>
                </a:lnTo>
                <a:lnTo>
                  <a:pt x="16966" y="11217"/>
                </a:lnTo>
                <a:lnTo>
                  <a:pt x="17003" y="11755"/>
                </a:lnTo>
                <a:lnTo>
                  <a:pt x="17040" y="12311"/>
                </a:lnTo>
                <a:lnTo>
                  <a:pt x="17096" y="12886"/>
                </a:lnTo>
                <a:lnTo>
                  <a:pt x="17188" y="13479"/>
                </a:lnTo>
                <a:lnTo>
                  <a:pt x="17281" y="14054"/>
                </a:lnTo>
                <a:lnTo>
                  <a:pt x="17411" y="14629"/>
                </a:lnTo>
                <a:lnTo>
                  <a:pt x="17559" y="15185"/>
                </a:lnTo>
                <a:lnTo>
                  <a:pt x="17744" y="15723"/>
                </a:lnTo>
                <a:lnTo>
                  <a:pt x="17782" y="15834"/>
                </a:lnTo>
                <a:lnTo>
                  <a:pt x="17782" y="15927"/>
                </a:lnTo>
                <a:lnTo>
                  <a:pt x="17763" y="16038"/>
                </a:lnTo>
                <a:lnTo>
                  <a:pt x="17726" y="16131"/>
                </a:lnTo>
                <a:lnTo>
                  <a:pt x="17670" y="16205"/>
                </a:lnTo>
                <a:lnTo>
                  <a:pt x="17596" y="16279"/>
                </a:lnTo>
                <a:lnTo>
                  <a:pt x="17503" y="16335"/>
                </a:lnTo>
                <a:lnTo>
                  <a:pt x="17411" y="16372"/>
                </a:lnTo>
                <a:lnTo>
                  <a:pt x="17299" y="16390"/>
                </a:lnTo>
                <a:lnTo>
                  <a:pt x="17207" y="16390"/>
                </a:lnTo>
                <a:lnTo>
                  <a:pt x="17096" y="16372"/>
                </a:lnTo>
                <a:lnTo>
                  <a:pt x="17021" y="16335"/>
                </a:lnTo>
                <a:lnTo>
                  <a:pt x="16929" y="16261"/>
                </a:lnTo>
                <a:lnTo>
                  <a:pt x="16873" y="16186"/>
                </a:lnTo>
                <a:lnTo>
                  <a:pt x="16817" y="16112"/>
                </a:lnTo>
                <a:lnTo>
                  <a:pt x="16780" y="16001"/>
                </a:lnTo>
                <a:lnTo>
                  <a:pt x="16651" y="15408"/>
                </a:lnTo>
                <a:lnTo>
                  <a:pt x="16502" y="14610"/>
                </a:lnTo>
                <a:lnTo>
                  <a:pt x="16335" y="13683"/>
                </a:lnTo>
                <a:lnTo>
                  <a:pt x="16187" y="12645"/>
                </a:lnTo>
                <a:lnTo>
                  <a:pt x="16057" y="11551"/>
                </a:lnTo>
                <a:lnTo>
                  <a:pt x="16020" y="10995"/>
                </a:lnTo>
                <a:lnTo>
                  <a:pt x="15983" y="10457"/>
                </a:lnTo>
                <a:lnTo>
                  <a:pt x="15965" y="9901"/>
                </a:lnTo>
                <a:lnTo>
                  <a:pt x="15965" y="9363"/>
                </a:lnTo>
                <a:lnTo>
                  <a:pt x="15983" y="8844"/>
                </a:lnTo>
                <a:lnTo>
                  <a:pt x="16039" y="8344"/>
                </a:lnTo>
                <a:lnTo>
                  <a:pt x="15501" y="8195"/>
                </a:lnTo>
                <a:lnTo>
                  <a:pt x="14852" y="8065"/>
                </a:lnTo>
                <a:lnTo>
                  <a:pt x="14129" y="7936"/>
                </a:lnTo>
                <a:lnTo>
                  <a:pt x="13332" y="7824"/>
                </a:lnTo>
                <a:lnTo>
                  <a:pt x="12905" y="7787"/>
                </a:lnTo>
                <a:lnTo>
                  <a:pt x="12460" y="7750"/>
                </a:lnTo>
                <a:lnTo>
                  <a:pt x="12015" y="7732"/>
                </a:lnTo>
                <a:lnTo>
                  <a:pt x="11552" y="7713"/>
                </a:lnTo>
                <a:lnTo>
                  <a:pt x="11070" y="7732"/>
                </a:lnTo>
                <a:lnTo>
                  <a:pt x="10588" y="7750"/>
                </a:lnTo>
                <a:lnTo>
                  <a:pt x="10087" y="7806"/>
                </a:lnTo>
                <a:lnTo>
                  <a:pt x="9605" y="7861"/>
                </a:lnTo>
                <a:lnTo>
                  <a:pt x="9104" y="7954"/>
                </a:lnTo>
                <a:lnTo>
                  <a:pt x="8585" y="8047"/>
                </a:lnTo>
                <a:lnTo>
                  <a:pt x="8085" y="8177"/>
                </a:lnTo>
                <a:lnTo>
                  <a:pt x="7584" y="8344"/>
                </a:lnTo>
                <a:lnTo>
                  <a:pt x="7083" y="8529"/>
                </a:lnTo>
                <a:lnTo>
                  <a:pt x="6583" y="8733"/>
                </a:lnTo>
                <a:lnTo>
                  <a:pt x="6082" y="8974"/>
                </a:lnTo>
                <a:lnTo>
                  <a:pt x="5582" y="9252"/>
                </a:lnTo>
                <a:lnTo>
                  <a:pt x="5100" y="9567"/>
                </a:lnTo>
                <a:lnTo>
                  <a:pt x="4617" y="9901"/>
                </a:lnTo>
                <a:lnTo>
                  <a:pt x="4154" y="10290"/>
                </a:lnTo>
                <a:lnTo>
                  <a:pt x="3709" y="10698"/>
                </a:lnTo>
                <a:lnTo>
                  <a:pt x="3264" y="11162"/>
                </a:lnTo>
                <a:lnTo>
                  <a:pt x="2838" y="11644"/>
                </a:lnTo>
                <a:lnTo>
                  <a:pt x="2411" y="12200"/>
                </a:lnTo>
                <a:lnTo>
                  <a:pt x="2022" y="12775"/>
                </a:lnTo>
                <a:lnTo>
                  <a:pt x="1799" y="13146"/>
                </a:lnTo>
                <a:lnTo>
                  <a:pt x="1577" y="13516"/>
                </a:lnTo>
                <a:lnTo>
                  <a:pt x="1373" y="13906"/>
                </a:lnTo>
                <a:lnTo>
                  <a:pt x="1187" y="14277"/>
                </a:lnTo>
                <a:lnTo>
                  <a:pt x="1021" y="14666"/>
                </a:lnTo>
                <a:lnTo>
                  <a:pt x="854" y="15037"/>
                </a:lnTo>
                <a:lnTo>
                  <a:pt x="724" y="15426"/>
                </a:lnTo>
                <a:lnTo>
                  <a:pt x="594" y="15797"/>
                </a:lnTo>
                <a:lnTo>
                  <a:pt x="464" y="16186"/>
                </a:lnTo>
                <a:lnTo>
                  <a:pt x="372" y="16557"/>
                </a:lnTo>
                <a:lnTo>
                  <a:pt x="279" y="16928"/>
                </a:lnTo>
                <a:lnTo>
                  <a:pt x="205" y="17317"/>
                </a:lnTo>
                <a:lnTo>
                  <a:pt x="131" y="17688"/>
                </a:lnTo>
                <a:lnTo>
                  <a:pt x="93" y="18059"/>
                </a:lnTo>
                <a:lnTo>
                  <a:pt x="56" y="18430"/>
                </a:lnTo>
                <a:lnTo>
                  <a:pt x="19" y="18819"/>
                </a:lnTo>
                <a:lnTo>
                  <a:pt x="1" y="19171"/>
                </a:lnTo>
                <a:lnTo>
                  <a:pt x="1" y="19542"/>
                </a:lnTo>
                <a:lnTo>
                  <a:pt x="19" y="19913"/>
                </a:lnTo>
                <a:lnTo>
                  <a:pt x="38" y="20265"/>
                </a:lnTo>
                <a:lnTo>
                  <a:pt x="75" y="20618"/>
                </a:lnTo>
                <a:lnTo>
                  <a:pt x="112" y="20988"/>
                </a:lnTo>
                <a:lnTo>
                  <a:pt x="223" y="21674"/>
                </a:lnTo>
                <a:lnTo>
                  <a:pt x="390" y="22360"/>
                </a:lnTo>
                <a:lnTo>
                  <a:pt x="576" y="23009"/>
                </a:lnTo>
                <a:lnTo>
                  <a:pt x="817" y="23658"/>
                </a:lnTo>
                <a:lnTo>
                  <a:pt x="1095" y="24270"/>
                </a:lnTo>
                <a:lnTo>
                  <a:pt x="1391" y="24864"/>
                </a:lnTo>
                <a:lnTo>
                  <a:pt x="1725" y="25420"/>
                </a:lnTo>
                <a:lnTo>
                  <a:pt x="2096" y="25957"/>
                </a:lnTo>
                <a:lnTo>
                  <a:pt x="2485" y="26458"/>
                </a:lnTo>
                <a:lnTo>
                  <a:pt x="2912" y="26922"/>
                </a:lnTo>
                <a:lnTo>
                  <a:pt x="3375" y="27367"/>
                </a:lnTo>
                <a:lnTo>
                  <a:pt x="3598" y="27552"/>
                </a:lnTo>
                <a:lnTo>
                  <a:pt x="3839" y="27756"/>
                </a:lnTo>
                <a:lnTo>
                  <a:pt x="4098" y="27941"/>
                </a:lnTo>
                <a:lnTo>
                  <a:pt x="4339" y="28108"/>
                </a:lnTo>
                <a:lnTo>
                  <a:pt x="4599" y="28275"/>
                </a:lnTo>
                <a:lnTo>
                  <a:pt x="4858" y="28423"/>
                </a:lnTo>
                <a:lnTo>
                  <a:pt x="5137" y="28572"/>
                </a:lnTo>
                <a:lnTo>
                  <a:pt x="5396" y="28702"/>
                </a:lnTo>
                <a:lnTo>
                  <a:pt x="5674" y="28813"/>
                </a:lnTo>
                <a:lnTo>
                  <a:pt x="5952" y="28924"/>
                </a:lnTo>
                <a:lnTo>
                  <a:pt x="6231" y="29017"/>
                </a:lnTo>
                <a:lnTo>
                  <a:pt x="6527" y="29091"/>
                </a:lnTo>
                <a:lnTo>
                  <a:pt x="6824" y="29165"/>
                </a:lnTo>
                <a:lnTo>
                  <a:pt x="7102" y="29221"/>
                </a:lnTo>
                <a:lnTo>
                  <a:pt x="7417" y="29258"/>
                </a:lnTo>
                <a:lnTo>
                  <a:pt x="7714" y="29295"/>
                </a:lnTo>
                <a:lnTo>
                  <a:pt x="8010" y="29313"/>
                </a:lnTo>
                <a:lnTo>
                  <a:pt x="8622" y="29313"/>
                </a:lnTo>
                <a:lnTo>
                  <a:pt x="8938" y="29276"/>
                </a:lnTo>
                <a:lnTo>
                  <a:pt x="9531" y="29221"/>
                </a:lnTo>
                <a:lnTo>
                  <a:pt x="10106" y="29146"/>
                </a:lnTo>
                <a:lnTo>
                  <a:pt x="11181" y="28980"/>
                </a:lnTo>
                <a:lnTo>
                  <a:pt x="12127" y="28776"/>
                </a:lnTo>
                <a:lnTo>
                  <a:pt x="12979" y="28572"/>
                </a:lnTo>
                <a:lnTo>
                  <a:pt x="13721" y="28349"/>
                </a:lnTo>
                <a:lnTo>
                  <a:pt x="14370" y="28127"/>
                </a:lnTo>
                <a:lnTo>
                  <a:pt x="14926" y="27904"/>
                </a:lnTo>
                <a:lnTo>
                  <a:pt x="15408" y="27682"/>
                </a:lnTo>
                <a:lnTo>
                  <a:pt x="15816" y="27478"/>
                </a:lnTo>
                <a:lnTo>
                  <a:pt x="16150" y="27292"/>
                </a:lnTo>
                <a:lnTo>
                  <a:pt x="16632" y="26996"/>
                </a:lnTo>
                <a:lnTo>
                  <a:pt x="16780" y="26903"/>
                </a:lnTo>
                <a:lnTo>
                  <a:pt x="16892" y="26847"/>
                </a:lnTo>
                <a:lnTo>
                  <a:pt x="16984" y="26847"/>
                </a:lnTo>
                <a:lnTo>
                  <a:pt x="17003" y="26884"/>
                </a:lnTo>
                <a:lnTo>
                  <a:pt x="17096" y="27218"/>
                </a:lnTo>
                <a:lnTo>
                  <a:pt x="17188" y="27515"/>
                </a:lnTo>
                <a:lnTo>
                  <a:pt x="17318" y="27867"/>
                </a:lnTo>
                <a:lnTo>
                  <a:pt x="17522" y="28275"/>
                </a:lnTo>
                <a:lnTo>
                  <a:pt x="17763" y="28702"/>
                </a:lnTo>
                <a:lnTo>
                  <a:pt x="17911" y="28943"/>
                </a:lnTo>
                <a:lnTo>
                  <a:pt x="18078" y="29184"/>
                </a:lnTo>
                <a:lnTo>
                  <a:pt x="18264" y="29425"/>
                </a:lnTo>
                <a:lnTo>
                  <a:pt x="18468" y="29666"/>
                </a:lnTo>
                <a:lnTo>
                  <a:pt x="18690" y="29888"/>
                </a:lnTo>
                <a:lnTo>
                  <a:pt x="18950" y="30129"/>
                </a:lnTo>
                <a:lnTo>
                  <a:pt x="19209" y="30370"/>
                </a:lnTo>
                <a:lnTo>
                  <a:pt x="19487" y="30593"/>
                </a:lnTo>
                <a:lnTo>
                  <a:pt x="19803" y="30815"/>
                </a:lnTo>
                <a:lnTo>
                  <a:pt x="20155" y="31038"/>
                </a:lnTo>
                <a:lnTo>
                  <a:pt x="20507" y="31242"/>
                </a:lnTo>
                <a:lnTo>
                  <a:pt x="20896" y="31427"/>
                </a:lnTo>
                <a:lnTo>
                  <a:pt x="21304" y="31612"/>
                </a:lnTo>
                <a:lnTo>
                  <a:pt x="21749" y="31779"/>
                </a:lnTo>
                <a:lnTo>
                  <a:pt x="22231" y="31928"/>
                </a:lnTo>
                <a:lnTo>
                  <a:pt x="22732" y="32057"/>
                </a:lnTo>
                <a:lnTo>
                  <a:pt x="23270" y="32169"/>
                </a:lnTo>
                <a:lnTo>
                  <a:pt x="23826" y="32243"/>
                </a:lnTo>
                <a:lnTo>
                  <a:pt x="24438" y="32317"/>
                </a:lnTo>
                <a:lnTo>
                  <a:pt x="25068" y="32354"/>
                </a:lnTo>
                <a:lnTo>
                  <a:pt x="25902" y="32373"/>
                </a:lnTo>
                <a:lnTo>
                  <a:pt x="26700" y="32373"/>
                </a:lnTo>
                <a:lnTo>
                  <a:pt x="27460" y="32336"/>
                </a:lnTo>
                <a:lnTo>
                  <a:pt x="28183" y="32261"/>
                </a:lnTo>
                <a:lnTo>
                  <a:pt x="28888" y="32187"/>
                </a:lnTo>
                <a:lnTo>
                  <a:pt x="29537" y="32076"/>
                </a:lnTo>
                <a:lnTo>
                  <a:pt x="30167" y="31946"/>
                </a:lnTo>
                <a:lnTo>
                  <a:pt x="30760" y="31816"/>
                </a:lnTo>
                <a:lnTo>
                  <a:pt x="31316" y="31668"/>
                </a:lnTo>
                <a:lnTo>
                  <a:pt x="31854" y="31520"/>
                </a:lnTo>
                <a:lnTo>
                  <a:pt x="32355" y="31353"/>
                </a:lnTo>
                <a:lnTo>
                  <a:pt x="32800" y="31186"/>
                </a:lnTo>
                <a:lnTo>
                  <a:pt x="33634" y="30852"/>
                </a:lnTo>
                <a:lnTo>
                  <a:pt x="34339" y="30556"/>
                </a:lnTo>
                <a:lnTo>
                  <a:pt x="34116" y="30519"/>
                </a:lnTo>
                <a:lnTo>
                  <a:pt x="34209" y="30426"/>
                </a:lnTo>
                <a:lnTo>
                  <a:pt x="34487" y="30148"/>
                </a:lnTo>
                <a:lnTo>
                  <a:pt x="34672" y="29944"/>
                </a:lnTo>
                <a:lnTo>
                  <a:pt x="34895" y="29703"/>
                </a:lnTo>
                <a:lnTo>
                  <a:pt x="35117" y="29388"/>
                </a:lnTo>
                <a:lnTo>
                  <a:pt x="35340" y="29035"/>
                </a:lnTo>
                <a:lnTo>
                  <a:pt x="35562" y="28646"/>
                </a:lnTo>
                <a:lnTo>
                  <a:pt x="35785" y="28201"/>
                </a:lnTo>
                <a:lnTo>
                  <a:pt x="35989" y="27700"/>
                </a:lnTo>
                <a:lnTo>
                  <a:pt x="36156" y="27163"/>
                </a:lnTo>
                <a:lnTo>
                  <a:pt x="36248" y="26866"/>
                </a:lnTo>
                <a:lnTo>
                  <a:pt x="36304" y="26551"/>
                </a:lnTo>
                <a:lnTo>
                  <a:pt x="36378" y="26236"/>
                </a:lnTo>
                <a:lnTo>
                  <a:pt x="36415" y="25902"/>
                </a:lnTo>
                <a:lnTo>
                  <a:pt x="36452" y="25568"/>
                </a:lnTo>
                <a:lnTo>
                  <a:pt x="36489" y="25216"/>
                </a:lnTo>
                <a:lnTo>
                  <a:pt x="36489" y="24845"/>
                </a:lnTo>
                <a:lnTo>
                  <a:pt x="36489" y="24456"/>
                </a:lnTo>
                <a:lnTo>
                  <a:pt x="36471" y="24085"/>
                </a:lnTo>
                <a:lnTo>
                  <a:pt x="36415" y="23733"/>
                </a:lnTo>
                <a:lnTo>
                  <a:pt x="36341" y="23399"/>
                </a:lnTo>
                <a:lnTo>
                  <a:pt x="36248" y="23084"/>
                </a:lnTo>
                <a:lnTo>
                  <a:pt x="36119" y="22787"/>
                </a:lnTo>
                <a:lnTo>
                  <a:pt x="35970" y="22527"/>
                </a:lnTo>
                <a:lnTo>
                  <a:pt x="35803" y="22286"/>
                </a:lnTo>
                <a:lnTo>
                  <a:pt x="35636" y="22064"/>
                </a:lnTo>
                <a:lnTo>
                  <a:pt x="35433" y="21841"/>
                </a:lnTo>
                <a:lnTo>
                  <a:pt x="35210" y="21656"/>
                </a:lnTo>
                <a:lnTo>
                  <a:pt x="34988" y="21489"/>
                </a:lnTo>
                <a:lnTo>
                  <a:pt x="34747" y="21341"/>
                </a:lnTo>
                <a:lnTo>
                  <a:pt x="34505" y="21211"/>
                </a:lnTo>
                <a:lnTo>
                  <a:pt x="34246" y="21100"/>
                </a:lnTo>
                <a:lnTo>
                  <a:pt x="33968" y="21007"/>
                </a:lnTo>
                <a:lnTo>
                  <a:pt x="33690" y="20933"/>
                </a:lnTo>
                <a:lnTo>
                  <a:pt x="33412" y="20877"/>
                </a:lnTo>
                <a:lnTo>
                  <a:pt x="33133" y="20822"/>
                </a:lnTo>
                <a:lnTo>
                  <a:pt x="32855" y="20803"/>
                </a:lnTo>
                <a:lnTo>
                  <a:pt x="32577" y="20785"/>
                </a:lnTo>
                <a:lnTo>
                  <a:pt x="32299" y="20785"/>
                </a:lnTo>
                <a:lnTo>
                  <a:pt x="32021" y="20803"/>
                </a:lnTo>
                <a:lnTo>
                  <a:pt x="31743" y="20840"/>
                </a:lnTo>
                <a:lnTo>
                  <a:pt x="31465" y="20877"/>
                </a:lnTo>
                <a:lnTo>
                  <a:pt x="31205" y="20933"/>
                </a:lnTo>
                <a:lnTo>
                  <a:pt x="30964" y="21007"/>
                </a:lnTo>
                <a:lnTo>
                  <a:pt x="30723" y="21100"/>
                </a:lnTo>
                <a:lnTo>
                  <a:pt x="30482" y="21192"/>
                </a:lnTo>
                <a:lnTo>
                  <a:pt x="30278" y="21304"/>
                </a:lnTo>
                <a:lnTo>
                  <a:pt x="30074" y="21415"/>
                </a:lnTo>
                <a:lnTo>
                  <a:pt x="29889" y="21545"/>
                </a:lnTo>
                <a:lnTo>
                  <a:pt x="29722" y="21693"/>
                </a:lnTo>
                <a:lnTo>
                  <a:pt x="29574" y="21841"/>
                </a:lnTo>
                <a:lnTo>
                  <a:pt x="29444" y="22008"/>
                </a:lnTo>
                <a:lnTo>
                  <a:pt x="29314" y="22175"/>
                </a:lnTo>
                <a:lnTo>
                  <a:pt x="29203" y="22342"/>
                </a:lnTo>
                <a:lnTo>
                  <a:pt x="29110" y="22509"/>
                </a:lnTo>
                <a:lnTo>
                  <a:pt x="29036" y="22694"/>
                </a:lnTo>
                <a:lnTo>
                  <a:pt x="28962" y="22880"/>
                </a:lnTo>
                <a:lnTo>
                  <a:pt x="28925" y="23065"/>
                </a:lnTo>
                <a:lnTo>
                  <a:pt x="28869" y="23250"/>
                </a:lnTo>
                <a:lnTo>
                  <a:pt x="28850" y="23436"/>
                </a:lnTo>
                <a:lnTo>
                  <a:pt x="28832" y="23621"/>
                </a:lnTo>
                <a:lnTo>
                  <a:pt x="28813" y="23807"/>
                </a:lnTo>
                <a:lnTo>
                  <a:pt x="28832" y="24178"/>
                </a:lnTo>
                <a:lnTo>
                  <a:pt x="28888" y="24530"/>
                </a:lnTo>
                <a:lnTo>
                  <a:pt x="28999" y="24864"/>
                </a:lnTo>
                <a:lnTo>
                  <a:pt x="29129" y="25160"/>
                </a:lnTo>
                <a:lnTo>
                  <a:pt x="29203" y="25290"/>
                </a:lnTo>
                <a:lnTo>
                  <a:pt x="29295" y="25420"/>
                </a:lnTo>
                <a:lnTo>
                  <a:pt x="29388" y="25550"/>
                </a:lnTo>
                <a:lnTo>
                  <a:pt x="29481" y="25661"/>
                </a:lnTo>
                <a:lnTo>
                  <a:pt x="29592" y="25753"/>
                </a:lnTo>
                <a:lnTo>
                  <a:pt x="29703" y="25846"/>
                </a:lnTo>
                <a:lnTo>
                  <a:pt x="29833" y="25902"/>
                </a:lnTo>
                <a:lnTo>
                  <a:pt x="29963" y="25957"/>
                </a:lnTo>
                <a:lnTo>
                  <a:pt x="30093" y="26013"/>
                </a:lnTo>
                <a:lnTo>
                  <a:pt x="30241" y="26032"/>
                </a:lnTo>
                <a:lnTo>
                  <a:pt x="30389" y="26050"/>
                </a:lnTo>
                <a:lnTo>
                  <a:pt x="30538" y="26032"/>
                </a:lnTo>
                <a:lnTo>
                  <a:pt x="31075" y="25976"/>
                </a:lnTo>
                <a:lnTo>
                  <a:pt x="31520" y="25939"/>
                </a:lnTo>
                <a:lnTo>
                  <a:pt x="31854" y="25920"/>
                </a:lnTo>
                <a:lnTo>
                  <a:pt x="32095" y="25957"/>
                </a:lnTo>
                <a:lnTo>
                  <a:pt x="32188" y="25976"/>
                </a:lnTo>
                <a:lnTo>
                  <a:pt x="32262" y="25995"/>
                </a:lnTo>
                <a:lnTo>
                  <a:pt x="32318" y="26032"/>
                </a:lnTo>
                <a:lnTo>
                  <a:pt x="32373" y="26087"/>
                </a:lnTo>
                <a:lnTo>
                  <a:pt x="32410" y="26143"/>
                </a:lnTo>
                <a:lnTo>
                  <a:pt x="32429" y="26198"/>
                </a:lnTo>
                <a:lnTo>
                  <a:pt x="32447" y="26365"/>
                </a:lnTo>
                <a:lnTo>
                  <a:pt x="32447" y="26551"/>
                </a:lnTo>
                <a:lnTo>
                  <a:pt x="32429" y="26755"/>
                </a:lnTo>
                <a:lnTo>
                  <a:pt x="32392" y="26866"/>
                </a:lnTo>
                <a:lnTo>
                  <a:pt x="32355" y="26959"/>
                </a:lnTo>
                <a:lnTo>
                  <a:pt x="32318" y="27051"/>
                </a:lnTo>
                <a:lnTo>
                  <a:pt x="32243" y="27144"/>
                </a:lnTo>
                <a:lnTo>
                  <a:pt x="32151" y="27218"/>
                </a:lnTo>
                <a:lnTo>
                  <a:pt x="32040" y="27274"/>
                </a:lnTo>
                <a:lnTo>
                  <a:pt x="31910" y="27329"/>
                </a:lnTo>
                <a:lnTo>
                  <a:pt x="31743" y="27385"/>
                </a:lnTo>
                <a:lnTo>
                  <a:pt x="31539" y="27404"/>
                </a:lnTo>
                <a:lnTo>
                  <a:pt x="31298" y="27422"/>
                </a:lnTo>
                <a:lnTo>
                  <a:pt x="31038" y="27404"/>
                </a:lnTo>
                <a:lnTo>
                  <a:pt x="30723" y="27367"/>
                </a:lnTo>
                <a:lnTo>
                  <a:pt x="30389" y="27311"/>
                </a:lnTo>
                <a:lnTo>
                  <a:pt x="30056" y="27218"/>
                </a:lnTo>
                <a:lnTo>
                  <a:pt x="29740" y="27107"/>
                </a:lnTo>
                <a:lnTo>
                  <a:pt x="29425" y="26977"/>
                </a:lnTo>
                <a:lnTo>
                  <a:pt x="29129" y="26810"/>
                </a:lnTo>
                <a:lnTo>
                  <a:pt x="28850" y="26606"/>
                </a:lnTo>
                <a:lnTo>
                  <a:pt x="28572" y="26384"/>
                </a:lnTo>
                <a:lnTo>
                  <a:pt x="28331" y="26143"/>
                </a:lnTo>
                <a:lnTo>
                  <a:pt x="28127" y="25846"/>
                </a:lnTo>
                <a:lnTo>
                  <a:pt x="27942" y="25531"/>
                </a:lnTo>
                <a:lnTo>
                  <a:pt x="27868" y="25364"/>
                </a:lnTo>
                <a:lnTo>
                  <a:pt x="27794" y="25179"/>
                </a:lnTo>
                <a:lnTo>
                  <a:pt x="27738" y="24993"/>
                </a:lnTo>
                <a:lnTo>
                  <a:pt x="27682" y="24808"/>
                </a:lnTo>
                <a:lnTo>
                  <a:pt x="27645" y="24604"/>
                </a:lnTo>
                <a:lnTo>
                  <a:pt x="27608" y="24381"/>
                </a:lnTo>
                <a:lnTo>
                  <a:pt x="27590" y="24159"/>
                </a:lnTo>
                <a:lnTo>
                  <a:pt x="27571" y="23936"/>
                </a:lnTo>
                <a:lnTo>
                  <a:pt x="27590" y="23695"/>
                </a:lnTo>
                <a:lnTo>
                  <a:pt x="27608" y="23454"/>
                </a:lnTo>
                <a:lnTo>
                  <a:pt x="27627" y="23195"/>
                </a:lnTo>
                <a:lnTo>
                  <a:pt x="27664" y="22935"/>
                </a:lnTo>
                <a:lnTo>
                  <a:pt x="27719" y="22676"/>
                </a:lnTo>
                <a:lnTo>
                  <a:pt x="27794" y="22416"/>
                </a:lnTo>
                <a:lnTo>
                  <a:pt x="27886" y="22157"/>
                </a:lnTo>
                <a:lnTo>
                  <a:pt x="27979" y="21916"/>
                </a:lnTo>
                <a:lnTo>
                  <a:pt x="28090" y="21674"/>
                </a:lnTo>
                <a:lnTo>
                  <a:pt x="28220" y="21433"/>
                </a:lnTo>
                <a:lnTo>
                  <a:pt x="28350" y="21211"/>
                </a:lnTo>
                <a:lnTo>
                  <a:pt x="28498" y="21007"/>
                </a:lnTo>
                <a:lnTo>
                  <a:pt x="28665" y="20803"/>
                </a:lnTo>
                <a:lnTo>
                  <a:pt x="28832" y="20599"/>
                </a:lnTo>
                <a:lnTo>
                  <a:pt x="29017" y="20414"/>
                </a:lnTo>
                <a:lnTo>
                  <a:pt x="29221" y="20247"/>
                </a:lnTo>
                <a:lnTo>
                  <a:pt x="29425" y="20080"/>
                </a:lnTo>
                <a:lnTo>
                  <a:pt x="29629" y="19932"/>
                </a:lnTo>
                <a:lnTo>
                  <a:pt x="29852" y="19783"/>
                </a:lnTo>
                <a:lnTo>
                  <a:pt x="30093" y="19672"/>
                </a:lnTo>
                <a:lnTo>
                  <a:pt x="30334" y="19561"/>
                </a:lnTo>
                <a:lnTo>
                  <a:pt x="30575" y="19450"/>
                </a:lnTo>
                <a:lnTo>
                  <a:pt x="30834" y="19375"/>
                </a:lnTo>
                <a:lnTo>
                  <a:pt x="31094" y="19301"/>
                </a:lnTo>
                <a:lnTo>
                  <a:pt x="31354" y="19246"/>
                </a:lnTo>
                <a:lnTo>
                  <a:pt x="31632" y="19209"/>
                </a:lnTo>
                <a:lnTo>
                  <a:pt x="31928" y="19190"/>
                </a:lnTo>
                <a:lnTo>
                  <a:pt x="32206" y="19190"/>
                </a:lnTo>
                <a:lnTo>
                  <a:pt x="32503" y="19209"/>
                </a:lnTo>
                <a:lnTo>
                  <a:pt x="32800" y="19227"/>
                </a:lnTo>
                <a:lnTo>
                  <a:pt x="33115" y="19283"/>
                </a:lnTo>
                <a:lnTo>
                  <a:pt x="33412" y="19357"/>
                </a:lnTo>
                <a:lnTo>
                  <a:pt x="33727" y="19450"/>
                </a:lnTo>
                <a:lnTo>
                  <a:pt x="34042" y="19561"/>
                </a:lnTo>
                <a:lnTo>
                  <a:pt x="34357" y="19691"/>
                </a:lnTo>
                <a:lnTo>
                  <a:pt x="34672" y="19839"/>
                </a:lnTo>
                <a:lnTo>
                  <a:pt x="34988" y="20006"/>
                </a:lnTo>
                <a:lnTo>
                  <a:pt x="35284" y="20173"/>
                </a:lnTo>
                <a:lnTo>
                  <a:pt x="35562" y="20340"/>
                </a:lnTo>
                <a:lnTo>
                  <a:pt x="35840" y="20543"/>
                </a:lnTo>
                <a:lnTo>
                  <a:pt x="36081" y="20729"/>
                </a:lnTo>
                <a:lnTo>
                  <a:pt x="36304" y="20933"/>
                </a:lnTo>
                <a:lnTo>
                  <a:pt x="36526" y="21137"/>
                </a:lnTo>
                <a:lnTo>
                  <a:pt x="36712" y="21341"/>
                </a:lnTo>
                <a:lnTo>
                  <a:pt x="36897" y="21563"/>
                </a:lnTo>
                <a:lnTo>
                  <a:pt x="37064" y="21786"/>
                </a:lnTo>
                <a:lnTo>
                  <a:pt x="37231" y="22008"/>
                </a:lnTo>
                <a:lnTo>
                  <a:pt x="37361" y="22231"/>
                </a:lnTo>
                <a:lnTo>
                  <a:pt x="37491" y="22472"/>
                </a:lnTo>
                <a:lnTo>
                  <a:pt x="37602" y="22713"/>
                </a:lnTo>
                <a:lnTo>
                  <a:pt x="37695" y="22972"/>
                </a:lnTo>
                <a:lnTo>
                  <a:pt x="37787" y="23213"/>
                </a:lnTo>
                <a:lnTo>
                  <a:pt x="37861" y="23473"/>
                </a:lnTo>
                <a:lnTo>
                  <a:pt x="37917" y="23733"/>
                </a:lnTo>
                <a:lnTo>
                  <a:pt x="37954" y="23992"/>
                </a:lnTo>
                <a:lnTo>
                  <a:pt x="37991" y="24252"/>
                </a:lnTo>
                <a:lnTo>
                  <a:pt x="38010" y="24511"/>
                </a:lnTo>
                <a:lnTo>
                  <a:pt x="38028" y="24789"/>
                </a:lnTo>
                <a:lnTo>
                  <a:pt x="38028" y="25327"/>
                </a:lnTo>
                <a:lnTo>
                  <a:pt x="37973" y="25883"/>
                </a:lnTo>
                <a:lnTo>
                  <a:pt x="37880" y="26440"/>
                </a:lnTo>
                <a:lnTo>
                  <a:pt x="37750" y="26996"/>
                </a:lnTo>
                <a:lnTo>
                  <a:pt x="37583" y="27552"/>
                </a:lnTo>
                <a:lnTo>
                  <a:pt x="37398" y="28127"/>
                </a:lnTo>
                <a:lnTo>
                  <a:pt x="37231" y="28609"/>
                </a:lnTo>
                <a:lnTo>
                  <a:pt x="37046" y="29035"/>
                </a:lnTo>
                <a:lnTo>
                  <a:pt x="36879" y="29406"/>
                </a:lnTo>
                <a:lnTo>
                  <a:pt x="36730" y="29721"/>
                </a:lnTo>
                <a:lnTo>
                  <a:pt x="36582" y="29981"/>
                </a:lnTo>
                <a:lnTo>
                  <a:pt x="36452" y="30203"/>
                </a:lnTo>
                <a:lnTo>
                  <a:pt x="36323" y="30370"/>
                </a:lnTo>
                <a:lnTo>
                  <a:pt x="36545" y="30593"/>
                </a:lnTo>
                <a:lnTo>
                  <a:pt x="36805" y="30852"/>
                </a:lnTo>
                <a:lnTo>
                  <a:pt x="37120" y="31112"/>
                </a:lnTo>
                <a:lnTo>
                  <a:pt x="37491" y="31408"/>
                </a:lnTo>
                <a:lnTo>
                  <a:pt x="37898" y="31705"/>
                </a:lnTo>
                <a:lnTo>
                  <a:pt x="38381" y="31983"/>
                </a:lnTo>
                <a:lnTo>
                  <a:pt x="38918" y="32261"/>
                </a:lnTo>
                <a:lnTo>
                  <a:pt x="39215" y="32391"/>
                </a:lnTo>
                <a:lnTo>
                  <a:pt x="39512" y="32502"/>
                </a:lnTo>
                <a:lnTo>
                  <a:pt x="39827" y="32632"/>
                </a:lnTo>
                <a:lnTo>
                  <a:pt x="40179" y="32725"/>
                </a:lnTo>
                <a:lnTo>
                  <a:pt x="40531" y="32836"/>
                </a:lnTo>
                <a:lnTo>
                  <a:pt x="40902" y="32910"/>
                </a:lnTo>
                <a:lnTo>
                  <a:pt x="41291" y="32984"/>
                </a:lnTo>
                <a:lnTo>
                  <a:pt x="41699" y="33059"/>
                </a:lnTo>
                <a:lnTo>
                  <a:pt x="42126" y="33096"/>
                </a:lnTo>
                <a:lnTo>
                  <a:pt x="42571" y="33133"/>
                </a:lnTo>
                <a:lnTo>
                  <a:pt x="43034" y="33151"/>
                </a:lnTo>
                <a:lnTo>
                  <a:pt x="43516" y="33151"/>
                </a:lnTo>
                <a:lnTo>
                  <a:pt x="44036" y="33133"/>
                </a:lnTo>
                <a:lnTo>
                  <a:pt x="44555" y="33096"/>
                </a:lnTo>
                <a:lnTo>
                  <a:pt x="45092" y="33040"/>
                </a:lnTo>
                <a:lnTo>
                  <a:pt x="45649" y="32966"/>
                </a:lnTo>
                <a:lnTo>
                  <a:pt x="46242" y="32873"/>
                </a:lnTo>
                <a:lnTo>
                  <a:pt x="46854" y="32743"/>
                </a:lnTo>
                <a:lnTo>
                  <a:pt x="47336" y="32632"/>
                </a:lnTo>
                <a:lnTo>
                  <a:pt x="47799" y="32502"/>
                </a:lnTo>
                <a:lnTo>
                  <a:pt x="48244" y="32373"/>
                </a:lnTo>
                <a:lnTo>
                  <a:pt x="48671" y="32224"/>
                </a:lnTo>
                <a:lnTo>
                  <a:pt x="49097" y="32057"/>
                </a:lnTo>
                <a:lnTo>
                  <a:pt x="49487" y="31909"/>
                </a:lnTo>
                <a:lnTo>
                  <a:pt x="49857" y="31724"/>
                </a:lnTo>
                <a:lnTo>
                  <a:pt x="50210" y="31557"/>
                </a:lnTo>
                <a:lnTo>
                  <a:pt x="50543" y="31371"/>
                </a:lnTo>
                <a:lnTo>
                  <a:pt x="50859" y="31167"/>
                </a:lnTo>
                <a:lnTo>
                  <a:pt x="51174" y="30982"/>
                </a:lnTo>
                <a:lnTo>
                  <a:pt x="51470" y="30778"/>
                </a:lnTo>
                <a:lnTo>
                  <a:pt x="51730" y="30574"/>
                </a:lnTo>
                <a:lnTo>
                  <a:pt x="52008" y="30370"/>
                </a:lnTo>
                <a:lnTo>
                  <a:pt x="52249" y="30148"/>
                </a:lnTo>
                <a:lnTo>
                  <a:pt x="52472" y="29944"/>
                </a:lnTo>
                <a:lnTo>
                  <a:pt x="52898" y="29499"/>
                </a:lnTo>
                <a:lnTo>
                  <a:pt x="53287" y="29072"/>
                </a:lnTo>
                <a:lnTo>
                  <a:pt x="53621" y="28627"/>
                </a:lnTo>
                <a:lnTo>
                  <a:pt x="53899" y="28201"/>
                </a:lnTo>
                <a:lnTo>
                  <a:pt x="54159" y="27793"/>
                </a:lnTo>
                <a:lnTo>
                  <a:pt x="54381" y="27404"/>
                </a:lnTo>
                <a:lnTo>
                  <a:pt x="54567" y="27033"/>
                </a:lnTo>
                <a:lnTo>
                  <a:pt x="54734" y="26681"/>
                </a:lnTo>
                <a:lnTo>
                  <a:pt x="54641" y="25809"/>
                </a:lnTo>
                <a:lnTo>
                  <a:pt x="54585" y="25309"/>
                </a:lnTo>
                <a:lnTo>
                  <a:pt x="54511" y="24789"/>
                </a:lnTo>
                <a:lnTo>
                  <a:pt x="54400" y="24233"/>
                </a:lnTo>
                <a:lnTo>
                  <a:pt x="54270" y="23658"/>
                </a:lnTo>
                <a:lnTo>
                  <a:pt x="54103" y="23084"/>
                </a:lnTo>
                <a:lnTo>
                  <a:pt x="53918" y="22527"/>
                </a:lnTo>
                <a:lnTo>
                  <a:pt x="53695" y="21990"/>
                </a:lnTo>
                <a:lnTo>
                  <a:pt x="53566" y="21730"/>
                </a:lnTo>
                <a:lnTo>
                  <a:pt x="53436" y="21471"/>
                </a:lnTo>
                <a:lnTo>
                  <a:pt x="53287" y="21229"/>
                </a:lnTo>
                <a:lnTo>
                  <a:pt x="53139" y="20988"/>
                </a:lnTo>
                <a:lnTo>
                  <a:pt x="52972" y="20766"/>
                </a:lnTo>
                <a:lnTo>
                  <a:pt x="52787" y="20562"/>
                </a:lnTo>
                <a:lnTo>
                  <a:pt x="52601" y="20358"/>
                </a:lnTo>
                <a:lnTo>
                  <a:pt x="52398" y="20191"/>
                </a:lnTo>
                <a:lnTo>
                  <a:pt x="52194" y="20024"/>
                </a:lnTo>
                <a:lnTo>
                  <a:pt x="51971" y="19876"/>
                </a:lnTo>
                <a:lnTo>
                  <a:pt x="51730" y="19746"/>
                </a:lnTo>
                <a:lnTo>
                  <a:pt x="51489" y="19635"/>
                </a:lnTo>
                <a:lnTo>
                  <a:pt x="51229" y="19561"/>
                </a:lnTo>
                <a:lnTo>
                  <a:pt x="50951" y="19505"/>
                </a:lnTo>
                <a:lnTo>
                  <a:pt x="50581" y="19450"/>
                </a:lnTo>
                <a:lnTo>
                  <a:pt x="50247" y="19412"/>
                </a:lnTo>
                <a:lnTo>
                  <a:pt x="49913" y="19375"/>
                </a:lnTo>
                <a:lnTo>
                  <a:pt x="49579" y="19357"/>
                </a:lnTo>
                <a:lnTo>
                  <a:pt x="49264" y="19375"/>
                </a:lnTo>
                <a:lnTo>
                  <a:pt x="48967" y="19375"/>
                </a:lnTo>
                <a:lnTo>
                  <a:pt x="48671" y="19412"/>
                </a:lnTo>
                <a:lnTo>
                  <a:pt x="48393" y="19450"/>
                </a:lnTo>
                <a:lnTo>
                  <a:pt x="48115" y="19505"/>
                </a:lnTo>
                <a:lnTo>
                  <a:pt x="47855" y="19561"/>
                </a:lnTo>
                <a:lnTo>
                  <a:pt x="47595" y="19635"/>
                </a:lnTo>
                <a:lnTo>
                  <a:pt x="47373" y="19728"/>
                </a:lnTo>
                <a:lnTo>
                  <a:pt x="47132" y="19820"/>
                </a:lnTo>
                <a:lnTo>
                  <a:pt x="46928" y="19932"/>
                </a:lnTo>
                <a:lnTo>
                  <a:pt x="46724" y="20061"/>
                </a:lnTo>
                <a:lnTo>
                  <a:pt x="46520" y="20191"/>
                </a:lnTo>
                <a:lnTo>
                  <a:pt x="46353" y="20321"/>
                </a:lnTo>
                <a:lnTo>
                  <a:pt x="46186" y="20469"/>
                </a:lnTo>
                <a:lnTo>
                  <a:pt x="46019" y="20618"/>
                </a:lnTo>
                <a:lnTo>
                  <a:pt x="45871" y="20785"/>
                </a:lnTo>
                <a:lnTo>
                  <a:pt x="45741" y="20951"/>
                </a:lnTo>
                <a:lnTo>
                  <a:pt x="45612" y="21137"/>
                </a:lnTo>
                <a:lnTo>
                  <a:pt x="45500" y="21322"/>
                </a:lnTo>
                <a:lnTo>
                  <a:pt x="45408" y="21526"/>
                </a:lnTo>
                <a:lnTo>
                  <a:pt x="45333" y="21712"/>
                </a:lnTo>
                <a:lnTo>
                  <a:pt x="45259" y="21916"/>
                </a:lnTo>
                <a:lnTo>
                  <a:pt x="45185" y="22138"/>
                </a:lnTo>
                <a:lnTo>
                  <a:pt x="45148" y="22360"/>
                </a:lnTo>
                <a:lnTo>
                  <a:pt x="45111" y="22583"/>
                </a:lnTo>
                <a:lnTo>
                  <a:pt x="45092" y="22805"/>
                </a:lnTo>
                <a:lnTo>
                  <a:pt x="45074" y="23028"/>
                </a:lnTo>
                <a:lnTo>
                  <a:pt x="45074" y="23269"/>
                </a:lnTo>
                <a:lnTo>
                  <a:pt x="45111" y="23733"/>
                </a:lnTo>
                <a:lnTo>
                  <a:pt x="45167" y="24178"/>
                </a:lnTo>
                <a:lnTo>
                  <a:pt x="45241" y="24585"/>
                </a:lnTo>
                <a:lnTo>
                  <a:pt x="45352" y="24993"/>
                </a:lnTo>
                <a:lnTo>
                  <a:pt x="45482" y="25346"/>
                </a:lnTo>
                <a:lnTo>
                  <a:pt x="45630" y="25698"/>
                </a:lnTo>
                <a:lnTo>
                  <a:pt x="45797" y="25995"/>
                </a:lnTo>
                <a:lnTo>
                  <a:pt x="45982" y="26273"/>
                </a:lnTo>
                <a:lnTo>
                  <a:pt x="46186" y="26514"/>
                </a:lnTo>
                <a:lnTo>
                  <a:pt x="46409" y="26736"/>
                </a:lnTo>
                <a:lnTo>
                  <a:pt x="46650" y="26903"/>
                </a:lnTo>
                <a:lnTo>
                  <a:pt x="46909" y="27051"/>
                </a:lnTo>
                <a:lnTo>
                  <a:pt x="47169" y="27144"/>
                </a:lnTo>
                <a:lnTo>
                  <a:pt x="47447" y="27200"/>
                </a:lnTo>
                <a:lnTo>
                  <a:pt x="47744" y="27200"/>
                </a:lnTo>
                <a:lnTo>
                  <a:pt x="48040" y="27181"/>
                </a:lnTo>
                <a:lnTo>
                  <a:pt x="48319" y="27126"/>
                </a:lnTo>
                <a:lnTo>
                  <a:pt x="48578" y="27051"/>
                </a:lnTo>
                <a:lnTo>
                  <a:pt x="48819" y="26977"/>
                </a:lnTo>
                <a:lnTo>
                  <a:pt x="49042" y="26903"/>
                </a:lnTo>
                <a:lnTo>
                  <a:pt x="49394" y="26736"/>
                </a:lnTo>
                <a:lnTo>
                  <a:pt x="49672" y="26588"/>
                </a:lnTo>
                <a:lnTo>
                  <a:pt x="49913" y="26477"/>
                </a:lnTo>
                <a:lnTo>
                  <a:pt x="50024" y="26440"/>
                </a:lnTo>
                <a:lnTo>
                  <a:pt x="50117" y="26421"/>
                </a:lnTo>
                <a:lnTo>
                  <a:pt x="50210" y="26402"/>
                </a:lnTo>
                <a:lnTo>
                  <a:pt x="50284" y="26421"/>
                </a:lnTo>
                <a:lnTo>
                  <a:pt x="50377" y="26458"/>
                </a:lnTo>
                <a:lnTo>
                  <a:pt x="50469" y="26514"/>
                </a:lnTo>
                <a:lnTo>
                  <a:pt x="50543" y="26588"/>
                </a:lnTo>
                <a:lnTo>
                  <a:pt x="50618" y="26699"/>
                </a:lnTo>
                <a:lnTo>
                  <a:pt x="50673" y="26829"/>
                </a:lnTo>
                <a:lnTo>
                  <a:pt x="50710" y="26959"/>
                </a:lnTo>
                <a:lnTo>
                  <a:pt x="50729" y="27126"/>
                </a:lnTo>
                <a:lnTo>
                  <a:pt x="50729" y="27292"/>
                </a:lnTo>
                <a:lnTo>
                  <a:pt x="50692" y="27459"/>
                </a:lnTo>
                <a:lnTo>
                  <a:pt x="50636" y="27626"/>
                </a:lnTo>
                <a:lnTo>
                  <a:pt x="50543" y="27812"/>
                </a:lnTo>
                <a:lnTo>
                  <a:pt x="50414" y="27978"/>
                </a:lnTo>
                <a:lnTo>
                  <a:pt x="50247" y="28145"/>
                </a:lnTo>
                <a:lnTo>
                  <a:pt x="50043" y="28294"/>
                </a:lnTo>
                <a:lnTo>
                  <a:pt x="49802" y="28442"/>
                </a:lnTo>
                <a:lnTo>
                  <a:pt x="49524" y="28553"/>
                </a:lnTo>
                <a:lnTo>
                  <a:pt x="49190" y="28664"/>
                </a:lnTo>
                <a:lnTo>
                  <a:pt x="48801" y="28757"/>
                </a:lnTo>
                <a:lnTo>
                  <a:pt x="48597" y="28776"/>
                </a:lnTo>
                <a:lnTo>
                  <a:pt x="48374" y="28794"/>
                </a:lnTo>
                <a:lnTo>
                  <a:pt x="48152" y="28794"/>
                </a:lnTo>
                <a:lnTo>
                  <a:pt x="47948" y="28776"/>
                </a:lnTo>
                <a:lnTo>
                  <a:pt x="47725" y="28739"/>
                </a:lnTo>
                <a:lnTo>
                  <a:pt x="47484" y="28702"/>
                </a:lnTo>
                <a:lnTo>
                  <a:pt x="47262" y="28646"/>
                </a:lnTo>
                <a:lnTo>
                  <a:pt x="47039" y="28572"/>
                </a:lnTo>
                <a:lnTo>
                  <a:pt x="46817" y="28479"/>
                </a:lnTo>
                <a:lnTo>
                  <a:pt x="46594" y="28368"/>
                </a:lnTo>
                <a:lnTo>
                  <a:pt x="46372" y="28257"/>
                </a:lnTo>
                <a:lnTo>
                  <a:pt x="46168" y="28127"/>
                </a:lnTo>
                <a:lnTo>
                  <a:pt x="45945" y="27997"/>
                </a:lnTo>
                <a:lnTo>
                  <a:pt x="45741" y="27849"/>
                </a:lnTo>
                <a:lnTo>
                  <a:pt x="45537" y="27682"/>
                </a:lnTo>
                <a:lnTo>
                  <a:pt x="45352" y="27496"/>
                </a:lnTo>
                <a:lnTo>
                  <a:pt x="45167" y="27311"/>
                </a:lnTo>
                <a:lnTo>
                  <a:pt x="44981" y="27107"/>
                </a:lnTo>
                <a:lnTo>
                  <a:pt x="44814" y="26903"/>
                </a:lnTo>
                <a:lnTo>
                  <a:pt x="44647" y="26681"/>
                </a:lnTo>
                <a:lnTo>
                  <a:pt x="44499" y="26440"/>
                </a:lnTo>
                <a:lnTo>
                  <a:pt x="44369" y="26198"/>
                </a:lnTo>
                <a:lnTo>
                  <a:pt x="44239" y="25939"/>
                </a:lnTo>
                <a:lnTo>
                  <a:pt x="44128" y="25661"/>
                </a:lnTo>
                <a:lnTo>
                  <a:pt x="44017" y="25383"/>
                </a:lnTo>
                <a:lnTo>
                  <a:pt x="43943" y="25105"/>
                </a:lnTo>
                <a:lnTo>
                  <a:pt x="43869" y="24808"/>
                </a:lnTo>
                <a:lnTo>
                  <a:pt x="43813" y="24493"/>
                </a:lnTo>
                <a:lnTo>
                  <a:pt x="43776" y="24178"/>
                </a:lnTo>
                <a:lnTo>
                  <a:pt x="43776" y="23844"/>
                </a:lnTo>
                <a:lnTo>
                  <a:pt x="43776" y="23510"/>
                </a:lnTo>
                <a:lnTo>
                  <a:pt x="43795" y="23176"/>
                </a:lnTo>
                <a:lnTo>
                  <a:pt x="43832" y="22824"/>
                </a:lnTo>
                <a:lnTo>
                  <a:pt x="43887" y="22490"/>
                </a:lnTo>
                <a:lnTo>
                  <a:pt x="43961" y="22175"/>
                </a:lnTo>
                <a:lnTo>
                  <a:pt x="44036" y="21860"/>
                </a:lnTo>
                <a:lnTo>
                  <a:pt x="44128" y="21563"/>
                </a:lnTo>
                <a:lnTo>
                  <a:pt x="44239" y="21285"/>
                </a:lnTo>
                <a:lnTo>
                  <a:pt x="44369" y="21007"/>
                </a:lnTo>
                <a:lnTo>
                  <a:pt x="44499" y="20747"/>
                </a:lnTo>
                <a:lnTo>
                  <a:pt x="44647" y="20488"/>
                </a:lnTo>
                <a:lnTo>
                  <a:pt x="44814" y="20265"/>
                </a:lnTo>
                <a:lnTo>
                  <a:pt x="45000" y="20024"/>
                </a:lnTo>
                <a:lnTo>
                  <a:pt x="45167" y="19820"/>
                </a:lnTo>
                <a:lnTo>
                  <a:pt x="45370" y="19598"/>
                </a:lnTo>
                <a:lnTo>
                  <a:pt x="45574" y="19412"/>
                </a:lnTo>
                <a:lnTo>
                  <a:pt x="45797" y="19227"/>
                </a:lnTo>
                <a:lnTo>
                  <a:pt x="46019" y="19060"/>
                </a:lnTo>
                <a:lnTo>
                  <a:pt x="46242" y="18893"/>
                </a:lnTo>
                <a:lnTo>
                  <a:pt x="46483" y="18745"/>
                </a:lnTo>
                <a:lnTo>
                  <a:pt x="46743" y="18615"/>
                </a:lnTo>
                <a:lnTo>
                  <a:pt x="47002" y="18485"/>
                </a:lnTo>
                <a:lnTo>
                  <a:pt x="47262" y="18374"/>
                </a:lnTo>
                <a:lnTo>
                  <a:pt x="47540" y="18263"/>
                </a:lnTo>
                <a:lnTo>
                  <a:pt x="47818" y="18189"/>
                </a:lnTo>
                <a:lnTo>
                  <a:pt x="48096" y="18096"/>
                </a:lnTo>
                <a:lnTo>
                  <a:pt x="48393" y="18040"/>
                </a:lnTo>
                <a:lnTo>
                  <a:pt x="48689" y="17985"/>
                </a:lnTo>
                <a:lnTo>
                  <a:pt x="48986" y="17929"/>
                </a:lnTo>
                <a:lnTo>
                  <a:pt x="49301" y="17892"/>
                </a:lnTo>
                <a:lnTo>
                  <a:pt x="49616" y="17874"/>
                </a:lnTo>
                <a:lnTo>
                  <a:pt x="50562" y="17874"/>
                </a:lnTo>
                <a:lnTo>
                  <a:pt x="50877" y="17911"/>
                </a:lnTo>
                <a:lnTo>
                  <a:pt x="51174" y="17948"/>
                </a:lnTo>
                <a:lnTo>
                  <a:pt x="51470" y="18022"/>
                </a:lnTo>
                <a:lnTo>
                  <a:pt x="51749" y="18096"/>
                </a:lnTo>
                <a:lnTo>
                  <a:pt x="52008" y="18207"/>
                </a:lnTo>
                <a:lnTo>
                  <a:pt x="52268" y="18319"/>
                </a:lnTo>
                <a:lnTo>
                  <a:pt x="52509" y="18448"/>
                </a:lnTo>
                <a:lnTo>
                  <a:pt x="52731" y="18597"/>
                </a:lnTo>
                <a:lnTo>
                  <a:pt x="52954" y="18745"/>
                </a:lnTo>
                <a:lnTo>
                  <a:pt x="53158" y="18912"/>
                </a:lnTo>
                <a:lnTo>
                  <a:pt x="53343" y="19097"/>
                </a:lnTo>
                <a:lnTo>
                  <a:pt x="53529" y="19283"/>
                </a:lnTo>
                <a:lnTo>
                  <a:pt x="53714" y="19487"/>
                </a:lnTo>
                <a:lnTo>
                  <a:pt x="53881" y="19691"/>
                </a:lnTo>
                <a:lnTo>
                  <a:pt x="54177" y="20136"/>
                </a:lnTo>
                <a:lnTo>
                  <a:pt x="54456" y="20581"/>
                </a:lnTo>
                <a:lnTo>
                  <a:pt x="54697" y="21063"/>
                </a:lnTo>
                <a:lnTo>
                  <a:pt x="54901" y="21526"/>
                </a:lnTo>
                <a:lnTo>
                  <a:pt x="55086" y="22008"/>
                </a:lnTo>
                <a:lnTo>
                  <a:pt x="55253" y="22472"/>
                </a:lnTo>
                <a:lnTo>
                  <a:pt x="55383" y="22917"/>
                </a:lnTo>
                <a:lnTo>
                  <a:pt x="55624" y="23751"/>
                </a:lnTo>
                <a:lnTo>
                  <a:pt x="55753" y="24307"/>
                </a:lnTo>
                <a:lnTo>
                  <a:pt x="55846" y="24826"/>
                </a:lnTo>
                <a:lnTo>
                  <a:pt x="55920" y="25309"/>
                </a:lnTo>
                <a:lnTo>
                  <a:pt x="55957" y="25753"/>
                </a:lnTo>
                <a:lnTo>
                  <a:pt x="56273" y="25957"/>
                </a:lnTo>
                <a:lnTo>
                  <a:pt x="56643" y="26161"/>
                </a:lnTo>
                <a:lnTo>
                  <a:pt x="57070" y="26384"/>
                </a:lnTo>
                <a:lnTo>
                  <a:pt x="57533" y="26606"/>
                </a:lnTo>
                <a:lnTo>
                  <a:pt x="58071" y="26810"/>
                </a:lnTo>
                <a:lnTo>
                  <a:pt x="58646" y="27014"/>
                </a:lnTo>
                <a:lnTo>
                  <a:pt x="59258" y="27181"/>
                </a:lnTo>
                <a:lnTo>
                  <a:pt x="59573" y="27255"/>
                </a:lnTo>
                <a:lnTo>
                  <a:pt x="59907" y="27311"/>
                </a:lnTo>
                <a:lnTo>
                  <a:pt x="60240" y="27348"/>
                </a:lnTo>
                <a:lnTo>
                  <a:pt x="60593" y="27385"/>
                </a:lnTo>
                <a:lnTo>
                  <a:pt x="60945" y="27404"/>
                </a:lnTo>
                <a:lnTo>
                  <a:pt x="61297" y="27422"/>
                </a:lnTo>
                <a:lnTo>
                  <a:pt x="61668" y="27404"/>
                </a:lnTo>
                <a:lnTo>
                  <a:pt x="62039" y="27367"/>
                </a:lnTo>
                <a:lnTo>
                  <a:pt x="62428" y="27329"/>
                </a:lnTo>
                <a:lnTo>
                  <a:pt x="62799" y="27255"/>
                </a:lnTo>
                <a:lnTo>
                  <a:pt x="63188" y="27163"/>
                </a:lnTo>
                <a:lnTo>
                  <a:pt x="63578" y="27051"/>
                </a:lnTo>
                <a:lnTo>
                  <a:pt x="63967" y="26922"/>
                </a:lnTo>
                <a:lnTo>
                  <a:pt x="64356" y="26755"/>
                </a:lnTo>
                <a:lnTo>
                  <a:pt x="64764" y="26569"/>
                </a:lnTo>
                <a:lnTo>
                  <a:pt x="65154" y="26347"/>
                </a:lnTo>
                <a:lnTo>
                  <a:pt x="65543" y="26106"/>
                </a:lnTo>
                <a:lnTo>
                  <a:pt x="65951" y="25828"/>
                </a:lnTo>
                <a:lnTo>
                  <a:pt x="66396" y="25494"/>
                </a:lnTo>
                <a:lnTo>
                  <a:pt x="66804" y="25142"/>
                </a:lnTo>
                <a:lnTo>
                  <a:pt x="67193" y="24771"/>
                </a:lnTo>
                <a:lnTo>
                  <a:pt x="67545" y="24400"/>
                </a:lnTo>
                <a:lnTo>
                  <a:pt x="67861" y="24011"/>
                </a:lnTo>
                <a:lnTo>
                  <a:pt x="68157" y="23621"/>
                </a:lnTo>
                <a:lnTo>
                  <a:pt x="68435" y="23213"/>
                </a:lnTo>
                <a:lnTo>
                  <a:pt x="68676" y="22805"/>
                </a:lnTo>
                <a:lnTo>
                  <a:pt x="68899" y="22398"/>
                </a:lnTo>
                <a:lnTo>
                  <a:pt x="69084" y="21990"/>
                </a:lnTo>
                <a:lnTo>
                  <a:pt x="69270" y="21582"/>
                </a:lnTo>
                <a:lnTo>
                  <a:pt x="69418" y="21192"/>
                </a:lnTo>
                <a:lnTo>
                  <a:pt x="69566" y="20785"/>
                </a:lnTo>
                <a:lnTo>
                  <a:pt x="69678" y="20395"/>
                </a:lnTo>
                <a:lnTo>
                  <a:pt x="69770" y="19987"/>
                </a:lnTo>
                <a:lnTo>
                  <a:pt x="69863" y="19616"/>
                </a:lnTo>
                <a:lnTo>
                  <a:pt x="69937" y="19246"/>
                </a:lnTo>
                <a:lnTo>
                  <a:pt x="69993" y="18875"/>
                </a:lnTo>
                <a:lnTo>
                  <a:pt x="70067" y="18189"/>
                </a:lnTo>
                <a:lnTo>
                  <a:pt x="70086" y="17577"/>
                </a:lnTo>
                <a:lnTo>
                  <a:pt x="70086" y="17021"/>
                </a:lnTo>
                <a:lnTo>
                  <a:pt x="70049" y="16576"/>
                </a:lnTo>
                <a:lnTo>
                  <a:pt x="69993" y="16205"/>
                </a:lnTo>
                <a:lnTo>
                  <a:pt x="69937" y="15964"/>
                </a:lnTo>
                <a:lnTo>
                  <a:pt x="69919" y="15890"/>
                </a:lnTo>
                <a:lnTo>
                  <a:pt x="69882" y="15853"/>
                </a:lnTo>
                <a:lnTo>
                  <a:pt x="69845" y="15834"/>
                </a:lnTo>
                <a:lnTo>
                  <a:pt x="69770" y="15871"/>
                </a:lnTo>
                <a:lnTo>
                  <a:pt x="69548" y="16001"/>
                </a:lnTo>
                <a:lnTo>
                  <a:pt x="69233" y="16261"/>
                </a:lnTo>
                <a:lnTo>
                  <a:pt x="68825" y="16594"/>
                </a:lnTo>
                <a:lnTo>
                  <a:pt x="68343" y="16984"/>
                </a:lnTo>
                <a:lnTo>
                  <a:pt x="67768" y="17410"/>
                </a:lnTo>
                <a:lnTo>
                  <a:pt x="67156" y="17836"/>
                </a:lnTo>
                <a:lnTo>
                  <a:pt x="66822" y="18059"/>
                </a:lnTo>
                <a:lnTo>
                  <a:pt x="66489" y="18263"/>
                </a:lnTo>
                <a:lnTo>
                  <a:pt x="66136" y="18467"/>
                </a:lnTo>
                <a:lnTo>
                  <a:pt x="65784" y="18671"/>
                </a:lnTo>
                <a:lnTo>
                  <a:pt x="65413" y="18838"/>
                </a:lnTo>
                <a:lnTo>
                  <a:pt x="65042" y="19005"/>
                </a:lnTo>
                <a:lnTo>
                  <a:pt x="64672" y="19134"/>
                </a:lnTo>
                <a:lnTo>
                  <a:pt x="64301" y="19264"/>
                </a:lnTo>
                <a:lnTo>
                  <a:pt x="63911" y="19338"/>
                </a:lnTo>
                <a:lnTo>
                  <a:pt x="63522" y="19412"/>
                </a:lnTo>
                <a:lnTo>
                  <a:pt x="63151" y="19450"/>
                </a:lnTo>
                <a:lnTo>
                  <a:pt x="62762" y="19431"/>
                </a:lnTo>
                <a:lnTo>
                  <a:pt x="62391" y="19394"/>
                </a:lnTo>
                <a:lnTo>
                  <a:pt x="62020" y="19320"/>
                </a:lnTo>
                <a:lnTo>
                  <a:pt x="61835" y="19264"/>
                </a:lnTo>
                <a:lnTo>
                  <a:pt x="61649" y="19190"/>
                </a:lnTo>
                <a:lnTo>
                  <a:pt x="61464" y="19116"/>
                </a:lnTo>
                <a:lnTo>
                  <a:pt x="61279" y="19023"/>
                </a:lnTo>
                <a:lnTo>
                  <a:pt x="61093" y="18912"/>
                </a:lnTo>
                <a:lnTo>
                  <a:pt x="60926" y="18801"/>
                </a:lnTo>
                <a:lnTo>
                  <a:pt x="60741" y="18671"/>
                </a:lnTo>
                <a:lnTo>
                  <a:pt x="60574" y="18541"/>
                </a:lnTo>
                <a:lnTo>
                  <a:pt x="60240" y="18226"/>
                </a:lnTo>
                <a:lnTo>
                  <a:pt x="59944" y="17892"/>
                </a:lnTo>
                <a:lnTo>
                  <a:pt x="59666" y="17540"/>
                </a:lnTo>
                <a:lnTo>
                  <a:pt x="59387" y="17150"/>
                </a:lnTo>
                <a:lnTo>
                  <a:pt x="59146" y="16761"/>
                </a:lnTo>
                <a:lnTo>
                  <a:pt x="58905" y="16353"/>
                </a:lnTo>
                <a:lnTo>
                  <a:pt x="58683" y="15927"/>
                </a:lnTo>
                <a:lnTo>
                  <a:pt x="58479" y="15500"/>
                </a:lnTo>
                <a:lnTo>
                  <a:pt x="58090" y="14592"/>
                </a:lnTo>
                <a:lnTo>
                  <a:pt x="57700" y="13665"/>
                </a:lnTo>
                <a:lnTo>
                  <a:pt x="57311" y="12719"/>
                </a:lnTo>
                <a:lnTo>
                  <a:pt x="56903" y="11792"/>
                </a:lnTo>
                <a:lnTo>
                  <a:pt x="56680" y="11329"/>
                </a:lnTo>
                <a:lnTo>
                  <a:pt x="56458" y="10884"/>
                </a:lnTo>
                <a:lnTo>
                  <a:pt x="56217" y="10439"/>
                </a:lnTo>
                <a:lnTo>
                  <a:pt x="55957" y="9994"/>
                </a:lnTo>
                <a:lnTo>
                  <a:pt x="55679" y="9586"/>
                </a:lnTo>
                <a:lnTo>
                  <a:pt x="55383" y="9178"/>
                </a:lnTo>
                <a:lnTo>
                  <a:pt x="55067" y="8789"/>
                </a:lnTo>
                <a:lnTo>
                  <a:pt x="54715" y="8418"/>
                </a:lnTo>
                <a:lnTo>
                  <a:pt x="54344" y="8065"/>
                </a:lnTo>
                <a:lnTo>
                  <a:pt x="53936" y="7732"/>
                </a:lnTo>
                <a:lnTo>
                  <a:pt x="53510" y="7435"/>
                </a:lnTo>
                <a:lnTo>
                  <a:pt x="53046" y="7157"/>
                </a:lnTo>
                <a:lnTo>
                  <a:pt x="52527" y="6897"/>
                </a:lnTo>
                <a:lnTo>
                  <a:pt x="51990" y="6675"/>
                </a:lnTo>
                <a:lnTo>
                  <a:pt x="51712" y="6582"/>
                </a:lnTo>
                <a:lnTo>
                  <a:pt x="51415" y="6489"/>
                </a:lnTo>
                <a:lnTo>
                  <a:pt x="51100" y="6415"/>
                </a:lnTo>
                <a:lnTo>
                  <a:pt x="50784" y="6341"/>
                </a:lnTo>
                <a:lnTo>
                  <a:pt x="50265" y="6248"/>
                </a:lnTo>
                <a:lnTo>
                  <a:pt x="49746" y="6156"/>
                </a:lnTo>
                <a:lnTo>
                  <a:pt x="49246" y="6100"/>
                </a:lnTo>
                <a:lnTo>
                  <a:pt x="48745" y="6063"/>
                </a:lnTo>
                <a:lnTo>
                  <a:pt x="48263" y="6044"/>
                </a:lnTo>
                <a:lnTo>
                  <a:pt x="47799" y="6044"/>
                </a:lnTo>
                <a:lnTo>
                  <a:pt x="47354" y="6063"/>
                </a:lnTo>
                <a:lnTo>
                  <a:pt x="46909" y="6082"/>
                </a:lnTo>
                <a:lnTo>
                  <a:pt x="46483" y="6119"/>
                </a:lnTo>
                <a:lnTo>
                  <a:pt x="46057" y="6174"/>
                </a:lnTo>
                <a:lnTo>
                  <a:pt x="45649" y="6248"/>
                </a:lnTo>
                <a:lnTo>
                  <a:pt x="45259" y="6341"/>
                </a:lnTo>
                <a:lnTo>
                  <a:pt x="44888" y="6434"/>
                </a:lnTo>
                <a:lnTo>
                  <a:pt x="44518" y="6527"/>
                </a:lnTo>
                <a:lnTo>
                  <a:pt x="44147" y="6638"/>
                </a:lnTo>
                <a:lnTo>
                  <a:pt x="43813" y="6768"/>
                </a:lnTo>
                <a:lnTo>
                  <a:pt x="43164" y="7027"/>
                </a:lnTo>
                <a:lnTo>
                  <a:pt x="42552" y="7305"/>
                </a:lnTo>
                <a:lnTo>
                  <a:pt x="41996" y="7602"/>
                </a:lnTo>
                <a:lnTo>
                  <a:pt x="41477" y="7917"/>
                </a:lnTo>
                <a:lnTo>
                  <a:pt x="41013" y="8214"/>
                </a:lnTo>
                <a:lnTo>
                  <a:pt x="40605" y="8529"/>
                </a:lnTo>
                <a:lnTo>
                  <a:pt x="40235" y="8807"/>
                </a:lnTo>
                <a:lnTo>
                  <a:pt x="39919" y="9067"/>
                </a:lnTo>
                <a:lnTo>
                  <a:pt x="39790" y="9530"/>
                </a:lnTo>
                <a:lnTo>
                  <a:pt x="39623" y="10031"/>
                </a:lnTo>
                <a:lnTo>
                  <a:pt x="39419" y="10587"/>
                </a:lnTo>
                <a:lnTo>
                  <a:pt x="39178" y="11162"/>
                </a:lnTo>
                <a:lnTo>
                  <a:pt x="39029" y="11440"/>
                </a:lnTo>
                <a:lnTo>
                  <a:pt x="38863" y="11755"/>
                </a:lnTo>
                <a:lnTo>
                  <a:pt x="38677" y="12052"/>
                </a:lnTo>
                <a:lnTo>
                  <a:pt x="38492" y="12348"/>
                </a:lnTo>
                <a:lnTo>
                  <a:pt x="38288" y="12645"/>
                </a:lnTo>
                <a:lnTo>
                  <a:pt x="38047" y="12942"/>
                </a:lnTo>
                <a:lnTo>
                  <a:pt x="37806" y="13238"/>
                </a:lnTo>
                <a:lnTo>
                  <a:pt x="37546" y="13535"/>
                </a:lnTo>
                <a:lnTo>
                  <a:pt x="37305" y="13757"/>
                </a:lnTo>
                <a:lnTo>
                  <a:pt x="37064" y="13980"/>
                </a:lnTo>
                <a:lnTo>
                  <a:pt x="36805" y="14184"/>
                </a:lnTo>
                <a:lnTo>
                  <a:pt x="36526" y="14351"/>
                </a:lnTo>
                <a:lnTo>
                  <a:pt x="36230" y="14518"/>
                </a:lnTo>
                <a:lnTo>
                  <a:pt x="35933" y="14666"/>
                </a:lnTo>
                <a:lnTo>
                  <a:pt x="35618" y="14796"/>
                </a:lnTo>
                <a:lnTo>
                  <a:pt x="35284" y="14907"/>
                </a:lnTo>
                <a:lnTo>
                  <a:pt x="34950" y="15000"/>
                </a:lnTo>
                <a:lnTo>
                  <a:pt x="34617" y="15092"/>
                </a:lnTo>
                <a:lnTo>
                  <a:pt x="34283" y="15148"/>
                </a:lnTo>
                <a:lnTo>
                  <a:pt x="33931" y="15204"/>
                </a:lnTo>
                <a:lnTo>
                  <a:pt x="33578" y="15222"/>
                </a:lnTo>
                <a:lnTo>
                  <a:pt x="33226" y="15241"/>
                </a:lnTo>
                <a:lnTo>
                  <a:pt x="32874" y="15241"/>
                </a:lnTo>
                <a:lnTo>
                  <a:pt x="32522" y="15204"/>
                </a:lnTo>
                <a:lnTo>
                  <a:pt x="32169" y="15167"/>
                </a:lnTo>
                <a:lnTo>
                  <a:pt x="31836" y="15111"/>
                </a:lnTo>
                <a:lnTo>
                  <a:pt x="31483" y="15037"/>
                </a:lnTo>
                <a:lnTo>
                  <a:pt x="31150" y="14963"/>
                </a:lnTo>
                <a:lnTo>
                  <a:pt x="30816" y="14851"/>
                </a:lnTo>
                <a:lnTo>
                  <a:pt x="30501" y="14722"/>
                </a:lnTo>
                <a:lnTo>
                  <a:pt x="30185" y="14573"/>
                </a:lnTo>
                <a:lnTo>
                  <a:pt x="29889" y="14425"/>
                </a:lnTo>
                <a:lnTo>
                  <a:pt x="29592" y="14240"/>
                </a:lnTo>
                <a:lnTo>
                  <a:pt x="29314" y="14036"/>
                </a:lnTo>
                <a:lnTo>
                  <a:pt x="29054" y="13832"/>
                </a:lnTo>
                <a:lnTo>
                  <a:pt x="28813" y="13591"/>
                </a:lnTo>
                <a:lnTo>
                  <a:pt x="28572" y="13350"/>
                </a:lnTo>
                <a:lnTo>
                  <a:pt x="28368" y="13071"/>
                </a:lnTo>
                <a:lnTo>
                  <a:pt x="28183" y="12793"/>
                </a:lnTo>
                <a:lnTo>
                  <a:pt x="27998" y="12497"/>
                </a:lnTo>
                <a:lnTo>
                  <a:pt x="27849" y="12182"/>
                </a:lnTo>
                <a:lnTo>
                  <a:pt x="27719" y="11866"/>
                </a:lnTo>
                <a:lnTo>
                  <a:pt x="27608" y="11570"/>
                </a:lnTo>
                <a:lnTo>
                  <a:pt x="27516" y="11273"/>
                </a:lnTo>
                <a:lnTo>
                  <a:pt x="27441" y="10976"/>
                </a:lnTo>
                <a:lnTo>
                  <a:pt x="27386" y="10680"/>
                </a:lnTo>
                <a:lnTo>
                  <a:pt x="27330" y="10402"/>
                </a:lnTo>
                <a:lnTo>
                  <a:pt x="27312" y="10123"/>
                </a:lnTo>
                <a:lnTo>
                  <a:pt x="27293" y="9864"/>
                </a:lnTo>
                <a:lnTo>
                  <a:pt x="27293" y="9586"/>
                </a:lnTo>
                <a:lnTo>
                  <a:pt x="27293" y="9326"/>
                </a:lnTo>
                <a:lnTo>
                  <a:pt x="27312" y="9067"/>
                </a:lnTo>
                <a:lnTo>
                  <a:pt x="27349" y="8826"/>
                </a:lnTo>
                <a:lnTo>
                  <a:pt x="27386" y="8585"/>
                </a:lnTo>
                <a:lnTo>
                  <a:pt x="27516" y="8121"/>
                </a:lnTo>
                <a:lnTo>
                  <a:pt x="27664" y="7695"/>
                </a:lnTo>
                <a:lnTo>
                  <a:pt x="27831" y="7287"/>
                </a:lnTo>
                <a:lnTo>
                  <a:pt x="28016" y="6916"/>
                </a:lnTo>
                <a:lnTo>
                  <a:pt x="28220" y="6582"/>
                </a:lnTo>
                <a:lnTo>
                  <a:pt x="28443" y="6285"/>
                </a:lnTo>
                <a:lnTo>
                  <a:pt x="28647" y="6026"/>
                </a:lnTo>
                <a:lnTo>
                  <a:pt x="28850" y="5803"/>
                </a:lnTo>
                <a:lnTo>
                  <a:pt x="29054" y="5618"/>
                </a:lnTo>
                <a:lnTo>
                  <a:pt x="29240" y="5488"/>
                </a:lnTo>
                <a:lnTo>
                  <a:pt x="29388" y="5377"/>
                </a:lnTo>
                <a:lnTo>
                  <a:pt x="29518" y="5321"/>
                </a:lnTo>
                <a:lnTo>
                  <a:pt x="29648" y="5303"/>
                </a:lnTo>
                <a:lnTo>
                  <a:pt x="29740" y="5303"/>
                </a:lnTo>
                <a:lnTo>
                  <a:pt x="29833" y="5340"/>
                </a:lnTo>
                <a:lnTo>
                  <a:pt x="29889" y="5396"/>
                </a:lnTo>
                <a:lnTo>
                  <a:pt x="29944" y="5470"/>
                </a:lnTo>
                <a:lnTo>
                  <a:pt x="29981" y="5562"/>
                </a:lnTo>
                <a:lnTo>
                  <a:pt x="30000" y="5674"/>
                </a:lnTo>
                <a:lnTo>
                  <a:pt x="30000" y="5785"/>
                </a:lnTo>
                <a:lnTo>
                  <a:pt x="30000" y="5896"/>
                </a:lnTo>
                <a:lnTo>
                  <a:pt x="29981" y="6026"/>
                </a:lnTo>
                <a:lnTo>
                  <a:pt x="29944" y="6137"/>
                </a:lnTo>
                <a:lnTo>
                  <a:pt x="29907" y="6248"/>
                </a:lnTo>
                <a:lnTo>
                  <a:pt x="29870" y="6341"/>
                </a:lnTo>
                <a:lnTo>
                  <a:pt x="29481" y="6990"/>
                </a:lnTo>
                <a:lnTo>
                  <a:pt x="29277" y="7361"/>
                </a:lnTo>
                <a:lnTo>
                  <a:pt x="29092" y="7750"/>
                </a:lnTo>
                <a:lnTo>
                  <a:pt x="28906" y="8158"/>
                </a:lnTo>
                <a:lnTo>
                  <a:pt x="28758" y="8585"/>
                </a:lnTo>
                <a:lnTo>
                  <a:pt x="28628" y="9030"/>
                </a:lnTo>
                <a:lnTo>
                  <a:pt x="28535" y="9493"/>
                </a:lnTo>
                <a:lnTo>
                  <a:pt x="28498" y="9716"/>
                </a:lnTo>
                <a:lnTo>
                  <a:pt x="28480" y="9938"/>
                </a:lnTo>
                <a:lnTo>
                  <a:pt x="28480" y="10179"/>
                </a:lnTo>
                <a:lnTo>
                  <a:pt x="28480" y="10420"/>
                </a:lnTo>
                <a:lnTo>
                  <a:pt x="28517" y="10643"/>
                </a:lnTo>
                <a:lnTo>
                  <a:pt x="28554" y="10884"/>
                </a:lnTo>
                <a:lnTo>
                  <a:pt x="28609" y="11125"/>
                </a:lnTo>
                <a:lnTo>
                  <a:pt x="28684" y="11347"/>
                </a:lnTo>
                <a:lnTo>
                  <a:pt x="28776" y="11588"/>
                </a:lnTo>
                <a:lnTo>
                  <a:pt x="28888" y="11811"/>
                </a:lnTo>
                <a:lnTo>
                  <a:pt x="29036" y="12052"/>
                </a:lnTo>
                <a:lnTo>
                  <a:pt x="29184" y="12274"/>
                </a:lnTo>
                <a:lnTo>
                  <a:pt x="29370" y="12497"/>
                </a:lnTo>
                <a:lnTo>
                  <a:pt x="29574" y="12719"/>
                </a:lnTo>
                <a:lnTo>
                  <a:pt x="29796" y="12942"/>
                </a:lnTo>
                <a:lnTo>
                  <a:pt x="30056" y="13164"/>
                </a:lnTo>
                <a:lnTo>
                  <a:pt x="30334" y="13350"/>
                </a:lnTo>
                <a:lnTo>
                  <a:pt x="30612" y="13535"/>
                </a:lnTo>
                <a:lnTo>
                  <a:pt x="30890" y="13702"/>
                </a:lnTo>
                <a:lnTo>
                  <a:pt x="31187" y="13832"/>
                </a:lnTo>
                <a:lnTo>
                  <a:pt x="31483" y="13943"/>
                </a:lnTo>
                <a:lnTo>
                  <a:pt x="31799" y="14036"/>
                </a:lnTo>
                <a:lnTo>
                  <a:pt x="32114" y="14091"/>
                </a:lnTo>
                <a:lnTo>
                  <a:pt x="32410" y="14147"/>
                </a:lnTo>
                <a:lnTo>
                  <a:pt x="32726" y="14165"/>
                </a:lnTo>
                <a:lnTo>
                  <a:pt x="33059" y="14184"/>
                </a:lnTo>
                <a:lnTo>
                  <a:pt x="33374" y="14165"/>
                </a:lnTo>
                <a:lnTo>
                  <a:pt x="33690" y="14128"/>
                </a:lnTo>
                <a:lnTo>
                  <a:pt x="34005" y="14073"/>
                </a:lnTo>
                <a:lnTo>
                  <a:pt x="34320" y="13999"/>
                </a:lnTo>
                <a:lnTo>
                  <a:pt x="34635" y="13906"/>
                </a:lnTo>
                <a:lnTo>
                  <a:pt x="34950" y="13776"/>
                </a:lnTo>
                <a:lnTo>
                  <a:pt x="35266" y="13646"/>
                </a:lnTo>
                <a:lnTo>
                  <a:pt x="35562" y="13498"/>
                </a:lnTo>
                <a:lnTo>
                  <a:pt x="35878" y="13331"/>
                </a:lnTo>
                <a:lnTo>
                  <a:pt x="36174" y="13146"/>
                </a:lnTo>
                <a:lnTo>
                  <a:pt x="36452" y="12942"/>
                </a:lnTo>
                <a:lnTo>
                  <a:pt x="36730" y="12719"/>
                </a:lnTo>
                <a:lnTo>
                  <a:pt x="37009" y="12478"/>
                </a:lnTo>
                <a:lnTo>
                  <a:pt x="37268" y="12219"/>
                </a:lnTo>
                <a:lnTo>
                  <a:pt x="37528" y="11940"/>
                </a:lnTo>
                <a:lnTo>
                  <a:pt x="37769" y="11662"/>
                </a:lnTo>
                <a:lnTo>
                  <a:pt x="38010" y="11347"/>
                </a:lnTo>
                <a:lnTo>
                  <a:pt x="38214" y="11032"/>
                </a:lnTo>
                <a:lnTo>
                  <a:pt x="38436" y="10698"/>
                </a:lnTo>
                <a:lnTo>
                  <a:pt x="38622" y="10346"/>
                </a:lnTo>
                <a:lnTo>
                  <a:pt x="38807" y="9975"/>
                </a:lnTo>
                <a:lnTo>
                  <a:pt x="38974" y="9586"/>
                </a:lnTo>
                <a:lnTo>
                  <a:pt x="38937" y="9475"/>
                </a:lnTo>
                <a:lnTo>
                  <a:pt x="38900" y="9326"/>
                </a:lnTo>
                <a:lnTo>
                  <a:pt x="38863" y="8918"/>
                </a:lnTo>
                <a:lnTo>
                  <a:pt x="38807" y="8418"/>
                </a:lnTo>
                <a:lnTo>
                  <a:pt x="38733" y="7824"/>
                </a:lnTo>
                <a:lnTo>
                  <a:pt x="38622" y="7175"/>
                </a:lnTo>
                <a:lnTo>
                  <a:pt x="38547" y="6823"/>
                </a:lnTo>
                <a:lnTo>
                  <a:pt x="38455" y="6452"/>
                </a:lnTo>
                <a:lnTo>
                  <a:pt x="38362" y="6082"/>
                </a:lnTo>
                <a:lnTo>
                  <a:pt x="38251" y="5711"/>
                </a:lnTo>
                <a:lnTo>
                  <a:pt x="38102" y="5321"/>
                </a:lnTo>
                <a:lnTo>
                  <a:pt x="37954" y="4932"/>
                </a:lnTo>
                <a:lnTo>
                  <a:pt x="37769" y="4543"/>
                </a:lnTo>
                <a:lnTo>
                  <a:pt x="37565" y="4172"/>
                </a:lnTo>
                <a:lnTo>
                  <a:pt x="37342" y="3782"/>
                </a:lnTo>
                <a:lnTo>
                  <a:pt x="37083" y="3412"/>
                </a:lnTo>
                <a:lnTo>
                  <a:pt x="36805" y="3041"/>
                </a:lnTo>
                <a:lnTo>
                  <a:pt x="36489" y="2689"/>
                </a:lnTo>
                <a:lnTo>
                  <a:pt x="36137" y="2336"/>
                </a:lnTo>
                <a:lnTo>
                  <a:pt x="35748" y="2021"/>
                </a:lnTo>
                <a:lnTo>
                  <a:pt x="35321" y="1706"/>
                </a:lnTo>
                <a:lnTo>
                  <a:pt x="34858" y="1409"/>
                </a:lnTo>
                <a:lnTo>
                  <a:pt x="34357" y="1150"/>
                </a:lnTo>
                <a:lnTo>
                  <a:pt x="33819" y="909"/>
                </a:lnTo>
                <a:lnTo>
                  <a:pt x="33245" y="686"/>
                </a:lnTo>
                <a:lnTo>
                  <a:pt x="32614" y="482"/>
                </a:lnTo>
                <a:lnTo>
                  <a:pt x="31928" y="334"/>
                </a:lnTo>
                <a:lnTo>
                  <a:pt x="31205" y="204"/>
                </a:lnTo>
                <a:lnTo>
                  <a:pt x="30371" y="93"/>
                </a:lnTo>
                <a:lnTo>
                  <a:pt x="29574" y="37"/>
                </a:lnTo>
                <a:lnTo>
                  <a:pt x="2879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3" name="Google Shape;2533;p30"/>
          <p:cNvSpPr/>
          <p:nvPr/>
        </p:nvSpPr>
        <p:spPr>
          <a:xfrm>
            <a:off x="344350" y="286683"/>
            <a:ext cx="156348" cy="168330"/>
          </a:xfrm>
          <a:custGeom>
            <a:avLst/>
            <a:gdLst/>
            <a:ahLst/>
            <a:cxnLst/>
            <a:rect l="l" t="t" r="r" b="b"/>
            <a:pathLst>
              <a:path w="43071" h="46372" extrusionOk="0">
                <a:moveTo>
                  <a:pt x="22082" y="1"/>
                </a:moveTo>
                <a:lnTo>
                  <a:pt x="22008" y="38"/>
                </a:lnTo>
                <a:lnTo>
                  <a:pt x="21953" y="94"/>
                </a:lnTo>
                <a:lnTo>
                  <a:pt x="21878" y="168"/>
                </a:lnTo>
                <a:lnTo>
                  <a:pt x="21804" y="261"/>
                </a:lnTo>
                <a:lnTo>
                  <a:pt x="21749" y="372"/>
                </a:lnTo>
                <a:lnTo>
                  <a:pt x="21637" y="650"/>
                </a:lnTo>
                <a:lnTo>
                  <a:pt x="21526" y="1002"/>
                </a:lnTo>
                <a:lnTo>
                  <a:pt x="21434" y="1410"/>
                </a:lnTo>
                <a:lnTo>
                  <a:pt x="21341" y="1892"/>
                </a:lnTo>
                <a:lnTo>
                  <a:pt x="21267" y="2411"/>
                </a:lnTo>
                <a:lnTo>
                  <a:pt x="21118" y="3635"/>
                </a:lnTo>
                <a:lnTo>
                  <a:pt x="20989" y="5007"/>
                </a:lnTo>
                <a:lnTo>
                  <a:pt x="20710" y="8122"/>
                </a:lnTo>
                <a:lnTo>
                  <a:pt x="20562" y="9772"/>
                </a:lnTo>
                <a:lnTo>
                  <a:pt x="20377" y="11441"/>
                </a:lnTo>
                <a:lnTo>
                  <a:pt x="20284" y="12275"/>
                </a:lnTo>
                <a:lnTo>
                  <a:pt x="20173" y="13091"/>
                </a:lnTo>
                <a:lnTo>
                  <a:pt x="20043" y="13888"/>
                </a:lnTo>
                <a:lnTo>
                  <a:pt x="19913" y="14667"/>
                </a:lnTo>
                <a:lnTo>
                  <a:pt x="19765" y="15427"/>
                </a:lnTo>
                <a:lnTo>
                  <a:pt x="19598" y="16150"/>
                </a:lnTo>
                <a:lnTo>
                  <a:pt x="19413" y="16836"/>
                </a:lnTo>
                <a:lnTo>
                  <a:pt x="19227" y="17504"/>
                </a:lnTo>
                <a:lnTo>
                  <a:pt x="19005" y="18115"/>
                </a:lnTo>
                <a:lnTo>
                  <a:pt x="18764" y="18672"/>
                </a:lnTo>
                <a:lnTo>
                  <a:pt x="18652" y="18931"/>
                </a:lnTo>
                <a:lnTo>
                  <a:pt x="18523" y="19172"/>
                </a:lnTo>
                <a:lnTo>
                  <a:pt x="18374" y="19413"/>
                </a:lnTo>
                <a:lnTo>
                  <a:pt x="18244" y="19636"/>
                </a:lnTo>
                <a:lnTo>
                  <a:pt x="18078" y="19840"/>
                </a:lnTo>
                <a:lnTo>
                  <a:pt x="17911" y="20025"/>
                </a:lnTo>
                <a:lnTo>
                  <a:pt x="17725" y="20211"/>
                </a:lnTo>
                <a:lnTo>
                  <a:pt x="17521" y="20396"/>
                </a:lnTo>
                <a:lnTo>
                  <a:pt x="17299" y="20563"/>
                </a:lnTo>
                <a:lnTo>
                  <a:pt x="17076" y="20711"/>
                </a:lnTo>
                <a:lnTo>
                  <a:pt x="16835" y="20878"/>
                </a:lnTo>
                <a:lnTo>
                  <a:pt x="16576" y="21008"/>
                </a:lnTo>
                <a:lnTo>
                  <a:pt x="16298" y="21156"/>
                </a:lnTo>
                <a:lnTo>
                  <a:pt x="16020" y="21286"/>
                </a:lnTo>
                <a:lnTo>
                  <a:pt x="15408" y="21508"/>
                </a:lnTo>
                <a:lnTo>
                  <a:pt x="14777" y="21731"/>
                </a:lnTo>
                <a:lnTo>
                  <a:pt x="14091" y="21916"/>
                </a:lnTo>
                <a:lnTo>
                  <a:pt x="13387" y="22083"/>
                </a:lnTo>
                <a:lnTo>
                  <a:pt x="12664" y="22213"/>
                </a:lnTo>
                <a:lnTo>
                  <a:pt x="11903" y="22343"/>
                </a:lnTo>
                <a:lnTo>
                  <a:pt x="11125" y="22435"/>
                </a:lnTo>
                <a:lnTo>
                  <a:pt x="10346" y="22528"/>
                </a:lnTo>
                <a:lnTo>
                  <a:pt x="9567" y="22602"/>
                </a:lnTo>
                <a:lnTo>
                  <a:pt x="7991" y="22732"/>
                </a:lnTo>
                <a:lnTo>
                  <a:pt x="6452" y="22806"/>
                </a:lnTo>
                <a:lnTo>
                  <a:pt x="4988" y="22880"/>
                </a:lnTo>
                <a:lnTo>
                  <a:pt x="3634" y="22955"/>
                </a:lnTo>
                <a:lnTo>
                  <a:pt x="2448" y="23047"/>
                </a:lnTo>
                <a:lnTo>
                  <a:pt x="1910" y="23103"/>
                </a:lnTo>
                <a:lnTo>
                  <a:pt x="1446" y="23177"/>
                </a:lnTo>
                <a:lnTo>
                  <a:pt x="1020" y="23251"/>
                </a:lnTo>
                <a:lnTo>
                  <a:pt x="668" y="23344"/>
                </a:lnTo>
                <a:lnTo>
                  <a:pt x="390" y="23437"/>
                </a:lnTo>
                <a:lnTo>
                  <a:pt x="278" y="23511"/>
                </a:lnTo>
                <a:lnTo>
                  <a:pt x="186" y="23566"/>
                </a:lnTo>
                <a:lnTo>
                  <a:pt x="111" y="23641"/>
                </a:lnTo>
                <a:lnTo>
                  <a:pt x="56" y="23715"/>
                </a:lnTo>
                <a:lnTo>
                  <a:pt x="19" y="23789"/>
                </a:lnTo>
                <a:lnTo>
                  <a:pt x="0" y="23882"/>
                </a:lnTo>
                <a:lnTo>
                  <a:pt x="0" y="23993"/>
                </a:lnTo>
                <a:lnTo>
                  <a:pt x="37" y="24104"/>
                </a:lnTo>
                <a:lnTo>
                  <a:pt x="74" y="24215"/>
                </a:lnTo>
                <a:lnTo>
                  <a:pt x="148" y="24308"/>
                </a:lnTo>
                <a:lnTo>
                  <a:pt x="223" y="24419"/>
                </a:lnTo>
                <a:lnTo>
                  <a:pt x="334" y="24512"/>
                </a:lnTo>
                <a:lnTo>
                  <a:pt x="464" y="24605"/>
                </a:lnTo>
                <a:lnTo>
                  <a:pt x="593" y="24697"/>
                </a:lnTo>
                <a:lnTo>
                  <a:pt x="909" y="24864"/>
                </a:lnTo>
                <a:lnTo>
                  <a:pt x="1298" y="25031"/>
                </a:lnTo>
                <a:lnTo>
                  <a:pt x="1743" y="25180"/>
                </a:lnTo>
                <a:lnTo>
                  <a:pt x="2225" y="25328"/>
                </a:lnTo>
                <a:lnTo>
                  <a:pt x="2763" y="25458"/>
                </a:lnTo>
                <a:lnTo>
                  <a:pt x="3356" y="25587"/>
                </a:lnTo>
                <a:lnTo>
                  <a:pt x="3968" y="25717"/>
                </a:lnTo>
                <a:lnTo>
                  <a:pt x="4617" y="25847"/>
                </a:lnTo>
                <a:lnTo>
                  <a:pt x="6007" y="26070"/>
                </a:lnTo>
                <a:lnTo>
                  <a:pt x="7472" y="26292"/>
                </a:lnTo>
                <a:lnTo>
                  <a:pt x="8993" y="26515"/>
                </a:lnTo>
                <a:lnTo>
                  <a:pt x="10494" y="26737"/>
                </a:lnTo>
                <a:lnTo>
                  <a:pt x="11996" y="26997"/>
                </a:lnTo>
                <a:lnTo>
                  <a:pt x="12701" y="27126"/>
                </a:lnTo>
                <a:lnTo>
                  <a:pt x="13405" y="27256"/>
                </a:lnTo>
                <a:lnTo>
                  <a:pt x="14091" y="27404"/>
                </a:lnTo>
                <a:lnTo>
                  <a:pt x="14722" y="27571"/>
                </a:lnTo>
                <a:lnTo>
                  <a:pt x="15334" y="27738"/>
                </a:lnTo>
                <a:lnTo>
                  <a:pt x="15908" y="27905"/>
                </a:lnTo>
                <a:lnTo>
                  <a:pt x="16427" y="28109"/>
                </a:lnTo>
                <a:lnTo>
                  <a:pt x="16910" y="28294"/>
                </a:lnTo>
                <a:lnTo>
                  <a:pt x="17336" y="28517"/>
                </a:lnTo>
                <a:lnTo>
                  <a:pt x="17521" y="28628"/>
                </a:lnTo>
                <a:lnTo>
                  <a:pt x="17707" y="28739"/>
                </a:lnTo>
                <a:lnTo>
                  <a:pt x="17855" y="28869"/>
                </a:lnTo>
                <a:lnTo>
                  <a:pt x="18022" y="29018"/>
                </a:lnTo>
                <a:lnTo>
                  <a:pt x="18189" y="29184"/>
                </a:lnTo>
                <a:lnTo>
                  <a:pt x="18337" y="29370"/>
                </a:lnTo>
                <a:lnTo>
                  <a:pt x="18486" y="29555"/>
                </a:lnTo>
                <a:lnTo>
                  <a:pt x="18615" y="29759"/>
                </a:lnTo>
                <a:lnTo>
                  <a:pt x="18893" y="30223"/>
                </a:lnTo>
                <a:lnTo>
                  <a:pt x="19134" y="30742"/>
                </a:lnTo>
                <a:lnTo>
                  <a:pt x="19375" y="31317"/>
                </a:lnTo>
                <a:lnTo>
                  <a:pt x="19598" y="31910"/>
                </a:lnTo>
                <a:lnTo>
                  <a:pt x="19802" y="32559"/>
                </a:lnTo>
                <a:lnTo>
                  <a:pt x="19987" y="33245"/>
                </a:lnTo>
                <a:lnTo>
                  <a:pt x="20173" y="33949"/>
                </a:lnTo>
                <a:lnTo>
                  <a:pt x="20340" y="34673"/>
                </a:lnTo>
                <a:lnTo>
                  <a:pt x="20488" y="35433"/>
                </a:lnTo>
                <a:lnTo>
                  <a:pt x="20766" y="36953"/>
                </a:lnTo>
                <a:lnTo>
                  <a:pt x="21026" y="38492"/>
                </a:lnTo>
                <a:lnTo>
                  <a:pt x="21248" y="40012"/>
                </a:lnTo>
                <a:lnTo>
                  <a:pt x="21452" y="41440"/>
                </a:lnTo>
                <a:lnTo>
                  <a:pt x="21656" y="42775"/>
                </a:lnTo>
                <a:lnTo>
                  <a:pt x="21860" y="43962"/>
                </a:lnTo>
                <a:lnTo>
                  <a:pt x="21953" y="44481"/>
                </a:lnTo>
                <a:lnTo>
                  <a:pt x="22045" y="44944"/>
                </a:lnTo>
                <a:lnTo>
                  <a:pt x="22157" y="45352"/>
                </a:lnTo>
                <a:lnTo>
                  <a:pt x="22268" y="45704"/>
                </a:lnTo>
                <a:lnTo>
                  <a:pt x="22379" y="45983"/>
                </a:lnTo>
                <a:lnTo>
                  <a:pt x="22490" y="46205"/>
                </a:lnTo>
                <a:lnTo>
                  <a:pt x="22565" y="46279"/>
                </a:lnTo>
                <a:lnTo>
                  <a:pt x="22620" y="46335"/>
                </a:lnTo>
                <a:lnTo>
                  <a:pt x="22694" y="46372"/>
                </a:lnTo>
                <a:lnTo>
                  <a:pt x="22843" y="46372"/>
                </a:lnTo>
                <a:lnTo>
                  <a:pt x="22935" y="46353"/>
                </a:lnTo>
                <a:lnTo>
                  <a:pt x="23028" y="46316"/>
                </a:lnTo>
                <a:lnTo>
                  <a:pt x="23102" y="46261"/>
                </a:lnTo>
                <a:lnTo>
                  <a:pt x="23176" y="46186"/>
                </a:lnTo>
                <a:lnTo>
                  <a:pt x="23269" y="46094"/>
                </a:lnTo>
                <a:lnTo>
                  <a:pt x="23417" y="45871"/>
                </a:lnTo>
                <a:lnTo>
                  <a:pt x="23566" y="45612"/>
                </a:lnTo>
                <a:lnTo>
                  <a:pt x="23696" y="45278"/>
                </a:lnTo>
                <a:lnTo>
                  <a:pt x="23825" y="44907"/>
                </a:lnTo>
                <a:lnTo>
                  <a:pt x="23937" y="44481"/>
                </a:lnTo>
                <a:lnTo>
                  <a:pt x="24066" y="44017"/>
                </a:lnTo>
                <a:lnTo>
                  <a:pt x="24159" y="43517"/>
                </a:lnTo>
                <a:lnTo>
                  <a:pt x="24382" y="42423"/>
                </a:lnTo>
                <a:lnTo>
                  <a:pt x="24567" y="41199"/>
                </a:lnTo>
                <a:lnTo>
                  <a:pt x="24734" y="39901"/>
                </a:lnTo>
                <a:lnTo>
                  <a:pt x="25068" y="37176"/>
                </a:lnTo>
                <a:lnTo>
                  <a:pt x="25420" y="34432"/>
                </a:lnTo>
                <a:lnTo>
                  <a:pt x="25587" y="33134"/>
                </a:lnTo>
                <a:lnTo>
                  <a:pt x="25791" y="31910"/>
                </a:lnTo>
                <a:lnTo>
                  <a:pt x="25995" y="30797"/>
                </a:lnTo>
                <a:lnTo>
                  <a:pt x="26106" y="30297"/>
                </a:lnTo>
                <a:lnTo>
                  <a:pt x="26217" y="29833"/>
                </a:lnTo>
                <a:lnTo>
                  <a:pt x="26310" y="29537"/>
                </a:lnTo>
                <a:lnTo>
                  <a:pt x="26421" y="29277"/>
                </a:lnTo>
                <a:lnTo>
                  <a:pt x="26551" y="29018"/>
                </a:lnTo>
                <a:lnTo>
                  <a:pt x="26681" y="28758"/>
                </a:lnTo>
                <a:lnTo>
                  <a:pt x="26847" y="28517"/>
                </a:lnTo>
                <a:lnTo>
                  <a:pt x="27033" y="28276"/>
                </a:lnTo>
                <a:lnTo>
                  <a:pt x="27218" y="28053"/>
                </a:lnTo>
                <a:lnTo>
                  <a:pt x="27422" y="27849"/>
                </a:lnTo>
                <a:lnTo>
                  <a:pt x="27645" y="27646"/>
                </a:lnTo>
                <a:lnTo>
                  <a:pt x="27886" y="27442"/>
                </a:lnTo>
                <a:lnTo>
                  <a:pt x="28145" y="27256"/>
                </a:lnTo>
                <a:lnTo>
                  <a:pt x="28405" y="27071"/>
                </a:lnTo>
                <a:lnTo>
                  <a:pt x="28683" y="26904"/>
                </a:lnTo>
                <a:lnTo>
                  <a:pt x="28961" y="26737"/>
                </a:lnTo>
                <a:lnTo>
                  <a:pt x="29573" y="26422"/>
                </a:lnTo>
                <a:lnTo>
                  <a:pt x="30222" y="26144"/>
                </a:lnTo>
                <a:lnTo>
                  <a:pt x="30889" y="25884"/>
                </a:lnTo>
                <a:lnTo>
                  <a:pt x="31594" y="25643"/>
                </a:lnTo>
                <a:lnTo>
                  <a:pt x="32317" y="25439"/>
                </a:lnTo>
                <a:lnTo>
                  <a:pt x="33040" y="25235"/>
                </a:lnTo>
                <a:lnTo>
                  <a:pt x="33800" y="25068"/>
                </a:lnTo>
                <a:lnTo>
                  <a:pt x="34561" y="24920"/>
                </a:lnTo>
                <a:lnTo>
                  <a:pt x="35302" y="24772"/>
                </a:lnTo>
                <a:lnTo>
                  <a:pt x="36804" y="24531"/>
                </a:lnTo>
                <a:lnTo>
                  <a:pt x="38213" y="24327"/>
                </a:lnTo>
                <a:lnTo>
                  <a:pt x="39548" y="24141"/>
                </a:lnTo>
                <a:lnTo>
                  <a:pt x="40716" y="23974"/>
                </a:lnTo>
                <a:lnTo>
                  <a:pt x="41235" y="23900"/>
                </a:lnTo>
                <a:lnTo>
                  <a:pt x="41699" y="23808"/>
                </a:lnTo>
                <a:lnTo>
                  <a:pt x="42107" y="23715"/>
                </a:lnTo>
                <a:lnTo>
                  <a:pt x="42440" y="23604"/>
                </a:lnTo>
                <a:lnTo>
                  <a:pt x="42719" y="23511"/>
                </a:lnTo>
                <a:lnTo>
                  <a:pt x="42830" y="23437"/>
                </a:lnTo>
                <a:lnTo>
                  <a:pt x="42922" y="23381"/>
                </a:lnTo>
                <a:lnTo>
                  <a:pt x="42978" y="23325"/>
                </a:lnTo>
                <a:lnTo>
                  <a:pt x="43034" y="23251"/>
                </a:lnTo>
                <a:lnTo>
                  <a:pt x="43071" y="23177"/>
                </a:lnTo>
                <a:lnTo>
                  <a:pt x="43071" y="23103"/>
                </a:lnTo>
                <a:lnTo>
                  <a:pt x="43052" y="22992"/>
                </a:lnTo>
                <a:lnTo>
                  <a:pt x="43015" y="22862"/>
                </a:lnTo>
                <a:lnTo>
                  <a:pt x="42960" y="22751"/>
                </a:lnTo>
                <a:lnTo>
                  <a:pt x="42885" y="22658"/>
                </a:lnTo>
                <a:lnTo>
                  <a:pt x="42774" y="22547"/>
                </a:lnTo>
                <a:lnTo>
                  <a:pt x="42663" y="22454"/>
                </a:lnTo>
                <a:lnTo>
                  <a:pt x="42533" y="22361"/>
                </a:lnTo>
                <a:lnTo>
                  <a:pt x="42385" y="22269"/>
                </a:lnTo>
                <a:lnTo>
                  <a:pt x="42033" y="22102"/>
                </a:lnTo>
                <a:lnTo>
                  <a:pt x="41625" y="21953"/>
                </a:lnTo>
                <a:lnTo>
                  <a:pt x="41161" y="21824"/>
                </a:lnTo>
                <a:lnTo>
                  <a:pt x="40642" y="21694"/>
                </a:lnTo>
                <a:lnTo>
                  <a:pt x="40086" y="21583"/>
                </a:lnTo>
                <a:lnTo>
                  <a:pt x="39492" y="21490"/>
                </a:lnTo>
                <a:lnTo>
                  <a:pt x="38843" y="21397"/>
                </a:lnTo>
                <a:lnTo>
                  <a:pt x="38176" y="21323"/>
                </a:lnTo>
                <a:lnTo>
                  <a:pt x="36785" y="21175"/>
                </a:lnTo>
                <a:lnTo>
                  <a:pt x="35302" y="21045"/>
                </a:lnTo>
                <a:lnTo>
                  <a:pt x="32354" y="20804"/>
                </a:lnTo>
                <a:lnTo>
                  <a:pt x="30926" y="20656"/>
                </a:lnTo>
                <a:lnTo>
                  <a:pt x="30259" y="20581"/>
                </a:lnTo>
                <a:lnTo>
                  <a:pt x="29610" y="20489"/>
                </a:lnTo>
                <a:lnTo>
                  <a:pt x="28998" y="20396"/>
                </a:lnTo>
                <a:lnTo>
                  <a:pt x="28423" y="20285"/>
                </a:lnTo>
                <a:lnTo>
                  <a:pt x="27886" y="20155"/>
                </a:lnTo>
                <a:lnTo>
                  <a:pt x="27404" y="20025"/>
                </a:lnTo>
                <a:lnTo>
                  <a:pt x="26977" y="19877"/>
                </a:lnTo>
                <a:lnTo>
                  <a:pt x="26606" y="19729"/>
                </a:lnTo>
                <a:lnTo>
                  <a:pt x="26458" y="19636"/>
                </a:lnTo>
                <a:lnTo>
                  <a:pt x="26310" y="19543"/>
                </a:lnTo>
                <a:lnTo>
                  <a:pt x="26180" y="19450"/>
                </a:lnTo>
                <a:lnTo>
                  <a:pt x="26069" y="19339"/>
                </a:lnTo>
                <a:lnTo>
                  <a:pt x="25976" y="19228"/>
                </a:lnTo>
                <a:lnTo>
                  <a:pt x="25883" y="19098"/>
                </a:lnTo>
                <a:lnTo>
                  <a:pt x="25791" y="18931"/>
                </a:lnTo>
                <a:lnTo>
                  <a:pt x="25698" y="18764"/>
                </a:lnTo>
                <a:lnTo>
                  <a:pt x="25513" y="18356"/>
                </a:lnTo>
                <a:lnTo>
                  <a:pt x="25346" y="17874"/>
                </a:lnTo>
                <a:lnTo>
                  <a:pt x="25179" y="17337"/>
                </a:lnTo>
                <a:lnTo>
                  <a:pt x="25030" y="16743"/>
                </a:lnTo>
                <a:lnTo>
                  <a:pt x="24882" y="16094"/>
                </a:lnTo>
                <a:lnTo>
                  <a:pt x="24734" y="15390"/>
                </a:lnTo>
                <a:lnTo>
                  <a:pt x="24604" y="14648"/>
                </a:lnTo>
                <a:lnTo>
                  <a:pt x="24474" y="13888"/>
                </a:lnTo>
                <a:lnTo>
                  <a:pt x="24215" y="12257"/>
                </a:lnTo>
                <a:lnTo>
                  <a:pt x="23992" y="10569"/>
                </a:lnTo>
                <a:lnTo>
                  <a:pt x="23788" y="8845"/>
                </a:lnTo>
                <a:lnTo>
                  <a:pt x="23380" y="5545"/>
                </a:lnTo>
                <a:lnTo>
                  <a:pt x="23195" y="4061"/>
                </a:lnTo>
                <a:lnTo>
                  <a:pt x="22991" y="2726"/>
                </a:lnTo>
                <a:lnTo>
                  <a:pt x="22898" y="2133"/>
                </a:lnTo>
                <a:lnTo>
                  <a:pt x="22806" y="1614"/>
                </a:lnTo>
                <a:lnTo>
                  <a:pt x="22694" y="1150"/>
                </a:lnTo>
                <a:lnTo>
                  <a:pt x="22602" y="761"/>
                </a:lnTo>
                <a:lnTo>
                  <a:pt x="22490" y="427"/>
                </a:lnTo>
                <a:lnTo>
                  <a:pt x="22398" y="205"/>
                </a:lnTo>
                <a:lnTo>
                  <a:pt x="22342" y="112"/>
                </a:lnTo>
                <a:lnTo>
                  <a:pt x="22286" y="57"/>
                </a:lnTo>
                <a:lnTo>
                  <a:pt x="22231" y="19"/>
                </a:lnTo>
                <a:lnTo>
                  <a:pt x="221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4" name="Google Shape;2534;p30"/>
          <p:cNvSpPr/>
          <p:nvPr/>
        </p:nvSpPr>
        <p:spPr>
          <a:xfrm>
            <a:off x="5592625" y="191433"/>
            <a:ext cx="156348" cy="168330"/>
          </a:xfrm>
          <a:custGeom>
            <a:avLst/>
            <a:gdLst/>
            <a:ahLst/>
            <a:cxnLst/>
            <a:rect l="l" t="t" r="r" b="b"/>
            <a:pathLst>
              <a:path w="43071" h="46372" extrusionOk="0">
                <a:moveTo>
                  <a:pt x="22082" y="1"/>
                </a:moveTo>
                <a:lnTo>
                  <a:pt x="22008" y="38"/>
                </a:lnTo>
                <a:lnTo>
                  <a:pt x="21953" y="94"/>
                </a:lnTo>
                <a:lnTo>
                  <a:pt x="21878" y="168"/>
                </a:lnTo>
                <a:lnTo>
                  <a:pt x="21804" y="261"/>
                </a:lnTo>
                <a:lnTo>
                  <a:pt x="21749" y="372"/>
                </a:lnTo>
                <a:lnTo>
                  <a:pt x="21637" y="650"/>
                </a:lnTo>
                <a:lnTo>
                  <a:pt x="21526" y="1002"/>
                </a:lnTo>
                <a:lnTo>
                  <a:pt x="21434" y="1410"/>
                </a:lnTo>
                <a:lnTo>
                  <a:pt x="21341" y="1892"/>
                </a:lnTo>
                <a:lnTo>
                  <a:pt x="21267" y="2411"/>
                </a:lnTo>
                <a:lnTo>
                  <a:pt x="21118" y="3635"/>
                </a:lnTo>
                <a:lnTo>
                  <a:pt x="20989" y="5007"/>
                </a:lnTo>
                <a:lnTo>
                  <a:pt x="20710" y="8122"/>
                </a:lnTo>
                <a:lnTo>
                  <a:pt x="20562" y="9772"/>
                </a:lnTo>
                <a:lnTo>
                  <a:pt x="20377" y="11441"/>
                </a:lnTo>
                <a:lnTo>
                  <a:pt x="20284" y="12275"/>
                </a:lnTo>
                <a:lnTo>
                  <a:pt x="20173" y="13091"/>
                </a:lnTo>
                <a:lnTo>
                  <a:pt x="20043" y="13888"/>
                </a:lnTo>
                <a:lnTo>
                  <a:pt x="19913" y="14667"/>
                </a:lnTo>
                <a:lnTo>
                  <a:pt x="19765" y="15427"/>
                </a:lnTo>
                <a:lnTo>
                  <a:pt x="19598" y="16150"/>
                </a:lnTo>
                <a:lnTo>
                  <a:pt x="19413" y="16836"/>
                </a:lnTo>
                <a:lnTo>
                  <a:pt x="19227" y="17504"/>
                </a:lnTo>
                <a:lnTo>
                  <a:pt x="19005" y="18115"/>
                </a:lnTo>
                <a:lnTo>
                  <a:pt x="18764" y="18672"/>
                </a:lnTo>
                <a:lnTo>
                  <a:pt x="18652" y="18931"/>
                </a:lnTo>
                <a:lnTo>
                  <a:pt x="18523" y="19172"/>
                </a:lnTo>
                <a:lnTo>
                  <a:pt x="18374" y="19413"/>
                </a:lnTo>
                <a:lnTo>
                  <a:pt x="18244" y="19636"/>
                </a:lnTo>
                <a:lnTo>
                  <a:pt x="18078" y="19840"/>
                </a:lnTo>
                <a:lnTo>
                  <a:pt x="17911" y="20025"/>
                </a:lnTo>
                <a:lnTo>
                  <a:pt x="17725" y="20211"/>
                </a:lnTo>
                <a:lnTo>
                  <a:pt x="17521" y="20396"/>
                </a:lnTo>
                <a:lnTo>
                  <a:pt x="17299" y="20563"/>
                </a:lnTo>
                <a:lnTo>
                  <a:pt x="17076" y="20711"/>
                </a:lnTo>
                <a:lnTo>
                  <a:pt x="16835" y="20878"/>
                </a:lnTo>
                <a:lnTo>
                  <a:pt x="16576" y="21008"/>
                </a:lnTo>
                <a:lnTo>
                  <a:pt x="16298" y="21156"/>
                </a:lnTo>
                <a:lnTo>
                  <a:pt x="16020" y="21286"/>
                </a:lnTo>
                <a:lnTo>
                  <a:pt x="15408" y="21508"/>
                </a:lnTo>
                <a:lnTo>
                  <a:pt x="14777" y="21731"/>
                </a:lnTo>
                <a:lnTo>
                  <a:pt x="14091" y="21916"/>
                </a:lnTo>
                <a:lnTo>
                  <a:pt x="13387" y="22083"/>
                </a:lnTo>
                <a:lnTo>
                  <a:pt x="12664" y="22213"/>
                </a:lnTo>
                <a:lnTo>
                  <a:pt x="11903" y="22343"/>
                </a:lnTo>
                <a:lnTo>
                  <a:pt x="11125" y="22435"/>
                </a:lnTo>
                <a:lnTo>
                  <a:pt x="10346" y="22528"/>
                </a:lnTo>
                <a:lnTo>
                  <a:pt x="9567" y="22602"/>
                </a:lnTo>
                <a:lnTo>
                  <a:pt x="7991" y="22732"/>
                </a:lnTo>
                <a:lnTo>
                  <a:pt x="6452" y="22806"/>
                </a:lnTo>
                <a:lnTo>
                  <a:pt x="4988" y="22880"/>
                </a:lnTo>
                <a:lnTo>
                  <a:pt x="3634" y="22955"/>
                </a:lnTo>
                <a:lnTo>
                  <a:pt x="2448" y="23047"/>
                </a:lnTo>
                <a:lnTo>
                  <a:pt x="1910" y="23103"/>
                </a:lnTo>
                <a:lnTo>
                  <a:pt x="1446" y="23177"/>
                </a:lnTo>
                <a:lnTo>
                  <a:pt x="1020" y="23251"/>
                </a:lnTo>
                <a:lnTo>
                  <a:pt x="668" y="23344"/>
                </a:lnTo>
                <a:lnTo>
                  <a:pt x="390" y="23437"/>
                </a:lnTo>
                <a:lnTo>
                  <a:pt x="278" y="23511"/>
                </a:lnTo>
                <a:lnTo>
                  <a:pt x="186" y="23566"/>
                </a:lnTo>
                <a:lnTo>
                  <a:pt x="111" y="23641"/>
                </a:lnTo>
                <a:lnTo>
                  <a:pt x="56" y="23715"/>
                </a:lnTo>
                <a:lnTo>
                  <a:pt x="19" y="23789"/>
                </a:lnTo>
                <a:lnTo>
                  <a:pt x="0" y="23882"/>
                </a:lnTo>
                <a:lnTo>
                  <a:pt x="0" y="23993"/>
                </a:lnTo>
                <a:lnTo>
                  <a:pt x="37" y="24104"/>
                </a:lnTo>
                <a:lnTo>
                  <a:pt x="74" y="24215"/>
                </a:lnTo>
                <a:lnTo>
                  <a:pt x="148" y="24308"/>
                </a:lnTo>
                <a:lnTo>
                  <a:pt x="223" y="24419"/>
                </a:lnTo>
                <a:lnTo>
                  <a:pt x="334" y="24512"/>
                </a:lnTo>
                <a:lnTo>
                  <a:pt x="464" y="24605"/>
                </a:lnTo>
                <a:lnTo>
                  <a:pt x="593" y="24697"/>
                </a:lnTo>
                <a:lnTo>
                  <a:pt x="909" y="24864"/>
                </a:lnTo>
                <a:lnTo>
                  <a:pt x="1298" y="25031"/>
                </a:lnTo>
                <a:lnTo>
                  <a:pt x="1743" y="25180"/>
                </a:lnTo>
                <a:lnTo>
                  <a:pt x="2225" y="25328"/>
                </a:lnTo>
                <a:lnTo>
                  <a:pt x="2763" y="25458"/>
                </a:lnTo>
                <a:lnTo>
                  <a:pt x="3356" y="25587"/>
                </a:lnTo>
                <a:lnTo>
                  <a:pt x="3968" y="25717"/>
                </a:lnTo>
                <a:lnTo>
                  <a:pt x="4617" y="25847"/>
                </a:lnTo>
                <a:lnTo>
                  <a:pt x="6007" y="26070"/>
                </a:lnTo>
                <a:lnTo>
                  <a:pt x="7472" y="26292"/>
                </a:lnTo>
                <a:lnTo>
                  <a:pt x="8993" y="26515"/>
                </a:lnTo>
                <a:lnTo>
                  <a:pt x="10494" y="26737"/>
                </a:lnTo>
                <a:lnTo>
                  <a:pt x="11996" y="26997"/>
                </a:lnTo>
                <a:lnTo>
                  <a:pt x="12701" y="27126"/>
                </a:lnTo>
                <a:lnTo>
                  <a:pt x="13405" y="27256"/>
                </a:lnTo>
                <a:lnTo>
                  <a:pt x="14091" y="27404"/>
                </a:lnTo>
                <a:lnTo>
                  <a:pt x="14722" y="27571"/>
                </a:lnTo>
                <a:lnTo>
                  <a:pt x="15334" y="27738"/>
                </a:lnTo>
                <a:lnTo>
                  <a:pt x="15908" y="27905"/>
                </a:lnTo>
                <a:lnTo>
                  <a:pt x="16427" y="28109"/>
                </a:lnTo>
                <a:lnTo>
                  <a:pt x="16910" y="28294"/>
                </a:lnTo>
                <a:lnTo>
                  <a:pt x="17336" y="28517"/>
                </a:lnTo>
                <a:lnTo>
                  <a:pt x="17521" y="28628"/>
                </a:lnTo>
                <a:lnTo>
                  <a:pt x="17707" y="28739"/>
                </a:lnTo>
                <a:lnTo>
                  <a:pt x="17855" y="28869"/>
                </a:lnTo>
                <a:lnTo>
                  <a:pt x="18022" y="29018"/>
                </a:lnTo>
                <a:lnTo>
                  <a:pt x="18189" y="29184"/>
                </a:lnTo>
                <a:lnTo>
                  <a:pt x="18337" y="29370"/>
                </a:lnTo>
                <a:lnTo>
                  <a:pt x="18486" y="29555"/>
                </a:lnTo>
                <a:lnTo>
                  <a:pt x="18615" y="29759"/>
                </a:lnTo>
                <a:lnTo>
                  <a:pt x="18893" y="30223"/>
                </a:lnTo>
                <a:lnTo>
                  <a:pt x="19134" y="30742"/>
                </a:lnTo>
                <a:lnTo>
                  <a:pt x="19375" y="31317"/>
                </a:lnTo>
                <a:lnTo>
                  <a:pt x="19598" y="31910"/>
                </a:lnTo>
                <a:lnTo>
                  <a:pt x="19802" y="32559"/>
                </a:lnTo>
                <a:lnTo>
                  <a:pt x="19987" y="33245"/>
                </a:lnTo>
                <a:lnTo>
                  <a:pt x="20173" y="33949"/>
                </a:lnTo>
                <a:lnTo>
                  <a:pt x="20340" y="34673"/>
                </a:lnTo>
                <a:lnTo>
                  <a:pt x="20488" y="35433"/>
                </a:lnTo>
                <a:lnTo>
                  <a:pt x="20766" y="36953"/>
                </a:lnTo>
                <a:lnTo>
                  <a:pt x="21026" y="38492"/>
                </a:lnTo>
                <a:lnTo>
                  <a:pt x="21248" y="40012"/>
                </a:lnTo>
                <a:lnTo>
                  <a:pt x="21452" y="41440"/>
                </a:lnTo>
                <a:lnTo>
                  <a:pt x="21656" y="42775"/>
                </a:lnTo>
                <a:lnTo>
                  <a:pt x="21860" y="43962"/>
                </a:lnTo>
                <a:lnTo>
                  <a:pt x="21953" y="44481"/>
                </a:lnTo>
                <a:lnTo>
                  <a:pt x="22045" y="44944"/>
                </a:lnTo>
                <a:lnTo>
                  <a:pt x="22157" y="45352"/>
                </a:lnTo>
                <a:lnTo>
                  <a:pt x="22268" y="45704"/>
                </a:lnTo>
                <a:lnTo>
                  <a:pt x="22379" y="45983"/>
                </a:lnTo>
                <a:lnTo>
                  <a:pt x="22490" y="46205"/>
                </a:lnTo>
                <a:lnTo>
                  <a:pt x="22565" y="46279"/>
                </a:lnTo>
                <a:lnTo>
                  <a:pt x="22620" y="46335"/>
                </a:lnTo>
                <a:lnTo>
                  <a:pt x="22694" y="46372"/>
                </a:lnTo>
                <a:lnTo>
                  <a:pt x="22843" y="46372"/>
                </a:lnTo>
                <a:lnTo>
                  <a:pt x="22935" y="46353"/>
                </a:lnTo>
                <a:lnTo>
                  <a:pt x="23028" y="46316"/>
                </a:lnTo>
                <a:lnTo>
                  <a:pt x="23102" y="46261"/>
                </a:lnTo>
                <a:lnTo>
                  <a:pt x="23176" y="46186"/>
                </a:lnTo>
                <a:lnTo>
                  <a:pt x="23269" y="46094"/>
                </a:lnTo>
                <a:lnTo>
                  <a:pt x="23417" y="45871"/>
                </a:lnTo>
                <a:lnTo>
                  <a:pt x="23566" y="45612"/>
                </a:lnTo>
                <a:lnTo>
                  <a:pt x="23696" y="45278"/>
                </a:lnTo>
                <a:lnTo>
                  <a:pt x="23825" y="44907"/>
                </a:lnTo>
                <a:lnTo>
                  <a:pt x="23937" y="44481"/>
                </a:lnTo>
                <a:lnTo>
                  <a:pt x="24066" y="44017"/>
                </a:lnTo>
                <a:lnTo>
                  <a:pt x="24159" y="43517"/>
                </a:lnTo>
                <a:lnTo>
                  <a:pt x="24382" y="42423"/>
                </a:lnTo>
                <a:lnTo>
                  <a:pt x="24567" y="41199"/>
                </a:lnTo>
                <a:lnTo>
                  <a:pt x="24734" y="39901"/>
                </a:lnTo>
                <a:lnTo>
                  <a:pt x="25068" y="37176"/>
                </a:lnTo>
                <a:lnTo>
                  <a:pt x="25420" y="34432"/>
                </a:lnTo>
                <a:lnTo>
                  <a:pt x="25587" y="33134"/>
                </a:lnTo>
                <a:lnTo>
                  <a:pt x="25791" y="31910"/>
                </a:lnTo>
                <a:lnTo>
                  <a:pt x="25995" y="30797"/>
                </a:lnTo>
                <a:lnTo>
                  <a:pt x="26106" y="30297"/>
                </a:lnTo>
                <a:lnTo>
                  <a:pt x="26217" y="29833"/>
                </a:lnTo>
                <a:lnTo>
                  <a:pt x="26310" y="29537"/>
                </a:lnTo>
                <a:lnTo>
                  <a:pt x="26421" y="29277"/>
                </a:lnTo>
                <a:lnTo>
                  <a:pt x="26551" y="29018"/>
                </a:lnTo>
                <a:lnTo>
                  <a:pt x="26681" y="28758"/>
                </a:lnTo>
                <a:lnTo>
                  <a:pt x="26847" y="28517"/>
                </a:lnTo>
                <a:lnTo>
                  <a:pt x="27033" y="28276"/>
                </a:lnTo>
                <a:lnTo>
                  <a:pt x="27218" y="28053"/>
                </a:lnTo>
                <a:lnTo>
                  <a:pt x="27422" y="27849"/>
                </a:lnTo>
                <a:lnTo>
                  <a:pt x="27645" y="27646"/>
                </a:lnTo>
                <a:lnTo>
                  <a:pt x="27886" y="27442"/>
                </a:lnTo>
                <a:lnTo>
                  <a:pt x="28145" y="27256"/>
                </a:lnTo>
                <a:lnTo>
                  <a:pt x="28405" y="27071"/>
                </a:lnTo>
                <a:lnTo>
                  <a:pt x="28683" y="26904"/>
                </a:lnTo>
                <a:lnTo>
                  <a:pt x="28961" y="26737"/>
                </a:lnTo>
                <a:lnTo>
                  <a:pt x="29573" y="26422"/>
                </a:lnTo>
                <a:lnTo>
                  <a:pt x="30222" y="26144"/>
                </a:lnTo>
                <a:lnTo>
                  <a:pt x="30889" y="25884"/>
                </a:lnTo>
                <a:lnTo>
                  <a:pt x="31594" y="25643"/>
                </a:lnTo>
                <a:lnTo>
                  <a:pt x="32317" y="25439"/>
                </a:lnTo>
                <a:lnTo>
                  <a:pt x="33040" y="25235"/>
                </a:lnTo>
                <a:lnTo>
                  <a:pt x="33800" y="25068"/>
                </a:lnTo>
                <a:lnTo>
                  <a:pt x="34561" y="24920"/>
                </a:lnTo>
                <a:lnTo>
                  <a:pt x="35302" y="24772"/>
                </a:lnTo>
                <a:lnTo>
                  <a:pt x="36804" y="24531"/>
                </a:lnTo>
                <a:lnTo>
                  <a:pt x="38213" y="24327"/>
                </a:lnTo>
                <a:lnTo>
                  <a:pt x="39548" y="24141"/>
                </a:lnTo>
                <a:lnTo>
                  <a:pt x="40716" y="23974"/>
                </a:lnTo>
                <a:lnTo>
                  <a:pt x="41235" y="23900"/>
                </a:lnTo>
                <a:lnTo>
                  <a:pt x="41699" y="23808"/>
                </a:lnTo>
                <a:lnTo>
                  <a:pt x="42107" y="23715"/>
                </a:lnTo>
                <a:lnTo>
                  <a:pt x="42440" y="23604"/>
                </a:lnTo>
                <a:lnTo>
                  <a:pt x="42719" y="23511"/>
                </a:lnTo>
                <a:lnTo>
                  <a:pt x="42830" y="23437"/>
                </a:lnTo>
                <a:lnTo>
                  <a:pt x="42922" y="23381"/>
                </a:lnTo>
                <a:lnTo>
                  <a:pt x="42978" y="23325"/>
                </a:lnTo>
                <a:lnTo>
                  <a:pt x="43034" y="23251"/>
                </a:lnTo>
                <a:lnTo>
                  <a:pt x="43071" y="23177"/>
                </a:lnTo>
                <a:lnTo>
                  <a:pt x="43071" y="23103"/>
                </a:lnTo>
                <a:lnTo>
                  <a:pt x="43052" y="22992"/>
                </a:lnTo>
                <a:lnTo>
                  <a:pt x="43015" y="22862"/>
                </a:lnTo>
                <a:lnTo>
                  <a:pt x="42960" y="22751"/>
                </a:lnTo>
                <a:lnTo>
                  <a:pt x="42885" y="22658"/>
                </a:lnTo>
                <a:lnTo>
                  <a:pt x="42774" y="22547"/>
                </a:lnTo>
                <a:lnTo>
                  <a:pt x="42663" y="22454"/>
                </a:lnTo>
                <a:lnTo>
                  <a:pt x="42533" y="22361"/>
                </a:lnTo>
                <a:lnTo>
                  <a:pt x="42385" y="22269"/>
                </a:lnTo>
                <a:lnTo>
                  <a:pt x="42033" y="22102"/>
                </a:lnTo>
                <a:lnTo>
                  <a:pt x="41625" y="21953"/>
                </a:lnTo>
                <a:lnTo>
                  <a:pt x="41161" y="21824"/>
                </a:lnTo>
                <a:lnTo>
                  <a:pt x="40642" y="21694"/>
                </a:lnTo>
                <a:lnTo>
                  <a:pt x="40086" y="21583"/>
                </a:lnTo>
                <a:lnTo>
                  <a:pt x="39492" y="21490"/>
                </a:lnTo>
                <a:lnTo>
                  <a:pt x="38843" y="21397"/>
                </a:lnTo>
                <a:lnTo>
                  <a:pt x="38176" y="21323"/>
                </a:lnTo>
                <a:lnTo>
                  <a:pt x="36785" y="21175"/>
                </a:lnTo>
                <a:lnTo>
                  <a:pt x="35302" y="21045"/>
                </a:lnTo>
                <a:lnTo>
                  <a:pt x="32354" y="20804"/>
                </a:lnTo>
                <a:lnTo>
                  <a:pt x="30926" y="20656"/>
                </a:lnTo>
                <a:lnTo>
                  <a:pt x="30259" y="20581"/>
                </a:lnTo>
                <a:lnTo>
                  <a:pt x="29610" y="20489"/>
                </a:lnTo>
                <a:lnTo>
                  <a:pt x="28998" y="20396"/>
                </a:lnTo>
                <a:lnTo>
                  <a:pt x="28423" y="20285"/>
                </a:lnTo>
                <a:lnTo>
                  <a:pt x="27886" y="20155"/>
                </a:lnTo>
                <a:lnTo>
                  <a:pt x="27404" y="20025"/>
                </a:lnTo>
                <a:lnTo>
                  <a:pt x="26977" y="19877"/>
                </a:lnTo>
                <a:lnTo>
                  <a:pt x="26606" y="19729"/>
                </a:lnTo>
                <a:lnTo>
                  <a:pt x="26458" y="19636"/>
                </a:lnTo>
                <a:lnTo>
                  <a:pt x="26310" y="19543"/>
                </a:lnTo>
                <a:lnTo>
                  <a:pt x="26180" y="19450"/>
                </a:lnTo>
                <a:lnTo>
                  <a:pt x="26069" y="19339"/>
                </a:lnTo>
                <a:lnTo>
                  <a:pt x="25976" y="19228"/>
                </a:lnTo>
                <a:lnTo>
                  <a:pt x="25883" y="19098"/>
                </a:lnTo>
                <a:lnTo>
                  <a:pt x="25791" y="18931"/>
                </a:lnTo>
                <a:lnTo>
                  <a:pt x="25698" y="18764"/>
                </a:lnTo>
                <a:lnTo>
                  <a:pt x="25513" y="18356"/>
                </a:lnTo>
                <a:lnTo>
                  <a:pt x="25346" y="17874"/>
                </a:lnTo>
                <a:lnTo>
                  <a:pt x="25179" y="17337"/>
                </a:lnTo>
                <a:lnTo>
                  <a:pt x="25030" y="16743"/>
                </a:lnTo>
                <a:lnTo>
                  <a:pt x="24882" y="16094"/>
                </a:lnTo>
                <a:lnTo>
                  <a:pt x="24734" y="15390"/>
                </a:lnTo>
                <a:lnTo>
                  <a:pt x="24604" y="14648"/>
                </a:lnTo>
                <a:lnTo>
                  <a:pt x="24474" y="13888"/>
                </a:lnTo>
                <a:lnTo>
                  <a:pt x="24215" y="12257"/>
                </a:lnTo>
                <a:lnTo>
                  <a:pt x="23992" y="10569"/>
                </a:lnTo>
                <a:lnTo>
                  <a:pt x="23788" y="8845"/>
                </a:lnTo>
                <a:lnTo>
                  <a:pt x="23380" y="5545"/>
                </a:lnTo>
                <a:lnTo>
                  <a:pt x="23195" y="4061"/>
                </a:lnTo>
                <a:lnTo>
                  <a:pt x="22991" y="2726"/>
                </a:lnTo>
                <a:lnTo>
                  <a:pt x="22898" y="2133"/>
                </a:lnTo>
                <a:lnTo>
                  <a:pt x="22806" y="1614"/>
                </a:lnTo>
                <a:lnTo>
                  <a:pt x="22694" y="1150"/>
                </a:lnTo>
                <a:lnTo>
                  <a:pt x="22602" y="761"/>
                </a:lnTo>
                <a:lnTo>
                  <a:pt x="22490" y="427"/>
                </a:lnTo>
                <a:lnTo>
                  <a:pt x="22398" y="205"/>
                </a:lnTo>
                <a:lnTo>
                  <a:pt x="22342" y="112"/>
                </a:lnTo>
                <a:lnTo>
                  <a:pt x="22286" y="57"/>
                </a:lnTo>
                <a:lnTo>
                  <a:pt x="22231" y="19"/>
                </a:lnTo>
                <a:lnTo>
                  <a:pt x="221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5" name="Google Shape;2535;p30"/>
          <p:cNvSpPr/>
          <p:nvPr/>
        </p:nvSpPr>
        <p:spPr>
          <a:xfrm>
            <a:off x="8726350" y="2020258"/>
            <a:ext cx="156348" cy="168330"/>
          </a:xfrm>
          <a:custGeom>
            <a:avLst/>
            <a:gdLst/>
            <a:ahLst/>
            <a:cxnLst/>
            <a:rect l="l" t="t" r="r" b="b"/>
            <a:pathLst>
              <a:path w="43071" h="46372" extrusionOk="0">
                <a:moveTo>
                  <a:pt x="22082" y="1"/>
                </a:moveTo>
                <a:lnTo>
                  <a:pt x="22008" y="38"/>
                </a:lnTo>
                <a:lnTo>
                  <a:pt x="21953" y="94"/>
                </a:lnTo>
                <a:lnTo>
                  <a:pt x="21878" y="168"/>
                </a:lnTo>
                <a:lnTo>
                  <a:pt x="21804" y="261"/>
                </a:lnTo>
                <a:lnTo>
                  <a:pt x="21749" y="372"/>
                </a:lnTo>
                <a:lnTo>
                  <a:pt x="21637" y="650"/>
                </a:lnTo>
                <a:lnTo>
                  <a:pt x="21526" y="1002"/>
                </a:lnTo>
                <a:lnTo>
                  <a:pt x="21434" y="1410"/>
                </a:lnTo>
                <a:lnTo>
                  <a:pt x="21341" y="1892"/>
                </a:lnTo>
                <a:lnTo>
                  <a:pt x="21267" y="2411"/>
                </a:lnTo>
                <a:lnTo>
                  <a:pt x="21118" y="3635"/>
                </a:lnTo>
                <a:lnTo>
                  <a:pt x="20989" y="5007"/>
                </a:lnTo>
                <a:lnTo>
                  <a:pt x="20710" y="8122"/>
                </a:lnTo>
                <a:lnTo>
                  <a:pt x="20562" y="9772"/>
                </a:lnTo>
                <a:lnTo>
                  <a:pt x="20377" y="11441"/>
                </a:lnTo>
                <a:lnTo>
                  <a:pt x="20284" y="12275"/>
                </a:lnTo>
                <a:lnTo>
                  <a:pt x="20173" y="13091"/>
                </a:lnTo>
                <a:lnTo>
                  <a:pt x="20043" y="13888"/>
                </a:lnTo>
                <a:lnTo>
                  <a:pt x="19913" y="14667"/>
                </a:lnTo>
                <a:lnTo>
                  <a:pt x="19765" y="15427"/>
                </a:lnTo>
                <a:lnTo>
                  <a:pt x="19598" y="16150"/>
                </a:lnTo>
                <a:lnTo>
                  <a:pt x="19413" y="16836"/>
                </a:lnTo>
                <a:lnTo>
                  <a:pt x="19227" y="17504"/>
                </a:lnTo>
                <a:lnTo>
                  <a:pt x="19005" y="18115"/>
                </a:lnTo>
                <a:lnTo>
                  <a:pt x="18764" y="18672"/>
                </a:lnTo>
                <a:lnTo>
                  <a:pt x="18652" y="18931"/>
                </a:lnTo>
                <a:lnTo>
                  <a:pt x="18523" y="19172"/>
                </a:lnTo>
                <a:lnTo>
                  <a:pt x="18374" y="19413"/>
                </a:lnTo>
                <a:lnTo>
                  <a:pt x="18244" y="19636"/>
                </a:lnTo>
                <a:lnTo>
                  <a:pt x="18078" y="19840"/>
                </a:lnTo>
                <a:lnTo>
                  <a:pt x="17911" y="20025"/>
                </a:lnTo>
                <a:lnTo>
                  <a:pt x="17725" y="20211"/>
                </a:lnTo>
                <a:lnTo>
                  <a:pt x="17521" y="20396"/>
                </a:lnTo>
                <a:lnTo>
                  <a:pt x="17299" y="20563"/>
                </a:lnTo>
                <a:lnTo>
                  <a:pt x="17076" y="20711"/>
                </a:lnTo>
                <a:lnTo>
                  <a:pt x="16835" y="20878"/>
                </a:lnTo>
                <a:lnTo>
                  <a:pt x="16576" y="21008"/>
                </a:lnTo>
                <a:lnTo>
                  <a:pt x="16298" y="21156"/>
                </a:lnTo>
                <a:lnTo>
                  <a:pt x="16020" y="21286"/>
                </a:lnTo>
                <a:lnTo>
                  <a:pt x="15408" y="21508"/>
                </a:lnTo>
                <a:lnTo>
                  <a:pt x="14777" y="21731"/>
                </a:lnTo>
                <a:lnTo>
                  <a:pt x="14091" y="21916"/>
                </a:lnTo>
                <a:lnTo>
                  <a:pt x="13387" y="22083"/>
                </a:lnTo>
                <a:lnTo>
                  <a:pt x="12664" y="22213"/>
                </a:lnTo>
                <a:lnTo>
                  <a:pt x="11903" y="22343"/>
                </a:lnTo>
                <a:lnTo>
                  <a:pt x="11125" y="22435"/>
                </a:lnTo>
                <a:lnTo>
                  <a:pt x="10346" y="22528"/>
                </a:lnTo>
                <a:lnTo>
                  <a:pt x="9567" y="22602"/>
                </a:lnTo>
                <a:lnTo>
                  <a:pt x="7991" y="22732"/>
                </a:lnTo>
                <a:lnTo>
                  <a:pt x="6452" y="22806"/>
                </a:lnTo>
                <a:lnTo>
                  <a:pt x="4988" y="22880"/>
                </a:lnTo>
                <a:lnTo>
                  <a:pt x="3634" y="22955"/>
                </a:lnTo>
                <a:lnTo>
                  <a:pt x="2448" y="23047"/>
                </a:lnTo>
                <a:lnTo>
                  <a:pt x="1910" y="23103"/>
                </a:lnTo>
                <a:lnTo>
                  <a:pt x="1446" y="23177"/>
                </a:lnTo>
                <a:lnTo>
                  <a:pt x="1020" y="23251"/>
                </a:lnTo>
                <a:lnTo>
                  <a:pt x="668" y="23344"/>
                </a:lnTo>
                <a:lnTo>
                  <a:pt x="390" y="23437"/>
                </a:lnTo>
                <a:lnTo>
                  <a:pt x="278" y="23511"/>
                </a:lnTo>
                <a:lnTo>
                  <a:pt x="186" y="23566"/>
                </a:lnTo>
                <a:lnTo>
                  <a:pt x="111" y="23641"/>
                </a:lnTo>
                <a:lnTo>
                  <a:pt x="56" y="23715"/>
                </a:lnTo>
                <a:lnTo>
                  <a:pt x="19" y="23789"/>
                </a:lnTo>
                <a:lnTo>
                  <a:pt x="0" y="23882"/>
                </a:lnTo>
                <a:lnTo>
                  <a:pt x="0" y="23993"/>
                </a:lnTo>
                <a:lnTo>
                  <a:pt x="37" y="24104"/>
                </a:lnTo>
                <a:lnTo>
                  <a:pt x="74" y="24215"/>
                </a:lnTo>
                <a:lnTo>
                  <a:pt x="148" y="24308"/>
                </a:lnTo>
                <a:lnTo>
                  <a:pt x="223" y="24419"/>
                </a:lnTo>
                <a:lnTo>
                  <a:pt x="334" y="24512"/>
                </a:lnTo>
                <a:lnTo>
                  <a:pt x="464" y="24605"/>
                </a:lnTo>
                <a:lnTo>
                  <a:pt x="593" y="24697"/>
                </a:lnTo>
                <a:lnTo>
                  <a:pt x="909" y="24864"/>
                </a:lnTo>
                <a:lnTo>
                  <a:pt x="1298" y="25031"/>
                </a:lnTo>
                <a:lnTo>
                  <a:pt x="1743" y="25180"/>
                </a:lnTo>
                <a:lnTo>
                  <a:pt x="2225" y="25328"/>
                </a:lnTo>
                <a:lnTo>
                  <a:pt x="2763" y="25458"/>
                </a:lnTo>
                <a:lnTo>
                  <a:pt x="3356" y="25587"/>
                </a:lnTo>
                <a:lnTo>
                  <a:pt x="3968" y="25717"/>
                </a:lnTo>
                <a:lnTo>
                  <a:pt x="4617" y="25847"/>
                </a:lnTo>
                <a:lnTo>
                  <a:pt x="6007" y="26070"/>
                </a:lnTo>
                <a:lnTo>
                  <a:pt x="7472" y="26292"/>
                </a:lnTo>
                <a:lnTo>
                  <a:pt x="8993" y="26515"/>
                </a:lnTo>
                <a:lnTo>
                  <a:pt x="10494" y="26737"/>
                </a:lnTo>
                <a:lnTo>
                  <a:pt x="11996" y="26997"/>
                </a:lnTo>
                <a:lnTo>
                  <a:pt x="12701" y="27126"/>
                </a:lnTo>
                <a:lnTo>
                  <a:pt x="13405" y="27256"/>
                </a:lnTo>
                <a:lnTo>
                  <a:pt x="14091" y="27404"/>
                </a:lnTo>
                <a:lnTo>
                  <a:pt x="14722" y="27571"/>
                </a:lnTo>
                <a:lnTo>
                  <a:pt x="15334" y="27738"/>
                </a:lnTo>
                <a:lnTo>
                  <a:pt x="15908" y="27905"/>
                </a:lnTo>
                <a:lnTo>
                  <a:pt x="16427" y="28109"/>
                </a:lnTo>
                <a:lnTo>
                  <a:pt x="16910" y="28294"/>
                </a:lnTo>
                <a:lnTo>
                  <a:pt x="17336" y="28517"/>
                </a:lnTo>
                <a:lnTo>
                  <a:pt x="17521" y="28628"/>
                </a:lnTo>
                <a:lnTo>
                  <a:pt x="17707" y="28739"/>
                </a:lnTo>
                <a:lnTo>
                  <a:pt x="17855" y="28869"/>
                </a:lnTo>
                <a:lnTo>
                  <a:pt x="18022" y="29018"/>
                </a:lnTo>
                <a:lnTo>
                  <a:pt x="18189" y="29184"/>
                </a:lnTo>
                <a:lnTo>
                  <a:pt x="18337" y="29370"/>
                </a:lnTo>
                <a:lnTo>
                  <a:pt x="18486" y="29555"/>
                </a:lnTo>
                <a:lnTo>
                  <a:pt x="18615" y="29759"/>
                </a:lnTo>
                <a:lnTo>
                  <a:pt x="18893" y="30223"/>
                </a:lnTo>
                <a:lnTo>
                  <a:pt x="19134" y="30742"/>
                </a:lnTo>
                <a:lnTo>
                  <a:pt x="19375" y="31317"/>
                </a:lnTo>
                <a:lnTo>
                  <a:pt x="19598" y="31910"/>
                </a:lnTo>
                <a:lnTo>
                  <a:pt x="19802" y="32559"/>
                </a:lnTo>
                <a:lnTo>
                  <a:pt x="19987" y="33245"/>
                </a:lnTo>
                <a:lnTo>
                  <a:pt x="20173" y="33949"/>
                </a:lnTo>
                <a:lnTo>
                  <a:pt x="20340" y="34673"/>
                </a:lnTo>
                <a:lnTo>
                  <a:pt x="20488" y="35433"/>
                </a:lnTo>
                <a:lnTo>
                  <a:pt x="20766" y="36953"/>
                </a:lnTo>
                <a:lnTo>
                  <a:pt x="21026" y="38492"/>
                </a:lnTo>
                <a:lnTo>
                  <a:pt x="21248" y="40012"/>
                </a:lnTo>
                <a:lnTo>
                  <a:pt x="21452" y="41440"/>
                </a:lnTo>
                <a:lnTo>
                  <a:pt x="21656" y="42775"/>
                </a:lnTo>
                <a:lnTo>
                  <a:pt x="21860" y="43962"/>
                </a:lnTo>
                <a:lnTo>
                  <a:pt x="21953" y="44481"/>
                </a:lnTo>
                <a:lnTo>
                  <a:pt x="22045" y="44944"/>
                </a:lnTo>
                <a:lnTo>
                  <a:pt x="22157" y="45352"/>
                </a:lnTo>
                <a:lnTo>
                  <a:pt x="22268" y="45704"/>
                </a:lnTo>
                <a:lnTo>
                  <a:pt x="22379" y="45983"/>
                </a:lnTo>
                <a:lnTo>
                  <a:pt x="22490" y="46205"/>
                </a:lnTo>
                <a:lnTo>
                  <a:pt x="22565" y="46279"/>
                </a:lnTo>
                <a:lnTo>
                  <a:pt x="22620" y="46335"/>
                </a:lnTo>
                <a:lnTo>
                  <a:pt x="22694" y="46372"/>
                </a:lnTo>
                <a:lnTo>
                  <a:pt x="22843" y="46372"/>
                </a:lnTo>
                <a:lnTo>
                  <a:pt x="22935" y="46353"/>
                </a:lnTo>
                <a:lnTo>
                  <a:pt x="23028" y="46316"/>
                </a:lnTo>
                <a:lnTo>
                  <a:pt x="23102" y="46261"/>
                </a:lnTo>
                <a:lnTo>
                  <a:pt x="23176" y="46186"/>
                </a:lnTo>
                <a:lnTo>
                  <a:pt x="23269" y="46094"/>
                </a:lnTo>
                <a:lnTo>
                  <a:pt x="23417" y="45871"/>
                </a:lnTo>
                <a:lnTo>
                  <a:pt x="23566" y="45612"/>
                </a:lnTo>
                <a:lnTo>
                  <a:pt x="23696" y="45278"/>
                </a:lnTo>
                <a:lnTo>
                  <a:pt x="23825" y="44907"/>
                </a:lnTo>
                <a:lnTo>
                  <a:pt x="23937" y="44481"/>
                </a:lnTo>
                <a:lnTo>
                  <a:pt x="24066" y="44017"/>
                </a:lnTo>
                <a:lnTo>
                  <a:pt x="24159" y="43517"/>
                </a:lnTo>
                <a:lnTo>
                  <a:pt x="24382" y="42423"/>
                </a:lnTo>
                <a:lnTo>
                  <a:pt x="24567" y="41199"/>
                </a:lnTo>
                <a:lnTo>
                  <a:pt x="24734" y="39901"/>
                </a:lnTo>
                <a:lnTo>
                  <a:pt x="25068" y="37176"/>
                </a:lnTo>
                <a:lnTo>
                  <a:pt x="25420" y="34432"/>
                </a:lnTo>
                <a:lnTo>
                  <a:pt x="25587" y="33134"/>
                </a:lnTo>
                <a:lnTo>
                  <a:pt x="25791" y="31910"/>
                </a:lnTo>
                <a:lnTo>
                  <a:pt x="25995" y="30797"/>
                </a:lnTo>
                <a:lnTo>
                  <a:pt x="26106" y="30297"/>
                </a:lnTo>
                <a:lnTo>
                  <a:pt x="26217" y="29833"/>
                </a:lnTo>
                <a:lnTo>
                  <a:pt x="26310" y="29537"/>
                </a:lnTo>
                <a:lnTo>
                  <a:pt x="26421" y="29277"/>
                </a:lnTo>
                <a:lnTo>
                  <a:pt x="26551" y="29018"/>
                </a:lnTo>
                <a:lnTo>
                  <a:pt x="26681" y="28758"/>
                </a:lnTo>
                <a:lnTo>
                  <a:pt x="26847" y="28517"/>
                </a:lnTo>
                <a:lnTo>
                  <a:pt x="27033" y="28276"/>
                </a:lnTo>
                <a:lnTo>
                  <a:pt x="27218" y="28053"/>
                </a:lnTo>
                <a:lnTo>
                  <a:pt x="27422" y="27849"/>
                </a:lnTo>
                <a:lnTo>
                  <a:pt x="27645" y="27646"/>
                </a:lnTo>
                <a:lnTo>
                  <a:pt x="27886" y="27442"/>
                </a:lnTo>
                <a:lnTo>
                  <a:pt x="28145" y="27256"/>
                </a:lnTo>
                <a:lnTo>
                  <a:pt x="28405" y="27071"/>
                </a:lnTo>
                <a:lnTo>
                  <a:pt x="28683" y="26904"/>
                </a:lnTo>
                <a:lnTo>
                  <a:pt x="28961" y="26737"/>
                </a:lnTo>
                <a:lnTo>
                  <a:pt x="29573" y="26422"/>
                </a:lnTo>
                <a:lnTo>
                  <a:pt x="30222" y="26144"/>
                </a:lnTo>
                <a:lnTo>
                  <a:pt x="30889" y="25884"/>
                </a:lnTo>
                <a:lnTo>
                  <a:pt x="31594" y="25643"/>
                </a:lnTo>
                <a:lnTo>
                  <a:pt x="32317" y="25439"/>
                </a:lnTo>
                <a:lnTo>
                  <a:pt x="33040" y="25235"/>
                </a:lnTo>
                <a:lnTo>
                  <a:pt x="33800" y="25068"/>
                </a:lnTo>
                <a:lnTo>
                  <a:pt x="34561" y="24920"/>
                </a:lnTo>
                <a:lnTo>
                  <a:pt x="35302" y="24772"/>
                </a:lnTo>
                <a:lnTo>
                  <a:pt x="36804" y="24531"/>
                </a:lnTo>
                <a:lnTo>
                  <a:pt x="38213" y="24327"/>
                </a:lnTo>
                <a:lnTo>
                  <a:pt x="39548" y="24141"/>
                </a:lnTo>
                <a:lnTo>
                  <a:pt x="40716" y="23974"/>
                </a:lnTo>
                <a:lnTo>
                  <a:pt x="41235" y="23900"/>
                </a:lnTo>
                <a:lnTo>
                  <a:pt x="41699" y="23808"/>
                </a:lnTo>
                <a:lnTo>
                  <a:pt x="42107" y="23715"/>
                </a:lnTo>
                <a:lnTo>
                  <a:pt x="42440" y="23604"/>
                </a:lnTo>
                <a:lnTo>
                  <a:pt x="42719" y="23511"/>
                </a:lnTo>
                <a:lnTo>
                  <a:pt x="42830" y="23437"/>
                </a:lnTo>
                <a:lnTo>
                  <a:pt x="42922" y="23381"/>
                </a:lnTo>
                <a:lnTo>
                  <a:pt x="42978" y="23325"/>
                </a:lnTo>
                <a:lnTo>
                  <a:pt x="43034" y="23251"/>
                </a:lnTo>
                <a:lnTo>
                  <a:pt x="43071" y="23177"/>
                </a:lnTo>
                <a:lnTo>
                  <a:pt x="43071" y="23103"/>
                </a:lnTo>
                <a:lnTo>
                  <a:pt x="43052" y="22992"/>
                </a:lnTo>
                <a:lnTo>
                  <a:pt x="43015" y="22862"/>
                </a:lnTo>
                <a:lnTo>
                  <a:pt x="42960" y="22751"/>
                </a:lnTo>
                <a:lnTo>
                  <a:pt x="42885" y="22658"/>
                </a:lnTo>
                <a:lnTo>
                  <a:pt x="42774" y="22547"/>
                </a:lnTo>
                <a:lnTo>
                  <a:pt x="42663" y="22454"/>
                </a:lnTo>
                <a:lnTo>
                  <a:pt x="42533" y="22361"/>
                </a:lnTo>
                <a:lnTo>
                  <a:pt x="42385" y="22269"/>
                </a:lnTo>
                <a:lnTo>
                  <a:pt x="42033" y="22102"/>
                </a:lnTo>
                <a:lnTo>
                  <a:pt x="41625" y="21953"/>
                </a:lnTo>
                <a:lnTo>
                  <a:pt x="41161" y="21824"/>
                </a:lnTo>
                <a:lnTo>
                  <a:pt x="40642" y="21694"/>
                </a:lnTo>
                <a:lnTo>
                  <a:pt x="40086" y="21583"/>
                </a:lnTo>
                <a:lnTo>
                  <a:pt x="39492" y="21490"/>
                </a:lnTo>
                <a:lnTo>
                  <a:pt x="38843" y="21397"/>
                </a:lnTo>
                <a:lnTo>
                  <a:pt x="38176" y="21323"/>
                </a:lnTo>
                <a:lnTo>
                  <a:pt x="36785" y="21175"/>
                </a:lnTo>
                <a:lnTo>
                  <a:pt x="35302" y="21045"/>
                </a:lnTo>
                <a:lnTo>
                  <a:pt x="32354" y="20804"/>
                </a:lnTo>
                <a:lnTo>
                  <a:pt x="30926" y="20656"/>
                </a:lnTo>
                <a:lnTo>
                  <a:pt x="30259" y="20581"/>
                </a:lnTo>
                <a:lnTo>
                  <a:pt x="29610" y="20489"/>
                </a:lnTo>
                <a:lnTo>
                  <a:pt x="28998" y="20396"/>
                </a:lnTo>
                <a:lnTo>
                  <a:pt x="28423" y="20285"/>
                </a:lnTo>
                <a:lnTo>
                  <a:pt x="27886" y="20155"/>
                </a:lnTo>
                <a:lnTo>
                  <a:pt x="27404" y="20025"/>
                </a:lnTo>
                <a:lnTo>
                  <a:pt x="26977" y="19877"/>
                </a:lnTo>
                <a:lnTo>
                  <a:pt x="26606" y="19729"/>
                </a:lnTo>
                <a:lnTo>
                  <a:pt x="26458" y="19636"/>
                </a:lnTo>
                <a:lnTo>
                  <a:pt x="26310" y="19543"/>
                </a:lnTo>
                <a:lnTo>
                  <a:pt x="26180" y="19450"/>
                </a:lnTo>
                <a:lnTo>
                  <a:pt x="26069" y="19339"/>
                </a:lnTo>
                <a:lnTo>
                  <a:pt x="25976" y="19228"/>
                </a:lnTo>
                <a:lnTo>
                  <a:pt x="25883" y="19098"/>
                </a:lnTo>
                <a:lnTo>
                  <a:pt x="25791" y="18931"/>
                </a:lnTo>
                <a:lnTo>
                  <a:pt x="25698" y="18764"/>
                </a:lnTo>
                <a:lnTo>
                  <a:pt x="25513" y="18356"/>
                </a:lnTo>
                <a:lnTo>
                  <a:pt x="25346" y="17874"/>
                </a:lnTo>
                <a:lnTo>
                  <a:pt x="25179" y="17337"/>
                </a:lnTo>
                <a:lnTo>
                  <a:pt x="25030" y="16743"/>
                </a:lnTo>
                <a:lnTo>
                  <a:pt x="24882" y="16094"/>
                </a:lnTo>
                <a:lnTo>
                  <a:pt x="24734" y="15390"/>
                </a:lnTo>
                <a:lnTo>
                  <a:pt x="24604" y="14648"/>
                </a:lnTo>
                <a:lnTo>
                  <a:pt x="24474" y="13888"/>
                </a:lnTo>
                <a:lnTo>
                  <a:pt x="24215" y="12257"/>
                </a:lnTo>
                <a:lnTo>
                  <a:pt x="23992" y="10569"/>
                </a:lnTo>
                <a:lnTo>
                  <a:pt x="23788" y="8845"/>
                </a:lnTo>
                <a:lnTo>
                  <a:pt x="23380" y="5545"/>
                </a:lnTo>
                <a:lnTo>
                  <a:pt x="23195" y="4061"/>
                </a:lnTo>
                <a:lnTo>
                  <a:pt x="22991" y="2726"/>
                </a:lnTo>
                <a:lnTo>
                  <a:pt x="22898" y="2133"/>
                </a:lnTo>
                <a:lnTo>
                  <a:pt x="22806" y="1614"/>
                </a:lnTo>
                <a:lnTo>
                  <a:pt x="22694" y="1150"/>
                </a:lnTo>
                <a:lnTo>
                  <a:pt x="22602" y="761"/>
                </a:lnTo>
                <a:lnTo>
                  <a:pt x="22490" y="427"/>
                </a:lnTo>
                <a:lnTo>
                  <a:pt x="22398" y="205"/>
                </a:lnTo>
                <a:lnTo>
                  <a:pt x="22342" y="112"/>
                </a:lnTo>
                <a:lnTo>
                  <a:pt x="22286" y="57"/>
                </a:lnTo>
                <a:lnTo>
                  <a:pt x="22231" y="19"/>
                </a:lnTo>
                <a:lnTo>
                  <a:pt x="221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2536"/>
        <p:cNvGrpSpPr/>
        <p:nvPr/>
      </p:nvGrpSpPr>
      <p:grpSpPr>
        <a:xfrm>
          <a:off x="0" y="0"/>
          <a:ext cx="0" cy="0"/>
          <a:chOff x="0" y="0"/>
          <a:chExt cx="0" cy="0"/>
        </a:xfrm>
      </p:grpSpPr>
      <p:pic>
        <p:nvPicPr>
          <p:cNvPr id="2537" name="Google Shape;2537;p31"/>
          <p:cNvPicPr preferRelativeResize="0"/>
          <p:nvPr/>
        </p:nvPicPr>
        <p:blipFill>
          <a:blip r:embed="rId2">
            <a:alphaModFix amt="20000"/>
          </a:blip>
          <a:stretch>
            <a:fillRect/>
          </a:stretch>
        </p:blipFill>
        <p:spPr>
          <a:xfrm>
            <a:off x="0" y="0"/>
            <a:ext cx="9144000" cy="5143511"/>
          </a:xfrm>
          <a:prstGeom prst="rect">
            <a:avLst/>
          </a:prstGeom>
          <a:noFill/>
          <a:ln>
            <a:noFill/>
          </a:ln>
        </p:spPr>
      </p:pic>
      <p:sp>
        <p:nvSpPr>
          <p:cNvPr id="2538" name="Google Shape;2538;p31"/>
          <p:cNvSpPr/>
          <p:nvPr/>
        </p:nvSpPr>
        <p:spPr>
          <a:xfrm>
            <a:off x="284188" y="170038"/>
            <a:ext cx="283192" cy="304896"/>
          </a:xfrm>
          <a:custGeom>
            <a:avLst/>
            <a:gdLst/>
            <a:ahLst/>
            <a:cxnLst/>
            <a:rect l="l" t="t" r="r" b="b"/>
            <a:pathLst>
              <a:path w="43071" h="46372" extrusionOk="0">
                <a:moveTo>
                  <a:pt x="22082" y="1"/>
                </a:moveTo>
                <a:lnTo>
                  <a:pt x="22008" y="38"/>
                </a:lnTo>
                <a:lnTo>
                  <a:pt x="21953" y="94"/>
                </a:lnTo>
                <a:lnTo>
                  <a:pt x="21878" y="168"/>
                </a:lnTo>
                <a:lnTo>
                  <a:pt x="21804" y="261"/>
                </a:lnTo>
                <a:lnTo>
                  <a:pt x="21749" y="372"/>
                </a:lnTo>
                <a:lnTo>
                  <a:pt x="21637" y="650"/>
                </a:lnTo>
                <a:lnTo>
                  <a:pt x="21526" y="1002"/>
                </a:lnTo>
                <a:lnTo>
                  <a:pt x="21434" y="1410"/>
                </a:lnTo>
                <a:lnTo>
                  <a:pt x="21341" y="1892"/>
                </a:lnTo>
                <a:lnTo>
                  <a:pt x="21267" y="2411"/>
                </a:lnTo>
                <a:lnTo>
                  <a:pt x="21118" y="3635"/>
                </a:lnTo>
                <a:lnTo>
                  <a:pt x="20989" y="5007"/>
                </a:lnTo>
                <a:lnTo>
                  <a:pt x="20710" y="8122"/>
                </a:lnTo>
                <a:lnTo>
                  <a:pt x="20562" y="9772"/>
                </a:lnTo>
                <a:lnTo>
                  <a:pt x="20377" y="11441"/>
                </a:lnTo>
                <a:lnTo>
                  <a:pt x="20284" y="12275"/>
                </a:lnTo>
                <a:lnTo>
                  <a:pt x="20173" y="13091"/>
                </a:lnTo>
                <a:lnTo>
                  <a:pt x="20043" y="13888"/>
                </a:lnTo>
                <a:lnTo>
                  <a:pt x="19913" y="14667"/>
                </a:lnTo>
                <a:lnTo>
                  <a:pt x="19765" y="15427"/>
                </a:lnTo>
                <a:lnTo>
                  <a:pt x="19598" y="16150"/>
                </a:lnTo>
                <a:lnTo>
                  <a:pt x="19413" y="16836"/>
                </a:lnTo>
                <a:lnTo>
                  <a:pt x="19227" y="17504"/>
                </a:lnTo>
                <a:lnTo>
                  <a:pt x="19005" y="18115"/>
                </a:lnTo>
                <a:lnTo>
                  <a:pt x="18764" y="18672"/>
                </a:lnTo>
                <a:lnTo>
                  <a:pt x="18652" y="18931"/>
                </a:lnTo>
                <a:lnTo>
                  <a:pt x="18523" y="19172"/>
                </a:lnTo>
                <a:lnTo>
                  <a:pt x="18374" y="19413"/>
                </a:lnTo>
                <a:lnTo>
                  <a:pt x="18244" y="19636"/>
                </a:lnTo>
                <a:lnTo>
                  <a:pt x="18078" y="19840"/>
                </a:lnTo>
                <a:lnTo>
                  <a:pt x="17911" y="20025"/>
                </a:lnTo>
                <a:lnTo>
                  <a:pt x="17725" y="20211"/>
                </a:lnTo>
                <a:lnTo>
                  <a:pt x="17521" y="20396"/>
                </a:lnTo>
                <a:lnTo>
                  <a:pt x="17299" y="20563"/>
                </a:lnTo>
                <a:lnTo>
                  <a:pt x="17076" y="20711"/>
                </a:lnTo>
                <a:lnTo>
                  <a:pt x="16835" y="20878"/>
                </a:lnTo>
                <a:lnTo>
                  <a:pt x="16576" y="21008"/>
                </a:lnTo>
                <a:lnTo>
                  <a:pt x="16298" y="21156"/>
                </a:lnTo>
                <a:lnTo>
                  <a:pt x="16020" y="21286"/>
                </a:lnTo>
                <a:lnTo>
                  <a:pt x="15408" y="21508"/>
                </a:lnTo>
                <a:lnTo>
                  <a:pt x="14777" y="21731"/>
                </a:lnTo>
                <a:lnTo>
                  <a:pt x="14091" y="21916"/>
                </a:lnTo>
                <a:lnTo>
                  <a:pt x="13387" y="22083"/>
                </a:lnTo>
                <a:lnTo>
                  <a:pt x="12664" y="22213"/>
                </a:lnTo>
                <a:lnTo>
                  <a:pt x="11903" y="22343"/>
                </a:lnTo>
                <a:lnTo>
                  <a:pt x="11125" y="22435"/>
                </a:lnTo>
                <a:lnTo>
                  <a:pt x="10346" y="22528"/>
                </a:lnTo>
                <a:lnTo>
                  <a:pt x="9567" y="22602"/>
                </a:lnTo>
                <a:lnTo>
                  <a:pt x="7991" y="22732"/>
                </a:lnTo>
                <a:lnTo>
                  <a:pt x="6452" y="22806"/>
                </a:lnTo>
                <a:lnTo>
                  <a:pt x="4988" y="22880"/>
                </a:lnTo>
                <a:lnTo>
                  <a:pt x="3634" y="22955"/>
                </a:lnTo>
                <a:lnTo>
                  <a:pt x="2448" y="23047"/>
                </a:lnTo>
                <a:lnTo>
                  <a:pt x="1910" y="23103"/>
                </a:lnTo>
                <a:lnTo>
                  <a:pt x="1446" y="23177"/>
                </a:lnTo>
                <a:lnTo>
                  <a:pt x="1020" y="23251"/>
                </a:lnTo>
                <a:lnTo>
                  <a:pt x="668" y="23344"/>
                </a:lnTo>
                <a:lnTo>
                  <a:pt x="390" y="23437"/>
                </a:lnTo>
                <a:lnTo>
                  <a:pt x="278" y="23511"/>
                </a:lnTo>
                <a:lnTo>
                  <a:pt x="186" y="23566"/>
                </a:lnTo>
                <a:lnTo>
                  <a:pt x="111" y="23641"/>
                </a:lnTo>
                <a:lnTo>
                  <a:pt x="56" y="23715"/>
                </a:lnTo>
                <a:lnTo>
                  <a:pt x="19" y="23789"/>
                </a:lnTo>
                <a:lnTo>
                  <a:pt x="0" y="23882"/>
                </a:lnTo>
                <a:lnTo>
                  <a:pt x="0" y="23993"/>
                </a:lnTo>
                <a:lnTo>
                  <a:pt x="37" y="24104"/>
                </a:lnTo>
                <a:lnTo>
                  <a:pt x="74" y="24215"/>
                </a:lnTo>
                <a:lnTo>
                  <a:pt x="148" y="24308"/>
                </a:lnTo>
                <a:lnTo>
                  <a:pt x="223" y="24419"/>
                </a:lnTo>
                <a:lnTo>
                  <a:pt x="334" y="24512"/>
                </a:lnTo>
                <a:lnTo>
                  <a:pt x="464" y="24605"/>
                </a:lnTo>
                <a:lnTo>
                  <a:pt x="593" y="24697"/>
                </a:lnTo>
                <a:lnTo>
                  <a:pt x="909" y="24864"/>
                </a:lnTo>
                <a:lnTo>
                  <a:pt x="1298" y="25031"/>
                </a:lnTo>
                <a:lnTo>
                  <a:pt x="1743" y="25180"/>
                </a:lnTo>
                <a:lnTo>
                  <a:pt x="2225" y="25328"/>
                </a:lnTo>
                <a:lnTo>
                  <a:pt x="2763" y="25458"/>
                </a:lnTo>
                <a:lnTo>
                  <a:pt x="3356" y="25587"/>
                </a:lnTo>
                <a:lnTo>
                  <a:pt x="3968" y="25717"/>
                </a:lnTo>
                <a:lnTo>
                  <a:pt x="4617" y="25847"/>
                </a:lnTo>
                <a:lnTo>
                  <a:pt x="6007" y="26070"/>
                </a:lnTo>
                <a:lnTo>
                  <a:pt x="7472" y="26292"/>
                </a:lnTo>
                <a:lnTo>
                  <a:pt x="8993" y="26515"/>
                </a:lnTo>
                <a:lnTo>
                  <a:pt x="10494" y="26737"/>
                </a:lnTo>
                <a:lnTo>
                  <a:pt x="11996" y="26997"/>
                </a:lnTo>
                <a:lnTo>
                  <a:pt x="12701" y="27126"/>
                </a:lnTo>
                <a:lnTo>
                  <a:pt x="13405" y="27256"/>
                </a:lnTo>
                <a:lnTo>
                  <a:pt x="14091" y="27404"/>
                </a:lnTo>
                <a:lnTo>
                  <a:pt x="14722" y="27571"/>
                </a:lnTo>
                <a:lnTo>
                  <a:pt x="15334" y="27738"/>
                </a:lnTo>
                <a:lnTo>
                  <a:pt x="15908" y="27905"/>
                </a:lnTo>
                <a:lnTo>
                  <a:pt x="16427" y="28109"/>
                </a:lnTo>
                <a:lnTo>
                  <a:pt x="16910" y="28294"/>
                </a:lnTo>
                <a:lnTo>
                  <a:pt x="17336" y="28517"/>
                </a:lnTo>
                <a:lnTo>
                  <a:pt x="17521" y="28628"/>
                </a:lnTo>
                <a:lnTo>
                  <a:pt x="17707" y="28739"/>
                </a:lnTo>
                <a:lnTo>
                  <a:pt x="17855" y="28869"/>
                </a:lnTo>
                <a:lnTo>
                  <a:pt x="18022" y="29018"/>
                </a:lnTo>
                <a:lnTo>
                  <a:pt x="18189" y="29184"/>
                </a:lnTo>
                <a:lnTo>
                  <a:pt x="18337" y="29370"/>
                </a:lnTo>
                <a:lnTo>
                  <a:pt x="18486" y="29555"/>
                </a:lnTo>
                <a:lnTo>
                  <a:pt x="18615" y="29759"/>
                </a:lnTo>
                <a:lnTo>
                  <a:pt x="18893" y="30223"/>
                </a:lnTo>
                <a:lnTo>
                  <a:pt x="19134" y="30742"/>
                </a:lnTo>
                <a:lnTo>
                  <a:pt x="19375" y="31317"/>
                </a:lnTo>
                <a:lnTo>
                  <a:pt x="19598" y="31910"/>
                </a:lnTo>
                <a:lnTo>
                  <a:pt x="19802" y="32559"/>
                </a:lnTo>
                <a:lnTo>
                  <a:pt x="19987" y="33245"/>
                </a:lnTo>
                <a:lnTo>
                  <a:pt x="20173" y="33949"/>
                </a:lnTo>
                <a:lnTo>
                  <a:pt x="20340" y="34673"/>
                </a:lnTo>
                <a:lnTo>
                  <a:pt x="20488" y="35433"/>
                </a:lnTo>
                <a:lnTo>
                  <a:pt x="20766" y="36953"/>
                </a:lnTo>
                <a:lnTo>
                  <a:pt x="21026" y="38492"/>
                </a:lnTo>
                <a:lnTo>
                  <a:pt x="21248" y="40012"/>
                </a:lnTo>
                <a:lnTo>
                  <a:pt x="21452" y="41440"/>
                </a:lnTo>
                <a:lnTo>
                  <a:pt x="21656" y="42775"/>
                </a:lnTo>
                <a:lnTo>
                  <a:pt x="21860" y="43962"/>
                </a:lnTo>
                <a:lnTo>
                  <a:pt x="21953" y="44481"/>
                </a:lnTo>
                <a:lnTo>
                  <a:pt x="22045" y="44944"/>
                </a:lnTo>
                <a:lnTo>
                  <a:pt x="22157" y="45352"/>
                </a:lnTo>
                <a:lnTo>
                  <a:pt x="22268" y="45704"/>
                </a:lnTo>
                <a:lnTo>
                  <a:pt x="22379" y="45983"/>
                </a:lnTo>
                <a:lnTo>
                  <a:pt x="22490" y="46205"/>
                </a:lnTo>
                <a:lnTo>
                  <a:pt x="22565" y="46279"/>
                </a:lnTo>
                <a:lnTo>
                  <a:pt x="22620" y="46335"/>
                </a:lnTo>
                <a:lnTo>
                  <a:pt x="22694" y="46372"/>
                </a:lnTo>
                <a:lnTo>
                  <a:pt x="22843" y="46372"/>
                </a:lnTo>
                <a:lnTo>
                  <a:pt x="22935" y="46353"/>
                </a:lnTo>
                <a:lnTo>
                  <a:pt x="23028" y="46316"/>
                </a:lnTo>
                <a:lnTo>
                  <a:pt x="23102" y="46261"/>
                </a:lnTo>
                <a:lnTo>
                  <a:pt x="23176" y="46186"/>
                </a:lnTo>
                <a:lnTo>
                  <a:pt x="23269" y="46094"/>
                </a:lnTo>
                <a:lnTo>
                  <a:pt x="23417" y="45871"/>
                </a:lnTo>
                <a:lnTo>
                  <a:pt x="23566" y="45612"/>
                </a:lnTo>
                <a:lnTo>
                  <a:pt x="23696" y="45278"/>
                </a:lnTo>
                <a:lnTo>
                  <a:pt x="23825" y="44907"/>
                </a:lnTo>
                <a:lnTo>
                  <a:pt x="23937" y="44481"/>
                </a:lnTo>
                <a:lnTo>
                  <a:pt x="24066" y="44017"/>
                </a:lnTo>
                <a:lnTo>
                  <a:pt x="24159" y="43517"/>
                </a:lnTo>
                <a:lnTo>
                  <a:pt x="24382" y="42423"/>
                </a:lnTo>
                <a:lnTo>
                  <a:pt x="24567" y="41199"/>
                </a:lnTo>
                <a:lnTo>
                  <a:pt x="24734" y="39901"/>
                </a:lnTo>
                <a:lnTo>
                  <a:pt x="25068" y="37176"/>
                </a:lnTo>
                <a:lnTo>
                  <a:pt x="25420" y="34432"/>
                </a:lnTo>
                <a:lnTo>
                  <a:pt x="25587" y="33134"/>
                </a:lnTo>
                <a:lnTo>
                  <a:pt x="25791" y="31910"/>
                </a:lnTo>
                <a:lnTo>
                  <a:pt x="25995" y="30797"/>
                </a:lnTo>
                <a:lnTo>
                  <a:pt x="26106" y="30297"/>
                </a:lnTo>
                <a:lnTo>
                  <a:pt x="26217" y="29833"/>
                </a:lnTo>
                <a:lnTo>
                  <a:pt x="26310" y="29537"/>
                </a:lnTo>
                <a:lnTo>
                  <a:pt x="26421" y="29277"/>
                </a:lnTo>
                <a:lnTo>
                  <a:pt x="26551" y="29018"/>
                </a:lnTo>
                <a:lnTo>
                  <a:pt x="26681" y="28758"/>
                </a:lnTo>
                <a:lnTo>
                  <a:pt x="26847" y="28517"/>
                </a:lnTo>
                <a:lnTo>
                  <a:pt x="27033" y="28276"/>
                </a:lnTo>
                <a:lnTo>
                  <a:pt x="27218" y="28053"/>
                </a:lnTo>
                <a:lnTo>
                  <a:pt x="27422" y="27849"/>
                </a:lnTo>
                <a:lnTo>
                  <a:pt x="27645" y="27646"/>
                </a:lnTo>
                <a:lnTo>
                  <a:pt x="27886" y="27442"/>
                </a:lnTo>
                <a:lnTo>
                  <a:pt x="28145" y="27256"/>
                </a:lnTo>
                <a:lnTo>
                  <a:pt x="28405" y="27071"/>
                </a:lnTo>
                <a:lnTo>
                  <a:pt x="28683" y="26904"/>
                </a:lnTo>
                <a:lnTo>
                  <a:pt x="28961" y="26737"/>
                </a:lnTo>
                <a:lnTo>
                  <a:pt x="29573" y="26422"/>
                </a:lnTo>
                <a:lnTo>
                  <a:pt x="30222" y="26144"/>
                </a:lnTo>
                <a:lnTo>
                  <a:pt x="30889" y="25884"/>
                </a:lnTo>
                <a:lnTo>
                  <a:pt x="31594" y="25643"/>
                </a:lnTo>
                <a:lnTo>
                  <a:pt x="32317" y="25439"/>
                </a:lnTo>
                <a:lnTo>
                  <a:pt x="33040" y="25235"/>
                </a:lnTo>
                <a:lnTo>
                  <a:pt x="33800" y="25068"/>
                </a:lnTo>
                <a:lnTo>
                  <a:pt x="34561" y="24920"/>
                </a:lnTo>
                <a:lnTo>
                  <a:pt x="35302" y="24772"/>
                </a:lnTo>
                <a:lnTo>
                  <a:pt x="36804" y="24531"/>
                </a:lnTo>
                <a:lnTo>
                  <a:pt x="38213" y="24327"/>
                </a:lnTo>
                <a:lnTo>
                  <a:pt x="39548" y="24141"/>
                </a:lnTo>
                <a:lnTo>
                  <a:pt x="40716" y="23974"/>
                </a:lnTo>
                <a:lnTo>
                  <a:pt x="41235" y="23900"/>
                </a:lnTo>
                <a:lnTo>
                  <a:pt x="41699" y="23808"/>
                </a:lnTo>
                <a:lnTo>
                  <a:pt x="42107" y="23715"/>
                </a:lnTo>
                <a:lnTo>
                  <a:pt x="42440" y="23604"/>
                </a:lnTo>
                <a:lnTo>
                  <a:pt x="42719" y="23511"/>
                </a:lnTo>
                <a:lnTo>
                  <a:pt x="42830" y="23437"/>
                </a:lnTo>
                <a:lnTo>
                  <a:pt x="42922" y="23381"/>
                </a:lnTo>
                <a:lnTo>
                  <a:pt x="42978" y="23325"/>
                </a:lnTo>
                <a:lnTo>
                  <a:pt x="43034" y="23251"/>
                </a:lnTo>
                <a:lnTo>
                  <a:pt x="43071" y="23177"/>
                </a:lnTo>
                <a:lnTo>
                  <a:pt x="43071" y="23103"/>
                </a:lnTo>
                <a:lnTo>
                  <a:pt x="43052" y="22992"/>
                </a:lnTo>
                <a:lnTo>
                  <a:pt x="43015" y="22862"/>
                </a:lnTo>
                <a:lnTo>
                  <a:pt x="42960" y="22751"/>
                </a:lnTo>
                <a:lnTo>
                  <a:pt x="42885" y="22658"/>
                </a:lnTo>
                <a:lnTo>
                  <a:pt x="42774" y="22547"/>
                </a:lnTo>
                <a:lnTo>
                  <a:pt x="42663" y="22454"/>
                </a:lnTo>
                <a:lnTo>
                  <a:pt x="42533" y="22361"/>
                </a:lnTo>
                <a:lnTo>
                  <a:pt x="42385" y="22269"/>
                </a:lnTo>
                <a:lnTo>
                  <a:pt x="42033" y="22102"/>
                </a:lnTo>
                <a:lnTo>
                  <a:pt x="41625" y="21953"/>
                </a:lnTo>
                <a:lnTo>
                  <a:pt x="41161" y="21824"/>
                </a:lnTo>
                <a:lnTo>
                  <a:pt x="40642" y="21694"/>
                </a:lnTo>
                <a:lnTo>
                  <a:pt x="40086" y="21583"/>
                </a:lnTo>
                <a:lnTo>
                  <a:pt x="39492" y="21490"/>
                </a:lnTo>
                <a:lnTo>
                  <a:pt x="38843" y="21397"/>
                </a:lnTo>
                <a:lnTo>
                  <a:pt x="38176" y="21323"/>
                </a:lnTo>
                <a:lnTo>
                  <a:pt x="36785" y="21175"/>
                </a:lnTo>
                <a:lnTo>
                  <a:pt x="35302" y="21045"/>
                </a:lnTo>
                <a:lnTo>
                  <a:pt x="32354" y="20804"/>
                </a:lnTo>
                <a:lnTo>
                  <a:pt x="30926" y="20656"/>
                </a:lnTo>
                <a:lnTo>
                  <a:pt x="30259" y="20581"/>
                </a:lnTo>
                <a:lnTo>
                  <a:pt x="29610" y="20489"/>
                </a:lnTo>
                <a:lnTo>
                  <a:pt x="28998" y="20396"/>
                </a:lnTo>
                <a:lnTo>
                  <a:pt x="28423" y="20285"/>
                </a:lnTo>
                <a:lnTo>
                  <a:pt x="27886" y="20155"/>
                </a:lnTo>
                <a:lnTo>
                  <a:pt x="27404" y="20025"/>
                </a:lnTo>
                <a:lnTo>
                  <a:pt x="26977" y="19877"/>
                </a:lnTo>
                <a:lnTo>
                  <a:pt x="26606" y="19729"/>
                </a:lnTo>
                <a:lnTo>
                  <a:pt x="26458" y="19636"/>
                </a:lnTo>
                <a:lnTo>
                  <a:pt x="26310" y="19543"/>
                </a:lnTo>
                <a:lnTo>
                  <a:pt x="26180" y="19450"/>
                </a:lnTo>
                <a:lnTo>
                  <a:pt x="26069" y="19339"/>
                </a:lnTo>
                <a:lnTo>
                  <a:pt x="25976" y="19228"/>
                </a:lnTo>
                <a:lnTo>
                  <a:pt x="25883" y="19098"/>
                </a:lnTo>
                <a:lnTo>
                  <a:pt x="25791" y="18931"/>
                </a:lnTo>
                <a:lnTo>
                  <a:pt x="25698" y="18764"/>
                </a:lnTo>
                <a:lnTo>
                  <a:pt x="25513" y="18356"/>
                </a:lnTo>
                <a:lnTo>
                  <a:pt x="25346" y="17874"/>
                </a:lnTo>
                <a:lnTo>
                  <a:pt x="25179" y="17337"/>
                </a:lnTo>
                <a:lnTo>
                  <a:pt x="25030" y="16743"/>
                </a:lnTo>
                <a:lnTo>
                  <a:pt x="24882" y="16094"/>
                </a:lnTo>
                <a:lnTo>
                  <a:pt x="24734" y="15390"/>
                </a:lnTo>
                <a:lnTo>
                  <a:pt x="24604" y="14648"/>
                </a:lnTo>
                <a:lnTo>
                  <a:pt x="24474" y="13888"/>
                </a:lnTo>
                <a:lnTo>
                  <a:pt x="24215" y="12257"/>
                </a:lnTo>
                <a:lnTo>
                  <a:pt x="23992" y="10569"/>
                </a:lnTo>
                <a:lnTo>
                  <a:pt x="23788" y="8845"/>
                </a:lnTo>
                <a:lnTo>
                  <a:pt x="23380" y="5545"/>
                </a:lnTo>
                <a:lnTo>
                  <a:pt x="23195" y="4061"/>
                </a:lnTo>
                <a:lnTo>
                  <a:pt x="22991" y="2726"/>
                </a:lnTo>
                <a:lnTo>
                  <a:pt x="22898" y="2133"/>
                </a:lnTo>
                <a:lnTo>
                  <a:pt x="22806" y="1614"/>
                </a:lnTo>
                <a:lnTo>
                  <a:pt x="22694" y="1150"/>
                </a:lnTo>
                <a:lnTo>
                  <a:pt x="22602" y="761"/>
                </a:lnTo>
                <a:lnTo>
                  <a:pt x="22490" y="427"/>
                </a:lnTo>
                <a:lnTo>
                  <a:pt x="22398" y="205"/>
                </a:lnTo>
                <a:lnTo>
                  <a:pt x="22342" y="112"/>
                </a:lnTo>
                <a:lnTo>
                  <a:pt x="22286" y="57"/>
                </a:lnTo>
                <a:lnTo>
                  <a:pt x="22231" y="19"/>
                </a:lnTo>
                <a:lnTo>
                  <a:pt x="221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9" name="Google Shape;2539;p31"/>
          <p:cNvSpPr/>
          <p:nvPr/>
        </p:nvSpPr>
        <p:spPr>
          <a:xfrm>
            <a:off x="1646275" y="163758"/>
            <a:ext cx="156348" cy="168330"/>
          </a:xfrm>
          <a:custGeom>
            <a:avLst/>
            <a:gdLst/>
            <a:ahLst/>
            <a:cxnLst/>
            <a:rect l="l" t="t" r="r" b="b"/>
            <a:pathLst>
              <a:path w="43071" h="46372" extrusionOk="0">
                <a:moveTo>
                  <a:pt x="22082" y="1"/>
                </a:moveTo>
                <a:lnTo>
                  <a:pt x="22008" y="38"/>
                </a:lnTo>
                <a:lnTo>
                  <a:pt x="21953" y="94"/>
                </a:lnTo>
                <a:lnTo>
                  <a:pt x="21878" y="168"/>
                </a:lnTo>
                <a:lnTo>
                  <a:pt x="21804" y="261"/>
                </a:lnTo>
                <a:lnTo>
                  <a:pt x="21749" y="372"/>
                </a:lnTo>
                <a:lnTo>
                  <a:pt x="21637" y="650"/>
                </a:lnTo>
                <a:lnTo>
                  <a:pt x="21526" y="1002"/>
                </a:lnTo>
                <a:lnTo>
                  <a:pt x="21434" y="1410"/>
                </a:lnTo>
                <a:lnTo>
                  <a:pt x="21341" y="1892"/>
                </a:lnTo>
                <a:lnTo>
                  <a:pt x="21267" y="2411"/>
                </a:lnTo>
                <a:lnTo>
                  <a:pt x="21118" y="3635"/>
                </a:lnTo>
                <a:lnTo>
                  <a:pt x="20989" y="5007"/>
                </a:lnTo>
                <a:lnTo>
                  <a:pt x="20710" y="8122"/>
                </a:lnTo>
                <a:lnTo>
                  <a:pt x="20562" y="9772"/>
                </a:lnTo>
                <a:lnTo>
                  <a:pt x="20377" y="11441"/>
                </a:lnTo>
                <a:lnTo>
                  <a:pt x="20284" y="12275"/>
                </a:lnTo>
                <a:lnTo>
                  <a:pt x="20173" y="13091"/>
                </a:lnTo>
                <a:lnTo>
                  <a:pt x="20043" y="13888"/>
                </a:lnTo>
                <a:lnTo>
                  <a:pt x="19913" y="14667"/>
                </a:lnTo>
                <a:lnTo>
                  <a:pt x="19765" y="15427"/>
                </a:lnTo>
                <a:lnTo>
                  <a:pt x="19598" y="16150"/>
                </a:lnTo>
                <a:lnTo>
                  <a:pt x="19413" y="16836"/>
                </a:lnTo>
                <a:lnTo>
                  <a:pt x="19227" y="17504"/>
                </a:lnTo>
                <a:lnTo>
                  <a:pt x="19005" y="18115"/>
                </a:lnTo>
                <a:lnTo>
                  <a:pt x="18764" y="18672"/>
                </a:lnTo>
                <a:lnTo>
                  <a:pt x="18652" y="18931"/>
                </a:lnTo>
                <a:lnTo>
                  <a:pt x="18523" y="19172"/>
                </a:lnTo>
                <a:lnTo>
                  <a:pt x="18374" y="19413"/>
                </a:lnTo>
                <a:lnTo>
                  <a:pt x="18244" y="19636"/>
                </a:lnTo>
                <a:lnTo>
                  <a:pt x="18078" y="19840"/>
                </a:lnTo>
                <a:lnTo>
                  <a:pt x="17911" y="20025"/>
                </a:lnTo>
                <a:lnTo>
                  <a:pt x="17725" y="20211"/>
                </a:lnTo>
                <a:lnTo>
                  <a:pt x="17521" y="20396"/>
                </a:lnTo>
                <a:lnTo>
                  <a:pt x="17299" y="20563"/>
                </a:lnTo>
                <a:lnTo>
                  <a:pt x="17076" y="20711"/>
                </a:lnTo>
                <a:lnTo>
                  <a:pt x="16835" y="20878"/>
                </a:lnTo>
                <a:lnTo>
                  <a:pt x="16576" y="21008"/>
                </a:lnTo>
                <a:lnTo>
                  <a:pt x="16298" y="21156"/>
                </a:lnTo>
                <a:lnTo>
                  <a:pt x="16020" y="21286"/>
                </a:lnTo>
                <a:lnTo>
                  <a:pt x="15408" y="21508"/>
                </a:lnTo>
                <a:lnTo>
                  <a:pt x="14777" y="21731"/>
                </a:lnTo>
                <a:lnTo>
                  <a:pt x="14091" y="21916"/>
                </a:lnTo>
                <a:lnTo>
                  <a:pt x="13387" y="22083"/>
                </a:lnTo>
                <a:lnTo>
                  <a:pt x="12664" y="22213"/>
                </a:lnTo>
                <a:lnTo>
                  <a:pt x="11903" y="22343"/>
                </a:lnTo>
                <a:lnTo>
                  <a:pt x="11125" y="22435"/>
                </a:lnTo>
                <a:lnTo>
                  <a:pt x="10346" y="22528"/>
                </a:lnTo>
                <a:lnTo>
                  <a:pt x="9567" y="22602"/>
                </a:lnTo>
                <a:lnTo>
                  <a:pt x="7991" y="22732"/>
                </a:lnTo>
                <a:lnTo>
                  <a:pt x="6452" y="22806"/>
                </a:lnTo>
                <a:lnTo>
                  <a:pt x="4988" y="22880"/>
                </a:lnTo>
                <a:lnTo>
                  <a:pt x="3634" y="22955"/>
                </a:lnTo>
                <a:lnTo>
                  <a:pt x="2448" y="23047"/>
                </a:lnTo>
                <a:lnTo>
                  <a:pt x="1910" y="23103"/>
                </a:lnTo>
                <a:lnTo>
                  <a:pt x="1446" y="23177"/>
                </a:lnTo>
                <a:lnTo>
                  <a:pt x="1020" y="23251"/>
                </a:lnTo>
                <a:lnTo>
                  <a:pt x="668" y="23344"/>
                </a:lnTo>
                <a:lnTo>
                  <a:pt x="390" y="23437"/>
                </a:lnTo>
                <a:lnTo>
                  <a:pt x="278" y="23511"/>
                </a:lnTo>
                <a:lnTo>
                  <a:pt x="186" y="23566"/>
                </a:lnTo>
                <a:lnTo>
                  <a:pt x="111" y="23641"/>
                </a:lnTo>
                <a:lnTo>
                  <a:pt x="56" y="23715"/>
                </a:lnTo>
                <a:lnTo>
                  <a:pt x="19" y="23789"/>
                </a:lnTo>
                <a:lnTo>
                  <a:pt x="0" y="23882"/>
                </a:lnTo>
                <a:lnTo>
                  <a:pt x="0" y="23993"/>
                </a:lnTo>
                <a:lnTo>
                  <a:pt x="37" y="24104"/>
                </a:lnTo>
                <a:lnTo>
                  <a:pt x="74" y="24215"/>
                </a:lnTo>
                <a:lnTo>
                  <a:pt x="148" y="24308"/>
                </a:lnTo>
                <a:lnTo>
                  <a:pt x="223" y="24419"/>
                </a:lnTo>
                <a:lnTo>
                  <a:pt x="334" y="24512"/>
                </a:lnTo>
                <a:lnTo>
                  <a:pt x="464" y="24605"/>
                </a:lnTo>
                <a:lnTo>
                  <a:pt x="593" y="24697"/>
                </a:lnTo>
                <a:lnTo>
                  <a:pt x="909" y="24864"/>
                </a:lnTo>
                <a:lnTo>
                  <a:pt x="1298" y="25031"/>
                </a:lnTo>
                <a:lnTo>
                  <a:pt x="1743" y="25180"/>
                </a:lnTo>
                <a:lnTo>
                  <a:pt x="2225" y="25328"/>
                </a:lnTo>
                <a:lnTo>
                  <a:pt x="2763" y="25458"/>
                </a:lnTo>
                <a:lnTo>
                  <a:pt x="3356" y="25587"/>
                </a:lnTo>
                <a:lnTo>
                  <a:pt x="3968" y="25717"/>
                </a:lnTo>
                <a:lnTo>
                  <a:pt x="4617" y="25847"/>
                </a:lnTo>
                <a:lnTo>
                  <a:pt x="6007" y="26070"/>
                </a:lnTo>
                <a:lnTo>
                  <a:pt x="7472" y="26292"/>
                </a:lnTo>
                <a:lnTo>
                  <a:pt x="8993" y="26515"/>
                </a:lnTo>
                <a:lnTo>
                  <a:pt x="10494" y="26737"/>
                </a:lnTo>
                <a:lnTo>
                  <a:pt x="11996" y="26997"/>
                </a:lnTo>
                <a:lnTo>
                  <a:pt x="12701" y="27126"/>
                </a:lnTo>
                <a:lnTo>
                  <a:pt x="13405" y="27256"/>
                </a:lnTo>
                <a:lnTo>
                  <a:pt x="14091" y="27404"/>
                </a:lnTo>
                <a:lnTo>
                  <a:pt x="14722" y="27571"/>
                </a:lnTo>
                <a:lnTo>
                  <a:pt x="15334" y="27738"/>
                </a:lnTo>
                <a:lnTo>
                  <a:pt x="15908" y="27905"/>
                </a:lnTo>
                <a:lnTo>
                  <a:pt x="16427" y="28109"/>
                </a:lnTo>
                <a:lnTo>
                  <a:pt x="16910" y="28294"/>
                </a:lnTo>
                <a:lnTo>
                  <a:pt x="17336" y="28517"/>
                </a:lnTo>
                <a:lnTo>
                  <a:pt x="17521" y="28628"/>
                </a:lnTo>
                <a:lnTo>
                  <a:pt x="17707" y="28739"/>
                </a:lnTo>
                <a:lnTo>
                  <a:pt x="17855" y="28869"/>
                </a:lnTo>
                <a:lnTo>
                  <a:pt x="18022" y="29018"/>
                </a:lnTo>
                <a:lnTo>
                  <a:pt x="18189" y="29184"/>
                </a:lnTo>
                <a:lnTo>
                  <a:pt x="18337" y="29370"/>
                </a:lnTo>
                <a:lnTo>
                  <a:pt x="18486" y="29555"/>
                </a:lnTo>
                <a:lnTo>
                  <a:pt x="18615" y="29759"/>
                </a:lnTo>
                <a:lnTo>
                  <a:pt x="18893" y="30223"/>
                </a:lnTo>
                <a:lnTo>
                  <a:pt x="19134" y="30742"/>
                </a:lnTo>
                <a:lnTo>
                  <a:pt x="19375" y="31317"/>
                </a:lnTo>
                <a:lnTo>
                  <a:pt x="19598" y="31910"/>
                </a:lnTo>
                <a:lnTo>
                  <a:pt x="19802" y="32559"/>
                </a:lnTo>
                <a:lnTo>
                  <a:pt x="19987" y="33245"/>
                </a:lnTo>
                <a:lnTo>
                  <a:pt x="20173" y="33949"/>
                </a:lnTo>
                <a:lnTo>
                  <a:pt x="20340" y="34673"/>
                </a:lnTo>
                <a:lnTo>
                  <a:pt x="20488" y="35433"/>
                </a:lnTo>
                <a:lnTo>
                  <a:pt x="20766" y="36953"/>
                </a:lnTo>
                <a:lnTo>
                  <a:pt x="21026" y="38492"/>
                </a:lnTo>
                <a:lnTo>
                  <a:pt x="21248" y="40012"/>
                </a:lnTo>
                <a:lnTo>
                  <a:pt x="21452" y="41440"/>
                </a:lnTo>
                <a:lnTo>
                  <a:pt x="21656" y="42775"/>
                </a:lnTo>
                <a:lnTo>
                  <a:pt x="21860" y="43962"/>
                </a:lnTo>
                <a:lnTo>
                  <a:pt x="21953" y="44481"/>
                </a:lnTo>
                <a:lnTo>
                  <a:pt x="22045" y="44944"/>
                </a:lnTo>
                <a:lnTo>
                  <a:pt x="22157" y="45352"/>
                </a:lnTo>
                <a:lnTo>
                  <a:pt x="22268" y="45704"/>
                </a:lnTo>
                <a:lnTo>
                  <a:pt x="22379" y="45983"/>
                </a:lnTo>
                <a:lnTo>
                  <a:pt x="22490" y="46205"/>
                </a:lnTo>
                <a:lnTo>
                  <a:pt x="22565" y="46279"/>
                </a:lnTo>
                <a:lnTo>
                  <a:pt x="22620" y="46335"/>
                </a:lnTo>
                <a:lnTo>
                  <a:pt x="22694" y="46372"/>
                </a:lnTo>
                <a:lnTo>
                  <a:pt x="22843" y="46372"/>
                </a:lnTo>
                <a:lnTo>
                  <a:pt x="22935" y="46353"/>
                </a:lnTo>
                <a:lnTo>
                  <a:pt x="23028" y="46316"/>
                </a:lnTo>
                <a:lnTo>
                  <a:pt x="23102" y="46261"/>
                </a:lnTo>
                <a:lnTo>
                  <a:pt x="23176" y="46186"/>
                </a:lnTo>
                <a:lnTo>
                  <a:pt x="23269" y="46094"/>
                </a:lnTo>
                <a:lnTo>
                  <a:pt x="23417" y="45871"/>
                </a:lnTo>
                <a:lnTo>
                  <a:pt x="23566" y="45612"/>
                </a:lnTo>
                <a:lnTo>
                  <a:pt x="23696" y="45278"/>
                </a:lnTo>
                <a:lnTo>
                  <a:pt x="23825" y="44907"/>
                </a:lnTo>
                <a:lnTo>
                  <a:pt x="23937" y="44481"/>
                </a:lnTo>
                <a:lnTo>
                  <a:pt x="24066" y="44017"/>
                </a:lnTo>
                <a:lnTo>
                  <a:pt x="24159" y="43517"/>
                </a:lnTo>
                <a:lnTo>
                  <a:pt x="24382" y="42423"/>
                </a:lnTo>
                <a:lnTo>
                  <a:pt x="24567" y="41199"/>
                </a:lnTo>
                <a:lnTo>
                  <a:pt x="24734" y="39901"/>
                </a:lnTo>
                <a:lnTo>
                  <a:pt x="25068" y="37176"/>
                </a:lnTo>
                <a:lnTo>
                  <a:pt x="25420" y="34432"/>
                </a:lnTo>
                <a:lnTo>
                  <a:pt x="25587" y="33134"/>
                </a:lnTo>
                <a:lnTo>
                  <a:pt x="25791" y="31910"/>
                </a:lnTo>
                <a:lnTo>
                  <a:pt x="25995" y="30797"/>
                </a:lnTo>
                <a:lnTo>
                  <a:pt x="26106" y="30297"/>
                </a:lnTo>
                <a:lnTo>
                  <a:pt x="26217" y="29833"/>
                </a:lnTo>
                <a:lnTo>
                  <a:pt x="26310" y="29537"/>
                </a:lnTo>
                <a:lnTo>
                  <a:pt x="26421" y="29277"/>
                </a:lnTo>
                <a:lnTo>
                  <a:pt x="26551" y="29018"/>
                </a:lnTo>
                <a:lnTo>
                  <a:pt x="26681" y="28758"/>
                </a:lnTo>
                <a:lnTo>
                  <a:pt x="26847" y="28517"/>
                </a:lnTo>
                <a:lnTo>
                  <a:pt x="27033" y="28276"/>
                </a:lnTo>
                <a:lnTo>
                  <a:pt x="27218" y="28053"/>
                </a:lnTo>
                <a:lnTo>
                  <a:pt x="27422" y="27849"/>
                </a:lnTo>
                <a:lnTo>
                  <a:pt x="27645" y="27646"/>
                </a:lnTo>
                <a:lnTo>
                  <a:pt x="27886" y="27442"/>
                </a:lnTo>
                <a:lnTo>
                  <a:pt x="28145" y="27256"/>
                </a:lnTo>
                <a:lnTo>
                  <a:pt x="28405" y="27071"/>
                </a:lnTo>
                <a:lnTo>
                  <a:pt x="28683" y="26904"/>
                </a:lnTo>
                <a:lnTo>
                  <a:pt x="28961" y="26737"/>
                </a:lnTo>
                <a:lnTo>
                  <a:pt x="29573" y="26422"/>
                </a:lnTo>
                <a:lnTo>
                  <a:pt x="30222" y="26144"/>
                </a:lnTo>
                <a:lnTo>
                  <a:pt x="30889" y="25884"/>
                </a:lnTo>
                <a:lnTo>
                  <a:pt x="31594" y="25643"/>
                </a:lnTo>
                <a:lnTo>
                  <a:pt x="32317" y="25439"/>
                </a:lnTo>
                <a:lnTo>
                  <a:pt x="33040" y="25235"/>
                </a:lnTo>
                <a:lnTo>
                  <a:pt x="33800" y="25068"/>
                </a:lnTo>
                <a:lnTo>
                  <a:pt x="34561" y="24920"/>
                </a:lnTo>
                <a:lnTo>
                  <a:pt x="35302" y="24772"/>
                </a:lnTo>
                <a:lnTo>
                  <a:pt x="36804" y="24531"/>
                </a:lnTo>
                <a:lnTo>
                  <a:pt x="38213" y="24327"/>
                </a:lnTo>
                <a:lnTo>
                  <a:pt x="39548" y="24141"/>
                </a:lnTo>
                <a:lnTo>
                  <a:pt x="40716" y="23974"/>
                </a:lnTo>
                <a:lnTo>
                  <a:pt x="41235" y="23900"/>
                </a:lnTo>
                <a:lnTo>
                  <a:pt x="41699" y="23808"/>
                </a:lnTo>
                <a:lnTo>
                  <a:pt x="42107" y="23715"/>
                </a:lnTo>
                <a:lnTo>
                  <a:pt x="42440" y="23604"/>
                </a:lnTo>
                <a:lnTo>
                  <a:pt x="42719" y="23511"/>
                </a:lnTo>
                <a:lnTo>
                  <a:pt x="42830" y="23437"/>
                </a:lnTo>
                <a:lnTo>
                  <a:pt x="42922" y="23381"/>
                </a:lnTo>
                <a:lnTo>
                  <a:pt x="42978" y="23325"/>
                </a:lnTo>
                <a:lnTo>
                  <a:pt x="43034" y="23251"/>
                </a:lnTo>
                <a:lnTo>
                  <a:pt x="43071" y="23177"/>
                </a:lnTo>
                <a:lnTo>
                  <a:pt x="43071" y="23103"/>
                </a:lnTo>
                <a:lnTo>
                  <a:pt x="43052" y="22992"/>
                </a:lnTo>
                <a:lnTo>
                  <a:pt x="43015" y="22862"/>
                </a:lnTo>
                <a:lnTo>
                  <a:pt x="42960" y="22751"/>
                </a:lnTo>
                <a:lnTo>
                  <a:pt x="42885" y="22658"/>
                </a:lnTo>
                <a:lnTo>
                  <a:pt x="42774" y="22547"/>
                </a:lnTo>
                <a:lnTo>
                  <a:pt x="42663" y="22454"/>
                </a:lnTo>
                <a:lnTo>
                  <a:pt x="42533" y="22361"/>
                </a:lnTo>
                <a:lnTo>
                  <a:pt x="42385" y="22269"/>
                </a:lnTo>
                <a:lnTo>
                  <a:pt x="42033" y="22102"/>
                </a:lnTo>
                <a:lnTo>
                  <a:pt x="41625" y="21953"/>
                </a:lnTo>
                <a:lnTo>
                  <a:pt x="41161" y="21824"/>
                </a:lnTo>
                <a:lnTo>
                  <a:pt x="40642" y="21694"/>
                </a:lnTo>
                <a:lnTo>
                  <a:pt x="40086" y="21583"/>
                </a:lnTo>
                <a:lnTo>
                  <a:pt x="39492" y="21490"/>
                </a:lnTo>
                <a:lnTo>
                  <a:pt x="38843" y="21397"/>
                </a:lnTo>
                <a:lnTo>
                  <a:pt x="38176" y="21323"/>
                </a:lnTo>
                <a:lnTo>
                  <a:pt x="36785" y="21175"/>
                </a:lnTo>
                <a:lnTo>
                  <a:pt x="35302" y="21045"/>
                </a:lnTo>
                <a:lnTo>
                  <a:pt x="32354" y="20804"/>
                </a:lnTo>
                <a:lnTo>
                  <a:pt x="30926" y="20656"/>
                </a:lnTo>
                <a:lnTo>
                  <a:pt x="30259" y="20581"/>
                </a:lnTo>
                <a:lnTo>
                  <a:pt x="29610" y="20489"/>
                </a:lnTo>
                <a:lnTo>
                  <a:pt x="28998" y="20396"/>
                </a:lnTo>
                <a:lnTo>
                  <a:pt x="28423" y="20285"/>
                </a:lnTo>
                <a:lnTo>
                  <a:pt x="27886" y="20155"/>
                </a:lnTo>
                <a:lnTo>
                  <a:pt x="27404" y="20025"/>
                </a:lnTo>
                <a:lnTo>
                  <a:pt x="26977" y="19877"/>
                </a:lnTo>
                <a:lnTo>
                  <a:pt x="26606" y="19729"/>
                </a:lnTo>
                <a:lnTo>
                  <a:pt x="26458" y="19636"/>
                </a:lnTo>
                <a:lnTo>
                  <a:pt x="26310" y="19543"/>
                </a:lnTo>
                <a:lnTo>
                  <a:pt x="26180" y="19450"/>
                </a:lnTo>
                <a:lnTo>
                  <a:pt x="26069" y="19339"/>
                </a:lnTo>
                <a:lnTo>
                  <a:pt x="25976" y="19228"/>
                </a:lnTo>
                <a:lnTo>
                  <a:pt x="25883" y="19098"/>
                </a:lnTo>
                <a:lnTo>
                  <a:pt x="25791" y="18931"/>
                </a:lnTo>
                <a:lnTo>
                  <a:pt x="25698" y="18764"/>
                </a:lnTo>
                <a:lnTo>
                  <a:pt x="25513" y="18356"/>
                </a:lnTo>
                <a:lnTo>
                  <a:pt x="25346" y="17874"/>
                </a:lnTo>
                <a:lnTo>
                  <a:pt x="25179" y="17337"/>
                </a:lnTo>
                <a:lnTo>
                  <a:pt x="25030" y="16743"/>
                </a:lnTo>
                <a:lnTo>
                  <a:pt x="24882" y="16094"/>
                </a:lnTo>
                <a:lnTo>
                  <a:pt x="24734" y="15390"/>
                </a:lnTo>
                <a:lnTo>
                  <a:pt x="24604" y="14648"/>
                </a:lnTo>
                <a:lnTo>
                  <a:pt x="24474" y="13888"/>
                </a:lnTo>
                <a:lnTo>
                  <a:pt x="24215" y="12257"/>
                </a:lnTo>
                <a:lnTo>
                  <a:pt x="23992" y="10569"/>
                </a:lnTo>
                <a:lnTo>
                  <a:pt x="23788" y="8845"/>
                </a:lnTo>
                <a:lnTo>
                  <a:pt x="23380" y="5545"/>
                </a:lnTo>
                <a:lnTo>
                  <a:pt x="23195" y="4061"/>
                </a:lnTo>
                <a:lnTo>
                  <a:pt x="22991" y="2726"/>
                </a:lnTo>
                <a:lnTo>
                  <a:pt x="22898" y="2133"/>
                </a:lnTo>
                <a:lnTo>
                  <a:pt x="22806" y="1614"/>
                </a:lnTo>
                <a:lnTo>
                  <a:pt x="22694" y="1150"/>
                </a:lnTo>
                <a:lnTo>
                  <a:pt x="22602" y="761"/>
                </a:lnTo>
                <a:lnTo>
                  <a:pt x="22490" y="427"/>
                </a:lnTo>
                <a:lnTo>
                  <a:pt x="22398" y="205"/>
                </a:lnTo>
                <a:lnTo>
                  <a:pt x="22342" y="112"/>
                </a:lnTo>
                <a:lnTo>
                  <a:pt x="22286" y="57"/>
                </a:lnTo>
                <a:lnTo>
                  <a:pt x="22231" y="19"/>
                </a:lnTo>
                <a:lnTo>
                  <a:pt x="221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40" name="Google Shape;2540;p31"/>
          <p:cNvGrpSpPr/>
          <p:nvPr/>
        </p:nvGrpSpPr>
        <p:grpSpPr>
          <a:xfrm rot="5400000" flipH="1">
            <a:off x="-691282" y="2810120"/>
            <a:ext cx="3261590" cy="1631370"/>
            <a:chOff x="-449225" y="436955"/>
            <a:chExt cx="3261590" cy="1631370"/>
          </a:xfrm>
        </p:grpSpPr>
        <p:sp>
          <p:nvSpPr>
            <p:cNvPr id="2541" name="Google Shape;2541;p31"/>
            <p:cNvSpPr/>
            <p:nvPr/>
          </p:nvSpPr>
          <p:spPr>
            <a:xfrm>
              <a:off x="-449225" y="486275"/>
              <a:ext cx="3150350" cy="1522575"/>
            </a:xfrm>
            <a:custGeom>
              <a:avLst/>
              <a:gdLst/>
              <a:ahLst/>
              <a:cxnLst/>
              <a:rect l="l" t="t" r="r" b="b"/>
              <a:pathLst>
                <a:path w="126014" h="60903" extrusionOk="0">
                  <a:moveTo>
                    <a:pt x="70605" y="1"/>
                  </a:moveTo>
                  <a:lnTo>
                    <a:pt x="70511" y="1133"/>
                  </a:lnTo>
                  <a:lnTo>
                    <a:pt x="70398" y="2417"/>
                  </a:lnTo>
                  <a:lnTo>
                    <a:pt x="70322" y="3116"/>
                  </a:lnTo>
                  <a:lnTo>
                    <a:pt x="70209" y="3852"/>
                  </a:lnTo>
                  <a:lnTo>
                    <a:pt x="70096" y="4626"/>
                  </a:lnTo>
                  <a:lnTo>
                    <a:pt x="69926" y="5438"/>
                  </a:lnTo>
                  <a:lnTo>
                    <a:pt x="69737" y="6268"/>
                  </a:lnTo>
                  <a:lnTo>
                    <a:pt x="69492" y="7137"/>
                  </a:lnTo>
                  <a:lnTo>
                    <a:pt x="69208" y="8043"/>
                  </a:lnTo>
                  <a:lnTo>
                    <a:pt x="68869" y="8968"/>
                  </a:lnTo>
                  <a:lnTo>
                    <a:pt x="68472" y="9931"/>
                  </a:lnTo>
                  <a:lnTo>
                    <a:pt x="68264" y="10421"/>
                  </a:lnTo>
                  <a:lnTo>
                    <a:pt x="68019" y="10931"/>
                  </a:lnTo>
                  <a:lnTo>
                    <a:pt x="67774" y="11422"/>
                  </a:lnTo>
                  <a:lnTo>
                    <a:pt x="67509" y="11932"/>
                  </a:lnTo>
                  <a:lnTo>
                    <a:pt x="67226" y="12460"/>
                  </a:lnTo>
                  <a:lnTo>
                    <a:pt x="66924" y="12989"/>
                  </a:lnTo>
                  <a:lnTo>
                    <a:pt x="66603" y="13518"/>
                  </a:lnTo>
                  <a:lnTo>
                    <a:pt x="66263" y="14046"/>
                  </a:lnTo>
                  <a:lnTo>
                    <a:pt x="65905" y="14594"/>
                  </a:lnTo>
                  <a:lnTo>
                    <a:pt x="65508" y="15141"/>
                  </a:lnTo>
                  <a:lnTo>
                    <a:pt x="65112" y="15689"/>
                  </a:lnTo>
                  <a:lnTo>
                    <a:pt x="64696" y="16255"/>
                  </a:lnTo>
                  <a:lnTo>
                    <a:pt x="64243" y="16821"/>
                  </a:lnTo>
                  <a:lnTo>
                    <a:pt x="63771" y="17388"/>
                  </a:lnTo>
                  <a:lnTo>
                    <a:pt x="63281" y="17973"/>
                  </a:lnTo>
                  <a:lnTo>
                    <a:pt x="62752" y="18558"/>
                  </a:lnTo>
                  <a:lnTo>
                    <a:pt x="62223" y="19143"/>
                  </a:lnTo>
                  <a:lnTo>
                    <a:pt x="61638" y="19729"/>
                  </a:lnTo>
                  <a:lnTo>
                    <a:pt x="61053" y="20333"/>
                  </a:lnTo>
                  <a:lnTo>
                    <a:pt x="60430" y="20937"/>
                  </a:lnTo>
                  <a:lnTo>
                    <a:pt x="59788" y="21541"/>
                  </a:lnTo>
                  <a:lnTo>
                    <a:pt x="59109" y="22145"/>
                  </a:lnTo>
                  <a:lnTo>
                    <a:pt x="58410" y="22768"/>
                  </a:lnTo>
                  <a:lnTo>
                    <a:pt x="57674" y="23391"/>
                  </a:lnTo>
                  <a:lnTo>
                    <a:pt x="56900" y="24014"/>
                  </a:lnTo>
                  <a:lnTo>
                    <a:pt x="56107" y="24637"/>
                  </a:lnTo>
                  <a:lnTo>
                    <a:pt x="55276" y="25260"/>
                  </a:lnTo>
                  <a:lnTo>
                    <a:pt x="54427" y="25902"/>
                  </a:lnTo>
                  <a:lnTo>
                    <a:pt x="53539" y="26544"/>
                  </a:lnTo>
                  <a:lnTo>
                    <a:pt x="52614" y="27185"/>
                  </a:lnTo>
                  <a:lnTo>
                    <a:pt x="51670" y="27827"/>
                  </a:lnTo>
                  <a:lnTo>
                    <a:pt x="50670" y="28469"/>
                  </a:lnTo>
                  <a:lnTo>
                    <a:pt x="49650" y="29130"/>
                  </a:lnTo>
                  <a:lnTo>
                    <a:pt x="48593" y="29772"/>
                  </a:lnTo>
                  <a:lnTo>
                    <a:pt x="47498" y="30433"/>
                  </a:lnTo>
                  <a:lnTo>
                    <a:pt x="46366" y="31093"/>
                  </a:lnTo>
                  <a:lnTo>
                    <a:pt x="45195" y="31754"/>
                  </a:lnTo>
                  <a:lnTo>
                    <a:pt x="44006" y="32415"/>
                  </a:lnTo>
                  <a:lnTo>
                    <a:pt x="43156" y="33396"/>
                  </a:lnTo>
                  <a:lnTo>
                    <a:pt x="42175" y="34510"/>
                  </a:lnTo>
                  <a:lnTo>
                    <a:pt x="40853" y="35983"/>
                  </a:lnTo>
                  <a:lnTo>
                    <a:pt x="39230" y="37757"/>
                  </a:lnTo>
                  <a:lnTo>
                    <a:pt x="37323" y="39758"/>
                  </a:lnTo>
                  <a:lnTo>
                    <a:pt x="36304" y="40816"/>
                  </a:lnTo>
                  <a:lnTo>
                    <a:pt x="35209" y="41930"/>
                  </a:lnTo>
                  <a:lnTo>
                    <a:pt x="34076" y="43062"/>
                  </a:lnTo>
                  <a:lnTo>
                    <a:pt x="32905" y="44214"/>
                  </a:lnTo>
                  <a:lnTo>
                    <a:pt x="32377" y="44667"/>
                  </a:lnTo>
                  <a:lnTo>
                    <a:pt x="31829" y="45101"/>
                  </a:lnTo>
                  <a:lnTo>
                    <a:pt x="31263" y="45535"/>
                  </a:lnTo>
                  <a:lnTo>
                    <a:pt x="30697" y="45932"/>
                  </a:lnTo>
                  <a:lnTo>
                    <a:pt x="30111" y="46328"/>
                  </a:lnTo>
                  <a:lnTo>
                    <a:pt x="29526" y="46706"/>
                  </a:lnTo>
                  <a:lnTo>
                    <a:pt x="28922" y="47083"/>
                  </a:lnTo>
                  <a:lnTo>
                    <a:pt x="28299" y="47423"/>
                  </a:lnTo>
                  <a:lnTo>
                    <a:pt x="27676" y="47763"/>
                  </a:lnTo>
                  <a:lnTo>
                    <a:pt x="27034" y="48084"/>
                  </a:lnTo>
                  <a:lnTo>
                    <a:pt x="26392" y="48405"/>
                  </a:lnTo>
                  <a:lnTo>
                    <a:pt x="25732" y="48688"/>
                  </a:lnTo>
                  <a:lnTo>
                    <a:pt x="25071" y="48971"/>
                  </a:lnTo>
                  <a:lnTo>
                    <a:pt x="24410" y="49254"/>
                  </a:lnTo>
                  <a:lnTo>
                    <a:pt x="23749" y="49519"/>
                  </a:lnTo>
                  <a:lnTo>
                    <a:pt x="23070" y="49764"/>
                  </a:lnTo>
                  <a:lnTo>
                    <a:pt x="22390" y="50009"/>
                  </a:lnTo>
                  <a:lnTo>
                    <a:pt x="21711" y="50236"/>
                  </a:lnTo>
                  <a:lnTo>
                    <a:pt x="20351" y="50651"/>
                  </a:lnTo>
                  <a:lnTo>
                    <a:pt x="18973" y="51029"/>
                  </a:lnTo>
                  <a:lnTo>
                    <a:pt x="17595" y="51369"/>
                  </a:lnTo>
                  <a:lnTo>
                    <a:pt x="16236" y="51671"/>
                  </a:lnTo>
                  <a:lnTo>
                    <a:pt x="14896" y="51935"/>
                  </a:lnTo>
                  <a:lnTo>
                    <a:pt x="13574" y="52180"/>
                  </a:lnTo>
                  <a:lnTo>
                    <a:pt x="12271" y="52369"/>
                  </a:lnTo>
                  <a:lnTo>
                    <a:pt x="11007" y="52558"/>
                  </a:lnTo>
                  <a:lnTo>
                    <a:pt x="9779" y="52709"/>
                  </a:lnTo>
                  <a:lnTo>
                    <a:pt x="8609" y="52822"/>
                  </a:lnTo>
                  <a:lnTo>
                    <a:pt x="7476" y="52917"/>
                  </a:lnTo>
                  <a:lnTo>
                    <a:pt x="6400" y="53011"/>
                  </a:lnTo>
                  <a:lnTo>
                    <a:pt x="5381" y="53068"/>
                  </a:lnTo>
                  <a:lnTo>
                    <a:pt x="4437" y="53106"/>
                  </a:lnTo>
                  <a:lnTo>
                    <a:pt x="3569" y="53143"/>
                  </a:lnTo>
                  <a:lnTo>
                    <a:pt x="2077" y="53181"/>
                  </a:lnTo>
                  <a:lnTo>
                    <a:pt x="944" y="53181"/>
                  </a:lnTo>
                  <a:lnTo>
                    <a:pt x="1" y="53162"/>
                  </a:lnTo>
                  <a:lnTo>
                    <a:pt x="3512" y="60902"/>
                  </a:lnTo>
                  <a:lnTo>
                    <a:pt x="3738" y="60883"/>
                  </a:lnTo>
                  <a:lnTo>
                    <a:pt x="4418" y="60827"/>
                  </a:lnTo>
                  <a:lnTo>
                    <a:pt x="5475" y="60713"/>
                  </a:lnTo>
                  <a:lnTo>
                    <a:pt x="6872" y="60525"/>
                  </a:lnTo>
                  <a:lnTo>
                    <a:pt x="7684" y="60393"/>
                  </a:lnTo>
                  <a:lnTo>
                    <a:pt x="8571" y="60260"/>
                  </a:lnTo>
                  <a:lnTo>
                    <a:pt x="9534" y="60072"/>
                  </a:lnTo>
                  <a:lnTo>
                    <a:pt x="10535" y="59883"/>
                  </a:lnTo>
                  <a:lnTo>
                    <a:pt x="11611" y="59656"/>
                  </a:lnTo>
                  <a:lnTo>
                    <a:pt x="12725" y="59392"/>
                  </a:lnTo>
                  <a:lnTo>
                    <a:pt x="13895" y="59109"/>
                  </a:lnTo>
                  <a:lnTo>
                    <a:pt x="15084" y="58788"/>
                  </a:lnTo>
                  <a:lnTo>
                    <a:pt x="16311" y="58429"/>
                  </a:lnTo>
                  <a:lnTo>
                    <a:pt x="17576" y="58033"/>
                  </a:lnTo>
                  <a:lnTo>
                    <a:pt x="18860" y="57617"/>
                  </a:lnTo>
                  <a:lnTo>
                    <a:pt x="20144" y="57145"/>
                  </a:lnTo>
                  <a:lnTo>
                    <a:pt x="21446" y="56617"/>
                  </a:lnTo>
                  <a:lnTo>
                    <a:pt x="22768" y="56069"/>
                  </a:lnTo>
                  <a:lnTo>
                    <a:pt x="24070" y="55465"/>
                  </a:lnTo>
                  <a:lnTo>
                    <a:pt x="24731" y="55144"/>
                  </a:lnTo>
                  <a:lnTo>
                    <a:pt x="25392" y="54823"/>
                  </a:lnTo>
                  <a:lnTo>
                    <a:pt x="26034" y="54484"/>
                  </a:lnTo>
                  <a:lnTo>
                    <a:pt x="26676" y="54125"/>
                  </a:lnTo>
                  <a:lnTo>
                    <a:pt x="27317" y="53766"/>
                  </a:lnTo>
                  <a:lnTo>
                    <a:pt x="27959" y="53370"/>
                  </a:lnTo>
                  <a:lnTo>
                    <a:pt x="28582" y="52992"/>
                  </a:lnTo>
                  <a:lnTo>
                    <a:pt x="29205" y="52577"/>
                  </a:lnTo>
                  <a:lnTo>
                    <a:pt x="29828" y="52162"/>
                  </a:lnTo>
                  <a:lnTo>
                    <a:pt x="30451" y="51727"/>
                  </a:lnTo>
                  <a:lnTo>
                    <a:pt x="31036" y="51274"/>
                  </a:lnTo>
                  <a:lnTo>
                    <a:pt x="31641" y="50821"/>
                  </a:lnTo>
                  <a:lnTo>
                    <a:pt x="32226" y="50349"/>
                  </a:lnTo>
                  <a:lnTo>
                    <a:pt x="32792" y="49858"/>
                  </a:lnTo>
                  <a:lnTo>
                    <a:pt x="33358" y="49349"/>
                  </a:lnTo>
                  <a:lnTo>
                    <a:pt x="33906" y="48839"/>
                  </a:lnTo>
                  <a:lnTo>
                    <a:pt x="34453" y="48292"/>
                  </a:lnTo>
                  <a:lnTo>
                    <a:pt x="34982" y="47744"/>
                  </a:lnTo>
                  <a:lnTo>
                    <a:pt x="35492" y="47215"/>
                  </a:lnTo>
                  <a:lnTo>
                    <a:pt x="36020" y="46687"/>
                  </a:lnTo>
                  <a:lnTo>
                    <a:pt x="36549" y="46177"/>
                  </a:lnTo>
                  <a:lnTo>
                    <a:pt x="37115" y="45667"/>
                  </a:lnTo>
                  <a:lnTo>
                    <a:pt x="37682" y="45177"/>
                  </a:lnTo>
                  <a:lnTo>
                    <a:pt x="38248" y="44686"/>
                  </a:lnTo>
                  <a:lnTo>
                    <a:pt x="38833" y="44214"/>
                  </a:lnTo>
                  <a:lnTo>
                    <a:pt x="39437" y="43761"/>
                  </a:lnTo>
                  <a:lnTo>
                    <a:pt x="40060" y="43308"/>
                  </a:lnTo>
                  <a:lnTo>
                    <a:pt x="40683" y="42855"/>
                  </a:lnTo>
                  <a:lnTo>
                    <a:pt x="41325" y="42439"/>
                  </a:lnTo>
                  <a:lnTo>
                    <a:pt x="41967" y="42005"/>
                  </a:lnTo>
                  <a:lnTo>
                    <a:pt x="42628" y="41590"/>
                  </a:lnTo>
                  <a:lnTo>
                    <a:pt x="43307" y="41193"/>
                  </a:lnTo>
                  <a:lnTo>
                    <a:pt x="43987" y="40816"/>
                  </a:lnTo>
                  <a:lnTo>
                    <a:pt x="44667" y="40419"/>
                  </a:lnTo>
                  <a:lnTo>
                    <a:pt x="45384" y="40061"/>
                  </a:lnTo>
                  <a:lnTo>
                    <a:pt x="46082" y="39702"/>
                  </a:lnTo>
                  <a:lnTo>
                    <a:pt x="46800" y="39343"/>
                  </a:lnTo>
                  <a:lnTo>
                    <a:pt x="47536" y="39003"/>
                  </a:lnTo>
                  <a:lnTo>
                    <a:pt x="48272" y="38682"/>
                  </a:lnTo>
                  <a:lnTo>
                    <a:pt x="49027" y="38361"/>
                  </a:lnTo>
                  <a:lnTo>
                    <a:pt x="49783" y="38059"/>
                  </a:lnTo>
                  <a:lnTo>
                    <a:pt x="50538" y="37757"/>
                  </a:lnTo>
                  <a:lnTo>
                    <a:pt x="51312" y="37474"/>
                  </a:lnTo>
                  <a:lnTo>
                    <a:pt x="52086" y="37191"/>
                  </a:lnTo>
                  <a:lnTo>
                    <a:pt x="52879" y="36927"/>
                  </a:lnTo>
                  <a:lnTo>
                    <a:pt x="53672" y="36681"/>
                  </a:lnTo>
                  <a:lnTo>
                    <a:pt x="54483" y="36436"/>
                  </a:lnTo>
                  <a:lnTo>
                    <a:pt x="55276" y="36190"/>
                  </a:lnTo>
                  <a:lnTo>
                    <a:pt x="56107" y="35964"/>
                  </a:lnTo>
                  <a:lnTo>
                    <a:pt x="56919" y="35756"/>
                  </a:lnTo>
                  <a:lnTo>
                    <a:pt x="57749" y="35719"/>
                  </a:lnTo>
                  <a:lnTo>
                    <a:pt x="58618" y="35700"/>
                  </a:lnTo>
                  <a:lnTo>
                    <a:pt x="59543" y="35737"/>
                  </a:lnTo>
                  <a:lnTo>
                    <a:pt x="60487" y="35813"/>
                  </a:lnTo>
                  <a:lnTo>
                    <a:pt x="61449" y="35926"/>
                  </a:lnTo>
                  <a:lnTo>
                    <a:pt x="62450" y="36077"/>
                  </a:lnTo>
                  <a:lnTo>
                    <a:pt x="63469" y="36247"/>
                  </a:lnTo>
                  <a:lnTo>
                    <a:pt x="64508" y="36455"/>
                  </a:lnTo>
                  <a:lnTo>
                    <a:pt x="65565" y="36700"/>
                  </a:lnTo>
                  <a:lnTo>
                    <a:pt x="66622" y="36983"/>
                  </a:lnTo>
                  <a:lnTo>
                    <a:pt x="67698" y="37285"/>
                  </a:lnTo>
                  <a:lnTo>
                    <a:pt x="68774" y="37625"/>
                  </a:lnTo>
                  <a:lnTo>
                    <a:pt x="69850" y="37984"/>
                  </a:lnTo>
                  <a:lnTo>
                    <a:pt x="70907" y="38380"/>
                  </a:lnTo>
                  <a:lnTo>
                    <a:pt x="71984" y="38796"/>
                  </a:lnTo>
                  <a:lnTo>
                    <a:pt x="73041" y="39249"/>
                  </a:lnTo>
                  <a:lnTo>
                    <a:pt x="73399" y="39834"/>
                  </a:lnTo>
                  <a:lnTo>
                    <a:pt x="73758" y="40457"/>
                  </a:lnTo>
                  <a:lnTo>
                    <a:pt x="74117" y="41118"/>
                  </a:lnTo>
                  <a:lnTo>
                    <a:pt x="74475" y="41816"/>
                  </a:lnTo>
                  <a:lnTo>
                    <a:pt x="74796" y="42534"/>
                  </a:lnTo>
                  <a:lnTo>
                    <a:pt x="75117" y="43289"/>
                  </a:lnTo>
                  <a:lnTo>
                    <a:pt x="75382" y="44044"/>
                  </a:lnTo>
                  <a:lnTo>
                    <a:pt x="75627" y="44818"/>
                  </a:lnTo>
                  <a:lnTo>
                    <a:pt x="75740" y="45214"/>
                  </a:lnTo>
                  <a:lnTo>
                    <a:pt x="75835" y="45592"/>
                  </a:lnTo>
                  <a:lnTo>
                    <a:pt x="75929" y="45988"/>
                  </a:lnTo>
                  <a:lnTo>
                    <a:pt x="75986" y="46385"/>
                  </a:lnTo>
                  <a:lnTo>
                    <a:pt x="76042" y="46781"/>
                  </a:lnTo>
                  <a:lnTo>
                    <a:pt x="76080" y="47159"/>
                  </a:lnTo>
                  <a:lnTo>
                    <a:pt x="76118" y="47555"/>
                  </a:lnTo>
                  <a:lnTo>
                    <a:pt x="76118" y="47933"/>
                  </a:lnTo>
                  <a:lnTo>
                    <a:pt x="76118" y="48310"/>
                  </a:lnTo>
                  <a:lnTo>
                    <a:pt x="76099" y="48707"/>
                  </a:lnTo>
                  <a:lnTo>
                    <a:pt x="76061" y="49066"/>
                  </a:lnTo>
                  <a:lnTo>
                    <a:pt x="75986" y="49443"/>
                  </a:lnTo>
                  <a:lnTo>
                    <a:pt x="75910" y="49802"/>
                  </a:lnTo>
                  <a:lnTo>
                    <a:pt x="75797" y="50160"/>
                  </a:lnTo>
                  <a:lnTo>
                    <a:pt x="75684" y="50519"/>
                  </a:lnTo>
                  <a:lnTo>
                    <a:pt x="75533" y="50859"/>
                  </a:lnTo>
                  <a:lnTo>
                    <a:pt x="75646" y="50670"/>
                  </a:lnTo>
                  <a:lnTo>
                    <a:pt x="75759" y="50444"/>
                  </a:lnTo>
                  <a:lnTo>
                    <a:pt x="75910" y="50142"/>
                  </a:lnTo>
                  <a:lnTo>
                    <a:pt x="76061" y="49745"/>
                  </a:lnTo>
                  <a:lnTo>
                    <a:pt x="76212" y="49254"/>
                  </a:lnTo>
                  <a:lnTo>
                    <a:pt x="76288" y="48971"/>
                  </a:lnTo>
                  <a:lnTo>
                    <a:pt x="76344" y="48688"/>
                  </a:lnTo>
                  <a:lnTo>
                    <a:pt x="76401" y="48367"/>
                  </a:lnTo>
                  <a:lnTo>
                    <a:pt x="76439" y="48027"/>
                  </a:lnTo>
                  <a:lnTo>
                    <a:pt x="76477" y="47669"/>
                  </a:lnTo>
                  <a:lnTo>
                    <a:pt x="76495" y="47291"/>
                  </a:lnTo>
                  <a:lnTo>
                    <a:pt x="76495" y="46895"/>
                  </a:lnTo>
                  <a:lnTo>
                    <a:pt x="76495" y="46460"/>
                  </a:lnTo>
                  <a:lnTo>
                    <a:pt x="76458" y="46026"/>
                  </a:lnTo>
                  <a:lnTo>
                    <a:pt x="76420" y="45573"/>
                  </a:lnTo>
                  <a:lnTo>
                    <a:pt x="76344" y="45082"/>
                  </a:lnTo>
                  <a:lnTo>
                    <a:pt x="76250" y="44572"/>
                  </a:lnTo>
                  <a:lnTo>
                    <a:pt x="76118" y="44063"/>
                  </a:lnTo>
                  <a:lnTo>
                    <a:pt x="75986" y="43515"/>
                  </a:lnTo>
                  <a:lnTo>
                    <a:pt x="75797" y="42968"/>
                  </a:lnTo>
                  <a:lnTo>
                    <a:pt x="75589" y="42383"/>
                  </a:lnTo>
                  <a:lnTo>
                    <a:pt x="75344" y="41778"/>
                  </a:lnTo>
                  <a:lnTo>
                    <a:pt x="75080" y="41174"/>
                  </a:lnTo>
                  <a:lnTo>
                    <a:pt x="74759" y="40533"/>
                  </a:lnTo>
                  <a:lnTo>
                    <a:pt x="74419" y="39872"/>
                  </a:lnTo>
                  <a:lnTo>
                    <a:pt x="75325" y="40325"/>
                  </a:lnTo>
                  <a:lnTo>
                    <a:pt x="76250" y="40778"/>
                  </a:lnTo>
                  <a:lnTo>
                    <a:pt x="77175" y="41269"/>
                  </a:lnTo>
                  <a:lnTo>
                    <a:pt x="78081" y="41797"/>
                  </a:lnTo>
                  <a:lnTo>
                    <a:pt x="78987" y="42345"/>
                  </a:lnTo>
                  <a:lnTo>
                    <a:pt x="79875" y="42930"/>
                  </a:lnTo>
                  <a:lnTo>
                    <a:pt x="80724" y="43553"/>
                  </a:lnTo>
                  <a:lnTo>
                    <a:pt x="81158" y="43874"/>
                  </a:lnTo>
                  <a:lnTo>
                    <a:pt x="81555" y="44195"/>
                  </a:lnTo>
                  <a:lnTo>
                    <a:pt x="81970" y="44535"/>
                  </a:lnTo>
                  <a:lnTo>
                    <a:pt x="82367" y="44893"/>
                  </a:lnTo>
                  <a:lnTo>
                    <a:pt x="82744" y="45252"/>
                  </a:lnTo>
                  <a:lnTo>
                    <a:pt x="83122" y="45611"/>
                  </a:lnTo>
                  <a:lnTo>
                    <a:pt x="83480" y="45988"/>
                  </a:lnTo>
                  <a:lnTo>
                    <a:pt x="83820" y="46366"/>
                  </a:lnTo>
                  <a:lnTo>
                    <a:pt x="84160" y="46762"/>
                  </a:lnTo>
                  <a:lnTo>
                    <a:pt x="84481" y="47178"/>
                  </a:lnTo>
                  <a:lnTo>
                    <a:pt x="84783" y="47593"/>
                  </a:lnTo>
                  <a:lnTo>
                    <a:pt x="85066" y="48008"/>
                  </a:lnTo>
                  <a:lnTo>
                    <a:pt x="85349" y="48461"/>
                  </a:lnTo>
                  <a:lnTo>
                    <a:pt x="85595" y="48896"/>
                  </a:lnTo>
                  <a:lnTo>
                    <a:pt x="85840" y="49368"/>
                  </a:lnTo>
                  <a:lnTo>
                    <a:pt x="86067" y="49840"/>
                  </a:lnTo>
                  <a:lnTo>
                    <a:pt x="86256" y="50312"/>
                  </a:lnTo>
                  <a:lnTo>
                    <a:pt x="86444" y="50802"/>
                  </a:lnTo>
                  <a:lnTo>
                    <a:pt x="86709" y="51557"/>
                  </a:lnTo>
                  <a:lnTo>
                    <a:pt x="87011" y="52294"/>
                  </a:lnTo>
                  <a:lnTo>
                    <a:pt x="87162" y="52634"/>
                  </a:lnTo>
                  <a:lnTo>
                    <a:pt x="87332" y="52973"/>
                  </a:lnTo>
                  <a:lnTo>
                    <a:pt x="87501" y="53313"/>
                  </a:lnTo>
                  <a:lnTo>
                    <a:pt x="87690" y="53634"/>
                  </a:lnTo>
                  <a:lnTo>
                    <a:pt x="87898" y="53955"/>
                  </a:lnTo>
                  <a:lnTo>
                    <a:pt x="88106" y="54257"/>
                  </a:lnTo>
                  <a:lnTo>
                    <a:pt x="88351" y="54559"/>
                  </a:lnTo>
                  <a:lnTo>
                    <a:pt x="88596" y="54842"/>
                  </a:lnTo>
                  <a:lnTo>
                    <a:pt x="88842" y="55144"/>
                  </a:lnTo>
                  <a:lnTo>
                    <a:pt x="89125" y="55409"/>
                  </a:lnTo>
                  <a:lnTo>
                    <a:pt x="89427" y="55673"/>
                  </a:lnTo>
                  <a:lnTo>
                    <a:pt x="89748" y="55937"/>
                  </a:lnTo>
                  <a:lnTo>
                    <a:pt x="89748" y="55937"/>
                  </a:lnTo>
                  <a:lnTo>
                    <a:pt x="89333" y="55163"/>
                  </a:lnTo>
                  <a:lnTo>
                    <a:pt x="88936" y="54351"/>
                  </a:lnTo>
                  <a:lnTo>
                    <a:pt x="88559" y="53502"/>
                  </a:lnTo>
                  <a:lnTo>
                    <a:pt x="88181" y="52634"/>
                  </a:lnTo>
                  <a:lnTo>
                    <a:pt x="88181" y="52615"/>
                  </a:lnTo>
                  <a:lnTo>
                    <a:pt x="87879" y="51841"/>
                  </a:lnTo>
                  <a:lnTo>
                    <a:pt x="87841" y="51709"/>
                  </a:lnTo>
                  <a:lnTo>
                    <a:pt x="87577" y="50991"/>
                  </a:lnTo>
                  <a:lnTo>
                    <a:pt x="87520" y="50783"/>
                  </a:lnTo>
                  <a:lnTo>
                    <a:pt x="87218" y="49858"/>
                  </a:lnTo>
                  <a:lnTo>
                    <a:pt x="87048" y="49292"/>
                  </a:lnTo>
                  <a:lnTo>
                    <a:pt x="87011" y="49235"/>
                  </a:lnTo>
                  <a:lnTo>
                    <a:pt x="86841" y="48782"/>
                  </a:lnTo>
                  <a:lnTo>
                    <a:pt x="86633" y="48329"/>
                  </a:lnTo>
                  <a:lnTo>
                    <a:pt x="86407" y="47838"/>
                  </a:lnTo>
                  <a:lnTo>
                    <a:pt x="86142" y="47348"/>
                  </a:lnTo>
                  <a:lnTo>
                    <a:pt x="87426" y="48027"/>
                  </a:lnTo>
                  <a:lnTo>
                    <a:pt x="88691" y="48688"/>
                  </a:lnTo>
                  <a:lnTo>
                    <a:pt x="89937" y="49311"/>
                  </a:lnTo>
                  <a:lnTo>
                    <a:pt x="91164" y="49896"/>
                  </a:lnTo>
                  <a:lnTo>
                    <a:pt x="92372" y="50463"/>
                  </a:lnTo>
                  <a:lnTo>
                    <a:pt x="93543" y="51010"/>
                  </a:lnTo>
                  <a:lnTo>
                    <a:pt x="94713" y="51520"/>
                  </a:lnTo>
                  <a:lnTo>
                    <a:pt x="95846" y="51992"/>
                  </a:lnTo>
                  <a:lnTo>
                    <a:pt x="96960" y="52464"/>
                  </a:lnTo>
                  <a:lnTo>
                    <a:pt x="98036" y="52898"/>
                  </a:lnTo>
                  <a:lnTo>
                    <a:pt x="99112" y="53294"/>
                  </a:lnTo>
                  <a:lnTo>
                    <a:pt x="100150" y="53691"/>
                  </a:lnTo>
                  <a:lnTo>
                    <a:pt x="101169" y="54049"/>
                  </a:lnTo>
                  <a:lnTo>
                    <a:pt x="102170" y="54389"/>
                  </a:lnTo>
                  <a:lnTo>
                    <a:pt x="103152" y="54710"/>
                  </a:lnTo>
                  <a:lnTo>
                    <a:pt x="104114" y="54993"/>
                  </a:lnTo>
                  <a:lnTo>
                    <a:pt x="105039" y="55277"/>
                  </a:lnTo>
                  <a:lnTo>
                    <a:pt x="105946" y="55522"/>
                  </a:lnTo>
                  <a:lnTo>
                    <a:pt x="106852" y="55767"/>
                  </a:lnTo>
                  <a:lnTo>
                    <a:pt x="107720" y="55975"/>
                  </a:lnTo>
                  <a:lnTo>
                    <a:pt x="108570" y="56183"/>
                  </a:lnTo>
                  <a:lnTo>
                    <a:pt x="109381" y="56353"/>
                  </a:lnTo>
                  <a:lnTo>
                    <a:pt x="110193" y="56522"/>
                  </a:lnTo>
                  <a:lnTo>
                    <a:pt x="110986" y="56674"/>
                  </a:lnTo>
                  <a:lnTo>
                    <a:pt x="111741" y="56806"/>
                  </a:lnTo>
                  <a:lnTo>
                    <a:pt x="112496" y="56919"/>
                  </a:lnTo>
                  <a:lnTo>
                    <a:pt x="113214" y="57013"/>
                  </a:lnTo>
                  <a:lnTo>
                    <a:pt x="113912" y="57108"/>
                  </a:lnTo>
                  <a:lnTo>
                    <a:pt x="115253" y="57240"/>
                  </a:lnTo>
                  <a:lnTo>
                    <a:pt x="116499" y="57315"/>
                  </a:lnTo>
                  <a:lnTo>
                    <a:pt x="117688" y="57372"/>
                  </a:lnTo>
                  <a:lnTo>
                    <a:pt x="118783" y="57372"/>
                  </a:lnTo>
                  <a:lnTo>
                    <a:pt x="119802" y="57334"/>
                  </a:lnTo>
                  <a:lnTo>
                    <a:pt x="120727" y="57278"/>
                  </a:lnTo>
                  <a:lnTo>
                    <a:pt x="121596" y="57202"/>
                  </a:lnTo>
                  <a:lnTo>
                    <a:pt x="122370" y="57089"/>
                  </a:lnTo>
                  <a:lnTo>
                    <a:pt x="123068" y="56976"/>
                  </a:lnTo>
                  <a:lnTo>
                    <a:pt x="123691" y="56862"/>
                  </a:lnTo>
                  <a:lnTo>
                    <a:pt x="124239" y="56730"/>
                  </a:lnTo>
                  <a:lnTo>
                    <a:pt x="124711" y="56598"/>
                  </a:lnTo>
                  <a:lnTo>
                    <a:pt x="125107" y="56485"/>
                  </a:lnTo>
                  <a:lnTo>
                    <a:pt x="125428" y="56371"/>
                  </a:lnTo>
                  <a:lnTo>
                    <a:pt x="125862" y="56202"/>
                  </a:lnTo>
                  <a:lnTo>
                    <a:pt x="126013" y="56145"/>
                  </a:lnTo>
                  <a:lnTo>
                    <a:pt x="125069" y="56296"/>
                  </a:lnTo>
                  <a:lnTo>
                    <a:pt x="124125" y="56428"/>
                  </a:lnTo>
                  <a:lnTo>
                    <a:pt x="123144" y="56504"/>
                  </a:lnTo>
                  <a:lnTo>
                    <a:pt x="122143" y="56560"/>
                  </a:lnTo>
                  <a:lnTo>
                    <a:pt x="121143" y="56579"/>
                  </a:lnTo>
                  <a:lnTo>
                    <a:pt x="120123" y="56579"/>
                  </a:lnTo>
                  <a:lnTo>
                    <a:pt x="119104" y="56541"/>
                  </a:lnTo>
                  <a:lnTo>
                    <a:pt x="118047" y="56466"/>
                  </a:lnTo>
                  <a:lnTo>
                    <a:pt x="116989" y="56371"/>
                  </a:lnTo>
                  <a:lnTo>
                    <a:pt x="115932" y="56258"/>
                  </a:lnTo>
                  <a:lnTo>
                    <a:pt x="114875" y="56107"/>
                  </a:lnTo>
                  <a:lnTo>
                    <a:pt x="113799" y="55937"/>
                  </a:lnTo>
                  <a:lnTo>
                    <a:pt x="112723" y="55748"/>
                  </a:lnTo>
                  <a:lnTo>
                    <a:pt x="111647" y="55541"/>
                  </a:lnTo>
                  <a:lnTo>
                    <a:pt x="110571" y="55295"/>
                  </a:lnTo>
                  <a:lnTo>
                    <a:pt x="109476" y="55050"/>
                  </a:lnTo>
                  <a:lnTo>
                    <a:pt x="108400" y="54786"/>
                  </a:lnTo>
                  <a:lnTo>
                    <a:pt x="107343" y="54503"/>
                  </a:lnTo>
                  <a:lnTo>
                    <a:pt x="106267" y="54200"/>
                  </a:lnTo>
                  <a:lnTo>
                    <a:pt x="105209" y="53880"/>
                  </a:lnTo>
                  <a:lnTo>
                    <a:pt x="104152" y="53559"/>
                  </a:lnTo>
                  <a:lnTo>
                    <a:pt x="103114" y="53219"/>
                  </a:lnTo>
                  <a:lnTo>
                    <a:pt x="102076" y="52860"/>
                  </a:lnTo>
                  <a:lnTo>
                    <a:pt x="101056" y="52501"/>
                  </a:lnTo>
                  <a:lnTo>
                    <a:pt x="100037" y="52143"/>
                  </a:lnTo>
                  <a:lnTo>
                    <a:pt x="99055" y="51765"/>
                  </a:lnTo>
                  <a:lnTo>
                    <a:pt x="97111" y="51010"/>
                  </a:lnTo>
                  <a:lnTo>
                    <a:pt x="95260" y="50236"/>
                  </a:lnTo>
                  <a:lnTo>
                    <a:pt x="93486" y="49481"/>
                  </a:lnTo>
                  <a:lnTo>
                    <a:pt x="94864" y="49481"/>
                  </a:lnTo>
                  <a:lnTo>
                    <a:pt x="96186" y="49462"/>
                  </a:lnTo>
                  <a:lnTo>
                    <a:pt x="97450" y="49405"/>
                  </a:lnTo>
                  <a:lnTo>
                    <a:pt x="98677" y="49330"/>
                  </a:lnTo>
                  <a:lnTo>
                    <a:pt x="99848" y="49235"/>
                  </a:lnTo>
                  <a:lnTo>
                    <a:pt x="100981" y="49122"/>
                  </a:lnTo>
                  <a:lnTo>
                    <a:pt x="102057" y="48990"/>
                  </a:lnTo>
                  <a:lnTo>
                    <a:pt x="103076" y="48839"/>
                  </a:lnTo>
                  <a:lnTo>
                    <a:pt x="104058" y="48688"/>
                  </a:lnTo>
                  <a:lnTo>
                    <a:pt x="105002" y="48499"/>
                  </a:lnTo>
                  <a:lnTo>
                    <a:pt x="105889" y="48310"/>
                  </a:lnTo>
                  <a:lnTo>
                    <a:pt x="106720" y="48103"/>
                  </a:lnTo>
                  <a:lnTo>
                    <a:pt x="107513" y="47895"/>
                  </a:lnTo>
                  <a:lnTo>
                    <a:pt x="108268" y="47687"/>
                  </a:lnTo>
                  <a:lnTo>
                    <a:pt x="108985" y="47461"/>
                  </a:lnTo>
                  <a:lnTo>
                    <a:pt x="109646" y="47253"/>
                  </a:lnTo>
                  <a:lnTo>
                    <a:pt x="110269" y="47027"/>
                  </a:lnTo>
                  <a:lnTo>
                    <a:pt x="110835" y="46800"/>
                  </a:lnTo>
                  <a:lnTo>
                    <a:pt x="111364" y="46574"/>
                  </a:lnTo>
                  <a:lnTo>
                    <a:pt x="111855" y="46366"/>
                  </a:lnTo>
                  <a:lnTo>
                    <a:pt x="112723" y="45969"/>
                  </a:lnTo>
                  <a:lnTo>
                    <a:pt x="113403" y="45592"/>
                  </a:lnTo>
                  <a:lnTo>
                    <a:pt x="113950" y="45290"/>
                  </a:lnTo>
                  <a:lnTo>
                    <a:pt x="114309" y="45063"/>
                  </a:lnTo>
                  <a:lnTo>
                    <a:pt x="114611" y="44837"/>
                  </a:lnTo>
                  <a:lnTo>
                    <a:pt x="114611" y="44837"/>
                  </a:lnTo>
                  <a:lnTo>
                    <a:pt x="113988" y="45195"/>
                  </a:lnTo>
                  <a:lnTo>
                    <a:pt x="113327" y="45535"/>
                  </a:lnTo>
                  <a:lnTo>
                    <a:pt x="112629" y="45856"/>
                  </a:lnTo>
                  <a:lnTo>
                    <a:pt x="111911" y="46139"/>
                  </a:lnTo>
                  <a:lnTo>
                    <a:pt x="111194" y="46423"/>
                  </a:lnTo>
                  <a:lnTo>
                    <a:pt x="110439" y="46668"/>
                  </a:lnTo>
                  <a:lnTo>
                    <a:pt x="109665" y="46913"/>
                  </a:lnTo>
                  <a:lnTo>
                    <a:pt x="108872" y="47121"/>
                  </a:lnTo>
                  <a:lnTo>
                    <a:pt x="108079" y="47329"/>
                  </a:lnTo>
                  <a:lnTo>
                    <a:pt x="107267" y="47499"/>
                  </a:lnTo>
                  <a:lnTo>
                    <a:pt x="106455" y="47669"/>
                  </a:lnTo>
                  <a:lnTo>
                    <a:pt x="105625" y="47820"/>
                  </a:lnTo>
                  <a:lnTo>
                    <a:pt x="104794" y="47952"/>
                  </a:lnTo>
                  <a:lnTo>
                    <a:pt x="103963" y="48084"/>
                  </a:lnTo>
                  <a:lnTo>
                    <a:pt x="103152" y="48178"/>
                  </a:lnTo>
                  <a:lnTo>
                    <a:pt x="102321" y="48273"/>
                  </a:lnTo>
                  <a:lnTo>
                    <a:pt x="101490" y="48348"/>
                  </a:lnTo>
                  <a:lnTo>
                    <a:pt x="100679" y="48424"/>
                  </a:lnTo>
                  <a:lnTo>
                    <a:pt x="99093" y="48537"/>
                  </a:lnTo>
                  <a:lnTo>
                    <a:pt x="97564" y="48594"/>
                  </a:lnTo>
                  <a:lnTo>
                    <a:pt x="96110" y="48631"/>
                  </a:lnTo>
                  <a:lnTo>
                    <a:pt x="94732" y="48631"/>
                  </a:lnTo>
                  <a:lnTo>
                    <a:pt x="93486" y="48612"/>
                  </a:lnTo>
                  <a:lnTo>
                    <a:pt x="92372" y="48556"/>
                  </a:lnTo>
                  <a:lnTo>
                    <a:pt x="91390" y="48499"/>
                  </a:lnTo>
                  <a:lnTo>
                    <a:pt x="90239" y="47952"/>
                  </a:lnTo>
                  <a:lnTo>
                    <a:pt x="89144" y="47404"/>
                  </a:lnTo>
                  <a:lnTo>
                    <a:pt x="88124" y="46895"/>
                  </a:lnTo>
                  <a:lnTo>
                    <a:pt x="87199" y="46385"/>
                  </a:lnTo>
                  <a:lnTo>
                    <a:pt x="86350" y="45932"/>
                  </a:lnTo>
                  <a:lnTo>
                    <a:pt x="85595" y="45498"/>
                  </a:lnTo>
                  <a:lnTo>
                    <a:pt x="84934" y="45101"/>
                  </a:lnTo>
                  <a:lnTo>
                    <a:pt x="84387" y="44742"/>
                  </a:lnTo>
                  <a:lnTo>
                    <a:pt x="83745" y="43968"/>
                  </a:lnTo>
                  <a:lnTo>
                    <a:pt x="83046" y="43175"/>
                  </a:lnTo>
                  <a:lnTo>
                    <a:pt x="82914" y="43043"/>
                  </a:lnTo>
                  <a:lnTo>
                    <a:pt x="82291" y="42401"/>
                  </a:lnTo>
                  <a:lnTo>
                    <a:pt x="82159" y="42269"/>
                  </a:lnTo>
                  <a:lnTo>
                    <a:pt x="81423" y="41571"/>
                  </a:lnTo>
                  <a:lnTo>
                    <a:pt x="81140" y="41325"/>
                  </a:lnTo>
                  <a:lnTo>
                    <a:pt x="80630" y="40872"/>
                  </a:lnTo>
                  <a:lnTo>
                    <a:pt x="80271" y="40570"/>
                  </a:lnTo>
                  <a:lnTo>
                    <a:pt x="79686" y="40098"/>
                  </a:lnTo>
                  <a:lnTo>
                    <a:pt x="79157" y="39683"/>
                  </a:lnTo>
                  <a:lnTo>
                    <a:pt x="78610" y="39305"/>
                  </a:lnTo>
                  <a:lnTo>
                    <a:pt x="78176" y="38984"/>
                  </a:lnTo>
                  <a:lnTo>
                    <a:pt x="77647" y="38626"/>
                  </a:lnTo>
                  <a:lnTo>
                    <a:pt x="77213" y="38343"/>
                  </a:lnTo>
                  <a:lnTo>
                    <a:pt x="76307" y="37795"/>
                  </a:lnTo>
                  <a:lnTo>
                    <a:pt x="75854" y="37531"/>
                  </a:lnTo>
                  <a:lnTo>
                    <a:pt x="75231" y="37191"/>
                  </a:lnTo>
                  <a:lnTo>
                    <a:pt x="74759" y="36946"/>
                  </a:lnTo>
                  <a:lnTo>
                    <a:pt x="73909" y="36511"/>
                  </a:lnTo>
                  <a:lnTo>
                    <a:pt x="73437" y="36304"/>
                  </a:lnTo>
                  <a:lnTo>
                    <a:pt x="72569" y="35907"/>
                  </a:lnTo>
                  <a:lnTo>
                    <a:pt x="72116" y="35737"/>
                  </a:lnTo>
                  <a:lnTo>
                    <a:pt x="71247" y="35398"/>
                  </a:lnTo>
                  <a:lnTo>
                    <a:pt x="70889" y="35265"/>
                  </a:lnTo>
                  <a:lnTo>
                    <a:pt x="70266" y="35058"/>
                  </a:lnTo>
                  <a:lnTo>
                    <a:pt x="69643" y="34850"/>
                  </a:lnTo>
                  <a:lnTo>
                    <a:pt x="69303" y="34756"/>
                  </a:lnTo>
                  <a:lnTo>
                    <a:pt x="68283" y="34473"/>
                  </a:lnTo>
                  <a:lnTo>
                    <a:pt x="67887" y="34359"/>
                  </a:lnTo>
                  <a:lnTo>
                    <a:pt x="67207" y="34208"/>
                  </a:lnTo>
                  <a:lnTo>
                    <a:pt x="66528" y="34057"/>
                  </a:lnTo>
                  <a:lnTo>
                    <a:pt x="66509" y="34057"/>
                  </a:lnTo>
                  <a:lnTo>
                    <a:pt x="67566" y="33944"/>
                  </a:lnTo>
                  <a:lnTo>
                    <a:pt x="68642" y="33868"/>
                  </a:lnTo>
                  <a:lnTo>
                    <a:pt x="69850" y="33774"/>
                  </a:lnTo>
                  <a:lnTo>
                    <a:pt x="71058" y="33717"/>
                  </a:lnTo>
                  <a:lnTo>
                    <a:pt x="72267" y="33680"/>
                  </a:lnTo>
                  <a:lnTo>
                    <a:pt x="73475" y="33661"/>
                  </a:lnTo>
                  <a:lnTo>
                    <a:pt x="74702" y="33642"/>
                  </a:lnTo>
                  <a:lnTo>
                    <a:pt x="75910" y="33661"/>
                  </a:lnTo>
                  <a:lnTo>
                    <a:pt x="77137" y="33699"/>
                  </a:lnTo>
                  <a:lnTo>
                    <a:pt x="78364" y="33755"/>
                  </a:lnTo>
                  <a:lnTo>
                    <a:pt x="79573" y="33831"/>
                  </a:lnTo>
                  <a:lnTo>
                    <a:pt x="80800" y="33925"/>
                  </a:lnTo>
                  <a:lnTo>
                    <a:pt x="82008" y="34038"/>
                  </a:lnTo>
                  <a:lnTo>
                    <a:pt x="83235" y="34170"/>
                  </a:lnTo>
                  <a:lnTo>
                    <a:pt x="84443" y="34322"/>
                  </a:lnTo>
                  <a:lnTo>
                    <a:pt x="85651" y="34491"/>
                  </a:lnTo>
                  <a:lnTo>
                    <a:pt x="86860" y="34680"/>
                  </a:lnTo>
                  <a:lnTo>
                    <a:pt x="88049" y="34888"/>
                  </a:lnTo>
                  <a:lnTo>
                    <a:pt x="89540" y="35152"/>
                  </a:lnTo>
                  <a:lnTo>
                    <a:pt x="90994" y="35379"/>
                  </a:lnTo>
                  <a:lnTo>
                    <a:pt x="92391" y="35567"/>
                  </a:lnTo>
                  <a:lnTo>
                    <a:pt x="93750" y="35737"/>
                  </a:lnTo>
                  <a:lnTo>
                    <a:pt x="95072" y="35851"/>
                  </a:lnTo>
                  <a:lnTo>
                    <a:pt x="96355" y="35945"/>
                  </a:lnTo>
                  <a:lnTo>
                    <a:pt x="97601" y="36002"/>
                  </a:lnTo>
                  <a:lnTo>
                    <a:pt x="98810" y="36039"/>
                  </a:lnTo>
                  <a:lnTo>
                    <a:pt x="99980" y="36039"/>
                  </a:lnTo>
                  <a:lnTo>
                    <a:pt x="101113" y="36021"/>
                  </a:lnTo>
                  <a:lnTo>
                    <a:pt x="102227" y="35964"/>
                  </a:lnTo>
                  <a:lnTo>
                    <a:pt x="103284" y="35888"/>
                  </a:lnTo>
                  <a:lnTo>
                    <a:pt x="104322" y="35794"/>
                  </a:lnTo>
                  <a:lnTo>
                    <a:pt x="105304" y="35662"/>
                  </a:lnTo>
                  <a:lnTo>
                    <a:pt x="106267" y="35511"/>
                  </a:lnTo>
                  <a:lnTo>
                    <a:pt x="107192" y="35341"/>
                  </a:lnTo>
                  <a:lnTo>
                    <a:pt x="108098" y="35152"/>
                  </a:lnTo>
                  <a:lnTo>
                    <a:pt x="108966" y="34945"/>
                  </a:lnTo>
                  <a:lnTo>
                    <a:pt x="109797" y="34718"/>
                  </a:lnTo>
                  <a:lnTo>
                    <a:pt x="110590" y="34473"/>
                  </a:lnTo>
                  <a:lnTo>
                    <a:pt x="111364" y="34208"/>
                  </a:lnTo>
                  <a:lnTo>
                    <a:pt x="112100" y="33925"/>
                  </a:lnTo>
                  <a:lnTo>
                    <a:pt x="112817" y="33642"/>
                  </a:lnTo>
                  <a:lnTo>
                    <a:pt x="113497" y="33340"/>
                  </a:lnTo>
                  <a:lnTo>
                    <a:pt x="114158" y="33019"/>
                  </a:lnTo>
                  <a:lnTo>
                    <a:pt x="114781" y="32679"/>
                  </a:lnTo>
                  <a:lnTo>
                    <a:pt x="115385" y="32339"/>
                  </a:lnTo>
                  <a:lnTo>
                    <a:pt x="115951" y="31999"/>
                  </a:lnTo>
                  <a:lnTo>
                    <a:pt x="116499" y="31641"/>
                  </a:lnTo>
                  <a:lnTo>
                    <a:pt x="117027" y="31263"/>
                  </a:lnTo>
                  <a:lnTo>
                    <a:pt x="117537" y="30905"/>
                  </a:lnTo>
                  <a:lnTo>
                    <a:pt x="118009" y="30527"/>
                  </a:lnTo>
                  <a:lnTo>
                    <a:pt x="118462" y="30131"/>
                  </a:lnTo>
                  <a:lnTo>
                    <a:pt x="118877" y="29753"/>
                  </a:lnTo>
                  <a:lnTo>
                    <a:pt x="119293" y="29357"/>
                  </a:lnTo>
                  <a:lnTo>
                    <a:pt x="119670" y="28979"/>
                  </a:lnTo>
                  <a:lnTo>
                    <a:pt x="120029" y="28582"/>
                  </a:lnTo>
                  <a:lnTo>
                    <a:pt x="120388" y="28186"/>
                  </a:lnTo>
                  <a:lnTo>
                    <a:pt x="120708" y="27808"/>
                  </a:lnTo>
                  <a:lnTo>
                    <a:pt x="121010" y="27431"/>
                  </a:lnTo>
                  <a:lnTo>
                    <a:pt x="121294" y="27034"/>
                  </a:lnTo>
                  <a:lnTo>
                    <a:pt x="121558" y="26657"/>
                  </a:lnTo>
                  <a:lnTo>
                    <a:pt x="122030" y="25940"/>
                  </a:lnTo>
                  <a:lnTo>
                    <a:pt x="122445" y="25222"/>
                  </a:lnTo>
                  <a:lnTo>
                    <a:pt x="122785" y="24561"/>
                  </a:lnTo>
                  <a:lnTo>
                    <a:pt x="123087" y="23957"/>
                  </a:lnTo>
                  <a:lnTo>
                    <a:pt x="123314" y="23391"/>
                  </a:lnTo>
                  <a:lnTo>
                    <a:pt x="123502" y="22900"/>
                  </a:lnTo>
                  <a:lnTo>
                    <a:pt x="123653" y="22466"/>
                  </a:lnTo>
                  <a:lnTo>
                    <a:pt x="123748" y="22126"/>
                  </a:lnTo>
                  <a:lnTo>
                    <a:pt x="123823" y="21881"/>
                  </a:lnTo>
                  <a:lnTo>
                    <a:pt x="123880" y="21654"/>
                  </a:lnTo>
                  <a:lnTo>
                    <a:pt x="122974" y="23032"/>
                  </a:lnTo>
                  <a:lnTo>
                    <a:pt x="122521" y="23693"/>
                  </a:lnTo>
                  <a:lnTo>
                    <a:pt x="122049" y="24373"/>
                  </a:lnTo>
                  <a:lnTo>
                    <a:pt x="121577" y="25033"/>
                  </a:lnTo>
                  <a:lnTo>
                    <a:pt x="121067" y="25675"/>
                  </a:lnTo>
                  <a:lnTo>
                    <a:pt x="120539" y="26298"/>
                  </a:lnTo>
                  <a:lnTo>
                    <a:pt x="119972" y="26921"/>
                  </a:lnTo>
                  <a:lnTo>
                    <a:pt x="119387" y="27525"/>
                  </a:lnTo>
                  <a:lnTo>
                    <a:pt x="118783" y="28111"/>
                  </a:lnTo>
                  <a:lnTo>
                    <a:pt x="118122" y="28677"/>
                  </a:lnTo>
                  <a:lnTo>
                    <a:pt x="117424" y="29224"/>
                  </a:lnTo>
                  <a:lnTo>
                    <a:pt x="117065" y="29470"/>
                  </a:lnTo>
                  <a:lnTo>
                    <a:pt x="116687" y="29734"/>
                  </a:lnTo>
                  <a:lnTo>
                    <a:pt x="116291" y="29979"/>
                  </a:lnTo>
                  <a:lnTo>
                    <a:pt x="115894" y="30225"/>
                  </a:lnTo>
                  <a:lnTo>
                    <a:pt x="115479" y="30451"/>
                  </a:lnTo>
                  <a:lnTo>
                    <a:pt x="115064" y="30697"/>
                  </a:lnTo>
                  <a:lnTo>
                    <a:pt x="114611" y="30905"/>
                  </a:lnTo>
                  <a:lnTo>
                    <a:pt x="114158" y="31131"/>
                  </a:lnTo>
                  <a:lnTo>
                    <a:pt x="113705" y="31339"/>
                  </a:lnTo>
                  <a:lnTo>
                    <a:pt x="113214" y="31528"/>
                  </a:lnTo>
                  <a:lnTo>
                    <a:pt x="112723" y="31716"/>
                  </a:lnTo>
                  <a:lnTo>
                    <a:pt x="112194" y="31905"/>
                  </a:lnTo>
                  <a:lnTo>
                    <a:pt x="111666" y="32075"/>
                  </a:lnTo>
                  <a:lnTo>
                    <a:pt x="111118" y="32245"/>
                  </a:lnTo>
                  <a:lnTo>
                    <a:pt x="110571" y="32396"/>
                  </a:lnTo>
                  <a:lnTo>
                    <a:pt x="109986" y="32528"/>
                  </a:lnTo>
                  <a:lnTo>
                    <a:pt x="109381" y="32679"/>
                  </a:lnTo>
                  <a:lnTo>
                    <a:pt x="108758" y="32792"/>
                  </a:lnTo>
                  <a:lnTo>
                    <a:pt x="108135" y="32906"/>
                  </a:lnTo>
                  <a:lnTo>
                    <a:pt x="107475" y="33019"/>
                  </a:lnTo>
                  <a:lnTo>
                    <a:pt x="106795" y="33113"/>
                  </a:lnTo>
                  <a:lnTo>
                    <a:pt x="106116" y="33208"/>
                  </a:lnTo>
                  <a:lnTo>
                    <a:pt x="105398" y="33283"/>
                  </a:lnTo>
                  <a:lnTo>
                    <a:pt x="104662" y="33340"/>
                  </a:lnTo>
                  <a:lnTo>
                    <a:pt x="103907" y="33396"/>
                  </a:lnTo>
                  <a:lnTo>
                    <a:pt x="103133" y="33434"/>
                  </a:lnTo>
                  <a:lnTo>
                    <a:pt x="102321" y="33453"/>
                  </a:lnTo>
                  <a:lnTo>
                    <a:pt x="101490" y="33472"/>
                  </a:lnTo>
                  <a:lnTo>
                    <a:pt x="99791" y="33472"/>
                  </a:lnTo>
                  <a:lnTo>
                    <a:pt x="98885" y="33453"/>
                  </a:lnTo>
                  <a:lnTo>
                    <a:pt x="97979" y="33415"/>
                  </a:lnTo>
                  <a:lnTo>
                    <a:pt x="97035" y="33359"/>
                  </a:lnTo>
                  <a:lnTo>
                    <a:pt x="96053" y="33302"/>
                  </a:lnTo>
                  <a:lnTo>
                    <a:pt x="95072" y="33227"/>
                  </a:lnTo>
                  <a:lnTo>
                    <a:pt x="94052" y="33151"/>
                  </a:lnTo>
                  <a:lnTo>
                    <a:pt x="92995" y="33038"/>
                  </a:lnTo>
                  <a:lnTo>
                    <a:pt x="91938" y="32925"/>
                  </a:lnTo>
                  <a:lnTo>
                    <a:pt x="89691" y="32641"/>
                  </a:lnTo>
                  <a:lnTo>
                    <a:pt x="89144" y="32566"/>
                  </a:lnTo>
                  <a:lnTo>
                    <a:pt x="88596" y="32471"/>
                  </a:lnTo>
                  <a:lnTo>
                    <a:pt x="87483" y="32302"/>
                  </a:lnTo>
                  <a:lnTo>
                    <a:pt x="86841" y="32207"/>
                  </a:lnTo>
                  <a:lnTo>
                    <a:pt x="85217" y="31981"/>
                  </a:lnTo>
                  <a:lnTo>
                    <a:pt x="84594" y="31905"/>
                  </a:lnTo>
                  <a:lnTo>
                    <a:pt x="82499" y="31660"/>
                  </a:lnTo>
                  <a:lnTo>
                    <a:pt x="82140" y="31622"/>
                  </a:lnTo>
                  <a:lnTo>
                    <a:pt x="80403" y="31471"/>
                  </a:lnTo>
                  <a:lnTo>
                    <a:pt x="79724" y="31414"/>
                  </a:lnTo>
                  <a:lnTo>
                    <a:pt x="78232" y="31301"/>
                  </a:lnTo>
                  <a:lnTo>
                    <a:pt x="77628" y="31263"/>
                  </a:lnTo>
                  <a:lnTo>
                    <a:pt x="75703" y="31169"/>
                  </a:lnTo>
                  <a:lnTo>
                    <a:pt x="75098" y="31150"/>
                  </a:lnTo>
                  <a:lnTo>
                    <a:pt x="73739" y="31131"/>
                  </a:lnTo>
                  <a:lnTo>
                    <a:pt x="72984" y="31112"/>
                  </a:lnTo>
                  <a:lnTo>
                    <a:pt x="71700" y="31112"/>
                  </a:lnTo>
                  <a:lnTo>
                    <a:pt x="71040" y="31131"/>
                  </a:lnTo>
                  <a:lnTo>
                    <a:pt x="69322" y="31169"/>
                  </a:lnTo>
                  <a:lnTo>
                    <a:pt x="68548" y="31207"/>
                  </a:lnTo>
                  <a:lnTo>
                    <a:pt x="67490" y="31263"/>
                  </a:lnTo>
                  <a:lnTo>
                    <a:pt x="66660" y="31301"/>
                  </a:lnTo>
                  <a:lnTo>
                    <a:pt x="65640" y="31395"/>
                  </a:lnTo>
                  <a:lnTo>
                    <a:pt x="64338" y="31509"/>
                  </a:lnTo>
                  <a:lnTo>
                    <a:pt x="63356" y="31603"/>
                  </a:lnTo>
                  <a:lnTo>
                    <a:pt x="62431" y="31716"/>
                  </a:lnTo>
                  <a:lnTo>
                    <a:pt x="61676" y="31811"/>
                  </a:lnTo>
                  <a:lnTo>
                    <a:pt x="60732" y="31943"/>
                  </a:lnTo>
                  <a:lnTo>
                    <a:pt x="60128" y="32037"/>
                  </a:lnTo>
                  <a:lnTo>
                    <a:pt x="59184" y="32188"/>
                  </a:lnTo>
                  <a:lnTo>
                    <a:pt x="58278" y="32358"/>
                  </a:lnTo>
                  <a:lnTo>
                    <a:pt x="57787" y="32453"/>
                  </a:lnTo>
                  <a:lnTo>
                    <a:pt x="56768" y="32660"/>
                  </a:lnTo>
                  <a:lnTo>
                    <a:pt x="56296" y="32755"/>
                  </a:lnTo>
                  <a:lnTo>
                    <a:pt x="55427" y="32962"/>
                  </a:lnTo>
                  <a:lnTo>
                    <a:pt x="54559" y="33170"/>
                  </a:lnTo>
                  <a:lnTo>
                    <a:pt x="53690" y="33378"/>
                  </a:lnTo>
                  <a:lnTo>
                    <a:pt x="52860" y="33604"/>
                  </a:lnTo>
                  <a:lnTo>
                    <a:pt x="52633" y="33661"/>
                  </a:lnTo>
                  <a:lnTo>
                    <a:pt x="51538" y="33982"/>
                  </a:lnTo>
                  <a:lnTo>
                    <a:pt x="51331" y="34057"/>
                  </a:lnTo>
                  <a:lnTo>
                    <a:pt x="50462" y="34322"/>
                  </a:lnTo>
                  <a:lnTo>
                    <a:pt x="49613" y="34605"/>
                  </a:lnTo>
                  <a:lnTo>
                    <a:pt x="48782" y="34907"/>
                  </a:lnTo>
                  <a:lnTo>
                    <a:pt x="47951" y="35209"/>
                  </a:lnTo>
                  <a:lnTo>
                    <a:pt x="47876" y="35228"/>
                  </a:lnTo>
                  <a:lnTo>
                    <a:pt x="46743" y="35662"/>
                  </a:lnTo>
                  <a:lnTo>
                    <a:pt x="45648" y="36134"/>
                  </a:lnTo>
                  <a:lnTo>
                    <a:pt x="44553" y="36606"/>
                  </a:lnTo>
                  <a:lnTo>
                    <a:pt x="43496" y="37116"/>
                  </a:lnTo>
                  <a:lnTo>
                    <a:pt x="44025" y="36398"/>
                  </a:lnTo>
                  <a:lnTo>
                    <a:pt x="44591" y="35681"/>
                  </a:lnTo>
                  <a:lnTo>
                    <a:pt x="45157" y="34982"/>
                  </a:lnTo>
                  <a:lnTo>
                    <a:pt x="45743" y="34322"/>
                  </a:lnTo>
                  <a:lnTo>
                    <a:pt x="46309" y="33699"/>
                  </a:lnTo>
                  <a:lnTo>
                    <a:pt x="46592" y="33434"/>
                  </a:lnTo>
                  <a:lnTo>
                    <a:pt x="46875" y="33189"/>
                  </a:lnTo>
                  <a:lnTo>
                    <a:pt x="47140" y="32962"/>
                  </a:lnTo>
                  <a:lnTo>
                    <a:pt x="47385" y="32773"/>
                  </a:lnTo>
                  <a:lnTo>
                    <a:pt x="47649" y="32604"/>
                  </a:lnTo>
                  <a:lnTo>
                    <a:pt x="47876" y="32490"/>
                  </a:lnTo>
                  <a:lnTo>
                    <a:pt x="48461" y="32207"/>
                  </a:lnTo>
                  <a:lnTo>
                    <a:pt x="49046" y="31924"/>
                  </a:lnTo>
                  <a:lnTo>
                    <a:pt x="49613" y="31622"/>
                  </a:lnTo>
                  <a:lnTo>
                    <a:pt x="50198" y="31320"/>
                  </a:lnTo>
                  <a:lnTo>
                    <a:pt x="50783" y="30999"/>
                  </a:lnTo>
                  <a:lnTo>
                    <a:pt x="51350" y="30659"/>
                  </a:lnTo>
                  <a:lnTo>
                    <a:pt x="52501" y="29942"/>
                  </a:lnTo>
                  <a:lnTo>
                    <a:pt x="53634" y="29187"/>
                  </a:lnTo>
                  <a:lnTo>
                    <a:pt x="54748" y="28394"/>
                  </a:lnTo>
                  <a:lnTo>
                    <a:pt x="55861" y="27563"/>
                  </a:lnTo>
                  <a:lnTo>
                    <a:pt x="56938" y="26676"/>
                  </a:lnTo>
                  <a:lnTo>
                    <a:pt x="58014" y="25770"/>
                  </a:lnTo>
                  <a:lnTo>
                    <a:pt x="59052" y="24826"/>
                  </a:lnTo>
                  <a:lnTo>
                    <a:pt x="60071" y="23844"/>
                  </a:lnTo>
                  <a:lnTo>
                    <a:pt x="61053" y="22843"/>
                  </a:lnTo>
                  <a:lnTo>
                    <a:pt x="62016" y="21805"/>
                  </a:lnTo>
                  <a:lnTo>
                    <a:pt x="62941" y="20748"/>
                  </a:lnTo>
                  <a:lnTo>
                    <a:pt x="63809" y="19653"/>
                  </a:lnTo>
                  <a:lnTo>
                    <a:pt x="64659" y="18558"/>
                  </a:lnTo>
                  <a:lnTo>
                    <a:pt x="65074" y="17992"/>
                  </a:lnTo>
                  <a:lnTo>
                    <a:pt x="65452" y="17444"/>
                  </a:lnTo>
                  <a:lnTo>
                    <a:pt x="65848" y="16878"/>
                  </a:lnTo>
                  <a:lnTo>
                    <a:pt x="66226" y="16293"/>
                  </a:lnTo>
                  <a:lnTo>
                    <a:pt x="66584" y="15726"/>
                  </a:lnTo>
                  <a:lnTo>
                    <a:pt x="66924" y="15141"/>
                  </a:lnTo>
                  <a:lnTo>
                    <a:pt x="67264" y="14575"/>
                  </a:lnTo>
                  <a:lnTo>
                    <a:pt x="67585" y="13990"/>
                  </a:lnTo>
                  <a:lnTo>
                    <a:pt x="67887" y="13404"/>
                  </a:lnTo>
                  <a:lnTo>
                    <a:pt x="68189" y="12819"/>
                  </a:lnTo>
                  <a:lnTo>
                    <a:pt x="68472" y="12234"/>
                  </a:lnTo>
                  <a:lnTo>
                    <a:pt x="68736" y="11649"/>
                  </a:lnTo>
                  <a:lnTo>
                    <a:pt x="69001" y="11044"/>
                  </a:lnTo>
                  <a:lnTo>
                    <a:pt x="69227" y="10459"/>
                  </a:lnTo>
                  <a:lnTo>
                    <a:pt x="69454" y="9874"/>
                  </a:lnTo>
                  <a:lnTo>
                    <a:pt x="69661" y="9270"/>
                  </a:lnTo>
                  <a:lnTo>
                    <a:pt x="69850" y="8685"/>
                  </a:lnTo>
                  <a:lnTo>
                    <a:pt x="70039" y="8099"/>
                  </a:lnTo>
                  <a:lnTo>
                    <a:pt x="70190" y="7495"/>
                  </a:lnTo>
                  <a:lnTo>
                    <a:pt x="70341" y="6910"/>
                  </a:lnTo>
                  <a:lnTo>
                    <a:pt x="70454" y="6325"/>
                  </a:lnTo>
                  <a:lnTo>
                    <a:pt x="70568" y="5740"/>
                  </a:lnTo>
                  <a:lnTo>
                    <a:pt x="70662" y="5154"/>
                  </a:lnTo>
                  <a:lnTo>
                    <a:pt x="70719" y="4569"/>
                  </a:lnTo>
                  <a:lnTo>
                    <a:pt x="70775" y="3984"/>
                  </a:lnTo>
                  <a:lnTo>
                    <a:pt x="70813" y="3399"/>
                  </a:lnTo>
                  <a:lnTo>
                    <a:pt x="70832" y="2832"/>
                  </a:lnTo>
                  <a:lnTo>
                    <a:pt x="70832" y="2247"/>
                  </a:lnTo>
                  <a:lnTo>
                    <a:pt x="70794" y="1681"/>
                  </a:lnTo>
                  <a:lnTo>
                    <a:pt x="70756" y="1114"/>
                  </a:lnTo>
                  <a:lnTo>
                    <a:pt x="70700" y="548"/>
                  </a:lnTo>
                  <a:lnTo>
                    <a:pt x="7060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42" name="Google Shape;2542;p31"/>
            <p:cNvGrpSpPr/>
            <p:nvPr/>
          </p:nvGrpSpPr>
          <p:grpSpPr>
            <a:xfrm>
              <a:off x="2464214" y="951103"/>
              <a:ext cx="314426" cy="304947"/>
              <a:chOff x="5013725" y="2633775"/>
              <a:chExt cx="422900" cy="410150"/>
            </a:xfrm>
          </p:grpSpPr>
          <p:sp>
            <p:nvSpPr>
              <p:cNvPr id="2543" name="Google Shape;2543;p31"/>
              <p:cNvSpPr/>
              <p:nvPr/>
            </p:nvSpPr>
            <p:spPr>
              <a:xfrm>
                <a:off x="5013725" y="2633775"/>
                <a:ext cx="422900" cy="410150"/>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4" name="Google Shape;2544;p31"/>
              <p:cNvSpPr/>
              <p:nvPr/>
            </p:nvSpPr>
            <p:spPr>
              <a:xfrm>
                <a:off x="5179850" y="2778200"/>
                <a:ext cx="79300" cy="78850"/>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45" name="Google Shape;2545;p31"/>
            <p:cNvGrpSpPr/>
            <p:nvPr/>
          </p:nvGrpSpPr>
          <p:grpSpPr>
            <a:xfrm>
              <a:off x="2497939" y="1763378"/>
              <a:ext cx="314426" cy="304947"/>
              <a:chOff x="5013725" y="2633775"/>
              <a:chExt cx="422900" cy="410150"/>
            </a:xfrm>
          </p:grpSpPr>
          <p:sp>
            <p:nvSpPr>
              <p:cNvPr id="2546" name="Google Shape;2546;p31"/>
              <p:cNvSpPr/>
              <p:nvPr/>
            </p:nvSpPr>
            <p:spPr>
              <a:xfrm>
                <a:off x="5013725" y="2633775"/>
                <a:ext cx="422900" cy="410150"/>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7" name="Google Shape;2547;p31"/>
              <p:cNvSpPr/>
              <p:nvPr/>
            </p:nvSpPr>
            <p:spPr>
              <a:xfrm>
                <a:off x="5179850" y="2778200"/>
                <a:ext cx="79300" cy="78850"/>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48" name="Google Shape;2548;p31"/>
            <p:cNvSpPr/>
            <p:nvPr/>
          </p:nvSpPr>
          <p:spPr>
            <a:xfrm rot="5209801">
              <a:off x="1218720" y="419375"/>
              <a:ext cx="192106" cy="240257"/>
            </a:xfrm>
            <a:custGeom>
              <a:avLst/>
              <a:gdLst/>
              <a:ahLst/>
              <a:cxnLst/>
              <a:rect l="l" t="t" r="r" b="b"/>
              <a:pathLst>
                <a:path w="7684" h="9610" extrusionOk="0">
                  <a:moveTo>
                    <a:pt x="5097" y="1"/>
                  </a:moveTo>
                  <a:lnTo>
                    <a:pt x="4588" y="114"/>
                  </a:lnTo>
                  <a:lnTo>
                    <a:pt x="4399" y="2096"/>
                  </a:lnTo>
                  <a:lnTo>
                    <a:pt x="3889" y="246"/>
                  </a:lnTo>
                  <a:lnTo>
                    <a:pt x="2889" y="869"/>
                  </a:lnTo>
                  <a:lnTo>
                    <a:pt x="3681" y="2568"/>
                  </a:lnTo>
                  <a:lnTo>
                    <a:pt x="4229" y="3814"/>
                  </a:lnTo>
                  <a:lnTo>
                    <a:pt x="4399" y="4248"/>
                  </a:lnTo>
                  <a:lnTo>
                    <a:pt x="4512" y="4569"/>
                  </a:lnTo>
                  <a:lnTo>
                    <a:pt x="4550" y="4777"/>
                  </a:lnTo>
                  <a:lnTo>
                    <a:pt x="4550" y="4834"/>
                  </a:lnTo>
                  <a:lnTo>
                    <a:pt x="4531" y="4871"/>
                  </a:lnTo>
                  <a:lnTo>
                    <a:pt x="4512" y="4871"/>
                  </a:lnTo>
                  <a:lnTo>
                    <a:pt x="4455" y="4834"/>
                  </a:lnTo>
                  <a:lnTo>
                    <a:pt x="4304" y="4664"/>
                  </a:lnTo>
                  <a:lnTo>
                    <a:pt x="4097" y="4399"/>
                  </a:lnTo>
                  <a:lnTo>
                    <a:pt x="3832" y="4003"/>
                  </a:lnTo>
                  <a:lnTo>
                    <a:pt x="3077" y="2832"/>
                  </a:lnTo>
                  <a:lnTo>
                    <a:pt x="2077" y="1190"/>
                  </a:lnTo>
                  <a:lnTo>
                    <a:pt x="1322" y="1662"/>
                  </a:lnTo>
                  <a:lnTo>
                    <a:pt x="1548" y="2228"/>
                  </a:lnTo>
                  <a:lnTo>
                    <a:pt x="925" y="2134"/>
                  </a:lnTo>
                  <a:lnTo>
                    <a:pt x="680" y="2436"/>
                  </a:lnTo>
                  <a:lnTo>
                    <a:pt x="548" y="2625"/>
                  </a:lnTo>
                  <a:lnTo>
                    <a:pt x="434" y="2832"/>
                  </a:lnTo>
                  <a:lnTo>
                    <a:pt x="302" y="3116"/>
                  </a:lnTo>
                  <a:lnTo>
                    <a:pt x="208" y="3380"/>
                  </a:lnTo>
                  <a:lnTo>
                    <a:pt x="132" y="3625"/>
                  </a:lnTo>
                  <a:lnTo>
                    <a:pt x="76" y="3833"/>
                  </a:lnTo>
                  <a:lnTo>
                    <a:pt x="1529" y="4362"/>
                  </a:lnTo>
                  <a:lnTo>
                    <a:pt x="0" y="4645"/>
                  </a:lnTo>
                  <a:lnTo>
                    <a:pt x="95" y="5532"/>
                  </a:lnTo>
                  <a:lnTo>
                    <a:pt x="1963" y="5192"/>
                  </a:lnTo>
                  <a:lnTo>
                    <a:pt x="3304" y="4985"/>
                  </a:lnTo>
                  <a:lnTo>
                    <a:pt x="3776" y="4928"/>
                  </a:lnTo>
                  <a:lnTo>
                    <a:pt x="4116" y="4890"/>
                  </a:lnTo>
                  <a:lnTo>
                    <a:pt x="4323" y="4890"/>
                  </a:lnTo>
                  <a:lnTo>
                    <a:pt x="4361" y="4909"/>
                  </a:lnTo>
                  <a:lnTo>
                    <a:pt x="4380" y="4909"/>
                  </a:lnTo>
                  <a:lnTo>
                    <a:pt x="4380" y="4947"/>
                  </a:lnTo>
                  <a:lnTo>
                    <a:pt x="4323" y="4966"/>
                  </a:lnTo>
                  <a:lnTo>
                    <a:pt x="4134" y="5060"/>
                  </a:lnTo>
                  <a:lnTo>
                    <a:pt x="3814" y="5173"/>
                  </a:lnTo>
                  <a:lnTo>
                    <a:pt x="3342" y="5306"/>
                  </a:lnTo>
                  <a:lnTo>
                    <a:pt x="2020" y="5683"/>
                  </a:lnTo>
                  <a:lnTo>
                    <a:pt x="151" y="6174"/>
                  </a:lnTo>
                  <a:lnTo>
                    <a:pt x="378" y="6797"/>
                  </a:lnTo>
                  <a:lnTo>
                    <a:pt x="1322" y="6627"/>
                  </a:lnTo>
                  <a:lnTo>
                    <a:pt x="623" y="7269"/>
                  </a:lnTo>
                  <a:lnTo>
                    <a:pt x="736" y="7458"/>
                  </a:lnTo>
                  <a:lnTo>
                    <a:pt x="869" y="7646"/>
                  </a:lnTo>
                  <a:lnTo>
                    <a:pt x="1038" y="7854"/>
                  </a:lnTo>
                  <a:lnTo>
                    <a:pt x="1208" y="8062"/>
                  </a:lnTo>
                  <a:lnTo>
                    <a:pt x="1378" y="8232"/>
                  </a:lnTo>
                  <a:lnTo>
                    <a:pt x="1548" y="8383"/>
                  </a:lnTo>
                  <a:lnTo>
                    <a:pt x="1869" y="8647"/>
                  </a:lnTo>
                  <a:lnTo>
                    <a:pt x="2851" y="7797"/>
                  </a:lnTo>
                  <a:lnTo>
                    <a:pt x="2473" y="9025"/>
                  </a:lnTo>
                  <a:lnTo>
                    <a:pt x="3115" y="9308"/>
                  </a:lnTo>
                  <a:lnTo>
                    <a:pt x="3644" y="8118"/>
                  </a:lnTo>
                  <a:lnTo>
                    <a:pt x="3946" y="9459"/>
                  </a:lnTo>
                  <a:lnTo>
                    <a:pt x="4739" y="9610"/>
                  </a:lnTo>
                  <a:lnTo>
                    <a:pt x="4569" y="5003"/>
                  </a:lnTo>
                  <a:lnTo>
                    <a:pt x="7684" y="1096"/>
                  </a:lnTo>
                  <a:lnTo>
                    <a:pt x="7684" y="1096"/>
                  </a:lnTo>
                  <a:lnTo>
                    <a:pt x="6475" y="1719"/>
                  </a:lnTo>
                  <a:lnTo>
                    <a:pt x="7117" y="718"/>
                  </a:lnTo>
                  <a:lnTo>
                    <a:pt x="6098" y="76"/>
                  </a:lnTo>
                  <a:lnTo>
                    <a:pt x="5154" y="1228"/>
                  </a:lnTo>
                  <a:lnTo>
                    <a:pt x="509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49" name="Google Shape;2549;p31"/>
            <p:cNvGrpSpPr/>
            <p:nvPr/>
          </p:nvGrpSpPr>
          <p:grpSpPr>
            <a:xfrm>
              <a:off x="1357005" y="1640480"/>
              <a:ext cx="174066" cy="168818"/>
              <a:chOff x="5013725" y="2633775"/>
              <a:chExt cx="422900" cy="410150"/>
            </a:xfrm>
          </p:grpSpPr>
          <p:sp>
            <p:nvSpPr>
              <p:cNvPr id="2550" name="Google Shape;2550;p31"/>
              <p:cNvSpPr/>
              <p:nvPr/>
            </p:nvSpPr>
            <p:spPr>
              <a:xfrm>
                <a:off x="5013725" y="2633775"/>
                <a:ext cx="422900" cy="410150"/>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1" name="Google Shape;2551;p31"/>
              <p:cNvSpPr/>
              <p:nvPr/>
            </p:nvSpPr>
            <p:spPr>
              <a:xfrm>
                <a:off x="5179850" y="2778200"/>
                <a:ext cx="79300" cy="78850"/>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2" name="Google Shape;2552;p31"/>
            <p:cNvSpPr/>
            <p:nvPr/>
          </p:nvSpPr>
          <p:spPr>
            <a:xfrm rot="6625155">
              <a:off x="2279667" y="1485809"/>
              <a:ext cx="192107" cy="240259"/>
            </a:xfrm>
            <a:custGeom>
              <a:avLst/>
              <a:gdLst/>
              <a:ahLst/>
              <a:cxnLst/>
              <a:rect l="l" t="t" r="r" b="b"/>
              <a:pathLst>
                <a:path w="7684" h="9610" extrusionOk="0">
                  <a:moveTo>
                    <a:pt x="5097" y="1"/>
                  </a:moveTo>
                  <a:lnTo>
                    <a:pt x="4588" y="114"/>
                  </a:lnTo>
                  <a:lnTo>
                    <a:pt x="4399" y="2096"/>
                  </a:lnTo>
                  <a:lnTo>
                    <a:pt x="3889" y="246"/>
                  </a:lnTo>
                  <a:lnTo>
                    <a:pt x="2889" y="869"/>
                  </a:lnTo>
                  <a:lnTo>
                    <a:pt x="3681" y="2568"/>
                  </a:lnTo>
                  <a:lnTo>
                    <a:pt x="4229" y="3814"/>
                  </a:lnTo>
                  <a:lnTo>
                    <a:pt x="4399" y="4248"/>
                  </a:lnTo>
                  <a:lnTo>
                    <a:pt x="4512" y="4569"/>
                  </a:lnTo>
                  <a:lnTo>
                    <a:pt x="4550" y="4777"/>
                  </a:lnTo>
                  <a:lnTo>
                    <a:pt x="4550" y="4834"/>
                  </a:lnTo>
                  <a:lnTo>
                    <a:pt x="4531" y="4871"/>
                  </a:lnTo>
                  <a:lnTo>
                    <a:pt x="4512" y="4871"/>
                  </a:lnTo>
                  <a:lnTo>
                    <a:pt x="4455" y="4834"/>
                  </a:lnTo>
                  <a:lnTo>
                    <a:pt x="4304" y="4664"/>
                  </a:lnTo>
                  <a:lnTo>
                    <a:pt x="4097" y="4399"/>
                  </a:lnTo>
                  <a:lnTo>
                    <a:pt x="3832" y="4003"/>
                  </a:lnTo>
                  <a:lnTo>
                    <a:pt x="3077" y="2832"/>
                  </a:lnTo>
                  <a:lnTo>
                    <a:pt x="2077" y="1190"/>
                  </a:lnTo>
                  <a:lnTo>
                    <a:pt x="1322" y="1662"/>
                  </a:lnTo>
                  <a:lnTo>
                    <a:pt x="1548" y="2228"/>
                  </a:lnTo>
                  <a:lnTo>
                    <a:pt x="925" y="2134"/>
                  </a:lnTo>
                  <a:lnTo>
                    <a:pt x="680" y="2436"/>
                  </a:lnTo>
                  <a:lnTo>
                    <a:pt x="548" y="2625"/>
                  </a:lnTo>
                  <a:lnTo>
                    <a:pt x="434" y="2832"/>
                  </a:lnTo>
                  <a:lnTo>
                    <a:pt x="302" y="3116"/>
                  </a:lnTo>
                  <a:lnTo>
                    <a:pt x="208" y="3380"/>
                  </a:lnTo>
                  <a:lnTo>
                    <a:pt x="132" y="3625"/>
                  </a:lnTo>
                  <a:lnTo>
                    <a:pt x="76" y="3833"/>
                  </a:lnTo>
                  <a:lnTo>
                    <a:pt x="1529" y="4362"/>
                  </a:lnTo>
                  <a:lnTo>
                    <a:pt x="0" y="4645"/>
                  </a:lnTo>
                  <a:lnTo>
                    <a:pt x="95" y="5532"/>
                  </a:lnTo>
                  <a:lnTo>
                    <a:pt x="1963" y="5192"/>
                  </a:lnTo>
                  <a:lnTo>
                    <a:pt x="3304" y="4985"/>
                  </a:lnTo>
                  <a:lnTo>
                    <a:pt x="3776" y="4928"/>
                  </a:lnTo>
                  <a:lnTo>
                    <a:pt x="4116" y="4890"/>
                  </a:lnTo>
                  <a:lnTo>
                    <a:pt x="4323" y="4890"/>
                  </a:lnTo>
                  <a:lnTo>
                    <a:pt x="4361" y="4909"/>
                  </a:lnTo>
                  <a:lnTo>
                    <a:pt x="4380" y="4909"/>
                  </a:lnTo>
                  <a:lnTo>
                    <a:pt x="4380" y="4947"/>
                  </a:lnTo>
                  <a:lnTo>
                    <a:pt x="4323" y="4966"/>
                  </a:lnTo>
                  <a:lnTo>
                    <a:pt x="4134" y="5060"/>
                  </a:lnTo>
                  <a:lnTo>
                    <a:pt x="3814" y="5173"/>
                  </a:lnTo>
                  <a:lnTo>
                    <a:pt x="3342" y="5306"/>
                  </a:lnTo>
                  <a:lnTo>
                    <a:pt x="2020" y="5683"/>
                  </a:lnTo>
                  <a:lnTo>
                    <a:pt x="151" y="6174"/>
                  </a:lnTo>
                  <a:lnTo>
                    <a:pt x="378" y="6797"/>
                  </a:lnTo>
                  <a:lnTo>
                    <a:pt x="1322" y="6627"/>
                  </a:lnTo>
                  <a:lnTo>
                    <a:pt x="623" y="7269"/>
                  </a:lnTo>
                  <a:lnTo>
                    <a:pt x="736" y="7458"/>
                  </a:lnTo>
                  <a:lnTo>
                    <a:pt x="869" y="7646"/>
                  </a:lnTo>
                  <a:lnTo>
                    <a:pt x="1038" y="7854"/>
                  </a:lnTo>
                  <a:lnTo>
                    <a:pt x="1208" y="8062"/>
                  </a:lnTo>
                  <a:lnTo>
                    <a:pt x="1378" y="8232"/>
                  </a:lnTo>
                  <a:lnTo>
                    <a:pt x="1548" y="8383"/>
                  </a:lnTo>
                  <a:lnTo>
                    <a:pt x="1869" y="8647"/>
                  </a:lnTo>
                  <a:lnTo>
                    <a:pt x="2851" y="7797"/>
                  </a:lnTo>
                  <a:lnTo>
                    <a:pt x="2473" y="9025"/>
                  </a:lnTo>
                  <a:lnTo>
                    <a:pt x="3115" y="9308"/>
                  </a:lnTo>
                  <a:lnTo>
                    <a:pt x="3644" y="8118"/>
                  </a:lnTo>
                  <a:lnTo>
                    <a:pt x="3946" y="9459"/>
                  </a:lnTo>
                  <a:lnTo>
                    <a:pt x="4739" y="9610"/>
                  </a:lnTo>
                  <a:lnTo>
                    <a:pt x="4569" y="5003"/>
                  </a:lnTo>
                  <a:lnTo>
                    <a:pt x="7684" y="1096"/>
                  </a:lnTo>
                  <a:lnTo>
                    <a:pt x="7684" y="1096"/>
                  </a:lnTo>
                  <a:lnTo>
                    <a:pt x="6475" y="1719"/>
                  </a:lnTo>
                  <a:lnTo>
                    <a:pt x="7117" y="718"/>
                  </a:lnTo>
                  <a:lnTo>
                    <a:pt x="6098" y="76"/>
                  </a:lnTo>
                  <a:lnTo>
                    <a:pt x="5154" y="1228"/>
                  </a:lnTo>
                  <a:lnTo>
                    <a:pt x="509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53" name="Google Shape;2553;p31"/>
          <p:cNvGrpSpPr/>
          <p:nvPr/>
        </p:nvGrpSpPr>
        <p:grpSpPr>
          <a:xfrm>
            <a:off x="7650442" y="3744300"/>
            <a:ext cx="1571958" cy="1610184"/>
            <a:chOff x="-3128300" y="3184750"/>
            <a:chExt cx="1745650" cy="1788100"/>
          </a:xfrm>
        </p:grpSpPr>
        <p:sp>
          <p:nvSpPr>
            <p:cNvPr id="2554" name="Google Shape;2554;p31"/>
            <p:cNvSpPr/>
            <p:nvPr/>
          </p:nvSpPr>
          <p:spPr>
            <a:xfrm>
              <a:off x="-3128300" y="3184750"/>
              <a:ext cx="1745650" cy="1788100"/>
            </a:xfrm>
            <a:custGeom>
              <a:avLst/>
              <a:gdLst/>
              <a:ahLst/>
              <a:cxnLst/>
              <a:rect l="l" t="t" r="r" b="b"/>
              <a:pathLst>
                <a:path w="69826" h="71524" extrusionOk="0">
                  <a:moveTo>
                    <a:pt x="62244" y="1"/>
                  </a:moveTo>
                  <a:lnTo>
                    <a:pt x="61580" y="19"/>
                  </a:lnTo>
                  <a:lnTo>
                    <a:pt x="60934" y="56"/>
                  </a:lnTo>
                  <a:lnTo>
                    <a:pt x="60270" y="130"/>
                  </a:lnTo>
                  <a:lnTo>
                    <a:pt x="59624" y="222"/>
                  </a:lnTo>
                  <a:lnTo>
                    <a:pt x="59034" y="333"/>
                  </a:lnTo>
                  <a:lnTo>
                    <a:pt x="58462" y="481"/>
                  </a:lnTo>
                  <a:lnTo>
                    <a:pt x="57890" y="647"/>
                  </a:lnTo>
                  <a:lnTo>
                    <a:pt x="57337" y="813"/>
                  </a:lnTo>
                  <a:lnTo>
                    <a:pt x="56783" y="1016"/>
                  </a:lnTo>
                  <a:lnTo>
                    <a:pt x="56248" y="1255"/>
                  </a:lnTo>
                  <a:lnTo>
                    <a:pt x="55695" y="1495"/>
                  </a:lnTo>
                  <a:lnTo>
                    <a:pt x="55178" y="1754"/>
                  </a:lnTo>
                  <a:lnTo>
                    <a:pt x="54662" y="2030"/>
                  </a:lnTo>
                  <a:lnTo>
                    <a:pt x="54145" y="2325"/>
                  </a:lnTo>
                  <a:lnTo>
                    <a:pt x="53647" y="2639"/>
                  </a:lnTo>
                  <a:lnTo>
                    <a:pt x="53167" y="2971"/>
                  </a:lnTo>
                  <a:lnTo>
                    <a:pt x="52688" y="3322"/>
                  </a:lnTo>
                  <a:lnTo>
                    <a:pt x="52226" y="3691"/>
                  </a:lnTo>
                  <a:lnTo>
                    <a:pt x="51784" y="4078"/>
                  </a:lnTo>
                  <a:lnTo>
                    <a:pt x="51341" y="4465"/>
                  </a:lnTo>
                  <a:lnTo>
                    <a:pt x="50917" y="4871"/>
                  </a:lnTo>
                  <a:lnTo>
                    <a:pt x="50492" y="5296"/>
                  </a:lnTo>
                  <a:lnTo>
                    <a:pt x="50087" y="5738"/>
                  </a:lnTo>
                  <a:lnTo>
                    <a:pt x="49699" y="6199"/>
                  </a:lnTo>
                  <a:lnTo>
                    <a:pt x="49330" y="6661"/>
                  </a:lnTo>
                  <a:lnTo>
                    <a:pt x="48980" y="7122"/>
                  </a:lnTo>
                  <a:lnTo>
                    <a:pt x="48629" y="7620"/>
                  </a:lnTo>
                  <a:lnTo>
                    <a:pt x="48316" y="8118"/>
                  </a:lnTo>
                  <a:lnTo>
                    <a:pt x="48002" y="8616"/>
                  </a:lnTo>
                  <a:lnTo>
                    <a:pt x="47707" y="9133"/>
                  </a:lnTo>
                  <a:lnTo>
                    <a:pt x="47430" y="9668"/>
                  </a:lnTo>
                  <a:lnTo>
                    <a:pt x="47172" y="10203"/>
                  </a:lnTo>
                  <a:lnTo>
                    <a:pt x="46932" y="10738"/>
                  </a:lnTo>
                  <a:lnTo>
                    <a:pt x="46711" y="11291"/>
                  </a:lnTo>
                  <a:lnTo>
                    <a:pt x="46508" y="11845"/>
                  </a:lnTo>
                  <a:lnTo>
                    <a:pt x="46323" y="12398"/>
                  </a:lnTo>
                  <a:lnTo>
                    <a:pt x="46176" y="12933"/>
                  </a:lnTo>
                  <a:lnTo>
                    <a:pt x="46046" y="13450"/>
                  </a:lnTo>
                  <a:lnTo>
                    <a:pt x="45917" y="13966"/>
                  </a:lnTo>
                  <a:lnTo>
                    <a:pt x="45807" y="14501"/>
                  </a:lnTo>
                  <a:lnTo>
                    <a:pt x="45714" y="15036"/>
                  </a:lnTo>
                  <a:lnTo>
                    <a:pt x="45641" y="15571"/>
                  </a:lnTo>
                  <a:lnTo>
                    <a:pt x="45585" y="16106"/>
                  </a:lnTo>
                  <a:lnTo>
                    <a:pt x="45548" y="16641"/>
                  </a:lnTo>
                  <a:lnTo>
                    <a:pt x="45511" y="17176"/>
                  </a:lnTo>
                  <a:lnTo>
                    <a:pt x="45493" y="17711"/>
                  </a:lnTo>
                  <a:lnTo>
                    <a:pt x="45493" y="18264"/>
                  </a:lnTo>
                  <a:lnTo>
                    <a:pt x="45493" y="18799"/>
                  </a:lnTo>
                  <a:lnTo>
                    <a:pt x="45530" y="19334"/>
                  </a:lnTo>
                  <a:lnTo>
                    <a:pt x="45567" y="19869"/>
                  </a:lnTo>
                  <a:lnTo>
                    <a:pt x="45622" y="20404"/>
                  </a:lnTo>
                  <a:lnTo>
                    <a:pt x="45677" y="20958"/>
                  </a:lnTo>
                  <a:lnTo>
                    <a:pt x="45770" y="21493"/>
                  </a:lnTo>
                  <a:lnTo>
                    <a:pt x="45862" y="22009"/>
                  </a:lnTo>
                  <a:lnTo>
                    <a:pt x="45973" y="22544"/>
                  </a:lnTo>
                  <a:lnTo>
                    <a:pt x="46083" y="23079"/>
                  </a:lnTo>
                  <a:lnTo>
                    <a:pt x="46212" y="23596"/>
                  </a:lnTo>
                  <a:lnTo>
                    <a:pt x="46360" y="24131"/>
                  </a:lnTo>
                  <a:lnTo>
                    <a:pt x="46526" y="24647"/>
                  </a:lnTo>
                  <a:lnTo>
                    <a:pt x="46692" y="25164"/>
                  </a:lnTo>
                  <a:lnTo>
                    <a:pt x="46877" y="25680"/>
                  </a:lnTo>
                  <a:lnTo>
                    <a:pt x="47061" y="26179"/>
                  </a:lnTo>
                  <a:lnTo>
                    <a:pt x="47282" y="26677"/>
                  </a:lnTo>
                  <a:lnTo>
                    <a:pt x="47485" y="27175"/>
                  </a:lnTo>
                  <a:lnTo>
                    <a:pt x="47725" y="27673"/>
                  </a:lnTo>
                  <a:lnTo>
                    <a:pt x="47965" y="28153"/>
                  </a:lnTo>
                  <a:lnTo>
                    <a:pt x="48223" y="28632"/>
                  </a:lnTo>
                  <a:lnTo>
                    <a:pt x="48482" y="29112"/>
                  </a:lnTo>
                  <a:lnTo>
                    <a:pt x="48223" y="28872"/>
                  </a:lnTo>
                  <a:lnTo>
                    <a:pt x="47947" y="28669"/>
                  </a:lnTo>
                  <a:lnTo>
                    <a:pt x="47651" y="28485"/>
                  </a:lnTo>
                  <a:lnTo>
                    <a:pt x="47319" y="28319"/>
                  </a:lnTo>
                  <a:lnTo>
                    <a:pt x="46987" y="28189"/>
                  </a:lnTo>
                  <a:lnTo>
                    <a:pt x="46655" y="28079"/>
                  </a:lnTo>
                  <a:lnTo>
                    <a:pt x="46305" y="27986"/>
                  </a:lnTo>
                  <a:lnTo>
                    <a:pt x="45936" y="27931"/>
                  </a:lnTo>
                  <a:lnTo>
                    <a:pt x="45585" y="27894"/>
                  </a:lnTo>
                  <a:lnTo>
                    <a:pt x="45216" y="27894"/>
                  </a:lnTo>
                  <a:lnTo>
                    <a:pt x="44847" y="27913"/>
                  </a:lnTo>
                  <a:lnTo>
                    <a:pt x="44478" y="27950"/>
                  </a:lnTo>
                  <a:lnTo>
                    <a:pt x="44128" y="28023"/>
                  </a:lnTo>
                  <a:lnTo>
                    <a:pt x="43777" y="28134"/>
                  </a:lnTo>
                  <a:lnTo>
                    <a:pt x="43445" y="28263"/>
                  </a:lnTo>
                  <a:lnTo>
                    <a:pt x="43113" y="28411"/>
                  </a:lnTo>
                  <a:lnTo>
                    <a:pt x="42726" y="28651"/>
                  </a:lnTo>
                  <a:lnTo>
                    <a:pt x="42338" y="28927"/>
                  </a:lnTo>
                  <a:lnTo>
                    <a:pt x="41988" y="29223"/>
                  </a:lnTo>
                  <a:lnTo>
                    <a:pt x="41674" y="29555"/>
                  </a:lnTo>
                  <a:lnTo>
                    <a:pt x="41361" y="29905"/>
                  </a:lnTo>
                  <a:lnTo>
                    <a:pt x="41102" y="30274"/>
                  </a:lnTo>
                  <a:lnTo>
                    <a:pt x="40844" y="30661"/>
                  </a:lnTo>
                  <a:lnTo>
                    <a:pt x="40623" y="31067"/>
                  </a:lnTo>
                  <a:lnTo>
                    <a:pt x="40420" y="31492"/>
                  </a:lnTo>
                  <a:lnTo>
                    <a:pt x="40254" y="31934"/>
                  </a:lnTo>
                  <a:lnTo>
                    <a:pt x="40106" y="32396"/>
                  </a:lnTo>
                  <a:lnTo>
                    <a:pt x="39977" y="32857"/>
                  </a:lnTo>
                  <a:lnTo>
                    <a:pt x="39885" y="33318"/>
                  </a:lnTo>
                  <a:lnTo>
                    <a:pt x="39811" y="33779"/>
                  </a:lnTo>
                  <a:lnTo>
                    <a:pt x="39756" y="34259"/>
                  </a:lnTo>
                  <a:lnTo>
                    <a:pt x="39737" y="34720"/>
                  </a:lnTo>
                  <a:lnTo>
                    <a:pt x="39737" y="35200"/>
                  </a:lnTo>
                  <a:lnTo>
                    <a:pt x="39737" y="35661"/>
                  </a:lnTo>
                  <a:lnTo>
                    <a:pt x="39774" y="36122"/>
                  </a:lnTo>
                  <a:lnTo>
                    <a:pt x="39829" y="36583"/>
                  </a:lnTo>
                  <a:lnTo>
                    <a:pt x="39903" y="37044"/>
                  </a:lnTo>
                  <a:lnTo>
                    <a:pt x="39977" y="37506"/>
                  </a:lnTo>
                  <a:lnTo>
                    <a:pt x="40069" y="37967"/>
                  </a:lnTo>
                  <a:lnTo>
                    <a:pt x="40180" y="38428"/>
                  </a:lnTo>
                  <a:lnTo>
                    <a:pt x="40420" y="39332"/>
                  </a:lnTo>
                  <a:lnTo>
                    <a:pt x="40678" y="40236"/>
                  </a:lnTo>
                  <a:lnTo>
                    <a:pt x="40973" y="41140"/>
                  </a:lnTo>
                  <a:lnTo>
                    <a:pt x="41268" y="42025"/>
                  </a:lnTo>
                  <a:lnTo>
                    <a:pt x="41047" y="41472"/>
                  </a:lnTo>
                  <a:lnTo>
                    <a:pt x="40789" y="40918"/>
                  </a:lnTo>
                  <a:lnTo>
                    <a:pt x="40512" y="40402"/>
                  </a:lnTo>
                  <a:lnTo>
                    <a:pt x="40198" y="39904"/>
                  </a:lnTo>
                  <a:lnTo>
                    <a:pt x="39866" y="39424"/>
                  </a:lnTo>
                  <a:lnTo>
                    <a:pt x="39497" y="38963"/>
                  </a:lnTo>
                  <a:lnTo>
                    <a:pt x="39110" y="38520"/>
                  </a:lnTo>
                  <a:lnTo>
                    <a:pt x="38686" y="38096"/>
                  </a:lnTo>
                  <a:lnTo>
                    <a:pt x="38243" y="37690"/>
                  </a:lnTo>
                  <a:lnTo>
                    <a:pt x="37782" y="37321"/>
                  </a:lnTo>
                  <a:lnTo>
                    <a:pt x="37302" y="36971"/>
                  </a:lnTo>
                  <a:lnTo>
                    <a:pt x="36804" y="36639"/>
                  </a:lnTo>
                  <a:lnTo>
                    <a:pt x="36288" y="36343"/>
                  </a:lnTo>
                  <a:lnTo>
                    <a:pt x="35771" y="36067"/>
                  </a:lnTo>
                  <a:lnTo>
                    <a:pt x="35218" y="35808"/>
                  </a:lnTo>
                  <a:lnTo>
                    <a:pt x="34664" y="35587"/>
                  </a:lnTo>
                  <a:lnTo>
                    <a:pt x="34111" y="35384"/>
                  </a:lnTo>
                  <a:lnTo>
                    <a:pt x="33520" y="35218"/>
                  </a:lnTo>
                  <a:lnTo>
                    <a:pt x="32948" y="35070"/>
                  </a:lnTo>
                  <a:lnTo>
                    <a:pt x="32358" y="34960"/>
                  </a:lnTo>
                  <a:lnTo>
                    <a:pt x="31768" y="34868"/>
                  </a:lnTo>
                  <a:lnTo>
                    <a:pt x="31177" y="34812"/>
                  </a:lnTo>
                  <a:lnTo>
                    <a:pt x="30587" y="34794"/>
                  </a:lnTo>
                  <a:lnTo>
                    <a:pt x="29997" y="34794"/>
                  </a:lnTo>
                  <a:lnTo>
                    <a:pt x="29406" y="34831"/>
                  </a:lnTo>
                  <a:lnTo>
                    <a:pt x="28816" y="34904"/>
                  </a:lnTo>
                  <a:lnTo>
                    <a:pt x="28226" y="35015"/>
                  </a:lnTo>
                  <a:lnTo>
                    <a:pt x="27654" y="35144"/>
                  </a:lnTo>
                  <a:lnTo>
                    <a:pt x="27100" y="35310"/>
                  </a:lnTo>
                  <a:lnTo>
                    <a:pt x="26529" y="35513"/>
                  </a:lnTo>
                  <a:lnTo>
                    <a:pt x="25994" y="35753"/>
                  </a:lnTo>
                  <a:lnTo>
                    <a:pt x="25459" y="36030"/>
                  </a:lnTo>
                  <a:lnTo>
                    <a:pt x="24961" y="36343"/>
                  </a:lnTo>
                  <a:lnTo>
                    <a:pt x="24481" y="36675"/>
                  </a:lnTo>
                  <a:lnTo>
                    <a:pt x="24020" y="37026"/>
                  </a:lnTo>
                  <a:lnTo>
                    <a:pt x="23595" y="37413"/>
                  </a:lnTo>
                  <a:lnTo>
                    <a:pt x="23190" y="37819"/>
                  </a:lnTo>
                  <a:lnTo>
                    <a:pt x="22802" y="38244"/>
                  </a:lnTo>
                  <a:lnTo>
                    <a:pt x="22433" y="38686"/>
                  </a:lnTo>
                  <a:lnTo>
                    <a:pt x="22101" y="39166"/>
                  </a:lnTo>
                  <a:lnTo>
                    <a:pt x="21787" y="39646"/>
                  </a:lnTo>
                  <a:lnTo>
                    <a:pt x="21492" y="40162"/>
                  </a:lnTo>
                  <a:lnTo>
                    <a:pt x="21234" y="40679"/>
                  </a:lnTo>
                  <a:lnTo>
                    <a:pt x="20994" y="41214"/>
                  </a:lnTo>
                  <a:lnTo>
                    <a:pt x="20791" y="41749"/>
                  </a:lnTo>
                  <a:lnTo>
                    <a:pt x="20607" y="42302"/>
                  </a:lnTo>
                  <a:lnTo>
                    <a:pt x="20441" y="42856"/>
                  </a:lnTo>
                  <a:lnTo>
                    <a:pt x="20312" y="43427"/>
                  </a:lnTo>
                  <a:lnTo>
                    <a:pt x="20201" y="43999"/>
                  </a:lnTo>
                  <a:lnTo>
                    <a:pt x="20127" y="44590"/>
                  </a:lnTo>
                  <a:lnTo>
                    <a:pt x="20072" y="45162"/>
                  </a:lnTo>
                  <a:lnTo>
                    <a:pt x="20053" y="45752"/>
                  </a:lnTo>
                  <a:lnTo>
                    <a:pt x="20053" y="46342"/>
                  </a:lnTo>
                  <a:lnTo>
                    <a:pt x="20090" y="46914"/>
                  </a:lnTo>
                  <a:lnTo>
                    <a:pt x="20146" y="47486"/>
                  </a:lnTo>
                  <a:lnTo>
                    <a:pt x="20238" y="48058"/>
                  </a:lnTo>
                  <a:lnTo>
                    <a:pt x="20349" y="48630"/>
                  </a:lnTo>
                  <a:lnTo>
                    <a:pt x="20515" y="49183"/>
                  </a:lnTo>
                  <a:lnTo>
                    <a:pt x="20681" y="49737"/>
                  </a:lnTo>
                  <a:lnTo>
                    <a:pt x="20902" y="50272"/>
                  </a:lnTo>
                  <a:lnTo>
                    <a:pt x="21142" y="50807"/>
                  </a:lnTo>
                  <a:lnTo>
                    <a:pt x="21400" y="51305"/>
                  </a:lnTo>
                  <a:lnTo>
                    <a:pt x="21695" y="51803"/>
                  </a:lnTo>
                  <a:lnTo>
                    <a:pt x="22027" y="52282"/>
                  </a:lnTo>
                  <a:lnTo>
                    <a:pt x="21677" y="51877"/>
                  </a:lnTo>
                  <a:lnTo>
                    <a:pt x="21308" y="51489"/>
                  </a:lnTo>
                  <a:lnTo>
                    <a:pt x="20920" y="51102"/>
                  </a:lnTo>
                  <a:lnTo>
                    <a:pt x="20515" y="50751"/>
                  </a:lnTo>
                  <a:lnTo>
                    <a:pt x="20090" y="50419"/>
                  </a:lnTo>
                  <a:lnTo>
                    <a:pt x="19648" y="50106"/>
                  </a:lnTo>
                  <a:lnTo>
                    <a:pt x="19186" y="49792"/>
                  </a:lnTo>
                  <a:lnTo>
                    <a:pt x="18725" y="49515"/>
                  </a:lnTo>
                  <a:lnTo>
                    <a:pt x="18246" y="49257"/>
                  </a:lnTo>
                  <a:lnTo>
                    <a:pt x="17766" y="49017"/>
                  </a:lnTo>
                  <a:lnTo>
                    <a:pt x="17268" y="48814"/>
                  </a:lnTo>
                  <a:lnTo>
                    <a:pt x="16770" y="48611"/>
                  </a:lnTo>
                  <a:lnTo>
                    <a:pt x="16253" y="48427"/>
                  </a:lnTo>
                  <a:lnTo>
                    <a:pt x="15718" y="48279"/>
                  </a:lnTo>
                  <a:lnTo>
                    <a:pt x="15202" y="48150"/>
                  </a:lnTo>
                  <a:lnTo>
                    <a:pt x="14667" y="48021"/>
                  </a:lnTo>
                  <a:lnTo>
                    <a:pt x="14132" y="47929"/>
                  </a:lnTo>
                  <a:lnTo>
                    <a:pt x="13597" y="47873"/>
                  </a:lnTo>
                  <a:lnTo>
                    <a:pt x="13043" y="47818"/>
                  </a:lnTo>
                  <a:lnTo>
                    <a:pt x="12508" y="47800"/>
                  </a:lnTo>
                  <a:lnTo>
                    <a:pt x="11955" y="47800"/>
                  </a:lnTo>
                  <a:lnTo>
                    <a:pt x="11420" y="47818"/>
                  </a:lnTo>
                  <a:lnTo>
                    <a:pt x="10885" y="47855"/>
                  </a:lnTo>
                  <a:lnTo>
                    <a:pt x="10331" y="47910"/>
                  </a:lnTo>
                  <a:lnTo>
                    <a:pt x="9796" y="48002"/>
                  </a:lnTo>
                  <a:lnTo>
                    <a:pt x="9280" y="48113"/>
                  </a:lnTo>
                  <a:lnTo>
                    <a:pt x="8745" y="48242"/>
                  </a:lnTo>
                  <a:lnTo>
                    <a:pt x="8228" y="48408"/>
                  </a:lnTo>
                  <a:lnTo>
                    <a:pt x="7730" y="48593"/>
                  </a:lnTo>
                  <a:lnTo>
                    <a:pt x="7214" y="48796"/>
                  </a:lnTo>
                  <a:lnTo>
                    <a:pt x="6734" y="49036"/>
                  </a:lnTo>
                  <a:lnTo>
                    <a:pt x="6254" y="49294"/>
                  </a:lnTo>
                  <a:lnTo>
                    <a:pt x="5775" y="49571"/>
                  </a:lnTo>
                  <a:lnTo>
                    <a:pt x="5314" y="49884"/>
                  </a:lnTo>
                  <a:lnTo>
                    <a:pt x="4852" y="50216"/>
                  </a:lnTo>
                  <a:lnTo>
                    <a:pt x="4428" y="50567"/>
                  </a:lnTo>
                  <a:lnTo>
                    <a:pt x="4022" y="50936"/>
                  </a:lnTo>
                  <a:lnTo>
                    <a:pt x="3635" y="51342"/>
                  </a:lnTo>
                  <a:lnTo>
                    <a:pt x="3247" y="51747"/>
                  </a:lnTo>
                  <a:lnTo>
                    <a:pt x="2897" y="52172"/>
                  </a:lnTo>
                  <a:lnTo>
                    <a:pt x="2565" y="52614"/>
                  </a:lnTo>
                  <a:lnTo>
                    <a:pt x="2233" y="53057"/>
                  </a:lnTo>
                  <a:lnTo>
                    <a:pt x="1938" y="53537"/>
                  </a:lnTo>
                  <a:lnTo>
                    <a:pt x="1661" y="54017"/>
                  </a:lnTo>
                  <a:lnTo>
                    <a:pt x="1403" y="54515"/>
                  </a:lnTo>
                  <a:lnTo>
                    <a:pt x="1163" y="55013"/>
                  </a:lnTo>
                  <a:lnTo>
                    <a:pt x="941" y="55529"/>
                  </a:lnTo>
                  <a:lnTo>
                    <a:pt x="757" y="56064"/>
                  </a:lnTo>
                  <a:lnTo>
                    <a:pt x="572" y="56581"/>
                  </a:lnTo>
                  <a:lnTo>
                    <a:pt x="425" y="57116"/>
                  </a:lnTo>
                  <a:lnTo>
                    <a:pt x="296" y="57669"/>
                  </a:lnTo>
                  <a:lnTo>
                    <a:pt x="185" y="58223"/>
                  </a:lnTo>
                  <a:lnTo>
                    <a:pt x="111" y="58758"/>
                  </a:lnTo>
                  <a:lnTo>
                    <a:pt x="37" y="59311"/>
                  </a:lnTo>
                  <a:lnTo>
                    <a:pt x="1" y="59883"/>
                  </a:lnTo>
                  <a:lnTo>
                    <a:pt x="1" y="60436"/>
                  </a:lnTo>
                  <a:lnTo>
                    <a:pt x="19" y="60990"/>
                  </a:lnTo>
                  <a:lnTo>
                    <a:pt x="56" y="61543"/>
                  </a:lnTo>
                  <a:lnTo>
                    <a:pt x="111" y="62097"/>
                  </a:lnTo>
                  <a:lnTo>
                    <a:pt x="204" y="62632"/>
                  </a:lnTo>
                  <a:lnTo>
                    <a:pt x="314" y="63185"/>
                  </a:lnTo>
                  <a:lnTo>
                    <a:pt x="462" y="63720"/>
                  </a:lnTo>
                  <a:lnTo>
                    <a:pt x="628" y="64255"/>
                  </a:lnTo>
                  <a:lnTo>
                    <a:pt x="831" y="64772"/>
                  </a:lnTo>
                  <a:lnTo>
                    <a:pt x="10590" y="65731"/>
                  </a:lnTo>
                  <a:lnTo>
                    <a:pt x="20994" y="66746"/>
                  </a:lnTo>
                  <a:lnTo>
                    <a:pt x="69826" y="71524"/>
                  </a:lnTo>
                  <a:lnTo>
                    <a:pt x="69826" y="2049"/>
                  </a:lnTo>
                  <a:lnTo>
                    <a:pt x="69254" y="1735"/>
                  </a:lnTo>
                  <a:lnTo>
                    <a:pt x="68645" y="1440"/>
                  </a:lnTo>
                  <a:lnTo>
                    <a:pt x="68055" y="1182"/>
                  </a:lnTo>
                  <a:lnTo>
                    <a:pt x="67427" y="942"/>
                  </a:lnTo>
                  <a:lnTo>
                    <a:pt x="66800" y="720"/>
                  </a:lnTo>
                  <a:lnTo>
                    <a:pt x="66173" y="536"/>
                  </a:lnTo>
                  <a:lnTo>
                    <a:pt x="65527" y="388"/>
                  </a:lnTo>
                  <a:lnTo>
                    <a:pt x="64882" y="241"/>
                  </a:lnTo>
                  <a:lnTo>
                    <a:pt x="64218" y="149"/>
                  </a:lnTo>
                  <a:lnTo>
                    <a:pt x="63572" y="75"/>
                  </a:lnTo>
                  <a:lnTo>
                    <a:pt x="62908" y="19"/>
                  </a:lnTo>
                  <a:lnTo>
                    <a:pt x="6224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5" name="Google Shape;2555;p31"/>
            <p:cNvSpPr/>
            <p:nvPr/>
          </p:nvSpPr>
          <p:spPr>
            <a:xfrm>
              <a:off x="-2670849" y="3653325"/>
              <a:ext cx="1288115" cy="1319439"/>
            </a:xfrm>
            <a:custGeom>
              <a:avLst/>
              <a:gdLst/>
              <a:ahLst/>
              <a:cxnLst/>
              <a:rect l="l" t="t" r="r" b="b"/>
              <a:pathLst>
                <a:path w="69826" h="71524" extrusionOk="0">
                  <a:moveTo>
                    <a:pt x="62244" y="1"/>
                  </a:moveTo>
                  <a:lnTo>
                    <a:pt x="61580" y="19"/>
                  </a:lnTo>
                  <a:lnTo>
                    <a:pt x="60934" y="56"/>
                  </a:lnTo>
                  <a:lnTo>
                    <a:pt x="60270" y="130"/>
                  </a:lnTo>
                  <a:lnTo>
                    <a:pt x="59624" y="222"/>
                  </a:lnTo>
                  <a:lnTo>
                    <a:pt x="59034" y="333"/>
                  </a:lnTo>
                  <a:lnTo>
                    <a:pt x="58462" y="481"/>
                  </a:lnTo>
                  <a:lnTo>
                    <a:pt x="57890" y="647"/>
                  </a:lnTo>
                  <a:lnTo>
                    <a:pt x="57337" y="813"/>
                  </a:lnTo>
                  <a:lnTo>
                    <a:pt x="56783" y="1016"/>
                  </a:lnTo>
                  <a:lnTo>
                    <a:pt x="56248" y="1255"/>
                  </a:lnTo>
                  <a:lnTo>
                    <a:pt x="55695" y="1495"/>
                  </a:lnTo>
                  <a:lnTo>
                    <a:pt x="55178" y="1754"/>
                  </a:lnTo>
                  <a:lnTo>
                    <a:pt x="54662" y="2030"/>
                  </a:lnTo>
                  <a:lnTo>
                    <a:pt x="54145" y="2325"/>
                  </a:lnTo>
                  <a:lnTo>
                    <a:pt x="53647" y="2639"/>
                  </a:lnTo>
                  <a:lnTo>
                    <a:pt x="53167" y="2971"/>
                  </a:lnTo>
                  <a:lnTo>
                    <a:pt x="52688" y="3322"/>
                  </a:lnTo>
                  <a:lnTo>
                    <a:pt x="52226" y="3691"/>
                  </a:lnTo>
                  <a:lnTo>
                    <a:pt x="51784" y="4078"/>
                  </a:lnTo>
                  <a:lnTo>
                    <a:pt x="51341" y="4465"/>
                  </a:lnTo>
                  <a:lnTo>
                    <a:pt x="50917" y="4871"/>
                  </a:lnTo>
                  <a:lnTo>
                    <a:pt x="50492" y="5296"/>
                  </a:lnTo>
                  <a:lnTo>
                    <a:pt x="50087" y="5738"/>
                  </a:lnTo>
                  <a:lnTo>
                    <a:pt x="49699" y="6199"/>
                  </a:lnTo>
                  <a:lnTo>
                    <a:pt x="49330" y="6661"/>
                  </a:lnTo>
                  <a:lnTo>
                    <a:pt x="48980" y="7122"/>
                  </a:lnTo>
                  <a:lnTo>
                    <a:pt x="48629" y="7620"/>
                  </a:lnTo>
                  <a:lnTo>
                    <a:pt x="48316" y="8118"/>
                  </a:lnTo>
                  <a:lnTo>
                    <a:pt x="48002" y="8616"/>
                  </a:lnTo>
                  <a:lnTo>
                    <a:pt x="47707" y="9133"/>
                  </a:lnTo>
                  <a:lnTo>
                    <a:pt x="47430" y="9668"/>
                  </a:lnTo>
                  <a:lnTo>
                    <a:pt x="47172" y="10203"/>
                  </a:lnTo>
                  <a:lnTo>
                    <a:pt x="46932" y="10738"/>
                  </a:lnTo>
                  <a:lnTo>
                    <a:pt x="46711" y="11291"/>
                  </a:lnTo>
                  <a:lnTo>
                    <a:pt x="46508" y="11845"/>
                  </a:lnTo>
                  <a:lnTo>
                    <a:pt x="46323" y="12398"/>
                  </a:lnTo>
                  <a:lnTo>
                    <a:pt x="46176" y="12933"/>
                  </a:lnTo>
                  <a:lnTo>
                    <a:pt x="46046" y="13450"/>
                  </a:lnTo>
                  <a:lnTo>
                    <a:pt x="45917" y="13966"/>
                  </a:lnTo>
                  <a:lnTo>
                    <a:pt x="45807" y="14501"/>
                  </a:lnTo>
                  <a:lnTo>
                    <a:pt x="45714" y="15036"/>
                  </a:lnTo>
                  <a:lnTo>
                    <a:pt x="45641" y="15571"/>
                  </a:lnTo>
                  <a:lnTo>
                    <a:pt x="45585" y="16106"/>
                  </a:lnTo>
                  <a:lnTo>
                    <a:pt x="45548" y="16641"/>
                  </a:lnTo>
                  <a:lnTo>
                    <a:pt x="45511" y="17176"/>
                  </a:lnTo>
                  <a:lnTo>
                    <a:pt x="45493" y="17711"/>
                  </a:lnTo>
                  <a:lnTo>
                    <a:pt x="45493" y="18264"/>
                  </a:lnTo>
                  <a:lnTo>
                    <a:pt x="45493" y="18799"/>
                  </a:lnTo>
                  <a:lnTo>
                    <a:pt x="45530" y="19334"/>
                  </a:lnTo>
                  <a:lnTo>
                    <a:pt x="45567" y="19869"/>
                  </a:lnTo>
                  <a:lnTo>
                    <a:pt x="45622" y="20404"/>
                  </a:lnTo>
                  <a:lnTo>
                    <a:pt x="45677" y="20958"/>
                  </a:lnTo>
                  <a:lnTo>
                    <a:pt x="45770" y="21493"/>
                  </a:lnTo>
                  <a:lnTo>
                    <a:pt x="45862" y="22009"/>
                  </a:lnTo>
                  <a:lnTo>
                    <a:pt x="45973" y="22544"/>
                  </a:lnTo>
                  <a:lnTo>
                    <a:pt x="46083" y="23079"/>
                  </a:lnTo>
                  <a:lnTo>
                    <a:pt x="46212" y="23596"/>
                  </a:lnTo>
                  <a:lnTo>
                    <a:pt x="46360" y="24131"/>
                  </a:lnTo>
                  <a:lnTo>
                    <a:pt x="46526" y="24647"/>
                  </a:lnTo>
                  <a:lnTo>
                    <a:pt x="46692" y="25164"/>
                  </a:lnTo>
                  <a:lnTo>
                    <a:pt x="46877" y="25680"/>
                  </a:lnTo>
                  <a:lnTo>
                    <a:pt x="47061" y="26179"/>
                  </a:lnTo>
                  <a:lnTo>
                    <a:pt x="47282" y="26677"/>
                  </a:lnTo>
                  <a:lnTo>
                    <a:pt x="47485" y="27175"/>
                  </a:lnTo>
                  <a:lnTo>
                    <a:pt x="47725" y="27673"/>
                  </a:lnTo>
                  <a:lnTo>
                    <a:pt x="47965" y="28153"/>
                  </a:lnTo>
                  <a:lnTo>
                    <a:pt x="48223" y="28632"/>
                  </a:lnTo>
                  <a:lnTo>
                    <a:pt x="48482" y="29112"/>
                  </a:lnTo>
                  <a:lnTo>
                    <a:pt x="48223" y="28872"/>
                  </a:lnTo>
                  <a:lnTo>
                    <a:pt x="47947" y="28669"/>
                  </a:lnTo>
                  <a:lnTo>
                    <a:pt x="47651" y="28485"/>
                  </a:lnTo>
                  <a:lnTo>
                    <a:pt x="47319" y="28319"/>
                  </a:lnTo>
                  <a:lnTo>
                    <a:pt x="46987" y="28189"/>
                  </a:lnTo>
                  <a:lnTo>
                    <a:pt x="46655" y="28079"/>
                  </a:lnTo>
                  <a:lnTo>
                    <a:pt x="46305" y="27986"/>
                  </a:lnTo>
                  <a:lnTo>
                    <a:pt x="45936" y="27931"/>
                  </a:lnTo>
                  <a:lnTo>
                    <a:pt x="45585" y="27894"/>
                  </a:lnTo>
                  <a:lnTo>
                    <a:pt x="45216" y="27894"/>
                  </a:lnTo>
                  <a:lnTo>
                    <a:pt x="44847" y="27913"/>
                  </a:lnTo>
                  <a:lnTo>
                    <a:pt x="44478" y="27950"/>
                  </a:lnTo>
                  <a:lnTo>
                    <a:pt x="44128" y="28023"/>
                  </a:lnTo>
                  <a:lnTo>
                    <a:pt x="43777" y="28134"/>
                  </a:lnTo>
                  <a:lnTo>
                    <a:pt x="43445" y="28263"/>
                  </a:lnTo>
                  <a:lnTo>
                    <a:pt x="43113" y="28411"/>
                  </a:lnTo>
                  <a:lnTo>
                    <a:pt x="42726" y="28651"/>
                  </a:lnTo>
                  <a:lnTo>
                    <a:pt x="42338" y="28927"/>
                  </a:lnTo>
                  <a:lnTo>
                    <a:pt x="41988" y="29223"/>
                  </a:lnTo>
                  <a:lnTo>
                    <a:pt x="41674" y="29555"/>
                  </a:lnTo>
                  <a:lnTo>
                    <a:pt x="41361" y="29905"/>
                  </a:lnTo>
                  <a:lnTo>
                    <a:pt x="41102" y="30274"/>
                  </a:lnTo>
                  <a:lnTo>
                    <a:pt x="40844" y="30661"/>
                  </a:lnTo>
                  <a:lnTo>
                    <a:pt x="40623" y="31067"/>
                  </a:lnTo>
                  <a:lnTo>
                    <a:pt x="40420" y="31492"/>
                  </a:lnTo>
                  <a:lnTo>
                    <a:pt x="40254" y="31934"/>
                  </a:lnTo>
                  <a:lnTo>
                    <a:pt x="40106" y="32396"/>
                  </a:lnTo>
                  <a:lnTo>
                    <a:pt x="39977" y="32857"/>
                  </a:lnTo>
                  <a:lnTo>
                    <a:pt x="39885" y="33318"/>
                  </a:lnTo>
                  <a:lnTo>
                    <a:pt x="39811" y="33779"/>
                  </a:lnTo>
                  <a:lnTo>
                    <a:pt x="39756" y="34259"/>
                  </a:lnTo>
                  <a:lnTo>
                    <a:pt x="39737" y="34720"/>
                  </a:lnTo>
                  <a:lnTo>
                    <a:pt x="39737" y="35200"/>
                  </a:lnTo>
                  <a:lnTo>
                    <a:pt x="39737" y="35661"/>
                  </a:lnTo>
                  <a:lnTo>
                    <a:pt x="39774" y="36122"/>
                  </a:lnTo>
                  <a:lnTo>
                    <a:pt x="39829" y="36583"/>
                  </a:lnTo>
                  <a:lnTo>
                    <a:pt x="39903" y="37044"/>
                  </a:lnTo>
                  <a:lnTo>
                    <a:pt x="39977" y="37506"/>
                  </a:lnTo>
                  <a:lnTo>
                    <a:pt x="40069" y="37967"/>
                  </a:lnTo>
                  <a:lnTo>
                    <a:pt x="40180" y="38428"/>
                  </a:lnTo>
                  <a:lnTo>
                    <a:pt x="40420" y="39332"/>
                  </a:lnTo>
                  <a:lnTo>
                    <a:pt x="40678" y="40236"/>
                  </a:lnTo>
                  <a:lnTo>
                    <a:pt x="40973" y="41140"/>
                  </a:lnTo>
                  <a:lnTo>
                    <a:pt x="41268" y="42025"/>
                  </a:lnTo>
                  <a:lnTo>
                    <a:pt x="41047" y="41472"/>
                  </a:lnTo>
                  <a:lnTo>
                    <a:pt x="40789" y="40918"/>
                  </a:lnTo>
                  <a:lnTo>
                    <a:pt x="40512" y="40402"/>
                  </a:lnTo>
                  <a:lnTo>
                    <a:pt x="40198" y="39904"/>
                  </a:lnTo>
                  <a:lnTo>
                    <a:pt x="39866" y="39424"/>
                  </a:lnTo>
                  <a:lnTo>
                    <a:pt x="39497" y="38963"/>
                  </a:lnTo>
                  <a:lnTo>
                    <a:pt x="39110" y="38520"/>
                  </a:lnTo>
                  <a:lnTo>
                    <a:pt x="38686" y="38096"/>
                  </a:lnTo>
                  <a:lnTo>
                    <a:pt x="38243" y="37690"/>
                  </a:lnTo>
                  <a:lnTo>
                    <a:pt x="37782" y="37321"/>
                  </a:lnTo>
                  <a:lnTo>
                    <a:pt x="37302" y="36971"/>
                  </a:lnTo>
                  <a:lnTo>
                    <a:pt x="36804" y="36639"/>
                  </a:lnTo>
                  <a:lnTo>
                    <a:pt x="36288" y="36343"/>
                  </a:lnTo>
                  <a:lnTo>
                    <a:pt x="35771" y="36067"/>
                  </a:lnTo>
                  <a:lnTo>
                    <a:pt x="35218" y="35808"/>
                  </a:lnTo>
                  <a:lnTo>
                    <a:pt x="34664" y="35587"/>
                  </a:lnTo>
                  <a:lnTo>
                    <a:pt x="34111" y="35384"/>
                  </a:lnTo>
                  <a:lnTo>
                    <a:pt x="33520" y="35218"/>
                  </a:lnTo>
                  <a:lnTo>
                    <a:pt x="32948" y="35070"/>
                  </a:lnTo>
                  <a:lnTo>
                    <a:pt x="32358" y="34960"/>
                  </a:lnTo>
                  <a:lnTo>
                    <a:pt x="31768" y="34868"/>
                  </a:lnTo>
                  <a:lnTo>
                    <a:pt x="31177" y="34812"/>
                  </a:lnTo>
                  <a:lnTo>
                    <a:pt x="30587" y="34794"/>
                  </a:lnTo>
                  <a:lnTo>
                    <a:pt x="29997" y="34794"/>
                  </a:lnTo>
                  <a:lnTo>
                    <a:pt x="29406" y="34831"/>
                  </a:lnTo>
                  <a:lnTo>
                    <a:pt x="28816" y="34904"/>
                  </a:lnTo>
                  <a:lnTo>
                    <a:pt x="28226" y="35015"/>
                  </a:lnTo>
                  <a:lnTo>
                    <a:pt x="27654" y="35144"/>
                  </a:lnTo>
                  <a:lnTo>
                    <a:pt x="27100" y="35310"/>
                  </a:lnTo>
                  <a:lnTo>
                    <a:pt x="26529" y="35513"/>
                  </a:lnTo>
                  <a:lnTo>
                    <a:pt x="25994" y="35753"/>
                  </a:lnTo>
                  <a:lnTo>
                    <a:pt x="25459" y="36030"/>
                  </a:lnTo>
                  <a:lnTo>
                    <a:pt x="24961" y="36343"/>
                  </a:lnTo>
                  <a:lnTo>
                    <a:pt x="24481" y="36675"/>
                  </a:lnTo>
                  <a:lnTo>
                    <a:pt x="24020" y="37026"/>
                  </a:lnTo>
                  <a:lnTo>
                    <a:pt x="23595" y="37413"/>
                  </a:lnTo>
                  <a:lnTo>
                    <a:pt x="23190" y="37819"/>
                  </a:lnTo>
                  <a:lnTo>
                    <a:pt x="22802" y="38244"/>
                  </a:lnTo>
                  <a:lnTo>
                    <a:pt x="22433" y="38686"/>
                  </a:lnTo>
                  <a:lnTo>
                    <a:pt x="22101" y="39166"/>
                  </a:lnTo>
                  <a:lnTo>
                    <a:pt x="21787" y="39646"/>
                  </a:lnTo>
                  <a:lnTo>
                    <a:pt x="21492" y="40162"/>
                  </a:lnTo>
                  <a:lnTo>
                    <a:pt x="21234" y="40679"/>
                  </a:lnTo>
                  <a:lnTo>
                    <a:pt x="20994" y="41214"/>
                  </a:lnTo>
                  <a:lnTo>
                    <a:pt x="20791" y="41749"/>
                  </a:lnTo>
                  <a:lnTo>
                    <a:pt x="20607" y="42302"/>
                  </a:lnTo>
                  <a:lnTo>
                    <a:pt x="20441" y="42856"/>
                  </a:lnTo>
                  <a:lnTo>
                    <a:pt x="20312" y="43427"/>
                  </a:lnTo>
                  <a:lnTo>
                    <a:pt x="20201" y="43999"/>
                  </a:lnTo>
                  <a:lnTo>
                    <a:pt x="20127" y="44590"/>
                  </a:lnTo>
                  <a:lnTo>
                    <a:pt x="20072" y="45162"/>
                  </a:lnTo>
                  <a:lnTo>
                    <a:pt x="20053" y="45752"/>
                  </a:lnTo>
                  <a:lnTo>
                    <a:pt x="20053" y="46342"/>
                  </a:lnTo>
                  <a:lnTo>
                    <a:pt x="20090" y="46914"/>
                  </a:lnTo>
                  <a:lnTo>
                    <a:pt x="20146" y="47486"/>
                  </a:lnTo>
                  <a:lnTo>
                    <a:pt x="20238" y="48058"/>
                  </a:lnTo>
                  <a:lnTo>
                    <a:pt x="20349" y="48630"/>
                  </a:lnTo>
                  <a:lnTo>
                    <a:pt x="20515" y="49183"/>
                  </a:lnTo>
                  <a:lnTo>
                    <a:pt x="20681" y="49737"/>
                  </a:lnTo>
                  <a:lnTo>
                    <a:pt x="20902" y="50272"/>
                  </a:lnTo>
                  <a:lnTo>
                    <a:pt x="21142" y="50807"/>
                  </a:lnTo>
                  <a:lnTo>
                    <a:pt x="21400" y="51305"/>
                  </a:lnTo>
                  <a:lnTo>
                    <a:pt x="21695" y="51803"/>
                  </a:lnTo>
                  <a:lnTo>
                    <a:pt x="22027" y="52282"/>
                  </a:lnTo>
                  <a:lnTo>
                    <a:pt x="21677" y="51877"/>
                  </a:lnTo>
                  <a:lnTo>
                    <a:pt x="21308" y="51489"/>
                  </a:lnTo>
                  <a:lnTo>
                    <a:pt x="20920" y="51102"/>
                  </a:lnTo>
                  <a:lnTo>
                    <a:pt x="20515" y="50751"/>
                  </a:lnTo>
                  <a:lnTo>
                    <a:pt x="20090" y="50419"/>
                  </a:lnTo>
                  <a:lnTo>
                    <a:pt x="19648" y="50106"/>
                  </a:lnTo>
                  <a:lnTo>
                    <a:pt x="19186" y="49792"/>
                  </a:lnTo>
                  <a:lnTo>
                    <a:pt x="18725" y="49515"/>
                  </a:lnTo>
                  <a:lnTo>
                    <a:pt x="18246" y="49257"/>
                  </a:lnTo>
                  <a:lnTo>
                    <a:pt x="17766" y="49017"/>
                  </a:lnTo>
                  <a:lnTo>
                    <a:pt x="17268" y="48814"/>
                  </a:lnTo>
                  <a:lnTo>
                    <a:pt x="16770" y="48611"/>
                  </a:lnTo>
                  <a:lnTo>
                    <a:pt x="16253" y="48427"/>
                  </a:lnTo>
                  <a:lnTo>
                    <a:pt x="15718" y="48279"/>
                  </a:lnTo>
                  <a:lnTo>
                    <a:pt x="15202" y="48150"/>
                  </a:lnTo>
                  <a:lnTo>
                    <a:pt x="14667" y="48021"/>
                  </a:lnTo>
                  <a:lnTo>
                    <a:pt x="14132" y="47929"/>
                  </a:lnTo>
                  <a:lnTo>
                    <a:pt x="13597" y="47873"/>
                  </a:lnTo>
                  <a:lnTo>
                    <a:pt x="13043" y="47818"/>
                  </a:lnTo>
                  <a:lnTo>
                    <a:pt x="12508" y="47800"/>
                  </a:lnTo>
                  <a:lnTo>
                    <a:pt x="11955" y="47800"/>
                  </a:lnTo>
                  <a:lnTo>
                    <a:pt x="11420" y="47818"/>
                  </a:lnTo>
                  <a:lnTo>
                    <a:pt x="10885" y="47855"/>
                  </a:lnTo>
                  <a:lnTo>
                    <a:pt x="10331" y="47910"/>
                  </a:lnTo>
                  <a:lnTo>
                    <a:pt x="9796" y="48002"/>
                  </a:lnTo>
                  <a:lnTo>
                    <a:pt x="9280" y="48113"/>
                  </a:lnTo>
                  <a:lnTo>
                    <a:pt x="8745" y="48242"/>
                  </a:lnTo>
                  <a:lnTo>
                    <a:pt x="8228" y="48408"/>
                  </a:lnTo>
                  <a:lnTo>
                    <a:pt x="7730" y="48593"/>
                  </a:lnTo>
                  <a:lnTo>
                    <a:pt x="7214" y="48796"/>
                  </a:lnTo>
                  <a:lnTo>
                    <a:pt x="6734" y="49036"/>
                  </a:lnTo>
                  <a:lnTo>
                    <a:pt x="6254" y="49294"/>
                  </a:lnTo>
                  <a:lnTo>
                    <a:pt x="5775" y="49571"/>
                  </a:lnTo>
                  <a:lnTo>
                    <a:pt x="5314" y="49884"/>
                  </a:lnTo>
                  <a:lnTo>
                    <a:pt x="4852" y="50216"/>
                  </a:lnTo>
                  <a:lnTo>
                    <a:pt x="4428" y="50567"/>
                  </a:lnTo>
                  <a:lnTo>
                    <a:pt x="4022" y="50936"/>
                  </a:lnTo>
                  <a:lnTo>
                    <a:pt x="3635" y="51342"/>
                  </a:lnTo>
                  <a:lnTo>
                    <a:pt x="3247" y="51747"/>
                  </a:lnTo>
                  <a:lnTo>
                    <a:pt x="2897" y="52172"/>
                  </a:lnTo>
                  <a:lnTo>
                    <a:pt x="2565" y="52614"/>
                  </a:lnTo>
                  <a:lnTo>
                    <a:pt x="2233" y="53057"/>
                  </a:lnTo>
                  <a:lnTo>
                    <a:pt x="1938" y="53537"/>
                  </a:lnTo>
                  <a:lnTo>
                    <a:pt x="1661" y="54017"/>
                  </a:lnTo>
                  <a:lnTo>
                    <a:pt x="1403" y="54515"/>
                  </a:lnTo>
                  <a:lnTo>
                    <a:pt x="1163" y="55013"/>
                  </a:lnTo>
                  <a:lnTo>
                    <a:pt x="941" y="55529"/>
                  </a:lnTo>
                  <a:lnTo>
                    <a:pt x="757" y="56064"/>
                  </a:lnTo>
                  <a:lnTo>
                    <a:pt x="572" y="56581"/>
                  </a:lnTo>
                  <a:lnTo>
                    <a:pt x="425" y="57116"/>
                  </a:lnTo>
                  <a:lnTo>
                    <a:pt x="296" y="57669"/>
                  </a:lnTo>
                  <a:lnTo>
                    <a:pt x="185" y="58223"/>
                  </a:lnTo>
                  <a:lnTo>
                    <a:pt x="111" y="58758"/>
                  </a:lnTo>
                  <a:lnTo>
                    <a:pt x="37" y="59311"/>
                  </a:lnTo>
                  <a:lnTo>
                    <a:pt x="1" y="59883"/>
                  </a:lnTo>
                  <a:lnTo>
                    <a:pt x="1" y="60436"/>
                  </a:lnTo>
                  <a:lnTo>
                    <a:pt x="19" y="60990"/>
                  </a:lnTo>
                  <a:lnTo>
                    <a:pt x="56" y="61543"/>
                  </a:lnTo>
                  <a:lnTo>
                    <a:pt x="111" y="62097"/>
                  </a:lnTo>
                  <a:lnTo>
                    <a:pt x="204" y="62632"/>
                  </a:lnTo>
                  <a:lnTo>
                    <a:pt x="314" y="63185"/>
                  </a:lnTo>
                  <a:lnTo>
                    <a:pt x="462" y="63720"/>
                  </a:lnTo>
                  <a:lnTo>
                    <a:pt x="628" y="64255"/>
                  </a:lnTo>
                  <a:lnTo>
                    <a:pt x="831" y="64772"/>
                  </a:lnTo>
                  <a:lnTo>
                    <a:pt x="10590" y="65731"/>
                  </a:lnTo>
                  <a:lnTo>
                    <a:pt x="20994" y="66746"/>
                  </a:lnTo>
                  <a:lnTo>
                    <a:pt x="69826" y="71524"/>
                  </a:lnTo>
                  <a:lnTo>
                    <a:pt x="69826" y="2049"/>
                  </a:lnTo>
                  <a:lnTo>
                    <a:pt x="69254" y="1735"/>
                  </a:lnTo>
                  <a:lnTo>
                    <a:pt x="68645" y="1440"/>
                  </a:lnTo>
                  <a:lnTo>
                    <a:pt x="68055" y="1182"/>
                  </a:lnTo>
                  <a:lnTo>
                    <a:pt x="67427" y="942"/>
                  </a:lnTo>
                  <a:lnTo>
                    <a:pt x="66800" y="720"/>
                  </a:lnTo>
                  <a:lnTo>
                    <a:pt x="66173" y="536"/>
                  </a:lnTo>
                  <a:lnTo>
                    <a:pt x="65527" y="388"/>
                  </a:lnTo>
                  <a:lnTo>
                    <a:pt x="64882" y="241"/>
                  </a:lnTo>
                  <a:lnTo>
                    <a:pt x="64218" y="149"/>
                  </a:lnTo>
                  <a:lnTo>
                    <a:pt x="63572" y="75"/>
                  </a:lnTo>
                  <a:lnTo>
                    <a:pt x="62908" y="19"/>
                  </a:lnTo>
                  <a:lnTo>
                    <a:pt x="62244" y="1"/>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56" name="Google Shape;2556;p31"/>
          <p:cNvGrpSpPr/>
          <p:nvPr/>
        </p:nvGrpSpPr>
        <p:grpSpPr>
          <a:xfrm flipH="1">
            <a:off x="-28360" y="3630633"/>
            <a:ext cx="1759549" cy="1514815"/>
            <a:chOff x="-5379400" y="3590150"/>
            <a:chExt cx="1532575" cy="1319525"/>
          </a:xfrm>
        </p:grpSpPr>
        <p:sp>
          <p:nvSpPr>
            <p:cNvPr id="2557" name="Google Shape;2557;p31"/>
            <p:cNvSpPr/>
            <p:nvPr/>
          </p:nvSpPr>
          <p:spPr>
            <a:xfrm>
              <a:off x="-5379400" y="3590150"/>
              <a:ext cx="1532575" cy="1319525"/>
            </a:xfrm>
            <a:custGeom>
              <a:avLst/>
              <a:gdLst/>
              <a:ahLst/>
              <a:cxnLst/>
              <a:rect l="l" t="t" r="r" b="b"/>
              <a:pathLst>
                <a:path w="61303" h="52781" extrusionOk="0">
                  <a:moveTo>
                    <a:pt x="61303" y="1"/>
                  </a:moveTo>
                  <a:lnTo>
                    <a:pt x="60620" y="314"/>
                  </a:lnTo>
                  <a:lnTo>
                    <a:pt x="59975" y="665"/>
                  </a:lnTo>
                  <a:lnTo>
                    <a:pt x="59329" y="1034"/>
                  </a:lnTo>
                  <a:lnTo>
                    <a:pt x="58683" y="1440"/>
                  </a:lnTo>
                  <a:lnTo>
                    <a:pt x="58074" y="1864"/>
                  </a:lnTo>
                  <a:lnTo>
                    <a:pt x="57484" y="2307"/>
                  </a:lnTo>
                  <a:lnTo>
                    <a:pt x="56912" y="2786"/>
                  </a:lnTo>
                  <a:lnTo>
                    <a:pt x="56340" y="3284"/>
                  </a:lnTo>
                  <a:lnTo>
                    <a:pt x="55805" y="3783"/>
                  </a:lnTo>
                  <a:lnTo>
                    <a:pt x="55289" y="4318"/>
                  </a:lnTo>
                  <a:lnTo>
                    <a:pt x="54791" y="4889"/>
                  </a:lnTo>
                  <a:lnTo>
                    <a:pt x="54330" y="5461"/>
                  </a:lnTo>
                  <a:lnTo>
                    <a:pt x="53887" y="6052"/>
                  </a:lnTo>
                  <a:lnTo>
                    <a:pt x="53462" y="6679"/>
                  </a:lnTo>
                  <a:lnTo>
                    <a:pt x="53075" y="7306"/>
                  </a:lnTo>
                  <a:lnTo>
                    <a:pt x="52706" y="7952"/>
                  </a:lnTo>
                  <a:lnTo>
                    <a:pt x="52411" y="8561"/>
                  </a:lnTo>
                  <a:lnTo>
                    <a:pt x="52134" y="9169"/>
                  </a:lnTo>
                  <a:lnTo>
                    <a:pt x="51894" y="9797"/>
                  </a:lnTo>
                  <a:lnTo>
                    <a:pt x="51673" y="10424"/>
                  </a:lnTo>
                  <a:lnTo>
                    <a:pt x="51470" y="11069"/>
                  </a:lnTo>
                  <a:lnTo>
                    <a:pt x="51286" y="11715"/>
                  </a:lnTo>
                  <a:lnTo>
                    <a:pt x="51138" y="12361"/>
                  </a:lnTo>
                  <a:lnTo>
                    <a:pt x="51009" y="13025"/>
                  </a:lnTo>
                  <a:lnTo>
                    <a:pt x="50917" y="13689"/>
                  </a:lnTo>
                  <a:lnTo>
                    <a:pt x="50824" y="14353"/>
                  </a:lnTo>
                  <a:lnTo>
                    <a:pt x="50769" y="15017"/>
                  </a:lnTo>
                  <a:lnTo>
                    <a:pt x="50751" y="15700"/>
                  </a:lnTo>
                  <a:lnTo>
                    <a:pt x="50732" y="16364"/>
                  </a:lnTo>
                  <a:lnTo>
                    <a:pt x="50751" y="17028"/>
                  </a:lnTo>
                  <a:lnTo>
                    <a:pt x="50806" y="17711"/>
                  </a:lnTo>
                  <a:lnTo>
                    <a:pt x="50861" y="18375"/>
                  </a:lnTo>
                  <a:lnTo>
                    <a:pt x="50954" y="19039"/>
                  </a:lnTo>
                  <a:lnTo>
                    <a:pt x="51064" y="19703"/>
                  </a:lnTo>
                  <a:lnTo>
                    <a:pt x="51193" y="20367"/>
                  </a:lnTo>
                  <a:lnTo>
                    <a:pt x="51341" y="21013"/>
                  </a:lnTo>
                  <a:lnTo>
                    <a:pt x="51525" y="21659"/>
                  </a:lnTo>
                  <a:lnTo>
                    <a:pt x="51728" y="22304"/>
                  </a:lnTo>
                  <a:lnTo>
                    <a:pt x="51950" y="22931"/>
                  </a:lnTo>
                  <a:lnTo>
                    <a:pt x="52208" y="23559"/>
                  </a:lnTo>
                  <a:lnTo>
                    <a:pt x="52466" y="24167"/>
                  </a:lnTo>
                  <a:lnTo>
                    <a:pt x="52761" y="24776"/>
                  </a:lnTo>
                  <a:lnTo>
                    <a:pt x="53075" y="25367"/>
                  </a:lnTo>
                  <a:lnTo>
                    <a:pt x="53407" y="25957"/>
                  </a:lnTo>
                  <a:lnTo>
                    <a:pt x="53758" y="26529"/>
                  </a:lnTo>
                  <a:lnTo>
                    <a:pt x="54145" y="27082"/>
                  </a:lnTo>
                  <a:lnTo>
                    <a:pt x="54532" y="27617"/>
                  </a:lnTo>
                  <a:lnTo>
                    <a:pt x="54957" y="28134"/>
                  </a:lnTo>
                  <a:lnTo>
                    <a:pt x="54957" y="28134"/>
                  </a:lnTo>
                  <a:lnTo>
                    <a:pt x="54385" y="27525"/>
                  </a:lnTo>
                  <a:lnTo>
                    <a:pt x="53813" y="26935"/>
                  </a:lnTo>
                  <a:lnTo>
                    <a:pt x="53204" y="26344"/>
                  </a:lnTo>
                  <a:lnTo>
                    <a:pt x="52577" y="25809"/>
                  </a:lnTo>
                  <a:lnTo>
                    <a:pt x="52263" y="25533"/>
                  </a:lnTo>
                  <a:lnTo>
                    <a:pt x="51931" y="25293"/>
                  </a:lnTo>
                  <a:lnTo>
                    <a:pt x="51599" y="25035"/>
                  </a:lnTo>
                  <a:lnTo>
                    <a:pt x="51267" y="24813"/>
                  </a:lnTo>
                  <a:lnTo>
                    <a:pt x="50917" y="24592"/>
                  </a:lnTo>
                  <a:lnTo>
                    <a:pt x="50566" y="24370"/>
                  </a:lnTo>
                  <a:lnTo>
                    <a:pt x="50197" y="24186"/>
                  </a:lnTo>
                  <a:lnTo>
                    <a:pt x="49828" y="24001"/>
                  </a:lnTo>
                  <a:lnTo>
                    <a:pt x="49367" y="23799"/>
                  </a:lnTo>
                  <a:lnTo>
                    <a:pt x="48887" y="23633"/>
                  </a:lnTo>
                  <a:lnTo>
                    <a:pt x="48408" y="23503"/>
                  </a:lnTo>
                  <a:lnTo>
                    <a:pt x="47910" y="23393"/>
                  </a:lnTo>
                  <a:lnTo>
                    <a:pt x="47412" y="23319"/>
                  </a:lnTo>
                  <a:lnTo>
                    <a:pt x="46913" y="23264"/>
                  </a:lnTo>
                  <a:lnTo>
                    <a:pt x="46415" y="23245"/>
                  </a:lnTo>
                  <a:lnTo>
                    <a:pt x="45917" y="23282"/>
                  </a:lnTo>
                  <a:lnTo>
                    <a:pt x="45419" y="23337"/>
                  </a:lnTo>
                  <a:lnTo>
                    <a:pt x="44940" y="23430"/>
                  </a:lnTo>
                  <a:lnTo>
                    <a:pt x="44460" y="23559"/>
                  </a:lnTo>
                  <a:lnTo>
                    <a:pt x="43999" y="23725"/>
                  </a:lnTo>
                  <a:lnTo>
                    <a:pt x="43777" y="23817"/>
                  </a:lnTo>
                  <a:lnTo>
                    <a:pt x="43574" y="23928"/>
                  </a:lnTo>
                  <a:lnTo>
                    <a:pt x="43353" y="24038"/>
                  </a:lnTo>
                  <a:lnTo>
                    <a:pt x="43150" y="24167"/>
                  </a:lnTo>
                  <a:lnTo>
                    <a:pt x="42947" y="24315"/>
                  </a:lnTo>
                  <a:lnTo>
                    <a:pt x="42763" y="24463"/>
                  </a:lnTo>
                  <a:lnTo>
                    <a:pt x="42560" y="24629"/>
                  </a:lnTo>
                  <a:lnTo>
                    <a:pt x="42394" y="24795"/>
                  </a:lnTo>
                  <a:lnTo>
                    <a:pt x="42117" y="25090"/>
                  </a:lnTo>
                  <a:lnTo>
                    <a:pt x="41859" y="25404"/>
                  </a:lnTo>
                  <a:lnTo>
                    <a:pt x="41637" y="25736"/>
                  </a:lnTo>
                  <a:lnTo>
                    <a:pt x="41453" y="26086"/>
                  </a:lnTo>
                  <a:lnTo>
                    <a:pt x="41287" y="26455"/>
                  </a:lnTo>
                  <a:lnTo>
                    <a:pt x="41139" y="26824"/>
                  </a:lnTo>
                  <a:lnTo>
                    <a:pt x="41010" y="27211"/>
                  </a:lnTo>
                  <a:lnTo>
                    <a:pt x="40918" y="27617"/>
                  </a:lnTo>
                  <a:lnTo>
                    <a:pt x="40844" y="28023"/>
                  </a:lnTo>
                  <a:lnTo>
                    <a:pt x="40807" y="28429"/>
                  </a:lnTo>
                  <a:lnTo>
                    <a:pt x="40770" y="28835"/>
                  </a:lnTo>
                  <a:lnTo>
                    <a:pt x="40770" y="29259"/>
                  </a:lnTo>
                  <a:lnTo>
                    <a:pt x="40789" y="29665"/>
                  </a:lnTo>
                  <a:lnTo>
                    <a:pt x="40826" y="30071"/>
                  </a:lnTo>
                  <a:lnTo>
                    <a:pt x="40881" y="30477"/>
                  </a:lnTo>
                  <a:lnTo>
                    <a:pt x="40955" y="30883"/>
                  </a:lnTo>
                  <a:lnTo>
                    <a:pt x="41047" y="31270"/>
                  </a:lnTo>
                  <a:lnTo>
                    <a:pt x="41158" y="31657"/>
                  </a:lnTo>
                  <a:lnTo>
                    <a:pt x="41268" y="32026"/>
                  </a:lnTo>
                  <a:lnTo>
                    <a:pt x="41398" y="32395"/>
                  </a:lnTo>
                  <a:lnTo>
                    <a:pt x="41545" y="32764"/>
                  </a:lnTo>
                  <a:lnTo>
                    <a:pt x="41693" y="33133"/>
                  </a:lnTo>
                  <a:lnTo>
                    <a:pt x="42025" y="33853"/>
                  </a:lnTo>
                  <a:lnTo>
                    <a:pt x="42394" y="34572"/>
                  </a:lnTo>
                  <a:lnTo>
                    <a:pt x="42763" y="35273"/>
                  </a:lnTo>
                  <a:lnTo>
                    <a:pt x="43538" y="36638"/>
                  </a:lnTo>
                  <a:lnTo>
                    <a:pt x="42966" y="36362"/>
                  </a:lnTo>
                  <a:lnTo>
                    <a:pt x="42412" y="36140"/>
                  </a:lnTo>
                  <a:lnTo>
                    <a:pt x="41896" y="35974"/>
                  </a:lnTo>
                  <a:lnTo>
                    <a:pt x="41416" y="35845"/>
                  </a:lnTo>
                  <a:lnTo>
                    <a:pt x="40973" y="35753"/>
                  </a:lnTo>
                  <a:lnTo>
                    <a:pt x="40567" y="35716"/>
                  </a:lnTo>
                  <a:lnTo>
                    <a:pt x="40198" y="35716"/>
                  </a:lnTo>
                  <a:lnTo>
                    <a:pt x="39848" y="35753"/>
                  </a:lnTo>
                  <a:lnTo>
                    <a:pt x="39534" y="35827"/>
                  </a:lnTo>
                  <a:lnTo>
                    <a:pt x="39258" y="35937"/>
                  </a:lnTo>
                  <a:lnTo>
                    <a:pt x="38999" y="36085"/>
                  </a:lnTo>
                  <a:lnTo>
                    <a:pt x="38778" y="36269"/>
                  </a:lnTo>
                  <a:lnTo>
                    <a:pt x="38575" y="36472"/>
                  </a:lnTo>
                  <a:lnTo>
                    <a:pt x="38409" y="36712"/>
                  </a:lnTo>
                  <a:lnTo>
                    <a:pt x="38261" y="36970"/>
                  </a:lnTo>
                  <a:lnTo>
                    <a:pt x="38151" y="37266"/>
                  </a:lnTo>
                  <a:lnTo>
                    <a:pt x="38059" y="37561"/>
                  </a:lnTo>
                  <a:lnTo>
                    <a:pt x="37985" y="37893"/>
                  </a:lnTo>
                  <a:lnTo>
                    <a:pt x="37948" y="38243"/>
                  </a:lnTo>
                  <a:lnTo>
                    <a:pt x="37911" y="38612"/>
                  </a:lnTo>
                  <a:lnTo>
                    <a:pt x="37911" y="38981"/>
                  </a:lnTo>
                  <a:lnTo>
                    <a:pt x="37929" y="39369"/>
                  </a:lnTo>
                  <a:lnTo>
                    <a:pt x="37966" y="39774"/>
                  </a:lnTo>
                  <a:lnTo>
                    <a:pt x="38040" y="40199"/>
                  </a:lnTo>
                  <a:lnTo>
                    <a:pt x="38114" y="40605"/>
                  </a:lnTo>
                  <a:lnTo>
                    <a:pt x="38206" y="41047"/>
                  </a:lnTo>
                  <a:lnTo>
                    <a:pt x="38317" y="41472"/>
                  </a:lnTo>
                  <a:lnTo>
                    <a:pt x="38446" y="41896"/>
                  </a:lnTo>
                  <a:lnTo>
                    <a:pt x="38594" y="42339"/>
                  </a:lnTo>
                  <a:lnTo>
                    <a:pt x="38760" y="42763"/>
                  </a:lnTo>
                  <a:lnTo>
                    <a:pt x="38926" y="43187"/>
                  </a:lnTo>
                  <a:lnTo>
                    <a:pt x="39110" y="43612"/>
                  </a:lnTo>
                  <a:lnTo>
                    <a:pt x="39110" y="43612"/>
                  </a:lnTo>
                  <a:lnTo>
                    <a:pt x="38095" y="42523"/>
                  </a:lnTo>
                  <a:lnTo>
                    <a:pt x="37062" y="41416"/>
                  </a:lnTo>
                  <a:lnTo>
                    <a:pt x="36011" y="40365"/>
                  </a:lnTo>
                  <a:lnTo>
                    <a:pt x="35457" y="39830"/>
                  </a:lnTo>
                  <a:lnTo>
                    <a:pt x="34922" y="39332"/>
                  </a:lnTo>
                  <a:lnTo>
                    <a:pt x="34350" y="38834"/>
                  </a:lnTo>
                  <a:lnTo>
                    <a:pt x="33779" y="38354"/>
                  </a:lnTo>
                  <a:lnTo>
                    <a:pt x="33207" y="37893"/>
                  </a:lnTo>
                  <a:lnTo>
                    <a:pt x="32616" y="37432"/>
                  </a:lnTo>
                  <a:lnTo>
                    <a:pt x="32008" y="37007"/>
                  </a:lnTo>
                  <a:lnTo>
                    <a:pt x="31380" y="36601"/>
                  </a:lnTo>
                  <a:lnTo>
                    <a:pt x="30735" y="36232"/>
                  </a:lnTo>
                  <a:lnTo>
                    <a:pt x="30089" y="35882"/>
                  </a:lnTo>
                  <a:lnTo>
                    <a:pt x="29406" y="35550"/>
                  </a:lnTo>
                  <a:lnTo>
                    <a:pt x="28724" y="35255"/>
                  </a:lnTo>
                  <a:lnTo>
                    <a:pt x="28004" y="34996"/>
                  </a:lnTo>
                  <a:lnTo>
                    <a:pt x="27285" y="34775"/>
                  </a:lnTo>
                  <a:lnTo>
                    <a:pt x="26547" y="34609"/>
                  </a:lnTo>
                  <a:lnTo>
                    <a:pt x="25809" y="34461"/>
                  </a:lnTo>
                  <a:lnTo>
                    <a:pt x="25422" y="34425"/>
                  </a:lnTo>
                  <a:lnTo>
                    <a:pt x="25053" y="34369"/>
                  </a:lnTo>
                  <a:lnTo>
                    <a:pt x="24684" y="34351"/>
                  </a:lnTo>
                  <a:lnTo>
                    <a:pt x="24315" y="34332"/>
                  </a:lnTo>
                  <a:lnTo>
                    <a:pt x="23927" y="34314"/>
                  </a:lnTo>
                  <a:lnTo>
                    <a:pt x="23559" y="34332"/>
                  </a:lnTo>
                  <a:lnTo>
                    <a:pt x="23190" y="34351"/>
                  </a:lnTo>
                  <a:lnTo>
                    <a:pt x="22821" y="34369"/>
                  </a:lnTo>
                  <a:lnTo>
                    <a:pt x="22452" y="34425"/>
                  </a:lnTo>
                  <a:lnTo>
                    <a:pt x="22101" y="34480"/>
                  </a:lnTo>
                  <a:lnTo>
                    <a:pt x="21732" y="34535"/>
                  </a:lnTo>
                  <a:lnTo>
                    <a:pt x="21382" y="34627"/>
                  </a:lnTo>
                  <a:lnTo>
                    <a:pt x="21013" y="34720"/>
                  </a:lnTo>
                  <a:lnTo>
                    <a:pt x="20662" y="34830"/>
                  </a:lnTo>
                  <a:lnTo>
                    <a:pt x="20330" y="34960"/>
                  </a:lnTo>
                  <a:lnTo>
                    <a:pt x="19980" y="35089"/>
                  </a:lnTo>
                  <a:lnTo>
                    <a:pt x="19648" y="35236"/>
                  </a:lnTo>
                  <a:lnTo>
                    <a:pt x="19315" y="35402"/>
                  </a:lnTo>
                  <a:lnTo>
                    <a:pt x="19002" y="35587"/>
                  </a:lnTo>
                  <a:lnTo>
                    <a:pt x="18688" y="35790"/>
                  </a:lnTo>
                  <a:lnTo>
                    <a:pt x="18375" y="36011"/>
                  </a:lnTo>
                  <a:lnTo>
                    <a:pt x="18079" y="36232"/>
                  </a:lnTo>
                  <a:lnTo>
                    <a:pt x="17803" y="36472"/>
                  </a:lnTo>
                  <a:lnTo>
                    <a:pt x="17526" y="36749"/>
                  </a:lnTo>
                  <a:lnTo>
                    <a:pt x="17286" y="37007"/>
                  </a:lnTo>
                  <a:lnTo>
                    <a:pt x="17046" y="37302"/>
                  </a:lnTo>
                  <a:lnTo>
                    <a:pt x="16807" y="37598"/>
                  </a:lnTo>
                  <a:lnTo>
                    <a:pt x="16604" y="37911"/>
                  </a:lnTo>
                  <a:lnTo>
                    <a:pt x="16401" y="38243"/>
                  </a:lnTo>
                  <a:lnTo>
                    <a:pt x="16235" y="38575"/>
                  </a:lnTo>
                  <a:lnTo>
                    <a:pt x="16069" y="38907"/>
                  </a:lnTo>
                  <a:lnTo>
                    <a:pt x="15921" y="39258"/>
                  </a:lnTo>
                  <a:lnTo>
                    <a:pt x="15792" y="39608"/>
                  </a:lnTo>
                  <a:lnTo>
                    <a:pt x="15663" y="39959"/>
                  </a:lnTo>
                  <a:lnTo>
                    <a:pt x="15571" y="40328"/>
                  </a:lnTo>
                  <a:lnTo>
                    <a:pt x="15497" y="40678"/>
                  </a:lnTo>
                  <a:lnTo>
                    <a:pt x="15423" y="41047"/>
                  </a:lnTo>
                  <a:lnTo>
                    <a:pt x="15386" y="41416"/>
                  </a:lnTo>
                  <a:lnTo>
                    <a:pt x="15349" y="41785"/>
                  </a:lnTo>
                  <a:lnTo>
                    <a:pt x="15349" y="42154"/>
                  </a:lnTo>
                  <a:lnTo>
                    <a:pt x="15368" y="42523"/>
                  </a:lnTo>
                  <a:lnTo>
                    <a:pt x="15386" y="42874"/>
                  </a:lnTo>
                  <a:lnTo>
                    <a:pt x="15441" y="43243"/>
                  </a:lnTo>
                  <a:lnTo>
                    <a:pt x="15515" y="43593"/>
                  </a:lnTo>
                  <a:lnTo>
                    <a:pt x="15607" y="43925"/>
                  </a:lnTo>
                  <a:lnTo>
                    <a:pt x="15718" y="44276"/>
                  </a:lnTo>
                  <a:lnTo>
                    <a:pt x="15866" y="44608"/>
                  </a:lnTo>
                  <a:lnTo>
                    <a:pt x="16013" y="44921"/>
                  </a:lnTo>
                  <a:lnTo>
                    <a:pt x="16198" y="45235"/>
                  </a:lnTo>
                  <a:lnTo>
                    <a:pt x="16401" y="45530"/>
                  </a:lnTo>
                  <a:lnTo>
                    <a:pt x="16622" y="45825"/>
                  </a:lnTo>
                  <a:lnTo>
                    <a:pt x="16862" y="46102"/>
                  </a:lnTo>
                  <a:lnTo>
                    <a:pt x="16327" y="45991"/>
                  </a:lnTo>
                  <a:lnTo>
                    <a:pt x="15810" y="45844"/>
                  </a:lnTo>
                  <a:lnTo>
                    <a:pt x="15294" y="45678"/>
                  </a:lnTo>
                  <a:lnTo>
                    <a:pt x="14796" y="45493"/>
                  </a:lnTo>
                  <a:lnTo>
                    <a:pt x="14298" y="45272"/>
                  </a:lnTo>
                  <a:lnTo>
                    <a:pt x="13800" y="45051"/>
                  </a:lnTo>
                  <a:lnTo>
                    <a:pt x="13320" y="44792"/>
                  </a:lnTo>
                  <a:lnTo>
                    <a:pt x="12840" y="44552"/>
                  </a:lnTo>
                  <a:lnTo>
                    <a:pt x="11881" y="43999"/>
                  </a:lnTo>
                  <a:lnTo>
                    <a:pt x="10922" y="43464"/>
                  </a:lnTo>
                  <a:lnTo>
                    <a:pt x="9944" y="42929"/>
                  </a:lnTo>
                  <a:lnTo>
                    <a:pt x="9464" y="42689"/>
                  </a:lnTo>
                  <a:lnTo>
                    <a:pt x="8966" y="42449"/>
                  </a:lnTo>
                  <a:lnTo>
                    <a:pt x="8468" y="42246"/>
                  </a:lnTo>
                  <a:lnTo>
                    <a:pt x="7933" y="42044"/>
                  </a:lnTo>
                  <a:lnTo>
                    <a:pt x="7398" y="41878"/>
                  </a:lnTo>
                  <a:lnTo>
                    <a:pt x="6845" y="41748"/>
                  </a:lnTo>
                  <a:lnTo>
                    <a:pt x="6291" y="41638"/>
                  </a:lnTo>
                  <a:lnTo>
                    <a:pt x="5738" y="41582"/>
                  </a:lnTo>
                  <a:lnTo>
                    <a:pt x="5166" y="41545"/>
                  </a:lnTo>
                  <a:lnTo>
                    <a:pt x="4631" y="41545"/>
                  </a:lnTo>
                  <a:lnTo>
                    <a:pt x="4078" y="41601"/>
                  </a:lnTo>
                  <a:lnTo>
                    <a:pt x="3819" y="41638"/>
                  </a:lnTo>
                  <a:lnTo>
                    <a:pt x="3561" y="41693"/>
                  </a:lnTo>
                  <a:lnTo>
                    <a:pt x="3303" y="41748"/>
                  </a:lnTo>
                  <a:lnTo>
                    <a:pt x="3044" y="41822"/>
                  </a:lnTo>
                  <a:lnTo>
                    <a:pt x="2805" y="41914"/>
                  </a:lnTo>
                  <a:lnTo>
                    <a:pt x="2565" y="42007"/>
                  </a:lnTo>
                  <a:lnTo>
                    <a:pt x="2325" y="42117"/>
                  </a:lnTo>
                  <a:lnTo>
                    <a:pt x="2104" y="42246"/>
                  </a:lnTo>
                  <a:lnTo>
                    <a:pt x="1882" y="42394"/>
                  </a:lnTo>
                  <a:lnTo>
                    <a:pt x="1679" y="42542"/>
                  </a:lnTo>
                  <a:lnTo>
                    <a:pt x="1476" y="42708"/>
                  </a:lnTo>
                  <a:lnTo>
                    <a:pt x="1273" y="42874"/>
                  </a:lnTo>
                  <a:lnTo>
                    <a:pt x="1089" y="43077"/>
                  </a:lnTo>
                  <a:lnTo>
                    <a:pt x="923" y="43280"/>
                  </a:lnTo>
                  <a:lnTo>
                    <a:pt x="757" y="43519"/>
                  </a:lnTo>
                  <a:lnTo>
                    <a:pt x="609" y="43741"/>
                  </a:lnTo>
                  <a:lnTo>
                    <a:pt x="480" y="43981"/>
                  </a:lnTo>
                  <a:lnTo>
                    <a:pt x="351" y="44239"/>
                  </a:lnTo>
                  <a:lnTo>
                    <a:pt x="259" y="44479"/>
                  </a:lnTo>
                  <a:lnTo>
                    <a:pt x="185" y="44737"/>
                  </a:lnTo>
                  <a:lnTo>
                    <a:pt x="111" y="44977"/>
                  </a:lnTo>
                  <a:lnTo>
                    <a:pt x="56" y="45253"/>
                  </a:lnTo>
                  <a:lnTo>
                    <a:pt x="19" y="45512"/>
                  </a:lnTo>
                  <a:lnTo>
                    <a:pt x="1" y="45770"/>
                  </a:lnTo>
                  <a:lnTo>
                    <a:pt x="1" y="46047"/>
                  </a:lnTo>
                  <a:lnTo>
                    <a:pt x="1" y="46305"/>
                  </a:lnTo>
                  <a:lnTo>
                    <a:pt x="19" y="46582"/>
                  </a:lnTo>
                  <a:lnTo>
                    <a:pt x="56" y="46858"/>
                  </a:lnTo>
                  <a:lnTo>
                    <a:pt x="148" y="47412"/>
                  </a:lnTo>
                  <a:lnTo>
                    <a:pt x="277" y="47965"/>
                  </a:lnTo>
                  <a:lnTo>
                    <a:pt x="462" y="48519"/>
                  </a:lnTo>
                  <a:lnTo>
                    <a:pt x="665" y="49072"/>
                  </a:lnTo>
                  <a:lnTo>
                    <a:pt x="905" y="49626"/>
                  </a:lnTo>
                  <a:lnTo>
                    <a:pt x="1163" y="50179"/>
                  </a:lnTo>
                  <a:lnTo>
                    <a:pt x="1440" y="50714"/>
                  </a:lnTo>
                  <a:lnTo>
                    <a:pt x="1753" y="51249"/>
                  </a:lnTo>
                  <a:lnTo>
                    <a:pt x="2067" y="51747"/>
                  </a:lnTo>
                  <a:lnTo>
                    <a:pt x="2399" y="52282"/>
                  </a:lnTo>
                  <a:lnTo>
                    <a:pt x="2731" y="52780"/>
                  </a:lnTo>
                  <a:lnTo>
                    <a:pt x="61303" y="52780"/>
                  </a:lnTo>
                  <a:lnTo>
                    <a:pt x="6130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8" name="Google Shape;2558;p31"/>
            <p:cNvSpPr/>
            <p:nvPr/>
          </p:nvSpPr>
          <p:spPr>
            <a:xfrm>
              <a:off x="-5000725" y="3916175"/>
              <a:ext cx="1153876" cy="993470"/>
            </a:xfrm>
            <a:custGeom>
              <a:avLst/>
              <a:gdLst/>
              <a:ahLst/>
              <a:cxnLst/>
              <a:rect l="l" t="t" r="r" b="b"/>
              <a:pathLst>
                <a:path w="61303" h="52781" extrusionOk="0">
                  <a:moveTo>
                    <a:pt x="61303" y="1"/>
                  </a:moveTo>
                  <a:lnTo>
                    <a:pt x="60620" y="314"/>
                  </a:lnTo>
                  <a:lnTo>
                    <a:pt x="59975" y="665"/>
                  </a:lnTo>
                  <a:lnTo>
                    <a:pt x="59329" y="1034"/>
                  </a:lnTo>
                  <a:lnTo>
                    <a:pt x="58683" y="1440"/>
                  </a:lnTo>
                  <a:lnTo>
                    <a:pt x="58074" y="1864"/>
                  </a:lnTo>
                  <a:lnTo>
                    <a:pt x="57484" y="2307"/>
                  </a:lnTo>
                  <a:lnTo>
                    <a:pt x="56912" y="2786"/>
                  </a:lnTo>
                  <a:lnTo>
                    <a:pt x="56340" y="3284"/>
                  </a:lnTo>
                  <a:lnTo>
                    <a:pt x="55805" y="3783"/>
                  </a:lnTo>
                  <a:lnTo>
                    <a:pt x="55289" y="4318"/>
                  </a:lnTo>
                  <a:lnTo>
                    <a:pt x="54791" y="4889"/>
                  </a:lnTo>
                  <a:lnTo>
                    <a:pt x="54330" y="5461"/>
                  </a:lnTo>
                  <a:lnTo>
                    <a:pt x="53887" y="6052"/>
                  </a:lnTo>
                  <a:lnTo>
                    <a:pt x="53462" y="6679"/>
                  </a:lnTo>
                  <a:lnTo>
                    <a:pt x="53075" y="7306"/>
                  </a:lnTo>
                  <a:lnTo>
                    <a:pt x="52706" y="7952"/>
                  </a:lnTo>
                  <a:lnTo>
                    <a:pt x="52411" y="8561"/>
                  </a:lnTo>
                  <a:lnTo>
                    <a:pt x="52134" y="9169"/>
                  </a:lnTo>
                  <a:lnTo>
                    <a:pt x="51894" y="9797"/>
                  </a:lnTo>
                  <a:lnTo>
                    <a:pt x="51673" y="10424"/>
                  </a:lnTo>
                  <a:lnTo>
                    <a:pt x="51470" y="11069"/>
                  </a:lnTo>
                  <a:lnTo>
                    <a:pt x="51286" y="11715"/>
                  </a:lnTo>
                  <a:lnTo>
                    <a:pt x="51138" y="12361"/>
                  </a:lnTo>
                  <a:lnTo>
                    <a:pt x="51009" y="13025"/>
                  </a:lnTo>
                  <a:lnTo>
                    <a:pt x="50917" y="13689"/>
                  </a:lnTo>
                  <a:lnTo>
                    <a:pt x="50824" y="14353"/>
                  </a:lnTo>
                  <a:lnTo>
                    <a:pt x="50769" y="15017"/>
                  </a:lnTo>
                  <a:lnTo>
                    <a:pt x="50751" y="15700"/>
                  </a:lnTo>
                  <a:lnTo>
                    <a:pt x="50732" y="16364"/>
                  </a:lnTo>
                  <a:lnTo>
                    <a:pt x="50751" y="17028"/>
                  </a:lnTo>
                  <a:lnTo>
                    <a:pt x="50806" y="17711"/>
                  </a:lnTo>
                  <a:lnTo>
                    <a:pt x="50861" y="18375"/>
                  </a:lnTo>
                  <a:lnTo>
                    <a:pt x="50954" y="19039"/>
                  </a:lnTo>
                  <a:lnTo>
                    <a:pt x="51064" y="19703"/>
                  </a:lnTo>
                  <a:lnTo>
                    <a:pt x="51193" y="20367"/>
                  </a:lnTo>
                  <a:lnTo>
                    <a:pt x="51341" y="21013"/>
                  </a:lnTo>
                  <a:lnTo>
                    <a:pt x="51525" y="21659"/>
                  </a:lnTo>
                  <a:lnTo>
                    <a:pt x="51728" y="22304"/>
                  </a:lnTo>
                  <a:lnTo>
                    <a:pt x="51950" y="22931"/>
                  </a:lnTo>
                  <a:lnTo>
                    <a:pt x="52208" y="23559"/>
                  </a:lnTo>
                  <a:lnTo>
                    <a:pt x="52466" y="24167"/>
                  </a:lnTo>
                  <a:lnTo>
                    <a:pt x="52761" y="24776"/>
                  </a:lnTo>
                  <a:lnTo>
                    <a:pt x="53075" y="25367"/>
                  </a:lnTo>
                  <a:lnTo>
                    <a:pt x="53407" y="25957"/>
                  </a:lnTo>
                  <a:lnTo>
                    <a:pt x="53758" y="26529"/>
                  </a:lnTo>
                  <a:lnTo>
                    <a:pt x="54145" y="27082"/>
                  </a:lnTo>
                  <a:lnTo>
                    <a:pt x="54532" y="27617"/>
                  </a:lnTo>
                  <a:lnTo>
                    <a:pt x="54957" y="28134"/>
                  </a:lnTo>
                  <a:lnTo>
                    <a:pt x="54957" y="28134"/>
                  </a:lnTo>
                  <a:lnTo>
                    <a:pt x="54385" y="27525"/>
                  </a:lnTo>
                  <a:lnTo>
                    <a:pt x="53813" y="26935"/>
                  </a:lnTo>
                  <a:lnTo>
                    <a:pt x="53204" y="26344"/>
                  </a:lnTo>
                  <a:lnTo>
                    <a:pt x="52577" y="25809"/>
                  </a:lnTo>
                  <a:lnTo>
                    <a:pt x="52263" y="25533"/>
                  </a:lnTo>
                  <a:lnTo>
                    <a:pt x="51931" y="25293"/>
                  </a:lnTo>
                  <a:lnTo>
                    <a:pt x="51599" y="25035"/>
                  </a:lnTo>
                  <a:lnTo>
                    <a:pt x="51267" y="24813"/>
                  </a:lnTo>
                  <a:lnTo>
                    <a:pt x="50917" y="24592"/>
                  </a:lnTo>
                  <a:lnTo>
                    <a:pt x="50566" y="24370"/>
                  </a:lnTo>
                  <a:lnTo>
                    <a:pt x="50197" y="24186"/>
                  </a:lnTo>
                  <a:lnTo>
                    <a:pt x="49828" y="24001"/>
                  </a:lnTo>
                  <a:lnTo>
                    <a:pt x="49367" y="23799"/>
                  </a:lnTo>
                  <a:lnTo>
                    <a:pt x="48887" y="23633"/>
                  </a:lnTo>
                  <a:lnTo>
                    <a:pt x="48408" y="23503"/>
                  </a:lnTo>
                  <a:lnTo>
                    <a:pt x="47910" y="23393"/>
                  </a:lnTo>
                  <a:lnTo>
                    <a:pt x="47412" y="23319"/>
                  </a:lnTo>
                  <a:lnTo>
                    <a:pt x="46913" y="23264"/>
                  </a:lnTo>
                  <a:lnTo>
                    <a:pt x="46415" y="23245"/>
                  </a:lnTo>
                  <a:lnTo>
                    <a:pt x="45917" y="23282"/>
                  </a:lnTo>
                  <a:lnTo>
                    <a:pt x="45419" y="23337"/>
                  </a:lnTo>
                  <a:lnTo>
                    <a:pt x="44940" y="23430"/>
                  </a:lnTo>
                  <a:lnTo>
                    <a:pt x="44460" y="23559"/>
                  </a:lnTo>
                  <a:lnTo>
                    <a:pt x="43999" y="23725"/>
                  </a:lnTo>
                  <a:lnTo>
                    <a:pt x="43777" y="23817"/>
                  </a:lnTo>
                  <a:lnTo>
                    <a:pt x="43574" y="23928"/>
                  </a:lnTo>
                  <a:lnTo>
                    <a:pt x="43353" y="24038"/>
                  </a:lnTo>
                  <a:lnTo>
                    <a:pt x="43150" y="24167"/>
                  </a:lnTo>
                  <a:lnTo>
                    <a:pt x="42947" y="24315"/>
                  </a:lnTo>
                  <a:lnTo>
                    <a:pt x="42763" y="24463"/>
                  </a:lnTo>
                  <a:lnTo>
                    <a:pt x="42560" y="24629"/>
                  </a:lnTo>
                  <a:lnTo>
                    <a:pt x="42394" y="24795"/>
                  </a:lnTo>
                  <a:lnTo>
                    <a:pt x="42117" y="25090"/>
                  </a:lnTo>
                  <a:lnTo>
                    <a:pt x="41859" y="25404"/>
                  </a:lnTo>
                  <a:lnTo>
                    <a:pt x="41637" y="25736"/>
                  </a:lnTo>
                  <a:lnTo>
                    <a:pt x="41453" y="26086"/>
                  </a:lnTo>
                  <a:lnTo>
                    <a:pt x="41287" y="26455"/>
                  </a:lnTo>
                  <a:lnTo>
                    <a:pt x="41139" y="26824"/>
                  </a:lnTo>
                  <a:lnTo>
                    <a:pt x="41010" y="27211"/>
                  </a:lnTo>
                  <a:lnTo>
                    <a:pt x="40918" y="27617"/>
                  </a:lnTo>
                  <a:lnTo>
                    <a:pt x="40844" y="28023"/>
                  </a:lnTo>
                  <a:lnTo>
                    <a:pt x="40807" y="28429"/>
                  </a:lnTo>
                  <a:lnTo>
                    <a:pt x="40770" y="28835"/>
                  </a:lnTo>
                  <a:lnTo>
                    <a:pt x="40770" y="29259"/>
                  </a:lnTo>
                  <a:lnTo>
                    <a:pt x="40789" y="29665"/>
                  </a:lnTo>
                  <a:lnTo>
                    <a:pt x="40826" y="30071"/>
                  </a:lnTo>
                  <a:lnTo>
                    <a:pt x="40881" y="30477"/>
                  </a:lnTo>
                  <a:lnTo>
                    <a:pt x="40955" y="30883"/>
                  </a:lnTo>
                  <a:lnTo>
                    <a:pt x="41047" y="31270"/>
                  </a:lnTo>
                  <a:lnTo>
                    <a:pt x="41158" y="31657"/>
                  </a:lnTo>
                  <a:lnTo>
                    <a:pt x="41268" y="32026"/>
                  </a:lnTo>
                  <a:lnTo>
                    <a:pt x="41398" y="32395"/>
                  </a:lnTo>
                  <a:lnTo>
                    <a:pt x="41545" y="32764"/>
                  </a:lnTo>
                  <a:lnTo>
                    <a:pt x="41693" y="33133"/>
                  </a:lnTo>
                  <a:lnTo>
                    <a:pt x="42025" y="33853"/>
                  </a:lnTo>
                  <a:lnTo>
                    <a:pt x="42394" y="34572"/>
                  </a:lnTo>
                  <a:lnTo>
                    <a:pt x="42763" y="35273"/>
                  </a:lnTo>
                  <a:lnTo>
                    <a:pt x="43538" y="36638"/>
                  </a:lnTo>
                  <a:lnTo>
                    <a:pt x="42966" y="36362"/>
                  </a:lnTo>
                  <a:lnTo>
                    <a:pt x="42412" y="36140"/>
                  </a:lnTo>
                  <a:lnTo>
                    <a:pt x="41896" y="35974"/>
                  </a:lnTo>
                  <a:lnTo>
                    <a:pt x="41416" y="35845"/>
                  </a:lnTo>
                  <a:lnTo>
                    <a:pt x="40973" y="35753"/>
                  </a:lnTo>
                  <a:lnTo>
                    <a:pt x="40567" y="35716"/>
                  </a:lnTo>
                  <a:lnTo>
                    <a:pt x="40198" y="35716"/>
                  </a:lnTo>
                  <a:lnTo>
                    <a:pt x="39848" y="35753"/>
                  </a:lnTo>
                  <a:lnTo>
                    <a:pt x="39534" y="35827"/>
                  </a:lnTo>
                  <a:lnTo>
                    <a:pt x="39258" y="35937"/>
                  </a:lnTo>
                  <a:lnTo>
                    <a:pt x="38999" y="36085"/>
                  </a:lnTo>
                  <a:lnTo>
                    <a:pt x="38778" y="36269"/>
                  </a:lnTo>
                  <a:lnTo>
                    <a:pt x="38575" y="36472"/>
                  </a:lnTo>
                  <a:lnTo>
                    <a:pt x="38409" y="36712"/>
                  </a:lnTo>
                  <a:lnTo>
                    <a:pt x="38261" y="36970"/>
                  </a:lnTo>
                  <a:lnTo>
                    <a:pt x="38151" y="37266"/>
                  </a:lnTo>
                  <a:lnTo>
                    <a:pt x="38059" y="37561"/>
                  </a:lnTo>
                  <a:lnTo>
                    <a:pt x="37985" y="37893"/>
                  </a:lnTo>
                  <a:lnTo>
                    <a:pt x="37948" y="38243"/>
                  </a:lnTo>
                  <a:lnTo>
                    <a:pt x="37911" y="38612"/>
                  </a:lnTo>
                  <a:lnTo>
                    <a:pt x="37911" y="38981"/>
                  </a:lnTo>
                  <a:lnTo>
                    <a:pt x="37929" y="39369"/>
                  </a:lnTo>
                  <a:lnTo>
                    <a:pt x="37966" y="39774"/>
                  </a:lnTo>
                  <a:lnTo>
                    <a:pt x="38040" y="40199"/>
                  </a:lnTo>
                  <a:lnTo>
                    <a:pt x="38114" y="40605"/>
                  </a:lnTo>
                  <a:lnTo>
                    <a:pt x="38206" y="41047"/>
                  </a:lnTo>
                  <a:lnTo>
                    <a:pt x="38317" y="41472"/>
                  </a:lnTo>
                  <a:lnTo>
                    <a:pt x="38446" y="41896"/>
                  </a:lnTo>
                  <a:lnTo>
                    <a:pt x="38594" y="42339"/>
                  </a:lnTo>
                  <a:lnTo>
                    <a:pt x="38760" y="42763"/>
                  </a:lnTo>
                  <a:lnTo>
                    <a:pt x="38926" y="43187"/>
                  </a:lnTo>
                  <a:lnTo>
                    <a:pt x="39110" y="43612"/>
                  </a:lnTo>
                  <a:lnTo>
                    <a:pt x="39110" y="43612"/>
                  </a:lnTo>
                  <a:lnTo>
                    <a:pt x="38095" y="42523"/>
                  </a:lnTo>
                  <a:lnTo>
                    <a:pt x="37062" y="41416"/>
                  </a:lnTo>
                  <a:lnTo>
                    <a:pt x="36011" y="40365"/>
                  </a:lnTo>
                  <a:lnTo>
                    <a:pt x="35457" y="39830"/>
                  </a:lnTo>
                  <a:lnTo>
                    <a:pt x="34922" y="39332"/>
                  </a:lnTo>
                  <a:lnTo>
                    <a:pt x="34350" y="38834"/>
                  </a:lnTo>
                  <a:lnTo>
                    <a:pt x="33779" y="38354"/>
                  </a:lnTo>
                  <a:lnTo>
                    <a:pt x="33207" y="37893"/>
                  </a:lnTo>
                  <a:lnTo>
                    <a:pt x="32616" y="37432"/>
                  </a:lnTo>
                  <a:lnTo>
                    <a:pt x="32008" y="37007"/>
                  </a:lnTo>
                  <a:lnTo>
                    <a:pt x="31380" y="36601"/>
                  </a:lnTo>
                  <a:lnTo>
                    <a:pt x="30735" y="36232"/>
                  </a:lnTo>
                  <a:lnTo>
                    <a:pt x="30089" y="35882"/>
                  </a:lnTo>
                  <a:lnTo>
                    <a:pt x="29406" y="35550"/>
                  </a:lnTo>
                  <a:lnTo>
                    <a:pt x="28724" y="35255"/>
                  </a:lnTo>
                  <a:lnTo>
                    <a:pt x="28004" y="34996"/>
                  </a:lnTo>
                  <a:lnTo>
                    <a:pt x="27285" y="34775"/>
                  </a:lnTo>
                  <a:lnTo>
                    <a:pt x="26547" y="34609"/>
                  </a:lnTo>
                  <a:lnTo>
                    <a:pt x="25809" y="34461"/>
                  </a:lnTo>
                  <a:lnTo>
                    <a:pt x="25422" y="34425"/>
                  </a:lnTo>
                  <a:lnTo>
                    <a:pt x="25053" y="34369"/>
                  </a:lnTo>
                  <a:lnTo>
                    <a:pt x="24684" y="34351"/>
                  </a:lnTo>
                  <a:lnTo>
                    <a:pt x="24315" y="34332"/>
                  </a:lnTo>
                  <a:lnTo>
                    <a:pt x="23927" y="34314"/>
                  </a:lnTo>
                  <a:lnTo>
                    <a:pt x="23559" y="34332"/>
                  </a:lnTo>
                  <a:lnTo>
                    <a:pt x="23190" y="34351"/>
                  </a:lnTo>
                  <a:lnTo>
                    <a:pt x="22821" y="34369"/>
                  </a:lnTo>
                  <a:lnTo>
                    <a:pt x="22452" y="34425"/>
                  </a:lnTo>
                  <a:lnTo>
                    <a:pt x="22101" y="34480"/>
                  </a:lnTo>
                  <a:lnTo>
                    <a:pt x="21732" y="34535"/>
                  </a:lnTo>
                  <a:lnTo>
                    <a:pt x="21382" y="34627"/>
                  </a:lnTo>
                  <a:lnTo>
                    <a:pt x="21013" y="34720"/>
                  </a:lnTo>
                  <a:lnTo>
                    <a:pt x="20662" y="34830"/>
                  </a:lnTo>
                  <a:lnTo>
                    <a:pt x="20330" y="34960"/>
                  </a:lnTo>
                  <a:lnTo>
                    <a:pt x="19980" y="35089"/>
                  </a:lnTo>
                  <a:lnTo>
                    <a:pt x="19648" y="35236"/>
                  </a:lnTo>
                  <a:lnTo>
                    <a:pt x="19315" y="35402"/>
                  </a:lnTo>
                  <a:lnTo>
                    <a:pt x="19002" y="35587"/>
                  </a:lnTo>
                  <a:lnTo>
                    <a:pt x="18688" y="35790"/>
                  </a:lnTo>
                  <a:lnTo>
                    <a:pt x="18375" y="36011"/>
                  </a:lnTo>
                  <a:lnTo>
                    <a:pt x="18079" y="36232"/>
                  </a:lnTo>
                  <a:lnTo>
                    <a:pt x="17803" y="36472"/>
                  </a:lnTo>
                  <a:lnTo>
                    <a:pt x="17526" y="36749"/>
                  </a:lnTo>
                  <a:lnTo>
                    <a:pt x="17286" y="37007"/>
                  </a:lnTo>
                  <a:lnTo>
                    <a:pt x="17046" y="37302"/>
                  </a:lnTo>
                  <a:lnTo>
                    <a:pt x="16807" y="37598"/>
                  </a:lnTo>
                  <a:lnTo>
                    <a:pt x="16604" y="37911"/>
                  </a:lnTo>
                  <a:lnTo>
                    <a:pt x="16401" y="38243"/>
                  </a:lnTo>
                  <a:lnTo>
                    <a:pt x="16235" y="38575"/>
                  </a:lnTo>
                  <a:lnTo>
                    <a:pt x="16069" y="38907"/>
                  </a:lnTo>
                  <a:lnTo>
                    <a:pt x="15921" y="39258"/>
                  </a:lnTo>
                  <a:lnTo>
                    <a:pt x="15792" y="39608"/>
                  </a:lnTo>
                  <a:lnTo>
                    <a:pt x="15663" y="39959"/>
                  </a:lnTo>
                  <a:lnTo>
                    <a:pt x="15571" y="40328"/>
                  </a:lnTo>
                  <a:lnTo>
                    <a:pt x="15497" y="40678"/>
                  </a:lnTo>
                  <a:lnTo>
                    <a:pt x="15423" y="41047"/>
                  </a:lnTo>
                  <a:lnTo>
                    <a:pt x="15386" y="41416"/>
                  </a:lnTo>
                  <a:lnTo>
                    <a:pt x="15349" y="41785"/>
                  </a:lnTo>
                  <a:lnTo>
                    <a:pt x="15349" y="42154"/>
                  </a:lnTo>
                  <a:lnTo>
                    <a:pt x="15368" y="42523"/>
                  </a:lnTo>
                  <a:lnTo>
                    <a:pt x="15386" y="42874"/>
                  </a:lnTo>
                  <a:lnTo>
                    <a:pt x="15441" y="43243"/>
                  </a:lnTo>
                  <a:lnTo>
                    <a:pt x="15515" y="43593"/>
                  </a:lnTo>
                  <a:lnTo>
                    <a:pt x="15607" y="43925"/>
                  </a:lnTo>
                  <a:lnTo>
                    <a:pt x="15718" y="44276"/>
                  </a:lnTo>
                  <a:lnTo>
                    <a:pt x="15866" y="44608"/>
                  </a:lnTo>
                  <a:lnTo>
                    <a:pt x="16013" y="44921"/>
                  </a:lnTo>
                  <a:lnTo>
                    <a:pt x="16198" y="45235"/>
                  </a:lnTo>
                  <a:lnTo>
                    <a:pt x="16401" y="45530"/>
                  </a:lnTo>
                  <a:lnTo>
                    <a:pt x="16622" y="45825"/>
                  </a:lnTo>
                  <a:lnTo>
                    <a:pt x="16862" y="46102"/>
                  </a:lnTo>
                  <a:lnTo>
                    <a:pt x="16327" y="45991"/>
                  </a:lnTo>
                  <a:lnTo>
                    <a:pt x="15810" y="45844"/>
                  </a:lnTo>
                  <a:lnTo>
                    <a:pt x="15294" y="45678"/>
                  </a:lnTo>
                  <a:lnTo>
                    <a:pt x="14796" y="45493"/>
                  </a:lnTo>
                  <a:lnTo>
                    <a:pt x="14298" y="45272"/>
                  </a:lnTo>
                  <a:lnTo>
                    <a:pt x="13800" y="45051"/>
                  </a:lnTo>
                  <a:lnTo>
                    <a:pt x="13320" y="44792"/>
                  </a:lnTo>
                  <a:lnTo>
                    <a:pt x="12840" y="44552"/>
                  </a:lnTo>
                  <a:lnTo>
                    <a:pt x="11881" y="43999"/>
                  </a:lnTo>
                  <a:lnTo>
                    <a:pt x="10922" y="43464"/>
                  </a:lnTo>
                  <a:lnTo>
                    <a:pt x="9944" y="42929"/>
                  </a:lnTo>
                  <a:lnTo>
                    <a:pt x="9464" y="42689"/>
                  </a:lnTo>
                  <a:lnTo>
                    <a:pt x="8966" y="42449"/>
                  </a:lnTo>
                  <a:lnTo>
                    <a:pt x="8468" y="42246"/>
                  </a:lnTo>
                  <a:lnTo>
                    <a:pt x="7933" y="42044"/>
                  </a:lnTo>
                  <a:lnTo>
                    <a:pt x="7398" y="41878"/>
                  </a:lnTo>
                  <a:lnTo>
                    <a:pt x="6845" y="41748"/>
                  </a:lnTo>
                  <a:lnTo>
                    <a:pt x="6291" y="41638"/>
                  </a:lnTo>
                  <a:lnTo>
                    <a:pt x="5738" y="41582"/>
                  </a:lnTo>
                  <a:lnTo>
                    <a:pt x="5166" y="41545"/>
                  </a:lnTo>
                  <a:lnTo>
                    <a:pt x="4631" y="41545"/>
                  </a:lnTo>
                  <a:lnTo>
                    <a:pt x="4078" y="41601"/>
                  </a:lnTo>
                  <a:lnTo>
                    <a:pt x="3819" y="41638"/>
                  </a:lnTo>
                  <a:lnTo>
                    <a:pt x="3561" y="41693"/>
                  </a:lnTo>
                  <a:lnTo>
                    <a:pt x="3303" y="41748"/>
                  </a:lnTo>
                  <a:lnTo>
                    <a:pt x="3044" y="41822"/>
                  </a:lnTo>
                  <a:lnTo>
                    <a:pt x="2805" y="41914"/>
                  </a:lnTo>
                  <a:lnTo>
                    <a:pt x="2565" y="42007"/>
                  </a:lnTo>
                  <a:lnTo>
                    <a:pt x="2325" y="42117"/>
                  </a:lnTo>
                  <a:lnTo>
                    <a:pt x="2104" y="42246"/>
                  </a:lnTo>
                  <a:lnTo>
                    <a:pt x="1882" y="42394"/>
                  </a:lnTo>
                  <a:lnTo>
                    <a:pt x="1679" y="42542"/>
                  </a:lnTo>
                  <a:lnTo>
                    <a:pt x="1476" y="42708"/>
                  </a:lnTo>
                  <a:lnTo>
                    <a:pt x="1273" y="42874"/>
                  </a:lnTo>
                  <a:lnTo>
                    <a:pt x="1089" y="43077"/>
                  </a:lnTo>
                  <a:lnTo>
                    <a:pt x="923" y="43280"/>
                  </a:lnTo>
                  <a:lnTo>
                    <a:pt x="757" y="43519"/>
                  </a:lnTo>
                  <a:lnTo>
                    <a:pt x="609" y="43741"/>
                  </a:lnTo>
                  <a:lnTo>
                    <a:pt x="480" y="43981"/>
                  </a:lnTo>
                  <a:lnTo>
                    <a:pt x="351" y="44239"/>
                  </a:lnTo>
                  <a:lnTo>
                    <a:pt x="259" y="44479"/>
                  </a:lnTo>
                  <a:lnTo>
                    <a:pt x="185" y="44737"/>
                  </a:lnTo>
                  <a:lnTo>
                    <a:pt x="111" y="44977"/>
                  </a:lnTo>
                  <a:lnTo>
                    <a:pt x="56" y="45253"/>
                  </a:lnTo>
                  <a:lnTo>
                    <a:pt x="19" y="45512"/>
                  </a:lnTo>
                  <a:lnTo>
                    <a:pt x="1" y="45770"/>
                  </a:lnTo>
                  <a:lnTo>
                    <a:pt x="1" y="46047"/>
                  </a:lnTo>
                  <a:lnTo>
                    <a:pt x="1" y="46305"/>
                  </a:lnTo>
                  <a:lnTo>
                    <a:pt x="19" y="46582"/>
                  </a:lnTo>
                  <a:lnTo>
                    <a:pt x="56" y="46858"/>
                  </a:lnTo>
                  <a:lnTo>
                    <a:pt x="148" y="47412"/>
                  </a:lnTo>
                  <a:lnTo>
                    <a:pt x="277" y="47965"/>
                  </a:lnTo>
                  <a:lnTo>
                    <a:pt x="462" y="48519"/>
                  </a:lnTo>
                  <a:lnTo>
                    <a:pt x="665" y="49072"/>
                  </a:lnTo>
                  <a:lnTo>
                    <a:pt x="905" y="49626"/>
                  </a:lnTo>
                  <a:lnTo>
                    <a:pt x="1163" y="50179"/>
                  </a:lnTo>
                  <a:lnTo>
                    <a:pt x="1440" y="50714"/>
                  </a:lnTo>
                  <a:lnTo>
                    <a:pt x="1753" y="51249"/>
                  </a:lnTo>
                  <a:lnTo>
                    <a:pt x="2067" y="51747"/>
                  </a:lnTo>
                  <a:lnTo>
                    <a:pt x="2399" y="52282"/>
                  </a:lnTo>
                  <a:lnTo>
                    <a:pt x="2731" y="52780"/>
                  </a:lnTo>
                  <a:lnTo>
                    <a:pt x="61303" y="52780"/>
                  </a:lnTo>
                  <a:lnTo>
                    <a:pt x="61303" y="1"/>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59" name="Google Shape;2559;p31"/>
          <p:cNvGrpSpPr/>
          <p:nvPr/>
        </p:nvGrpSpPr>
        <p:grpSpPr>
          <a:xfrm>
            <a:off x="8080921" y="-2"/>
            <a:ext cx="657640" cy="1217404"/>
            <a:chOff x="144023" y="-1757"/>
            <a:chExt cx="959497" cy="1776195"/>
          </a:xfrm>
        </p:grpSpPr>
        <p:cxnSp>
          <p:nvCxnSpPr>
            <p:cNvPr id="2560" name="Google Shape;2560;p31"/>
            <p:cNvCxnSpPr/>
            <p:nvPr/>
          </p:nvCxnSpPr>
          <p:spPr>
            <a:xfrm rot="10800000">
              <a:off x="608975" y="-1757"/>
              <a:ext cx="0" cy="505800"/>
            </a:xfrm>
            <a:prstGeom prst="straightConnector1">
              <a:avLst/>
            </a:prstGeom>
            <a:noFill/>
            <a:ln w="19050" cap="flat" cmpd="sng">
              <a:solidFill>
                <a:schemeClr val="lt1"/>
              </a:solidFill>
              <a:prstDash val="solid"/>
              <a:round/>
              <a:headEnd type="none" w="med" len="med"/>
              <a:tailEnd type="none" w="med" len="med"/>
            </a:ln>
          </p:spPr>
        </p:cxnSp>
        <p:grpSp>
          <p:nvGrpSpPr>
            <p:cNvPr id="2561" name="Google Shape;2561;p31"/>
            <p:cNvGrpSpPr/>
            <p:nvPr/>
          </p:nvGrpSpPr>
          <p:grpSpPr>
            <a:xfrm>
              <a:off x="144023" y="386441"/>
              <a:ext cx="959497" cy="1387997"/>
              <a:chOff x="5304550" y="274025"/>
              <a:chExt cx="1135500" cy="1642600"/>
            </a:xfrm>
          </p:grpSpPr>
          <p:sp>
            <p:nvSpPr>
              <p:cNvPr id="2562" name="Google Shape;2562;p31"/>
              <p:cNvSpPr/>
              <p:nvPr/>
            </p:nvSpPr>
            <p:spPr>
              <a:xfrm>
                <a:off x="5669450" y="1374075"/>
                <a:ext cx="362500" cy="542550"/>
              </a:xfrm>
              <a:custGeom>
                <a:avLst/>
                <a:gdLst/>
                <a:ahLst/>
                <a:cxnLst/>
                <a:rect l="l" t="t" r="r" b="b"/>
                <a:pathLst>
                  <a:path w="14500" h="21702" extrusionOk="0">
                    <a:moveTo>
                      <a:pt x="4717" y="1"/>
                    </a:moveTo>
                    <a:lnTo>
                      <a:pt x="4795" y="583"/>
                    </a:lnTo>
                    <a:lnTo>
                      <a:pt x="4872" y="1243"/>
                    </a:lnTo>
                    <a:lnTo>
                      <a:pt x="4950" y="2136"/>
                    </a:lnTo>
                    <a:lnTo>
                      <a:pt x="5027" y="3223"/>
                    </a:lnTo>
                    <a:lnTo>
                      <a:pt x="5047" y="3824"/>
                    </a:lnTo>
                    <a:lnTo>
                      <a:pt x="5066" y="4465"/>
                    </a:lnTo>
                    <a:lnTo>
                      <a:pt x="5066" y="5144"/>
                    </a:lnTo>
                    <a:lnTo>
                      <a:pt x="5047" y="5863"/>
                    </a:lnTo>
                    <a:lnTo>
                      <a:pt x="5027" y="6600"/>
                    </a:lnTo>
                    <a:lnTo>
                      <a:pt x="4969" y="7357"/>
                    </a:lnTo>
                    <a:lnTo>
                      <a:pt x="4911" y="8134"/>
                    </a:lnTo>
                    <a:lnTo>
                      <a:pt x="4814" y="8949"/>
                    </a:lnTo>
                    <a:lnTo>
                      <a:pt x="4697" y="9764"/>
                    </a:lnTo>
                    <a:lnTo>
                      <a:pt x="4562" y="10579"/>
                    </a:lnTo>
                    <a:lnTo>
                      <a:pt x="4387" y="11414"/>
                    </a:lnTo>
                    <a:lnTo>
                      <a:pt x="4193" y="12248"/>
                    </a:lnTo>
                    <a:lnTo>
                      <a:pt x="3960" y="13083"/>
                    </a:lnTo>
                    <a:lnTo>
                      <a:pt x="3688" y="13937"/>
                    </a:lnTo>
                    <a:lnTo>
                      <a:pt x="3378" y="14752"/>
                    </a:lnTo>
                    <a:lnTo>
                      <a:pt x="3028" y="15587"/>
                    </a:lnTo>
                    <a:lnTo>
                      <a:pt x="2640" y="16383"/>
                    </a:lnTo>
                    <a:lnTo>
                      <a:pt x="2427" y="16790"/>
                    </a:lnTo>
                    <a:lnTo>
                      <a:pt x="2213" y="17179"/>
                    </a:lnTo>
                    <a:lnTo>
                      <a:pt x="1980" y="17567"/>
                    </a:lnTo>
                    <a:lnTo>
                      <a:pt x="1728" y="17955"/>
                    </a:lnTo>
                    <a:lnTo>
                      <a:pt x="1475" y="18324"/>
                    </a:lnTo>
                    <a:lnTo>
                      <a:pt x="1204" y="18693"/>
                    </a:lnTo>
                    <a:lnTo>
                      <a:pt x="932" y="19061"/>
                    </a:lnTo>
                    <a:lnTo>
                      <a:pt x="641" y="19430"/>
                    </a:lnTo>
                    <a:lnTo>
                      <a:pt x="330" y="19779"/>
                    </a:lnTo>
                    <a:lnTo>
                      <a:pt x="0" y="20109"/>
                    </a:lnTo>
                    <a:lnTo>
                      <a:pt x="272" y="20226"/>
                    </a:lnTo>
                    <a:lnTo>
                      <a:pt x="1029" y="20498"/>
                    </a:lnTo>
                    <a:lnTo>
                      <a:pt x="1534" y="20672"/>
                    </a:lnTo>
                    <a:lnTo>
                      <a:pt x="2135" y="20866"/>
                    </a:lnTo>
                    <a:lnTo>
                      <a:pt x="2815" y="21041"/>
                    </a:lnTo>
                    <a:lnTo>
                      <a:pt x="3533" y="21235"/>
                    </a:lnTo>
                    <a:lnTo>
                      <a:pt x="4309" y="21391"/>
                    </a:lnTo>
                    <a:lnTo>
                      <a:pt x="5124" y="21526"/>
                    </a:lnTo>
                    <a:lnTo>
                      <a:pt x="5940" y="21643"/>
                    </a:lnTo>
                    <a:lnTo>
                      <a:pt x="6367" y="21662"/>
                    </a:lnTo>
                    <a:lnTo>
                      <a:pt x="6774" y="21682"/>
                    </a:lnTo>
                    <a:lnTo>
                      <a:pt x="7201" y="21701"/>
                    </a:lnTo>
                    <a:lnTo>
                      <a:pt x="7609" y="21682"/>
                    </a:lnTo>
                    <a:lnTo>
                      <a:pt x="8036" y="21662"/>
                    </a:lnTo>
                    <a:lnTo>
                      <a:pt x="8444" y="21623"/>
                    </a:lnTo>
                    <a:lnTo>
                      <a:pt x="8832" y="21565"/>
                    </a:lnTo>
                    <a:lnTo>
                      <a:pt x="9220" y="21468"/>
                    </a:lnTo>
                    <a:lnTo>
                      <a:pt x="9608" y="21371"/>
                    </a:lnTo>
                    <a:lnTo>
                      <a:pt x="9977" y="21255"/>
                    </a:lnTo>
                    <a:lnTo>
                      <a:pt x="10171" y="21177"/>
                    </a:lnTo>
                    <a:lnTo>
                      <a:pt x="10346" y="21080"/>
                    </a:lnTo>
                    <a:lnTo>
                      <a:pt x="10520" y="20963"/>
                    </a:lnTo>
                    <a:lnTo>
                      <a:pt x="10695" y="20828"/>
                    </a:lnTo>
                    <a:lnTo>
                      <a:pt x="10850" y="20692"/>
                    </a:lnTo>
                    <a:lnTo>
                      <a:pt x="11025" y="20517"/>
                    </a:lnTo>
                    <a:lnTo>
                      <a:pt x="11180" y="20342"/>
                    </a:lnTo>
                    <a:lnTo>
                      <a:pt x="11336" y="20148"/>
                    </a:lnTo>
                    <a:lnTo>
                      <a:pt x="11646" y="19721"/>
                    </a:lnTo>
                    <a:lnTo>
                      <a:pt x="11937" y="19236"/>
                    </a:lnTo>
                    <a:lnTo>
                      <a:pt x="12209" y="18712"/>
                    </a:lnTo>
                    <a:lnTo>
                      <a:pt x="12481" y="18130"/>
                    </a:lnTo>
                    <a:lnTo>
                      <a:pt x="12733" y="17528"/>
                    </a:lnTo>
                    <a:lnTo>
                      <a:pt x="12966" y="16868"/>
                    </a:lnTo>
                    <a:lnTo>
                      <a:pt x="13180" y="16169"/>
                    </a:lnTo>
                    <a:lnTo>
                      <a:pt x="13393" y="15451"/>
                    </a:lnTo>
                    <a:lnTo>
                      <a:pt x="13568" y="14713"/>
                    </a:lnTo>
                    <a:lnTo>
                      <a:pt x="13742" y="13957"/>
                    </a:lnTo>
                    <a:lnTo>
                      <a:pt x="13898" y="13180"/>
                    </a:lnTo>
                    <a:lnTo>
                      <a:pt x="14034" y="12384"/>
                    </a:lnTo>
                    <a:lnTo>
                      <a:pt x="14150" y="11588"/>
                    </a:lnTo>
                    <a:lnTo>
                      <a:pt x="14267" y="10793"/>
                    </a:lnTo>
                    <a:lnTo>
                      <a:pt x="14344" y="9997"/>
                    </a:lnTo>
                    <a:lnTo>
                      <a:pt x="14422" y="9201"/>
                    </a:lnTo>
                    <a:lnTo>
                      <a:pt x="14461" y="8405"/>
                    </a:lnTo>
                    <a:lnTo>
                      <a:pt x="14499" y="7629"/>
                    </a:lnTo>
                    <a:lnTo>
                      <a:pt x="14499" y="6872"/>
                    </a:lnTo>
                    <a:lnTo>
                      <a:pt x="14499" y="6134"/>
                    </a:lnTo>
                    <a:lnTo>
                      <a:pt x="14480" y="5416"/>
                    </a:lnTo>
                    <a:lnTo>
                      <a:pt x="14422" y="4737"/>
                    </a:lnTo>
                    <a:lnTo>
                      <a:pt x="14364" y="4077"/>
                    </a:lnTo>
                    <a:lnTo>
                      <a:pt x="14267" y="3475"/>
                    </a:lnTo>
                    <a:lnTo>
                      <a:pt x="14170" y="2893"/>
                    </a:lnTo>
                    <a:lnTo>
                      <a:pt x="14034" y="2369"/>
                    </a:lnTo>
                    <a:lnTo>
                      <a:pt x="13878" y="1884"/>
                    </a:lnTo>
                    <a:lnTo>
                      <a:pt x="13704" y="1456"/>
                    </a:lnTo>
                    <a:lnTo>
                      <a:pt x="4717" y="1"/>
                    </a:lnTo>
                    <a:close/>
                  </a:path>
                </a:pathLst>
              </a:custGeom>
              <a:solidFill>
                <a:srgbClr val="F4C5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3" name="Google Shape;2563;p31"/>
              <p:cNvSpPr/>
              <p:nvPr/>
            </p:nvSpPr>
            <p:spPr>
              <a:xfrm>
                <a:off x="5873725" y="1248400"/>
                <a:ext cx="32050" cy="160150"/>
              </a:xfrm>
              <a:custGeom>
                <a:avLst/>
                <a:gdLst/>
                <a:ahLst/>
                <a:cxnLst/>
                <a:rect l="l" t="t" r="r" b="b"/>
                <a:pathLst>
                  <a:path w="1282" h="6406" extrusionOk="0">
                    <a:moveTo>
                      <a:pt x="1030" y="1"/>
                    </a:moveTo>
                    <a:lnTo>
                      <a:pt x="991" y="913"/>
                    </a:lnTo>
                    <a:lnTo>
                      <a:pt x="913" y="1883"/>
                    </a:lnTo>
                    <a:lnTo>
                      <a:pt x="816" y="2893"/>
                    </a:lnTo>
                    <a:lnTo>
                      <a:pt x="680" y="3844"/>
                    </a:lnTo>
                    <a:lnTo>
                      <a:pt x="544" y="4717"/>
                    </a:lnTo>
                    <a:lnTo>
                      <a:pt x="467" y="5086"/>
                    </a:lnTo>
                    <a:lnTo>
                      <a:pt x="389" y="5416"/>
                    </a:lnTo>
                    <a:lnTo>
                      <a:pt x="292" y="5707"/>
                    </a:lnTo>
                    <a:lnTo>
                      <a:pt x="195" y="5921"/>
                    </a:lnTo>
                    <a:lnTo>
                      <a:pt x="98" y="6076"/>
                    </a:lnTo>
                    <a:lnTo>
                      <a:pt x="59" y="6134"/>
                    </a:lnTo>
                    <a:lnTo>
                      <a:pt x="1" y="6154"/>
                    </a:lnTo>
                    <a:lnTo>
                      <a:pt x="98" y="6406"/>
                    </a:lnTo>
                    <a:lnTo>
                      <a:pt x="176" y="6348"/>
                    </a:lnTo>
                    <a:lnTo>
                      <a:pt x="253" y="6289"/>
                    </a:lnTo>
                    <a:lnTo>
                      <a:pt x="331" y="6192"/>
                    </a:lnTo>
                    <a:lnTo>
                      <a:pt x="389" y="6076"/>
                    </a:lnTo>
                    <a:lnTo>
                      <a:pt x="525" y="5765"/>
                    </a:lnTo>
                    <a:lnTo>
                      <a:pt x="641" y="5397"/>
                    </a:lnTo>
                    <a:lnTo>
                      <a:pt x="758" y="4970"/>
                    </a:lnTo>
                    <a:lnTo>
                      <a:pt x="855" y="4484"/>
                    </a:lnTo>
                    <a:lnTo>
                      <a:pt x="933" y="3980"/>
                    </a:lnTo>
                    <a:lnTo>
                      <a:pt x="1010" y="3456"/>
                    </a:lnTo>
                    <a:lnTo>
                      <a:pt x="1127" y="2388"/>
                    </a:lnTo>
                    <a:lnTo>
                      <a:pt x="1204" y="1379"/>
                    </a:lnTo>
                    <a:lnTo>
                      <a:pt x="1262" y="563"/>
                    </a:lnTo>
                    <a:lnTo>
                      <a:pt x="12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4" name="Google Shape;2564;p31"/>
              <p:cNvSpPr/>
              <p:nvPr/>
            </p:nvSpPr>
            <p:spPr>
              <a:xfrm>
                <a:off x="5304550" y="274025"/>
                <a:ext cx="1135500" cy="988000"/>
              </a:xfrm>
              <a:custGeom>
                <a:avLst/>
                <a:gdLst/>
                <a:ahLst/>
                <a:cxnLst/>
                <a:rect l="l" t="t" r="r" b="b"/>
                <a:pathLst>
                  <a:path w="45420" h="39520" extrusionOk="0">
                    <a:moveTo>
                      <a:pt x="14616" y="0"/>
                    </a:moveTo>
                    <a:lnTo>
                      <a:pt x="0" y="12636"/>
                    </a:lnTo>
                    <a:lnTo>
                      <a:pt x="0" y="27524"/>
                    </a:lnTo>
                    <a:lnTo>
                      <a:pt x="14616" y="39519"/>
                    </a:lnTo>
                    <a:lnTo>
                      <a:pt x="30804" y="39519"/>
                    </a:lnTo>
                    <a:lnTo>
                      <a:pt x="45419" y="27524"/>
                    </a:lnTo>
                    <a:lnTo>
                      <a:pt x="45419" y="12636"/>
                    </a:lnTo>
                    <a:lnTo>
                      <a:pt x="3080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5" name="Google Shape;2565;p31"/>
              <p:cNvSpPr/>
              <p:nvPr/>
            </p:nvSpPr>
            <p:spPr>
              <a:xfrm>
                <a:off x="5304550" y="274025"/>
                <a:ext cx="1135500" cy="988000"/>
              </a:xfrm>
              <a:custGeom>
                <a:avLst/>
                <a:gdLst/>
                <a:ahLst/>
                <a:cxnLst/>
                <a:rect l="l" t="t" r="r" b="b"/>
                <a:pathLst>
                  <a:path w="45420" h="39520" fill="none" extrusionOk="0">
                    <a:moveTo>
                      <a:pt x="45419" y="12636"/>
                    </a:moveTo>
                    <a:lnTo>
                      <a:pt x="45419" y="27524"/>
                    </a:lnTo>
                    <a:lnTo>
                      <a:pt x="30804" y="39519"/>
                    </a:lnTo>
                    <a:lnTo>
                      <a:pt x="14616" y="39519"/>
                    </a:lnTo>
                    <a:lnTo>
                      <a:pt x="0" y="27524"/>
                    </a:lnTo>
                    <a:lnTo>
                      <a:pt x="0" y="12636"/>
                    </a:lnTo>
                    <a:lnTo>
                      <a:pt x="14616" y="0"/>
                    </a:lnTo>
                    <a:lnTo>
                      <a:pt x="30804" y="0"/>
                    </a:lnTo>
                    <a:lnTo>
                      <a:pt x="45419" y="1263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6" name="Google Shape;2566;p31"/>
              <p:cNvSpPr/>
              <p:nvPr/>
            </p:nvSpPr>
            <p:spPr>
              <a:xfrm>
                <a:off x="5669450" y="274025"/>
                <a:ext cx="25" cy="25"/>
              </a:xfrm>
              <a:custGeom>
                <a:avLst/>
                <a:gdLst/>
                <a:ahLst/>
                <a:cxnLst/>
                <a:rect l="l" t="t" r="r" b="b"/>
                <a:pathLst>
                  <a:path w="1" h="1" extrusionOk="0">
                    <a:moveTo>
                      <a:pt x="0" y="0"/>
                    </a:moveTo>
                    <a:lnTo>
                      <a:pt x="0" y="0"/>
                    </a:lnTo>
                    <a:lnTo>
                      <a:pt x="0" y="0"/>
                    </a:lnTo>
                    <a:lnTo>
                      <a:pt x="0" y="0"/>
                    </a:lnTo>
                    <a:close/>
                  </a:path>
                </a:pathLst>
              </a:custGeom>
              <a:solidFill>
                <a:srgbClr val="FFDA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7" name="Google Shape;2567;p31"/>
              <p:cNvSpPr/>
              <p:nvPr/>
            </p:nvSpPr>
            <p:spPr>
              <a:xfrm>
                <a:off x="5669450" y="274025"/>
                <a:ext cx="25" cy="25"/>
              </a:xfrm>
              <a:custGeom>
                <a:avLst/>
                <a:gdLst/>
                <a:ahLst/>
                <a:cxnLst/>
                <a:rect l="l" t="t" r="r" b="b"/>
                <a:pathLst>
                  <a:path w="1" h="1" fill="none" extrusionOk="0">
                    <a:moveTo>
                      <a:pt x="0" y="0"/>
                    </a:move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8" name="Google Shape;2568;p31"/>
              <p:cNvSpPr/>
              <p:nvPr/>
            </p:nvSpPr>
            <p:spPr>
              <a:xfrm>
                <a:off x="5470500" y="274025"/>
                <a:ext cx="198975" cy="988000"/>
              </a:xfrm>
              <a:custGeom>
                <a:avLst/>
                <a:gdLst/>
                <a:ahLst/>
                <a:cxnLst/>
                <a:rect l="l" t="t" r="r" b="b"/>
                <a:pathLst>
                  <a:path w="7959" h="39520" extrusionOk="0">
                    <a:moveTo>
                      <a:pt x="7958" y="0"/>
                    </a:moveTo>
                    <a:lnTo>
                      <a:pt x="388" y="13548"/>
                    </a:lnTo>
                    <a:lnTo>
                      <a:pt x="602" y="13587"/>
                    </a:lnTo>
                    <a:lnTo>
                      <a:pt x="1087" y="13587"/>
                    </a:lnTo>
                    <a:lnTo>
                      <a:pt x="7958" y="0"/>
                    </a:lnTo>
                    <a:close/>
                    <a:moveTo>
                      <a:pt x="97" y="14073"/>
                    </a:moveTo>
                    <a:lnTo>
                      <a:pt x="58" y="14170"/>
                    </a:lnTo>
                    <a:lnTo>
                      <a:pt x="39" y="14267"/>
                    </a:lnTo>
                    <a:lnTo>
                      <a:pt x="0" y="14461"/>
                    </a:lnTo>
                    <a:lnTo>
                      <a:pt x="0" y="14635"/>
                    </a:lnTo>
                    <a:lnTo>
                      <a:pt x="0" y="14830"/>
                    </a:lnTo>
                    <a:lnTo>
                      <a:pt x="20" y="15781"/>
                    </a:lnTo>
                    <a:lnTo>
                      <a:pt x="20" y="17702"/>
                    </a:lnTo>
                    <a:lnTo>
                      <a:pt x="58" y="21526"/>
                    </a:lnTo>
                    <a:lnTo>
                      <a:pt x="136" y="25194"/>
                    </a:lnTo>
                    <a:lnTo>
                      <a:pt x="175" y="27038"/>
                    </a:lnTo>
                    <a:lnTo>
                      <a:pt x="233" y="28882"/>
                    </a:lnTo>
                    <a:lnTo>
                      <a:pt x="602" y="28960"/>
                    </a:lnTo>
                    <a:lnTo>
                      <a:pt x="912" y="28960"/>
                    </a:lnTo>
                    <a:lnTo>
                      <a:pt x="990" y="27097"/>
                    </a:lnTo>
                    <a:lnTo>
                      <a:pt x="1029" y="25233"/>
                    </a:lnTo>
                    <a:lnTo>
                      <a:pt x="1107" y="21526"/>
                    </a:lnTo>
                    <a:lnTo>
                      <a:pt x="1126" y="17702"/>
                    </a:lnTo>
                    <a:lnTo>
                      <a:pt x="1145" y="15781"/>
                    </a:lnTo>
                    <a:lnTo>
                      <a:pt x="1145" y="14830"/>
                    </a:lnTo>
                    <a:lnTo>
                      <a:pt x="1145" y="14500"/>
                    </a:lnTo>
                    <a:lnTo>
                      <a:pt x="1126" y="14325"/>
                    </a:lnTo>
                    <a:lnTo>
                      <a:pt x="1087" y="14170"/>
                    </a:lnTo>
                    <a:lnTo>
                      <a:pt x="583" y="14150"/>
                    </a:lnTo>
                    <a:lnTo>
                      <a:pt x="524" y="14150"/>
                    </a:lnTo>
                    <a:lnTo>
                      <a:pt x="97" y="14073"/>
                    </a:lnTo>
                    <a:close/>
                    <a:moveTo>
                      <a:pt x="272" y="29290"/>
                    </a:moveTo>
                    <a:lnTo>
                      <a:pt x="311" y="29348"/>
                    </a:lnTo>
                    <a:lnTo>
                      <a:pt x="7958" y="39519"/>
                    </a:lnTo>
                    <a:lnTo>
                      <a:pt x="1126" y="29387"/>
                    </a:lnTo>
                    <a:lnTo>
                      <a:pt x="583" y="29368"/>
                    </a:lnTo>
                    <a:lnTo>
                      <a:pt x="544" y="29368"/>
                    </a:lnTo>
                    <a:lnTo>
                      <a:pt x="272" y="2929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9" name="Google Shape;2569;p31"/>
              <p:cNvSpPr/>
              <p:nvPr/>
            </p:nvSpPr>
            <p:spPr>
              <a:xfrm>
                <a:off x="6076075" y="274025"/>
                <a:ext cx="2450" cy="988000"/>
              </a:xfrm>
              <a:custGeom>
                <a:avLst/>
                <a:gdLst/>
                <a:ahLst/>
                <a:cxnLst/>
                <a:rect l="l" t="t" r="r" b="b"/>
                <a:pathLst>
                  <a:path w="98" h="39520" extrusionOk="0">
                    <a:moveTo>
                      <a:pt x="1" y="0"/>
                    </a:moveTo>
                    <a:lnTo>
                      <a:pt x="40" y="97"/>
                    </a:lnTo>
                    <a:lnTo>
                      <a:pt x="59" y="97"/>
                    </a:lnTo>
                    <a:lnTo>
                      <a:pt x="1" y="0"/>
                    </a:lnTo>
                    <a:close/>
                    <a:moveTo>
                      <a:pt x="98" y="39383"/>
                    </a:moveTo>
                    <a:lnTo>
                      <a:pt x="78" y="39403"/>
                    </a:lnTo>
                    <a:lnTo>
                      <a:pt x="1" y="39519"/>
                    </a:lnTo>
                    <a:lnTo>
                      <a:pt x="98" y="39383"/>
                    </a:lnTo>
                    <a:close/>
                  </a:path>
                </a:pathLst>
              </a:custGeom>
              <a:solidFill>
                <a:srgbClr val="FFDA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0" name="Google Shape;2570;p31"/>
              <p:cNvSpPr/>
              <p:nvPr/>
            </p:nvSpPr>
            <p:spPr>
              <a:xfrm>
                <a:off x="6076075" y="1258600"/>
                <a:ext cx="2450" cy="3425"/>
              </a:xfrm>
              <a:custGeom>
                <a:avLst/>
                <a:gdLst/>
                <a:ahLst/>
                <a:cxnLst/>
                <a:rect l="l" t="t" r="r" b="b"/>
                <a:pathLst>
                  <a:path w="98" h="137" fill="none" extrusionOk="0">
                    <a:moveTo>
                      <a:pt x="98" y="0"/>
                    </a:moveTo>
                    <a:lnTo>
                      <a:pt x="78" y="20"/>
                    </a:lnTo>
                    <a:lnTo>
                      <a:pt x="1" y="136"/>
                    </a:lnTo>
                    <a:lnTo>
                      <a:pt x="9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1" name="Google Shape;2571;p31"/>
              <p:cNvSpPr/>
              <p:nvPr/>
            </p:nvSpPr>
            <p:spPr>
              <a:xfrm>
                <a:off x="6076075" y="274025"/>
                <a:ext cx="1475" cy="2450"/>
              </a:xfrm>
              <a:custGeom>
                <a:avLst/>
                <a:gdLst/>
                <a:ahLst/>
                <a:cxnLst/>
                <a:rect l="l" t="t" r="r" b="b"/>
                <a:pathLst>
                  <a:path w="59" h="98" fill="none" extrusionOk="0">
                    <a:moveTo>
                      <a:pt x="1" y="0"/>
                    </a:moveTo>
                    <a:lnTo>
                      <a:pt x="40" y="97"/>
                    </a:lnTo>
                    <a:lnTo>
                      <a:pt x="59" y="97"/>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2" name="Google Shape;2572;p31"/>
              <p:cNvSpPr/>
              <p:nvPr/>
            </p:nvSpPr>
            <p:spPr>
              <a:xfrm>
                <a:off x="6077050" y="276450"/>
                <a:ext cx="200425" cy="982650"/>
              </a:xfrm>
              <a:custGeom>
                <a:avLst/>
                <a:gdLst/>
                <a:ahLst/>
                <a:cxnLst/>
                <a:rect l="l" t="t" r="r" b="b"/>
                <a:pathLst>
                  <a:path w="8017" h="39306" extrusionOk="0">
                    <a:moveTo>
                      <a:pt x="1" y="0"/>
                    </a:moveTo>
                    <a:lnTo>
                      <a:pt x="6852" y="13510"/>
                    </a:lnTo>
                    <a:lnTo>
                      <a:pt x="7318" y="13510"/>
                    </a:lnTo>
                    <a:lnTo>
                      <a:pt x="7551" y="13471"/>
                    </a:lnTo>
                    <a:lnTo>
                      <a:pt x="20" y="0"/>
                    </a:lnTo>
                    <a:close/>
                    <a:moveTo>
                      <a:pt x="7706" y="13976"/>
                    </a:moveTo>
                    <a:lnTo>
                      <a:pt x="7396" y="14034"/>
                    </a:lnTo>
                    <a:lnTo>
                      <a:pt x="7357" y="14034"/>
                    </a:lnTo>
                    <a:lnTo>
                      <a:pt x="6969" y="14053"/>
                    </a:lnTo>
                    <a:lnTo>
                      <a:pt x="6891" y="14480"/>
                    </a:lnTo>
                    <a:lnTo>
                      <a:pt x="6833" y="14927"/>
                    </a:lnTo>
                    <a:lnTo>
                      <a:pt x="6755" y="15820"/>
                    </a:lnTo>
                    <a:lnTo>
                      <a:pt x="6697" y="16712"/>
                    </a:lnTo>
                    <a:lnTo>
                      <a:pt x="6678" y="17605"/>
                    </a:lnTo>
                    <a:lnTo>
                      <a:pt x="6678" y="19507"/>
                    </a:lnTo>
                    <a:lnTo>
                      <a:pt x="6697" y="21429"/>
                    </a:lnTo>
                    <a:lnTo>
                      <a:pt x="6716" y="22380"/>
                    </a:lnTo>
                    <a:lnTo>
                      <a:pt x="6755" y="23331"/>
                    </a:lnTo>
                    <a:lnTo>
                      <a:pt x="6813" y="25253"/>
                    </a:lnTo>
                    <a:lnTo>
                      <a:pt x="6852" y="26126"/>
                    </a:lnTo>
                    <a:lnTo>
                      <a:pt x="6891" y="27019"/>
                    </a:lnTo>
                    <a:lnTo>
                      <a:pt x="7008" y="28785"/>
                    </a:lnTo>
                    <a:lnTo>
                      <a:pt x="7318" y="28785"/>
                    </a:lnTo>
                    <a:lnTo>
                      <a:pt x="7706" y="28708"/>
                    </a:lnTo>
                    <a:lnTo>
                      <a:pt x="7803" y="26980"/>
                    </a:lnTo>
                    <a:lnTo>
                      <a:pt x="7842" y="26107"/>
                    </a:lnTo>
                    <a:lnTo>
                      <a:pt x="7881" y="25253"/>
                    </a:lnTo>
                    <a:lnTo>
                      <a:pt x="7939" y="23331"/>
                    </a:lnTo>
                    <a:lnTo>
                      <a:pt x="7978" y="22380"/>
                    </a:lnTo>
                    <a:lnTo>
                      <a:pt x="7997" y="21429"/>
                    </a:lnTo>
                    <a:lnTo>
                      <a:pt x="8017" y="19507"/>
                    </a:lnTo>
                    <a:lnTo>
                      <a:pt x="8017" y="17605"/>
                    </a:lnTo>
                    <a:lnTo>
                      <a:pt x="7997" y="16693"/>
                    </a:lnTo>
                    <a:lnTo>
                      <a:pt x="7939" y="15800"/>
                    </a:lnTo>
                    <a:lnTo>
                      <a:pt x="7862" y="14888"/>
                    </a:lnTo>
                    <a:lnTo>
                      <a:pt x="7784" y="14441"/>
                    </a:lnTo>
                    <a:lnTo>
                      <a:pt x="7706" y="13976"/>
                    </a:lnTo>
                    <a:close/>
                    <a:moveTo>
                      <a:pt x="7590" y="29290"/>
                    </a:moveTo>
                    <a:lnTo>
                      <a:pt x="7415" y="29348"/>
                    </a:lnTo>
                    <a:lnTo>
                      <a:pt x="6755" y="29348"/>
                    </a:lnTo>
                    <a:lnTo>
                      <a:pt x="39" y="39306"/>
                    </a:lnTo>
                    <a:lnTo>
                      <a:pt x="59" y="39286"/>
                    </a:lnTo>
                    <a:lnTo>
                      <a:pt x="7590" y="2929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3" name="Google Shape;2573;p31"/>
              <p:cNvSpPr/>
              <p:nvPr/>
            </p:nvSpPr>
            <p:spPr>
              <a:xfrm>
                <a:off x="6439525" y="589925"/>
                <a:ext cx="525" cy="25"/>
              </a:xfrm>
              <a:custGeom>
                <a:avLst/>
                <a:gdLst/>
                <a:ahLst/>
                <a:cxnLst/>
                <a:rect l="l" t="t" r="r" b="b"/>
                <a:pathLst>
                  <a:path w="21" h="1" fill="none" extrusionOk="0">
                    <a:moveTo>
                      <a:pt x="1" y="0"/>
                    </a:moveTo>
                    <a:lnTo>
                      <a:pt x="1" y="0"/>
                    </a:lnTo>
                    <a:lnTo>
                      <a:pt x="1" y="0"/>
                    </a:lnTo>
                    <a:lnTo>
                      <a:pt x="20"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4" name="Google Shape;2574;p31"/>
              <p:cNvSpPr/>
              <p:nvPr/>
            </p:nvSpPr>
            <p:spPr>
              <a:xfrm>
                <a:off x="5304550" y="589425"/>
                <a:ext cx="1135500" cy="39825"/>
              </a:xfrm>
              <a:custGeom>
                <a:avLst/>
                <a:gdLst/>
                <a:ahLst/>
                <a:cxnLst/>
                <a:rect l="l" t="t" r="r" b="b"/>
                <a:pathLst>
                  <a:path w="45420" h="1593" extrusionOk="0">
                    <a:moveTo>
                      <a:pt x="19" y="1"/>
                    </a:moveTo>
                    <a:lnTo>
                      <a:pt x="0" y="20"/>
                    </a:lnTo>
                    <a:lnTo>
                      <a:pt x="0" y="59"/>
                    </a:lnTo>
                    <a:lnTo>
                      <a:pt x="427" y="214"/>
                    </a:lnTo>
                    <a:lnTo>
                      <a:pt x="873" y="370"/>
                    </a:lnTo>
                    <a:lnTo>
                      <a:pt x="1320" y="486"/>
                    </a:lnTo>
                    <a:lnTo>
                      <a:pt x="1766" y="583"/>
                    </a:lnTo>
                    <a:lnTo>
                      <a:pt x="2659" y="758"/>
                    </a:lnTo>
                    <a:lnTo>
                      <a:pt x="3552" y="913"/>
                    </a:lnTo>
                    <a:lnTo>
                      <a:pt x="6735" y="1457"/>
                    </a:lnTo>
                    <a:lnTo>
                      <a:pt x="6813" y="1360"/>
                    </a:lnTo>
                    <a:lnTo>
                      <a:pt x="6891" y="1262"/>
                    </a:lnTo>
                    <a:lnTo>
                      <a:pt x="6929" y="1107"/>
                    </a:lnTo>
                    <a:lnTo>
                      <a:pt x="7026" y="932"/>
                    </a:lnTo>
                    <a:lnTo>
                      <a:pt x="3649" y="370"/>
                    </a:lnTo>
                    <a:lnTo>
                      <a:pt x="2853" y="234"/>
                    </a:lnTo>
                    <a:lnTo>
                      <a:pt x="2038" y="117"/>
                    </a:lnTo>
                    <a:lnTo>
                      <a:pt x="1630" y="59"/>
                    </a:lnTo>
                    <a:lnTo>
                      <a:pt x="1223" y="20"/>
                    </a:lnTo>
                    <a:lnTo>
                      <a:pt x="815" y="1"/>
                    </a:lnTo>
                    <a:close/>
                    <a:moveTo>
                      <a:pt x="45400" y="20"/>
                    </a:moveTo>
                    <a:lnTo>
                      <a:pt x="44488" y="59"/>
                    </a:lnTo>
                    <a:lnTo>
                      <a:pt x="43595" y="156"/>
                    </a:lnTo>
                    <a:lnTo>
                      <a:pt x="42682" y="273"/>
                    </a:lnTo>
                    <a:lnTo>
                      <a:pt x="41790" y="389"/>
                    </a:lnTo>
                    <a:lnTo>
                      <a:pt x="38451" y="952"/>
                    </a:lnTo>
                    <a:lnTo>
                      <a:pt x="38529" y="1107"/>
                    </a:lnTo>
                    <a:lnTo>
                      <a:pt x="38548" y="1127"/>
                    </a:lnTo>
                    <a:lnTo>
                      <a:pt x="38568" y="1262"/>
                    </a:lnTo>
                    <a:lnTo>
                      <a:pt x="38606" y="1457"/>
                    </a:lnTo>
                    <a:lnTo>
                      <a:pt x="41867" y="894"/>
                    </a:lnTo>
                    <a:lnTo>
                      <a:pt x="42760" y="719"/>
                    </a:lnTo>
                    <a:lnTo>
                      <a:pt x="43653" y="525"/>
                    </a:lnTo>
                    <a:lnTo>
                      <a:pt x="44526" y="292"/>
                    </a:lnTo>
                    <a:lnTo>
                      <a:pt x="45419" y="40"/>
                    </a:lnTo>
                    <a:lnTo>
                      <a:pt x="45419" y="20"/>
                    </a:lnTo>
                    <a:close/>
                    <a:moveTo>
                      <a:pt x="22729" y="932"/>
                    </a:moveTo>
                    <a:lnTo>
                      <a:pt x="7725" y="971"/>
                    </a:lnTo>
                    <a:lnTo>
                      <a:pt x="7570" y="1282"/>
                    </a:lnTo>
                    <a:lnTo>
                      <a:pt x="7667" y="1418"/>
                    </a:lnTo>
                    <a:lnTo>
                      <a:pt x="7725" y="1554"/>
                    </a:lnTo>
                    <a:lnTo>
                      <a:pt x="22729" y="1592"/>
                    </a:lnTo>
                    <a:lnTo>
                      <a:pt x="37869" y="1534"/>
                    </a:lnTo>
                    <a:lnTo>
                      <a:pt x="37908" y="1321"/>
                    </a:lnTo>
                    <a:lnTo>
                      <a:pt x="37752" y="991"/>
                    </a:lnTo>
                    <a:lnTo>
                      <a:pt x="22729" y="932"/>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5" name="Google Shape;2575;p31"/>
              <p:cNvSpPr/>
              <p:nvPr/>
            </p:nvSpPr>
            <p:spPr>
              <a:xfrm>
                <a:off x="5472925" y="612725"/>
                <a:ext cx="24775" cy="15550"/>
              </a:xfrm>
              <a:custGeom>
                <a:avLst/>
                <a:gdLst/>
                <a:ahLst/>
                <a:cxnLst/>
                <a:rect l="l" t="t" r="r" b="b"/>
                <a:pathLst>
                  <a:path w="991" h="622" extrusionOk="0">
                    <a:moveTo>
                      <a:pt x="291" y="0"/>
                    </a:moveTo>
                    <a:lnTo>
                      <a:pt x="194" y="175"/>
                    </a:lnTo>
                    <a:lnTo>
                      <a:pt x="156" y="330"/>
                    </a:lnTo>
                    <a:lnTo>
                      <a:pt x="78" y="428"/>
                    </a:lnTo>
                    <a:lnTo>
                      <a:pt x="0" y="525"/>
                    </a:lnTo>
                    <a:lnTo>
                      <a:pt x="427" y="602"/>
                    </a:lnTo>
                    <a:lnTo>
                      <a:pt x="486" y="602"/>
                    </a:lnTo>
                    <a:lnTo>
                      <a:pt x="990" y="622"/>
                    </a:lnTo>
                    <a:lnTo>
                      <a:pt x="932" y="486"/>
                    </a:lnTo>
                    <a:lnTo>
                      <a:pt x="835" y="350"/>
                    </a:lnTo>
                    <a:lnTo>
                      <a:pt x="990" y="39"/>
                    </a:lnTo>
                    <a:lnTo>
                      <a:pt x="505" y="39"/>
                    </a:lnTo>
                    <a:lnTo>
                      <a:pt x="291" y="0"/>
                    </a:lnTo>
                    <a:close/>
                  </a:path>
                </a:pathLst>
              </a:custGeom>
              <a:solidFill>
                <a:srgbClr val="FFA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6" name="Google Shape;2576;p31"/>
              <p:cNvSpPr/>
              <p:nvPr/>
            </p:nvSpPr>
            <p:spPr>
              <a:xfrm>
                <a:off x="5472925" y="612725"/>
                <a:ext cx="24775" cy="15550"/>
              </a:xfrm>
              <a:custGeom>
                <a:avLst/>
                <a:gdLst/>
                <a:ahLst/>
                <a:cxnLst/>
                <a:rect l="l" t="t" r="r" b="b"/>
                <a:pathLst>
                  <a:path w="991" h="622" fill="none" extrusionOk="0">
                    <a:moveTo>
                      <a:pt x="291" y="0"/>
                    </a:moveTo>
                    <a:lnTo>
                      <a:pt x="194" y="175"/>
                    </a:lnTo>
                    <a:lnTo>
                      <a:pt x="156" y="330"/>
                    </a:lnTo>
                    <a:lnTo>
                      <a:pt x="156" y="330"/>
                    </a:lnTo>
                    <a:lnTo>
                      <a:pt x="78" y="428"/>
                    </a:lnTo>
                    <a:lnTo>
                      <a:pt x="0" y="525"/>
                    </a:lnTo>
                    <a:lnTo>
                      <a:pt x="427" y="602"/>
                    </a:lnTo>
                    <a:lnTo>
                      <a:pt x="466" y="602"/>
                    </a:lnTo>
                    <a:lnTo>
                      <a:pt x="486" y="602"/>
                    </a:lnTo>
                    <a:lnTo>
                      <a:pt x="990" y="622"/>
                    </a:lnTo>
                    <a:lnTo>
                      <a:pt x="990" y="622"/>
                    </a:lnTo>
                    <a:lnTo>
                      <a:pt x="932" y="486"/>
                    </a:lnTo>
                    <a:lnTo>
                      <a:pt x="835" y="350"/>
                    </a:lnTo>
                    <a:lnTo>
                      <a:pt x="990" y="39"/>
                    </a:lnTo>
                    <a:lnTo>
                      <a:pt x="505" y="39"/>
                    </a:lnTo>
                    <a:lnTo>
                      <a:pt x="29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7" name="Google Shape;2577;p31"/>
              <p:cNvSpPr/>
              <p:nvPr/>
            </p:nvSpPr>
            <p:spPr>
              <a:xfrm>
                <a:off x="6248350" y="613200"/>
                <a:ext cx="21375" cy="14600"/>
              </a:xfrm>
              <a:custGeom>
                <a:avLst/>
                <a:gdLst/>
                <a:ahLst/>
                <a:cxnLst/>
                <a:rect l="l" t="t" r="r" b="b"/>
                <a:pathLst>
                  <a:path w="855" h="584" extrusionOk="0">
                    <a:moveTo>
                      <a:pt x="699" y="1"/>
                    </a:moveTo>
                    <a:lnTo>
                      <a:pt x="466" y="40"/>
                    </a:lnTo>
                    <a:lnTo>
                      <a:pt x="0" y="40"/>
                    </a:lnTo>
                    <a:lnTo>
                      <a:pt x="156" y="370"/>
                    </a:lnTo>
                    <a:lnTo>
                      <a:pt x="117" y="583"/>
                    </a:lnTo>
                    <a:lnTo>
                      <a:pt x="505" y="564"/>
                    </a:lnTo>
                    <a:lnTo>
                      <a:pt x="544" y="564"/>
                    </a:lnTo>
                    <a:lnTo>
                      <a:pt x="854" y="506"/>
                    </a:lnTo>
                    <a:lnTo>
                      <a:pt x="816" y="311"/>
                    </a:lnTo>
                    <a:lnTo>
                      <a:pt x="796" y="176"/>
                    </a:lnTo>
                    <a:lnTo>
                      <a:pt x="777" y="156"/>
                    </a:lnTo>
                    <a:lnTo>
                      <a:pt x="699" y="1"/>
                    </a:lnTo>
                    <a:close/>
                  </a:path>
                </a:pathLst>
              </a:custGeom>
              <a:solidFill>
                <a:srgbClr val="FFA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8" name="Google Shape;2578;p31"/>
              <p:cNvSpPr/>
              <p:nvPr/>
            </p:nvSpPr>
            <p:spPr>
              <a:xfrm>
                <a:off x="6248350" y="613200"/>
                <a:ext cx="21375" cy="14600"/>
              </a:xfrm>
              <a:custGeom>
                <a:avLst/>
                <a:gdLst/>
                <a:ahLst/>
                <a:cxnLst/>
                <a:rect l="l" t="t" r="r" b="b"/>
                <a:pathLst>
                  <a:path w="855" h="584" fill="none" extrusionOk="0">
                    <a:moveTo>
                      <a:pt x="699" y="1"/>
                    </a:moveTo>
                    <a:lnTo>
                      <a:pt x="466" y="40"/>
                    </a:lnTo>
                    <a:lnTo>
                      <a:pt x="0" y="40"/>
                    </a:lnTo>
                    <a:lnTo>
                      <a:pt x="156" y="370"/>
                    </a:lnTo>
                    <a:lnTo>
                      <a:pt x="156" y="370"/>
                    </a:lnTo>
                    <a:lnTo>
                      <a:pt x="117" y="583"/>
                    </a:lnTo>
                    <a:lnTo>
                      <a:pt x="505" y="564"/>
                    </a:lnTo>
                    <a:lnTo>
                      <a:pt x="524" y="564"/>
                    </a:lnTo>
                    <a:lnTo>
                      <a:pt x="544" y="564"/>
                    </a:lnTo>
                    <a:lnTo>
                      <a:pt x="854" y="506"/>
                    </a:lnTo>
                    <a:lnTo>
                      <a:pt x="854" y="506"/>
                    </a:lnTo>
                    <a:lnTo>
                      <a:pt x="816" y="311"/>
                    </a:lnTo>
                    <a:lnTo>
                      <a:pt x="796" y="176"/>
                    </a:lnTo>
                    <a:lnTo>
                      <a:pt x="777" y="156"/>
                    </a:lnTo>
                    <a:lnTo>
                      <a:pt x="69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9" name="Google Shape;2579;p31"/>
              <p:cNvSpPr/>
              <p:nvPr/>
            </p:nvSpPr>
            <p:spPr>
              <a:xfrm>
                <a:off x="5304550" y="962100"/>
                <a:ext cx="1135500" cy="49050"/>
              </a:xfrm>
              <a:custGeom>
                <a:avLst/>
                <a:gdLst/>
                <a:ahLst/>
                <a:cxnLst/>
                <a:rect l="l" t="t" r="r" b="b"/>
                <a:pathLst>
                  <a:path w="45420" h="1962" extrusionOk="0">
                    <a:moveTo>
                      <a:pt x="0" y="1"/>
                    </a:moveTo>
                    <a:lnTo>
                      <a:pt x="3571" y="932"/>
                    </a:lnTo>
                    <a:lnTo>
                      <a:pt x="5241" y="1359"/>
                    </a:lnTo>
                    <a:lnTo>
                      <a:pt x="6891" y="1762"/>
                    </a:lnTo>
                    <a:lnTo>
                      <a:pt x="6891" y="1651"/>
                    </a:lnTo>
                    <a:lnTo>
                      <a:pt x="6871" y="1359"/>
                    </a:lnTo>
                    <a:lnTo>
                      <a:pt x="5260" y="1029"/>
                    </a:lnTo>
                    <a:lnTo>
                      <a:pt x="3630" y="699"/>
                    </a:lnTo>
                    <a:lnTo>
                      <a:pt x="0" y="1"/>
                    </a:lnTo>
                    <a:close/>
                    <a:moveTo>
                      <a:pt x="6891" y="1762"/>
                    </a:moveTo>
                    <a:lnTo>
                      <a:pt x="6891" y="1767"/>
                    </a:lnTo>
                    <a:lnTo>
                      <a:pt x="6910" y="1767"/>
                    </a:lnTo>
                    <a:lnTo>
                      <a:pt x="6891" y="1762"/>
                    </a:lnTo>
                    <a:close/>
                    <a:moveTo>
                      <a:pt x="45419" y="1"/>
                    </a:moveTo>
                    <a:lnTo>
                      <a:pt x="44507" y="137"/>
                    </a:lnTo>
                    <a:lnTo>
                      <a:pt x="43595" y="272"/>
                    </a:lnTo>
                    <a:lnTo>
                      <a:pt x="42682" y="428"/>
                    </a:lnTo>
                    <a:lnTo>
                      <a:pt x="41790" y="602"/>
                    </a:lnTo>
                    <a:lnTo>
                      <a:pt x="40179" y="932"/>
                    </a:lnTo>
                    <a:lnTo>
                      <a:pt x="38606" y="1282"/>
                    </a:lnTo>
                    <a:lnTo>
                      <a:pt x="38568" y="1651"/>
                    </a:lnTo>
                    <a:lnTo>
                      <a:pt x="38568" y="1767"/>
                    </a:lnTo>
                    <a:lnTo>
                      <a:pt x="38509" y="1825"/>
                    </a:lnTo>
                    <a:lnTo>
                      <a:pt x="38490" y="1864"/>
                    </a:lnTo>
                    <a:lnTo>
                      <a:pt x="38490" y="1864"/>
                    </a:lnTo>
                    <a:lnTo>
                      <a:pt x="40179" y="1476"/>
                    </a:lnTo>
                    <a:lnTo>
                      <a:pt x="41887" y="1049"/>
                    </a:lnTo>
                    <a:lnTo>
                      <a:pt x="42760" y="816"/>
                    </a:lnTo>
                    <a:lnTo>
                      <a:pt x="43653" y="564"/>
                    </a:lnTo>
                    <a:lnTo>
                      <a:pt x="44526" y="292"/>
                    </a:lnTo>
                    <a:lnTo>
                      <a:pt x="45419" y="1"/>
                    </a:lnTo>
                    <a:close/>
                    <a:moveTo>
                      <a:pt x="30493" y="1321"/>
                    </a:moveTo>
                    <a:lnTo>
                      <a:pt x="22729" y="1340"/>
                    </a:lnTo>
                    <a:lnTo>
                      <a:pt x="14984" y="1379"/>
                    </a:lnTo>
                    <a:lnTo>
                      <a:pt x="11258" y="1398"/>
                    </a:lnTo>
                    <a:lnTo>
                      <a:pt x="9414" y="1418"/>
                    </a:lnTo>
                    <a:lnTo>
                      <a:pt x="7550" y="1437"/>
                    </a:lnTo>
                    <a:lnTo>
                      <a:pt x="7550" y="1553"/>
                    </a:lnTo>
                    <a:lnTo>
                      <a:pt x="7764" y="1864"/>
                    </a:lnTo>
                    <a:lnTo>
                      <a:pt x="9569" y="1883"/>
                    </a:lnTo>
                    <a:lnTo>
                      <a:pt x="11374" y="1883"/>
                    </a:lnTo>
                    <a:lnTo>
                      <a:pt x="14984" y="1903"/>
                    </a:lnTo>
                    <a:lnTo>
                      <a:pt x="22729" y="1942"/>
                    </a:lnTo>
                    <a:lnTo>
                      <a:pt x="30493" y="1961"/>
                    </a:lnTo>
                    <a:lnTo>
                      <a:pt x="37655" y="1922"/>
                    </a:lnTo>
                    <a:lnTo>
                      <a:pt x="37908" y="1553"/>
                    </a:lnTo>
                    <a:lnTo>
                      <a:pt x="37908" y="1359"/>
                    </a:lnTo>
                    <a:lnTo>
                      <a:pt x="30493" y="132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0" name="Google Shape;2580;p31"/>
              <p:cNvSpPr/>
              <p:nvPr/>
            </p:nvSpPr>
            <p:spPr>
              <a:xfrm>
                <a:off x="5476325" y="996075"/>
                <a:ext cx="22325" cy="12650"/>
              </a:xfrm>
              <a:custGeom>
                <a:avLst/>
                <a:gdLst/>
                <a:ahLst/>
                <a:cxnLst/>
                <a:rect l="l" t="t" r="r" b="b"/>
                <a:pathLst>
                  <a:path w="893" h="506" extrusionOk="0">
                    <a:moveTo>
                      <a:pt x="0" y="0"/>
                    </a:moveTo>
                    <a:lnTo>
                      <a:pt x="20" y="292"/>
                    </a:lnTo>
                    <a:lnTo>
                      <a:pt x="20" y="408"/>
                    </a:lnTo>
                    <a:lnTo>
                      <a:pt x="39" y="408"/>
                    </a:lnTo>
                    <a:lnTo>
                      <a:pt x="311" y="486"/>
                    </a:lnTo>
                    <a:lnTo>
                      <a:pt x="350" y="486"/>
                    </a:lnTo>
                    <a:lnTo>
                      <a:pt x="893" y="505"/>
                    </a:lnTo>
                    <a:lnTo>
                      <a:pt x="679" y="194"/>
                    </a:lnTo>
                    <a:lnTo>
                      <a:pt x="679" y="78"/>
                    </a:lnTo>
                    <a:lnTo>
                      <a:pt x="369" y="78"/>
                    </a:lnTo>
                    <a:lnTo>
                      <a:pt x="0" y="0"/>
                    </a:lnTo>
                    <a:close/>
                  </a:path>
                </a:pathLst>
              </a:custGeom>
              <a:solidFill>
                <a:srgbClr val="FFA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1" name="Google Shape;2581;p31"/>
              <p:cNvSpPr/>
              <p:nvPr/>
            </p:nvSpPr>
            <p:spPr>
              <a:xfrm>
                <a:off x="5476325" y="996075"/>
                <a:ext cx="22325" cy="12650"/>
              </a:xfrm>
              <a:custGeom>
                <a:avLst/>
                <a:gdLst/>
                <a:ahLst/>
                <a:cxnLst/>
                <a:rect l="l" t="t" r="r" b="b"/>
                <a:pathLst>
                  <a:path w="893" h="506" fill="none" extrusionOk="0">
                    <a:moveTo>
                      <a:pt x="0" y="0"/>
                    </a:moveTo>
                    <a:lnTo>
                      <a:pt x="0" y="0"/>
                    </a:lnTo>
                    <a:lnTo>
                      <a:pt x="20" y="292"/>
                    </a:lnTo>
                    <a:lnTo>
                      <a:pt x="20" y="408"/>
                    </a:lnTo>
                    <a:lnTo>
                      <a:pt x="39" y="408"/>
                    </a:lnTo>
                    <a:lnTo>
                      <a:pt x="39" y="408"/>
                    </a:lnTo>
                    <a:lnTo>
                      <a:pt x="311" y="486"/>
                    </a:lnTo>
                    <a:lnTo>
                      <a:pt x="330" y="486"/>
                    </a:lnTo>
                    <a:lnTo>
                      <a:pt x="350" y="486"/>
                    </a:lnTo>
                    <a:lnTo>
                      <a:pt x="350" y="486"/>
                    </a:lnTo>
                    <a:lnTo>
                      <a:pt x="893" y="505"/>
                    </a:lnTo>
                    <a:lnTo>
                      <a:pt x="679" y="194"/>
                    </a:lnTo>
                    <a:lnTo>
                      <a:pt x="679" y="194"/>
                    </a:lnTo>
                    <a:lnTo>
                      <a:pt x="679" y="78"/>
                    </a:lnTo>
                    <a:lnTo>
                      <a:pt x="679" y="78"/>
                    </a:lnTo>
                    <a:lnTo>
                      <a:pt x="369" y="78"/>
                    </a:lnTo>
                    <a:lnTo>
                      <a:pt x="369" y="7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2" name="Google Shape;2582;p31"/>
              <p:cNvSpPr/>
              <p:nvPr/>
            </p:nvSpPr>
            <p:spPr>
              <a:xfrm>
                <a:off x="6245925" y="994125"/>
                <a:ext cx="23800" cy="16050"/>
              </a:xfrm>
              <a:custGeom>
                <a:avLst/>
                <a:gdLst/>
                <a:ahLst/>
                <a:cxnLst/>
                <a:rect l="l" t="t" r="r" b="b"/>
                <a:pathLst>
                  <a:path w="952" h="642" extrusionOk="0">
                    <a:moveTo>
                      <a:pt x="951" y="1"/>
                    </a:moveTo>
                    <a:lnTo>
                      <a:pt x="563" y="78"/>
                    </a:lnTo>
                    <a:lnTo>
                      <a:pt x="253" y="78"/>
                    </a:lnTo>
                    <a:lnTo>
                      <a:pt x="253" y="272"/>
                    </a:lnTo>
                    <a:lnTo>
                      <a:pt x="0" y="641"/>
                    </a:lnTo>
                    <a:lnTo>
                      <a:pt x="660" y="641"/>
                    </a:lnTo>
                    <a:lnTo>
                      <a:pt x="835" y="583"/>
                    </a:lnTo>
                    <a:lnTo>
                      <a:pt x="854" y="544"/>
                    </a:lnTo>
                    <a:lnTo>
                      <a:pt x="913" y="486"/>
                    </a:lnTo>
                    <a:lnTo>
                      <a:pt x="913" y="370"/>
                    </a:lnTo>
                    <a:lnTo>
                      <a:pt x="951" y="1"/>
                    </a:lnTo>
                    <a:close/>
                  </a:path>
                </a:pathLst>
              </a:custGeom>
              <a:solidFill>
                <a:srgbClr val="FFA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3" name="Google Shape;2583;p31"/>
              <p:cNvSpPr/>
              <p:nvPr/>
            </p:nvSpPr>
            <p:spPr>
              <a:xfrm>
                <a:off x="6254175" y="998500"/>
                <a:ext cx="25" cy="25"/>
              </a:xfrm>
              <a:custGeom>
                <a:avLst/>
                <a:gdLst/>
                <a:ahLst/>
                <a:cxnLst/>
                <a:rect l="l" t="t" r="r" b="b"/>
                <a:pathLst>
                  <a:path w="1" h="1" fill="none" extrusionOk="0">
                    <a:moveTo>
                      <a:pt x="0" y="0"/>
                    </a:move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4" name="Google Shape;2584;p31"/>
              <p:cNvSpPr/>
              <p:nvPr/>
            </p:nvSpPr>
            <p:spPr>
              <a:xfrm>
                <a:off x="6245925" y="994125"/>
                <a:ext cx="23800" cy="16050"/>
              </a:xfrm>
              <a:custGeom>
                <a:avLst/>
                <a:gdLst/>
                <a:ahLst/>
                <a:cxnLst/>
                <a:rect l="l" t="t" r="r" b="b"/>
                <a:pathLst>
                  <a:path w="952" h="642" fill="none" extrusionOk="0">
                    <a:moveTo>
                      <a:pt x="951" y="1"/>
                    </a:moveTo>
                    <a:lnTo>
                      <a:pt x="951" y="1"/>
                    </a:lnTo>
                    <a:lnTo>
                      <a:pt x="563" y="78"/>
                    </a:lnTo>
                    <a:lnTo>
                      <a:pt x="253" y="78"/>
                    </a:lnTo>
                    <a:lnTo>
                      <a:pt x="253" y="78"/>
                    </a:lnTo>
                    <a:lnTo>
                      <a:pt x="253" y="272"/>
                    </a:lnTo>
                    <a:lnTo>
                      <a:pt x="0" y="641"/>
                    </a:lnTo>
                    <a:lnTo>
                      <a:pt x="602" y="641"/>
                    </a:lnTo>
                    <a:lnTo>
                      <a:pt x="621" y="641"/>
                    </a:lnTo>
                    <a:lnTo>
                      <a:pt x="660" y="641"/>
                    </a:lnTo>
                    <a:lnTo>
                      <a:pt x="660" y="641"/>
                    </a:lnTo>
                    <a:lnTo>
                      <a:pt x="835" y="583"/>
                    </a:lnTo>
                    <a:lnTo>
                      <a:pt x="854" y="544"/>
                    </a:lnTo>
                    <a:lnTo>
                      <a:pt x="913" y="486"/>
                    </a:lnTo>
                    <a:lnTo>
                      <a:pt x="913" y="370"/>
                    </a:lnTo>
                    <a:lnTo>
                      <a:pt x="913" y="370"/>
                    </a:lnTo>
                    <a:lnTo>
                      <a:pt x="95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585" name="Google Shape;2585;p31"/>
          <p:cNvSpPr/>
          <p:nvPr/>
        </p:nvSpPr>
        <p:spPr>
          <a:xfrm>
            <a:off x="1116200" y="665308"/>
            <a:ext cx="869767" cy="411416"/>
          </a:xfrm>
          <a:custGeom>
            <a:avLst/>
            <a:gdLst/>
            <a:ahLst/>
            <a:cxnLst/>
            <a:rect l="l" t="t" r="r" b="b"/>
            <a:pathLst>
              <a:path w="70086" h="33152" extrusionOk="0">
                <a:moveTo>
                  <a:pt x="28795" y="0"/>
                </a:moveTo>
                <a:lnTo>
                  <a:pt x="28053" y="19"/>
                </a:lnTo>
                <a:lnTo>
                  <a:pt x="27330" y="74"/>
                </a:lnTo>
                <a:lnTo>
                  <a:pt x="26644" y="148"/>
                </a:lnTo>
                <a:lnTo>
                  <a:pt x="25977" y="278"/>
                </a:lnTo>
                <a:lnTo>
                  <a:pt x="25328" y="427"/>
                </a:lnTo>
                <a:lnTo>
                  <a:pt x="24716" y="593"/>
                </a:lnTo>
                <a:lnTo>
                  <a:pt x="24123" y="797"/>
                </a:lnTo>
                <a:lnTo>
                  <a:pt x="23548" y="1020"/>
                </a:lnTo>
                <a:lnTo>
                  <a:pt x="23010" y="1279"/>
                </a:lnTo>
                <a:lnTo>
                  <a:pt x="22491" y="1558"/>
                </a:lnTo>
                <a:lnTo>
                  <a:pt x="21990" y="1854"/>
                </a:lnTo>
                <a:lnTo>
                  <a:pt x="21527" y="2151"/>
                </a:lnTo>
                <a:lnTo>
                  <a:pt x="21082" y="2485"/>
                </a:lnTo>
                <a:lnTo>
                  <a:pt x="20655" y="2837"/>
                </a:lnTo>
                <a:lnTo>
                  <a:pt x="20247" y="3189"/>
                </a:lnTo>
                <a:lnTo>
                  <a:pt x="19877" y="3560"/>
                </a:lnTo>
                <a:lnTo>
                  <a:pt x="19524" y="3931"/>
                </a:lnTo>
                <a:lnTo>
                  <a:pt x="19191" y="4320"/>
                </a:lnTo>
                <a:lnTo>
                  <a:pt x="18894" y="4709"/>
                </a:lnTo>
                <a:lnTo>
                  <a:pt x="18616" y="5117"/>
                </a:lnTo>
                <a:lnTo>
                  <a:pt x="18338" y="5507"/>
                </a:lnTo>
                <a:lnTo>
                  <a:pt x="18097" y="5915"/>
                </a:lnTo>
                <a:lnTo>
                  <a:pt x="17893" y="6304"/>
                </a:lnTo>
                <a:lnTo>
                  <a:pt x="17689" y="6712"/>
                </a:lnTo>
                <a:lnTo>
                  <a:pt x="17503" y="7101"/>
                </a:lnTo>
                <a:lnTo>
                  <a:pt x="17355" y="7491"/>
                </a:lnTo>
                <a:lnTo>
                  <a:pt x="17225" y="7861"/>
                </a:lnTo>
                <a:lnTo>
                  <a:pt x="17096" y="8232"/>
                </a:lnTo>
                <a:lnTo>
                  <a:pt x="17003" y="8585"/>
                </a:lnTo>
                <a:lnTo>
                  <a:pt x="17003" y="8603"/>
                </a:lnTo>
                <a:lnTo>
                  <a:pt x="16984" y="8863"/>
                </a:lnTo>
                <a:lnTo>
                  <a:pt x="16966" y="9437"/>
                </a:lnTo>
                <a:lnTo>
                  <a:pt x="16947" y="10235"/>
                </a:lnTo>
                <a:lnTo>
                  <a:pt x="16966" y="11217"/>
                </a:lnTo>
                <a:lnTo>
                  <a:pt x="17003" y="11755"/>
                </a:lnTo>
                <a:lnTo>
                  <a:pt x="17040" y="12311"/>
                </a:lnTo>
                <a:lnTo>
                  <a:pt x="17096" y="12886"/>
                </a:lnTo>
                <a:lnTo>
                  <a:pt x="17188" y="13479"/>
                </a:lnTo>
                <a:lnTo>
                  <a:pt x="17281" y="14054"/>
                </a:lnTo>
                <a:lnTo>
                  <a:pt x="17411" y="14629"/>
                </a:lnTo>
                <a:lnTo>
                  <a:pt x="17559" y="15185"/>
                </a:lnTo>
                <a:lnTo>
                  <a:pt x="17744" y="15723"/>
                </a:lnTo>
                <a:lnTo>
                  <a:pt x="17782" y="15834"/>
                </a:lnTo>
                <a:lnTo>
                  <a:pt x="17782" y="15927"/>
                </a:lnTo>
                <a:lnTo>
                  <a:pt x="17763" y="16038"/>
                </a:lnTo>
                <a:lnTo>
                  <a:pt x="17726" y="16131"/>
                </a:lnTo>
                <a:lnTo>
                  <a:pt x="17670" y="16205"/>
                </a:lnTo>
                <a:lnTo>
                  <a:pt x="17596" y="16279"/>
                </a:lnTo>
                <a:lnTo>
                  <a:pt x="17503" y="16335"/>
                </a:lnTo>
                <a:lnTo>
                  <a:pt x="17411" y="16372"/>
                </a:lnTo>
                <a:lnTo>
                  <a:pt x="17299" y="16390"/>
                </a:lnTo>
                <a:lnTo>
                  <a:pt x="17207" y="16390"/>
                </a:lnTo>
                <a:lnTo>
                  <a:pt x="17096" y="16372"/>
                </a:lnTo>
                <a:lnTo>
                  <a:pt x="17021" y="16335"/>
                </a:lnTo>
                <a:lnTo>
                  <a:pt x="16929" y="16261"/>
                </a:lnTo>
                <a:lnTo>
                  <a:pt x="16873" y="16186"/>
                </a:lnTo>
                <a:lnTo>
                  <a:pt x="16817" y="16112"/>
                </a:lnTo>
                <a:lnTo>
                  <a:pt x="16780" y="16001"/>
                </a:lnTo>
                <a:lnTo>
                  <a:pt x="16651" y="15408"/>
                </a:lnTo>
                <a:lnTo>
                  <a:pt x="16502" y="14610"/>
                </a:lnTo>
                <a:lnTo>
                  <a:pt x="16335" y="13683"/>
                </a:lnTo>
                <a:lnTo>
                  <a:pt x="16187" y="12645"/>
                </a:lnTo>
                <a:lnTo>
                  <a:pt x="16057" y="11551"/>
                </a:lnTo>
                <a:lnTo>
                  <a:pt x="16020" y="10995"/>
                </a:lnTo>
                <a:lnTo>
                  <a:pt x="15983" y="10457"/>
                </a:lnTo>
                <a:lnTo>
                  <a:pt x="15965" y="9901"/>
                </a:lnTo>
                <a:lnTo>
                  <a:pt x="15965" y="9363"/>
                </a:lnTo>
                <a:lnTo>
                  <a:pt x="15983" y="8844"/>
                </a:lnTo>
                <a:lnTo>
                  <a:pt x="16039" y="8344"/>
                </a:lnTo>
                <a:lnTo>
                  <a:pt x="15501" y="8195"/>
                </a:lnTo>
                <a:lnTo>
                  <a:pt x="14852" y="8065"/>
                </a:lnTo>
                <a:lnTo>
                  <a:pt x="14129" y="7936"/>
                </a:lnTo>
                <a:lnTo>
                  <a:pt x="13332" y="7824"/>
                </a:lnTo>
                <a:lnTo>
                  <a:pt x="12905" y="7787"/>
                </a:lnTo>
                <a:lnTo>
                  <a:pt x="12460" y="7750"/>
                </a:lnTo>
                <a:lnTo>
                  <a:pt x="12015" y="7732"/>
                </a:lnTo>
                <a:lnTo>
                  <a:pt x="11552" y="7713"/>
                </a:lnTo>
                <a:lnTo>
                  <a:pt x="11070" y="7732"/>
                </a:lnTo>
                <a:lnTo>
                  <a:pt x="10588" y="7750"/>
                </a:lnTo>
                <a:lnTo>
                  <a:pt x="10087" y="7806"/>
                </a:lnTo>
                <a:lnTo>
                  <a:pt x="9605" y="7861"/>
                </a:lnTo>
                <a:lnTo>
                  <a:pt x="9104" y="7954"/>
                </a:lnTo>
                <a:lnTo>
                  <a:pt x="8585" y="8047"/>
                </a:lnTo>
                <a:lnTo>
                  <a:pt x="8085" y="8177"/>
                </a:lnTo>
                <a:lnTo>
                  <a:pt x="7584" y="8344"/>
                </a:lnTo>
                <a:lnTo>
                  <a:pt x="7083" y="8529"/>
                </a:lnTo>
                <a:lnTo>
                  <a:pt x="6583" y="8733"/>
                </a:lnTo>
                <a:lnTo>
                  <a:pt x="6082" y="8974"/>
                </a:lnTo>
                <a:lnTo>
                  <a:pt x="5582" y="9252"/>
                </a:lnTo>
                <a:lnTo>
                  <a:pt x="5100" y="9567"/>
                </a:lnTo>
                <a:lnTo>
                  <a:pt x="4617" y="9901"/>
                </a:lnTo>
                <a:lnTo>
                  <a:pt x="4154" y="10290"/>
                </a:lnTo>
                <a:lnTo>
                  <a:pt x="3709" y="10698"/>
                </a:lnTo>
                <a:lnTo>
                  <a:pt x="3264" y="11162"/>
                </a:lnTo>
                <a:lnTo>
                  <a:pt x="2838" y="11644"/>
                </a:lnTo>
                <a:lnTo>
                  <a:pt x="2411" y="12200"/>
                </a:lnTo>
                <a:lnTo>
                  <a:pt x="2022" y="12775"/>
                </a:lnTo>
                <a:lnTo>
                  <a:pt x="1799" y="13146"/>
                </a:lnTo>
                <a:lnTo>
                  <a:pt x="1577" y="13516"/>
                </a:lnTo>
                <a:lnTo>
                  <a:pt x="1373" y="13906"/>
                </a:lnTo>
                <a:lnTo>
                  <a:pt x="1187" y="14277"/>
                </a:lnTo>
                <a:lnTo>
                  <a:pt x="1021" y="14666"/>
                </a:lnTo>
                <a:lnTo>
                  <a:pt x="854" y="15037"/>
                </a:lnTo>
                <a:lnTo>
                  <a:pt x="724" y="15426"/>
                </a:lnTo>
                <a:lnTo>
                  <a:pt x="594" y="15797"/>
                </a:lnTo>
                <a:lnTo>
                  <a:pt x="464" y="16186"/>
                </a:lnTo>
                <a:lnTo>
                  <a:pt x="372" y="16557"/>
                </a:lnTo>
                <a:lnTo>
                  <a:pt x="279" y="16928"/>
                </a:lnTo>
                <a:lnTo>
                  <a:pt x="205" y="17317"/>
                </a:lnTo>
                <a:lnTo>
                  <a:pt x="131" y="17688"/>
                </a:lnTo>
                <a:lnTo>
                  <a:pt x="93" y="18059"/>
                </a:lnTo>
                <a:lnTo>
                  <a:pt x="56" y="18430"/>
                </a:lnTo>
                <a:lnTo>
                  <a:pt x="19" y="18819"/>
                </a:lnTo>
                <a:lnTo>
                  <a:pt x="1" y="19171"/>
                </a:lnTo>
                <a:lnTo>
                  <a:pt x="1" y="19542"/>
                </a:lnTo>
                <a:lnTo>
                  <a:pt x="19" y="19913"/>
                </a:lnTo>
                <a:lnTo>
                  <a:pt x="38" y="20265"/>
                </a:lnTo>
                <a:lnTo>
                  <a:pt x="75" y="20618"/>
                </a:lnTo>
                <a:lnTo>
                  <a:pt x="112" y="20988"/>
                </a:lnTo>
                <a:lnTo>
                  <a:pt x="223" y="21674"/>
                </a:lnTo>
                <a:lnTo>
                  <a:pt x="390" y="22360"/>
                </a:lnTo>
                <a:lnTo>
                  <a:pt x="576" y="23009"/>
                </a:lnTo>
                <a:lnTo>
                  <a:pt x="817" y="23658"/>
                </a:lnTo>
                <a:lnTo>
                  <a:pt x="1095" y="24270"/>
                </a:lnTo>
                <a:lnTo>
                  <a:pt x="1391" y="24864"/>
                </a:lnTo>
                <a:lnTo>
                  <a:pt x="1725" y="25420"/>
                </a:lnTo>
                <a:lnTo>
                  <a:pt x="2096" y="25957"/>
                </a:lnTo>
                <a:lnTo>
                  <a:pt x="2485" y="26458"/>
                </a:lnTo>
                <a:lnTo>
                  <a:pt x="2912" y="26922"/>
                </a:lnTo>
                <a:lnTo>
                  <a:pt x="3375" y="27367"/>
                </a:lnTo>
                <a:lnTo>
                  <a:pt x="3598" y="27552"/>
                </a:lnTo>
                <a:lnTo>
                  <a:pt x="3839" y="27756"/>
                </a:lnTo>
                <a:lnTo>
                  <a:pt x="4098" y="27941"/>
                </a:lnTo>
                <a:lnTo>
                  <a:pt x="4339" y="28108"/>
                </a:lnTo>
                <a:lnTo>
                  <a:pt x="4599" y="28275"/>
                </a:lnTo>
                <a:lnTo>
                  <a:pt x="4858" y="28423"/>
                </a:lnTo>
                <a:lnTo>
                  <a:pt x="5137" y="28572"/>
                </a:lnTo>
                <a:lnTo>
                  <a:pt x="5396" y="28702"/>
                </a:lnTo>
                <a:lnTo>
                  <a:pt x="5674" y="28813"/>
                </a:lnTo>
                <a:lnTo>
                  <a:pt x="5952" y="28924"/>
                </a:lnTo>
                <a:lnTo>
                  <a:pt x="6231" y="29017"/>
                </a:lnTo>
                <a:lnTo>
                  <a:pt x="6527" y="29091"/>
                </a:lnTo>
                <a:lnTo>
                  <a:pt x="6824" y="29165"/>
                </a:lnTo>
                <a:lnTo>
                  <a:pt x="7102" y="29221"/>
                </a:lnTo>
                <a:lnTo>
                  <a:pt x="7417" y="29258"/>
                </a:lnTo>
                <a:lnTo>
                  <a:pt x="7714" y="29295"/>
                </a:lnTo>
                <a:lnTo>
                  <a:pt x="8010" y="29313"/>
                </a:lnTo>
                <a:lnTo>
                  <a:pt x="8622" y="29313"/>
                </a:lnTo>
                <a:lnTo>
                  <a:pt x="8938" y="29276"/>
                </a:lnTo>
                <a:lnTo>
                  <a:pt x="9531" y="29221"/>
                </a:lnTo>
                <a:lnTo>
                  <a:pt x="10106" y="29146"/>
                </a:lnTo>
                <a:lnTo>
                  <a:pt x="11181" y="28980"/>
                </a:lnTo>
                <a:lnTo>
                  <a:pt x="12127" y="28776"/>
                </a:lnTo>
                <a:lnTo>
                  <a:pt x="12979" y="28572"/>
                </a:lnTo>
                <a:lnTo>
                  <a:pt x="13721" y="28349"/>
                </a:lnTo>
                <a:lnTo>
                  <a:pt x="14370" y="28127"/>
                </a:lnTo>
                <a:lnTo>
                  <a:pt x="14926" y="27904"/>
                </a:lnTo>
                <a:lnTo>
                  <a:pt x="15408" y="27682"/>
                </a:lnTo>
                <a:lnTo>
                  <a:pt x="15816" y="27478"/>
                </a:lnTo>
                <a:lnTo>
                  <a:pt x="16150" y="27292"/>
                </a:lnTo>
                <a:lnTo>
                  <a:pt x="16632" y="26996"/>
                </a:lnTo>
                <a:lnTo>
                  <a:pt x="16780" y="26903"/>
                </a:lnTo>
                <a:lnTo>
                  <a:pt x="16892" y="26847"/>
                </a:lnTo>
                <a:lnTo>
                  <a:pt x="16984" y="26847"/>
                </a:lnTo>
                <a:lnTo>
                  <a:pt x="17003" y="26884"/>
                </a:lnTo>
                <a:lnTo>
                  <a:pt x="17096" y="27218"/>
                </a:lnTo>
                <a:lnTo>
                  <a:pt x="17188" y="27515"/>
                </a:lnTo>
                <a:lnTo>
                  <a:pt x="17318" y="27867"/>
                </a:lnTo>
                <a:lnTo>
                  <a:pt x="17522" y="28275"/>
                </a:lnTo>
                <a:lnTo>
                  <a:pt x="17763" y="28702"/>
                </a:lnTo>
                <a:lnTo>
                  <a:pt x="17911" y="28943"/>
                </a:lnTo>
                <a:lnTo>
                  <a:pt x="18078" y="29184"/>
                </a:lnTo>
                <a:lnTo>
                  <a:pt x="18264" y="29425"/>
                </a:lnTo>
                <a:lnTo>
                  <a:pt x="18468" y="29666"/>
                </a:lnTo>
                <a:lnTo>
                  <a:pt x="18690" y="29888"/>
                </a:lnTo>
                <a:lnTo>
                  <a:pt x="18950" y="30129"/>
                </a:lnTo>
                <a:lnTo>
                  <a:pt x="19209" y="30370"/>
                </a:lnTo>
                <a:lnTo>
                  <a:pt x="19487" y="30593"/>
                </a:lnTo>
                <a:lnTo>
                  <a:pt x="19803" y="30815"/>
                </a:lnTo>
                <a:lnTo>
                  <a:pt x="20155" y="31038"/>
                </a:lnTo>
                <a:lnTo>
                  <a:pt x="20507" y="31242"/>
                </a:lnTo>
                <a:lnTo>
                  <a:pt x="20896" y="31427"/>
                </a:lnTo>
                <a:lnTo>
                  <a:pt x="21304" y="31612"/>
                </a:lnTo>
                <a:lnTo>
                  <a:pt x="21749" y="31779"/>
                </a:lnTo>
                <a:lnTo>
                  <a:pt x="22231" y="31928"/>
                </a:lnTo>
                <a:lnTo>
                  <a:pt x="22732" y="32057"/>
                </a:lnTo>
                <a:lnTo>
                  <a:pt x="23270" y="32169"/>
                </a:lnTo>
                <a:lnTo>
                  <a:pt x="23826" y="32243"/>
                </a:lnTo>
                <a:lnTo>
                  <a:pt x="24438" y="32317"/>
                </a:lnTo>
                <a:lnTo>
                  <a:pt x="25068" y="32354"/>
                </a:lnTo>
                <a:lnTo>
                  <a:pt x="25902" y="32373"/>
                </a:lnTo>
                <a:lnTo>
                  <a:pt x="26700" y="32373"/>
                </a:lnTo>
                <a:lnTo>
                  <a:pt x="27460" y="32336"/>
                </a:lnTo>
                <a:lnTo>
                  <a:pt x="28183" y="32261"/>
                </a:lnTo>
                <a:lnTo>
                  <a:pt x="28888" y="32187"/>
                </a:lnTo>
                <a:lnTo>
                  <a:pt x="29537" y="32076"/>
                </a:lnTo>
                <a:lnTo>
                  <a:pt x="30167" y="31946"/>
                </a:lnTo>
                <a:lnTo>
                  <a:pt x="30760" y="31816"/>
                </a:lnTo>
                <a:lnTo>
                  <a:pt x="31316" y="31668"/>
                </a:lnTo>
                <a:lnTo>
                  <a:pt x="31854" y="31520"/>
                </a:lnTo>
                <a:lnTo>
                  <a:pt x="32355" y="31353"/>
                </a:lnTo>
                <a:lnTo>
                  <a:pt x="32800" y="31186"/>
                </a:lnTo>
                <a:lnTo>
                  <a:pt x="33634" y="30852"/>
                </a:lnTo>
                <a:lnTo>
                  <a:pt x="34339" y="30556"/>
                </a:lnTo>
                <a:lnTo>
                  <a:pt x="34116" y="30519"/>
                </a:lnTo>
                <a:lnTo>
                  <a:pt x="34209" y="30426"/>
                </a:lnTo>
                <a:lnTo>
                  <a:pt x="34487" y="30148"/>
                </a:lnTo>
                <a:lnTo>
                  <a:pt x="34672" y="29944"/>
                </a:lnTo>
                <a:lnTo>
                  <a:pt x="34895" y="29703"/>
                </a:lnTo>
                <a:lnTo>
                  <a:pt x="35117" y="29388"/>
                </a:lnTo>
                <a:lnTo>
                  <a:pt x="35340" y="29035"/>
                </a:lnTo>
                <a:lnTo>
                  <a:pt x="35562" y="28646"/>
                </a:lnTo>
                <a:lnTo>
                  <a:pt x="35785" y="28201"/>
                </a:lnTo>
                <a:lnTo>
                  <a:pt x="35989" y="27700"/>
                </a:lnTo>
                <a:lnTo>
                  <a:pt x="36156" y="27163"/>
                </a:lnTo>
                <a:lnTo>
                  <a:pt x="36248" y="26866"/>
                </a:lnTo>
                <a:lnTo>
                  <a:pt x="36304" y="26551"/>
                </a:lnTo>
                <a:lnTo>
                  <a:pt x="36378" y="26236"/>
                </a:lnTo>
                <a:lnTo>
                  <a:pt x="36415" y="25902"/>
                </a:lnTo>
                <a:lnTo>
                  <a:pt x="36452" y="25568"/>
                </a:lnTo>
                <a:lnTo>
                  <a:pt x="36489" y="25216"/>
                </a:lnTo>
                <a:lnTo>
                  <a:pt x="36489" y="24845"/>
                </a:lnTo>
                <a:lnTo>
                  <a:pt x="36489" y="24456"/>
                </a:lnTo>
                <a:lnTo>
                  <a:pt x="36471" y="24085"/>
                </a:lnTo>
                <a:lnTo>
                  <a:pt x="36415" y="23733"/>
                </a:lnTo>
                <a:lnTo>
                  <a:pt x="36341" y="23399"/>
                </a:lnTo>
                <a:lnTo>
                  <a:pt x="36248" y="23084"/>
                </a:lnTo>
                <a:lnTo>
                  <a:pt x="36119" y="22787"/>
                </a:lnTo>
                <a:lnTo>
                  <a:pt x="35970" y="22527"/>
                </a:lnTo>
                <a:lnTo>
                  <a:pt x="35803" y="22286"/>
                </a:lnTo>
                <a:lnTo>
                  <a:pt x="35636" y="22064"/>
                </a:lnTo>
                <a:lnTo>
                  <a:pt x="35433" y="21841"/>
                </a:lnTo>
                <a:lnTo>
                  <a:pt x="35210" y="21656"/>
                </a:lnTo>
                <a:lnTo>
                  <a:pt x="34988" y="21489"/>
                </a:lnTo>
                <a:lnTo>
                  <a:pt x="34747" y="21341"/>
                </a:lnTo>
                <a:lnTo>
                  <a:pt x="34505" y="21211"/>
                </a:lnTo>
                <a:lnTo>
                  <a:pt x="34246" y="21100"/>
                </a:lnTo>
                <a:lnTo>
                  <a:pt x="33968" y="21007"/>
                </a:lnTo>
                <a:lnTo>
                  <a:pt x="33690" y="20933"/>
                </a:lnTo>
                <a:lnTo>
                  <a:pt x="33412" y="20877"/>
                </a:lnTo>
                <a:lnTo>
                  <a:pt x="33133" y="20822"/>
                </a:lnTo>
                <a:lnTo>
                  <a:pt x="32855" y="20803"/>
                </a:lnTo>
                <a:lnTo>
                  <a:pt x="32577" y="20785"/>
                </a:lnTo>
                <a:lnTo>
                  <a:pt x="32299" y="20785"/>
                </a:lnTo>
                <a:lnTo>
                  <a:pt x="32021" y="20803"/>
                </a:lnTo>
                <a:lnTo>
                  <a:pt x="31743" y="20840"/>
                </a:lnTo>
                <a:lnTo>
                  <a:pt x="31465" y="20877"/>
                </a:lnTo>
                <a:lnTo>
                  <a:pt x="31205" y="20933"/>
                </a:lnTo>
                <a:lnTo>
                  <a:pt x="30964" y="21007"/>
                </a:lnTo>
                <a:lnTo>
                  <a:pt x="30723" y="21100"/>
                </a:lnTo>
                <a:lnTo>
                  <a:pt x="30482" y="21192"/>
                </a:lnTo>
                <a:lnTo>
                  <a:pt x="30278" y="21304"/>
                </a:lnTo>
                <a:lnTo>
                  <a:pt x="30074" y="21415"/>
                </a:lnTo>
                <a:lnTo>
                  <a:pt x="29889" y="21545"/>
                </a:lnTo>
                <a:lnTo>
                  <a:pt x="29722" y="21693"/>
                </a:lnTo>
                <a:lnTo>
                  <a:pt x="29574" y="21841"/>
                </a:lnTo>
                <a:lnTo>
                  <a:pt x="29444" y="22008"/>
                </a:lnTo>
                <a:lnTo>
                  <a:pt x="29314" y="22175"/>
                </a:lnTo>
                <a:lnTo>
                  <a:pt x="29203" y="22342"/>
                </a:lnTo>
                <a:lnTo>
                  <a:pt x="29110" y="22509"/>
                </a:lnTo>
                <a:lnTo>
                  <a:pt x="29036" y="22694"/>
                </a:lnTo>
                <a:lnTo>
                  <a:pt x="28962" y="22880"/>
                </a:lnTo>
                <a:lnTo>
                  <a:pt x="28925" y="23065"/>
                </a:lnTo>
                <a:lnTo>
                  <a:pt x="28869" y="23250"/>
                </a:lnTo>
                <a:lnTo>
                  <a:pt x="28850" y="23436"/>
                </a:lnTo>
                <a:lnTo>
                  <a:pt x="28832" y="23621"/>
                </a:lnTo>
                <a:lnTo>
                  <a:pt x="28813" y="23807"/>
                </a:lnTo>
                <a:lnTo>
                  <a:pt x="28832" y="24178"/>
                </a:lnTo>
                <a:lnTo>
                  <a:pt x="28888" y="24530"/>
                </a:lnTo>
                <a:lnTo>
                  <a:pt x="28999" y="24864"/>
                </a:lnTo>
                <a:lnTo>
                  <a:pt x="29129" y="25160"/>
                </a:lnTo>
                <a:lnTo>
                  <a:pt x="29203" y="25290"/>
                </a:lnTo>
                <a:lnTo>
                  <a:pt x="29295" y="25420"/>
                </a:lnTo>
                <a:lnTo>
                  <a:pt x="29388" y="25550"/>
                </a:lnTo>
                <a:lnTo>
                  <a:pt x="29481" y="25661"/>
                </a:lnTo>
                <a:lnTo>
                  <a:pt x="29592" y="25753"/>
                </a:lnTo>
                <a:lnTo>
                  <a:pt x="29703" y="25846"/>
                </a:lnTo>
                <a:lnTo>
                  <a:pt x="29833" y="25902"/>
                </a:lnTo>
                <a:lnTo>
                  <a:pt x="29963" y="25957"/>
                </a:lnTo>
                <a:lnTo>
                  <a:pt x="30093" y="26013"/>
                </a:lnTo>
                <a:lnTo>
                  <a:pt x="30241" y="26032"/>
                </a:lnTo>
                <a:lnTo>
                  <a:pt x="30389" y="26050"/>
                </a:lnTo>
                <a:lnTo>
                  <a:pt x="30538" y="26032"/>
                </a:lnTo>
                <a:lnTo>
                  <a:pt x="31075" y="25976"/>
                </a:lnTo>
                <a:lnTo>
                  <a:pt x="31520" y="25939"/>
                </a:lnTo>
                <a:lnTo>
                  <a:pt x="31854" y="25920"/>
                </a:lnTo>
                <a:lnTo>
                  <a:pt x="32095" y="25957"/>
                </a:lnTo>
                <a:lnTo>
                  <a:pt x="32188" y="25976"/>
                </a:lnTo>
                <a:lnTo>
                  <a:pt x="32262" y="25995"/>
                </a:lnTo>
                <a:lnTo>
                  <a:pt x="32318" y="26032"/>
                </a:lnTo>
                <a:lnTo>
                  <a:pt x="32373" y="26087"/>
                </a:lnTo>
                <a:lnTo>
                  <a:pt x="32410" y="26143"/>
                </a:lnTo>
                <a:lnTo>
                  <a:pt x="32429" y="26198"/>
                </a:lnTo>
                <a:lnTo>
                  <a:pt x="32447" y="26365"/>
                </a:lnTo>
                <a:lnTo>
                  <a:pt x="32447" y="26551"/>
                </a:lnTo>
                <a:lnTo>
                  <a:pt x="32429" y="26755"/>
                </a:lnTo>
                <a:lnTo>
                  <a:pt x="32392" y="26866"/>
                </a:lnTo>
                <a:lnTo>
                  <a:pt x="32355" y="26959"/>
                </a:lnTo>
                <a:lnTo>
                  <a:pt x="32318" y="27051"/>
                </a:lnTo>
                <a:lnTo>
                  <a:pt x="32243" y="27144"/>
                </a:lnTo>
                <a:lnTo>
                  <a:pt x="32151" y="27218"/>
                </a:lnTo>
                <a:lnTo>
                  <a:pt x="32040" y="27274"/>
                </a:lnTo>
                <a:lnTo>
                  <a:pt x="31910" y="27329"/>
                </a:lnTo>
                <a:lnTo>
                  <a:pt x="31743" y="27385"/>
                </a:lnTo>
                <a:lnTo>
                  <a:pt x="31539" y="27404"/>
                </a:lnTo>
                <a:lnTo>
                  <a:pt x="31298" y="27422"/>
                </a:lnTo>
                <a:lnTo>
                  <a:pt x="31038" y="27404"/>
                </a:lnTo>
                <a:lnTo>
                  <a:pt x="30723" y="27367"/>
                </a:lnTo>
                <a:lnTo>
                  <a:pt x="30389" y="27311"/>
                </a:lnTo>
                <a:lnTo>
                  <a:pt x="30056" y="27218"/>
                </a:lnTo>
                <a:lnTo>
                  <a:pt x="29740" y="27107"/>
                </a:lnTo>
                <a:lnTo>
                  <a:pt x="29425" y="26977"/>
                </a:lnTo>
                <a:lnTo>
                  <a:pt x="29129" y="26810"/>
                </a:lnTo>
                <a:lnTo>
                  <a:pt x="28850" y="26606"/>
                </a:lnTo>
                <a:lnTo>
                  <a:pt x="28572" y="26384"/>
                </a:lnTo>
                <a:lnTo>
                  <a:pt x="28331" y="26143"/>
                </a:lnTo>
                <a:lnTo>
                  <a:pt x="28127" y="25846"/>
                </a:lnTo>
                <a:lnTo>
                  <a:pt x="27942" y="25531"/>
                </a:lnTo>
                <a:lnTo>
                  <a:pt x="27868" y="25364"/>
                </a:lnTo>
                <a:lnTo>
                  <a:pt x="27794" y="25179"/>
                </a:lnTo>
                <a:lnTo>
                  <a:pt x="27738" y="24993"/>
                </a:lnTo>
                <a:lnTo>
                  <a:pt x="27682" y="24808"/>
                </a:lnTo>
                <a:lnTo>
                  <a:pt x="27645" y="24604"/>
                </a:lnTo>
                <a:lnTo>
                  <a:pt x="27608" y="24381"/>
                </a:lnTo>
                <a:lnTo>
                  <a:pt x="27590" y="24159"/>
                </a:lnTo>
                <a:lnTo>
                  <a:pt x="27571" y="23936"/>
                </a:lnTo>
                <a:lnTo>
                  <a:pt x="27590" y="23695"/>
                </a:lnTo>
                <a:lnTo>
                  <a:pt x="27608" y="23454"/>
                </a:lnTo>
                <a:lnTo>
                  <a:pt x="27627" y="23195"/>
                </a:lnTo>
                <a:lnTo>
                  <a:pt x="27664" y="22935"/>
                </a:lnTo>
                <a:lnTo>
                  <a:pt x="27719" y="22676"/>
                </a:lnTo>
                <a:lnTo>
                  <a:pt x="27794" y="22416"/>
                </a:lnTo>
                <a:lnTo>
                  <a:pt x="27886" y="22157"/>
                </a:lnTo>
                <a:lnTo>
                  <a:pt x="27979" y="21916"/>
                </a:lnTo>
                <a:lnTo>
                  <a:pt x="28090" y="21674"/>
                </a:lnTo>
                <a:lnTo>
                  <a:pt x="28220" y="21433"/>
                </a:lnTo>
                <a:lnTo>
                  <a:pt x="28350" y="21211"/>
                </a:lnTo>
                <a:lnTo>
                  <a:pt x="28498" y="21007"/>
                </a:lnTo>
                <a:lnTo>
                  <a:pt x="28665" y="20803"/>
                </a:lnTo>
                <a:lnTo>
                  <a:pt x="28832" y="20599"/>
                </a:lnTo>
                <a:lnTo>
                  <a:pt x="29017" y="20414"/>
                </a:lnTo>
                <a:lnTo>
                  <a:pt x="29221" y="20247"/>
                </a:lnTo>
                <a:lnTo>
                  <a:pt x="29425" y="20080"/>
                </a:lnTo>
                <a:lnTo>
                  <a:pt x="29629" y="19932"/>
                </a:lnTo>
                <a:lnTo>
                  <a:pt x="29852" y="19783"/>
                </a:lnTo>
                <a:lnTo>
                  <a:pt x="30093" y="19672"/>
                </a:lnTo>
                <a:lnTo>
                  <a:pt x="30334" y="19561"/>
                </a:lnTo>
                <a:lnTo>
                  <a:pt x="30575" y="19450"/>
                </a:lnTo>
                <a:lnTo>
                  <a:pt x="30834" y="19375"/>
                </a:lnTo>
                <a:lnTo>
                  <a:pt x="31094" y="19301"/>
                </a:lnTo>
                <a:lnTo>
                  <a:pt x="31354" y="19246"/>
                </a:lnTo>
                <a:lnTo>
                  <a:pt x="31632" y="19209"/>
                </a:lnTo>
                <a:lnTo>
                  <a:pt x="31928" y="19190"/>
                </a:lnTo>
                <a:lnTo>
                  <a:pt x="32206" y="19190"/>
                </a:lnTo>
                <a:lnTo>
                  <a:pt x="32503" y="19209"/>
                </a:lnTo>
                <a:lnTo>
                  <a:pt x="32800" y="19227"/>
                </a:lnTo>
                <a:lnTo>
                  <a:pt x="33115" y="19283"/>
                </a:lnTo>
                <a:lnTo>
                  <a:pt x="33412" y="19357"/>
                </a:lnTo>
                <a:lnTo>
                  <a:pt x="33727" y="19450"/>
                </a:lnTo>
                <a:lnTo>
                  <a:pt x="34042" y="19561"/>
                </a:lnTo>
                <a:lnTo>
                  <a:pt x="34357" y="19691"/>
                </a:lnTo>
                <a:lnTo>
                  <a:pt x="34672" y="19839"/>
                </a:lnTo>
                <a:lnTo>
                  <a:pt x="34988" y="20006"/>
                </a:lnTo>
                <a:lnTo>
                  <a:pt x="35284" y="20173"/>
                </a:lnTo>
                <a:lnTo>
                  <a:pt x="35562" y="20340"/>
                </a:lnTo>
                <a:lnTo>
                  <a:pt x="35840" y="20543"/>
                </a:lnTo>
                <a:lnTo>
                  <a:pt x="36081" y="20729"/>
                </a:lnTo>
                <a:lnTo>
                  <a:pt x="36304" y="20933"/>
                </a:lnTo>
                <a:lnTo>
                  <a:pt x="36526" y="21137"/>
                </a:lnTo>
                <a:lnTo>
                  <a:pt x="36712" y="21341"/>
                </a:lnTo>
                <a:lnTo>
                  <a:pt x="36897" y="21563"/>
                </a:lnTo>
                <a:lnTo>
                  <a:pt x="37064" y="21786"/>
                </a:lnTo>
                <a:lnTo>
                  <a:pt x="37231" y="22008"/>
                </a:lnTo>
                <a:lnTo>
                  <a:pt x="37361" y="22231"/>
                </a:lnTo>
                <a:lnTo>
                  <a:pt x="37491" y="22472"/>
                </a:lnTo>
                <a:lnTo>
                  <a:pt x="37602" y="22713"/>
                </a:lnTo>
                <a:lnTo>
                  <a:pt x="37695" y="22972"/>
                </a:lnTo>
                <a:lnTo>
                  <a:pt x="37787" y="23213"/>
                </a:lnTo>
                <a:lnTo>
                  <a:pt x="37861" y="23473"/>
                </a:lnTo>
                <a:lnTo>
                  <a:pt x="37917" y="23733"/>
                </a:lnTo>
                <a:lnTo>
                  <a:pt x="37954" y="23992"/>
                </a:lnTo>
                <a:lnTo>
                  <a:pt x="37991" y="24252"/>
                </a:lnTo>
                <a:lnTo>
                  <a:pt x="38010" y="24511"/>
                </a:lnTo>
                <a:lnTo>
                  <a:pt x="38028" y="24789"/>
                </a:lnTo>
                <a:lnTo>
                  <a:pt x="38028" y="25327"/>
                </a:lnTo>
                <a:lnTo>
                  <a:pt x="37973" y="25883"/>
                </a:lnTo>
                <a:lnTo>
                  <a:pt x="37880" y="26440"/>
                </a:lnTo>
                <a:lnTo>
                  <a:pt x="37750" y="26996"/>
                </a:lnTo>
                <a:lnTo>
                  <a:pt x="37583" y="27552"/>
                </a:lnTo>
                <a:lnTo>
                  <a:pt x="37398" y="28127"/>
                </a:lnTo>
                <a:lnTo>
                  <a:pt x="37231" y="28609"/>
                </a:lnTo>
                <a:lnTo>
                  <a:pt x="37046" y="29035"/>
                </a:lnTo>
                <a:lnTo>
                  <a:pt x="36879" y="29406"/>
                </a:lnTo>
                <a:lnTo>
                  <a:pt x="36730" y="29721"/>
                </a:lnTo>
                <a:lnTo>
                  <a:pt x="36582" y="29981"/>
                </a:lnTo>
                <a:lnTo>
                  <a:pt x="36452" y="30203"/>
                </a:lnTo>
                <a:lnTo>
                  <a:pt x="36323" y="30370"/>
                </a:lnTo>
                <a:lnTo>
                  <a:pt x="36545" y="30593"/>
                </a:lnTo>
                <a:lnTo>
                  <a:pt x="36805" y="30852"/>
                </a:lnTo>
                <a:lnTo>
                  <a:pt x="37120" y="31112"/>
                </a:lnTo>
                <a:lnTo>
                  <a:pt x="37491" y="31408"/>
                </a:lnTo>
                <a:lnTo>
                  <a:pt x="37898" y="31705"/>
                </a:lnTo>
                <a:lnTo>
                  <a:pt x="38381" y="31983"/>
                </a:lnTo>
                <a:lnTo>
                  <a:pt x="38918" y="32261"/>
                </a:lnTo>
                <a:lnTo>
                  <a:pt x="39215" y="32391"/>
                </a:lnTo>
                <a:lnTo>
                  <a:pt x="39512" y="32502"/>
                </a:lnTo>
                <a:lnTo>
                  <a:pt x="39827" y="32632"/>
                </a:lnTo>
                <a:lnTo>
                  <a:pt x="40179" y="32725"/>
                </a:lnTo>
                <a:lnTo>
                  <a:pt x="40531" y="32836"/>
                </a:lnTo>
                <a:lnTo>
                  <a:pt x="40902" y="32910"/>
                </a:lnTo>
                <a:lnTo>
                  <a:pt x="41291" y="32984"/>
                </a:lnTo>
                <a:lnTo>
                  <a:pt x="41699" y="33059"/>
                </a:lnTo>
                <a:lnTo>
                  <a:pt x="42126" y="33096"/>
                </a:lnTo>
                <a:lnTo>
                  <a:pt x="42571" y="33133"/>
                </a:lnTo>
                <a:lnTo>
                  <a:pt x="43034" y="33151"/>
                </a:lnTo>
                <a:lnTo>
                  <a:pt x="43516" y="33151"/>
                </a:lnTo>
                <a:lnTo>
                  <a:pt x="44036" y="33133"/>
                </a:lnTo>
                <a:lnTo>
                  <a:pt x="44555" y="33096"/>
                </a:lnTo>
                <a:lnTo>
                  <a:pt x="45092" y="33040"/>
                </a:lnTo>
                <a:lnTo>
                  <a:pt x="45649" y="32966"/>
                </a:lnTo>
                <a:lnTo>
                  <a:pt x="46242" y="32873"/>
                </a:lnTo>
                <a:lnTo>
                  <a:pt x="46854" y="32743"/>
                </a:lnTo>
                <a:lnTo>
                  <a:pt x="47336" y="32632"/>
                </a:lnTo>
                <a:lnTo>
                  <a:pt x="47799" y="32502"/>
                </a:lnTo>
                <a:lnTo>
                  <a:pt x="48244" y="32373"/>
                </a:lnTo>
                <a:lnTo>
                  <a:pt x="48671" y="32224"/>
                </a:lnTo>
                <a:lnTo>
                  <a:pt x="49097" y="32057"/>
                </a:lnTo>
                <a:lnTo>
                  <a:pt x="49487" y="31909"/>
                </a:lnTo>
                <a:lnTo>
                  <a:pt x="49857" y="31724"/>
                </a:lnTo>
                <a:lnTo>
                  <a:pt x="50210" y="31557"/>
                </a:lnTo>
                <a:lnTo>
                  <a:pt x="50543" y="31371"/>
                </a:lnTo>
                <a:lnTo>
                  <a:pt x="50859" y="31167"/>
                </a:lnTo>
                <a:lnTo>
                  <a:pt x="51174" y="30982"/>
                </a:lnTo>
                <a:lnTo>
                  <a:pt x="51470" y="30778"/>
                </a:lnTo>
                <a:lnTo>
                  <a:pt x="51730" y="30574"/>
                </a:lnTo>
                <a:lnTo>
                  <a:pt x="52008" y="30370"/>
                </a:lnTo>
                <a:lnTo>
                  <a:pt x="52249" y="30148"/>
                </a:lnTo>
                <a:lnTo>
                  <a:pt x="52472" y="29944"/>
                </a:lnTo>
                <a:lnTo>
                  <a:pt x="52898" y="29499"/>
                </a:lnTo>
                <a:lnTo>
                  <a:pt x="53287" y="29072"/>
                </a:lnTo>
                <a:lnTo>
                  <a:pt x="53621" y="28627"/>
                </a:lnTo>
                <a:lnTo>
                  <a:pt x="53899" y="28201"/>
                </a:lnTo>
                <a:lnTo>
                  <a:pt x="54159" y="27793"/>
                </a:lnTo>
                <a:lnTo>
                  <a:pt x="54381" y="27404"/>
                </a:lnTo>
                <a:lnTo>
                  <a:pt x="54567" y="27033"/>
                </a:lnTo>
                <a:lnTo>
                  <a:pt x="54734" y="26681"/>
                </a:lnTo>
                <a:lnTo>
                  <a:pt x="54641" y="25809"/>
                </a:lnTo>
                <a:lnTo>
                  <a:pt x="54585" y="25309"/>
                </a:lnTo>
                <a:lnTo>
                  <a:pt x="54511" y="24789"/>
                </a:lnTo>
                <a:lnTo>
                  <a:pt x="54400" y="24233"/>
                </a:lnTo>
                <a:lnTo>
                  <a:pt x="54270" y="23658"/>
                </a:lnTo>
                <a:lnTo>
                  <a:pt x="54103" y="23084"/>
                </a:lnTo>
                <a:lnTo>
                  <a:pt x="53918" y="22527"/>
                </a:lnTo>
                <a:lnTo>
                  <a:pt x="53695" y="21990"/>
                </a:lnTo>
                <a:lnTo>
                  <a:pt x="53566" y="21730"/>
                </a:lnTo>
                <a:lnTo>
                  <a:pt x="53436" y="21471"/>
                </a:lnTo>
                <a:lnTo>
                  <a:pt x="53287" y="21229"/>
                </a:lnTo>
                <a:lnTo>
                  <a:pt x="53139" y="20988"/>
                </a:lnTo>
                <a:lnTo>
                  <a:pt x="52972" y="20766"/>
                </a:lnTo>
                <a:lnTo>
                  <a:pt x="52787" y="20562"/>
                </a:lnTo>
                <a:lnTo>
                  <a:pt x="52601" y="20358"/>
                </a:lnTo>
                <a:lnTo>
                  <a:pt x="52398" y="20191"/>
                </a:lnTo>
                <a:lnTo>
                  <a:pt x="52194" y="20024"/>
                </a:lnTo>
                <a:lnTo>
                  <a:pt x="51971" y="19876"/>
                </a:lnTo>
                <a:lnTo>
                  <a:pt x="51730" y="19746"/>
                </a:lnTo>
                <a:lnTo>
                  <a:pt x="51489" y="19635"/>
                </a:lnTo>
                <a:lnTo>
                  <a:pt x="51229" y="19561"/>
                </a:lnTo>
                <a:lnTo>
                  <a:pt x="50951" y="19505"/>
                </a:lnTo>
                <a:lnTo>
                  <a:pt x="50581" y="19450"/>
                </a:lnTo>
                <a:lnTo>
                  <a:pt x="50247" y="19412"/>
                </a:lnTo>
                <a:lnTo>
                  <a:pt x="49913" y="19375"/>
                </a:lnTo>
                <a:lnTo>
                  <a:pt x="49579" y="19357"/>
                </a:lnTo>
                <a:lnTo>
                  <a:pt x="49264" y="19375"/>
                </a:lnTo>
                <a:lnTo>
                  <a:pt x="48967" y="19375"/>
                </a:lnTo>
                <a:lnTo>
                  <a:pt x="48671" y="19412"/>
                </a:lnTo>
                <a:lnTo>
                  <a:pt x="48393" y="19450"/>
                </a:lnTo>
                <a:lnTo>
                  <a:pt x="48115" y="19505"/>
                </a:lnTo>
                <a:lnTo>
                  <a:pt x="47855" y="19561"/>
                </a:lnTo>
                <a:lnTo>
                  <a:pt x="47595" y="19635"/>
                </a:lnTo>
                <a:lnTo>
                  <a:pt x="47373" y="19728"/>
                </a:lnTo>
                <a:lnTo>
                  <a:pt x="47132" y="19820"/>
                </a:lnTo>
                <a:lnTo>
                  <a:pt x="46928" y="19932"/>
                </a:lnTo>
                <a:lnTo>
                  <a:pt x="46724" y="20061"/>
                </a:lnTo>
                <a:lnTo>
                  <a:pt x="46520" y="20191"/>
                </a:lnTo>
                <a:lnTo>
                  <a:pt x="46353" y="20321"/>
                </a:lnTo>
                <a:lnTo>
                  <a:pt x="46186" y="20469"/>
                </a:lnTo>
                <a:lnTo>
                  <a:pt x="46019" y="20618"/>
                </a:lnTo>
                <a:lnTo>
                  <a:pt x="45871" y="20785"/>
                </a:lnTo>
                <a:lnTo>
                  <a:pt x="45741" y="20951"/>
                </a:lnTo>
                <a:lnTo>
                  <a:pt x="45612" y="21137"/>
                </a:lnTo>
                <a:lnTo>
                  <a:pt x="45500" y="21322"/>
                </a:lnTo>
                <a:lnTo>
                  <a:pt x="45408" y="21526"/>
                </a:lnTo>
                <a:lnTo>
                  <a:pt x="45333" y="21712"/>
                </a:lnTo>
                <a:lnTo>
                  <a:pt x="45259" y="21916"/>
                </a:lnTo>
                <a:lnTo>
                  <a:pt x="45185" y="22138"/>
                </a:lnTo>
                <a:lnTo>
                  <a:pt x="45148" y="22360"/>
                </a:lnTo>
                <a:lnTo>
                  <a:pt x="45111" y="22583"/>
                </a:lnTo>
                <a:lnTo>
                  <a:pt x="45092" y="22805"/>
                </a:lnTo>
                <a:lnTo>
                  <a:pt x="45074" y="23028"/>
                </a:lnTo>
                <a:lnTo>
                  <a:pt x="45074" y="23269"/>
                </a:lnTo>
                <a:lnTo>
                  <a:pt x="45111" y="23733"/>
                </a:lnTo>
                <a:lnTo>
                  <a:pt x="45167" y="24178"/>
                </a:lnTo>
                <a:lnTo>
                  <a:pt x="45241" y="24585"/>
                </a:lnTo>
                <a:lnTo>
                  <a:pt x="45352" y="24993"/>
                </a:lnTo>
                <a:lnTo>
                  <a:pt x="45482" y="25346"/>
                </a:lnTo>
                <a:lnTo>
                  <a:pt x="45630" y="25698"/>
                </a:lnTo>
                <a:lnTo>
                  <a:pt x="45797" y="25995"/>
                </a:lnTo>
                <a:lnTo>
                  <a:pt x="45982" y="26273"/>
                </a:lnTo>
                <a:lnTo>
                  <a:pt x="46186" y="26514"/>
                </a:lnTo>
                <a:lnTo>
                  <a:pt x="46409" y="26736"/>
                </a:lnTo>
                <a:lnTo>
                  <a:pt x="46650" y="26903"/>
                </a:lnTo>
                <a:lnTo>
                  <a:pt x="46909" y="27051"/>
                </a:lnTo>
                <a:lnTo>
                  <a:pt x="47169" y="27144"/>
                </a:lnTo>
                <a:lnTo>
                  <a:pt x="47447" y="27200"/>
                </a:lnTo>
                <a:lnTo>
                  <a:pt x="47744" y="27200"/>
                </a:lnTo>
                <a:lnTo>
                  <a:pt x="48040" y="27181"/>
                </a:lnTo>
                <a:lnTo>
                  <a:pt x="48319" y="27126"/>
                </a:lnTo>
                <a:lnTo>
                  <a:pt x="48578" y="27051"/>
                </a:lnTo>
                <a:lnTo>
                  <a:pt x="48819" y="26977"/>
                </a:lnTo>
                <a:lnTo>
                  <a:pt x="49042" y="26903"/>
                </a:lnTo>
                <a:lnTo>
                  <a:pt x="49394" y="26736"/>
                </a:lnTo>
                <a:lnTo>
                  <a:pt x="49672" y="26588"/>
                </a:lnTo>
                <a:lnTo>
                  <a:pt x="49913" y="26477"/>
                </a:lnTo>
                <a:lnTo>
                  <a:pt x="50024" y="26440"/>
                </a:lnTo>
                <a:lnTo>
                  <a:pt x="50117" y="26421"/>
                </a:lnTo>
                <a:lnTo>
                  <a:pt x="50210" y="26402"/>
                </a:lnTo>
                <a:lnTo>
                  <a:pt x="50284" y="26421"/>
                </a:lnTo>
                <a:lnTo>
                  <a:pt x="50377" y="26458"/>
                </a:lnTo>
                <a:lnTo>
                  <a:pt x="50469" y="26514"/>
                </a:lnTo>
                <a:lnTo>
                  <a:pt x="50543" y="26588"/>
                </a:lnTo>
                <a:lnTo>
                  <a:pt x="50618" y="26699"/>
                </a:lnTo>
                <a:lnTo>
                  <a:pt x="50673" y="26829"/>
                </a:lnTo>
                <a:lnTo>
                  <a:pt x="50710" y="26959"/>
                </a:lnTo>
                <a:lnTo>
                  <a:pt x="50729" y="27126"/>
                </a:lnTo>
                <a:lnTo>
                  <a:pt x="50729" y="27292"/>
                </a:lnTo>
                <a:lnTo>
                  <a:pt x="50692" y="27459"/>
                </a:lnTo>
                <a:lnTo>
                  <a:pt x="50636" y="27626"/>
                </a:lnTo>
                <a:lnTo>
                  <a:pt x="50543" y="27812"/>
                </a:lnTo>
                <a:lnTo>
                  <a:pt x="50414" y="27978"/>
                </a:lnTo>
                <a:lnTo>
                  <a:pt x="50247" y="28145"/>
                </a:lnTo>
                <a:lnTo>
                  <a:pt x="50043" y="28294"/>
                </a:lnTo>
                <a:lnTo>
                  <a:pt x="49802" y="28442"/>
                </a:lnTo>
                <a:lnTo>
                  <a:pt x="49524" y="28553"/>
                </a:lnTo>
                <a:lnTo>
                  <a:pt x="49190" y="28664"/>
                </a:lnTo>
                <a:lnTo>
                  <a:pt x="48801" y="28757"/>
                </a:lnTo>
                <a:lnTo>
                  <a:pt x="48597" y="28776"/>
                </a:lnTo>
                <a:lnTo>
                  <a:pt x="48374" y="28794"/>
                </a:lnTo>
                <a:lnTo>
                  <a:pt x="48152" y="28794"/>
                </a:lnTo>
                <a:lnTo>
                  <a:pt x="47948" y="28776"/>
                </a:lnTo>
                <a:lnTo>
                  <a:pt x="47725" y="28739"/>
                </a:lnTo>
                <a:lnTo>
                  <a:pt x="47484" y="28702"/>
                </a:lnTo>
                <a:lnTo>
                  <a:pt x="47262" y="28646"/>
                </a:lnTo>
                <a:lnTo>
                  <a:pt x="47039" y="28572"/>
                </a:lnTo>
                <a:lnTo>
                  <a:pt x="46817" y="28479"/>
                </a:lnTo>
                <a:lnTo>
                  <a:pt x="46594" y="28368"/>
                </a:lnTo>
                <a:lnTo>
                  <a:pt x="46372" y="28257"/>
                </a:lnTo>
                <a:lnTo>
                  <a:pt x="46168" y="28127"/>
                </a:lnTo>
                <a:lnTo>
                  <a:pt x="45945" y="27997"/>
                </a:lnTo>
                <a:lnTo>
                  <a:pt x="45741" y="27849"/>
                </a:lnTo>
                <a:lnTo>
                  <a:pt x="45537" y="27682"/>
                </a:lnTo>
                <a:lnTo>
                  <a:pt x="45352" y="27496"/>
                </a:lnTo>
                <a:lnTo>
                  <a:pt x="45167" y="27311"/>
                </a:lnTo>
                <a:lnTo>
                  <a:pt x="44981" y="27107"/>
                </a:lnTo>
                <a:lnTo>
                  <a:pt x="44814" y="26903"/>
                </a:lnTo>
                <a:lnTo>
                  <a:pt x="44647" y="26681"/>
                </a:lnTo>
                <a:lnTo>
                  <a:pt x="44499" y="26440"/>
                </a:lnTo>
                <a:lnTo>
                  <a:pt x="44369" y="26198"/>
                </a:lnTo>
                <a:lnTo>
                  <a:pt x="44239" y="25939"/>
                </a:lnTo>
                <a:lnTo>
                  <a:pt x="44128" y="25661"/>
                </a:lnTo>
                <a:lnTo>
                  <a:pt x="44017" y="25383"/>
                </a:lnTo>
                <a:lnTo>
                  <a:pt x="43943" y="25105"/>
                </a:lnTo>
                <a:lnTo>
                  <a:pt x="43869" y="24808"/>
                </a:lnTo>
                <a:lnTo>
                  <a:pt x="43813" y="24493"/>
                </a:lnTo>
                <a:lnTo>
                  <a:pt x="43776" y="24178"/>
                </a:lnTo>
                <a:lnTo>
                  <a:pt x="43776" y="23844"/>
                </a:lnTo>
                <a:lnTo>
                  <a:pt x="43776" y="23510"/>
                </a:lnTo>
                <a:lnTo>
                  <a:pt x="43795" y="23176"/>
                </a:lnTo>
                <a:lnTo>
                  <a:pt x="43832" y="22824"/>
                </a:lnTo>
                <a:lnTo>
                  <a:pt x="43887" y="22490"/>
                </a:lnTo>
                <a:lnTo>
                  <a:pt x="43961" y="22175"/>
                </a:lnTo>
                <a:lnTo>
                  <a:pt x="44036" y="21860"/>
                </a:lnTo>
                <a:lnTo>
                  <a:pt x="44128" y="21563"/>
                </a:lnTo>
                <a:lnTo>
                  <a:pt x="44239" y="21285"/>
                </a:lnTo>
                <a:lnTo>
                  <a:pt x="44369" y="21007"/>
                </a:lnTo>
                <a:lnTo>
                  <a:pt x="44499" y="20747"/>
                </a:lnTo>
                <a:lnTo>
                  <a:pt x="44647" y="20488"/>
                </a:lnTo>
                <a:lnTo>
                  <a:pt x="44814" y="20265"/>
                </a:lnTo>
                <a:lnTo>
                  <a:pt x="45000" y="20024"/>
                </a:lnTo>
                <a:lnTo>
                  <a:pt x="45167" y="19820"/>
                </a:lnTo>
                <a:lnTo>
                  <a:pt x="45370" y="19598"/>
                </a:lnTo>
                <a:lnTo>
                  <a:pt x="45574" y="19412"/>
                </a:lnTo>
                <a:lnTo>
                  <a:pt x="45797" y="19227"/>
                </a:lnTo>
                <a:lnTo>
                  <a:pt x="46019" y="19060"/>
                </a:lnTo>
                <a:lnTo>
                  <a:pt x="46242" y="18893"/>
                </a:lnTo>
                <a:lnTo>
                  <a:pt x="46483" y="18745"/>
                </a:lnTo>
                <a:lnTo>
                  <a:pt x="46743" y="18615"/>
                </a:lnTo>
                <a:lnTo>
                  <a:pt x="47002" y="18485"/>
                </a:lnTo>
                <a:lnTo>
                  <a:pt x="47262" y="18374"/>
                </a:lnTo>
                <a:lnTo>
                  <a:pt x="47540" y="18263"/>
                </a:lnTo>
                <a:lnTo>
                  <a:pt x="47818" y="18189"/>
                </a:lnTo>
                <a:lnTo>
                  <a:pt x="48096" y="18096"/>
                </a:lnTo>
                <a:lnTo>
                  <a:pt x="48393" y="18040"/>
                </a:lnTo>
                <a:lnTo>
                  <a:pt x="48689" y="17985"/>
                </a:lnTo>
                <a:lnTo>
                  <a:pt x="48986" y="17929"/>
                </a:lnTo>
                <a:lnTo>
                  <a:pt x="49301" y="17892"/>
                </a:lnTo>
                <a:lnTo>
                  <a:pt x="49616" y="17874"/>
                </a:lnTo>
                <a:lnTo>
                  <a:pt x="50562" y="17874"/>
                </a:lnTo>
                <a:lnTo>
                  <a:pt x="50877" y="17911"/>
                </a:lnTo>
                <a:lnTo>
                  <a:pt x="51174" y="17948"/>
                </a:lnTo>
                <a:lnTo>
                  <a:pt x="51470" y="18022"/>
                </a:lnTo>
                <a:lnTo>
                  <a:pt x="51749" y="18096"/>
                </a:lnTo>
                <a:lnTo>
                  <a:pt x="52008" y="18207"/>
                </a:lnTo>
                <a:lnTo>
                  <a:pt x="52268" y="18319"/>
                </a:lnTo>
                <a:lnTo>
                  <a:pt x="52509" y="18448"/>
                </a:lnTo>
                <a:lnTo>
                  <a:pt x="52731" y="18597"/>
                </a:lnTo>
                <a:lnTo>
                  <a:pt x="52954" y="18745"/>
                </a:lnTo>
                <a:lnTo>
                  <a:pt x="53158" y="18912"/>
                </a:lnTo>
                <a:lnTo>
                  <a:pt x="53343" y="19097"/>
                </a:lnTo>
                <a:lnTo>
                  <a:pt x="53529" y="19283"/>
                </a:lnTo>
                <a:lnTo>
                  <a:pt x="53714" y="19487"/>
                </a:lnTo>
                <a:lnTo>
                  <a:pt x="53881" y="19691"/>
                </a:lnTo>
                <a:lnTo>
                  <a:pt x="54177" y="20136"/>
                </a:lnTo>
                <a:lnTo>
                  <a:pt x="54456" y="20581"/>
                </a:lnTo>
                <a:lnTo>
                  <a:pt x="54697" y="21063"/>
                </a:lnTo>
                <a:lnTo>
                  <a:pt x="54901" y="21526"/>
                </a:lnTo>
                <a:lnTo>
                  <a:pt x="55086" y="22008"/>
                </a:lnTo>
                <a:lnTo>
                  <a:pt x="55253" y="22472"/>
                </a:lnTo>
                <a:lnTo>
                  <a:pt x="55383" y="22917"/>
                </a:lnTo>
                <a:lnTo>
                  <a:pt x="55624" y="23751"/>
                </a:lnTo>
                <a:lnTo>
                  <a:pt x="55753" y="24307"/>
                </a:lnTo>
                <a:lnTo>
                  <a:pt x="55846" y="24826"/>
                </a:lnTo>
                <a:lnTo>
                  <a:pt x="55920" y="25309"/>
                </a:lnTo>
                <a:lnTo>
                  <a:pt x="55957" y="25753"/>
                </a:lnTo>
                <a:lnTo>
                  <a:pt x="56273" y="25957"/>
                </a:lnTo>
                <a:lnTo>
                  <a:pt x="56643" y="26161"/>
                </a:lnTo>
                <a:lnTo>
                  <a:pt x="57070" y="26384"/>
                </a:lnTo>
                <a:lnTo>
                  <a:pt x="57533" y="26606"/>
                </a:lnTo>
                <a:lnTo>
                  <a:pt x="58071" y="26810"/>
                </a:lnTo>
                <a:lnTo>
                  <a:pt x="58646" y="27014"/>
                </a:lnTo>
                <a:lnTo>
                  <a:pt x="59258" y="27181"/>
                </a:lnTo>
                <a:lnTo>
                  <a:pt x="59573" y="27255"/>
                </a:lnTo>
                <a:lnTo>
                  <a:pt x="59907" y="27311"/>
                </a:lnTo>
                <a:lnTo>
                  <a:pt x="60240" y="27348"/>
                </a:lnTo>
                <a:lnTo>
                  <a:pt x="60593" y="27385"/>
                </a:lnTo>
                <a:lnTo>
                  <a:pt x="60945" y="27404"/>
                </a:lnTo>
                <a:lnTo>
                  <a:pt x="61297" y="27422"/>
                </a:lnTo>
                <a:lnTo>
                  <a:pt x="61668" y="27404"/>
                </a:lnTo>
                <a:lnTo>
                  <a:pt x="62039" y="27367"/>
                </a:lnTo>
                <a:lnTo>
                  <a:pt x="62428" y="27329"/>
                </a:lnTo>
                <a:lnTo>
                  <a:pt x="62799" y="27255"/>
                </a:lnTo>
                <a:lnTo>
                  <a:pt x="63188" y="27163"/>
                </a:lnTo>
                <a:lnTo>
                  <a:pt x="63578" y="27051"/>
                </a:lnTo>
                <a:lnTo>
                  <a:pt x="63967" y="26922"/>
                </a:lnTo>
                <a:lnTo>
                  <a:pt x="64356" y="26755"/>
                </a:lnTo>
                <a:lnTo>
                  <a:pt x="64764" y="26569"/>
                </a:lnTo>
                <a:lnTo>
                  <a:pt x="65154" y="26347"/>
                </a:lnTo>
                <a:lnTo>
                  <a:pt x="65543" y="26106"/>
                </a:lnTo>
                <a:lnTo>
                  <a:pt x="65951" y="25828"/>
                </a:lnTo>
                <a:lnTo>
                  <a:pt x="66396" y="25494"/>
                </a:lnTo>
                <a:lnTo>
                  <a:pt x="66804" y="25142"/>
                </a:lnTo>
                <a:lnTo>
                  <a:pt x="67193" y="24771"/>
                </a:lnTo>
                <a:lnTo>
                  <a:pt x="67545" y="24400"/>
                </a:lnTo>
                <a:lnTo>
                  <a:pt x="67861" y="24011"/>
                </a:lnTo>
                <a:lnTo>
                  <a:pt x="68157" y="23621"/>
                </a:lnTo>
                <a:lnTo>
                  <a:pt x="68435" y="23213"/>
                </a:lnTo>
                <a:lnTo>
                  <a:pt x="68676" y="22805"/>
                </a:lnTo>
                <a:lnTo>
                  <a:pt x="68899" y="22398"/>
                </a:lnTo>
                <a:lnTo>
                  <a:pt x="69084" y="21990"/>
                </a:lnTo>
                <a:lnTo>
                  <a:pt x="69270" y="21582"/>
                </a:lnTo>
                <a:lnTo>
                  <a:pt x="69418" y="21192"/>
                </a:lnTo>
                <a:lnTo>
                  <a:pt x="69566" y="20785"/>
                </a:lnTo>
                <a:lnTo>
                  <a:pt x="69678" y="20395"/>
                </a:lnTo>
                <a:lnTo>
                  <a:pt x="69770" y="19987"/>
                </a:lnTo>
                <a:lnTo>
                  <a:pt x="69863" y="19616"/>
                </a:lnTo>
                <a:lnTo>
                  <a:pt x="69937" y="19246"/>
                </a:lnTo>
                <a:lnTo>
                  <a:pt x="69993" y="18875"/>
                </a:lnTo>
                <a:lnTo>
                  <a:pt x="70067" y="18189"/>
                </a:lnTo>
                <a:lnTo>
                  <a:pt x="70086" y="17577"/>
                </a:lnTo>
                <a:lnTo>
                  <a:pt x="70086" y="17021"/>
                </a:lnTo>
                <a:lnTo>
                  <a:pt x="70049" y="16576"/>
                </a:lnTo>
                <a:lnTo>
                  <a:pt x="69993" y="16205"/>
                </a:lnTo>
                <a:lnTo>
                  <a:pt x="69937" y="15964"/>
                </a:lnTo>
                <a:lnTo>
                  <a:pt x="69919" y="15890"/>
                </a:lnTo>
                <a:lnTo>
                  <a:pt x="69882" y="15853"/>
                </a:lnTo>
                <a:lnTo>
                  <a:pt x="69845" y="15834"/>
                </a:lnTo>
                <a:lnTo>
                  <a:pt x="69770" y="15871"/>
                </a:lnTo>
                <a:lnTo>
                  <a:pt x="69548" y="16001"/>
                </a:lnTo>
                <a:lnTo>
                  <a:pt x="69233" y="16261"/>
                </a:lnTo>
                <a:lnTo>
                  <a:pt x="68825" y="16594"/>
                </a:lnTo>
                <a:lnTo>
                  <a:pt x="68343" y="16984"/>
                </a:lnTo>
                <a:lnTo>
                  <a:pt x="67768" y="17410"/>
                </a:lnTo>
                <a:lnTo>
                  <a:pt x="67156" y="17836"/>
                </a:lnTo>
                <a:lnTo>
                  <a:pt x="66822" y="18059"/>
                </a:lnTo>
                <a:lnTo>
                  <a:pt x="66489" y="18263"/>
                </a:lnTo>
                <a:lnTo>
                  <a:pt x="66136" y="18467"/>
                </a:lnTo>
                <a:lnTo>
                  <a:pt x="65784" y="18671"/>
                </a:lnTo>
                <a:lnTo>
                  <a:pt x="65413" y="18838"/>
                </a:lnTo>
                <a:lnTo>
                  <a:pt x="65042" y="19005"/>
                </a:lnTo>
                <a:lnTo>
                  <a:pt x="64672" y="19134"/>
                </a:lnTo>
                <a:lnTo>
                  <a:pt x="64301" y="19264"/>
                </a:lnTo>
                <a:lnTo>
                  <a:pt x="63911" y="19338"/>
                </a:lnTo>
                <a:lnTo>
                  <a:pt x="63522" y="19412"/>
                </a:lnTo>
                <a:lnTo>
                  <a:pt x="63151" y="19450"/>
                </a:lnTo>
                <a:lnTo>
                  <a:pt x="62762" y="19431"/>
                </a:lnTo>
                <a:lnTo>
                  <a:pt x="62391" y="19394"/>
                </a:lnTo>
                <a:lnTo>
                  <a:pt x="62020" y="19320"/>
                </a:lnTo>
                <a:lnTo>
                  <a:pt x="61835" y="19264"/>
                </a:lnTo>
                <a:lnTo>
                  <a:pt x="61649" y="19190"/>
                </a:lnTo>
                <a:lnTo>
                  <a:pt x="61464" y="19116"/>
                </a:lnTo>
                <a:lnTo>
                  <a:pt x="61279" y="19023"/>
                </a:lnTo>
                <a:lnTo>
                  <a:pt x="61093" y="18912"/>
                </a:lnTo>
                <a:lnTo>
                  <a:pt x="60926" y="18801"/>
                </a:lnTo>
                <a:lnTo>
                  <a:pt x="60741" y="18671"/>
                </a:lnTo>
                <a:lnTo>
                  <a:pt x="60574" y="18541"/>
                </a:lnTo>
                <a:lnTo>
                  <a:pt x="60240" y="18226"/>
                </a:lnTo>
                <a:lnTo>
                  <a:pt x="59944" y="17892"/>
                </a:lnTo>
                <a:lnTo>
                  <a:pt x="59666" y="17540"/>
                </a:lnTo>
                <a:lnTo>
                  <a:pt x="59387" y="17150"/>
                </a:lnTo>
                <a:lnTo>
                  <a:pt x="59146" y="16761"/>
                </a:lnTo>
                <a:lnTo>
                  <a:pt x="58905" y="16353"/>
                </a:lnTo>
                <a:lnTo>
                  <a:pt x="58683" y="15927"/>
                </a:lnTo>
                <a:lnTo>
                  <a:pt x="58479" y="15500"/>
                </a:lnTo>
                <a:lnTo>
                  <a:pt x="58090" y="14592"/>
                </a:lnTo>
                <a:lnTo>
                  <a:pt x="57700" y="13665"/>
                </a:lnTo>
                <a:lnTo>
                  <a:pt x="57311" y="12719"/>
                </a:lnTo>
                <a:lnTo>
                  <a:pt x="56903" y="11792"/>
                </a:lnTo>
                <a:lnTo>
                  <a:pt x="56680" y="11329"/>
                </a:lnTo>
                <a:lnTo>
                  <a:pt x="56458" y="10884"/>
                </a:lnTo>
                <a:lnTo>
                  <a:pt x="56217" y="10439"/>
                </a:lnTo>
                <a:lnTo>
                  <a:pt x="55957" y="9994"/>
                </a:lnTo>
                <a:lnTo>
                  <a:pt x="55679" y="9586"/>
                </a:lnTo>
                <a:lnTo>
                  <a:pt x="55383" y="9178"/>
                </a:lnTo>
                <a:lnTo>
                  <a:pt x="55067" y="8789"/>
                </a:lnTo>
                <a:lnTo>
                  <a:pt x="54715" y="8418"/>
                </a:lnTo>
                <a:lnTo>
                  <a:pt x="54344" y="8065"/>
                </a:lnTo>
                <a:lnTo>
                  <a:pt x="53936" y="7732"/>
                </a:lnTo>
                <a:lnTo>
                  <a:pt x="53510" y="7435"/>
                </a:lnTo>
                <a:lnTo>
                  <a:pt x="53046" y="7157"/>
                </a:lnTo>
                <a:lnTo>
                  <a:pt x="52527" y="6897"/>
                </a:lnTo>
                <a:lnTo>
                  <a:pt x="51990" y="6675"/>
                </a:lnTo>
                <a:lnTo>
                  <a:pt x="51712" y="6582"/>
                </a:lnTo>
                <a:lnTo>
                  <a:pt x="51415" y="6489"/>
                </a:lnTo>
                <a:lnTo>
                  <a:pt x="51100" y="6415"/>
                </a:lnTo>
                <a:lnTo>
                  <a:pt x="50784" y="6341"/>
                </a:lnTo>
                <a:lnTo>
                  <a:pt x="50265" y="6248"/>
                </a:lnTo>
                <a:lnTo>
                  <a:pt x="49746" y="6156"/>
                </a:lnTo>
                <a:lnTo>
                  <a:pt x="49246" y="6100"/>
                </a:lnTo>
                <a:lnTo>
                  <a:pt x="48745" y="6063"/>
                </a:lnTo>
                <a:lnTo>
                  <a:pt x="48263" y="6044"/>
                </a:lnTo>
                <a:lnTo>
                  <a:pt x="47799" y="6044"/>
                </a:lnTo>
                <a:lnTo>
                  <a:pt x="47354" y="6063"/>
                </a:lnTo>
                <a:lnTo>
                  <a:pt x="46909" y="6082"/>
                </a:lnTo>
                <a:lnTo>
                  <a:pt x="46483" y="6119"/>
                </a:lnTo>
                <a:lnTo>
                  <a:pt x="46057" y="6174"/>
                </a:lnTo>
                <a:lnTo>
                  <a:pt x="45649" y="6248"/>
                </a:lnTo>
                <a:lnTo>
                  <a:pt x="45259" y="6341"/>
                </a:lnTo>
                <a:lnTo>
                  <a:pt x="44888" y="6434"/>
                </a:lnTo>
                <a:lnTo>
                  <a:pt x="44518" y="6527"/>
                </a:lnTo>
                <a:lnTo>
                  <a:pt x="44147" y="6638"/>
                </a:lnTo>
                <a:lnTo>
                  <a:pt x="43813" y="6768"/>
                </a:lnTo>
                <a:lnTo>
                  <a:pt x="43164" y="7027"/>
                </a:lnTo>
                <a:lnTo>
                  <a:pt x="42552" y="7305"/>
                </a:lnTo>
                <a:lnTo>
                  <a:pt x="41996" y="7602"/>
                </a:lnTo>
                <a:lnTo>
                  <a:pt x="41477" y="7917"/>
                </a:lnTo>
                <a:lnTo>
                  <a:pt x="41013" y="8214"/>
                </a:lnTo>
                <a:lnTo>
                  <a:pt x="40605" y="8529"/>
                </a:lnTo>
                <a:lnTo>
                  <a:pt x="40235" y="8807"/>
                </a:lnTo>
                <a:lnTo>
                  <a:pt x="39919" y="9067"/>
                </a:lnTo>
                <a:lnTo>
                  <a:pt x="39790" y="9530"/>
                </a:lnTo>
                <a:lnTo>
                  <a:pt x="39623" y="10031"/>
                </a:lnTo>
                <a:lnTo>
                  <a:pt x="39419" y="10587"/>
                </a:lnTo>
                <a:lnTo>
                  <a:pt x="39178" y="11162"/>
                </a:lnTo>
                <a:lnTo>
                  <a:pt x="39029" y="11440"/>
                </a:lnTo>
                <a:lnTo>
                  <a:pt x="38863" y="11755"/>
                </a:lnTo>
                <a:lnTo>
                  <a:pt x="38677" y="12052"/>
                </a:lnTo>
                <a:lnTo>
                  <a:pt x="38492" y="12348"/>
                </a:lnTo>
                <a:lnTo>
                  <a:pt x="38288" y="12645"/>
                </a:lnTo>
                <a:lnTo>
                  <a:pt x="38047" y="12942"/>
                </a:lnTo>
                <a:lnTo>
                  <a:pt x="37806" y="13238"/>
                </a:lnTo>
                <a:lnTo>
                  <a:pt x="37546" y="13535"/>
                </a:lnTo>
                <a:lnTo>
                  <a:pt x="37305" y="13757"/>
                </a:lnTo>
                <a:lnTo>
                  <a:pt x="37064" y="13980"/>
                </a:lnTo>
                <a:lnTo>
                  <a:pt x="36805" y="14184"/>
                </a:lnTo>
                <a:lnTo>
                  <a:pt x="36526" y="14351"/>
                </a:lnTo>
                <a:lnTo>
                  <a:pt x="36230" y="14518"/>
                </a:lnTo>
                <a:lnTo>
                  <a:pt x="35933" y="14666"/>
                </a:lnTo>
                <a:lnTo>
                  <a:pt x="35618" y="14796"/>
                </a:lnTo>
                <a:lnTo>
                  <a:pt x="35284" y="14907"/>
                </a:lnTo>
                <a:lnTo>
                  <a:pt x="34950" y="15000"/>
                </a:lnTo>
                <a:lnTo>
                  <a:pt x="34617" y="15092"/>
                </a:lnTo>
                <a:lnTo>
                  <a:pt x="34283" y="15148"/>
                </a:lnTo>
                <a:lnTo>
                  <a:pt x="33931" y="15204"/>
                </a:lnTo>
                <a:lnTo>
                  <a:pt x="33578" y="15222"/>
                </a:lnTo>
                <a:lnTo>
                  <a:pt x="33226" y="15241"/>
                </a:lnTo>
                <a:lnTo>
                  <a:pt x="32874" y="15241"/>
                </a:lnTo>
                <a:lnTo>
                  <a:pt x="32522" y="15204"/>
                </a:lnTo>
                <a:lnTo>
                  <a:pt x="32169" y="15167"/>
                </a:lnTo>
                <a:lnTo>
                  <a:pt x="31836" y="15111"/>
                </a:lnTo>
                <a:lnTo>
                  <a:pt x="31483" y="15037"/>
                </a:lnTo>
                <a:lnTo>
                  <a:pt x="31150" y="14963"/>
                </a:lnTo>
                <a:lnTo>
                  <a:pt x="30816" y="14851"/>
                </a:lnTo>
                <a:lnTo>
                  <a:pt x="30501" y="14722"/>
                </a:lnTo>
                <a:lnTo>
                  <a:pt x="30185" y="14573"/>
                </a:lnTo>
                <a:lnTo>
                  <a:pt x="29889" y="14425"/>
                </a:lnTo>
                <a:lnTo>
                  <a:pt x="29592" y="14240"/>
                </a:lnTo>
                <a:lnTo>
                  <a:pt x="29314" y="14036"/>
                </a:lnTo>
                <a:lnTo>
                  <a:pt x="29054" y="13832"/>
                </a:lnTo>
                <a:lnTo>
                  <a:pt x="28813" y="13591"/>
                </a:lnTo>
                <a:lnTo>
                  <a:pt x="28572" y="13350"/>
                </a:lnTo>
                <a:lnTo>
                  <a:pt x="28368" y="13071"/>
                </a:lnTo>
                <a:lnTo>
                  <a:pt x="28183" y="12793"/>
                </a:lnTo>
                <a:lnTo>
                  <a:pt x="27998" y="12497"/>
                </a:lnTo>
                <a:lnTo>
                  <a:pt x="27849" y="12182"/>
                </a:lnTo>
                <a:lnTo>
                  <a:pt x="27719" y="11866"/>
                </a:lnTo>
                <a:lnTo>
                  <a:pt x="27608" y="11570"/>
                </a:lnTo>
                <a:lnTo>
                  <a:pt x="27516" y="11273"/>
                </a:lnTo>
                <a:lnTo>
                  <a:pt x="27441" y="10976"/>
                </a:lnTo>
                <a:lnTo>
                  <a:pt x="27386" y="10680"/>
                </a:lnTo>
                <a:lnTo>
                  <a:pt x="27330" y="10402"/>
                </a:lnTo>
                <a:lnTo>
                  <a:pt x="27312" y="10123"/>
                </a:lnTo>
                <a:lnTo>
                  <a:pt x="27293" y="9864"/>
                </a:lnTo>
                <a:lnTo>
                  <a:pt x="27293" y="9586"/>
                </a:lnTo>
                <a:lnTo>
                  <a:pt x="27293" y="9326"/>
                </a:lnTo>
                <a:lnTo>
                  <a:pt x="27312" y="9067"/>
                </a:lnTo>
                <a:lnTo>
                  <a:pt x="27349" y="8826"/>
                </a:lnTo>
                <a:lnTo>
                  <a:pt x="27386" y="8585"/>
                </a:lnTo>
                <a:lnTo>
                  <a:pt x="27516" y="8121"/>
                </a:lnTo>
                <a:lnTo>
                  <a:pt x="27664" y="7695"/>
                </a:lnTo>
                <a:lnTo>
                  <a:pt x="27831" y="7287"/>
                </a:lnTo>
                <a:lnTo>
                  <a:pt x="28016" y="6916"/>
                </a:lnTo>
                <a:lnTo>
                  <a:pt x="28220" y="6582"/>
                </a:lnTo>
                <a:lnTo>
                  <a:pt x="28443" y="6285"/>
                </a:lnTo>
                <a:lnTo>
                  <a:pt x="28647" y="6026"/>
                </a:lnTo>
                <a:lnTo>
                  <a:pt x="28850" y="5803"/>
                </a:lnTo>
                <a:lnTo>
                  <a:pt x="29054" y="5618"/>
                </a:lnTo>
                <a:lnTo>
                  <a:pt x="29240" y="5488"/>
                </a:lnTo>
                <a:lnTo>
                  <a:pt x="29388" y="5377"/>
                </a:lnTo>
                <a:lnTo>
                  <a:pt x="29518" y="5321"/>
                </a:lnTo>
                <a:lnTo>
                  <a:pt x="29648" y="5303"/>
                </a:lnTo>
                <a:lnTo>
                  <a:pt x="29740" y="5303"/>
                </a:lnTo>
                <a:lnTo>
                  <a:pt x="29833" y="5340"/>
                </a:lnTo>
                <a:lnTo>
                  <a:pt x="29889" y="5396"/>
                </a:lnTo>
                <a:lnTo>
                  <a:pt x="29944" y="5470"/>
                </a:lnTo>
                <a:lnTo>
                  <a:pt x="29981" y="5562"/>
                </a:lnTo>
                <a:lnTo>
                  <a:pt x="30000" y="5674"/>
                </a:lnTo>
                <a:lnTo>
                  <a:pt x="30000" y="5785"/>
                </a:lnTo>
                <a:lnTo>
                  <a:pt x="30000" y="5896"/>
                </a:lnTo>
                <a:lnTo>
                  <a:pt x="29981" y="6026"/>
                </a:lnTo>
                <a:lnTo>
                  <a:pt x="29944" y="6137"/>
                </a:lnTo>
                <a:lnTo>
                  <a:pt x="29907" y="6248"/>
                </a:lnTo>
                <a:lnTo>
                  <a:pt x="29870" y="6341"/>
                </a:lnTo>
                <a:lnTo>
                  <a:pt x="29481" y="6990"/>
                </a:lnTo>
                <a:lnTo>
                  <a:pt x="29277" y="7361"/>
                </a:lnTo>
                <a:lnTo>
                  <a:pt x="29092" y="7750"/>
                </a:lnTo>
                <a:lnTo>
                  <a:pt x="28906" y="8158"/>
                </a:lnTo>
                <a:lnTo>
                  <a:pt x="28758" y="8585"/>
                </a:lnTo>
                <a:lnTo>
                  <a:pt x="28628" y="9030"/>
                </a:lnTo>
                <a:lnTo>
                  <a:pt x="28535" y="9493"/>
                </a:lnTo>
                <a:lnTo>
                  <a:pt x="28498" y="9716"/>
                </a:lnTo>
                <a:lnTo>
                  <a:pt x="28480" y="9938"/>
                </a:lnTo>
                <a:lnTo>
                  <a:pt x="28480" y="10179"/>
                </a:lnTo>
                <a:lnTo>
                  <a:pt x="28480" y="10420"/>
                </a:lnTo>
                <a:lnTo>
                  <a:pt x="28517" y="10643"/>
                </a:lnTo>
                <a:lnTo>
                  <a:pt x="28554" y="10884"/>
                </a:lnTo>
                <a:lnTo>
                  <a:pt x="28609" y="11125"/>
                </a:lnTo>
                <a:lnTo>
                  <a:pt x="28684" y="11347"/>
                </a:lnTo>
                <a:lnTo>
                  <a:pt x="28776" y="11588"/>
                </a:lnTo>
                <a:lnTo>
                  <a:pt x="28888" y="11811"/>
                </a:lnTo>
                <a:lnTo>
                  <a:pt x="29036" y="12052"/>
                </a:lnTo>
                <a:lnTo>
                  <a:pt x="29184" y="12274"/>
                </a:lnTo>
                <a:lnTo>
                  <a:pt x="29370" y="12497"/>
                </a:lnTo>
                <a:lnTo>
                  <a:pt x="29574" y="12719"/>
                </a:lnTo>
                <a:lnTo>
                  <a:pt x="29796" y="12942"/>
                </a:lnTo>
                <a:lnTo>
                  <a:pt x="30056" y="13164"/>
                </a:lnTo>
                <a:lnTo>
                  <a:pt x="30334" y="13350"/>
                </a:lnTo>
                <a:lnTo>
                  <a:pt x="30612" y="13535"/>
                </a:lnTo>
                <a:lnTo>
                  <a:pt x="30890" y="13702"/>
                </a:lnTo>
                <a:lnTo>
                  <a:pt x="31187" y="13832"/>
                </a:lnTo>
                <a:lnTo>
                  <a:pt x="31483" y="13943"/>
                </a:lnTo>
                <a:lnTo>
                  <a:pt x="31799" y="14036"/>
                </a:lnTo>
                <a:lnTo>
                  <a:pt x="32114" y="14091"/>
                </a:lnTo>
                <a:lnTo>
                  <a:pt x="32410" y="14147"/>
                </a:lnTo>
                <a:lnTo>
                  <a:pt x="32726" y="14165"/>
                </a:lnTo>
                <a:lnTo>
                  <a:pt x="33059" y="14184"/>
                </a:lnTo>
                <a:lnTo>
                  <a:pt x="33374" y="14165"/>
                </a:lnTo>
                <a:lnTo>
                  <a:pt x="33690" y="14128"/>
                </a:lnTo>
                <a:lnTo>
                  <a:pt x="34005" y="14073"/>
                </a:lnTo>
                <a:lnTo>
                  <a:pt x="34320" y="13999"/>
                </a:lnTo>
                <a:lnTo>
                  <a:pt x="34635" y="13906"/>
                </a:lnTo>
                <a:lnTo>
                  <a:pt x="34950" y="13776"/>
                </a:lnTo>
                <a:lnTo>
                  <a:pt x="35266" y="13646"/>
                </a:lnTo>
                <a:lnTo>
                  <a:pt x="35562" y="13498"/>
                </a:lnTo>
                <a:lnTo>
                  <a:pt x="35878" y="13331"/>
                </a:lnTo>
                <a:lnTo>
                  <a:pt x="36174" y="13146"/>
                </a:lnTo>
                <a:lnTo>
                  <a:pt x="36452" y="12942"/>
                </a:lnTo>
                <a:lnTo>
                  <a:pt x="36730" y="12719"/>
                </a:lnTo>
                <a:lnTo>
                  <a:pt x="37009" y="12478"/>
                </a:lnTo>
                <a:lnTo>
                  <a:pt x="37268" y="12219"/>
                </a:lnTo>
                <a:lnTo>
                  <a:pt x="37528" y="11940"/>
                </a:lnTo>
                <a:lnTo>
                  <a:pt x="37769" y="11662"/>
                </a:lnTo>
                <a:lnTo>
                  <a:pt x="38010" y="11347"/>
                </a:lnTo>
                <a:lnTo>
                  <a:pt x="38214" y="11032"/>
                </a:lnTo>
                <a:lnTo>
                  <a:pt x="38436" y="10698"/>
                </a:lnTo>
                <a:lnTo>
                  <a:pt x="38622" y="10346"/>
                </a:lnTo>
                <a:lnTo>
                  <a:pt x="38807" y="9975"/>
                </a:lnTo>
                <a:lnTo>
                  <a:pt x="38974" y="9586"/>
                </a:lnTo>
                <a:lnTo>
                  <a:pt x="38937" y="9475"/>
                </a:lnTo>
                <a:lnTo>
                  <a:pt x="38900" y="9326"/>
                </a:lnTo>
                <a:lnTo>
                  <a:pt x="38863" y="8918"/>
                </a:lnTo>
                <a:lnTo>
                  <a:pt x="38807" y="8418"/>
                </a:lnTo>
                <a:lnTo>
                  <a:pt x="38733" y="7824"/>
                </a:lnTo>
                <a:lnTo>
                  <a:pt x="38622" y="7175"/>
                </a:lnTo>
                <a:lnTo>
                  <a:pt x="38547" y="6823"/>
                </a:lnTo>
                <a:lnTo>
                  <a:pt x="38455" y="6452"/>
                </a:lnTo>
                <a:lnTo>
                  <a:pt x="38362" y="6082"/>
                </a:lnTo>
                <a:lnTo>
                  <a:pt x="38251" y="5711"/>
                </a:lnTo>
                <a:lnTo>
                  <a:pt x="38102" y="5321"/>
                </a:lnTo>
                <a:lnTo>
                  <a:pt x="37954" y="4932"/>
                </a:lnTo>
                <a:lnTo>
                  <a:pt x="37769" y="4543"/>
                </a:lnTo>
                <a:lnTo>
                  <a:pt x="37565" y="4172"/>
                </a:lnTo>
                <a:lnTo>
                  <a:pt x="37342" y="3782"/>
                </a:lnTo>
                <a:lnTo>
                  <a:pt x="37083" y="3412"/>
                </a:lnTo>
                <a:lnTo>
                  <a:pt x="36805" y="3041"/>
                </a:lnTo>
                <a:lnTo>
                  <a:pt x="36489" y="2689"/>
                </a:lnTo>
                <a:lnTo>
                  <a:pt x="36137" y="2336"/>
                </a:lnTo>
                <a:lnTo>
                  <a:pt x="35748" y="2021"/>
                </a:lnTo>
                <a:lnTo>
                  <a:pt x="35321" y="1706"/>
                </a:lnTo>
                <a:lnTo>
                  <a:pt x="34858" y="1409"/>
                </a:lnTo>
                <a:lnTo>
                  <a:pt x="34357" y="1150"/>
                </a:lnTo>
                <a:lnTo>
                  <a:pt x="33819" y="909"/>
                </a:lnTo>
                <a:lnTo>
                  <a:pt x="33245" y="686"/>
                </a:lnTo>
                <a:lnTo>
                  <a:pt x="32614" y="482"/>
                </a:lnTo>
                <a:lnTo>
                  <a:pt x="31928" y="334"/>
                </a:lnTo>
                <a:lnTo>
                  <a:pt x="31205" y="204"/>
                </a:lnTo>
                <a:lnTo>
                  <a:pt x="30371" y="93"/>
                </a:lnTo>
                <a:lnTo>
                  <a:pt x="29574" y="37"/>
                </a:lnTo>
                <a:lnTo>
                  <a:pt x="2879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6" name="Google Shape;2586;p31"/>
          <p:cNvSpPr/>
          <p:nvPr/>
        </p:nvSpPr>
        <p:spPr>
          <a:xfrm>
            <a:off x="6780675" y="474933"/>
            <a:ext cx="869767" cy="411416"/>
          </a:xfrm>
          <a:custGeom>
            <a:avLst/>
            <a:gdLst/>
            <a:ahLst/>
            <a:cxnLst/>
            <a:rect l="l" t="t" r="r" b="b"/>
            <a:pathLst>
              <a:path w="70086" h="33152" extrusionOk="0">
                <a:moveTo>
                  <a:pt x="28795" y="0"/>
                </a:moveTo>
                <a:lnTo>
                  <a:pt x="28053" y="19"/>
                </a:lnTo>
                <a:lnTo>
                  <a:pt x="27330" y="74"/>
                </a:lnTo>
                <a:lnTo>
                  <a:pt x="26644" y="148"/>
                </a:lnTo>
                <a:lnTo>
                  <a:pt x="25977" y="278"/>
                </a:lnTo>
                <a:lnTo>
                  <a:pt x="25328" y="427"/>
                </a:lnTo>
                <a:lnTo>
                  <a:pt x="24716" y="593"/>
                </a:lnTo>
                <a:lnTo>
                  <a:pt x="24123" y="797"/>
                </a:lnTo>
                <a:lnTo>
                  <a:pt x="23548" y="1020"/>
                </a:lnTo>
                <a:lnTo>
                  <a:pt x="23010" y="1279"/>
                </a:lnTo>
                <a:lnTo>
                  <a:pt x="22491" y="1558"/>
                </a:lnTo>
                <a:lnTo>
                  <a:pt x="21990" y="1854"/>
                </a:lnTo>
                <a:lnTo>
                  <a:pt x="21527" y="2151"/>
                </a:lnTo>
                <a:lnTo>
                  <a:pt x="21082" y="2485"/>
                </a:lnTo>
                <a:lnTo>
                  <a:pt x="20655" y="2837"/>
                </a:lnTo>
                <a:lnTo>
                  <a:pt x="20247" y="3189"/>
                </a:lnTo>
                <a:lnTo>
                  <a:pt x="19877" y="3560"/>
                </a:lnTo>
                <a:lnTo>
                  <a:pt x="19524" y="3931"/>
                </a:lnTo>
                <a:lnTo>
                  <a:pt x="19191" y="4320"/>
                </a:lnTo>
                <a:lnTo>
                  <a:pt x="18894" y="4709"/>
                </a:lnTo>
                <a:lnTo>
                  <a:pt x="18616" y="5117"/>
                </a:lnTo>
                <a:lnTo>
                  <a:pt x="18338" y="5507"/>
                </a:lnTo>
                <a:lnTo>
                  <a:pt x="18097" y="5915"/>
                </a:lnTo>
                <a:lnTo>
                  <a:pt x="17893" y="6304"/>
                </a:lnTo>
                <a:lnTo>
                  <a:pt x="17689" y="6712"/>
                </a:lnTo>
                <a:lnTo>
                  <a:pt x="17503" y="7101"/>
                </a:lnTo>
                <a:lnTo>
                  <a:pt x="17355" y="7491"/>
                </a:lnTo>
                <a:lnTo>
                  <a:pt x="17225" y="7861"/>
                </a:lnTo>
                <a:lnTo>
                  <a:pt x="17096" y="8232"/>
                </a:lnTo>
                <a:lnTo>
                  <a:pt x="17003" y="8585"/>
                </a:lnTo>
                <a:lnTo>
                  <a:pt x="17003" y="8603"/>
                </a:lnTo>
                <a:lnTo>
                  <a:pt x="16984" y="8863"/>
                </a:lnTo>
                <a:lnTo>
                  <a:pt x="16966" y="9437"/>
                </a:lnTo>
                <a:lnTo>
                  <a:pt x="16947" y="10235"/>
                </a:lnTo>
                <a:lnTo>
                  <a:pt x="16966" y="11217"/>
                </a:lnTo>
                <a:lnTo>
                  <a:pt x="17003" y="11755"/>
                </a:lnTo>
                <a:lnTo>
                  <a:pt x="17040" y="12311"/>
                </a:lnTo>
                <a:lnTo>
                  <a:pt x="17096" y="12886"/>
                </a:lnTo>
                <a:lnTo>
                  <a:pt x="17188" y="13479"/>
                </a:lnTo>
                <a:lnTo>
                  <a:pt x="17281" y="14054"/>
                </a:lnTo>
                <a:lnTo>
                  <a:pt x="17411" y="14629"/>
                </a:lnTo>
                <a:lnTo>
                  <a:pt x="17559" y="15185"/>
                </a:lnTo>
                <a:lnTo>
                  <a:pt x="17744" y="15723"/>
                </a:lnTo>
                <a:lnTo>
                  <a:pt x="17782" y="15834"/>
                </a:lnTo>
                <a:lnTo>
                  <a:pt x="17782" y="15927"/>
                </a:lnTo>
                <a:lnTo>
                  <a:pt x="17763" y="16038"/>
                </a:lnTo>
                <a:lnTo>
                  <a:pt x="17726" y="16131"/>
                </a:lnTo>
                <a:lnTo>
                  <a:pt x="17670" y="16205"/>
                </a:lnTo>
                <a:lnTo>
                  <a:pt x="17596" y="16279"/>
                </a:lnTo>
                <a:lnTo>
                  <a:pt x="17503" y="16335"/>
                </a:lnTo>
                <a:lnTo>
                  <a:pt x="17411" y="16372"/>
                </a:lnTo>
                <a:lnTo>
                  <a:pt x="17299" y="16390"/>
                </a:lnTo>
                <a:lnTo>
                  <a:pt x="17207" y="16390"/>
                </a:lnTo>
                <a:lnTo>
                  <a:pt x="17096" y="16372"/>
                </a:lnTo>
                <a:lnTo>
                  <a:pt x="17021" y="16335"/>
                </a:lnTo>
                <a:lnTo>
                  <a:pt x="16929" y="16261"/>
                </a:lnTo>
                <a:lnTo>
                  <a:pt x="16873" y="16186"/>
                </a:lnTo>
                <a:lnTo>
                  <a:pt x="16817" y="16112"/>
                </a:lnTo>
                <a:lnTo>
                  <a:pt x="16780" y="16001"/>
                </a:lnTo>
                <a:lnTo>
                  <a:pt x="16651" y="15408"/>
                </a:lnTo>
                <a:lnTo>
                  <a:pt x="16502" y="14610"/>
                </a:lnTo>
                <a:lnTo>
                  <a:pt x="16335" y="13683"/>
                </a:lnTo>
                <a:lnTo>
                  <a:pt x="16187" y="12645"/>
                </a:lnTo>
                <a:lnTo>
                  <a:pt x="16057" y="11551"/>
                </a:lnTo>
                <a:lnTo>
                  <a:pt x="16020" y="10995"/>
                </a:lnTo>
                <a:lnTo>
                  <a:pt x="15983" y="10457"/>
                </a:lnTo>
                <a:lnTo>
                  <a:pt x="15965" y="9901"/>
                </a:lnTo>
                <a:lnTo>
                  <a:pt x="15965" y="9363"/>
                </a:lnTo>
                <a:lnTo>
                  <a:pt x="15983" y="8844"/>
                </a:lnTo>
                <a:lnTo>
                  <a:pt x="16039" y="8344"/>
                </a:lnTo>
                <a:lnTo>
                  <a:pt x="15501" y="8195"/>
                </a:lnTo>
                <a:lnTo>
                  <a:pt x="14852" y="8065"/>
                </a:lnTo>
                <a:lnTo>
                  <a:pt x="14129" y="7936"/>
                </a:lnTo>
                <a:lnTo>
                  <a:pt x="13332" y="7824"/>
                </a:lnTo>
                <a:lnTo>
                  <a:pt x="12905" y="7787"/>
                </a:lnTo>
                <a:lnTo>
                  <a:pt x="12460" y="7750"/>
                </a:lnTo>
                <a:lnTo>
                  <a:pt x="12015" y="7732"/>
                </a:lnTo>
                <a:lnTo>
                  <a:pt x="11552" y="7713"/>
                </a:lnTo>
                <a:lnTo>
                  <a:pt x="11070" y="7732"/>
                </a:lnTo>
                <a:lnTo>
                  <a:pt x="10588" y="7750"/>
                </a:lnTo>
                <a:lnTo>
                  <a:pt x="10087" y="7806"/>
                </a:lnTo>
                <a:lnTo>
                  <a:pt x="9605" y="7861"/>
                </a:lnTo>
                <a:lnTo>
                  <a:pt x="9104" y="7954"/>
                </a:lnTo>
                <a:lnTo>
                  <a:pt x="8585" y="8047"/>
                </a:lnTo>
                <a:lnTo>
                  <a:pt x="8085" y="8177"/>
                </a:lnTo>
                <a:lnTo>
                  <a:pt x="7584" y="8344"/>
                </a:lnTo>
                <a:lnTo>
                  <a:pt x="7083" y="8529"/>
                </a:lnTo>
                <a:lnTo>
                  <a:pt x="6583" y="8733"/>
                </a:lnTo>
                <a:lnTo>
                  <a:pt x="6082" y="8974"/>
                </a:lnTo>
                <a:lnTo>
                  <a:pt x="5582" y="9252"/>
                </a:lnTo>
                <a:lnTo>
                  <a:pt x="5100" y="9567"/>
                </a:lnTo>
                <a:lnTo>
                  <a:pt x="4617" y="9901"/>
                </a:lnTo>
                <a:lnTo>
                  <a:pt x="4154" y="10290"/>
                </a:lnTo>
                <a:lnTo>
                  <a:pt x="3709" y="10698"/>
                </a:lnTo>
                <a:lnTo>
                  <a:pt x="3264" y="11162"/>
                </a:lnTo>
                <a:lnTo>
                  <a:pt x="2838" y="11644"/>
                </a:lnTo>
                <a:lnTo>
                  <a:pt x="2411" y="12200"/>
                </a:lnTo>
                <a:lnTo>
                  <a:pt x="2022" y="12775"/>
                </a:lnTo>
                <a:lnTo>
                  <a:pt x="1799" y="13146"/>
                </a:lnTo>
                <a:lnTo>
                  <a:pt x="1577" y="13516"/>
                </a:lnTo>
                <a:lnTo>
                  <a:pt x="1373" y="13906"/>
                </a:lnTo>
                <a:lnTo>
                  <a:pt x="1187" y="14277"/>
                </a:lnTo>
                <a:lnTo>
                  <a:pt x="1021" y="14666"/>
                </a:lnTo>
                <a:lnTo>
                  <a:pt x="854" y="15037"/>
                </a:lnTo>
                <a:lnTo>
                  <a:pt x="724" y="15426"/>
                </a:lnTo>
                <a:lnTo>
                  <a:pt x="594" y="15797"/>
                </a:lnTo>
                <a:lnTo>
                  <a:pt x="464" y="16186"/>
                </a:lnTo>
                <a:lnTo>
                  <a:pt x="372" y="16557"/>
                </a:lnTo>
                <a:lnTo>
                  <a:pt x="279" y="16928"/>
                </a:lnTo>
                <a:lnTo>
                  <a:pt x="205" y="17317"/>
                </a:lnTo>
                <a:lnTo>
                  <a:pt x="131" y="17688"/>
                </a:lnTo>
                <a:lnTo>
                  <a:pt x="93" y="18059"/>
                </a:lnTo>
                <a:lnTo>
                  <a:pt x="56" y="18430"/>
                </a:lnTo>
                <a:lnTo>
                  <a:pt x="19" y="18819"/>
                </a:lnTo>
                <a:lnTo>
                  <a:pt x="1" y="19171"/>
                </a:lnTo>
                <a:lnTo>
                  <a:pt x="1" y="19542"/>
                </a:lnTo>
                <a:lnTo>
                  <a:pt x="19" y="19913"/>
                </a:lnTo>
                <a:lnTo>
                  <a:pt x="38" y="20265"/>
                </a:lnTo>
                <a:lnTo>
                  <a:pt x="75" y="20618"/>
                </a:lnTo>
                <a:lnTo>
                  <a:pt x="112" y="20988"/>
                </a:lnTo>
                <a:lnTo>
                  <a:pt x="223" y="21674"/>
                </a:lnTo>
                <a:lnTo>
                  <a:pt x="390" y="22360"/>
                </a:lnTo>
                <a:lnTo>
                  <a:pt x="576" y="23009"/>
                </a:lnTo>
                <a:lnTo>
                  <a:pt x="817" y="23658"/>
                </a:lnTo>
                <a:lnTo>
                  <a:pt x="1095" y="24270"/>
                </a:lnTo>
                <a:lnTo>
                  <a:pt x="1391" y="24864"/>
                </a:lnTo>
                <a:lnTo>
                  <a:pt x="1725" y="25420"/>
                </a:lnTo>
                <a:lnTo>
                  <a:pt x="2096" y="25957"/>
                </a:lnTo>
                <a:lnTo>
                  <a:pt x="2485" y="26458"/>
                </a:lnTo>
                <a:lnTo>
                  <a:pt x="2912" y="26922"/>
                </a:lnTo>
                <a:lnTo>
                  <a:pt x="3375" y="27367"/>
                </a:lnTo>
                <a:lnTo>
                  <a:pt x="3598" y="27552"/>
                </a:lnTo>
                <a:lnTo>
                  <a:pt x="3839" y="27756"/>
                </a:lnTo>
                <a:lnTo>
                  <a:pt x="4098" y="27941"/>
                </a:lnTo>
                <a:lnTo>
                  <a:pt x="4339" y="28108"/>
                </a:lnTo>
                <a:lnTo>
                  <a:pt x="4599" y="28275"/>
                </a:lnTo>
                <a:lnTo>
                  <a:pt x="4858" y="28423"/>
                </a:lnTo>
                <a:lnTo>
                  <a:pt x="5137" y="28572"/>
                </a:lnTo>
                <a:lnTo>
                  <a:pt x="5396" y="28702"/>
                </a:lnTo>
                <a:lnTo>
                  <a:pt x="5674" y="28813"/>
                </a:lnTo>
                <a:lnTo>
                  <a:pt x="5952" y="28924"/>
                </a:lnTo>
                <a:lnTo>
                  <a:pt x="6231" y="29017"/>
                </a:lnTo>
                <a:lnTo>
                  <a:pt x="6527" y="29091"/>
                </a:lnTo>
                <a:lnTo>
                  <a:pt x="6824" y="29165"/>
                </a:lnTo>
                <a:lnTo>
                  <a:pt x="7102" y="29221"/>
                </a:lnTo>
                <a:lnTo>
                  <a:pt x="7417" y="29258"/>
                </a:lnTo>
                <a:lnTo>
                  <a:pt x="7714" y="29295"/>
                </a:lnTo>
                <a:lnTo>
                  <a:pt x="8010" y="29313"/>
                </a:lnTo>
                <a:lnTo>
                  <a:pt x="8622" y="29313"/>
                </a:lnTo>
                <a:lnTo>
                  <a:pt x="8938" y="29276"/>
                </a:lnTo>
                <a:lnTo>
                  <a:pt x="9531" y="29221"/>
                </a:lnTo>
                <a:lnTo>
                  <a:pt x="10106" y="29146"/>
                </a:lnTo>
                <a:lnTo>
                  <a:pt x="11181" y="28980"/>
                </a:lnTo>
                <a:lnTo>
                  <a:pt x="12127" y="28776"/>
                </a:lnTo>
                <a:lnTo>
                  <a:pt x="12979" y="28572"/>
                </a:lnTo>
                <a:lnTo>
                  <a:pt x="13721" y="28349"/>
                </a:lnTo>
                <a:lnTo>
                  <a:pt x="14370" y="28127"/>
                </a:lnTo>
                <a:lnTo>
                  <a:pt x="14926" y="27904"/>
                </a:lnTo>
                <a:lnTo>
                  <a:pt x="15408" y="27682"/>
                </a:lnTo>
                <a:lnTo>
                  <a:pt x="15816" y="27478"/>
                </a:lnTo>
                <a:lnTo>
                  <a:pt x="16150" y="27292"/>
                </a:lnTo>
                <a:lnTo>
                  <a:pt x="16632" y="26996"/>
                </a:lnTo>
                <a:lnTo>
                  <a:pt x="16780" y="26903"/>
                </a:lnTo>
                <a:lnTo>
                  <a:pt x="16892" y="26847"/>
                </a:lnTo>
                <a:lnTo>
                  <a:pt x="16984" y="26847"/>
                </a:lnTo>
                <a:lnTo>
                  <a:pt x="17003" y="26884"/>
                </a:lnTo>
                <a:lnTo>
                  <a:pt x="17096" y="27218"/>
                </a:lnTo>
                <a:lnTo>
                  <a:pt x="17188" y="27515"/>
                </a:lnTo>
                <a:lnTo>
                  <a:pt x="17318" y="27867"/>
                </a:lnTo>
                <a:lnTo>
                  <a:pt x="17522" y="28275"/>
                </a:lnTo>
                <a:lnTo>
                  <a:pt x="17763" y="28702"/>
                </a:lnTo>
                <a:lnTo>
                  <a:pt x="17911" y="28943"/>
                </a:lnTo>
                <a:lnTo>
                  <a:pt x="18078" y="29184"/>
                </a:lnTo>
                <a:lnTo>
                  <a:pt x="18264" y="29425"/>
                </a:lnTo>
                <a:lnTo>
                  <a:pt x="18468" y="29666"/>
                </a:lnTo>
                <a:lnTo>
                  <a:pt x="18690" y="29888"/>
                </a:lnTo>
                <a:lnTo>
                  <a:pt x="18950" y="30129"/>
                </a:lnTo>
                <a:lnTo>
                  <a:pt x="19209" y="30370"/>
                </a:lnTo>
                <a:lnTo>
                  <a:pt x="19487" y="30593"/>
                </a:lnTo>
                <a:lnTo>
                  <a:pt x="19803" y="30815"/>
                </a:lnTo>
                <a:lnTo>
                  <a:pt x="20155" y="31038"/>
                </a:lnTo>
                <a:lnTo>
                  <a:pt x="20507" y="31242"/>
                </a:lnTo>
                <a:lnTo>
                  <a:pt x="20896" y="31427"/>
                </a:lnTo>
                <a:lnTo>
                  <a:pt x="21304" y="31612"/>
                </a:lnTo>
                <a:lnTo>
                  <a:pt x="21749" y="31779"/>
                </a:lnTo>
                <a:lnTo>
                  <a:pt x="22231" y="31928"/>
                </a:lnTo>
                <a:lnTo>
                  <a:pt x="22732" y="32057"/>
                </a:lnTo>
                <a:lnTo>
                  <a:pt x="23270" y="32169"/>
                </a:lnTo>
                <a:lnTo>
                  <a:pt x="23826" y="32243"/>
                </a:lnTo>
                <a:lnTo>
                  <a:pt x="24438" y="32317"/>
                </a:lnTo>
                <a:lnTo>
                  <a:pt x="25068" y="32354"/>
                </a:lnTo>
                <a:lnTo>
                  <a:pt x="25902" y="32373"/>
                </a:lnTo>
                <a:lnTo>
                  <a:pt x="26700" y="32373"/>
                </a:lnTo>
                <a:lnTo>
                  <a:pt x="27460" y="32336"/>
                </a:lnTo>
                <a:lnTo>
                  <a:pt x="28183" y="32261"/>
                </a:lnTo>
                <a:lnTo>
                  <a:pt x="28888" y="32187"/>
                </a:lnTo>
                <a:lnTo>
                  <a:pt x="29537" y="32076"/>
                </a:lnTo>
                <a:lnTo>
                  <a:pt x="30167" y="31946"/>
                </a:lnTo>
                <a:lnTo>
                  <a:pt x="30760" y="31816"/>
                </a:lnTo>
                <a:lnTo>
                  <a:pt x="31316" y="31668"/>
                </a:lnTo>
                <a:lnTo>
                  <a:pt x="31854" y="31520"/>
                </a:lnTo>
                <a:lnTo>
                  <a:pt x="32355" y="31353"/>
                </a:lnTo>
                <a:lnTo>
                  <a:pt x="32800" y="31186"/>
                </a:lnTo>
                <a:lnTo>
                  <a:pt x="33634" y="30852"/>
                </a:lnTo>
                <a:lnTo>
                  <a:pt x="34339" y="30556"/>
                </a:lnTo>
                <a:lnTo>
                  <a:pt x="34116" y="30519"/>
                </a:lnTo>
                <a:lnTo>
                  <a:pt x="34209" y="30426"/>
                </a:lnTo>
                <a:lnTo>
                  <a:pt x="34487" y="30148"/>
                </a:lnTo>
                <a:lnTo>
                  <a:pt x="34672" y="29944"/>
                </a:lnTo>
                <a:lnTo>
                  <a:pt x="34895" y="29703"/>
                </a:lnTo>
                <a:lnTo>
                  <a:pt x="35117" y="29388"/>
                </a:lnTo>
                <a:lnTo>
                  <a:pt x="35340" y="29035"/>
                </a:lnTo>
                <a:lnTo>
                  <a:pt x="35562" y="28646"/>
                </a:lnTo>
                <a:lnTo>
                  <a:pt x="35785" y="28201"/>
                </a:lnTo>
                <a:lnTo>
                  <a:pt x="35989" y="27700"/>
                </a:lnTo>
                <a:lnTo>
                  <a:pt x="36156" y="27163"/>
                </a:lnTo>
                <a:lnTo>
                  <a:pt x="36248" y="26866"/>
                </a:lnTo>
                <a:lnTo>
                  <a:pt x="36304" y="26551"/>
                </a:lnTo>
                <a:lnTo>
                  <a:pt x="36378" y="26236"/>
                </a:lnTo>
                <a:lnTo>
                  <a:pt x="36415" y="25902"/>
                </a:lnTo>
                <a:lnTo>
                  <a:pt x="36452" y="25568"/>
                </a:lnTo>
                <a:lnTo>
                  <a:pt x="36489" y="25216"/>
                </a:lnTo>
                <a:lnTo>
                  <a:pt x="36489" y="24845"/>
                </a:lnTo>
                <a:lnTo>
                  <a:pt x="36489" y="24456"/>
                </a:lnTo>
                <a:lnTo>
                  <a:pt x="36471" y="24085"/>
                </a:lnTo>
                <a:lnTo>
                  <a:pt x="36415" y="23733"/>
                </a:lnTo>
                <a:lnTo>
                  <a:pt x="36341" y="23399"/>
                </a:lnTo>
                <a:lnTo>
                  <a:pt x="36248" y="23084"/>
                </a:lnTo>
                <a:lnTo>
                  <a:pt x="36119" y="22787"/>
                </a:lnTo>
                <a:lnTo>
                  <a:pt x="35970" y="22527"/>
                </a:lnTo>
                <a:lnTo>
                  <a:pt x="35803" y="22286"/>
                </a:lnTo>
                <a:lnTo>
                  <a:pt x="35636" y="22064"/>
                </a:lnTo>
                <a:lnTo>
                  <a:pt x="35433" y="21841"/>
                </a:lnTo>
                <a:lnTo>
                  <a:pt x="35210" y="21656"/>
                </a:lnTo>
                <a:lnTo>
                  <a:pt x="34988" y="21489"/>
                </a:lnTo>
                <a:lnTo>
                  <a:pt x="34747" y="21341"/>
                </a:lnTo>
                <a:lnTo>
                  <a:pt x="34505" y="21211"/>
                </a:lnTo>
                <a:lnTo>
                  <a:pt x="34246" y="21100"/>
                </a:lnTo>
                <a:lnTo>
                  <a:pt x="33968" y="21007"/>
                </a:lnTo>
                <a:lnTo>
                  <a:pt x="33690" y="20933"/>
                </a:lnTo>
                <a:lnTo>
                  <a:pt x="33412" y="20877"/>
                </a:lnTo>
                <a:lnTo>
                  <a:pt x="33133" y="20822"/>
                </a:lnTo>
                <a:lnTo>
                  <a:pt x="32855" y="20803"/>
                </a:lnTo>
                <a:lnTo>
                  <a:pt x="32577" y="20785"/>
                </a:lnTo>
                <a:lnTo>
                  <a:pt x="32299" y="20785"/>
                </a:lnTo>
                <a:lnTo>
                  <a:pt x="32021" y="20803"/>
                </a:lnTo>
                <a:lnTo>
                  <a:pt x="31743" y="20840"/>
                </a:lnTo>
                <a:lnTo>
                  <a:pt x="31465" y="20877"/>
                </a:lnTo>
                <a:lnTo>
                  <a:pt x="31205" y="20933"/>
                </a:lnTo>
                <a:lnTo>
                  <a:pt x="30964" y="21007"/>
                </a:lnTo>
                <a:lnTo>
                  <a:pt x="30723" y="21100"/>
                </a:lnTo>
                <a:lnTo>
                  <a:pt x="30482" y="21192"/>
                </a:lnTo>
                <a:lnTo>
                  <a:pt x="30278" y="21304"/>
                </a:lnTo>
                <a:lnTo>
                  <a:pt x="30074" y="21415"/>
                </a:lnTo>
                <a:lnTo>
                  <a:pt x="29889" y="21545"/>
                </a:lnTo>
                <a:lnTo>
                  <a:pt x="29722" y="21693"/>
                </a:lnTo>
                <a:lnTo>
                  <a:pt x="29574" y="21841"/>
                </a:lnTo>
                <a:lnTo>
                  <a:pt x="29444" y="22008"/>
                </a:lnTo>
                <a:lnTo>
                  <a:pt x="29314" y="22175"/>
                </a:lnTo>
                <a:lnTo>
                  <a:pt x="29203" y="22342"/>
                </a:lnTo>
                <a:lnTo>
                  <a:pt x="29110" y="22509"/>
                </a:lnTo>
                <a:lnTo>
                  <a:pt x="29036" y="22694"/>
                </a:lnTo>
                <a:lnTo>
                  <a:pt x="28962" y="22880"/>
                </a:lnTo>
                <a:lnTo>
                  <a:pt x="28925" y="23065"/>
                </a:lnTo>
                <a:lnTo>
                  <a:pt x="28869" y="23250"/>
                </a:lnTo>
                <a:lnTo>
                  <a:pt x="28850" y="23436"/>
                </a:lnTo>
                <a:lnTo>
                  <a:pt x="28832" y="23621"/>
                </a:lnTo>
                <a:lnTo>
                  <a:pt x="28813" y="23807"/>
                </a:lnTo>
                <a:lnTo>
                  <a:pt x="28832" y="24178"/>
                </a:lnTo>
                <a:lnTo>
                  <a:pt x="28888" y="24530"/>
                </a:lnTo>
                <a:lnTo>
                  <a:pt x="28999" y="24864"/>
                </a:lnTo>
                <a:lnTo>
                  <a:pt x="29129" y="25160"/>
                </a:lnTo>
                <a:lnTo>
                  <a:pt x="29203" y="25290"/>
                </a:lnTo>
                <a:lnTo>
                  <a:pt x="29295" y="25420"/>
                </a:lnTo>
                <a:lnTo>
                  <a:pt x="29388" y="25550"/>
                </a:lnTo>
                <a:lnTo>
                  <a:pt x="29481" y="25661"/>
                </a:lnTo>
                <a:lnTo>
                  <a:pt x="29592" y="25753"/>
                </a:lnTo>
                <a:lnTo>
                  <a:pt x="29703" y="25846"/>
                </a:lnTo>
                <a:lnTo>
                  <a:pt x="29833" y="25902"/>
                </a:lnTo>
                <a:lnTo>
                  <a:pt x="29963" y="25957"/>
                </a:lnTo>
                <a:lnTo>
                  <a:pt x="30093" y="26013"/>
                </a:lnTo>
                <a:lnTo>
                  <a:pt x="30241" y="26032"/>
                </a:lnTo>
                <a:lnTo>
                  <a:pt x="30389" y="26050"/>
                </a:lnTo>
                <a:lnTo>
                  <a:pt x="30538" y="26032"/>
                </a:lnTo>
                <a:lnTo>
                  <a:pt x="31075" y="25976"/>
                </a:lnTo>
                <a:lnTo>
                  <a:pt x="31520" y="25939"/>
                </a:lnTo>
                <a:lnTo>
                  <a:pt x="31854" y="25920"/>
                </a:lnTo>
                <a:lnTo>
                  <a:pt x="32095" y="25957"/>
                </a:lnTo>
                <a:lnTo>
                  <a:pt x="32188" y="25976"/>
                </a:lnTo>
                <a:lnTo>
                  <a:pt x="32262" y="25995"/>
                </a:lnTo>
                <a:lnTo>
                  <a:pt x="32318" y="26032"/>
                </a:lnTo>
                <a:lnTo>
                  <a:pt x="32373" y="26087"/>
                </a:lnTo>
                <a:lnTo>
                  <a:pt x="32410" y="26143"/>
                </a:lnTo>
                <a:lnTo>
                  <a:pt x="32429" y="26198"/>
                </a:lnTo>
                <a:lnTo>
                  <a:pt x="32447" y="26365"/>
                </a:lnTo>
                <a:lnTo>
                  <a:pt x="32447" y="26551"/>
                </a:lnTo>
                <a:lnTo>
                  <a:pt x="32429" y="26755"/>
                </a:lnTo>
                <a:lnTo>
                  <a:pt x="32392" y="26866"/>
                </a:lnTo>
                <a:lnTo>
                  <a:pt x="32355" y="26959"/>
                </a:lnTo>
                <a:lnTo>
                  <a:pt x="32318" y="27051"/>
                </a:lnTo>
                <a:lnTo>
                  <a:pt x="32243" y="27144"/>
                </a:lnTo>
                <a:lnTo>
                  <a:pt x="32151" y="27218"/>
                </a:lnTo>
                <a:lnTo>
                  <a:pt x="32040" y="27274"/>
                </a:lnTo>
                <a:lnTo>
                  <a:pt x="31910" y="27329"/>
                </a:lnTo>
                <a:lnTo>
                  <a:pt x="31743" y="27385"/>
                </a:lnTo>
                <a:lnTo>
                  <a:pt x="31539" y="27404"/>
                </a:lnTo>
                <a:lnTo>
                  <a:pt x="31298" y="27422"/>
                </a:lnTo>
                <a:lnTo>
                  <a:pt x="31038" y="27404"/>
                </a:lnTo>
                <a:lnTo>
                  <a:pt x="30723" y="27367"/>
                </a:lnTo>
                <a:lnTo>
                  <a:pt x="30389" y="27311"/>
                </a:lnTo>
                <a:lnTo>
                  <a:pt x="30056" y="27218"/>
                </a:lnTo>
                <a:lnTo>
                  <a:pt x="29740" y="27107"/>
                </a:lnTo>
                <a:lnTo>
                  <a:pt x="29425" y="26977"/>
                </a:lnTo>
                <a:lnTo>
                  <a:pt x="29129" y="26810"/>
                </a:lnTo>
                <a:lnTo>
                  <a:pt x="28850" y="26606"/>
                </a:lnTo>
                <a:lnTo>
                  <a:pt x="28572" y="26384"/>
                </a:lnTo>
                <a:lnTo>
                  <a:pt x="28331" y="26143"/>
                </a:lnTo>
                <a:lnTo>
                  <a:pt x="28127" y="25846"/>
                </a:lnTo>
                <a:lnTo>
                  <a:pt x="27942" y="25531"/>
                </a:lnTo>
                <a:lnTo>
                  <a:pt x="27868" y="25364"/>
                </a:lnTo>
                <a:lnTo>
                  <a:pt x="27794" y="25179"/>
                </a:lnTo>
                <a:lnTo>
                  <a:pt x="27738" y="24993"/>
                </a:lnTo>
                <a:lnTo>
                  <a:pt x="27682" y="24808"/>
                </a:lnTo>
                <a:lnTo>
                  <a:pt x="27645" y="24604"/>
                </a:lnTo>
                <a:lnTo>
                  <a:pt x="27608" y="24381"/>
                </a:lnTo>
                <a:lnTo>
                  <a:pt x="27590" y="24159"/>
                </a:lnTo>
                <a:lnTo>
                  <a:pt x="27571" y="23936"/>
                </a:lnTo>
                <a:lnTo>
                  <a:pt x="27590" y="23695"/>
                </a:lnTo>
                <a:lnTo>
                  <a:pt x="27608" y="23454"/>
                </a:lnTo>
                <a:lnTo>
                  <a:pt x="27627" y="23195"/>
                </a:lnTo>
                <a:lnTo>
                  <a:pt x="27664" y="22935"/>
                </a:lnTo>
                <a:lnTo>
                  <a:pt x="27719" y="22676"/>
                </a:lnTo>
                <a:lnTo>
                  <a:pt x="27794" y="22416"/>
                </a:lnTo>
                <a:lnTo>
                  <a:pt x="27886" y="22157"/>
                </a:lnTo>
                <a:lnTo>
                  <a:pt x="27979" y="21916"/>
                </a:lnTo>
                <a:lnTo>
                  <a:pt x="28090" y="21674"/>
                </a:lnTo>
                <a:lnTo>
                  <a:pt x="28220" y="21433"/>
                </a:lnTo>
                <a:lnTo>
                  <a:pt x="28350" y="21211"/>
                </a:lnTo>
                <a:lnTo>
                  <a:pt x="28498" y="21007"/>
                </a:lnTo>
                <a:lnTo>
                  <a:pt x="28665" y="20803"/>
                </a:lnTo>
                <a:lnTo>
                  <a:pt x="28832" y="20599"/>
                </a:lnTo>
                <a:lnTo>
                  <a:pt x="29017" y="20414"/>
                </a:lnTo>
                <a:lnTo>
                  <a:pt x="29221" y="20247"/>
                </a:lnTo>
                <a:lnTo>
                  <a:pt x="29425" y="20080"/>
                </a:lnTo>
                <a:lnTo>
                  <a:pt x="29629" y="19932"/>
                </a:lnTo>
                <a:lnTo>
                  <a:pt x="29852" y="19783"/>
                </a:lnTo>
                <a:lnTo>
                  <a:pt x="30093" y="19672"/>
                </a:lnTo>
                <a:lnTo>
                  <a:pt x="30334" y="19561"/>
                </a:lnTo>
                <a:lnTo>
                  <a:pt x="30575" y="19450"/>
                </a:lnTo>
                <a:lnTo>
                  <a:pt x="30834" y="19375"/>
                </a:lnTo>
                <a:lnTo>
                  <a:pt x="31094" y="19301"/>
                </a:lnTo>
                <a:lnTo>
                  <a:pt x="31354" y="19246"/>
                </a:lnTo>
                <a:lnTo>
                  <a:pt x="31632" y="19209"/>
                </a:lnTo>
                <a:lnTo>
                  <a:pt x="31928" y="19190"/>
                </a:lnTo>
                <a:lnTo>
                  <a:pt x="32206" y="19190"/>
                </a:lnTo>
                <a:lnTo>
                  <a:pt x="32503" y="19209"/>
                </a:lnTo>
                <a:lnTo>
                  <a:pt x="32800" y="19227"/>
                </a:lnTo>
                <a:lnTo>
                  <a:pt x="33115" y="19283"/>
                </a:lnTo>
                <a:lnTo>
                  <a:pt x="33412" y="19357"/>
                </a:lnTo>
                <a:lnTo>
                  <a:pt x="33727" y="19450"/>
                </a:lnTo>
                <a:lnTo>
                  <a:pt x="34042" y="19561"/>
                </a:lnTo>
                <a:lnTo>
                  <a:pt x="34357" y="19691"/>
                </a:lnTo>
                <a:lnTo>
                  <a:pt x="34672" y="19839"/>
                </a:lnTo>
                <a:lnTo>
                  <a:pt x="34988" y="20006"/>
                </a:lnTo>
                <a:lnTo>
                  <a:pt x="35284" y="20173"/>
                </a:lnTo>
                <a:lnTo>
                  <a:pt x="35562" y="20340"/>
                </a:lnTo>
                <a:lnTo>
                  <a:pt x="35840" y="20543"/>
                </a:lnTo>
                <a:lnTo>
                  <a:pt x="36081" y="20729"/>
                </a:lnTo>
                <a:lnTo>
                  <a:pt x="36304" y="20933"/>
                </a:lnTo>
                <a:lnTo>
                  <a:pt x="36526" y="21137"/>
                </a:lnTo>
                <a:lnTo>
                  <a:pt x="36712" y="21341"/>
                </a:lnTo>
                <a:lnTo>
                  <a:pt x="36897" y="21563"/>
                </a:lnTo>
                <a:lnTo>
                  <a:pt x="37064" y="21786"/>
                </a:lnTo>
                <a:lnTo>
                  <a:pt x="37231" y="22008"/>
                </a:lnTo>
                <a:lnTo>
                  <a:pt x="37361" y="22231"/>
                </a:lnTo>
                <a:lnTo>
                  <a:pt x="37491" y="22472"/>
                </a:lnTo>
                <a:lnTo>
                  <a:pt x="37602" y="22713"/>
                </a:lnTo>
                <a:lnTo>
                  <a:pt x="37695" y="22972"/>
                </a:lnTo>
                <a:lnTo>
                  <a:pt x="37787" y="23213"/>
                </a:lnTo>
                <a:lnTo>
                  <a:pt x="37861" y="23473"/>
                </a:lnTo>
                <a:lnTo>
                  <a:pt x="37917" y="23733"/>
                </a:lnTo>
                <a:lnTo>
                  <a:pt x="37954" y="23992"/>
                </a:lnTo>
                <a:lnTo>
                  <a:pt x="37991" y="24252"/>
                </a:lnTo>
                <a:lnTo>
                  <a:pt x="38010" y="24511"/>
                </a:lnTo>
                <a:lnTo>
                  <a:pt x="38028" y="24789"/>
                </a:lnTo>
                <a:lnTo>
                  <a:pt x="38028" y="25327"/>
                </a:lnTo>
                <a:lnTo>
                  <a:pt x="37973" y="25883"/>
                </a:lnTo>
                <a:lnTo>
                  <a:pt x="37880" y="26440"/>
                </a:lnTo>
                <a:lnTo>
                  <a:pt x="37750" y="26996"/>
                </a:lnTo>
                <a:lnTo>
                  <a:pt x="37583" y="27552"/>
                </a:lnTo>
                <a:lnTo>
                  <a:pt x="37398" y="28127"/>
                </a:lnTo>
                <a:lnTo>
                  <a:pt x="37231" y="28609"/>
                </a:lnTo>
                <a:lnTo>
                  <a:pt x="37046" y="29035"/>
                </a:lnTo>
                <a:lnTo>
                  <a:pt x="36879" y="29406"/>
                </a:lnTo>
                <a:lnTo>
                  <a:pt x="36730" y="29721"/>
                </a:lnTo>
                <a:lnTo>
                  <a:pt x="36582" y="29981"/>
                </a:lnTo>
                <a:lnTo>
                  <a:pt x="36452" y="30203"/>
                </a:lnTo>
                <a:lnTo>
                  <a:pt x="36323" y="30370"/>
                </a:lnTo>
                <a:lnTo>
                  <a:pt x="36545" y="30593"/>
                </a:lnTo>
                <a:lnTo>
                  <a:pt x="36805" y="30852"/>
                </a:lnTo>
                <a:lnTo>
                  <a:pt x="37120" y="31112"/>
                </a:lnTo>
                <a:lnTo>
                  <a:pt x="37491" y="31408"/>
                </a:lnTo>
                <a:lnTo>
                  <a:pt x="37898" y="31705"/>
                </a:lnTo>
                <a:lnTo>
                  <a:pt x="38381" y="31983"/>
                </a:lnTo>
                <a:lnTo>
                  <a:pt x="38918" y="32261"/>
                </a:lnTo>
                <a:lnTo>
                  <a:pt x="39215" y="32391"/>
                </a:lnTo>
                <a:lnTo>
                  <a:pt x="39512" y="32502"/>
                </a:lnTo>
                <a:lnTo>
                  <a:pt x="39827" y="32632"/>
                </a:lnTo>
                <a:lnTo>
                  <a:pt x="40179" y="32725"/>
                </a:lnTo>
                <a:lnTo>
                  <a:pt x="40531" y="32836"/>
                </a:lnTo>
                <a:lnTo>
                  <a:pt x="40902" y="32910"/>
                </a:lnTo>
                <a:lnTo>
                  <a:pt x="41291" y="32984"/>
                </a:lnTo>
                <a:lnTo>
                  <a:pt x="41699" y="33059"/>
                </a:lnTo>
                <a:lnTo>
                  <a:pt x="42126" y="33096"/>
                </a:lnTo>
                <a:lnTo>
                  <a:pt x="42571" y="33133"/>
                </a:lnTo>
                <a:lnTo>
                  <a:pt x="43034" y="33151"/>
                </a:lnTo>
                <a:lnTo>
                  <a:pt x="43516" y="33151"/>
                </a:lnTo>
                <a:lnTo>
                  <a:pt x="44036" y="33133"/>
                </a:lnTo>
                <a:lnTo>
                  <a:pt x="44555" y="33096"/>
                </a:lnTo>
                <a:lnTo>
                  <a:pt x="45092" y="33040"/>
                </a:lnTo>
                <a:lnTo>
                  <a:pt x="45649" y="32966"/>
                </a:lnTo>
                <a:lnTo>
                  <a:pt x="46242" y="32873"/>
                </a:lnTo>
                <a:lnTo>
                  <a:pt x="46854" y="32743"/>
                </a:lnTo>
                <a:lnTo>
                  <a:pt x="47336" y="32632"/>
                </a:lnTo>
                <a:lnTo>
                  <a:pt x="47799" y="32502"/>
                </a:lnTo>
                <a:lnTo>
                  <a:pt x="48244" y="32373"/>
                </a:lnTo>
                <a:lnTo>
                  <a:pt x="48671" y="32224"/>
                </a:lnTo>
                <a:lnTo>
                  <a:pt x="49097" y="32057"/>
                </a:lnTo>
                <a:lnTo>
                  <a:pt x="49487" y="31909"/>
                </a:lnTo>
                <a:lnTo>
                  <a:pt x="49857" y="31724"/>
                </a:lnTo>
                <a:lnTo>
                  <a:pt x="50210" y="31557"/>
                </a:lnTo>
                <a:lnTo>
                  <a:pt x="50543" y="31371"/>
                </a:lnTo>
                <a:lnTo>
                  <a:pt x="50859" y="31167"/>
                </a:lnTo>
                <a:lnTo>
                  <a:pt x="51174" y="30982"/>
                </a:lnTo>
                <a:lnTo>
                  <a:pt x="51470" y="30778"/>
                </a:lnTo>
                <a:lnTo>
                  <a:pt x="51730" y="30574"/>
                </a:lnTo>
                <a:lnTo>
                  <a:pt x="52008" y="30370"/>
                </a:lnTo>
                <a:lnTo>
                  <a:pt x="52249" y="30148"/>
                </a:lnTo>
                <a:lnTo>
                  <a:pt x="52472" y="29944"/>
                </a:lnTo>
                <a:lnTo>
                  <a:pt x="52898" y="29499"/>
                </a:lnTo>
                <a:lnTo>
                  <a:pt x="53287" y="29072"/>
                </a:lnTo>
                <a:lnTo>
                  <a:pt x="53621" y="28627"/>
                </a:lnTo>
                <a:lnTo>
                  <a:pt x="53899" y="28201"/>
                </a:lnTo>
                <a:lnTo>
                  <a:pt x="54159" y="27793"/>
                </a:lnTo>
                <a:lnTo>
                  <a:pt x="54381" y="27404"/>
                </a:lnTo>
                <a:lnTo>
                  <a:pt x="54567" y="27033"/>
                </a:lnTo>
                <a:lnTo>
                  <a:pt x="54734" y="26681"/>
                </a:lnTo>
                <a:lnTo>
                  <a:pt x="54641" y="25809"/>
                </a:lnTo>
                <a:lnTo>
                  <a:pt x="54585" y="25309"/>
                </a:lnTo>
                <a:lnTo>
                  <a:pt x="54511" y="24789"/>
                </a:lnTo>
                <a:lnTo>
                  <a:pt x="54400" y="24233"/>
                </a:lnTo>
                <a:lnTo>
                  <a:pt x="54270" y="23658"/>
                </a:lnTo>
                <a:lnTo>
                  <a:pt x="54103" y="23084"/>
                </a:lnTo>
                <a:lnTo>
                  <a:pt x="53918" y="22527"/>
                </a:lnTo>
                <a:lnTo>
                  <a:pt x="53695" y="21990"/>
                </a:lnTo>
                <a:lnTo>
                  <a:pt x="53566" y="21730"/>
                </a:lnTo>
                <a:lnTo>
                  <a:pt x="53436" y="21471"/>
                </a:lnTo>
                <a:lnTo>
                  <a:pt x="53287" y="21229"/>
                </a:lnTo>
                <a:lnTo>
                  <a:pt x="53139" y="20988"/>
                </a:lnTo>
                <a:lnTo>
                  <a:pt x="52972" y="20766"/>
                </a:lnTo>
                <a:lnTo>
                  <a:pt x="52787" y="20562"/>
                </a:lnTo>
                <a:lnTo>
                  <a:pt x="52601" y="20358"/>
                </a:lnTo>
                <a:lnTo>
                  <a:pt x="52398" y="20191"/>
                </a:lnTo>
                <a:lnTo>
                  <a:pt x="52194" y="20024"/>
                </a:lnTo>
                <a:lnTo>
                  <a:pt x="51971" y="19876"/>
                </a:lnTo>
                <a:lnTo>
                  <a:pt x="51730" y="19746"/>
                </a:lnTo>
                <a:lnTo>
                  <a:pt x="51489" y="19635"/>
                </a:lnTo>
                <a:lnTo>
                  <a:pt x="51229" y="19561"/>
                </a:lnTo>
                <a:lnTo>
                  <a:pt x="50951" y="19505"/>
                </a:lnTo>
                <a:lnTo>
                  <a:pt x="50581" y="19450"/>
                </a:lnTo>
                <a:lnTo>
                  <a:pt x="50247" y="19412"/>
                </a:lnTo>
                <a:lnTo>
                  <a:pt x="49913" y="19375"/>
                </a:lnTo>
                <a:lnTo>
                  <a:pt x="49579" y="19357"/>
                </a:lnTo>
                <a:lnTo>
                  <a:pt x="49264" y="19375"/>
                </a:lnTo>
                <a:lnTo>
                  <a:pt x="48967" y="19375"/>
                </a:lnTo>
                <a:lnTo>
                  <a:pt x="48671" y="19412"/>
                </a:lnTo>
                <a:lnTo>
                  <a:pt x="48393" y="19450"/>
                </a:lnTo>
                <a:lnTo>
                  <a:pt x="48115" y="19505"/>
                </a:lnTo>
                <a:lnTo>
                  <a:pt x="47855" y="19561"/>
                </a:lnTo>
                <a:lnTo>
                  <a:pt x="47595" y="19635"/>
                </a:lnTo>
                <a:lnTo>
                  <a:pt x="47373" y="19728"/>
                </a:lnTo>
                <a:lnTo>
                  <a:pt x="47132" y="19820"/>
                </a:lnTo>
                <a:lnTo>
                  <a:pt x="46928" y="19932"/>
                </a:lnTo>
                <a:lnTo>
                  <a:pt x="46724" y="20061"/>
                </a:lnTo>
                <a:lnTo>
                  <a:pt x="46520" y="20191"/>
                </a:lnTo>
                <a:lnTo>
                  <a:pt x="46353" y="20321"/>
                </a:lnTo>
                <a:lnTo>
                  <a:pt x="46186" y="20469"/>
                </a:lnTo>
                <a:lnTo>
                  <a:pt x="46019" y="20618"/>
                </a:lnTo>
                <a:lnTo>
                  <a:pt x="45871" y="20785"/>
                </a:lnTo>
                <a:lnTo>
                  <a:pt x="45741" y="20951"/>
                </a:lnTo>
                <a:lnTo>
                  <a:pt x="45612" y="21137"/>
                </a:lnTo>
                <a:lnTo>
                  <a:pt x="45500" y="21322"/>
                </a:lnTo>
                <a:lnTo>
                  <a:pt x="45408" y="21526"/>
                </a:lnTo>
                <a:lnTo>
                  <a:pt x="45333" y="21712"/>
                </a:lnTo>
                <a:lnTo>
                  <a:pt x="45259" y="21916"/>
                </a:lnTo>
                <a:lnTo>
                  <a:pt x="45185" y="22138"/>
                </a:lnTo>
                <a:lnTo>
                  <a:pt x="45148" y="22360"/>
                </a:lnTo>
                <a:lnTo>
                  <a:pt x="45111" y="22583"/>
                </a:lnTo>
                <a:lnTo>
                  <a:pt x="45092" y="22805"/>
                </a:lnTo>
                <a:lnTo>
                  <a:pt x="45074" y="23028"/>
                </a:lnTo>
                <a:lnTo>
                  <a:pt x="45074" y="23269"/>
                </a:lnTo>
                <a:lnTo>
                  <a:pt x="45111" y="23733"/>
                </a:lnTo>
                <a:lnTo>
                  <a:pt x="45167" y="24178"/>
                </a:lnTo>
                <a:lnTo>
                  <a:pt x="45241" y="24585"/>
                </a:lnTo>
                <a:lnTo>
                  <a:pt x="45352" y="24993"/>
                </a:lnTo>
                <a:lnTo>
                  <a:pt x="45482" y="25346"/>
                </a:lnTo>
                <a:lnTo>
                  <a:pt x="45630" y="25698"/>
                </a:lnTo>
                <a:lnTo>
                  <a:pt x="45797" y="25995"/>
                </a:lnTo>
                <a:lnTo>
                  <a:pt x="45982" y="26273"/>
                </a:lnTo>
                <a:lnTo>
                  <a:pt x="46186" y="26514"/>
                </a:lnTo>
                <a:lnTo>
                  <a:pt x="46409" y="26736"/>
                </a:lnTo>
                <a:lnTo>
                  <a:pt x="46650" y="26903"/>
                </a:lnTo>
                <a:lnTo>
                  <a:pt x="46909" y="27051"/>
                </a:lnTo>
                <a:lnTo>
                  <a:pt x="47169" y="27144"/>
                </a:lnTo>
                <a:lnTo>
                  <a:pt x="47447" y="27200"/>
                </a:lnTo>
                <a:lnTo>
                  <a:pt x="47744" y="27200"/>
                </a:lnTo>
                <a:lnTo>
                  <a:pt x="48040" y="27181"/>
                </a:lnTo>
                <a:lnTo>
                  <a:pt x="48319" y="27126"/>
                </a:lnTo>
                <a:lnTo>
                  <a:pt x="48578" y="27051"/>
                </a:lnTo>
                <a:lnTo>
                  <a:pt x="48819" y="26977"/>
                </a:lnTo>
                <a:lnTo>
                  <a:pt x="49042" y="26903"/>
                </a:lnTo>
                <a:lnTo>
                  <a:pt x="49394" y="26736"/>
                </a:lnTo>
                <a:lnTo>
                  <a:pt x="49672" y="26588"/>
                </a:lnTo>
                <a:lnTo>
                  <a:pt x="49913" y="26477"/>
                </a:lnTo>
                <a:lnTo>
                  <a:pt x="50024" y="26440"/>
                </a:lnTo>
                <a:lnTo>
                  <a:pt x="50117" y="26421"/>
                </a:lnTo>
                <a:lnTo>
                  <a:pt x="50210" y="26402"/>
                </a:lnTo>
                <a:lnTo>
                  <a:pt x="50284" y="26421"/>
                </a:lnTo>
                <a:lnTo>
                  <a:pt x="50377" y="26458"/>
                </a:lnTo>
                <a:lnTo>
                  <a:pt x="50469" y="26514"/>
                </a:lnTo>
                <a:lnTo>
                  <a:pt x="50543" y="26588"/>
                </a:lnTo>
                <a:lnTo>
                  <a:pt x="50618" y="26699"/>
                </a:lnTo>
                <a:lnTo>
                  <a:pt x="50673" y="26829"/>
                </a:lnTo>
                <a:lnTo>
                  <a:pt x="50710" y="26959"/>
                </a:lnTo>
                <a:lnTo>
                  <a:pt x="50729" y="27126"/>
                </a:lnTo>
                <a:lnTo>
                  <a:pt x="50729" y="27292"/>
                </a:lnTo>
                <a:lnTo>
                  <a:pt x="50692" y="27459"/>
                </a:lnTo>
                <a:lnTo>
                  <a:pt x="50636" y="27626"/>
                </a:lnTo>
                <a:lnTo>
                  <a:pt x="50543" y="27812"/>
                </a:lnTo>
                <a:lnTo>
                  <a:pt x="50414" y="27978"/>
                </a:lnTo>
                <a:lnTo>
                  <a:pt x="50247" y="28145"/>
                </a:lnTo>
                <a:lnTo>
                  <a:pt x="50043" y="28294"/>
                </a:lnTo>
                <a:lnTo>
                  <a:pt x="49802" y="28442"/>
                </a:lnTo>
                <a:lnTo>
                  <a:pt x="49524" y="28553"/>
                </a:lnTo>
                <a:lnTo>
                  <a:pt x="49190" y="28664"/>
                </a:lnTo>
                <a:lnTo>
                  <a:pt x="48801" y="28757"/>
                </a:lnTo>
                <a:lnTo>
                  <a:pt x="48597" y="28776"/>
                </a:lnTo>
                <a:lnTo>
                  <a:pt x="48374" y="28794"/>
                </a:lnTo>
                <a:lnTo>
                  <a:pt x="48152" y="28794"/>
                </a:lnTo>
                <a:lnTo>
                  <a:pt x="47948" y="28776"/>
                </a:lnTo>
                <a:lnTo>
                  <a:pt x="47725" y="28739"/>
                </a:lnTo>
                <a:lnTo>
                  <a:pt x="47484" y="28702"/>
                </a:lnTo>
                <a:lnTo>
                  <a:pt x="47262" y="28646"/>
                </a:lnTo>
                <a:lnTo>
                  <a:pt x="47039" y="28572"/>
                </a:lnTo>
                <a:lnTo>
                  <a:pt x="46817" y="28479"/>
                </a:lnTo>
                <a:lnTo>
                  <a:pt x="46594" y="28368"/>
                </a:lnTo>
                <a:lnTo>
                  <a:pt x="46372" y="28257"/>
                </a:lnTo>
                <a:lnTo>
                  <a:pt x="46168" y="28127"/>
                </a:lnTo>
                <a:lnTo>
                  <a:pt x="45945" y="27997"/>
                </a:lnTo>
                <a:lnTo>
                  <a:pt x="45741" y="27849"/>
                </a:lnTo>
                <a:lnTo>
                  <a:pt x="45537" y="27682"/>
                </a:lnTo>
                <a:lnTo>
                  <a:pt x="45352" y="27496"/>
                </a:lnTo>
                <a:lnTo>
                  <a:pt x="45167" y="27311"/>
                </a:lnTo>
                <a:lnTo>
                  <a:pt x="44981" y="27107"/>
                </a:lnTo>
                <a:lnTo>
                  <a:pt x="44814" y="26903"/>
                </a:lnTo>
                <a:lnTo>
                  <a:pt x="44647" y="26681"/>
                </a:lnTo>
                <a:lnTo>
                  <a:pt x="44499" y="26440"/>
                </a:lnTo>
                <a:lnTo>
                  <a:pt x="44369" y="26198"/>
                </a:lnTo>
                <a:lnTo>
                  <a:pt x="44239" y="25939"/>
                </a:lnTo>
                <a:lnTo>
                  <a:pt x="44128" y="25661"/>
                </a:lnTo>
                <a:lnTo>
                  <a:pt x="44017" y="25383"/>
                </a:lnTo>
                <a:lnTo>
                  <a:pt x="43943" y="25105"/>
                </a:lnTo>
                <a:lnTo>
                  <a:pt x="43869" y="24808"/>
                </a:lnTo>
                <a:lnTo>
                  <a:pt x="43813" y="24493"/>
                </a:lnTo>
                <a:lnTo>
                  <a:pt x="43776" y="24178"/>
                </a:lnTo>
                <a:lnTo>
                  <a:pt x="43776" y="23844"/>
                </a:lnTo>
                <a:lnTo>
                  <a:pt x="43776" y="23510"/>
                </a:lnTo>
                <a:lnTo>
                  <a:pt x="43795" y="23176"/>
                </a:lnTo>
                <a:lnTo>
                  <a:pt x="43832" y="22824"/>
                </a:lnTo>
                <a:lnTo>
                  <a:pt x="43887" y="22490"/>
                </a:lnTo>
                <a:lnTo>
                  <a:pt x="43961" y="22175"/>
                </a:lnTo>
                <a:lnTo>
                  <a:pt x="44036" y="21860"/>
                </a:lnTo>
                <a:lnTo>
                  <a:pt x="44128" y="21563"/>
                </a:lnTo>
                <a:lnTo>
                  <a:pt x="44239" y="21285"/>
                </a:lnTo>
                <a:lnTo>
                  <a:pt x="44369" y="21007"/>
                </a:lnTo>
                <a:lnTo>
                  <a:pt x="44499" y="20747"/>
                </a:lnTo>
                <a:lnTo>
                  <a:pt x="44647" y="20488"/>
                </a:lnTo>
                <a:lnTo>
                  <a:pt x="44814" y="20265"/>
                </a:lnTo>
                <a:lnTo>
                  <a:pt x="45000" y="20024"/>
                </a:lnTo>
                <a:lnTo>
                  <a:pt x="45167" y="19820"/>
                </a:lnTo>
                <a:lnTo>
                  <a:pt x="45370" y="19598"/>
                </a:lnTo>
                <a:lnTo>
                  <a:pt x="45574" y="19412"/>
                </a:lnTo>
                <a:lnTo>
                  <a:pt x="45797" y="19227"/>
                </a:lnTo>
                <a:lnTo>
                  <a:pt x="46019" y="19060"/>
                </a:lnTo>
                <a:lnTo>
                  <a:pt x="46242" y="18893"/>
                </a:lnTo>
                <a:lnTo>
                  <a:pt x="46483" y="18745"/>
                </a:lnTo>
                <a:lnTo>
                  <a:pt x="46743" y="18615"/>
                </a:lnTo>
                <a:lnTo>
                  <a:pt x="47002" y="18485"/>
                </a:lnTo>
                <a:lnTo>
                  <a:pt x="47262" y="18374"/>
                </a:lnTo>
                <a:lnTo>
                  <a:pt x="47540" y="18263"/>
                </a:lnTo>
                <a:lnTo>
                  <a:pt x="47818" y="18189"/>
                </a:lnTo>
                <a:lnTo>
                  <a:pt x="48096" y="18096"/>
                </a:lnTo>
                <a:lnTo>
                  <a:pt x="48393" y="18040"/>
                </a:lnTo>
                <a:lnTo>
                  <a:pt x="48689" y="17985"/>
                </a:lnTo>
                <a:lnTo>
                  <a:pt x="48986" y="17929"/>
                </a:lnTo>
                <a:lnTo>
                  <a:pt x="49301" y="17892"/>
                </a:lnTo>
                <a:lnTo>
                  <a:pt x="49616" y="17874"/>
                </a:lnTo>
                <a:lnTo>
                  <a:pt x="50562" y="17874"/>
                </a:lnTo>
                <a:lnTo>
                  <a:pt x="50877" y="17911"/>
                </a:lnTo>
                <a:lnTo>
                  <a:pt x="51174" y="17948"/>
                </a:lnTo>
                <a:lnTo>
                  <a:pt x="51470" y="18022"/>
                </a:lnTo>
                <a:lnTo>
                  <a:pt x="51749" y="18096"/>
                </a:lnTo>
                <a:lnTo>
                  <a:pt x="52008" y="18207"/>
                </a:lnTo>
                <a:lnTo>
                  <a:pt x="52268" y="18319"/>
                </a:lnTo>
                <a:lnTo>
                  <a:pt x="52509" y="18448"/>
                </a:lnTo>
                <a:lnTo>
                  <a:pt x="52731" y="18597"/>
                </a:lnTo>
                <a:lnTo>
                  <a:pt x="52954" y="18745"/>
                </a:lnTo>
                <a:lnTo>
                  <a:pt x="53158" y="18912"/>
                </a:lnTo>
                <a:lnTo>
                  <a:pt x="53343" y="19097"/>
                </a:lnTo>
                <a:lnTo>
                  <a:pt x="53529" y="19283"/>
                </a:lnTo>
                <a:lnTo>
                  <a:pt x="53714" y="19487"/>
                </a:lnTo>
                <a:lnTo>
                  <a:pt x="53881" y="19691"/>
                </a:lnTo>
                <a:lnTo>
                  <a:pt x="54177" y="20136"/>
                </a:lnTo>
                <a:lnTo>
                  <a:pt x="54456" y="20581"/>
                </a:lnTo>
                <a:lnTo>
                  <a:pt x="54697" y="21063"/>
                </a:lnTo>
                <a:lnTo>
                  <a:pt x="54901" y="21526"/>
                </a:lnTo>
                <a:lnTo>
                  <a:pt x="55086" y="22008"/>
                </a:lnTo>
                <a:lnTo>
                  <a:pt x="55253" y="22472"/>
                </a:lnTo>
                <a:lnTo>
                  <a:pt x="55383" y="22917"/>
                </a:lnTo>
                <a:lnTo>
                  <a:pt x="55624" y="23751"/>
                </a:lnTo>
                <a:lnTo>
                  <a:pt x="55753" y="24307"/>
                </a:lnTo>
                <a:lnTo>
                  <a:pt x="55846" y="24826"/>
                </a:lnTo>
                <a:lnTo>
                  <a:pt x="55920" y="25309"/>
                </a:lnTo>
                <a:lnTo>
                  <a:pt x="55957" y="25753"/>
                </a:lnTo>
                <a:lnTo>
                  <a:pt x="56273" y="25957"/>
                </a:lnTo>
                <a:lnTo>
                  <a:pt x="56643" y="26161"/>
                </a:lnTo>
                <a:lnTo>
                  <a:pt x="57070" y="26384"/>
                </a:lnTo>
                <a:lnTo>
                  <a:pt x="57533" y="26606"/>
                </a:lnTo>
                <a:lnTo>
                  <a:pt x="58071" y="26810"/>
                </a:lnTo>
                <a:lnTo>
                  <a:pt x="58646" y="27014"/>
                </a:lnTo>
                <a:lnTo>
                  <a:pt x="59258" y="27181"/>
                </a:lnTo>
                <a:lnTo>
                  <a:pt x="59573" y="27255"/>
                </a:lnTo>
                <a:lnTo>
                  <a:pt x="59907" y="27311"/>
                </a:lnTo>
                <a:lnTo>
                  <a:pt x="60240" y="27348"/>
                </a:lnTo>
                <a:lnTo>
                  <a:pt x="60593" y="27385"/>
                </a:lnTo>
                <a:lnTo>
                  <a:pt x="60945" y="27404"/>
                </a:lnTo>
                <a:lnTo>
                  <a:pt x="61297" y="27422"/>
                </a:lnTo>
                <a:lnTo>
                  <a:pt x="61668" y="27404"/>
                </a:lnTo>
                <a:lnTo>
                  <a:pt x="62039" y="27367"/>
                </a:lnTo>
                <a:lnTo>
                  <a:pt x="62428" y="27329"/>
                </a:lnTo>
                <a:lnTo>
                  <a:pt x="62799" y="27255"/>
                </a:lnTo>
                <a:lnTo>
                  <a:pt x="63188" y="27163"/>
                </a:lnTo>
                <a:lnTo>
                  <a:pt x="63578" y="27051"/>
                </a:lnTo>
                <a:lnTo>
                  <a:pt x="63967" y="26922"/>
                </a:lnTo>
                <a:lnTo>
                  <a:pt x="64356" y="26755"/>
                </a:lnTo>
                <a:lnTo>
                  <a:pt x="64764" y="26569"/>
                </a:lnTo>
                <a:lnTo>
                  <a:pt x="65154" y="26347"/>
                </a:lnTo>
                <a:lnTo>
                  <a:pt x="65543" y="26106"/>
                </a:lnTo>
                <a:lnTo>
                  <a:pt x="65951" y="25828"/>
                </a:lnTo>
                <a:lnTo>
                  <a:pt x="66396" y="25494"/>
                </a:lnTo>
                <a:lnTo>
                  <a:pt x="66804" y="25142"/>
                </a:lnTo>
                <a:lnTo>
                  <a:pt x="67193" y="24771"/>
                </a:lnTo>
                <a:lnTo>
                  <a:pt x="67545" y="24400"/>
                </a:lnTo>
                <a:lnTo>
                  <a:pt x="67861" y="24011"/>
                </a:lnTo>
                <a:lnTo>
                  <a:pt x="68157" y="23621"/>
                </a:lnTo>
                <a:lnTo>
                  <a:pt x="68435" y="23213"/>
                </a:lnTo>
                <a:lnTo>
                  <a:pt x="68676" y="22805"/>
                </a:lnTo>
                <a:lnTo>
                  <a:pt x="68899" y="22398"/>
                </a:lnTo>
                <a:lnTo>
                  <a:pt x="69084" y="21990"/>
                </a:lnTo>
                <a:lnTo>
                  <a:pt x="69270" y="21582"/>
                </a:lnTo>
                <a:lnTo>
                  <a:pt x="69418" y="21192"/>
                </a:lnTo>
                <a:lnTo>
                  <a:pt x="69566" y="20785"/>
                </a:lnTo>
                <a:lnTo>
                  <a:pt x="69678" y="20395"/>
                </a:lnTo>
                <a:lnTo>
                  <a:pt x="69770" y="19987"/>
                </a:lnTo>
                <a:lnTo>
                  <a:pt x="69863" y="19616"/>
                </a:lnTo>
                <a:lnTo>
                  <a:pt x="69937" y="19246"/>
                </a:lnTo>
                <a:lnTo>
                  <a:pt x="69993" y="18875"/>
                </a:lnTo>
                <a:lnTo>
                  <a:pt x="70067" y="18189"/>
                </a:lnTo>
                <a:lnTo>
                  <a:pt x="70086" y="17577"/>
                </a:lnTo>
                <a:lnTo>
                  <a:pt x="70086" y="17021"/>
                </a:lnTo>
                <a:lnTo>
                  <a:pt x="70049" y="16576"/>
                </a:lnTo>
                <a:lnTo>
                  <a:pt x="69993" y="16205"/>
                </a:lnTo>
                <a:lnTo>
                  <a:pt x="69937" y="15964"/>
                </a:lnTo>
                <a:lnTo>
                  <a:pt x="69919" y="15890"/>
                </a:lnTo>
                <a:lnTo>
                  <a:pt x="69882" y="15853"/>
                </a:lnTo>
                <a:lnTo>
                  <a:pt x="69845" y="15834"/>
                </a:lnTo>
                <a:lnTo>
                  <a:pt x="69770" y="15871"/>
                </a:lnTo>
                <a:lnTo>
                  <a:pt x="69548" y="16001"/>
                </a:lnTo>
                <a:lnTo>
                  <a:pt x="69233" y="16261"/>
                </a:lnTo>
                <a:lnTo>
                  <a:pt x="68825" y="16594"/>
                </a:lnTo>
                <a:lnTo>
                  <a:pt x="68343" y="16984"/>
                </a:lnTo>
                <a:lnTo>
                  <a:pt x="67768" y="17410"/>
                </a:lnTo>
                <a:lnTo>
                  <a:pt x="67156" y="17836"/>
                </a:lnTo>
                <a:lnTo>
                  <a:pt x="66822" y="18059"/>
                </a:lnTo>
                <a:lnTo>
                  <a:pt x="66489" y="18263"/>
                </a:lnTo>
                <a:lnTo>
                  <a:pt x="66136" y="18467"/>
                </a:lnTo>
                <a:lnTo>
                  <a:pt x="65784" y="18671"/>
                </a:lnTo>
                <a:lnTo>
                  <a:pt x="65413" y="18838"/>
                </a:lnTo>
                <a:lnTo>
                  <a:pt x="65042" y="19005"/>
                </a:lnTo>
                <a:lnTo>
                  <a:pt x="64672" y="19134"/>
                </a:lnTo>
                <a:lnTo>
                  <a:pt x="64301" y="19264"/>
                </a:lnTo>
                <a:lnTo>
                  <a:pt x="63911" y="19338"/>
                </a:lnTo>
                <a:lnTo>
                  <a:pt x="63522" y="19412"/>
                </a:lnTo>
                <a:lnTo>
                  <a:pt x="63151" y="19450"/>
                </a:lnTo>
                <a:lnTo>
                  <a:pt x="62762" y="19431"/>
                </a:lnTo>
                <a:lnTo>
                  <a:pt x="62391" y="19394"/>
                </a:lnTo>
                <a:lnTo>
                  <a:pt x="62020" y="19320"/>
                </a:lnTo>
                <a:lnTo>
                  <a:pt x="61835" y="19264"/>
                </a:lnTo>
                <a:lnTo>
                  <a:pt x="61649" y="19190"/>
                </a:lnTo>
                <a:lnTo>
                  <a:pt x="61464" y="19116"/>
                </a:lnTo>
                <a:lnTo>
                  <a:pt x="61279" y="19023"/>
                </a:lnTo>
                <a:lnTo>
                  <a:pt x="61093" y="18912"/>
                </a:lnTo>
                <a:lnTo>
                  <a:pt x="60926" y="18801"/>
                </a:lnTo>
                <a:lnTo>
                  <a:pt x="60741" y="18671"/>
                </a:lnTo>
                <a:lnTo>
                  <a:pt x="60574" y="18541"/>
                </a:lnTo>
                <a:lnTo>
                  <a:pt x="60240" y="18226"/>
                </a:lnTo>
                <a:lnTo>
                  <a:pt x="59944" y="17892"/>
                </a:lnTo>
                <a:lnTo>
                  <a:pt x="59666" y="17540"/>
                </a:lnTo>
                <a:lnTo>
                  <a:pt x="59387" y="17150"/>
                </a:lnTo>
                <a:lnTo>
                  <a:pt x="59146" y="16761"/>
                </a:lnTo>
                <a:lnTo>
                  <a:pt x="58905" y="16353"/>
                </a:lnTo>
                <a:lnTo>
                  <a:pt x="58683" y="15927"/>
                </a:lnTo>
                <a:lnTo>
                  <a:pt x="58479" y="15500"/>
                </a:lnTo>
                <a:lnTo>
                  <a:pt x="58090" y="14592"/>
                </a:lnTo>
                <a:lnTo>
                  <a:pt x="57700" y="13665"/>
                </a:lnTo>
                <a:lnTo>
                  <a:pt x="57311" y="12719"/>
                </a:lnTo>
                <a:lnTo>
                  <a:pt x="56903" y="11792"/>
                </a:lnTo>
                <a:lnTo>
                  <a:pt x="56680" y="11329"/>
                </a:lnTo>
                <a:lnTo>
                  <a:pt x="56458" y="10884"/>
                </a:lnTo>
                <a:lnTo>
                  <a:pt x="56217" y="10439"/>
                </a:lnTo>
                <a:lnTo>
                  <a:pt x="55957" y="9994"/>
                </a:lnTo>
                <a:lnTo>
                  <a:pt x="55679" y="9586"/>
                </a:lnTo>
                <a:lnTo>
                  <a:pt x="55383" y="9178"/>
                </a:lnTo>
                <a:lnTo>
                  <a:pt x="55067" y="8789"/>
                </a:lnTo>
                <a:lnTo>
                  <a:pt x="54715" y="8418"/>
                </a:lnTo>
                <a:lnTo>
                  <a:pt x="54344" y="8065"/>
                </a:lnTo>
                <a:lnTo>
                  <a:pt x="53936" y="7732"/>
                </a:lnTo>
                <a:lnTo>
                  <a:pt x="53510" y="7435"/>
                </a:lnTo>
                <a:lnTo>
                  <a:pt x="53046" y="7157"/>
                </a:lnTo>
                <a:lnTo>
                  <a:pt x="52527" y="6897"/>
                </a:lnTo>
                <a:lnTo>
                  <a:pt x="51990" y="6675"/>
                </a:lnTo>
                <a:lnTo>
                  <a:pt x="51712" y="6582"/>
                </a:lnTo>
                <a:lnTo>
                  <a:pt x="51415" y="6489"/>
                </a:lnTo>
                <a:lnTo>
                  <a:pt x="51100" y="6415"/>
                </a:lnTo>
                <a:lnTo>
                  <a:pt x="50784" y="6341"/>
                </a:lnTo>
                <a:lnTo>
                  <a:pt x="50265" y="6248"/>
                </a:lnTo>
                <a:lnTo>
                  <a:pt x="49746" y="6156"/>
                </a:lnTo>
                <a:lnTo>
                  <a:pt x="49246" y="6100"/>
                </a:lnTo>
                <a:lnTo>
                  <a:pt x="48745" y="6063"/>
                </a:lnTo>
                <a:lnTo>
                  <a:pt x="48263" y="6044"/>
                </a:lnTo>
                <a:lnTo>
                  <a:pt x="47799" y="6044"/>
                </a:lnTo>
                <a:lnTo>
                  <a:pt x="47354" y="6063"/>
                </a:lnTo>
                <a:lnTo>
                  <a:pt x="46909" y="6082"/>
                </a:lnTo>
                <a:lnTo>
                  <a:pt x="46483" y="6119"/>
                </a:lnTo>
                <a:lnTo>
                  <a:pt x="46057" y="6174"/>
                </a:lnTo>
                <a:lnTo>
                  <a:pt x="45649" y="6248"/>
                </a:lnTo>
                <a:lnTo>
                  <a:pt x="45259" y="6341"/>
                </a:lnTo>
                <a:lnTo>
                  <a:pt x="44888" y="6434"/>
                </a:lnTo>
                <a:lnTo>
                  <a:pt x="44518" y="6527"/>
                </a:lnTo>
                <a:lnTo>
                  <a:pt x="44147" y="6638"/>
                </a:lnTo>
                <a:lnTo>
                  <a:pt x="43813" y="6768"/>
                </a:lnTo>
                <a:lnTo>
                  <a:pt x="43164" y="7027"/>
                </a:lnTo>
                <a:lnTo>
                  <a:pt x="42552" y="7305"/>
                </a:lnTo>
                <a:lnTo>
                  <a:pt x="41996" y="7602"/>
                </a:lnTo>
                <a:lnTo>
                  <a:pt x="41477" y="7917"/>
                </a:lnTo>
                <a:lnTo>
                  <a:pt x="41013" y="8214"/>
                </a:lnTo>
                <a:lnTo>
                  <a:pt x="40605" y="8529"/>
                </a:lnTo>
                <a:lnTo>
                  <a:pt x="40235" y="8807"/>
                </a:lnTo>
                <a:lnTo>
                  <a:pt x="39919" y="9067"/>
                </a:lnTo>
                <a:lnTo>
                  <a:pt x="39790" y="9530"/>
                </a:lnTo>
                <a:lnTo>
                  <a:pt x="39623" y="10031"/>
                </a:lnTo>
                <a:lnTo>
                  <a:pt x="39419" y="10587"/>
                </a:lnTo>
                <a:lnTo>
                  <a:pt x="39178" y="11162"/>
                </a:lnTo>
                <a:lnTo>
                  <a:pt x="39029" y="11440"/>
                </a:lnTo>
                <a:lnTo>
                  <a:pt x="38863" y="11755"/>
                </a:lnTo>
                <a:lnTo>
                  <a:pt x="38677" y="12052"/>
                </a:lnTo>
                <a:lnTo>
                  <a:pt x="38492" y="12348"/>
                </a:lnTo>
                <a:lnTo>
                  <a:pt x="38288" y="12645"/>
                </a:lnTo>
                <a:lnTo>
                  <a:pt x="38047" y="12942"/>
                </a:lnTo>
                <a:lnTo>
                  <a:pt x="37806" y="13238"/>
                </a:lnTo>
                <a:lnTo>
                  <a:pt x="37546" y="13535"/>
                </a:lnTo>
                <a:lnTo>
                  <a:pt x="37305" y="13757"/>
                </a:lnTo>
                <a:lnTo>
                  <a:pt x="37064" y="13980"/>
                </a:lnTo>
                <a:lnTo>
                  <a:pt x="36805" y="14184"/>
                </a:lnTo>
                <a:lnTo>
                  <a:pt x="36526" y="14351"/>
                </a:lnTo>
                <a:lnTo>
                  <a:pt x="36230" y="14518"/>
                </a:lnTo>
                <a:lnTo>
                  <a:pt x="35933" y="14666"/>
                </a:lnTo>
                <a:lnTo>
                  <a:pt x="35618" y="14796"/>
                </a:lnTo>
                <a:lnTo>
                  <a:pt x="35284" y="14907"/>
                </a:lnTo>
                <a:lnTo>
                  <a:pt x="34950" y="15000"/>
                </a:lnTo>
                <a:lnTo>
                  <a:pt x="34617" y="15092"/>
                </a:lnTo>
                <a:lnTo>
                  <a:pt x="34283" y="15148"/>
                </a:lnTo>
                <a:lnTo>
                  <a:pt x="33931" y="15204"/>
                </a:lnTo>
                <a:lnTo>
                  <a:pt x="33578" y="15222"/>
                </a:lnTo>
                <a:lnTo>
                  <a:pt x="33226" y="15241"/>
                </a:lnTo>
                <a:lnTo>
                  <a:pt x="32874" y="15241"/>
                </a:lnTo>
                <a:lnTo>
                  <a:pt x="32522" y="15204"/>
                </a:lnTo>
                <a:lnTo>
                  <a:pt x="32169" y="15167"/>
                </a:lnTo>
                <a:lnTo>
                  <a:pt x="31836" y="15111"/>
                </a:lnTo>
                <a:lnTo>
                  <a:pt x="31483" y="15037"/>
                </a:lnTo>
                <a:lnTo>
                  <a:pt x="31150" y="14963"/>
                </a:lnTo>
                <a:lnTo>
                  <a:pt x="30816" y="14851"/>
                </a:lnTo>
                <a:lnTo>
                  <a:pt x="30501" y="14722"/>
                </a:lnTo>
                <a:lnTo>
                  <a:pt x="30185" y="14573"/>
                </a:lnTo>
                <a:lnTo>
                  <a:pt x="29889" y="14425"/>
                </a:lnTo>
                <a:lnTo>
                  <a:pt x="29592" y="14240"/>
                </a:lnTo>
                <a:lnTo>
                  <a:pt x="29314" y="14036"/>
                </a:lnTo>
                <a:lnTo>
                  <a:pt x="29054" y="13832"/>
                </a:lnTo>
                <a:lnTo>
                  <a:pt x="28813" y="13591"/>
                </a:lnTo>
                <a:lnTo>
                  <a:pt x="28572" y="13350"/>
                </a:lnTo>
                <a:lnTo>
                  <a:pt x="28368" y="13071"/>
                </a:lnTo>
                <a:lnTo>
                  <a:pt x="28183" y="12793"/>
                </a:lnTo>
                <a:lnTo>
                  <a:pt x="27998" y="12497"/>
                </a:lnTo>
                <a:lnTo>
                  <a:pt x="27849" y="12182"/>
                </a:lnTo>
                <a:lnTo>
                  <a:pt x="27719" y="11866"/>
                </a:lnTo>
                <a:lnTo>
                  <a:pt x="27608" y="11570"/>
                </a:lnTo>
                <a:lnTo>
                  <a:pt x="27516" y="11273"/>
                </a:lnTo>
                <a:lnTo>
                  <a:pt x="27441" y="10976"/>
                </a:lnTo>
                <a:lnTo>
                  <a:pt x="27386" y="10680"/>
                </a:lnTo>
                <a:lnTo>
                  <a:pt x="27330" y="10402"/>
                </a:lnTo>
                <a:lnTo>
                  <a:pt x="27312" y="10123"/>
                </a:lnTo>
                <a:lnTo>
                  <a:pt x="27293" y="9864"/>
                </a:lnTo>
                <a:lnTo>
                  <a:pt x="27293" y="9586"/>
                </a:lnTo>
                <a:lnTo>
                  <a:pt x="27293" y="9326"/>
                </a:lnTo>
                <a:lnTo>
                  <a:pt x="27312" y="9067"/>
                </a:lnTo>
                <a:lnTo>
                  <a:pt x="27349" y="8826"/>
                </a:lnTo>
                <a:lnTo>
                  <a:pt x="27386" y="8585"/>
                </a:lnTo>
                <a:lnTo>
                  <a:pt x="27516" y="8121"/>
                </a:lnTo>
                <a:lnTo>
                  <a:pt x="27664" y="7695"/>
                </a:lnTo>
                <a:lnTo>
                  <a:pt x="27831" y="7287"/>
                </a:lnTo>
                <a:lnTo>
                  <a:pt x="28016" y="6916"/>
                </a:lnTo>
                <a:lnTo>
                  <a:pt x="28220" y="6582"/>
                </a:lnTo>
                <a:lnTo>
                  <a:pt x="28443" y="6285"/>
                </a:lnTo>
                <a:lnTo>
                  <a:pt x="28647" y="6026"/>
                </a:lnTo>
                <a:lnTo>
                  <a:pt x="28850" y="5803"/>
                </a:lnTo>
                <a:lnTo>
                  <a:pt x="29054" y="5618"/>
                </a:lnTo>
                <a:lnTo>
                  <a:pt x="29240" y="5488"/>
                </a:lnTo>
                <a:lnTo>
                  <a:pt x="29388" y="5377"/>
                </a:lnTo>
                <a:lnTo>
                  <a:pt x="29518" y="5321"/>
                </a:lnTo>
                <a:lnTo>
                  <a:pt x="29648" y="5303"/>
                </a:lnTo>
                <a:lnTo>
                  <a:pt x="29740" y="5303"/>
                </a:lnTo>
                <a:lnTo>
                  <a:pt x="29833" y="5340"/>
                </a:lnTo>
                <a:lnTo>
                  <a:pt x="29889" y="5396"/>
                </a:lnTo>
                <a:lnTo>
                  <a:pt x="29944" y="5470"/>
                </a:lnTo>
                <a:lnTo>
                  <a:pt x="29981" y="5562"/>
                </a:lnTo>
                <a:lnTo>
                  <a:pt x="30000" y="5674"/>
                </a:lnTo>
                <a:lnTo>
                  <a:pt x="30000" y="5785"/>
                </a:lnTo>
                <a:lnTo>
                  <a:pt x="30000" y="5896"/>
                </a:lnTo>
                <a:lnTo>
                  <a:pt x="29981" y="6026"/>
                </a:lnTo>
                <a:lnTo>
                  <a:pt x="29944" y="6137"/>
                </a:lnTo>
                <a:lnTo>
                  <a:pt x="29907" y="6248"/>
                </a:lnTo>
                <a:lnTo>
                  <a:pt x="29870" y="6341"/>
                </a:lnTo>
                <a:lnTo>
                  <a:pt x="29481" y="6990"/>
                </a:lnTo>
                <a:lnTo>
                  <a:pt x="29277" y="7361"/>
                </a:lnTo>
                <a:lnTo>
                  <a:pt x="29092" y="7750"/>
                </a:lnTo>
                <a:lnTo>
                  <a:pt x="28906" y="8158"/>
                </a:lnTo>
                <a:lnTo>
                  <a:pt x="28758" y="8585"/>
                </a:lnTo>
                <a:lnTo>
                  <a:pt x="28628" y="9030"/>
                </a:lnTo>
                <a:lnTo>
                  <a:pt x="28535" y="9493"/>
                </a:lnTo>
                <a:lnTo>
                  <a:pt x="28498" y="9716"/>
                </a:lnTo>
                <a:lnTo>
                  <a:pt x="28480" y="9938"/>
                </a:lnTo>
                <a:lnTo>
                  <a:pt x="28480" y="10179"/>
                </a:lnTo>
                <a:lnTo>
                  <a:pt x="28480" y="10420"/>
                </a:lnTo>
                <a:lnTo>
                  <a:pt x="28517" y="10643"/>
                </a:lnTo>
                <a:lnTo>
                  <a:pt x="28554" y="10884"/>
                </a:lnTo>
                <a:lnTo>
                  <a:pt x="28609" y="11125"/>
                </a:lnTo>
                <a:lnTo>
                  <a:pt x="28684" y="11347"/>
                </a:lnTo>
                <a:lnTo>
                  <a:pt x="28776" y="11588"/>
                </a:lnTo>
                <a:lnTo>
                  <a:pt x="28888" y="11811"/>
                </a:lnTo>
                <a:lnTo>
                  <a:pt x="29036" y="12052"/>
                </a:lnTo>
                <a:lnTo>
                  <a:pt x="29184" y="12274"/>
                </a:lnTo>
                <a:lnTo>
                  <a:pt x="29370" y="12497"/>
                </a:lnTo>
                <a:lnTo>
                  <a:pt x="29574" y="12719"/>
                </a:lnTo>
                <a:lnTo>
                  <a:pt x="29796" y="12942"/>
                </a:lnTo>
                <a:lnTo>
                  <a:pt x="30056" y="13164"/>
                </a:lnTo>
                <a:lnTo>
                  <a:pt x="30334" y="13350"/>
                </a:lnTo>
                <a:lnTo>
                  <a:pt x="30612" y="13535"/>
                </a:lnTo>
                <a:lnTo>
                  <a:pt x="30890" y="13702"/>
                </a:lnTo>
                <a:lnTo>
                  <a:pt x="31187" y="13832"/>
                </a:lnTo>
                <a:lnTo>
                  <a:pt x="31483" y="13943"/>
                </a:lnTo>
                <a:lnTo>
                  <a:pt x="31799" y="14036"/>
                </a:lnTo>
                <a:lnTo>
                  <a:pt x="32114" y="14091"/>
                </a:lnTo>
                <a:lnTo>
                  <a:pt x="32410" y="14147"/>
                </a:lnTo>
                <a:lnTo>
                  <a:pt x="32726" y="14165"/>
                </a:lnTo>
                <a:lnTo>
                  <a:pt x="33059" y="14184"/>
                </a:lnTo>
                <a:lnTo>
                  <a:pt x="33374" y="14165"/>
                </a:lnTo>
                <a:lnTo>
                  <a:pt x="33690" y="14128"/>
                </a:lnTo>
                <a:lnTo>
                  <a:pt x="34005" y="14073"/>
                </a:lnTo>
                <a:lnTo>
                  <a:pt x="34320" y="13999"/>
                </a:lnTo>
                <a:lnTo>
                  <a:pt x="34635" y="13906"/>
                </a:lnTo>
                <a:lnTo>
                  <a:pt x="34950" y="13776"/>
                </a:lnTo>
                <a:lnTo>
                  <a:pt x="35266" y="13646"/>
                </a:lnTo>
                <a:lnTo>
                  <a:pt x="35562" y="13498"/>
                </a:lnTo>
                <a:lnTo>
                  <a:pt x="35878" y="13331"/>
                </a:lnTo>
                <a:lnTo>
                  <a:pt x="36174" y="13146"/>
                </a:lnTo>
                <a:lnTo>
                  <a:pt x="36452" y="12942"/>
                </a:lnTo>
                <a:lnTo>
                  <a:pt x="36730" y="12719"/>
                </a:lnTo>
                <a:lnTo>
                  <a:pt x="37009" y="12478"/>
                </a:lnTo>
                <a:lnTo>
                  <a:pt x="37268" y="12219"/>
                </a:lnTo>
                <a:lnTo>
                  <a:pt x="37528" y="11940"/>
                </a:lnTo>
                <a:lnTo>
                  <a:pt x="37769" y="11662"/>
                </a:lnTo>
                <a:lnTo>
                  <a:pt x="38010" y="11347"/>
                </a:lnTo>
                <a:lnTo>
                  <a:pt x="38214" y="11032"/>
                </a:lnTo>
                <a:lnTo>
                  <a:pt x="38436" y="10698"/>
                </a:lnTo>
                <a:lnTo>
                  <a:pt x="38622" y="10346"/>
                </a:lnTo>
                <a:lnTo>
                  <a:pt x="38807" y="9975"/>
                </a:lnTo>
                <a:lnTo>
                  <a:pt x="38974" y="9586"/>
                </a:lnTo>
                <a:lnTo>
                  <a:pt x="38937" y="9475"/>
                </a:lnTo>
                <a:lnTo>
                  <a:pt x="38900" y="9326"/>
                </a:lnTo>
                <a:lnTo>
                  <a:pt x="38863" y="8918"/>
                </a:lnTo>
                <a:lnTo>
                  <a:pt x="38807" y="8418"/>
                </a:lnTo>
                <a:lnTo>
                  <a:pt x="38733" y="7824"/>
                </a:lnTo>
                <a:lnTo>
                  <a:pt x="38622" y="7175"/>
                </a:lnTo>
                <a:lnTo>
                  <a:pt x="38547" y="6823"/>
                </a:lnTo>
                <a:lnTo>
                  <a:pt x="38455" y="6452"/>
                </a:lnTo>
                <a:lnTo>
                  <a:pt x="38362" y="6082"/>
                </a:lnTo>
                <a:lnTo>
                  <a:pt x="38251" y="5711"/>
                </a:lnTo>
                <a:lnTo>
                  <a:pt x="38102" y="5321"/>
                </a:lnTo>
                <a:lnTo>
                  <a:pt x="37954" y="4932"/>
                </a:lnTo>
                <a:lnTo>
                  <a:pt x="37769" y="4543"/>
                </a:lnTo>
                <a:lnTo>
                  <a:pt x="37565" y="4172"/>
                </a:lnTo>
                <a:lnTo>
                  <a:pt x="37342" y="3782"/>
                </a:lnTo>
                <a:lnTo>
                  <a:pt x="37083" y="3412"/>
                </a:lnTo>
                <a:lnTo>
                  <a:pt x="36805" y="3041"/>
                </a:lnTo>
                <a:lnTo>
                  <a:pt x="36489" y="2689"/>
                </a:lnTo>
                <a:lnTo>
                  <a:pt x="36137" y="2336"/>
                </a:lnTo>
                <a:lnTo>
                  <a:pt x="35748" y="2021"/>
                </a:lnTo>
                <a:lnTo>
                  <a:pt x="35321" y="1706"/>
                </a:lnTo>
                <a:lnTo>
                  <a:pt x="34858" y="1409"/>
                </a:lnTo>
                <a:lnTo>
                  <a:pt x="34357" y="1150"/>
                </a:lnTo>
                <a:lnTo>
                  <a:pt x="33819" y="909"/>
                </a:lnTo>
                <a:lnTo>
                  <a:pt x="33245" y="686"/>
                </a:lnTo>
                <a:lnTo>
                  <a:pt x="32614" y="482"/>
                </a:lnTo>
                <a:lnTo>
                  <a:pt x="31928" y="334"/>
                </a:lnTo>
                <a:lnTo>
                  <a:pt x="31205" y="204"/>
                </a:lnTo>
                <a:lnTo>
                  <a:pt x="30371" y="93"/>
                </a:lnTo>
                <a:lnTo>
                  <a:pt x="29574" y="37"/>
                </a:lnTo>
                <a:lnTo>
                  <a:pt x="2879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7" name="Google Shape;2587;p31"/>
          <p:cNvSpPr/>
          <p:nvPr/>
        </p:nvSpPr>
        <p:spPr>
          <a:xfrm>
            <a:off x="8738550" y="1668708"/>
            <a:ext cx="156348" cy="168330"/>
          </a:xfrm>
          <a:custGeom>
            <a:avLst/>
            <a:gdLst/>
            <a:ahLst/>
            <a:cxnLst/>
            <a:rect l="l" t="t" r="r" b="b"/>
            <a:pathLst>
              <a:path w="43071" h="46372" extrusionOk="0">
                <a:moveTo>
                  <a:pt x="22082" y="1"/>
                </a:moveTo>
                <a:lnTo>
                  <a:pt x="22008" y="38"/>
                </a:lnTo>
                <a:lnTo>
                  <a:pt x="21953" y="94"/>
                </a:lnTo>
                <a:lnTo>
                  <a:pt x="21878" y="168"/>
                </a:lnTo>
                <a:lnTo>
                  <a:pt x="21804" y="261"/>
                </a:lnTo>
                <a:lnTo>
                  <a:pt x="21749" y="372"/>
                </a:lnTo>
                <a:lnTo>
                  <a:pt x="21637" y="650"/>
                </a:lnTo>
                <a:lnTo>
                  <a:pt x="21526" y="1002"/>
                </a:lnTo>
                <a:lnTo>
                  <a:pt x="21434" y="1410"/>
                </a:lnTo>
                <a:lnTo>
                  <a:pt x="21341" y="1892"/>
                </a:lnTo>
                <a:lnTo>
                  <a:pt x="21267" y="2411"/>
                </a:lnTo>
                <a:lnTo>
                  <a:pt x="21118" y="3635"/>
                </a:lnTo>
                <a:lnTo>
                  <a:pt x="20989" y="5007"/>
                </a:lnTo>
                <a:lnTo>
                  <a:pt x="20710" y="8122"/>
                </a:lnTo>
                <a:lnTo>
                  <a:pt x="20562" y="9772"/>
                </a:lnTo>
                <a:lnTo>
                  <a:pt x="20377" y="11441"/>
                </a:lnTo>
                <a:lnTo>
                  <a:pt x="20284" y="12275"/>
                </a:lnTo>
                <a:lnTo>
                  <a:pt x="20173" y="13091"/>
                </a:lnTo>
                <a:lnTo>
                  <a:pt x="20043" y="13888"/>
                </a:lnTo>
                <a:lnTo>
                  <a:pt x="19913" y="14667"/>
                </a:lnTo>
                <a:lnTo>
                  <a:pt x="19765" y="15427"/>
                </a:lnTo>
                <a:lnTo>
                  <a:pt x="19598" y="16150"/>
                </a:lnTo>
                <a:lnTo>
                  <a:pt x="19413" y="16836"/>
                </a:lnTo>
                <a:lnTo>
                  <a:pt x="19227" y="17504"/>
                </a:lnTo>
                <a:lnTo>
                  <a:pt x="19005" y="18115"/>
                </a:lnTo>
                <a:lnTo>
                  <a:pt x="18764" y="18672"/>
                </a:lnTo>
                <a:lnTo>
                  <a:pt x="18652" y="18931"/>
                </a:lnTo>
                <a:lnTo>
                  <a:pt x="18523" y="19172"/>
                </a:lnTo>
                <a:lnTo>
                  <a:pt x="18374" y="19413"/>
                </a:lnTo>
                <a:lnTo>
                  <a:pt x="18244" y="19636"/>
                </a:lnTo>
                <a:lnTo>
                  <a:pt x="18078" y="19840"/>
                </a:lnTo>
                <a:lnTo>
                  <a:pt x="17911" y="20025"/>
                </a:lnTo>
                <a:lnTo>
                  <a:pt x="17725" y="20211"/>
                </a:lnTo>
                <a:lnTo>
                  <a:pt x="17521" y="20396"/>
                </a:lnTo>
                <a:lnTo>
                  <a:pt x="17299" y="20563"/>
                </a:lnTo>
                <a:lnTo>
                  <a:pt x="17076" y="20711"/>
                </a:lnTo>
                <a:lnTo>
                  <a:pt x="16835" y="20878"/>
                </a:lnTo>
                <a:lnTo>
                  <a:pt x="16576" y="21008"/>
                </a:lnTo>
                <a:lnTo>
                  <a:pt x="16298" y="21156"/>
                </a:lnTo>
                <a:lnTo>
                  <a:pt x="16020" y="21286"/>
                </a:lnTo>
                <a:lnTo>
                  <a:pt x="15408" y="21508"/>
                </a:lnTo>
                <a:lnTo>
                  <a:pt x="14777" y="21731"/>
                </a:lnTo>
                <a:lnTo>
                  <a:pt x="14091" y="21916"/>
                </a:lnTo>
                <a:lnTo>
                  <a:pt x="13387" y="22083"/>
                </a:lnTo>
                <a:lnTo>
                  <a:pt x="12664" y="22213"/>
                </a:lnTo>
                <a:lnTo>
                  <a:pt x="11903" y="22343"/>
                </a:lnTo>
                <a:lnTo>
                  <a:pt x="11125" y="22435"/>
                </a:lnTo>
                <a:lnTo>
                  <a:pt x="10346" y="22528"/>
                </a:lnTo>
                <a:lnTo>
                  <a:pt x="9567" y="22602"/>
                </a:lnTo>
                <a:lnTo>
                  <a:pt x="7991" y="22732"/>
                </a:lnTo>
                <a:lnTo>
                  <a:pt x="6452" y="22806"/>
                </a:lnTo>
                <a:lnTo>
                  <a:pt x="4988" y="22880"/>
                </a:lnTo>
                <a:lnTo>
                  <a:pt x="3634" y="22955"/>
                </a:lnTo>
                <a:lnTo>
                  <a:pt x="2448" y="23047"/>
                </a:lnTo>
                <a:lnTo>
                  <a:pt x="1910" y="23103"/>
                </a:lnTo>
                <a:lnTo>
                  <a:pt x="1446" y="23177"/>
                </a:lnTo>
                <a:lnTo>
                  <a:pt x="1020" y="23251"/>
                </a:lnTo>
                <a:lnTo>
                  <a:pt x="668" y="23344"/>
                </a:lnTo>
                <a:lnTo>
                  <a:pt x="390" y="23437"/>
                </a:lnTo>
                <a:lnTo>
                  <a:pt x="278" y="23511"/>
                </a:lnTo>
                <a:lnTo>
                  <a:pt x="186" y="23566"/>
                </a:lnTo>
                <a:lnTo>
                  <a:pt x="111" y="23641"/>
                </a:lnTo>
                <a:lnTo>
                  <a:pt x="56" y="23715"/>
                </a:lnTo>
                <a:lnTo>
                  <a:pt x="19" y="23789"/>
                </a:lnTo>
                <a:lnTo>
                  <a:pt x="0" y="23882"/>
                </a:lnTo>
                <a:lnTo>
                  <a:pt x="0" y="23993"/>
                </a:lnTo>
                <a:lnTo>
                  <a:pt x="37" y="24104"/>
                </a:lnTo>
                <a:lnTo>
                  <a:pt x="74" y="24215"/>
                </a:lnTo>
                <a:lnTo>
                  <a:pt x="148" y="24308"/>
                </a:lnTo>
                <a:lnTo>
                  <a:pt x="223" y="24419"/>
                </a:lnTo>
                <a:lnTo>
                  <a:pt x="334" y="24512"/>
                </a:lnTo>
                <a:lnTo>
                  <a:pt x="464" y="24605"/>
                </a:lnTo>
                <a:lnTo>
                  <a:pt x="593" y="24697"/>
                </a:lnTo>
                <a:lnTo>
                  <a:pt x="909" y="24864"/>
                </a:lnTo>
                <a:lnTo>
                  <a:pt x="1298" y="25031"/>
                </a:lnTo>
                <a:lnTo>
                  <a:pt x="1743" y="25180"/>
                </a:lnTo>
                <a:lnTo>
                  <a:pt x="2225" y="25328"/>
                </a:lnTo>
                <a:lnTo>
                  <a:pt x="2763" y="25458"/>
                </a:lnTo>
                <a:lnTo>
                  <a:pt x="3356" y="25587"/>
                </a:lnTo>
                <a:lnTo>
                  <a:pt x="3968" y="25717"/>
                </a:lnTo>
                <a:lnTo>
                  <a:pt x="4617" y="25847"/>
                </a:lnTo>
                <a:lnTo>
                  <a:pt x="6007" y="26070"/>
                </a:lnTo>
                <a:lnTo>
                  <a:pt x="7472" y="26292"/>
                </a:lnTo>
                <a:lnTo>
                  <a:pt x="8993" y="26515"/>
                </a:lnTo>
                <a:lnTo>
                  <a:pt x="10494" y="26737"/>
                </a:lnTo>
                <a:lnTo>
                  <a:pt x="11996" y="26997"/>
                </a:lnTo>
                <a:lnTo>
                  <a:pt x="12701" y="27126"/>
                </a:lnTo>
                <a:lnTo>
                  <a:pt x="13405" y="27256"/>
                </a:lnTo>
                <a:lnTo>
                  <a:pt x="14091" y="27404"/>
                </a:lnTo>
                <a:lnTo>
                  <a:pt x="14722" y="27571"/>
                </a:lnTo>
                <a:lnTo>
                  <a:pt x="15334" y="27738"/>
                </a:lnTo>
                <a:lnTo>
                  <a:pt x="15908" y="27905"/>
                </a:lnTo>
                <a:lnTo>
                  <a:pt x="16427" y="28109"/>
                </a:lnTo>
                <a:lnTo>
                  <a:pt x="16910" y="28294"/>
                </a:lnTo>
                <a:lnTo>
                  <a:pt x="17336" y="28517"/>
                </a:lnTo>
                <a:lnTo>
                  <a:pt x="17521" y="28628"/>
                </a:lnTo>
                <a:lnTo>
                  <a:pt x="17707" y="28739"/>
                </a:lnTo>
                <a:lnTo>
                  <a:pt x="17855" y="28869"/>
                </a:lnTo>
                <a:lnTo>
                  <a:pt x="18022" y="29018"/>
                </a:lnTo>
                <a:lnTo>
                  <a:pt x="18189" y="29184"/>
                </a:lnTo>
                <a:lnTo>
                  <a:pt x="18337" y="29370"/>
                </a:lnTo>
                <a:lnTo>
                  <a:pt x="18486" y="29555"/>
                </a:lnTo>
                <a:lnTo>
                  <a:pt x="18615" y="29759"/>
                </a:lnTo>
                <a:lnTo>
                  <a:pt x="18893" y="30223"/>
                </a:lnTo>
                <a:lnTo>
                  <a:pt x="19134" y="30742"/>
                </a:lnTo>
                <a:lnTo>
                  <a:pt x="19375" y="31317"/>
                </a:lnTo>
                <a:lnTo>
                  <a:pt x="19598" y="31910"/>
                </a:lnTo>
                <a:lnTo>
                  <a:pt x="19802" y="32559"/>
                </a:lnTo>
                <a:lnTo>
                  <a:pt x="19987" y="33245"/>
                </a:lnTo>
                <a:lnTo>
                  <a:pt x="20173" y="33949"/>
                </a:lnTo>
                <a:lnTo>
                  <a:pt x="20340" y="34673"/>
                </a:lnTo>
                <a:lnTo>
                  <a:pt x="20488" y="35433"/>
                </a:lnTo>
                <a:lnTo>
                  <a:pt x="20766" y="36953"/>
                </a:lnTo>
                <a:lnTo>
                  <a:pt x="21026" y="38492"/>
                </a:lnTo>
                <a:lnTo>
                  <a:pt x="21248" y="40012"/>
                </a:lnTo>
                <a:lnTo>
                  <a:pt x="21452" y="41440"/>
                </a:lnTo>
                <a:lnTo>
                  <a:pt x="21656" y="42775"/>
                </a:lnTo>
                <a:lnTo>
                  <a:pt x="21860" y="43962"/>
                </a:lnTo>
                <a:lnTo>
                  <a:pt x="21953" y="44481"/>
                </a:lnTo>
                <a:lnTo>
                  <a:pt x="22045" y="44944"/>
                </a:lnTo>
                <a:lnTo>
                  <a:pt x="22157" y="45352"/>
                </a:lnTo>
                <a:lnTo>
                  <a:pt x="22268" y="45704"/>
                </a:lnTo>
                <a:lnTo>
                  <a:pt x="22379" y="45983"/>
                </a:lnTo>
                <a:lnTo>
                  <a:pt x="22490" y="46205"/>
                </a:lnTo>
                <a:lnTo>
                  <a:pt x="22565" y="46279"/>
                </a:lnTo>
                <a:lnTo>
                  <a:pt x="22620" y="46335"/>
                </a:lnTo>
                <a:lnTo>
                  <a:pt x="22694" y="46372"/>
                </a:lnTo>
                <a:lnTo>
                  <a:pt x="22843" y="46372"/>
                </a:lnTo>
                <a:lnTo>
                  <a:pt x="22935" y="46353"/>
                </a:lnTo>
                <a:lnTo>
                  <a:pt x="23028" y="46316"/>
                </a:lnTo>
                <a:lnTo>
                  <a:pt x="23102" y="46261"/>
                </a:lnTo>
                <a:lnTo>
                  <a:pt x="23176" y="46186"/>
                </a:lnTo>
                <a:lnTo>
                  <a:pt x="23269" y="46094"/>
                </a:lnTo>
                <a:lnTo>
                  <a:pt x="23417" y="45871"/>
                </a:lnTo>
                <a:lnTo>
                  <a:pt x="23566" y="45612"/>
                </a:lnTo>
                <a:lnTo>
                  <a:pt x="23696" y="45278"/>
                </a:lnTo>
                <a:lnTo>
                  <a:pt x="23825" y="44907"/>
                </a:lnTo>
                <a:lnTo>
                  <a:pt x="23937" y="44481"/>
                </a:lnTo>
                <a:lnTo>
                  <a:pt x="24066" y="44017"/>
                </a:lnTo>
                <a:lnTo>
                  <a:pt x="24159" y="43517"/>
                </a:lnTo>
                <a:lnTo>
                  <a:pt x="24382" y="42423"/>
                </a:lnTo>
                <a:lnTo>
                  <a:pt x="24567" y="41199"/>
                </a:lnTo>
                <a:lnTo>
                  <a:pt x="24734" y="39901"/>
                </a:lnTo>
                <a:lnTo>
                  <a:pt x="25068" y="37176"/>
                </a:lnTo>
                <a:lnTo>
                  <a:pt x="25420" y="34432"/>
                </a:lnTo>
                <a:lnTo>
                  <a:pt x="25587" y="33134"/>
                </a:lnTo>
                <a:lnTo>
                  <a:pt x="25791" y="31910"/>
                </a:lnTo>
                <a:lnTo>
                  <a:pt x="25995" y="30797"/>
                </a:lnTo>
                <a:lnTo>
                  <a:pt x="26106" y="30297"/>
                </a:lnTo>
                <a:lnTo>
                  <a:pt x="26217" y="29833"/>
                </a:lnTo>
                <a:lnTo>
                  <a:pt x="26310" y="29537"/>
                </a:lnTo>
                <a:lnTo>
                  <a:pt x="26421" y="29277"/>
                </a:lnTo>
                <a:lnTo>
                  <a:pt x="26551" y="29018"/>
                </a:lnTo>
                <a:lnTo>
                  <a:pt x="26681" y="28758"/>
                </a:lnTo>
                <a:lnTo>
                  <a:pt x="26847" y="28517"/>
                </a:lnTo>
                <a:lnTo>
                  <a:pt x="27033" y="28276"/>
                </a:lnTo>
                <a:lnTo>
                  <a:pt x="27218" y="28053"/>
                </a:lnTo>
                <a:lnTo>
                  <a:pt x="27422" y="27849"/>
                </a:lnTo>
                <a:lnTo>
                  <a:pt x="27645" y="27646"/>
                </a:lnTo>
                <a:lnTo>
                  <a:pt x="27886" y="27442"/>
                </a:lnTo>
                <a:lnTo>
                  <a:pt x="28145" y="27256"/>
                </a:lnTo>
                <a:lnTo>
                  <a:pt x="28405" y="27071"/>
                </a:lnTo>
                <a:lnTo>
                  <a:pt x="28683" y="26904"/>
                </a:lnTo>
                <a:lnTo>
                  <a:pt x="28961" y="26737"/>
                </a:lnTo>
                <a:lnTo>
                  <a:pt x="29573" y="26422"/>
                </a:lnTo>
                <a:lnTo>
                  <a:pt x="30222" y="26144"/>
                </a:lnTo>
                <a:lnTo>
                  <a:pt x="30889" y="25884"/>
                </a:lnTo>
                <a:lnTo>
                  <a:pt x="31594" y="25643"/>
                </a:lnTo>
                <a:lnTo>
                  <a:pt x="32317" y="25439"/>
                </a:lnTo>
                <a:lnTo>
                  <a:pt x="33040" y="25235"/>
                </a:lnTo>
                <a:lnTo>
                  <a:pt x="33800" y="25068"/>
                </a:lnTo>
                <a:lnTo>
                  <a:pt x="34561" y="24920"/>
                </a:lnTo>
                <a:lnTo>
                  <a:pt x="35302" y="24772"/>
                </a:lnTo>
                <a:lnTo>
                  <a:pt x="36804" y="24531"/>
                </a:lnTo>
                <a:lnTo>
                  <a:pt x="38213" y="24327"/>
                </a:lnTo>
                <a:lnTo>
                  <a:pt x="39548" y="24141"/>
                </a:lnTo>
                <a:lnTo>
                  <a:pt x="40716" y="23974"/>
                </a:lnTo>
                <a:lnTo>
                  <a:pt x="41235" y="23900"/>
                </a:lnTo>
                <a:lnTo>
                  <a:pt x="41699" y="23808"/>
                </a:lnTo>
                <a:lnTo>
                  <a:pt x="42107" y="23715"/>
                </a:lnTo>
                <a:lnTo>
                  <a:pt x="42440" y="23604"/>
                </a:lnTo>
                <a:lnTo>
                  <a:pt x="42719" y="23511"/>
                </a:lnTo>
                <a:lnTo>
                  <a:pt x="42830" y="23437"/>
                </a:lnTo>
                <a:lnTo>
                  <a:pt x="42922" y="23381"/>
                </a:lnTo>
                <a:lnTo>
                  <a:pt x="42978" y="23325"/>
                </a:lnTo>
                <a:lnTo>
                  <a:pt x="43034" y="23251"/>
                </a:lnTo>
                <a:lnTo>
                  <a:pt x="43071" y="23177"/>
                </a:lnTo>
                <a:lnTo>
                  <a:pt x="43071" y="23103"/>
                </a:lnTo>
                <a:lnTo>
                  <a:pt x="43052" y="22992"/>
                </a:lnTo>
                <a:lnTo>
                  <a:pt x="43015" y="22862"/>
                </a:lnTo>
                <a:lnTo>
                  <a:pt x="42960" y="22751"/>
                </a:lnTo>
                <a:lnTo>
                  <a:pt x="42885" y="22658"/>
                </a:lnTo>
                <a:lnTo>
                  <a:pt x="42774" y="22547"/>
                </a:lnTo>
                <a:lnTo>
                  <a:pt x="42663" y="22454"/>
                </a:lnTo>
                <a:lnTo>
                  <a:pt x="42533" y="22361"/>
                </a:lnTo>
                <a:lnTo>
                  <a:pt x="42385" y="22269"/>
                </a:lnTo>
                <a:lnTo>
                  <a:pt x="42033" y="22102"/>
                </a:lnTo>
                <a:lnTo>
                  <a:pt x="41625" y="21953"/>
                </a:lnTo>
                <a:lnTo>
                  <a:pt x="41161" y="21824"/>
                </a:lnTo>
                <a:lnTo>
                  <a:pt x="40642" y="21694"/>
                </a:lnTo>
                <a:lnTo>
                  <a:pt x="40086" y="21583"/>
                </a:lnTo>
                <a:lnTo>
                  <a:pt x="39492" y="21490"/>
                </a:lnTo>
                <a:lnTo>
                  <a:pt x="38843" y="21397"/>
                </a:lnTo>
                <a:lnTo>
                  <a:pt x="38176" y="21323"/>
                </a:lnTo>
                <a:lnTo>
                  <a:pt x="36785" y="21175"/>
                </a:lnTo>
                <a:lnTo>
                  <a:pt x="35302" y="21045"/>
                </a:lnTo>
                <a:lnTo>
                  <a:pt x="32354" y="20804"/>
                </a:lnTo>
                <a:lnTo>
                  <a:pt x="30926" y="20656"/>
                </a:lnTo>
                <a:lnTo>
                  <a:pt x="30259" y="20581"/>
                </a:lnTo>
                <a:lnTo>
                  <a:pt x="29610" y="20489"/>
                </a:lnTo>
                <a:lnTo>
                  <a:pt x="28998" y="20396"/>
                </a:lnTo>
                <a:lnTo>
                  <a:pt x="28423" y="20285"/>
                </a:lnTo>
                <a:lnTo>
                  <a:pt x="27886" y="20155"/>
                </a:lnTo>
                <a:lnTo>
                  <a:pt x="27404" y="20025"/>
                </a:lnTo>
                <a:lnTo>
                  <a:pt x="26977" y="19877"/>
                </a:lnTo>
                <a:lnTo>
                  <a:pt x="26606" y="19729"/>
                </a:lnTo>
                <a:lnTo>
                  <a:pt x="26458" y="19636"/>
                </a:lnTo>
                <a:lnTo>
                  <a:pt x="26310" y="19543"/>
                </a:lnTo>
                <a:lnTo>
                  <a:pt x="26180" y="19450"/>
                </a:lnTo>
                <a:lnTo>
                  <a:pt x="26069" y="19339"/>
                </a:lnTo>
                <a:lnTo>
                  <a:pt x="25976" y="19228"/>
                </a:lnTo>
                <a:lnTo>
                  <a:pt x="25883" y="19098"/>
                </a:lnTo>
                <a:lnTo>
                  <a:pt x="25791" y="18931"/>
                </a:lnTo>
                <a:lnTo>
                  <a:pt x="25698" y="18764"/>
                </a:lnTo>
                <a:lnTo>
                  <a:pt x="25513" y="18356"/>
                </a:lnTo>
                <a:lnTo>
                  <a:pt x="25346" y="17874"/>
                </a:lnTo>
                <a:lnTo>
                  <a:pt x="25179" y="17337"/>
                </a:lnTo>
                <a:lnTo>
                  <a:pt x="25030" y="16743"/>
                </a:lnTo>
                <a:lnTo>
                  <a:pt x="24882" y="16094"/>
                </a:lnTo>
                <a:lnTo>
                  <a:pt x="24734" y="15390"/>
                </a:lnTo>
                <a:lnTo>
                  <a:pt x="24604" y="14648"/>
                </a:lnTo>
                <a:lnTo>
                  <a:pt x="24474" y="13888"/>
                </a:lnTo>
                <a:lnTo>
                  <a:pt x="24215" y="12257"/>
                </a:lnTo>
                <a:lnTo>
                  <a:pt x="23992" y="10569"/>
                </a:lnTo>
                <a:lnTo>
                  <a:pt x="23788" y="8845"/>
                </a:lnTo>
                <a:lnTo>
                  <a:pt x="23380" y="5545"/>
                </a:lnTo>
                <a:lnTo>
                  <a:pt x="23195" y="4061"/>
                </a:lnTo>
                <a:lnTo>
                  <a:pt x="22991" y="2726"/>
                </a:lnTo>
                <a:lnTo>
                  <a:pt x="22898" y="2133"/>
                </a:lnTo>
                <a:lnTo>
                  <a:pt x="22806" y="1614"/>
                </a:lnTo>
                <a:lnTo>
                  <a:pt x="22694" y="1150"/>
                </a:lnTo>
                <a:lnTo>
                  <a:pt x="22602" y="761"/>
                </a:lnTo>
                <a:lnTo>
                  <a:pt x="22490" y="427"/>
                </a:lnTo>
                <a:lnTo>
                  <a:pt x="22398" y="205"/>
                </a:lnTo>
                <a:lnTo>
                  <a:pt x="22342" y="112"/>
                </a:lnTo>
                <a:lnTo>
                  <a:pt x="22286" y="57"/>
                </a:lnTo>
                <a:lnTo>
                  <a:pt x="22231" y="19"/>
                </a:lnTo>
                <a:lnTo>
                  <a:pt x="221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8" name="Google Shape;2588;p31"/>
          <p:cNvSpPr/>
          <p:nvPr/>
        </p:nvSpPr>
        <p:spPr>
          <a:xfrm>
            <a:off x="5461950" y="163758"/>
            <a:ext cx="156348" cy="168330"/>
          </a:xfrm>
          <a:custGeom>
            <a:avLst/>
            <a:gdLst/>
            <a:ahLst/>
            <a:cxnLst/>
            <a:rect l="l" t="t" r="r" b="b"/>
            <a:pathLst>
              <a:path w="43071" h="46372" extrusionOk="0">
                <a:moveTo>
                  <a:pt x="22082" y="1"/>
                </a:moveTo>
                <a:lnTo>
                  <a:pt x="22008" y="38"/>
                </a:lnTo>
                <a:lnTo>
                  <a:pt x="21953" y="94"/>
                </a:lnTo>
                <a:lnTo>
                  <a:pt x="21878" y="168"/>
                </a:lnTo>
                <a:lnTo>
                  <a:pt x="21804" y="261"/>
                </a:lnTo>
                <a:lnTo>
                  <a:pt x="21749" y="372"/>
                </a:lnTo>
                <a:lnTo>
                  <a:pt x="21637" y="650"/>
                </a:lnTo>
                <a:lnTo>
                  <a:pt x="21526" y="1002"/>
                </a:lnTo>
                <a:lnTo>
                  <a:pt x="21434" y="1410"/>
                </a:lnTo>
                <a:lnTo>
                  <a:pt x="21341" y="1892"/>
                </a:lnTo>
                <a:lnTo>
                  <a:pt x="21267" y="2411"/>
                </a:lnTo>
                <a:lnTo>
                  <a:pt x="21118" y="3635"/>
                </a:lnTo>
                <a:lnTo>
                  <a:pt x="20989" y="5007"/>
                </a:lnTo>
                <a:lnTo>
                  <a:pt x="20710" y="8122"/>
                </a:lnTo>
                <a:lnTo>
                  <a:pt x="20562" y="9772"/>
                </a:lnTo>
                <a:lnTo>
                  <a:pt x="20377" y="11441"/>
                </a:lnTo>
                <a:lnTo>
                  <a:pt x="20284" y="12275"/>
                </a:lnTo>
                <a:lnTo>
                  <a:pt x="20173" y="13091"/>
                </a:lnTo>
                <a:lnTo>
                  <a:pt x="20043" y="13888"/>
                </a:lnTo>
                <a:lnTo>
                  <a:pt x="19913" y="14667"/>
                </a:lnTo>
                <a:lnTo>
                  <a:pt x="19765" y="15427"/>
                </a:lnTo>
                <a:lnTo>
                  <a:pt x="19598" y="16150"/>
                </a:lnTo>
                <a:lnTo>
                  <a:pt x="19413" y="16836"/>
                </a:lnTo>
                <a:lnTo>
                  <a:pt x="19227" y="17504"/>
                </a:lnTo>
                <a:lnTo>
                  <a:pt x="19005" y="18115"/>
                </a:lnTo>
                <a:lnTo>
                  <a:pt x="18764" y="18672"/>
                </a:lnTo>
                <a:lnTo>
                  <a:pt x="18652" y="18931"/>
                </a:lnTo>
                <a:lnTo>
                  <a:pt x="18523" y="19172"/>
                </a:lnTo>
                <a:lnTo>
                  <a:pt x="18374" y="19413"/>
                </a:lnTo>
                <a:lnTo>
                  <a:pt x="18244" y="19636"/>
                </a:lnTo>
                <a:lnTo>
                  <a:pt x="18078" y="19840"/>
                </a:lnTo>
                <a:lnTo>
                  <a:pt x="17911" y="20025"/>
                </a:lnTo>
                <a:lnTo>
                  <a:pt x="17725" y="20211"/>
                </a:lnTo>
                <a:lnTo>
                  <a:pt x="17521" y="20396"/>
                </a:lnTo>
                <a:lnTo>
                  <a:pt x="17299" y="20563"/>
                </a:lnTo>
                <a:lnTo>
                  <a:pt x="17076" y="20711"/>
                </a:lnTo>
                <a:lnTo>
                  <a:pt x="16835" y="20878"/>
                </a:lnTo>
                <a:lnTo>
                  <a:pt x="16576" y="21008"/>
                </a:lnTo>
                <a:lnTo>
                  <a:pt x="16298" y="21156"/>
                </a:lnTo>
                <a:lnTo>
                  <a:pt x="16020" y="21286"/>
                </a:lnTo>
                <a:lnTo>
                  <a:pt x="15408" y="21508"/>
                </a:lnTo>
                <a:lnTo>
                  <a:pt x="14777" y="21731"/>
                </a:lnTo>
                <a:lnTo>
                  <a:pt x="14091" y="21916"/>
                </a:lnTo>
                <a:lnTo>
                  <a:pt x="13387" y="22083"/>
                </a:lnTo>
                <a:lnTo>
                  <a:pt x="12664" y="22213"/>
                </a:lnTo>
                <a:lnTo>
                  <a:pt x="11903" y="22343"/>
                </a:lnTo>
                <a:lnTo>
                  <a:pt x="11125" y="22435"/>
                </a:lnTo>
                <a:lnTo>
                  <a:pt x="10346" y="22528"/>
                </a:lnTo>
                <a:lnTo>
                  <a:pt x="9567" y="22602"/>
                </a:lnTo>
                <a:lnTo>
                  <a:pt x="7991" y="22732"/>
                </a:lnTo>
                <a:lnTo>
                  <a:pt x="6452" y="22806"/>
                </a:lnTo>
                <a:lnTo>
                  <a:pt x="4988" y="22880"/>
                </a:lnTo>
                <a:lnTo>
                  <a:pt x="3634" y="22955"/>
                </a:lnTo>
                <a:lnTo>
                  <a:pt x="2448" y="23047"/>
                </a:lnTo>
                <a:lnTo>
                  <a:pt x="1910" y="23103"/>
                </a:lnTo>
                <a:lnTo>
                  <a:pt x="1446" y="23177"/>
                </a:lnTo>
                <a:lnTo>
                  <a:pt x="1020" y="23251"/>
                </a:lnTo>
                <a:lnTo>
                  <a:pt x="668" y="23344"/>
                </a:lnTo>
                <a:lnTo>
                  <a:pt x="390" y="23437"/>
                </a:lnTo>
                <a:lnTo>
                  <a:pt x="278" y="23511"/>
                </a:lnTo>
                <a:lnTo>
                  <a:pt x="186" y="23566"/>
                </a:lnTo>
                <a:lnTo>
                  <a:pt x="111" y="23641"/>
                </a:lnTo>
                <a:lnTo>
                  <a:pt x="56" y="23715"/>
                </a:lnTo>
                <a:lnTo>
                  <a:pt x="19" y="23789"/>
                </a:lnTo>
                <a:lnTo>
                  <a:pt x="0" y="23882"/>
                </a:lnTo>
                <a:lnTo>
                  <a:pt x="0" y="23993"/>
                </a:lnTo>
                <a:lnTo>
                  <a:pt x="37" y="24104"/>
                </a:lnTo>
                <a:lnTo>
                  <a:pt x="74" y="24215"/>
                </a:lnTo>
                <a:lnTo>
                  <a:pt x="148" y="24308"/>
                </a:lnTo>
                <a:lnTo>
                  <a:pt x="223" y="24419"/>
                </a:lnTo>
                <a:lnTo>
                  <a:pt x="334" y="24512"/>
                </a:lnTo>
                <a:lnTo>
                  <a:pt x="464" y="24605"/>
                </a:lnTo>
                <a:lnTo>
                  <a:pt x="593" y="24697"/>
                </a:lnTo>
                <a:lnTo>
                  <a:pt x="909" y="24864"/>
                </a:lnTo>
                <a:lnTo>
                  <a:pt x="1298" y="25031"/>
                </a:lnTo>
                <a:lnTo>
                  <a:pt x="1743" y="25180"/>
                </a:lnTo>
                <a:lnTo>
                  <a:pt x="2225" y="25328"/>
                </a:lnTo>
                <a:lnTo>
                  <a:pt x="2763" y="25458"/>
                </a:lnTo>
                <a:lnTo>
                  <a:pt x="3356" y="25587"/>
                </a:lnTo>
                <a:lnTo>
                  <a:pt x="3968" y="25717"/>
                </a:lnTo>
                <a:lnTo>
                  <a:pt x="4617" y="25847"/>
                </a:lnTo>
                <a:lnTo>
                  <a:pt x="6007" y="26070"/>
                </a:lnTo>
                <a:lnTo>
                  <a:pt x="7472" y="26292"/>
                </a:lnTo>
                <a:lnTo>
                  <a:pt x="8993" y="26515"/>
                </a:lnTo>
                <a:lnTo>
                  <a:pt x="10494" y="26737"/>
                </a:lnTo>
                <a:lnTo>
                  <a:pt x="11996" y="26997"/>
                </a:lnTo>
                <a:lnTo>
                  <a:pt x="12701" y="27126"/>
                </a:lnTo>
                <a:lnTo>
                  <a:pt x="13405" y="27256"/>
                </a:lnTo>
                <a:lnTo>
                  <a:pt x="14091" y="27404"/>
                </a:lnTo>
                <a:lnTo>
                  <a:pt x="14722" y="27571"/>
                </a:lnTo>
                <a:lnTo>
                  <a:pt x="15334" y="27738"/>
                </a:lnTo>
                <a:lnTo>
                  <a:pt x="15908" y="27905"/>
                </a:lnTo>
                <a:lnTo>
                  <a:pt x="16427" y="28109"/>
                </a:lnTo>
                <a:lnTo>
                  <a:pt x="16910" y="28294"/>
                </a:lnTo>
                <a:lnTo>
                  <a:pt x="17336" y="28517"/>
                </a:lnTo>
                <a:lnTo>
                  <a:pt x="17521" y="28628"/>
                </a:lnTo>
                <a:lnTo>
                  <a:pt x="17707" y="28739"/>
                </a:lnTo>
                <a:lnTo>
                  <a:pt x="17855" y="28869"/>
                </a:lnTo>
                <a:lnTo>
                  <a:pt x="18022" y="29018"/>
                </a:lnTo>
                <a:lnTo>
                  <a:pt x="18189" y="29184"/>
                </a:lnTo>
                <a:lnTo>
                  <a:pt x="18337" y="29370"/>
                </a:lnTo>
                <a:lnTo>
                  <a:pt x="18486" y="29555"/>
                </a:lnTo>
                <a:lnTo>
                  <a:pt x="18615" y="29759"/>
                </a:lnTo>
                <a:lnTo>
                  <a:pt x="18893" y="30223"/>
                </a:lnTo>
                <a:lnTo>
                  <a:pt x="19134" y="30742"/>
                </a:lnTo>
                <a:lnTo>
                  <a:pt x="19375" y="31317"/>
                </a:lnTo>
                <a:lnTo>
                  <a:pt x="19598" y="31910"/>
                </a:lnTo>
                <a:lnTo>
                  <a:pt x="19802" y="32559"/>
                </a:lnTo>
                <a:lnTo>
                  <a:pt x="19987" y="33245"/>
                </a:lnTo>
                <a:lnTo>
                  <a:pt x="20173" y="33949"/>
                </a:lnTo>
                <a:lnTo>
                  <a:pt x="20340" y="34673"/>
                </a:lnTo>
                <a:lnTo>
                  <a:pt x="20488" y="35433"/>
                </a:lnTo>
                <a:lnTo>
                  <a:pt x="20766" y="36953"/>
                </a:lnTo>
                <a:lnTo>
                  <a:pt x="21026" y="38492"/>
                </a:lnTo>
                <a:lnTo>
                  <a:pt x="21248" y="40012"/>
                </a:lnTo>
                <a:lnTo>
                  <a:pt x="21452" y="41440"/>
                </a:lnTo>
                <a:lnTo>
                  <a:pt x="21656" y="42775"/>
                </a:lnTo>
                <a:lnTo>
                  <a:pt x="21860" y="43962"/>
                </a:lnTo>
                <a:lnTo>
                  <a:pt x="21953" y="44481"/>
                </a:lnTo>
                <a:lnTo>
                  <a:pt x="22045" y="44944"/>
                </a:lnTo>
                <a:lnTo>
                  <a:pt x="22157" y="45352"/>
                </a:lnTo>
                <a:lnTo>
                  <a:pt x="22268" y="45704"/>
                </a:lnTo>
                <a:lnTo>
                  <a:pt x="22379" y="45983"/>
                </a:lnTo>
                <a:lnTo>
                  <a:pt x="22490" y="46205"/>
                </a:lnTo>
                <a:lnTo>
                  <a:pt x="22565" y="46279"/>
                </a:lnTo>
                <a:lnTo>
                  <a:pt x="22620" y="46335"/>
                </a:lnTo>
                <a:lnTo>
                  <a:pt x="22694" y="46372"/>
                </a:lnTo>
                <a:lnTo>
                  <a:pt x="22843" y="46372"/>
                </a:lnTo>
                <a:lnTo>
                  <a:pt x="22935" y="46353"/>
                </a:lnTo>
                <a:lnTo>
                  <a:pt x="23028" y="46316"/>
                </a:lnTo>
                <a:lnTo>
                  <a:pt x="23102" y="46261"/>
                </a:lnTo>
                <a:lnTo>
                  <a:pt x="23176" y="46186"/>
                </a:lnTo>
                <a:lnTo>
                  <a:pt x="23269" y="46094"/>
                </a:lnTo>
                <a:lnTo>
                  <a:pt x="23417" y="45871"/>
                </a:lnTo>
                <a:lnTo>
                  <a:pt x="23566" y="45612"/>
                </a:lnTo>
                <a:lnTo>
                  <a:pt x="23696" y="45278"/>
                </a:lnTo>
                <a:lnTo>
                  <a:pt x="23825" y="44907"/>
                </a:lnTo>
                <a:lnTo>
                  <a:pt x="23937" y="44481"/>
                </a:lnTo>
                <a:lnTo>
                  <a:pt x="24066" y="44017"/>
                </a:lnTo>
                <a:lnTo>
                  <a:pt x="24159" y="43517"/>
                </a:lnTo>
                <a:lnTo>
                  <a:pt x="24382" y="42423"/>
                </a:lnTo>
                <a:lnTo>
                  <a:pt x="24567" y="41199"/>
                </a:lnTo>
                <a:lnTo>
                  <a:pt x="24734" y="39901"/>
                </a:lnTo>
                <a:lnTo>
                  <a:pt x="25068" y="37176"/>
                </a:lnTo>
                <a:lnTo>
                  <a:pt x="25420" y="34432"/>
                </a:lnTo>
                <a:lnTo>
                  <a:pt x="25587" y="33134"/>
                </a:lnTo>
                <a:lnTo>
                  <a:pt x="25791" y="31910"/>
                </a:lnTo>
                <a:lnTo>
                  <a:pt x="25995" y="30797"/>
                </a:lnTo>
                <a:lnTo>
                  <a:pt x="26106" y="30297"/>
                </a:lnTo>
                <a:lnTo>
                  <a:pt x="26217" y="29833"/>
                </a:lnTo>
                <a:lnTo>
                  <a:pt x="26310" y="29537"/>
                </a:lnTo>
                <a:lnTo>
                  <a:pt x="26421" y="29277"/>
                </a:lnTo>
                <a:lnTo>
                  <a:pt x="26551" y="29018"/>
                </a:lnTo>
                <a:lnTo>
                  <a:pt x="26681" y="28758"/>
                </a:lnTo>
                <a:lnTo>
                  <a:pt x="26847" y="28517"/>
                </a:lnTo>
                <a:lnTo>
                  <a:pt x="27033" y="28276"/>
                </a:lnTo>
                <a:lnTo>
                  <a:pt x="27218" y="28053"/>
                </a:lnTo>
                <a:lnTo>
                  <a:pt x="27422" y="27849"/>
                </a:lnTo>
                <a:lnTo>
                  <a:pt x="27645" y="27646"/>
                </a:lnTo>
                <a:lnTo>
                  <a:pt x="27886" y="27442"/>
                </a:lnTo>
                <a:lnTo>
                  <a:pt x="28145" y="27256"/>
                </a:lnTo>
                <a:lnTo>
                  <a:pt x="28405" y="27071"/>
                </a:lnTo>
                <a:lnTo>
                  <a:pt x="28683" y="26904"/>
                </a:lnTo>
                <a:lnTo>
                  <a:pt x="28961" y="26737"/>
                </a:lnTo>
                <a:lnTo>
                  <a:pt x="29573" y="26422"/>
                </a:lnTo>
                <a:lnTo>
                  <a:pt x="30222" y="26144"/>
                </a:lnTo>
                <a:lnTo>
                  <a:pt x="30889" y="25884"/>
                </a:lnTo>
                <a:lnTo>
                  <a:pt x="31594" y="25643"/>
                </a:lnTo>
                <a:lnTo>
                  <a:pt x="32317" y="25439"/>
                </a:lnTo>
                <a:lnTo>
                  <a:pt x="33040" y="25235"/>
                </a:lnTo>
                <a:lnTo>
                  <a:pt x="33800" y="25068"/>
                </a:lnTo>
                <a:lnTo>
                  <a:pt x="34561" y="24920"/>
                </a:lnTo>
                <a:lnTo>
                  <a:pt x="35302" y="24772"/>
                </a:lnTo>
                <a:lnTo>
                  <a:pt x="36804" y="24531"/>
                </a:lnTo>
                <a:lnTo>
                  <a:pt x="38213" y="24327"/>
                </a:lnTo>
                <a:lnTo>
                  <a:pt x="39548" y="24141"/>
                </a:lnTo>
                <a:lnTo>
                  <a:pt x="40716" y="23974"/>
                </a:lnTo>
                <a:lnTo>
                  <a:pt x="41235" y="23900"/>
                </a:lnTo>
                <a:lnTo>
                  <a:pt x="41699" y="23808"/>
                </a:lnTo>
                <a:lnTo>
                  <a:pt x="42107" y="23715"/>
                </a:lnTo>
                <a:lnTo>
                  <a:pt x="42440" y="23604"/>
                </a:lnTo>
                <a:lnTo>
                  <a:pt x="42719" y="23511"/>
                </a:lnTo>
                <a:lnTo>
                  <a:pt x="42830" y="23437"/>
                </a:lnTo>
                <a:lnTo>
                  <a:pt x="42922" y="23381"/>
                </a:lnTo>
                <a:lnTo>
                  <a:pt x="42978" y="23325"/>
                </a:lnTo>
                <a:lnTo>
                  <a:pt x="43034" y="23251"/>
                </a:lnTo>
                <a:lnTo>
                  <a:pt x="43071" y="23177"/>
                </a:lnTo>
                <a:lnTo>
                  <a:pt x="43071" y="23103"/>
                </a:lnTo>
                <a:lnTo>
                  <a:pt x="43052" y="22992"/>
                </a:lnTo>
                <a:lnTo>
                  <a:pt x="43015" y="22862"/>
                </a:lnTo>
                <a:lnTo>
                  <a:pt x="42960" y="22751"/>
                </a:lnTo>
                <a:lnTo>
                  <a:pt x="42885" y="22658"/>
                </a:lnTo>
                <a:lnTo>
                  <a:pt x="42774" y="22547"/>
                </a:lnTo>
                <a:lnTo>
                  <a:pt x="42663" y="22454"/>
                </a:lnTo>
                <a:lnTo>
                  <a:pt x="42533" y="22361"/>
                </a:lnTo>
                <a:lnTo>
                  <a:pt x="42385" y="22269"/>
                </a:lnTo>
                <a:lnTo>
                  <a:pt x="42033" y="22102"/>
                </a:lnTo>
                <a:lnTo>
                  <a:pt x="41625" y="21953"/>
                </a:lnTo>
                <a:lnTo>
                  <a:pt x="41161" y="21824"/>
                </a:lnTo>
                <a:lnTo>
                  <a:pt x="40642" y="21694"/>
                </a:lnTo>
                <a:lnTo>
                  <a:pt x="40086" y="21583"/>
                </a:lnTo>
                <a:lnTo>
                  <a:pt x="39492" y="21490"/>
                </a:lnTo>
                <a:lnTo>
                  <a:pt x="38843" y="21397"/>
                </a:lnTo>
                <a:lnTo>
                  <a:pt x="38176" y="21323"/>
                </a:lnTo>
                <a:lnTo>
                  <a:pt x="36785" y="21175"/>
                </a:lnTo>
                <a:lnTo>
                  <a:pt x="35302" y="21045"/>
                </a:lnTo>
                <a:lnTo>
                  <a:pt x="32354" y="20804"/>
                </a:lnTo>
                <a:lnTo>
                  <a:pt x="30926" y="20656"/>
                </a:lnTo>
                <a:lnTo>
                  <a:pt x="30259" y="20581"/>
                </a:lnTo>
                <a:lnTo>
                  <a:pt x="29610" y="20489"/>
                </a:lnTo>
                <a:lnTo>
                  <a:pt x="28998" y="20396"/>
                </a:lnTo>
                <a:lnTo>
                  <a:pt x="28423" y="20285"/>
                </a:lnTo>
                <a:lnTo>
                  <a:pt x="27886" y="20155"/>
                </a:lnTo>
                <a:lnTo>
                  <a:pt x="27404" y="20025"/>
                </a:lnTo>
                <a:lnTo>
                  <a:pt x="26977" y="19877"/>
                </a:lnTo>
                <a:lnTo>
                  <a:pt x="26606" y="19729"/>
                </a:lnTo>
                <a:lnTo>
                  <a:pt x="26458" y="19636"/>
                </a:lnTo>
                <a:lnTo>
                  <a:pt x="26310" y="19543"/>
                </a:lnTo>
                <a:lnTo>
                  <a:pt x="26180" y="19450"/>
                </a:lnTo>
                <a:lnTo>
                  <a:pt x="26069" y="19339"/>
                </a:lnTo>
                <a:lnTo>
                  <a:pt x="25976" y="19228"/>
                </a:lnTo>
                <a:lnTo>
                  <a:pt x="25883" y="19098"/>
                </a:lnTo>
                <a:lnTo>
                  <a:pt x="25791" y="18931"/>
                </a:lnTo>
                <a:lnTo>
                  <a:pt x="25698" y="18764"/>
                </a:lnTo>
                <a:lnTo>
                  <a:pt x="25513" y="18356"/>
                </a:lnTo>
                <a:lnTo>
                  <a:pt x="25346" y="17874"/>
                </a:lnTo>
                <a:lnTo>
                  <a:pt x="25179" y="17337"/>
                </a:lnTo>
                <a:lnTo>
                  <a:pt x="25030" y="16743"/>
                </a:lnTo>
                <a:lnTo>
                  <a:pt x="24882" y="16094"/>
                </a:lnTo>
                <a:lnTo>
                  <a:pt x="24734" y="15390"/>
                </a:lnTo>
                <a:lnTo>
                  <a:pt x="24604" y="14648"/>
                </a:lnTo>
                <a:lnTo>
                  <a:pt x="24474" y="13888"/>
                </a:lnTo>
                <a:lnTo>
                  <a:pt x="24215" y="12257"/>
                </a:lnTo>
                <a:lnTo>
                  <a:pt x="23992" y="10569"/>
                </a:lnTo>
                <a:lnTo>
                  <a:pt x="23788" y="8845"/>
                </a:lnTo>
                <a:lnTo>
                  <a:pt x="23380" y="5545"/>
                </a:lnTo>
                <a:lnTo>
                  <a:pt x="23195" y="4061"/>
                </a:lnTo>
                <a:lnTo>
                  <a:pt x="22991" y="2726"/>
                </a:lnTo>
                <a:lnTo>
                  <a:pt x="22898" y="2133"/>
                </a:lnTo>
                <a:lnTo>
                  <a:pt x="22806" y="1614"/>
                </a:lnTo>
                <a:lnTo>
                  <a:pt x="22694" y="1150"/>
                </a:lnTo>
                <a:lnTo>
                  <a:pt x="22602" y="761"/>
                </a:lnTo>
                <a:lnTo>
                  <a:pt x="22490" y="427"/>
                </a:lnTo>
                <a:lnTo>
                  <a:pt x="22398" y="205"/>
                </a:lnTo>
                <a:lnTo>
                  <a:pt x="22342" y="112"/>
                </a:lnTo>
                <a:lnTo>
                  <a:pt x="22286" y="57"/>
                </a:lnTo>
                <a:lnTo>
                  <a:pt x="22231" y="19"/>
                </a:lnTo>
                <a:lnTo>
                  <a:pt x="221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89" name="Google Shape;2589;p31"/>
          <p:cNvGrpSpPr/>
          <p:nvPr/>
        </p:nvGrpSpPr>
        <p:grpSpPr>
          <a:xfrm>
            <a:off x="8780220" y="2165551"/>
            <a:ext cx="216102" cy="209587"/>
            <a:chOff x="375445" y="3222151"/>
            <a:chExt cx="216102" cy="209587"/>
          </a:xfrm>
        </p:grpSpPr>
        <p:sp>
          <p:nvSpPr>
            <p:cNvPr id="2590" name="Google Shape;2590;p31"/>
            <p:cNvSpPr/>
            <p:nvPr/>
          </p:nvSpPr>
          <p:spPr>
            <a:xfrm rot="10800000" flipH="1">
              <a:off x="375445" y="3222151"/>
              <a:ext cx="216102" cy="209587"/>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1" name="Google Shape;2591;p31"/>
            <p:cNvSpPr/>
            <p:nvPr/>
          </p:nvSpPr>
          <p:spPr>
            <a:xfrm rot="10800000" flipH="1">
              <a:off x="460336" y="3317643"/>
              <a:ext cx="40522" cy="40292"/>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92" name="Google Shape;2592;p31"/>
          <p:cNvGrpSpPr/>
          <p:nvPr/>
        </p:nvGrpSpPr>
        <p:grpSpPr>
          <a:xfrm>
            <a:off x="8430787" y="3003983"/>
            <a:ext cx="156307" cy="151594"/>
            <a:chOff x="375445" y="3222151"/>
            <a:chExt cx="216102" cy="209587"/>
          </a:xfrm>
        </p:grpSpPr>
        <p:sp>
          <p:nvSpPr>
            <p:cNvPr id="2593" name="Google Shape;2593;p31"/>
            <p:cNvSpPr/>
            <p:nvPr/>
          </p:nvSpPr>
          <p:spPr>
            <a:xfrm rot="10800000" flipH="1">
              <a:off x="375445" y="3222151"/>
              <a:ext cx="216102" cy="209587"/>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4" name="Google Shape;2594;p31"/>
            <p:cNvSpPr/>
            <p:nvPr/>
          </p:nvSpPr>
          <p:spPr>
            <a:xfrm rot="10800000" flipH="1">
              <a:off x="460336" y="3317643"/>
              <a:ext cx="40522" cy="40292"/>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95" name="Google Shape;2595;p31"/>
          <p:cNvGrpSpPr/>
          <p:nvPr/>
        </p:nvGrpSpPr>
        <p:grpSpPr>
          <a:xfrm>
            <a:off x="8734331" y="2677833"/>
            <a:ext cx="156328" cy="151594"/>
            <a:chOff x="375445" y="3222151"/>
            <a:chExt cx="216102" cy="209587"/>
          </a:xfrm>
        </p:grpSpPr>
        <p:sp>
          <p:nvSpPr>
            <p:cNvPr id="2596" name="Google Shape;2596;p31"/>
            <p:cNvSpPr/>
            <p:nvPr/>
          </p:nvSpPr>
          <p:spPr>
            <a:xfrm rot="10800000" flipH="1">
              <a:off x="375445" y="3222151"/>
              <a:ext cx="216102" cy="209587"/>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7" name="Google Shape;2597;p31"/>
            <p:cNvSpPr/>
            <p:nvPr/>
          </p:nvSpPr>
          <p:spPr>
            <a:xfrm rot="10800000" flipH="1">
              <a:off x="460336" y="3317643"/>
              <a:ext cx="40522" cy="40292"/>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pPr defTabSz="685800">
              <a:buClrTx/>
            </a:pPr>
            <a:fld id="{794EFC52-241F-4549-9577-41696983079D}" type="datetimeFigureOut">
              <a:rPr lang="en-US" kern="1200" smtClean="0">
                <a:solidFill>
                  <a:prstClr val="black">
                    <a:tint val="75000"/>
                  </a:prstClr>
                </a:solidFill>
                <a:latin typeface="Calibri" panose="020F0502020204030204"/>
                <a:ea typeface="+mn-ea"/>
                <a:cs typeface="+mn-cs"/>
              </a:rPr>
              <a:pPr defTabSz="685800">
                <a:buClrTx/>
              </a:pPr>
              <a:t>1/19/2022</a:t>
            </a:fld>
            <a:endParaRPr lang="en-US" kern="1200">
              <a:solidFill>
                <a:prstClr val="black">
                  <a:tint val="75000"/>
                </a:prstClr>
              </a:solidFill>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defTabSz="685800">
              <a:buClrTx/>
            </a:pPr>
            <a:fld id="{4ED2423C-1D45-4687-BCEC-3F9E227FA2DC}"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27734185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pPr defTabSz="685800">
              <a:buClrTx/>
            </a:pPr>
            <a:fld id="{794EFC52-241F-4549-9577-41696983079D}" type="datetimeFigureOut">
              <a:rPr lang="en-US" kern="1200" smtClean="0">
                <a:solidFill>
                  <a:prstClr val="black">
                    <a:tint val="75000"/>
                  </a:prstClr>
                </a:solidFill>
                <a:latin typeface="Calibri" panose="020F0502020204030204"/>
                <a:ea typeface="+mn-ea"/>
                <a:cs typeface="+mn-cs"/>
              </a:rPr>
              <a:pPr defTabSz="685800">
                <a:buClrTx/>
              </a:pPr>
              <a:t>1/19/2022</a:t>
            </a:fld>
            <a:endParaRPr lang="en-US" kern="1200">
              <a:solidFill>
                <a:prstClr val="black">
                  <a:tint val="75000"/>
                </a:prstClr>
              </a:solidFill>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defTabSz="685800">
              <a:buClrTx/>
            </a:pPr>
            <a:fld id="{4ED2423C-1D45-4687-BCEC-3F9E227FA2DC}"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220621633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85800">
              <a:buClrTx/>
            </a:pPr>
            <a:fld id="{794EFC52-241F-4549-9577-41696983079D}" type="datetimeFigureOut">
              <a:rPr lang="en-US" kern="1200" smtClean="0">
                <a:solidFill>
                  <a:prstClr val="black">
                    <a:tint val="75000"/>
                  </a:prstClr>
                </a:solidFill>
                <a:latin typeface="Calibri" panose="020F0502020204030204"/>
                <a:ea typeface="+mn-ea"/>
                <a:cs typeface="+mn-cs"/>
              </a:rPr>
              <a:pPr defTabSz="685800">
                <a:buClrTx/>
              </a:pPr>
              <a:t>1/19/2022</a:t>
            </a:fld>
            <a:endParaRPr lang="en-US" kern="1200">
              <a:solidFill>
                <a:prstClr val="black">
                  <a:tint val="75000"/>
                </a:prstClr>
              </a:solidFill>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defTabSz="685800">
              <a:buClrTx/>
            </a:pPr>
            <a:fld id="{4ED2423C-1D45-4687-BCEC-3F9E227FA2DC}"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36611829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1_Title slide">
    <p:spTree>
      <p:nvGrpSpPr>
        <p:cNvPr id="1" name="Shape 8"/>
        <p:cNvGrpSpPr/>
        <p:nvPr/>
      </p:nvGrpSpPr>
      <p:grpSpPr>
        <a:xfrm>
          <a:off x="0" y="0"/>
          <a:ext cx="0" cy="0"/>
          <a:chOff x="0" y="0"/>
          <a:chExt cx="0" cy="0"/>
        </a:xfrm>
      </p:grpSpPr>
      <p:pic>
        <p:nvPicPr>
          <p:cNvPr id="9" name="Google Shape;9;p2"/>
          <p:cNvPicPr preferRelativeResize="0"/>
          <p:nvPr/>
        </p:nvPicPr>
        <p:blipFill>
          <a:blip r:embed="rId2">
            <a:alphaModFix amt="20000"/>
          </a:blip>
          <a:stretch>
            <a:fillRect/>
          </a:stretch>
        </p:blipFill>
        <p:spPr>
          <a:xfrm>
            <a:off x="0" y="0"/>
            <a:ext cx="9144000" cy="5143511"/>
          </a:xfrm>
          <a:prstGeom prst="rect">
            <a:avLst/>
          </a:prstGeom>
          <a:noFill/>
          <a:ln>
            <a:noFill/>
          </a:ln>
        </p:spPr>
      </p:pic>
      <p:sp>
        <p:nvSpPr>
          <p:cNvPr id="10" name="Google Shape;10;p2"/>
          <p:cNvSpPr txBox="1">
            <a:spLocks noGrp="1"/>
          </p:cNvSpPr>
          <p:nvPr>
            <p:ph type="ctrTitle"/>
          </p:nvPr>
        </p:nvSpPr>
        <p:spPr>
          <a:xfrm>
            <a:off x="711150" y="1482746"/>
            <a:ext cx="6350100" cy="1610100"/>
          </a:xfrm>
          <a:prstGeom prst="rect">
            <a:avLst/>
          </a:prstGeom>
        </p:spPr>
        <p:txBody>
          <a:bodyPr spcFirstLastPara="1" wrap="square" lIns="91425" tIns="91425" rIns="91425" bIns="91425" anchor="b" anchorCtr="0">
            <a:noAutofit/>
          </a:bodyPr>
          <a:lstStyle>
            <a:lvl1pPr lvl="0" algn="l">
              <a:lnSpc>
                <a:spcPct val="80000"/>
              </a:lnSpc>
              <a:spcBef>
                <a:spcPts val="0"/>
              </a:spcBef>
              <a:spcAft>
                <a:spcPts val="0"/>
              </a:spcAft>
              <a:buSzPts val="5200"/>
              <a:buNone/>
              <a:defRPr sz="96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1" name="Google Shape;11;p2"/>
          <p:cNvSpPr/>
          <p:nvPr/>
        </p:nvSpPr>
        <p:spPr>
          <a:xfrm>
            <a:off x="1375521" y="173453"/>
            <a:ext cx="194681" cy="209601"/>
          </a:xfrm>
          <a:custGeom>
            <a:avLst/>
            <a:gdLst/>
            <a:ahLst/>
            <a:cxnLst/>
            <a:rect l="l" t="t" r="r" b="b"/>
            <a:pathLst>
              <a:path w="43071" h="46372" extrusionOk="0">
                <a:moveTo>
                  <a:pt x="22082" y="1"/>
                </a:moveTo>
                <a:lnTo>
                  <a:pt x="22008" y="38"/>
                </a:lnTo>
                <a:lnTo>
                  <a:pt x="21953" y="94"/>
                </a:lnTo>
                <a:lnTo>
                  <a:pt x="21878" y="168"/>
                </a:lnTo>
                <a:lnTo>
                  <a:pt x="21804" y="261"/>
                </a:lnTo>
                <a:lnTo>
                  <a:pt x="21749" y="372"/>
                </a:lnTo>
                <a:lnTo>
                  <a:pt x="21637" y="650"/>
                </a:lnTo>
                <a:lnTo>
                  <a:pt x="21526" y="1002"/>
                </a:lnTo>
                <a:lnTo>
                  <a:pt x="21434" y="1410"/>
                </a:lnTo>
                <a:lnTo>
                  <a:pt x="21341" y="1892"/>
                </a:lnTo>
                <a:lnTo>
                  <a:pt x="21267" y="2411"/>
                </a:lnTo>
                <a:lnTo>
                  <a:pt x="21118" y="3635"/>
                </a:lnTo>
                <a:lnTo>
                  <a:pt x="20989" y="5007"/>
                </a:lnTo>
                <a:lnTo>
                  <a:pt x="20710" y="8122"/>
                </a:lnTo>
                <a:lnTo>
                  <a:pt x="20562" y="9772"/>
                </a:lnTo>
                <a:lnTo>
                  <a:pt x="20377" y="11441"/>
                </a:lnTo>
                <a:lnTo>
                  <a:pt x="20284" y="12275"/>
                </a:lnTo>
                <a:lnTo>
                  <a:pt x="20173" y="13091"/>
                </a:lnTo>
                <a:lnTo>
                  <a:pt x="20043" y="13888"/>
                </a:lnTo>
                <a:lnTo>
                  <a:pt x="19913" y="14667"/>
                </a:lnTo>
                <a:lnTo>
                  <a:pt x="19765" y="15427"/>
                </a:lnTo>
                <a:lnTo>
                  <a:pt x="19598" y="16150"/>
                </a:lnTo>
                <a:lnTo>
                  <a:pt x="19413" y="16836"/>
                </a:lnTo>
                <a:lnTo>
                  <a:pt x="19227" y="17504"/>
                </a:lnTo>
                <a:lnTo>
                  <a:pt x="19005" y="18115"/>
                </a:lnTo>
                <a:lnTo>
                  <a:pt x="18764" y="18672"/>
                </a:lnTo>
                <a:lnTo>
                  <a:pt x="18652" y="18931"/>
                </a:lnTo>
                <a:lnTo>
                  <a:pt x="18523" y="19172"/>
                </a:lnTo>
                <a:lnTo>
                  <a:pt x="18374" y="19413"/>
                </a:lnTo>
                <a:lnTo>
                  <a:pt x="18244" y="19636"/>
                </a:lnTo>
                <a:lnTo>
                  <a:pt x="18078" y="19840"/>
                </a:lnTo>
                <a:lnTo>
                  <a:pt x="17911" y="20025"/>
                </a:lnTo>
                <a:lnTo>
                  <a:pt x="17725" y="20211"/>
                </a:lnTo>
                <a:lnTo>
                  <a:pt x="17521" y="20396"/>
                </a:lnTo>
                <a:lnTo>
                  <a:pt x="17299" y="20563"/>
                </a:lnTo>
                <a:lnTo>
                  <a:pt x="17076" y="20711"/>
                </a:lnTo>
                <a:lnTo>
                  <a:pt x="16835" y="20878"/>
                </a:lnTo>
                <a:lnTo>
                  <a:pt x="16576" y="21008"/>
                </a:lnTo>
                <a:lnTo>
                  <a:pt x="16298" y="21156"/>
                </a:lnTo>
                <a:lnTo>
                  <a:pt x="16020" y="21286"/>
                </a:lnTo>
                <a:lnTo>
                  <a:pt x="15408" y="21508"/>
                </a:lnTo>
                <a:lnTo>
                  <a:pt x="14777" y="21731"/>
                </a:lnTo>
                <a:lnTo>
                  <a:pt x="14091" y="21916"/>
                </a:lnTo>
                <a:lnTo>
                  <a:pt x="13387" y="22083"/>
                </a:lnTo>
                <a:lnTo>
                  <a:pt x="12664" y="22213"/>
                </a:lnTo>
                <a:lnTo>
                  <a:pt x="11903" y="22343"/>
                </a:lnTo>
                <a:lnTo>
                  <a:pt x="11125" y="22435"/>
                </a:lnTo>
                <a:lnTo>
                  <a:pt x="10346" y="22528"/>
                </a:lnTo>
                <a:lnTo>
                  <a:pt x="9567" y="22602"/>
                </a:lnTo>
                <a:lnTo>
                  <a:pt x="7991" y="22732"/>
                </a:lnTo>
                <a:lnTo>
                  <a:pt x="6452" y="22806"/>
                </a:lnTo>
                <a:lnTo>
                  <a:pt x="4988" y="22880"/>
                </a:lnTo>
                <a:lnTo>
                  <a:pt x="3634" y="22955"/>
                </a:lnTo>
                <a:lnTo>
                  <a:pt x="2448" y="23047"/>
                </a:lnTo>
                <a:lnTo>
                  <a:pt x="1910" y="23103"/>
                </a:lnTo>
                <a:lnTo>
                  <a:pt x="1446" y="23177"/>
                </a:lnTo>
                <a:lnTo>
                  <a:pt x="1020" y="23251"/>
                </a:lnTo>
                <a:lnTo>
                  <a:pt x="668" y="23344"/>
                </a:lnTo>
                <a:lnTo>
                  <a:pt x="390" y="23437"/>
                </a:lnTo>
                <a:lnTo>
                  <a:pt x="278" y="23511"/>
                </a:lnTo>
                <a:lnTo>
                  <a:pt x="186" y="23566"/>
                </a:lnTo>
                <a:lnTo>
                  <a:pt x="111" y="23641"/>
                </a:lnTo>
                <a:lnTo>
                  <a:pt x="56" y="23715"/>
                </a:lnTo>
                <a:lnTo>
                  <a:pt x="19" y="23789"/>
                </a:lnTo>
                <a:lnTo>
                  <a:pt x="0" y="23882"/>
                </a:lnTo>
                <a:lnTo>
                  <a:pt x="0" y="23993"/>
                </a:lnTo>
                <a:lnTo>
                  <a:pt x="37" y="24104"/>
                </a:lnTo>
                <a:lnTo>
                  <a:pt x="74" y="24215"/>
                </a:lnTo>
                <a:lnTo>
                  <a:pt x="148" y="24308"/>
                </a:lnTo>
                <a:lnTo>
                  <a:pt x="223" y="24419"/>
                </a:lnTo>
                <a:lnTo>
                  <a:pt x="334" y="24512"/>
                </a:lnTo>
                <a:lnTo>
                  <a:pt x="464" y="24605"/>
                </a:lnTo>
                <a:lnTo>
                  <a:pt x="593" y="24697"/>
                </a:lnTo>
                <a:lnTo>
                  <a:pt x="909" y="24864"/>
                </a:lnTo>
                <a:lnTo>
                  <a:pt x="1298" y="25031"/>
                </a:lnTo>
                <a:lnTo>
                  <a:pt x="1743" y="25180"/>
                </a:lnTo>
                <a:lnTo>
                  <a:pt x="2225" y="25328"/>
                </a:lnTo>
                <a:lnTo>
                  <a:pt x="2763" y="25458"/>
                </a:lnTo>
                <a:lnTo>
                  <a:pt x="3356" y="25587"/>
                </a:lnTo>
                <a:lnTo>
                  <a:pt x="3968" y="25717"/>
                </a:lnTo>
                <a:lnTo>
                  <a:pt x="4617" y="25847"/>
                </a:lnTo>
                <a:lnTo>
                  <a:pt x="6007" y="26070"/>
                </a:lnTo>
                <a:lnTo>
                  <a:pt x="7472" y="26292"/>
                </a:lnTo>
                <a:lnTo>
                  <a:pt x="8993" y="26515"/>
                </a:lnTo>
                <a:lnTo>
                  <a:pt x="10494" y="26737"/>
                </a:lnTo>
                <a:lnTo>
                  <a:pt x="11996" y="26997"/>
                </a:lnTo>
                <a:lnTo>
                  <a:pt x="12701" y="27126"/>
                </a:lnTo>
                <a:lnTo>
                  <a:pt x="13405" y="27256"/>
                </a:lnTo>
                <a:lnTo>
                  <a:pt x="14091" y="27404"/>
                </a:lnTo>
                <a:lnTo>
                  <a:pt x="14722" y="27571"/>
                </a:lnTo>
                <a:lnTo>
                  <a:pt x="15334" y="27738"/>
                </a:lnTo>
                <a:lnTo>
                  <a:pt x="15908" y="27905"/>
                </a:lnTo>
                <a:lnTo>
                  <a:pt x="16427" y="28109"/>
                </a:lnTo>
                <a:lnTo>
                  <a:pt x="16910" y="28294"/>
                </a:lnTo>
                <a:lnTo>
                  <a:pt x="17336" y="28517"/>
                </a:lnTo>
                <a:lnTo>
                  <a:pt x="17521" y="28628"/>
                </a:lnTo>
                <a:lnTo>
                  <a:pt x="17707" y="28739"/>
                </a:lnTo>
                <a:lnTo>
                  <a:pt x="17855" y="28869"/>
                </a:lnTo>
                <a:lnTo>
                  <a:pt x="18022" y="29018"/>
                </a:lnTo>
                <a:lnTo>
                  <a:pt x="18189" y="29184"/>
                </a:lnTo>
                <a:lnTo>
                  <a:pt x="18337" y="29370"/>
                </a:lnTo>
                <a:lnTo>
                  <a:pt x="18486" y="29555"/>
                </a:lnTo>
                <a:lnTo>
                  <a:pt x="18615" y="29759"/>
                </a:lnTo>
                <a:lnTo>
                  <a:pt x="18893" y="30223"/>
                </a:lnTo>
                <a:lnTo>
                  <a:pt x="19134" y="30742"/>
                </a:lnTo>
                <a:lnTo>
                  <a:pt x="19375" y="31317"/>
                </a:lnTo>
                <a:lnTo>
                  <a:pt x="19598" y="31910"/>
                </a:lnTo>
                <a:lnTo>
                  <a:pt x="19802" y="32559"/>
                </a:lnTo>
                <a:lnTo>
                  <a:pt x="19987" y="33245"/>
                </a:lnTo>
                <a:lnTo>
                  <a:pt x="20173" y="33949"/>
                </a:lnTo>
                <a:lnTo>
                  <a:pt x="20340" y="34673"/>
                </a:lnTo>
                <a:lnTo>
                  <a:pt x="20488" y="35433"/>
                </a:lnTo>
                <a:lnTo>
                  <a:pt x="20766" y="36953"/>
                </a:lnTo>
                <a:lnTo>
                  <a:pt x="21026" y="38492"/>
                </a:lnTo>
                <a:lnTo>
                  <a:pt x="21248" y="40012"/>
                </a:lnTo>
                <a:lnTo>
                  <a:pt x="21452" y="41440"/>
                </a:lnTo>
                <a:lnTo>
                  <a:pt x="21656" y="42775"/>
                </a:lnTo>
                <a:lnTo>
                  <a:pt x="21860" y="43962"/>
                </a:lnTo>
                <a:lnTo>
                  <a:pt x="21953" y="44481"/>
                </a:lnTo>
                <a:lnTo>
                  <a:pt x="22045" y="44944"/>
                </a:lnTo>
                <a:lnTo>
                  <a:pt x="22157" y="45352"/>
                </a:lnTo>
                <a:lnTo>
                  <a:pt x="22268" y="45704"/>
                </a:lnTo>
                <a:lnTo>
                  <a:pt x="22379" y="45983"/>
                </a:lnTo>
                <a:lnTo>
                  <a:pt x="22490" y="46205"/>
                </a:lnTo>
                <a:lnTo>
                  <a:pt x="22565" y="46279"/>
                </a:lnTo>
                <a:lnTo>
                  <a:pt x="22620" y="46335"/>
                </a:lnTo>
                <a:lnTo>
                  <a:pt x="22694" y="46372"/>
                </a:lnTo>
                <a:lnTo>
                  <a:pt x="22843" y="46372"/>
                </a:lnTo>
                <a:lnTo>
                  <a:pt x="22935" y="46353"/>
                </a:lnTo>
                <a:lnTo>
                  <a:pt x="23028" y="46316"/>
                </a:lnTo>
                <a:lnTo>
                  <a:pt x="23102" y="46261"/>
                </a:lnTo>
                <a:lnTo>
                  <a:pt x="23176" y="46186"/>
                </a:lnTo>
                <a:lnTo>
                  <a:pt x="23269" y="46094"/>
                </a:lnTo>
                <a:lnTo>
                  <a:pt x="23417" y="45871"/>
                </a:lnTo>
                <a:lnTo>
                  <a:pt x="23566" y="45612"/>
                </a:lnTo>
                <a:lnTo>
                  <a:pt x="23696" y="45278"/>
                </a:lnTo>
                <a:lnTo>
                  <a:pt x="23825" y="44907"/>
                </a:lnTo>
                <a:lnTo>
                  <a:pt x="23937" y="44481"/>
                </a:lnTo>
                <a:lnTo>
                  <a:pt x="24066" y="44017"/>
                </a:lnTo>
                <a:lnTo>
                  <a:pt x="24159" y="43517"/>
                </a:lnTo>
                <a:lnTo>
                  <a:pt x="24382" y="42423"/>
                </a:lnTo>
                <a:lnTo>
                  <a:pt x="24567" y="41199"/>
                </a:lnTo>
                <a:lnTo>
                  <a:pt x="24734" y="39901"/>
                </a:lnTo>
                <a:lnTo>
                  <a:pt x="25068" y="37176"/>
                </a:lnTo>
                <a:lnTo>
                  <a:pt x="25420" y="34432"/>
                </a:lnTo>
                <a:lnTo>
                  <a:pt x="25587" y="33134"/>
                </a:lnTo>
                <a:lnTo>
                  <a:pt x="25791" y="31910"/>
                </a:lnTo>
                <a:lnTo>
                  <a:pt x="25995" y="30797"/>
                </a:lnTo>
                <a:lnTo>
                  <a:pt x="26106" y="30297"/>
                </a:lnTo>
                <a:lnTo>
                  <a:pt x="26217" y="29833"/>
                </a:lnTo>
                <a:lnTo>
                  <a:pt x="26310" y="29537"/>
                </a:lnTo>
                <a:lnTo>
                  <a:pt x="26421" y="29277"/>
                </a:lnTo>
                <a:lnTo>
                  <a:pt x="26551" y="29018"/>
                </a:lnTo>
                <a:lnTo>
                  <a:pt x="26681" y="28758"/>
                </a:lnTo>
                <a:lnTo>
                  <a:pt x="26847" y="28517"/>
                </a:lnTo>
                <a:lnTo>
                  <a:pt x="27033" y="28276"/>
                </a:lnTo>
                <a:lnTo>
                  <a:pt x="27218" y="28053"/>
                </a:lnTo>
                <a:lnTo>
                  <a:pt x="27422" y="27849"/>
                </a:lnTo>
                <a:lnTo>
                  <a:pt x="27645" y="27646"/>
                </a:lnTo>
                <a:lnTo>
                  <a:pt x="27886" y="27442"/>
                </a:lnTo>
                <a:lnTo>
                  <a:pt x="28145" y="27256"/>
                </a:lnTo>
                <a:lnTo>
                  <a:pt x="28405" y="27071"/>
                </a:lnTo>
                <a:lnTo>
                  <a:pt x="28683" y="26904"/>
                </a:lnTo>
                <a:lnTo>
                  <a:pt x="28961" y="26737"/>
                </a:lnTo>
                <a:lnTo>
                  <a:pt x="29573" y="26422"/>
                </a:lnTo>
                <a:lnTo>
                  <a:pt x="30222" y="26144"/>
                </a:lnTo>
                <a:lnTo>
                  <a:pt x="30889" y="25884"/>
                </a:lnTo>
                <a:lnTo>
                  <a:pt x="31594" y="25643"/>
                </a:lnTo>
                <a:lnTo>
                  <a:pt x="32317" y="25439"/>
                </a:lnTo>
                <a:lnTo>
                  <a:pt x="33040" y="25235"/>
                </a:lnTo>
                <a:lnTo>
                  <a:pt x="33800" y="25068"/>
                </a:lnTo>
                <a:lnTo>
                  <a:pt x="34561" y="24920"/>
                </a:lnTo>
                <a:lnTo>
                  <a:pt x="35302" y="24772"/>
                </a:lnTo>
                <a:lnTo>
                  <a:pt x="36804" y="24531"/>
                </a:lnTo>
                <a:lnTo>
                  <a:pt x="38213" y="24327"/>
                </a:lnTo>
                <a:lnTo>
                  <a:pt x="39548" y="24141"/>
                </a:lnTo>
                <a:lnTo>
                  <a:pt x="40716" y="23974"/>
                </a:lnTo>
                <a:lnTo>
                  <a:pt x="41235" y="23900"/>
                </a:lnTo>
                <a:lnTo>
                  <a:pt x="41699" y="23808"/>
                </a:lnTo>
                <a:lnTo>
                  <a:pt x="42107" y="23715"/>
                </a:lnTo>
                <a:lnTo>
                  <a:pt x="42440" y="23604"/>
                </a:lnTo>
                <a:lnTo>
                  <a:pt x="42719" y="23511"/>
                </a:lnTo>
                <a:lnTo>
                  <a:pt x="42830" y="23437"/>
                </a:lnTo>
                <a:lnTo>
                  <a:pt x="42922" y="23381"/>
                </a:lnTo>
                <a:lnTo>
                  <a:pt x="42978" y="23325"/>
                </a:lnTo>
                <a:lnTo>
                  <a:pt x="43034" y="23251"/>
                </a:lnTo>
                <a:lnTo>
                  <a:pt x="43071" y="23177"/>
                </a:lnTo>
                <a:lnTo>
                  <a:pt x="43071" y="23103"/>
                </a:lnTo>
                <a:lnTo>
                  <a:pt x="43052" y="22992"/>
                </a:lnTo>
                <a:lnTo>
                  <a:pt x="43015" y="22862"/>
                </a:lnTo>
                <a:lnTo>
                  <a:pt x="42960" y="22751"/>
                </a:lnTo>
                <a:lnTo>
                  <a:pt x="42885" y="22658"/>
                </a:lnTo>
                <a:lnTo>
                  <a:pt x="42774" y="22547"/>
                </a:lnTo>
                <a:lnTo>
                  <a:pt x="42663" y="22454"/>
                </a:lnTo>
                <a:lnTo>
                  <a:pt x="42533" y="22361"/>
                </a:lnTo>
                <a:lnTo>
                  <a:pt x="42385" y="22269"/>
                </a:lnTo>
                <a:lnTo>
                  <a:pt x="42033" y="22102"/>
                </a:lnTo>
                <a:lnTo>
                  <a:pt x="41625" y="21953"/>
                </a:lnTo>
                <a:lnTo>
                  <a:pt x="41161" y="21824"/>
                </a:lnTo>
                <a:lnTo>
                  <a:pt x="40642" y="21694"/>
                </a:lnTo>
                <a:lnTo>
                  <a:pt x="40086" y="21583"/>
                </a:lnTo>
                <a:lnTo>
                  <a:pt x="39492" y="21490"/>
                </a:lnTo>
                <a:lnTo>
                  <a:pt x="38843" y="21397"/>
                </a:lnTo>
                <a:lnTo>
                  <a:pt x="38176" y="21323"/>
                </a:lnTo>
                <a:lnTo>
                  <a:pt x="36785" y="21175"/>
                </a:lnTo>
                <a:lnTo>
                  <a:pt x="35302" y="21045"/>
                </a:lnTo>
                <a:lnTo>
                  <a:pt x="32354" y="20804"/>
                </a:lnTo>
                <a:lnTo>
                  <a:pt x="30926" y="20656"/>
                </a:lnTo>
                <a:lnTo>
                  <a:pt x="30259" y="20581"/>
                </a:lnTo>
                <a:lnTo>
                  <a:pt x="29610" y="20489"/>
                </a:lnTo>
                <a:lnTo>
                  <a:pt x="28998" y="20396"/>
                </a:lnTo>
                <a:lnTo>
                  <a:pt x="28423" y="20285"/>
                </a:lnTo>
                <a:lnTo>
                  <a:pt x="27886" y="20155"/>
                </a:lnTo>
                <a:lnTo>
                  <a:pt x="27404" y="20025"/>
                </a:lnTo>
                <a:lnTo>
                  <a:pt x="26977" y="19877"/>
                </a:lnTo>
                <a:lnTo>
                  <a:pt x="26606" y="19729"/>
                </a:lnTo>
                <a:lnTo>
                  <a:pt x="26458" y="19636"/>
                </a:lnTo>
                <a:lnTo>
                  <a:pt x="26310" y="19543"/>
                </a:lnTo>
                <a:lnTo>
                  <a:pt x="26180" y="19450"/>
                </a:lnTo>
                <a:lnTo>
                  <a:pt x="26069" y="19339"/>
                </a:lnTo>
                <a:lnTo>
                  <a:pt x="25976" y="19228"/>
                </a:lnTo>
                <a:lnTo>
                  <a:pt x="25883" y="19098"/>
                </a:lnTo>
                <a:lnTo>
                  <a:pt x="25791" y="18931"/>
                </a:lnTo>
                <a:lnTo>
                  <a:pt x="25698" y="18764"/>
                </a:lnTo>
                <a:lnTo>
                  <a:pt x="25513" y="18356"/>
                </a:lnTo>
                <a:lnTo>
                  <a:pt x="25346" y="17874"/>
                </a:lnTo>
                <a:lnTo>
                  <a:pt x="25179" y="17337"/>
                </a:lnTo>
                <a:lnTo>
                  <a:pt x="25030" y="16743"/>
                </a:lnTo>
                <a:lnTo>
                  <a:pt x="24882" y="16094"/>
                </a:lnTo>
                <a:lnTo>
                  <a:pt x="24734" y="15390"/>
                </a:lnTo>
                <a:lnTo>
                  <a:pt x="24604" y="14648"/>
                </a:lnTo>
                <a:lnTo>
                  <a:pt x="24474" y="13888"/>
                </a:lnTo>
                <a:lnTo>
                  <a:pt x="24215" y="12257"/>
                </a:lnTo>
                <a:lnTo>
                  <a:pt x="23992" y="10569"/>
                </a:lnTo>
                <a:lnTo>
                  <a:pt x="23788" y="8845"/>
                </a:lnTo>
                <a:lnTo>
                  <a:pt x="23380" y="5545"/>
                </a:lnTo>
                <a:lnTo>
                  <a:pt x="23195" y="4061"/>
                </a:lnTo>
                <a:lnTo>
                  <a:pt x="22991" y="2726"/>
                </a:lnTo>
                <a:lnTo>
                  <a:pt x="22898" y="2133"/>
                </a:lnTo>
                <a:lnTo>
                  <a:pt x="22806" y="1614"/>
                </a:lnTo>
                <a:lnTo>
                  <a:pt x="22694" y="1150"/>
                </a:lnTo>
                <a:lnTo>
                  <a:pt x="22602" y="761"/>
                </a:lnTo>
                <a:lnTo>
                  <a:pt x="22490" y="427"/>
                </a:lnTo>
                <a:lnTo>
                  <a:pt x="22398" y="205"/>
                </a:lnTo>
                <a:lnTo>
                  <a:pt x="22342" y="112"/>
                </a:lnTo>
                <a:lnTo>
                  <a:pt x="22286" y="57"/>
                </a:lnTo>
                <a:lnTo>
                  <a:pt x="22231" y="19"/>
                </a:lnTo>
                <a:lnTo>
                  <a:pt x="221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3820800" y="202000"/>
            <a:ext cx="283192" cy="304896"/>
          </a:xfrm>
          <a:custGeom>
            <a:avLst/>
            <a:gdLst/>
            <a:ahLst/>
            <a:cxnLst/>
            <a:rect l="l" t="t" r="r" b="b"/>
            <a:pathLst>
              <a:path w="43071" h="46372" extrusionOk="0">
                <a:moveTo>
                  <a:pt x="22082" y="1"/>
                </a:moveTo>
                <a:lnTo>
                  <a:pt x="22008" y="38"/>
                </a:lnTo>
                <a:lnTo>
                  <a:pt x="21953" y="94"/>
                </a:lnTo>
                <a:lnTo>
                  <a:pt x="21878" y="168"/>
                </a:lnTo>
                <a:lnTo>
                  <a:pt x="21804" y="261"/>
                </a:lnTo>
                <a:lnTo>
                  <a:pt x="21749" y="372"/>
                </a:lnTo>
                <a:lnTo>
                  <a:pt x="21637" y="650"/>
                </a:lnTo>
                <a:lnTo>
                  <a:pt x="21526" y="1002"/>
                </a:lnTo>
                <a:lnTo>
                  <a:pt x="21434" y="1410"/>
                </a:lnTo>
                <a:lnTo>
                  <a:pt x="21341" y="1892"/>
                </a:lnTo>
                <a:lnTo>
                  <a:pt x="21267" y="2411"/>
                </a:lnTo>
                <a:lnTo>
                  <a:pt x="21118" y="3635"/>
                </a:lnTo>
                <a:lnTo>
                  <a:pt x="20989" y="5007"/>
                </a:lnTo>
                <a:lnTo>
                  <a:pt x="20710" y="8122"/>
                </a:lnTo>
                <a:lnTo>
                  <a:pt x="20562" y="9772"/>
                </a:lnTo>
                <a:lnTo>
                  <a:pt x="20377" y="11441"/>
                </a:lnTo>
                <a:lnTo>
                  <a:pt x="20284" y="12275"/>
                </a:lnTo>
                <a:lnTo>
                  <a:pt x="20173" y="13091"/>
                </a:lnTo>
                <a:lnTo>
                  <a:pt x="20043" y="13888"/>
                </a:lnTo>
                <a:lnTo>
                  <a:pt x="19913" y="14667"/>
                </a:lnTo>
                <a:lnTo>
                  <a:pt x="19765" y="15427"/>
                </a:lnTo>
                <a:lnTo>
                  <a:pt x="19598" y="16150"/>
                </a:lnTo>
                <a:lnTo>
                  <a:pt x="19413" y="16836"/>
                </a:lnTo>
                <a:lnTo>
                  <a:pt x="19227" y="17504"/>
                </a:lnTo>
                <a:lnTo>
                  <a:pt x="19005" y="18115"/>
                </a:lnTo>
                <a:lnTo>
                  <a:pt x="18764" y="18672"/>
                </a:lnTo>
                <a:lnTo>
                  <a:pt x="18652" y="18931"/>
                </a:lnTo>
                <a:lnTo>
                  <a:pt x="18523" y="19172"/>
                </a:lnTo>
                <a:lnTo>
                  <a:pt x="18374" y="19413"/>
                </a:lnTo>
                <a:lnTo>
                  <a:pt x="18244" y="19636"/>
                </a:lnTo>
                <a:lnTo>
                  <a:pt x="18078" y="19840"/>
                </a:lnTo>
                <a:lnTo>
                  <a:pt x="17911" y="20025"/>
                </a:lnTo>
                <a:lnTo>
                  <a:pt x="17725" y="20211"/>
                </a:lnTo>
                <a:lnTo>
                  <a:pt x="17521" y="20396"/>
                </a:lnTo>
                <a:lnTo>
                  <a:pt x="17299" y="20563"/>
                </a:lnTo>
                <a:lnTo>
                  <a:pt x="17076" y="20711"/>
                </a:lnTo>
                <a:lnTo>
                  <a:pt x="16835" y="20878"/>
                </a:lnTo>
                <a:lnTo>
                  <a:pt x="16576" y="21008"/>
                </a:lnTo>
                <a:lnTo>
                  <a:pt x="16298" y="21156"/>
                </a:lnTo>
                <a:lnTo>
                  <a:pt x="16020" y="21286"/>
                </a:lnTo>
                <a:lnTo>
                  <a:pt x="15408" y="21508"/>
                </a:lnTo>
                <a:lnTo>
                  <a:pt x="14777" y="21731"/>
                </a:lnTo>
                <a:lnTo>
                  <a:pt x="14091" y="21916"/>
                </a:lnTo>
                <a:lnTo>
                  <a:pt x="13387" y="22083"/>
                </a:lnTo>
                <a:lnTo>
                  <a:pt x="12664" y="22213"/>
                </a:lnTo>
                <a:lnTo>
                  <a:pt x="11903" y="22343"/>
                </a:lnTo>
                <a:lnTo>
                  <a:pt x="11125" y="22435"/>
                </a:lnTo>
                <a:lnTo>
                  <a:pt x="10346" y="22528"/>
                </a:lnTo>
                <a:lnTo>
                  <a:pt x="9567" y="22602"/>
                </a:lnTo>
                <a:lnTo>
                  <a:pt x="7991" y="22732"/>
                </a:lnTo>
                <a:lnTo>
                  <a:pt x="6452" y="22806"/>
                </a:lnTo>
                <a:lnTo>
                  <a:pt x="4988" y="22880"/>
                </a:lnTo>
                <a:lnTo>
                  <a:pt x="3634" y="22955"/>
                </a:lnTo>
                <a:lnTo>
                  <a:pt x="2448" y="23047"/>
                </a:lnTo>
                <a:lnTo>
                  <a:pt x="1910" y="23103"/>
                </a:lnTo>
                <a:lnTo>
                  <a:pt x="1446" y="23177"/>
                </a:lnTo>
                <a:lnTo>
                  <a:pt x="1020" y="23251"/>
                </a:lnTo>
                <a:lnTo>
                  <a:pt x="668" y="23344"/>
                </a:lnTo>
                <a:lnTo>
                  <a:pt x="390" y="23437"/>
                </a:lnTo>
                <a:lnTo>
                  <a:pt x="278" y="23511"/>
                </a:lnTo>
                <a:lnTo>
                  <a:pt x="186" y="23566"/>
                </a:lnTo>
                <a:lnTo>
                  <a:pt x="111" y="23641"/>
                </a:lnTo>
                <a:lnTo>
                  <a:pt x="56" y="23715"/>
                </a:lnTo>
                <a:lnTo>
                  <a:pt x="19" y="23789"/>
                </a:lnTo>
                <a:lnTo>
                  <a:pt x="0" y="23882"/>
                </a:lnTo>
                <a:lnTo>
                  <a:pt x="0" y="23993"/>
                </a:lnTo>
                <a:lnTo>
                  <a:pt x="37" y="24104"/>
                </a:lnTo>
                <a:lnTo>
                  <a:pt x="74" y="24215"/>
                </a:lnTo>
                <a:lnTo>
                  <a:pt x="148" y="24308"/>
                </a:lnTo>
                <a:lnTo>
                  <a:pt x="223" y="24419"/>
                </a:lnTo>
                <a:lnTo>
                  <a:pt x="334" y="24512"/>
                </a:lnTo>
                <a:lnTo>
                  <a:pt x="464" y="24605"/>
                </a:lnTo>
                <a:lnTo>
                  <a:pt x="593" y="24697"/>
                </a:lnTo>
                <a:lnTo>
                  <a:pt x="909" y="24864"/>
                </a:lnTo>
                <a:lnTo>
                  <a:pt x="1298" y="25031"/>
                </a:lnTo>
                <a:lnTo>
                  <a:pt x="1743" y="25180"/>
                </a:lnTo>
                <a:lnTo>
                  <a:pt x="2225" y="25328"/>
                </a:lnTo>
                <a:lnTo>
                  <a:pt x="2763" y="25458"/>
                </a:lnTo>
                <a:lnTo>
                  <a:pt x="3356" y="25587"/>
                </a:lnTo>
                <a:lnTo>
                  <a:pt x="3968" y="25717"/>
                </a:lnTo>
                <a:lnTo>
                  <a:pt x="4617" y="25847"/>
                </a:lnTo>
                <a:lnTo>
                  <a:pt x="6007" y="26070"/>
                </a:lnTo>
                <a:lnTo>
                  <a:pt x="7472" y="26292"/>
                </a:lnTo>
                <a:lnTo>
                  <a:pt x="8993" y="26515"/>
                </a:lnTo>
                <a:lnTo>
                  <a:pt x="10494" y="26737"/>
                </a:lnTo>
                <a:lnTo>
                  <a:pt x="11996" y="26997"/>
                </a:lnTo>
                <a:lnTo>
                  <a:pt x="12701" y="27126"/>
                </a:lnTo>
                <a:lnTo>
                  <a:pt x="13405" y="27256"/>
                </a:lnTo>
                <a:lnTo>
                  <a:pt x="14091" y="27404"/>
                </a:lnTo>
                <a:lnTo>
                  <a:pt x="14722" y="27571"/>
                </a:lnTo>
                <a:lnTo>
                  <a:pt x="15334" y="27738"/>
                </a:lnTo>
                <a:lnTo>
                  <a:pt x="15908" y="27905"/>
                </a:lnTo>
                <a:lnTo>
                  <a:pt x="16427" y="28109"/>
                </a:lnTo>
                <a:lnTo>
                  <a:pt x="16910" y="28294"/>
                </a:lnTo>
                <a:lnTo>
                  <a:pt x="17336" y="28517"/>
                </a:lnTo>
                <a:lnTo>
                  <a:pt x="17521" y="28628"/>
                </a:lnTo>
                <a:lnTo>
                  <a:pt x="17707" y="28739"/>
                </a:lnTo>
                <a:lnTo>
                  <a:pt x="17855" y="28869"/>
                </a:lnTo>
                <a:lnTo>
                  <a:pt x="18022" y="29018"/>
                </a:lnTo>
                <a:lnTo>
                  <a:pt x="18189" y="29184"/>
                </a:lnTo>
                <a:lnTo>
                  <a:pt x="18337" y="29370"/>
                </a:lnTo>
                <a:lnTo>
                  <a:pt x="18486" y="29555"/>
                </a:lnTo>
                <a:lnTo>
                  <a:pt x="18615" y="29759"/>
                </a:lnTo>
                <a:lnTo>
                  <a:pt x="18893" y="30223"/>
                </a:lnTo>
                <a:lnTo>
                  <a:pt x="19134" y="30742"/>
                </a:lnTo>
                <a:lnTo>
                  <a:pt x="19375" y="31317"/>
                </a:lnTo>
                <a:lnTo>
                  <a:pt x="19598" y="31910"/>
                </a:lnTo>
                <a:lnTo>
                  <a:pt x="19802" y="32559"/>
                </a:lnTo>
                <a:lnTo>
                  <a:pt x="19987" y="33245"/>
                </a:lnTo>
                <a:lnTo>
                  <a:pt x="20173" y="33949"/>
                </a:lnTo>
                <a:lnTo>
                  <a:pt x="20340" y="34673"/>
                </a:lnTo>
                <a:lnTo>
                  <a:pt x="20488" y="35433"/>
                </a:lnTo>
                <a:lnTo>
                  <a:pt x="20766" y="36953"/>
                </a:lnTo>
                <a:lnTo>
                  <a:pt x="21026" y="38492"/>
                </a:lnTo>
                <a:lnTo>
                  <a:pt x="21248" y="40012"/>
                </a:lnTo>
                <a:lnTo>
                  <a:pt x="21452" y="41440"/>
                </a:lnTo>
                <a:lnTo>
                  <a:pt x="21656" y="42775"/>
                </a:lnTo>
                <a:lnTo>
                  <a:pt x="21860" y="43962"/>
                </a:lnTo>
                <a:lnTo>
                  <a:pt x="21953" y="44481"/>
                </a:lnTo>
                <a:lnTo>
                  <a:pt x="22045" y="44944"/>
                </a:lnTo>
                <a:lnTo>
                  <a:pt x="22157" y="45352"/>
                </a:lnTo>
                <a:lnTo>
                  <a:pt x="22268" y="45704"/>
                </a:lnTo>
                <a:lnTo>
                  <a:pt x="22379" y="45983"/>
                </a:lnTo>
                <a:lnTo>
                  <a:pt x="22490" y="46205"/>
                </a:lnTo>
                <a:lnTo>
                  <a:pt x="22565" y="46279"/>
                </a:lnTo>
                <a:lnTo>
                  <a:pt x="22620" y="46335"/>
                </a:lnTo>
                <a:lnTo>
                  <a:pt x="22694" y="46372"/>
                </a:lnTo>
                <a:lnTo>
                  <a:pt x="22843" y="46372"/>
                </a:lnTo>
                <a:lnTo>
                  <a:pt x="22935" y="46353"/>
                </a:lnTo>
                <a:lnTo>
                  <a:pt x="23028" y="46316"/>
                </a:lnTo>
                <a:lnTo>
                  <a:pt x="23102" y="46261"/>
                </a:lnTo>
                <a:lnTo>
                  <a:pt x="23176" y="46186"/>
                </a:lnTo>
                <a:lnTo>
                  <a:pt x="23269" y="46094"/>
                </a:lnTo>
                <a:lnTo>
                  <a:pt x="23417" y="45871"/>
                </a:lnTo>
                <a:lnTo>
                  <a:pt x="23566" y="45612"/>
                </a:lnTo>
                <a:lnTo>
                  <a:pt x="23696" y="45278"/>
                </a:lnTo>
                <a:lnTo>
                  <a:pt x="23825" y="44907"/>
                </a:lnTo>
                <a:lnTo>
                  <a:pt x="23937" y="44481"/>
                </a:lnTo>
                <a:lnTo>
                  <a:pt x="24066" y="44017"/>
                </a:lnTo>
                <a:lnTo>
                  <a:pt x="24159" y="43517"/>
                </a:lnTo>
                <a:lnTo>
                  <a:pt x="24382" y="42423"/>
                </a:lnTo>
                <a:lnTo>
                  <a:pt x="24567" y="41199"/>
                </a:lnTo>
                <a:lnTo>
                  <a:pt x="24734" y="39901"/>
                </a:lnTo>
                <a:lnTo>
                  <a:pt x="25068" y="37176"/>
                </a:lnTo>
                <a:lnTo>
                  <a:pt x="25420" y="34432"/>
                </a:lnTo>
                <a:lnTo>
                  <a:pt x="25587" y="33134"/>
                </a:lnTo>
                <a:lnTo>
                  <a:pt x="25791" y="31910"/>
                </a:lnTo>
                <a:lnTo>
                  <a:pt x="25995" y="30797"/>
                </a:lnTo>
                <a:lnTo>
                  <a:pt x="26106" y="30297"/>
                </a:lnTo>
                <a:lnTo>
                  <a:pt x="26217" y="29833"/>
                </a:lnTo>
                <a:lnTo>
                  <a:pt x="26310" y="29537"/>
                </a:lnTo>
                <a:lnTo>
                  <a:pt x="26421" y="29277"/>
                </a:lnTo>
                <a:lnTo>
                  <a:pt x="26551" y="29018"/>
                </a:lnTo>
                <a:lnTo>
                  <a:pt x="26681" y="28758"/>
                </a:lnTo>
                <a:lnTo>
                  <a:pt x="26847" y="28517"/>
                </a:lnTo>
                <a:lnTo>
                  <a:pt x="27033" y="28276"/>
                </a:lnTo>
                <a:lnTo>
                  <a:pt x="27218" y="28053"/>
                </a:lnTo>
                <a:lnTo>
                  <a:pt x="27422" y="27849"/>
                </a:lnTo>
                <a:lnTo>
                  <a:pt x="27645" y="27646"/>
                </a:lnTo>
                <a:lnTo>
                  <a:pt x="27886" y="27442"/>
                </a:lnTo>
                <a:lnTo>
                  <a:pt x="28145" y="27256"/>
                </a:lnTo>
                <a:lnTo>
                  <a:pt x="28405" y="27071"/>
                </a:lnTo>
                <a:lnTo>
                  <a:pt x="28683" y="26904"/>
                </a:lnTo>
                <a:lnTo>
                  <a:pt x="28961" y="26737"/>
                </a:lnTo>
                <a:lnTo>
                  <a:pt x="29573" y="26422"/>
                </a:lnTo>
                <a:lnTo>
                  <a:pt x="30222" y="26144"/>
                </a:lnTo>
                <a:lnTo>
                  <a:pt x="30889" y="25884"/>
                </a:lnTo>
                <a:lnTo>
                  <a:pt x="31594" y="25643"/>
                </a:lnTo>
                <a:lnTo>
                  <a:pt x="32317" y="25439"/>
                </a:lnTo>
                <a:lnTo>
                  <a:pt x="33040" y="25235"/>
                </a:lnTo>
                <a:lnTo>
                  <a:pt x="33800" y="25068"/>
                </a:lnTo>
                <a:lnTo>
                  <a:pt x="34561" y="24920"/>
                </a:lnTo>
                <a:lnTo>
                  <a:pt x="35302" y="24772"/>
                </a:lnTo>
                <a:lnTo>
                  <a:pt x="36804" y="24531"/>
                </a:lnTo>
                <a:lnTo>
                  <a:pt x="38213" y="24327"/>
                </a:lnTo>
                <a:lnTo>
                  <a:pt x="39548" y="24141"/>
                </a:lnTo>
                <a:lnTo>
                  <a:pt x="40716" y="23974"/>
                </a:lnTo>
                <a:lnTo>
                  <a:pt x="41235" y="23900"/>
                </a:lnTo>
                <a:lnTo>
                  <a:pt x="41699" y="23808"/>
                </a:lnTo>
                <a:lnTo>
                  <a:pt x="42107" y="23715"/>
                </a:lnTo>
                <a:lnTo>
                  <a:pt x="42440" y="23604"/>
                </a:lnTo>
                <a:lnTo>
                  <a:pt x="42719" y="23511"/>
                </a:lnTo>
                <a:lnTo>
                  <a:pt x="42830" y="23437"/>
                </a:lnTo>
                <a:lnTo>
                  <a:pt x="42922" y="23381"/>
                </a:lnTo>
                <a:lnTo>
                  <a:pt x="42978" y="23325"/>
                </a:lnTo>
                <a:lnTo>
                  <a:pt x="43034" y="23251"/>
                </a:lnTo>
                <a:lnTo>
                  <a:pt x="43071" y="23177"/>
                </a:lnTo>
                <a:lnTo>
                  <a:pt x="43071" y="23103"/>
                </a:lnTo>
                <a:lnTo>
                  <a:pt x="43052" y="22992"/>
                </a:lnTo>
                <a:lnTo>
                  <a:pt x="43015" y="22862"/>
                </a:lnTo>
                <a:lnTo>
                  <a:pt x="42960" y="22751"/>
                </a:lnTo>
                <a:lnTo>
                  <a:pt x="42885" y="22658"/>
                </a:lnTo>
                <a:lnTo>
                  <a:pt x="42774" y="22547"/>
                </a:lnTo>
                <a:lnTo>
                  <a:pt x="42663" y="22454"/>
                </a:lnTo>
                <a:lnTo>
                  <a:pt x="42533" y="22361"/>
                </a:lnTo>
                <a:lnTo>
                  <a:pt x="42385" y="22269"/>
                </a:lnTo>
                <a:lnTo>
                  <a:pt x="42033" y="22102"/>
                </a:lnTo>
                <a:lnTo>
                  <a:pt x="41625" y="21953"/>
                </a:lnTo>
                <a:lnTo>
                  <a:pt x="41161" y="21824"/>
                </a:lnTo>
                <a:lnTo>
                  <a:pt x="40642" y="21694"/>
                </a:lnTo>
                <a:lnTo>
                  <a:pt x="40086" y="21583"/>
                </a:lnTo>
                <a:lnTo>
                  <a:pt x="39492" y="21490"/>
                </a:lnTo>
                <a:lnTo>
                  <a:pt x="38843" y="21397"/>
                </a:lnTo>
                <a:lnTo>
                  <a:pt x="38176" y="21323"/>
                </a:lnTo>
                <a:lnTo>
                  <a:pt x="36785" y="21175"/>
                </a:lnTo>
                <a:lnTo>
                  <a:pt x="35302" y="21045"/>
                </a:lnTo>
                <a:lnTo>
                  <a:pt x="32354" y="20804"/>
                </a:lnTo>
                <a:lnTo>
                  <a:pt x="30926" y="20656"/>
                </a:lnTo>
                <a:lnTo>
                  <a:pt x="30259" y="20581"/>
                </a:lnTo>
                <a:lnTo>
                  <a:pt x="29610" y="20489"/>
                </a:lnTo>
                <a:lnTo>
                  <a:pt x="28998" y="20396"/>
                </a:lnTo>
                <a:lnTo>
                  <a:pt x="28423" y="20285"/>
                </a:lnTo>
                <a:lnTo>
                  <a:pt x="27886" y="20155"/>
                </a:lnTo>
                <a:lnTo>
                  <a:pt x="27404" y="20025"/>
                </a:lnTo>
                <a:lnTo>
                  <a:pt x="26977" y="19877"/>
                </a:lnTo>
                <a:lnTo>
                  <a:pt x="26606" y="19729"/>
                </a:lnTo>
                <a:lnTo>
                  <a:pt x="26458" y="19636"/>
                </a:lnTo>
                <a:lnTo>
                  <a:pt x="26310" y="19543"/>
                </a:lnTo>
                <a:lnTo>
                  <a:pt x="26180" y="19450"/>
                </a:lnTo>
                <a:lnTo>
                  <a:pt x="26069" y="19339"/>
                </a:lnTo>
                <a:lnTo>
                  <a:pt x="25976" y="19228"/>
                </a:lnTo>
                <a:lnTo>
                  <a:pt x="25883" y="19098"/>
                </a:lnTo>
                <a:lnTo>
                  <a:pt x="25791" y="18931"/>
                </a:lnTo>
                <a:lnTo>
                  <a:pt x="25698" y="18764"/>
                </a:lnTo>
                <a:lnTo>
                  <a:pt x="25513" y="18356"/>
                </a:lnTo>
                <a:lnTo>
                  <a:pt x="25346" y="17874"/>
                </a:lnTo>
                <a:lnTo>
                  <a:pt x="25179" y="17337"/>
                </a:lnTo>
                <a:lnTo>
                  <a:pt x="25030" y="16743"/>
                </a:lnTo>
                <a:lnTo>
                  <a:pt x="24882" y="16094"/>
                </a:lnTo>
                <a:lnTo>
                  <a:pt x="24734" y="15390"/>
                </a:lnTo>
                <a:lnTo>
                  <a:pt x="24604" y="14648"/>
                </a:lnTo>
                <a:lnTo>
                  <a:pt x="24474" y="13888"/>
                </a:lnTo>
                <a:lnTo>
                  <a:pt x="24215" y="12257"/>
                </a:lnTo>
                <a:lnTo>
                  <a:pt x="23992" y="10569"/>
                </a:lnTo>
                <a:lnTo>
                  <a:pt x="23788" y="8845"/>
                </a:lnTo>
                <a:lnTo>
                  <a:pt x="23380" y="5545"/>
                </a:lnTo>
                <a:lnTo>
                  <a:pt x="23195" y="4061"/>
                </a:lnTo>
                <a:lnTo>
                  <a:pt x="22991" y="2726"/>
                </a:lnTo>
                <a:lnTo>
                  <a:pt x="22898" y="2133"/>
                </a:lnTo>
                <a:lnTo>
                  <a:pt x="22806" y="1614"/>
                </a:lnTo>
                <a:lnTo>
                  <a:pt x="22694" y="1150"/>
                </a:lnTo>
                <a:lnTo>
                  <a:pt x="22602" y="761"/>
                </a:lnTo>
                <a:lnTo>
                  <a:pt x="22490" y="427"/>
                </a:lnTo>
                <a:lnTo>
                  <a:pt x="22398" y="205"/>
                </a:lnTo>
                <a:lnTo>
                  <a:pt x="22342" y="112"/>
                </a:lnTo>
                <a:lnTo>
                  <a:pt x="22286" y="57"/>
                </a:lnTo>
                <a:lnTo>
                  <a:pt x="22231" y="19"/>
                </a:lnTo>
                <a:lnTo>
                  <a:pt x="221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217513" y="2787963"/>
            <a:ext cx="283192" cy="304896"/>
          </a:xfrm>
          <a:custGeom>
            <a:avLst/>
            <a:gdLst/>
            <a:ahLst/>
            <a:cxnLst/>
            <a:rect l="l" t="t" r="r" b="b"/>
            <a:pathLst>
              <a:path w="43071" h="46372" extrusionOk="0">
                <a:moveTo>
                  <a:pt x="22082" y="1"/>
                </a:moveTo>
                <a:lnTo>
                  <a:pt x="22008" y="38"/>
                </a:lnTo>
                <a:lnTo>
                  <a:pt x="21953" y="94"/>
                </a:lnTo>
                <a:lnTo>
                  <a:pt x="21878" y="168"/>
                </a:lnTo>
                <a:lnTo>
                  <a:pt x="21804" y="261"/>
                </a:lnTo>
                <a:lnTo>
                  <a:pt x="21749" y="372"/>
                </a:lnTo>
                <a:lnTo>
                  <a:pt x="21637" y="650"/>
                </a:lnTo>
                <a:lnTo>
                  <a:pt x="21526" y="1002"/>
                </a:lnTo>
                <a:lnTo>
                  <a:pt x="21434" y="1410"/>
                </a:lnTo>
                <a:lnTo>
                  <a:pt x="21341" y="1892"/>
                </a:lnTo>
                <a:lnTo>
                  <a:pt x="21267" y="2411"/>
                </a:lnTo>
                <a:lnTo>
                  <a:pt x="21118" y="3635"/>
                </a:lnTo>
                <a:lnTo>
                  <a:pt x="20989" y="5007"/>
                </a:lnTo>
                <a:lnTo>
                  <a:pt x="20710" y="8122"/>
                </a:lnTo>
                <a:lnTo>
                  <a:pt x="20562" y="9772"/>
                </a:lnTo>
                <a:lnTo>
                  <a:pt x="20377" y="11441"/>
                </a:lnTo>
                <a:lnTo>
                  <a:pt x="20284" y="12275"/>
                </a:lnTo>
                <a:lnTo>
                  <a:pt x="20173" y="13091"/>
                </a:lnTo>
                <a:lnTo>
                  <a:pt x="20043" y="13888"/>
                </a:lnTo>
                <a:lnTo>
                  <a:pt x="19913" y="14667"/>
                </a:lnTo>
                <a:lnTo>
                  <a:pt x="19765" y="15427"/>
                </a:lnTo>
                <a:lnTo>
                  <a:pt x="19598" y="16150"/>
                </a:lnTo>
                <a:lnTo>
                  <a:pt x="19413" y="16836"/>
                </a:lnTo>
                <a:lnTo>
                  <a:pt x="19227" y="17504"/>
                </a:lnTo>
                <a:lnTo>
                  <a:pt x="19005" y="18115"/>
                </a:lnTo>
                <a:lnTo>
                  <a:pt x="18764" y="18672"/>
                </a:lnTo>
                <a:lnTo>
                  <a:pt x="18652" y="18931"/>
                </a:lnTo>
                <a:lnTo>
                  <a:pt x="18523" y="19172"/>
                </a:lnTo>
                <a:lnTo>
                  <a:pt x="18374" y="19413"/>
                </a:lnTo>
                <a:lnTo>
                  <a:pt x="18244" y="19636"/>
                </a:lnTo>
                <a:lnTo>
                  <a:pt x="18078" y="19840"/>
                </a:lnTo>
                <a:lnTo>
                  <a:pt x="17911" y="20025"/>
                </a:lnTo>
                <a:lnTo>
                  <a:pt x="17725" y="20211"/>
                </a:lnTo>
                <a:lnTo>
                  <a:pt x="17521" y="20396"/>
                </a:lnTo>
                <a:lnTo>
                  <a:pt x="17299" y="20563"/>
                </a:lnTo>
                <a:lnTo>
                  <a:pt x="17076" y="20711"/>
                </a:lnTo>
                <a:lnTo>
                  <a:pt x="16835" y="20878"/>
                </a:lnTo>
                <a:lnTo>
                  <a:pt x="16576" y="21008"/>
                </a:lnTo>
                <a:lnTo>
                  <a:pt x="16298" y="21156"/>
                </a:lnTo>
                <a:lnTo>
                  <a:pt x="16020" y="21286"/>
                </a:lnTo>
                <a:lnTo>
                  <a:pt x="15408" y="21508"/>
                </a:lnTo>
                <a:lnTo>
                  <a:pt x="14777" y="21731"/>
                </a:lnTo>
                <a:lnTo>
                  <a:pt x="14091" y="21916"/>
                </a:lnTo>
                <a:lnTo>
                  <a:pt x="13387" y="22083"/>
                </a:lnTo>
                <a:lnTo>
                  <a:pt x="12664" y="22213"/>
                </a:lnTo>
                <a:lnTo>
                  <a:pt x="11903" y="22343"/>
                </a:lnTo>
                <a:lnTo>
                  <a:pt x="11125" y="22435"/>
                </a:lnTo>
                <a:lnTo>
                  <a:pt x="10346" y="22528"/>
                </a:lnTo>
                <a:lnTo>
                  <a:pt x="9567" y="22602"/>
                </a:lnTo>
                <a:lnTo>
                  <a:pt x="7991" y="22732"/>
                </a:lnTo>
                <a:lnTo>
                  <a:pt x="6452" y="22806"/>
                </a:lnTo>
                <a:lnTo>
                  <a:pt x="4988" y="22880"/>
                </a:lnTo>
                <a:lnTo>
                  <a:pt x="3634" y="22955"/>
                </a:lnTo>
                <a:lnTo>
                  <a:pt x="2448" y="23047"/>
                </a:lnTo>
                <a:lnTo>
                  <a:pt x="1910" y="23103"/>
                </a:lnTo>
                <a:lnTo>
                  <a:pt x="1446" y="23177"/>
                </a:lnTo>
                <a:lnTo>
                  <a:pt x="1020" y="23251"/>
                </a:lnTo>
                <a:lnTo>
                  <a:pt x="668" y="23344"/>
                </a:lnTo>
                <a:lnTo>
                  <a:pt x="390" y="23437"/>
                </a:lnTo>
                <a:lnTo>
                  <a:pt x="278" y="23511"/>
                </a:lnTo>
                <a:lnTo>
                  <a:pt x="186" y="23566"/>
                </a:lnTo>
                <a:lnTo>
                  <a:pt x="111" y="23641"/>
                </a:lnTo>
                <a:lnTo>
                  <a:pt x="56" y="23715"/>
                </a:lnTo>
                <a:lnTo>
                  <a:pt x="19" y="23789"/>
                </a:lnTo>
                <a:lnTo>
                  <a:pt x="0" y="23882"/>
                </a:lnTo>
                <a:lnTo>
                  <a:pt x="0" y="23993"/>
                </a:lnTo>
                <a:lnTo>
                  <a:pt x="37" y="24104"/>
                </a:lnTo>
                <a:lnTo>
                  <a:pt x="74" y="24215"/>
                </a:lnTo>
                <a:lnTo>
                  <a:pt x="148" y="24308"/>
                </a:lnTo>
                <a:lnTo>
                  <a:pt x="223" y="24419"/>
                </a:lnTo>
                <a:lnTo>
                  <a:pt x="334" y="24512"/>
                </a:lnTo>
                <a:lnTo>
                  <a:pt x="464" y="24605"/>
                </a:lnTo>
                <a:lnTo>
                  <a:pt x="593" y="24697"/>
                </a:lnTo>
                <a:lnTo>
                  <a:pt x="909" y="24864"/>
                </a:lnTo>
                <a:lnTo>
                  <a:pt x="1298" y="25031"/>
                </a:lnTo>
                <a:lnTo>
                  <a:pt x="1743" y="25180"/>
                </a:lnTo>
                <a:lnTo>
                  <a:pt x="2225" y="25328"/>
                </a:lnTo>
                <a:lnTo>
                  <a:pt x="2763" y="25458"/>
                </a:lnTo>
                <a:lnTo>
                  <a:pt x="3356" y="25587"/>
                </a:lnTo>
                <a:lnTo>
                  <a:pt x="3968" y="25717"/>
                </a:lnTo>
                <a:lnTo>
                  <a:pt x="4617" y="25847"/>
                </a:lnTo>
                <a:lnTo>
                  <a:pt x="6007" y="26070"/>
                </a:lnTo>
                <a:lnTo>
                  <a:pt x="7472" y="26292"/>
                </a:lnTo>
                <a:lnTo>
                  <a:pt x="8993" y="26515"/>
                </a:lnTo>
                <a:lnTo>
                  <a:pt x="10494" y="26737"/>
                </a:lnTo>
                <a:lnTo>
                  <a:pt x="11996" y="26997"/>
                </a:lnTo>
                <a:lnTo>
                  <a:pt x="12701" y="27126"/>
                </a:lnTo>
                <a:lnTo>
                  <a:pt x="13405" y="27256"/>
                </a:lnTo>
                <a:lnTo>
                  <a:pt x="14091" y="27404"/>
                </a:lnTo>
                <a:lnTo>
                  <a:pt x="14722" y="27571"/>
                </a:lnTo>
                <a:lnTo>
                  <a:pt x="15334" y="27738"/>
                </a:lnTo>
                <a:lnTo>
                  <a:pt x="15908" y="27905"/>
                </a:lnTo>
                <a:lnTo>
                  <a:pt x="16427" y="28109"/>
                </a:lnTo>
                <a:lnTo>
                  <a:pt x="16910" y="28294"/>
                </a:lnTo>
                <a:lnTo>
                  <a:pt x="17336" y="28517"/>
                </a:lnTo>
                <a:lnTo>
                  <a:pt x="17521" y="28628"/>
                </a:lnTo>
                <a:lnTo>
                  <a:pt x="17707" y="28739"/>
                </a:lnTo>
                <a:lnTo>
                  <a:pt x="17855" y="28869"/>
                </a:lnTo>
                <a:lnTo>
                  <a:pt x="18022" y="29018"/>
                </a:lnTo>
                <a:lnTo>
                  <a:pt x="18189" y="29184"/>
                </a:lnTo>
                <a:lnTo>
                  <a:pt x="18337" y="29370"/>
                </a:lnTo>
                <a:lnTo>
                  <a:pt x="18486" y="29555"/>
                </a:lnTo>
                <a:lnTo>
                  <a:pt x="18615" y="29759"/>
                </a:lnTo>
                <a:lnTo>
                  <a:pt x="18893" y="30223"/>
                </a:lnTo>
                <a:lnTo>
                  <a:pt x="19134" y="30742"/>
                </a:lnTo>
                <a:lnTo>
                  <a:pt x="19375" y="31317"/>
                </a:lnTo>
                <a:lnTo>
                  <a:pt x="19598" y="31910"/>
                </a:lnTo>
                <a:lnTo>
                  <a:pt x="19802" y="32559"/>
                </a:lnTo>
                <a:lnTo>
                  <a:pt x="19987" y="33245"/>
                </a:lnTo>
                <a:lnTo>
                  <a:pt x="20173" y="33949"/>
                </a:lnTo>
                <a:lnTo>
                  <a:pt x="20340" y="34673"/>
                </a:lnTo>
                <a:lnTo>
                  <a:pt x="20488" y="35433"/>
                </a:lnTo>
                <a:lnTo>
                  <a:pt x="20766" y="36953"/>
                </a:lnTo>
                <a:lnTo>
                  <a:pt x="21026" y="38492"/>
                </a:lnTo>
                <a:lnTo>
                  <a:pt x="21248" y="40012"/>
                </a:lnTo>
                <a:lnTo>
                  <a:pt x="21452" y="41440"/>
                </a:lnTo>
                <a:lnTo>
                  <a:pt x="21656" y="42775"/>
                </a:lnTo>
                <a:lnTo>
                  <a:pt x="21860" y="43962"/>
                </a:lnTo>
                <a:lnTo>
                  <a:pt x="21953" y="44481"/>
                </a:lnTo>
                <a:lnTo>
                  <a:pt x="22045" y="44944"/>
                </a:lnTo>
                <a:lnTo>
                  <a:pt x="22157" y="45352"/>
                </a:lnTo>
                <a:lnTo>
                  <a:pt x="22268" y="45704"/>
                </a:lnTo>
                <a:lnTo>
                  <a:pt x="22379" y="45983"/>
                </a:lnTo>
                <a:lnTo>
                  <a:pt x="22490" y="46205"/>
                </a:lnTo>
                <a:lnTo>
                  <a:pt x="22565" y="46279"/>
                </a:lnTo>
                <a:lnTo>
                  <a:pt x="22620" y="46335"/>
                </a:lnTo>
                <a:lnTo>
                  <a:pt x="22694" y="46372"/>
                </a:lnTo>
                <a:lnTo>
                  <a:pt x="22843" y="46372"/>
                </a:lnTo>
                <a:lnTo>
                  <a:pt x="22935" y="46353"/>
                </a:lnTo>
                <a:lnTo>
                  <a:pt x="23028" y="46316"/>
                </a:lnTo>
                <a:lnTo>
                  <a:pt x="23102" y="46261"/>
                </a:lnTo>
                <a:lnTo>
                  <a:pt x="23176" y="46186"/>
                </a:lnTo>
                <a:lnTo>
                  <a:pt x="23269" y="46094"/>
                </a:lnTo>
                <a:lnTo>
                  <a:pt x="23417" y="45871"/>
                </a:lnTo>
                <a:lnTo>
                  <a:pt x="23566" y="45612"/>
                </a:lnTo>
                <a:lnTo>
                  <a:pt x="23696" y="45278"/>
                </a:lnTo>
                <a:lnTo>
                  <a:pt x="23825" y="44907"/>
                </a:lnTo>
                <a:lnTo>
                  <a:pt x="23937" y="44481"/>
                </a:lnTo>
                <a:lnTo>
                  <a:pt x="24066" y="44017"/>
                </a:lnTo>
                <a:lnTo>
                  <a:pt x="24159" y="43517"/>
                </a:lnTo>
                <a:lnTo>
                  <a:pt x="24382" y="42423"/>
                </a:lnTo>
                <a:lnTo>
                  <a:pt x="24567" y="41199"/>
                </a:lnTo>
                <a:lnTo>
                  <a:pt x="24734" y="39901"/>
                </a:lnTo>
                <a:lnTo>
                  <a:pt x="25068" y="37176"/>
                </a:lnTo>
                <a:lnTo>
                  <a:pt x="25420" y="34432"/>
                </a:lnTo>
                <a:lnTo>
                  <a:pt x="25587" y="33134"/>
                </a:lnTo>
                <a:lnTo>
                  <a:pt x="25791" y="31910"/>
                </a:lnTo>
                <a:lnTo>
                  <a:pt x="25995" y="30797"/>
                </a:lnTo>
                <a:lnTo>
                  <a:pt x="26106" y="30297"/>
                </a:lnTo>
                <a:lnTo>
                  <a:pt x="26217" y="29833"/>
                </a:lnTo>
                <a:lnTo>
                  <a:pt x="26310" y="29537"/>
                </a:lnTo>
                <a:lnTo>
                  <a:pt x="26421" y="29277"/>
                </a:lnTo>
                <a:lnTo>
                  <a:pt x="26551" y="29018"/>
                </a:lnTo>
                <a:lnTo>
                  <a:pt x="26681" y="28758"/>
                </a:lnTo>
                <a:lnTo>
                  <a:pt x="26847" y="28517"/>
                </a:lnTo>
                <a:lnTo>
                  <a:pt x="27033" y="28276"/>
                </a:lnTo>
                <a:lnTo>
                  <a:pt x="27218" y="28053"/>
                </a:lnTo>
                <a:lnTo>
                  <a:pt x="27422" y="27849"/>
                </a:lnTo>
                <a:lnTo>
                  <a:pt x="27645" y="27646"/>
                </a:lnTo>
                <a:lnTo>
                  <a:pt x="27886" y="27442"/>
                </a:lnTo>
                <a:lnTo>
                  <a:pt x="28145" y="27256"/>
                </a:lnTo>
                <a:lnTo>
                  <a:pt x="28405" y="27071"/>
                </a:lnTo>
                <a:lnTo>
                  <a:pt x="28683" y="26904"/>
                </a:lnTo>
                <a:lnTo>
                  <a:pt x="28961" y="26737"/>
                </a:lnTo>
                <a:lnTo>
                  <a:pt x="29573" y="26422"/>
                </a:lnTo>
                <a:lnTo>
                  <a:pt x="30222" y="26144"/>
                </a:lnTo>
                <a:lnTo>
                  <a:pt x="30889" y="25884"/>
                </a:lnTo>
                <a:lnTo>
                  <a:pt x="31594" y="25643"/>
                </a:lnTo>
                <a:lnTo>
                  <a:pt x="32317" y="25439"/>
                </a:lnTo>
                <a:lnTo>
                  <a:pt x="33040" y="25235"/>
                </a:lnTo>
                <a:lnTo>
                  <a:pt x="33800" y="25068"/>
                </a:lnTo>
                <a:lnTo>
                  <a:pt x="34561" y="24920"/>
                </a:lnTo>
                <a:lnTo>
                  <a:pt x="35302" y="24772"/>
                </a:lnTo>
                <a:lnTo>
                  <a:pt x="36804" y="24531"/>
                </a:lnTo>
                <a:lnTo>
                  <a:pt x="38213" y="24327"/>
                </a:lnTo>
                <a:lnTo>
                  <a:pt x="39548" y="24141"/>
                </a:lnTo>
                <a:lnTo>
                  <a:pt x="40716" y="23974"/>
                </a:lnTo>
                <a:lnTo>
                  <a:pt x="41235" y="23900"/>
                </a:lnTo>
                <a:lnTo>
                  <a:pt x="41699" y="23808"/>
                </a:lnTo>
                <a:lnTo>
                  <a:pt x="42107" y="23715"/>
                </a:lnTo>
                <a:lnTo>
                  <a:pt x="42440" y="23604"/>
                </a:lnTo>
                <a:lnTo>
                  <a:pt x="42719" y="23511"/>
                </a:lnTo>
                <a:lnTo>
                  <a:pt x="42830" y="23437"/>
                </a:lnTo>
                <a:lnTo>
                  <a:pt x="42922" y="23381"/>
                </a:lnTo>
                <a:lnTo>
                  <a:pt x="42978" y="23325"/>
                </a:lnTo>
                <a:lnTo>
                  <a:pt x="43034" y="23251"/>
                </a:lnTo>
                <a:lnTo>
                  <a:pt x="43071" y="23177"/>
                </a:lnTo>
                <a:lnTo>
                  <a:pt x="43071" y="23103"/>
                </a:lnTo>
                <a:lnTo>
                  <a:pt x="43052" y="22992"/>
                </a:lnTo>
                <a:lnTo>
                  <a:pt x="43015" y="22862"/>
                </a:lnTo>
                <a:lnTo>
                  <a:pt x="42960" y="22751"/>
                </a:lnTo>
                <a:lnTo>
                  <a:pt x="42885" y="22658"/>
                </a:lnTo>
                <a:lnTo>
                  <a:pt x="42774" y="22547"/>
                </a:lnTo>
                <a:lnTo>
                  <a:pt x="42663" y="22454"/>
                </a:lnTo>
                <a:lnTo>
                  <a:pt x="42533" y="22361"/>
                </a:lnTo>
                <a:lnTo>
                  <a:pt x="42385" y="22269"/>
                </a:lnTo>
                <a:lnTo>
                  <a:pt x="42033" y="22102"/>
                </a:lnTo>
                <a:lnTo>
                  <a:pt x="41625" y="21953"/>
                </a:lnTo>
                <a:lnTo>
                  <a:pt x="41161" y="21824"/>
                </a:lnTo>
                <a:lnTo>
                  <a:pt x="40642" y="21694"/>
                </a:lnTo>
                <a:lnTo>
                  <a:pt x="40086" y="21583"/>
                </a:lnTo>
                <a:lnTo>
                  <a:pt x="39492" y="21490"/>
                </a:lnTo>
                <a:lnTo>
                  <a:pt x="38843" y="21397"/>
                </a:lnTo>
                <a:lnTo>
                  <a:pt x="38176" y="21323"/>
                </a:lnTo>
                <a:lnTo>
                  <a:pt x="36785" y="21175"/>
                </a:lnTo>
                <a:lnTo>
                  <a:pt x="35302" y="21045"/>
                </a:lnTo>
                <a:lnTo>
                  <a:pt x="32354" y="20804"/>
                </a:lnTo>
                <a:lnTo>
                  <a:pt x="30926" y="20656"/>
                </a:lnTo>
                <a:lnTo>
                  <a:pt x="30259" y="20581"/>
                </a:lnTo>
                <a:lnTo>
                  <a:pt x="29610" y="20489"/>
                </a:lnTo>
                <a:lnTo>
                  <a:pt x="28998" y="20396"/>
                </a:lnTo>
                <a:lnTo>
                  <a:pt x="28423" y="20285"/>
                </a:lnTo>
                <a:lnTo>
                  <a:pt x="27886" y="20155"/>
                </a:lnTo>
                <a:lnTo>
                  <a:pt x="27404" y="20025"/>
                </a:lnTo>
                <a:lnTo>
                  <a:pt x="26977" y="19877"/>
                </a:lnTo>
                <a:lnTo>
                  <a:pt x="26606" y="19729"/>
                </a:lnTo>
                <a:lnTo>
                  <a:pt x="26458" y="19636"/>
                </a:lnTo>
                <a:lnTo>
                  <a:pt x="26310" y="19543"/>
                </a:lnTo>
                <a:lnTo>
                  <a:pt x="26180" y="19450"/>
                </a:lnTo>
                <a:lnTo>
                  <a:pt x="26069" y="19339"/>
                </a:lnTo>
                <a:lnTo>
                  <a:pt x="25976" y="19228"/>
                </a:lnTo>
                <a:lnTo>
                  <a:pt x="25883" y="19098"/>
                </a:lnTo>
                <a:lnTo>
                  <a:pt x="25791" y="18931"/>
                </a:lnTo>
                <a:lnTo>
                  <a:pt x="25698" y="18764"/>
                </a:lnTo>
                <a:lnTo>
                  <a:pt x="25513" y="18356"/>
                </a:lnTo>
                <a:lnTo>
                  <a:pt x="25346" y="17874"/>
                </a:lnTo>
                <a:lnTo>
                  <a:pt x="25179" y="17337"/>
                </a:lnTo>
                <a:lnTo>
                  <a:pt x="25030" y="16743"/>
                </a:lnTo>
                <a:lnTo>
                  <a:pt x="24882" y="16094"/>
                </a:lnTo>
                <a:lnTo>
                  <a:pt x="24734" y="15390"/>
                </a:lnTo>
                <a:lnTo>
                  <a:pt x="24604" y="14648"/>
                </a:lnTo>
                <a:lnTo>
                  <a:pt x="24474" y="13888"/>
                </a:lnTo>
                <a:lnTo>
                  <a:pt x="24215" y="12257"/>
                </a:lnTo>
                <a:lnTo>
                  <a:pt x="23992" y="10569"/>
                </a:lnTo>
                <a:lnTo>
                  <a:pt x="23788" y="8845"/>
                </a:lnTo>
                <a:lnTo>
                  <a:pt x="23380" y="5545"/>
                </a:lnTo>
                <a:lnTo>
                  <a:pt x="23195" y="4061"/>
                </a:lnTo>
                <a:lnTo>
                  <a:pt x="22991" y="2726"/>
                </a:lnTo>
                <a:lnTo>
                  <a:pt x="22898" y="2133"/>
                </a:lnTo>
                <a:lnTo>
                  <a:pt x="22806" y="1614"/>
                </a:lnTo>
                <a:lnTo>
                  <a:pt x="22694" y="1150"/>
                </a:lnTo>
                <a:lnTo>
                  <a:pt x="22602" y="761"/>
                </a:lnTo>
                <a:lnTo>
                  <a:pt x="22490" y="427"/>
                </a:lnTo>
                <a:lnTo>
                  <a:pt x="22398" y="205"/>
                </a:lnTo>
                <a:lnTo>
                  <a:pt x="22342" y="112"/>
                </a:lnTo>
                <a:lnTo>
                  <a:pt x="22286" y="57"/>
                </a:lnTo>
                <a:lnTo>
                  <a:pt x="22231" y="19"/>
                </a:lnTo>
                <a:lnTo>
                  <a:pt x="221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5054000" y="751033"/>
            <a:ext cx="869767" cy="411416"/>
          </a:xfrm>
          <a:custGeom>
            <a:avLst/>
            <a:gdLst/>
            <a:ahLst/>
            <a:cxnLst/>
            <a:rect l="l" t="t" r="r" b="b"/>
            <a:pathLst>
              <a:path w="70086" h="33152" extrusionOk="0">
                <a:moveTo>
                  <a:pt x="28795" y="0"/>
                </a:moveTo>
                <a:lnTo>
                  <a:pt x="28053" y="19"/>
                </a:lnTo>
                <a:lnTo>
                  <a:pt x="27330" y="74"/>
                </a:lnTo>
                <a:lnTo>
                  <a:pt x="26644" y="148"/>
                </a:lnTo>
                <a:lnTo>
                  <a:pt x="25977" y="278"/>
                </a:lnTo>
                <a:lnTo>
                  <a:pt x="25328" y="427"/>
                </a:lnTo>
                <a:lnTo>
                  <a:pt x="24716" y="593"/>
                </a:lnTo>
                <a:lnTo>
                  <a:pt x="24123" y="797"/>
                </a:lnTo>
                <a:lnTo>
                  <a:pt x="23548" y="1020"/>
                </a:lnTo>
                <a:lnTo>
                  <a:pt x="23010" y="1279"/>
                </a:lnTo>
                <a:lnTo>
                  <a:pt x="22491" y="1558"/>
                </a:lnTo>
                <a:lnTo>
                  <a:pt x="21990" y="1854"/>
                </a:lnTo>
                <a:lnTo>
                  <a:pt x="21527" y="2151"/>
                </a:lnTo>
                <a:lnTo>
                  <a:pt x="21082" y="2485"/>
                </a:lnTo>
                <a:lnTo>
                  <a:pt x="20655" y="2837"/>
                </a:lnTo>
                <a:lnTo>
                  <a:pt x="20247" y="3189"/>
                </a:lnTo>
                <a:lnTo>
                  <a:pt x="19877" y="3560"/>
                </a:lnTo>
                <a:lnTo>
                  <a:pt x="19524" y="3931"/>
                </a:lnTo>
                <a:lnTo>
                  <a:pt x="19191" y="4320"/>
                </a:lnTo>
                <a:lnTo>
                  <a:pt x="18894" y="4709"/>
                </a:lnTo>
                <a:lnTo>
                  <a:pt x="18616" y="5117"/>
                </a:lnTo>
                <a:lnTo>
                  <a:pt x="18338" y="5507"/>
                </a:lnTo>
                <a:lnTo>
                  <a:pt x="18097" y="5915"/>
                </a:lnTo>
                <a:lnTo>
                  <a:pt x="17893" y="6304"/>
                </a:lnTo>
                <a:lnTo>
                  <a:pt x="17689" y="6712"/>
                </a:lnTo>
                <a:lnTo>
                  <a:pt x="17503" y="7101"/>
                </a:lnTo>
                <a:lnTo>
                  <a:pt x="17355" y="7491"/>
                </a:lnTo>
                <a:lnTo>
                  <a:pt x="17225" y="7861"/>
                </a:lnTo>
                <a:lnTo>
                  <a:pt x="17096" y="8232"/>
                </a:lnTo>
                <a:lnTo>
                  <a:pt x="17003" y="8585"/>
                </a:lnTo>
                <a:lnTo>
                  <a:pt x="17003" y="8603"/>
                </a:lnTo>
                <a:lnTo>
                  <a:pt x="16984" y="8863"/>
                </a:lnTo>
                <a:lnTo>
                  <a:pt x="16966" y="9437"/>
                </a:lnTo>
                <a:lnTo>
                  <a:pt x="16947" y="10235"/>
                </a:lnTo>
                <a:lnTo>
                  <a:pt x="16966" y="11217"/>
                </a:lnTo>
                <a:lnTo>
                  <a:pt x="17003" y="11755"/>
                </a:lnTo>
                <a:lnTo>
                  <a:pt x="17040" y="12311"/>
                </a:lnTo>
                <a:lnTo>
                  <a:pt x="17096" y="12886"/>
                </a:lnTo>
                <a:lnTo>
                  <a:pt x="17188" y="13479"/>
                </a:lnTo>
                <a:lnTo>
                  <a:pt x="17281" y="14054"/>
                </a:lnTo>
                <a:lnTo>
                  <a:pt x="17411" y="14629"/>
                </a:lnTo>
                <a:lnTo>
                  <a:pt x="17559" y="15185"/>
                </a:lnTo>
                <a:lnTo>
                  <a:pt x="17744" y="15723"/>
                </a:lnTo>
                <a:lnTo>
                  <a:pt x="17782" y="15834"/>
                </a:lnTo>
                <a:lnTo>
                  <a:pt x="17782" y="15927"/>
                </a:lnTo>
                <a:lnTo>
                  <a:pt x="17763" y="16038"/>
                </a:lnTo>
                <a:lnTo>
                  <a:pt x="17726" y="16131"/>
                </a:lnTo>
                <a:lnTo>
                  <a:pt x="17670" y="16205"/>
                </a:lnTo>
                <a:lnTo>
                  <a:pt x="17596" y="16279"/>
                </a:lnTo>
                <a:lnTo>
                  <a:pt x="17503" y="16335"/>
                </a:lnTo>
                <a:lnTo>
                  <a:pt x="17411" y="16372"/>
                </a:lnTo>
                <a:lnTo>
                  <a:pt x="17299" y="16390"/>
                </a:lnTo>
                <a:lnTo>
                  <a:pt x="17207" y="16390"/>
                </a:lnTo>
                <a:lnTo>
                  <a:pt x="17096" y="16372"/>
                </a:lnTo>
                <a:lnTo>
                  <a:pt x="17021" y="16335"/>
                </a:lnTo>
                <a:lnTo>
                  <a:pt x="16929" y="16261"/>
                </a:lnTo>
                <a:lnTo>
                  <a:pt x="16873" y="16186"/>
                </a:lnTo>
                <a:lnTo>
                  <a:pt x="16817" y="16112"/>
                </a:lnTo>
                <a:lnTo>
                  <a:pt x="16780" y="16001"/>
                </a:lnTo>
                <a:lnTo>
                  <a:pt x="16651" y="15408"/>
                </a:lnTo>
                <a:lnTo>
                  <a:pt x="16502" y="14610"/>
                </a:lnTo>
                <a:lnTo>
                  <a:pt x="16335" y="13683"/>
                </a:lnTo>
                <a:lnTo>
                  <a:pt x="16187" y="12645"/>
                </a:lnTo>
                <a:lnTo>
                  <a:pt x="16057" y="11551"/>
                </a:lnTo>
                <a:lnTo>
                  <a:pt x="16020" y="10995"/>
                </a:lnTo>
                <a:lnTo>
                  <a:pt x="15983" y="10457"/>
                </a:lnTo>
                <a:lnTo>
                  <a:pt x="15965" y="9901"/>
                </a:lnTo>
                <a:lnTo>
                  <a:pt x="15965" y="9363"/>
                </a:lnTo>
                <a:lnTo>
                  <a:pt x="15983" y="8844"/>
                </a:lnTo>
                <a:lnTo>
                  <a:pt x="16039" y="8344"/>
                </a:lnTo>
                <a:lnTo>
                  <a:pt x="15501" y="8195"/>
                </a:lnTo>
                <a:lnTo>
                  <a:pt x="14852" y="8065"/>
                </a:lnTo>
                <a:lnTo>
                  <a:pt x="14129" y="7936"/>
                </a:lnTo>
                <a:lnTo>
                  <a:pt x="13332" y="7824"/>
                </a:lnTo>
                <a:lnTo>
                  <a:pt x="12905" y="7787"/>
                </a:lnTo>
                <a:lnTo>
                  <a:pt x="12460" y="7750"/>
                </a:lnTo>
                <a:lnTo>
                  <a:pt x="12015" y="7732"/>
                </a:lnTo>
                <a:lnTo>
                  <a:pt x="11552" y="7713"/>
                </a:lnTo>
                <a:lnTo>
                  <a:pt x="11070" y="7732"/>
                </a:lnTo>
                <a:lnTo>
                  <a:pt x="10588" y="7750"/>
                </a:lnTo>
                <a:lnTo>
                  <a:pt x="10087" y="7806"/>
                </a:lnTo>
                <a:lnTo>
                  <a:pt x="9605" y="7861"/>
                </a:lnTo>
                <a:lnTo>
                  <a:pt x="9104" y="7954"/>
                </a:lnTo>
                <a:lnTo>
                  <a:pt x="8585" y="8047"/>
                </a:lnTo>
                <a:lnTo>
                  <a:pt x="8085" y="8177"/>
                </a:lnTo>
                <a:lnTo>
                  <a:pt x="7584" y="8344"/>
                </a:lnTo>
                <a:lnTo>
                  <a:pt x="7083" y="8529"/>
                </a:lnTo>
                <a:lnTo>
                  <a:pt x="6583" y="8733"/>
                </a:lnTo>
                <a:lnTo>
                  <a:pt x="6082" y="8974"/>
                </a:lnTo>
                <a:lnTo>
                  <a:pt x="5582" y="9252"/>
                </a:lnTo>
                <a:lnTo>
                  <a:pt x="5100" y="9567"/>
                </a:lnTo>
                <a:lnTo>
                  <a:pt x="4617" y="9901"/>
                </a:lnTo>
                <a:lnTo>
                  <a:pt x="4154" y="10290"/>
                </a:lnTo>
                <a:lnTo>
                  <a:pt x="3709" y="10698"/>
                </a:lnTo>
                <a:lnTo>
                  <a:pt x="3264" y="11162"/>
                </a:lnTo>
                <a:lnTo>
                  <a:pt x="2838" y="11644"/>
                </a:lnTo>
                <a:lnTo>
                  <a:pt x="2411" y="12200"/>
                </a:lnTo>
                <a:lnTo>
                  <a:pt x="2022" y="12775"/>
                </a:lnTo>
                <a:lnTo>
                  <a:pt x="1799" y="13146"/>
                </a:lnTo>
                <a:lnTo>
                  <a:pt x="1577" y="13516"/>
                </a:lnTo>
                <a:lnTo>
                  <a:pt x="1373" y="13906"/>
                </a:lnTo>
                <a:lnTo>
                  <a:pt x="1187" y="14277"/>
                </a:lnTo>
                <a:lnTo>
                  <a:pt x="1021" y="14666"/>
                </a:lnTo>
                <a:lnTo>
                  <a:pt x="854" y="15037"/>
                </a:lnTo>
                <a:lnTo>
                  <a:pt x="724" y="15426"/>
                </a:lnTo>
                <a:lnTo>
                  <a:pt x="594" y="15797"/>
                </a:lnTo>
                <a:lnTo>
                  <a:pt x="464" y="16186"/>
                </a:lnTo>
                <a:lnTo>
                  <a:pt x="372" y="16557"/>
                </a:lnTo>
                <a:lnTo>
                  <a:pt x="279" y="16928"/>
                </a:lnTo>
                <a:lnTo>
                  <a:pt x="205" y="17317"/>
                </a:lnTo>
                <a:lnTo>
                  <a:pt x="131" y="17688"/>
                </a:lnTo>
                <a:lnTo>
                  <a:pt x="93" y="18059"/>
                </a:lnTo>
                <a:lnTo>
                  <a:pt x="56" y="18430"/>
                </a:lnTo>
                <a:lnTo>
                  <a:pt x="19" y="18819"/>
                </a:lnTo>
                <a:lnTo>
                  <a:pt x="1" y="19171"/>
                </a:lnTo>
                <a:lnTo>
                  <a:pt x="1" y="19542"/>
                </a:lnTo>
                <a:lnTo>
                  <a:pt x="19" y="19913"/>
                </a:lnTo>
                <a:lnTo>
                  <a:pt x="38" y="20265"/>
                </a:lnTo>
                <a:lnTo>
                  <a:pt x="75" y="20618"/>
                </a:lnTo>
                <a:lnTo>
                  <a:pt x="112" y="20988"/>
                </a:lnTo>
                <a:lnTo>
                  <a:pt x="223" y="21674"/>
                </a:lnTo>
                <a:lnTo>
                  <a:pt x="390" y="22360"/>
                </a:lnTo>
                <a:lnTo>
                  <a:pt x="576" y="23009"/>
                </a:lnTo>
                <a:lnTo>
                  <a:pt x="817" y="23658"/>
                </a:lnTo>
                <a:lnTo>
                  <a:pt x="1095" y="24270"/>
                </a:lnTo>
                <a:lnTo>
                  <a:pt x="1391" y="24864"/>
                </a:lnTo>
                <a:lnTo>
                  <a:pt x="1725" y="25420"/>
                </a:lnTo>
                <a:lnTo>
                  <a:pt x="2096" y="25957"/>
                </a:lnTo>
                <a:lnTo>
                  <a:pt x="2485" y="26458"/>
                </a:lnTo>
                <a:lnTo>
                  <a:pt x="2912" y="26922"/>
                </a:lnTo>
                <a:lnTo>
                  <a:pt x="3375" y="27367"/>
                </a:lnTo>
                <a:lnTo>
                  <a:pt x="3598" y="27552"/>
                </a:lnTo>
                <a:lnTo>
                  <a:pt x="3839" y="27756"/>
                </a:lnTo>
                <a:lnTo>
                  <a:pt x="4098" y="27941"/>
                </a:lnTo>
                <a:lnTo>
                  <a:pt x="4339" y="28108"/>
                </a:lnTo>
                <a:lnTo>
                  <a:pt x="4599" y="28275"/>
                </a:lnTo>
                <a:lnTo>
                  <a:pt x="4858" y="28423"/>
                </a:lnTo>
                <a:lnTo>
                  <a:pt x="5137" y="28572"/>
                </a:lnTo>
                <a:lnTo>
                  <a:pt x="5396" y="28702"/>
                </a:lnTo>
                <a:lnTo>
                  <a:pt x="5674" y="28813"/>
                </a:lnTo>
                <a:lnTo>
                  <a:pt x="5952" y="28924"/>
                </a:lnTo>
                <a:lnTo>
                  <a:pt x="6231" y="29017"/>
                </a:lnTo>
                <a:lnTo>
                  <a:pt x="6527" y="29091"/>
                </a:lnTo>
                <a:lnTo>
                  <a:pt x="6824" y="29165"/>
                </a:lnTo>
                <a:lnTo>
                  <a:pt x="7102" y="29221"/>
                </a:lnTo>
                <a:lnTo>
                  <a:pt x="7417" y="29258"/>
                </a:lnTo>
                <a:lnTo>
                  <a:pt x="7714" y="29295"/>
                </a:lnTo>
                <a:lnTo>
                  <a:pt x="8010" y="29313"/>
                </a:lnTo>
                <a:lnTo>
                  <a:pt x="8622" y="29313"/>
                </a:lnTo>
                <a:lnTo>
                  <a:pt x="8938" y="29276"/>
                </a:lnTo>
                <a:lnTo>
                  <a:pt x="9531" y="29221"/>
                </a:lnTo>
                <a:lnTo>
                  <a:pt x="10106" y="29146"/>
                </a:lnTo>
                <a:lnTo>
                  <a:pt x="11181" y="28980"/>
                </a:lnTo>
                <a:lnTo>
                  <a:pt x="12127" y="28776"/>
                </a:lnTo>
                <a:lnTo>
                  <a:pt x="12979" y="28572"/>
                </a:lnTo>
                <a:lnTo>
                  <a:pt x="13721" y="28349"/>
                </a:lnTo>
                <a:lnTo>
                  <a:pt x="14370" y="28127"/>
                </a:lnTo>
                <a:lnTo>
                  <a:pt x="14926" y="27904"/>
                </a:lnTo>
                <a:lnTo>
                  <a:pt x="15408" y="27682"/>
                </a:lnTo>
                <a:lnTo>
                  <a:pt x="15816" y="27478"/>
                </a:lnTo>
                <a:lnTo>
                  <a:pt x="16150" y="27292"/>
                </a:lnTo>
                <a:lnTo>
                  <a:pt x="16632" y="26996"/>
                </a:lnTo>
                <a:lnTo>
                  <a:pt x="16780" y="26903"/>
                </a:lnTo>
                <a:lnTo>
                  <a:pt x="16892" y="26847"/>
                </a:lnTo>
                <a:lnTo>
                  <a:pt x="16984" y="26847"/>
                </a:lnTo>
                <a:lnTo>
                  <a:pt x="17003" y="26884"/>
                </a:lnTo>
                <a:lnTo>
                  <a:pt x="17096" y="27218"/>
                </a:lnTo>
                <a:lnTo>
                  <a:pt x="17188" y="27515"/>
                </a:lnTo>
                <a:lnTo>
                  <a:pt x="17318" y="27867"/>
                </a:lnTo>
                <a:lnTo>
                  <a:pt x="17522" y="28275"/>
                </a:lnTo>
                <a:lnTo>
                  <a:pt x="17763" y="28702"/>
                </a:lnTo>
                <a:lnTo>
                  <a:pt x="17911" y="28943"/>
                </a:lnTo>
                <a:lnTo>
                  <a:pt x="18078" y="29184"/>
                </a:lnTo>
                <a:lnTo>
                  <a:pt x="18264" y="29425"/>
                </a:lnTo>
                <a:lnTo>
                  <a:pt x="18468" y="29666"/>
                </a:lnTo>
                <a:lnTo>
                  <a:pt x="18690" y="29888"/>
                </a:lnTo>
                <a:lnTo>
                  <a:pt x="18950" y="30129"/>
                </a:lnTo>
                <a:lnTo>
                  <a:pt x="19209" y="30370"/>
                </a:lnTo>
                <a:lnTo>
                  <a:pt x="19487" y="30593"/>
                </a:lnTo>
                <a:lnTo>
                  <a:pt x="19803" y="30815"/>
                </a:lnTo>
                <a:lnTo>
                  <a:pt x="20155" y="31038"/>
                </a:lnTo>
                <a:lnTo>
                  <a:pt x="20507" y="31242"/>
                </a:lnTo>
                <a:lnTo>
                  <a:pt x="20896" y="31427"/>
                </a:lnTo>
                <a:lnTo>
                  <a:pt x="21304" y="31612"/>
                </a:lnTo>
                <a:lnTo>
                  <a:pt x="21749" y="31779"/>
                </a:lnTo>
                <a:lnTo>
                  <a:pt x="22231" y="31928"/>
                </a:lnTo>
                <a:lnTo>
                  <a:pt x="22732" y="32057"/>
                </a:lnTo>
                <a:lnTo>
                  <a:pt x="23270" y="32169"/>
                </a:lnTo>
                <a:lnTo>
                  <a:pt x="23826" y="32243"/>
                </a:lnTo>
                <a:lnTo>
                  <a:pt x="24438" y="32317"/>
                </a:lnTo>
                <a:lnTo>
                  <a:pt x="25068" y="32354"/>
                </a:lnTo>
                <a:lnTo>
                  <a:pt x="25902" y="32373"/>
                </a:lnTo>
                <a:lnTo>
                  <a:pt x="26700" y="32373"/>
                </a:lnTo>
                <a:lnTo>
                  <a:pt x="27460" y="32336"/>
                </a:lnTo>
                <a:lnTo>
                  <a:pt x="28183" y="32261"/>
                </a:lnTo>
                <a:lnTo>
                  <a:pt x="28888" y="32187"/>
                </a:lnTo>
                <a:lnTo>
                  <a:pt x="29537" y="32076"/>
                </a:lnTo>
                <a:lnTo>
                  <a:pt x="30167" y="31946"/>
                </a:lnTo>
                <a:lnTo>
                  <a:pt x="30760" y="31816"/>
                </a:lnTo>
                <a:lnTo>
                  <a:pt x="31316" y="31668"/>
                </a:lnTo>
                <a:lnTo>
                  <a:pt x="31854" y="31520"/>
                </a:lnTo>
                <a:lnTo>
                  <a:pt x="32355" y="31353"/>
                </a:lnTo>
                <a:lnTo>
                  <a:pt x="32800" y="31186"/>
                </a:lnTo>
                <a:lnTo>
                  <a:pt x="33634" y="30852"/>
                </a:lnTo>
                <a:lnTo>
                  <a:pt x="34339" y="30556"/>
                </a:lnTo>
                <a:lnTo>
                  <a:pt x="34116" y="30519"/>
                </a:lnTo>
                <a:lnTo>
                  <a:pt x="34209" y="30426"/>
                </a:lnTo>
                <a:lnTo>
                  <a:pt x="34487" y="30148"/>
                </a:lnTo>
                <a:lnTo>
                  <a:pt x="34672" y="29944"/>
                </a:lnTo>
                <a:lnTo>
                  <a:pt x="34895" y="29703"/>
                </a:lnTo>
                <a:lnTo>
                  <a:pt x="35117" y="29388"/>
                </a:lnTo>
                <a:lnTo>
                  <a:pt x="35340" y="29035"/>
                </a:lnTo>
                <a:lnTo>
                  <a:pt x="35562" y="28646"/>
                </a:lnTo>
                <a:lnTo>
                  <a:pt x="35785" y="28201"/>
                </a:lnTo>
                <a:lnTo>
                  <a:pt x="35989" y="27700"/>
                </a:lnTo>
                <a:lnTo>
                  <a:pt x="36156" y="27163"/>
                </a:lnTo>
                <a:lnTo>
                  <a:pt x="36248" y="26866"/>
                </a:lnTo>
                <a:lnTo>
                  <a:pt x="36304" y="26551"/>
                </a:lnTo>
                <a:lnTo>
                  <a:pt x="36378" y="26236"/>
                </a:lnTo>
                <a:lnTo>
                  <a:pt x="36415" y="25902"/>
                </a:lnTo>
                <a:lnTo>
                  <a:pt x="36452" y="25568"/>
                </a:lnTo>
                <a:lnTo>
                  <a:pt x="36489" y="25216"/>
                </a:lnTo>
                <a:lnTo>
                  <a:pt x="36489" y="24845"/>
                </a:lnTo>
                <a:lnTo>
                  <a:pt x="36489" y="24456"/>
                </a:lnTo>
                <a:lnTo>
                  <a:pt x="36471" y="24085"/>
                </a:lnTo>
                <a:lnTo>
                  <a:pt x="36415" y="23733"/>
                </a:lnTo>
                <a:lnTo>
                  <a:pt x="36341" y="23399"/>
                </a:lnTo>
                <a:lnTo>
                  <a:pt x="36248" y="23084"/>
                </a:lnTo>
                <a:lnTo>
                  <a:pt x="36119" y="22787"/>
                </a:lnTo>
                <a:lnTo>
                  <a:pt x="35970" y="22527"/>
                </a:lnTo>
                <a:lnTo>
                  <a:pt x="35803" y="22286"/>
                </a:lnTo>
                <a:lnTo>
                  <a:pt x="35636" y="22064"/>
                </a:lnTo>
                <a:lnTo>
                  <a:pt x="35433" y="21841"/>
                </a:lnTo>
                <a:lnTo>
                  <a:pt x="35210" y="21656"/>
                </a:lnTo>
                <a:lnTo>
                  <a:pt x="34988" y="21489"/>
                </a:lnTo>
                <a:lnTo>
                  <a:pt x="34747" y="21341"/>
                </a:lnTo>
                <a:lnTo>
                  <a:pt x="34505" y="21211"/>
                </a:lnTo>
                <a:lnTo>
                  <a:pt x="34246" y="21100"/>
                </a:lnTo>
                <a:lnTo>
                  <a:pt x="33968" y="21007"/>
                </a:lnTo>
                <a:lnTo>
                  <a:pt x="33690" y="20933"/>
                </a:lnTo>
                <a:lnTo>
                  <a:pt x="33412" y="20877"/>
                </a:lnTo>
                <a:lnTo>
                  <a:pt x="33133" y="20822"/>
                </a:lnTo>
                <a:lnTo>
                  <a:pt x="32855" y="20803"/>
                </a:lnTo>
                <a:lnTo>
                  <a:pt x="32577" y="20785"/>
                </a:lnTo>
                <a:lnTo>
                  <a:pt x="32299" y="20785"/>
                </a:lnTo>
                <a:lnTo>
                  <a:pt x="32021" y="20803"/>
                </a:lnTo>
                <a:lnTo>
                  <a:pt x="31743" y="20840"/>
                </a:lnTo>
                <a:lnTo>
                  <a:pt x="31465" y="20877"/>
                </a:lnTo>
                <a:lnTo>
                  <a:pt x="31205" y="20933"/>
                </a:lnTo>
                <a:lnTo>
                  <a:pt x="30964" y="21007"/>
                </a:lnTo>
                <a:lnTo>
                  <a:pt x="30723" y="21100"/>
                </a:lnTo>
                <a:lnTo>
                  <a:pt x="30482" y="21192"/>
                </a:lnTo>
                <a:lnTo>
                  <a:pt x="30278" y="21304"/>
                </a:lnTo>
                <a:lnTo>
                  <a:pt x="30074" y="21415"/>
                </a:lnTo>
                <a:lnTo>
                  <a:pt x="29889" y="21545"/>
                </a:lnTo>
                <a:lnTo>
                  <a:pt x="29722" y="21693"/>
                </a:lnTo>
                <a:lnTo>
                  <a:pt x="29574" y="21841"/>
                </a:lnTo>
                <a:lnTo>
                  <a:pt x="29444" y="22008"/>
                </a:lnTo>
                <a:lnTo>
                  <a:pt x="29314" y="22175"/>
                </a:lnTo>
                <a:lnTo>
                  <a:pt x="29203" y="22342"/>
                </a:lnTo>
                <a:lnTo>
                  <a:pt x="29110" y="22509"/>
                </a:lnTo>
                <a:lnTo>
                  <a:pt x="29036" y="22694"/>
                </a:lnTo>
                <a:lnTo>
                  <a:pt x="28962" y="22880"/>
                </a:lnTo>
                <a:lnTo>
                  <a:pt x="28925" y="23065"/>
                </a:lnTo>
                <a:lnTo>
                  <a:pt x="28869" y="23250"/>
                </a:lnTo>
                <a:lnTo>
                  <a:pt x="28850" y="23436"/>
                </a:lnTo>
                <a:lnTo>
                  <a:pt x="28832" y="23621"/>
                </a:lnTo>
                <a:lnTo>
                  <a:pt x="28813" y="23807"/>
                </a:lnTo>
                <a:lnTo>
                  <a:pt x="28832" y="24178"/>
                </a:lnTo>
                <a:lnTo>
                  <a:pt x="28888" y="24530"/>
                </a:lnTo>
                <a:lnTo>
                  <a:pt x="28999" y="24864"/>
                </a:lnTo>
                <a:lnTo>
                  <a:pt x="29129" y="25160"/>
                </a:lnTo>
                <a:lnTo>
                  <a:pt x="29203" y="25290"/>
                </a:lnTo>
                <a:lnTo>
                  <a:pt x="29295" y="25420"/>
                </a:lnTo>
                <a:lnTo>
                  <a:pt x="29388" y="25550"/>
                </a:lnTo>
                <a:lnTo>
                  <a:pt x="29481" y="25661"/>
                </a:lnTo>
                <a:lnTo>
                  <a:pt x="29592" y="25753"/>
                </a:lnTo>
                <a:lnTo>
                  <a:pt x="29703" y="25846"/>
                </a:lnTo>
                <a:lnTo>
                  <a:pt x="29833" y="25902"/>
                </a:lnTo>
                <a:lnTo>
                  <a:pt x="29963" y="25957"/>
                </a:lnTo>
                <a:lnTo>
                  <a:pt x="30093" y="26013"/>
                </a:lnTo>
                <a:lnTo>
                  <a:pt x="30241" y="26032"/>
                </a:lnTo>
                <a:lnTo>
                  <a:pt x="30389" y="26050"/>
                </a:lnTo>
                <a:lnTo>
                  <a:pt x="30538" y="26032"/>
                </a:lnTo>
                <a:lnTo>
                  <a:pt x="31075" y="25976"/>
                </a:lnTo>
                <a:lnTo>
                  <a:pt x="31520" y="25939"/>
                </a:lnTo>
                <a:lnTo>
                  <a:pt x="31854" y="25920"/>
                </a:lnTo>
                <a:lnTo>
                  <a:pt x="32095" y="25957"/>
                </a:lnTo>
                <a:lnTo>
                  <a:pt x="32188" y="25976"/>
                </a:lnTo>
                <a:lnTo>
                  <a:pt x="32262" y="25995"/>
                </a:lnTo>
                <a:lnTo>
                  <a:pt x="32318" y="26032"/>
                </a:lnTo>
                <a:lnTo>
                  <a:pt x="32373" y="26087"/>
                </a:lnTo>
                <a:lnTo>
                  <a:pt x="32410" y="26143"/>
                </a:lnTo>
                <a:lnTo>
                  <a:pt x="32429" y="26198"/>
                </a:lnTo>
                <a:lnTo>
                  <a:pt x="32447" y="26365"/>
                </a:lnTo>
                <a:lnTo>
                  <a:pt x="32447" y="26551"/>
                </a:lnTo>
                <a:lnTo>
                  <a:pt x="32429" y="26755"/>
                </a:lnTo>
                <a:lnTo>
                  <a:pt x="32392" y="26866"/>
                </a:lnTo>
                <a:lnTo>
                  <a:pt x="32355" y="26959"/>
                </a:lnTo>
                <a:lnTo>
                  <a:pt x="32318" y="27051"/>
                </a:lnTo>
                <a:lnTo>
                  <a:pt x="32243" y="27144"/>
                </a:lnTo>
                <a:lnTo>
                  <a:pt x="32151" y="27218"/>
                </a:lnTo>
                <a:lnTo>
                  <a:pt x="32040" y="27274"/>
                </a:lnTo>
                <a:lnTo>
                  <a:pt x="31910" y="27329"/>
                </a:lnTo>
                <a:lnTo>
                  <a:pt x="31743" y="27385"/>
                </a:lnTo>
                <a:lnTo>
                  <a:pt x="31539" y="27404"/>
                </a:lnTo>
                <a:lnTo>
                  <a:pt x="31298" y="27422"/>
                </a:lnTo>
                <a:lnTo>
                  <a:pt x="31038" y="27404"/>
                </a:lnTo>
                <a:lnTo>
                  <a:pt x="30723" y="27367"/>
                </a:lnTo>
                <a:lnTo>
                  <a:pt x="30389" y="27311"/>
                </a:lnTo>
                <a:lnTo>
                  <a:pt x="30056" y="27218"/>
                </a:lnTo>
                <a:lnTo>
                  <a:pt x="29740" y="27107"/>
                </a:lnTo>
                <a:lnTo>
                  <a:pt x="29425" y="26977"/>
                </a:lnTo>
                <a:lnTo>
                  <a:pt x="29129" y="26810"/>
                </a:lnTo>
                <a:lnTo>
                  <a:pt x="28850" y="26606"/>
                </a:lnTo>
                <a:lnTo>
                  <a:pt x="28572" y="26384"/>
                </a:lnTo>
                <a:lnTo>
                  <a:pt x="28331" y="26143"/>
                </a:lnTo>
                <a:lnTo>
                  <a:pt x="28127" y="25846"/>
                </a:lnTo>
                <a:lnTo>
                  <a:pt x="27942" y="25531"/>
                </a:lnTo>
                <a:lnTo>
                  <a:pt x="27868" y="25364"/>
                </a:lnTo>
                <a:lnTo>
                  <a:pt x="27794" y="25179"/>
                </a:lnTo>
                <a:lnTo>
                  <a:pt x="27738" y="24993"/>
                </a:lnTo>
                <a:lnTo>
                  <a:pt x="27682" y="24808"/>
                </a:lnTo>
                <a:lnTo>
                  <a:pt x="27645" y="24604"/>
                </a:lnTo>
                <a:lnTo>
                  <a:pt x="27608" y="24381"/>
                </a:lnTo>
                <a:lnTo>
                  <a:pt x="27590" y="24159"/>
                </a:lnTo>
                <a:lnTo>
                  <a:pt x="27571" y="23936"/>
                </a:lnTo>
                <a:lnTo>
                  <a:pt x="27590" y="23695"/>
                </a:lnTo>
                <a:lnTo>
                  <a:pt x="27608" y="23454"/>
                </a:lnTo>
                <a:lnTo>
                  <a:pt x="27627" y="23195"/>
                </a:lnTo>
                <a:lnTo>
                  <a:pt x="27664" y="22935"/>
                </a:lnTo>
                <a:lnTo>
                  <a:pt x="27719" y="22676"/>
                </a:lnTo>
                <a:lnTo>
                  <a:pt x="27794" y="22416"/>
                </a:lnTo>
                <a:lnTo>
                  <a:pt x="27886" y="22157"/>
                </a:lnTo>
                <a:lnTo>
                  <a:pt x="27979" y="21916"/>
                </a:lnTo>
                <a:lnTo>
                  <a:pt x="28090" y="21674"/>
                </a:lnTo>
                <a:lnTo>
                  <a:pt x="28220" y="21433"/>
                </a:lnTo>
                <a:lnTo>
                  <a:pt x="28350" y="21211"/>
                </a:lnTo>
                <a:lnTo>
                  <a:pt x="28498" y="21007"/>
                </a:lnTo>
                <a:lnTo>
                  <a:pt x="28665" y="20803"/>
                </a:lnTo>
                <a:lnTo>
                  <a:pt x="28832" y="20599"/>
                </a:lnTo>
                <a:lnTo>
                  <a:pt x="29017" y="20414"/>
                </a:lnTo>
                <a:lnTo>
                  <a:pt x="29221" y="20247"/>
                </a:lnTo>
                <a:lnTo>
                  <a:pt x="29425" y="20080"/>
                </a:lnTo>
                <a:lnTo>
                  <a:pt x="29629" y="19932"/>
                </a:lnTo>
                <a:lnTo>
                  <a:pt x="29852" y="19783"/>
                </a:lnTo>
                <a:lnTo>
                  <a:pt x="30093" y="19672"/>
                </a:lnTo>
                <a:lnTo>
                  <a:pt x="30334" y="19561"/>
                </a:lnTo>
                <a:lnTo>
                  <a:pt x="30575" y="19450"/>
                </a:lnTo>
                <a:lnTo>
                  <a:pt x="30834" y="19375"/>
                </a:lnTo>
                <a:lnTo>
                  <a:pt x="31094" y="19301"/>
                </a:lnTo>
                <a:lnTo>
                  <a:pt x="31354" y="19246"/>
                </a:lnTo>
                <a:lnTo>
                  <a:pt x="31632" y="19209"/>
                </a:lnTo>
                <a:lnTo>
                  <a:pt x="31928" y="19190"/>
                </a:lnTo>
                <a:lnTo>
                  <a:pt x="32206" y="19190"/>
                </a:lnTo>
                <a:lnTo>
                  <a:pt x="32503" y="19209"/>
                </a:lnTo>
                <a:lnTo>
                  <a:pt x="32800" y="19227"/>
                </a:lnTo>
                <a:lnTo>
                  <a:pt x="33115" y="19283"/>
                </a:lnTo>
                <a:lnTo>
                  <a:pt x="33412" y="19357"/>
                </a:lnTo>
                <a:lnTo>
                  <a:pt x="33727" y="19450"/>
                </a:lnTo>
                <a:lnTo>
                  <a:pt x="34042" y="19561"/>
                </a:lnTo>
                <a:lnTo>
                  <a:pt x="34357" y="19691"/>
                </a:lnTo>
                <a:lnTo>
                  <a:pt x="34672" y="19839"/>
                </a:lnTo>
                <a:lnTo>
                  <a:pt x="34988" y="20006"/>
                </a:lnTo>
                <a:lnTo>
                  <a:pt x="35284" y="20173"/>
                </a:lnTo>
                <a:lnTo>
                  <a:pt x="35562" y="20340"/>
                </a:lnTo>
                <a:lnTo>
                  <a:pt x="35840" y="20543"/>
                </a:lnTo>
                <a:lnTo>
                  <a:pt x="36081" y="20729"/>
                </a:lnTo>
                <a:lnTo>
                  <a:pt x="36304" y="20933"/>
                </a:lnTo>
                <a:lnTo>
                  <a:pt x="36526" y="21137"/>
                </a:lnTo>
                <a:lnTo>
                  <a:pt x="36712" y="21341"/>
                </a:lnTo>
                <a:lnTo>
                  <a:pt x="36897" y="21563"/>
                </a:lnTo>
                <a:lnTo>
                  <a:pt x="37064" y="21786"/>
                </a:lnTo>
                <a:lnTo>
                  <a:pt x="37231" y="22008"/>
                </a:lnTo>
                <a:lnTo>
                  <a:pt x="37361" y="22231"/>
                </a:lnTo>
                <a:lnTo>
                  <a:pt x="37491" y="22472"/>
                </a:lnTo>
                <a:lnTo>
                  <a:pt x="37602" y="22713"/>
                </a:lnTo>
                <a:lnTo>
                  <a:pt x="37695" y="22972"/>
                </a:lnTo>
                <a:lnTo>
                  <a:pt x="37787" y="23213"/>
                </a:lnTo>
                <a:lnTo>
                  <a:pt x="37861" y="23473"/>
                </a:lnTo>
                <a:lnTo>
                  <a:pt x="37917" y="23733"/>
                </a:lnTo>
                <a:lnTo>
                  <a:pt x="37954" y="23992"/>
                </a:lnTo>
                <a:lnTo>
                  <a:pt x="37991" y="24252"/>
                </a:lnTo>
                <a:lnTo>
                  <a:pt x="38010" y="24511"/>
                </a:lnTo>
                <a:lnTo>
                  <a:pt x="38028" y="24789"/>
                </a:lnTo>
                <a:lnTo>
                  <a:pt x="38028" y="25327"/>
                </a:lnTo>
                <a:lnTo>
                  <a:pt x="37973" y="25883"/>
                </a:lnTo>
                <a:lnTo>
                  <a:pt x="37880" y="26440"/>
                </a:lnTo>
                <a:lnTo>
                  <a:pt x="37750" y="26996"/>
                </a:lnTo>
                <a:lnTo>
                  <a:pt x="37583" y="27552"/>
                </a:lnTo>
                <a:lnTo>
                  <a:pt x="37398" y="28127"/>
                </a:lnTo>
                <a:lnTo>
                  <a:pt x="37231" y="28609"/>
                </a:lnTo>
                <a:lnTo>
                  <a:pt x="37046" y="29035"/>
                </a:lnTo>
                <a:lnTo>
                  <a:pt x="36879" y="29406"/>
                </a:lnTo>
                <a:lnTo>
                  <a:pt x="36730" y="29721"/>
                </a:lnTo>
                <a:lnTo>
                  <a:pt x="36582" y="29981"/>
                </a:lnTo>
                <a:lnTo>
                  <a:pt x="36452" y="30203"/>
                </a:lnTo>
                <a:lnTo>
                  <a:pt x="36323" y="30370"/>
                </a:lnTo>
                <a:lnTo>
                  <a:pt x="36545" y="30593"/>
                </a:lnTo>
                <a:lnTo>
                  <a:pt x="36805" y="30852"/>
                </a:lnTo>
                <a:lnTo>
                  <a:pt x="37120" y="31112"/>
                </a:lnTo>
                <a:lnTo>
                  <a:pt x="37491" y="31408"/>
                </a:lnTo>
                <a:lnTo>
                  <a:pt x="37898" y="31705"/>
                </a:lnTo>
                <a:lnTo>
                  <a:pt x="38381" y="31983"/>
                </a:lnTo>
                <a:lnTo>
                  <a:pt x="38918" y="32261"/>
                </a:lnTo>
                <a:lnTo>
                  <a:pt x="39215" y="32391"/>
                </a:lnTo>
                <a:lnTo>
                  <a:pt x="39512" y="32502"/>
                </a:lnTo>
                <a:lnTo>
                  <a:pt x="39827" y="32632"/>
                </a:lnTo>
                <a:lnTo>
                  <a:pt x="40179" y="32725"/>
                </a:lnTo>
                <a:lnTo>
                  <a:pt x="40531" y="32836"/>
                </a:lnTo>
                <a:lnTo>
                  <a:pt x="40902" y="32910"/>
                </a:lnTo>
                <a:lnTo>
                  <a:pt x="41291" y="32984"/>
                </a:lnTo>
                <a:lnTo>
                  <a:pt x="41699" y="33059"/>
                </a:lnTo>
                <a:lnTo>
                  <a:pt x="42126" y="33096"/>
                </a:lnTo>
                <a:lnTo>
                  <a:pt x="42571" y="33133"/>
                </a:lnTo>
                <a:lnTo>
                  <a:pt x="43034" y="33151"/>
                </a:lnTo>
                <a:lnTo>
                  <a:pt x="43516" y="33151"/>
                </a:lnTo>
                <a:lnTo>
                  <a:pt x="44036" y="33133"/>
                </a:lnTo>
                <a:lnTo>
                  <a:pt x="44555" y="33096"/>
                </a:lnTo>
                <a:lnTo>
                  <a:pt x="45092" y="33040"/>
                </a:lnTo>
                <a:lnTo>
                  <a:pt x="45649" y="32966"/>
                </a:lnTo>
                <a:lnTo>
                  <a:pt x="46242" y="32873"/>
                </a:lnTo>
                <a:lnTo>
                  <a:pt x="46854" y="32743"/>
                </a:lnTo>
                <a:lnTo>
                  <a:pt x="47336" y="32632"/>
                </a:lnTo>
                <a:lnTo>
                  <a:pt x="47799" y="32502"/>
                </a:lnTo>
                <a:lnTo>
                  <a:pt x="48244" y="32373"/>
                </a:lnTo>
                <a:lnTo>
                  <a:pt x="48671" y="32224"/>
                </a:lnTo>
                <a:lnTo>
                  <a:pt x="49097" y="32057"/>
                </a:lnTo>
                <a:lnTo>
                  <a:pt x="49487" y="31909"/>
                </a:lnTo>
                <a:lnTo>
                  <a:pt x="49857" y="31724"/>
                </a:lnTo>
                <a:lnTo>
                  <a:pt x="50210" y="31557"/>
                </a:lnTo>
                <a:lnTo>
                  <a:pt x="50543" y="31371"/>
                </a:lnTo>
                <a:lnTo>
                  <a:pt x="50859" y="31167"/>
                </a:lnTo>
                <a:lnTo>
                  <a:pt x="51174" y="30982"/>
                </a:lnTo>
                <a:lnTo>
                  <a:pt x="51470" y="30778"/>
                </a:lnTo>
                <a:lnTo>
                  <a:pt x="51730" y="30574"/>
                </a:lnTo>
                <a:lnTo>
                  <a:pt x="52008" y="30370"/>
                </a:lnTo>
                <a:lnTo>
                  <a:pt x="52249" y="30148"/>
                </a:lnTo>
                <a:lnTo>
                  <a:pt x="52472" y="29944"/>
                </a:lnTo>
                <a:lnTo>
                  <a:pt x="52898" y="29499"/>
                </a:lnTo>
                <a:lnTo>
                  <a:pt x="53287" y="29072"/>
                </a:lnTo>
                <a:lnTo>
                  <a:pt x="53621" y="28627"/>
                </a:lnTo>
                <a:lnTo>
                  <a:pt x="53899" y="28201"/>
                </a:lnTo>
                <a:lnTo>
                  <a:pt x="54159" y="27793"/>
                </a:lnTo>
                <a:lnTo>
                  <a:pt x="54381" y="27404"/>
                </a:lnTo>
                <a:lnTo>
                  <a:pt x="54567" y="27033"/>
                </a:lnTo>
                <a:lnTo>
                  <a:pt x="54734" y="26681"/>
                </a:lnTo>
                <a:lnTo>
                  <a:pt x="54641" y="25809"/>
                </a:lnTo>
                <a:lnTo>
                  <a:pt x="54585" y="25309"/>
                </a:lnTo>
                <a:lnTo>
                  <a:pt x="54511" y="24789"/>
                </a:lnTo>
                <a:lnTo>
                  <a:pt x="54400" y="24233"/>
                </a:lnTo>
                <a:lnTo>
                  <a:pt x="54270" y="23658"/>
                </a:lnTo>
                <a:lnTo>
                  <a:pt x="54103" y="23084"/>
                </a:lnTo>
                <a:lnTo>
                  <a:pt x="53918" y="22527"/>
                </a:lnTo>
                <a:lnTo>
                  <a:pt x="53695" y="21990"/>
                </a:lnTo>
                <a:lnTo>
                  <a:pt x="53566" y="21730"/>
                </a:lnTo>
                <a:lnTo>
                  <a:pt x="53436" y="21471"/>
                </a:lnTo>
                <a:lnTo>
                  <a:pt x="53287" y="21229"/>
                </a:lnTo>
                <a:lnTo>
                  <a:pt x="53139" y="20988"/>
                </a:lnTo>
                <a:lnTo>
                  <a:pt x="52972" y="20766"/>
                </a:lnTo>
                <a:lnTo>
                  <a:pt x="52787" y="20562"/>
                </a:lnTo>
                <a:lnTo>
                  <a:pt x="52601" y="20358"/>
                </a:lnTo>
                <a:lnTo>
                  <a:pt x="52398" y="20191"/>
                </a:lnTo>
                <a:lnTo>
                  <a:pt x="52194" y="20024"/>
                </a:lnTo>
                <a:lnTo>
                  <a:pt x="51971" y="19876"/>
                </a:lnTo>
                <a:lnTo>
                  <a:pt x="51730" y="19746"/>
                </a:lnTo>
                <a:lnTo>
                  <a:pt x="51489" y="19635"/>
                </a:lnTo>
                <a:lnTo>
                  <a:pt x="51229" y="19561"/>
                </a:lnTo>
                <a:lnTo>
                  <a:pt x="50951" y="19505"/>
                </a:lnTo>
                <a:lnTo>
                  <a:pt x="50581" y="19450"/>
                </a:lnTo>
                <a:lnTo>
                  <a:pt x="50247" y="19412"/>
                </a:lnTo>
                <a:lnTo>
                  <a:pt x="49913" y="19375"/>
                </a:lnTo>
                <a:lnTo>
                  <a:pt x="49579" y="19357"/>
                </a:lnTo>
                <a:lnTo>
                  <a:pt x="49264" y="19375"/>
                </a:lnTo>
                <a:lnTo>
                  <a:pt x="48967" y="19375"/>
                </a:lnTo>
                <a:lnTo>
                  <a:pt x="48671" y="19412"/>
                </a:lnTo>
                <a:lnTo>
                  <a:pt x="48393" y="19450"/>
                </a:lnTo>
                <a:lnTo>
                  <a:pt x="48115" y="19505"/>
                </a:lnTo>
                <a:lnTo>
                  <a:pt x="47855" y="19561"/>
                </a:lnTo>
                <a:lnTo>
                  <a:pt x="47595" y="19635"/>
                </a:lnTo>
                <a:lnTo>
                  <a:pt x="47373" y="19728"/>
                </a:lnTo>
                <a:lnTo>
                  <a:pt x="47132" y="19820"/>
                </a:lnTo>
                <a:lnTo>
                  <a:pt x="46928" y="19932"/>
                </a:lnTo>
                <a:lnTo>
                  <a:pt x="46724" y="20061"/>
                </a:lnTo>
                <a:lnTo>
                  <a:pt x="46520" y="20191"/>
                </a:lnTo>
                <a:lnTo>
                  <a:pt x="46353" y="20321"/>
                </a:lnTo>
                <a:lnTo>
                  <a:pt x="46186" y="20469"/>
                </a:lnTo>
                <a:lnTo>
                  <a:pt x="46019" y="20618"/>
                </a:lnTo>
                <a:lnTo>
                  <a:pt x="45871" y="20785"/>
                </a:lnTo>
                <a:lnTo>
                  <a:pt x="45741" y="20951"/>
                </a:lnTo>
                <a:lnTo>
                  <a:pt x="45612" y="21137"/>
                </a:lnTo>
                <a:lnTo>
                  <a:pt x="45500" y="21322"/>
                </a:lnTo>
                <a:lnTo>
                  <a:pt x="45408" y="21526"/>
                </a:lnTo>
                <a:lnTo>
                  <a:pt x="45333" y="21712"/>
                </a:lnTo>
                <a:lnTo>
                  <a:pt x="45259" y="21916"/>
                </a:lnTo>
                <a:lnTo>
                  <a:pt x="45185" y="22138"/>
                </a:lnTo>
                <a:lnTo>
                  <a:pt x="45148" y="22360"/>
                </a:lnTo>
                <a:lnTo>
                  <a:pt x="45111" y="22583"/>
                </a:lnTo>
                <a:lnTo>
                  <a:pt x="45092" y="22805"/>
                </a:lnTo>
                <a:lnTo>
                  <a:pt x="45074" y="23028"/>
                </a:lnTo>
                <a:lnTo>
                  <a:pt x="45074" y="23269"/>
                </a:lnTo>
                <a:lnTo>
                  <a:pt x="45111" y="23733"/>
                </a:lnTo>
                <a:lnTo>
                  <a:pt x="45167" y="24178"/>
                </a:lnTo>
                <a:lnTo>
                  <a:pt x="45241" y="24585"/>
                </a:lnTo>
                <a:lnTo>
                  <a:pt x="45352" y="24993"/>
                </a:lnTo>
                <a:lnTo>
                  <a:pt x="45482" y="25346"/>
                </a:lnTo>
                <a:lnTo>
                  <a:pt x="45630" y="25698"/>
                </a:lnTo>
                <a:lnTo>
                  <a:pt x="45797" y="25995"/>
                </a:lnTo>
                <a:lnTo>
                  <a:pt x="45982" y="26273"/>
                </a:lnTo>
                <a:lnTo>
                  <a:pt x="46186" y="26514"/>
                </a:lnTo>
                <a:lnTo>
                  <a:pt x="46409" y="26736"/>
                </a:lnTo>
                <a:lnTo>
                  <a:pt x="46650" y="26903"/>
                </a:lnTo>
                <a:lnTo>
                  <a:pt x="46909" y="27051"/>
                </a:lnTo>
                <a:lnTo>
                  <a:pt x="47169" y="27144"/>
                </a:lnTo>
                <a:lnTo>
                  <a:pt x="47447" y="27200"/>
                </a:lnTo>
                <a:lnTo>
                  <a:pt x="47744" y="27200"/>
                </a:lnTo>
                <a:lnTo>
                  <a:pt x="48040" y="27181"/>
                </a:lnTo>
                <a:lnTo>
                  <a:pt x="48319" y="27126"/>
                </a:lnTo>
                <a:lnTo>
                  <a:pt x="48578" y="27051"/>
                </a:lnTo>
                <a:lnTo>
                  <a:pt x="48819" y="26977"/>
                </a:lnTo>
                <a:lnTo>
                  <a:pt x="49042" y="26903"/>
                </a:lnTo>
                <a:lnTo>
                  <a:pt x="49394" y="26736"/>
                </a:lnTo>
                <a:lnTo>
                  <a:pt x="49672" y="26588"/>
                </a:lnTo>
                <a:lnTo>
                  <a:pt x="49913" y="26477"/>
                </a:lnTo>
                <a:lnTo>
                  <a:pt x="50024" y="26440"/>
                </a:lnTo>
                <a:lnTo>
                  <a:pt x="50117" y="26421"/>
                </a:lnTo>
                <a:lnTo>
                  <a:pt x="50210" y="26402"/>
                </a:lnTo>
                <a:lnTo>
                  <a:pt x="50284" y="26421"/>
                </a:lnTo>
                <a:lnTo>
                  <a:pt x="50377" y="26458"/>
                </a:lnTo>
                <a:lnTo>
                  <a:pt x="50469" y="26514"/>
                </a:lnTo>
                <a:lnTo>
                  <a:pt x="50543" y="26588"/>
                </a:lnTo>
                <a:lnTo>
                  <a:pt x="50618" y="26699"/>
                </a:lnTo>
                <a:lnTo>
                  <a:pt x="50673" y="26829"/>
                </a:lnTo>
                <a:lnTo>
                  <a:pt x="50710" y="26959"/>
                </a:lnTo>
                <a:lnTo>
                  <a:pt x="50729" y="27126"/>
                </a:lnTo>
                <a:lnTo>
                  <a:pt x="50729" y="27292"/>
                </a:lnTo>
                <a:lnTo>
                  <a:pt x="50692" y="27459"/>
                </a:lnTo>
                <a:lnTo>
                  <a:pt x="50636" y="27626"/>
                </a:lnTo>
                <a:lnTo>
                  <a:pt x="50543" y="27812"/>
                </a:lnTo>
                <a:lnTo>
                  <a:pt x="50414" y="27978"/>
                </a:lnTo>
                <a:lnTo>
                  <a:pt x="50247" y="28145"/>
                </a:lnTo>
                <a:lnTo>
                  <a:pt x="50043" y="28294"/>
                </a:lnTo>
                <a:lnTo>
                  <a:pt x="49802" y="28442"/>
                </a:lnTo>
                <a:lnTo>
                  <a:pt x="49524" y="28553"/>
                </a:lnTo>
                <a:lnTo>
                  <a:pt x="49190" y="28664"/>
                </a:lnTo>
                <a:lnTo>
                  <a:pt x="48801" y="28757"/>
                </a:lnTo>
                <a:lnTo>
                  <a:pt x="48597" y="28776"/>
                </a:lnTo>
                <a:lnTo>
                  <a:pt x="48374" y="28794"/>
                </a:lnTo>
                <a:lnTo>
                  <a:pt x="48152" y="28794"/>
                </a:lnTo>
                <a:lnTo>
                  <a:pt x="47948" y="28776"/>
                </a:lnTo>
                <a:lnTo>
                  <a:pt x="47725" y="28739"/>
                </a:lnTo>
                <a:lnTo>
                  <a:pt x="47484" y="28702"/>
                </a:lnTo>
                <a:lnTo>
                  <a:pt x="47262" y="28646"/>
                </a:lnTo>
                <a:lnTo>
                  <a:pt x="47039" y="28572"/>
                </a:lnTo>
                <a:lnTo>
                  <a:pt x="46817" y="28479"/>
                </a:lnTo>
                <a:lnTo>
                  <a:pt x="46594" y="28368"/>
                </a:lnTo>
                <a:lnTo>
                  <a:pt x="46372" y="28257"/>
                </a:lnTo>
                <a:lnTo>
                  <a:pt x="46168" y="28127"/>
                </a:lnTo>
                <a:lnTo>
                  <a:pt x="45945" y="27997"/>
                </a:lnTo>
                <a:lnTo>
                  <a:pt x="45741" y="27849"/>
                </a:lnTo>
                <a:lnTo>
                  <a:pt x="45537" y="27682"/>
                </a:lnTo>
                <a:lnTo>
                  <a:pt x="45352" y="27496"/>
                </a:lnTo>
                <a:lnTo>
                  <a:pt x="45167" y="27311"/>
                </a:lnTo>
                <a:lnTo>
                  <a:pt x="44981" y="27107"/>
                </a:lnTo>
                <a:lnTo>
                  <a:pt x="44814" y="26903"/>
                </a:lnTo>
                <a:lnTo>
                  <a:pt x="44647" y="26681"/>
                </a:lnTo>
                <a:lnTo>
                  <a:pt x="44499" y="26440"/>
                </a:lnTo>
                <a:lnTo>
                  <a:pt x="44369" y="26198"/>
                </a:lnTo>
                <a:lnTo>
                  <a:pt x="44239" y="25939"/>
                </a:lnTo>
                <a:lnTo>
                  <a:pt x="44128" y="25661"/>
                </a:lnTo>
                <a:lnTo>
                  <a:pt x="44017" y="25383"/>
                </a:lnTo>
                <a:lnTo>
                  <a:pt x="43943" y="25105"/>
                </a:lnTo>
                <a:lnTo>
                  <a:pt x="43869" y="24808"/>
                </a:lnTo>
                <a:lnTo>
                  <a:pt x="43813" y="24493"/>
                </a:lnTo>
                <a:lnTo>
                  <a:pt x="43776" y="24178"/>
                </a:lnTo>
                <a:lnTo>
                  <a:pt x="43776" y="23844"/>
                </a:lnTo>
                <a:lnTo>
                  <a:pt x="43776" y="23510"/>
                </a:lnTo>
                <a:lnTo>
                  <a:pt x="43795" y="23176"/>
                </a:lnTo>
                <a:lnTo>
                  <a:pt x="43832" y="22824"/>
                </a:lnTo>
                <a:lnTo>
                  <a:pt x="43887" y="22490"/>
                </a:lnTo>
                <a:lnTo>
                  <a:pt x="43961" y="22175"/>
                </a:lnTo>
                <a:lnTo>
                  <a:pt x="44036" y="21860"/>
                </a:lnTo>
                <a:lnTo>
                  <a:pt x="44128" y="21563"/>
                </a:lnTo>
                <a:lnTo>
                  <a:pt x="44239" y="21285"/>
                </a:lnTo>
                <a:lnTo>
                  <a:pt x="44369" y="21007"/>
                </a:lnTo>
                <a:lnTo>
                  <a:pt x="44499" y="20747"/>
                </a:lnTo>
                <a:lnTo>
                  <a:pt x="44647" y="20488"/>
                </a:lnTo>
                <a:lnTo>
                  <a:pt x="44814" y="20265"/>
                </a:lnTo>
                <a:lnTo>
                  <a:pt x="45000" y="20024"/>
                </a:lnTo>
                <a:lnTo>
                  <a:pt x="45167" y="19820"/>
                </a:lnTo>
                <a:lnTo>
                  <a:pt x="45370" y="19598"/>
                </a:lnTo>
                <a:lnTo>
                  <a:pt x="45574" y="19412"/>
                </a:lnTo>
                <a:lnTo>
                  <a:pt x="45797" y="19227"/>
                </a:lnTo>
                <a:lnTo>
                  <a:pt x="46019" y="19060"/>
                </a:lnTo>
                <a:lnTo>
                  <a:pt x="46242" y="18893"/>
                </a:lnTo>
                <a:lnTo>
                  <a:pt x="46483" y="18745"/>
                </a:lnTo>
                <a:lnTo>
                  <a:pt x="46743" y="18615"/>
                </a:lnTo>
                <a:lnTo>
                  <a:pt x="47002" y="18485"/>
                </a:lnTo>
                <a:lnTo>
                  <a:pt x="47262" y="18374"/>
                </a:lnTo>
                <a:lnTo>
                  <a:pt x="47540" y="18263"/>
                </a:lnTo>
                <a:lnTo>
                  <a:pt x="47818" y="18189"/>
                </a:lnTo>
                <a:lnTo>
                  <a:pt x="48096" y="18096"/>
                </a:lnTo>
                <a:lnTo>
                  <a:pt x="48393" y="18040"/>
                </a:lnTo>
                <a:lnTo>
                  <a:pt x="48689" y="17985"/>
                </a:lnTo>
                <a:lnTo>
                  <a:pt x="48986" y="17929"/>
                </a:lnTo>
                <a:lnTo>
                  <a:pt x="49301" y="17892"/>
                </a:lnTo>
                <a:lnTo>
                  <a:pt x="49616" y="17874"/>
                </a:lnTo>
                <a:lnTo>
                  <a:pt x="50562" y="17874"/>
                </a:lnTo>
                <a:lnTo>
                  <a:pt x="50877" y="17911"/>
                </a:lnTo>
                <a:lnTo>
                  <a:pt x="51174" y="17948"/>
                </a:lnTo>
                <a:lnTo>
                  <a:pt x="51470" y="18022"/>
                </a:lnTo>
                <a:lnTo>
                  <a:pt x="51749" y="18096"/>
                </a:lnTo>
                <a:lnTo>
                  <a:pt x="52008" y="18207"/>
                </a:lnTo>
                <a:lnTo>
                  <a:pt x="52268" y="18319"/>
                </a:lnTo>
                <a:lnTo>
                  <a:pt x="52509" y="18448"/>
                </a:lnTo>
                <a:lnTo>
                  <a:pt x="52731" y="18597"/>
                </a:lnTo>
                <a:lnTo>
                  <a:pt x="52954" y="18745"/>
                </a:lnTo>
                <a:lnTo>
                  <a:pt x="53158" y="18912"/>
                </a:lnTo>
                <a:lnTo>
                  <a:pt x="53343" y="19097"/>
                </a:lnTo>
                <a:lnTo>
                  <a:pt x="53529" y="19283"/>
                </a:lnTo>
                <a:lnTo>
                  <a:pt x="53714" y="19487"/>
                </a:lnTo>
                <a:lnTo>
                  <a:pt x="53881" y="19691"/>
                </a:lnTo>
                <a:lnTo>
                  <a:pt x="54177" y="20136"/>
                </a:lnTo>
                <a:lnTo>
                  <a:pt x="54456" y="20581"/>
                </a:lnTo>
                <a:lnTo>
                  <a:pt x="54697" y="21063"/>
                </a:lnTo>
                <a:lnTo>
                  <a:pt x="54901" y="21526"/>
                </a:lnTo>
                <a:lnTo>
                  <a:pt x="55086" y="22008"/>
                </a:lnTo>
                <a:lnTo>
                  <a:pt x="55253" y="22472"/>
                </a:lnTo>
                <a:lnTo>
                  <a:pt x="55383" y="22917"/>
                </a:lnTo>
                <a:lnTo>
                  <a:pt x="55624" y="23751"/>
                </a:lnTo>
                <a:lnTo>
                  <a:pt x="55753" y="24307"/>
                </a:lnTo>
                <a:lnTo>
                  <a:pt x="55846" y="24826"/>
                </a:lnTo>
                <a:lnTo>
                  <a:pt x="55920" y="25309"/>
                </a:lnTo>
                <a:lnTo>
                  <a:pt x="55957" y="25753"/>
                </a:lnTo>
                <a:lnTo>
                  <a:pt x="56273" y="25957"/>
                </a:lnTo>
                <a:lnTo>
                  <a:pt x="56643" y="26161"/>
                </a:lnTo>
                <a:lnTo>
                  <a:pt x="57070" y="26384"/>
                </a:lnTo>
                <a:lnTo>
                  <a:pt x="57533" y="26606"/>
                </a:lnTo>
                <a:lnTo>
                  <a:pt x="58071" y="26810"/>
                </a:lnTo>
                <a:lnTo>
                  <a:pt x="58646" y="27014"/>
                </a:lnTo>
                <a:lnTo>
                  <a:pt x="59258" y="27181"/>
                </a:lnTo>
                <a:lnTo>
                  <a:pt x="59573" y="27255"/>
                </a:lnTo>
                <a:lnTo>
                  <a:pt x="59907" y="27311"/>
                </a:lnTo>
                <a:lnTo>
                  <a:pt x="60240" y="27348"/>
                </a:lnTo>
                <a:lnTo>
                  <a:pt x="60593" y="27385"/>
                </a:lnTo>
                <a:lnTo>
                  <a:pt x="60945" y="27404"/>
                </a:lnTo>
                <a:lnTo>
                  <a:pt x="61297" y="27422"/>
                </a:lnTo>
                <a:lnTo>
                  <a:pt x="61668" y="27404"/>
                </a:lnTo>
                <a:lnTo>
                  <a:pt x="62039" y="27367"/>
                </a:lnTo>
                <a:lnTo>
                  <a:pt x="62428" y="27329"/>
                </a:lnTo>
                <a:lnTo>
                  <a:pt x="62799" y="27255"/>
                </a:lnTo>
                <a:lnTo>
                  <a:pt x="63188" y="27163"/>
                </a:lnTo>
                <a:lnTo>
                  <a:pt x="63578" y="27051"/>
                </a:lnTo>
                <a:lnTo>
                  <a:pt x="63967" y="26922"/>
                </a:lnTo>
                <a:lnTo>
                  <a:pt x="64356" y="26755"/>
                </a:lnTo>
                <a:lnTo>
                  <a:pt x="64764" y="26569"/>
                </a:lnTo>
                <a:lnTo>
                  <a:pt x="65154" y="26347"/>
                </a:lnTo>
                <a:lnTo>
                  <a:pt x="65543" y="26106"/>
                </a:lnTo>
                <a:lnTo>
                  <a:pt x="65951" y="25828"/>
                </a:lnTo>
                <a:lnTo>
                  <a:pt x="66396" y="25494"/>
                </a:lnTo>
                <a:lnTo>
                  <a:pt x="66804" y="25142"/>
                </a:lnTo>
                <a:lnTo>
                  <a:pt x="67193" y="24771"/>
                </a:lnTo>
                <a:lnTo>
                  <a:pt x="67545" y="24400"/>
                </a:lnTo>
                <a:lnTo>
                  <a:pt x="67861" y="24011"/>
                </a:lnTo>
                <a:lnTo>
                  <a:pt x="68157" y="23621"/>
                </a:lnTo>
                <a:lnTo>
                  <a:pt x="68435" y="23213"/>
                </a:lnTo>
                <a:lnTo>
                  <a:pt x="68676" y="22805"/>
                </a:lnTo>
                <a:lnTo>
                  <a:pt x="68899" y="22398"/>
                </a:lnTo>
                <a:lnTo>
                  <a:pt x="69084" y="21990"/>
                </a:lnTo>
                <a:lnTo>
                  <a:pt x="69270" y="21582"/>
                </a:lnTo>
                <a:lnTo>
                  <a:pt x="69418" y="21192"/>
                </a:lnTo>
                <a:lnTo>
                  <a:pt x="69566" y="20785"/>
                </a:lnTo>
                <a:lnTo>
                  <a:pt x="69678" y="20395"/>
                </a:lnTo>
                <a:lnTo>
                  <a:pt x="69770" y="19987"/>
                </a:lnTo>
                <a:lnTo>
                  <a:pt x="69863" y="19616"/>
                </a:lnTo>
                <a:lnTo>
                  <a:pt x="69937" y="19246"/>
                </a:lnTo>
                <a:lnTo>
                  <a:pt x="69993" y="18875"/>
                </a:lnTo>
                <a:lnTo>
                  <a:pt x="70067" y="18189"/>
                </a:lnTo>
                <a:lnTo>
                  <a:pt x="70086" y="17577"/>
                </a:lnTo>
                <a:lnTo>
                  <a:pt x="70086" y="17021"/>
                </a:lnTo>
                <a:lnTo>
                  <a:pt x="70049" y="16576"/>
                </a:lnTo>
                <a:lnTo>
                  <a:pt x="69993" y="16205"/>
                </a:lnTo>
                <a:lnTo>
                  <a:pt x="69937" y="15964"/>
                </a:lnTo>
                <a:lnTo>
                  <a:pt x="69919" y="15890"/>
                </a:lnTo>
                <a:lnTo>
                  <a:pt x="69882" y="15853"/>
                </a:lnTo>
                <a:lnTo>
                  <a:pt x="69845" y="15834"/>
                </a:lnTo>
                <a:lnTo>
                  <a:pt x="69770" y="15871"/>
                </a:lnTo>
                <a:lnTo>
                  <a:pt x="69548" y="16001"/>
                </a:lnTo>
                <a:lnTo>
                  <a:pt x="69233" y="16261"/>
                </a:lnTo>
                <a:lnTo>
                  <a:pt x="68825" y="16594"/>
                </a:lnTo>
                <a:lnTo>
                  <a:pt x="68343" y="16984"/>
                </a:lnTo>
                <a:lnTo>
                  <a:pt x="67768" y="17410"/>
                </a:lnTo>
                <a:lnTo>
                  <a:pt x="67156" y="17836"/>
                </a:lnTo>
                <a:lnTo>
                  <a:pt x="66822" y="18059"/>
                </a:lnTo>
                <a:lnTo>
                  <a:pt x="66489" y="18263"/>
                </a:lnTo>
                <a:lnTo>
                  <a:pt x="66136" y="18467"/>
                </a:lnTo>
                <a:lnTo>
                  <a:pt x="65784" y="18671"/>
                </a:lnTo>
                <a:lnTo>
                  <a:pt x="65413" y="18838"/>
                </a:lnTo>
                <a:lnTo>
                  <a:pt x="65042" y="19005"/>
                </a:lnTo>
                <a:lnTo>
                  <a:pt x="64672" y="19134"/>
                </a:lnTo>
                <a:lnTo>
                  <a:pt x="64301" y="19264"/>
                </a:lnTo>
                <a:lnTo>
                  <a:pt x="63911" y="19338"/>
                </a:lnTo>
                <a:lnTo>
                  <a:pt x="63522" y="19412"/>
                </a:lnTo>
                <a:lnTo>
                  <a:pt x="63151" y="19450"/>
                </a:lnTo>
                <a:lnTo>
                  <a:pt x="62762" y="19431"/>
                </a:lnTo>
                <a:lnTo>
                  <a:pt x="62391" y="19394"/>
                </a:lnTo>
                <a:lnTo>
                  <a:pt x="62020" y="19320"/>
                </a:lnTo>
                <a:lnTo>
                  <a:pt x="61835" y="19264"/>
                </a:lnTo>
                <a:lnTo>
                  <a:pt x="61649" y="19190"/>
                </a:lnTo>
                <a:lnTo>
                  <a:pt x="61464" y="19116"/>
                </a:lnTo>
                <a:lnTo>
                  <a:pt x="61279" y="19023"/>
                </a:lnTo>
                <a:lnTo>
                  <a:pt x="61093" y="18912"/>
                </a:lnTo>
                <a:lnTo>
                  <a:pt x="60926" y="18801"/>
                </a:lnTo>
                <a:lnTo>
                  <a:pt x="60741" y="18671"/>
                </a:lnTo>
                <a:lnTo>
                  <a:pt x="60574" y="18541"/>
                </a:lnTo>
                <a:lnTo>
                  <a:pt x="60240" y="18226"/>
                </a:lnTo>
                <a:lnTo>
                  <a:pt x="59944" y="17892"/>
                </a:lnTo>
                <a:lnTo>
                  <a:pt x="59666" y="17540"/>
                </a:lnTo>
                <a:lnTo>
                  <a:pt x="59387" y="17150"/>
                </a:lnTo>
                <a:lnTo>
                  <a:pt x="59146" y="16761"/>
                </a:lnTo>
                <a:lnTo>
                  <a:pt x="58905" y="16353"/>
                </a:lnTo>
                <a:lnTo>
                  <a:pt x="58683" y="15927"/>
                </a:lnTo>
                <a:lnTo>
                  <a:pt x="58479" y="15500"/>
                </a:lnTo>
                <a:lnTo>
                  <a:pt x="58090" y="14592"/>
                </a:lnTo>
                <a:lnTo>
                  <a:pt x="57700" y="13665"/>
                </a:lnTo>
                <a:lnTo>
                  <a:pt x="57311" y="12719"/>
                </a:lnTo>
                <a:lnTo>
                  <a:pt x="56903" y="11792"/>
                </a:lnTo>
                <a:lnTo>
                  <a:pt x="56680" y="11329"/>
                </a:lnTo>
                <a:lnTo>
                  <a:pt x="56458" y="10884"/>
                </a:lnTo>
                <a:lnTo>
                  <a:pt x="56217" y="10439"/>
                </a:lnTo>
                <a:lnTo>
                  <a:pt x="55957" y="9994"/>
                </a:lnTo>
                <a:lnTo>
                  <a:pt x="55679" y="9586"/>
                </a:lnTo>
                <a:lnTo>
                  <a:pt x="55383" y="9178"/>
                </a:lnTo>
                <a:lnTo>
                  <a:pt x="55067" y="8789"/>
                </a:lnTo>
                <a:lnTo>
                  <a:pt x="54715" y="8418"/>
                </a:lnTo>
                <a:lnTo>
                  <a:pt x="54344" y="8065"/>
                </a:lnTo>
                <a:lnTo>
                  <a:pt x="53936" y="7732"/>
                </a:lnTo>
                <a:lnTo>
                  <a:pt x="53510" y="7435"/>
                </a:lnTo>
                <a:lnTo>
                  <a:pt x="53046" y="7157"/>
                </a:lnTo>
                <a:lnTo>
                  <a:pt x="52527" y="6897"/>
                </a:lnTo>
                <a:lnTo>
                  <a:pt x="51990" y="6675"/>
                </a:lnTo>
                <a:lnTo>
                  <a:pt x="51712" y="6582"/>
                </a:lnTo>
                <a:lnTo>
                  <a:pt x="51415" y="6489"/>
                </a:lnTo>
                <a:lnTo>
                  <a:pt x="51100" y="6415"/>
                </a:lnTo>
                <a:lnTo>
                  <a:pt x="50784" y="6341"/>
                </a:lnTo>
                <a:lnTo>
                  <a:pt x="50265" y="6248"/>
                </a:lnTo>
                <a:lnTo>
                  <a:pt x="49746" y="6156"/>
                </a:lnTo>
                <a:lnTo>
                  <a:pt x="49246" y="6100"/>
                </a:lnTo>
                <a:lnTo>
                  <a:pt x="48745" y="6063"/>
                </a:lnTo>
                <a:lnTo>
                  <a:pt x="48263" y="6044"/>
                </a:lnTo>
                <a:lnTo>
                  <a:pt x="47799" y="6044"/>
                </a:lnTo>
                <a:lnTo>
                  <a:pt x="47354" y="6063"/>
                </a:lnTo>
                <a:lnTo>
                  <a:pt x="46909" y="6082"/>
                </a:lnTo>
                <a:lnTo>
                  <a:pt x="46483" y="6119"/>
                </a:lnTo>
                <a:lnTo>
                  <a:pt x="46057" y="6174"/>
                </a:lnTo>
                <a:lnTo>
                  <a:pt x="45649" y="6248"/>
                </a:lnTo>
                <a:lnTo>
                  <a:pt x="45259" y="6341"/>
                </a:lnTo>
                <a:lnTo>
                  <a:pt x="44888" y="6434"/>
                </a:lnTo>
                <a:lnTo>
                  <a:pt x="44518" y="6527"/>
                </a:lnTo>
                <a:lnTo>
                  <a:pt x="44147" y="6638"/>
                </a:lnTo>
                <a:lnTo>
                  <a:pt x="43813" y="6768"/>
                </a:lnTo>
                <a:lnTo>
                  <a:pt x="43164" y="7027"/>
                </a:lnTo>
                <a:lnTo>
                  <a:pt x="42552" y="7305"/>
                </a:lnTo>
                <a:lnTo>
                  <a:pt x="41996" y="7602"/>
                </a:lnTo>
                <a:lnTo>
                  <a:pt x="41477" y="7917"/>
                </a:lnTo>
                <a:lnTo>
                  <a:pt x="41013" y="8214"/>
                </a:lnTo>
                <a:lnTo>
                  <a:pt x="40605" y="8529"/>
                </a:lnTo>
                <a:lnTo>
                  <a:pt x="40235" y="8807"/>
                </a:lnTo>
                <a:lnTo>
                  <a:pt x="39919" y="9067"/>
                </a:lnTo>
                <a:lnTo>
                  <a:pt x="39790" y="9530"/>
                </a:lnTo>
                <a:lnTo>
                  <a:pt x="39623" y="10031"/>
                </a:lnTo>
                <a:lnTo>
                  <a:pt x="39419" y="10587"/>
                </a:lnTo>
                <a:lnTo>
                  <a:pt x="39178" y="11162"/>
                </a:lnTo>
                <a:lnTo>
                  <a:pt x="39029" y="11440"/>
                </a:lnTo>
                <a:lnTo>
                  <a:pt x="38863" y="11755"/>
                </a:lnTo>
                <a:lnTo>
                  <a:pt x="38677" y="12052"/>
                </a:lnTo>
                <a:lnTo>
                  <a:pt x="38492" y="12348"/>
                </a:lnTo>
                <a:lnTo>
                  <a:pt x="38288" y="12645"/>
                </a:lnTo>
                <a:lnTo>
                  <a:pt x="38047" y="12942"/>
                </a:lnTo>
                <a:lnTo>
                  <a:pt x="37806" y="13238"/>
                </a:lnTo>
                <a:lnTo>
                  <a:pt x="37546" y="13535"/>
                </a:lnTo>
                <a:lnTo>
                  <a:pt x="37305" y="13757"/>
                </a:lnTo>
                <a:lnTo>
                  <a:pt x="37064" y="13980"/>
                </a:lnTo>
                <a:lnTo>
                  <a:pt x="36805" y="14184"/>
                </a:lnTo>
                <a:lnTo>
                  <a:pt x="36526" y="14351"/>
                </a:lnTo>
                <a:lnTo>
                  <a:pt x="36230" y="14518"/>
                </a:lnTo>
                <a:lnTo>
                  <a:pt x="35933" y="14666"/>
                </a:lnTo>
                <a:lnTo>
                  <a:pt x="35618" y="14796"/>
                </a:lnTo>
                <a:lnTo>
                  <a:pt x="35284" y="14907"/>
                </a:lnTo>
                <a:lnTo>
                  <a:pt x="34950" y="15000"/>
                </a:lnTo>
                <a:lnTo>
                  <a:pt x="34617" y="15092"/>
                </a:lnTo>
                <a:lnTo>
                  <a:pt x="34283" y="15148"/>
                </a:lnTo>
                <a:lnTo>
                  <a:pt x="33931" y="15204"/>
                </a:lnTo>
                <a:lnTo>
                  <a:pt x="33578" y="15222"/>
                </a:lnTo>
                <a:lnTo>
                  <a:pt x="33226" y="15241"/>
                </a:lnTo>
                <a:lnTo>
                  <a:pt x="32874" y="15241"/>
                </a:lnTo>
                <a:lnTo>
                  <a:pt x="32522" y="15204"/>
                </a:lnTo>
                <a:lnTo>
                  <a:pt x="32169" y="15167"/>
                </a:lnTo>
                <a:lnTo>
                  <a:pt x="31836" y="15111"/>
                </a:lnTo>
                <a:lnTo>
                  <a:pt x="31483" y="15037"/>
                </a:lnTo>
                <a:lnTo>
                  <a:pt x="31150" y="14963"/>
                </a:lnTo>
                <a:lnTo>
                  <a:pt x="30816" y="14851"/>
                </a:lnTo>
                <a:lnTo>
                  <a:pt x="30501" y="14722"/>
                </a:lnTo>
                <a:lnTo>
                  <a:pt x="30185" y="14573"/>
                </a:lnTo>
                <a:lnTo>
                  <a:pt x="29889" y="14425"/>
                </a:lnTo>
                <a:lnTo>
                  <a:pt x="29592" y="14240"/>
                </a:lnTo>
                <a:lnTo>
                  <a:pt x="29314" y="14036"/>
                </a:lnTo>
                <a:lnTo>
                  <a:pt x="29054" y="13832"/>
                </a:lnTo>
                <a:lnTo>
                  <a:pt x="28813" y="13591"/>
                </a:lnTo>
                <a:lnTo>
                  <a:pt x="28572" y="13350"/>
                </a:lnTo>
                <a:lnTo>
                  <a:pt x="28368" y="13071"/>
                </a:lnTo>
                <a:lnTo>
                  <a:pt x="28183" y="12793"/>
                </a:lnTo>
                <a:lnTo>
                  <a:pt x="27998" y="12497"/>
                </a:lnTo>
                <a:lnTo>
                  <a:pt x="27849" y="12182"/>
                </a:lnTo>
                <a:lnTo>
                  <a:pt x="27719" y="11866"/>
                </a:lnTo>
                <a:lnTo>
                  <a:pt x="27608" y="11570"/>
                </a:lnTo>
                <a:lnTo>
                  <a:pt x="27516" y="11273"/>
                </a:lnTo>
                <a:lnTo>
                  <a:pt x="27441" y="10976"/>
                </a:lnTo>
                <a:lnTo>
                  <a:pt x="27386" y="10680"/>
                </a:lnTo>
                <a:lnTo>
                  <a:pt x="27330" y="10402"/>
                </a:lnTo>
                <a:lnTo>
                  <a:pt x="27312" y="10123"/>
                </a:lnTo>
                <a:lnTo>
                  <a:pt x="27293" y="9864"/>
                </a:lnTo>
                <a:lnTo>
                  <a:pt x="27293" y="9586"/>
                </a:lnTo>
                <a:lnTo>
                  <a:pt x="27293" y="9326"/>
                </a:lnTo>
                <a:lnTo>
                  <a:pt x="27312" y="9067"/>
                </a:lnTo>
                <a:lnTo>
                  <a:pt x="27349" y="8826"/>
                </a:lnTo>
                <a:lnTo>
                  <a:pt x="27386" y="8585"/>
                </a:lnTo>
                <a:lnTo>
                  <a:pt x="27516" y="8121"/>
                </a:lnTo>
                <a:lnTo>
                  <a:pt x="27664" y="7695"/>
                </a:lnTo>
                <a:lnTo>
                  <a:pt x="27831" y="7287"/>
                </a:lnTo>
                <a:lnTo>
                  <a:pt x="28016" y="6916"/>
                </a:lnTo>
                <a:lnTo>
                  <a:pt x="28220" y="6582"/>
                </a:lnTo>
                <a:lnTo>
                  <a:pt x="28443" y="6285"/>
                </a:lnTo>
                <a:lnTo>
                  <a:pt x="28647" y="6026"/>
                </a:lnTo>
                <a:lnTo>
                  <a:pt x="28850" y="5803"/>
                </a:lnTo>
                <a:lnTo>
                  <a:pt x="29054" y="5618"/>
                </a:lnTo>
                <a:lnTo>
                  <a:pt x="29240" y="5488"/>
                </a:lnTo>
                <a:lnTo>
                  <a:pt x="29388" y="5377"/>
                </a:lnTo>
                <a:lnTo>
                  <a:pt x="29518" y="5321"/>
                </a:lnTo>
                <a:lnTo>
                  <a:pt x="29648" y="5303"/>
                </a:lnTo>
                <a:lnTo>
                  <a:pt x="29740" y="5303"/>
                </a:lnTo>
                <a:lnTo>
                  <a:pt x="29833" y="5340"/>
                </a:lnTo>
                <a:lnTo>
                  <a:pt x="29889" y="5396"/>
                </a:lnTo>
                <a:lnTo>
                  <a:pt x="29944" y="5470"/>
                </a:lnTo>
                <a:lnTo>
                  <a:pt x="29981" y="5562"/>
                </a:lnTo>
                <a:lnTo>
                  <a:pt x="30000" y="5674"/>
                </a:lnTo>
                <a:lnTo>
                  <a:pt x="30000" y="5785"/>
                </a:lnTo>
                <a:lnTo>
                  <a:pt x="30000" y="5896"/>
                </a:lnTo>
                <a:lnTo>
                  <a:pt x="29981" y="6026"/>
                </a:lnTo>
                <a:lnTo>
                  <a:pt x="29944" y="6137"/>
                </a:lnTo>
                <a:lnTo>
                  <a:pt x="29907" y="6248"/>
                </a:lnTo>
                <a:lnTo>
                  <a:pt x="29870" y="6341"/>
                </a:lnTo>
                <a:lnTo>
                  <a:pt x="29481" y="6990"/>
                </a:lnTo>
                <a:lnTo>
                  <a:pt x="29277" y="7361"/>
                </a:lnTo>
                <a:lnTo>
                  <a:pt x="29092" y="7750"/>
                </a:lnTo>
                <a:lnTo>
                  <a:pt x="28906" y="8158"/>
                </a:lnTo>
                <a:lnTo>
                  <a:pt x="28758" y="8585"/>
                </a:lnTo>
                <a:lnTo>
                  <a:pt x="28628" y="9030"/>
                </a:lnTo>
                <a:lnTo>
                  <a:pt x="28535" y="9493"/>
                </a:lnTo>
                <a:lnTo>
                  <a:pt x="28498" y="9716"/>
                </a:lnTo>
                <a:lnTo>
                  <a:pt x="28480" y="9938"/>
                </a:lnTo>
                <a:lnTo>
                  <a:pt x="28480" y="10179"/>
                </a:lnTo>
                <a:lnTo>
                  <a:pt x="28480" y="10420"/>
                </a:lnTo>
                <a:lnTo>
                  <a:pt x="28517" y="10643"/>
                </a:lnTo>
                <a:lnTo>
                  <a:pt x="28554" y="10884"/>
                </a:lnTo>
                <a:lnTo>
                  <a:pt x="28609" y="11125"/>
                </a:lnTo>
                <a:lnTo>
                  <a:pt x="28684" y="11347"/>
                </a:lnTo>
                <a:lnTo>
                  <a:pt x="28776" y="11588"/>
                </a:lnTo>
                <a:lnTo>
                  <a:pt x="28888" y="11811"/>
                </a:lnTo>
                <a:lnTo>
                  <a:pt x="29036" y="12052"/>
                </a:lnTo>
                <a:lnTo>
                  <a:pt x="29184" y="12274"/>
                </a:lnTo>
                <a:lnTo>
                  <a:pt x="29370" y="12497"/>
                </a:lnTo>
                <a:lnTo>
                  <a:pt x="29574" y="12719"/>
                </a:lnTo>
                <a:lnTo>
                  <a:pt x="29796" y="12942"/>
                </a:lnTo>
                <a:lnTo>
                  <a:pt x="30056" y="13164"/>
                </a:lnTo>
                <a:lnTo>
                  <a:pt x="30334" y="13350"/>
                </a:lnTo>
                <a:lnTo>
                  <a:pt x="30612" y="13535"/>
                </a:lnTo>
                <a:lnTo>
                  <a:pt x="30890" y="13702"/>
                </a:lnTo>
                <a:lnTo>
                  <a:pt x="31187" y="13832"/>
                </a:lnTo>
                <a:lnTo>
                  <a:pt x="31483" y="13943"/>
                </a:lnTo>
                <a:lnTo>
                  <a:pt x="31799" y="14036"/>
                </a:lnTo>
                <a:lnTo>
                  <a:pt x="32114" y="14091"/>
                </a:lnTo>
                <a:lnTo>
                  <a:pt x="32410" y="14147"/>
                </a:lnTo>
                <a:lnTo>
                  <a:pt x="32726" y="14165"/>
                </a:lnTo>
                <a:lnTo>
                  <a:pt x="33059" y="14184"/>
                </a:lnTo>
                <a:lnTo>
                  <a:pt x="33374" y="14165"/>
                </a:lnTo>
                <a:lnTo>
                  <a:pt x="33690" y="14128"/>
                </a:lnTo>
                <a:lnTo>
                  <a:pt x="34005" y="14073"/>
                </a:lnTo>
                <a:lnTo>
                  <a:pt x="34320" y="13999"/>
                </a:lnTo>
                <a:lnTo>
                  <a:pt x="34635" y="13906"/>
                </a:lnTo>
                <a:lnTo>
                  <a:pt x="34950" y="13776"/>
                </a:lnTo>
                <a:lnTo>
                  <a:pt x="35266" y="13646"/>
                </a:lnTo>
                <a:lnTo>
                  <a:pt x="35562" y="13498"/>
                </a:lnTo>
                <a:lnTo>
                  <a:pt x="35878" y="13331"/>
                </a:lnTo>
                <a:lnTo>
                  <a:pt x="36174" y="13146"/>
                </a:lnTo>
                <a:lnTo>
                  <a:pt x="36452" y="12942"/>
                </a:lnTo>
                <a:lnTo>
                  <a:pt x="36730" y="12719"/>
                </a:lnTo>
                <a:lnTo>
                  <a:pt x="37009" y="12478"/>
                </a:lnTo>
                <a:lnTo>
                  <a:pt x="37268" y="12219"/>
                </a:lnTo>
                <a:lnTo>
                  <a:pt x="37528" y="11940"/>
                </a:lnTo>
                <a:lnTo>
                  <a:pt x="37769" y="11662"/>
                </a:lnTo>
                <a:lnTo>
                  <a:pt x="38010" y="11347"/>
                </a:lnTo>
                <a:lnTo>
                  <a:pt x="38214" y="11032"/>
                </a:lnTo>
                <a:lnTo>
                  <a:pt x="38436" y="10698"/>
                </a:lnTo>
                <a:lnTo>
                  <a:pt x="38622" y="10346"/>
                </a:lnTo>
                <a:lnTo>
                  <a:pt x="38807" y="9975"/>
                </a:lnTo>
                <a:lnTo>
                  <a:pt x="38974" y="9586"/>
                </a:lnTo>
                <a:lnTo>
                  <a:pt x="38937" y="9475"/>
                </a:lnTo>
                <a:lnTo>
                  <a:pt x="38900" y="9326"/>
                </a:lnTo>
                <a:lnTo>
                  <a:pt x="38863" y="8918"/>
                </a:lnTo>
                <a:lnTo>
                  <a:pt x="38807" y="8418"/>
                </a:lnTo>
                <a:lnTo>
                  <a:pt x="38733" y="7824"/>
                </a:lnTo>
                <a:lnTo>
                  <a:pt x="38622" y="7175"/>
                </a:lnTo>
                <a:lnTo>
                  <a:pt x="38547" y="6823"/>
                </a:lnTo>
                <a:lnTo>
                  <a:pt x="38455" y="6452"/>
                </a:lnTo>
                <a:lnTo>
                  <a:pt x="38362" y="6082"/>
                </a:lnTo>
                <a:lnTo>
                  <a:pt x="38251" y="5711"/>
                </a:lnTo>
                <a:lnTo>
                  <a:pt x="38102" y="5321"/>
                </a:lnTo>
                <a:lnTo>
                  <a:pt x="37954" y="4932"/>
                </a:lnTo>
                <a:lnTo>
                  <a:pt x="37769" y="4543"/>
                </a:lnTo>
                <a:lnTo>
                  <a:pt x="37565" y="4172"/>
                </a:lnTo>
                <a:lnTo>
                  <a:pt x="37342" y="3782"/>
                </a:lnTo>
                <a:lnTo>
                  <a:pt x="37083" y="3412"/>
                </a:lnTo>
                <a:lnTo>
                  <a:pt x="36805" y="3041"/>
                </a:lnTo>
                <a:lnTo>
                  <a:pt x="36489" y="2689"/>
                </a:lnTo>
                <a:lnTo>
                  <a:pt x="36137" y="2336"/>
                </a:lnTo>
                <a:lnTo>
                  <a:pt x="35748" y="2021"/>
                </a:lnTo>
                <a:lnTo>
                  <a:pt x="35321" y="1706"/>
                </a:lnTo>
                <a:lnTo>
                  <a:pt x="34858" y="1409"/>
                </a:lnTo>
                <a:lnTo>
                  <a:pt x="34357" y="1150"/>
                </a:lnTo>
                <a:lnTo>
                  <a:pt x="33819" y="909"/>
                </a:lnTo>
                <a:lnTo>
                  <a:pt x="33245" y="686"/>
                </a:lnTo>
                <a:lnTo>
                  <a:pt x="32614" y="482"/>
                </a:lnTo>
                <a:lnTo>
                  <a:pt x="31928" y="334"/>
                </a:lnTo>
                <a:lnTo>
                  <a:pt x="31205" y="204"/>
                </a:lnTo>
                <a:lnTo>
                  <a:pt x="30371" y="93"/>
                </a:lnTo>
                <a:lnTo>
                  <a:pt x="29574" y="37"/>
                </a:lnTo>
                <a:lnTo>
                  <a:pt x="2879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8081911" y="457299"/>
            <a:ext cx="62349" cy="220270"/>
          </a:xfrm>
          <a:custGeom>
            <a:avLst/>
            <a:gdLst/>
            <a:ahLst/>
            <a:cxnLst/>
            <a:rect l="l" t="t" r="r" b="b"/>
            <a:pathLst>
              <a:path w="3821" h="13499" extrusionOk="0">
                <a:moveTo>
                  <a:pt x="1706" y="1"/>
                </a:moveTo>
                <a:lnTo>
                  <a:pt x="1187" y="20"/>
                </a:lnTo>
                <a:lnTo>
                  <a:pt x="779" y="75"/>
                </a:lnTo>
                <a:lnTo>
                  <a:pt x="557" y="112"/>
                </a:lnTo>
                <a:lnTo>
                  <a:pt x="353" y="168"/>
                </a:lnTo>
                <a:lnTo>
                  <a:pt x="297" y="205"/>
                </a:lnTo>
                <a:lnTo>
                  <a:pt x="260" y="279"/>
                </a:lnTo>
                <a:lnTo>
                  <a:pt x="223" y="390"/>
                </a:lnTo>
                <a:lnTo>
                  <a:pt x="186" y="539"/>
                </a:lnTo>
                <a:lnTo>
                  <a:pt x="112" y="928"/>
                </a:lnTo>
                <a:lnTo>
                  <a:pt x="75" y="1447"/>
                </a:lnTo>
                <a:lnTo>
                  <a:pt x="38" y="2059"/>
                </a:lnTo>
                <a:lnTo>
                  <a:pt x="19" y="2764"/>
                </a:lnTo>
                <a:lnTo>
                  <a:pt x="1" y="4358"/>
                </a:lnTo>
                <a:lnTo>
                  <a:pt x="1" y="6101"/>
                </a:lnTo>
                <a:lnTo>
                  <a:pt x="38" y="7862"/>
                </a:lnTo>
                <a:lnTo>
                  <a:pt x="112" y="10847"/>
                </a:lnTo>
                <a:lnTo>
                  <a:pt x="130" y="11163"/>
                </a:lnTo>
                <a:lnTo>
                  <a:pt x="186" y="12275"/>
                </a:lnTo>
                <a:lnTo>
                  <a:pt x="3820" y="13499"/>
                </a:lnTo>
                <a:lnTo>
                  <a:pt x="3616" y="12127"/>
                </a:lnTo>
                <a:lnTo>
                  <a:pt x="191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 name="Google Shape;16;p2"/>
          <p:cNvGrpSpPr/>
          <p:nvPr/>
        </p:nvGrpSpPr>
        <p:grpSpPr>
          <a:xfrm rot="9836571">
            <a:off x="6946048" y="-143539"/>
            <a:ext cx="3261636" cy="1631393"/>
            <a:chOff x="-449225" y="436955"/>
            <a:chExt cx="3261590" cy="1631370"/>
          </a:xfrm>
        </p:grpSpPr>
        <p:sp>
          <p:nvSpPr>
            <p:cNvPr id="17" name="Google Shape;17;p2"/>
            <p:cNvSpPr/>
            <p:nvPr/>
          </p:nvSpPr>
          <p:spPr>
            <a:xfrm>
              <a:off x="-449225" y="486275"/>
              <a:ext cx="3150350" cy="1522575"/>
            </a:xfrm>
            <a:custGeom>
              <a:avLst/>
              <a:gdLst/>
              <a:ahLst/>
              <a:cxnLst/>
              <a:rect l="l" t="t" r="r" b="b"/>
              <a:pathLst>
                <a:path w="126014" h="60903" extrusionOk="0">
                  <a:moveTo>
                    <a:pt x="70605" y="1"/>
                  </a:moveTo>
                  <a:lnTo>
                    <a:pt x="70511" y="1133"/>
                  </a:lnTo>
                  <a:lnTo>
                    <a:pt x="70398" y="2417"/>
                  </a:lnTo>
                  <a:lnTo>
                    <a:pt x="70322" y="3116"/>
                  </a:lnTo>
                  <a:lnTo>
                    <a:pt x="70209" y="3852"/>
                  </a:lnTo>
                  <a:lnTo>
                    <a:pt x="70096" y="4626"/>
                  </a:lnTo>
                  <a:lnTo>
                    <a:pt x="69926" y="5438"/>
                  </a:lnTo>
                  <a:lnTo>
                    <a:pt x="69737" y="6268"/>
                  </a:lnTo>
                  <a:lnTo>
                    <a:pt x="69492" y="7137"/>
                  </a:lnTo>
                  <a:lnTo>
                    <a:pt x="69208" y="8043"/>
                  </a:lnTo>
                  <a:lnTo>
                    <a:pt x="68869" y="8968"/>
                  </a:lnTo>
                  <a:lnTo>
                    <a:pt x="68472" y="9931"/>
                  </a:lnTo>
                  <a:lnTo>
                    <a:pt x="68264" y="10421"/>
                  </a:lnTo>
                  <a:lnTo>
                    <a:pt x="68019" y="10931"/>
                  </a:lnTo>
                  <a:lnTo>
                    <a:pt x="67774" y="11422"/>
                  </a:lnTo>
                  <a:lnTo>
                    <a:pt x="67509" y="11932"/>
                  </a:lnTo>
                  <a:lnTo>
                    <a:pt x="67226" y="12460"/>
                  </a:lnTo>
                  <a:lnTo>
                    <a:pt x="66924" y="12989"/>
                  </a:lnTo>
                  <a:lnTo>
                    <a:pt x="66603" y="13518"/>
                  </a:lnTo>
                  <a:lnTo>
                    <a:pt x="66263" y="14046"/>
                  </a:lnTo>
                  <a:lnTo>
                    <a:pt x="65905" y="14594"/>
                  </a:lnTo>
                  <a:lnTo>
                    <a:pt x="65508" y="15141"/>
                  </a:lnTo>
                  <a:lnTo>
                    <a:pt x="65112" y="15689"/>
                  </a:lnTo>
                  <a:lnTo>
                    <a:pt x="64696" y="16255"/>
                  </a:lnTo>
                  <a:lnTo>
                    <a:pt x="64243" y="16821"/>
                  </a:lnTo>
                  <a:lnTo>
                    <a:pt x="63771" y="17388"/>
                  </a:lnTo>
                  <a:lnTo>
                    <a:pt x="63281" y="17973"/>
                  </a:lnTo>
                  <a:lnTo>
                    <a:pt x="62752" y="18558"/>
                  </a:lnTo>
                  <a:lnTo>
                    <a:pt x="62223" y="19143"/>
                  </a:lnTo>
                  <a:lnTo>
                    <a:pt x="61638" y="19729"/>
                  </a:lnTo>
                  <a:lnTo>
                    <a:pt x="61053" y="20333"/>
                  </a:lnTo>
                  <a:lnTo>
                    <a:pt x="60430" y="20937"/>
                  </a:lnTo>
                  <a:lnTo>
                    <a:pt x="59788" y="21541"/>
                  </a:lnTo>
                  <a:lnTo>
                    <a:pt x="59109" y="22145"/>
                  </a:lnTo>
                  <a:lnTo>
                    <a:pt x="58410" y="22768"/>
                  </a:lnTo>
                  <a:lnTo>
                    <a:pt x="57674" y="23391"/>
                  </a:lnTo>
                  <a:lnTo>
                    <a:pt x="56900" y="24014"/>
                  </a:lnTo>
                  <a:lnTo>
                    <a:pt x="56107" y="24637"/>
                  </a:lnTo>
                  <a:lnTo>
                    <a:pt x="55276" y="25260"/>
                  </a:lnTo>
                  <a:lnTo>
                    <a:pt x="54427" y="25902"/>
                  </a:lnTo>
                  <a:lnTo>
                    <a:pt x="53539" y="26544"/>
                  </a:lnTo>
                  <a:lnTo>
                    <a:pt x="52614" y="27185"/>
                  </a:lnTo>
                  <a:lnTo>
                    <a:pt x="51670" y="27827"/>
                  </a:lnTo>
                  <a:lnTo>
                    <a:pt x="50670" y="28469"/>
                  </a:lnTo>
                  <a:lnTo>
                    <a:pt x="49650" y="29130"/>
                  </a:lnTo>
                  <a:lnTo>
                    <a:pt x="48593" y="29772"/>
                  </a:lnTo>
                  <a:lnTo>
                    <a:pt x="47498" y="30433"/>
                  </a:lnTo>
                  <a:lnTo>
                    <a:pt x="46366" y="31093"/>
                  </a:lnTo>
                  <a:lnTo>
                    <a:pt x="45195" y="31754"/>
                  </a:lnTo>
                  <a:lnTo>
                    <a:pt x="44006" y="32415"/>
                  </a:lnTo>
                  <a:lnTo>
                    <a:pt x="43156" y="33396"/>
                  </a:lnTo>
                  <a:lnTo>
                    <a:pt x="42175" y="34510"/>
                  </a:lnTo>
                  <a:lnTo>
                    <a:pt x="40853" y="35983"/>
                  </a:lnTo>
                  <a:lnTo>
                    <a:pt x="39230" y="37757"/>
                  </a:lnTo>
                  <a:lnTo>
                    <a:pt x="37323" y="39758"/>
                  </a:lnTo>
                  <a:lnTo>
                    <a:pt x="36304" y="40816"/>
                  </a:lnTo>
                  <a:lnTo>
                    <a:pt x="35209" y="41930"/>
                  </a:lnTo>
                  <a:lnTo>
                    <a:pt x="34076" y="43062"/>
                  </a:lnTo>
                  <a:lnTo>
                    <a:pt x="32905" y="44214"/>
                  </a:lnTo>
                  <a:lnTo>
                    <a:pt x="32377" y="44667"/>
                  </a:lnTo>
                  <a:lnTo>
                    <a:pt x="31829" y="45101"/>
                  </a:lnTo>
                  <a:lnTo>
                    <a:pt x="31263" y="45535"/>
                  </a:lnTo>
                  <a:lnTo>
                    <a:pt x="30697" y="45932"/>
                  </a:lnTo>
                  <a:lnTo>
                    <a:pt x="30111" y="46328"/>
                  </a:lnTo>
                  <a:lnTo>
                    <a:pt x="29526" y="46706"/>
                  </a:lnTo>
                  <a:lnTo>
                    <a:pt x="28922" y="47083"/>
                  </a:lnTo>
                  <a:lnTo>
                    <a:pt x="28299" y="47423"/>
                  </a:lnTo>
                  <a:lnTo>
                    <a:pt x="27676" y="47763"/>
                  </a:lnTo>
                  <a:lnTo>
                    <a:pt x="27034" y="48084"/>
                  </a:lnTo>
                  <a:lnTo>
                    <a:pt x="26392" y="48405"/>
                  </a:lnTo>
                  <a:lnTo>
                    <a:pt x="25732" y="48688"/>
                  </a:lnTo>
                  <a:lnTo>
                    <a:pt x="25071" y="48971"/>
                  </a:lnTo>
                  <a:lnTo>
                    <a:pt x="24410" y="49254"/>
                  </a:lnTo>
                  <a:lnTo>
                    <a:pt x="23749" y="49519"/>
                  </a:lnTo>
                  <a:lnTo>
                    <a:pt x="23070" y="49764"/>
                  </a:lnTo>
                  <a:lnTo>
                    <a:pt x="22390" y="50009"/>
                  </a:lnTo>
                  <a:lnTo>
                    <a:pt x="21711" y="50236"/>
                  </a:lnTo>
                  <a:lnTo>
                    <a:pt x="20351" y="50651"/>
                  </a:lnTo>
                  <a:lnTo>
                    <a:pt x="18973" y="51029"/>
                  </a:lnTo>
                  <a:lnTo>
                    <a:pt x="17595" y="51369"/>
                  </a:lnTo>
                  <a:lnTo>
                    <a:pt x="16236" y="51671"/>
                  </a:lnTo>
                  <a:lnTo>
                    <a:pt x="14896" y="51935"/>
                  </a:lnTo>
                  <a:lnTo>
                    <a:pt x="13574" y="52180"/>
                  </a:lnTo>
                  <a:lnTo>
                    <a:pt x="12271" y="52369"/>
                  </a:lnTo>
                  <a:lnTo>
                    <a:pt x="11007" y="52558"/>
                  </a:lnTo>
                  <a:lnTo>
                    <a:pt x="9779" y="52709"/>
                  </a:lnTo>
                  <a:lnTo>
                    <a:pt x="8609" y="52822"/>
                  </a:lnTo>
                  <a:lnTo>
                    <a:pt x="7476" y="52917"/>
                  </a:lnTo>
                  <a:lnTo>
                    <a:pt x="6400" y="53011"/>
                  </a:lnTo>
                  <a:lnTo>
                    <a:pt x="5381" y="53068"/>
                  </a:lnTo>
                  <a:lnTo>
                    <a:pt x="4437" y="53106"/>
                  </a:lnTo>
                  <a:lnTo>
                    <a:pt x="3569" y="53143"/>
                  </a:lnTo>
                  <a:lnTo>
                    <a:pt x="2077" y="53181"/>
                  </a:lnTo>
                  <a:lnTo>
                    <a:pt x="944" y="53181"/>
                  </a:lnTo>
                  <a:lnTo>
                    <a:pt x="1" y="53162"/>
                  </a:lnTo>
                  <a:lnTo>
                    <a:pt x="3512" y="60902"/>
                  </a:lnTo>
                  <a:lnTo>
                    <a:pt x="3738" y="60883"/>
                  </a:lnTo>
                  <a:lnTo>
                    <a:pt x="4418" y="60827"/>
                  </a:lnTo>
                  <a:lnTo>
                    <a:pt x="5475" y="60713"/>
                  </a:lnTo>
                  <a:lnTo>
                    <a:pt x="6872" y="60525"/>
                  </a:lnTo>
                  <a:lnTo>
                    <a:pt x="7684" y="60393"/>
                  </a:lnTo>
                  <a:lnTo>
                    <a:pt x="8571" y="60260"/>
                  </a:lnTo>
                  <a:lnTo>
                    <a:pt x="9534" y="60072"/>
                  </a:lnTo>
                  <a:lnTo>
                    <a:pt x="10535" y="59883"/>
                  </a:lnTo>
                  <a:lnTo>
                    <a:pt x="11611" y="59656"/>
                  </a:lnTo>
                  <a:lnTo>
                    <a:pt x="12725" y="59392"/>
                  </a:lnTo>
                  <a:lnTo>
                    <a:pt x="13895" y="59109"/>
                  </a:lnTo>
                  <a:lnTo>
                    <a:pt x="15084" y="58788"/>
                  </a:lnTo>
                  <a:lnTo>
                    <a:pt x="16311" y="58429"/>
                  </a:lnTo>
                  <a:lnTo>
                    <a:pt x="17576" y="58033"/>
                  </a:lnTo>
                  <a:lnTo>
                    <a:pt x="18860" y="57617"/>
                  </a:lnTo>
                  <a:lnTo>
                    <a:pt x="20144" y="57145"/>
                  </a:lnTo>
                  <a:lnTo>
                    <a:pt x="21446" y="56617"/>
                  </a:lnTo>
                  <a:lnTo>
                    <a:pt x="22768" y="56069"/>
                  </a:lnTo>
                  <a:lnTo>
                    <a:pt x="24070" y="55465"/>
                  </a:lnTo>
                  <a:lnTo>
                    <a:pt x="24731" y="55144"/>
                  </a:lnTo>
                  <a:lnTo>
                    <a:pt x="25392" y="54823"/>
                  </a:lnTo>
                  <a:lnTo>
                    <a:pt x="26034" y="54484"/>
                  </a:lnTo>
                  <a:lnTo>
                    <a:pt x="26676" y="54125"/>
                  </a:lnTo>
                  <a:lnTo>
                    <a:pt x="27317" y="53766"/>
                  </a:lnTo>
                  <a:lnTo>
                    <a:pt x="27959" y="53370"/>
                  </a:lnTo>
                  <a:lnTo>
                    <a:pt x="28582" y="52992"/>
                  </a:lnTo>
                  <a:lnTo>
                    <a:pt x="29205" y="52577"/>
                  </a:lnTo>
                  <a:lnTo>
                    <a:pt x="29828" y="52162"/>
                  </a:lnTo>
                  <a:lnTo>
                    <a:pt x="30451" y="51727"/>
                  </a:lnTo>
                  <a:lnTo>
                    <a:pt x="31036" y="51274"/>
                  </a:lnTo>
                  <a:lnTo>
                    <a:pt x="31641" y="50821"/>
                  </a:lnTo>
                  <a:lnTo>
                    <a:pt x="32226" y="50349"/>
                  </a:lnTo>
                  <a:lnTo>
                    <a:pt x="32792" y="49858"/>
                  </a:lnTo>
                  <a:lnTo>
                    <a:pt x="33358" y="49349"/>
                  </a:lnTo>
                  <a:lnTo>
                    <a:pt x="33906" y="48839"/>
                  </a:lnTo>
                  <a:lnTo>
                    <a:pt x="34453" y="48292"/>
                  </a:lnTo>
                  <a:lnTo>
                    <a:pt x="34982" y="47744"/>
                  </a:lnTo>
                  <a:lnTo>
                    <a:pt x="35492" y="47215"/>
                  </a:lnTo>
                  <a:lnTo>
                    <a:pt x="36020" y="46687"/>
                  </a:lnTo>
                  <a:lnTo>
                    <a:pt x="36549" y="46177"/>
                  </a:lnTo>
                  <a:lnTo>
                    <a:pt x="37115" y="45667"/>
                  </a:lnTo>
                  <a:lnTo>
                    <a:pt x="37682" y="45177"/>
                  </a:lnTo>
                  <a:lnTo>
                    <a:pt x="38248" y="44686"/>
                  </a:lnTo>
                  <a:lnTo>
                    <a:pt x="38833" y="44214"/>
                  </a:lnTo>
                  <a:lnTo>
                    <a:pt x="39437" y="43761"/>
                  </a:lnTo>
                  <a:lnTo>
                    <a:pt x="40060" y="43308"/>
                  </a:lnTo>
                  <a:lnTo>
                    <a:pt x="40683" y="42855"/>
                  </a:lnTo>
                  <a:lnTo>
                    <a:pt x="41325" y="42439"/>
                  </a:lnTo>
                  <a:lnTo>
                    <a:pt x="41967" y="42005"/>
                  </a:lnTo>
                  <a:lnTo>
                    <a:pt x="42628" y="41590"/>
                  </a:lnTo>
                  <a:lnTo>
                    <a:pt x="43307" y="41193"/>
                  </a:lnTo>
                  <a:lnTo>
                    <a:pt x="43987" y="40816"/>
                  </a:lnTo>
                  <a:lnTo>
                    <a:pt x="44667" y="40419"/>
                  </a:lnTo>
                  <a:lnTo>
                    <a:pt x="45384" y="40061"/>
                  </a:lnTo>
                  <a:lnTo>
                    <a:pt x="46082" y="39702"/>
                  </a:lnTo>
                  <a:lnTo>
                    <a:pt x="46800" y="39343"/>
                  </a:lnTo>
                  <a:lnTo>
                    <a:pt x="47536" y="39003"/>
                  </a:lnTo>
                  <a:lnTo>
                    <a:pt x="48272" y="38682"/>
                  </a:lnTo>
                  <a:lnTo>
                    <a:pt x="49027" y="38361"/>
                  </a:lnTo>
                  <a:lnTo>
                    <a:pt x="49783" y="38059"/>
                  </a:lnTo>
                  <a:lnTo>
                    <a:pt x="50538" y="37757"/>
                  </a:lnTo>
                  <a:lnTo>
                    <a:pt x="51312" y="37474"/>
                  </a:lnTo>
                  <a:lnTo>
                    <a:pt x="52086" y="37191"/>
                  </a:lnTo>
                  <a:lnTo>
                    <a:pt x="52879" y="36927"/>
                  </a:lnTo>
                  <a:lnTo>
                    <a:pt x="53672" y="36681"/>
                  </a:lnTo>
                  <a:lnTo>
                    <a:pt x="54483" y="36436"/>
                  </a:lnTo>
                  <a:lnTo>
                    <a:pt x="55276" y="36190"/>
                  </a:lnTo>
                  <a:lnTo>
                    <a:pt x="56107" y="35964"/>
                  </a:lnTo>
                  <a:lnTo>
                    <a:pt x="56919" y="35756"/>
                  </a:lnTo>
                  <a:lnTo>
                    <a:pt x="57749" y="35719"/>
                  </a:lnTo>
                  <a:lnTo>
                    <a:pt x="58618" y="35700"/>
                  </a:lnTo>
                  <a:lnTo>
                    <a:pt x="59543" y="35737"/>
                  </a:lnTo>
                  <a:lnTo>
                    <a:pt x="60487" y="35813"/>
                  </a:lnTo>
                  <a:lnTo>
                    <a:pt x="61449" y="35926"/>
                  </a:lnTo>
                  <a:lnTo>
                    <a:pt x="62450" y="36077"/>
                  </a:lnTo>
                  <a:lnTo>
                    <a:pt x="63469" y="36247"/>
                  </a:lnTo>
                  <a:lnTo>
                    <a:pt x="64508" y="36455"/>
                  </a:lnTo>
                  <a:lnTo>
                    <a:pt x="65565" y="36700"/>
                  </a:lnTo>
                  <a:lnTo>
                    <a:pt x="66622" y="36983"/>
                  </a:lnTo>
                  <a:lnTo>
                    <a:pt x="67698" y="37285"/>
                  </a:lnTo>
                  <a:lnTo>
                    <a:pt x="68774" y="37625"/>
                  </a:lnTo>
                  <a:lnTo>
                    <a:pt x="69850" y="37984"/>
                  </a:lnTo>
                  <a:lnTo>
                    <a:pt x="70907" y="38380"/>
                  </a:lnTo>
                  <a:lnTo>
                    <a:pt x="71984" y="38796"/>
                  </a:lnTo>
                  <a:lnTo>
                    <a:pt x="73041" y="39249"/>
                  </a:lnTo>
                  <a:lnTo>
                    <a:pt x="73399" y="39834"/>
                  </a:lnTo>
                  <a:lnTo>
                    <a:pt x="73758" y="40457"/>
                  </a:lnTo>
                  <a:lnTo>
                    <a:pt x="74117" y="41118"/>
                  </a:lnTo>
                  <a:lnTo>
                    <a:pt x="74475" y="41816"/>
                  </a:lnTo>
                  <a:lnTo>
                    <a:pt x="74796" y="42534"/>
                  </a:lnTo>
                  <a:lnTo>
                    <a:pt x="75117" y="43289"/>
                  </a:lnTo>
                  <a:lnTo>
                    <a:pt x="75382" y="44044"/>
                  </a:lnTo>
                  <a:lnTo>
                    <a:pt x="75627" y="44818"/>
                  </a:lnTo>
                  <a:lnTo>
                    <a:pt x="75740" y="45214"/>
                  </a:lnTo>
                  <a:lnTo>
                    <a:pt x="75835" y="45592"/>
                  </a:lnTo>
                  <a:lnTo>
                    <a:pt x="75929" y="45988"/>
                  </a:lnTo>
                  <a:lnTo>
                    <a:pt x="75986" y="46385"/>
                  </a:lnTo>
                  <a:lnTo>
                    <a:pt x="76042" y="46781"/>
                  </a:lnTo>
                  <a:lnTo>
                    <a:pt x="76080" y="47159"/>
                  </a:lnTo>
                  <a:lnTo>
                    <a:pt x="76118" y="47555"/>
                  </a:lnTo>
                  <a:lnTo>
                    <a:pt x="76118" y="47933"/>
                  </a:lnTo>
                  <a:lnTo>
                    <a:pt x="76118" y="48310"/>
                  </a:lnTo>
                  <a:lnTo>
                    <a:pt x="76099" y="48707"/>
                  </a:lnTo>
                  <a:lnTo>
                    <a:pt x="76061" y="49066"/>
                  </a:lnTo>
                  <a:lnTo>
                    <a:pt x="75986" y="49443"/>
                  </a:lnTo>
                  <a:lnTo>
                    <a:pt x="75910" y="49802"/>
                  </a:lnTo>
                  <a:lnTo>
                    <a:pt x="75797" y="50160"/>
                  </a:lnTo>
                  <a:lnTo>
                    <a:pt x="75684" y="50519"/>
                  </a:lnTo>
                  <a:lnTo>
                    <a:pt x="75533" y="50859"/>
                  </a:lnTo>
                  <a:lnTo>
                    <a:pt x="75646" y="50670"/>
                  </a:lnTo>
                  <a:lnTo>
                    <a:pt x="75759" y="50444"/>
                  </a:lnTo>
                  <a:lnTo>
                    <a:pt x="75910" y="50142"/>
                  </a:lnTo>
                  <a:lnTo>
                    <a:pt x="76061" y="49745"/>
                  </a:lnTo>
                  <a:lnTo>
                    <a:pt x="76212" y="49254"/>
                  </a:lnTo>
                  <a:lnTo>
                    <a:pt x="76288" y="48971"/>
                  </a:lnTo>
                  <a:lnTo>
                    <a:pt x="76344" y="48688"/>
                  </a:lnTo>
                  <a:lnTo>
                    <a:pt x="76401" y="48367"/>
                  </a:lnTo>
                  <a:lnTo>
                    <a:pt x="76439" y="48027"/>
                  </a:lnTo>
                  <a:lnTo>
                    <a:pt x="76477" y="47669"/>
                  </a:lnTo>
                  <a:lnTo>
                    <a:pt x="76495" y="47291"/>
                  </a:lnTo>
                  <a:lnTo>
                    <a:pt x="76495" y="46895"/>
                  </a:lnTo>
                  <a:lnTo>
                    <a:pt x="76495" y="46460"/>
                  </a:lnTo>
                  <a:lnTo>
                    <a:pt x="76458" y="46026"/>
                  </a:lnTo>
                  <a:lnTo>
                    <a:pt x="76420" y="45573"/>
                  </a:lnTo>
                  <a:lnTo>
                    <a:pt x="76344" y="45082"/>
                  </a:lnTo>
                  <a:lnTo>
                    <a:pt x="76250" y="44572"/>
                  </a:lnTo>
                  <a:lnTo>
                    <a:pt x="76118" y="44063"/>
                  </a:lnTo>
                  <a:lnTo>
                    <a:pt x="75986" y="43515"/>
                  </a:lnTo>
                  <a:lnTo>
                    <a:pt x="75797" y="42968"/>
                  </a:lnTo>
                  <a:lnTo>
                    <a:pt x="75589" y="42383"/>
                  </a:lnTo>
                  <a:lnTo>
                    <a:pt x="75344" y="41778"/>
                  </a:lnTo>
                  <a:lnTo>
                    <a:pt x="75080" y="41174"/>
                  </a:lnTo>
                  <a:lnTo>
                    <a:pt x="74759" y="40533"/>
                  </a:lnTo>
                  <a:lnTo>
                    <a:pt x="74419" y="39872"/>
                  </a:lnTo>
                  <a:lnTo>
                    <a:pt x="75325" y="40325"/>
                  </a:lnTo>
                  <a:lnTo>
                    <a:pt x="76250" y="40778"/>
                  </a:lnTo>
                  <a:lnTo>
                    <a:pt x="77175" y="41269"/>
                  </a:lnTo>
                  <a:lnTo>
                    <a:pt x="78081" y="41797"/>
                  </a:lnTo>
                  <a:lnTo>
                    <a:pt x="78987" y="42345"/>
                  </a:lnTo>
                  <a:lnTo>
                    <a:pt x="79875" y="42930"/>
                  </a:lnTo>
                  <a:lnTo>
                    <a:pt x="80724" y="43553"/>
                  </a:lnTo>
                  <a:lnTo>
                    <a:pt x="81158" y="43874"/>
                  </a:lnTo>
                  <a:lnTo>
                    <a:pt x="81555" y="44195"/>
                  </a:lnTo>
                  <a:lnTo>
                    <a:pt x="81970" y="44535"/>
                  </a:lnTo>
                  <a:lnTo>
                    <a:pt x="82367" y="44893"/>
                  </a:lnTo>
                  <a:lnTo>
                    <a:pt x="82744" y="45252"/>
                  </a:lnTo>
                  <a:lnTo>
                    <a:pt x="83122" y="45611"/>
                  </a:lnTo>
                  <a:lnTo>
                    <a:pt x="83480" y="45988"/>
                  </a:lnTo>
                  <a:lnTo>
                    <a:pt x="83820" y="46366"/>
                  </a:lnTo>
                  <a:lnTo>
                    <a:pt x="84160" y="46762"/>
                  </a:lnTo>
                  <a:lnTo>
                    <a:pt x="84481" y="47178"/>
                  </a:lnTo>
                  <a:lnTo>
                    <a:pt x="84783" y="47593"/>
                  </a:lnTo>
                  <a:lnTo>
                    <a:pt x="85066" y="48008"/>
                  </a:lnTo>
                  <a:lnTo>
                    <a:pt x="85349" y="48461"/>
                  </a:lnTo>
                  <a:lnTo>
                    <a:pt x="85595" y="48896"/>
                  </a:lnTo>
                  <a:lnTo>
                    <a:pt x="85840" y="49368"/>
                  </a:lnTo>
                  <a:lnTo>
                    <a:pt x="86067" y="49840"/>
                  </a:lnTo>
                  <a:lnTo>
                    <a:pt x="86256" y="50312"/>
                  </a:lnTo>
                  <a:lnTo>
                    <a:pt x="86444" y="50802"/>
                  </a:lnTo>
                  <a:lnTo>
                    <a:pt x="86709" y="51557"/>
                  </a:lnTo>
                  <a:lnTo>
                    <a:pt x="87011" y="52294"/>
                  </a:lnTo>
                  <a:lnTo>
                    <a:pt x="87162" y="52634"/>
                  </a:lnTo>
                  <a:lnTo>
                    <a:pt x="87332" y="52973"/>
                  </a:lnTo>
                  <a:lnTo>
                    <a:pt x="87501" y="53313"/>
                  </a:lnTo>
                  <a:lnTo>
                    <a:pt x="87690" y="53634"/>
                  </a:lnTo>
                  <a:lnTo>
                    <a:pt x="87898" y="53955"/>
                  </a:lnTo>
                  <a:lnTo>
                    <a:pt x="88106" y="54257"/>
                  </a:lnTo>
                  <a:lnTo>
                    <a:pt x="88351" y="54559"/>
                  </a:lnTo>
                  <a:lnTo>
                    <a:pt x="88596" y="54842"/>
                  </a:lnTo>
                  <a:lnTo>
                    <a:pt x="88842" y="55144"/>
                  </a:lnTo>
                  <a:lnTo>
                    <a:pt x="89125" y="55409"/>
                  </a:lnTo>
                  <a:lnTo>
                    <a:pt x="89427" y="55673"/>
                  </a:lnTo>
                  <a:lnTo>
                    <a:pt x="89748" y="55937"/>
                  </a:lnTo>
                  <a:lnTo>
                    <a:pt x="89748" y="55937"/>
                  </a:lnTo>
                  <a:lnTo>
                    <a:pt x="89333" y="55163"/>
                  </a:lnTo>
                  <a:lnTo>
                    <a:pt x="88936" y="54351"/>
                  </a:lnTo>
                  <a:lnTo>
                    <a:pt x="88559" y="53502"/>
                  </a:lnTo>
                  <a:lnTo>
                    <a:pt x="88181" y="52634"/>
                  </a:lnTo>
                  <a:lnTo>
                    <a:pt x="88181" y="52615"/>
                  </a:lnTo>
                  <a:lnTo>
                    <a:pt x="87879" y="51841"/>
                  </a:lnTo>
                  <a:lnTo>
                    <a:pt x="87841" y="51709"/>
                  </a:lnTo>
                  <a:lnTo>
                    <a:pt x="87577" y="50991"/>
                  </a:lnTo>
                  <a:lnTo>
                    <a:pt x="87520" y="50783"/>
                  </a:lnTo>
                  <a:lnTo>
                    <a:pt x="87218" y="49858"/>
                  </a:lnTo>
                  <a:lnTo>
                    <a:pt x="87048" y="49292"/>
                  </a:lnTo>
                  <a:lnTo>
                    <a:pt x="87011" y="49235"/>
                  </a:lnTo>
                  <a:lnTo>
                    <a:pt x="86841" y="48782"/>
                  </a:lnTo>
                  <a:lnTo>
                    <a:pt x="86633" y="48329"/>
                  </a:lnTo>
                  <a:lnTo>
                    <a:pt x="86407" y="47838"/>
                  </a:lnTo>
                  <a:lnTo>
                    <a:pt x="86142" y="47348"/>
                  </a:lnTo>
                  <a:lnTo>
                    <a:pt x="87426" y="48027"/>
                  </a:lnTo>
                  <a:lnTo>
                    <a:pt x="88691" y="48688"/>
                  </a:lnTo>
                  <a:lnTo>
                    <a:pt x="89937" y="49311"/>
                  </a:lnTo>
                  <a:lnTo>
                    <a:pt x="91164" y="49896"/>
                  </a:lnTo>
                  <a:lnTo>
                    <a:pt x="92372" y="50463"/>
                  </a:lnTo>
                  <a:lnTo>
                    <a:pt x="93543" y="51010"/>
                  </a:lnTo>
                  <a:lnTo>
                    <a:pt x="94713" y="51520"/>
                  </a:lnTo>
                  <a:lnTo>
                    <a:pt x="95846" y="51992"/>
                  </a:lnTo>
                  <a:lnTo>
                    <a:pt x="96960" y="52464"/>
                  </a:lnTo>
                  <a:lnTo>
                    <a:pt x="98036" y="52898"/>
                  </a:lnTo>
                  <a:lnTo>
                    <a:pt x="99112" y="53294"/>
                  </a:lnTo>
                  <a:lnTo>
                    <a:pt x="100150" y="53691"/>
                  </a:lnTo>
                  <a:lnTo>
                    <a:pt x="101169" y="54049"/>
                  </a:lnTo>
                  <a:lnTo>
                    <a:pt x="102170" y="54389"/>
                  </a:lnTo>
                  <a:lnTo>
                    <a:pt x="103152" y="54710"/>
                  </a:lnTo>
                  <a:lnTo>
                    <a:pt x="104114" y="54993"/>
                  </a:lnTo>
                  <a:lnTo>
                    <a:pt x="105039" y="55277"/>
                  </a:lnTo>
                  <a:lnTo>
                    <a:pt x="105946" y="55522"/>
                  </a:lnTo>
                  <a:lnTo>
                    <a:pt x="106852" y="55767"/>
                  </a:lnTo>
                  <a:lnTo>
                    <a:pt x="107720" y="55975"/>
                  </a:lnTo>
                  <a:lnTo>
                    <a:pt x="108570" y="56183"/>
                  </a:lnTo>
                  <a:lnTo>
                    <a:pt x="109381" y="56353"/>
                  </a:lnTo>
                  <a:lnTo>
                    <a:pt x="110193" y="56522"/>
                  </a:lnTo>
                  <a:lnTo>
                    <a:pt x="110986" y="56674"/>
                  </a:lnTo>
                  <a:lnTo>
                    <a:pt x="111741" y="56806"/>
                  </a:lnTo>
                  <a:lnTo>
                    <a:pt x="112496" y="56919"/>
                  </a:lnTo>
                  <a:lnTo>
                    <a:pt x="113214" y="57013"/>
                  </a:lnTo>
                  <a:lnTo>
                    <a:pt x="113912" y="57108"/>
                  </a:lnTo>
                  <a:lnTo>
                    <a:pt x="115253" y="57240"/>
                  </a:lnTo>
                  <a:lnTo>
                    <a:pt x="116499" y="57315"/>
                  </a:lnTo>
                  <a:lnTo>
                    <a:pt x="117688" y="57372"/>
                  </a:lnTo>
                  <a:lnTo>
                    <a:pt x="118783" y="57372"/>
                  </a:lnTo>
                  <a:lnTo>
                    <a:pt x="119802" y="57334"/>
                  </a:lnTo>
                  <a:lnTo>
                    <a:pt x="120727" y="57278"/>
                  </a:lnTo>
                  <a:lnTo>
                    <a:pt x="121596" y="57202"/>
                  </a:lnTo>
                  <a:lnTo>
                    <a:pt x="122370" y="57089"/>
                  </a:lnTo>
                  <a:lnTo>
                    <a:pt x="123068" y="56976"/>
                  </a:lnTo>
                  <a:lnTo>
                    <a:pt x="123691" y="56862"/>
                  </a:lnTo>
                  <a:lnTo>
                    <a:pt x="124239" y="56730"/>
                  </a:lnTo>
                  <a:lnTo>
                    <a:pt x="124711" y="56598"/>
                  </a:lnTo>
                  <a:lnTo>
                    <a:pt x="125107" y="56485"/>
                  </a:lnTo>
                  <a:lnTo>
                    <a:pt x="125428" y="56371"/>
                  </a:lnTo>
                  <a:lnTo>
                    <a:pt x="125862" y="56202"/>
                  </a:lnTo>
                  <a:lnTo>
                    <a:pt x="126013" y="56145"/>
                  </a:lnTo>
                  <a:lnTo>
                    <a:pt x="125069" y="56296"/>
                  </a:lnTo>
                  <a:lnTo>
                    <a:pt x="124125" y="56428"/>
                  </a:lnTo>
                  <a:lnTo>
                    <a:pt x="123144" y="56504"/>
                  </a:lnTo>
                  <a:lnTo>
                    <a:pt x="122143" y="56560"/>
                  </a:lnTo>
                  <a:lnTo>
                    <a:pt x="121143" y="56579"/>
                  </a:lnTo>
                  <a:lnTo>
                    <a:pt x="120123" y="56579"/>
                  </a:lnTo>
                  <a:lnTo>
                    <a:pt x="119104" y="56541"/>
                  </a:lnTo>
                  <a:lnTo>
                    <a:pt x="118047" y="56466"/>
                  </a:lnTo>
                  <a:lnTo>
                    <a:pt x="116989" y="56371"/>
                  </a:lnTo>
                  <a:lnTo>
                    <a:pt x="115932" y="56258"/>
                  </a:lnTo>
                  <a:lnTo>
                    <a:pt x="114875" y="56107"/>
                  </a:lnTo>
                  <a:lnTo>
                    <a:pt x="113799" y="55937"/>
                  </a:lnTo>
                  <a:lnTo>
                    <a:pt x="112723" y="55748"/>
                  </a:lnTo>
                  <a:lnTo>
                    <a:pt x="111647" y="55541"/>
                  </a:lnTo>
                  <a:lnTo>
                    <a:pt x="110571" y="55295"/>
                  </a:lnTo>
                  <a:lnTo>
                    <a:pt x="109476" y="55050"/>
                  </a:lnTo>
                  <a:lnTo>
                    <a:pt x="108400" y="54786"/>
                  </a:lnTo>
                  <a:lnTo>
                    <a:pt x="107343" y="54503"/>
                  </a:lnTo>
                  <a:lnTo>
                    <a:pt x="106267" y="54200"/>
                  </a:lnTo>
                  <a:lnTo>
                    <a:pt x="105209" y="53880"/>
                  </a:lnTo>
                  <a:lnTo>
                    <a:pt x="104152" y="53559"/>
                  </a:lnTo>
                  <a:lnTo>
                    <a:pt x="103114" y="53219"/>
                  </a:lnTo>
                  <a:lnTo>
                    <a:pt x="102076" y="52860"/>
                  </a:lnTo>
                  <a:lnTo>
                    <a:pt x="101056" y="52501"/>
                  </a:lnTo>
                  <a:lnTo>
                    <a:pt x="100037" y="52143"/>
                  </a:lnTo>
                  <a:lnTo>
                    <a:pt x="99055" y="51765"/>
                  </a:lnTo>
                  <a:lnTo>
                    <a:pt x="97111" y="51010"/>
                  </a:lnTo>
                  <a:lnTo>
                    <a:pt x="95260" y="50236"/>
                  </a:lnTo>
                  <a:lnTo>
                    <a:pt x="93486" y="49481"/>
                  </a:lnTo>
                  <a:lnTo>
                    <a:pt x="94864" y="49481"/>
                  </a:lnTo>
                  <a:lnTo>
                    <a:pt x="96186" y="49462"/>
                  </a:lnTo>
                  <a:lnTo>
                    <a:pt x="97450" y="49405"/>
                  </a:lnTo>
                  <a:lnTo>
                    <a:pt x="98677" y="49330"/>
                  </a:lnTo>
                  <a:lnTo>
                    <a:pt x="99848" y="49235"/>
                  </a:lnTo>
                  <a:lnTo>
                    <a:pt x="100981" y="49122"/>
                  </a:lnTo>
                  <a:lnTo>
                    <a:pt x="102057" y="48990"/>
                  </a:lnTo>
                  <a:lnTo>
                    <a:pt x="103076" y="48839"/>
                  </a:lnTo>
                  <a:lnTo>
                    <a:pt x="104058" y="48688"/>
                  </a:lnTo>
                  <a:lnTo>
                    <a:pt x="105002" y="48499"/>
                  </a:lnTo>
                  <a:lnTo>
                    <a:pt x="105889" y="48310"/>
                  </a:lnTo>
                  <a:lnTo>
                    <a:pt x="106720" y="48103"/>
                  </a:lnTo>
                  <a:lnTo>
                    <a:pt x="107513" y="47895"/>
                  </a:lnTo>
                  <a:lnTo>
                    <a:pt x="108268" y="47687"/>
                  </a:lnTo>
                  <a:lnTo>
                    <a:pt x="108985" y="47461"/>
                  </a:lnTo>
                  <a:lnTo>
                    <a:pt x="109646" y="47253"/>
                  </a:lnTo>
                  <a:lnTo>
                    <a:pt x="110269" y="47027"/>
                  </a:lnTo>
                  <a:lnTo>
                    <a:pt x="110835" y="46800"/>
                  </a:lnTo>
                  <a:lnTo>
                    <a:pt x="111364" y="46574"/>
                  </a:lnTo>
                  <a:lnTo>
                    <a:pt x="111855" y="46366"/>
                  </a:lnTo>
                  <a:lnTo>
                    <a:pt x="112723" y="45969"/>
                  </a:lnTo>
                  <a:lnTo>
                    <a:pt x="113403" y="45592"/>
                  </a:lnTo>
                  <a:lnTo>
                    <a:pt x="113950" y="45290"/>
                  </a:lnTo>
                  <a:lnTo>
                    <a:pt x="114309" y="45063"/>
                  </a:lnTo>
                  <a:lnTo>
                    <a:pt x="114611" y="44837"/>
                  </a:lnTo>
                  <a:lnTo>
                    <a:pt x="114611" y="44837"/>
                  </a:lnTo>
                  <a:lnTo>
                    <a:pt x="113988" y="45195"/>
                  </a:lnTo>
                  <a:lnTo>
                    <a:pt x="113327" y="45535"/>
                  </a:lnTo>
                  <a:lnTo>
                    <a:pt x="112629" y="45856"/>
                  </a:lnTo>
                  <a:lnTo>
                    <a:pt x="111911" y="46139"/>
                  </a:lnTo>
                  <a:lnTo>
                    <a:pt x="111194" y="46423"/>
                  </a:lnTo>
                  <a:lnTo>
                    <a:pt x="110439" y="46668"/>
                  </a:lnTo>
                  <a:lnTo>
                    <a:pt x="109665" y="46913"/>
                  </a:lnTo>
                  <a:lnTo>
                    <a:pt x="108872" y="47121"/>
                  </a:lnTo>
                  <a:lnTo>
                    <a:pt x="108079" y="47329"/>
                  </a:lnTo>
                  <a:lnTo>
                    <a:pt x="107267" y="47499"/>
                  </a:lnTo>
                  <a:lnTo>
                    <a:pt x="106455" y="47669"/>
                  </a:lnTo>
                  <a:lnTo>
                    <a:pt x="105625" y="47820"/>
                  </a:lnTo>
                  <a:lnTo>
                    <a:pt x="104794" y="47952"/>
                  </a:lnTo>
                  <a:lnTo>
                    <a:pt x="103963" y="48084"/>
                  </a:lnTo>
                  <a:lnTo>
                    <a:pt x="103152" y="48178"/>
                  </a:lnTo>
                  <a:lnTo>
                    <a:pt x="102321" y="48273"/>
                  </a:lnTo>
                  <a:lnTo>
                    <a:pt x="101490" y="48348"/>
                  </a:lnTo>
                  <a:lnTo>
                    <a:pt x="100679" y="48424"/>
                  </a:lnTo>
                  <a:lnTo>
                    <a:pt x="99093" y="48537"/>
                  </a:lnTo>
                  <a:lnTo>
                    <a:pt x="97564" y="48594"/>
                  </a:lnTo>
                  <a:lnTo>
                    <a:pt x="96110" y="48631"/>
                  </a:lnTo>
                  <a:lnTo>
                    <a:pt x="94732" y="48631"/>
                  </a:lnTo>
                  <a:lnTo>
                    <a:pt x="93486" y="48612"/>
                  </a:lnTo>
                  <a:lnTo>
                    <a:pt x="92372" y="48556"/>
                  </a:lnTo>
                  <a:lnTo>
                    <a:pt x="91390" y="48499"/>
                  </a:lnTo>
                  <a:lnTo>
                    <a:pt x="90239" y="47952"/>
                  </a:lnTo>
                  <a:lnTo>
                    <a:pt x="89144" y="47404"/>
                  </a:lnTo>
                  <a:lnTo>
                    <a:pt x="88124" y="46895"/>
                  </a:lnTo>
                  <a:lnTo>
                    <a:pt x="87199" y="46385"/>
                  </a:lnTo>
                  <a:lnTo>
                    <a:pt x="86350" y="45932"/>
                  </a:lnTo>
                  <a:lnTo>
                    <a:pt x="85595" y="45498"/>
                  </a:lnTo>
                  <a:lnTo>
                    <a:pt x="84934" y="45101"/>
                  </a:lnTo>
                  <a:lnTo>
                    <a:pt x="84387" y="44742"/>
                  </a:lnTo>
                  <a:lnTo>
                    <a:pt x="83745" y="43968"/>
                  </a:lnTo>
                  <a:lnTo>
                    <a:pt x="83046" y="43175"/>
                  </a:lnTo>
                  <a:lnTo>
                    <a:pt x="82914" y="43043"/>
                  </a:lnTo>
                  <a:lnTo>
                    <a:pt x="82291" y="42401"/>
                  </a:lnTo>
                  <a:lnTo>
                    <a:pt x="82159" y="42269"/>
                  </a:lnTo>
                  <a:lnTo>
                    <a:pt x="81423" y="41571"/>
                  </a:lnTo>
                  <a:lnTo>
                    <a:pt x="81140" y="41325"/>
                  </a:lnTo>
                  <a:lnTo>
                    <a:pt x="80630" y="40872"/>
                  </a:lnTo>
                  <a:lnTo>
                    <a:pt x="80271" y="40570"/>
                  </a:lnTo>
                  <a:lnTo>
                    <a:pt x="79686" y="40098"/>
                  </a:lnTo>
                  <a:lnTo>
                    <a:pt x="79157" y="39683"/>
                  </a:lnTo>
                  <a:lnTo>
                    <a:pt x="78610" y="39305"/>
                  </a:lnTo>
                  <a:lnTo>
                    <a:pt x="78176" y="38984"/>
                  </a:lnTo>
                  <a:lnTo>
                    <a:pt x="77647" y="38626"/>
                  </a:lnTo>
                  <a:lnTo>
                    <a:pt x="77213" y="38343"/>
                  </a:lnTo>
                  <a:lnTo>
                    <a:pt x="76307" y="37795"/>
                  </a:lnTo>
                  <a:lnTo>
                    <a:pt x="75854" y="37531"/>
                  </a:lnTo>
                  <a:lnTo>
                    <a:pt x="75231" y="37191"/>
                  </a:lnTo>
                  <a:lnTo>
                    <a:pt x="74759" y="36946"/>
                  </a:lnTo>
                  <a:lnTo>
                    <a:pt x="73909" y="36511"/>
                  </a:lnTo>
                  <a:lnTo>
                    <a:pt x="73437" y="36304"/>
                  </a:lnTo>
                  <a:lnTo>
                    <a:pt x="72569" y="35907"/>
                  </a:lnTo>
                  <a:lnTo>
                    <a:pt x="72116" y="35737"/>
                  </a:lnTo>
                  <a:lnTo>
                    <a:pt x="71247" y="35398"/>
                  </a:lnTo>
                  <a:lnTo>
                    <a:pt x="70889" y="35265"/>
                  </a:lnTo>
                  <a:lnTo>
                    <a:pt x="70266" y="35058"/>
                  </a:lnTo>
                  <a:lnTo>
                    <a:pt x="69643" y="34850"/>
                  </a:lnTo>
                  <a:lnTo>
                    <a:pt x="69303" y="34756"/>
                  </a:lnTo>
                  <a:lnTo>
                    <a:pt x="68283" y="34473"/>
                  </a:lnTo>
                  <a:lnTo>
                    <a:pt x="67887" y="34359"/>
                  </a:lnTo>
                  <a:lnTo>
                    <a:pt x="67207" y="34208"/>
                  </a:lnTo>
                  <a:lnTo>
                    <a:pt x="66528" y="34057"/>
                  </a:lnTo>
                  <a:lnTo>
                    <a:pt x="66509" y="34057"/>
                  </a:lnTo>
                  <a:lnTo>
                    <a:pt x="67566" y="33944"/>
                  </a:lnTo>
                  <a:lnTo>
                    <a:pt x="68642" y="33868"/>
                  </a:lnTo>
                  <a:lnTo>
                    <a:pt x="69850" y="33774"/>
                  </a:lnTo>
                  <a:lnTo>
                    <a:pt x="71058" y="33717"/>
                  </a:lnTo>
                  <a:lnTo>
                    <a:pt x="72267" y="33680"/>
                  </a:lnTo>
                  <a:lnTo>
                    <a:pt x="73475" y="33661"/>
                  </a:lnTo>
                  <a:lnTo>
                    <a:pt x="74702" y="33642"/>
                  </a:lnTo>
                  <a:lnTo>
                    <a:pt x="75910" y="33661"/>
                  </a:lnTo>
                  <a:lnTo>
                    <a:pt x="77137" y="33699"/>
                  </a:lnTo>
                  <a:lnTo>
                    <a:pt x="78364" y="33755"/>
                  </a:lnTo>
                  <a:lnTo>
                    <a:pt x="79573" y="33831"/>
                  </a:lnTo>
                  <a:lnTo>
                    <a:pt x="80800" y="33925"/>
                  </a:lnTo>
                  <a:lnTo>
                    <a:pt x="82008" y="34038"/>
                  </a:lnTo>
                  <a:lnTo>
                    <a:pt x="83235" y="34170"/>
                  </a:lnTo>
                  <a:lnTo>
                    <a:pt x="84443" y="34322"/>
                  </a:lnTo>
                  <a:lnTo>
                    <a:pt x="85651" y="34491"/>
                  </a:lnTo>
                  <a:lnTo>
                    <a:pt x="86860" y="34680"/>
                  </a:lnTo>
                  <a:lnTo>
                    <a:pt x="88049" y="34888"/>
                  </a:lnTo>
                  <a:lnTo>
                    <a:pt x="89540" y="35152"/>
                  </a:lnTo>
                  <a:lnTo>
                    <a:pt x="90994" y="35379"/>
                  </a:lnTo>
                  <a:lnTo>
                    <a:pt x="92391" y="35567"/>
                  </a:lnTo>
                  <a:lnTo>
                    <a:pt x="93750" y="35737"/>
                  </a:lnTo>
                  <a:lnTo>
                    <a:pt x="95072" y="35851"/>
                  </a:lnTo>
                  <a:lnTo>
                    <a:pt x="96355" y="35945"/>
                  </a:lnTo>
                  <a:lnTo>
                    <a:pt x="97601" y="36002"/>
                  </a:lnTo>
                  <a:lnTo>
                    <a:pt x="98810" y="36039"/>
                  </a:lnTo>
                  <a:lnTo>
                    <a:pt x="99980" y="36039"/>
                  </a:lnTo>
                  <a:lnTo>
                    <a:pt x="101113" y="36021"/>
                  </a:lnTo>
                  <a:lnTo>
                    <a:pt x="102227" y="35964"/>
                  </a:lnTo>
                  <a:lnTo>
                    <a:pt x="103284" y="35888"/>
                  </a:lnTo>
                  <a:lnTo>
                    <a:pt x="104322" y="35794"/>
                  </a:lnTo>
                  <a:lnTo>
                    <a:pt x="105304" y="35662"/>
                  </a:lnTo>
                  <a:lnTo>
                    <a:pt x="106267" y="35511"/>
                  </a:lnTo>
                  <a:lnTo>
                    <a:pt x="107192" y="35341"/>
                  </a:lnTo>
                  <a:lnTo>
                    <a:pt x="108098" y="35152"/>
                  </a:lnTo>
                  <a:lnTo>
                    <a:pt x="108966" y="34945"/>
                  </a:lnTo>
                  <a:lnTo>
                    <a:pt x="109797" y="34718"/>
                  </a:lnTo>
                  <a:lnTo>
                    <a:pt x="110590" y="34473"/>
                  </a:lnTo>
                  <a:lnTo>
                    <a:pt x="111364" y="34208"/>
                  </a:lnTo>
                  <a:lnTo>
                    <a:pt x="112100" y="33925"/>
                  </a:lnTo>
                  <a:lnTo>
                    <a:pt x="112817" y="33642"/>
                  </a:lnTo>
                  <a:lnTo>
                    <a:pt x="113497" y="33340"/>
                  </a:lnTo>
                  <a:lnTo>
                    <a:pt x="114158" y="33019"/>
                  </a:lnTo>
                  <a:lnTo>
                    <a:pt x="114781" y="32679"/>
                  </a:lnTo>
                  <a:lnTo>
                    <a:pt x="115385" y="32339"/>
                  </a:lnTo>
                  <a:lnTo>
                    <a:pt x="115951" y="31999"/>
                  </a:lnTo>
                  <a:lnTo>
                    <a:pt x="116499" y="31641"/>
                  </a:lnTo>
                  <a:lnTo>
                    <a:pt x="117027" y="31263"/>
                  </a:lnTo>
                  <a:lnTo>
                    <a:pt x="117537" y="30905"/>
                  </a:lnTo>
                  <a:lnTo>
                    <a:pt x="118009" y="30527"/>
                  </a:lnTo>
                  <a:lnTo>
                    <a:pt x="118462" y="30131"/>
                  </a:lnTo>
                  <a:lnTo>
                    <a:pt x="118877" y="29753"/>
                  </a:lnTo>
                  <a:lnTo>
                    <a:pt x="119293" y="29357"/>
                  </a:lnTo>
                  <a:lnTo>
                    <a:pt x="119670" y="28979"/>
                  </a:lnTo>
                  <a:lnTo>
                    <a:pt x="120029" y="28582"/>
                  </a:lnTo>
                  <a:lnTo>
                    <a:pt x="120388" y="28186"/>
                  </a:lnTo>
                  <a:lnTo>
                    <a:pt x="120708" y="27808"/>
                  </a:lnTo>
                  <a:lnTo>
                    <a:pt x="121010" y="27431"/>
                  </a:lnTo>
                  <a:lnTo>
                    <a:pt x="121294" y="27034"/>
                  </a:lnTo>
                  <a:lnTo>
                    <a:pt x="121558" y="26657"/>
                  </a:lnTo>
                  <a:lnTo>
                    <a:pt x="122030" y="25940"/>
                  </a:lnTo>
                  <a:lnTo>
                    <a:pt x="122445" y="25222"/>
                  </a:lnTo>
                  <a:lnTo>
                    <a:pt x="122785" y="24561"/>
                  </a:lnTo>
                  <a:lnTo>
                    <a:pt x="123087" y="23957"/>
                  </a:lnTo>
                  <a:lnTo>
                    <a:pt x="123314" y="23391"/>
                  </a:lnTo>
                  <a:lnTo>
                    <a:pt x="123502" y="22900"/>
                  </a:lnTo>
                  <a:lnTo>
                    <a:pt x="123653" y="22466"/>
                  </a:lnTo>
                  <a:lnTo>
                    <a:pt x="123748" y="22126"/>
                  </a:lnTo>
                  <a:lnTo>
                    <a:pt x="123823" y="21881"/>
                  </a:lnTo>
                  <a:lnTo>
                    <a:pt x="123880" y="21654"/>
                  </a:lnTo>
                  <a:lnTo>
                    <a:pt x="122974" y="23032"/>
                  </a:lnTo>
                  <a:lnTo>
                    <a:pt x="122521" y="23693"/>
                  </a:lnTo>
                  <a:lnTo>
                    <a:pt x="122049" y="24373"/>
                  </a:lnTo>
                  <a:lnTo>
                    <a:pt x="121577" y="25033"/>
                  </a:lnTo>
                  <a:lnTo>
                    <a:pt x="121067" y="25675"/>
                  </a:lnTo>
                  <a:lnTo>
                    <a:pt x="120539" y="26298"/>
                  </a:lnTo>
                  <a:lnTo>
                    <a:pt x="119972" y="26921"/>
                  </a:lnTo>
                  <a:lnTo>
                    <a:pt x="119387" y="27525"/>
                  </a:lnTo>
                  <a:lnTo>
                    <a:pt x="118783" y="28111"/>
                  </a:lnTo>
                  <a:lnTo>
                    <a:pt x="118122" y="28677"/>
                  </a:lnTo>
                  <a:lnTo>
                    <a:pt x="117424" y="29224"/>
                  </a:lnTo>
                  <a:lnTo>
                    <a:pt x="117065" y="29470"/>
                  </a:lnTo>
                  <a:lnTo>
                    <a:pt x="116687" y="29734"/>
                  </a:lnTo>
                  <a:lnTo>
                    <a:pt x="116291" y="29979"/>
                  </a:lnTo>
                  <a:lnTo>
                    <a:pt x="115894" y="30225"/>
                  </a:lnTo>
                  <a:lnTo>
                    <a:pt x="115479" y="30451"/>
                  </a:lnTo>
                  <a:lnTo>
                    <a:pt x="115064" y="30697"/>
                  </a:lnTo>
                  <a:lnTo>
                    <a:pt x="114611" y="30905"/>
                  </a:lnTo>
                  <a:lnTo>
                    <a:pt x="114158" y="31131"/>
                  </a:lnTo>
                  <a:lnTo>
                    <a:pt x="113705" y="31339"/>
                  </a:lnTo>
                  <a:lnTo>
                    <a:pt x="113214" y="31528"/>
                  </a:lnTo>
                  <a:lnTo>
                    <a:pt x="112723" y="31716"/>
                  </a:lnTo>
                  <a:lnTo>
                    <a:pt x="112194" y="31905"/>
                  </a:lnTo>
                  <a:lnTo>
                    <a:pt x="111666" y="32075"/>
                  </a:lnTo>
                  <a:lnTo>
                    <a:pt x="111118" y="32245"/>
                  </a:lnTo>
                  <a:lnTo>
                    <a:pt x="110571" y="32396"/>
                  </a:lnTo>
                  <a:lnTo>
                    <a:pt x="109986" y="32528"/>
                  </a:lnTo>
                  <a:lnTo>
                    <a:pt x="109381" y="32679"/>
                  </a:lnTo>
                  <a:lnTo>
                    <a:pt x="108758" y="32792"/>
                  </a:lnTo>
                  <a:lnTo>
                    <a:pt x="108135" y="32906"/>
                  </a:lnTo>
                  <a:lnTo>
                    <a:pt x="107475" y="33019"/>
                  </a:lnTo>
                  <a:lnTo>
                    <a:pt x="106795" y="33113"/>
                  </a:lnTo>
                  <a:lnTo>
                    <a:pt x="106116" y="33208"/>
                  </a:lnTo>
                  <a:lnTo>
                    <a:pt x="105398" y="33283"/>
                  </a:lnTo>
                  <a:lnTo>
                    <a:pt x="104662" y="33340"/>
                  </a:lnTo>
                  <a:lnTo>
                    <a:pt x="103907" y="33396"/>
                  </a:lnTo>
                  <a:lnTo>
                    <a:pt x="103133" y="33434"/>
                  </a:lnTo>
                  <a:lnTo>
                    <a:pt x="102321" y="33453"/>
                  </a:lnTo>
                  <a:lnTo>
                    <a:pt x="101490" y="33472"/>
                  </a:lnTo>
                  <a:lnTo>
                    <a:pt x="99791" y="33472"/>
                  </a:lnTo>
                  <a:lnTo>
                    <a:pt x="98885" y="33453"/>
                  </a:lnTo>
                  <a:lnTo>
                    <a:pt x="97979" y="33415"/>
                  </a:lnTo>
                  <a:lnTo>
                    <a:pt x="97035" y="33359"/>
                  </a:lnTo>
                  <a:lnTo>
                    <a:pt x="96053" y="33302"/>
                  </a:lnTo>
                  <a:lnTo>
                    <a:pt x="95072" y="33227"/>
                  </a:lnTo>
                  <a:lnTo>
                    <a:pt x="94052" y="33151"/>
                  </a:lnTo>
                  <a:lnTo>
                    <a:pt x="92995" y="33038"/>
                  </a:lnTo>
                  <a:lnTo>
                    <a:pt x="91938" y="32925"/>
                  </a:lnTo>
                  <a:lnTo>
                    <a:pt x="89691" y="32641"/>
                  </a:lnTo>
                  <a:lnTo>
                    <a:pt x="89144" y="32566"/>
                  </a:lnTo>
                  <a:lnTo>
                    <a:pt x="88596" y="32471"/>
                  </a:lnTo>
                  <a:lnTo>
                    <a:pt x="87483" y="32302"/>
                  </a:lnTo>
                  <a:lnTo>
                    <a:pt x="86841" y="32207"/>
                  </a:lnTo>
                  <a:lnTo>
                    <a:pt x="85217" y="31981"/>
                  </a:lnTo>
                  <a:lnTo>
                    <a:pt x="84594" y="31905"/>
                  </a:lnTo>
                  <a:lnTo>
                    <a:pt x="82499" y="31660"/>
                  </a:lnTo>
                  <a:lnTo>
                    <a:pt x="82140" y="31622"/>
                  </a:lnTo>
                  <a:lnTo>
                    <a:pt x="80403" y="31471"/>
                  </a:lnTo>
                  <a:lnTo>
                    <a:pt x="79724" y="31414"/>
                  </a:lnTo>
                  <a:lnTo>
                    <a:pt x="78232" y="31301"/>
                  </a:lnTo>
                  <a:lnTo>
                    <a:pt x="77628" y="31263"/>
                  </a:lnTo>
                  <a:lnTo>
                    <a:pt x="75703" y="31169"/>
                  </a:lnTo>
                  <a:lnTo>
                    <a:pt x="75098" y="31150"/>
                  </a:lnTo>
                  <a:lnTo>
                    <a:pt x="73739" y="31131"/>
                  </a:lnTo>
                  <a:lnTo>
                    <a:pt x="72984" y="31112"/>
                  </a:lnTo>
                  <a:lnTo>
                    <a:pt x="71700" y="31112"/>
                  </a:lnTo>
                  <a:lnTo>
                    <a:pt x="71040" y="31131"/>
                  </a:lnTo>
                  <a:lnTo>
                    <a:pt x="69322" y="31169"/>
                  </a:lnTo>
                  <a:lnTo>
                    <a:pt x="68548" y="31207"/>
                  </a:lnTo>
                  <a:lnTo>
                    <a:pt x="67490" y="31263"/>
                  </a:lnTo>
                  <a:lnTo>
                    <a:pt x="66660" y="31301"/>
                  </a:lnTo>
                  <a:lnTo>
                    <a:pt x="65640" y="31395"/>
                  </a:lnTo>
                  <a:lnTo>
                    <a:pt x="64338" y="31509"/>
                  </a:lnTo>
                  <a:lnTo>
                    <a:pt x="63356" y="31603"/>
                  </a:lnTo>
                  <a:lnTo>
                    <a:pt x="62431" y="31716"/>
                  </a:lnTo>
                  <a:lnTo>
                    <a:pt x="61676" y="31811"/>
                  </a:lnTo>
                  <a:lnTo>
                    <a:pt x="60732" y="31943"/>
                  </a:lnTo>
                  <a:lnTo>
                    <a:pt x="60128" y="32037"/>
                  </a:lnTo>
                  <a:lnTo>
                    <a:pt x="59184" y="32188"/>
                  </a:lnTo>
                  <a:lnTo>
                    <a:pt x="58278" y="32358"/>
                  </a:lnTo>
                  <a:lnTo>
                    <a:pt x="57787" y="32453"/>
                  </a:lnTo>
                  <a:lnTo>
                    <a:pt x="56768" y="32660"/>
                  </a:lnTo>
                  <a:lnTo>
                    <a:pt x="56296" y="32755"/>
                  </a:lnTo>
                  <a:lnTo>
                    <a:pt x="55427" y="32962"/>
                  </a:lnTo>
                  <a:lnTo>
                    <a:pt x="54559" y="33170"/>
                  </a:lnTo>
                  <a:lnTo>
                    <a:pt x="53690" y="33378"/>
                  </a:lnTo>
                  <a:lnTo>
                    <a:pt x="52860" y="33604"/>
                  </a:lnTo>
                  <a:lnTo>
                    <a:pt x="52633" y="33661"/>
                  </a:lnTo>
                  <a:lnTo>
                    <a:pt x="51538" y="33982"/>
                  </a:lnTo>
                  <a:lnTo>
                    <a:pt x="51331" y="34057"/>
                  </a:lnTo>
                  <a:lnTo>
                    <a:pt x="50462" y="34322"/>
                  </a:lnTo>
                  <a:lnTo>
                    <a:pt x="49613" y="34605"/>
                  </a:lnTo>
                  <a:lnTo>
                    <a:pt x="48782" y="34907"/>
                  </a:lnTo>
                  <a:lnTo>
                    <a:pt x="47951" y="35209"/>
                  </a:lnTo>
                  <a:lnTo>
                    <a:pt x="47876" y="35228"/>
                  </a:lnTo>
                  <a:lnTo>
                    <a:pt x="46743" y="35662"/>
                  </a:lnTo>
                  <a:lnTo>
                    <a:pt x="45648" y="36134"/>
                  </a:lnTo>
                  <a:lnTo>
                    <a:pt x="44553" y="36606"/>
                  </a:lnTo>
                  <a:lnTo>
                    <a:pt x="43496" y="37116"/>
                  </a:lnTo>
                  <a:lnTo>
                    <a:pt x="44025" y="36398"/>
                  </a:lnTo>
                  <a:lnTo>
                    <a:pt x="44591" y="35681"/>
                  </a:lnTo>
                  <a:lnTo>
                    <a:pt x="45157" y="34982"/>
                  </a:lnTo>
                  <a:lnTo>
                    <a:pt x="45743" y="34322"/>
                  </a:lnTo>
                  <a:lnTo>
                    <a:pt x="46309" y="33699"/>
                  </a:lnTo>
                  <a:lnTo>
                    <a:pt x="46592" y="33434"/>
                  </a:lnTo>
                  <a:lnTo>
                    <a:pt x="46875" y="33189"/>
                  </a:lnTo>
                  <a:lnTo>
                    <a:pt x="47140" y="32962"/>
                  </a:lnTo>
                  <a:lnTo>
                    <a:pt x="47385" y="32773"/>
                  </a:lnTo>
                  <a:lnTo>
                    <a:pt x="47649" y="32604"/>
                  </a:lnTo>
                  <a:lnTo>
                    <a:pt x="47876" y="32490"/>
                  </a:lnTo>
                  <a:lnTo>
                    <a:pt x="48461" y="32207"/>
                  </a:lnTo>
                  <a:lnTo>
                    <a:pt x="49046" y="31924"/>
                  </a:lnTo>
                  <a:lnTo>
                    <a:pt x="49613" y="31622"/>
                  </a:lnTo>
                  <a:lnTo>
                    <a:pt x="50198" y="31320"/>
                  </a:lnTo>
                  <a:lnTo>
                    <a:pt x="50783" y="30999"/>
                  </a:lnTo>
                  <a:lnTo>
                    <a:pt x="51350" y="30659"/>
                  </a:lnTo>
                  <a:lnTo>
                    <a:pt x="52501" y="29942"/>
                  </a:lnTo>
                  <a:lnTo>
                    <a:pt x="53634" y="29187"/>
                  </a:lnTo>
                  <a:lnTo>
                    <a:pt x="54748" y="28394"/>
                  </a:lnTo>
                  <a:lnTo>
                    <a:pt x="55861" y="27563"/>
                  </a:lnTo>
                  <a:lnTo>
                    <a:pt x="56938" y="26676"/>
                  </a:lnTo>
                  <a:lnTo>
                    <a:pt x="58014" y="25770"/>
                  </a:lnTo>
                  <a:lnTo>
                    <a:pt x="59052" y="24826"/>
                  </a:lnTo>
                  <a:lnTo>
                    <a:pt x="60071" y="23844"/>
                  </a:lnTo>
                  <a:lnTo>
                    <a:pt x="61053" y="22843"/>
                  </a:lnTo>
                  <a:lnTo>
                    <a:pt x="62016" y="21805"/>
                  </a:lnTo>
                  <a:lnTo>
                    <a:pt x="62941" y="20748"/>
                  </a:lnTo>
                  <a:lnTo>
                    <a:pt x="63809" y="19653"/>
                  </a:lnTo>
                  <a:lnTo>
                    <a:pt x="64659" y="18558"/>
                  </a:lnTo>
                  <a:lnTo>
                    <a:pt x="65074" y="17992"/>
                  </a:lnTo>
                  <a:lnTo>
                    <a:pt x="65452" y="17444"/>
                  </a:lnTo>
                  <a:lnTo>
                    <a:pt x="65848" y="16878"/>
                  </a:lnTo>
                  <a:lnTo>
                    <a:pt x="66226" y="16293"/>
                  </a:lnTo>
                  <a:lnTo>
                    <a:pt x="66584" y="15726"/>
                  </a:lnTo>
                  <a:lnTo>
                    <a:pt x="66924" y="15141"/>
                  </a:lnTo>
                  <a:lnTo>
                    <a:pt x="67264" y="14575"/>
                  </a:lnTo>
                  <a:lnTo>
                    <a:pt x="67585" y="13990"/>
                  </a:lnTo>
                  <a:lnTo>
                    <a:pt x="67887" y="13404"/>
                  </a:lnTo>
                  <a:lnTo>
                    <a:pt x="68189" y="12819"/>
                  </a:lnTo>
                  <a:lnTo>
                    <a:pt x="68472" y="12234"/>
                  </a:lnTo>
                  <a:lnTo>
                    <a:pt x="68736" y="11649"/>
                  </a:lnTo>
                  <a:lnTo>
                    <a:pt x="69001" y="11044"/>
                  </a:lnTo>
                  <a:lnTo>
                    <a:pt x="69227" y="10459"/>
                  </a:lnTo>
                  <a:lnTo>
                    <a:pt x="69454" y="9874"/>
                  </a:lnTo>
                  <a:lnTo>
                    <a:pt x="69661" y="9270"/>
                  </a:lnTo>
                  <a:lnTo>
                    <a:pt x="69850" y="8685"/>
                  </a:lnTo>
                  <a:lnTo>
                    <a:pt x="70039" y="8099"/>
                  </a:lnTo>
                  <a:lnTo>
                    <a:pt x="70190" y="7495"/>
                  </a:lnTo>
                  <a:lnTo>
                    <a:pt x="70341" y="6910"/>
                  </a:lnTo>
                  <a:lnTo>
                    <a:pt x="70454" y="6325"/>
                  </a:lnTo>
                  <a:lnTo>
                    <a:pt x="70568" y="5740"/>
                  </a:lnTo>
                  <a:lnTo>
                    <a:pt x="70662" y="5154"/>
                  </a:lnTo>
                  <a:lnTo>
                    <a:pt x="70719" y="4569"/>
                  </a:lnTo>
                  <a:lnTo>
                    <a:pt x="70775" y="3984"/>
                  </a:lnTo>
                  <a:lnTo>
                    <a:pt x="70813" y="3399"/>
                  </a:lnTo>
                  <a:lnTo>
                    <a:pt x="70832" y="2832"/>
                  </a:lnTo>
                  <a:lnTo>
                    <a:pt x="70832" y="2247"/>
                  </a:lnTo>
                  <a:lnTo>
                    <a:pt x="70794" y="1681"/>
                  </a:lnTo>
                  <a:lnTo>
                    <a:pt x="70756" y="1114"/>
                  </a:lnTo>
                  <a:lnTo>
                    <a:pt x="70700" y="548"/>
                  </a:lnTo>
                  <a:lnTo>
                    <a:pt x="7060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 name="Google Shape;18;p2"/>
            <p:cNvGrpSpPr/>
            <p:nvPr/>
          </p:nvGrpSpPr>
          <p:grpSpPr>
            <a:xfrm>
              <a:off x="2464214" y="951103"/>
              <a:ext cx="314426" cy="304947"/>
              <a:chOff x="5013725" y="2633775"/>
              <a:chExt cx="422900" cy="410150"/>
            </a:xfrm>
          </p:grpSpPr>
          <p:sp>
            <p:nvSpPr>
              <p:cNvPr id="19" name="Google Shape;19;p2"/>
              <p:cNvSpPr/>
              <p:nvPr/>
            </p:nvSpPr>
            <p:spPr>
              <a:xfrm>
                <a:off x="5013725" y="2633775"/>
                <a:ext cx="422900" cy="410150"/>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5179850" y="2778200"/>
                <a:ext cx="79300" cy="78850"/>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 name="Google Shape;21;p2"/>
            <p:cNvGrpSpPr/>
            <p:nvPr/>
          </p:nvGrpSpPr>
          <p:grpSpPr>
            <a:xfrm>
              <a:off x="2497939" y="1763378"/>
              <a:ext cx="314426" cy="304947"/>
              <a:chOff x="5013725" y="2633775"/>
              <a:chExt cx="422900" cy="410150"/>
            </a:xfrm>
          </p:grpSpPr>
          <p:sp>
            <p:nvSpPr>
              <p:cNvPr id="22" name="Google Shape;22;p2"/>
              <p:cNvSpPr/>
              <p:nvPr/>
            </p:nvSpPr>
            <p:spPr>
              <a:xfrm>
                <a:off x="5013725" y="2633775"/>
                <a:ext cx="422900" cy="410150"/>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5179850" y="2778200"/>
                <a:ext cx="79300" cy="78850"/>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 name="Google Shape;24;p2"/>
            <p:cNvSpPr/>
            <p:nvPr/>
          </p:nvSpPr>
          <p:spPr>
            <a:xfrm rot="5209801">
              <a:off x="1218720" y="419375"/>
              <a:ext cx="192106" cy="240257"/>
            </a:xfrm>
            <a:custGeom>
              <a:avLst/>
              <a:gdLst/>
              <a:ahLst/>
              <a:cxnLst/>
              <a:rect l="l" t="t" r="r" b="b"/>
              <a:pathLst>
                <a:path w="7684" h="9610" extrusionOk="0">
                  <a:moveTo>
                    <a:pt x="5097" y="1"/>
                  </a:moveTo>
                  <a:lnTo>
                    <a:pt x="4588" y="114"/>
                  </a:lnTo>
                  <a:lnTo>
                    <a:pt x="4399" y="2096"/>
                  </a:lnTo>
                  <a:lnTo>
                    <a:pt x="3889" y="246"/>
                  </a:lnTo>
                  <a:lnTo>
                    <a:pt x="2889" y="869"/>
                  </a:lnTo>
                  <a:lnTo>
                    <a:pt x="3681" y="2568"/>
                  </a:lnTo>
                  <a:lnTo>
                    <a:pt x="4229" y="3814"/>
                  </a:lnTo>
                  <a:lnTo>
                    <a:pt x="4399" y="4248"/>
                  </a:lnTo>
                  <a:lnTo>
                    <a:pt x="4512" y="4569"/>
                  </a:lnTo>
                  <a:lnTo>
                    <a:pt x="4550" y="4777"/>
                  </a:lnTo>
                  <a:lnTo>
                    <a:pt x="4550" y="4834"/>
                  </a:lnTo>
                  <a:lnTo>
                    <a:pt x="4531" y="4871"/>
                  </a:lnTo>
                  <a:lnTo>
                    <a:pt x="4512" y="4871"/>
                  </a:lnTo>
                  <a:lnTo>
                    <a:pt x="4455" y="4834"/>
                  </a:lnTo>
                  <a:lnTo>
                    <a:pt x="4304" y="4664"/>
                  </a:lnTo>
                  <a:lnTo>
                    <a:pt x="4097" y="4399"/>
                  </a:lnTo>
                  <a:lnTo>
                    <a:pt x="3832" y="4003"/>
                  </a:lnTo>
                  <a:lnTo>
                    <a:pt x="3077" y="2832"/>
                  </a:lnTo>
                  <a:lnTo>
                    <a:pt x="2077" y="1190"/>
                  </a:lnTo>
                  <a:lnTo>
                    <a:pt x="1322" y="1662"/>
                  </a:lnTo>
                  <a:lnTo>
                    <a:pt x="1548" y="2228"/>
                  </a:lnTo>
                  <a:lnTo>
                    <a:pt x="925" y="2134"/>
                  </a:lnTo>
                  <a:lnTo>
                    <a:pt x="680" y="2436"/>
                  </a:lnTo>
                  <a:lnTo>
                    <a:pt x="548" y="2625"/>
                  </a:lnTo>
                  <a:lnTo>
                    <a:pt x="434" y="2832"/>
                  </a:lnTo>
                  <a:lnTo>
                    <a:pt x="302" y="3116"/>
                  </a:lnTo>
                  <a:lnTo>
                    <a:pt x="208" y="3380"/>
                  </a:lnTo>
                  <a:lnTo>
                    <a:pt x="132" y="3625"/>
                  </a:lnTo>
                  <a:lnTo>
                    <a:pt x="76" y="3833"/>
                  </a:lnTo>
                  <a:lnTo>
                    <a:pt x="1529" y="4362"/>
                  </a:lnTo>
                  <a:lnTo>
                    <a:pt x="0" y="4645"/>
                  </a:lnTo>
                  <a:lnTo>
                    <a:pt x="95" y="5532"/>
                  </a:lnTo>
                  <a:lnTo>
                    <a:pt x="1963" y="5192"/>
                  </a:lnTo>
                  <a:lnTo>
                    <a:pt x="3304" y="4985"/>
                  </a:lnTo>
                  <a:lnTo>
                    <a:pt x="3776" y="4928"/>
                  </a:lnTo>
                  <a:lnTo>
                    <a:pt x="4116" y="4890"/>
                  </a:lnTo>
                  <a:lnTo>
                    <a:pt x="4323" y="4890"/>
                  </a:lnTo>
                  <a:lnTo>
                    <a:pt x="4361" y="4909"/>
                  </a:lnTo>
                  <a:lnTo>
                    <a:pt x="4380" y="4909"/>
                  </a:lnTo>
                  <a:lnTo>
                    <a:pt x="4380" y="4947"/>
                  </a:lnTo>
                  <a:lnTo>
                    <a:pt x="4323" y="4966"/>
                  </a:lnTo>
                  <a:lnTo>
                    <a:pt x="4134" y="5060"/>
                  </a:lnTo>
                  <a:lnTo>
                    <a:pt x="3814" y="5173"/>
                  </a:lnTo>
                  <a:lnTo>
                    <a:pt x="3342" y="5306"/>
                  </a:lnTo>
                  <a:lnTo>
                    <a:pt x="2020" y="5683"/>
                  </a:lnTo>
                  <a:lnTo>
                    <a:pt x="151" y="6174"/>
                  </a:lnTo>
                  <a:lnTo>
                    <a:pt x="378" y="6797"/>
                  </a:lnTo>
                  <a:lnTo>
                    <a:pt x="1322" y="6627"/>
                  </a:lnTo>
                  <a:lnTo>
                    <a:pt x="623" y="7269"/>
                  </a:lnTo>
                  <a:lnTo>
                    <a:pt x="736" y="7458"/>
                  </a:lnTo>
                  <a:lnTo>
                    <a:pt x="869" y="7646"/>
                  </a:lnTo>
                  <a:lnTo>
                    <a:pt x="1038" y="7854"/>
                  </a:lnTo>
                  <a:lnTo>
                    <a:pt x="1208" y="8062"/>
                  </a:lnTo>
                  <a:lnTo>
                    <a:pt x="1378" y="8232"/>
                  </a:lnTo>
                  <a:lnTo>
                    <a:pt x="1548" y="8383"/>
                  </a:lnTo>
                  <a:lnTo>
                    <a:pt x="1869" y="8647"/>
                  </a:lnTo>
                  <a:lnTo>
                    <a:pt x="2851" y="7797"/>
                  </a:lnTo>
                  <a:lnTo>
                    <a:pt x="2473" y="9025"/>
                  </a:lnTo>
                  <a:lnTo>
                    <a:pt x="3115" y="9308"/>
                  </a:lnTo>
                  <a:lnTo>
                    <a:pt x="3644" y="8118"/>
                  </a:lnTo>
                  <a:lnTo>
                    <a:pt x="3946" y="9459"/>
                  </a:lnTo>
                  <a:lnTo>
                    <a:pt x="4739" y="9610"/>
                  </a:lnTo>
                  <a:lnTo>
                    <a:pt x="4569" y="5003"/>
                  </a:lnTo>
                  <a:lnTo>
                    <a:pt x="7684" y="1096"/>
                  </a:lnTo>
                  <a:lnTo>
                    <a:pt x="7684" y="1096"/>
                  </a:lnTo>
                  <a:lnTo>
                    <a:pt x="6475" y="1719"/>
                  </a:lnTo>
                  <a:lnTo>
                    <a:pt x="7117" y="718"/>
                  </a:lnTo>
                  <a:lnTo>
                    <a:pt x="6098" y="76"/>
                  </a:lnTo>
                  <a:lnTo>
                    <a:pt x="5154" y="1228"/>
                  </a:lnTo>
                  <a:lnTo>
                    <a:pt x="509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 name="Google Shape;25;p2"/>
            <p:cNvGrpSpPr/>
            <p:nvPr/>
          </p:nvGrpSpPr>
          <p:grpSpPr>
            <a:xfrm>
              <a:off x="1357005" y="1640480"/>
              <a:ext cx="174066" cy="168818"/>
              <a:chOff x="5013725" y="2633775"/>
              <a:chExt cx="422900" cy="410150"/>
            </a:xfrm>
          </p:grpSpPr>
          <p:sp>
            <p:nvSpPr>
              <p:cNvPr id="26" name="Google Shape;26;p2"/>
              <p:cNvSpPr/>
              <p:nvPr/>
            </p:nvSpPr>
            <p:spPr>
              <a:xfrm>
                <a:off x="5013725" y="2633775"/>
                <a:ext cx="422900" cy="410150"/>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5179850" y="2778200"/>
                <a:ext cx="79300" cy="78850"/>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 name="Google Shape;28;p2"/>
            <p:cNvSpPr/>
            <p:nvPr/>
          </p:nvSpPr>
          <p:spPr>
            <a:xfrm rot="6625155">
              <a:off x="2279667" y="1485809"/>
              <a:ext cx="192107" cy="240259"/>
            </a:xfrm>
            <a:custGeom>
              <a:avLst/>
              <a:gdLst/>
              <a:ahLst/>
              <a:cxnLst/>
              <a:rect l="l" t="t" r="r" b="b"/>
              <a:pathLst>
                <a:path w="7684" h="9610" extrusionOk="0">
                  <a:moveTo>
                    <a:pt x="5097" y="1"/>
                  </a:moveTo>
                  <a:lnTo>
                    <a:pt x="4588" y="114"/>
                  </a:lnTo>
                  <a:lnTo>
                    <a:pt x="4399" y="2096"/>
                  </a:lnTo>
                  <a:lnTo>
                    <a:pt x="3889" y="246"/>
                  </a:lnTo>
                  <a:lnTo>
                    <a:pt x="2889" y="869"/>
                  </a:lnTo>
                  <a:lnTo>
                    <a:pt x="3681" y="2568"/>
                  </a:lnTo>
                  <a:lnTo>
                    <a:pt x="4229" y="3814"/>
                  </a:lnTo>
                  <a:lnTo>
                    <a:pt x="4399" y="4248"/>
                  </a:lnTo>
                  <a:lnTo>
                    <a:pt x="4512" y="4569"/>
                  </a:lnTo>
                  <a:lnTo>
                    <a:pt x="4550" y="4777"/>
                  </a:lnTo>
                  <a:lnTo>
                    <a:pt x="4550" y="4834"/>
                  </a:lnTo>
                  <a:lnTo>
                    <a:pt x="4531" y="4871"/>
                  </a:lnTo>
                  <a:lnTo>
                    <a:pt x="4512" y="4871"/>
                  </a:lnTo>
                  <a:lnTo>
                    <a:pt x="4455" y="4834"/>
                  </a:lnTo>
                  <a:lnTo>
                    <a:pt x="4304" y="4664"/>
                  </a:lnTo>
                  <a:lnTo>
                    <a:pt x="4097" y="4399"/>
                  </a:lnTo>
                  <a:lnTo>
                    <a:pt x="3832" y="4003"/>
                  </a:lnTo>
                  <a:lnTo>
                    <a:pt x="3077" y="2832"/>
                  </a:lnTo>
                  <a:lnTo>
                    <a:pt x="2077" y="1190"/>
                  </a:lnTo>
                  <a:lnTo>
                    <a:pt x="1322" y="1662"/>
                  </a:lnTo>
                  <a:lnTo>
                    <a:pt x="1548" y="2228"/>
                  </a:lnTo>
                  <a:lnTo>
                    <a:pt x="925" y="2134"/>
                  </a:lnTo>
                  <a:lnTo>
                    <a:pt x="680" y="2436"/>
                  </a:lnTo>
                  <a:lnTo>
                    <a:pt x="548" y="2625"/>
                  </a:lnTo>
                  <a:lnTo>
                    <a:pt x="434" y="2832"/>
                  </a:lnTo>
                  <a:lnTo>
                    <a:pt x="302" y="3116"/>
                  </a:lnTo>
                  <a:lnTo>
                    <a:pt x="208" y="3380"/>
                  </a:lnTo>
                  <a:lnTo>
                    <a:pt x="132" y="3625"/>
                  </a:lnTo>
                  <a:lnTo>
                    <a:pt x="76" y="3833"/>
                  </a:lnTo>
                  <a:lnTo>
                    <a:pt x="1529" y="4362"/>
                  </a:lnTo>
                  <a:lnTo>
                    <a:pt x="0" y="4645"/>
                  </a:lnTo>
                  <a:lnTo>
                    <a:pt x="95" y="5532"/>
                  </a:lnTo>
                  <a:lnTo>
                    <a:pt x="1963" y="5192"/>
                  </a:lnTo>
                  <a:lnTo>
                    <a:pt x="3304" y="4985"/>
                  </a:lnTo>
                  <a:lnTo>
                    <a:pt x="3776" y="4928"/>
                  </a:lnTo>
                  <a:lnTo>
                    <a:pt x="4116" y="4890"/>
                  </a:lnTo>
                  <a:lnTo>
                    <a:pt x="4323" y="4890"/>
                  </a:lnTo>
                  <a:lnTo>
                    <a:pt x="4361" y="4909"/>
                  </a:lnTo>
                  <a:lnTo>
                    <a:pt x="4380" y="4909"/>
                  </a:lnTo>
                  <a:lnTo>
                    <a:pt x="4380" y="4947"/>
                  </a:lnTo>
                  <a:lnTo>
                    <a:pt x="4323" y="4966"/>
                  </a:lnTo>
                  <a:lnTo>
                    <a:pt x="4134" y="5060"/>
                  </a:lnTo>
                  <a:lnTo>
                    <a:pt x="3814" y="5173"/>
                  </a:lnTo>
                  <a:lnTo>
                    <a:pt x="3342" y="5306"/>
                  </a:lnTo>
                  <a:lnTo>
                    <a:pt x="2020" y="5683"/>
                  </a:lnTo>
                  <a:lnTo>
                    <a:pt x="151" y="6174"/>
                  </a:lnTo>
                  <a:lnTo>
                    <a:pt x="378" y="6797"/>
                  </a:lnTo>
                  <a:lnTo>
                    <a:pt x="1322" y="6627"/>
                  </a:lnTo>
                  <a:lnTo>
                    <a:pt x="623" y="7269"/>
                  </a:lnTo>
                  <a:lnTo>
                    <a:pt x="736" y="7458"/>
                  </a:lnTo>
                  <a:lnTo>
                    <a:pt x="869" y="7646"/>
                  </a:lnTo>
                  <a:lnTo>
                    <a:pt x="1038" y="7854"/>
                  </a:lnTo>
                  <a:lnTo>
                    <a:pt x="1208" y="8062"/>
                  </a:lnTo>
                  <a:lnTo>
                    <a:pt x="1378" y="8232"/>
                  </a:lnTo>
                  <a:lnTo>
                    <a:pt x="1548" y="8383"/>
                  </a:lnTo>
                  <a:lnTo>
                    <a:pt x="1869" y="8647"/>
                  </a:lnTo>
                  <a:lnTo>
                    <a:pt x="2851" y="7797"/>
                  </a:lnTo>
                  <a:lnTo>
                    <a:pt x="2473" y="9025"/>
                  </a:lnTo>
                  <a:lnTo>
                    <a:pt x="3115" y="9308"/>
                  </a:lnTo>
                  <a:lnTo>
                    <a:pt x="3644" y="8118"/>
                  </a:lnTo>
                  <a:lnTo>
                    <a:pt x="3946" y="9459"/>
                  </a:lnTo>
                  <a:lnTo>
                    <a:pt x="4739" y="9610"/>
                  </a:lnTo>
                  <a:lnTo>
                    <a:pt x="4569" y="5003"/>
                  </a:lnTo>
                  <a:lnTo>
                    <a:pt x="7684" y="1096"/>
                  </a:lnTo>
                  <a:lnTo>
                    <a:pt x="7684" y="1096"/>
                  </a:lnTo>
                  <a:lnTo>
                    <a:pt x="6475" y="1719"/>
                  </a:lnTo>
                  <a:lnTo>
                    <a:pt x="7117" y="718"/>
                  </a:lnTo>
                  <a:lnTo>
                    <a:pt x="6098" y="76"/>
                  </a:lnTo>
                  <a:lnTo>
                    <a:pt x="5154" y="1228"/>
                  </a:lnTo>
                  <a:lnTo>
                    <a:pt x="509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 name="Google Shape;29;p2"/>
          <p:cNvSpPr/>
          <p:nvPr/>
        </p:nvSpPr>
        <p:spPr>
          <a:xfrm>
            <a:off x="8757138" y="1787538"/>
            <a:ext cx="283192" cy="304896"/>
          </a:xfrm>
          <a:custGeom>
            <a:avLst/>
            <a:gdLst/>
            <a:ahLst/>
            <a:cxnLst/>
            <a:rect l="l" t="t" r="r" b="b"/>
            <a:pathLst>
              <a:path w="43071" h="46372" extrusionOk="0">
                <a:moveTo>
                  <a:pt x="22082" y="1"/>
                </a:moveTo>
                <a:lnTo>
                  <a:pt x="22008" y="38"/>
                </a:lnTo>
                <a:lnTo>
                  <a:pt x="21953" y="94"/>
                </a:lnTo>
                <a:lnTo>
                  <a:pt x="21878" y="168"/>
                </a:lnTo>
                <a:lnTo>
                  <a:pt x="21804" y="261"/>
                </a:lnTo>
                <a:lnTo>
                  <a:pt x="21749" y="372"/>
                </a:lnTo>
                <a:lnTo>
                  <a:pt x="21637" y="650"/>
                </a:lnTo>
                <a:lnTo>
                  <a:pt x="21526" y="1002"/>
                </a:lnTo>
                <a:lnTo>
                  <a:pt x="21434" y="1410"/>
                </a:lnTo>
                <a:lnTo>
                  <a:pt x="21341" y="1892"/>
                </a:lnTo>
                <a:lnTo>
                  <a:pt x="21267" y="2411"/>
                </a:lnTo>
                <a:lnTo>
                  <a:pt x="21118" y="3635"/>
                </a:lnTo>
                <a:lnTo>
                  <a:pt x="20989" y="5007"/>
                </a:lnTo>
                <a:lnTo>
                  <a:pt x="20710" y="8122"/>
                </a:lnTo>
                <a:lnTo>
                  <a:pt x="20562" y="9772"/>
                </a:lnTo>
                <a:lnTo>
                  <a:pt x="20377" y="11441"/>
                </a:lnTo>
                <a:lnTo>
                  <a:pt x="20284" y="12275"/>
                </a:lnTo>
                <a:lnTo>
                  <a:pt x="20173" y="13091"/>
                </a:lnTo>
                <a:lnTo>
                  <a:pt x="20043" y="13888"/>
                </a:lnTo>
                <a:lnTo>
                  <a:pt x="19913" y="14667"/>
                </a:lnTo>
                <a:lnTo>
                  <a:pt x="19765" y="15427"/>
                </a:lnTo>
                <a:lnTo>
                  <a:pt x="19598" y="16150"/>
                </a:lnTo>
                <a:lnTo>
                  <a:pt x="19413" y="16836"/>
                </a:lnTo>
                <a:lnTo>
                  <a:pt x="19227" y="17504"/>
                </a:lnTo>
                <a:lnTo>
                  <a:pt x="19005" y="18115"/>
                </a:lnTo>
                <a:lnTo>
                  <a:pt x="18764" y="18672"/>
                </a:lnTo>
                <a:lnTo>
                  <a:pt x="18652" y="18931"/>
                </a:lnTo>
                <a:lnTo>
                  <a:pt x="18523" y="19172"/>
                </a:lnTo>
                <a:lnTo>
                  <a:pt x="18374" y="19413"/>
                </a:lnTo>
                <a:lnTo>
                  <a:pt x="18244" y="19636"/>
                </a:lnTo>
                <a:lnTo>
                  <a:pt x="18078" y="19840"/>
                </a:lnTo>
                <a:lnTo>
                  <a:pt x="17911" y="20025"/>
                </a:lnTo>
                <a:lnTo>
                  <a:pt x="17725" y="20211"/>
                </a:lnTo>
                <a:lnTo>
                  <a:pt x="17521" y="20396"/>
                </a:lnTo>
                <a:lnTo>
                  <a:pt x="17299" y="20563"/>
                </a:lnTo>
                <a:lnTo>
                  <a:pt x="17076" y="20711"/>
                </a:lnTo>
                <a:lnTo>
                  <a:pt x="16835" y="20878"/>
                </a:lnTo>
                <a:lnTo>
                  <a:pt x="16576" y="21008"/>
                </a:lnTo>
                <a:lnTo>
                  <a:pt x="16298" y="21156"/>
                </a:lnTo>
                <a:lnTo>
                  <a:pt x="16020" y="21286"/>
                </a:lnTo>
                <a:lnTo>
                  <a:pt x="15408" y="21508"/>
                </a:lnTo>
                <a:lnTo>
                  <a:pt x="14777" y="21731"/>
                </a:lnTo>
                <a:lnTo>
                  <a:pt x="14091" y="21916"/>
                </a:lnTo>
                <a:lnTo>
                  <a:pt x="13387" y="22083"/>
                </a:lnTo>
                <a:lnTo>
                  <a:pt x="12664" y="22213"/>
                </a:lnTo>
                <a:lnTo>
                  <a:pt x="11903" y="22343"/>
                </a:lnTo>
                <a:lnTo>
                  <a:pt x="11125" y="22435"/>
                </a:lnTo>
                <a:lnTo>
                  <a:pt x="10346" y="22528"/>
                </a:lnTo>
                <a:lnTo>
                  <a:pt x="9567" y="22602"/>
                </a:lnTo>
                <a:lnTo>
                  <a:pt x="7991" y="22732"/>
                </a:lnTo>
                <a:lnTo>
                  <a:pt x="6452" y="22806"/>
                </a:lnTo>
                <a:lnTo>
                  <a:pt x="4988" y="22880"/>
                </a:lnTo>
                <a:lnTo>
                  <a:pt x="3634" y="22955"/>
                </a:lnTo>
                <a:lnTo>
                  <a:pt x="2448" y="23047"/>
                </a:lnTo>
                <a:lnTo>
                  <a:pt x="1910" y="23103"/>
                </a:lnTo>
                <a:lnTo>
                  <a:pt x="1446" y="23177"/>
                </a:lnTo>
                <a:lnTo>
                  <a:pt x="1020" y="23251"/>
                </a:lnTo>
                <a:lnTo>
                  <a:pt x="668" y="23344"/>
                </a:lnTo>
                <a:lnTo>
                  <a:pt x="390" y="23437"/>
                </a:lnTo>
                <a:lnTo>
                  <a:pt x="278" y="23511"/>
                </a:lnTo>
                <a:lnTo>
                  <a:pt x="186" y="23566"/>
                </a:lnTo>
                <a:lnTo>
                  <a:pt x="111" y="23641"/>
                </a:lnTo>
                <a:lnTo>
                  <a:pt x="56" y="23715"/>
                </a:lnTo>
                <a:lnTo>
                  <a:pt x="19" y="23789"/>
                </a:lnTo>
                <a:lnTo>
                  <a:pt x="0" y="23882"/>
                </a:lnTo>
                <a:lnTo>
                  <a:pt x="0" y="23993"/>
                </a:lnTo>
                <a:lnTo>
                  <a:pt x="37" y="24104"/>
                </a:lnTo>
                <a:lnTo>
                  <a:pt x="74" y="24215"/>
                </a:lnTo>
                <a:lnTo>
                  <a:pt x="148" y="24308"/>
                </a:lnTo>
                <a:lnTo>
                  <a:pt x="223" y="24419"/>
                </a:lnTo>
                <a:lnTo>
                  <a:pt x="334" y="24512"/>
                </a:lnTo>
                <a:lnTo>
                  <a:pt x="464" y="24605"/>
                </a:lnTo>
                <a:lnTo>
                  <a:pt x="593" y="24697"/>
                </a:lnTo>
                <a:lnTo>
                  <a:pt x="909" y="24864"/>
                </a:lnTo>
                <a:lnTo>
                  <a:pt x="1298" y="25031"/>
                </a:lnTo>
                <a:lnTo>
                  <a:pt x="1743" y="25180"/>
                </a:lnTo>
                <a:lnTo>
                  <a:pt x="2225" y="25328"/>
                </a:lnTo>
                <a:lnTo>
                  <a:pt x="2763" y="25458"/>
                </a:lnTo>
                <a:lnTo>
                  <a:pt x="3356" y="25587"/>
                </a:lnTo>
                <a:lnTo>
                  <a:pt x="3968" y="25717"/>
                </a:lnTo>
                <a:lnTo>
                  <a:pt x="4617" y="25847"/>
                </a:lnTo>
                <a:lnTo>
                  <a:pt x="6007" y="26070"/>
                </a:lnTo>
                <a:lnTo>
                  <a:pt x="7472" y="26292"/>
                </a:lnTo>
                <a:lnTo>
                  <a:pt x="8993" y="26515"/>
                </a:lnTo>
                <a:lnTo>
                  <a:pt x="10494" y="26737"/>
                </a:lnTo>
                <a:lnTo>
                  <a:pt x="11996" y="26997"/>
                </a:lnTo>
                <a:lnTo>
                  <a:pt x="12701" y="27126"/>
                </a:lnTo>
                <a:lnTo>
                  <a:pt x="13405" y="27256"/>
                </a:lnTo>
                <a:lnTo>
                  <a:pt x="14091" y="27404"/>
                </a:lnTo>
                <a:lnTo>
                  <a:pt x="14722" y="27571"/>
                </a:lnTo>
                <a:lnTo>
                  <a:pt x="15334" y="27738"/>
                </a:lnTo>
                <a:lnTo>
                  <a:pt x="15908" y="27905"/>
                </a:lnTo>
                <a:lnTo>
                  <a:pt x="16427" y="28109"/>
                </a:lnTo>
                <a:lnTo>
                  <a:pt x="16910" y="28294"/>
                </a:lnTo>
                <a:lnTo>
                  <a:pt x="17336" y="28517"/>
                </a:lnTo>
                <a:lnTo>
                  <a:pt x="17521" y="28628"/>
                </a:lnTo>
                <a:lnTo>
                  <a:pt x="17707" y="28739"/>
                </a:lnTo>
                <a:lnTo>
                  <a:pt x="17855" y="28869"/>
                </a:lnTo>
                <a:lnTo>
                  <a:pt x="18022" y="29018"/>
                </a:lnTo>
                <a:lnTo>
                  <a:pt x="18189" y="29184"/>
                </a:lnTo>
                <a:lnTo>
                  <a:pt x="18337" y="29370"/>
                </a:lnTo>
                <a:lnTo>
                  <a:pt x="18486" y="29555"/>
                </a:lnTo>
                <a:lnTo>
                  <a:pt x="18615" y="29759"/>
                </a:lnTo>
                <a:lnTo>
                  <a:pt x="18893" y="30223"/>
                </a:lnTo>
                <a:lnTo>
                  <a:pt x="19134" y="30742"/>
                </a:lnTo>
                <a:lnTo>
                  <a:pt x="19375" y="31317"/>
                </a:lnTo>
                <a:lnTo>
                  <a:pt x="19598" y="31910"/>
                </a:lnTo>
                <a:lnTo>
                  <a:pt x="19802" y="32559"/>
                </a:lnTo>
                <a:lnTo>
                  <a:pt x="19987" y="33245"/>
                </a:lnTo>
                <a:lnTo>
                  <a:pt x="20173" y="33949"/>
                </a:lnTo>
                <a:lnTo>
                  <a:pt x="20340" y="34673"/>
                </a:lnTo>
                <a:lnTo>
                  <a:pt x="20488" y="35433"/>
                </a:lnTo>
                <a:lnTo>
                  <a:pt x="20766" y="36953"/>
                </a:lnTo>
                <a:lnTo>
                  <a:pt x="21026" y="38492"/>
                </a:lnTo>
                <a:lnTo>
                  <a:pt x="21248" y="40012"/>
                </a:lnTo>
                <a:lnTo>
                  <a:pt x="21452" y="41440"/>
                </a:lnTo>
                <a:lnTo>
                  <a:pt x="21656" y="42775"/>
                </a:lnTo>
                <a:lnTo>
                  <a:pt x="21860" y="43962"/>
                </a:lnTo>
                <a:lnTo>
                  <a:pt x="21953" y="44481"/>
                </a:lnTo>
                <a:lnTo>
                  <a:pt x="22045" y="44944"/>
                </a:lnTo>
                <a:lnTo>
                  <a:pt x="22157" y="45352"/>
                </a:lnTo>
                <a:lnTo>
                  <a:pt x="22268" y="45704"/>
                </a:lnTo>
                <a:lnTo>
                  <a:pt x="22379" y="45983"/>
                </a:lnTo>
                <a:lnTo>
                  <a:pt x="22490" y="46205"/>
                </a:lnTo>
                <a:lnTo>
                  <a:pt x="22565" y="46279"/>
                </a:lnTo>
                <a:lnTo>
                  <a:pt x="22620" y="46335"/>
                </a:lnTo>
                <a:lnTo>
                  <a:pt x="22694" y="46372"/>
                </a:lnTo>
                <a:lnTo>
                  <a:pt x="22843" y="46372"/>
                </a:lnTo>
                <a:lnTo>
                  <a:pt x="22935" y="46353"/>
                </a:lnTo>
                <a:lnTo>
                  <a:pt x="23028" y="46316"/>
                </a:lnTo>
                <a:lnTo>
                  <a:pt x="23102" y="46261"/>
                </a:lnTo>
                <a:lnTo>
                  <a:pt x="23176" y="46186"/>
                </a:lnTo>
                <a:lnTo>
                  <a:pt x="23269" y="46094"/>
                </a:lnTo>
                <a:lnTo>
                  <a:pt x="23417" y="45871"/>
                </a:lnTo>
                <a:lnTo>
                  <a:pt x="23566" y="45612"/>
                </a:lnTo>
                <a:lnTo>
                  <a:pt x="23696" y="45278"/>
                </a:lnTo>
                <a:lnTo>
                  <a:pt x="23825" y="44907"/>
                </a:lnTo>
                <a:lnTo>
                  <a:pt x="23937" y="44481"/>
                </a:lnTo>
                <a:lnTo>
                  <a:pt x="24066" y="44017"/>
                </a:lnTo>
                <a:lnTo>
                  <a:pt x="24159" y="43517"/>
                </a:lnTo>
                <a:lnTo>
                  <a:pt x="24382" y="42423"/>
                </a:lnTo>
                <a:lnTo>
                  <a:pt x="24567" y="41199"/>
                </a:lnTo>
                <a:lnTo>
                  <a:pt x="24734" y="39901"/>
                </a:lnTo>
                <a:lnTo>
                  <a:pt x="25068" y="37176"/>
                </a:lnTo>
                <a:lnTo>
                  <a:pt x="25420" y="34432"/>
                </a:lnTo>
                <a:lnTo>
                  <a:pt x="25587" y="33134"/>
                </a:lnTo>
                <a:lnTo>
                  <a:pt x="25791" y="31910"/>
                </a:lnTo>
                <a:lnTo>
                  <a:pt x="25995" y="30797"/>
                </a:lnTo>
                <a:lnTo>
                  <a:pt x="26106" y="30297"/>
                </a:lnTo>
                <a:lnTo>
                  <a:pt x="26217" y="29833"/>
                </a:lnTo>
                <a:lnTo>
                  <a:pt x="26310" y="29537"/>
                </a:lnTo>
                <a:lnTo>
                  <a:pt x="26421" y="29277"/>
                </a:lnTo>
                <a:lnTo>
                  <a:pt x="26551" y="29018"/>
                </a:lnTo>
                <a:lnTo>
                  <a:pt x="26681" y="28758"/>
                </a:lnTo>
                <a:lnTo>
                  <a:pt x="26847" y="28517"/>
                </a:lnTo>
                <a:lnTo>
                  <a:pt x="27033" y="28276"/>
                </a:lnTo>
                <a:lnTo>
                  <a:pt x="27218" y="28053"/>
                </a:lnTo>
                <a:lnTo>
                  <a:pt x="27422" y="27849"/>
                </a:lnTo>
                <a:lnTo>
                  <a:pt x="27645" y="27646"/>
                </a:lnTo>
                <a:lnTo>
                  <a:pt x="27886" y="27442"/>
                </a:lnTo>
                <a:lnTo>
                  <a:pt x="28145" y="27256"/>
                </a:lnTo>
                <a:lnTo>
                  <a:pt x="28405" y="27071"/>
                </a:lnTo>
                <a:lnTo>
                  <a:pt x="28683" y="26904"/>
                </a:lnTo>
                <a:lnTo>
                  <a:pt x="28961" y="26737"/>
                </a:lnTo>
                <a:lnTo>
                  <a:pt x="29573" y="26422"/>
                </a:lnTo>
                <a:lnTo>
                  <a:pt x="30222" y="26144"/>
                </a:lnTo>
                <a:lnTo>
                  <a:pt x="30889" y="25884"/>
                </a:lnTo>
                <a:lnTo>
                  <a:pt x="31594" y="25643"/>
                </a:lnTo>
                <a:lnTo>
                  <a:pt x="32317" y="25439"/>
                </a:lnTo>
                <a:lnTo>
                  <a:pt x="33040" y="25235"/>
                </a:lnTo>
                <a:lnTo>
                  <a:pt x="33800" y="25068"/>
                </a:lnTo>
                <a:lnTo>
                  <a:pt x="34561" y="24920"/>
                </a:lnTo>
                <a:lnTo>
                  <a:pt x="35302" y="24772"/>
                </a:lnTo>
                <a:lnTo>
                  <a:pt x="36804" y="24531"/>
                </a:lnTo>
                <a:lnTo>
                  <a:pt x="38213" y="24327"/>
                </a:lnTo>
                <a:lnTo>
                  <a:pt x="39548" y="24141"/>
                </a:lnTo>
                <a:lnTo>
                  <a:pt x="40716" y="23974"/>
                </a:lnTo>
                <a:lnTo>
                  <a:pt x="41235" y="23900"/>
                </a:lnTo>
                <a:lnTo>
                  <a:pt x="41699" y="23808"/>
                </a:lnTo>
                <a:lnTo>
                  <a:pt x="42107" y="23715"/>
                </a:lnTo>
                <a:lnTo>
                  <a:pt x="42440" y="23604"/>
                </a:lnTo>
                <a:lnTo>
                  <a:pt x="42719" y="23511"/>
                </a:lnTo>
                <a:lnTo>
                  <a:pt x="42830" y="23437"/>
                </a:lnTo>
                <a:lnTo>
                  <a:pt x="42922" y="23381"/>
                </a:lnTo>
                <a:lnTo>
                  <a:pt x="42978" y="23325"/>
                </a:lnTo>
                <a:lnTo>
                  <a:pt x="43034" y="23251"/>
                </a:lnTo>
                <a:lnTo>
                  <a:pt x="43071" y="23177"/>
                </a:lnTo>
                <a:lnTo>
                  <a:pt x="43071" y="23103"/>
                </a:lnTo>
                <a:lnTo>
                  <a:pt x="43052" y="22992"/>
                </a:lnTo>
                <a:lnTo>
                  <a:pt x="43015" y="22862"/>
                </a:lnTo>
                <a:lnTo>
                  <a:pt x="42960" y="22751"/>
                </a:lnTo>
                <a:lnTo>
                  <a:pt x="42885" y="22658"/>
                </a:lnTo>
                <a:lnTo>
                  <a:pt x="42774" y="22547"/>
                </a:lnTo>
                <a:lnTo>
                  <a:pt x="42663" y="22454"/>
                </a:lnTo>
                <a:lnTo>
                  <a:pt x="42533" y="22361"/>
                </a:lnTo>
                <a:lnTo>
                  <a:pt x="42385" y="22269"/>
                </a:lnTo>
                <a:lnTo>
                  <a:pt x="42033" y="22102"/>
                </a:lnTo>
                <a:lnTo>
                  <a:pt x="41625" y="21953"/>
                </a:lnTo>
                <a:lnTo>
                  <a:pt x="41161" y="21824"/>
                </a:lnTo>
                <a:lnTo>
                  <a:pt x="40642" y="21694"/>
                </a:lnTo>
                <a:lnTo>
                  <a:pt x="40086" y="21583"/>
                </a:lnTo>
                <a:lnTo>
                  <a:pt x="39492" y="21490"/>
                </a:lnTo>
                <a:lnTo>
                  <a:pt x="38843" y="21397"/>
                </a:lnTo>
                <a:lnTo>
                  <a:pt x="38176" y="21323"/>
                </a:lnTo>
                <a:lnTo>
                  <a:pt x="36785" y="21175"/>
                </a:lnTo>
                <a:lnTo>
                  <a:pt x="35302" y="21045"/>
                </a:lnTo>
                <a:lnTo>
                  <a:pt x="32354" y="20804"/>
                </a:lnTo>
                <a:lnTo>
                  <a:pt x="30926" y="20656"/>
                </a:lnTo>
                <a:lnTo>
                  <a:pt x="30259" y="20581"/>
                </a:lnTo>
                <a:lnTo>
                  <a:pt x="29610" y="20489"/>
                </a:lnTo>
                <a:lnTo>
                  <a:pt x="28998" y="20396"/>
                </a:lnTo>
                <a:lnTo>
                  <a:pt x="28423" y="20285"/>
                </a:lnTo>
                <a:lnTo>
                  <a:pt x="27886" y="20155"/>
                </a:lnTo>
                <a:lnTo>
                  <a:pt x="27404" y="20025"/>
                </a:lnTo>
                <a:lnTo>
                  <a:pt x="26977" y="19877"/>
                </a:lnTo>
                <a:lnTo>
                  <a:pt x="26606" y="19729"/>
                </a:lnTo>
                <a:lnTo>
                  <a:pt x="26458" y="19636"/>
                </a:lnTo>
                <a:lnTo>
                  <a:pt x="26310" y="19543"/>
                </a:lnTo>
                <a:lnTo>
                  <a:pt x="26180" y="19450"/>
                </a:lnTo>
                <a:lnTo>
                  <a:pt x="26069" y="19339"/>
                </a:lnTo>
                <a:lnTo>
                  <a:pt x="25976" y="19228"/>
                </a:lnTo>
                <a:lnTo>
                  <a:pt x="25883" y="19098"/>
                </a:lnTo>
                <a:lnTo>
                  <a:pt x="25791" y="18931"/>
                </a:lnTo>
                <a:lnTo>
                  <a:pt x="25698" y="18764"/>
                </a:lnTo>
                <a:lnTo>
                  <a:pt x="25513" y="18356"/>
                </a:lnTo>
                <a:lnTo>
                  <a:pt x="25346" y="17874"/>
                </a:lnTo>
                <a:lnTo>
                  <a:pt x="25179" y="17337"/>
                </a:lnTo>
                <a:lnTo>
                  <a:pt x="25030" y="16743"/>
                </a:lnTo>
                <a:lnTo>
                  <a:pt x="24882" y="16094"/>
                </a:lnTo>
                <a:lnTo>
                  <a:pt x="24734" y="15390"/>
                </a:lnTo>
                <a:lnTo>
                  <a:pt x="24604" y="14648"/>
                </a:lnTo>
                <a:lnTo>
                  <a:pt x="24474" y="13888"/>
                </a:lnTo>
                <a:lnTo>
                  <a:pt x="24215" y="12257"/>
                </a:lnTo>
                <a:lnTo>
                  <a:pt x="23992" y="10569"/>
                </a:lnTo>
                <a:lnTo>
                  <a:pt x="23788" y="8845"/>
                </a:lnTo>
                <a:lnTo>
                  <a:pt x="23380" y="5545"/>
                </a:lnTo>
                <a:lnTo>
                  <a:pt x="23195" y="4061"/>
                </a:lnTo>
                <a:lnTo>
                  <a:pt x="22991" y="2726"/>
                </a:lnTo>
                <a:lnTo>
                  <a:pt x="22898" y="2133"/>
                </a:lnTo>
                <a:lnTo>
                  <a:pt x="22806" y="1614"/>
                </a:lnTo>
                <a:lnTo>
                  <a:pt x="22694" y="1150"/>
                </a:lnTo>
                <a:lnTo>
                  <a:pt x="22602" y="761"/>
                </a:lnTo>
                <a:lnTo>
                  <a:pt x="22490" y="427"/>
                </a:lnTo>
                <a:lnTo>
                  <a:pt x="22398" y="205"/>
                </a:lnTo>
                <a:lnTo>
                  <a:pt x="22342" y="112"/>
                </a:lnTo>
                <a:lnTo>
                  <a:pt x="22286" y="57"/>
                </a:lnTo>
                <a:lnTo>
                  <a:pt x="22231" y="19"/>
                </a:lnTo>
                <a:lnTo>
                  <a:pt x="221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 name="Google Shape;30;p2"/>
          <p:cNvGrpSpPr/>
          <p:nvPr/>
        </p:nvGrpSpPr>
        <p:grpSpPr>
          <a:xfrm>
            <a:off x="-50" y="4276932"/>
            <a:ext cx="9144100" cy="860150"/>
            <a:chOff x="0" y="4327950"/>
            <a:chExt cx="9144100" cy="860150"/>
          </a:xfrm>
        </p:grpSpPr>
        <p:grpSp>
          <p:nvGrpSpPr>
            <p:cNvPr id="31" name="Google Shape;31;p2"/>
            <p:cNvGrpSpPr/>
            <p:nvPr/>
          </p:nvGrpSpPr>
          <p:grpSpPr>
            <a:xfrm>
              <a:off x="0" y="4327950"/>
              <a:ext cx="4552475" cy="860150"/>
              <a:chOff x="1262800" y="4616725"/>
              <a:chExt cx="4552475" cy="860150"/>
            </a:xfrm>
          </p:grpSpPr>
          <p:sp>
            <p:nvSpPr>
              <p:cNvPr id="32" name="Google Shape;32;p2"/>
              <p:cNvSpPr/>
              <p:nvPr/>
            </p:nvSpPr>
            <p:spPr>
              <a:xfrm>
                <a:off x="1413150" y="5126825"/>
                <a:ext cx="65050" cy="350050"/>
              </a:xfrm>
              <a:custGeom>
                <a:avLst/>
                <a:gdLst/>
                <a:ahLst/>
                <a:cxnLst/>
                <a:rect l="l" t="t" r="r" b="b"/>
                <a:pathLst>
                  <a:path w="2602" h="14002" extrusionOk="0">
                    <a:moveTo>
                      <a:pt x="2601" y="0"/>
                    </a:moveTo>
                    <a:lnTo>
                      <a:pt x="2343" y="849"/>
                    </a:lnTo>
                    <a:lnTo>
                      <a:pt x="2085" y="1697"/>
                    </a:lnTo>
                    <a:lnTo>
                      <a:pt x="1845" y="2546"/>
                    </a:lnTo>
                    <a:lnTo>
                      <a:pt x="1623" y="3413"/>
                    </a:lnTo>
                    <a:lnTo>
                      <a:pt x="1402" y="4280"/>
                    </a:lnTo>
                    <a:lnTo>
                      <a:pt x="1199" y="5147"/>
                    </a:lnTo>
                    <a:lnTo>
                      <a:pt x="1015" y="6014"/>
                    </a:lnTo>
                    <a:lnTo>
                      <a:pt x="849" y="6900"/>
                    </a:lnTo>
                    <a:lnTo>
                      <a:pt x="701" y="7785"/>
                    </a:lnTo>
                    <a:lnTo>
                      <a:pt x="553" y="8671"/>
                    </a:lnTo>
                    <a:lnTo>
                      <a:pt x="424" y="9556"/>
                    </a:lnTo>
                    <a:lnTo>
                      <a:pt x="314" y="10442"/>
                    </a:lnTo>
                    <a:lnTo>
                      <a:pt x="221" y="11327"/>
                    </a:lnTo>
                    <a:lnTo>
                      <a:pt x="129" y="12213"/>
                    </a:lnTo>
                    <a:lnTo>
                      <a:pt x="55" y="13117"/>
                    </a:lnTo>
                    <a:lnTo>
                      <a:pt x="0" y="14002"/>
                    </a:lnTo>
                    <a:lnTo>
                      <a:pt x="701" y="14002"/>
                    </a:lnTo>
                    <a:lnTo>
                      <a:pt x="701" y="13117"/>
                    </a:lnTo>
                    <a:lnTo>
                      <a:pt x="719" y="12231"/>
                    </a:lnTo>
                    <a:lnTo>
                      <a:pt x="756" y="11346"/>
                    </a:lnTo>
                    <a:lnTo>
                      <a:pt x="793" y="10460"/>
                    </a:lnTo>
                    <a:lnTo>
                      <a:pt x="867" y="9575"/>
                    </a:lnTo>
                    <a:lnTo>
                      <a:pt x="941" y="8689"/>
                    </a:lnTo>
                    <a:lnTo>
                      <a:pt x="1033" y="7804"/>
                    </a:lnTo>
                    <a:lnTo>
                      <a:pt x="1144" y="6936"/>
                    </a:lnTo>
                    <a:lnTo>
                      <a:pt x="1273" y="6051"/>
                    </a:lnTo>
                    <a:lnTo>
                      <a:pt x="1420" y="5184"/>
                    </a:lnTo>
                    <a:lnTo>
                      <a:pt x="1568" y="4317"/>
                    </a:lnTo>
                    <a:lnTo>
                      <a:pt x="1753" y="3431"/>
                    </a:lnTo>
                    <a:lnTo>
                      <a:pt x="1937" y="2564"/>
                    </a:lnTo>
                    <a:lnTo>
                      <a:pt x="2140" y="1716"/>
                    </a:lnTo>
                    <a:lnTo>
                      <a:pt x="2361" y="849"/>
                    </a:lnTo>
                    <a:lnTo>
                      <a:pt x="26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1504450" y="5271625"/>
                <a:ext cx="59050" cy="205250"/>
              </a:xfrm>
              <a:custGeom>
                <a:avLst/>
                <a:gdLst/>
                <a:ahLst/>
                <a:cxnLst/>
                <a:rect l="l" t="t" r="r" b="b"/>
                <a:pathLst>
                  <a:path w="2362" h="8210" extrusionOk="0">
                    <a:moveTo>
                      <a:pt x="2362" y="1"/>
                    </a:moveTo>
                    <a:lnTo>
                      <a:pt x="1200" y="4096"/>
                    </a:lnTo>
                    <a:lnTo>
                      <a:pt x="1" y="8210"/>
                    </a:lnTo>
                    <a:lnTo>
                      <a:pt x="1384" y="8210"/>
                    </a:lnTo>
                    <a:lnTo>
                      <a:pt x="1716" y="6088"/>
                    </a:lnTo>
                    <a:lnTo>
                      <a:pt x="1845" y="5037"/>
                    </a:lnTo>
                    <a:lnTo>
                      <a:pt x="1975" y="4004"/>
                    </a:lnTo>
                    <a:lnTo>
                      <a:pt x="2104" y="2971"/>
                    </a:lnTo>
                    <a:lnTo>
                      <a:pt x="2196" y="1956"/>
                    </a:lnTo>
                    <a:lnTo>
                      <a:pt x="2288" y="978"/>
                    </a:lnTo>
                    <a:lnTo>
                      <a:pt x="236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3274975" y="4808125"/>
                <a:ext cx="176225" cy="668750"/>
              </a:xfrm>
              <a:custGeom>
                <a:avLst/>
                <a:gdLst/>
                <a:ahLst/>
                <a:cxnLst/>
                <a:rect l="l" t="t" r="r" b="b"/>
                <a:pathLst>
                  <a:path w="7049" h="26750" extrusionOk="0">
                    <a:moveTo>
                      <a:pt x="1" y="1"/>
                    </a:moveTo>
                    <a:lnTo>
                      <a:pt x="278" y="738"/>
                    </a:lnTo>
                    <a:lnTo>
                      <a:pt x="554" y="1476"/>
                    </a:lnTo>
                    <a:lnTo>
                      <a:pt x="831" y="2214"/>
                    </a:lnTo>
                    <a:lnTo>
                      <a:pt x="1089" y="2989"/>
                    </a:lnTo>
                    <a:lnTo>
                      <a:pt x="1329" y="3764"/>
                    </a:lnTo>
                    <a:lnTo>
                      <a:pt x="1551" y="4539"/>
                    </a:lnTo>
                    <a:lnTo>
                      <a:pt x="1772" y="5332"/>
                    </a:lnTo>
                    <a:lnTo>
                      <a:pt x="1975" y="6144"/>
                    </a:lnTo>
                    <a:lnTo>
                      <a:pt x="2159" y="6955"/>
                    </a:lnTo>
                    <a:lnTo>
                      <a:pt x="2344" y="7786"/>
                    </a:lnTo>
                    <a:lnTo>
                      <a:pt x="2510" y="8616"/>
                    </a:lnTo>
                    <a:lnTo>
                      <a:pt x="2657" y="9446"/>
                    </a:lnTo>
                    <a:lnTo>
                      <a:pt x="2787" y="10294"/>
                    </a:lnTo>
                    <a:lnTo>
                      <a:pt x="2916" y="11143"/>
                    </a:lnTo>
                    <a:lnTo>
                      <a:pt x="3026" y="11992"/>
                    </a:lnTo>
                    <a:lnTo>
                      <a:pt x="3137" y="12859"/>
                    </a:lnTo>
                    <a:lnTo>
                      <a:pt x="3211" y="13726"/>
                    </a:lnTo>
                    <a:lnTo>
                      <a:pt x="3285" y="14593"/>
                    </a:lnTo>
                    <a:lnTo>
                      <a:pt x="3359" y="15460"/>
                    </a:lnTo>
                    <a:lnTo>
                      <a:pt x="3414" y="16327"/>
                    </a:lnTo>
                    <a:lnTo>
                      <a:pt x="3451" y="17212"/>
                    </a:lnTo>
                    <a:lnTo>
                      <a:pt x="3469" y="18079"/>
                    </a:lnTo>
                    <a:lnTo>
                      <a:pt x="3488" y="18965"/>
                    </a:lnTo>
                    <a:lnTo>
                      <a:pt x="3469" y="19832"/>
                    </a:lnTo>
                    <a:lnTo>
                      <a:pt x="3469" y="20718"/>
                    </a:lnTo>
                    <a:lnTo>
                      <a:pt x="3432" y="21585"/>
                    </a:lnTo>
                    <a:lnTo>
                      <a:pt x="3395" y="22452"/>
                    </a:lnTo>
                    <a:lnTo>
                      <a:pt x="3340" y="23319"/>
                    </a:lnTo>
                    <a:lnTo>
                      <a:pt x="3285" y="24186"/>
                    </a:lnTo>
                    <a:lnTo>
                      <a:pt x="3211" y="25053"/>
                    </a:lnTo>
                    <a:lnTo>
                      <a:pt x="3119" y="25901"/>
                    </a:lnTo>
                    <a:lnTo>
                      <a:pt x="3008" y="26750"/>
                    </a:lnTo>
                    <a:lnTo>
                      <a:pt x="7048" y="26750"/>
                    </a:lnTo>
                    <a:lnTo>
                      <a:pt x="7011" y="25422"/>
                    </a:lnTo>
                    <a:lnTo>
                      <a:pt x="6974" y="24075"/>
                    </a:lnTo>
                    <a:lnTo>
                      <a:pt x="6919" y="22728"/>
                    </a:lnTo>
                    <a:lnTo>
                      <a:pt x="6845" y="21400"/>
                    </a:lnTo>
                    <a:lnTo>
                      <a:pt x="6734" y="20053"/>
                    </a:lnTo>
                    <a:lnTo>
                      <a:pt x="6605" y="18725"/>
                    </a:lnTo>
                    <a:lnTo>
                      <a:pt x="6439" y="17397"/>
                    </a:lnTo>
                    <a:lnTo>
                      <a:pt x="6255" y="16069"/>
                    </a:lnTo>
                    <a:lnTo>
                      <a:pt x="6089" y="14980"/>
                    </a:lnTo>
                    <a:lnTo>
                      <a:pt x="5886" y="13910"/>
                    </a:lnTo>
                    <a:lnTo>
                      <a:pt x="5646" y="12840"/>
                    </a:lnTo>
                    <a:lnTo>
                      <a:pt x="5388" y="11789"/>
                    </a:lnTo>
                    <a:lnTo>
                      <a:pt x="5111" y="10737"/>
                    </a:lnTo>
                    <a:lnTo>
                      <a:pt x="4816" y="9686"/>
                    </a:lnTo>
                    <a:lnTo>
                      <a:pt x="4465" y="8653"/>
                    </a:lnTo>
                    <a:lnTo>
                      <a:pt x="4096" y="7620"/>
                    </a:lnTo>
                    <a:lnTo>
                      <a:pt x="3709" y="6605"/>
                    </a:lnTo>
                    <a:lnTo>
                      <a:pt x="3266" y="5609"/>
                    </a:lnTo>
                    <a:lnTo>
                      <a:pt x="2805" y="4631"/>
                    </a:lnTo>
                    <a:lnTo>
                      <a:pt x="2325" y="3672"/>
                    </a:lnTo>
                    <a:lnTo>
                      <a:pt x="1790" y="2712"/>
                    </a:lnTo>
                    <a:lnTo>
                      <a:pt x="1219" y="1790"/>
                    </a:lnTo>
                    <a:lnTo>
                      <a:pt x="628" y="886"/>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3477925" y="5041950"/>
                <a:ext cx="70575" cy="434925"/>
              </a:xfrm>
              <a:custGeom>
                <a:avLst/>
                <a:gdLst/>
                <a:ahLst/>
                <a:cxnLst/>
                <a:rect l="l" t="t" r="r" b="b"/>
                <a:pathLst>
                  <a:path w="2823" h="17397" extrusionOk="0">
                    <a:moveTo>
                      <a:pt x="2823" y="1"/>
                    </a:moveTo>
                    <a:lnTo>
                      <a:pt x="0" y="17397"/>
                    </a:lnTo>
                    <a:lnTo>
                      <a:pt x="1255" y="17397"/>
                    </a:lnTo>
                    <a:lnTo>
                      <a:pt x="1365" y="15220"/>
                    </a:lnTo>
                    <a:lnTo>
                      <a:pt x="1513" y="13043"/>
                    </a:lnTo>
                    <a:lnTo>
                      <a:pt x="1679" y="10866"/>
                    </a:lnTo>
                    <a:lnTo>
                      <a:pt x="1863" y="8690"/>
                    </a:lnTo>
                    <a:lnTo>
                      <a:pt x="2066" y="6513"/>
                    </a:lnTo>
                    <a:lnTo>
                      <a:pt x="2306" y="4336"/>
                    </a:lnTo>
                    <a:lnTo>
                      <a:pt x="2546" y="2159"/>
                    </a:lnTo>
                    <a:lnTo>
                      <a:pt x="282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3529100" y="5081625"/>
                <a:ext cx="184975" cy="395250"/>
              </a:xfrm>
              <a:custGeom>
                <a:avLst/>
                <a:gdLst/>
                <a:ahLst/>
                <a:cxnLst/>
                <a:rect l="l" t="t" r="r" b="b"/>
                <a:pathLst>
                  <a:path w="7399" h="15810" extrusionOk="0">
                    <a:moveTo>
                      <a:pt x="7398" y="0"/>
                    </a:moveTo>
                    <a:lnTo>
                      <a:pt x="6753" y="886"/>
                    </a:lnTo>
                    <a:lnTo>
                      <a:pt x="6144" y="1790"/>
                    </a:lnTo>
                    <a:lnTo>
                      <a:pt x="5535" y="2712"/>
                    </a:lnTo>
                    <a:lnTo>
                      <a:pt x="4963" y="3653"/>
                    </a:lnTo>
                    <a:lnTo>
                      <a:pt x="4410" y="4594"/>
                    </a:lnTo>
                    <a:lnTo>
                      <a:pt x="3875" y="5553"/>
                    </a:lnTo>
                    <a:lnTo>
                      <a:pt x="3377" y="6531"/>
                    </a:lnTo>
                    <a:lnTo>
                      <a:pt x="2897" y="7527"/>
                    </a:lnTo>
                    <a:lnTo>
                      <a:pt x="2436" y="8523"/>
                    </a:lnTo>
                    <a:lnTo>
                      <a:pt x="2012" y="9538"/>
                    </a:lnTo>
                    <a:lnTo>
                      <a:pt x="1606" y="10571"/>
                    </a:lnTo>
                    <a:lnTo>
                      <a:pt x="1237" y="11604"/>
                    </a:lnTo>
                    <a:lnTo>
                      <a:pt x="886" y="12637"/>
                    </a:lnTo>
                    <a:lnTo>
                      <a:pt x="554" y="13688"/>
                    </a:lnTo>
                    <a:lnTo>
                      <a:pt x="259" y="14758"/>
                    </a:lnTo>
                    <a:lnTo>
                      <a:pt x="1" y="15810"/>
                    </a:lnTo>
                    <a:lnTo>
                      <a:pt x="3063" y="15810"/>
                    </a:lnTo>
                    <a:lnTo>
                      <a:pt x="3211" y="14795"/>
                    </a:lnTo>
                    <a:lnTo>
                      <a:pt x="3377" y="13781"/>
                    </a:lnTo>
                    <a:lnTo>
                      <a:pt x="3561" y="12766"/>
                    </a:lnTo>
                    <a:lnTo>
                      <a:pt x="3764" y="11770"/>
                    </a:lnTo>
                    <a:lnTo>
                      <a:pt x="3986" y="10755"/>
                    </a:lnTo>
                    <a:lnTo>
                      <a:pt x="4207" y="9759"/>
                    </a:lnTo>
                    <a:lnTo>
                      <a:pt x="4465" y="8763"/>
                    </a:lnTo>
                    <a:lnTo>
                      <a:pt x="4723" y="7767"/>
                    </a:lnTo>
                    <a:lnTo>
                      <a:pt x="5000" y="6771"/>
                    </a:lnTo>
                    <a:lnTo>
                      <a:pt x="5295" y="5793"/>
                    </a:lnTo>
                    <a:lnTo>
                      <a:pt x="5609" y="4815"/>
                    </a:lnTo>
                    <a:lnTo>
                      <a:pt x="5941" y="3837"/>
                    </a:lnTo>
                    <a:lnTo>
                      <a:pt x="6291" y="2878"/>
                    </a:lnTo>
                    <a:lnTo>
                      <a:pt x="6642" y="1900"/>
                    </a:lnTo>
                    <a:lnTo>
                      <a:pt x="7011" y="941"/>
                    </a:lnTo>
                    <a:lnTo>
                      <a:pt x="739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3676225" y="5004125"/>
                <a:ext cx="182650" cy="472750"/>
              </a:xfrm>
              <a:custGeom>
                <a:avLst/>
                <a:gdLst/>
                <a:ahLst/>
                <a:cxnLst/>
                <a:rect l="l" t="t" r="r" b="b"/>
                <a:pathLst>
                  <a:path w="7306" h="18910" extrusionOk="0">
                    <a:moveTo>
                      <a:pt x="1" y="1"/>
                    </a:moveTo>
                    <a:lnTo>
                      <a:pt x="296" y="481"/>
                    </a:lnTo>
                    <a:lnTo>
                      <a:pt x="573" y="979"/>
                    </a:lnTo>
                    <a:lnTo>
                      <a:pt x="849" y="1495"/>
                    </a:lnTo>
                    <a:lnTo>
                      <a:pt x="1108" y="2012"/>
                    </a:lnTo>
                    <a:lnTo>
                      <a:pt x="1624" y="3063"/>
                    </a:lnTo>
                    <a:lnTo>
                      <a:pt x="2104" y="4170"/>
                    </a:lnTo>
                    <a:lnTo>
                      <a:pt x="2565" y="5295"/>
                    </a:lnTo>
                    <a:lnTo>
                      <a:pt x="2989" y="6458"/>
                    </a:lnTo>
                    <a:lnTo>
                      <a:pt x="3395" y="7638"/>
                    </a:lnTo>
                    <a:lnTo>
                      <a:pt x="3764" y="8837"/>
                    </a:lnTo>
                    <a:lnTo>
                      <a:pt x="4096" y="10073"/>
                    </a:lnTo>
                    <a:lnTo>
                      <a:pt x="4410" y="11309"/>
                    </a:lnTo>
                    <a:lnTo>
                      <a:pt x="4686" y="12564"/>
                    </a:lnTo>
                    <a:lnTo>
                      <a:pt x="4945" y="13837"/>
                    </a:lnTo>
                    <a:lnTo>
                      <a:pt x="5166" y="15091"/>
                    </a:lnTo>
                    <a:lnTo>
                      <a:pt x="5351" y="16364"/>
                    </a:lnTo>
                    <a:lnTo>
                      <a:pt x="5517" y="17637"/>
                    </a:lnTo>
                    <a:lnTo>
                      <a:pt x="5646" y="18910"/>
                    </a:lnTo>
                    <a:lnTo>
                      <a:pt x="7306" y="18910"/>
                    </a:lnTo>
                    <a:lnTo>
                      <a:pt x="7066" y="17176"/>
                    </a:lnTo>
                    <a:lnTo>
                      <a:pt x="6937" y="16309"/>
                    </a:lnTo>
                    <a:lnTo>
                      <a:pt x="6789" y="15442"/>
                    </a:lnTo>
                    <a:lnTo>
                      <a:pt x="6623" y="14575"/>
                    </a:lnTo>
                    <a:lnTo>
                      <a:pt x="6439" y="13708"/>
                    </a:lnTo>
                    <a:lnTo>
                      <a:pt x="6254" y="12841"/>
                    </a:lnTo>
                    <a:lnTo>
                      <a:pt x="6052" y="11992"/>
                    </a:lnTo>
                    <a:lnTo>
                      <a:pt x="5830" y="11180"/>
                    </a:lnTo>
                    <a:lnTo>
                      <a:pt x="5590" y="10350"/>
                    </a:lnTo>
                    <a:lnTo>
                      <a:pt x="5332" y="9538"/>
                    </a:lnTo>
                    <a:lnTo>
                      <a:pt x="5055" y="8745"/>
                    </a:lnTo>
                    <a:lnTo>
                      <a:pt x="4760" y="7952"/>
                    </a:lnTo>
                    <a:lnTo>
                      <a:pt x="4447" y="7159"/>
                    </a:lnTo>
                    <a:lnTo>
                      <a:pt x="4096" y="6384"/>
                    </a:lnTo>
                    <a:lnTo>
                      <a:pt x="3746" y="5609"/>
                    </a:lnTo>
                    <a:lnTo>
                      <a:pt x="3358" y="4853"/>
                    </a:lnTo>
                    <a:lnTo>
                      <a:pt x="2952" y="4115"/>
                    </a:lnTo>
                    <a:lnTo>
                      <a:pt x="2528" y="3377"/>
                    </a:lnTo>
                    <a:lnTo>
                      <a:pt x="2067" y="2676"/>
                    </a:lnTo>
                    <a:lnTo>
                      <a:pt x="1587" y="1975"/>
                    </a:lnTo>
                    <a:lnTo>
                      <a:pt x="1089" y="1292"/>
                    </a:lnTo>
                    <a:lnTo>
                      <a:pt x="554" y="647"/>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2913400" y="4695600"/>
                <a:ext cx="286425" cy="781275"/>
              </a:xfrm>
              <a:custGeom>
                <a:avLst/>
                <a:gdLst/>
                <a:ahLst/>
                <a:cxnLst/>
                <a:rect l="l" t="t" r="r" b="b"/>
                <a:pathLst>
                  <a:path w="11457" h="31251" extrusionOk="0">
                    <a:moveTo>
                      <a:pt x="8487" y="0"/>
                    </a:moveTo>
                    <a:lnTo>
                      <a:pt x="7860" y="1716"/>
                    </a:lnTo>
                    <a:lnTo>
                      <a:pt x="7269" y="3450"/>
                    </a:lnTo>
                    <a:lnTo>
                      <a:pt x="6716" y="5203"/>
                    </a:lnTo>
                    <a:lnTo>
                      <a:pt x="6199" y="6955"/>
                    </a:lnTo>
                    <a:lnTo>
                      <a:pt x="5738" y="8726"/>
                    </a:lnTo>
                    <a:lnTo>
                      <a:pt x="5314" y="10497"/>
                    </a:lnTo>
                    <a:lnTo>
                      <a:pt x="4926" y="12287"/>
                    </a:lnTo>
                    <a:lnTo>
                      <a:pt x="4576" y="14094"/>
                    </a:lnTo>
                    <a:lnTo>
                      <a:pt x="4262" y="15902"/>
                    </a:lnTo>
                    <a:lnTo>
                      <a:pt x="4004" y="17710"/>
                    </a:lnTo>
                    <a:lnTo>
                      <a:pt x="3783" y="19518"/>
                    </a:lnTo>
                    <a:lnTo>
                      <a:pt x="3598" y="21344"/>
                    </a:lnTo>
                    <a:lnTo>
                      <a:pt x="3451" y="23171"/>
                    </a:lnTo>
                    <a:lnTo>
                      <a:pt x="3358" y="24997"/>
                    </a:lnTo>
                    <a:lnTo>
                      <a:pt x="3285" y="26824"/>
                    </a:lnTo>
                    <a:lnTo>
                      <a:pt x="3266" y="28668"/>
                    </a:lnTo>
                    <a:lnTo>
                      <a:pt x="1" y="23466"/>
                    </a:lnTo>
                    <a:lnTo>
                      <a:pt x="1" y="23466"/>
                    </a:lnTo>
                    <a:lnTo>
                      <a:pt x="204" y="23872"/>
                    </a:lnTo>
                    <a:lnTo>
                      <a:pt x="388" y="24278"/>
                    </a:lnTo>
                    <a:lnTo>
                      <a:pt x="776" y="25145"/>
                    </a:lnTo>
                    <a:lnTo>
                      <a:pt x="1126" y="26086"/>
                    </a:lnTo>
                    <a:lnTo>
                      <a:pt x="1477" y="27045"/>
                    </a:lnTo>
                    <a:lnTo>
                      <a:pt x="1790" y="28060"/>
                    </a:lnTo>
                    <a:lnTo>
                      <a:pt x="2104" y="29111"/>
                    </a:lnTo>
                    <a:lnTo>
                      <a:pt x="2381" y="30181"/>
                    </a:lnTo>
                    <a:lnTo>
                      <a:pt x="2639" y="31251"/>
                    </a:lnTo>
                    <a:lnTo>
                      <a:pt x="8524" y="31251"/>
                    </a:lnTo>
                    <a:lnTo>
                      <a:pt x="8561" y="30144"/>
                    </a:lnTo>
                    <a:lnTo>
                      <a:pt x="8598" y="29037"/>
                    </a:lnTo>
                    <a:lnTo>
                      <a:pt x="8671" y="27912"/>
                    </a:lnTo>
                    <a:lnTo>
                      <a:pt x="8764" y="26805"/>
                    </a:lnTo>
                    <a:lnTo>
                      <a:pt x="8874" y="25698"/>
                    </a:lnTo>
                    <a:lnTo>
                      <a:pt x="9003" y="24591"/>
                    </a:lnTo>
                    <a:lnTo>
                      <a:pt x="9169" y="23503"/>
                    </a:lnTo>
                    <a:lnTo>
                      <a:pt x="9335" y="22396"/>
                    </a:lnTo>
                    <a:lnTo>
                      <a:pt x="9520" y="21308"/>
                    </a:lnTo>
                    <a:lnTo>
                      <a:pt x="9741" y="20201"/>
                    </a:lnTo>
                    <a:lnTo>
                      <a:pt x="9981" y="19131"/>
                    </a:lnTo>
                    <a:lnTo>
                      <a:pt x="10239" y="18042"/>
                    </a:lnTo>
                    <a:lnTo>
                      <a:pt x="10516" y="16954"/>
                    </a:lnTo>
                    <a:lnTo>
                      <a:pt x="10811" y="15884"/>
                    </a:lnTo>
                    <a:lnTo>
                      <a:pt x="11125" y="14814"/>
                    </a:lnTo>
                    <a:lnTo>
                      <a:pt x="11457" y="13762"/>
                    </a:lnTo>
                    <a:lnTo>
                      <a:pt x="11070" y="14519"/>
                    </a:lnTo>
                    <a:lnTo>
                      <a:pt x="10701" y="15275"/>
                    </a:lnTo>
                    <a:lnTo>
                      <a:pt x="10350" y="16031"/>
                    </a:lnTo>
                    <a:lnTo>
                      <a:pt x="10000" y="16806"/>
                    </a:lnTo>
                    <a:lnTo>
                      <a:pt x="9649" y="17581"/>
                    </a:lnTo>
                    <a:lnTo>
                      <a:pt x="9317" y="18356"/>
                    </a:lnTo>
                    <a:lnTo>
                      <a:pt x="9003" y="19149"/>
                    </a:lnTo>
                    <a:lnTo>
                      <a:pt x="8690" y="19924"/>
                    </a:lnTo>
                    <a:lnTo>
                      <a:pt x="8395" y="20717"/>
                    </a:lnTo>
                    <a:lnTo>
                      <a:pt x="8099" y="21511"/>
                    </a:lnTo>
                    <a:lnTo>
                      <a:pt x="7823" y="22304"/>
                    </a:lnTo>
                    <a:lnTo>
                      <a:pt x="7564" y="23115"/>
                    </a:lnTo>
                    <a:lnTo>
                      <a:pt x="7306" y="23927"/>
                    </a:lnTo>
                    <a:lnTo>
                      <a:pt x="7066" y="24739"/>
                    </a:lnTo>
                    <a:lnTo>
                      <a:pt x="6845" y="25551"/>
                    </a:lnTo>
                    <a:lnTo>
                      <a:pt x="6624" y="26362"/>
                    </a:lnTo>
                    <a:lnTo>
                      <a:pt x="6550" y="24702"/>
                    </a:lnTo>
                    <a:lnTo>
                      <a:pt x="6513" y="23060"/>
                    </a:lnTo>
                    <a:lnTo>
                      <a:pt x="6476" y="21400"/>
                    </a:lnTo>
                    <a:lnTo>
                      <a:pt x="6495" y="19740"/>
                    </a:lnTo>
                    <a:lnTo>
                      <a:pt x="6513" y="18079"/>
                    </a:lnTo>
                    <a:lnTo>
                      <a:pt x="6568" y="16419"/>
                    </a:lnTo>
                    <a:lnTo>
                      <a:pt x="6661" y="14777"/>
                    </a:lnTo>
                    <a:lnTo>
                      <a:pt x="6753" y="13117"/>
                    </a:lnTo>
                    <a:lnTo>
                      <a:pt x="6882" y="11475"/>
                    </a:lnTo>
                    <a:lnTo>
                      <a:pt x="7048" y="9815"/>
                    </a:lnTo>
                    <a:lnTo>
                      <a:pt x="7214" y="8173"/>
                    </a:lnTo>
                    <a:lnTo>
                      <a:pt x="7417" y="6531"/>
                    </a:lnTo>
                    <a:lnTo>
                      <a:pt x="7657" y="4889"/>
                    </a:lnTo>
                    <a:lnTo>
                      <a:pt x="7897" y="3247"/>
                    </a:lnTo>
                    <a:lnTo>
                      <a:pt x="8173" y="1624"/>
                    </a:lnTo>
                    <a:lnTo>
                      <a:pt x="848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3135250" y="5282225"/>
                <a:ext cx="44300" cy="194650"/>
              </a:xfrm>
              <a:custGeom>
                <a:avLst/>
                <a:gdLst/>
                <a:ahLst/>
                <a:cxnLst/>
                <a:rect l="l" t="t" r="r" b="b"/>
                <a:pathLst>
                  <a:path w="1772" h="7786" extrusionOk="0">
                    <a:moveTo>
                      <a:pt x="1771" y="1"/>
                    </a:moveTo>
                    <a:lnTo>
                      <a:pt x="0" y="7786"/>
                    </a:lnTo>
                    <a:lnTo>
                      <a:pt x="960" y="7786"/>
                    </a:lnTo>
                    <a:lnTo>
                      <a:pt x="1126" y="5720"/>
                    </a:lnTo>
                    <a:lnTo>
                      <a:pt x="1329" y="3709"/>
                    </a:lnTo>
                    <a:lnTo>
                      <a:pt x="1531" y="1790"/>
                    </a:lnTo>
                    <a:lnTo>
                      <a:pt x="177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3881450" y="4722800"/>
                <a:ext cx="1014675" cy="754075"/>
              </a:xfrm>
              <a:custGeom>
                <a:avLst/>
                <a:gdLst/>
                <a:ahLst/>
                <a:cxnLst/>
                <a:rect l="l" t="t" r="r" b="b"/>
                <a:pathLst>
                  <a:path w="40587" h="30163" extrusionOk="0">
                    <a:moveTo>
                      <a:pt x="7841" y="10682"/>
                    </a:moveTo>
                    <a:lnTo>
                      <a:pt x="8247" y="11586"/>
                    </a:lnTo>
                    <a:lnTo>
                      <a:pt x="8616" y="12508"/>
                    </a:lnTo>
                    <a:lnTo>
                      <a:pt x="8967" y="13431"/>
                    </a:lnTo>
                    <a:lnTo>
                      <a:pt x="9299" y="14353"/>
                    </a:lnTo>
                    <a:lnTo>
                      <a:pt x="9594" y="15294"/>
                    </a:lnTo>
                    <a:lnTo>
                      <a:pt x="9871" y="16253"/>
                    </a:lnTo>
                    <a:lnTo>
                      <a:pt x="10110" y="17213"/>
                    </a:lnTo>
                    <a:lnTo>
                      <a:pt x="10332" y="18172"/>
                    </a:lnTo>
                    <a:lnTo>
                      <a:pt x="10516" y="19131"/>
                    </a:lnTo>
                    <a:lnTo>
                      <a:pt x="10682" y="20109"/>
                    </a:lnTo>
                    <a:lnTo>
                      <a:pt x="10811" y="21087"/>
                    </a:lnTo>
                    <a:lnTo>
                      <a:pt x="10922" y="22083"/>
                    </a:lnTo>
                    <a:lnTo>
                      <a:pt x="11014" y="23061"/>
                    </a:lnTo>
                    <a:lnTo>
                      <a:pt x="11070" y="24038"/>
                    </a:lnTo>
                    <a:lnTo>
                      <a:pt x="11088" y="25034"/>
                    </a:lnTo>
                    <a:lnTo>
                      <a:pt x="11088" y="26031"/>
                    </a:lnTo>
                    <a:lnTo>
                      <a:pt x="10904" y="25440"/>
                    </a:lnTo>
                    <a:lnTo>
                      <a:pt x="10701" y="24868"/>
                    </a:lnTo>
                    <a:lnTo>
                      <a:pt x="10479" y="24297"/>
                    </a:lnTo>
                    <a:lnTo>
                      <a:pt x="10239" y="23743"/>
                    </a:lnTo>
                    <a:lnTo>
                      <a:pt x="9981" y="23190"/>
                    </a:lnTo>
                    <a:lnTo>
                      <a:pt x="9704" y="22655"/>
                    </a:lnTo>
                    <a:lnTo>
                      <a:pt x="9409" y="22120"/>
                    </a:lnTo>
                    <a:lnTo>
                      <a:pt x="9096" y="21585"/>
                    </a:lnTo>
                    <a:lnTo>
                      <a:pt x="8764" y="21068"/>
                    </a:lnTo>
                    <a:lnTo>
                      <a:pt x="8432" y="20570"/>
                    </a:lnTo>
                    <a:lnTo>
                      <a:pt x="8081" y="20072"/>
                    </a:lnTo>
                    <a:lnTo>
                      <a:pt x="7712" y="19592"/>
                    </a:lnTo>
                    <a:lnTo>
                      <a:pt x="7325" y="19113"/>
                    </a:lnTo>
                    <a:lnTo>
                      <a:pt x="6919" y="18652"/>
                    </a:lnTo>
                    <a:lnTo>
                      <a:pt x="6495" y="18209"/>
                    </a:lnTo>
                    <a:lnTo>
                      <a:pt x="6070" y="17784"/>
                    </a:lnTo>
                    <a:lnTo>
                      <a:pt x="6255" y="16862"/>
                    </a:lnTo>
                    <a:lnTo>
                      <a:pt x="6439" y="15958"/>
                    </a:lnTo>
                    <a:lnTo>
                      <a:pt x="6642" y="15054"/>
                    </a:lnTo>
                    <a:lnTo>
                      <a:pt x="6864" y="14169"/>
                    </a:lnTo>
                    <a:lnTo>
                      <a:pt x="7085" y="13283"/>
                    </a:lnTo>
                    <a:lnTo>
                      <a:pt x="7325" y="12398"/>
                    </a:lnTo>
                    <a:lnTo>
                      <a:pt x="7583" y="11531"/>
                    </a:lnTo>
                    <a:lnTo>
                      <a:pt x="7841" y="10682"/>
                    </a:lnTo>
                    <a:close/>
                    <a:moveTo>
                      <a:pt x="17250" y="1"/>
                    </a:moveTo>
                    <a:lnTo>
                      <a:pt x="17822" y="978"/>
                    </a:lnTo>
                    <a:lnTo>
                      <a:pt x="18393" y="1956"/>
                    </a:lnTo>
                    <a:lnTo>
                      <a:pt x="18947" y="2952"/>
                    </a:lnTo>
                    <a:lnTo>
                      <a:pt x="19482" y="3949"/>
                    </a:lnTo>
                    <a:lnTo>
                      <a:pt x="19998" y="4945"/>
                    </a:lnTo>
                    <a:lnTo>
                      <a:pt x="20515" y="5959"/>
                    </a:lnTo>
                    <a:lnTo>
                      <a:pt x="21013" y="6974"/>
                    </a:lnTo>
                    <a:lnTo>
                      <a:pt x="21511" y="7989"/>
                    </a:lnTo>
                    <a:lnTo>
                      <a:pt x="21972" y="9003"/>
                    </a:lnTo>
                    <a:lnTo>
                      <a:pt x="22452" y="10036"/>
                    </a:lnTo>
                    <a:lnTo>
                      <a:pt x="22895" y="11069"/>
                    </a:lnTo>
                    <a:lnTo>
                      <a:pt x="23337" y="12121"/>
                    </a:lnTo>
                    <a:lnTo>
                      <a:pt x="23762" y="13154"/>
                    </a:lnTo>
                    <a:lnTo>
                      <a:pt x="24186" y="14206"/>
                    </a:lnTo>
                    <a:lnTo>
                      <a:pt x="24592" y="15276"/>
                    </a:lnTo>
                    <a:lnTo>
                      <a:pt x="24979" y="16327"/>
                    </a:lnTo>
                    <a:lnTo>
                      <a:pt x="24721" y="17268"/>
                    </a:lnTo>
                    <a:lnTo>
                      <a:pt x="24463" y="18227"/>
                    </a:lnTo>
                    <a:lnTo>
                      <a:pt x="24002" y="20146"/>
                    </a:lnTo>
                    <a:lnTo>
                      <a:pt x="23559" y="22064"/>
                    </a:lnTo>
                    <a:lnTo>
                      <a:pt x="23153" y="24001"/>
                    </a:lnTo>
                    <a:lnTo>
                      <a:pt x="22563" y="23393"/>
                    </a:lnTo>
                    <a:lnTo>
                      <a:pt x="22766" y="22747"/>
                    </a:lnTo>
                    <a:lnTo>
                      <a:pt x="22987" y="22101"/>
                    </a:lnTo>
                    <a:lnTo>
                      <a:pt x="23208" y="21456"/>
                    </a:lnTo>
                    <a:lnTo>
                      <a:pt x="23448" y="20810"/>
                    </a:lnTo>
                    <a:lnTo>
                      <a:pt x="23098" y="21345"/>
                    </a:lnTo>
                    <a:lnTo>
                      <a:pt x="22766" y="21880"/>
                    </a:lnTo>
                    <a:lnTo>
                      <a:pt x="22434" y="22415"/>
                    </a:lnTo>
                    <a:lnTo>
                      <a:pt x="22120" y="22968"/>
                    </a:lnTo>
                    <a:lnTo>
                      <a:pt x="21677" y="22544"/>
                    </a:lnTo>
                    <a:lnTo>
                      <a:pt x="21216" y="22120"/>
                    </a:lnTo>
                    <a:lnTo>
                      <a:pt x="20755" y="21732"/>
                    </a:lnTo>
                    <a:lnTo>
                      <a:pt x="20275" y="21326"/>
                    </a:lnTo>
                    <a:lnTo>
                      <a:pt x="19795" y="20939"/>
                    </a:lnTo>
                    <a:lnTo>
                      <a:pt x="19297" y="20570"/>
                    </a:lnTo>
                    <a:lnTo>
                      <a:pt x="18799" y="20201"/>
                    </a:lnTo>
                    <a:lnTo>
                      <a:pt x="18301" y="19832"/>
                    </a:lnTo>
                    <a:lnTo>
                      <a:pt x="18449" y="18412"/>
                    </a:lnTo>
                    <a:lnTo>
                      <a:pt x="18633" y="16973"/>
                    </a:lnTo>
                    <a:lnTo>
                      <a:pt x="18172" y="18209"/>
                    </a:lnTo>
                    <a:lnTo>
                      <a:pt x="17729" y="19445"/>
                    </a:lnTo>
                    <a:lnTo>
                      <a:pt x="16825" y="18854"/>
                    </a:lnTo>
                    <a:lnTo>
                      <a:pt x="15866" y="18301"/>
                    </a:lnTo>
                    <a:lnTo>
                      <a:pt x="14907" y="17766"/>
                    </a:lnTo>
                    <a:lnTo>
                      <a:pt x="13929" y="17268"/>
                    </a:lnTo>
                    <a:lnTo>
                      <a:pt x="14815" y="18061"/>
                    </a:lnTo>
                    <a:lnTo>
                      <a:pt x="15700" y="18891"/>
                    </a:lnTo>
                    <a:lnTo>
                      <a:pt x="16549" y="19721"/>
                    </a:lnTo>
                    <a:lnTo>
                      <a:pt x="17360" y="20589"/>
                    </a:lnTo>
                    <a:lnTo>
                      <a:pt x="17010" y="21751"/>
                    </a:lnTo>
                    <a:lnTo>
                      <a:pt x="16678" y="22913"/>
                    </a:lnTo>
                    <a:lnTo>
                      <a:pt x="16364" y="24075"/>
                    </a:lnTo>
                    <a:lnTo>
                      <a:pt x="16069" y="25237"/>
                    </a:lnTo>
                    <a:lnTo>
                      <a:pt x="15792" y="26418"/>
                    </a:lnTo>
                    <a:lnTo>
                      <a:pt x="15552" y="27599"/>
                    </a:lnTo>
                    <a:lnTo>
                      <a:pt x="15331" y="28798"/>
                    </a:lnTo>
                    <a:lnTo>
                      <a:pt x="15110" y="29979"/>
                    </a:lnTo>
                    <a:lnTo>
                      <a:pt x="15202" y="29314"/>
                    </a:lnTo>
                    <a:lnTo>
                      <a:pt x="15276" y="28632"/>
                    </a:lnTo>
                    <a:lnTo>
                      <a:pt x="15313" y="27949"/>
                    </a:lnTo>
                    <a:lnTo>
                      <a:pt x="15331" y="27267"/>
                    </a:lnTo>
                    <a:lnTo>
                      <a:pt x="15331" y="26584"/>
                    </a:lnTo>
                    <a:lnTo>
                      <a:pt x="15294" y="25920"/>
                    </a:lnTo>
                    <a:lnTo>
                      <a:pt x="15257" y="25237"/>
                    </a:lnTo>
                    <a:lnTo>
                      <a:pt x="15184" y="24555"/>
                    </a:lnTo>
                    <a:lnTo>
                      <a:pt x="15110" y="23891"/>
                    </a:lnTo>
                    <a:lnTo>
                      <a:pt x="14999" y="23208"/>
                    </a:lnTo>
                    <a:lnTo>
                      <a:pt x="14870" y="22544"/>
                    </a:lnTo>
                    <a:lnTo>
                      <a:pt x="14722" y="21880"/>
                    </a:lnTo>
                    <a:lnTo>
                      <a:pt x="14556" y="21216"/>
                    </a:lnTo>
                    <a:lnTo>
                      <a:pt x="14372" y="20570"/>
                    </a:lnTo>
                    <a:lnTo>
                      <a:pt x="14169" y="19906"/>
                    </a:lnTo>
                    <a:lnTo>
                      <a:pt x="13948" y="19279"/>
                    </a:lnTo>
                    <a:lnTo>
                      <a:pt x="13708" y="18633"/>
                    </a:lnTo>
                    <a:lnTo>
                      <a:pt x="13449" y="18006"/>
                    </a:lnTo>
                    <a:lnTo>
                      <a:pt x="13173" y="17379"/>
                    </a:lnTo>
                    <a:lnTo>
                      <a:pt x="12878" y="16770"/>
                    </a:lnTo>
                    <a:lnTo>
                      <a:pt x="12545" y="16161"/>
                    </a:lnTo>
                    <a:lnTo>
                      <a:pt x="12213" y="15571"/>
                    </a:lnTo>
                    <a:lnTo>
                      <a:pt x="11863" y="14999"/>
                    </a:lnTo>
                    <a:lnTo>
                      <a:pt x="11494" y="14427"/>
                    </a:lnTo>
                    <a:lnTo>
                      <a:pt x="11125" y="13855"/>
                    </a:lnTo>
                    <a:lnTo>
                      <a:pt x="10719" y="13302"/>
                    </a:lnTo>
                    <a:lnTo>
                      <a:pt x="10295" y="12767"/>
                    </a:lnTo>
                    <a:lnTo>
                      <a:pt x="9871" y="12250"/>
                    </a:lnTo>
                    <a:lnTo>
                      <a:pt x="9409" y="11734"/>
                    </a:lnTo>
                    <a:lnTo>
                      <a:pt x="8948" y="11254"/>
                    </a:lnTo>
                    <a:lnTo>
                      <a:pt x="8468" y="10774"/>
                    </a:lnTo>
                    <a:lnTo>
                      <a:pt x="7970" y="10295"/>
                    </a:lnTo>
                    <a:lnTo>
                      <a:pt x="8395" y="9040"/>
                    </a:lnTo>
                    <a:lnTo>
                      <a:pt x="8837" y="7804"/>
                    </a:lnTo>
                    <a:lnTo>
                      <a:pt x="9317" y="6605"/>
                    </a:lnTo>
                    <a:lnTo>
                      <a:pt x="9834" y="5443"/>
                    </a:lnTo>
                    <a:lnTo>
                      <a:pt x="9372" y="5978"/>
                    </a:lnTo>
                    <a:lnTo>
                      <a:pt x="8930" y="6513"/>
                    </a:lnTo>
                    <a:lnTo>
                      <a:pt x="8487" y="7048"/>
                    </a:lnTo>
                    <a:lnTo>
                      <a:pt x="8063" y="7601"/>
                    </a:lnTo>
                    <a:lnTo>
                      <a:pt x="7657" y="8173"/>
                    </a:lnTo>
                    <a:lnTo>
                      <a:pt x="7251" y="8745"/>
                    </a:lnTo>
                    <a:lnTo>
                      <a:pt x="6864" y="9335"/>
                    </a:lnTo>
                    <a:lnTo>
                      <a:pt x="6476" y="9926"/>
                    </a:lnTo>
                    <a:lnTo>
                      <a:pt x="6126" y="10516"/>
                    </a:lnTo>
                    <a:lnTo>
                      <a:pt x="5775" y="11125"/>
                    </a:lnTo>
                    <a:lnTo>
                      <a:pt x="5425" y="11734"/>
                    </a:lnTo>
                    <a:lnTo>
                      <a:pt x="5111" y="12361"/>
                    </a:lnTo>
                    <a:lnTo>
                      <a:pt x="4797" y="12988"/>
                    </a:lnTo>
                    <a:lnTo>
                      <a:pt x="4502" y="13615"/>
                    </a:lnTo>
                    <a:lnTo>
                      <a:pt x="4207" y="14261"/>
                    </a:lnTo>
                    <a:lnTo>
                      <a:pt x="3949" y="14907"/>
                    </a:lnTo>
                    <a:lnTo>
                      <a:pt x="4023" y="14113"/>
                    </a:lnTo>
                    <a:lnTo>
                      <a:pt x="4078" y="13338"/>
                    </a:lnTo>
                    <a:lnTo>
                      <a:pt x="4115" y="12564"/>
                    </a:lnTo>
                    <a:lnTo>
                      <a:pt x="4152" y="11770"/>
                    </a:lnTo>
                    <a:lnTo>
                      <a:pt x="4170" y="10996"/>
                    </a:lnTo>
                    <a:lnTo>
                      <a:pt x="4170" y="10202"/>
                    </a:lnTo>
                    <a:lnTo>
                      <a:pt x="4152" y="9428"/>
                    </a:lnTo>
                    <a:lnTo>
                      <a:pt x="4133" y="8653"/>
                    </a:lnTo>
                    <a:lnTo>
                      <a:pt x="4078" y="7859"/>
                    </a:lnTo>
                    <a:lnTo>
                      <a:pt x="4041" y="7085"/>
                    </a:lnTo>
                    <a:lnTo>
                      <a:pt x="3967" y="6310"/>
                    </a:lnTo>
                    <a:lnTo>
                      <a:pt x="3875" y="5535"/>
                    </a:lnTo>
                    <a:lnTo>
                      <a:pt x="3783" y="4760"/>
                    </a:lnTo>
                    <a:lnTo>
                      <a:pt x="3672" y="3985"/>
                    </a:lnTo>
                    <a:lnTo>
                      <a:pt x="3561" y="3211"/>
                    </a:lnTo>
                    <a:lnTo>
                      <a:pt x="3432" y="2436"/>
                    </a:lnTo>
                    <a:lnTo>
                      <a:pt x="3395" y="3727"/>
                    </a:lnTo>
                    <a:lnTo>
                      <a:pt x="3358" y="5000"/>
                    </a:lnTo>
                    <a:lnTo>
                      <a:pt x="3303" y="6291"/>
                    </a:lnTo>
                    <a:lnTo>
                      <a:pt x="3248" y="7583"/>
                    </a:lnTo>
                    <a:lnTo>
                      <a:pt x="3156" y="8856"/>
                    </a:lnTo>
                    <a:lnTo>
                      <a:pt x="3063" y="10147"/>
                    </a:lnTo>
                    <a:lnTo>
                      <a:pt x="2971" y="11420"/>
                    </a:lnTo>
                    <a:lnTo>
                      <a:pt x="2842" y="12711"/>
                    </a:lnTo>
                    <a:lnTo>
                      <a:pt x="2713" y="13984"/>
                    </a:lnTo>
                    <a:lnTo>
                      <a:pt x="2584" y="15257"/>
                    </a:lnTo>
                    <a:lnTo>
                      <a:pt x="2418" y="16530"/>
                    </a:lnTo>
                    <a:lnTo>
                      <a:pt x="2252" y="17821"/>
                    </a:lnTo>
                    <a:lnTo>
                      <a:pt x="2067" y="19094"/>
                    </a:lnTo>
                    <a:lnTo>
                      <a:pt x="1883" y="20349"/>
                    </a:lnTo>
                    <a:lnTo>
                      <a:pt x="1680" y="21622"/>
                    </a:lnTo>
                    <a:lnTo>
                      <a:pt x="1458" y="22895"/>
                    </a:lnTo>
                    <a:lnTo>
                      <a:pt x="1" y="13006"/>
                    </a:lnTo>
                    <a:lnTo>
                      <a:pt x="149" y="15146"/>
                    </a:lnTo>
                    <a:lnTo>
                      <a:pt x="241" y="17286"/>
                    </a:lnTo>
                    <a:lnTo>
                      <a:pt x="315" y="19426"/>
                    </a:lnTo>
                    <a:lnTo>
                      <a:pt x="351" y="21585"/>
                    </a:lnTo>
                    <a:lnTo>
                      <a:pt x="370" y="23725"/>
                    </a:lnTo>
                    <a:lnTo>
                      <a:pt x="351" y="25883"/>
                    </a:lnTo>
                    <a:lnTo>
                      <a:pt x="296" y="28023"/>
                    </a:lnTo>
                    <a:lnTo>
                      <a:pt x="204" y="30163"/>
                    </a:lnTo>
                    <a:lnTo>
                      <a:pt x="4779" y="30163"/>
                    </a:lnTo>
                    <a:lnTo>
                      <a:pt x="4816" y="28687"/>
                    </a:lnTo>
                    <a:lnTo>
                      <a:pt x="4908" y="27211"/>
                    </a:lnTo>
                    <a:lnTo>
                      <a:pt x="5019" y="25717"/>
                    </a:lnTo>
                    <a:lnTo>
                      <a:pt x="5148" y="24223"/>
                    </a:lnTo>
                    <a:lnTo>
                      <a:pt x="5314" y="22710"/>
                    </a:lnTo>
                    <a:lnTo>
                      <a:pt x="5517" y="21216"/>
                    </a:lnTo>
                    <a:lnTo>
                      <a:pt x="5738" y="19740"/>
                    </a:lnTo>
                    <a:lnTo>
                      <a:pt x="5978" y="18264"/>
                    </a:lnTo>
                    <a:lnTo>
                      <a:pt x="6292" y="18910"/>
                    </a:lnTo>
                    <a:lnTo>
                      <a:pt x="6605" y="19574"/>
                    </a:lnTo>
                    <a:lnTo>
                      <a:pt x="6882" y="20275"/>
                    </a:lnTo>
                    <a:lnTo>
                      <a:pt x="7159" y="20976"/>
                    </a:lnTo>
                    <a:lnTo>
                      <a:pt x="7435" y="21677"/>
                    </a:lnTo>
                    <a:lnTo>
                      <a:pt x="7675" y="22415"/>
                    </a:lnTo>
                    <a:lnTo>
                      <a:pt x="7915" y="23153"/>
                    </a:lnTo>
                    <a:lnTo>
                      <a:pt x="8155" y="23909"/>
                    </a:lnTo>
                    <a:lnTo>
                      <a:pt x="8358" y="24666"/>
                    </a:lnTo>
                    <a:lnTo>
                      <a:pt x="8561" y="25440"/>
                    </a:lnTo>
                    <a:lnTo>
                      <a:pt x="8764" y="26215"/>
                    </a:lnTo>
                    <a:lnTo>
                      <a:pt x="8930" y="27008"/>
                    </a:lnTo>
                    <a:lnTo>
                      <a:pt x="9096" y="27783"/>
                    </a:lnTo>
                    <a:lnTo>
                      <a:pt x="9243" y="28576"/>
                    </a:lnTo>
                    <a:lnTo>
                      <a:pt x="9372" y="29370"/>
                    </a:lnTo>
                    <a:lnTo>
                      <a:pt x="9502" y="30163"/>
                    </a:lnTo>
                    <a:lnTo>
                      <a:pt x="17803" y="30163"/>
                    </a:lnTo>
                    <a:lnTo>
                      <a:pt x="17803" y="29075"/>
                    </a:lnTo>
                    <a:lnTo>
                      <a:pt x="17822" y="27986"/>
                    </a:lnTo>
                    <a:lnTo>
                      <a:pt x="17840" y="26898"/>
                    </a:lnTo>
                    <a:lnTo>
                      <a:pt x="17877" y="25809"/>
                    </a:lnTo>
                    <a:lnTo>
                      <a:pt x="17932" y="24721"/>
                    </a:lnTo>
                    <a:lnTo>
                      <a:pt x="17988" y="23632"/>
                    </a:lnTo>
                    <a:lnTo>
                      <a:pt x="18061" y="22544"/>
                    </a:lnTo>
                    <a:lnTo>
                      <a:pt x="18154" y="21456"/>
                    </a:lnTo>
                    <a:lnTo>
                      <a:pt x="18910" y="22323"/>
                    </a:lnTo>
                    <a:lnTo>
                      <a:pt x="19648" y="23208"/>
                    </a:lnTo>
                    <a:lnTo>
                      <a:pt x="20367" y="24112"/>
                    </a:lnTo>
                    <a:lnTo>
                      <a:pt x="21050" y="25034"/>
                    </a:lnTo>
                    <a:lnTo>
                      <a:pt x="20773" y="25662"/>
                    </a:lnTo>
                    <a:lnTo>
                      <a:pt x="20496" y="26289"/>
                    </a:lnTo>
                    <a:lnTo>
                      <a:pt x="20238" y="26916"/>
                    </a:lnTo>
                    <a:lnTo>
                      <a:pt x="19998" y="27562"/>
                    </a:lnTo>
                    <a:lnTo>
                      <a:pt x="19759" y="28208"/>
                    </a:lnTo>
                    <a:lnTo>
                      <a:pt x="19556" y="28853"/>
                    </a:lnTo>
                    <a:lnTo>
                      <a:pt x="19353" y="29517"/>
                    </a:lnTo>
                    <a:lnTo>
                      <a:pt x="19150" y="30163"/>
                    </a:lnTo>
                    <a:lnTo>
                      <a:pt x="21179" y="30163"/>
                    </a:lnTo>
                    <a:lnTo>
                      <a:pt x="21308" y="29167"/>
                    </a:lnTo>
                    <a:lnTo>
                      <a:pt x="21456" y="28152"/>
                    </a:lnTo>
                    <a:lnTo>
                      <a:pt x="21640" y="27156"/>
                    </a:lnTo>
                    <a:lnTo>
                      <a:pt x="21843" y="26160"/>
                    </a:lnTo>
                    <a:lnTo>
                      <a:pt x="22194" y="26676"/>
                    </a:lnTo>
                    <a:lnTo>
                      <a:pt x="22544" y="27211"/>
                    </a:lnTo>
                    <a:lnTo>
                      <a:pt x="22286" y="28687"/>
                    </a:lnTo>
                    <a:lnTo>
                      <a:pt x="22028" y="30163"/>
                    </a:lnTo>
                    <a:lnTo>
                      <a:pt x="27802" y="30163"/>
                    </a:lnTo>
                    <a:lnTo>
                      <a:pt x="27304" y="29370"/>
                    </a:lnTo>
                    <a:lnTo>
                      <a:pt x="26806" y="28576"/>
                    </a:lnTo>
                    <a:lnTo>
                      <a:pt x="26271" y="27783"/>
                    </a:lnTo>
                    <a:lnTo>
                      <a:pt x="25717" y="27027"/>
                    </a:lnTo>
                    <a:lnTo>
                      <a:pt x="25846" y="25348"/>
                    </a:lnTo>
                    <a:lnTo>
                      <a:pt x="25976" y="23669"/>
                    </a:lnTo>
                    <a:lnTo>
                      <a:pt x="26142" y="21991"/>
                    </a:lnTo>
                    <a:lnTo>
                      <a:pt x="26326" y="20312"/>
                    </a:lnTo>
                    <a:lnTo>
                      <a:pt x="26695" y="21529"/>
                    </a:lnTo>
                    <a:lnTo>
                      <a:pt x="27064" y="22747"/>
                    </a:lnTo>
                    <a:lnTo>
                      <a:pt x="27396" y="23965"/>
                    </a:lnTo>
                    <a:lnTo>
                      <a:pt x="27728" y="25201"/>
                    </a:lnTo>
                    <a:lnTo>
                      <a:pt x="28042" y="26437"/>
                    </a:lnTo>
                    <a:lnTo>
                      <a:pt x="28337" y="27673"/>
                    </a:lnTo>
                    <a:lnTo>
                      <a:pt x="28614" y="28927"/>
                    </a:lnTo>
                    <a:lnTo>
                      <a:pt x="28872" y="30163"/>
                    </a:lnTo>
                    <a:lnTo>
                      <a:pt x="33650" y="30163"/>
                    </a:lnTo>
                    <a:lnTo>
                      <a:pt x="32893" y="28318"/>
                    </a:lnTo>
                    <a:lnTo>
                      <a:pt x="32119" y="26492"/>
                    </a:lnTo>
                    <a:lnTo>
                      <a:pt x="31307" y="24666"/>
                    </a:lnTo>
                    <a:lnTo>
                      <a:pt x="30477" y="22839"/>
                    </a:lnTo>
                    <a:lnTo>
                      <a:pt x="29628" y="21050"/>
                    </a:lnTo>
                    <a:lnTo>
                      <a:pt x="28743" y="19242"/>
                    </a:lnTo>
                    <a:lnTo>
                      <a:pt x="27857" y="17471"/>
                    </a:lnTo>
                    <a:lnTo>
                      <a:pt x="26916" y="15700"/>
                    </a:lnTo>
                    <a:lnTo>
                      <a:pt x="27248" y="13541"/>
                    </a:lnTo>
                    <a:lnTo>
                      <a:pt x="27617" y="11401"/>
                    </a:lnTo>
                    <a:lnTo>
                      <a:pt x="28392" y="12435"/>
                    </a:lnTo>
                    <a:lnTo>
                      <a:pt x="29130" y="13486"/>
                    </a:lnTo>
                    <a:lnTo>
                      <a:pt x="29831" y="14575"/>
                    </a:lnTo>
                    <a:lnTo>
                      <a:pt x="30495" y="15681"/>
                    </a:lnTo>
                    <a:lnTo>
                      <a:pt x="31141" y="16807"/>
                    </a:lnTo>
                    <a:lnTo>
                      <a:pt x="31731" y="17932"/>
                    </a:lnTo>
                    <a:lnTo>
                      <a:pt x="32303" y="19094"/>
                    </a:lnTo>
                    <a:lnTo>
                      <a:pt x="32820" y="20275"/>
                    </a:lnTo>
                    <a:lnTo>
                      <a:pt x="33318" y="21474"/>
                    </a:lnTo>
                    <a:lnTo>
                      <a:pt x="33760" y="22673"/>
                    </a:lnTo>
                    <a:lnTo>
                      <a:pt x="34185" y="23909"/>
                    </a:lnTo>
                    <a:lnTo>
                      <a:pt x="34554" y="25127"/>
                    </a:lnTo>
                    <a:lnTo>
                      <a:pt x="34904" y="26381"/>
                    </a:lnTo>
                    <a:lnTo>
                      <a:pt x="35199" y="27636"/>
                    </a:lnTo>
                    <a:lnTo>
                      <a:pt x="35458" y="28890"/>
                    </a:lnTo>
                    <a:lnTo>
                      <a:pt x="35679" y="30163"/>
                    </a:lnTo>
                    <a:lnTo>
                      <a:pt x="40586" y="30163"/>
                    </a:lnTo>
                    <a:lnTo>
                      <a:pt x="40383" y="29462"/>
                    </a:lnTo>
                    <a:lnTo>
                      <a:pt x="40162" y="28779"/>
                    </a:lnTo>
                    <a:lnTo>
                      <a:pt x="39922" y="28097"/>
                    </a:lnTo>
                    <a:lnTo>
                      <a:pt x="39664" y="27414"/>
                    </a:lnTo>
                    <a:lnTo>
                      <a:pt x="39406" y="26732"/>
                    </a:lnTo>
                    <a:lnTo>
                      <a:pt x="39129" y="26049"/>
                    </a:lnTo>
                    <a:lnTo>
                      <a:pt x="38834" y="25385"/>
                    </a:lnTo>
                    <a:lnTo>
                      <a:pt x="38538" y="24721"/>
                    </a:lnTo>
                    <a:lnTo>
                      <a:pt x="38225" y="24075"/>
                    </a:lnTo>
                    <a:lnTo>
                      <a:pt x="37893" y="23430"/>
                    </a:lnTo>
                    <a:lnTo>
                      <a:pt x="37542" y="22784"/>
                    </a:lnTo>
                    <a:lnTo>
                      <a:pt x="37192" y="22157"/>
                    </a:lnTo>
                    <a:lnTo>
                      <a:pt x="36823" y="21529"/>
                    </a:lnTo>
                    <a:lnTo>
                      <a:pt x="36435" y="20902"/>
                    </a:lnTo>
                    <a:lnTo>
                      <a:pt x="36048" y="20293"/>
                    </a:lnTo>
                    <a:lnTo>
                      <a:pt x="35642" y="19685"/>
                    </a:lnTo>
                    <a:lnTo>
                      <a:pt x="35218" y="19094"/>
                    </a:lnTo>
                    <a:lnTo>
                      <a:pt x="34794" y="18504"/>
                    </a:lnTo>
                    <a:lnTo>
                      <a:pt x="34351" y="17932"/>
                    </a:lnTo>
                    <a:lnTo>
                      <a:pt x="33908" y="17360"/>
                    </a:lnTo>
                    <a:lnTo>
                      <a:pt x="33447" y="16807"/>
                    </a:lnTo>
                    <a:lnTo>
                      <a:pt x="32967" y="16253"/>
                    </a:lnTo>
                    <a:lnTo>
                      <a:pt x="32469" y="15700"/>
                    </a:lnTo>
                    <a:lnTo>
                      <a:pt x="31971" y="15183"/>
                    </a:lnTo>
                    <a:lnTo>
                      <a:pt x="31473" y="14648"/>
                    </a:lnTo>
                    <a:lnTo>
                      <a:pt x="30956" y="14150"/>
                    </a:lnTo>
                    <a:lnTo>
                      <a:pt x="30421" y="13652"/>
                    </a:lnTo>
                    <a:lnTo>
                      <a:pt x="29886" y="13154"/>
                    </a:lnTo>
                    <a:lnTo>
                      <a:pt x="29333" y="12693"/>
                    </a:lnTo>
                    <a:lnTo>
                      <a:pt x="28780" y="12213"/>
                    </a:lnTo>
                    <a:lnTo>
                      <a:pt x="28208" y="11770"/>
                    </a:lnTo>
                    <a:lnTo>
                      <a:pt x="27636" y="11328"/>
                    </a:lnTo>
                    <a:lnTo>
                      <a:pt x="27857" y="10073"/>
                    </a:lnTo>
                    <a:lnTo>
                      <a:pt x="28097" y="8819"/>
                    </a:lnTo>
                    <a:lnTo>
                      <a:pt x="28577" y="6365"/>
                    </a:lnTo>
                    <a:lnTo>
                      <a:pt x="28189" y="7251"/>
                    </a:lnTo>
                    <a:lnTo>
                      <a:pt x="27802" y="8136"/>
                    </a:lnTo>
                    <a:lnTo>
                      <a:pt x="27433" y="9040"/>
                    </a:lnTo>
                    <a:lnTo>
                      <a:pt x="27082" y="9944"/>
                    </a:lnTo>
                    <a:lnTo>
                      <a:pt x="26732" y="10866"/>
                    </a:lnTo>
                    <a:lnTo>
                      <a:pt x="26400" y="11770"/>
                    </a:lnTo>
                    <a:lnTo>
                      <a:pt x="26086" y="12693"/>
                    </a:lnTo>
                    <a:lnTo>
                      <a:pt x="25791" y="13615"/>
                    </a:lnTo>
                    <a:lnTo>
                      <a:pt x="24813" y="11863"/>
                    </a:lnTo>
                    <a:lnTo>
                      <a:pt x="23799" y="10129"/>
                    </a:lnTo>
                    <a:lnTo>
                      <a:pt x="22766" y="8413"/>
                    </a:lnTo>
                    <a:lnTo>
                      <a:pt x="21714" y="6697"/>
                    </a:lnTo>
                    <a:lnTo>
                      <a:pt x="20626" y="5000"/>
                    </a:lnTo>
                    <a:lnTo>
                      <a:pt x="19537" y="3321"/>
                    </a:lnTo>
                    <a:lnTo>
                      <a:pt x="18412" y="1661"/>
                    </a:lnTo>
                    <a:lnTo>
                      <a:pt x="1725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4584325" y="4669300"/>
                <a:ext cx="686750" cy="807575"/>
              </a:xfrm>
              <a:custGeom>
                <a:avLst/>
                <a:gdLst/>
                <a:ahLst/>
                <a:cxnLst/>
                <a:rect l="l" t="t" r="r" b="b"/>
                <a:pathLst>
                  <a:path w="27470" h="32303" extrusionOk="0">
                    <a:moveTo>
                      <a:pt x="0" y="1"/>
                    </a:moveTo>
                    <a:lnTo>
                      <a:pt x="812" y="794"/>
                    </a:lnTo>
                    <a:lnTo>
                      <a:pt x="1587" y="1606"/>
                    </a:lnTo>
                    <a:lnTo>
                      <a:pt x="2362" y="2436"/>
                    </a:lnTo>
                    <a:lnTo>
                      <a:pt x="3100" y="3284"/>
                    </a:lnTo>
                    <a:lnTo>
                      <a:pt x="3819" y="4151"/>
                    </a:lnTo>
                    <a:lnTo>
                      <a:pt x="4502" y="5037"/>
                    </a:lnTo>
                    <a:lnTo>
                      <a:pt x="5184" y="5941"/>
                    </a:lnTo>
                    <a:lnTo>
                      <a:pt x="5830" y="6863"/>
                    </a:lnTo>
                    <a:lnTo>
                      <a:pt x="6457" y="7786"/>
                    </a:lnTo>
                    <a:lnTo>
                      <a:pt x="7066" y="8745"/>
                    </a:lnTo>
                    <a:lnTo>
                      <a:pt x="7638" y="9723"/>
                    </a:lnTo>
                    <a:lnTo>
                      <a:pt x="8191" y="10700"/>
                    </a:lnTo>
                    <a:lnTo>
                      <a:pt x="8708" y="11697"/>
                    </a:lnTo>
                    <a:lnTo>
                      <a:pt x="9224" y="12693"/>
                    </a:lnTo>
                    <a:lnTo>
                      <a:pt x="9704" y="13726"/>
                    </a:lnTo>
                    <a:lnTo>
                      <a:pt x="10147" y="14759"/>
                    </a:lnTo>
                    <a:lnTo>
                      <a:pt x="10571" y="15792"/>
                    </a:lnTo>
                    <a:lnTo>
                      <a:pt x="10977" y="16862"/>
                    </a:lnTo>
                    <a:lnTo>
                      <a:pt x="11346" y="17914"/>
                    </a:lnTo>
                    <a:lnTo>
                      <a:pt x="11696" y="18984"/>
                    </a:lnTo>
                    <a:lnTo>
                      <a:pt x="12028" y="20072"/>
                    </a:lnTo>
                    <a:lnTo>
                      <a:pt x="12324" y="21160"/>
                    </a:lnTo>
                    <a:lnTo>
                      <a:pt x="12582" y="22249"/>
                    </a:lnTo>
                    <a:lnTo>
                      <a:pt x="12822" y="23356"/>
                    </a:lnTo>
                    <a:lnTo>
                      <a:pt x="13043" y="24463"/>
                    </a:lnTo>
                    <a:lnTo>
                      <a:pt x="13228" y="25570"/>
                    </a:lnTo>
                    <a:lnTo>
                      <a:pt x="13375" y="26695"/>
                    </a:lnTo>
                    <a:lnTo>
                      <a:pt x="13504" y="27802"/>
                    </a:lnTo>
                    <a:lnTo>
                      <a:pt x="13615" y="28927"/>
                    </a:lnTo>
                    <a:lnTo>
                      <a:pt x="13670" y="30052"/>
                    </a:lnTo>
                    <a:lnTo>
                      <a:pt x="13726" y="31178"/>
                    </a:lnTo>
                    <a:lnTo>
                      <a:pt x="13726" y="32303"/>
                    </a:lnTo>
                    <a:lnTo>
                      <a:pt x="26639" y="32303"/>
                    </a:lnTo>
                    <a:lnTo>
                      <a:pt x="26639" y="30661"/>
                    </a:lnTo>
                    <a:lnTo>
                      <a:pt x="26676" y="29001"/>
                    </a:lnTo>
                    <a:lnTo>
                      <a:pt x="26750" y="27341"/>
                    </a:lnTo>
                    <a:lnTo>
                      <a:pt x="26842" y="25699"/>
                    </a:lnTo>
                    <a:lnTo>
                      <a:pt x="26953" y="24057"/>
                    </a:lnTo>
                    <a:lnTo>
                      <a:pt x="27100" y="22396"/>
                    </a:lnTo>
                    <a:lnTo>
                      <a:pt x="27266" y="20755"/>
                    </a:lnTo>
                    <a:lnTo>
                      <a:pt x="27469" y="19113"/>
                    </a:lnTo>
                    <a:lnTo>
                      <a:pt x="26879" y="20699"/>
                    </a:lnTo>
                    <a:lnTo>
                      <a:pt x="26344" y="22286"/>
                    </a:lnTo>
                    <a:lnTo>
                      <a:pt x="25846" y="23909"/>
                    </a:lnTo>
                    <a:lnTo>
                      <a:pt x="25385" y="25533"/>
                    </a:lnTo>
                    <a:lnTo>
                      <a:pt x="24960" y="27156"/>
                    </a:lnTo>
                    <a:lnTo>
                      <a:pt x="24591" y="28816"/>
                    </a:lnTo>
                    <a:lnTo>
                      <a:pt x="24241" y="30458"/>
                    </a:lnTo>
                    <a:lnTo>
                      <a:pt x="23964" y="32119"/>
                    </a:lnTo>
                    <a:lnTo>
                      <a:pt x="24038" y="31418"/>
                    </a:lnTo>
                    <a:lnTo>
                      <a:pt x="24112" y="30735"/>
                    </a:lnTo>
                    <a:lnTo>
                      <a:pt x="24149" y="30034"/>
                    </a:lnTo>
                    <a:lnTo>
                      <a:pt x="24167" y="29314"/>
                    </a:lnTo>
                    <a:lnTo>
                      <a:pt x="24167" y="28613"/>
                    </a:lnTo>
                    <a:lnTo>
                      <a:pt x="24130" y="27912"/>
                    </a:lnTo>
                    <a:lnTo>
                      <a:pt x="24075" y="27211"/>
                    </a:lnTo>
                    <a:lnTo>
                      <a:pt x="24020" y="26529"/>
                    </a:lnTo>
                    <a:lnTo>
                      <a:pt x="23909" y="25828"/>
                    </a:lnTo>
                    <a:lnTo>
                      <a:pt x="23798" y="25127"/>
                    </a:lnTo>
                    <a:lnTo>
                      <a:pt x="23669" y="24444"/>
                    </a:lnTo>
                    <a:lnTo>
                      <a:pt x="23503" y="23762"/>
                    </a:lnTo>
                    <a:lnTo>
                      <a:pt x="23319" y="23079"/>
                    </a:lnTo>
                    <a:lnTo>
                      <a:pt x="23134" y="22415"/>
                    </a:lnTo>
                    <a:lnTo>
                      <a:pt x="22913" y="21732"/>
                    </a:lnTo>
                    <a:lnTo>
                      <a:pt x="22673" y="21087"/>
                    </a:lnTo>
                    <a:lnTo>
                      <a:pt x="22396" y="20423"/>
                    </a:lnTo>
                    <a:lnTo>
                      <a:pt x="22119" y="19777"/>
                    </a:lnTo>
                    <a:lnTo>
                      <a:pt x="21824" y="19150"/>
                    </a:lnTo>
                    <a:lnTo>
                      <a:pt x="21511" y="18522"/>
                    </a:lnTo>
                    <a:lnTo>
                      <a:pt x="21160" y="17895"/>
                    </a:lnTo>
                    <a:lnTo>
                      <a:pt x="20810" y="17305"/>
                    </a:lnTo>
                    <a:lnTo>
                      <a:pt x="20441" y="16696"/>
                    </a:lnTo>
                    <a:lnTo>
                      <a:pt x="20035" y="16124"/>
                    </a:lnTo>
                    <a:lnTo>
                      <a:pt x="19629" y="15552"/>
                    </a:lnTo>
                    <a:lnTo>
                      <a:pt x="19205" y="14999"/>
                    </a:lnTo>
                    <a:lnTo>
                      <a:pt x="18762" y="14464"/>
                    </a:lnTo>
                    <a:lnTo>
                      <a:pt x="18301" y="13929"/>
                    </a:lnTo>
                    <a:lnTo>
                      <a:pt x="17821" y="13412"/>
                    </a:lnTo>
                    <a:lnTo>
                      <a:pt x="17323" y="12914"/>
                    </a:lnTo>
                    <a:lnTo>
                      <a:pt x="16806" y="12435"/>
                    </a:lnTo>
                    <a:lnTo>
                      <a:pt x="16271" y="11973"/>
                    </a:lnTo>
                    <a:lnTo>
                      <a:pt x="16271" y="11973"/>
                    </a:lnTo>
                    <a:lnTo>
                      <a:pt x="16714" y="12933"/>
                    </a:lnTo>
                    <a:lnTo>
                      <a:pt x="17139" y="13892"/>
                    </a:lnTo>
                    <a:lnTo>
                      <a:pt x="17544" y="14851"/>
                    </a:lnTo>
                    <a:lnTo>
                      <a:pt x="17895" y="15829"/>
                    </a:lnTo>
                    <a:lnTo>
                      <a:pt x="18245" y="16825"/>
                    </a:lnTo>
                    <a:lnTo>
                      <a:pt x="18541" y="17821"/>
                    </a:lnTo>
                    <a:lnTo>
                      <a:pt x="18817" y="18836"/>
                    </a:lnTo>
                    <a:lnTo>
                      <a:pt x="19057" y="19851"/>
                    </a:lnTo>
                    <a:lnTo>
                      <a:pt x="19278" y="20884"/>
                    </a:lnTo>
                    <a:lnTo>
                      <a:pt x="19463" y="21917"/>
                    </a:lnTo>
                    <a:lnTo>
                      <a:pt x="19611" y="22950"/>
                    </a:lnTo>
                    <a:lnTo>
                      <a:pt x="19740" y="23983"/>
                    </a:lnTo>
                    <a:lnTo>
                      <a:pt x="19832" y="25035"/>
                    </a:lnTo>
                    <a:lnTo>
                      <a:pt x="19906" y="26068"/>
                    </a:lnTo>
                    <a:lnTo>
                      <a:pt x="19924" y="27119"/>
                    </a:lnTo>
                    <a:lnTo>
                      <a:pt x="19924" y="28171"/>
                    </a:lnTo>
                    <a:lnTo>
                      <a:pt x="19647" y="27341"/>
                    </a:lnTo>
                    <a:lnTo>
                      <a:pt x="19352" y="26529"/>
                    </a:lnTo>
                    <a:lnTo>
                      <a:pt x="19002" y="25736"/>
                    </a:lnTo>
                    <a:lnTo>
                      <a:pt x="18614" y="24961"/>
                    </a:lnTo>
                    <a:lnTo>
                      <a:pt x="18208" y="24186"/>
                    </a:lnTo>
                    <a:lnTo>
                      <a:pt x="17747" y="23448"/>
                    </a:lnTo>
                    <a:lnTo>
                      <a:pt x="17268" y="22729"/>
                    </a:lnTo>
                    <a:lnTo>
                      <a:pt x="16770" y="22028"/>
                    </a:lnTo>
                    <a:lnTo>
                      <a:pt x="16493" y="21179"/>
                    </a:lnTo>
                    <a:lnTo>
                      <a:pt x="16198" y="20349"/>
                    </a:lnTo>
                    <a:lnTo>
                      <a:pt x="15884" y="19537"/>
                    </a:lnTo>
                    <a:lnTo>
                      <a:pt x="15552" y="18707"/>
                    </a:lnTo>
                    <a:lnTo>
                      <a:pt x="15201" y="17895"/>
                    </a:lnTo>
                    <a:lnTo>
                      <a:pt x="14833" y="17102"/>
                    </a:lnTo>
                    <a:lnTo>
                      <a:pt x="14445" y="16309"/>
                    </a:lnTo>
                    <a:lnTo>
                      <a:pt x="14058" y="15515"/>
                    </a:lnTo>
                    <a:lnTo>
                      <a:pt x="13633" y="14741"/>
                    </a:lnTo>
                    <a:lnTo>
                      <a:pt x="13209" y="13966"/>
                    </a:lnTo>
                    <a:lnTo>
                      <a:pt x="12748" y="13209"/>
                    </a:lnTo>
                    <a:lnTo>
                      <a:pt x="12287" y="12453"/>
                    </a:lnTo>
                    <a:lnTo>
                      <a:pt x="11807" y="11715"/>
                    </a:lnTo>
                    <a:lnTo>
                      <a:pt x="11309" y="10996"/>
                    </a:lnTo>
                    <a:lnTo>
                      <a:pt x="10811" y="10276"/>
                    </a:lnTo>
                    <a:lnTo>
                      <a:pt x="10276" y="9557"/>
                    </a:lnTo>
                    <a:lnTo>
                      <a:pt x="9741" y="8874"/>
                    </a:lnTo>
                    <a:lnTo>
                      <a:pt x="9187" y="8173"/>
                    </a:lnTo>
                    <a:lnTo>
                      <a:pt x="8616" y="7509"/>
                    </a:lnTo>
                    <a:lnTo>
                      <a:pt x="8025" y="6845"/>
                    </a:lnTo>
                    <a:lnTo>
                      <a:pt x="7435" y="6199"/>
                    </a:lnTo>
                    <a:lnTo>
                      <a:pt x="6826" y="5554"/>
                    </a:lnTo>
                    <a:lnTo>
                      <a:pt x="6199" y="4945"/>
                    </a:lnTo>
                    <a:lnTo>
                      <a:pt x="5553" y="4336"/>
                    </a:lnTo>
                    <a:lnTo>
                      <a:pt x="4908" y="3746"/>
                    </a:lnTo>
                    <a:lnTo>
                      <a:pt x="4243" y="3155"/>
                    </a:lnTo>
                    <a:lnTo>
                      <a:pt x="3561" y="2602"/>
                    </a:lnTo>
                    <a:lnTo>
                      <a:pt x="2878" y="2048"/>
                    </a:lnTo>
                    <a:lnTo>
                      <a:pt x="2177" y="1513"/>
                    </a:lnTo>
                    <a:lnTo>
                      <a:pt x="1458" y="997"/>
                    </a:lnTo>
                    <a:lnTo>
                      <a:pt x="738" y="499"/>
                    </a:ln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2620550" y="5243025"/>
                <a:ext cx="107025" cy="233850"/>
              </a:xfrm>
              <a:custGeom>
                <a:avLst/>
                <a:gdLst/>
                <a:ahLst/>
                <a:cxnLst/>
                <a:rect l="l" t="t" r="r" b="b"/>
                <a:pathLst>
                  <a:path w="4281" h="9354" extrusionOk="0">
                    <a:moveTo>
                      <a:pt x="4280" y="1"/>
                    </a:moveTo>
                    <a:lnTo>
                      <a:pt x="3930" y="536"/>
                    </a:lnTo>
                    <a:lnTo>
                      <a:pt x="3579" y="1089"/>
                    </a:lnTo>
                    <a:lnTo>
                      <a:pt x="3247" y="1643"/>
                    </a:lnTo>
                    <a:lnTo>
                      <a:pt x="2934" y="2196"/>
                    </a:lnTo>
                    <a:lnTo>
                      <a:pt x="2620" y="2768"/>
                    </a:lnTo>
                    <a:lnTo>
                      <a:pt x="2325" y="3340"/>
                    </a:lnTo>
                    <a:lnTo>
                      <a:pt x="2030" y="3912"/>
                    </a:lnTo>
                    <a:lnTo>
                      <a:pt x="1753" y="4502"/>
                    </a:lnTo>
                    <a:lnTo>
                      <a:pt x="1495" y="5093"/>
                    </a:lnTo>
                    <a:lnTo>
                      <a:pt x="1255" y="5683"/>
                    </a:lnTo>
                    <a:lnTo>
                      <a:pt x="1015" y="6292"/>
                    </a:lnTo>
                    <a:lnTo>
                      <a:pt x="775" y="6900"/>
                    </a:lnTo>
                    <a:lnTo>
                      <a:pt x="572" y="7509"/>
                    </a:lnTo>
                    <a:lnTo>
                      <a:pt x="369" y="8118"/>
                    </a:lnTo>
                    <a:lnTo>
                      <a:pt x="185" y="8745"/>
                    </a:lnTo>
                    <a:lnTo>
                      <a:pt x="0" y="9354"/>
                    </a:lnTo>
                    <a:lnTo>
                      <a:pt x="2011" y="9354"/>
                    </a:lnTo>
                    <a:lnTo>
                      <a:pt x="2159" y="8155"/>
                    </a:lnTo>
                    <a:lnTo>
                      <a:pt x="2362" y="6974"/>
                    </a:lnTo>
                    <a:lnTo>
                      <a:pt x="2583" y="5794"/>
                    </a:lnTo>
                    <a:lnTo>
                      <a:pt x="2860" y="4613"/>
                    </a:lnTo>
                    <a:lnTo>
                      <a:pt x="3155" y="3432"/>
                    </a:lnTo>
                    <a:lnTo>
                      <a:pt x="3487" y="2288"/>
                    </a:lnTo>
                    <a:lnTo>
                      <a:pt x="3875" y="1126"/>
                    </a:lnTo>
                    <a:lnTo>
                      <a:pt x="428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2692500" y="4881925"/>
                <a:ext cx="163750" cy="594950"/>
              </a:xfrm>
              <a:custGeom>
                <a:avLst/>
                <a:gdLst/>
                <a:ahLst/>
                <a:cxnLst/>
                <a:rect l="l" t="t" r="r" b="b"/>
                <a:pathLst>
                  <a:path w="6550" h="23798" extrusionOk="0">
                    <a:moveTo>
                      <a:pt x="6549" y="0"/>
                    </a:moveTo>
                    <a:lnTo>
                      <a:pt x="5922" y="1402"/>
                    </a:lnTo>
                    <a:lnTo>
                      <a:pt x="5332" y="2841"/>
                    </a:lnTo>
                    <a:lnTo>
                      <a:pt x="4778" y="4280"/>
                    </a:lnTo>
                    <a:lnTo>
                      <a:pt x="4262" y="5737"/>
                    </a:lnTo>
                    <a:lnTo>
                      <a:pt x="3764" y="7195"/>
                    </a:lnTo>
                    <a:lnTo>
                      <a:pt x="3321" y="8671"/>
                    </a:lnTo>
                    <a:lnTo>
                      <a:pt x="2878" y="10147"/>
                    </a:lnTo>
                    <a:lnTo>
                      <a:pt x="2491" y="11641"/>
                    </a:lnTo>
                    <a:lnTo>
                      <a:pt x="2103" y="13154"/>
                    </a:lnTo>
                    <a:lnTo>
                      <a:pt x="1753" y="14648"/>
                    </a:lnTo>
                    <a:lnTo>
                      <a:pt x="1421" y="16161"/>
                    </a:lnTo>
                    <a:lnTo>
                      <a:pt x="1107" y="17692"/>
                    </a:lnTo>
                    <a:lnTo>
                      <a:pt x="812" y="19204"/>
                    </a:lnTo>
                    <a:lnTo>
                      <a:pt x="517" y="20736"/>
                    </a:lnTo>
                    <a:lnTo>
                      <a:pt x="259" y="22267"/>
                    </a:lnTo>
                    <a:lnTo>
                      <a:pt x="0" y="23798"/>
                    </a:lnTo>
                    <a:lnTo>
                      <a:pt x="3505" y="23798"/>
                    </a:lnTo>
                    <a:lnTo>
                      <a:pt x="3579" y="22304"/>
                    </a:lnTo>
                    <a:lnTo>
                      <a:pt x="3671" y="20791"/>
                    </a:lnTo>
                    <a:lnTo>
                      <a:pt x="3782" y="19260"/>
                    </a:lnTo>
                    <a:lnTo>
                      <a:pt x="3893" y="17747"/>
                    </a:lnTo>
                    <a:lnTo>
                      <a:pt x="4040" y="16234"/>
                    </a:lnTo>
                    <a:lnTo>
                      <a:pt x="4206" y="14722"/>
                    </a:lnTo>
                    <a:lnTo>
                      <a:pt x="4372" y="13209"/>
                    </a:lnTo>
                    <a:lnTo>
                      <a:pt x="4557" y="11696"/>
                    </a:lnTo>
                    <a:lnTo>
                      <a:pt x="4760" y="10202"/>
                    </a:lnTo>
                    <a:lnTo>
                      <a:pt x="4981" y="8708"/>
                    </a:lnTo>
                    <a:lnTo>
                      <a:pt x="5203" y="7213"/>
                    </a:lnTo>
                    <a:lnTo>
                      <a:pt x="5442" y="5756"/>
                    </a:lnTo>
                    <a:lnTo>
                      <a:pt x="5701" y="4280"/>
                    </a:lnTo>
                    <a:lnTo>
                      <a:pt x="5977" y="2841"/>
                    </a:lnTo>
                    <a:lnTo>
                      <a:pt x="6254" y="1402"/>
                    </a:lnTo>
                    <a:lnTo>
                      <a:pt x="654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1262800" y="4616725"/>
                <a:ext cx="515175" cy="860150"/>
              </a:xfrm>
              <a:custGeom>
                <a:avLst/>
                <a:gdLst/>
                <a:ahLst/>
                <a:cxnLst/>
                <a:rect l="l" t="t" r="r" b="b"/>
                <a:pathLst>
                  <a:path w="20607" h="34406" extrusionOk="0">
                    <a:moveTo>
                      <a:pt x="6567" y="1"/>
                    </a:moveTo>
                    <a:lnTo>
                      <a:pt x="5977" y="1513"/>
                    </a:lnTo>
                    <a:lnTo>
                      <a:pt x="5424" y="3026"/>
                    </a:lnTo>
                    <a:lnTo>
                      <a:pt x="4870" y="4557"/>
                    </a:lnTo>
                    <a:lnTo>
                      <a:pt x="4354" y="6088"/>
                    </a:lnTo>
                    <a:lnTo>
                      <a:pt x="3856" y="7638"/>
                    </a:lnTo>
                    <a:lnTo>
                      <a:pt x="3394" y="9206"/>
                    </a:lnTo>
                    <a:lnTo>
                      <a:pt x="2952" y="10756"/>
                    </a:lnTo>
                    <a:lnTo>
                      <a:pt x="2527" y="12324"/>
                    </a:lnTo>
                    <a:lnTo>
                      <a:pt x="2122" y="13910"/>
                    </a:lnTo>
                    <a:lnTo>
                      <a:pt x="1753" y="15478"/>
                    </a:lnTo>
                    <a:lnTo>
                      <a:pt x="1402" y="17065"/>
                    </a:lnTo>
                    <a:lnTo>
                      <a:pt x="1070" y="18651"/>
                    </a:lnTo>
                    <a:lnTo>
                      <a:pt x="775" y="20256"/>
                    </a:lnTo>
                    <a:lnTo>
                      <a:pt x="498" y="21861"/>
                    </a:lnTo>
                    <a:lnTo>
                      <a:pt x="240" y="23466"/>
                    </a:lnTo>
                    <a:lnTo>
                      <a:pt x="0" y="25071"/>
                    </a:lnTo>
                    <a:lnTo>
                      <a:pt x="0" y="34406"/>
                    </a:lnTo>
                    <a:lnTo>
                      <a:pt x="5497" y="34406"/>
                    </a:lnTo>
                    <a:lnTo>
                      <a:pt x="5479" y="33410"/>
                    </a:lnTo>
                    <a:lnTo>
                      <a:pt x="5461" y="32414"/>
                    </a:lnTo>
                    <a:lnTo>
                      <a:pt x="5461" y="31436"/>
                    </a:lnTo>
                    <a:lnTo>
                      <a:pt x="5497" y="30440"/>
                    </a:lnTo>
                    <a:lnTo>
                      <a:pt x="5534" y="29444"/>
                    </a:lnTo>
                    <a:lnTo>
                      <a:pt x="5571" y="28447"/>
                    </a:lnTo>
                    <a:lnTo>
                      <a:pt x="5645" y="27451"/>
                    </a:lnTo>
                    <a:lnTo>
                      <a:pt x="5737" y="26473"/>
                    </a:lnTo>
                    <a:lnTo>
                      <a:pt x="5830" y="25477"/>
                    </a:lnTo>
                    <a:lnTo>
                      <a:pt x="5940" y="24481"/>
                    </a:lnTo>
                    <a:lnTo>
                      <a:pt x="6088" y="23503"/>
                    </a:lnTo>
                    <a:lnTo>
                      <a:pt x="6217" y="22526"/>
                    </a:lnTo>
                    <a:lnTo>
                      <a:pt x="6383" y="21529"/>
                    </a:lnTo>
                    <a:lnTo>
                      <a:pt x="6567" y="20552"/>
                    </a:lnTo>
                    <a:lnTo>
                      <a:pt x="6752" y="19592"/>
                    </a:lnTo>
                    <a:lnTo>
                      <a:pt x="6973" y="18615"/>
                    </a:lnTo>
                    <a:lnTo>
                      <a:pt x="7342" y="18984"/>
                    </a:lnTo>
                    <a:lnTo>
                      <a:pt x="7730" y="19371"/>
                    </a:lnTo>
                    <a:lnTo>
                      <a:pt x="8468" y="20164"/>
                    </a:lnTo>
                    <a:lnTo>
                      <a:pt x="9205" y="21013"/>
                    </a:lnTo>
                    <a:lnTo>
                      <a:pt x="9906" y="21898"/>
                    </a:lnTo>
                    <a:lnTo>
                      <a:pt x="10589" y="22821"/>
                    </a:lnTo>
                    <a:lnTo>
                      <a:pt x="11235" y="23762"/>
                    </a:lnTo>
                    <a:lnTo>
                      <a:pt x="11880" y="24739"/>
                    </a:lnTo>
                    <a:lnTo>
                      <a:pt x="12489" y="25754"/>
                    </a:lnTo>
                    <a:lnTo>
                      <a:pt x="13080" y="26787"/>
                    </a:lnTo>
                    <a:lnTo>
                      <a:pt x="13633" y="27820"/>
                    </a:lnTo>
                    <a:lnTo>
                      <a:pt x="14168" y="28890"/>
                    </a:lnTo>
                    <a:lnTo>
                      <a:pt x="14684" y="29979"/>
                    </a:lnTo>
                    <a:lnTo>
                      <a:pt x="15183" y="31085"/>
                    </a:lnTo>
                    <a:lnTo>
                      <a:pt x="15644" y="32174"/>
                    </a:lnTo>
                    <a:lnTo>
                      <a:pt x="16068" y="33299"/>
                    </a:lnTo>
                    <a:lnTo>
                      <a:pt x="16474" y="34406"/>
                    </a:lnTo>
                    <a:lnTo>
                      <a:pt x="20606" y="34406"/>
                    </a:lnTo>
                    <a:lnTo>
                      <a:pt x="20366" y="33779"/>
                    </a:lnTo>
                    <a:lnTo>
                      <a:pt x="20127" y="33152"/>
                    </a:lnTo>
                    <a:lnTo>
                      <a:pt x="19868" y="32524"/>
                    </a:lnTo>
                    <a:lnTo>
                      <a:pt x="19592" y="31916"/>
                    </a:lnTo>
                    <a:lnTo>
                      <a:pt x="19296" y="31307"/>
                    </a:lnTo>
                    <a:lnTo>
                      <a:pt x="19001" y="30698"/>
                    </a:lnTo>
                    <a:lnTo>
                      <a:pt x="18688" y="30089"/>
                    </a:lnTo>
                    <a:lnTo>
                      <a:pt x="18356" y="29499"/>
                    </a:lnTo>
                    <a:lnTo>
                      <a:pt x="18005" y="28927"/>
                    </a:lnTo>
                    <a:lnTo>
                      <a:pt x="17655" y="28355"/>
                    </a:lnTo>
                    <a:lnTo>
                      <a:pt x="17286" y="27783"/>
                    </a:lnTo>
                    <a:lnTo>
                      <a:pt x="16917" y="27230"/>
                    </a:lnTo>
                    <a:lnTo>
                      <a:pt x="16529" y="26676"/>
                    </a:lnTo>
                    <a:lnTo>
                      <a:pt x="16123" y="26123"/>
                    </a:lnTo>
                    <a:lnTo>
                      <a:pt x="15699" y="25588"/>
                    </a:lnTo>
                    <a:lnTo>
                      <a:pt x="15275" y="25071"/>
                    </a:lnTo>
                    <a:lnTo>
                      <a:pt x="14851" y="24555"/>
                    </a:lnTo>
                    <a:lnTo>
                      <a:pt x="14389" y="24038"/>
                    </a:lnTo>
                    <a:lnTo>
                      <a:pt x="13928" y="23559"/>
                    </a:lnTo>
                    <a:lnTo>
                      <a:pt x="13467" y="23061"/>
                    </a:lnTo>
                    <a:lnTo>
                      <a:pt x="12987" y="22581"/>
                    </a:lnTo>
                    <a:lnTo>
                      <a:pt x="12489" y="22120"/>
                    </a:lnTo>
                    <a:lnTo>
                      <a:pt x="11991" y="21658"/>
                    </a:lnTo>
                    <a:lnTo>
                      <a:pt x="11493" y="21216"/>
                    </a:lnTo>
                    <a:lnTo>
                      <a:pt x="10958" y="20791"/>
                    </a:lnTo>
                    <a:lnTo>
                      <a:pt x="10441" y="20367"/>
                    </a:lnTo>
                    <a:lnTo>
                      <a:pt x="9906" y="19961"/>
                    </a:lnTo>
                    <a:lnTo>
                      <a:pt x="9353" y="19574"/>
                    </a:lnTo>
                    <a:lnTo>
                      <a:pt x="8800" y="19186"/>
                    </a:lnTo>
                    <a:lnTo>
                      <a:pt x="8228" y="18818"/>
                    </a:lnTo>
                    <a:lnTo>
                      <a:pt x="7656" y="18449"/>
                    </a:lnTo>
                    <a:lnTo>
                      <a:pt x="7084" y="18098"/>
                    </a:lnTo>
                    <a:lnTo>
                      <a:pt x="7398" y="16825"/>
                    </a:lnTo>
                    <a:lnTo>
                      <a:pt x="7730" y="15534"/>
                    </a:lnTo>
                    <a:lnTo>
                      <a:pt x="8099" y="14279"/>
                    </a:lnTo>
                    <a:lnTo>
                      <a:pt x="8486" y="13006"/>
                    </a:lnTo>
                    <a:lnTo>
                      <a:pt x="7490" y="15386"/>
                    </a:lnTo>
                    <a:lnTo>
                      <a:pt x="7010" y="16585"/>
                    </a:lnTo>
                    <a:lnTo>
                      <a:pt x="6531" y="17784"/>
                    </a:lnTo>
                    <a:lnTo>
                      <a:pt x="5866" y="17434"/>
                    </a:lnTo>
                    <a:lnTo>
                      <a:pt x="5202" y="17102"/>
                    </a:lnTo>
                    <a:lnTo>
                      <a:pt x="5811" y="17581"/>
                    </a:lnTo>
                    <a:lnTo>
                      <a:pt x="6401" y="18098"/>
                    </a:lnTo>
                    <a:lnTo>
                      <a:pt x="6032" y="19076"/>
                    </a:lnTo>
                    <a:lnTo>
                      <a:pt x="5682" y="20072"/>
                    </a:lnTo>
                    <a:lnTo>
                      <a:pt x="5331" y="21068"/>
                    </a:lnTo>
                    <a:lnTo>
                      <a:pt x="4999" y="22046"/>
                    </a:lnTo>
                    <a:lnTo>
                      <a:pt x="4686" y="23061"/>
                    </a:lnTo>
                    <a:lnTo>
                      <a:pt x="4391" y="24057"/>
                    </a:lnTo>
                    <a:lnTo>
                      <a:pt x="4114" y="25053"/>
                    </a:lnTo>
                    <a:lnTo>
                      <a:pt x="3856" y="26068"/>
                    </a:lnTo>
                    <a:lnTo>
                      <a:pt x="3634" y="27082"/>
                    </a:lnTo>
                    <a:lnTo>
                      <a:pt x="3413" y="28097"/>
                    </a:lnTo>
                    <a:lnTo>
                      <a:pt x="3247" y="29111"/>
                    </a:lnTo>
                    <a:lnTo>
                      <a:pt x="3081" y="30108"/>
                    </a:lnTo>
                    <a:lnTo>
                      <a:pt x="2970" y="31122"/>
                    </a:lnTo>
                    <a:lnTo>
                      <a:pt x="2878" y="32137"/>
                    </a:lnTo>
                    <a:lnTo>
                      <a:pt x="2823" y="33152"/>
                    </a:lnTo>
                    <a:lnTo>
                      <a:pt x="2786" y="34148"/>
                    </a:lnTo>
                    <a:lnTo>
                      <a:pt x="2693" y="33096"/>
                    </a:lnTo>
                    <a:lnTo>
                      <a:pt x="2620" y="32026"/>
                    </a:lnTo>
                    <a:lnTo>
                      <a:pt x="2546" y="30956"/>
                    </a:lnTo>
                    <a:lnTo>
                      <a:pt x="2509" y="29886"/>
                    </a:lnTo>
                    <a:lnTo>
                      <a:pt x="2472" y="28816"/>
                    </a:lnTo>
                    <a:lnTo>
                      <a:pt x="2454" y="27728"/>
                    </a:lnTo>
                    <a:lnTo>
                      <a:pt x="2454" y="26658"/>
                    </a:lnTo>
                    <a:lnTo>
                      <a:pt x="2472" y="25588"/>
                    </a:lnTo>
                    <a:lnTo>
                      <a:pt x="2509" y="24499"/>
                    </a:lnTo>
                    <a:lnTo>
                      <a:pt x="2546" y="23429"/>
                    </a:lnTo>
                    <a:lnTo>
                      <a:pt x="2620" y="22341"/>
                    </a:lnTo>
                    <a:lnTo>
                      <a:pt x="2693" y="21271"/>
                    </a:lnTo>
                    <a:lnTo>
                      <a:pt x="2786" y="20183"/>
                    </a:lnTo>
                    <a:lnTo>
                      <a:pt x="2878" y="19113"/>
                    </a:lnTo>
                    <a:lnTo>
                      <a:pt x="3007" y="18024"/>
                    </a:lnTo>
                    <a:lnTo>
                      <a:pt x="3136" y="16954"/>
                    </a:lnTo>
                    <a:lnTo>
                      <a:pt x="3265" y="15866"/>
                    </a:lnTo>
                    <a:lnTo>
                      <a:pt x="3413" y="14796"/>
                    </a:lnTo>
                    <a:lnTo>
                      <a:pt x="3579" y="13726"/>
                    </a:lnTo>
                    <a:lnTo>
                      <a:pt x="3763" y="12656"/>
                    </a:lnTo>
                    <a:lnTo>
                      <a:pt x="4132" y="10516"/>
                    </a:lnTo>
                    <a:lnTo>
                      <a:pt x="4557" y="8376"/>
                    </a:lnTo>
                    <a:lnTo>
                      <a:pt x="5018" y="6254"/>
                    </a:lnTo>
                    <a:lnTo>
                      <a:pt x="5497" y="4151"/>
                    </a:lnTo>
                    <a:lnTo>
                      <a:pt x="6032" y="2067"/>
                    </a:lnTo>
                    <a:lnTo>
                      <a:pt x="656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1498450" y="4664700"/>
                <a:ext cx="372675" cy="812175"/>
              </a:xfrm>
              <a:custGeom>
                <a:avLst/>
                <a:gdLst/>
                <a:ahLst/>
                <a:cxnLst/>
                <a:rect l="l" t="t" r="r" b="b"/>
                <a:pathLst>
                  <a:path w="14907" h="32487" extrusionOk="0">
                    <a:moveTo>
                      <a:pt x="1" y="0"/>
                    </a:moveTo>
                    <a:lnTo>
                      <a:pt x="536" y="960"/>
                    </a:lnTo>
                    <a:lnTo>
                      <a:pt x="1052" y="1900"/>
                    </a:lnTo>
                    <a:lnTo>
                      <a:pt x="1569" y="2860"/>
                    </a:lnTo>
                    <a:lnTo>
                      <a:pt x="2067" y="3819"/>
                    </a:lnTo>
                    <a:lnTo>
                      <a:pt x="2547" y="4797"/>
                    </a:lnTo>
                    <a:lnTo>
                      <a:pt x="3026" y="5756"/>
                    </a:lnTo>
                    <a:lnTo>
                      <a:pt x="3488" y="6734"/>
                    </a:lnTo>
                    <a:lnTo>
                      <a:pt x="3949" y="7711"/>
                    </a:lnTo>
                    <a:lnTo>
                      <a:pt x="4391" y="8708"/>
                    </a:lnTo>
                    <a:lnTo>
                      <a:pt x="4816" y="9704"/>
                    </a:lnTo>
                    <a:lnTo>
                      <a:pt x="5240" y="10700"/>
                    </a:lnTo>
                    <a:lnTo>
                      <a:pt x="5664" y="11696"/>
                    </a:lnTo>
                    <a:lnTo>
                      <a:pt x="6052" y="12711"/>
                    </a:lnTo>
                    <a:lnTo>
                      <a:pt x="6439" y="13707"/>
                    </a:lnTo>
                    <a:lnTo>
                      <a:pt x="6827" y="14722"/>
                    </a:lnTo>
                    <a:lnTo>
                      <a:pt x="7196" y="15736"/>
                    </a:lnTo>
                    <a:lnTo>
                      <a:pt x="7546" y="16769"/>
                    </a:lnTo>
                    <a:lnTo>
                      <a:pt x="7897" y="17802"/>
                    </a:lnTo>
                    <a:lnTo>
                      <a:pt x="8229" y="18817"/>
                    </a:lnTo>
                    <a:lnTo>
                      <a:pt x="8542" y="19850"/>
                    </a:lnTo>
                    <a:lnTo>
                      <a:pt x="8856" y="20902"/>
                    </a:lnTo>
                    <a:lnTo>
                      <a:pt x="9151" y="21935"/>
                    </a:lnTo>
                    <a:lnTo>
                      <a:pt x="9446" y="22986"/>
                    </a:lnTo>
                    <a:lnTo>
                      <a:pt x="9723" y="24019"/>
                    </a:lnTo>
                    <a:lnTo>
                      <a:pt x="9981" y="25071"/>
                    </a:lnTo>
                    <a:lnTo>
                      <a:pt x="10239" y="26122"/>
                    </a:lnTo>
                    <a:lnTo>
                      <a:pt x="10479" y="27174"/>
                    </a:lnTo>
                    <a:lnTo>
                      <a:pt x="10719" y="28244"/>
                    </a:lnTo>
                    <a:lnTo>
                      <a:pt x="10940" y="29296"/>
                    </a:lnTo>
                    <a:lnTo>
                      <a:pt x="11143" y="30365"/>
                    </a:lnTo>
                    <a:lnTo>
                      <a:pt x="11346" y="31417"/>
                    </a:lnTo>
                    <a:lnTo>
                      <a:pt x="11531" y="32487"/>
                    </a:lnTo>
                    <a:lnTo>
                      <a:pt x="14907" y="32487"/>
                    </a:lnTo>
                    <a:lnTo>
                      <a:pt x="14261" y="30329"/>
                    </a:lnTo>
                    <a:lnTo>
                      <a:pt x="13597" y="28152"/>
                    </a:lnTo>
                    <a:lnTo>
                      <a:pt x="12914" y="25993"/>
                    </a:lnTo>
                    <a:lnTo>
                      <a:pt x="12213" y="23853"/>
                    </a:lnTo>
                    <a:lnTo>
                      <a:pt x="11475" y="21713"/>
                    </a:lnTo>
                    <a:lnTo>
                      <a:pt x="10701" y="19573"/>
                    </a:lnTo>
                    <a:lnTo>
                      <a:pt x="10295" y="18522"/>
                    </a:lnTo>
                    <a:lnTo>
                      <a:pt x="9889" y="17470"/>
                    </a:lnTo>
                    <a:lnTo>
                      <a:pt x="9465" y="16437"/>
                    </a:lnTo>
                    <a:lnTo>
                      <a:pt x="9040" y="15404"/>
                    </a:lnTo>
                    <a:lnTo>
                      <a:pt x="8579" y="14371"/>
                    </a:lnTo>
                    <a:lnTo>
                      <a:pt x="8118" y="13338"/>
                    </a:lnTo>
                    <a:lnTo>
                      <a:pt x="7657" y="12323"/>
                    </a:lnTo>
                    <a:lnTo>
                      <a:pt x="7159" y="11327"/>
                    </a:lnTo>
                    <a:lnTo>
                      <a:pt x="6661" y="10313"/>
                    </a:lnTo>
                    <a:lnTo>
                      <a:pt x="6144" y="9335"/>
                    </a:lnTo>
                    <a:lnTo>
                      <a:pt x="5609" y="8339"/>
                    </a:lnTo>
                    <a:lnTo>
                      <a:pt x="5074" y="7379"/>
                    </a:lnTo>
                    <a:lnTo>
                      <a:pt x="4502" y="6420"/>
                    </a:lnTo>
                    <a:lnTo>
                      <a:pt x="3912" y="5461"/>
                    </a:lnTo>
                    <a:lnTo>
                      <a:pt x="3321" y="4520"/>
                    </a:lnTo>
                    <a:lnTo>
                      <a:pt x="2694" y="3598"/>
                    </a:lnTo>
                    <a:lnTo>
                      <a:pt x="2049" y="2675"/>
                    </a:lnTo>
                    <a:lnTo>
                      <a:pt x="1384" y="1771"/>
                    </a:lnTo>
                    <a:lnTo>
                      <a:pt x="720" y="886"/>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1759025" y="5134200"/>
                <a:ext cx="178050" cy="342675"/>
              </a:xfrm>
              <a:custGeom>
                <a:avLst/>
                <a:gdLst/>
                <a:ahLst/>
                <a:cxnLst/>
                <a:rect l="l" t="t" r="r" b="b"/>
                <a:pathLst>
                  <a:path w="7122" h="13707" extrusionOk="0">
                    <a:moveTo>
                      <a:pt x="1" y="0"/>
                    </a:moveTo>
                    <a:lnTo>
                      <a:pt x="554" y="757"/>
                    </a:lnTo>
                    <a:lnTo>
                      <a:pt x="1071" y="1531"/>
                    </a:lnTo>
                    <a:lnTo>
                      <a:pt x="1551" y="2325"/>
                    </a:lnTo>
                    <a:lnTo>
                      <a:pt x="2030" y="3136"/>
                    </a:lnTo>
                    <a:lnTo>
                      <a:pt x="2454" y="3948"/>
                    </a:lnTo>
                    <a:lnTo>
                      <a:pt x="2860" y="4778"/>
                    </a:lnTo>
                    <a:lnTo>
                      <a:pt x="3248" y="5627"/>
                    </a:lnTo>
                    <a:lnTo>
                      <a:pt x="3598" y="6494"/>
                    </a:lnTo>
                    <a:lnTo>
                      <a:pt x="3912" y="7379"/>
                    </a:lnTo>
                    <a:lnTo>
                      <a:pt x="4207" y="8246"/>
                    </a:lnTo>
                    <a:lnTo>
                      <a:pt x="4465" y="9150"/>
                    </a:lnTo>
                    <a:lnTo>
                      <a:pt x="4705" y="10054"/>
                    </a:lnTo>
                    <a:lnTo>
                      <a:pt x="4908" y="10958"/>
                    </a:lnTo>
                    <a:lnTo>
                      <a:pt x="5074" y="11862"/>
                    </a:lnTo>
                    <a:lnTo>
                      <a:pt x="5222" y="12785"/>
                    </a:lnTo>
                    <a:lnTo>
                      <a:pt x="5332" y="13707"/>
                    </a:lnTo>
                    <a:lnTo>
                      <a:pt x="7122" y="13707"/>
                    </a:lnTo>
                    <a:lnTo>
                      <a:pt x="6900" y="12766"/>
                    </a:lnTo>
                    <a:lnTo>
                      <a:pt x="6661" y="11807"/>
                    </a:lnTo>
                    <a:lnTo>
                      <a:pt x="6384" y="10884"/>
                    </a:lnTo>
                    <a:lnTo>
                      <a:pt x="6070" y="9962"/>
                    </a:lnTo>
                    <a:lnTo>
                      <a:pt x="5720" y="9040"/>
                    </a:lnTo>
                    <a:lnTo>
                      <a:pt x="5332" y="8136"/>
                    </a:lnTo>
                    <a:lnTo>
                      <a:pt x="4926" y="7250"/>
                    </a:lnTo>
                    <a:lnTo>
                      <a:pt x="4502" y="6383"/>
                    </a:lnTo>
                    <a:lnTo>
                      <a:pt x="4041" y="5516"/>
                    </a:lnTo>
                    <a:lnTo>
                      <a:pt x="3543" y="4668"/>
                    </a:lnTo>
                    <a:lnTo>
                      <a:pt x="3008" y="3837"/>
                    </a:lnTo>
                    <a:lnTo>
                      <a:pt x="2473" y="3044"/>
                    </a:lnTo>
                    <a:lnTo>
                      <a:pt x="1883" y="2251"/>
                    </a:lnTo>
                    <a:lnTo>
                      <a:pt x="1292" y="1476"/>
                    </a:lnTo>
                    <a:lnTo>
                      <a:pt x="665" y="738"/>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1689850" y="4921125"/>
                <a:ext cx="343150" cy="555750"/>
              </a:xfrm>
              <a:custGeom>
                <a:avLst/>
                <a:gdLst/>
                <a:ahLst/>
                <a:cxnLst/>
                <a:rect l="l" t="t" r="r" b="b"/>
                <a:pathLst>
                  <a:path w="13726" h="22230" extrusionOk="0">
                    <a:moveTo>
                      <a:pt x="1" y="0"/>
                    </a:moveTo>
                    <a:lnTo>
                      <a:pt x="517" y="591"/>
                    </a:lnTo>
                    <a:lnTo>
                      <a:pt x="1034" y="1162"/>
                    </a:lnTo>
                    <a:lnTo>
                      <a:pt x="1513" y="1771"/>
                    </a:lnTo>
                    <a:lnTo>
                      <a:pt x="2012" y="2362"/>
                    </a:lnTo>
                    <a:lnTo>
                      <a:pt x="2473" y="2989"/>
                    </a:lnTo>
                    <a:lnTo>
                      <a:pt x="2934" y="3616"/>
                    </a:lnTo>
                    <a:lnTo>
                      <a:pt x="3377" y="4243"/>
                    </a:lnTo>
                    <a:lnTo>
                      <a:pt x="3819" y="4889"/>
                    </a:lnTo>
                    <a:lnTo>
                      <a:pt x="4225" y="5535"/>
                    </a:lnTo>
                    <a:lnTo>
                      <a:pt x="4631" y="6199"/>
                    </a:lnTo>
                    <a:lnTo>
                      <a:pt x="5037" y="6863"/>
                    </a:lnTo>
                    <a:lnTo>
                      <a:pt x="5406" y="7545"/>
                    </a:lnTo>
                    <a:lnTo>
                      <a:pt x="5775" y="8228"/>
                    </a:lnTo>
                    <a:lnTo>
                      <a:pt x="6125" y="8911"/>
                    </a:lnTo>
                    <a:lnTo>
                      <a:pt x="6476" y="9612"/>
                    </a:lnTo>
                    <a:lnTo>
                      <a:pt x="6790" y="10313"/>
                    </a:lnTo>
                    <a:lnTo>
                      <a:pt x="7103" y="11014"/>
                    </a:lnTo>
                    <a:lnTo>
                      <a:pt x="7398" y="11733"/>
                    </a:lnTo>
                    <a:lnTo>
                      <a:pt x="7675" y="12453"/>
                    </a:lnTo>
                    <a:lnTo>
                      <a:pt x="7952" y="13191"/>
                    </a:lnTo>
                    <a:lnTo>
                      <a:pt x="8210" y="13928"/>
                    </a:lnTo>
                    <a:lnTo>
                      <a:pt x="8450" y="14666"/>
                    </a:lnTo>
                    <a:lnTo>
                      <a:pt x="8671" y="15404"/>
                    </a:lnTo>
                    <a:lnTo>
                      <a:pt x="8874" y="16142"/>
                    </a:lnTo>
                    <a:lnTo>
                      <a:pt x="9077" y="16899"/>
                    </a:lnTo>
                    <a:lnTo>
                      <a:pt x="9243" y="17655"/>
                    </a:lnTo>
                    <a:lnTo>
                      <a:pt x="9409" y="18411"/>
                    </a:lnTo>
                    <a:lnTo>
                      <a:pt x="9557" y="19168"/>
                    </a:lnTo>
                    <a:lnTo>
                      <a:pt x="9686" y="19924"/>
                    </a:lnTo>
                    <a:lnTo>
                      <a:pt x="9815" y="20699"/>
                    </a:lnTo>
                    <a:lnTo>
                      <a:pt x="9907" y="21474"/>
                    </a:lnTo>
                    <a:lnTo>
                      <a:pt x="9999" y="22230"/>
                    </a:lnTo>
                    <a:lnTo>
                      <a:pt x="13726" y="22230"/>
                    </a:lnTo>
                    <a:lnTo>
                      <a:pt x="13339" y="20754"/>
                    </a:lnTo>
                    <a:lnTo>
                      <a:pt x="12914" y="19278"/>
                    </a:lnTo>
                    <a:lnTo>
                      <a:pt x="12471" y="17821"/>
                    </a:lnTo>
                    <a:lnTo>
                      <a:pt x="12010" y="16382"/>
                    </a:lnTo>
                    <a:lnTo>
                      <a:pt x="11752" y="15663"/>
                    </a:lnTo>
                    <a:lnTo>
                      <a:pt x="11494" y="14943"/>
                    </a:lnTo>
                    <a:lnTo>
                      <a:pt x="11217" y="14242"/>
                    </a:lnTo>
                    <a:lnTo>
                      <a:pt x="10922" y="13523"/>
                    </a:lnTo>
                    <a:lnTo>
                      <a:pt x="10627" y="12822"/>
                    </a:lnTo>
                    <a:lnTo>
                      <a:pt x="10313" y="12139"/>
                    </a:lnTo>
                    <a:lnTo>
                      <a:pt x="9981" y="11438"/>
                    </a:lnTo>
                    <a:lnTo>
                      <a:pt x="9649" y="10755"/>
                    </a:lnTo>
                    <a:lnTo>
                      <a:pt x="9225" y="9944"/>
                    </a:lnTo>
                    <a:lnTo>
                      <a:pt x="8763" y="9150"/>
                    </a:lnTo>
                    <a:lnTo>
                      <a:pt x="8302" y="8357"/>
                    </a:lnTo>
                    <a:lnTo>
                      <a:pt x="7804" y="7582"/>
                    </a:lnTo>
                    <a:lnTo>
                      <a:pt x="7288" y="6826"/>
                    </a:lnTo>
                    <a:lnTo>
                      <a:pt x="6734" y="6088"/>
                    </a:lnTo>
                    <a:lnTo>
                      <a:pt x="6162" y="5369"/>
                    </a:lnTo>
                    <a:lnTo>
                      <a:pt x="5572" y="4668"/>
                    </a:lnTo>
                    <a:lnTo>
                      <a:pt x="4963" y="3985"/>
                    </a:lnTo>
                    <a:lnTo>
                      <a:pt x="4318" y="3339"/>
                    </a:lnTo>
                    <a:lnTo>
                      <a:pt x="3672" y="2712"/>
                    </a:lnTo>
                    <a:lnTo>
                      <a:pt x="2971" y="2103"/>
                    </a:lnTo>
                    <a:lnTo>
                      <a:pt x="2270" y="1531"/>
                    </a:lnTo>
                    <a:lnTo>
                      <a:pt x="1532" y="996"/>
                    </a:lnTo>
                    <a:lnTo>
                      <a:pt x="776" y="480"/>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1798225" y="4645325"/>
                <a:ext cx="363450" cy="831550"/>
              </a:xfrm>
              <a:custGeom>
                <a:avLst/>
                <a:gdLst/>
                <a:ahLst/>
                <a:cxnLst/>
                <a:rect l="l" t="t" r="r" b="b"/>
                <a:pathLst>
                  <a:path w="14538" h="33262" extrusionOk="0">
                    <a:moveTo>
                      <a:pt x="1" y="0"/>
                    </a:moveTo>
                    <a:lnTo>
                      <a:pt x="610" y="904"/>
                    </a:lnTo>
                    <a:lnTo>
                      <a:pt x="1200" y="1845"/>
                    </a:lnTo>
                    <a:lnTo>
                      <a:pt x="1790" y="2768"/>
                    </a:lnTo>
                    <a:lnTo>
                      <a:pt x="2344" y="3727"/>
                    </a:lnTo>
                    <a:lnTo>
                      <a:pt x="2879" y="4686"/>
                    </a:lnTo>
                    <a:lnTo>
                      <a:pt x="3414" y="5664"/>
                    </a:lnTo>
                    <a:lnTo>
                      <a:pt x="3912" y="6642"/>
                    </a:lnTo>
                    <a:lnTo>
                      <a:pt x="4392" y="7638"/>
                    </a:lnTo>
                    <a:lnTo>
                      <a:pt x="4853" y="8634"/>
                    </a:lnTo>
                    <a:lnTo>
                      <a:pt x="5314" y="9649"/>
                    </a:lnTo>
                    <a:lnTo>
                      <a:pt x="5738" y="10663"/>
                    </a:lnTo>
                    <a:lnTo>
                      <a:pt x="6144" y="11678"/>
                    </a:lnTo>
                    <a:lnTo>
                      <a:pt x="6532" y="12711"/>
                    </a:lnTo>
                    <a:lnTo>
                      <a:pt x="6900" y="13763"/>
                    </a:lnTo>
                    <a:lnTo>
                      <a:pt x="7251" y="14814"/>
                    </a:lnTo>
                    <a:lnTo>
                      <a:pt x="7583" y="15866"/>
                    </a:lnTo>
                    <a:lnTo>
                      <a:pt x="7878" y="16917"/>
                    </a:lnTo>
                    <a:lnTo>
                      <a:pt x="8173" y="17987"/>
                    </a:lnTo>
                    <a:lnTo>
                      <a:pt x="8450" y="19057"/>
                    </a:lnTo>
                    <a:lnTo>
                      <a:pt x="8690" y="20127"/>
                    </a:lnTo>
                    <a:lnTo>
                      <a:pt x="8930" y="21216"/>
                    </a:lnTo>
                    <a:lnTo>
                      <a:pt x="9133" y="22285"/>
                    </a:lnTo>
                    <a:lnTo>
                      <a:pt x="9317" y="23374"/>
                    </a:lnTo>
                    <a:lnTo>
                      <a:pt x="9483" y="24462"/>
                    </a:lnTo>
                    <a:lnTo>
                      <a:pt x="9631" y="25569"/>
                    </a:lnTo>
                    <a:lnTo>
                      <a:pt x="9760" y="26658"/>
                    </a:lnTo>
                    <a:lnTo>
                      <a:pt x="9852" y="27765"/>
                    </a:lnTo>
                    <a:lnTo>
                      <a:pt x="9944" y="28853"/>
                    </a:lnTo>
                    <a:lnTo>
                      <a:pt x="10000" y="29960"/>
                    </a:lnTo>
                    <a:lnTo>
                      <a:pt x="10037" y="31067"/>
                    </a:lnTo>
                    <a:lnTo>
                      <a:pt x="10055" y="32155"/>
                    </a:lnTo>
                    <a:lnTo>
                      <a:pt x="10055" y="33262"/>
                    </a:lnTo>
                    <a:lnTo>
                      <a:pt x="14538" y="33262"/>
                    </a:lnTo>
                    <a:lnTo>
                      <a:pt x="14353" y="31067"/>
                    </a:lnTo>
                    <a:lnTo>
                      <a:pt x="14132" y="28871"/>
                    </a:lnTo>
                    <a:lnTo>
                      <a:pt x="14003" y="27765"/>
                    </a:lnTo>
                    <a:lnTo>
                      <a:pt x="13874" y="26676"/>
                    </a:lnTo>
                    <a:lnTo>
                      <a:pt x="13726" y="25588"/>
                    </a:lnTo>
                    <a:lnTo>
                      <a:pt x="13560" y="24499"/>
                    </a:lnTo>
                    <a:lnTo>
                      <a:pt x="13394" y="23411"/>
                    </a:lnTo>
                    <a:lnTo>
                      <a:pt x="13191" y="22322"/>
                    </a:lnTo>
                    <a:lnTo>
                      <a:pt x="12970" y="21234"/>
                    </a:lnTo>
                    <a:lnTo>
                      <a:pt x="12748" y="20164"/>
                    </a:lnTo>
                    <a:lnTo>
                      <a:pt x="12490" y="19094"/>
                    </a:lnTo>
                    <a:lnTo>
                      <a:pt x="12213" y="18024"/>
                    </a:lnTo>
                    <a:lnTo>
                      <a:pt x="11918" y="16972"/>
                    </a:lnTo>
                    <a:lnTo>
                      <a:pt x="11586" y="15921"/>
                    </a:lnTo>
                    <a:lnTo>
                      <a:pt x="11180" y="14740"/>
                    </a:lnTo>
                    <a:lnTo>
                      <a:pt x="10719" y="13541"/>
                    </a:lnTo>
                    <a:lnTo>
                      <a:pt x="10240" y="12379"/>
                    </a:lnTo>
                    <a:lnTo>
                      <a:pt x="9963" y="11807"/>
                    </a:lnTo>
                    <a:lnTo>
                      <a:pt x="9705" y="11235"/>
                    </a:lnTo>
                    <a:lnTo>
                      <a:pt x="9409" y="10663"/>
                    </a:lnTo>
                    <a:lnTo>
                      <a:pt x="9133" y="10110"/>
                    </a:lnTo>
                    <a:lnTo>
                      <a:pt x="8819" y="9556"/>
                    </a:lnTo>
                    <a:lnTo>
                      <a:pt x="8505" y="9003"/>
                    </a:lnTo>
                    <a:lnTo>
                      <a:pt x="8192" y="8468"/>
                    </a:lnTo>
                    <a:lnTo>
                      <a:pt x="7860" y="7933"/>
                    </a:lnTo>
                    <a:lnTo>
                      <a:pt x="7509" y="7398"/>
                    </a:lnTo>
                    <a:lnTo>
                      <a:pt x="7159" y="6881"/>
                    </a:lnTo>
                    <a:lnTo>
                      <a:pt x="6790" y="6365"/>
                    </a:lnTo>
                    <a:lnTo>
                      <a:pt x="6421" y="5867"/>
                    </a:lnTo>
                    <a:lnTo>
                      <a:pt x="6033" y="5369"/>
                    </a:lnTo>
                    <a:lnTo>
                      <a:pt x="5628" y="4889"/>
                    </a:lnTo>
                    <a:lnTo>
                      <a:pt x="5222" y="4409"/>
                    </a:lnTo>
                    <a:lnTo>
                      <a:pt x="4797" y="3948"/>
                    </a:lnTo>
                    <a:lnTo>
                      <a:pt x="4373" y="3506"/>
                    </a:lnTo>
                    <a:lnTo>
                      <a:pt x="3930" y="3063"/>
                    </a:lnTo>
                    <a:lnTo>
                      <a:pt x="3469" y="2638"/>
                    </a:lnTo>
                    <a:lnTo>
                      <a:pt x="3008" y="2214"/>
                    </a:lnTo>
                    <a:lnTo>
                      <a:pt x="2528" y="1808"/>
                    </a:lnTo>
                    <a:lnTo>
                      <a:pt x="2049" y="1421"/>
                    </a:lnTo>
                    <a:lnTo>
                      <a:pt x="1551" y="1033"/>
                    </a:lnTo>
                    <a:lnTo>
                      <a:pt x="1052" y="683"/>
                    </a:lnTo>
                    <a:lnTo>
                      <a:pt x="518" y="332"/>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2163500" y="4830725"/>
                <a:ext cx="129175" cy="646150"/>
              </a:xfrm>
              <a:custGeom>
                <a:avLst/>
                <a:gdLst/>
                <a:ahLst/>
                <a:cxnLst/>
                <a:rect l="l" t="t" r="r" b="b"/>
                <a:pathLst>
                  <a:path w="5167" h="25846" extrusionOk="0">
                    <a:moveTo>
                      <a:pt x="5166" y="0"/>
                    </a:moveTo>
                    <a:lnTo>
                      <a:pt x="4834" y="757"/>
                    </a:lnTo>
                    <a:lnTo>
                      <a:pt x="4520" y="1495"/>
                    </a:lnTo>
                    <a:lnTo>
                      <a:pt x="4207" y="2251"/>
                    </a:lnTo>
                    <a:lnTo>
                      <a:pt x="3930" y="3026"/>
                    </a:lnTo>
                    <a:lnTo>
                      <a:pt x="3672" y="3782"/>
                    </a:lnTo>
                    <a:lnTo>
                      <a:pt x="3432" y="4557"/>
                    </a:lnTo>
                    <a:lnTo>
                      <a:pt x="3211" y="5350"/>
                    </a:lnTo>
                    <a:lnTo>
                      <a:pt x="3008" y="6125"/>
                    </a:lnTo>
                    <a:lnTo>
                      <a:pt x="2823" y="6918"/>
                    </a:lnTo>
                    <a:lnTo>
                      <a:pt x="2657" y="7712"/>
                    </a:lnTo>
                    <a:lnTo>
                      <a:pt x="2491" y="8505"/>
                    </a:lnTo>
                    <a:lnTo>
                      <a:pt x="2362" y="9317"/>
                    </a:lnTo>
                    <a:lnTo>
                      <a:pt x="2233" y="10110"/>
                    </a:lnTo>
                    <a:lnTo>
                      <a:pt x="2122" y="10922"/>
                    </a:lnTo>
                    <a:lnTo>
                      <a:pt x="2030" y="11733"/>
                    </a:lnTo>
                    <a:lnTo>
                      <a:pt x="1938" y="12545"/>
                    </a:lnTo>
                    <a:lnTo>
                      <a:pt x="1864" y="13375"/>
                    </a:lnTo>
                    <a:lnTo>
                      <a:pt x="1809" y="14187"/>
                    </a:lnTo>
                    <a:lnTo>
                      <a:pt x="1698" y="15829"/>
                    </a:lnTo>
                    <a:lnTo>
                      <a:pt x="1643" y="17489"/>
                    </a:lnTo>
                    <a:lnTo>
                      <a:pt x="1606" y="19149"/>
                    </a:lnTo>
                    <a:lnTo>
                      <a:pt x="1606" y="20791"/>
                    </a:lnTo>
                    <a:lnTo>
                      <a:pt x="1606" y="22452"/>
                    </a:lnTo>
                    <a:lnTo>
                      <a:pt x="1661" y="25735"/>
                    </a:lnTo>
                    <a:lnTo>
                      <a:pt x="1" y="9575"/>
                    </a:lnTo>
                    <a:lnTo>
                      <a:pt x="111" y="25846"/>
                    </a:lnTo>
                    <a:lnTo>
                      <a:pt x="3506" y="25846"/>
                    </a:lnTo>
                    <a:lnTo>
                      <a:pt x="3487" y="24223"/>
                    </a:lnTo>
                    <a:lnTo>
                      <a:pt x="3506" y="22581"/>
                    </a:lnTo>
                    <a:lnTo>
                      <a:pt x="3506" y="20920"/>
                    </a:lnTo>
                    <a:lnTo>
                      <a:pt x="3543" y="19279"/>
                    </a:lnTo>
                    <a:lnTo>
                      <a:pt x="3598" y="17618"/>
                    </a:lnTo>
                    <a:lnTo>
                      <a:pt x="3653" y="15958"/>
                    </a:lnTo>
                    <a:lnTo>
                      <a:pt x="3727" y="14298"/>
                    </a:lnTo>
                    <a:lnTo>
                      <a:pt x="3819" y="12656"/>
                    </a:lnTo>
                    <a:lnTo>
                      <a:pt x="3930" y="11014"/>
                    </a:lnTo>
                    <a:lnTo>
                      <a:pt x="4059" y="9390"/>
                    </a:lnTo>
                    <a:lnTo>
                      <a:pt x="4207" y="7767"/>
                    </a:lnTo>
                    <a:lnTo>
                      <a:pt x="4373" y="6181"/>
                    </a:lnTo>
                    <a:lnTo>
                      <a:pt x="4539" y="4594"/>
                    </a:lnTo>
                    <a:lnTo>
                      <a:pt x="4742" y="3044"/>
                    </a:lnTo>
                    <a:lnTo>
                      <a:pt x="4945" y="1513"/>
                    </a:lnTo>
                    <a:lnTo>
                      <a:pt x="516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5375725" y="4808125"/>
                <a:ext cx="176225" cy="668750"/>
              </a:xfrm>
              <a:custGeom>
                <a:avLst/>
                <a:gdLst/>
                <a:ahLst/>
                <a:cxnLst/>
                <a:rect l="l" t="t" r="r" b="b"/>
                <a:pathLst>
                  <a:path w="7049" h="26750" extrusionOk="0">
                    <a:moveTo>
                      <a:pt x="1" y="1"/>
                    </a:moveTo>
                    <a:lnTo>
                      <a:pt x="278" y="738"/>
                    </a:lnTo>
                    <a:lnTo>
                      <a:pt x="573" y="1476"/>
                    </a:lnTo>
                    <a:lnTo>
                      <a:pt x="831" y="2214"/>
                    </a:lnTo>
                    <a:lnTo>
                      <a:pt x="1089" y="2989"/>
                    </a:lnTo>
                    <a:lnTo>
                      <a:pt x="1329" y="3764"/>
                    </a:lnTo>
                    <a:lnTo>
                      <a:pt x="1551" y="4539"/>
                    </a:lnTo>
                    <a:lnTo>
                      <a:pt x="1772" y="5332"/>
                    </a:lnTo>
                    <a:lnTo>
                      <a:pt x="1975" y="6144"/>
                    </a:lnTo>
                    <a:lnTo>
                      <a:pt x="2159" y="6955"/>
                    </a:lnTo>
                    <a:lnTo>
                      <a:pt x="2344" y="7786"/>
                    </a:lnTo>
                    <a:lnTo>
                      <a:pt x="2510" y="8616"/>
                    </a:lnTo>
                    <a:lnTo>
                      <a:pt x="2657" y="9446"/>
                    </a:lnTo>
                    <a:lnTo>
                      <a:pt x="2787" y="10294"/>
                    </a:lnTo>
                    <a:lnTo>
                      <a:pt x="2916" y="11143"/>
                    </a:lnTo>
                    <a:lnTo>
                      <a:pt x="3026" y="11992"/>
                    </a:lnTo>
                    <a:lnTo>
                      <a:pt x="3137" y="12859"/>
                    </a:lnTo>
                    <a:lnTo>
                      <a:pt x="3211" y="13726"/>
                    </a:lnTo>
                    <a:lnTo>
                      <a:pt x="3303" y="14593"/>
                    </a:lnTo>
                    <a:lnTo>
                      <a:pt x="3358" y="15460"/>
                    </a:lnTo>
                    <a:lnTo>
                      <a:pt x="3414" y="16327"/>
                    </a:lnTo>
                    <a:lnTo>
                      <a:pt x="3451" y="17212"/>
                    </a:lnTo>
                    <a:lnTo>
                      <a:pt x="3469" y="18079"/>
                    </a:lnTo>
                    <a:lnTo>
                      <a:pt x="3488" y="18965"/>
                    </a:lnTo>
                    <a:lnTo>
                      <a:pt x="3469" y="19832"/>
                    </a:lnTo>
                    <a:lnTo>
                      <a:pt x="3469" y="20718"/>
                    </a:lnTo>
                    <a:lnTo>
                      <a:pt x="3432" y="21585"/>
                    </a:lnTo>
                    <a:lnTo>
                      <a:pt x="3395" y="22452"/>
                    </a:lnTo>
                    <a:lnTo>
                      <a:pt x="3340" y="23319"/>
                    </a:lnTo>
                    <a:lnTo>
                      <a:pt x="3285" y="24186"/>
                    </a:lnTo>
                    <a:lnTo>
                      <a:pt x="3211" y="25053"/>
                    </a:lnTo>
                    <a:lnTo>
                      <a:pt x="3119" y="25901"/>
                    </a:lnTo>
                    <a:lnTo>
                      <a:pt x="3008" y="26750"/>
                    </a:lnTo>
                    <a:lnTo>
                      <a:pt x="7048" y="26750"/>
                    </a:lnTo>
                    <a:lnTo>
                      <a:pt x="7030" y="25403"/>
                    </a:lnTo>
                    <a:lnTo>
                      <a:pt x="6974" y="24075"/>
                    </a:lnTo>
                    <a:lnTo>
                      <a:pt x="6919" y="22728"/>
                    </a:lnTo>
                    <a:lnTo>
                      <a:pt x="6845" y="21400"/>
                    </a:lnTo>
                    <a:lnTo>
                      <a:pt x="6734" y="20053"/>
                    </a:lnTo>
                    <a:lnTo>
                      <a:pt x="6605" y="18725"/>
                    </a:lnTo>
                    <a:lnTo>
                      <a:pt x="6458" y="17397"/>
                    </a:lnTo>
                    <a:lnTo>
                      <a:pt x="6255" y="16069"/>
                    </a:lnTo>
                    <a:lnTo>
                      <a:pt x="6089" y="14980"/>
                    </a:lnTo>
                    <a:lnTo>
                      <a:pt x="5886" y="13910"/>
                    </a:lnTo>
                    <a:lnTo>
                      <a:pt x="5646" y="12840"/>
                    </a:lnTo>
                    <a:lnTo>
                      <a:pt x="5406" y="11789"/>
                    </a:lnTo>
                    <a:lnTo>
                      <a:pt x="5111" y="10737"/>
                    </a:lnTo>
                    <a:lnTo>
                      <a:pt x="4816" y="9686"/>
                    </a:lnTo>
                    <a:lnTo>
                      <a:pt x="4465" y="8653"/>
                    </a:lnTo>
                    <a:lnTo>
                      <a:pt x="4096" y="7620"/>
                    </a:lnTo>
                    <a:lnTo>
                      <a:pt x="3709" y="6605"/>
                    </a:lnTo>
                    <a:lnTo>
                      <a:pt x="3285" y="5609"/>
                    </a:lnTo>
                    <a:lnTo>
                      <a:pt x="2823" y="4631"/>
                    </a:lnTo>
                    <a:lnTo>
                      <a:pt x="2325" y="3672"/>
                    </a:lnTo>
                    <a:lnTo>
                      <a:pt x="1790" y="2712"/>
                    </a:lnTo>
                    <a:lnTo>
                      <a:pt x="1237" y="1790"/>
                    </a:lnTo>
                    <a:lnTo>
                      <a:pt x="628" y="886"/>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5578675" y="5041950"/>
                <a:ext cx="70575" cy="434925"/>
              </a:xfrm>
              <a:custGeom>
                <a:avLst/>
                <a:gdLst/>
                <a:ahLst/>
                <a:cxnLst/>
                <a:rect l="l" t="t" r="r" b="b"/>
                <a:pathLst>
                  <a:path w="2823" h="17397" extrusionOk="0">
                    <a:moveTo>
                      <a:pt x="2823" y="1"/>
                    </a:moveTo>
                    <a:lnTo>
                      <a:pt x="0" y="17397"/>
                    </a:lnTo>
                    <a:lnTo>
                      <a:pt x="1254" y="17397"/>
                    </a:lnTo>
                    <a:lnTo>
                      <a:pt x="1365" y="15220"/>
                    </a:lnTo>
                    <a:lnTo>
                      <a:pt x="1513" y="13043"/>
                    </a:lnTo>
                    <a:lnTo>
                      <a:pt x="1679" y="10866"/>
                    </a:lnTo>
                    <a:lnTo>
                      <a:pt x="1863" y="8690"/>
                    </a:lnTo>
                    <a:lnTo>
                      <a:pt x="2066" y="6513"/>
                    </a:lnTo>
                    <a:lnTo>
                      <a:pt x="2306" y="4336"/>
                    </a:lnTo>
                    <a:lnTo>
                      <a:pt x="2546" y="2159"/>
                    </a:lnTo>
                    <a:lnTo>
                      <a:pt x="282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5629850" y="5081625"/>
                <a:ext cx="185425" cy="395250"/>
              </a:xfrm>
              <a:custGeom>
                <a:avLst/>
                <a:gdLst/>
                <a:ahLst/>
                <a:cxnLst/>
                <a:rect l="l" t="t" r="r" b="b"/>
                <a:pathLst>
                  <a:path w="7417" h="15810" extrusionOk="0">
                    <a:moveTo>
                      <a:pt x="7417" y="0"/>
                    </a:moveTo>
                    <a:lnTo>
                      <a:pt x="6974" y="590"/>
                    </a:lnTo>
                    <a:lnTo>
                      <a:pt x="6365" y="1439"/>
                    </a:lnTo>
                    <a:lnTo>
                      <a:pt x="5775" y="2325"/>
                    </a:lnTo>
                    <a:lnTo>
                      <a:pt x="5221" y="3210"/>
                    </a:lnTo>
                    <a:lnTo>
                      <a:pt x="4686" y="4114"/>
                    </a:lnTo>
                    <a:lnTo>
                      <a:pt x="4152" y="5036"/>
                    </a:lnTo>
                    <a:lnTo>
                      <a:pt x="3672" y="5959"/>
                    </a:lnTo>
                    <a:lnTo>
                      <a:pt x="3192" y="6900"/>
                    </a:lnTo>
                    <a:lnTo>
                      <a:pt x="2749" y="7859"/>
                    </a:lnTo>
                    <a:lnTo>
                      <a:pt x="2307" y="8818"/>
                    </a:lnTo>
                    <a:lnTo>
                      <a:pt x="1919" y="9796"/>
                    </a:lnTo>
                    <a:lnTo>
                      <a:pt x="1532" y="10774"/>
                    </a:lnTo>
                    <a:lnTo>
                      <a:pt x="1181" y="11770"/>
                    </a:lnTo>
                    <a:lnTo>
                      <a:pt x="849" y="12766"/>
                    </a:lnTo>
                    <a:lnTo>
                      <a:pt x="536" y="13781"/>
                    </a:lnTo>
                    <a:lnTo>
                      <a:pt x="259" y="14795"/>
                    </a:lnTo>
                    <a:lnTo>
                      <a:pt x="1" y="15810"/>
                    </a:lnTo>
                    <a:lnTo>
                      <a:pt x="3063" y="15810"/>
                    </a:lnTo>
                    <a:lnTo>
                      <a:pt x="3211" y="14869"/>
                    </a:lnTo>
                    <a:lnTo>
                      <a:pt x="3358" y="13928"/>
                    </a:lnTo>
                    <a:lnTo>
                      <a:pt x="3524" y="12987"/>
                    </a:lnTo>
                    <a:lnTo>
                      <a:pt x="3709" y="12047"/>
                    </a:lnTo>
                    <a:lnTo>
                      <a:pt x="3912" y="11106"/>
                    </a:lnTo>
                    <a:lnTo>
                      <a:pt x="4115" y="10165"/>
                    </a:lnTo>
                    <a:lnTo>
                      <a:pt x="4336" y="9243"/>
                    </a:lnTo>
                    <a:lnTo>
                      <a:pt x="4576" y="8320"/>
                    </a:lnTo>
                    <a:lnTo>
                      <a:pt x="4834" y="7398"/>
                    </a:lnTo>
                    <a:lnTo>
                      <a:pt x="5092" y="6475"/>
                    </a:lnTo>
                    <a:lnTo>
                      <a:pt x="5369" y="5553"/>
                    </a:lnTo>
                    <a:lnTo>
                      <a:pt x="5664" y="4649"/>
                    </a:lnTo>
                    <a:lnTo>
                      <a:pt x="5978" y="3745"/>
                    </a:lnTo>
                    <a:lnTo>
                      <a:pt x="6291" y="2841"/>
                    </a:lnTo>
                    <a:lnTo>
                      <a:pt x="6624" y="1956"/>
                    </a:lnTo>
                    <a:lnTo>
                      <a:pt x="6974" y="1052"/>
                    </a:lnTo>
                    <a:lnTo>
                      <a:pt x="741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 name="Google Shape;53;p2"/>
            <p:cNvGrpSpPr/>
            <p:nvPr/>
          </p:nvGrpSpPr>
          <p:grpSpPr>
            <a:xfrm>
              <a:off x="4591625" y="4327950"/>
              <a:ext cx="4552475" cy="860150"/>
              <a:chOff x="1262800" y="4616725"/>
              <a:chExt cx="4552475" cy="860150"/>
            </a:xfrm>
          </p:grpSpPr>
          <p:sp>
            <p:nvSpPr>
              <p:cNvPr id="54" name="Google Shape;54;p2"/>
              <p:cNvSpPr/>
              <p:nvPr/>
            </p:nvSpPr>
            <p:spPr>
              <a:xfrm>
                <a:off x="1413150" y="5126825"/>
                <a:ext cx="65050" cy="350050"/>
              </a:xfrm>
              <a:custGeom>
                <a:avLst/>
                <a:gdLst/>
                <a:ahLst/>
                <a:cxnLst/>
                <a:rect l="l" t="t" r="r" b="b"/>
                <a:pathLst>
                  <a:path w="2602" h="14002" extrusionOk="0">
                    <a:moveTo>
                      <a:pt x="2601" y="0"/>
                    </a:moveTo>
                    <a:lnTo>
                      <a:pt x="2343" y="849"/>
                    </a:lnTo>
                    <a:lnTo>
                      <a:pt x="2085" y="1697"/>
                    </a:lnTo>
                    <a:lnTo>
                      <a:pt x="1845" y="2546"/>
                    </a:lnTo>
                    <a:lnTo>
                      <a:pt x="1623" y="3413"/>
                    </a:lnTo>
                    <a:lnTo>
                      <a:pt x="1402" y="4280"/>
                    </a:lnTo>
                    <a:lnTo>
                      <a:pt x="1199" y="5147"/>
                    </a:lnTo>
                    <a:lnTo>
                      <a:pt x="1015" y="6014"/>
                    </a:lnTo>
                    <a:lnTo>
                      <a:pt x="849" y="6900"/>
                    </a:lnTo>
                    <a:lnTo>
                      <a:pt x="701" y="7785"/>
                    </a:lnTo>
                    <a:lnTo>
                      <a:pt x="553" y="8671"/>
                    </a:lnTo>
                    <a:lnTo>
                      <a:pt x="424" y="9556"/>
                    </a:lnTo>
                    <a:lnTo>
                      <a:pt x="314" y="10442"/>
                    </a:lnTo>
                    <a:lnTo>
                      <a:pt x="221" y="11327"/>
                    </a:lnTo>
                    <a:lnTo>
                      <a:pt x="129" y="12213"/>
                    </a:lnTo>
                    <a:lnTo>
                      <a:pt x="55" y="13117"/>
                    </a:lnTo>
                    <a:lnTo>
                      <a:pt x="0" y="14002"/>
                    </a:lnTo>
                    <a:lnTo>
                      <a:pt x="701" y="14002"/>
                    </a:lnTo>
                    <a:lnTo>
                      <a:pt x="701" y="13117"/>
                    </a:lnTo>
                    <a:lnTo>
                      <a:pt x="719" y="12231"/>
                    </a:lnTo>
                    <a:lnTo>
                      <a:pt x="756" y="11346"/>
                    </a:lnTo>
                    <a:lnTo>
                      <a:pt x="793" y="10460"/>
                    </a:lnTo>
                    <a:lnTo>
                      <a:pt x="867" y="9575"/>
                    </a:lnTo>
                    <a:lnTo>
                      <a:pt x="941" y="8689"/>
                    </a:lnTo>
                    <a:lnTo>
                      <a:pt x="1033" y="7804"/>
                    </a:lnTo>
                    <a:lnTo>
                      <a:pt x="1144" y="6936"/>
                    </a:lnTo>
                    <a:lnTo>
                      <a:pt x="1273" y="6051"/>
                    </a:lnTo>
                    <a:lnTo>
                      <a:pt x="1420" y="5184"/>
                    </a:lnTo>
                    <a:lnTo>
                      <a:pt x="1568" y="4317"/>
                    </a:lnTo>
                    <a:lnTo>
                      <a:pt x="1753" y="3431"/>
                    </a:lnTo>
                    <a:lnTo>
                      <a:pt x="1937" y="2564"/>
                    </a:lnTo>
                    <a:lnTo>
                      <a:pt x="2140" y="1716"/>
                    </a:lnTo>
                    <a:lnTo>
                      <a:pt x="2361" y="849"/>
                    </a:lnTo>
                    <a:lnTo>
                      <a:pt x="26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1504450" y="5271625"/>
                <a:ext cx="59050" cy="205250"/>
              </a:xfrm>
              <a:custGeom>
                <a:avLst/>
                <a:gdLst/>
                <a:ahLst/>
                <a:cxnLst/>
                <a:rect l="l" t="t" r="r" b="b"/>
                <a:pathLst>
                  <a:path w="2362" h="8210" extrusionOk="0">
                    <a:moveTo>
                      <a:pt x="2362" y="1"/>
                    </a:moveTo>
                    <a:lnTo>
                      <a:pt x="1200" y="4096"/>
                    </a:lnTo>
                    <a:lnTo>
                      <a:pt x="1" y="8210"/>
                    </a:lnTo>
                    <a:lnTo>
                      <a:pt x="1384" y="8210"/>
                    </a:lnTo>
                    <a:lnTo>
                      <a:pt x="1716" y="6088"/>
                    </a:lnTo>
                    <a:lnTo>
                      <a:pt x="1845" y="5037"/>
                    </a:lnTo>
                    <a:lnTo>
                      <a:pt x="1975" y="4004"/>
                    </a:lnTo>
                    <a:lnTo>
                      <a:pt x="2104" y="2971"/>
                    </a:lnTo>
                    <a:lnTo>
                      <a:pt x="2196" y="1956"/>
                    </a:lnTo>
                    <a:lnTo>
                      <a:pt x="2288" y="978"/>
                    </a:lnTo>
                    <a:lnTo>
                      <a:pt x="236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3274975" y="4808125"/>
                <a:ext cx="176225" cy="668750"/>
              </a:xfrm>
              <a:custGeom>
                <a:avLst/>
                <a:gdLst/>
                <a:ahLst/>
                <a:cxnLst/>
                <a:rect l="l" t="t" r="r" b="b"/>
                <a:pathLst>
                  <a:path w="7049" h="26750" extrusionOk="0">
                    <a:moveTo>
                      <a:pt x="1" y="1"/>
                    </a:moveTo>
                    <a:lnTo>
                      <a:pt x="278" y="738"/>
                    </a:lnTo>
                    <a:lnTo>
                      <a:pt x="554" y="1476"/>
                    </a:lnTo>
                    <a:lnTo>
                      <a:pt x="831" y="2214"/>
                    </a:lnTo>
                    <a:lnTo>
                      <a:pt x="1089" y="2989"/>
                    </a:lnTo>
                    <a:lnTo>
                      <a:pt x="1329" y="3764"/>
                    </a:lnTo>
                    <a:lnTo>
                      <a:pt x="1551" y="4539"/>
                    </a:lnTo>
                    <a:lnTo>
                      <a:pt x="1772" y="5332"/>
                    </a:lnTo>
                    <a:lnTo>
                      <a:pt x="1975" y="6144"/>
                    </a:lnTo>
                    <a:lnTo>
                      <a:pt x="2159" y="6955"/>
                    </a:lnTo>
                    <a:lnTo>
                      <a:pt x="2344" y="7786"/>
                    </a:lnTo>
                    <a:lnTo>
                      <a:pt x="2510" y="8616"/>
                    </a:lnTo>
                    <a:lnTo>
                      <a:pt x="2657" y="9446"/>
                    </a:lnTo>
                    <a:lnTo>
                      <a:pt x="2787" y="10294"/>
                    </a:lnTo>
                    <a:lnTo>
                      <a:pt x="2916" y="11143"/>
                    </a:lnTo>
                    <a:lnTo>
                      <a:pt x="3026" y="11992"/>
                    </a:lnTo>
                    <a:lnTo>
                      <a:pt x="3137" y="12859"/>
                    </a:lnTo>
                    <a:lnTo>
                      <a:pt x="3211" y="13726"/>
                    </a:lnTo>
                    <a:lnTo>
                      <a:pt x="3285" y="14593"/>
                    </a:lnTo>
                    <a:lnTo>
                      <a:pt x="3359" y="15460"/>
                    </a:lnTo>
                    <a:lnTo>
                      <a:pt x="3414" y="16327"/>
                    </a:lnTo>
                    <a:lnTo>
                      <a:pt x="3451" y="17212"/>
                    </a:lnTo>
                    <a:lnTo>
                      <a:pt x="3469" y="18079"/>
                    </a:lnTo>
                    <a:lnTo>
                      <a:pt x="3488" y="18965"/>
                    </a:lnTo>
                    <a:lnTo>
                      <a:pt x="3469" y="19832"/>
                    </a:lnTo>
                    <a:lnTo>
                      <a:pt x="3469" y="20718"/>
                    </a:lnTo>
                    <a:lnTo>
                      <a:pt x="3432" y="21585"/>
                    </a:lnTo>
                    <a:lnTo>
                      <a:pt x="3395" y="22452"/>
                    </a:lnTo>
                    <a:lnTo>
                      <a:pt x="3340" y="23319"/>
                    </a:lnTo>
                    <a:lnTo>
                      <a:pt x="3285" y="24186"/>
                    </a:lnTo>
                    <a:lnTo>
                      <a:pt x="3211" y="25053"/>
                    </a:lnTo>
                    <a:lnTo>
                      <a:pt x="3119" y="25901"/>
                    </a:lnTo>
                    <a:lnTo>
                      <a:pt x="3008" y="26750"/>
                    </a:lnTo>
                    <a:lnTo>
                      <a:pt x="7048" y="26750"/>
                    </a:lnTo>
                    <a:lnTo>
                      <a:pt x="7011" y="25422"/>
                    </a:lnTo>
                    <a:lnTo>
                      <a:pt x="6974" y="24075"/>
                    </a:lnTo>
                    <a:lnTo>
                      <a:pt x="6919" y="22728"/>
                    </a:lnTo>
                    <a:lnTo>
                      <a:pt x="6845" y="21400"/>
                    </a:lnTo>
                    <a:lnTo>
                      <a:pt x="6734" y="20053"/>
                    </a:lnTo>
                    <a:lnTo>
                      <a:pt x="6605" y="18725"/>
                    </a:lnTo>
                    <a:lnTo>
                      <a:pt x="6439" y="17397"/>
                    </a:lnTo>
                    <a:lnTo>
                      <a:pt x="6255" y="16069"/>
                    </a:lnTo>
                    <a:lnTo>
                      <a:pt x="6089" y="14980"/>
                    </a:lnTo>
                    <a:lnTo>
                      <a:pt x="5886" y="13910"/>
                    </a:lnTo>
                    <a:lnTo>
                      <a:pt x="5646" y="12840"/>
                    </a:lnTo>
                    <a:lnTo>
                      <a:pt x="5388" y="11789"/>
                    </a:lnTo>
                    <a:lnTo>
                      <a:pt x="5111" y="10737"/>
                    </a:lnTo>
                    <a:lnTo>
                      <a:pt x="4816" y="9686"/>
                    </a:lnTo>
                    <a:lnTo>
                      <a:pt x="4465" y="8653"/>
                    </a:lnTo>
                    <a:lnTo>
                      <a:pt x="4096" y="7620"/>
                    </a:lnTo>
                    <a:lnTo>
                      <a:pt x="3709" y="6605"/>
                    </a:lnTo>
                    <a:lnTo>
                      <a:pt x="3266" y="5609"/>
                    </a:lnTo>
                    <a:lnTo>
                      <a:pt x="2805" y="4631"/>
                    </a:lnTo>
                    <a:lnTo>
                      <a:pt x="2325" y="3672"/>
                    </a:lnTo>
                    <a:lnTo>
                      <a:pt x="1790" y="2712"/>
                    </a:lnTo>
                    <a:lnTo>
                      <a:pt x="1219" y="1790"/>
                    </a:lnTo>
                    <a:lnTo>
                      <a:pt x="628" y="886"/>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3477925" y="5041950"/>
                <a:ext cx="70575" cy="434925"/>
              </a:xfrm>
              <a:custGeom>
                <a:avLst/>
                <a:gdLst/>
                <a:ahLst/>
                <a:cxnLst/>
                <a:rect l="l" t="t" r="r" b="b"/>
                <a:pathLst>
                  <a:path w="2823" h="17397" extrusionOk="0">
                    <a:moveTo>
                      <a:pt x="2823" y="1"/>
                    </a:moveTo>
                    <a:lnTo>
                      <a:pt x="0" y="17397"/>
                    </a:lnTo>
                    <a:lnTo>
                      <a:pt x="1255" y="17397"/>
                    </a:lnTo>
                    <a:lnTo>
                      <a:pt x="1365" y="15220"/>
                    </a:lnTo>
                    <a:lnTo>
                      <a:pt x="1513" y="13043"/>
                    </a:lnTo>
                    <a:lnTo>
                      <a:pt x="1679" y="10866"/>
                    </a:lnTo>
                    <a:lnTo>
                      <a:pt x="1863" y="8690"/>
                    </a:lnTo>
                    <a:lnTo>
                      <a:pt x="2066" y="6513"/>
                    </a:lnTo>
                    <a:lnTo>
                      <a:pt x="2306" y="4336"/>
                    </a:lnTo>
                    <a:lnTo>
                      <a:pt x="2546" y="2159"/>
                    </a:lnTo>
                    <a:lnTo>
                      <a:pt x="282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3529100" y="5081625"/>
                <a:ext cx="184975" cy="395250"/>
              </a:xfrm>
              <a:custGeom>
                <a:avLst/>
                <a:gdLst/>
                <a:ahLst/>
                <a:cxnLst/>
                <a:rect l="l" t="t" r="r" b="b"/>
                <a:pathLst>
                  <a:path w="7399" h="15810" extrusionOk="0">
                    <a:moveTo>
                      <a:pt x="7398" y="0"/>
                    </a:moveTo>
                    <a:lnTo>
                      <a:pt x="6753" y="886"/>
                    </a:lnTo>
                    <a:lnTo>
                      <a:pt x="6144" y="1790"/>
                    </a:lnTo>
                    <a:lnTo>
                      <a:pt x="5535" y="2712"/>
                    </a:lnTo>
                    <a:lnTo>
                      <a:pt x="4963" y="3653"/>
                    </a:lnTo>
                    <a:lnTo>
                      <a:pt x="4410" y="4594"/>
                    </a:lnTo>
                    <a:lnTo>
                      <a:pt x="3875" y="5553"/>
                    </a:lnTo>
                    <a:lnTo>
                      <a:pt x="3377" y="6531"/>
                    </a:lnTo>
                    <a:lnTo>
                      <a:pt x="2897" y="7527"/>
                    </a:lnTo>
                    <a:lnTo>
                      <a:pt x="2436" y="8523"/>
                    </a:lnTo>
                    <a:lnTo>
                      <a:pt x="2012" y="9538"/>
                    </a:lnTo>
                    <a:lnTo>
                      <a:pt x="1606" y="10571"/>
                    </a:lnTo>
                    <a:lnTo>
                      <a:pt x="1237" y="11604"/>
                    </a:lnTo>
                    <a:lnTo>
                      <a:pt x="886" y="12637"/>
                    </a:lnTo>
                    <a:lnTo>
                      <a:pt x="554" y="13688"/>
                    </a:lnTo>
                    <a:lnTo>
                      <a:pt x="259" y="14758"/>
                    </a:lnTo>
                    <a:lnTo>
                      <a:pt x="1" y="15810"/>
                    </a:lnTo>
                    <a:lnTo>
                      <a:pt x="3063" y="15810"/>
                    </a:lnTo>
                    <a:lnTo>
                      <a:pt x="3211" y="14795"/>
                    </a:lnTo>
                    <a:lnTo>
                      <a:pt x="3377" y="13781"/>
                    </a:lnTo>
                    <a:lnTo>
                      <a:pt x="3561" y="12766"/>
                    </a:lnTo>
                    <a:lnTo>
                      <a:pt x="3764" y="11770"/>
                    </a:lnTo>
                    <a:lnTo>
                      <a:pt x="3986" y="10755"/>
                    </a:lnTo>
                    <a:lnTo>
                      <a:pt x="4207" y="9759"/>
                    </a:lnTo>
                    <a:lnTo>
                      <a:pt x="4465" y="8763"/>
                    </a:lnTo>
                    <a:lnTo>
                      <a:pt x="4723" y="7767"/>
                    </a:lnTo>
                    <a:lnTo>
                      <a:pt x="5000" y="6771"/>
                    </a:lnTo>
                    <a:lnTo>
                      <a:pt x="5295" y="5793"/>
                    </a:lnTo>
                    <a:lnTo>
                      <a:pt x="5609" y="4815"/>
                    </a:lnTo>
                    <a:lnTo>
                      <a:pt x="5941" y="3837"/>
                    </a:lnTo>
                    <a:lnTo>
                      <a:pt x="6291" y="2878"/>
                    </a:lnTo>
                    <a:lnTo>
                      <a:pt x="6642" y="1900"/>
                    </a:lnTo>
                    <a:lnTo>
                      <a:pt x="7011" y="941"/>
                    </a:lnTo>
                    <a:lnTo>
                      <a:pt x="739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3676225" y="5004125"/>
                <a:ext cx="182650" cy="472750"/>
              </a:xfrm>
              <a:custGeom>
                <a:avLst/>
                <a:gdLst/>
                <a:ahLst/>
                <a:cxnLst/>
                <a:rect l="l" t="t" r="r" b="b"/>
                <a:pathLst>
                  <a:path w="7306" h="18910" extrusionOk="0">
                    <a:moveTo>
                      <a:pt x="1" y="1"/>
                    </a:moveTo>
                    <a:lnTo>
                      <a:pt x="296" y="481"/>
                    </a:lnTo>
                    <a:lnTo>
                      <a:pt x="573" y="979"/>
                    </a:lnTo>
                    <a:lnTo>
                      <a:pt x="849" y="1495"/>
                    </a:lnTo>
                    <a:lnTo>
                      <a:pt x="1108" y="2012"/>
                    </a:lnTo>
                    <a:lnTo>
                      <a:pt x="1624" y="3063"/>
                    </a:lnTo>
                    <a:lnTo>
                      <a:pt x="2104" y="4170"/>
                    </a:lnTo>
                    <a:lnTo>
                      <a:pt x="2565" y="5295"/>
                    </a:lnTo>
                    <a:lnTo>
                      <a:pt x="2989" y="6458"/>
                    </a:lnTo>
                    <a:lnTo>
                      <a:pt x="3395" y="7638"/>
                    </a:lnTo>
                    <a:lnTo>
                      <a:pt x="3764" y="8837"/>
                    </a:lnTo>
                    <a:lnTo>
                      <a:pt x="4096" y="10073"/>
                    </a:lnTo>
                    <a:lnTo>
                      <a:pt x="4410" y="11309"/>
                    </a:lnTo>
                    <a:lnTo>
                      <a:pt x="4686" y="12564"/>
                    </a:lnTo>
                    <a:lnTo>
                      <a:pt x="4945" y="13837"/>
                    </a:lnTo>
                    <a:lnTo>
                      <a:pt x="5166" y="15091"/>
                    </a:lnTo>
                    <a:lnTo>
                      <a:pt x="5351" y="16364"/>
                    </a:lnTo>
                    <a:lnTo>
                      <a:pt x="5517" y="17637"/>
                    </a:lnTo>
                    <a:lnTo>
                      <a:pt x="5646" y="18910"/>
                    </a:lnTo>
                    <a:lnTo>
                      <a:pt x="7306" y="18910"/>
                    </a:lnTo>
                    <a:lnTo>
                      <a:pt x="7066" y="17176"/>
                    </a:lnTo>
                    <a:lnTo>
                      <a:pt x="6937" y="16309"/>
                    </a:lnTo>
                    <a:lnTo>
                      <a:pt x="6789" y="15442"/>
                    </a:lnTo>
                    <a:lnTo>
                      <a:pt x="6623" y="14575"/>
                    </a:lnTo>
                    <a:lnTo>
                      <a:pt x="6439" y="13708"/>
                    </a:lnTo>
                    <a:lnTo>
                      <a:pt x="6254" y="12841"/>
                    </a:lnTo>
                    <a:lnTo>
                      <a:pt x="6052" y="11992"/>
                    </a:lnTo>
                    <a:lnTo>
                      <a:pt x="5830" y="11180"/>
                    </a:lnTo>
                    <a:lnTo>
                      <a:pt x="5590" y="10350"/>
                    </a:lnTo>
                    <a:lnTo>
                      <a:pt x="5332" y="9538"/>
                    </a:lnTo>
                    <a:lnTo>
                      <a:pt x="5055" y="8745"/>
                    </a:lnTo>
                    <a:lnTo>
                      <a:pt x="4760" y="7952"/>
                    </a:lnTo>
                    <a:lnTo>
                      <a:pt x="4447" y="7159"/>
                    </a:lnTo>
                    <a:lnTo>
                      <a:pt x="4096" y="6384"/>
                    </a:lnTo>
                    <a:lnTo>
                      <a:pt x="3746" y="5609"/>
                    </a:lnTo>
                    <a:lnTo>
                      <a:pt x="3358" y="4853"/>
                    </a:lnTo>
                    <a:lnTo>
                      <a:pt x="2952" y="4115"/>
                    </a:lnTo>
                    <a:lnTo>
                      <a:pt x="2528" y="3377"/>
                    </a:lnTo>
                    <a:lnTo>
                      <a:pt x="2067" y="2676"/>
                    </a:lnTo>
                    <a:lnTo>
                      <a:pt x="1587" y="1975"/>
                    </a:lnTo>
                    <a:lnTo>
                      <a:pt x="1089" y="1292"/>
                    </a:lnTo>
                    <a:lnTo>
                      <a:pt x="554" y="647"/>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2913400" y="4695600"/>
                <a:ext cx="286425" cy="781275"/>
              </a:xfrm>
              <a:custGeom>
                <a:avLst/>
                <a:gdLst/>
                <a:ahLst/>
                <a:cxnLst/>
                <a:rect l="l" t="t" r="r" b="b"/>
                <a:pathLst>
                  <a:path w="11457" h="31251" extrusionOk="0">
                    <a:moveTo>
                      <a:pt x="8487" y="0"/>
                    </a:moveTo>
                    <a:lnTo>
                      <a:pt x="7860" y="1716"/>
                    </a:lnTo>
                    <a:lnTo>
                      <a:pt x="7269" y="3450"/>
                    </a:lnTo>
                    <a:lnTo>
                      <a:pt x="6716" y="5203"/>
                    </a:lnTo>
                    <a:lnTo>
                      <a:pt x="6199" y="6955"/>
                    </a:lnTo>
                    <a:lnTo>
                      <a:pt x="5738" y="8726"/>
                    </a:lnTo>
                    <a:lnTo>
                      <a:pt x="5314" y="10497"/>
                    </a:lnTo>
                    <a:lnTo>
                      <a:pt x="4926" y="12287"/>
                    </a:lnTo>
                    <a:lnTo>
                      <a:pt x="4576" y="14094"/>
                    </a:lnTo>
                    <a:lnTo>
                      <a:pt x="4262" y="15902"/>
                    </a:lnTo>
                    <a:lnTo>
                      <a:pt x="4004" y="17710"/>
                    </a:lnTo>
                    <a:lnTo>
                      <a:pt x="3783" y="19518"/>
                    </a:lnTo>
                    <a:lnTo>
                      <a:pt x="3598" y="21344"/>
                    </a:lnTo>
                    <a:lnTo>
                      <a:pt x="3451" y="23171"/>
                    </a:lnTo>
                    <a:lnTo>
                      <a:pt x="3358" y="24997"/>
                    </a:lnTo>
                    <a:lnTo>
                      <a:pt x="3285" y="26824"/>
                    </a:lnTo>
                    <a:lnTo>
                      <a:pt x="3266" y="28668"/>
                    </a:lnTo>
                    <a:lnTo>
                      <a:pt x="1" y="23466"/>
                    </a:lnTo>
                    <a:lnTo>
                      <a:pt x="1" y="23466"/>
                    </a:lnTo>
                    <a:lnTo>
                      <a:pt x="204" y="23872"/>
                    </a:lnTo>
                    <a:lnTo>
                      <a:pt x="388" y="24278"/>
                    </a:lnTo>
                    <a:lnTo>
                      <a:pt x="776" y="25145"/>
                    </a:lnTo>
                    <a:lnTo>
                      <a:pt x="1126" y="26086"/>
                    </a:lnTo>
                    <a:lnTo>
                      <a:pt x="1477" y="27045"/>
                    </a:lnTo>
                    <a:lnTo>
                      <a:pt x="1790" y="28060"/>
                    </a:lnTo>
                    <a:lnTo>
                      <a:pt x="2104" y="29111"/>
                    </a:lnTo>
                    <a:lnTo>
                      <a:pt x="2381" y="30181"/>
                    </a:lnTo>
                    <a:lnTo>
                      <a:pt x="2639" y="31251"/>
                    </a:lnTo>
                    <a:lnTo>
                      <a:pt x="8524" y="31251"/>
                    </a:lnTo>
                    <a:lnTo>
                      <a:pt x="8561" y="30144"/>
                    </a:lnTo>
                    <a:lnTo>
                      <a:pt x="8598" y="29037"/>
                    </a:lnTo>
                    <a:lnTo>
                      <a:pt x="8671" y="27912"/>
                    </a:lnTo>
                    <a:lnTo>
                      <a:pt x="8764" y="26805"/>
                    </a:lnTo>
                    <a:lnTo>
                      <a:pt x="8874" y="25698"/>
                    </a:lnTo>
                    <a:lnTo>
                      <a:pt x="9003" y="24591"/>
                    </a:lnTo>
                    <a:lnTo>
                      <a:pt x="9169" y="23503"/>
                    </a:lnTo>
                    <a:lnTo>
                      <a:pt x="9335" y="22396"/>
                    </a:lnTo>
                    <a:lnTo>
                      <a:pt x="9520" y="21308"/>
                    </a:lnTo>
                    <a:lnTo>
                      <a:pt x="9741" y="20201"/>
                    </a:lnTo>
                    <a:lnTo>
                      <a:pt x="9981" y="19131"/>
                    </a:lnTo>
                    <a:lnTo>
                      <a:pt x="10239" y="18042"/>
                    </a:lnTo>
                    <a:lnTo>
                      <a:pt x="10516" y="16954"/>
                    </a:lnTo>
                    <a:lnTo>
                      <a:pt x="10811" y="15884"/>
                    </a:lnTo>
                    <a:lnTo>
                      <a:pt x="11125" y="14814"/>
                    </a:lnTo>
                    <a:lnTo>
                      <a:pt x="11457" y="13762"/>
                    </a:lnTo>
                    <a:lnTo>
                      <a:pt x="11070" y="14519"/>
                    </a:lnTo>
                    <a:lnTo>
                      <a:pt x="10701" y="15275"/>
                    </a:lnTo>
                    <a:lnTo>
                      <a:pt x="10350" y="16031"/>
                    </a:lnTo>
                    <a:lnTo>
                      <a:pt x="10000" y="16806"/>
                    </a:lnTo>
                    <a:lnTo>
                      <a:pt x="9649" y="17581"/>
                    </a:lnTo>
                    <a:lnTo>
                      <a:pt x="9317" y="18356"/>
                    </a:lnTo>
                    <a:lnTo>
                      <a:pt x="9003" y="19149"/>
                    </a:lnTo>
                    <a:lnTo>
                      <a:pt x="8690" y="19924"/>
                    </a:lnTo>
                    <a:lnTo>
                      <a:pt x="8395" y="20717"/>
                    </a:lnTo>
                    <a:lnTo>
                      <a:pt x="8099" y="21511"/>
                    </a:lnTo>
                    <a:lnTo>
                      <a:pt x="7823" y="22304"/>
                    </a:lnTo>
                    <a:lnTo>
                      <a:pt x="7564" y="23115"/>
                    </a:lnTo>
                    <a:lnTo>
                      <a:pt x="7306" y="23927"/>
                    </a:lnTo>
                    <a:lnTo>
                      <a:pt x="7066" y="24739"/>
                    </a:lnTo>
                    <a:lnTo>
                      <a:pt x="6845" y="25551"/>
                    </a:lnTo>
                    <a:lnTo>
                      <a:pt x="6624" y="26362"/>
                    </a:lnTo>
                    <a:lnTo>
                      <a:pt x="6550" y="24702"/>
                    </a:lnTo>
                    <a:lnTo>
                      <a:pt x="6513" y="23060"/>
                    </a:lnTo>
                    <a:lnTo>
                      <a:pt x="6476" y="21400"/>
                    </a:lnTo>
                    <a:lnTo>
                      <a:pt x="6495" y="19740"/>
                    </a:lnTo>
                    <a:lnTo>
                      <a:pt x="6513" y="18079"/>
                    </a:lnTo>
                    <a:lnTo>
                      <a:pt x="6568" y="16419"/>
                    </a:lnTo>
                    <a:lnTo>
                      <a:pt x="6661" y="14777"/>
                    </a:lnTo>
                    <a:lnTo>
                      <a:pt x="6753" y="13117"/>
                    </a:lnTo>
                    <a:lnTo>
                      <a:pt x="6882" y="11475"/>
                    </a:lnTo>
                    <a:lnTo>
                      <a:pt x="7048" y="9815"/>
                    </a:lnTo>
                    <a:lnTo>
                      <a:pt x="7214" y="8173"/>
                    </a:lnTo>
                    <a:lnTo>
                      <a:pt x="7417" y="6531"/>
                    </a:lnTo>
                    <a:lnTo>
                      <a:pt x="7657" y="4889"/>
                    </a:lnTo>
                    <a:lnTo>
                      <a:pt x="7897" y="3247"/>
                    </a:lnTo>
                    <a:lnTo>
                      <a:pt x="8173" y="1624"/>
                    </a:lnTo>
                    <a:lnTo>
                      <a:pt x="848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3135250" y="5282225"/>
                <a:ext cx="44300" cy="194650"/>
              </a:xfrm>
              <a:custGeom>
                <a:avLst/>
                <a:gdLst/>
                <a:ahLst/>
                <a:cxnLst/>
                <a:rect l="l" t="t" r="r" b="b"/>
                <a:pathLst>
                  <a:path w="1772" h="7786" extrusionOk="0">
                    <a:moveTo>
                      <a:pt x="1771" y="1"/>
                    </a:moveTo>
                    <a:lnTo>
                      <a:pt x="0" y="7786"/>
                    </a:lnTo>
                    <a:lnTo>
                      <a:pt x="960" y="7786"/>
                    </a:lnTo>
                    <a:lnTo>
                      <a:pt x="1126" y="5720"/>
                    </a:lnTo>
                    <a:lnTo>
                      <a:pt x="1329" y="3709"/>
                    </a:lnTo>
                    <a:lnTo>
                      <a:pt x="1531" y="1790"/>
                    </a:lnTo>
                    <a:lnTo>
                      <a:pt x="177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3881450" y="4722800"/>
                <a:ext cx="1014675" cy="754075"/>
              </a:xfrm>
              <a:custGeom>
                <a:avLst/>
                <a:gdLst/>
                <a:ahLst/>
                <a:cxnLst/>
                <a:rect l="l" t="t" r="r" b="b"/>
                <a:pathLst>
                  <a:path w="40587" h="30163" extrusionOk="0">
                    <a:moveTo>
                      <a:pt x="7841" y="10682"/>
                    </a:moveTo>
                    <a:lnTo>
                      <a:pt x="8247" y="11586"/>
                    </a:lnTo>
                    <a:lnTo>
                      <a:pt x="8616" y="12508"/>
                    </a:lnTo>
                    <a:lnTo>
                      <a:pt x="8967" y="13431"/>
                    </a:lnTo>
                    <a:lnTo>
                      <a:pt x="9299" y="14353"/>
                    </a:lnTo>
                    <a:lnTo>
                      <a:pt x="9594" y="15294"/>
                    </a:lnTo>
                    <a:lnTo>
                      <a:pt x="9871" y="16253"/>
                    </a:lnTo>
                    <a:lnTo>
                      <a:pt x="10110" y="17213"/>
                    </a:lnTo>
                    <a:lnTo>
                      <a:pt x="10332" y="18172"/>
                    </a:lnTo>
                    <a:lnTo>
                      <a:pt x="10516" y="19131"/>
                    </a:lnTo>
                    <a:lnTo>
                      <a:pt x="10682" y="20109"/>
                    </a:lnTo>
                    <a:lnTo>
                      <a:pt x="10811" y="21087"/>
                    </a:lnTo>
                    <a:lnTo>
                      <a:pt x="10922" y="22083"/>
                    </a:lnTo>
                    <a:lnTo>
                      <a:pt x="11014" y="23061"/>
                    </a:lnTo>
                    <a:lnTo>
                      <a:pt x="11070" y="24038"/>
                    </a:lnTo>
                    <a:lnTo>
                      <a:pt x="11088" y="25034"/>
                    </a:lnTo>
                    <a:lnTo>
                      <a:pt x="11088" y="26031"/>
                    </a:lnTo>
                    <a:lnTo>
                      <a:pt x="10904" y="25440"/>
                    </a:lnTo>
                    <a:lnTo>
                      <a:pt x="10701" y="24868"/>
                    </a:lnTo>
                    <a:lnTo>
                      <a:pt x="10479" y="24297"/>
                    </a:lnTo>
                    <a:lnTo>
                      <a:pt x="10239" y="23743"/>
                    </a:lnTo>
                    <a:lnTo>
                      <a:pt x="9981" y="23190"/>
                    </a:lnTo>
                    <a:lnTo>
                      <a:pt x="9704" y="22655"/>
                    </a:lnTo>
                    <a:lnTo>
                      <a:pt x="9409" y="22120"/>
                    </a:lnTo>
                    <a:lnTo>
                      <a:pt x="9096" y="21585"/>
                    </a:lnTo>
                    <a:lnTo>
                      <a:pt x="8764" y="21068"/>
                    </a:lnTo>
                    <a:lnTo>
                      <a:pt x="8432" y="20570"/>
                    </a:lnTo>
                    <a:lnTo>
                      <a:pt x="8081" y="20072"/>
                    </a:lnTo>
                    <a:lnTo>
                      <a:pt x="7712" y="19592"/>
                    </a:lnTo>
                    <a:lnTo>
                      <a:pt x="7325" y="19113"/>
                    </a:lnTo>
                    <a:lnTo>
                      <a:pt x="6919" y="18652"/>
                    </a:lnTo>
                    <a:lnTo>
                      <a:pt x="6495" y="18209"/>
                    </a:lnTo>
                    <a:lnTo>
                      <a:pt x="6070" y="17784"/>
                    </a:lnTo>
                    <a:lnTo>
                      <a:pt x="6255" y="16862"/>
                    </a:lnTo>
                    <a:lnTo>
                      <a:pt x="6439" y="15958"/>
                    </a:lnTo>
                    <a:lnTo>
                      <a:pt x="6642" y="15054"/>
                    </a:lnTo>
                    <a:lnTo>
                      <a:pt x="6864" y="14169"/>
                    </a:lnTo>
                    <a:lnTo>
                      <a:pt x="7085" y="13283"/>
                    </a:lnTo>
                    <a:lnTo>
                      <a:pt x="7325" y="12398"/>
                    </a:lnTo>
                    <a:lnTo>
                      <a:pt x="7583" y="11531"/>
                    </a:lnTo>
                    <a:lnTo>
                      <a:pt x="7841" y="10682"/>
                    </a:lnTo>
                    <a:close/>
                    <a:moveTo>
                      <a:pt x="17250" y="1"/>
                    </a:moveTo>
                    <a:lnTo>
                      <a:pt x="17822" y="978"/>
                    </a:lnTo>
                    <a:lnTo>
                      <a:pt x="18393" y="1956"/>
                    </a:lnTo>
                    <a:lnTo>
                      <a:pt x="18947" y="2952"/>
                    </a:lnTo>
                    <a:lnTo>
                      <a:pt x="19482" y="3949"/>
                    </a:lnTo>
                    <a:lnTo>
                      <a:pt x="19998" y="4945"/>
                    </a:lnTo>
                    <a:lnTo>
                      <a:pt x="20515" y="5959"/>
                    </a:lnTo>
                    <a:lnTo>
                      <a:pt x="21013" y="6974"/>
                    </a:lnTo>
                    <a:lnTo>
                      <a:pt x="21511" y="7989"/>
                    </a:lnTo>
                    <a:lnTo>
                      <a:pt x="21972" y="9003"/>
                    </a:lnTo>
                    <a:lnTo>
                      <a:pt x="22452" y="10036"/>
                    </a:lnTo>
                    <a:lnTo>
                      <a:pt x="22895" y="11069"/>
                    </a:lnTo>
                    <a:lnTo>
                      <a:pt x="23337" y="12121"/>
                    </a:lnTo>
                    <a:lnTo>
                      <a:pt x="23762" y="13154"/>
                    </a:lnTo>
                    <a:lnTo>
                      <a:pt x="24186" y="14206"/>
                    </a:lnTo>
                    <a:lnTo>
                      <a:pt x="24592" y="15276"/>
                    </a:lnTo>
                    <a:lnTo>
                      <a:pt x="24979" y="16327"/>
                    </a:lnTo>
                    <a:lnTo>
                      <a:pt x="24721" y="17268"/>
                    </a:lnTo>
                    <a:lnTo>
                      <a:pt x="24463" y="18227"/>
                    </a:lnTo>
                    <a:lnTo>
                      <a:pt x="24002" y="20146"/>
                    </a:lnTo>
                    <a:lnTo>
                      <a:pt x="23559" y="22064"/>
                    </a:lnTo>
                    <a:lnTo>
                      <a:pt x="23153" y="24001"/>
                    </a:lnTo>
                    <a:lnTo>
                      <a:pt x="22563" y="23393"/>
                    </a:lnTo>
                    <a:lnTo>
                      <a:pt x="22766" y="22747"/>
                    </a:lnTo>
                    <a:lnTo>
                      <a:pt x="22987" y="22101"/>
                    </a:lnTo>
                    <a:lnTo>
                      <a:pt x="23208" y="21456"/>
                    </a:lnTo>
                    <a:lnTo>
                      <a:pt x="23448" y="20810"/>
                    </a:lnTo>
                    <a:lnTo>
                      <a:pt x="23098" y="21345"/>
                    </a:lnTo>
                    <a:lnTo>
                      <a:pt x="22766" y="21880"/>
                    </a:lnTo>
                    <a:lnTo>
                      <a:pt x="22434" y="22415"/>
                    </a:lnTo>
                    <a:lnTo>
                      <a:pt x="22120" y="22968"/>
                    </a:lnTo>
                    <a:lnTo>
                      <a:pt x="21677" y="22544"/>
                    </a:lnTo>
                    <a:lnTo>
                      <a:pt x="21216" y="22120"/>
                    </a:lnTo>
                    <a:lnTo>
                      <a:pt x="20755" y="21732"/>
                    </a:lnTo>
                    <a:lnTo>
                      <a:pt x="20275" y="21326"/>
                    </a:lnTo>
                    <a:lnTo>
                      <a:pt x="19795" y="20939"/>
                    </a:lnTo>
                    <a:lnTo>
                      <a:pt x="19297" y="20570"/>
                    </a:lnTo>
                    <a:lnTo>
                      <a:pt x="18799" y="20201"/>
                    </a:lnTo>
                    <a:lnTo>
                      <a:pt x="18301" y="19832"/>
                    </a:lnTo>
                    <a:lnTo>
                      <a:pt x="18449" y="18412"/>
                    </a:lnTo>
                    <a:lnTo>
                      <a:pt x="18633" y="16973"/>
                    </a:lnTo>
                    <a:lnTo>
                      <a:pt x="18172" y="18209"/>
                    </a:lnTo>
                    <a:lnTo>
                      <a:pt x="17729" y="19445"/>
                    </a:lnTo>
                    <a:lnTo>
                      <a:pt x="16825" y="18854"/>
                    </a:lnTo>
                    <a:lnTo>
                      <a:pt x="15866" y="18301"/>
                    </a:lnTo>
                    <a:lnTo>
                      <a:pt x="14907" y="17766"/>
                    </a:lnTo>
                    <a:lnTo>
                      <a:pt x="13929" y="17268"/>
                    </a:lnTo>
                    <a:lnTo>
                      <a:pt x="14815" y="18061"/>
                    </a:lnTo>
                    <a:lnTo>
                      <a:pt x="15700" y="18891"/>
                    </a:lnTo>
                    <a:lnTo>
                      <a:pt x="16549" y="19721"/>
                    </a:lnTo>
                    <a:lnTo>
                      <a:pt x="17360" y="20589"/>
                    </a:lnTo>
                    <a:lnTo>
                      <a:pt x="17010" y="21751"/>
                    </a:lnTo>
                    <a:lnTo>
                      <a:pt x="16678" y="22913"/>
                    </a:lnTo>
                    <a:lnTo>
                      <a:pt x="16364" y="24075"/>
                    </a:lnTo>
                    <a:lnTo>
                      <a:pt x="16069" y="25237"/>
                    </a:lnTo>
                    <a:lnTo>
                      <a:pt x="15792" y="26418"/>
                    </a:lnTo>
                    <a:lnTo>
                      <a:pt x="15552" y="27599"/>
                    </a:lnTo>
                    <a:lnTo>
                      <a:pt x="15331" y="28798"/>
                    </a:lnTo>
                    <a:lnTo>
                      <a:pt x="15110" y="29979"/>
                    </a:lnTo>
                    <a:lnTo>
                      <a:pt x="15202" y="29314"/>
                    </a:lnTo>
                    <a:lnTo>
                      <a:pt x="15276" y="28632"/>
                    </a:lnTo>
                    <a:lnTo>
                      <a:pt x="15313" y="27949"/>
                    </a:lnTo>
                    <a:lnTo>
                      <a:pt x="15331" y="27267"/>
                    </a:lnTo>
                    <a:lnTo>
                      <a:pt x="15331" y="26584"/>
                    </a:lnTo>
                    <a:lnTo>
                      <a:pt x="15294" y="25920"/>
                    </a:lnTo>
                    <a:lnTo>
                      <a:pt x="15257" y="25237"/>
                    </a:lnTo>
                    <a:lnTo>
                      <a:pt x="15184" y="24555"/>
                    </a:lnTo>
                    <a:lnTo>
                      <a:pt x="15110" y="23891"/>
                    </a:lnTo>
                    <a:lnTo>
                      <a:pt x="14999" y="23208"/>
                    </a:lnTo>
                    <a:lnTo>
                      <a:pt x="14870" y="22544"/>
                    </a:lnTo>
                    <a:lnTo>
                      <a:pt x="14722" y="21880"/>
                    </a:lnTo>
                    <a:lnTo>
                      <a:pt x="14556" y="21216"/>
                    </a:lnTo>
                    <a:lnTo>
                      <a:pt x="14372" y="20570"/>
                    </a:lnTo>
                    <a:lnTo>
                      <a:pt x="14169" y="19906"/>
                    </a:lnTo>
                    <a:lnTo>
                      <a:pt x="13948" y="19279"/>
                    </a:lnTo>
                    <a:lnTo>
                      <a:pt x="13708" y="18633"/>
                    </a:lnTo>
                    <a:lnTo>
                      <a:pt x="13449" y="18006"/>
                    </a:lnTo>
                    <a:lnTo>
                      <a:pt x="13173" y="17379"/>
                    </a:lnTo>
                    <a:lnTo>
                      <a:pt x="12878" y="16770"/>
                    </a:lnTo>
                    <a:lnTo>
                      <a:pt x="12545" y="16161"/>
                    </a:lnTo>
                    <a:lnTo>
                      <a:pt x="12213" y="15571"/>
                    </a:lnTo>
                    <a:lnTo>
                      <a:pt x="11863" y="14999"/>
                    </a:lnTo>
                    <a:lnTo>
                      <a:pt x="11494" y="14427"/>
                    </a:lnTo>
                    <a:lnTo>
                      <a:pt x="11125" y="13855"/>
                    </a:lnTo>
                    <a:lnTo>
                      <a:pt x="10719" y="13302"/>
                    </a:lnTo>
                    <a:lnTo>
                      <a:pt x="10295" y="12767"/>
                    </a:lnTo>
                    <a:lnTo>
                      <a:pt x="9871" y="12250"/>
                    </a:lnTo>
                    <a:lnTo>
                      <a:pt x="9409" y="11734"/>
                    </a:lnTo>
                    <a:lnTo>
                      <a:pt x="8948" y="11254"/>
                    </a:lnTo>
                    <a:lnTo>
                      <a:pt x="8468" y="10774"/>
                    </a:lnTo>
                    <a:lnTo>
                      <a:pt x="7970" y="10295"/>
                    </a:lnTo>
                    <a:lnTo>
                      <a:pt x="8395" y="9040"/>
                    </a:lnTo>
                    <a:lnTo>
                      <a:pt x="8837" y="7804"/>
                    </a:lnTo>
                    <a:lnTo>
                      <a:pt x="9317" y="6605"/>
                    </a:lnTo>
                    <a:lnTo>
                      <a:pt x="9834" y="5443"/>
                    </a:lnTo>
                    <a:lnTo>
                      <a:pt x="9372" y="5978"/>
                    </a:lnTo>
                    <a:lnTo>
                      <a:pt x="8930" y="6513"/>
                    </a:lnTo>
                    <a:lnTo>
                      <a:pt x="8487" y="7048"/>
                    </a:lnTo>
                    <a:lnTo>
                      <a:pt x="8063" y="7601"/>
                    </a:lnTo>
                    <a:lnTo>
                      <a:pt x="7657" y="8173"/>
                    </a:lnTo>
                    <a:lnTo>
                      <a:pt x="7251" y="8745"/>
                    </a:lnTo>
                    <a:lnTo>
                      <a:pt x="6864" y="9335"/>
                    </a:lnTo>
                    <a:lnTo>
                      <a:pt x="6476" y="9926"/>
                    </a:lnTo>
                    <a:lnTo>
                      <a:pt x="6126" y="10516"/>
                    </a:lnTo>
                    <a:lnTo>
                      <a:pt x="5775" y="11125"/>
                    </a:lnTo>
                    <a:lnTo>
                      <a:pt x="5425" y="11734"/>
                    </a:lnTo>
                    <a:lnTo>
                      <a:pt x="5111" y="12361"/>
                    </a:lnTo>
                    <a:lnTo>
                      <a:pt x="4797" y="12988"/>
                    </a:lnTo>
                    <a:lnTo>
                      <a:pt x="4502" y="13615"/>
                    </a:lnTo>
                    <a:lnTo>
                      <a:pt x="4207" y="14261"/>
                    </a:lnTo>
                    <a:lnTo>
                      <a:pt x="3949" y="14907"/>
                    </a:lnTo>
                    <a:lnTo>
                      <a:pt x="4023" y="14113"/>
                    </a:lnTo>
                    <a:lnTo>
                      <a:pt x="4078" y="13338"/>
                    </a:lnTo>
                    <a:lnTo>
                      <a:pt x="4115" y="12564"/>
                    </a:lnTo>
                    <a:lnTo>
                      <a:pt x="4152" y="11770"/>
                    </a:lnTo>
                    <a:lnTo>
                      <a:pt x="4170" y="10996"/>
                    </a:lnTo>
                    <a:lnTo>
                      <a:pt x="4170" y="10202"/>
                    </a:lnTo>
                    <a:lnTo>
                      <a:pt x="4152" y="9428"/>
                    </a:lnTo>
                    <a:lnTo>
                      <a:pt x="4133" y="8653"/>
                    </a:lnTo>
                    <a:lnTo>
                      <a:pt x="4078" y="7859"/>
                    </a:lnTo>
                    <a:lnTo>
                      <a:pt x="4041" y="7085"/>
                    </a:lnTo>
                    <a:lnTo>
                      <a:pt x="3967" y="6310"/>
                    </a:lnTo>
                    <a:lnTo>
                      <a:pt x="3875" y="5535"/>
                    </a:lnTo>
                    <a:lnTo>
                      <a:pt x="3783" y="4760"/>
                    </a:lnTo>
                    <a:lnTo>
                      <a:pt x="3672" y="3985"/>
                    </a:lnTo>
                    <a:lnTo>
                      <a:pt x="3561" y="3211"/>
                    </a:lnTo>
                    <a:lnTo>
                      <a:pt x="3432" y="2436"/>
                    </a:lnTo>
                    <a:lnTo>
                      <a:pt x="3395" y="3727"/>
                    </a:lnTo>
                    <a:lnTo>
                      <a:pt x="3358" y="5000"/>
                    </a:lnTo>
                    <a:lnTo>
                      <a:pt x="3303" y="6291"/>
                    </a:lnTo>
                    <a:lnTo>
                      <a:pt x="3248" y="7583"/>
                    </a:lnTo>
                    <a:lnTo>
                      <a:pt x="3156" y="8856"/>
                    </a:lnTo>
                    <a:lnTo>
                      <a:pt x="3063" y="10147"/>
                    </a:lnTo>
                    <a:lnTo>
                      <a:pt x="2971" y="11420"/>
                    </a:lnTo>
                    <a:lnTo>
                      <a:pt x="2842" y="12711"/>
                    </a:lnTo>
                    <a:lnTo>
                      <a:pt x="2713" y="13984"/>
                    </a:lnTo>
                    <a:lnTo>
                      <a:pt x="2584" y="15257"/>
                    </a:lnTo>
                    <a:lnTo>
                      <a:pt x="2418" y="16530"/>
                    </a:lnTo>
                    <a:lnTo>
                      <a:pt x="2252" y="17821"/>
                    </a:lnTo>
                    <a:lnTo>
                      <a:pt x="2067" y="19094"/>
                    </a:lnTo>
                    <a:lnTo>
                      <a:pt x="1883" y="20349"/>
                    </a:lnTo>
                    <a:lnTo>
                      <a:pt x="1680" y="21622"/>
                    </a:lnTo>
                    <a:lnTo>
                      <a:pt x="1458" y="22895"/>
                    </a:lnTo>
                    <a:lnTo>
                      <a:pt x="1" y="13006"/>
                    </a:lnTo>
                    <a:lnTo>
                      <a:pt x="149" y="15146"/>
                    </a:lnTo>
                    <a:lnTo>
                      <a:pt x="241" y="17286"/>
                    </a:lnTo>
                    <a:lnTo>
                      <a:pt x="315" y="19426"/>
                    </a:lnTo>
                    <a:lnTo>
                      <a:pt x="351" y="21585"/>
                    </a:lnTo>
                    <a:lnTo>
                      <a:pt x="370" y="23725"/>
                    </a:lnTo>
                    <a:lnTo>
                      <a:pt x="351" y="25883"/>
                    </a:lnTo>
                    <a:lnTo>
                      <a:pt x="296" y="28023"/>
                    </a:lnTo>
                    <a:lnTo>
                      <a:pt x="204" y="30163"/>
                    </a:lnTo>
                    <a:lnTo>
                      <a:pt x="4779" y="30163"/>
                    </a:lnTo>
                    <a:lnTo>
                      <a:pt x="4816" y="28687"/>
                    </a:lnTo>
                    <a:lnTo>
                      <a:pt x="4908" y="27211"/>
                    </a:lnTo>
                    <a:lnTo>
                      <a:pt x="5019" y="25717"/>
                    </a:lnTo>
                    <a:lnTo>
                      <a:pt x="5148" y="24223"/>
                    </a:lnTo>
                    <a:lnTo>
                      <a:pt x="5314" y="22710"/>
                    </a:lnTo>
                    <a:lnTo>
                      <a:pt x="5517" y="21216"/>
                    </a:lnTo>
                    <a:lnTo>
                      <a:pt x="5738" y="19740"/>
                    </a:lnTo>
                    <a:lnTo>
                      <a:pt x="5978" y="18264"/>
                    </a:lnTo>
                    <a:lnTo>
                      <a:pt x="6292" y="18910"/>
                    </a:lnTo>
                    <a:lnTo>
                      <a:pt x="6605" y="19574"/>
                    </a:lnTo>
                    <a:lnTo>
                      <a:pt x="6882" y="20275"/>
                    </a:lnTo>
                    <a:lnTo>
                      <a:pt x="7159" y="20976"/>
                    </a:lnTo>
                    <a:lnTo>
                      <a:pt x="7435" y="21677"/>
                    </a:lnTo>
                    <a:lnTo>
                      <a:pt x="7675" y="22415"/>
                    </a:lnTo>
                    <a:lnTo>
                      <a:pt x="7915" y="23153"/>
                    </a:lnTo>
                    <a:lnTo>
                      <a:pt x="8155" y="23909"/>
                    </a:lnTo>
                    <a:lnTo>
                      <a:pt x="8358" y="24666"/>
                    </a:lnTo>
                    <a:lnTo>
                      <a:pt x="8561" y="25440"/>
                    </a:lnTo>
                    <a:lnTo>
                      <a:pt x="8764" y="26215"/>
                    </a:lnTo>
                    <a:lnTo>
                      <a:pt x="8930" y="27008"/>
                    </a:lnTo>
                    <a:lnTo>
                      <a:pt x="9096" y="27783"/>
                    </a:lnTo>
                    <a:lnTo>
                      <a:pt x="9243" y="28576"/>
                    </a:lnTo>
                    <a:lnTo>
                      <a:pt x="9372" y="29370"/>
                    </a:lnTo>
                    <a:lnTo>
                      <a:pt x="9502" y="30163"/>
                    </a:lnTo>
                    <a:lnTo>
                      <a:pt x="17803" y="30163"/>
                    </a:lnTo>
                    <a:lnTo>
                      <a:pt x="17803" y="29075"/>
                    </a:lnTo>
                    <a:lnTo>
                      <a:pt x="17822" y="27986"/>
                    </a:lnTo>
                    <a:lnTo>
                      <a:pt x="17840" y="26898"/>
                    </a:lnTo>
                    <a:lnTo>
                      <a:pt x="17877" y="25809"/>
                    </a:lnTo>
                    <a:lnTo>
                      <a:pt x="17932" y="24721"/>
                    </a:lnTo>
                    <a:lnTo>
                      <a:pt x="17988" y="23632"/>
                    </a:lnTo>
                    <a:lnTo>
                      <a:pt x="18061" y="22544"/>
                    </a:lnTo>
                    <a:lnTo>
                      <a:pt x="18154" y="21456"/>
                    </a:lnTo>
                    <a:lnTo>
                      <a:pt x="18910" y="22323"/>
                    </a:lnTo>
                    <a:lnTo>
                      <a:pt x="19648" y="23208"/>
                    </a:lnTo>
                    <a:lnTo>
                      <a:pt x="20367" y="24112"/>
                    </a:lnTo>
                    <a:lnTo>
                      <a:pt x="21050" y="25034"/>
                    </a:lnTo>
                    <a:lnTo>
                      <a:pt x="20773" y="25662"/>
                    </a:lnTo>
                    <a:lnTo>
                      <a:pt x="20496" y="26289"/>
                    </a:lnTo>
                    <a:lnTo>
                      <a:pt x="20238" y="26916"/>
                    </a:lnTo>
                    <a:lnTo>
                      <a:pt x="19998" y="27562"/>
                    </a:lnTo>
                    <a:lnTo>
                      <a:pt x="19759" y="28208"/>
                    </a:lnTo>
                    <a:lnTo>
                      <a:pt x="19556" y="28853"/>
                    </a:lnTo>
                    <a:lnTo>
                      <a:pt x="19353" y="29517"/>
                    </a:lnTo>
                    <a:lnTo>
                      <a:pt x="19150" y="30163"/>
                    </a:lnTo>
                    <a:lnTo>
                      <a:pt x="21179" y="30163"/>
                    </a:lnTo>
                    <a:lnTo>
                      <a:pt x="21308" y="29167"/>
                    </a:lnTo>
                    <a:lnTo>
                      <a:pt x="21456" y="28152"/>
                    </a:lnTo>
                    <a:lnTo>
                      <a:pt x="21640" y="27156"/>
                    </a:lnTo>
                    <a:lnTo>
                      <a:pt x="21843" y="26160"/>
                    </a:lnTo>
                    <a:lnTo>
                      <a:pt x="22194" y="26676"/>
                    </a:lnTo>
                    <a:lnTo>
                      <a:pt x="22544" y="27211"/>
                    </a:lnTo>
                    <a:lnTo>
                      <a:pt x="22286" y="28687"/>
                    </a:lnTo>
                    <a:lnTo>
                      <a:pt x="22028" y="30163"/>
                    </a:lnTo>
                    <a:lnTo>
                      <a:pt x="27802" y="30163"/>
                    </a:lnTo>
                    <a:lnTo>
                      <a:pt x="27304" y="29370"/>
                    </a:lnTo>
                    <a:lnTo>
                      <a:pt x="26806" y="28576"/>
                    </a:lnTo>
                    <a:lnTo>
                      <a:pt x="26271" y="27783"/>
                    </a:lnTo>
                    <a:lnTo>
                      <a:pt x="25717" y="27027"/>
                    </a:lnTo>
                    <a:lnTo>
                      <a:pt x="25846" y="25348"/>
                    </a:lnTo>
                    <a:lnTo>
                      <a:pt x="25976" y="23669"/>
                    </a:lnTo>
                    <a:lnTo>
                      <a:pt x="26142" y="21991"/>
                    </a:lnTo>
                    <a:lnTo>
                      <a:pt x="26326" y="20312"/>
                    </a:lnTo>
                    <a:lnTo>
                      <a:pt x="26695" y="21529"/>
                    </a:lnTo>
                    <a:lnTo>
                      <a:pt x="27064" y="22747"/>
                    </a:lnTo>
                    <a:lnTo>
                      <a:pt x="27396" y="23965"/>
                    </a:lnTo>
                    <a:lnTo>
                      <a:pt x="27728" y="25201"/>
                    </a:lnTo>
                    <a:lnTo>
                      <a:pt x="28042" y="26437"/>
                    </a:lnTo>
                    <a:lnTo>
                      <a:pt x="28337" y="27673"/>
                    </a:lnTo>
                    <a:lnTo>
                      <a:pt x="28614" y="28927"/>
                    </a:lnTo>
                    <a:lnTo>
                      <a:pt x="28872" y="30163"/>
                    </a:lnTo>
                    <a:lnTo>
                      <a:pt x="33650" y="30163"/>
                    </a:lnTo>
                    <a:lnTo>
                      <a:pt x="32893" y="28318"/>
                    </a:lnTo>
                    <a:lnTo>
                      <a:pt x="32119" y="26492"/>
                    </a:lnTo>
                    <a:lnTo>
                      <a:pt x="31307" y="24666"/>
                    </a:lnTo>
                    <a:lnTo>
                      <a:pt x="30477" y="22839"/>
                    </a:lnTo>
                    <a:lnTo>
                      <a:pt x="29628" y="21050"/>
                    </a:lnTo>
                    <a:lnTo>
                      <a:pt x="28743" y="19242"/>
                    </a:lnTo>
                    <a:lnTo>
                      <a:pt x="27857" y="17471"/>
                    </a:lnTo>
                    <a:lnTo>
                      <a:pt x="26916" y="15700"/>
                    </a:lnTo>
                    <a:lnTo>
                      <a:pt x="27248" y="13541"/>
                    </a:lnTo>
                    <a:lnTo>
                      <a:pt x="27617" y="11401"/>
                    </a:lnTo>
                    <a:lnTo>
                      <a:pt x="28392" y="12435"/>
                    </a:lnTo>
                    <a:lnTo>
                      <a:pt x="29130" y="13486"/>
                    </a:lnTo>
                    <a:lnTo>
                      <a:pt x="29831" y="14575"/>
                    </a:lnTo>
                    <a:lnTo>
                      <a:pt x="30495" y="15681"/>
                    </a:lnTo>
                    <a:lnTo>
                      <a:pt x="31141" y="16807"/>
                    </a:lnTo>
                    <a:lnTo>
                      <a:pt x="31731" y="17932"/>
                    </a:lnTo>
                    <a:lnTo>
                      <a:pt x="32303" y="19094"/>
                    </a:lnTo>
                    <a:lnTo>
                      <a:pt x="32820" y="20275"/>
                    </a:lnTo>
                    <a:lnTo>
                      <a:pt x="33318" y="21474"/>
                    </a:lnTo>
                    <a:lnTo>
                      <a:pt x="33760" y="22673"/>
                    </a:lnTo>
                    <a:lnTo>
                      <a:pt x="34185" y="23909"/>
                    </a:lnTo>
                    <a:lnTo>
                      <a:pt x="34554" y="25127"/>
                    </a:lnTo>
                    <a:lnTo>
                      <a:pt x="34904" y="26381"/>
                    </a:lnTo>
                    <a:lnTo>
                      <a:pt x="35199" y="27636"/>
                    </a:lnTo>
                    <a:lnTo>
                      <a:pt x="35458" y="28890"/>
                    </a:lnTo>
                    <a:lnTo>
                      <a:pt x="35679" y="30163"/>
                    </a:lnTo>
                    <a:lnTo>
                      <a:pt x="40586" y="30163"/>
                    </a:lnTo>
                    <a:lnTo>
                      <a:pt x="40383" y="29462"/>
                    </a:lnTo>
                    <a:lnTo>
                      <a:pt x="40162" y="28779"/>
                    </a:lnTo>
                    <a:lnTo>
                      <a:pt x="39922" y="28097"/>
                    </a:lnTo>
                    <a:lnTo>
                      <a:pt x="39664" y="27414"/>
                    </a:lnTo>
                    <a:lnTo>
                      <a:pt x="39406" y="26732"/>
                    </a:lnTo>
                    <a:lnTo>
                      <a:pt x="39129" y="26049"/>
                    </a:lnTo>
                    <a:lnTo>
                      <a:pt x="38834" y="25385"/>
                    </a:lnTo>
                    <a:lnTo>
                      <a:pt x="38538" y="24721"/>
                    </a:lnTo>
                    <a:lnTo>
                      <a:pt x="38225" y="24075"/>
                    </a:lnTo>
                    <a:lnTo>
                      <a:pt x="37893" y="23430"/>
                    </a:lnTo>
                    <a:lnTo>
                      <a:pt x="37542" y="22784"/>
                    </a:lnTo>
                    <a:lnTo>
                      <a:pt x="37192" y="22157"/>
                    </a:lnTo>
                    <a:lnTo>
                      <a:pt x="36823" y="21529"/>
                    </a:lnTo>
                    <a:lnTo>
                      <a:pt x="36435" y="20902"/>
                    </a:lnTo>
                    <a:lnTo>
                      <a:pt x="36048" y="20293"/>
                    </a:lnTo>
                    <a:lnTo>
                      <a:pt x="35642" y="19685"/>
                    </a:lnTo>
                    <a:lnTo>
                      <a:pt x="35218" y="19094"/>
                    </a:lnTo>
                    <a:lnTo>
                      <a:pt x="34794" y="18504"/>
                    </a:lnTo>
                    <a:lnTo>
                      <a:pt x="34351" y="17932"/>
                    </a:lnTo>
                    <a:lnTo>
                      <a:pt x="33908" y="17360"/>
                    </a:lnTo>
                    <a:lnTo>
                      <a:pt x="33447" y="16807"/>
                    </a:lnTo>
                    <a:lnTo>
                      <a:pt x="32967" y="16253"/>
                    </a:lnTo>
                    <a:lnTo>
                      <a:pt x="32469" y="15700"/>
                    </a:lnTo>
                    <a:lnTo>
                      <a:pt x="31971" y="15183"/>
                    </a:lnTo>
                    <a:lnTo>
                      <a:pt x="31473" y="14648"/>
                    </a:lnTo>
                    <a:lnTo>
                      <a:pt x="30956" y="14150"/>
                    </a:lnTo>
                    <a:lnTo>
                      <a:pt x="30421" y="13652"/>
                    </a:lnTo>
                    <a:lnTo>
                      <a:pt x="29886" y="13154"/>
                    </a:lnTo>
                    <a:lnTo>
                      <a:pt x="29333" y="12693"/>
                    </a:lnTo>
                    <a:lnTo>
                      <a:pt x="28780" y="12213"/>
                    </a:lnTo>
                    <a:lnTo>
                      <a:pt x="28208" y="11770"/>
                    </a:lnTo>
                    <a:lnTo>
                      <a:pt x="27636" y="11328"/>
                    </a:lnTo>
                    <a:lnTo>
                      <a:pt x="27857" y="10073"/>
                    </a:lnTo>
                    <a:lnTo>
                      <a:pt x="28097" y="8819"/>
                    </a:lnTo>
                    <a:lnTo>
                      <a:pt x="28577" y="6365"/>
                    </a:lnTo>
                    <a:lnTo>
                      <a:pt x="28189" y="7251"/>
                    </a:lnTo>
                    <a:lnTo>
                      <a:pt x="27802" y="8136"/>
                    </a:lnTo>
                    <a:lnTo>
                      <a:pt x="27433" y="9040"/>
                    </a:lnTo>
                    <a:lnTo>
                      <a:pt x="27082" y="9944"/>
                    </a:lnTo>
                    <a:lnTo>
                      <a:pt x="26732" y="10866"/>
                    </a:lnTo>
                    <a:lnTo>
                      <a:pt x="26400" y="11770"/>
                    </a:lnTo>
                    <a:lnTo>
                      <a:pt x="26086" y="12693"/>
                    </a:lnTo>
                    <a:lnTo>
                      <a:pt x="25791" y="13615"/>
                    </a:lnTo>
                    <a:lnTo>
                      <a:pt x="24813" y="11863"/>
                    </a:lnTo>
                    <a:lnTo>
                      <a:pt x="23799" y="10129"/>
                    </a:lnTo>
                    <a:lnTo>
                      <a:pt x="22766" y="8413"/>
                    </a:lnTo>
                    <a:lnTo>
                      <a:pt x="21714" y="6697"/>
                    </a:lnTo>
                    <a:lnTo>
                      <a:pt x="20626" y="5000"/>
                    </a:lnTo>
                    <a:lnTo>
                      <a:pt x="19537" y="3321"/>
                    </a:lnTo>
                    <a:lnTo>
                      <a:pt x="18412" y="1661"/>
                    </a:lnTo>
                    <a:lnTo>
                      <a:pt x="1725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4584325" y="4669300"/>
                <a:ext cx="686750" cy="807575"/>
              </a:xfrm>
              <a:custGeom>
                <a:avLst/>
                <a:gdLst/>
                <a:ahLst/>
                <a:cxnLst/>
                <a:rect l="l" t="t" r="r" b="b"/>
                <a:pathLst>
                  <a:path w="27470" h="32303" extrusionOk="0">
                    <a:moveTo>
                      <a:pt x="0" y="1"/>
                    </a:moveTo>
                    <a:lnTo>
                      <a:pt x="812" y="794"/>
                    </a:lnTo>
                    <a:lnTo>
                      <a:pt x="1587" y="1606"/>
                    </a:lnTo>
                    <a:lnTo>
                      <a:pt x="2362" y="2436"/>
                    </a:lnTo>
                    <a:lnTo>
                      <a:pt x="3100" y="3284"/>
                    </a:lnTo>
                    <a:lnTo>
                      <a:pt x="3819" y="4151"/>
                    </a:lnTo>
                    <a:lnTo>
                      <a:pt x="4502" y="5037"/>
                    </a:lnTo>
                    <a:lnTo>
                      <a:pt x="5184" y="5941"/>
                    </a:lnTo>
                    <a:lnTo>
                      <a:pt x="5830" y="6863"/>
                    </a:lnTo>
                    <a:lnTo>
                      <a:pt x="6457" y="7786"/>
                    </a:lnTo>
                    <a:lnTo>
                      <a:pt x="7066" y="8745"/>
                    </a:lnTo>
                    <a:lnTo>
                      <a:pt x="7638" y="9723"/>
                    </a:lnTo>
                    <a:lnTo>
                      <a:pt x="8191" y="10700"/>
                    </a:lnTo>
                    <a:lnTo>
                      <a:pt x="8708" y="11697"/>
                    </a:lnTo>
                    <a:lnTo>
                      <a:pt x="9224" y="12693"/>
                    </a:lnTo>
                    <a:lnTo>
                      <a:pt x="9704" y="13726"/>
                    </a:lnTo>
                    <a:lnTo>
                      <a:pt x="10147" y="14759"/>
                    </a:lnTo>
                    <a:lnTo>
                      <a:pt x="10571" y="15792"/>
                    </a:lnTo>
                    <a:lnTo>
                      <a:pt x="10977" y="16862"/>
                    </a:lnTo>
                    <a:lnTo>
                      <a:pt x="11346" y="17914"/>
                    </a:lnTo>
                    <a:lnTo>
                      <a:pt x="11696" y="18984"/>
                    </a:lnTo>
                    <a:lnTo>
                      <a:pt x="12028" y="20072"/>
                    </a:lnTo>
                    <a:lnTo>
                      <a:pt x="12324" y="21160"/>
                    </a:lnTo>
                    <a:lnTo>
                      <a:pt x="12582" y="22249"/>
                    </a:lnTo>
                    <a:lnTo>
                      <a:pt x="12822" y="23356"/>
                    </a:lnTo>
                    <a:lnTo>
                      <a:pt x="13043" y="24463"/>
                    </a:lnTo>
                    <a:lnTo>
                      <a:pt x="13228" y="25570"/>
                    </a:lnTo>
                    <a:lnTo>
                      <a:pt x="13375" y="26695"/>
                    </a:lnTo>
                    <a:lnTo>
                      <a:pt x="13504" y="27802"/>
                    </a:lnTo>
                    <a:lnTo>
                      <a:pt x="13615" y="28927"/>
                    </a:lnTo>
                    <a:lnTo>
                      <a:pt x="13670" y="30052"/>
                    </a:lnTo>
                    <a:lnTo>
                      <a:pt x="13726" y="31178"/>
                    </a:lnTo>
                    <a:lnTo>
                      <a:pt x="13726" y="32303"/>
                    </a:lnTo>
                    <a:lnTo>
                      <a:pt x="26639" y="32303"/>
                    </a:lnTo>
                    <a:lnTo>
                      <a:pt x="26639" y="30661"/>
                    </a:lnTo>
                    <a:lnTo>
                      <a:pt x="26676" y="29001"/>
                    </a:lnTo>
                    <a:lnTo>
                      <a:pt x="26750" y="27341"/>
                    </a:lnTo>
                    <a:lnTo>
                      <a:pt x="26842" y="25699"/>
                    </a:lnTo>
                    <a:lnTo>
                      <a:pt x="26953" y="24057"/>
                    </a:lnTo>
                    <a:lnTo>
                      <a:pt x="27100" y="22396"/>
                    </a:lnTo>
                    <a:lnTo>
                      <a:pt x="27266" y="20755"/>
                    </a:lnTo>
                    <a:lnTo>
                      <a:pt x="27469" y="19113"/>
                    </a:lnTo>
                    <a:lnTo>
                      <a:pt x="26879" y="20699"/>
                    </a:lnTo>
                    <a:lnTo>
                      <a:pt x="26344" y="22286"/>
                    </a:lnTo>
                    <a:lnTo>
                      <a:pt x="25846" y="23909"/>
                    </a:lnTo>
                    <a:lnTo>
                      <a:pt x="25385" y="25533"/>
                    </a:lnTo>
                    <a:lnTo>
                      <a:pt x="24960" y="27156"/>
                    </a:lnTo>
                    <a:lnTo>
                      <a:pt x="24591" y="28816"/>
                    </a:lnTo>
                    <a:lnTo>
                      <a:pt x="24241" y="30458"/>
                    </a:lnTo>
                    <a:lnTo>
                      <a:pt x="23964" y="32119"/>
                    </a:lnTo>
                    <a:lnTo>
                      <a:pt x="24038" y="31418"/>
                    </a:lnTo>
                    <a:lnTo>
                      <a:pt x="24112" y="30735"/>
                    </a:lnTo>
                    <a:lnTo>
                      <a:pt x="24149" y="30034"/>
                    </a:lnTo>
                    <a:lnTo>
                      <a:pt x="24167" y="29314"/>
                    </a:lnTo>
                    <a:lnTo>
                      <a:pt x="24167" y="28613"/>
                    </a:lnTo>
                    <a:lnTo>
                      <a:pt x="24130" y="27912"/>
                    </a:lnTo>
                    <a:lnTo>
                      <a:pt x="24075" y="27211"/>
                    </a:lnTo>
                    <a:lnTo>
                      <a:pt x="24020" y="26529"/>
                    </a:lnTo>
                    <a:lnTo>
                      <a:pt x="23909" y="25828"/>
                    </a:lnTo>
                    <a:lnTo>
                      <a:pt x="23798" y="25127"/>
                    </a:lnTo>
                    <a:lnTo>
                      <a:pt x="23669" y="24444"/>
                    </a:lnTo>
                    <a:lnTo>
                      <a:pt x="23503" y="23762"/>
                    </a:lnTo>
                    <a:lnTo>
                      <a:pt x="23319" y="23079"/>
                    </a:lnTo>
                    <a:lnTo>
                      <a:pt x="23134" y="22415"/>
                    </a:lnTo>
                    <a:lnTo>
                      <a:pt x="22913" y="21732"/>
                    </a:lnTo>
                    <a:lnTo>
                      <a:pt x="22673" y="21087"/>
                    </a:lnTo>
                    <a:lnTo>
                      <a:pt x="22396" y="20423"/>
                    </a:lnTo>
                    <a:lnTo>
                      <a:pt x="22119" y="19777"/>
                    </a:lnTo>
                    <a:lnTo>
                      <a:pt x="21824" y="19150"/>
                    </a:lnTo>
                    <a:lnTo>
                      <a:pt x="21511" y="18522"/>
                    </a:lnTo>
                    <a:lnTo>
                      <a:pt x="21160" y="17895"/>
                    </a:lnTo>
                    <a:lnTo>
                      <a:pt x="20810" y="17305"/>
                    </a:lnTo>
                    <a:lnTo>
                      <a:pt x="20441" y="16696"/>
                    </a:lnTo>
                    <a:lnTo>
                      <a:pt x="20035" y="16124"/>
                    </a:lnTo>
                    <a:lnTo>
                      <a:pt x="19629" y="15552"/>
                    </a:lnTo>
                    <a:lnTo>
                      <a:pt x="19205" y="14999"/>
                    </a:lnTo>
                    <a:lnTo>
                      <a:pt x="18762" y="14464"/>
                    </a:lnTo>
                    <a:lnTo>
                      <a:pt x="18301" y="13929"/>
                    </a:lnTo>
                    <a:lnTo>
                      <a:pt x="17821" y="13412"/>
                    </a:lnTo>
                    <a:lnTo>
                      <a:pt x="17323" y="12914"/>
                    </a:lnTo>
                    <a:lnTo>
                      <a:pt x="16806" y="12435"/>
                    </a:lnTo>
                    <a:lnTo>
                      <a:pt x="16271" y="11973"/>
                    </a:lnTo>
                    <a:lnTo>
                      <a:pt x="16271" y="11973"/>
                    </a:lnTo>
                    <a:lnTo>
                      <a:pt x="16714" y="12933"/>
                    </a:lnTo>
                    <a:lnTo>
                      <a:pt x="17139" y="13892"/>
                    </a:lnTo>
                    <a:lnTo>
                      <a:pt x="17544" y="14851"/>
                    </a:lnTo>
                    <a:lnTo>
                      <a:pt x="17895" y="15829"/>
                    </a:lnTo>
                    <a:lnTo>
                      <a:pt x="18245" y="16825"/>
                    </a:lnTo>
                    <a:lnTo>
                      <a:pt x="18541" y="17821"/>
                    </a:lnTo>
                    <a:lnTo>
                      <a:pt x="18817" y="18836"/>
                    </a:lnTo>
                    <a:lnTo>
                      <a:pt x="19057" y="19851"/>
                    </a:lnTo>
                    <a:lnTo>
                      <a:pt x="19278" y="20884"/>
                    </a:lnTo>
                    <a:lnTo>
                      <a:pt x="19463" y="21917"/>
                    </a:lnTo>
                    <a:lnTo>
                      <a:pt x="19611" y="22950"/>
                    </a:lnTo>
                    <a:lnTo>
                      <a:pt x="19740" y="23983"/>
                    </a:lnTo>
                    <a:lnTo>
                      <a:pt x="19832" y="25035"/>
                    </a:lnTo>
                    <a:lnTo>
                      <a:pt x="19906" y="26068"/>
                    </a:lnTo>
                    <a:lnTo>
                      <a:pt x="19924" y="27119"/>
                    </a:lnTo>
                    <a:lnTo>
                      <a:pt x="19924" y="28171"/>
                    </a:lnTo>
                    <a:lnTo>
                      <a:pt x="19647" y="27341"/>
                    </a:lnTo>
                    <a:lnTo>
                      <a:pt x="19352" y="26529"/>
                    </a:lnTo>
                    <a:lnTo>
                      <a:pt x="19002" y="25736"/>
                    </a:lnTo>
                    <a:lnTo>
                      <a:pt x="18614" y="24961"/>
                    </a:lnTo>
                    <a:lnTo>
                      <a:pt x="18208" y="24186"/>
                    </a:lnTo>
                    <a:lnTo>
                      <a:pt x="17747" y="23448"/>
                    </a:lnTo>
                    <a:lnTo>
                      <a:pt x="17268" y="22729"/>
                    </a:lnTo>
                    <a:lnTo>
                      <a:pt x="16770" y="22028"/>
                    </a:lnTo>
                    <a:lnTo>
                      <a:pt x="16493" y="21179"/>
                    </a:lnTo>
                    <a:lnTo>
                      <a:pt x="16198" y="20349"/>
                    </a:lnTo>
                    <a:lnTo>
                      <a:pt x="15884" y="19537"/>
                    </a:lnTo>
                    <a:lnTo>
                      <a:pt x="15552" y="18707"/>
                    </a:lnTo>
                    <a:lnTo>
                      <a:pt x="15201" y="17895"/>
                    </a:lnTo>
                    <a:lnTo>
                      <a:pt x="14833" y="17102"/>
                    </a:lnTo>
                    <a:lnTo>
                      <a:pt x="14445" y="16309"/>
                    </a:lnTo>
                    <a:lnTo>
                      <a:pt x="14058" y="15515"/>
                    </a:lnTo>
                    <a:lnTo>
                      <a:pt x="13633" y="14741"/>
                    </a:lnTo>
                    <a:lnTo>
                      <a:pt x="13209" y="13966"/>
                    </a:lnTo>
                    <a:lnTo>
                      <a:pt x="12748" y="13209"/>
                    </a:lnTo>
                    <a:lnTo>
                      <a:pt x="12287" y="12453"/>
                    </a:lnTo>
                    <a:lnTo>
                      <a:pt x="11807" y="11715"/>
                    </a:lnTo>
                    <a:lnTo>
                      <a:pt x="11309" y="10996"/>
                    </a:lnTo>
                    <a:lnTo>
                      <a:pt x="10811" y="10276"/>
                    </a:lnTo>
                    <a:lnTo>
                      <a:pt x="10276" y="9557"/>
                    </a:lnTo>
                    <a:lnTo>
                      <a:pt x="9741" y="8874"/>
                    </a:lnTo>
                    <a:lnTo>
                      <a:pt x="9187" y="8173"/>
                    </a:lnTo>
                    <a:lnTo>
                      <a:pt x="8616" y="7509"/>
                    </a:lnTo>
                    <a:lnTo>
                      <a:pt x="8025" y="6845"/>
                    </a:lnTo>
                    <a:lnTo>
                      <a:pt x="7435" y="6199"/>
                    </a:lnTo>
                    <a:lnTo>
                      <a:pt x="6826" y="5554"/>
                    </a:lnTo>
                    <a:lnTo>
                      <a:pt x="6199" y="4945"/>
                    </a:lnTo>
                    <a:lnTo>
                      <a:pt x="5553" y="4336"/>
                    </a:lnTo>
                    <a:lnTo>
                      <a:pt x="4908" y="3746"/>
                    </a:lnTo>
                    <a:lnTo>
                      <a:pt x="4243" y="3155"/>
                    </a:lnTo>
                    <a:lnTo>
                      <a:pt x="3561" y="2602"/>
                    </a:lnTo>
                    <a:lnTo>
                      <a:pt x="2878" y="2048"/>
                    </a:lnTo>
                    <a:lnTo>
                      <a:pt x="2177" y="1513"/>
                    </a:lnTo>
                    <a:lnTo>
                      <a:pt x="1458" y="997"/>
                    </a:lnTo>
                    <a:lnTo>
                      <a:pt x="738" y="499"/>
                    </a:ln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2620550" y="5243025"/>
                <a:ext cx="107025" cy="233850"/>
              </a:xfrm>
              <a:custGeom>
                <a:avLst/>
                <a:gdLst/>
                <a:ahLst/>
                <a:cxnLst/>
                <a:rect l="l" t="t" r="r" b="b"/>
                <a:pathLst>
                  <a:path w="4281" h="9354" extrusionOk="0">
                    <a:moveTo>
                      <a:pt x="4280" y="1"/>
                    </a:moveTo>
                    <a:lnTo>
                      <a:pt x="3930" y="536"/>
                    </a:lnTo>
                    <a:lnTo>
                      <a:pt x="3579" y="1089"/>
                    </a:lnTo>
                    <a:lnTo>
                      <a:pt x="3247" y="1643"/>
                    </a:lnTo>
                    <a:lnTo>
                      <a:pt x="2934" y="2196"/>
                    </a:lnTo>
                    <a:lnTo>
                      <a:pt x="2620" y="2768"/>
                    </a:lnTo>
                    <a:lnTo>
                      <a:pt x="2325" y="3340"/>
                    </a:lnTo>
                    <a:lnTo>
                      <a:pt x="2030" y="3912"/>
                    </a:lnTo>
                    <a:lnTo>
                      <a:pt x="1753" y="4502"/>
                    </a:lnTo>
                    <a:lnTo>
                      <a:pt x="1495" y="5093"/>
                    </a:lnTo>
                    <a:lnTo>
                      <a:pt x="1255" y="5683"/>
                    </a:lnTo>
                    <a:lnTo>
                      <a:pt x="1015" y="6292"/>
                    </a:lnTo>
                    <a:lnTo>
                      <a:pt x="775" y="6900"/>
                    </a:lnTo>
                    <a:lnTo>
                      <a:pt x="572" y="7509"/>
                    </a:lnTo>
                    <a:lnTo>
                      <a:pt x="369" y="8118"/>
                    </a:lnTo>
                    <a:lnTo>
                      <a:pt x="185" y="8745"/>
                    </a:lnTo>
                    <a:lnTo>
                      <a:pt x="0" y="9354"/>
                    </a:lnTo>
                    <a:lnTo>
                      <a:pt x="2011" y="9354"/>
                    </a:lnTo>
                    <a:lnTo>
                      <a:pt x="2159" y="8155"/>
                    </a:lnTo>
                    <a:lnTo>
                      <a:pt x="2362" y="6974"/>
                    </a:lnTo>
                    <a:lnTo>
                      <a:pt x="2583" y="5794"/>
                    </a:lnTo>
                    <a:lnTo>
                      <a:pt x="2860" y="4613"/>
                    </a:lnTo>
                    <a:lnTo>
                      <a:pt x="3155" y="3432"/>
                    </a:lnTo>
                    <a:lnTo>
                      <a:pt x="3487" y="2288"/>
                    </a:lnTo>
                    <a:lnTo>
                      <a:pt x="3875" y="1126"/>
                    </a:lnTo>
                    <a:lnTo>
                      <a:pt x="428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2692500" y="4881925"/>
                <a:ext cx="163750" cy="594950"/>
              </a:xfrm>
              <a:custGeom>
                <a:avLst/>
                <a:gdLst/>
                <a:ahLst/>
                <a:cxnLst/>
                <a:rect l="l" t="t" r="r" b="b"/>
                <a:pathLst>
                  <a:path w="6550" h="23798" extrusionOk="0">
                    <a:moveTo>
                      <a:pt x="6549" y="0"/>
                    </a:moveTo>
                    <a:lnTo>
                      <a:pt x="5922" y="1402"/>
                    </a:lnTo>
                    <a:lnTo>
                      <a:pt x="5332" y="2841"/>
                    </a:lnTo>
                    <a:lnTo>
                      <a:pt x="4778" y="4280"/>
                    </a:lnTo>
                    <a:lnTo>
                      <a:pt x="4262" y="5737"/>
                    </a:lnTo>
                    <a:lnTo>
                      <a:pt x="3764" y="7195"/>
                    </a:lnTo>
                    <a:lnTo>
                      <a:pt x="3321" y="8671"/>
                    </a:lnTo>
                    <a:lnTo>
                      <a:pt x="2878" y="10147"/>
                    </a:lnTo>
                    <a:lnTo>
                      <a:pt x="2491" y="11641"/>
                    </a:lnTo>
                    <a:lnTo>
                      <a:pt x="2103" y="13154"/>
                    </a:lnTo>
                    <a:lnTo>
                      <a:pt x="1753" y="14648"/>
                    </a:lnTo>
                    <a:lnTo>
                      <a:pt x="1421" y="16161"/>
                    </a:lnTo>
                    <a:lnTo>
                      <a:pt x="1107" y="17692"/>
                    </a:lnTo>
                    <a:lnTo>
                      <a:pt x="812" y="19204"/>
                    </a:lnTo>
                    <a:lnTo>
                      <a:pt x="517" y="20736"/>
                    </a:lnTo>
                    <a:lnTo>
                      <a:pt x="259" y="22267"/>
                    </a:lnTo>
                    <a:lnTo>
                      <a:pt x="0" y="23798"/>
                    </a:lnTo>
                    <a:lnTo>
                      <a:pt x="3505" y="23798"/>
                    </a:lnTo>
                    <a:lnTo>
                      <a:pt x="3579" y="22304"/>
                    </a:lnTo>
                    <a:lnTo>
                      <a:pt x="3671" y="20791"/>
                    </a:lnTo>
                    <a:lnTo>
                      <a:pt x="3782" y="19260"/>
                    </a:lnTo>
                    <a:lnTo>
                      <a:pt x="3893" y="17747"/>
                    </a:lnTo>
                    <a:lnTo>
                      <a:pt x="4040" y="16234"/>
                    </a:lnTo>
                    <a:lnTo>
                      <a:pt x="4206" y="14722"/>
                    </a:lnTo>
                    <a:lnTo>
                      <a:pt x="4372" y="13209"/>
                    </a:lnTo>
                    <a:lnTo>
                      <a:pt x="4557" y="11696"/>
                    </a:lnTo>
                    <a:lnTo>
                      <a:pt x="4760" y="10202"/>
                    </a:lnTo>
                    <a:lnTo>
                      <a:pt x="4981" y="8708"/>
                    </a:lnTo>
                    <a:lnTo>
                      <a:pt x="5203" y="7213"/>
                    </a:lnTo>
                    <a:lnTo>
                      <a:pt x="5442" y="5756"/>
                    </a:lnTo>
                    <a:lnTo>
                      <a:pt x="5701" y="4280"/>
                    </a:lnTo>
                    <a:lnTo>
                      <a:pt x="5977" y="2841"/>
                    </a:lnTo>
                    <a:lnTo>
                      <a:pt x="6254" y="1402"/>
                    </a:lnTo>
                    <a:lnTo>
                      <a:pt x="654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1262800" y="4616725"/>
                <a:ext cx="515175" cy="860150"/>
              </a:xfrm>
              <a:custGeom>
                <a:avLst/>
                <a:gdLst/>
                <a:ahLst/>
                <a:cxnLst/>
                <a:rect l="l" t="t" r="r" b="b"/>
                <a:pathLst>
                  <a:path w="20607" h="34406" extrusionOk="0">
                    <a:moveTo>
                      <a:pt x="6567" y="1"/>
                    </a:moveTo>
                    <a:lnTo>
                      <a:pt x="5977" y="1513"/>
                    </a:lnTo>
                    <a:lnTo>
                      <a:pt x="5424" y="3026"/>
                    </a:lnTo>
                    <a:lnTo>
                      <a:pt x="4870" y="4557"/>
                    </a:lnTo>
                    <a:lnTo>
                      <a:pt x="4354" y="6088"/>
                    </a:lnTo>
                    <a:lnTo>
                      <a:pt x="3856" y="7638"/>
                    </a:lnTo>
                    <a:lnTo>
                      <a:pt x="3394" y="9206"/>
                    </a:lnTo>
                    <a:lnTo>
                      <a:pt x="2952" y="10756"/>
                    </a:lnTo>
                    <a:lnTo>
                      <a:pt x="2527" y="12324"/>
                    </a:lnTo>
                    <a:lnTo>
                      <a:pt x="2122" y="13910"/>
                    </a:lnTo>
                    <a:lnTo>
                      <a:pt x="1753" y="15478"/>
                    </a:lnTo>
                    <a:lnTo>
                      <a:pt x="1402" y="17065"/>
                    </a:lnTo>
                    <a:lnTo>
                      <a:pt x="1070" y="18651"/>
                    </a:lnTo>
                    <a:lnTo>
                      <a:pt x="775" y="20256"/>
                    </a:lnTo>
                    <a:lnTo>
                      <a:pt x="498" y="21861"/>
                    </a:lnTo>
                    <a:lnTo>
                      <a:pt x="240" y="23466"/>
                    </a:lnTo>
                    <a:lnTo>
                      <a:pt x="0" y="25071"/>
                    </a:lnTo>
                    <a:lnTo>
                      <a:pt x="0" y="34406"/>
                    </a:lnTo>
                    <a:lnTo>
                      <a:pt x="5497" y="34406"/>
                    </a:lnTo>
                    <a:lnTo>
                      <a:pt x="5479" y="33410"/>
                    </a:lnTo>
                    <a:lnTo>
                      <a:pt x="5461" y="32414"/>
                    </a:lnTo>
                    <a:lnTo>
                      <a:pt x="5461" y="31436"/>
                    </a:lnTo>
                    <a:lnTo>
                      <a:pt x="5497" y="30440"/>
                    </a:lnTo>
                    <a:lnTo>
                      <a:pt x="5534" y="29444"/>
                    </a:lnTo>
                    <a:lnTo>
                      <a:pt x="5571" y="28447"/>
                    </a:lnTo>
                    <a:lnTo>
                      <a:pt x="5645" y="27451"/>
                    </a:lnTo>
                    <a:lnTo>
                      <a:pt x="5737" y="26473"/>
                    </a:lnTo>
                    <a:lnTo>
                      <a:pt x="5830" y="25477"/>
                    </a:lnTo>
                    <a:lnTo>
                      <a:pt x="5940" y="24481"/>
                    </a:lnTo>
                    <a:lnTo>
                      <a:pt x="6088" y="23503"/>
                    </a:lnTo>
                    <a:lnTo>
                      <a:pt x="6217" y="22526"/>
                    </a:lnTo>
                    <a:lnTo>
                      <a:pt x="6383" y="21529"/>
                    </a:lnTo>
                    <a:lnTo>
                      <a:pt x="6567" y="20552"/>
                    </a:lnTo>
                    <a:lnTo>
                      <a:pt x="6752" y="19592"/>
                    </a:lnTo>
                    <a:lnTo>
                      <a:pt x="6973" y="18615"/>
                    </a:lnTo>
                    <a:lnTo>
                      <a:pt x="7342" y="18984"/>
                    </a:lnTo>
                    <a:lnTo>
                      <a:pt x="7730" y="19371"/>
                    </a:lnTo>
                    <a:lnTo>
                      <a:pt x="8468" y="20164"/>
                    </a:lnTo>
                    <a:lnTo>
                      <a:pt x="9205" y="21013"/>
                    </a:lnTo>
                    <a:lnTo>
                      <a:pt x="9906" y="21898"/>
                    </a:lnTo>
                    <a:lnTo>
                      <a:pt x="10589" y="22821"/>
                    </a:lnTo>
                    <a:lnTo>
                      <a:pt x="11235" y="23762"/>
                    </a:lnTo>
                    <a:lnTo>
                      <a:pt x="11880" y="24739"/>
                    </a:lnTo>
                    <a:lnTo>
                      <a:pt x="12489" y="25754"/>
                    </a:lnTo>
                    <a:lnTo>
                      <a:pt x="13080" y="26787"/>
                    </a:lnTo>
                    <a:lnTo>
                      <a:pt x="13633" y="27820"/>
                    </a:lnTo>
                    <a:lnTo>
                      <a:pt x="14168" y="28890"/>
                    </a:lnTo>
                    <a:lnTo>
                      <a:pt x="14684" y="29979"/>
                    </a:lnTo>
                    <a:lnTo>
                      <a:pt x="15183" y="31085"/>
                    </a:lnTo>
                    <a:lnTo>
                      <a:pt x="15644" y="32174"/>
                    </a:lnTo>
                    <a:lnTo>
                      <a:pt x="16068" y="33299"/>
                    </a:lnTo>
                    <a:lnTo>
                      <a:pt x="16474" y="34406"/>
                    </a:lnTo>
                    <a:lnTo>
                      <a:pt x="20606" y="34406"/>
                    </a:lnTo>
                    <a:lnTo>
                      <a:pt x="20366" y="33779"/>
                    </a:lnTo>
                    <a:lnTo>
                      <a:pt x="20127" y="33152"/>
                    </a:lnTo>
                    <a:lnTo>
                      <a:pt x="19868" y="32524"/>
                    </a:lnTo>
                    <a:lnTo>
                      <a:pt x="19592" y="31916"/>
                    </a:lnTo>
                    <a:lnTo>
                      <a:pt x="19296" y="31307"/>
                    </a:lnTo>
                    <a:lnTo>
                      <a:pt x="19001" y="30698"/>
                    </a:lnTo>
                    <a:lnTo>
                      <a:pt x="18688" y="30089"/>
                    </a:lnTo>
                    <a:lnTo>
                      <a:pt x="18356" y="29499"/>
                    </a:lnTo>
                    <a:lnTo>
                      <a:pt x="18005" y="28927"/>
                    </a:lnTo>
                    <a:lnTo>
                      <a:pt x="17655" y="28355"/>
                    </a:lnTo>
                    <a:lnTo>
                      <a:pt x="17286" y="27783"/>
                    </a:lnTo>
                    <a:lnTo>
                      <a:pt x="16917" y="27230"/>
                    </a:lnTo>
                    <a:lnTo>
                      <a:pt x="16529" y="26676"/>
                    </a:lnTo>
                    <a:lnTo>
                      <a:pt x="16123" y="26123"/>
                    </a:lnTo>
                    <a:lnTo>
                      <a:pt x="15699" y="25588"/>
                    </a:lnTo>
                    <a:lnTo>
                      <a:pt x="15275" y="25071"/>
                    </a:lnTo>
                    <a:lnTo>
                      <a:pt x="14851" y="24555"/>
                    </a:lnTo>
                    <a:lnTo>
                      <a:pt x="14389" y="24038"/>
                    </a:lnTo>
                    <a:lnTo>
                      <a:pt x="13928" y="23559"/>
                    </a:lnTo>
                    <a:lnTo>
                      <a:pt x="13467" y="23061"/>
                    </a:lnTo>
                    <a:lnTo>
                      <a:pt x="12987" y="22581"/>
                    </a:lnTo>
                    <a:lnTo>
                      <a:pt x="12489" y="22120"/>
                    </a:lnTo>
                    <a:lnTo>
                      <a:pt x="11991" y="21658"/>
                    </a:lnTo>
                    <a:lnTo>
                      <a:pt x="11493" y="21216"/>
                    </a:lnTo>
                    <a:lnTo>
                      <a:pt x="10958" y="20791"/>
                    </a:lnTo>
                    <a:lnTo>
                      <a:pt x="10441" y="20367"/>
                    </a:lnTo>
                    <a:lnTo>
                      <a:pt x="9906" y="19961"/>
                    </a:lnTo>
                    <a:lnTo>
                      <a:pt x="9353" y="19574"/>
                    </a:lnTo>
                    <a:lnTo>
                      <a:pt x="8800" y="19186"/>
                    </a:lnTo>
                    <a:lnTo>
                      <a:pt x="8228" y="18818"/>
                    </a:lnTo>
                    <a:lnTo>
                      <a:pt x="7656" y="18449"/>
                    </a:lnTo>
                    <a:lnTo>
                      <a:pt x="7084" y="18098"/>
                    </a:lnTo>
                    <a:lnTo>
                      <a:pt x="7398" y="16825"/>
                    </a:lnTo>
                    <a:lnTo>
                      <a:pt x="7730" y="15534"/>
                    </a:lnTo>
                    <a:lnTo>
                      <a:pt x="8099" y="14279"/>
                    </a:lnTo>
                    <a:lnTo>
                      <a:pt x="8486" y="13006"/>
                    </a:lnTo>
                    <a:lnTo>
                      <a:pt x="7490" y="15386"/>
                    </a:lnTo>
                    <a:lnTo>
                      <a:pt x="7010" y="16585"/>
                    </a:lnTo>
                    <a:lnTo>
                      <a:pt x="6531" y="17784"/>
                    </a:lnTo>
                    <a:lnTo>
                      <a:pt x="5866" y="17434"/>
                    </a:lnTo>
                    <a:lnTo>
                      <a:pt x="5202" y="17102"/>
                    </a:lnTo>
                    <a:lnTo>
                      <a:pt x="5811" y="17581"/>
                    </a:lnTo>
                    <a:lnTo>
                      <a:pt x="6401" y="18098"/>
                    </a:lnTo>
                    <a:lnTo>
                      <a:pt x="6032" y="19076"/>
                    </a:lnTo>
                    <a:lnTo>
                      <a:pt x="5682" y="20072"/>
                    </a:lnTo>
                    <a:lnTo>
                      <a:pt x="5331" y="21068"/>
                    </a:lnTo>
                    <a:lnTo>
                      <a:pt x="4999" y="22046"/>
                    </a:lnTo>
                    <a:lnTo>
                      <a:pt x="4686" y="23061"/>
                    </a:lnTo>
                    <a:lnTo>
                      <a:pt x="4391" y="24057"/>
                    </a:lnTo>
                    <a:lnTo>
                      <a:pt x="4114" y="25053"/>
                    </a:lnTo>
                    <a:lnTo>
                      <a:pt x="3856" y="26068"/>
                    </a:lnTo>
                    <a:lnTo>
                      <a:pt x="3634" y="27082"/>
                    </a:lnTo>
                    <a:lnTo>
                      <a:pt x="3413" y="28097"/>
                    </a:lnTo>
                    <a:lnTo>
                      <a:pt x="3247" y="29111"/>
                    </a:lnTo>
                    <a:lnTo>
                      <a:pt x="3081" y="30108"/>
                    </a:lnTo>
                    <a:lnTo>
                      <a:pt x="2970" y="31122"/>
                    </a:lnTo>
                    <a:lnTo>
                      <a:pt x="2878" y="32137"/>
                    </a:lnTo>
                    <a:lnTo>
                      <a:pt x="2823" y="33152"/>
                    </a:lnTo>
                    <a:lnTo>
                      <a:pt x="2786" y="34148"/>
                    </a:lnTo>
                    <a:lnTo>
                      <a:pt x="2693" y="33096"/>
                    </a:lnTo>
                    <a:lnTo>
                      <a:pt x="2620" y="32026"/>
                    </a:lnTo>
                    <a:lnTo>
                      <a:pt x="2546" y="30956"/>
                    </a:lnTo>
                    <a:lnTo>
                      <a:pt x="2509" y="29886"/>
                    </a:lnTo>
                    <a:lnTo>
                      <a:pt x="2472" y="28816"/>
                    </a:lnTo>
                    <a:lnTo>
                      <a:pt x="2454" y="27728"/>
                    </a:lnTo>
                    <a:lnTo>
                      <a:pt x="2454" y="26658"/>
                    </a:lnTo>
                    <a:lnTo>
                      <a:pt x="2472" y="25588"/>
                    </a:lnTo>
                    <a:lnTo>
                      <a:pt x="2509" y="24499"/>
                    </a:lnTo>
                    <a:lnTo>
                      <a:pt x="2546" y="23429"/>
                    </a:lnTo>
                    <a:lnTo>
                      <a:pt x="2620" y="22341"/>
                    </a:lnTo>
                    <a:lnTo>
                      <a:pt x="2693" y="21271"/>
                    </a:lnTo>
                    <a:lnTo>
                      <a:pt x="2786" y="20183"/>
                    </a:lnTo>
                    <a:lnTo>
                      <a:pt x="2878" y="19113"/>
                    </a:lnTo>
                    <a:lnTo>
                      <a:pt x="3007" y="18024"/>
                    </a:lnTo>
                    <a:lnTo>
                      <a:pt x="3136" y="16954"/>
                    </a:lnTo>
                    <a:lnTo>
                      <a:pt x="3265" y="15866"/>
                    </a:lnTo>
                    <a:lnTo>
                      <a:pt x="3413" y="14796"/>
                    </a:lnTo>
                    <a:lnTo>
                      <a:pt x="3579" y="13726"/>
                    </a:lnTo>
                    <a:lnTo>
                      <a:pt x="3763" y="12656"/>
                    </a:lnTo>
                    <a:lnTo>
                      <a:pt x="4132" y="10516"/>
                    </a:lnTo>
                    <a:lnTo>
                      <a:pt x="4557" y="8376"/>
                    </a:lnTo>
                    <a:lnTo>
                      <a:pt x="5018" y="6254"/>
                    </a:lnTo>
                    <a:lnTo>
                      <a:pt x="5497" y="4151"/>
                    </a:lnTo>
                    <a:lnTo>
                      <a:pt x="6032" y="2067"/>
                    </a:lnTo>
                    <a:lnTo>
                      <a:pt x="656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1498450" y="4664700"/>
                <a:ext cx="372675" cy="812175"/>
              </a:xfrm>
              <a:custGeom>
                <a:avLst/>
                <a:gdLst/>
                <a:ahLst/>
                <a:cxnLst/>
                <a:rect l="l" t="t" r="r" b="b"/>
                <a:pathLst>
                  <a:path w="14907" h="32487" extrusionOk="0">
                    <a:moveTo>
                      <a:pt x="1" y="0"/>
                    </a:moveTo>
                    <a:lnTo>
                      <a:pt x="536" y="960"/>
                    </a:lnTo>
                    <a:lnTo>
                      <a:pt x="1052" y="1900"/>
                    </a:lnTo>
                    <a:lnTo>
                      <a:pt x="1569" y="2860"/>
                    </a:lnTo>
                    <a:lnTo>
                      <a:pt x="2067" y="3819"/>
                    </a:lnTo>
                    <a:lnTo>
                      <a:pt x="2547" y="4797"/>
                    </a:lnTo>
                    <a:lnTo>
                      <a:pt x="3026" y="5756"/>
                    </a:lnTo>
                    <a:lnTo>
                      <a:pt x="3488" y="6734"/>
                    </a:lnTo>
                    <a:lnTo>
                      <a:pt x="3949" y="7711"/>
                    </a:lnTo>
                    <a:lnTo>
                      <a:pt x="4391" y="8708"/>
                    </a:lnTo>
                    <a:lnTo>
                      <a:pt x="4816" y="9704"/>
                    </a:lnTo>
                    <a:lnTo>
                      <a:pt x="5240" y="10700"/>
                    </a:lnTo>
                    <a:lnTo>
                      <a:pt x="5664" y="11696"/>
                    </a:lnTo>
                    <a:lnTo>
                      <a:pt x="6052" y="12711"/>
                    </a:lnTo>
                    <a:lnTo>
                      <a:pt x="6439" y="13707"/>
                    </a:lnTo>
                    <a:lnTo>
                      <a:pt x="6827" y="14722"/>
                    </a:lnTo>
                    <a:lnTo>
                      <a:pt x="7196" y="15736"/>
                    </a:lnTo>
                    <a:lnTo>
                      <a:pt x="7546" y="16769"/>
                    </a:lnTo>
                    <a:lnTo>
                      <a:pt x="7897" y="17802"/>
                    </a:lnTo>
                    <a:lnTo>
                      <a:pt x="8229" y="18817"/>
                    </a:lnTo>
                    <a:lnTo>
                      <a:pt x="8542" y="19850"/>
                    </a:lnTo>
                    <a:lnTo>
                      <a:pt x="8856" y="20902"/>
                    </a:lnTo>
                    <a:lnTo>
                      <a:pt x="9151" y="21935"/>
                    </a:lnTo>
                    <a:lnTo>
                      <a:pt x="9446" y="22986"/>
                    </a:lnTo>
                    <a:lnTo>
                      <a:pt x="9723" y="24019"/>
                    </a:lnTo>
                    <a:lnTo>
                      <a:pt x="9981" y="25071"/>
                    </a:lnTo>
                    <a:lnTo>
                      <a:pt x="10239" y="26122"/>
                    </a:lnTo>
                    <a:lnTo>
                      <a:pt x="10479" y="27174"/>
                    </a:lnTo>
                    <a:lnTo>
                      <a:pt x="10719" y="28244"/>
                    </a:lnTo>
                    <a:lnTo>
                      <a:pt x="10940" y="29296"/>
                    </a:lnTo>
                    <a:lnTo>
                      <a:pt x="11143" y="30365"/>
                    </a:lnTo>
                    <a:lnTo>
                      <a:pt x="11346" y="31417"/>
                    </a:lnTo>
                    <a:lnTo>
                      <a:pt x="11531" y="32487"/>
                    </a:lnTo>
                    <a:lnTo>
                      <a:pt x="14907" y="32487"/>
                    </a:lnTo>
                    <a:lnTo>
                      <a:pt x="14261" y="30329"/>
                    </a:lnTo>
                    <a:lnTo>
                      <a:pt x="13597" y="28152"/>
                    </a:lnTo>
                    <a:lnTo>
                      <a:pt x="12914" y="25993"/>
                    </a:lnTo>
                    <a:lnTo>
                      <a:pt x="12213" y="23853"/>
                    </a:lnTo>
                    <a:lnTo>
                      <a:pt x="11475" y="21713"/>
                    </a:lnTo>
                    <a:lnTo>
                      <a:pt x="10701" y="19573"/>
                    </a:lnTo>
                    <a:lnTo>
                      <a:pt x="10295" y="18522"/>
                    </a:lnTo>
                    <a:lnTo>
                      <a:pt x="9889" y="17470"/>
                    </a:lnTo>
                    <a:lnTo>
                      <a:pt x="9465" y="16437"/>
                    </a:lnTo>
                    <a:lnTo>
                      <a:pt x="9040" y="15404"/>
                    </a:lnTo>
                    <a:lnTo>
                      <a:pt x="8579" y="14371"/>
                    </a:lnTo>
                    <a:lnTo>
                      <a:pt x="8118" y="13338"/>
                    </a:lnTo>
                    <a:lnTo>
                      <a:pt x="7657" y="12323"/>
                    </a:lnTo>
                    <a:lnTo>
                      <a:pt x="7159" y="11327"/>
                    </a:lnTo>
                    <a:lnTo>
                      <a:pt x="6661" y="10313"/>
                    </a:lnTo>
                    <a:lnTo>
                      <a:pt x="6144" y="9335"/>
                    </a:lnTo>
                    <a:lnTo>
                      <a:pt x="5609" y="8339"/>
                    </a:lnTo>
                    <a:lnTo>
                      <a:pt x="5074" y="7379"/>
                    </a:lnTo>
                    <a:lnTo>
                      <a:pt x="4502" y="6420"/>
                    </a:lnTo>
                    <a:lnTo>
                      <a:pt x="3912" y="5461"/>
                    </a:lnTo>
                    <a:lnTo>
                      <a:pt x="3321" y="4520"/>
                    </a:lnTo>
                    <a:lnTo>
                      <a:pt x="2694" y="3598"/>
                    </a:lnTo>
                    <a:lnTo>
                      <a:pt x="2049" y="2675"/>
                    </a:lnTo>
                    <a:lnTo>
                      <a:pt x="1384" y="1771"/>
                    </a:lnTo>
                    <a:lnTo>
                      <a:pt x="720" y="886"/>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1759025" y="5134200"/>
                <a:ext cx="178050" cy="342675"/>
              </a:xfrm>
              <a:custGeom>
                <a:avLst/>
                <a:gdLst/>
                <a:ahLst/>
                <a:cxnLst/>
                <a:rect l="l" t="t" r="r" b="b"/>
                <a:pathLst>
                  <a:path w="7122" h="13707" extrusionOk="0">
                    <a:moveTo>
                      <a:pt x="1" y="0"/>
                    </a:moveTo>
                    <a:lnTo>
                      <a:pt x="554" y="757"/>
                    </a:lnTo>
                    <a:lnTo>
                      <a:pt x="1071" y="1531"/>
                    </a:lnTo>
                    <a:lnTo>
                      <a:pt x="1551" y="2325"/>
                    </a:lnTo>
                    <a:lnTo>
                      <a:pt x="2030" y="3136"/>
                    </a:lnTo>
                    <a:lnTo>
                      <a:pt x="2454" y="3948"/>
                    </a:lnTo>
                    <a:lnTo>
                      <a:pt x="2860" y="4778"/>
                    </a:lnTo>
                    <a:lnTo>
                      <a:pt x="3248" y="5627"/>
                    </a:lnTo>
                    <a:lnTo>
                      <a:pt x="3598" y="6494"/>
                    </a:lnTo>
                    <a:lnTo>
                      <a:pt x="3912" y="7379"/>
                    </a:lnTo>
                    <a:lnTo>
                      <a:pt x="4207" y="8246"/>
                    </a:lnTo>
                    <a:lnTo>
                      <a:pt x="4465" y="9150"/>
                    </a:lnTo>
                    <a:lnTo>
                      <a:pt x="4705" y="10054"/>
                    </a:lnTo>
                    <a:lnTo>
                      <a:pt x="4908" y="10958"/>
                    </a:lnTo>
                    <a:lnTo>
                      <a:pt x="5074" y="11862"/>
                    </a:lnTo>
                    <a:lnTo>
                      <a:pt x="5222" y="12785"/>
                    </a:lnTo>
                    <a:lnTo>
                      <a:pt x="5332" y="13707"/>
                    </a:lnTo>
                    <a:lnTo>
                      <a:pt x="7122" y="13707"/>
                    </a:lnTo>
                    <a:lnTo>
                      <a:pt x="6900" y="12766"/>
                    </a:lnTo>
                    <a:lnTo>
                      <a:pt x="6661" y="11807"/>
                    </a:lnTo>
                    <a:lnTo>
                      <a:pt x="6384" y="10884"/>
                    </a:lnTo>
                    <a:lnTo>
                      <a:pt x="6070" y="9962"/>
                    </a:lnTo>
                    <a:lnTo>
                      <a:pt x="5720" y="9040"/>
                    </a:lnTo>
                    <a:lnTo>
                      <a:pt x="5332" y="8136"/>
                    </a:lnTo>
                    <a:lnTo>
                      <a:pt x="4926" y="7250"/>
                    </a:lnTo>
                    <a:lnTo>
                      <a:pt x="4502" y="6383"/>
                    </a:lnTo>
                    <a:lnTo>
                      <a:pt x="4041" y="5516"/>
                    </a:lnTo>
                    <a:lnTo>
                      <a:pt x="3543" y="4668"/>
                    </a:lnTo>
                    <a:lnTo>
                      <a:pt x="3008" y="3837"/>
                    </a:lnTo>
                    <a:lnTo>
                      <a:pt x="2473" y="3044"/>
                    </a:lnTo>
                    <a:lnTo>
                      <a:pt x="1883" y="2251"/>
                    </a:lnTo>
                    <a:lnTo>
                      <a:pt x="1292" y="1476"/>
                    </a:lnTo>
                    <a:lnTo>
                      <a:pt x="665" y="738"/>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1689850" y="4921125"/>
                <a:ext cx="343150" cy="555750"/>
              </a:xfrm>
              <a:custGeom>
                <a:avLst/>
                <a:gdLst/>
                <a:ahLst/>
                <a:cxnLst/>
                <a:rect l="l" t="t" r="r" b="b"/>
                <a:pathLst>
                  <a:path w="13726" h="22230" extrusionOk="0">
                    <a:moveTo>
                      <a:pt x="1" y="0"/>
                    </a:moveTo>
                    <a:lnTo>
                      <a:pt x="517" y="591"/>
                    </a:lnTo>
                    <a:lnTo>
                      <a:pt x="1034" y="1162"/>
                    </a:lnTo>
                    <a:lnTo>
                      <a:pt x="1513" y="1771"/>
                    </a:lnTo>
                    <a:lnTo>
                      <a:pt x="2012" y="2362"/>
                    </a:lnTo>
                    <a:lnTo>
                      <a:pt x="2473" y="2989"/>
                    </a:lnTo>
                    <a:lnTo>
                      <a:pt x="2934" y="3616"/>
                    </a:lnTo>
                    <a:lnTo>
                      <a:pt x="3377" y="4243"/>
                    </a:lnTo>
                    <a:lnTo>
                      <a:pt x="3819" y="4889"/>
                    </a:lnTo>
                    <a:lnTo>
                      <a:pt x="4225" y="5535"/>
                    </a:lnTo>
                    <a:lnTo>
                      <a:pt x="4631" y="6199"/>
                    </a:lnTo>
                    <a:lnTo>
                      <a:pt x="5037" y="6863"/>
                    </a:lnTo>
                    <a:lnTo>
                      <a:pt x="5406" y="7545"/>
                    </a:lnTo>
                    <a:lnTo>
                      <a:pt x="5775" y="8228"/>
                    </a:lnTo>
                    <a:lnTo>
                      <a:pt x="6125" y="8911"/>
                    </a:lnTo>
                    <a:lnTo>
                      <a:pt x="6476" y="9612"/>
                    </a:lnTo>
                    <a:lnTo>
                      <a:pt x="6790" y="10313"/>
                    </a:lnTo>
                    <a:lnTo>
                      <a:pt x="7103" y="11014"/>
                    </a:lnTo>
                    <a:lnTo>
                      <a:pt x="7398" y="11733"/>
                    </a:lnTo>
                    <a:lnTo>
                      <a:pt x="7675" y="12453"/>
                    </a:lnTo>
                    <a:lnTo>
                      <a:pt x="7952" y="13191"/>
                    </a:lnTo>
                    <a:lnTo>
                      <a:pt x="8210" y="13928"/>
                    </a:lnTo>
                    <a:lnTo>
                      <a:pt x="8450" y="14666"/>
                    </a:lnTo>
                    <a:lnTo>
                      <a:pt x="8671" y="15404"/>
                    </a:lnTo>
                    <a:lnTo>
                      <a:pt x="8874" y="16142"/>
                    </a:lnTo>
                    <a:lnTo>
                      <a:pt x="9077" y="16899"/>
                    </a:lnTo>
                    <a:lnTo>
                      <a:pt x="9243" y="17655"/>
                    </a:lnTo>
                    <a:lnTo>
                      <a:pt x="9409" y="18411"/>
                    </a:lnTo>
                    <a:lnTo>
                      <a:pt x="9557" y="19168"/>
                    </a:lnTo>
                    <a:lnTo>
                      <a:pt x="9686" y="19924"/>
                    </a:lnTo>
                    <a:lnTo>
                      <a:pt x="9815" y="20699"/>
                    </a:lnTo>
                    <a:lnTo>
                      <a:pt x="9907" y="21474"/>
                    </a:lnTo>
                    <a:lnTo>
                      <a:pt x="9999" y="22230"/>
                    </a:lnTo>
                    <a:lnTo>
                      <a:pt x="13726" y="22230"/>
                    </a:lnTo>
                    <a:lnTo>
                      <a:pt x="13339" y="20754"/>
                    </a:lnTo>
                    <a:lnTo>
                      <a:pt x="12914" y="19278"/>
                    </a:lnTo>
                    <a:lnTo>
                      <a:pt x="12471" y="17821"/>
                    </a:lnTo>
                    <a:lnTo>
                      <a:pt x="12010" y="16382"/>
                    </a:lnTo>
                    <a:lnTo>
                      <a:pt x="11752" y="15663"/>
                    </a:lnTo>
                    <a:lnTo>
                      <a:pt x="11494" y="14943"/>
                    </a:lnTo>
                    <a:lnTo>
                      <a:pt x="11217" y="14242"/>
                    </a:lnTo>
                    <a:lnTo>
                      <a:pt x="10922" y="13523"/>
                    </a:lnTo>
                    <a:lnTo>
                      <a:pt x="10627" y="12822"/>
                    </a:lnTo>
                    <a:lnTo>
                      <a:pt x="10313" y="12139"/>
                    </a:lnTo>
                    <a:lnTo>
                      <a:pt x="9981" y="11438"/>
                    </a:lnTo>
                    <a:lnTo>
                      <a:pt x="9649" y="10755"/>
                    </a:lnTo>
                    <a:lnTo>
                      <a:pt x="9225" y="9944"/>
                    </a:lnTo>
                    <a:lnTo>
                      <a:pt x="8763" y="9150"/>
                    </a:lnTo>
                    <a:lnTo>
                      <a:pt x="8302" y="8357"/>
                    </a:lnTo>
                    <a:lnTo>
                      <a:pt x="7804" y="7582"/>
                    </a:lnTo>
                    <a:lnTo>
                      <a:pt x="7288" y="6826"/>
                    </a:lnTo>
                    <a:lnTo>
                      <a:pt x="6734" y="6088"/>
                    </a:lnTo>
                    <a:lnTo>
                      <a:pt x="6162" y="5369"/>
                    </a:lnTo>
                    <a:lnTo>
                      <a:pt x="5572" y="4668"/>
                    </a:lnTo>
                    <a:lnTo>
                      <a:pt x="4963" y="3985"/>
                    </a:lnTo>
                    <a:lnTo>
                      <a:pt x="4318" y="3339"/>
                    </a:lnTo>
                    <a:lnTo>
                      <a:pt x="3672" y="2712"/>
                    </a:lnTo>
                    <a:lnTo>
                      <a:pt x="2971" y="2103"/>
                    </a:lnTo>
                    <a:lnTo>
                      <a:pt x="2270" y="1531"/>
                    </a:lnTo>
                    <a:lnTo>
                      <a:pt x="1532" y="996"/>
                    </a:lnTo>
                    <a:lnTo>
                      <a:pt x="776" y="480"/>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1798225" y="4645325"/>
                <a:ext cx="363450" cy="831550"/>
              </a:xfrm>
              <a:custGeom>
                <a:avLst/>
                <a:gdLst/>
                <a:ahLst/>
                <a:cxnLst/>
                <a:rect l="l" t="t" r="r" b="b"/>
                <a:pathLst>
                  <a:path w="14538" h="33262" extrusionOk="0">
                    <a:moveTo>
                      <a:pt x="1" y="0"/>
                    </a:moveTo>
                    <a:lnTo>
                      <a:pt x="610" y="904"/>
                    </a:lnTo>
                    <a:lnTo>
                      <a:pt x="1200" y="1845"/>
                    </a:lnTo>
                    <a:lnTo>
                      <a:pt x="1790" y="2768"/>
                    </a:lnTo>
                    <a:lnTo>
                      <a:pt x="2344" y="3727"/>
                    </a:lnTo>
                    <a:lnTo>
                      <a:pt x="2879" y="4686"/>
                    </a:lnTo>
                    <a:lnTo>
                      <a:pt x="3414" y="5664"/>
                    </a:lnTo>
                    <a:lnTo>
                      <a:pt x="3912" y="6642"/>
                    </a:lnTo>
                    <a:lnTo>
                      <a:pt x="4392" y="7638"/>
                    </a:lnTo>
                    <a:lnTo>
                      <a:pt x="4853" y="8634"/>
                    </a:lnTo>
                    <a:lnTo>
                      <a:pt x="5314" y="9649"/>
                    </a:lnTo>
                    <a:lnTo>
                      <a:pt x="5738" y="10663"/>
                    </a:lnTo>
                    <a:lnTo>
                      <a:pt x="6144" y="11678"/>
                    </a:lnTo>
                    <a:lnTo>
                      <a:pt x="6532" y="12711"/>
                    </a:lnTo>
                    <a:lnTo>
                      <a:pt x="6900" y="13763"/>
                    </a:lnTo>
                    <a:lnTo>
                      <a:pt x="7251" y="14814"/>
                    </a:lnTo>
                    <a:lnTo>
                      <a:pt x="7583" y="15866"/>
                    </a:lnTo>
                    <a:lnTo>
                      <a:pt x="7878" y="16917"/>
                    </a:lnTo>
                    <a:lnTo>
                      <a:pt x="8173" y="17987"/>
                    </a:lnTo>
                    <a:lnTo>
                      <a:pt x="8450" y="19057"/>
                    </a:lnTo>
                    <a:lnTo>
                      <a:pt x="8690" y="20127"/>
                    </a:lnTo>
                    <a:lnTo>
                      <a:pt x="8930" y="21216"/>
                    </a:lnTo>
                    <a:lnTo>
                      <a:pt x="9133" y="22285"/>
                    </a:lnTo>
                    <a:lnTo>
                      <a:pt x="9317" y="23374"/>
                    </a:lnTo>
                    <a:lnTo>
                      <a:pt x="9483" y="24462"/>
                    </a:lnTo>
                    <a:lnTo>
                      <a:pt x="9631" y="25569"/>
                    </a:lnTo>
                    <a:lnTo>
                      <a:pt x="9760" y="26658"/>
                    </a:lnTo>
                    <a:lnTo>
                      <a:pt x="9852" y="27765"/>
                    </a:lnTo>
                    <a:lnTo>
                      <a:pt x="9944" y="28853"/>
                    </a:lnTo>
                    <a:lnTo>
                      <a:pt x="10000" y="29960"/>
                    </a:lnTo>
                    <a:lnTo>
                      <a:pt x="10037" y="31067"/>
                    </a:lnTo>
                    <a:lnTo>
                      <a:pt x="10055" y="32155"/>
                    </a:lnTo>
                    <a:lnTo>
                      <a:pt x="10055" y="33262"/>
                    </a:lnTo>
                    <a:lnTo>
                      <a:pt x="14538" y="33262"/>
                    </a:lnTo>
                    <a:lnTo>
                      <a:pt x="14353" y="31067"/>
                    </a:lnTo>
                    <a:lnTo>
                      <a:pt x="14132" y="28871"/>
                    </a:lnTo>
                    <a:lnTo>
                      <a:pt x="14003" y="27765"/>
                    </a:lnTo>
                    <a:lnTo>
                      <a:pt x="13874" y="26676"/>
                    </a:lnTo>
                    <a:lnTo>
                      <a:pt x="13726" y="25588"/>
                    </a:lnTo>
                    <a:lnTo>
                      <a:pt x="13560" y="24499"/>
                    </a:lnTo>
                    <a:lnTo>
                      <a:pt x="13394" y="23411"/>
                    </a:lnTo>
                    <a:lnTo>
                      <a:pt x="13191" y="22322"/>
                    </a:lnTo>
                    <a:lnTo>
                      <a:pt x="12970" y="21234"/>
                    </a:lnTo>
                    <a:lnTo>
                      <a:pt x="12748" y="20164"/>
                    </a:lnTo>
                    <a:lnTo>
                      <a:pt x="12490" y="19094"/>
                    </a:lnTo>
                    <a:lnTo>
                      <a:pt x="12213" y="18024"/>
                    </a:lnTo>
                    <a:lnTo>
                      <a:pt x="11918" y="16972"/>
                    </a:lnTo>
                    <a:lnTo>
                      <a:pt x="11586" y="15921"/>
                    </a:lnTo>
                    <a:lnTo>
                      <a:pt x="11180" y="14740"/>
                    </a:lnTo>
                    <a:lnTo>
                      <a:pt x="10719" y="13541"/>
                    </a:lnTo>
                    <a:lnTo>
                      <a:pt x="10240" y="12379"/>
                    </a:lnTo>
                    <a:lnTo>
                      <a:pt x="9963" y="11807"/>
                    </a:lnTo>
                    <a:lnTo>
                      <a:pt x="9705" y="11235"/>
                    </a:lnTo>
                    <a:lnTo>
                      <a:pt x="9409" y="10663"/>
                    </a:lnTo>
                    <a:lnTo>
                      <a:pt x="9133" y="10110"/>
                    </a:lnTo>
                    <a:lnTo>
                      <a:pt x="8819" y="9556"/>
                    </a:lnTo>
                    <a:lnTo>
                      <a:pt x="8505" y="9003"/>
                    </a:lnTo>
                    <a:lnTo>
                      <a:pt x="8192" y="8468"/>
                    </a:lnTo>
                    <a:lnTo>
                      <a:pt x="7860" y="7933"/>
                    </a:lnTo>
                    <a:lnTo>
                      <a:pt x="7509" y="7398"/>
                    </a:lnTo>
                    <a:lnTo>
                      <a:pt x="7159" y="6881"/>
                    </a:lnTo>
                    <a:lnTo>
                      <a:pt x="6790" y="6365"/>
                    </a:lnTo>
                    <a:lnTo>
                      <a:pt x="6421" y="5867"/>
                    </a:lnTo>
                    <a:lnTo>
                      <a:pt x="6033" y="5369"/>
                    </a:lnTo>
                    <a:lnTo>
                      <a:pt x="5628" y="4889"/>
                    </a:lnTo>
                    <a:lnTo>
                      <a:pt x="5222" y="4409"/>
                    </a:lnTo>
                    <a:lnTo>
                      <a:pt x="4797" y="3948"/>
                    </a:lnTo>
                    <a:lnTo>
                      <a:pt x="4373" y="3506"/>
                    </a:lnTo>
                    <a:lnTo>
                      <a:pt x="3930" y="3063"/>
                    </a:lnTo>
                    <a:lnTo>
                      <a:pt x="3469" y="2638"/>
                    </a:lnTo>
                    <a:lnTo>
                      <a:pt x="3008" y="2214"/>
                    </a:lnTo>
                    <a:lnTo>
                      <a:pt x="2528" y="1808"/>
                    </a:lnTo>
                    <a:lnTo>
                      <a:pt x="2049" y="1421"/>
                    </a:lnTo>
                    <a:lnTo>
                      <a:pt x="1551" y="1033"/>
                    </a:lnTo>
                    <a:lnTo>
                      <a:pt x="1052" y="683"/>
                    </a:lnTo>
                    <a:lnTo>
                      <a:pt x="518" y="332"/>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2163500" y="4830725"/>
                <a:ext cx="129175" cy="646150"/>
              </a:xfrm>
              <a:custGeom>
                <a:avLst/>
                <a:gdLst/>
                <a:ahLst/>
                <a:cxnLst/>
                <a:rect l="l" t="t" r="r" b="b"/>
                <a:pathLst>
                  <a:path w="5167" h="25846" extrusionOk="0">
                    <a:moveTo>
                      <a:pt x="5166" y="0"/>
                    </a:moveTo>
                    <a:lnTo>
                      <a:pt x="4834" y="757"/>
                    </a:lnTo>
                    <a:lnTo>
                      <a:pt x="4520" y="1495"/>
                    </a:lnTo>
                    <a:lnTo>
                      <a:pt x="4207" y="2251"/>
                    </a:lnTo>
                    <a:lnTo>
                      <a:pt x="3930" y="3026"/>
                    </a:lnTo>
                    <a:lnTo>
                      <a:pt x="3672" y="3782"/>
                    </a:lnTo>
                    <a:lnTo>
                      <a:pt x="3432" y="4557"/>
                    </a:lnTo>
                    <a:lnTo>
                      <a:pt x="3211" y="5350"/>
                    </a:lnTo>
                    <a:lnTo>
                      <a:pt x="3008" y="6125"/>
                    </a:lnTo>
                    <a:lnTo>
                      <a:pt x="2823" y="6918"/>
                    </a:lnTo>
                    <a:lnTo>
                      <a:pt x="2657" y="7712"/>
                    </a:lnTo>
                    <a:lnTo>
                      <a:pt x="2491" y="8505"/>
                    </a:lnTo>
                    <a:lnTo>
                      <a:pt x="2362" y="9317"/>
                    </a:lnTo>
                    <a:lnTo>
                      <a:pt x="2233" y="10110"/>
                    </a:lnTo>
                    <a:lnTo>
                      <a:pt x="2122" y="10922"/>
                    </a:lnTo>
                    <a:lnTo>
                      <a:pt x="2030" y="11733"/>
                    </a:lnTo>
                    <a:lnTo>
                      <a:pt x="1938" y="12545"/>
                    </a:lnTo>
                    <a:lnTo>
                      <a:pt x="1864" y="13375"/>
                    </a:lnTo>
                    <a:lnTo>
                      <a:pt x="1809" y="14187"/>
                    </a:lnTo>
                    <a:lnTo>
                      <a:pt x="1698" y="15829"/>
                    </a:lnTo>
                    <a:lnTo>
                      <a:pt x="1643" y="17489"/>
                    </a:lnTo>
                    <a:lnTo>
                      <a:pt x="1606" y="19149"/>
                    </a:lnTo>
                    <a:lnTo>
                      <a:pt x="1606" y="20791"/>
                    </a:lnTo>
                    <a:lnTo>
                      <a:pt x="1606" y="22452"/>
                    </a:lnTo>
                    <a:lnTo>
                      <a:pt x="1661" y="25735"/>
                    </a:lnTo>
                    <a:lnTo>
                      <a:pt x="1" y="9575"/>
                    </a:lnTo>
                    <a:lnTo>
                      <a:pt x="111" y="25846"/>
                    </a:lnTo>
                    <a:lnTo>
                      <a:pt x="3506" y="25846"/>
                    </a:lnTo>
                    <a:lnTo>
                      <a:pt x="3487" y="24223"/>
                    </a:lnTo>
                    <a:lnTo>
                      <a:pt x="3506" y="22581"/>
                    </a:lnTo>
                    <a:lnTo>
                      <a:pt x="3506" y="20920"/>
                    </a:lnTo>
                    <a:lnTo>
                      <a:pt x="3543" y="19279"/>
                    </a:lnTo>
                    <a:lnTo>
                      <a:pt x="3598" y="17618"/>
                    </a:lnTo>
                    <a:lnTo>
                      <a:pt x="3653" y="15958"/>
                    </a:lnTo>
                    <a:lnTo>
                      <a:pt x="3727" y="14298"/>
                    </a:lnTo>
                    <a:lnTo>
                      <a:pt x="3819" y="12656"/>
                    </a:lnTo>
                    <a:lnTo>
                      <a:pt x="3930" y="11014"/>
                    </a:lnTo>
                    <a:lnTo>
                      <a:pt x="4059" y="9390"/>
                    </a:lnTo>
                    <a:lnTo>
                      <a:pt x="4207" y="7767"/>
                    </a:lnTo>
                    <a:lnTo>
                      <a:pt x="4373" y="6181"/>
                    </a:lnTo>
                    <a:lnTo>
                      <a:pt x="4539" y="4594"/>
                    </a:lnTo>
                    <a:lnTo>
                      <a:pt x="4742" y="3044"/>
                    </a:lnTo>
                    <a:lnTo>
                      <a:pt x="4945" y="1513"/>
                    </a:lnTo>
                    <a:lnTo>
                      <a:pt x="516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5375725" y="4808125"/>
                <a:ext cx="176225" cy="668750"/>
              </a:xfrm>
              <a:custGeom>
                <a:avLst/>
                <a:gdLst/>
                <a:ahLst/>
                <a:cxnLst/>
                <a:rect l="l" t="t" r="r" b="b"/>
                <a:pathLst>
                  <a:path w="7049" h="26750" extrusionOk="0">
                    <a:moveTo>
                      <a:pt x="1" y="1"/>
                    </a:moveTo>
                    <a:lnTo>
                      <a:pt x="278" y="738"/>
                    </a:lnTo>
                    <a:lnTo>
                      <a:pt x="573" y="1476"/>
                    </a:lnTo>
                    <a:lnTo>
                      <a:pt x="831" y="2214"/>
                    </a:lnTo>
                    <a:lnTo>
                      <a:pt x="1089" y="2989"/>
                    </a:lnTo>
                    <a:lnTo>
                      <a:pt x="1329" y="3764"/>
                    </a:lnTo>
                    <a:lnTo>
                      <a:pt x="1551" y="4539"/>
                    </a:lnTo>
                    <a:lnTo>
                      <a:pt x="1772" y="5332"/>
                    </a:lnTo>
                    <a:lnTo>
                      <a:pt x="1975" y="6144"/>
                    </a:lnTo>
                    <a:lnTo>
                      <a:pt x="2159" y="6955"/>
                    </a:lnTo>
                    <a:lnTo>
                      <a:pt x="2344" y="7786"/>
                    </a:lnTo>
                    <a:lnTo>
                      <a:pt x="2510" y="8616"/>
                    </a:lnTo>
                    <a:lnTo>
                      <a:pt x="2657" y="9446"/>
                    </a:lnTo>
                    <a:lnTo>
                      <a:pt x="2787" y="10294"/>
                    </a:lnTo>
                    <a:lnTo>
                      <a:pt x="2916" y="11143"/>
                    </a:lnTo>
                    <a:lnTo>
                      <a:pt x="3026" y="11992"/>
                    </a:lnTo>
                    <a:lnTo>
                      <a:pt x="3137" y="12859"/>
                    </a:lnTo>
                    <a:lnTo>
                      <a:pt x="3211" y="13726"/>
                    </a:lnTo>
                    <a:lnTo>
                      <a:pt x="3303" y="14593"/>
                    </a:lnTo>
                    <a:lnTo>
                      <a:pt x="3358" y="15460"/>
                    </a:lnTo>
                    <a:lnTo>
                      <a:pt x="3414" y="16327"/>
                    </a:lnTo>
                    <a:lnTo>
                      <a:pt x="3451" y="17212"/>
                    </a:lnTo>
                    <a:lnTo>
                      <a:pt x="3469" y="18079"/>
                    </a:lnTo>
                    <a:lnTo>
                      <a:pt x="3488" y="18965"/>
                    </a:lnTo>
                    <a:lnTo>
                      <a:pt x="3469" y="19832"/>
                    </a:lnTo>
                    <a:lnTo>
                      <a:pt x="3469" y="20718"/>
                    </a:lnTo>
                    <a:lnTo>
                      <a:pt x="3432" y="21585"/>
                    </a:lnTo>
                    <a:lnTo>
                      <a:pt x="3395" y="22452"/>
                    </a:lnTo>
                    <a:lnTo>
                      <a:pt x="3340" y="23319"/>
                    </a:lnTo>
                    <a:lnTo>
                      <a:pt x="3285" y="24186"/>
                    </a:lnTo>
                    <a:lnTo>
                      <a:pt x="3211" y="25053"/>
                    </a:lnTo>
                    <a:lnTo>
                      <a:pt x="3119" y="25901"/>
                    </a:lnTo>
                    <a:lnTo>
                      <a:pt x="3008" y="26750"/>
                    </a:lnTo>
                    <a:lnTo>
                      <a:pt x="7048" y="26750"/>
                    </a:lnTo>
                    <a:lnTo>
                      <a:pt x="7030" y="25403"/>
                    </a:lnTo>
                    <a:lnTo>
                      <a:pt x="6974" y="24075"/>
                    </a:lnTo>
                    <a:lnTo>
                      <a:pt x="6919" y="22728"/>
                    </a:lnTo>
                    <a:lnTo>
                      <a:pt x="6845" y="21400"/>
                    </a:lnTo>
                    <a:lnTo>
                      <a:pt x="6734" y="20053"/>
                    </a:lnTo>
                    <a:lnTo>
                      <a:pt x="6605" y="18725"/>
                    </a:lnTo>
                    <a:lnTo>
                      <a:pt x="6458" y="17397"/>
                    </a:lnTo>
                    <a:lnTo>
                      <a:pt x="6255" y="16069"/>
                    </a:lnTo>
                    <a:lnTo>
                      <a:pt x="6089" y="14980"/>
                    </a:lnTo>
                    <a:lnTo>
                      <a:pt x="5886" y="13910"/>
                    </a:lnTo>
                    <a:lnTo>
                      <a:pt x="5646" y="12840"/>
                    </a:lnTo>
                    <a:lnTo>
                      <a:pt x="5406" y="11789"/>
                    </a:lnTo>
                    <a:lnTo>
                      <a:pt x="5111" y="10737"/>
                    </a:lnTo>
                    <a:lnTo>
                      <a:pt x="4816" y="9686"/>
                    </a:lnTo>
                    <a:lnTo>
                      <a:pt x="4465" y="8653"/>
                    </a:lnTo>
                    <a:lnTo>
                      <a:pt x="4096" y="7620"/>
                    </a:lnTo>
                    <a:lnTo>
                      <a:pt x="3709" y="6605"/>
                    </a:lnTo>
                    <a:lnTo>
                      <a:pt x="3285" y="5609"/>
                    </a:lnTo>
                    <a:lnTo>
                      <a:pt x="2823" y="4631"/>
                    </a:lnTo>
                    <a:lnTo>
                      <a:pt x="2325" y="3672"/>
                    </a:lnTo>
                    <a:lnTo>
                      <a:pt x="1790" y="2712"/>
                    </a:lnTo>
                    <a:lnTo>
                      <a:pt x="1237" y="1790"/>
                    </a:lnTo>
                    <a:lnTo>
                      <a:pt x="628" y="886"/>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5578675" y="5041950"/>
                <a:ext cx="70575" cy="434925"/>
              </a:xfrm>
              <a:custGeom>
                <a:avLst/>
                <a:gdLst/>
                <a:ahLst/>
                <a:cxnLst/>
                <a:rect l="l" t="t" r="r" b="b"/>
                <a:pathLst>
                  <a:path w="2823" h="17397" extrusionOk="0">
                    <a:moveTo>
                      <a:pt x="2823" y="1"/>
                    </a:moveTo>
                    <a:lnTo>
                      <a:pt x="0" y="17397"/>
                    </a:lnTo>
                    <a:lnTo>
                      <a:pt x="1254" y="17397"/>
                    </a:lnTo>
                    <a:lnTo>
                      <a:pt x="1365" y="15220"/>
                    </a:lnTo>
                    <a:lnTo>
                      <a:pt x="1513" y="13043"/>
                    </a:lnTo>
                    <a:lnTo>
                      <a:pt x="1679" y="10866"/>
                    </a:lnTo>
                    <a:lnTo>
                      <a:pt x="1863" y="8690"/>
                    </a:lnTo>
                    <a:lnTo>
                      <a:pt x="2066" y="6513"/>
                    </a:lnTo>
                    <a:lnTo>
                      <a:pt x="2306" y="4336"/>
                    </a:lnTo>
                    <a:lnTo>
                      <a:pt x="2546" y="2159"/>
                    </a:lnTo>
                    <a:lnTo>
                      <a:pt x="282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5629850" y="5081625"/>
                <a:ext cx="185425" cy="395250"/>
              </a:xfrm>
              <a:custGeom>
                <a:avLst/>
                <a:gdLst/>
                <a:ahLst/>
                <a:cxnLst/>
                <a:rect l="l" t="t" r="r" b="b"/>
                <a:pathLst>
                  <a:path w="7417" h="15810" extrusionOk="0">
                    <a:moveTo>
                      <a:pt x="7417" y="0"/>
                    </a:moveTo>
                    <a:lnTo>
                      <a:pt x="6974" y="590"/>
                    </a:lnTo>
                    <a:lnTo>
                      <a:pt x="6365" y="1439"/>
                    </a:lnTo>
                    <a:lnTo>
                      <a:pt x="5775" y="2325"/>
                    </a:lnTo>
                    <a:lnTo>
                      <a:pt x="5221" y="3210"/>
                    </a:lnTo>
                    <a:lnTo>
                      <a:pt x="4686" y="4114"/>
                    </a:lnTo>
                    <a:lnTo>
                      <a:pt x="4152" y="5036"/>
                    </a:lnTo>
                    <a:lnTo>
                      <a:pt x="3672" y="5959"/>
                    </a:lnTo>
                    <a:lnTo>
                      <a:pt x="3192" y="6900"/>
                    </a:lnTo>
                    <a:lnTo>
                      <a:pt x="2749" y="7859"/>
                    </a:lnTo>
                    <a:lnTo>
                      <a:pt x="2307" y="8818"/>
                    </a:lnTo>
                    <a:lnTo>
                      <a:pt x="1919" y="9796"/>
                    </a:lnTo>
                    <a:lnTo>
                      <a:pt x="1532" y="10774"/>
                    </a:lnTo>
                    <a:lnTo>
                      <a:pt x="1181" y="11770"/>
                    </a:lnTo>
                    <a:lnTo>
                      <a:pt x="849" y="12766"/>
                    </a:lnTo>
                    <a:lnTo>
                      <a:pt x="536" y="13781"/>
                    </a:lnTo>
                    <a:lnTo>
                      <a:pt x="259" y="14795"/>
                    </a:lnTo>
                    <a:lnTo>
                      <a:pt x="1" y="15810"/>
                    </a:lnTo>
                    <a:lnTo>
                      <a:pt x="3063" y="15810"/>
                    </a:lnTo>
                    <a:lnTo>
                      <a:pt x="3211" y="14869"/>
                    </a:lnTo>
                    <a:lnTo>
                      <a:pt x="3358" y="13928"/>
                    </a:lnTo>
                    <a:lnTo>
                      <a:pt x="3524" y="12987"/>
                    </a:lnTo>
                    <a:lnTo>
                      <a:pt x="3709" y="12047"/>
                    </a:lnTo>
                    <a:lnTo>
                      <a:pt x="3912" y="11106"/>
                    </a:lnTo>
                    <a:lnTo>
                      <a:pt x="4115" y="10165"/>
                    </a:lnTo>
                    <a:lnTo>
                      <a:pt x="4336" y="9243"/>
                    </a:lnTo>
                    <a:lnTo>
                      <a:pt x="4576" y="8320"/>
                    </a:lnTo>
                    <a:lnTo>
                      <a:pt x="4834" y="7398"/>
                    </a:lnTo>
                    <a:lnTo>
                      <a:pt x="5092" y="6475"/>
                    </a:lnTo>
                    <a:lnTo>
                      <a:pt x="5369" y="5553"/>
                    </a:lnTo>
                    <a:lnTo>
                      <a:pt x="5664" y="4649"/>
                    </a:lnTo>
                    <a:lnTo>
                      <a:pt x="5978" y="3745"/>
                    </a:lnTo>
                    <a:lnTo>
                      <a:pt x="6291" y="2841"/>
                    </a:lnTo>
                    <a:lnTo>
                      <a:pt x="6624" y="1956"/>
                    </a:lnTo>
                    <a:lnTo>
                      <a:pt x="6974" y="1052"/>
                    </a:lnTo>
                    <a:lnTo>
                      <a:pt x="741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75" name="Google Shape;75;p2"/>
          <p:cNvSpPr txBox="1">
            <a:spLocks noGrp="1"/>
          </p:cNvSpPr>
          <p:nvPr>
            <p:ph type="subTitle" idx="1"/>
          </p:nvPr>
        </p:nvSpPr>
        <p:spPr>
          <a:xfrm>
            <a:off x="875618" y="3184738"/>
            <a:ext cx="4528800" cy="3657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600"/>
              <a:buNone/>
              <a:defRPr sz="18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grpSp>
        <p:nvGrpSpPr>
          <p:cNvPr id="76" name="Google Shape;76;p2"/>
          <p:cNvGrpSpPr/>
          <p:nvPr/>
        </p:nvGrpSpPr>
        <p:grpSpPr>
          <a:xfrm flipH="1">
            <a:off x="-104560" y="3744300"/>
            <a:ext cx="1571958" cy="1610184"/>
            <a:chOff x="-3128300" y="3184750"/>
            <a:chExt cx="1745650" cy="1788100"/>
          </a:xfrm>
        </p:grpSpPr>
        <p:sp>
          <p:nvSpPr>
            <p:cNvPr id="77" name="Google Shape;77;p2"/>
            <p:cNvSpPr/>
            <p:nvPr/>
          </p:nvSpPr>
          <p:spPr>
            <a:xfrm>
              <a:off x="-3128300" y="3184750"/>
              <a:ext cx="1745650" cy="1788100"/>
            </a:xfrm>
            <a:custGeom>
              <a:avLst/>
              <a:gdLst/>
              <a:ahLst/>
              <a:cxnLst/>
              <a:rect l="l" t="t" r="r" b="b"/>
              <a:pathLst>
                <a:path w="69826" h="71524" extrusionOk="0">
                  <a:moveTo>
                    <a:pt x="62244" y="1"/>
                  </a:moveTo>
                  <a:lnTo>
                    <a:pt x="61580" y="19"/>
                  </a:lnTo>
                  <a:lnTo>
                    <a:pt x="60934" y="56"/>
                  </a:lnTo>
                  <a:lnTo>
                    <a:pt x="60270" y="130"/>
                  </a:lnTo>
                  <a:lnTo>
                    <a:pt x="59624" y="222"/>
                  </a:lnTo>
                  <a:lnTo>
                    <a:pt x="59034" y="333"/>
                  </a:lnTo>
                  <a:lnTo>
                    <a:pt x="58462" y="481"/>
                  </a:lnTo>
                  <a:lnTo>
                    <a:pt x="57890" y="647"/>
                  </a:lnTo>
                  <a:lnTo>
                    <a:pt x="57337" y="813"/>
                  </a:lnTo>
                  <a:lnTo>
                    <a:pt x="56783" y="1016"/>
                  </a:lnTo>
                  <a:lnTo>
                    <a:pt x="56248" y="1255"/>
                  </a:lnTo>
                  <a:lnTo>
                    <a:pt x="55695" y="1495"/>
                  </a:lnTo>
                  <a:lnTo>
                    <a:pt x="55178" y="1754"/>
                  </a:lnTo>
                  <a:lnTo>
                    <a:pt x="54662" y="2030"/>
                  </a:lnTo>
                  <a:lnTo>
                    <a:pt x="54145" y="2325"/>
                  </a:lnTo>
                  <a:lnTo>
                    <a:pt x="53647" y="2639"/>
                  </a:lnTo>
                  <a:lnTo>
                    <a:pt x="53167" y="2971"/>
                  </a:lnTo>
                  <a:lnTo>
                    <a:pt x="52688" y="3322"/>
                  </a:lnTo>
                  <a:lnTo>
                    <a:pt x="52226" y="3691"/>
                  </a:lnTo>
                  <a:lnTo>
                    <a:pt x="51784" y="4078"/>
                  </a:lnTo>
                  <a:lnTo>
                    <a:pt x="51341" y="4465"/>
                  </a:lnTo>
                  <a:lnTo>
                    <a:pt x="50917" y="4871"/>
                  </a:lnTo>
                  <a:lnTo>
                    <a:pt x="50492" y="5296"/>
                  </a:lnTo>
                  <a:lnTo>
                    <a:pt x="50087" y="5738"/>
                  </a:lnTo>
                  <a:lnTo>
                    <a:pt x="49699" y="6199"/>
                  </a:lnTo>
                  <a:lnTo>
                    <a:pt x="49330" y="6661"/>
                  </a:lnTo>
                  <a:lnTo>
                    <a:pt x="48980" y="7122"/>
                  </a:lnTo>
                  <a:lnTo>
                    <a:pt x="48629" y="7620"/>
                  </a:lnTo>
                  <a:lnTo>
                    <a:pt x="48316" y="8118"/>
                  </a:lnTo>
                  <a:lnTo>
                    <a:pt x="48002" y="8616"/>
                  </a:lnTo>
                  <a:lnTo>
                    <a:pt x="47707" y="9133"/>
                  </a:lnTo>
                  <a:lnTo>
                    <a:pt x="47430" y="9668"/>
                  </a:lnTo>
                  <a:lnTo>
                    <a:pt x="47172" y="10203"/>
                  </a:lnTo>
                  <a:lnTo>
                    <a:pt x="46932" y="10738"/>
                  </a:lnTo>
                  <a:lnTo>
                    <a:pt x="46711" y="11291"/>
                  </a:lnTo>
                  <a:lnTo>
                    <a:pt x="46508" y="11845"/>
                  </a:lnTo>
                  <a:lnTo>
                    <a:pt x="46323" y="12398"/>
                  </a:lnTo>
                  <a:lnTo>
                    <a:pt x="46176" y="12933"/>
                  </a:lnTo>
                  <a:lnTo>
                    <a:pt x="46046" y="13450"/>
                  </a:lnTo>
                  <a:lnTo>
                    <a:pt x="45917" y="13966"/>
                  </a:lnTo>
                  <a:lnTo>
                    <a:pt x="45807" y="14501"/>
                  </a:lnTo>
                  <a:lnTo>
                    <a:pt x="45714" y="15036"/>
                  </a:lnTo>
                  <a:lnTo>
                    <a:pt x="45641" y="15571"/>
                  </a:lnTo>
                  <a:lnTo>
                    <a:pt x="45585" y="16106"/>
                  </a:lnTo>
                  <a:lnTo>
                    <a:pt x="45548" y="16641"/>
                  </a:lnTo>
                  <a:lnTo>
                    <a:pt x="45511" y="17176"/>
                  </a:lnTo>
                  <a:lnTo>
                    <a:pt x="45493" y="17711"/>
                  </a:lnTo>
                  <a:lnTo>
                    <a:pt x="45493" y="18264"/>
                  </a:lnTo>
                  <a:lnTo>
                    <a:pt x="45493" y="18799"/>
                  </a:lnTo>
                  <a:lnTo>
                    <a:pt x="45530" y="19334"/>
                  </a:lnTo>
                  <a:lnTo>
                    <a:pt x="45567" y="19869"/>
                  </a:lnTo>
                  <a:lnTo>
                    <a:pt x="45622" y="20404"/>
                  </a:lnTo>
                  <a:lnTo>
                    <a:pt x="45677" y="20958"/>
                  </a:lnTo>
                  <a:lnTo>
                    <a:pt x="45770" y="21493"/>
                  </a:lnTo>
                  <a:lnTo>
                    <a:pt x="45862" y="22009"/>
                  </a:lnTo>
                  <a:lnTo>
                    <a:pt x="45973" y="22544"/>
                  </a:lnTo>
                  <a:lnTo>
                    <a:pt x="46083" y="23079"/>
                  </a:lnTo>
                  <a:lnTo>
                    <a:pt x="46212" y="23596"/>
                  </a:lnTo>
                  <a:lnTo>
                    <a:pt x="46360" y="24131"/>
                  </a:lnTo>
                  <a:lnTo>
                    <a:pt x="46526" y="24647"/>
                  </a:lnTo>
                  <a:lnTo>
                    <a:pt x="46692" y="25164"/>
                  </a:lnTo>
                  <a:lnTo>
                    <a:pt x="46877" y="25680"/>
                  </a:lnTo>
                  <a:lnTo>
                    <a:pt x="47061" y="26179"/>
                  </a:lnTo>
                  <a:lnTo>
                    <a:pt x="47282" y="26677"/>
                  </a:lnTo>
                  <a:lnTo>
                    <a:pt x="47485" y="27175"/>
                  </a:lnTo>
                  <a:lnTo>
                    <a:pt x="47725" y="27673"/>
                  </a:lnTo>
                  <a:lnTo>
                    <a:pt x="47965" y="28153"/>
                  </a:lnTo>
                  <a:lnTo>
                    <a:pt x="48223" y="28632"/>
                  </a:lnTo>
                  <a:lnTo>
                    <a:pt x="48482" y="29112"/>
                  </a:lnTo>
                  <a:lnTo>
                    <a:pt x="48223" y="28872"/>
                  </a:lnTo>
                  <a:lnTo>
                    <a:pt x="47947" y="28669"/>
                  </a:lnTo>
                  <a:lnTo>
                    <a:pt x="47651" y="28485"/>
                  </a:lnTo>
                  <a:lnTo>
                    <a:pt x="47319" y="28319"/>
                  </a:lnTo>
                  <a:lnTo>
                    <a:pt x="46987" y="28189"/>
                  </a:lnTo>
                  <a:lnTo>
                    <a:pt x="46655" y="28079"/>
                  </a:lnTo>
                  <a:lnTo>
                    <a:pt x="46305" y="27986"/>
                  </a:lnTo>
                  <a:lnTo>
                    <a:pt x="45936" y="27931"/>
                  </a:lnTo>
                  <a:lnTo>
                    <a:pt x="45585" y="27894"/>
                  </a:lnTo>
                  <a:lnTo>
                    <a:pt x="45216" y="27894"/>
                  </a:lnTo>
                  <a:lnTo>
                    <a:pt x="44847" y="27913"/>
                  </a:lnTo>
                  <a:lnTo>
                    <a:pt x="44478" y="27950"/>
                  </a:lnTo>
                  <a:lnTo>
                    <a:pt x="44128" y="28023"/>
                  </a:lnTo>
                  <a:lnTo>
                    <a:pt x="43777" y="28134"/>
                  </a:lnTo>
                  <a:lnTo>
                    <a:pt x="43445" y="28263"/>
                  </a:lnTo>
                  <a:lnTo>
                    <a:pt x="43113" y="28411"/>
                  </a:lnTo>
                  <a:lnTo>
                    <a:pt x="42726" y="28651"/>
                  </a:lnTo>
                  <a:lnTo>
                    <a:pt x="42338" y="28927"/>
                  </a:lnTo>
                  <a:lnTo>
                    <a:pt x="41988" y="29223"/>
                  </a:lnTo>
                  <a:lnTo>
                    <a:pt x="41674" y="29555"/>
                  </a:lnTo>
                  <a:lnTo>
                    <a:pt x="41361" y="29905"/>
                  </a:lnTo>
                  <a:lnTo>
                    <a:pt x="41102" y="30274"/>
                  </a:lnTo>
                  <a:lnTo>
                    <a:pt x="40844" y="30661"/>
                  </a:lnTo>
                  <a:lnTo>
                    <a:pt x="40623" y="31067"/>
                  </a:lnTo>
                  <a:lnTo>
                    <a:pt x="40420" y="31492"/>
                  </a:lnTo>
                  <a:lnTo>
                    <a:pt x="40254" y="31934"/>
                  </a:lnTo>
                  <a:lnTo>
                    <a:pt x="40106" y="32396"/>
                  </a:lnTo>
                  <a:lnTo>
                    <a:pt x="39977" y="32857"/>
                  </a:lnTo>
                  <a:lnTo>
                    <a:pt x="39885" y="33318"/>
                  </a:lnTo>
                  <a:lnTo>
                    <a:pt x="39811" y="33779"/>
                  </a:lnTo>
                  <a:lnTo>
                    <a:pt x="39756" y="34259"/>
                  </a:lnTo>
                  <a:lnTo>
                    <a:pt x="39737" y="34720"/>
                  </a:lnTo>
                  <a:lnTo>
                    <a:pt x="39737" y="35200"/>
                  </a:lnTo>
                  <a:lnTo>
                    <a:pt x="39737" y="35661"/>
                  </a:lnTo>
                  <a:lnTo>
                    <a:pt x="39774" y="36122"/>
                  </a:lnTo>
                  <a:lnTo>
                    <a:pt x="39829" y="36583"/>
                  </a:lnTo>
                  <a:lnTo>
                    <a:pt x="39903" y="37044"/>
                  </a:lnTo>
                  <a:lnTo>
                    <a:pt x="39977" y="37506"/>
                  </a:lnTo>
                  <a:lnTo>
                    <a:pt x="40069" y="37967"/>
                  </a:lnTo>
                  <a:lnTo>
                    <a:pt x="40180" y="38428"/>
                  </a:lnTo>
                  <a:lnTo>
                    <a:pt x="40420" y="39332"/>
                  </a:lnTo>
                  <a:lnTo>
                    <a:pt x="40678" y="40236"/>
                  </a:lnTo>
                  <a:lnTo>
                    <a:pt x="40973" y="41140"/>
                  </a:lnTo>
                  <a:lnTo>
                    <a:pt x="41268" y="42025"/>
                  </a:lnTo>
                  <a:lnTo>
                    <a:pt x="41047" y="41472"/>
                  </a:lnTo>
                  <a:lnTo>
                    <a:pt x="40789" y="40918"/>
                  </a:lnTo>
                  <a:lnTo>
                    <a:pt x="40512" y="40402"/>
                  </a:lnTo>
                  <a:lnTo>
                    <a:pt x="40198" y="39904"/>
                  </a:lnTo>
                  <a:lnTo>
                    <a:pt x="39866" y="39424"/>
                  </a:lnTo>
                  <a:lnTo>
                    <a:pt x="39497" y="38963"/>
                  </a:lnTo>
                  <a:lnTo>
                    <a:pt x="39110" y="38520"/>
                  </a:lnTo>
                  <a:lnTo>
                    <a:pt x="38686" y="38096"/>
                  </a:lnTo>
                  <a:lnTo>
                    <a:pt x="38243" y="37690"/>
                  </a:lnTo>
                  <a:lnTo>
                    <a:pt x="37782" y="37321"/>
                  </a:lnTo>
                  <a:lnTo>
                    <a:pt x="37302" y="36971"/>
                  </a:lnTo>
                  <a:lnTo>
                    <a:pt x="36804" y="36639"/>
                  </a:lnTo>
                  <a:lnTo>
                    <a:pt x="36288" y="36343"/>
                  </a:lnTo>
                  <a:lnTo>
                    <a:pt x="35771" y="36067"/>
                  </a:lnTo>
                  <a:lnTo>
                    <a:pt x="35218" y="35808"/>
                  </a:lnTo>
                  <a:lnTo>
                    <a:pt x="34664" y="35587"/>
                  </a:lnTo>
                  <a:lnTo>
                    <a:pt x="34111" y="35384"/>
                  </a:lnTo>
                  <a:lnTo>
                    <a:pt x="33520" y="35218"/>
                  </a:lnTo>
                  <a:lnTo>
                    <a:pt x="32948" y="35070"/>
                  </a:lnTo>
                  <a:lnTo>
                    <a:pt x="32358" y="34960"/>
                  </a:lnTo>
                  <a:lnTo>
                    <a:pt x="31768" y="34868"/>
                  </a:lnTo>
                  <a:lnTo>
                    <a:pt x="31177" y="34812"/>
                  </a:lnTo>
                  <a:lnTo>
                    <a:pt x="30587" y="34794"/>
                  </a:lnTo>
                  <a:lnTo>
                    <a:pt x="29997" y="34794"/>
                  </a:lnTo>
                  <a:lnTo>
                    <a:pt x="29406" y="34831"/>
                  </a:lnTo>
                  <a:lnTo>
                    <a:pt x="28816" y="34904"/>
                  </a:lnTo>
                  <a:lnTo>
                    <a:pt x="28226" y="35015"/>
                  </a:lnTo>
                  <a:lnTo>
                    <a:pt x="27654" y="35144"/>
                  </a:lnTo>
                  <a:lnTo>
                    <a:pt x="27100" y="35310"/>
                  </a:lnTo>
                  <a:lnTo>
                    <a:pt x="26529" y="35513"/>
                  </a:lnTo>
                  <a:lnTo>
                    <a:pt x="25994" y="35753"/>
                  </a:lnTo>
                  <a:lnTo>
                    <a:pt x="25459" y="36030"/>
                  </a:lnTo>
                  <a:lnTo>
                    <a:pt x="24961" y="36343"/>
                  </a:lnTo>
                  <a:lnTo>
                    <a:pt x="24481" y="36675"/>
                  </a:lnTo>
                  <a:lnTo>
                    <a:pt x="24020" y="37026"/>
                  </a:lnTo>
                  <a:lnTo>
                    <a:pt x="23595" y="37413"/>
                  </a:lnTo>
                  <a:lnTo>
                    <a:pt x="23190" y="37819"/>
                  </a:lnTo>
                  <a:lnTo>
                    <a:pt x="22802" y="38244"/>
                  </a:lnTo>
                  <a:lnTo>
                    <a:pt x="22433" y="38686"/>
                  </a:lnTo>
                  <a:lnTo>
                    <a:pt x="22101" y="39166"/>
                  </a:lnTo>
                  <a:lnTo>
                    <a:pt x="21787" y="39646"/>
                  </a:lnTo>
                  <a:lnTo>
                    <a:pt x="21492" y="40162"/>
                  </a:lnTo>
                  <a:lnTo>
                    <a:pt x="21234" y="40679"/>
                  </a:lnTo>
                  <a:lnTo>
                    <a:pt x="20994" y="41214"/>
                  </a:lnTo>
                  <a:lnTo>
                    <a:pt x="20791" y="41749"/>
                  </a:lnTo>
                  <a:lnTo>
                    <a:pt x="20607" y="42302"/>
                  </a:lnTo>
                  <a:lnTo>
                    <a:pt x="20441" y="42856"/>
                  </a:lnTo>
                  <a:lnTo>
                    <a:pt x="20312" y="43427"/>
                  </a:lnTo>
                  <a:lnTo>
                    <a:pt x="20201" y="43999"/>
                  </a:lnTo>
                  <a:lnTo>
                    <a:pt x="20127" y="44590"/>
                  </a:lnTo>
                  <a:lnTo>
                    <a:pt x="20072" y="45162"/>
                  </a:lnTo>
                  <a:lnTo>
                    <a:pt x="20053" y="45752"/>
                  </a:lnTo>
                  <a:lnTo>
                    <a:pt x="20053" y="46342"/>
                  </a:lnTo>
                  <a:lnTo>
                    <a:pt x="20090" y="46914"/>
                  </a:lnTo>
                  <a:lnTo>
                    <a:pt x="20146" y="47486"/>
                  </a:lnTo>
                  <a:lnTo>
                    <a:pt x="20238" y="48058"/>
                  </a:lnTo>
                  <a:lnTo>
                    <a:pt x="20349" y="48630"/>
                  </a:lnTo>
                  <a:lnTo>
                    <a:pt x="20515" y="49183"/>
                  </a:lnTo>
                  <a:lnTo>
                    <a:pt x="20681" y="49737"/>
                  </a:lnTo>
                  <a:lnTo>
                    <a:pt x="20902" y="50272"/>
                  </a:lnTo>
                  <a:lnTo>
                    <a:pt x="21142" y="50807"/>
                  </a:lnTo>
                  <a:lnTo>
                    <a:pt x="21400" y="51305"/>
                  </a:lnTo>
                  <a:lnTo>
                    <a:pt x="21695" y="51803"/>
                  </a:lnTo>
                  <a:lnTo>
                    <a:pt x="22027" y="52282"/>
                  </a:lnTo>
                  <a:lnTo>
                    <a:pt x="21677" y="51877"/>
                  </a:lnTo>
                  <a:lnTo>
                    <a:pt x="21308" y="51489"/>
                  </a:lnTo>
                  <a:lnTo>
                    <a:pt x="20920" y="51102"/>
                  </a:lnTo>
                  <a:lnTo>
                    <a:pt x="20515" y="50751"/>
                  </a:lnTo>
                  <a:lnTo>
                    <a:pt x="20090" y="50419"/>
                  </a:lnTo>
                  <a:lnTo>
                    <a:pt x="19648" y="50106"/>
                  </a:lnTo>
                  <a:lnTo>
                    <a:pt x="19186" y="49792"/>
                  </a:lnTo>
                  <a:lnTo>
                    <a:pt x="18725" y="49515"/>
                  </a:lnTo>
                  <a:lnTo>
                    <a:pt x="18246" y="49257"/>
                  </a:lnTo>
                  <a:lnTo>
                    <a:pt x="17766" y="49017"/>
                  </a:lnTo>
                  <a:lnTo>
                    <a:pt x="17268" y="48814"/>
                  </a:lnTo>
                  <a:lnTo>
                    <a:pt x="16770" y="48611"/>
                  </a:lnTo>
                  <a:lnTo>
                    <a:pt x="16253" y="48427"/>
                  </a:lnTo>
                  <a:lnTo>
                    <a:pt x="15718" y="48279"/>
                  </a:lnTo>
                  <a:lnTo>
                    <a:pt x="15202" y="48150"/>
                  </a:lnTo>
                  <a:lnTo>
                    <a:pt x="14667" y="48021"/>
                  </a:lnTo>
                  <a:lnTo>
                    <a:pt x="14132" y="47929"/>
                  </a:lnTo>
                  <a:lnTo>
                    <a:pt x="13597" y="47873"/>
                  </a:lnTo>
                  <a:lnTo>
                    <a:pt x="13043" y="47818"/>
                  </a:lnTo>
                  <a:lnTo>
                    <a:pt x="12508" y="47800"/>
                  </a:lnTo>
                  <a:lnTo>
                    <a:pt x="11955" y="47800"/>
                  </a:lnTo>
                  <a:lnTo>
                    <a:pt x="11420" y="47818"/>
                  </a:lnTo>
                  <a:lnTo>
                    <a:pt x="10885" y="47855"/>
                  </a:lnTo>
                  <a:lnTo>
                    <a:pt x="10331" y="47910"/>
                  </a:lnTo>
                  <a:lnTo>
                    <a:pt x="9796" y="48002"/>
                  </a:lnTo>
                  <a:lnTo>
                    <a:pt x="9280" y="48113"/>
                  </a:lnTo>
                  <a:lnTo>
                    <a:pt x="8745" y="48242"/>
                  </a:lnTo>
                  <a:lnTo>
                    <a:pt x="8228" y="48408"/>
                  </a:lnTo>
                  <a:lnTo>
                    <a:pt x="7730" y="48593"/>
                  </a:lnTo>
                  <a:lnTo>
                    <a:pt x="7214" y="48796"/>
                  </a:lnTo>
                  <a:lnTo>
                    <a:pt x="6734" y="49036"/>
                  </a:lnTo>
                  <a:lnTo>
                    <a:pt x="6254" y="49294"/>
                  </a:lnTo>
                  <a:lnTo>
                    <a:pt x="5775" y="49571"/>
                  </a:lnTo>
                  <a:lnTo>
                    <a:pt x="5314" y="49884"/>
                  </a:lnTo>
                  <a:lnTo>
                    <a:pt x="4852" y="50216"/>
                  </a:lnTo>
                  <a:lnTo>
                    <a:pt x="4428" y="50567"/>
                  </a:lnTo>
                  <a:lnTo>
                    <a:pt x="4022" y="50936"/>
                  </a:lnTo>
                  <a:lnTo>
                    <a:pt x="3635" y="51342"/>
                  </a:lnTo>
                  <a:lnTo>
                    <a:pt x="3247" y="51747"/>
                  </a:lnTo>
                  <a:lnTo>
                    <a:pt x="2897" y="52172"/>
                  </a:lnTo>
                  <a:lnTo>
                    <a:pt x="2565" y="52614"/>
                  </a:lnTo>
                  <a:lnTo>
                    <a:pt x="2233" y="53057"/>
                  </a:lnTo>
                  <a:lnTo>
                    <a:pt x="1938" y="53537"/>
                  </a:lnTo>
                  <a:lnTo>
                    <a:pt x="1661" y="54017"/>
                  </a:lnTo>
                  <a:lnTo>
                    <a:pt x="1403" y="54515"/>
                  </a:lnTo>
                  <a:lnTo>
                    <a:pt x="1163" y="55013"/>
                  </a:lnTo>
                  <a:lnTo>
                    <a:pt x="941" y="55529"/>
                  </a:lnTo>
                  <a:lnTo>
                    <a:pt x="757" y="56064"/>
                  </a:lnTo>
                  <a:lnTo>
                    <a:pt x="572" y="56581"/>
                  </a:lnTo>
                  <a:lnTo>
                    <a:pt x="425" y="57116"/>
                  </a:lnTo>
                  <a:lnTo>
                    <a:pt x="296" y="57669"/>
                  </a:lnTo>
                  <a:lnTo>
                    <a:pt x="185" y="58223"/>
                  </a:lnTo>
                  <a:lnTo>
                    <a:pt x="111" y="58758"/>
                  </a:lnTo>
                  <a:lnTo>
                    <a:pt x="37" y="59311"/>
                  </a:lnTo>
                  <a:lnTo>
                    <a:pt x="1" y="59883"/>
                  </a:lnTo>
                  <a:lnTo>
                    <a:pt x="1" y="60436"/>
                  </a:lnTo>
                  <a:lnTo>
                    <a:pt x="19" y="60990"/>
                  </a:lnTo>
                  <a:lnTo>
                    <a:pt x="56" y="61543"/>
                  </a:lnTo>
                  <a:lnTo>
                    <a:pt x="111" y="62097"/>
                  </a:lnTo>
                  <a:lnTo>
                    <a:pt x="204" y="62632"/>
                  </a:lnTo>
                  <a:lnTo>
                    <a:pt x="314" y="63185"/>
                  </a:lnTo>
                  <a:lnTo>
                    <a:pt x="462" y="63720"/>
                  </a:lnTo>
                  <a:lnTo>
                    <a:pt x="628" y="64255"/>
                  </a:lnTo>
                  <a:lnTo>
                    <a:pt x="831" y="64772"/>
                  </a:lnTo>
                  <a:lnTo>
                    <a:pt x="10590" y="65731"/>
                  </a:lnTo>
                  <a:lnTo>
                    <a:pt x="20994" y="66746"/>
                  </a:lnTo>
                  <a:lnTo>
                    <a:pt x="69826" y="71524"/>
                  </a:lnTo>
                  <a:lnTo>
                    <a:pt x="69826" y="2049"/>
                  </a:lnTo>
                  <a:lnTo>
                    <a:pt x="69254" y="1735"/>
                  </a:lnTo>
                  <a:lnTo>
                    <a:pt x="68645" y="1440"/>
                  </a:lnTo>
                  <a:lnTo>
                    <a:pt x="68055" y="1182"/>
                  </a:lnTo>
                  <a:lnTo>
                    <a:pt x="67427" y="942"/>
                  </a:lnTo>
                  <a:lnTo>
                    <a:pt x="66800" y="720"/>
                  </a:lnTo>
                  <a:lnTo>
                    <a:pt x="66173" y="536"/>
                  </a:lnTo>
                  <a:lnTo>
                    <a:pt x="65527" y="388"/>
                  </a:lnTo>
                  <a:lnTo>
                    <a:pt x="64882" y="241"/>
                  </a:lnTo>
                  <a:lnTo>
                    <a:pt x="64218" y="149"/>
                  </a:lnTo>
                  <a:lnTo>
                    <a:pt x="63572" y="75"/>
                  </a:lnTo>
                  <a:lnTo>
                    <a:pt x="62908" y="19"/>
                  </a:lnTo>
                  <a:lnTo>
                    <a:pt x="6224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2670849" y="3653325"/>
              <a:ext cx="1288115" cy="1319439"/>
            </a:xfrm>
            <a:custGeom>
              <a:avLst/>
              <a:gdLst/>
              <a:ahLst/>
              <a:cxnLst/>
              <a:rect l="l" t="t" r="r" b="b"/>
              <a:pathLst>
                <a:path w="69826" h="71524" extrusionOk="0">
                  <a:moveTo>
                    <a:pt x="62244" y="1"/>
                  </a:moveTo>
                  <a:lnTo>
                    <a:pt x="61580" y="19"/>
                  </a:lnTo>
                  <a:lnTo>
                    <a:pt x="60934" y="56"/>
                  </a:lnTo>
                  <a:lnTo>
                    <a:pt x="60270" y="130"/>
                  </a:lnTo>
                  <a:lnTo>
                    <a:pt x="59624" y="222"/>
                  </a:lnTo>
                  <a:lnTo>
                    <a:pt x="59034" y="333"/>
                  </a:lnTo>
                  <a:lnTo>
                    <a:pt x="58462" y="481"/>
                  </a:lnTo>
                  <a:lnTo>
                    <a:pt x="57890" y="647"/>
                  </a:lnTo>
                  <a:lnTo>
                    <a:pt x="57337" y="813"/>
                  </a:lnTo>
                  <a:lnTo>
                    <a:pt x="56783" y="1016"/>
                  </a:lnTo>
                  <a:lnTo>
                    <a:pt x="56248" y="1255"/>
                  </a:lnTo>
                  <a:lnTo>
                    <a:pt x="55695" y="1495"/>
                  </a:lnTo>
                  <a:lnTo>
                    <a:pt x="55178" y="1754"/>
                  </a:lnTo>
                  <a:lnTo>
                    <a:pt x="54662" y="2030"/>
                  </a:lnTo>
                  <a:lnTo>
                    <a:pt x="54145" y="2325"/>
                  </a:lnTo>
                  <a:lnTo>
                    <a:pt x="53647" y="2639"/>
                  </a:lnTo>
                  <a:lnTo>
                    <a:pt x="53167" y="2971"/>
                  </a:lnTo>
                  <a:lnTo>
                    <a:pt x="52688" y="3322"/>
                  </a:lnTo>
                  <a:lnTo>
                    <a:pt x="52226" y="3691"/>
                  </a:lnTo>
                  <a:lnTo>
                    <a:pt x="51784" y="4078"/>
                  </a:lnTo>
                  <a:lnTo>
                    <a:pt x="51341" y="4465"/>
                  </a:lnTo>
                  <a:lnTo>
                    <a:pt x="50917" y="4871"/>
                  </a:lnTo>
                  <a:lnTo>
                    <a:pt x="50492" y="5296"/>
                  </a:lnTo>
                  <a:lnTo>
                    <a:pt x="50087" y="5738"/>
                  </a:lnTo>
                  <a:lnTo>
                    <a:pt x="49699" y="6199"/>
                  </a:lnTo>
                  <a:lnTo>
                    <a:pt x="49330" y="6661"/>
                  </a:lnTo>
                  <a:lnTo>
                    <a:pt x="48980" y="7122"/>
                  </a:lnTo>
                  <a:lnTo>
                    <a:pt x="48629" y="7620"/>
                  </a:lnTo>
                  <a:lnTo>
                    <a:pt x="48316" y="8118"/>
                  </a:lnTo>
                  <a:lnTo>
                    <a:pt x="48002" y="8616"/>
                  </a:lnTo>
                  <a:lnTo>
                    <a:pt x="47707" y="9133"/>
                  </a:lnTo>
                  <a:lnTo>
                    <a:pt x="47430" y="9668"/>
                  </a:lnTo>
                  <a:lnTo>
                    <a:pt x="47172" y="10203"/>
                  </a:lnTo>
                  <a:lnTo>
                    <a:pt x="46932" y="10738"/>
                  </a:lnTo>
                  <a:lnTo>
                    <a:pt x="46711" y="11291"/>
                  </a:lnTo>
                  <a:lnTo>
                    <a:pt x="46508" y="11845"/>
                  </a:lnTo>
                  <a:lnTo>
                    <a:pt x="46323" y="12398"/>
                  </a:lnTo>
                  <a:lnTo>
                    <a:pt x="46176" y="12933"/>
                  </a:lnTo>
                  <a:lnTo>
                    <a:pt x="46046" y="13450"/>
                  </a:lnTo>
                  <a:lnTo>
                    <a:pt x="45917" y="13966"/>
                  </a:lnTo>
                  <a:lnTo>
                    <a:pt x="45807" y="14501"/>
                  </a:lnTo>
                  <a:lnTo>
                    <a:pt x="45714" y="15036"/>
                  </a:lnTo>
                  <a:lnTo>
                    <a:pt x="45641" y="15571"/>
                  </a:lnTo>
                  <a:lnTo>
                    <a:pt x="45585" y="16106"/>
                  </a:lnTo>
                  <a:lnTo>
                    <a:pt x="45548" y="16641"/>
                  </a:lnTo>
                  <a:lnTo>
                    <a:pt x="45511" y="17176"/>
                  </a:lnTo>
                  <a:lnTo>
                    <a:pt x="45493" y="17711"/>
                  </a:lnTo>
                  <a:lnTo>
                    <a:pt x="45493" y="18264"/>
                  </a:lnTo>
                  <a:lnTo>
                    <a:pt x="45493" y="18799"/>
                  </a:lnTo>
                  <a:lnTo>
                    <a:pt x="45530" y="19334"/>
                  </a:lnTo>
                  <a:lnTo>
                    <a:pt x="45567" y="19869"/>
                  </a:lnTo>
                  <a:lnTo>
                    <a:pt x="45622" y="20404"/>
                  </a:lnTo>
                  <a:lnTo>
                    <a:pt x="45677" y="20958"/>
                  </a:lnTo>
                  <a:lnTo>
                    <a:pt x="45770" y="21493"/>
                  </a:lnTo>
                  <a:lnTo>
                    <a:pt x="45862" y="22009"/>
                  </a:lnTo>
                  <a:lnTo>
                    <a:pt x="45973" y="22544"/>
                  </a:lnTo>
                  <a:lnTo>
                    <a:pt x="46083" y="23079"/>
                  </a:lnTo>
                  <a:lnTo>
                    <a:pt x="46212" y="23596"/>
                  </a:lnTo>
                  <a:lnTo>
                    <a:pt x="46360" y="24131"/>
                  </a:lnTo>
                  <a:lnTo>
                    <a:pt x="46526" y="24647"/>
                  </a:lnTo>
                  <a:lnTo>
                    <a:pt x="46692" y="25164"/>
                  </a:lnTo>
                  <a:lnTo>
                    <a:pt x="46877" y="25680"/>
                  </a:lnTo>
                  <a:lnTo>
                    <a:pt x="47061" y="26179"/>
                  </a:lnTo>
                  <a:lnTo>
                    <a:pt x="47282" y="26677"/>
                  </a:lnTo>
                  <a:lnTo>
                    <a:pt x="47485" y="27175"/>
                  </a:lnTo>
                  <a:lnTo>
                    <a:pt x="47725" y="27673"/>
                  </a:lnTo>
                  <a:lnTo>
                    <a:pt x="47965" y="28153"/>
                  </a:lnTo>
                  <a:lnTo>
                    <a:pt x="48223" y="28632"/>
                  </a:lnTo>
                  <a:lnTo>
                    <a:pt x="48482" y="29112"/>
                  </a:lnTo>
                  <a:lnTo>
                    <a:pt x="48223" y="28872"/>
                  </a:lnTo>
                  <a:lnTo>
                    <a:pt x="47947" y="28669"/>
                  </a:lnTo>
                  <a:lnTo>
                    <a:pt x="47651" y="28485"/>
                  </a:lnTo>
                  <a:lnTo>
                    <a:pt x="47319" y="28319"/>
                  </a:lnTo>
                  <a:lnTo>
                    <a:pt x="46987" y="28189"/>
                  </a:lnTo>
                  <a:lnTo>
                    <a:pt x="46655" y="28079"/>
                  </a:lnTo>
                  <a:lnTo>
                    <a:pt x="46305" y="27986"/>
                  </a:lnTo>
                  <a:lnTo>
                    <a:pt x="45936" y="27931"/>
                  </a:lnTo>
                  <a:lnTo>
                    <a:pt x="45585" y="27894"/>
                  </a:lnTo>
                  <a:lnTo>
                    <a:pt x="45216" y="27894"/>
                  </a:lnTo>
                  <a:lnTo>
                    <a:pt x="44847" y="27913"/>
                  </a:lnTo>
                  <a:lnTo>
                    <a:pt x="44478" y="27950"/>
                  </a:lnTo>
                  <a:lnTo>
                    <a:pt x="44128" y="28023"/>
                  </a:lnTo>
                  <a:lnTo>
                    <a:pt x="43777" y="28134"/>
                  </a:lnTo>
                  <a:lnTo>
                    <a:pt x="43445" y="28263"/>
                  </a:lnTo>
                  <a:lnTo>
                    <a:pt x="43113" y="28411"/>
                  </a:lnTo>
                  <a:lnTo>
                    <a:pt x="42726" y="28651"/>
                  </a:lnTo>
                  <a:lnTo>
                    <a:pt x="42338" y="28927"/>
                  </a:lnTo>
                  <a:lnTo>
                    <a:pt x="41988" y="29223"/>
                  </a:lnTo>
                  <a:lnTo>
                    <a:pt x="41674" y="29555"/>
                  </a:lnTo>
                  <a:lnTo>
                    <a:pt x="41361" y="29905"/>
                  </a:lnTo>
                  <a:lnTo>
                    <a:pt x="41102" y="30274"/>
                  </a:lnTo>
                  <a:lnTo>
                    <a:pt x="40844" y="30661"/>
                  </a:lnTo>
                  <a:lnTo>
                    <a:pt x="40623" y="31067"/>
                  </a:lnTo>
                  <a:lnTo>
                    <a:pt x="40420" y="31492"/>
                  </a:lnTo>
                  <a:lnTo>
                    <a:pt x="40254" y="31934"/>
                  </a:lnTo>
                  <a:lnTo>
                    <a:pt x="40106" y="32396"/>
                  </a:lnTo>
                  <a:lnTo>
                    <a:pt x="39977" y="32857"/>
                  </a:lnTo>
                  <a:lnTo>
                    <a:pt x="39885" y="33318"/>
                  </a:lnTo>
                  <a:lnTo>
                    <a:pt x="39811" y="33779"/>
                  </a:lnTo>
                  <a:lnTo>
                    <a:pt x="39756" y="34259"/>
                  </a:lnTo>
                  <a:lnTo>
                    <a:pt x="39737" y="34720"/>
                  </a:lnTo>
                  <a:lnTo>
                    <a:pt x="39737" y="35200"/>
                  </a:lnTo>
                  <a:lnTo>
                    <a:pt x="39737" y="35661"/>
                  </a:lnTo>
                  <a:lnTo>
                    <a:pt x="39774" y="36122"/>
                  </a:lnTo>
                  <a:lnTo>
                    <a:pt x="39829" y="36583"/>
                  </a:lnTo>
                  <a:lnTo>
                    <a:pt x="39903" y="37044"/>
                  </a:lnTo>
                  <a:lnTo>
                    <a:pt x="39977" y="37506"/>
                  </a:lnTo>
                  <a:lnTo>
                    <a:pt x="40069" y="37967"/>
                  </a:lnTo>
                  <a:lnTo>
                    <a:pt x="40180" y="38428"/>
                  </a:lnTo>
                  <a:lnTo>
                    <a:pt x="40420" y="39332"/>
                  </a:lnTo>
                  <a:lnTo>
                    <a:pt x="40678" y="40236"/>
                  </a:lnTo>
                  <a:lnTo>
                    <a:pt x="40973" y="41140"/>
                  </a:lnTo>
                  <a:lnTo>
                    <a:pt x="41268" y="42025"/>
                  </a:lnTo>
                  <a:lnTo>
                    <a:pt x="41047" y="41472"/>
                  </a:lnTo>
                  <a:lnTo>
                    <a:pt x="40789" y="40918"/>
                  </a:lnTo>
                  <a:lnTo>
                    <a:pt x="40512" y="40402"/>
                  </a:lnTo>
                  <a:lnTo>
                    <a:pt x="40198" y="39904"/>
                  </a:lnTo>
                  <a:lnTo>
                    <a:pt x="39866" y="39424"/>
                  </a:lnTo>
                  <a:lnTo>
                    <a:pt x="39497" y="38963"/>
                  </a:lnTo>
                  <a:lnTo>
                    <a:pt x="39110" y="38520"/>
                  </a:lnTo>
                  <a:lnTo>
                    <a:pt x="38686" y="38096"/>
                  </a:lnTo>
                  <a:lnTo>
                    <a:pt x="38243" y="37690"/>
                  </a:lnTo>
                  <a:lnTo>
                    <a:pt x="37782" y="37321"/>
                  </a:lnTo>
                  <a:lnTo>
                    <a:pt x="37302" y="36971"/>
                  </a:lnTo>
                  <a:lnTo>
                    <a:pt x="36804" y="36639"/>
                  </a:lnTo>
                  <a:lnTo>
                    <a:pt x="36288" y="36343"/>
                  </a:lnTo>
                  <a:lnTo>
                    <a:pt x="35771" y="36067"/>
                  </a:lnTo>
                  <a:lnTo>
                    <a:pt x="35218" y="35808"/>
                  </a:lnTo>
                  <a:lnTo>
                    <a:pt x="34664" y="35587"/>
                  </a:lnTo>
                  <a:lnTo>
                    <a:pt x="34111" y="35384"/>
                  </a:lnTo>
                  <a:lnTo>
                    <a:pt x="33520" y="35218"/>
                  </a:lnTo>
                  <a:lnTo>
                    <a:pt x="32948" y="35070"/>
                  </a:lnTo>
                  <a:lnTo>
                    <a:pt x="32358" y="34960"/>
                  </a:lnTo>
                  <a:lnTo>
                    <a:pt x="31768" y="34868"/>
                  </a:lnTo>
                  <a:lnTo>
                    <a:pt x="31177" y="34812"/>
                  </a:lnTo>
                  <a:lnTo>
                    <a:pt x="30587" y="34794"/>
                  </a:lnTo>
                  <a:lnTo>
                    <a:pt x="29997" y="34794"/>
                  </a:lnTo>
                  <a:lnTo>
                    <a:pt x="29406" y="34831"/>
                  </a:lnTo>
                  <a:lnTo>
                    <a:pt x="28816" y="34904"/>
                  </a:lnTo>
                  <a:lnTo>
                    <a:pt x="28226" y="35015"/>
                  </a:lnTo>
                  <a:lnTo>
                    <a:pt x="27654" y="35144"/>
                  </a:lnTo>
                  <a:lnTo>
                    <a:pt x="27100" y="35310"/>
                  </a:lnTo>
                  <a:lnTo>
                    <a:pt x="26529" y="35513"/>
                  </a:lnTo>
                  <a:lnTo>
                    <a:pt x="25994" y="35753"/>
                  </a:lnTo>
                  <a:lnTo>
                    <a:pt x="25459" y="36030"/>
                  </a:lnTo>
                  <a:lnTo>
                    <a:pt x="24961" y="36343"/>
                  </a:lnTo>
                  <a:lnTo>
                    <a:pt x="24481" y="36675"/>
                  </a:lnTo>
                  <a:lnTo>
                    <a:pt x="24020" y="37026"/>
                  </a:lnTo>
                  <a:lnTo>
                    <a:pt x="23595" y="37413"/>
                  </a:lnTo>
                  <a:lnTo>
                    <a:pt x="23190" y="37819"/>
                  </a:lnTo>
                  <a:lnTo>
                    <a:pt x="22802" y="38244"/>
                  </a:lnTo>
                  <a:lnTo>
                    <a:pt x="22433" y="38686"/>
                  </a:lnTo>
                  <a:lnTo>
                    <a:pt x="22101" y="39166"/>
                  </a:lnTo>
                  <a:lnTo>
                    <a:pt x="21787" y="39646"/>
                  </a:lnTo>
                  <a:lnTo>
                    <a:pt x="21492" y="40162"/>
                  </a:lnTo>
                  <a:lnTo>
                    <a:pt x="21234" y="40679"/>
                  </a:lnTo>
                  <a:lnTo>
                    <a:pt x="20994" y="41214"/>
                  </a:lnTo>
                  <a:lnTo>
                    <a:pt x="20791" y="41749"/>
                  </a:lnTo>
                  <a:lnTo>
                    <a:pt x="20607" y="42302"/>
                  </a:lnTo>
                  <a:lnTo>
                    <a:pt x="20441" y="42856"/>
                  </a:lnTo>
                  <a:lnTo>
                    <a:pt x="20312" y="43427"/>
                  </a:lnTo>
                  <a:lnTo>
                    <a:pt x="20201" y="43999"/>
                  </a:lnTo>
                  <a:lnTo>
                    <a:pt x="20127" y="44590"/>
                  </a:lnTo>
                  <a:lnTo>
                    <a:pt x="20072" y="45162"/>
                  </a:lnTo>
                  <a:lnTo>
                    <a:pt x="20053" y="45752"/>
                  </a:lnTo>
                  <a:lnTo>
                    <a:pt x="20053" y="46342"/>
                  </a:lnTo>
                  <a:lnTo>
                    <a:pt x="20090" y="46914"/>
                  </a:lnTo>
                  <a:lnTo>
                    <a:pt x="20146" y="47486"/>
                  </a:lnTo>
                  <a:lnTo>
                    <a:pt x="20238" y="48058"/>
                  </a:lnTo>
                  <a:lnTo>
                    <a:pt x="20349" y="48630"/>
                  </a:lnTo>
                  <a:lnTo>
                    <a:pt x="20515" y="49183"/>
                  </a:lnTo>
                  <a:lnTo>
                    <a:pt x="20681" y="49737"/>
                  </a:lnTo>
                  <a:lnTo>
                    <a:pt x="20902" y="50272"/>
                  </a:lnTo>
                  <a:lnTo>
                    <a:pt x="21142" y="50807"/>
                  </a:lnTo>
                  <a:lnTo>
                    <a:pt x="21400" y="51305"/>
                  </a:lnTo>
                  <a:lnTo>
                    <a:pt x="21695" y="51803"/>
                  </a:lnTo>
                  <a:lnTo>
                    <a:pt x="22027" y="52282"/>
                  </a:lnTo>
                  <a:lnTo>
                    <a:pt x="21677" y="51877"/>
                  </a:lnTo>
                  <a:lnTo>
                    <a:pt x="21308" y="51489"/>
                  </a:lnTo>
                  <a:lnTo>
                    <a:pt x="20920" y="51102"/>
                  </a:lnTo>
                  <a:lnTo>
                    <a:pt x="20515" y="50751"/>
                  </a:lnTo>
                  <a:lnTo>
                    <a:pt x="20090" y="50419"/>
                  </a:lnTo>
                  <a:lnTo>
                    <a:pt x="19648" y="50106"/>
                  </a:lnTo>
                  <a:lnTo>
                    <a:pt x="19186" y="49792"/>
                  </a:lnTo>
                  <a:lnTo>
                    <a:pt x="18725" y="49515"/>
                  </a:lnTo>
                  <a:lnTo>
                    <a:pt x="18246" y="49257"/>
                  </a:lnTo>
                  <a:lnTo>
                    <a:pt x="17766" y="49017"/>
                  </a:lnTo>
                  <a:lnTo>
                    <a:pt x="17268" y="48814"/>
                  </a:lnTo>
                  <a:lnTo>
                    <a:pt x="16770" y="48611"/>
                  </a:lnTo>
                  <a:lnTo>
                    <a:pt x="16253" y="48427"/>
                  </a:lnTo>
                  <a:lnTo>
                    <a:pt x="15718" y="48279"/>
                  </a:lnTo>
                  <a:lnTo>
                    <a:pt x="15202" y="48150"/>
                  </a:lnTo>
                  <a:lnTo>
                    <a:pt x="14667" y="48021"/>
                  </a:lnTo>
                  <a:lnTo>
                    <a:pt x="14132" y="47929"/>
                  </a:lnTo>
                  <a:lnTo>
                    <a:pt x="13597" y="47873"/>
                  </a:lnTo>
                  <a:lnTo>
                    <a:pt x="13043" y="47818"/>
                  </a:lnTo>
                  <a:lnTo>
                    <a:pt x="12508" y="47800"/>
                  </a:lnTo>
                  <a:lnTo>
                    <a:pt x="11955" y="47800"/>
                  </a:lnTo>
                  <a:lnTo>
                    <a:pt x="11420" y="47818"/>
                  </a:lnTo>
                  <a:lnTo>
                    <a:pt x="10885" y="47855"/>
                  </a:lnTo>
                  <a:lnTo>
                    <a:pt x="10331" y="47910"/>
                  </a:lnTo>
                  <a:lnTo>
                    <a:pt x="9796" y="48002"/>
                  </a:lnTo>
                  <a:lnTo>
                    <a:pt x="9280" y="48113"/>
                  </a:lnTo>
                  <a:lnTo>
                    <a:pt x="8745" y="48242"/>
                  </a:lnTo>
                  <a:lnTo>
                    <a:pt x="8228" y="48408"/>
                  </a:lnTo>
                  <a:lnTo>
                    <a:pt x="7730" y="48593"/>
                  </a:lnTo>
                  <a:lnTo>
                    <a:pt x="7214" y="48796"/>
                  </a:lnTo>
                  <a:lnTo>
                    <a:pt x="6734" y="49036"/>
                  </a:lnTo>
                  <a:lnTo>
                    <a:pt x="6254" y="49294"/>
                  </a:lnTo>
                  <a:lnTo>
                    <a:pt x="5775" y="49571"/>
                  </a:lnTo>
                  <a:lnTo>
                    <a:pt x="5314" y="49884"/>
                  </a:lnTo>
                  <a:lnTo>
                    <a:pt x="4852" y="50216"/>
                  </a:lnTo>
                  <a:lnTo>
                    <a:pt x="4428" y="50567"/>
                  </a:lnTo>
                  <a:lnTo>
                    <a:pt x="4022" y="50936"/>
                  </a:lnTo>
                  <a:lnTo>
                    <a:pt x="3635" y="51342"/>
                  </a:lnTo>
                  <a:lnTo>
                    <a:pt x="3247" y="51747"/>
                  </a:lnTo>
                  <a:lnTo>
                    <a:pt x="2897" y="52172"/>
                  </a:lnTo>
                  <a:lnTo>
                    <a:pt x="2565" y="52614"/>
                  </a:lnTo>
                  <a:lnTo>
                    <a:pt x="2233" y="53057"/>
                  </a:lnTo>
                  <a:lnTo>
                    <a:pt x="1938" y="53537"/>
                  </a:lnTo>
                  <a:lnTo>
                    <a:pt x="1661" y="54017"/>
                  </a:lnTo>
                  <a:lnTo>
                    <a:pt x="1403" y="54515"/>
                  </a:lnTo>
                  <a:lnTo>
                    <a:pt x="1163" y="55013"/>
                  </a:lnTo>
                  <a:lnTo>
                    <a:pt x="941" y="55529"/>
                  </a:lnTo>
                  <a:lnTo>
                    <a:pt x="757" y="56064"/>
                  </a:lnTo>
                  <a:lnTo>
                    <a:pt x="572" y="56581"/>
                  </a:lnTo>
                  <a:lnTo>
                    <a:pt x="425" y="57116"/>
                  </a:lnTo>
                  <a:lnTo>
                    <a:pt x="296" y="57669"/>
                  </a:lnTo>
                  <a:lnTo>
                    <a:pt x="185" y="58223"/>
                  </a:lnTo>
                  <a:lnTo>
                    <a:pt x="111" y="58758"/>
                  </a:lnTo>
                  <a:lnTo>
                    <a:pt x="37" y="59311"/>
                  </a:lnTo>
                  <a:lnTo>
                    <a:pt x="1" y="59883"/>
                  </a:lnTo>
                  <a:lnTo>
                    <a:pt x="1" y="60436"/>
                  </a:lnTo>
                  <a:lnTo>
                    <a:pt x="19" y="60990"/>
                  </a:lnTo>
                  <a:lnTo>
                    <a:pt x="56" y="61543"/>
                  </a:lnTo>
                  <a:lnTo>
                    <a:pt x="111" y="62097"/>
                  </a:lnTo>
                  <a:lnTo>
                    <a:pt x="204" y="62632"/>
                  </a:lnTo>
                  <a:lnTo>
                    <a:pt x="314" y="63185"/>
                  </a:lnTo>
                  <a:lnTo>
                    <a:pt x="462" y="63720"/>
                  </a:lnTo>
                  <a:lnTo>
                    <a:pt x="628" y="64255"/>
                  </a:lnTo>
                  <a:lnTo>
                    <a:pt x="831" y="64772"/>
                  </a:lnTo>
                  <a:lnTo>
                    <a:pt x="10590" y="65731"/>
                  </a:lnTo>
                  <a:lnTo>
                    <a:pt x="20994" y="66746"/>
                  </a:lnTo>
                  <a:lnTo>
                    <a:pt x="69826" y="71524"/>
                  </a:lnTo>
                  <a:lnTo>
                    <a:pt x="69826" y="2049"/>
                  </a:lnTo>
                  <a:lnTo>
                    <a:pt x="69254" y="1735"/>
                  </a:lnTo>
                  <a:lnTo>
                    <a:pt x="68645" y="1440"/>
                  </a:lnTo>
                  <a:lnTo>
                    <a:pt x="68055" y="1182"/>
                  </a:lnTo>
                  <a:lnTo>
                    <a:pt x="67427" y="942"/>
                  </a:lnTo>
                  <a:lnTo>
                    <a:pt x="66800" y="720"/>
                  </a:lnTo>
                  <a:lnTo>
                    <a:pt x="66173" y="536"/>
                  </a:lnTo>
                  <a:lnTo>
                    <a:pt x="65527" y="388"/>
                  </a:lnTo>
                  <a:lnTo>
                    <a:pt x="64882" y="241"/>
                  </a:lnTo>
                  <a:lnTo>
                    <a:pt x="64218" y="149"/>
                  </a:lnTo>
                  <a:lnTo>
                    <a:pt x="63572" y="75"/>
                  </a:lnTo>
                  <a:lnTo>
                    <a:pt x="62908" y="19"/>
                  </a:lnTo>
                  <a:lnTo>
                    <a:pt x="62244" y="1"/>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52879046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defTabSz="685800">
              <a:buClrTx/>
            </a:pPr>
            <a:fld id="{794EFC52-241F-4549-9577-41696983079D}" type="datetimeFigureOut">
              <a:rPr lang="en-US" kern="1200" smtClean="0">
                <a:solidFill>
                  <a:prstClr val="black">
                    <a:tint val="75000"/>
                  </a:prstClr>
                </a:solidFill>
                <a:latin typeface="Calibri" panose="020F0502020204030204"/>
                <a:ea typeface="+mn-ea"/>
                <a:cs typeface="+mn-cs"/>
              </a:rPr>
              <a:pPr defTabSz="685800">
                <a:buClrTx/>
              </a:pPr>
              <a:t>1/19/2022</a:t>
            </a:fld>
            <a:endParaRPr lang="en-US" kern="1200">
              <a:solidFill>
                <a:prstClr val="black">
                  <a:tint val="75000"/>
                </a:prstClr>
              </a:solidFill>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defTabSz="685800">
              <a:buClrTx/>
            </a:pPr>
            <a:fld id="{4ED2423C-1D45-4687-BCEC-3F9E227FA2DC}"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274057190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defTabSz="685800">
              <a:buClrTx/>
            </a:pPr>
            <a:fld id="{794EFC52-241F-4549-9577-41696983079D}" type="datetimeFigureOut">
              <a:rPr lang="en-US" kern="1200" smtClean="0">
                <a:solidFill>
                  <a:prstClr val="black">
                    <a:tint val="75000"/>
                  </a:prstClr>
                </a:solidFill>
                <a:latin typeface="Calibri" panose="020F0502020204030204"/>
                <a:ea typeface="+mn-ea"/>
                <a:cs typeface="+mn-cs"/>
              </a:rPr>
              <a:pPr defTabSz="685800">
                <a:buClrTx/>
              </a:pPr>
              <a:t>1/19/2022</a:t>
            </a:fld>
            <a:endParaRPr lang="en-US" kern="1200">
              <a:solidFill>
                <a:prstClr val="black">
                  <a:tint val="75000"/>
                </a:prstClr>
              </a:solidFill>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defTabSz="685800">
              <a:buClrTx/>
            </a:pPr>
            <a:fld id="{4ED2423C-1D45-4687-BCEC-3F9E227FA2DC}"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64873056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defTabSz="685800">
              <a:buClrTx/>
            </a:pPr>
            <a:fld id="{794EFC52-241F-4549-9577-41696983079D}" type="datetimeFigureOut">
              <a:rPr lang="en-US" kern="1200" smtClean="0">
                <a:solidFill>
                  <a:prstClr val="black">
                    <a:tint val="75000"/>
                  </a:prstClr>
                </a:solidFill>
                <a:latin typeface="Calibri" panose="020F0502020204030204"/>
                <a:ea typeface="+mn-ea"/>
                <a:cs typeface="+mn-cs"/>
              </a:rPr>
              <a:pPr defTabSz="685800">
                <a:buClrTx/>
              </a:pPr>
              <a:t>1/19/2022</a:t>
            </a:fld>
            <a:endParaRPr lang="en-US" kern="1200">
              <a:solidFill>
                <a:prstClr val="black">
                  <a:tint val="75000"/>
                </a:prstClr>
              </a:solidFill>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defTabSz="685800">
              <a:buClrTx/>
            </a:pPr>
            <a:fld id="{4ED2423C-1D45-4687-BCEC-3F9E227FA2DC}"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263460621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685800">
              <a:buClrTx/>
            </a:pPr>
            <a:fld id="{794EFC52-241F-4549-9577-41696983079D}" type="datetimeFigureOut">
              <a:rPr lang="en-US" kern="1200" smtClean="0">
                <a:solidFill>
                  <a:prstClr val="black">
                    <a:tint val="75000"/>
                  </a:prstClr>
                </a:solidFill>
                <a:latin typeface="Calibri" panose="020F0502020204030204"/>
                <a:ea typeface="+mn-ea"/>
                <a:cs typeface="+mn-cs"/>
              </a:rPr>
              <a:pPr defTabSz="685800">
                <a:buClrTx/>
              </a:pPr>
              <a:t>1/19/2022</a:t>
            </a:fld>
            <a:endParaRPr lang="en-US" kern="1200">
              <a:solidFill>
                <a:prstClr val="black">
                  <a:tint val="75000"/>
                </a:prstClr>
              </a:solidFill>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defTabSz="685800">
              <a:buClrTx/>
            </a:pPr>
            <a:fld id="{4ED2423C-1D45-4687-BCEC-3F9E227FA2DC}"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354061803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85800">
              <a:buClrTx/>
            </a:pPr>
            <a:fld id="{794EFC52-241F-4549-9577-41696983079D}" type="datetimeFigureOut">
              <a:rPr lang="en-US" kern="1200" smtClean="0">
                <a:solidFill>
                  <a:prstClr val="black">
                    <a:tint val="75000"/>
                  </a:prstClr>
                </a:solidFill>
                <a:latin typeface="Calibri" panose="020F0502020204030204"/>
                <a:ea typeface="+mn-ea"/>
                <a:cs typeface="+mn-cs"/>
              </a:rPr>
              <a:pPr defTabSz="685800">
                <a:buClrTx/>
              </a:pPr>
              <a:t>1/19/2022</a:t>
            </a:fld>
            <a:endParaRPr lang="en-US" kern="1200">
              <a:solidFill>
                <a:prstClr val="black">
                  <a:tint val="75000"/>
                </a:prstClr>
              </a:solidFill>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defTabSz="685800">
              <a:buClrTx/>
            </a:pPr>
            <a:fld id="{4ED2423C-1D45-4687-BCEC-3F9E227FA2DC}"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187337223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defTabSz="685800">
              <a:buClrTx/>
            </a:pPr>
            <a:fld id="{794EFC52-241F-4549-9577-41696983079D}" type="datetimeFigureOut">
              <a:rPr lang="en-US" kern="1200" smtClean="0">
                <a:solidFill>
                  <a:prstClr val="black">
                    <a:tint val="75000"/>
                  </a:prstClr>
                </a:solidFill>
                <a:latin typeface="Calibri" panose="020F0502020204030204"/>
                <a:ea typeface="+mn-ea"/>
                <a:cs typeface="+mn-cs"/>
              </a:rPr>
              <a:pPr defTabSz="685800">
                <a:buClrTx/>
              </a:pPr>
              <a:t>1/19/2022</a:t>
            </a:fld>
            <a:endParaRPr lang="en-US" kern="1200">
              <a:solidFill>
                <a:prstClr val="black">
                  <a:tint val="75000"/>
                </a:prstClr>
              </a:solidFill>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defTabSz="685800">
              <a:buClrTx/>
            </a:pPr>
            <a:fld id="{4ED2423C-1D45-4687-BCEC-3F9E227FA2DC}"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129802969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defTabSz="685800">
              <a:buClrTx/>
            </a:pPr>
            <a:fld id="{794EFC52-241F-4549-9577-41696983079D}" type="datetimeFigureOut">
              <a:rPr lang="en-US" kern="1200" smtClean="0">
                <a:solidFill>
                  <a:prstClr val="black">
                    <a:tint val="75000"/>
                  </a:prstClr>
                </a:solidFill>
                <a:latin typeface="Calibri" panose="020F0502020204030204"/>
                <a:ea typeface="+mn-ea"/>
                <a:cs typeface="+mn-cs"/>
              </a:rPr>
              <a:pPr defTabSz="685800">
                <a:buClrTx/>
              </a:pPr>
              <a:t>1/19/2022</a:t>
            </a:fld>
            <a:endParaRPr lang="en-US" kern="1200">
              <a:solidFill>
                <a:prstClr val="black">
                  <a:tint val="75000"/>
                </a:prstClr>
              </a:solidFill>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defTabSz="685800">
              <a:buClrTx/>
            </a:pPr>
            <a:fld id="{4ED2423C-1D45-4687-BCEC-3F9E227FA2DC}"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228563365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85800">
              <a:buClrTx/>
            </a:pPr>
            <a:fld id="{794EFC52-241F-4549-9577-41696983079D}" type="datetimeFigureOut">
              <a:rPr lang="en-US" kern="1200" smtClean="0">
                <a:solidFill>
                  <a:prstClr val="black">
                    <a:tint val="75000"/>
                  </a:prstClr>
                </a:solidFill>
                <a:latin typeface="Calibri" panose="020F0502020204030204"/>
                <a:ea typeface="+mn-ea"/>
                <a:cs typeface="+mn-cs"/>
              </a:rPr>
              <a:pPr defTabSz="685800">
                <a:buClrTx/>
              </a:pPr>
              <a:t>1/19/2022</a:t>
            </a:fld>
            <a:endParaRPr lang="en-US" kern="1200">
              <a:solidFill>
                <a:prstClr val="black">
                  <a:tint val="75000"/>
                </a:prstClr>
              </a:solidFill>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defTabSz="685800">
              <a:buClrTx/>
            </a:pPr>
            <a:fld id="{4ED2423C-1D45-4687-BCEC-3F9E227FA2DC}"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360148494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85800">
              <a:buClrTx/>
            </a:pPr>
            <a:fld id="{794EFC52-241F-4549-9577-41696983079D}" type="datetimeFigureOut">
              <a:rPr lang="en-US" kern="1200" smtClean="0">
                <a:solidFill>
                  <a:prstClr val="black">
                    <a:tint val="75000"/>
                  </a:prstClr>
                </a:solidFill>
                <a:latin typeface="Calibri" panose="020F0502020204030204"/>
                <a:ea typeface="+mn-ea"/>
                <a:cs typeface="+mn-cs"/>
              </a:rPr>
              <a:pPr defTabSz="685800">
                <a:buClrTx/>
              </a:pPr>
              <a:t>1/19/2022</a:t>
            </a:fld>
            <a:endParaRPr lang="en-US" kern="1200">
              <a:solidFill>
                <a:prstClr val="black">
                  <a:tint val="75000"/>
                </a:prstClr>
              </a:solidFill>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defTabSz="685800">
              <a:buClrTx/>
            </a:pPr>
            <a:fld id="{4ED2423C-1D45-4687-BCEC-3F9E227FA2DC}"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7847670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9"/>
        <p:cNvGrpSpPr/>
        <p:nvPr/>
      </p:nvGrpSpPr>
      <p:grpSpPr>
        <a:xfrm>
          <a:off x="0" y="0"/>
          <a:ext cx="0" cy="0"/>
          <a:chOff x="0" y="0"/>
          <a:chExt cx="0" cy="0"/>
        </a:xfrm>
      </p:grpSpPr>
      <p:pic>
        <p:nvPicPr>
          <p:cNvPr id="80" name="Google Shape;80;p3"/>
          <p:cNvPicPr preferRelativeResize="0"/>
          <p:nvPr/>
        </p:nvPicPr>
        <p:blipFill>
          <a:blip r:embed="rId2">
            <a:alphaModFix amt="20000"/>
          </a:blip>
          <a:stretch>
            <a:fillRect/>
          </a:stretch>
        </p:blipFill>
        <p:spPr>
          <a:xfrm>
            <a:off x="0" y="0"/>
            <a:ext cx="9144000" cy="5143511"/>
          </a:xfrm>
          <a:prstGeom prst="rect">
            <a:avLst/>
          </a:prstGeom>
          <a:noFill/>
          <a:ln>
            <a:noFill/>
          </a:ln>
        </p:spPr>
      </p:pic>
      <p:grpSp>
        <p:nvGrpSpPr>
          <p:cNvPr id="81" name="Google Shape;81;p3"/>
          <p:cNvGrpSpPr/>
          <p:nvPr/>
        </p:nvGrpSpPr>
        <p:grpSpPr>
          <a:xfrm rot="2550458" flipH="1">
            <a:off x="7917287" y="3528810"/>
            <a:ext cx="3261646" cy="1631398"/>
            <a:chOff x="-449225" y="436955"/>
            <a:chExt cx="3261590" cy="1631370"/>
          </a:xfrm>
        </p:grpSpPr>
        <p:sp>
          <p:nvSpPr>
            <p:cNvPr id="82" name="Google Shape;82;p3"/>
            <p:cNvSpPr/>
            <p:nvPr/>
          </p:nvSpPr>
          <p:spPr>
            <a:xfrm>
              <a:off x="-449225" y="486275"/>
              <a:ext cx="3150350" cy="1522575"/>
            </a:xfrm>
            <a:custGeom>
              <a:avLst/>
              <a:gdLst/>
              <a:ahLst/>
              <a:cxnLst/>
              <a:rect l="l" t="t" r="r" b="b"/>
              <a:pathLst>
                <a:path w="126014" h="60903" extrusionOk="0">
                  <a:moveTo>
                    <a:pt x="70605" y="1"/>
                  </a:moveTo>
                  <a:lnTo>
                    <a:pt x="70511" y="1133"/>
                  </a:lnTo>
                  <a:lnTo>
                    <a:pt x="70398" y="2417"/>
                  </a:lnTo>
                  <a:lnTo>
                    <a:pt x="70322" y="3116"/>
                  </a:lnTo>
                  <a:lnTo>
                    <a:pt x="70209" y="3852"/>
                  </a:lnTo>
                  <a:lnTo>
                    <a:pt x="70096" y="4626"/>
                  </a:lnTo>
                  <a:lnTo>
                    <a:pt x="69926" y="5438"/>
                  </a:lnTo>
                  <a:lnTo>
                    <a:pt x="69737" y="6268"/>
                  </a:lnTo>
                  <a:lnTo>
                    <a:pt x="69492" y="7137"/>
                  </a:lnTo>
                  <a:lnTo>
                    <a:pt x="69208" y="8043"/>
                  </a:lnTo>
                  <a:lnTo>
                    <a:pt x="68869" y="8968"/>
                  </a:lnTo>
                  <a:lnTo>
                    <a:pt x="68472" y="9931"/>
                  </a:lnTo>
                  <a:lnTo>
                    <a:pt x="68264" y="10421"/>
                  </a:lnTo>
                  <a:lnTo>
                    <a:pt x="68019" y="10931"/>
                  </a:lnTo>
                  <a:lnTo>
                    <a:pt x="67774" y="11422"/>
                  </a:lnTo>
                  <a:lnTo>
                    <a:pt x="67509" y="11932"/>
                  </a:lnTo>
                  <a:lnTo>
                    <a:pt x="67226" y="12460"/>
                  </a:lnTo>
                  <a:lnTo>
                    <a:pt x="66924" y="12989"/>
                  </a:lnTo>
                  <a:lnTo>
                    <a:pt x="66603" y="13518"/>
                  </a:lnTo>
                  <a:lnTo>
                    <a:pt x="66263" y="14046"/>
                  </a:lnTo>
                  <a:lnTo>
                    <a:pt x="65905" y="14594"/>
                  </a:lnTo>
                  <a:lnTo>
                    <a:pt x="65508" y="15141"/>
                  </a:lnTo>
                  <a:lnTo>
                    <a:pt x="65112" y="15689"/>
                  </a:lnTo>
                  <a:lnTo>
                    <a:pt x="64696" y="16255"/>
                  </a:lnTo>
                  <a:lnTo>
                    <a:pt x="64243" y="16821"/>
                  </a:lnTo>
                  <a:lnTo>
                    <a:pt x="63771" y="17388"/>
                  </a:lnTo>
                  <a:lnTo>
                    <a:pt x="63281" y="17973"/>
                  </a:lnTo>
                  <a:lnTo>
                    <a:pt x="62752" y="18558"/>
                  </a:lnTo>
                  <a:lnTo>
                    <a:pt x="62223" y="19143"/>
                  </a:lnTo>
                  <a:lnTo>
                    <a:pt x="61638" y="19729"/>
                  </a:lnTo>
                  <a:lnTo>
                    <a:pt x="61053" y="20333"/>
                  </a:lnTo>
                  <a:lnTo>
                    <a:pt x="60430" y="20937"/>
                  </a:lnTo>
                  <a:lnTo>
                    <a:pt x="59788" y="21541"/>
                  </a:lnTo>
                  <a:lnTo>
                    <a:pt x="59109" y="22145"/>
                  </a:lnTo>
                  <a:lnTo>
                    <a:pt x="58410" y="22768"/>
                  </a:lnTo>
                  <a:lnTo>
                    <a:pt x="57674" y="23391"/>
                  </a:lnTo>
                  <a:lnTo>
                    <a:pt x="56900" y="24014"/>
                  </a:lnTo>
                  <a:lnTo>
                    <a:pt x="56107" y="24637"/>
                  </a:lnTo>
                  <a:lnTo>
                    <a:pt x="55276" y="25260"/>
                  </a:lnTo>
                  <a:lnTo>
                    <a:pt x="54427" y="25902"/>
                  </a:lnTo>
                  <a:lnTo>
                    <a:pt x="53539" y="26544"/>
                  </a:lnTo>
                  <a:lnTo>
                    <a:pt x="52614" y="27185"/>
                  </a:lnTo>
                  <a:lnTo>
                    <a:pt x="51670" y="27827"/>
                  </a:lnTo>
                  <a:lnTo>
                    <a:pt x="50670" y="28469"/>
                  </a:lnTo>
                  <a:lnTo>
                    <a:pt x="49650" y="29130"/>
                  </a:lnTo>
                  <a:lnTo>
                    <a:pt x="48593" y="29772"/>
                  </a:lnTo>
                  <a:lnTo>
                    <a:pt x="47498" y="30433"/>
                  </a:lnTo>
                  <a:lnTo>
                    <a:pt x="46366" y="31093"/>
                  </a:lnTo>
                  <a:lnTo>
                    <a:pt x="45195" y="31754"/>
                  </a:lnTo>
                  <a:lnTo>
                    <a:pt x="44006" y="32415"/>
                  </a:lnTo>
                  <a:lnTo>
                    <a:pt x="43156" y="33396"/>
                  </a:lnTo>
                  <a:lnTo>
                    <a:pt x="42175" y="34510"/>
                  </a:lnTo>
                  <a:lnTo>
                    <a:pt x="40853" y="35983"/>
                  </a:lnTo>
                  <a:lnTo>
                    <a:pt x="39230" y="37757"/>
                  </a:lnTo>
                  <a:lnTo>
                    <a:pt x="37323" y="39758"/>
                  </a:lnTo>
                  <a:lnTo>
                    <a:pt x="36304" y="40816"/>
                  </a:lnTo>
                  <a:lnTo>
                    <a:pt x="35209" y="41930"/>
                  </a:lnTo>
                  <a:lnTo>
                    <a:pt x="34076" y="43062"/>
                  </a:lnTo>
                  <a:lnTo>
                    <a:pt x="32905" y="44214"/>
                  </a:lnTo>
                  <a:lnTo>
                    <a:pt x="32377" y="44667"/>
                  </a:lnTo>
                  <a:lnTo>
                    <a:pt x="31829" y="45101"/>
                  </a:lnTo>
                  <a:lnTo>
                    <a:pt x="31263" y="45535"/>
                  </a:lnTo>
                  <a:lnTo>
                    <a:pt x="30697" y="45932"/>
                  </a:lnTo>
                  <a:lnTo>
                    <a:pt x="30111" y="46328"/>
                  </a:lnTo>
                  <a:lnTo>
                    <a:pt x="29526" y="46706"/>
                  </a:lnTo>
                  <a:lnTo>
                    <a:pt x="28922" y="47083"/>
                  </a:lnTo>
                  <a:lnTo>
                    <a:pt x="28299" y="47423"/>
                  </a:lnTo>
                  <a:lnTo>
                    <a:pt x="27676" y="47763"/>
                  </a:lnTo>
                  <a:lnTo>
                    <a:pt x="27034" y="48084"/>
                  </a:lnTo>
                  <a:lnTo>
                    <a:pt x="26392" y="48405"/>
                  </a:lnTo>
                  <a:lnTo>
                    <a:pt x="25732" y="48688"/>
                  </a:lnTo>
                  <a:lnTo>
                    <a:pt x="25071" y="48971"/>
                  </a:lnTo>
                  <a:lnTo>
                    <a:pt x="24410" y="49254"/>
                  </a:lnTo>
                  <a:lnTo>
                    <a:pt x="23749" y="49519"/>
                  </a:lnTo>
                  <a:lnTo>
                    <a:pt x="23070" y="49764"/>
                  </a:lnTo>
                  <a:lnTo>
                    <a:pt x="22390" y="50009"/>
                  </a:lnTo>
                  <a:lnTo>
                    <a:pt x="21711" y="50236"/>
                  </a:lnTo>
                  <a:lnTo>
                    <a:pt x="20351" y="50651"/>
                  </a:lnTo>
                  <a:lnTo>
                    <a:pt x="18973" y="51029"/>
                  </a:lnTo>
                  <a:lnTo>
                    <a:pt x="17595" y="51369"/>
                  </a:lnTo>
                  <a:lnTo>
                    <a:pt x="16236" y="51671"/>
                  </a:lnTo>
                  <a:lnTo>
                    <a:pt x="14896" y="51935"/>
                  </a:lnTo>
                  <a:lnTo>
                    <a:pt x="13574" y="52180"/>
                  </a:lnTo>
                  <a:lnTo>
                    <a:pt x="12271" y="52369"/>
                  </a:lnTo>
                  <a:lnTo>
                    <a:pt x="11007" y="52558"/>
                  </a:lnTo>
                  <a:lnTo>
                    <a:pt x="9779" y="52709"/>
                  </a:lnTo>
                  <a:lnTo>
                    <a:pt x="8609" y="52822"/>
                  </a:lnTo>
                  <a:lnTo>
                    <a:pt x="7476" y="52917"/>
                  </a:lnTo>
                  <a:lnTo>
                    <a:pt x="6400" y="53011"/>
                  </a:lnTo>
                  <a:lnTo>
                    <a:pt x="5381" y="53068"/>
                  </a:lnTo>
                  <a:lnTo>
                    <a:pt x="4437" y="53106"/>
                  </a:lnTo>
                  <a:lnTo>
                    <a:pt x="3569" y="53143"/>
                  </a:lnTo>
                  <a:lnTo>
                    <a:pt x="2077" y="53181"/>
                  </a:lnTo>
                  <a:lnTo>
                    <a:pt x="944" y="53181"/>
                  </a:lnTo>
                  <a:lnTo>
                    <a:pt x="1" y="53162"/>
                  </a:lnTo>
                  <a:lnTo>
                    <a:pt x="3512" y="60902"/>
                  </a:lnTo>
                  <a:lnTo>
                    <a:pt x="3738" y="60883"/>
                  </a:lnTo>
                  <a:lnTo>
                    <a:pt x="4418" y="60827"/>
                  </a:lnTo>
                  <a:lnTo>
                    <a:pt x="5475" y="60713"/>
                  </a:lnTo>
                  <a:lnTo>
                    <a:pt x="6872" y="60525"/>
                  </a:lnTo>
                  <a:lnTo>
                    <a:pt x="7684" y="60393"/>
                  </a:lnTo>
                  <a:lnTo>
                    <a:pt x="8571" y="60260"/>
                  </a:lnTo>
                  <a:lnTo>
                    <a:pt x="9534" y="60072"/>
                  </a:lnTo>
                  <a:lnTo>
                    <a:pt x="10535" y="59883"/>
                  </a:lnTo>
                  <a:lnTo>
                    <a:pt x="11611" y="59656"/>
                  </a:lnTo>
                  <a:lnTo>
                    <a:pt x="12725" y="59392"/>
                  </a:lnTo>
                  <a:lnTo>
                    <a:pt x="13895" y="59109"/>
                  </a:lnTo>
                  <a:lnTo>
                    <a:pt x="15084" y="58788"/>
                  </a:lnTo>
                  <a:lnTo>
                    <a:pt x="16311" y="58429"/>
                  </a:lnTo>
                  <a:lnTo>
                    <a:pt x="17576" y="58033"/>
                  </a:lnTo>
                  <a:lnTo>
                    <a:pt x="18860" y="57617"/>
                  </a:lnTo>
                  <a:lnTo>
                    <a:pt x="20144" y="57145"/>
                  </a:lnTo>
                  <a:lnTo>
                    <a:pt x="21446" y="56617"/>
                  </a:lnTo>
                  <a:lnTo>
                    <a:pt x="22768" y="56069"/>
                  </a:lnTo>
                  <a:lnTo>
                    <a:pt x="24070" y="55465"/>
                  </a:lnTo>
                  <a:lnTo>
                    <a:pt x="24731" y="55144"/>
                  </a:lnTo>
                  <a:lnTo>
                    <a:pt x="25392" y="54823"/>
                  </a:lnTo>
                  <a:lnTo>
                    <a:pt x="26034" y="54484"/>
                  </a:lnTo>
                  <a:lnTo>
                    <a:pt x="26676" y="54125"/>
                  </a:lnTo>
                  <a:lnTo>
                    <a:pt x="27317" y="53766"/>
                  </a:lnTo>
                  <a:lnTo>
                    <a:pt x="27959" y="53370"/>
                  </a:lnTo>
                  <a:lnTo>
                    <a:pt x="28582" y="52992"/>
                  </a:lnTo>
                  <a:lnTo>
                    <a:pt x="29205" y="52577"/>
                  </a:lnTo>
                  <a:lnTo>
                    <a:pt x="29828" y="52162"/>
                  </a:lnTo>
                  <a:lnTo>
                    <a:pt x="30451" y="51727"/>
                  </a:lnTo>
                  <a:lnTo>
                    <a:pt x="31036" y="51274"/>
                  </a:lnTo>
                  <a:lnTo>
                    <a:pt x="31641" y="50821"/>
                  </a:lnTo>
                  <a:lnTo>
                    <a:pt x="32226" y="50349"/>
                  </a:lnTo>
                  <a:lnTo>
                    <a:pt x="32792" y="49858"/>
                  </a:lnTo>
                  <a:lnTo>
                    <a:pt x="33358" y="49349"/>
                  </a:lnTo>
                  <a:lnTo>
                    <a:pt x="33906" y="48839"/>
                  </a:lnTo>
                  <a:lnTo>
                    <a:pt x="34453" y="48292"/>
                  </a:lnTo>
                  <a:lnTo>
                    <a:pt x="34982" y="47744"/>
                  </a:lnTo>
                  <a:lnTo>
                    <a:pt x="35492" y="47215"/>
                  </a:lnTo>
                  <a:lnTo>
                    <a:pt x="36020" y="46687"/>
                  </a:lnTo>
                  <a:lnTo>
                    <a:pt x="36549" y="46177"/>
                  </a:lnTo>
                  <a:lnTo>
                    <a:pt x="37115" y="45667"/>
                  </a:lnTo>
                  <a:lnTo>
                    <a:pt x="37682" y="45177"/>
                  </a:lnTo>
                  <a:lnTo>
                    <a:pt x="38248" y="44686"/>
                  </a:lnTo>
                  <a:lnTo>
                    <a:pt x="38833" y="44214"/>
                  </a:lnTo>
                  <a:lnTo>
                    <a:pt x="39437" y="43761"/>
                  </a:lnTo>
                  <a:lnTo>
                    <a:pt x="40060" y="43308"/>
                  </a:lnTo>
                  <a:lnTo>
                    <a:pt x="40683" y="42855"/>
                  </a:lnTo>
                  <a:lnTo>
                    <a:pt x="41325" y="42439"/>
                  </a:lnTo>
                  <a:lnTo>
                    <a:pt x="41967" y="42005"/>
                  </a:lnTo>
                  <a:lnTo>
                    <a:pt x="42628" y="41590"/>
                  </a:lnTo>
                  <a:lnTo>
                    <a:pt x="43307" y="41193"/>
                  </a:lnTo>
                  <a:lnTo>
                    <a:pt x="43987" y="40816"/>
                  </a:lnTo>
                  <a:lnTo>
                    <a:pt x="44667" y="40419"/>
                  </a:lnTo>
                  <a:lnTo>
                    <a:pt x="45384" y="40061"/>
                  </a:lnTo>
                  <a:lnTo>
                    <a:pt x="46082" y="39702"/>
                  </a:lnTo>
                  <a:lnTo>
                    <a:pt x="46800" y="39343"/>
                  </a:lnTo>
                  <a:lnTo>
                    <a:pt x="47536" y="39003"/>
                  </a:lnTo>
                  <a:lnTo>
                    <a:pt x="48272" y="38682"/>
                  </a:lnTo>
                  <a:lnTo>
                    <a:pt x="49027" y="38361"/>
                  </a:lnTo>
                  <a:lnTo>
                    <a:pt x="49783" y="38059"/>
                  </a:lnTo>
                  <a:lnTo>
                    <a:pt x="50538" y="37757"/>
                  </a:lnTo>
                  <a:lnTo>
                    <a:pt x="51312" y="37474"/>
                  </a:lnTo>
                  <a:lnTo>
                    <a:pt x="52086" y="37191"/>
                  </a:lnTo>
                  <a:lnTo>
                    <a:pt x="52879" y="36927"/>
                  </a:lnTo>
                  <a:lnTo>
                    <a:pt x="53672" y="36681"/>
                  </a:lnTo>
                  <a:lnTo>
                    <a:pt x="54483" y="36436"/>
                  </a:lnTo>
                  <a:lnTo>
                    <a:pt x="55276" y="36190"/>
                  </a:lnTo>
                  <a:lnTo>
                    <a:pt x="56107" y="35964"/>
                  </a:lnTo>
                  <a:lnTo>
                    <a:pt x="56919" y="35756"/>
                  </a:lnTo>
                  <a:lnTo>
                    <a:pt x="57749" y="35719"/>
                  </a:lnTo>
                  <a:lnTo>
                    <a:pt x="58618" y="35700"/>
                  </a:lnTo>
                  <a:lnTo>
                    <a:pt x="59543" y="35737"/>
                  </a:lnTo>
                  <a:lnTo>
                    <a:pt x="60487" y="35813"/>
                  </a:lnTo>
                  <a:lnTo>
                    <a:pt x="61449" y="35926"/>
                  </a:lnTo>
                  <a:lnTo>
                    <a:pt x="62450" y="36077"/>
                  </a:lnTo>
                  <a:lnTo>
                    <a:pt x="63469" y="36247"/>
                  </a:lnTo>
                  <a:lnTo>
                    <a:pt x="64508" y="36455"/>
                  </a:lnTo>
                  <a:lnTo>
                    <a:pt x="65565" y="36700"/>
                  </a:lnTo>
                  <a:lnTo>
                    <a:pt x="66622" y="36983"/>
                  </a:lnTo>
                  <a:lnTo>
                    <a:pt x="67698" y="37285"/>
                  </a:lnTo>
                  <a:lnTo>
                    <a:pt x="68774" y="37625"/>
                  </a:lnTo>
                  <a:lnTo>
                    <a:pt x="69850" y="37984"/>
                  </a:lnTo>
                  <a:lnTo>
                    <a:pt x="70907" y="38380"/>
                  </a:lnTo>
                  <a:lnTo>
                    <a:pt x="71984" y="38796"/>
                  </a:lnTo>
                  <a:lnTo>
                    <a:pt x="73041" y="39249"/>
                  </a:lnTo>
                  <a:lnTo>
                    <a:pt x="73399" y="39834"/>
                  </a:lnTo>
                  <a:lnTo>
                    <a:pt x="73758" y="40457"/>
                  </a:lnTo>
                  <a:lnTo>
                    <a:pt x="74117" y="41118"/>
                  </a:lnTo>
                  <a:lnTo>
                    <a:pt x="74475" y="41816"/>
                  </a:lnTo>
                  <a:lnTo>
                    <a:pt x="74796" y="42534"/>
                  </a:lnTo>
                  <a:lnTo>
                    <a:pt x="75117" y="43289"/>
                  </a:lnTo>
                  <a:lnTo>
                    <a:pt x="75382" y="44044"/>
                  </a:lnTo>
                  <a:lnTo>
                    <a:pt x="75627" y="44818"/>
                  </a:lnTo>
                  <a:lnTo>
                    <a:pt x="75740" y="45214"/>
                  </a:lnTo>
                  <a:lnTo>
                    <a:pt x="75835" y="45592"/>
                  </a:lnTo>
                  <a:lnTo>
                    <a:pt x="75929" y="45988"/>
                  </a:lnTo>
                  <a:lnTo>
                    <a:pt x="75986" y="46385"/>
                  </a:lnTo>
                  <a:lnTo>
                    <a:pt x="76042" y="46781"/>
                  </a:lnTo>
                  <a:lnTo>
                    <a:pt x="76080" y="47159"/>
                  </a:lnTo>
                  <a:lnTo>
                    <a:pt x="76118" y="47555"/>
                  </a:lnTo>
                  <a:lnTo>
                    <a:pt x="76118" y="47933"/>
                  </a:lnTo>
                  <a:lnTo>
                    <a:pt x="76118" y="48310"/>
                  </a:lnTo>
                  <a:lnTo>
                    <a:pt x="76099" y="48707"/>
                  </a:lnTo>
                  <a:lnTo>
                    <a:pt x="76061" y="49066"/>
                  </a:lnTo>
                  <a:lnTo>
                    <a:pt x="75986" y="49443"/>
                  </a:lnTo>
                  <a:lnTo>
                    <a:pt x="75910" y="49802"/>
                  </a:lnTo>
                  <a:lnTo>
                    <a:pt x="75797" y="50160"/>
                  </a:lnTo>
                  <a:lnTo>
                    <a:pt x="75684" y="50519"/>
                  </a:lnTo>
                  <a:lnTo>
                    <a:pt x="75533" y="50859"/>
                  </a:lnTo>
                  <a:lnTo>
                    <a:pt x="75646" y="50670"/>
                  </a:lnTo>
                  <a:lnTo>
                    <a:pt x="75759" y="50444"/>
                  </a:lnTo>
                  <a:lnTo>
                    <a:pt x="75910" y="50142"/>
                  </a:lnTo>
                  <a:lnTo>
                    <a:pt x="76061" y="49745"/>
                  </a:lnTo>
                  <a:lnTo>
                    <a:pt x="76212" y="49254"/>
                  </a:lnTo>
                  <a:lnTo>
                    <a:pt x="76288" y="48971"/>
                  </a:lnTo>
                  <a:lnTo>
                    <a:pt x="76344" y="48688"/>
                  </a:lnTo>
                  <a:lnTo>
                    <a:pt x="76401" y="48367"/>
                  </a:lnTo>
                  <a:lnTo>
                    <a:pt x="76439" y="48027"/>
                  </a:lnTo>
                  <a:lnTo>
                    <a:pt x="76477" y="47669"/>
                  </a:lnTo>
                  <a:lnTo>
                    <a:pt x="76495" y="47291"/>
                  </a:lnTo>
                  <a:lnTo>
                    <a:pt x="76495" y="46895"/>
                  </a:lnTo>
                  <a:lnTo>
                    <a:pt x="76495" y="46460"/>
                  </a:lnTo>
                  <a:lnTo>
                    <a:pt x="76458" y="46026"/>
                  </a:lnTo>
                  <a:lnTo>
                    <a:pt x="76420" y="45573"/>
                  </a:lnTo>
                  <a:lnTo>
                    <a:pt x="76344" y="45082"/>
                  </a:lnTo>
                  <a:lnTo>
                    <a:pt x="76250" y="44572"/>
                  </a:lnTo>
                  <a:lnTo>
                    <a:pt x="76118" y="44063"/>
                  </a:lnTo>
                  <a:lnTo>
                    <a:pt x="75986" y="43515"/>
                  </a:lnTo>
                  <a:lnTo>
                    <a:pt x="75797" y="42968"/>
                  </a:lnTo>
                  <a:lnTo>
                    <a:pt x="75589" y="42383"/>
                  </a:lnTo>
                  <a:lnTo>
                    <a:pt x="75344" y="41778"/>
                  </a:lnTo>
                  <a:lnTo>
                    <a:pt x="75080" y="41174"/>
                  </a:lnTo>
                  <a:lnTo>
                    <a:pt x="74759" y="40533"/>
                  </a:lnTo>
                  <a:lnTo>
                    <a:pt x="74419" y="39872"/>
                  </a:lnTo>
                  <a:lnTo>
                    <a:pt x="75325" y="40325"/>
                  </a:lnTo>
                  <a:lnTo>
                    <a:pt x="76250" y="40778"/>
                  </a:lnTo>
                  <a:lnTo>
                    <a:pt x="77175" y="41269"/>
                  </a:lnTo>
                  <a:lnTo>
                    <a:pt x="78081" y="41797"/>
                  </a:lnTo>
                  <a:lnTo>
                    <a:pt x="78987" y="42345"/>
                  </a:lnTo>
                  <a:lnTo>
                    <a:pt x="79875" y="42930"/>
                  </a:lnTo>
                  <a:lnTo>
                    <a:pt x="80724" y="43553"/>
                  </a:lnTo>
                  <a:lnTo>
                    <a:pt x="81158" y="43874"/>
                  </a:lnTo>
                  <a:lnTo>
                    <a:pt x="81555" y="44195"/>
                  </a:lnTo>
                  <a:lnTo>
                    <a:pt x="81970" y="44535"/>
                  </a:lnTo>
                  <a:lnTo>
                    <a:pt x="82367" y="44893"/>
                  </a:lnTo>
                  <a:lnTo>
                    <a:pt x="82744" y="45252"/>
                  </a:lnTo>
                  <a:lnTo>
                    <a:pt x="83122" y="45611"/>
                  </a:lnTo>
                  <a:lnTo>
                    <a:pt x="83480" y="45988"/>
                  </a:lnTo>
                  <a:lnTo>
                    <a:pt x="83820" y="46366"/>
                  </a:lnTo>
                  <a:lnTo>
                    <a:pt x="84160" y="46762"/>
                  </a:lnTo>
                  <a:lnTo>
                    <a:pt x="84481" y="47178"/>
                  </a:lnTo>
                  <a:lnTo>
                    <a:pt x="84783" y="47593"/>
                  </a:lnTo>
                  <a:lnTo>
                    <a:pt x="85066" y="48008"/>
                  </a:lnTo>
                  <a:lnTo>
                    <a:pt x="85349" y="48461"/>
                  </a:lnTo>
                  <a:lnTo>
                    <a:pt x="85595" y="48896"/>
                  </a:lnTo>
                  <a:lnTo>
                    <a:pt x="85840" y="49368"/>
                  </a:lnTo>
                  <a:lnTo>
                    <a:pt x="86067" y="49840"/>
                  </a:lnTo>
                  <a:lnTo>
                    <a:pt x="86256" y="50312"/>
                  </a:lnTo>
                  <a:lnTo>
                    <a:pt x="86444" y="50802"/>
                  </a:lnTo>
                  <a:lnTo>
                    <a:pt x="86709" y="51557"/>
                  </a:lnTo>
                  <a:lnTo>
                    <a:pt x="87011" y="52294"/>
                  </a:lnTo>
                  <a:lnTo>
                    <a:pt x="87162" y="52634"/>
                  </a:lnTo>
                  <a:lnTo>
                    <a:pt x="87332" y="52973"/>
                  </a:lnTo>
                  <a:lnTo>
                    <a:pt x="87501" y="53313"/>
                  </a:lnTo>
                  <a:lnTo>
                    <a:pt x="87690" y="53634"/>
                  </a:lnTo>
                  <a:lnTo>
                    <a:pt x="87898" y="53955"/>
                  </a:lnTo>
                  <a:lnTo>
                    <a:pt x="88106" y="54257"/>
                  </a:lnTo>
                  <a:lnTo>
                    <a:pt x="88351" y="54559"/>
                  </a:lnTo>
                  <a:lnTo>
                    <a:pt x="88596" y="54842"/>
                  </a:lnTo>
                  <a:lnTo>
                    <a:pt x="88842" y="55144"/>
                  </a:lnTo>
                  <a:lnTo>
                    <a:pt x="89125" y="55409"/>
                  </a:lnTo>
                  <a:lnTo>
                    <a:pt x="89427" y="55673"/>
                  </a:lnTo>
                  <a:lnTo>
                    <a:pt x="89748" y="55937"/>
                  </a:lnTo>
                  <a:lnTo>
                    <a:pt x="89748" y="55937"/>
                  </a:lnTo>
                  <a:lnTo>
                    <a:pt x="89333" y="55163"/>
                  </a:lnTo>
                  <a:lnTo>
                    <a:pt x="88936" y="54351"/>
                  </a:lnTo>
                  <a:lnTo>
                    <a:pt x="88559" y="53502"/>
                  </a:lnTo>
                  <a:lnTo>
                    <a:pt x="88181" y="52634"/>
                  </a:lnTo>
                  <a:lnTo>
                    <a:pt x="88181" y="52615"/>
                  </a:lnTo>
                  <a:lnTo>
                    <a:pt x="87879" y="51841"/>
                  </a:lnTo>
                  <a:lnTo>
                    <a:pt x="87841" y="51709"/>
                  </a:lnTo>
                  <a:lnTo>
                    <a:pt x="87577" y="50991"/>
                  </a:lnTo>
                  <a:lnTo>
                    <a:pt x="87520" y="50783"/>
                  </a:lnTo>
                  <a:lnTo>
                    <a:pt x="87218" y="49858"/>
                  </a:lnTo>
                  <a:lnTo>
                    <a:pt x="87048" y="49292"/>
                  </a:lnTo>
                  <a:lnTo>
                    <a:pt x="87011" y="49235"/>
                  </a:lnTo>
                  <a:lnTo>
                    <a:pt x="86841" y="48782"/>
                  </a:lnTo>
                  <a:lnTo>
                    <a:pt x="86633" y="48329"/>
                  </a:lnTo>
                  <a:lnTo>
                    <a:pt x="86407" y="47838"/>
                  </a:lnTo>
                  <a:lnTo>
                    <a:pt x="86142" y="47348"/>
                  </a:lnTo>
                  <a:lnTo>
                    <a:pt x="87426" y="48027"/>
                  </a:lnTo>
                  <a:lnTo>
                    <a:pt x="88691" y="48688"/>
                  </a:lnTo>
                  <a:lnTo>
                    <a:pt x="89937" y="49311"/>
                  </a:lnTo>
                  <a:lnTo>
                    <a:pt x="91164" y="49896"/>
                  </a:lnTo>
                  <a:lnTo>
                    <a:pt x="92372" y="50463"/>
                  </a:lnTo>
                  <a:lnTo>
                    <a:pt x="93543" y="51010"/>
                  </a:lnTo>
                  <a:lnTo>
                    <a:pt x="94713" y="51520"/>
                  </a:lnTo>
                  <a:lnTo>
                    <a:pt x="95846" y="51992"/>
                  </a:lnTo>
                  <a:lnTo>
                    <a:pt x="96960" y="52464"/>
                  </a:lnTo>
                  <a:lnTo>
                    <a:pt x="98036" y="52898"/>
                  </a:lnTo>
                  <a:lnTo>
                    <a:pt x="99112" y="53294"/>
                  </a:lnTo>
                  <a:lnTo>
                    <a:pt x="100150" y="53691"/>
                  </a:lnTo>
                  <a:lnTo>
                    <a:pt x="101169" y="54049"/>
                  </a:lnTo>
                  <a:lnTo>
                    <a:pt x="102170" y="54389"/>
                  </a:lnTo>
                  <a:lnTo>
                    <a:pt x="103152" y="54710"/>
                  </a:lnTo>
                  <a:lnTo>
                    <a:pt x="104114" y="54993"/>
                  </a:lnTo>
                  <a:lnTo>
                    <a:pt x="105039" y="55277"/>
                  </a:lnTo>
                  <a:lnTo>
                    <a:pt x="105946" y="55522"/>
                  </a:lnTo>
                  <a:lnTo>
                    <a:pt x="106852" y="55767"/>
                  </a:lnTo>
                  <a:lnTo>
                    <a:pt x="107720" y="55975"/>
                  </a:lnTo>
                  <a:lnTo>
                    <a:pt x="108570" y="56183"/>
                  </a:lnTo>
                  <a:lnTo>
                    <a:pt x="109381" y="56353"/>
                  </a:lnTo>
                  <a:lnTo>
                    <a:pt x="110193" y="56522"/>
                  </a:lnTo>
                  <a:lnTo>
                    <a:pt x="110986" y="56674"/>
                  </a:lnTo>
                  <a:lnTo>
                    <a:pt x="111741" y="56806"/>
                  </a:lnTo>
                  <a:lnTo>
                    <a:pt x="112496" y="56919"/>
                  </a:lnTo>
                  <a:lnTo>
                    <a:pt x="113214" y="57013"/>
                  </a:lnTo>
                  <a:lnTo>
                    <a:pt x="113912" y="57108"/>
                  </a:lnTo>
                  <a:lnTo>
                    <a:pt x="115253" y="57240"/>
                  </a:lnTo>
                  <a:lnTo>
                    <a:pt x="116499" y="57315"/>
                  </a:lnTo>
                  <a:lnTo>
                    <a:pt x="117688" y="57372"/>
                  </a:lnTo>
                  <a:lnTo>
                    <a:pt x="118783" y="57372"/>
                  </a:lnTo>
                  <a:lnTo>
                    <a:pt x="119802" y="57334"/>
                  </a:lnTo>
                  <a:lnTo>
                    <a:pt x="120727" y="57278"/>
                  </a:lnTo>
                  <a:lnTo>
                    <a:pt x="121596" y="57202"/>
                  </a:lnTo>
                  <a:lnTo>
                    <a:pt x="122370" y="57089"/>
                  </a:lnTo>
                  <a:lnTo>
                    <a:pt x="123068" y="56976"/>
                  </a:lnTo>
                  <a:lnTo>
                    <a:pt x="123691" y="56862"/>
                  </a:lnTo>
                  <a:lnTo>
                    <a:pt x="124239" y="56730"/>
                  </a:lnTo>
                  <a:lnTo>
                    <a:pt x="124711" y="56598"/>
                  </a:lnTo>
                  <a:lnTo>
                    <a:pt x="125107" y="56485"/>
                  </a:lnTo>
                  <a:lnTo>
                    <a:pt x="125428" y="56371"/>
                  </a:lnTo>
                  <a:lnTo>
                    <a:pt x="125862" y="56202"/>
                  </a:lnTo>
                  <a:lnTo>
                    <a:pt x="126013" y="56145"/>
                  </a:lnTo>
                  <a:lnTo>
                    <a:pt x="125069" y="56296"/>
                  </a:lnTo>
                  <a:lnTo>
                    <a:pt x="124125" y="56428"/>
                  </a:lnTo>
                  <a:lnTo>
                    <a:pt x="123144" y="56504"/>
                  </a:lnTo>
                  <a:lnTo>
                    <a:pt x="122143" y="56560"/>
                  </a:lnTo>
                  <a:lnTo>
                    <a:pt x="121143" y="56579"/>
                  </a:lnTo>
                  <a:lnTo>
                    <a:pt x="120123" y="56579"/>
                  </a:lnTo>
                  <a:lnTo>
                    <a:pt x="119104" y="56541"/>
                  </a:lnTo>
                  <a:lnTo>
                    <a:pt x="118047" y="56466"/>
                  </a:lnTo>
                  <a:lnTo>
                    <a:pt x="116989" y="56371"/>
                  </a:lnTo>
                  <a:lnTo>
                    <a:pt x="115932" y="56258"/>
                  </a:lnTo>
                  <a:lnTo>
                    <a:pt x="114875" y="56107"/>
                  </a:lnTo>
                  <a:lnTo>
                    <a:pt x="113799" y="55937"/>
                  </a:lnTo>
                  <a:lnTo>
                    <a:pt x="112723" y="55748"/>
                  </a:lnTo>
                  <a:lnTo>
                    <a:pt x="111647" y="55541"/>
                  </a:lnTo>
                  <a:lnTo>
                    <a:pt x="110571" y="55295"/>
                  </a:lnTo>
                  <a:lnTo>
                    <a:pt x="109476" y="55050"/>
                  </a:lnTo>
                  <a:lnTo>
                    <a:pt x="108400" y="54786"/>
                  </a:lnTo>
                  <a:lnTo>
                    <a:pt x="107343" y="54503"/>
                  </a:lnTo>
                  <a:lnTo>
                    <a:pt x="106267" y="54200"/>
                  </a:lnTo>
                  <a:lnTo>
                    <a:pt x="105209" y="53880"/>
                  </a:lnTo>
                  <a:lnTo>
                    <a:pt x="104152" y="53559"/>
                  </a:lnTo>
                  <a:lnTo>
                    <a:pt x="103114" y="53219"/>
                  </a:lnTo>
                  <a:lnTo>
                    <a:pt x="102076" y="52860"/>
                  </a:lnTo>
                  <a:lnTo>
                    <a:pt x="101056" y="52501"/>
                  </a:lnTo>
                  <a:lnTo>
                    <a:pt x="100037" y="52143"/>
                  </a:lnTo>
                  <a:lnTo>
                    <a:pt x="99055" y="51765"/>
                  </a:lnTo>
                  <a:lnTo>
                    <a:pt x="97111" y="51010"/>
                  </a:lnTo>
                  <a:lnTo>
                    <a:pt x="95260" y="50236"/>
                  </a:lnTo>
                  <a:lnTo>
                    <a:pt x="93486" y="49481"/>
                  </a:lnTo>
                  <a:lnTo>
                    <a:pt x="94864" y="49481"/>
                  </a:lnTo>
                  <a:lnTo>
                    <a:pt x="96186" y="49462"/>
                  </a:lnTo>
                  <a:lnTo>
                    <a:pt x="97450" y="49405"/>
                  </a:lnTo>
                  <a:lnTo>
                    <a:pt x="98677" y="49330"/>
                  </a:lnTo>
                  <a:lnTo>
                    <a:pt x="99848" y="49235"/>
                  </a:lnTo>
                  <a:lnTo>
                    <a:pt x="100981" y="49122"/>
                  </a:lnTo>
                  <a:lnTo>
                    <a:pt x="102057" y="48990"/>
                  </a:lnTo>
                  <a:lnTo>
                    <a:pt x="103076" y="48839"/>
                  </a:lnTo>
                  <a:lnTo>
                    <a:pt x="104058" y="48688"/>
                  </a:lnTo>
                  <a:lnTo>
                    <a:pt x="105002" y="48499"/>
                  </a:lnTo>
                  <a:lnTo>
                    <a:pt x="105889" y="48310"/>
                  </a:lnTo>
                  <a:lnTo>
                    <a:pt x="106720" y="48103"/>
                  </a:lnTo>
                  <a:lnTo>
                    <a:pt x="107513" y="47895"/>
                  </a:lnTo>
                  <a:lnTo>
                    <a:pt x="108268" y="47687"/>
                  </a:lnTo>
                  <a:lnTo>
                    <a:pt x="108985" y="47461"/>
                  </a:lnTo>
                  <a:lnTo>
                    <a:pt x="109646" y="47253"/>
                  </a:lnTo>
                  <a:lnTo>
                    <a:pt x="110269" y="47027"/>
                  </a:lnTo>
                  <a:lnTo>
                    <a:pt x="110835" y="46800"/>
                  </a:lnTo>
                  <a:lnTo>
                    <a:pt x="111364" y="46574"/>
                  </a:lnTo>
                  <a:lnTo>
                    <a:pt x="111855" y="46366"/>
                  </a:lnTo>
                  <a:lnTo>
                    <a:pt x="112723" y="45969"/>
                  </a:lnTo>
                  <a:lnTo>
                    <a:pt x="113403" y="45592"/>
                  </a:lnTo>
                  <a:lnTo>
                    <a:pt x="113950" y="45290"/>
                  </a:lnTo>
                  <a:lnTo>
                    <a:pt x="114309" y="45063"/>
                  </a:lnTo>
                  <a:lnTo>
                    <a:pt x="114611" y="44837"/>
                  </a:lnTo>
                  <a:lnTo>
                    <a:pt x="114611" y="44837"/>
                  </a:lnTo>
                  <a:lnTo>
                    <a:pt x="113988" y="45195"/>
                  </a:lnTo>
                  <a:lnTo>
                    <a:pt x="113327" y="45535"/>
                  </a:lnTo>
                  <a:lnTo>
                    <a:pt x="112629" y="45856"/>
                  </a:lnTo>
                  <a:lnTo>
                    <a:pt x="111911" y="46139"/>
                  </a:lnTo>
                  <a:lnTo>
                    <a:pt x="111194" y="46423"/>
                  </a:lnTo>
                  <a:lnTo>
                    <a:pt x="110439" y="46668"/>
                  </a:lnTo>
                  <a:lnTo>
                    <a:pt x="109665" y="46913"/>
                  </a:lnTo>
                  <a:lnTo>
                    <a:pt x="108872" y="47121"/>
                  </a:lnTo>
                  <a:lnTo>
                    <a:pt x="108079" y="47329"/>
                  </a:lnTo>
                  <a:lnTo>
                    <a:pt x="107267" y="47499"/>
                  </a:lnTo>
                  <a:lnTo>
                    <a:pt x="106455" y="47669"/>
                  </a:lnTo>
                  <a:lnTo>
                    <a:pt x="105625" y="47820"/>
                  </a:lnTo>
                  <a:lnTo>
                    <a:pt x="104794" y="47952"/>
                  </a:lnTo>
                  <a:lnTo>
                    <a:pt x="103963" y="48084"/>
                  </a:lnTo>
                  <a:lnTo>
                    <a:pt x="103152" y="48178"/>
                  </a:lnTo>
                  <a:lnTo>
                    <a:pt x="102321" y="48273"/>
                  </a:lnTo>
                  <a:lnTo>
                    <a:pt x="101490" y="48348"/>
                  </a:lnTo>
                  <a:lnTo>
                    <a:pt x="100679" y="48424"/>
                  </a:lnTo>
                  <a:lnTo>
                    <a:pt x="99093" y="48537"/>
                  </a:lnTo>
                  <a:lnTo>
                    <a:pt x="97564" y="48594"/>
                  </a:lnTo>
                  <a:lnTo>
                    <a:pt x="96110" y="48631"/>
                  </a:lnTo>
                  <a:lnTo>
                    <a:pt x="94732" y="48631"/>
                  </a:lnTo>
                  <a:lnTo>
                    <a:pt x="93486" y="48612"/>
                  </a:lnTo>
                  <a:lnTo>
                    <a:pt x="92372" y="48556"/>
                  </a:lnTo>
                  <a:lnTo>
                    <a:pt x="91390" y="48499"/>
                  </a:lnTo>
                  <a:lnTo>
                    <a:pt x="90239" y="47952"/>
                  </a:lnTo>
                  <a:lnTo>
                    <a:pt x="89144" y="47404"/>
                  </a:lnTo>
                  <a:lnTo>
                    <a:pt x="88124" y="46895"/>
                  </a:lnTo>
                  <a:lnTo>
                    <a:pt x="87199" y="46385"/>
                  </a:lnTo>
                  <a:lnTo>
                    <a:pt x="86350" y="45932"/>
                  </a:lnTo>
                  <a:lnTo>
                    <a:pt x="85595" y="45498"/>
                  </a:lnTo>
                  <a:lnTo>
                    <a:pt x="84934" y="45101"/>
                  </a:lnTo>
                  <a:lnTo>
                    <a:pt x="84387" y="44742"/>
                  </a:lnTo>
                  <a:lnTo>
                    <a:pt x="83745" y="43968"/>
                  </a:lnTo>
                  <a:lnTo>
                    <a:pt x="83046" y="43175"/>
                  </a:lnTo>
                  <a:lnTo>
                    <a:pt x="82914" y="43043"/>
                  </a:lnTo>
                  <a:lnTo>
                    <a:pt x="82291" y="42401"/>
                  </a:lnTo>
                  <a:lnTo>
                    <a:pt x="82159" y="42269"/>
                  </a:lnTo>
                  <a:lnTo>
                    <a:pt x="81423" y="41571"/>
                  </a:lnTo>
                  <a:lnTo>
                    <a:pt x="81140" y="41325"/>
                  </a:lnTo>
                  <a:lnTo>
                    <a:pt x="80630" y="40872"/>
                  </a:lnTo>
                  <a:lnTo>
                    <a:pt x="80271" y="40570"/>
                  </a:lnTo>
                  <a:lnTo>
                    <a:pt x="79686" y="40098"/>
                  </a:lnTo>
                  <a:lnTo>
                    <a:pt x="79157" y="39683"/>
                  </a:lnTo>
                  <a:lnTo>
                    <a:pt x="78610" y="39305"/>
                  </a:lnTo>
                  <a:lnTo>
                    <a:pt x="78176" y="38984"/>
                  </a:lnTo>
                  <a:lnTo>
                    <a:pt x="77647" y="38626"/>
                  </a:lnTo>
                  <a:lnTo>
                    <a:pt x="77213" y="38343"/>
                  </a:lnTo>
                  <a:lnTo>
                    <a:pt x="76307" y="37795"/>
                  </a:lnTo>
                  <a:lnTo>
                    <a:pt x="75854" y="37531"/>
                  </a:lnTo>
                  <a:lnTo>
                    <a:pt x="75231" y="37191"/>
                  </a:lnTo>
                  <a:lnTo>
                    <a:pt x="74759" y="36946"/>
                  </a:lnTo>
                  <a:lnTo>
                    <a:pt x="73909" y="36511"/>
                  </a:lnTo>
                  <a:lnTo>
                    <a:pt x="73437" y="36304"/>
                  </a:lnTo>
                  <a:lnTo>
                    <a:pt x="72569" y="35907"/>
                  </a:lnTo>
                  <a:lnTo>
                    <a:pt x="72116" y="35737"/>
                  </a:lnTo>
                  <a:lnTo>
                    <a:pt x="71247" y="35398"/>
                  </a:lnTo>
                  <a:lnTo>
                    <a:pt x="70889" y="35265"/>
                  </a:lnTo>
                  <a:lnTo>
                    <a:pt x="70266" y="35058"/>
                  </a:lnTo>
                  <a:lnTo>
                    <a:pt x="69643" y="34850"/>
                  </a:lnTo>
                  <a:lnTo>
                    <a:pt x="69303" y="34756"/>
                  </a:lnTo>
                  <a:lnTo>
                    <a:pt x="68283" y="34473"/>
                  </a:lnTo>
                  <a:lnTo>
                    <a:pt x="67887" y="34359"/>
                  </a:lnTo>
                  <a:lnTo>
                    <a:pt x="67207" y="34208"/>
                  </a:lnTo>
                  <a:lnTo>
                    <a:pt x="66528" y="34057"/>
                  </a:lnTo>
                  <a:lnTo>
                    <a:pt x="66509" y="34057"/>
                  </a:lnTo>
                  <a:lnTo>
                    <a:pt x="67566" y="33944"/>
                  </a:lnTo>
                  <a:lnTo>
                    <a:pt x="68642" y="33868"/>
                  </a:lnTo>
                  <a:lnTo>
                    <a:pt x="69850" y="33774"/>
                  </a:lnTo>
                  <a:lnTo>
                    <a:pt x="71058" y="33717"/>
                  </a:lnTo>
                  <a:lnTo>
                    <a:pt x="72267" y="33680"/>
                  </a:lnTo>
                  <a:lnTo>
                    <a:pt x="73475" y="33661"/>
                  </a:lnTo>
                  <a:lnTo>
                    <a:pt x="74702" y="33642"/>
                  </a:lnTo>
                  <a:lnTo>
                    <a:pt x="75910" y="33661"/>
                  </a:lnTo>
                  <a:lnTo>
                    <a:pt x="77137" y="33699"/>
                  </a:lnTo>
                  <a:lnTo>
                    <a:pt x="78364" y="33755"/>
                  </a:lnTo>
                  <a:lnTo>
                    <a:pt x="79573" y="33831"/>
                  </a:lnTo>
                  <a:lnTo>
                    <a:pt x="80800" y="33925"/>
                  </a:lnTo>
                  <a:lnTo>
                    <a:pt x="82008" y="34038"/>
                  </a:lnTo>
                  <a:lnTo>
                    <a:pt x="83235" y="34170"/>
                  </a:lnTo>
                  <a:lnTo>
                    <a:pt x="84443" y="34322"/>
                  </a:lnTo>
                  <a:lnTo>
                    <a:pt x="85651" y="34491"/>
                  </a:lnTo>
                  <a:lnTo>
                    <a:pt x="86860" y="34680"/>
                  </a:lnTo>
                  <a:lnTo>
                    <a:pt x="88049" y="34888"/>
                  </a:lnTo>
                  <a:lnTo>
                    <a:pt x="89540" y="35152"/>
                  </a:lnTo>
                  <a:lnTo>
                    <a:pt x="90994" y="35379"/>
                  </a:lnTo>
                  <a:lnTo>
                    <a:pt x="92391" y="35567"/>
                  </a:lnTo>
                  <a:lnTo>
                    <a:pt x="93750" y="35737"/>
                  </a:lnTo>
                  <a:lnTo>
                    <a:pt x="95072" y="35851"/>
                  </a:lnTo>
                  <a:lnTo>
                    <a:pt x="96355" y="35945"/>
                  </a:lnTo>
                  <a:lnTo>
                    <a:pt x="97601" y="36002"/>
                  </a:lnTo>
                  <a:lnTo>
                    <a:pt x="98810" y="36039"/>
                  </a:lnTo>
                  <a:lnTo>
                    <a:pt x="99980" y="36039"/>
                  </a:lnTo>
                  <a:lnTo>
                    <a:pt x="101113" y="36021"/>
                  </a:lnTo>
                  <a:lnTo>
                    <a:pt x="102227" y="35964"/>
                  </a:lnTo>
                  <a:lnTo>
                    <a:pt x="103284" y="35888"/>
                  </a:lnTo>
                  <a:lnTo>
                    <a:pt x="104322" y="35794"/>
                  </a:lnTo>
                  <a:lnTo>
                    <a:pt x="105304" y="35662"/>
                  </a:lnTo>
                  <a:lnTo>
                    <a:pt x="106267" y="35511"/>
                  </a:lnTo>
                  <a:lnTo>
                    <a:pt x="107192" y="35341"/>
                  </a:lnTo>
                  <a:lnTo>
                    <a:pt x="108098" y="35152"/>
                  </a:lnTo>
                  <a:lnTo>
                    <a:pt x="108966" y="34945"/>
                  </a:lnTo>
                  <a:lnTo>
                    <a:pt x="109797" y="34718"/>
                  </a:lnTo>
                  <a:lnTo>
                    <a:pt x="110590" y="34473"/>
                  </a:lnTo>
                  <a:lnTo>
                    <a:pt x="111364" y="34208"/>
                  </a:lnTo>
                  <a:lnTo>
                    <a:pt x="112100" y="33925"/>
                  </a:lnTo>
                  <a:lnTo>
                    <a:pt x="112817" y="33642"/>
                  </a:lnTo>
                  <a:lnTo>
                    <a:pt x="113497" y="33340"/>
                  </a:lnTo>
                  <a:lnTo>
                    <a:pt x="114158" y="33019"/>
                  </a:lnTo>
                  <a:lnTo>
                    <a:pt x="114781" y="32679"/>
                  </a:lnTo>
                  <a:lnTo>
                    <a:pt x="115385" y="32339"/>
                  </a:lnTo>
                  <a:lnTo>
                    <a:pt x="115951" y="31999"/>
                  </a:lnTo>
                  <a:lnTo>
                    <a:pt x="116499" y="31641"/>
                  </a:lnTo>
                  <a:lnTo>
                    <a:pt x="117027" y="31263"/>
                  </a:lnTo>
                  <a:lnTo>
                    <a:pt x="117537" y="30905"/>
                  </a:lnTo>
                  <a:lnTo>
                    <a:pt x="118009" y="30527"/>
                  </a:lnTo>
                  <a:lnTo>
                    <a:pt x="118462" y="30131"/>
                  </a:lnTo>
                  <a:lnTo>
                    <a:pt x="118877" y="29753"/>
                  </a:lnTo>
                  <a:lnTo>
                    <a:pt x="119293" y="29357"/>
                  </a:lnTo>
                  <a:lnTo>
                    <a:pt x="119670" y="28979"/>
                  </a:lnTo>
                  <a:lnTo>
                    <a:pt x="120029" y="28582"/>
                  </a:lnTo>
                  <a:lnTo>
                    <a:pt x="120388" y="28186"/>
                  </a:lnTo>
                  <a:lnTo>
                    <a:pt x="120708" y="27808"/>
                  </a:lnTo>
                  <a:lnTo>
                    <a:pt x="121010" y="27431"/>
                  </a:lnTo>
                  <a:lnTo>
                    <a:pt x="121294" y="27034"/>
                  </a:lnTo>
                  <a:lnTo>
                    <a:pt x="121558" y="26657"/>
                  </a:lnTo>
                  <a:lnTo>
                    <a:pt x="122030" y="25940"/>
                  </a:lnTo>
                  <a:lnTo>
                    <a:pt x="122445" y="25222"/>
                  </a:lnTo>
                  <a:lnTo>
                    <a:pt x="122785" y="24561"/>
                  </a:lnTo>
                  <a:lnTo>
                    <a:pt x="123087" y="23957"/>
                  </a:lnTo>
                  <a:lnTo>
                    <a:pt x="123314" y="23391"/>
                  </a:lnTo>
                  <a:lnTo>
                    <a:pt x="123502" y="22900"/>
                  </a:lnTo>
                  <a:lnTo>
                    <a:pt x="123653" y="22466"/>
                  </a:lnTo>
                  <a:lnTo>
                    <a:pt x="123748" y="22126"/>
                  </a:lnTo>
                  <a:lnTo>
                    <a:pt x="123823" y="21881"/>
                  </a:lnTo>
                  <a:lnTo>
                    <a:pt x="123880" y="21654"/>
                  </a:lnTo>
                  <a:lnTo>
                    <a:pt x="122974" y="23032"/>
                  </a:lnTo>
                  <a:lnTo>
                    <a:pt x="122521" y="23693"/>
                  </a:lnTo>
                  <a:lnTo>
                    <a:pt x="122049" y="24373"/>
                  </a:lnTo>
                  <a:lnTo>
                    <a:pt x="121577" y="25033"/>
                  </a:lnTo>
                  <a:lnTo>
                    <a:pt x="121067" y="25675"/>
                  </a:lnTo>
                  <a:lnTo>
                    <a:pt x="120539" y="26298"/>
                  </a:lnTo>
                  <a:lnTo>
                    <a:pt x="119972" y="26921"/>
                  </a:lnTo>
                  <a:lnTo>
                    <a:pt x="119387" y="27525"/>
                  </a:lnTo>
                  <a:lnTo>
                    <a:pt x="118783" y="28111"/>
                  </a:lnTo>
                  <a:lnTo>
                    <a:pt x="118122" y="28677"/>
                  </a:lnTo>
                  <a:lnTo>
                    <a:pt x="117424" y="29224"/>
                  </a:lnTo>
                  <a:lnTo>
                    <a:pt x="117065" y="29470"/>
                  </a:lnTo>
                  <a:lnTo>
                    <a:pt x="116687" y="29734"/>
                  </a:lnTo>
                  <a:lnTo>
                    <a:pt x="116291" y="29979"/>
                  </a:lnTo>
                  <a:lnTo>
                    <a:pt x="115894" y="30225"/>
                  </a:lnTo>
                  <a:lnTo>
                    <a:pt x="115479" y="30451"/>
                  </a:lnTo>
                  <a:lnTo>
                    <a:pt x="115064" y="30697"/>
                  </a:lnTo>
                  <a:lnTo>
                    <a:pt x="114611" y="30905"/>
                  </a:lnTo>
                  <a:lnTo>
                    <a:pt x="114158" y="31131"/>
                  </a:lnTo>
                  <a:lnTo>
                    <a:pt x="113705" y="31339"/>
                  </a:lnTo>
                  <a:lnTo>
                    <a:pt x="113214" y="31528"/>
                  </a:lnTo>
                  <a:lnTo>
                    <a:pt x="112723" y="31716"/>
                  </a:lnTo>
                  <a:lnTo>
                    <a:pt x="112194" y="31905"/>
                  </a:lnTo>
                  <a:lnTo>
                    <a:pt x="111666" y="32075"/>
                  </a:lnTo>
                  <a:lnTo>
                    <a:pt x="111118" y="32245"/>
                  </a:lnTo>
                  <a:lnTo>
                    <a:pt x="110571" y="32396"/>
                  </a:lnTo>
                  <a:lnTo>
                    <a:pt x="109986" y="32528"/>
                  </a:lnTo>
                  <a:lnTo>
                    <a:pt x="109381" y="32679"/>
                  </a:lnTo>
                  <a:lnTo>
                    <a:pt x="108758" y="32792"/>
                  </a:lnTo>
                  <a:lnTo>
                    <a:pt x="108135" y="32906"/>
                  </a:lnTo>
                  <a:lnTo>
                    <a:pt x="107475" y="33019"/>
                  </a:lnTo>
                  <a:lnTo>
                    <a:pt x="106795" y="33113"/>
                  </a:lnTo>
                  <a:lnTo>
                    <a:pt x="106116" y="33208"/>
                  </a:lnTo>
                  <a:lnTo>
                    <a:pt x="105398" y="33283"/>
                  </a:lnTo>
                  <a:lnTo>
                    <a:pt x="104662" y="33340"/>
                  </a:lnTo>
                  <a:lnTo>
                    <a:pt x="103907" y="33396"/>
                  </a:lnTo>
                  <a:lnTo>
                    <a:pt x="103133" y="33434"/>
                  </a:lnTo>
                  <a:lnTo>
                    <a:pt x="102321" y="33453"/>
                  </a:lnTo>
                  <a:lnTo>
                    <a:pt x="101490" y="33472"/>
                  </a:lnTo>
                  <a:lnTo>
                    <a:pt x="99791" y="33472"/>
                  </a:lnTo>
                  <a:lnTo>
                    <a:pt x="98885" y="33453"/>
                  </a:lnTo>
                  <a:lnTo>
                    <a:pt x="97979" y="33415"/>
                  </a:lnTo>
                  <a:lnTo>
                    <a:pt x="97035" y="33359"/>
                  </a:lnTo>
                  <a:lnTo>
                    <a:pt x="96053" y="33302"/>
                  </a:lnTo>
                  <a:lnTo>
                    <a:pt x="95072" y="33227"/>
                  </a:lnTo>
                  <a:lnTo>
                    <a:pt x="94052" y="33151"/>
                  </a:lnTo>
                  <a:lnTo>
                    <a:pt x="92995" y="33038"/>
                  </a:lnTo>
                  <a:lnTo>
                    <a:pt x="91938" y="32925"/>
                  </a:lnTo>
                  <a:lnTo>
                    <a:pt x="89691" y="32641"/>
                  </a:lnTo>
                  <a:lnTo>
                    <a:pt x="89144" y="32566"/>
                  </a:lnTo>
                  <a:lnTo>
                    <a:pt x="88596" y="32471"/>
                  </a:lnTo>
                  <a:lnTo>
                    <a:pt x="87483" y="32302"/>
                  </a:lnTo>
                  <a:lnTo>
                    <a:pt x="86841" y="32207"/>
                  </a:lnTo>
                  <a:lnTo>
                    <a:pt x="85217" y="31981"/>
                  </a:lnTo>
                  <a:lnTo>
                    <a:pt x="84594" y="31905"/>
                  </a:lnTo>
                  <a:lnTo>
                    <a:pt x="82499" y="31660"/>
                  </a:lnTo>
                  <a:lnTo>
                    <a:pt x="82140" y="31622"/>
                  </a:lnTo>
                  <a:lnTo>
                    <a:pt x="80403" y="31471"/>
                  </a:lnTo>
                  <a:lnTo>
                    <a:pt x="79724" y="31414"/>
                  </a:lnTo>
                  <a:lnTo>
                    <a:pt x="78232" y="31301"/>
                  </a:lnTo>
                  <a:lnTo>
                    <a:pt x="77628" y="31263"/>
                  </a:lnTo>
                  <a:lnTo>
                    <a:pt x="75703" y="31169"/>
                  </a:lnTo>
                  <a:lnTo>
                    <a:pt x="75098" y="31150"/>
                  </a:lnTo>
                  <a:lnTo>
                    <a:pt x="73739" y="31131"/>
                  </a:lnTo>
                  <a:lnTo>
                    <a:pt x="72984" y="31112"/>
                  </a:lnTo>
                  <a:lnTo>
                    <a:pt x="71700" y="31112"/>
                  </a:lnTo>
                  <a:lnTo>
                    <a:pt x="71040" y="31131"/>
                  </a:lnTo>
                  <a:lnTo>
                    <a:pt x="69322" y="31169"/>
                  </a:lnTo>
                  <a:lnTo>
                    <a:pt x="68548" y="31207"/>
                  </a:lnTo>
                  <a:lnTo>
                    <a:pt x="67490" y="31263"/>
                  </a:lnTo>
                  <a:lnTo>
                    <a:pt x="66660" y="31301"/>
                  </a:lnTo>
                  <a:lnTo>
                    <a:pt x="65640" y="31395"/>
                  </a:lnTo>
                  <a:lnTo>
                    <a:pt x="64338" y="31509"/>
                  </a:lnTo>
                  <a:lnTo>
                    <a:pt x="63356" y="31603"/>
                  </a:lnTo>
                  <a:lnTo>
                    <a:pt x="62431" y="31716"/>
                  </a:lnTo>
                  <a:lnTo>
                    <a:pt x="61676" y="31811"/>
                  </a:lnTo>
                  <a:lnTo>
                    <a:pt x="60732" y="31943"/>
                  </a:lnTo>
                  <a:lnTo>
                    <a:pt x="60128" y="32037"/>
                  </a:lnTo>
                  <a:lnTo>
                    <a:pt x="59184" y="32188"/>
                  </a:lnTo>
                  <a:lnTo>
                    <a:pt x="58278" y="32358"/>
                  </a:lnTo>
                  <a:lnTo>
                    <a:pt x="57787" y="32453"/>
                  </a:lnTo>
                  <a:lnTo>
                    <a:pt x="56768" y="32660"/>
                  </a:lnTo>
                  <a:lnTo>
                    <a:pt x="56296" y="32755"/>
                  </a:lnTo>
                  <a:lnTo>
                    <a:pt x="55427" y="32962"/>
                  </a:lnTo>
                  <a:lnTo>
                    <a:pt x="54559" y="33170"/>
                  </a:lnTo>
                  <a:lnTo>
                    <a:pt x="53690" y="33378"/>
                  </a:lnTo>
                  <a:lnTo>
                    <a:pt x="52860" y="33604"/>
                  </a:lnTo>
                  <a:lnTo>
                    <a:pt x="52633" y="33661"/>
                  </a:lnTo>
                  <a:lnTo>
                    <a:pt x="51538" y="33982"/>
                  </a:lnTo>
                  <a:lnTo>
                    <a:pt x="51331" y="34057"/>
                  </a:lnTo>
                  <a:lnTo>
                    <a:pt x="50462" y="34322"/>
                  </a:lnTo>
                  <a:lnTo>
                    <a:pt x="49613" y="34605"/>
                  </a:lnTo>
                  <a:lnTo>
                    <a:pt x="48782" y="34907"/>
                  </a:lnTo>
                  <a:lnTo>
                    <a:pt x="47951" y="35209"/>
                  </a:lnTo>
                  <a:lnTo>
                    <a:pt x="47876" y="35228"/>
                  </a:lnTo>
                  <a:lnTo>
                    <a:pt x="46743" y="35662"/>
                  </a:lnTo>
                  <a:lnTo>
                    <a:pt x="45648" y="36134"/>
                  </a:lnTo>
                  <a:lnTo>
                    <a:pt x="44553" y="36606"/>
                  </a:lnTo>
                  <a:lnTo>
                    <a:pt x="43496" y="37116"/>
                  </a:lnTo>
                  <a:lnTo>
                    <a:pt x="44025" y="36398"/>
                  </a:lnTo>
                  <a:lnTo>
                    <a:pt x="44591" y="35681"/>
                  </a:lnTo>
                  <a:lnTo>
                    <a:pt x="45157" y="34982"/>
                  </a:lnTo>
                  <a:lnTo>
                    <a:pt x="45743" y="34322"/>
                  </a:lnTo>
                  <a:lnTo>
                    <a:pt x="46309" y="33699"/>
                  </a:lnTo>
                  <a:lnTo>
                    <a:pt x="46592" y="33434"/>
                  </a:lnTo>
                  <a:lnTo>
                    <a:pt x="46875" y="33189"/>
                  </a:lnTo>
                  <a:lnTo>
                    <a:pt x="47140" y="32962"/>
                  </a:lnTo>
                  <a:lnTo>
                    <a:pt x="47385" y="32773"/>
                  </a:lnTo>
                  <a:lnTo>
                    <a:pt x="47649" y="32604"/>
                  </a:lnTo>
                  <a:lnTo>
                    <a:pt x="47876" y="32490"/>
                  </a:lnTo>
                  <a:lnTo>
                    <a:pt x="48461" y="32207"/>
                  </a:lnTo>
                  <a:lnTo>
                    <a:pt x="49046" y="31924"/>
                  </a:lnTo>
                  <a:lnTo>
                    <a:pt x="49613" y="31622"/>
                  </a:lnTo>
                  <a:lnTo>
                    <a:pt x="50198" y="31320"/>
                  </a:lnTo>
                  <a:lnTo>
                    <a:pt x="50783" y="30999"/>
                  </a:lnTo>
                  <a:lnTo>
                    <a:pt x="51350" y="30659"/>
                  </a:lnTo>
                  <a:lnTo>
                    <a:pt x="52501" y="29942"/>
                  </a:lnTo>
                  <a:lnTo>
                    <a:pt x="53634" y="29187"/>
                  </a:lnTo>
                  <a:lnTo>
                    <a:pt x="54748" y="28394"/>
                  </a:lnTo>
                  <a:lnTo>
                    <a:pt x="55861" y="27563"/>
                  </a:lnTo>
                  <a:lnTo>
                    <a:pt x="56938" y="26676"/>
                  </a:lnTo>
                  <a:lnTo>
                    <a:pt x="58014" y="25770"/>
                  </a:lnTo>
                  <a:lnTo>
                    <a:pt x="59052" y="24826"/>
                  </a:lnTo>
                  <a:lnTo>
                    <a:pt x="60071" y="23844"/>
                  </a:lnTo>
                  <a:lnTo>
                    <a:pt x="61053" y="22843"/>
                  </a:lnTo>
                  <a:lnTo>
                    <a:pt x="62016" y="21805"/>
                  </a:lnTo>
                  <a:lnTo>
                    <a:pt x="62941" y="20748"/>
                  </a:lnTo>
                  <a:lnTo>
                    <a:pt x="63809" y="19653"/>
                  </a:lnTo>
                  <a:lnTo>
                    <a:pt x="64659" y="18558"/>
                  </a:lnTo>
                  <a:lnTo>
                    <a:pt x="65074" y="17992"/>
                  </a:lnTo>
                  <a:lnTo>
                    <a:pt x="65452" y="17444"/>
                  </a:lnTo>
                  <a:lnTo>
                    <a:pt x="65848" y="16878"/>
                  </a:lnTo>
                  <a:lnTo>
                    <a:pt x="66226" y="16293"/>
                  </a:lnTo>
                  <a:lnTo>
                    <a:pt x="66584" y="15726"/>
                  </a:lnTo>
                  <a:lnTo>
                    <a:pt x="66924" y="15141"/>
                  </a:lnTo>
                  <a:lnTo>
                    <a:pt x="67264" y="14575"/>
                  </a:lnTo>
                  <a:lnTo>
                    <a:pt x="67585" y="13990"/>
                  </a:lnTo>
                  <a:lnTo>
                    <a:pt x="67887" y="13404"/>
                  </a:lnTo>
                  <a:lnTo>
                    <a:pt x="68189" y="12819"/>
                  </a:lnTo>
                  <a:lnTo>
                    <a:pt x="68472" y="12234"/>
                  </a:lnTo>
                  <a:lnTo>
                    <a:pt x="68736" y="11649"/>
                  </a:lnTo>
                  <a:lnTo>
                    <a:pt x="69001" y="11044"/>
                  </a:lnTo>
                  <a:lnTo>
                    <a:pt x="69227" y="10459"/>
                  </a:lnTo>
                  <a:lnTo>
                    <a:pt x="69454" y="9874"/>
                  </a:lnTo>
                  <a:lnTo>
                    <a:pt x="69661" y="9270"/>
                  </a:lnTo>
                  <a:lnTo>
                    <a:pt x="69850" y="8685"/>
                  </a:lnTo>
                  <a:lnTo>
                    <a:pt x="70039" y="8099"/>
                  </a:lnTo>
                  <a:lnTo>
                    <a:pt x="70190" y="7495"/>
                  </a:lnTo>
                  <a:lnTo>
                    <a:pt x="70341" y="6910"/>
                  </a:lnTo>
                  <a:lnTo>
                    <a:pt x="70454" y="6325"/>
                  </a:lnTo>
                  <a:lnTo>
                    <a:pt x="70568" y="5740"/>
                  </a:lnTo>
                  <a:lnTo>
                    <a:pt x="70662" y="5154"/>
                  </a:lnTo>
                  <a:lnTo>
                    <a:pt x="70719" y="4569"/>
                  </a:lnTo>
                  <a:lnTo>
                    <a:pt x="70775" y="3984"/>
                  </a:lnTo>
                  <a:lnTo>
                    <a:pt x="70813" y="3399"/>
                  </a:lnTo>
                  <a:lnTo>
                    <a:pt x="70832" y="2832"/>
                  </a:lnTo>
                  <a:lnTo>
                    <a:pt x="70832" y="2247"/>
                  </a:lnTo>
                  <a:lnTo>
                    <a:pt x="70794" y="1681"/>
                  </a:lnTo>
                  <a:lnTo>
                    <a:pt x="70756" y="1114"/>
                  </a:lnTo>
                  <a:lnTo>
                    <a:pt x="70700" y="548"/>
                  </a:lnTo>
                  <a:lnTo>
                    <a:pt x="7060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3" name="Google Shape;83;p3"/>
            <p:cNvGrpSpPr/>
            <p:nvPr/>
          </p:nvGrpSpPr>
          <p:grpSpPr>
            <a:xfrm>
              <a:off x="2464214" y="951103"/>
              <a:ext cx="314426" cy="304947"/>
              <a:chOff x="5013725" y="2633775"/>
              <a:chExt cx="422900" cy="410150"/>
            </a:xfrm>
          </p:grpSpPr>
          <p:sp>
            <p:nvSpPr>
              <p:cNvPr id="84" name="Google Shape;84;p3"/>
              <p:cNvSpPr/>
              <p:nvPr/>
            </p:nvSpPr>
            <p:spPr>
              <a:xfrm>
                <a:off x="5013725" y="2633775"/>
                <a:ext cx="422900" cy="410150"/>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3"/>
              <p:cNvSpPr/>
              <p:nvPr/>
            </p:nvSpPr>
            <p:spPr>
              <a:xfrm>
                <a:off x="5179850" y="2778200"/>
                <a:ext cx="79300" cy="78850"/>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 name="Google Shape;86;p3"/>
            <p:cNvGrpSpPr/>
            <p:nvPr/>
          </p:nvGrpSpPr>
          <p:grpSpPr>
            <a:xfrm>
              <a:off x="2497939" y="1763378"/>
              <a:ext cx="314426" cy="304947"/>
              <a:chOff x="5013725" y="2633775"/>
              <a:chExt cx="422900" cy="410150"/>
            </a:xfrm>
          </p:grpSpPr>
          <p:sp>
            <p:nvSpPr>
              <p:cNvPr id="87" name="Google Shape;87;p3"/>
              <p:cNvSpPr/>
              <p:nvPr/>
            </p:nvSpPr>
            <p:spPr>
              <a:xfrm>
                <a:off x="5013725" y="2633775"/>
                <a:ext cx="422900" cy="410150"/>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3"/>
              <p:cNvSpPr/>
              <p:nvPr/>
            </p:nvSpPr>
            <p:spPr>
              <a:xfrm>
                <a:off x="5179850" y="2778200"/>
                <a:ext cx="79300" cy="78850"/>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9" name="Google Shape;89;p3"/>
            <p:cNvSpPr/>
            <p:nvPr/>
          </p:nvSpPr>
          <p:spPr>
            <a:xfrm rot="5209801">
              <a:off x="1218720" y="419375"/>
              <a:ext cx="192106" cy="240257"/>
            </a:xfrm>
            <a:custGeom>
              <a:avLst/>
              <a:gdLst/>
              <a:ahLst/>
              <a:cxnLst/>
              <a:rect l="l" t="t" r="r" b="b"/>
              <a:pathLst>
                <a:path w="7684" h="9610" extrusionOk="0">
                  <a:moveTo>
                    <a:pt x="5097" y="1"/>
                  </a:moveTo>
                  <a:lnTo>
                    <a:pt x="4588" y="114"/>
                  </a:lnTo>
                  <a:lnTo>
                    <a:pt x="4399" y="2096"/>
                  </a:lnTo>
                  <a:lnTo>
                    <a:pt x="3889" y="246"/>
                  </a:lnTo>
                  <a:lnTo>
                    <a:pt x="2889" y="869"/>
                  </a:lnTo>
                  <a:lnTo>
                    <a:pt x="3681" y="2568"/>
                  </a:lnTo>
                  <a:lnTo>
                    <a:pt x="4229" y="3814"/>
                  </a:lnTo>
                  <a:lnTo>
                    <a:pt x="4399" y="4248"/>
                  </a:lnTo>
                  <a:lnTo>
                    <a:pt x="4512" y="4569"/>
                  </a:lnTo>
                  <a:lnTo>
                    <a:pt x="4550" y="4777"/>
                  </a:lnTo>
                  <a:lnTo>
                    <a:pt x="4550" y="4834"/>
                  </a:lnTo>
                  <a:lnTo>
                    <a:pt x="4531" y="4871"/>
                  </a:lnTo>
                  <a:lnTo>
                    <a:pt x="4512" y="4871"/>
                  </a:lnTo>
                  <a:lnTo>
                    <a:pt x="4455" y="4834"/>
                  </a:lnTo>
                  <a:lnTo>
                    <a:pt x="4304" y="4664"/>
                  </a:lnTo>
                  <a:lnTo>
                    <a:pt x="4097" y="4399"/>
                  </a:lnTo>
                  <a:lnTo>
                    <a:pt x="3832" y="4003"/>
                  </a:lnTo>
                  <a:lnTo>
                    <a:pt x="3077" y="2832"/>
                  </a:lnTo>
                  <a:lnTo>
                    <a:pt x="2077" y="1190"/>
                  </a:lnTo>
                  <a:lnTo>
                    <a:pt x="1322" y="1662"/>
                  </a:lnTo>
                  <a:lnTo>
                    <a:pt x="1548" y="2228"/>
                  </a:lnTo>
                  <a:lnTo>
                    <a:pt x="925" y="2134"/>
                  </a:lnTo>
                  <a:lnTo>
                    <a:pt x="680" y="2436"/>
                  </a:lnTo>
                  <a:lnTo>
                    <a:pt x="548" y="2625"/>
                  </a:lnTo>
                  <a:lnTo>
                    <a:pt x="434" y="2832"/>
                  </a:lnTo>
                  <a:lnTo>
                    <a:pt x="302" y="3116"/>
                  </a:lnTo>
                  <a:lnTo>
                    <a:pt x="208" y="3380"/>
                  </a:lnTo>
                  <a:lnTo>
                    <a:pt x="132" y="3625"/>
                  </a:lnTo>
                  <a:lnTo>
                    <a:pt x="76" y="3833"/>
                  </a:lnTo>
                  <a:lnTo>
                    <a:pt x="1529" y="4362"/>
                  </a:lnTo>
                  <a:lnTo>
                    <a:pt x="0" y="4645"/>
                  </a:lnTo>
                  <a:lnTo>
                    <a:pt x="95" y="5532"/>
                  </a:lnTo>
                  <a:lnTo>
                    <a:pt x="1963" y="5192"/>
                  </a:lnTo>
                  <a:lnTo>
                    <a:pt x="3304" y="4985"/>
                  </a:lnTo>
                  <a:lnTo>
                    <a:pt x="3776" y="4928"/>
                  </a:lnTo>
                  <a:lnTo>
                    <a:pt x="4116" y="4890"/>
                  </a:lnTo>
                  <a:lnTo>
                    <a:pt x="4323" y="4890"/>
                  </a:lnTo>
                  <a:lnTo>
                    <a:pt x="4361" y="4909"/>
                  </a:lnTo>
                  <a:lnTo>
                    <a:pt x="4380" y="4909"/>
                  </a:lnTo>
                  <a:lnTo>
                    <a:pt x="4380" y="4947"/>
                  </a:lnTo>
                  <a:lnTo>
                    <a:pt x="4323" y="4966"/>
                  </a:lnTo>
                  <a:lnTo>
                    <a:pt x="4134" y="5060"/>
                  </a:lnTo>
                  <a:lnTo>
                    <a:pt x="3814" y="5173"/>
                  </a:lnTo>
                  <a:lnTo>
                    <a:pt x="3342" y="5306"/>
                  </a:lnTo>
                  <a:lnTo>
                    <a:pt x="2020" y="5683"/>
                  </a:lnTo>
                  <a:lnTo>
                    <a:pt x="151" y="6174"/>
                  </a:lnTo>
                  <a:lnTo>
                    <a:pt x="378" y="6797"/>
                  </a:lnTo>
                  <a:lnTo>
                    <a:pt x="1322" y="6627"/>
                  </a:lnTo>
                  <a:lnTo>
                    <a:pt x="623" y="7269"/>
                  </a:lnTo>
                  <a:lnTo>
                    <a:pt x="736" y="7458"/>
                  </a:lnTo>
                  <a:lnTo>
                    <a:pt x="869" y="7646"/>
                  </a:lnTo>
                  <a:lnTo>
                    <a:pt x="1038" y="7854"/>
                  </a:lnTo>
                  <a:lnTo>
                    <a:pt x="1208" y="8062"/>
                  </a:lnTo>
                  <a:lnTo>
                    <a:pt x="1378" y="8232"/>
                  </a:lnTo>
                  <a:lnTo>
                    <a:pt x="1548" y="8383"/>
                  </a:lnTo>
                  <a:lnTo>
                    <a:pt x="1869" y="8647"/>
                  </a:lnTo>
                  <a:lnTo>
                    <a:pt x="2851" y="7797"/>
                  </a:lnTo>
                  <a:lnTo>
                    <a:pt x="2473" y="9025"/>
                  </a:lnTo>
                  <a:lnTo>
                    <a:pt x="3115" y="9308"/>
                  </a:lnTo>
                  <a:lnTo>
                    <a:pt x="3644" y="8118"/>
                  </a:lnTo>
                  <a:lnTo>
                    <a:pt x="3946" y="9459"/>
                  </a:lnTo>
                  <a:lnTo>
                    <a:pt x="4739" y="9610"/>
                  </a:lnTo>
                  <a:lnTo>
                    <a:pt x="4569" y="5003"/>
                  </a:lnTo>
                  <a:lnTo>
                    <a:pt x="7684" y="1096"/>
                  </a:lnTo>
                  <a:lnTo>
                    <a:pt x="7684" y="1096"/>
                  </a:lnTo>
                  <a:lnTo>
                    <a:pt x="6475" y="1719"/>
                  </a:lnTo>
                  <a:lnTo>
                    <a:pt x="7117" y="718"/>
                  </a:lnTo>
                  <a:lnTo>
                    <a:pt x="6098" y="76"/>
                  </a:lnTo>
                  <a:lnTo>
                    <a:pt x="5154" y="1228"/>
                  </a:lnTo>
                  <a:lnTo>
                    <a:pt x="509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0" name="Google Shape;90;p3"/>
            <p:cNvGrpSpPr/>
            <p:nvPr/>
          </p:nvGrpSpPr>
          <p:grpSpPr>
            <a:xfrm>
              <a:off x="1357005" y="1640480"/>
              <a:ext cx="174066" cy="168818"/>
              <a:chOff x="5013725" y="2633775"/>
              <a:chExt cx="422900" cy="410150"/>
            </a:xfrm>
          </p:grpSpPr>
          <p:sp>
            <p:nvSpPr>
              <p:cNvPr id="91" name="Google Shape;91;p3"/>
              <p:cNvSpPr/>
              <p:nvPr/>
            </p:nvSpPr>
            <p:spPr>
              <a:xfrm>
                <a:off x="5013725" y="2633775"/>
                <a:ext cx="422900" cy="410150"/>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3"/>
              <p:cNvSpPr/>
              <p:nvPr/>
            </p:nvSpPr>
            <p:spPr>
              <a:xfrm>
                <a:off x="5179850" y="2778200"/>
                <a:ext cx="79300" cy="78850"/>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 name="Google Shape;93;p3"/>
            <p:cNvSpPr/>
            <p:nvPr/>
          </p:nvSpPr>
          <p:spPr>
            <a:xfrm rot="6625155">
              <a:off x="2279667" y="1485809"/>
              <a:ext cx="192107" cy="240259"/>
            </a:xfrm>
            <a:custGeom>
              <a:avLst/>
              <a:gdLst/>
              <a:ahLst/>
              <a:cxnLst/>
              <a:rect l="l" t="t" r="r" b="b"/>
              <a:pathLst>
                <a:path w="7684" h="9610" extrusionOk="0">
                  <a:moveTo>
                    <a:pt x="5097" y="1"/>
                  </a:moveTo>
                  <a:lnTo>
                    <a:pt x="4588" y="114"/>
                  </a:lnTo>
                  <a:lnTo>
                    <a:pt x="4399" y="2096"/>
                  </a:lnTo>
                  <a:lnTo>
                    <a:pt x="3889" y="246"/>
                  </a:lnTo>
                  <a:lnTo>
                    <a:pt x="2889" y="869"/>
                  </a:lnTo>
                  <a:lnTo>
                    <a:pt x="3681" y="2568"/>
                  </a:lnTo>
                  <a:lnTo>
                    <a:pt x="4229" y="3814"/>
                  </a:lnTo>
                  <a:lnTo>
                    <a:pt x="4399" y="4248"/>
                  </a:lnTo>
                  <a:lnTo>
                    <a:pt x="4512" y="4569"/>
                  </a:lnTo>
                  <a:lnTo>
                    <a:pt x="4550" y="4777"/>
                  </a:lnTo>
                  <a:lnTo>
                    <a:pt x="4550" y="4834"/>
                  </a:lnTo>
                  <a:lnTo>
                    <a:pt x="4531" y="4871"/>
                  </a:lnTo>
                  <a:lnTo>
                    <a:pt x="4512" y="4871"/>
                  </a:lnTo>
                  <a:lnTo>
                    <a:pt x="4455" y="4834"/>
                  </a:lnTo>
                  <a:lnTo>
                    <a:pt x="4304" y="4664"/>
                  </a:lnTo>
                  <a:lnTo>
                    <a:pt x="4097" y="4399"/>
                  </a:lnTo>
                  <a:lnTo>
                    <a:pt x="3832" y="4003"/>
                  </a:lnTo>
                  <a:lnTo>
                    <a:pt x="3077" y="2832"/>
                  </a:lnTo>
                  <a:lnTo>
                    <a:pt x="2077" y="1190"/>
                  </a:lnTo>
                  <a:lnTo>
                    <a:pt x="1322" y="1662"/>
                  </a:lnTo>
                  <a:lnTo>
                    <a:pt x="1548" y="2228"/>
                  </a:lnTo>
                  <a:lnTo>
                    <a:pt x="925" y="2134"/>
                  </a:lnTo>
                  <a:lnTo>
                    <a:pt x="680" y="2436"/>
                  </a:lnTo>
                  <a:lnTo>
                    <a:pt x="548" y="2625"/>
                  </a:lnTo>
                  <a:lnTo>
                    <a:pt x="434" y="2832"/>
                  </a:lnTo>
                  <a:lnTo>
                    <a:pt x="302" y="3116"/>
                  </a:lnTo>
                  <a:lnTo>
                    <a:pt x="208" y="3380"/>
                  </a:lnTo>
                  <a:lnTo>
                    <a:pt x="132" y="3625"/>
                  </a:lnTo>
                  <a:lnTo>
                    <a:pt x="76" y="3833"/>
                  </a:lnTo>
                  <a:lnTo>
                    <a:pt x="1529" y="4362"/>
                  </a:lnTo>
                  <a:lnTo>
                    <a:pt x="0" y="4645"/>
                  </a:lnTo>
                  <a:lnTo>
                    <a:pt x="95" y="5532"/>
                  </a:lnTo>
                  <a:lnTo>
                    <a:pt x="1963" y="5192"/>
                  </a:lnTo>
                  <a:lnTo>
                    <a:pt x="3304" y="4985"/>
                  </a:lnTo>
                  <a:lnTo>
                    <a:pt x="3776" y="4928"/>
                  </a:lnTo>
                  <a:lnTo>
                    <a:pt x="4116" y="4890"/>
                  </a:lnTo>
                  <a:lnTo>
                    <a:pt x="4323" y="4890"/>
                  </a:lnTo>
                  <a:lnTo>
                    <a:pt x="4361" y="4909"/>
                  </a:lnTo>
                  <a:lnTo>
                    <a:pt x="4380" y="4909"/>
                  </a:lnTo>
                  <a:lnTo>
                    <a:pt x="4380" y="4947"/>
                  </a:lnTo>
                  <a:lnTo>
                    <a:pt x="4323" y="4966"/>
                  </a:lnTo>
                  <a:lnTo>
                    <a:pt x="4134" y="5060"/>
                  </a:lnTo>
                  <a:lnTo>
                    <a:pt x="3814" y="5173"/>
                  </a:lnTo>
                  <a:lnTo>
                    <a:pt x="3342" y="5306"/>
                  </a:lnTo>
                  <a:lnTo>
                    <a:pt x="2020" y="5683"/>
                  </a:lnTo>
                  <a:lnTo>
                    <a:pt x="151" y="6174"/>
                  </a:lnTo>
                  <a:lnTo>
                    <a:pt x="378" y="6797"/>
                  </a:lnTo>
                  <a:lnTo>
                    <a:pt x="1322" y="6627"/>
                  </a:lnTo>
                  <a:lnTo>
                    <a:pt x="623" y="7269"/>
                  </a:lnTo>
                  <a:lnTo>
                    <a:pt x="736" y="7458"/>
                  </a:lnTo>
                  <a:lnTo>
                    <a:pt x="869" y="7646"/>
                  </a:lnTo>
                  <a:lnTo>
                    <a:pt x="1038" y="7854"/>
                  </a:lnTo>
                  <a:lnTo>
                    <a:pt x="1208" y="8062"/>
                  </a:lnTo>
                  <a:lnTo>
                    <a:pt x="1378" y="8232"/>
                  </a:lnTo>
                  <a:lnTo>
                    <a:pt x="1548" y="8383"/>
                  </a:lnTo>
                  <a:lnTo>
                    <a:pt x="1869" y="8647"/>
                  </a:lnTo>
                  <a:lnTo>
                    <a:pt x="2851" y="7797"/>
                  </a:lnTo>
                  <a:lnTo>
                    <a:pt x="2473" y="9025"/>
                  </a:lnTo>
                  <a:lnTo>
                    <a:pt x="3115" y="9308"/>
                  </a:lnTo>
                  <a:lnTo>
                    <a:pt x="3644" y="8118"/>
                  </a:lnTo>
                  <a:lnTo>
                    <a:pt x="3946" y="9459"/>
                  </a:lnTo>
                  <a:lnTo>
                    <a:pt x="4739" y="9610"/>
                  </a:lnTo>
                  <a:lnTo>
                    <a:pt x="4569" y="5003"/>
                  </a:lnTo>
                  <a:lnTo>
                    <a:pt x="7684" y="1096"/>
                  </a:lnTo>
                  <a:lnTo>
                    <a:pt x="7684" y="1096"/>
                  </a:lnTo>
                  <a:lnTo>
                    <a:pt x="6475" y="1719"/>
                  </a:lnTo>
                  <a:lnTo>
                    <a:pt x="7117" y="718"/>
                  </a:lnTo>
                  <a:lnTo>
                    <a:pt x="6098" y="76"/>
                  </a:lnTo>
                  <a:lnTo>
                    <a:pt x="5154" y="1228"/>
                  </a:lnTo>
                  <a:lnTo>
                    <a:pt x="509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4" name="Google Shape;94;p3"/>
          <p:cNvSpPr txBox="1">
            <a:spLocks noGrp="1"/>
          </p:cNvSpPr>
          <p:nvPr>
            <p:ph type="title"/>
          </p:nvPr>
        </p:nvSpPr>
        <p:spPr>
          <a:xfrm>
            <a:off x="1778250" y="2472575"/>
            <a:ext cx="5587500" cy="8418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45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95" name="Google Shape;95;p3"/>
          <p:cNvSpPr txBox="1">
            <a:spLocks noGrp="1"/>
          </p:cNvSpPr>
          <p:nvPr>
            <p:ph type="title" idx="2" hasCustomPrompt="1"/>
          </p:nvPr>
        </p:nvSpPr>
        <p:spPr>
          <a:xfrm>
            <a:off x="4040550" y="1309273"/>
            <a:ext cx="1062900" cy="841800"/>
          </a:xfrm>
          <a:prstGeom prst="rect">
            <a:avLst/>
          </a:prstGeom>
        </p:spPr>
        <p:txBody>
          <a:bodyPr spcFirstLastPara="1" wrap="square" lIns="91425" tIns="91425" rIns="91425" bIns="91425" anchor="b" anchorCtr="0">
            <a:noAutofit/>
          </a:bodyPr>
          <a:lstStyle>
            <a:lvl1pPr lvl="0" rtl="0">
              <a:spcBef>
                <a:spcPts val="0"/>
              </a:spcBef>
              <a:spcAft>
                <a:spcPts val="0"/>
              </a:spcAft>
              <a:buSzPts val="6000"/>
              <a:buNone/>
              <a:defRPr sz="4000">
                <a:solidFill>
                  <a:schemeClr val="lt2"/>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96" name="Google Shape;96;p3"/>
          <p:cNvSpPr txBox="1">
            <a:spLocks noGrp="1"/>
          </p:cNvSpPr>
          <p:nvPr>
            <p:ph type="subTitle" idx="1"/>
          </p:nvPr>
        </p:nvSpPr>
        <p:spPr>
          <a:xfrm>
            <a:off x="2038200" y="3433968"/>
            <a:ext cx="5067600" cy="548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grpSp>
        <p:nvGrpSpPr>
          <p:cNvPr id="97" name="Google Shape;97;p3"/>
          <p:cNvGrpSpPr/>
          <p:nvPr/>
        </p:nvGrpSpPr>
        <p:grpSpPr>
          <a:xfrm>
            <a:off x="-50" y="4262993"/>
            <a:ext cx="9144100" cy="860150"/>
            <a:chOff x="0" y="4327950"/>
            <a:chExt cx="9144100" cy="860150"/>
          </a:xfrm>
        </p:grpSpPr>
        <p:grpSp>
          <p:nvGrpSpPr>
            <p:cNvPr id="98" name="Google Shape;98;p3"/>
            <p:cNvGrpSpPr/>
            <p:nvPr/>
          </p:nvGrpSpPr>
          <p:grpSpPr>
            <a:xfrm>
              <a:off x="0" y="4327950"/>
              <a:ext cx="4552475" cy="860150"/>
              <a:chOff x="1262800" y="4616725"/>
              <a:chExt cx="4552475" cy="860150"/>
            </a:xfrm>
          </p:grpSpPr>
          <p:sp>
            <p:nvSpPr>
              <p:cNvPr id="99" name="Google Shape;99;p3"/>
              <p:cNvSpPr/>
              <p:nvPr/>
            </p:nvSpPr>
            <p:spPr>
              <a:xfrm>
                <a:off x="1413150" y="5126825"/>
                <a:ext cx="65050" cy="350050"/>
              </a:xfrm>
              <a:custGeom>
                <a:avLst/>
                <a:gdLst/>
                <a:ahLst/>
                <a:cxnLst/>
                <a:rect l="l" t="t" r="r" b="b"/>
                <a:pathLst>
                  <a:path w="2602" h="14002" extrusionOk="0">
                    <a:moveTo>
                      <a:pt x="2601" y="0"/>
                    </a:moveTo>
                    <a:lnTo>
                      <a:pt x="2343" y="849"/>
                    </a:lnTo>
                    <a:lnTo>
                      <a:pt x="2085" y="1697"/>
                    </a:lnTo>
                    <a:lnTo>
                      <a:pt x="1845" y="2546"/>
                    </a:lnTo>
                    <a:lnTo>
                      <a:pt x="1623" y="3413"/>
                    </a:lnTo>
                    <a:lnTo>
                      <a:pt x="1402" y="4280"/>
                    </a:lnTo>
                    <a:lnTo>
                      <a:pt x="1199" y="5147"/>
                    </a:lnTo>
                    <a:lnTo>
                      <a:pt x="1015" y="6014"/>
                    </a:lnTo>
                    <a:lnTo>
                      <a:pt x="849" y="6900"/>
                    </a:lnTo>
                    <a:lnTo>
                      <a:pt x="701" y="7785"/>
                    </a:lnTo>
                    <a:lnTo>
                      <a:pt x="553" y="8671"/>
                    </a:lnTo>
                    <a:lnTo>
                      <a:pt x="424" y="9556"/>
                    </a:lnTo>
                    <a:lnTo>
                      <a:pt x="314" y="10442"/>
                    </a:lnTo>
                    <a:lnTo>
                      <a:pt x="221" y="11327"/>
                    </a:lnTo>
                    <a:lnTo>
                      <a:pt x="129" y="12213"/>
                    </a:lnTo>
                    <a:lnTo>
                      <a:pt x="55" y="13117"/>
                    </a:lnTo>
                    <a:lnTo>
                      <a:pt x="0" y="14002"/>
                    </a:lnTo>
                    <a:lnTo>
                      <a:pt x="701" y="14002"/>
                    </a:lnTo>
                    <a:lnTo>
                      <a:pt x="701" y="13117"/>
                    </a:lnTo>
                    <a:lnTo>
                      <a:pt x="719" y="12231"/>
                    </a:lnTo>
                    <a:lnTo>
                      <a:pt x="756" y="11346"/>
                    </a:lnTo>
                    <a:lnTo>
                      <a:pt x="793" y="10460"/>
                    </a:lnTo>
                    <a:lnTo>
                      <a:pt x="867" y="9575"/>
                    </a:lnTo>
                    <a:lnTo>
                      <a:pt x="941" y="8689"/>
                    </a:lnTo>
                    <a:lnTo>
                      <a:pt x="1033" y="7804"/>
                    </a:lnTo>
                    <a:lnTo>
                      <a:pt x="1144" y="6936"/>
                    </a:lnTo>
                    <a:lnTo>
                      <a:pt x="1273" y="6051"/>
                    </a:lnTo>
                    <a:lnTo>
                      <a:pt x="1420" y="5184"/>
                    </a:lnTo>
                    <a:lnTo>
                      <a:pt x="1568" y="4317"/>
                    </a:lnTo>
                    <a:lnTo>
                      <a:pt x="1753" y="3431"/>
                    </a:lnTo>
                    <a:lnTo>
                      <a:pt x="1937" y="2564"/>
                    </a:lnTo>
                    <a:lnTo>
                      <a:pt x="2140" y="1716"/>
                    </a:lnTo>
                    <a:lnTo>
                      <a:pt x="2361" y="849"/>
                    </a:lnTo>
                    <a:lnTo>
                      <a:pt x="26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3"/>
              <p:cNvSpPr/>
              <p:nvPr/>
            </p:nvSpPr>
            <p:spPr>
              <a:xfrm>
                <a:off x="1504450" y="5271625"/>
                <a:ext cx="59050" cy="205250"/>
              </a:xfrm>
              <a:custGeom>
                <a:avLst/>
                <a:gdLst/>
                <a:ahLst/>
                <a:cxnLst/>
                <a:rect l="l" t="t" r="r" b="b"/>
                <a:pathLst>
                  <a:path w="2362" h="8210" extrusionOk="0">
                    <a:moveTo>
                      <a:pt x="2362" y="1"/>
                    </a:moveTo>
                    <a:lnTo>
                      <a:pt x="1200" y="4096"/>
                    </a:lnTo>
                    <a:lnTo>
                      <a:pt x="1" y="8210"/>
                    </a:lnTo>
                    <a:lnTo>
                      <a:pt x="1384" y="8210"/>
                    </a:lnTo>
                    <a:lnTo>
                      <a:pt x="1716" y="6088"/>
                    </a:lnTo>
                    <a:lnTo>
                      <a:pt x="1845" y="5037"/>
                    </a:lnTo>
                    <a:lnTo>
                      <a:pt x="1975" y="4004"/>
                    </a:lnTo>
                    <a:lnTo>
                      <a:pt x="2104" y="2971"/>
                    </a:lnTo>
                    <a:lnTo>
                      <a:pt x="2196" y="1956"/>
                    </a:lnTo>
                    <a:lnTo>
                      <a:pt x="2288" y="978"/>
                    </a:lnTo>
                    <a:lnTo>
                      <a:pt x="236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3"/>
              <p:cNvSpPr/>
              <p:nvPr/>
            </p:nvSpPr>
            <p:spPr>
              <a:xfrm>
                <a:off x="3274975" y="4808125"/>
                <a:ext cx="176225" cy="668750"/>
              </a:xfrm>
              <a:custGeom>
                <a:avLst/>
                <a:gdLst/>
                <a:ahLst/>
                <a:cxnLst/>
                <a:rect l="l" t="t" r="r" b="b"/>
                <a:pathLst>
                  <a:path w="7049" h="26750" extrusionOk="0">
                    <a:moveTo>
                      <a:pt x="1" y="1"/>
                    </a:moveTo>
                    <a:lnTo>
                      <a:pt x="278" y="738"/>
                    </a:lnTo>
                    <a:lnTo>
                      <a:pt x="554" y="1476"/>
                    </a:lnTo>
                    <a:lnTo>
                      <a:pt x="831" y="2214"/>
                    </a:lnTo>
                    <a:lnTo>
                      <a:pt x="1089" y="2989"/>
                    </a:lnTo>
                    <a:lnTo>
                      <a:pt x="1329" y="3764"/>
                    </a:lnTo>
                    <a:lnTo>
                      <a:pt x="1551" y="4539"/>
                    </a:lnTo>
                    <a:lnTo>
                      <a:pt x="1772" y="5332"/>
                    </a:lnTo>
                    <a:lnTo>
                      <a:pt x="1975" y="6144"/>
                    </a:lnTo>
                    <a:lnTo>
                      <a:pt x="2159" y="6955"/>
                    </a:lnTo>
                    <a:lnTo>
                      <a:pt x="2344" y="7786"/>
                    </a:lnTo>
                    <a:lnTo>
                      <a:pt x="2510" y="8616"/>
                    </a:lnTo>
                    <a:lnTo>
                      <a:pt x="2657" y="9446"/>
                    </a:lnTo>
                    <a:lnTo>
                      <a:pt x="2787" y="10294"/>
                    </a:lnTo>
                    <a:lnTo>
                      <a:pt x="2916" y="11143"/>
                    </a:lnTo>
                    <a:lnTo>
                      <a:pt x="3026" y="11992"/>
                    </a:lnTo>
                    <a:lnTo>
                      <a:pt x="3137" y="12859"/>
                    </a:lnTo>
                    <a:lnTo>
                      <a:pt x="3211" y="13726"/>
                    </a:lnTo>
                    <a:lnTo>
                      <a:pt x="3285" y="14593"/>
                    </a:lnTo>
                    <a:lnTo>
                      <a:pt x="3359" y="15460"/>
                    </a:lnTo>
                    <a:lnTo>
                      <a:pt x="3414" y="16327"/>
                    </a:lnTo>
                    <a:lnTo>
                      <a:pt x="3451" y="17212"/>
                    </a:lnTo>
                    <a:lnTo>
                      <a:pt x="3469" y="18079"/>
                    </a:lnTo>
                    <a:lnTo>
                      <a:pt x="3488" y="18965"/>
                    </a:lnTo>
                    <a:lnTo>
                      <a:pt x="3469" y="19832"/>
                    </a:lnTo>
                    <a:lnTo>
                      <a:pt x="3469" y="20718"/>
                    </a:lnTo>
                    <a:lnTo>
                      <a:pt x="3432" y="21585"/>
                    </a:lnTo>
                    <a:lnTo>
                      <a:pt x="3395" y="22452"/>
                    </a:lnTo>
                    <a:lnTo>
                      <a:pt x="3340" y="23319"/>
                    </a:lnTo>
                    <a:lnTo>
                      <a:pt x="3285" y="24186"/>
                    </a:lnTo>
                    <a:lnTo>
                      <a:pt x="3211" y="25053"/>
                    </a:lnTo>
                    <a:lnTo>
                      <a:pt x="3119" y="25901"/>
                    </a:lnTo>
                    <a:lnTo>
                      <a:pt x="3008" y="26750"/>
                    </a:lnTo>
                    <a:lnTo>
                      <a:pt x="7048" y="26750"/>
                    </a:lnTo>
                    <a:lnTo>
                      <a:pt x="7011" y="25422"/>
                    </a:lnTo>
                    <a:lnTo>
                      <a:pt x="6974" y="24075"/>
                    </a:lnTo>
                    <a:lnTo>
                      <a:pt x="6919" y="22728"/>
                    </a:lnTo>
                    <a:lnTo>
                      <a:pt x="6845" y="21400"/>
                    </a:lnTo>
                    <a:lnTo>
                      <a:pt x="6734" y="20053"/>
                    </a:lnTo>
                    <a:lnTo>
                      <a:pt x="6605" y="18725"/>
                    </a:lnTo>
                    <a:lnTo>
                      <a:pt x="6439" y="17397"/>
                    </a:lnTo>
                    <a:lnTo>
                      <a:pt x="6255" y="16069"/>
                    </a:lnTo>
                    <a:lnTo>
                      <a:pt x="6089" y="14980"/>
                    </a:lnTo>
                    <a:lnTo>
                      <a:pt x="5886" y="13910"/>
                    </a:lnTo>
                    <a:lnTo>
                      <a:pt x="5646" y="12840"/>
                    </a:lnTo>
                    <a:lnTo>
                      <a:pt x="5388" y="11789"/>
                    </a:lnTo>
                    <a:lnTo>
                      <a:pt x="5111" y="10737"/>
                    </a:lnTo>
                    <a:lnTo>
                      <a:pt x="4816" y="9686"/>
                    </a:lnTo>
                    <a:lnTo>
                      <a:pt x="4465" y="8653"/>
                    </a:lnTo>
                    <a:lnTo>
                      <a:pt x="4096" y="7620"/>
                    </a:lnTo>
                    <a:lnTo>
                      <a:pt x="3709" y="6605"/>
                    </a:lnTo>
                    <a:lnTo>
                      <a:pt x="3266" y="5609"/>
                    </a:lnTo>
                    <a:lnTo>
                      <a:pt x="2805" y="4631"/>
                    </a:lnTo>
                    <a:lnTo>
                      <a:pt x="2325" y="3672"/>
                    </a:lnTo>
                    <a:lnTo>
                      <a:pt x="1790" y="2712"/>
                    </a:lnTo>
                    <a:lnTo>
                      <a:pt x="1219" y="1790"/>
                    </a:lnTo>
                    <a:lnTo>
                      <a:pt x="628" y="886"/>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3"/>
              <p:cNvSpPr/>
              <p:nvPr/>
            </p:nvSpPr>
            <p:spPr>
              <a:xfrm>
                <a:off x="3477925" y="5041950"/>
                <a:ext cx="70575" cy="434925"/>
              </a:xfrm>
              <a:custGeom>
                <a:avLst/>
                <a:gdLst/>
                <a:ahLst/>
                <a:cxnLst/>
                <a:rect l="l" t="t" r="r" b="b"/>
                <a:pathLst>
                  <a:path w="2823" h="17397" extrusionOk="0">
                    <a:moveTo>
                      <a:pt x="2823" y="1"/>
                    </a:moveTo>
                    <a:lnTo>
                      <a:pt x="0" y="17397"/>
                    </a:lnTo>
                    <a:lnTo>
                      <a:pt x="1255" y="17397"/>
                    </a:lnTo>
                    <a:lnTo>
                      <a:pt x="1365" y="15220"/>
                    </a:lnTo>
                    <a:lnTo>
                      <a:pt x="1513" y="13043"/>
                    </a:lnTo>
                    <a:lnTo>
                      <a:pt x="1679" y="10866"/>
                    </a:lnTo>
                    <a:lnTo>
                      <a:pt x="1863" y="8690"/>
                    </a:lnTo>
                    <a:lnTo>
                      <a:pt x="2066" y="6513"/>
                    </a:lnTo>
                    <a:lnTo>
                      <a:pt x="2306" y="4336"/>
                    </a:lnTo>
                    <a:lnTo>
                      <a:pt x="2546" y="2159"/>
                    </a:lnTo>
                    <a:lnTo>
                      <a:pt x="282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3"/>
              <p:cNvSpPr/>
              <p:nvPr/>
            </p:nvSpPr>
            <p:spPr>
              <a:xfrm>
                <a:off x="3529100" y="5081625"/>
                <a:ext cx="184975" cy="395250"/>
              </a:xfrm>
              <a:custGeom>
                <a:avLst/>
                <a:gdLst/>
                <a:ahLst/>
                <a:cxnLst/>
                <a:rect l="l" t="t" r="r" b="b"/>
                <a:pathLst>
                  <a:path w="7399" h="15810" extrusionOk="0">
                    <a:moveTo>
                      <a:pt x="7398" y="0"/>
                    </a:moveTo>
                    <a:lnTo>
                      <a:pt x="6753" y="886"/>
                    </a:lnTo>
                    <a:lnTo>
                      <a:pt x="6144" y="1790"/>
                    </a:lnTo>
                    <a:lnTo>
                      <a:pt x="5535" y="2712"/>
                    </a:lnTo>
                    <a:lnTo>
                      <a:pt x="4963" y="3653"/>
                    </a:lnTo>
                    <a:lnTo>
                      <a:pt x="4410" y="4594"/>
                    </a:lnTo>
                    <a:lnTo>
                      <a:pt x="3875" y="5553"/>
                    </a:lnTo>
                    <a:lnTo>
                      <a:pt x="3377" y="6531"/>
                    </a:lnTo>
                    <a:lnTo>
                      <a:pt x="2897" y="7527"/>
                    </a:lnTo>
                    <a:lnTo>
                      <a:pt x="2436" y="8523"/>
                    </a:lnTo>
                    <a:lnTo>
                      <a:pt x="2012" y="9538"/>
                    </a:lnTo>
                    <a:lnTo>
                      <a:pt x="1606" y="10571"/>
                    </a:lnTo>
                    <a:lnTo>
                      <a:pt x="1237" y="11604"/>
                    </a:lnTo>
                    <a:lnTo>
                      <a:pt x="886" y="12637"/>
                    </a:lnTo>
                    <a:lnTo>
                      <a:pt x="554" y="13688"/>
                    </a:lnTo>
                    <a:lnTo>
                      <a:pt x="259" y="14758"/>
                    </a:lnTo>
                    <a:lnTo>
                      <a:pt x="1" y="15810"/>
                    </a:lnTo>
                    <a:lnTo>
                      <a:pt x="3063" y="15810"/>
                    </a:lnTo>
                    <a:lnTo>
                      <a:pt x="3211" y="14795"/>
                    </a:lnTo>
                    <a:lnTo>
                      <a:pt x="3377" y="13781"/>
                    </a:lnTo>
                    <a:lnTo>
                      <a:pt x="3561" y="12766"/>
                    </a:lnTo>
                    <a:lnTo>
                      <a:pt x="3764" y="11770"/>
                    </a:lnTo>
                    <a:lnTo>
                      <a:pt x="3986" y="10755"/>
                    </a:lnTo>
                    <a:lnTo>
                      <a:pt x="4207" y="9759"/>
                    </a:lnTo>
                    <a:lnTo>
                      <a:pt x="4465" y="8763"/>
                    </a:lnTo>
                    <a:lnTo>
                      <a:pt x="4723" y="7767"/>
                    </a:lnTo>
                    <a:lnTo>
                      <a:pt x="5000" y="6771"/>
                    </a:lnTo>
                    <a:lnTo>
                      <a:pt x="5295" y="5793"/>
                    </a:lnTo>
                    <a:lnTo>
                      <a:pt x="5609" y="4815"/>
                    </a:lnTo>
                    <a:lnTo>
                      <a:pt x="5941" y="3837"/>
                    </a:lnTo>
                    <a:lnTo>
                      <a:pt x="6291" y="2878"/>
                    </a:lnTo>
                    <a:lnTo>
                      <a:pt x="6642" y="1900"/>
                    </a:lnTo>
                    <a:lnTo>
                      <a:pt x="7011" y="941"/>
                    </a:lnTo>
                    <a:lnTo>
                      <a:pt x="739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3"/>
              <p:cNvSpPr/>
              <p:nvPr/>
            </p:nvSpPr>
            <p:spPr>
              <a:xfrm>
                <a:off x="3676225" y="5004125"/>
                <a:ext cx="182650" cy="472750"/>
              </a:xfrm>
              <a:custGeom>
                <a:avLst/>
                <a:gdLst/>
                <a:ahLst/>
                <a:cxnLst/>
                <a:rect l="l" t="t" r="r" b="b"/>
                <a:pathLst>
                  <a:path w="7306" h="18910" extrusionOk="0">
                    <a:moveTo>
                      <a:pt x="1" y="1"/>
                    </a:moveTo>
                    <a:lnTo>
                      <a:pt x="296" y="481"/>
                    </a:lnTo>
                    <a:lnTo>
                      <a:pt x="573" y="979"/>
                    </a:lnTo>
                    <a:lnTo>
                      <a:pt x="849" y="1495"/>
                    </a:lnTo>
                    <a:lnTo>
                      <a:pt x="1108" y="2012"/>
                    </a:lnTo>
                    <a:lnTo>
                      <a:pt x="1624" y="3063"/>
                    </a:lnTo>
                    <a:lnTo>
                      <a:pt x="2104" y="4170"/>
                    </a:lnTo>
                    <a:lnTo>
                      <a:pt x="2565" y="5295"/>
                    </a:lnTo>
                    <a:lnTo>
                      <a:pt x="2989" y="6458"/>
                    </a:lnTo>
                    <a:lnTo>
                      <a:pt x="3395" y="7638"/>
                    </a:lnTo>
                    <a:lnTo>
                      <a:pt x="3764" y="8837"/>
                    </a:lnTo>
                    <a:lnTo>
                      <a:pt x="4096" y="10073"/>
                    </a:lnTo>
                    <a:lnTo>
                      <a:pt x="4410" y="11309"/>
                    </a:lnTo>
                    <a:lnTo>
                      <a:pt x="4686" y="12564"/>
                    </a:lnTo>
                    <a:lnTo>
                      <a:pt x="4945" y="13837"/>
                    </a:lnTo>
                    <a:lnTo>
                      <a:pt x="5166" y="15091"/>
                    </a:lnTo>
                    <a:lnTo>
                      <a:pt x="5351" y="16364"/>
                    </a:lnTo>
                    <a:lnTo>
                      <a:pt x="5517" y="17637"/>
                    </a:lnTo>
                    <a:lnTo>
                      <a:pt x="5646" y="18910"/>
                    </a:lnTo>
                    <a:lnTo>
                      <a:pt x="7306" y="18910"/>
                    </a:lnTo>
                    <a:lnTo>
                      <a:pt x="7066" y="17176"/>
                    </a:lnTo>
                    <a:lnTo>
                      <a:pt x="6937" y="16309"/>
                    </a:lnTo>
                    <a:lnTo>
                      <a:pt x="6789" y="15442"/>
                    </a:lnTo>
                    <a:lnTo>
                      <a:pt x="6623" y="14575"/>
                    </a:lnTo>
                    <a:lnTo>
                      <a:pt x="6439" y="13708"/>
                    </a:lnTo>
                    <a:lnTo>
                      <a:pt x="6254" y="12841"/>
                    </a:lnTo>
                    <a:lnTo>
                      <a:pt x="6052" y="11992"/>
                    </a:lnTo>
                    <a:lnTo>
                      <a:pt x="5830" y="11180"/>
                    </a:lnTo>
                    <a:lnTo>
                      <a:pt x="5590" y="10350"/>
                    </a:lnTo>
                    <a:lnTo>
                      <a:pt x="5332" y="9538"/>
                    </a:lnTo>
                    <a:lnTo>
                      <a:pt x="5055" y="8745"/>
                    </a:lnTo>
                    <a:lnTo>
                      <a:pt x="4760" y="7952"/>
                    </a:lnTo>
                    <a:lnTo>
                      <a:pt x="4447" y="7159"/>
                    </a:lnTo>
                    <a:lnTo>
                      <a:pt x="4096" y="6384"/>
                    </a:lnTo>
                    <a:lnTo>
                      <a:pt x="3746" y="5609"/>
                    </a:lnTo>
                    <a:lnTo>
                      <a:pt x="3358" y="4853"/>
                    </a:lnTo>
                    <a:lnTo>
                      <a:pt x="2952" y="4115"/>
                    </a:lnTo>
                    <a:lnTo>
                      <a:pt x="2528" y="3377"/>
                    </a:lnTo>
                    <a:lnTo>
                      <a:pt x="2067" y="2676"/>
                    </a:lnTo>
                    <a:lnTo>
                      <a:pt x="1587" y="1975"/>
                    </a:lnTo>
                    <a:lnTo>
                      <a:pt x="1089" y="1292"/>
                    </a:lnTo>
                    <a:lnTo>
                      <a:pt x="554" y="647"/>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3"/>
              <p:cNvSpPr/>
              <p:nvPr/>
            </p:nvSpPr>
            <p:spPr>
              <a:xfrm>
                <a:off x="2913400" y="4695600"/>
                <a:ext cx="286425" cy="781275"/>
              </a:xfrm>
              <a:custGeom>
                <a:avLst/>
                <a:gdLst/>
                <a:ahLst/>
                <a:cxnLst/>
                <a:rect l="l" t="t" r="r" b="b"/>
                <a:pathLst>
                  <a:path w="11457" h="31251" extrusionOk="0">
                    <a:moveTo>
                      <a:pt x="8487" y="0"/>
                    </a:moveTo>
                    <a:lnTo>
                      <a:pt x="7860" y="1716"/>
                    </a:lnTo>
                    <a:lnTo>
                      <a:pt x="7269" y="3450"/>
                    </a:lnTo>
                    <a:lnTo>
                      <a:pt x="6716" y="5203"/>
                    </a:lnTo>
                    <a:lnTo>
                      <a:pt x="6199" y="6955"/>
                    </a:lnTo>
                    <a:lnTo>
                      <a:pt x="5738" y="8726"/>
                    </a:lnTo>
                    <a:lnTo>
                      <a:pt x="5314" y="10497"/>
                    </a:lnTo>
                    <a:lnTo>
                      <a:pt x="4926" y="12287"/>
                    </a:lnTo>
                    <a:lnTo>
                      <a:pt x="4576" y="14094"/>
                    </a:lnTo>
                    <a:lnTo>
                      <a:pt x="4262" y="15902"/>
                    </a:lnTo>
                    <a:lnTo>
                      <a:pt x="4004" y="17710"/>
                    </a:lnTo>
                    <a:lnTo>
                      <a:pt x="3783" y="19518"/>
                    </a:lnTo>
                    <a:lnTo>
                      <a:pt x="3598" y="21344"/>
                    </a:lnTo>
                    <a:lnTo>
                      <a:pt x="3451" y="23171"/>
                    </a:lnTo>
                    <a:lnTo>
                      <a:pt x="3358" y="24997"/>
                    </a:lnTo>
                    <a:lnTo>
                      <a:pt x="3285" y="26824"/>
                    </a:lnTo>
                    <a:lnTo>
                      <a:pt x="3266" y="28668"/>
                    </a:lnTo>
                    <a:lnTo>
                      <a:pt x="1" y="23466"/>
                    </a:lnTo>
                    <a:lnTo>
                      <a:pt x="1" y="23466"/>
                    </a:lnTo>
                    <a:lnTo>
                      <a:pt x="204" y="23872"/>
                    </a:lnTo>
                    <a:lnTo>
                      <a:pt x="388" y="24278"/>
                    </a:lnTo>
                    <a:lnTo>
                      <a:pt x="776" y="25145"/>
                    </a:lnTo>
                    <a:lnTo>
                      <a:pt x="1126" y="26086"/>
                    </a:lnTo>
                    <a:lnTo>
                      <a:pt x="1477" y="27045"/>
                    </a:lnTo>
                    <a:lnTo>
                      <a:pt x="1790" y="28060"/>
                    </a:lnTo>
                    <a:lnTo>
                      <a:pt x="2104" y="29111"/>
                    </a:lnTo>
                    <a:lnTo>
                      <a:pt x="2381" y="30181"/>
                    </a:lnTo>
                    <a:lnTo>
                      <a:pt x="2639" y="31251"/>
                    </a:lnTo>
                    <a:lnTo>
                      <a:pt x="8524" y="31251"/>
                    </a:lnTo>
                    <a:lnTo>
                      <a:pt x="8561" y="30144"/>
                    </a:lnTo>
                    <a:lnTo>
                      <a:pt x="8598" y="29037"/>
                    </a:lnTo>
                    <a:lnTo>
                      <a:pt x="8671" y="27912"/>
                    </a:lnTo>
                    <a:lnTo>
                      <a:pt x="8764" y="26805"/>
                    </a:lnTo>
                    <a:lnTo>
                      <a:pt x="8874" y="25698"/>
                    </a:lnTo>
                    <a:lnTo>
                      <a:pt x="9003" y="24591"/>
                    </a:lnTo>
                    <a:lnTo>
                      <a:pt x="9169" y="23503"/>
                    </a:lnTo>
                    <a:lnTo>
                      <a:pt x="9335" y="22396"/>
                    </a:lnTo>
                    <a:lnTo>
                      <a:pt x="9520" y="21308"/>
                    </a:lnTo>
                    <a:lnTo>
                      <a:pt x="9741" y="20201"/>
                    </a:lnTo>
                    <a:lnTo>
                      <a:pt x="9981" y="19131"/>
                    </a:lnTo>
                    <a:lnTo>
                      <a:pt x="10239" y="18042"/>
                    </a:lnTo>
                    <a:lnTo>
                      <a:pt x="10516" y="16954"/>
                    </a:lnTo>
                    <a:lnTo>
                      <a:pt x="10811" y="15884"/>
                    </a:lnTo>
                    <a:lnTo>
                      <a:pt x="11125" y="14814"/>
                    </a:lnTo>
                    <a:lnTo>
                      <a:pt x="11457" y="13762"/>
                    </a:lnTo>
                    <a:lnTo>
                      <a:pt x="11070" y="14519"/>
                    </a:lnTo>
                    <a:lnTo>
                      <a:pt x="10701" y="15275"/>
                    </a:lnTo>
                    <a:lnTo>
                      <a:pt x="10350" y="16031"/>
                    </a:lnTo>
                    <a:lnTo>
                      <a:pt x="10000" y="16806"/>
                    </a:lnTo>
                    <a:lnTo>
                      <a:pt x="9649" y="17581"/>
                    </a:lnTo>
                    <a:lnTo>
                      <a:pt x="9317" y="18356"/>
                    </a:lnTo>
                    <a:lnTo>
                      <a:pt x="9003" y="19149"/>
                    </a:lnTo>
                    <a:lnTo>
                      <a:pt x="8690" y="19924"/>
                    </a:lnTo>
                    <a:lnTo>
                      <a:pt x="8395" y="20717"/>
                    </a:lnTo>
                    <a:lnTo>
                      <a:pt x="8099" y="21511"/>
                    </a:lnTo>
                    <a:lnTo>
                      <a:pt x="7823" y="22304"/>
                    </a:lnTo>
                    <a:lnTo>
                      <a:pt x="7564" y="23115"/>
                    </a:lnTo>
                    <a:lnTo>
                      <a:pt x="7306" y="23927"/>
                    </a:lnTo>
                    <a:lnTo>
                      <a:pt x="7066" y="24739"/>
                    </a:lnTo>
                    <a:lnTo>
                      <a:pt x="6845" y="25551"/>
                    </a:lnTo>
                    <a:lnTo>
                      <a:pt x="6624" y="26362"/>
                    </a:lnTo>
                    <a:lnTo>
                      <a:pt x="6550" y="24702"/>
                    </a:lnTo>
                    <a:lnTo>
                      <a:pt x="6513" y="23060"/>
                    </a:lnTo>
                    <a:lnTo>
                      <a:pt x="6476" y="21400"/>
                    </a:lnTo>
                    <a:lnTo>
                      <a:pt x="6495" y="19740"/>
                    </a:lnTo>
                    <a:lnTo>
                      <a:pt x="6513" y="18079"/>
                    </a:lnTo>
                    <a:lnTo>
                      <a:pt x="6568" y="16419"/>
                    </a:lnTo>
                    <a:lnTo>
                      <a:pt x="6661" y="14777"/>
                    </a:lnTo>
                    <a:lnTo>
                      <a:pt x="6753" y="13117"/>
                    </a:lnTo>
                    <a:lnTo>
                      <a:pt x="6882" y="11475"/>
                    </a:lnTo>
                    <a:lnTo>
                      <a:pt x="7048" y="9815"/>
                    </a:lnTo>
                    <a:lnTo>
                      <a:pt x="7214" y="8173"/>
                    </a:lnTo>
                    <a:lnTo>
                      <a:pt x="7417" y="6531"/>
                    </a:lnTo>
                    <a:lnTo>
                      <a:pt x="7657" y="4889"/>
                    </a:lnTo>
                    <a:lnTo>
                      <a:pt x="7897" y="3247"/>
                    </a:lnTo>
                    <a:lnTo>
                      <a:pt x="8173" y="1624"/>
                    </a:lnTo>
                    <a:lnTo>
                      <a:pt x="848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3"/>
              <p:cNvSpPr/>
              <p:nvPr/>
            </p:nvSpPr>
            <p:spPr>
              <a:xfrm>
                <a:off x="3135250" y="5282225"/>
                <a:ext cx="44300" cy="194650"/>
              </a:xfrm>
              <a:custGeom>
                <a:avLst/>
                <a:gdLst/>
                <a:ahLst/>
                <a:cxnLst/>
                <a:rect l="l" t="t" r="r" b="b"/>
                <a:pathLst>
                  <a:path w="1772" h="7786" extrusionOk="0">
                    <a:moveTo>
                      <a:pt x="1771" y="1"/>
                    </a:moveTo>
                    <a:lnTo>
                      <a:pt x="0" y="7786"/>
                    </a:lnTo>
                    <a:lnTo>
                      <a:pt x="960" y="7786"/>
                    </a:lnTo>
                    <a:lnTo>
                      <a:pt x="1126" y="5720"/>
                    </a:lnTo>
                    <a:lnTo>
                      <a:pt x="1329" y="3709"/>
                    </a:lnTo>
                    <a:lnTo>
                      <a:pt x="1531" y="1790"/>
                    </a:lnTo>
                    <a:lnTo>
                      <a:pt x="177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3"/>
              <p:cNvSpPr/>
              <p:nvPr/>
            </p:nvSpPr>
            <p:spPr>
              <a:xfrm>
                <a:off x="3881450" y="4722800"/>
                <a:ext cx="1014675" cy="754075"/>
              </a:xfrm>
              <a:custGeom>
                <a:avLst/>
                <a:gdLst/>
                <a:ahLst/>
                <a:cxnLst/>
                <a:rect l="l" t="t" r="r" b="b"/>
                <a:pathLst>
                  <a:path w="40587" h="30163" extrusionOk="0">
                    <a:moveTo>
                      <a:pt x="7841" y="10682"/>
                    </a:moveTo>
                    <a:lnTo>
                      <a:pt x="8247" y="11586"/>
                    </a:lnTo>
                    <a:lnTo>
                      <a:pt x="8616" y="12508"/>
                    </a:lnTo>
                    <a:lnTo>
                      <a:pt x="8967" y="13431"/>
                    </a:lnTo>
                    <a:lnTo>
                      <a:pt x="9299" y="14353"/>
                    </a:lnTo>
                    <a:lnTo>
                      <a:pt x="9594" y="15294"/>
                    </a:lnTo>
                    <a:lnTo>
                      <a:pt x="9871" y="16253"/>
                    </a:lnTo>
                    <a:lnTo>
                      <a:pt x="10110" y="17213"/>
                    </a:lnTo>
                    <a:lnTo>
                      <a:pt x="10332" y="18172"/>
                    </a:lnTo>
                    <a:lnTo>
                      <a:pt x="10516" y="19131"/>
                    </a:lnTo>
                    <a:lnTo>
                      <a:pt x="10682" y="20109"/>
                    </a:lnTo>
                    <a:lnTo>
                      <a:pt x="10811" y="21087"/>
                    </a:lnTo>
                    <a:lnTo>
                      <a:pt x="10922" y="22083"/>
                    </a:lnTo>
                    <a:lnTo>
                      <a:pt x="11014" y="23061"/>
                    </a:lnTo>
                    <a:lnTo>
                      <a:pt x="11070" y="24038"/>
                    </a:lnTo>
                    <a:lnTo>
                      <a:pt x="11088" y="25034"/>
                    </a:lnTo>
                    <a:lnTo>
                      <a:pt x="11088" y="26031"/>
                    </a:lnTo>
                    <a:lnTo>
                      <a:pt x="10904" y="25440"/>
                    </a:lnTo>
                    <a:lnTo>
                      <a:pt x="10701" y="24868"/>
                    </a:lnTo>
                    <a:lnTo>
                      <a:pt x="10479" y="24297"/>
                    </a:lnTo>
                    <a:lnTo>
                      <a:pt x="10239" y="23743"/>
                    </a:lnTo>
                    <a:lnTo>
                      <a:pt x="9981" y="23190"/>
                    </a:lnTo>
                    <a:lnTo>
                      <a:pt x="9704" y="22655"/>
                    </a:lnTo>
                    <a:lnTo>
                      <a:pt x="9409" y="22120"/>
                    </a:lnTo>
                    <a:lnTo>
                      <a:pt x="9096" y="21585"/>
                    </a:lnTo>
                    <a:lnTo>
                      <a:pt x="8764" y="21068"/>
                    </a:lnTo>
                    <a:lnTo>
                      <a:pt x="8432" y="20570"/>
                    </a:lnTo>
                    <a:lnTo>
                      <a:pt x="8081" y="20072"/>
                    </a:lnTo>
                    <a:lnTo>
                      <a:pt x="7712" y="19592"/>
                    </a:lnTo>
                    <a:lnTo>
                      <a:pt x="7325" y="19113"/>
                    </a:lnTo>
                    <a:lnTo>
                      <a:pt x="6919" y="18652"/>
                    </a:lnTo>
                    <a:lnTo>
                      <a:pt x="6495" y="18209"/>
                    </a:lnTo>
                    <a:lnTo>
                      <a:pt x="6070" y="17784"/>
                    </a:lnTo>
                    <a:lnTo>
                      <a:pt x="6255" y="16862"/>
                    </a:lnTo>
                    <a:lnTo>
                      <a:pt x="6439" y="15958"/>
                    </a:lnTo>
                    <a:lnTo>
                      <a:pt x="6642" y="15054"/>
                    </a:lnTo>
                    <a:lnTo>
                      <a:pt x="6864" y="14169"/>
                    </a:lnTo>
                    <a:lnTo>
                      <a:pt x="7085" y="13283"/>
                    </a:lnTo>
                    <a:lnTo>
                      <a:pt x="7325" y="12398"/>
                    </a:lnTo>
                    <a:lnTo>
                      <a:pt x="7583" y="11531"/>
                    </a:lnTo>
                    <a:lnTo>
                      <a:pt x="7841" y="10682"/>
                    </a:lnTo>
                    <a:close/>
                    <a:moveTo>
                      <a:pt x="17250" y="1"/>
                    </a:moveTo>
                    <a:lnTo>
                      <a:pt x="17822" y="978"/>
                    </a:lnTo>
                    <a:lnTo>
                      <a:pt x="18393" y="1956"/>
                    </a:lnTo>
                    <a:lnTo>
                      <a:pt x="18947" y="2952"/>
                    </a:lnTo>
                    <a:lnTo>
                      <a:pt x="19482" y="3949"/>
                    </a:lnTo>
                    <a:lnTo>
                      <a:pt x="19998" y="4945"/>
                    </a:lnTo>
                    <a:lnTo>
                      <a:pt x="20515" y="5959"/>
                    </a:lnTo>
                    <a:lnTo>
                      <a:pt x="21013" y="6974"/>
                    </a:lnTo>
                    <a:lnTo>
                      <a:pt x="21511" y="7989"/>
                    </a:lnTo>
                    <a:lnTo>
                      <a:pt x="21972" y="9003"/>
                    </a:lnTo>
                    <a:lnTo>
                      <a:pt x="22452" y="10036"/>
                    </a:lnTo>
                    <a:lnTo>
                      <a:pt x="22895" y="11069"/>
                    </a:lnTo>
                    <a:lnTo>
                      <a:pt x="23337" y="12121"/>
                    </a:lnTo>
                    <a:lnTo>
                      <a:pt x="23762" y="13154"/>
                    </a:lnTo>
                    <a:lnTo>
                      <a:pt x="24186" y="14206"/>
                    </a:lnTo>
                    <a:lnTo>
                      <a:pt x="24592" y="15276"/>
                    </a:lnTo>
                    <a:lnTo>
                      <a:pt x="24979" y="16327"/>
                    </a:lnTo>
                    <a:lnTo>
                      <a:pt x="24721" y="17268"/>
                    </a:lnTo>
                    <a:lnTo>
                      <a:pt x="24463" y="18227"/>
                    </a:lnTo>
                    <a:lnTo>
                      <a:pt x="24002" y="20146"/>
                    </a:lnTo>
                    <a:lnTo>
                      <a:pt x="23559" y="22064"/>
                    </a:lnTo>
                    <a:lnTo>
                      <a:pt x="23153" y="24001"/>
                    </a:lnTo>
                    <a:lnTo>
                      <a:pt x="22563" y="23393"/>
                    </a:lnTo>
                    <a:lnTo>
                      <a:pt x="22766" y="22747"/>
                    </a:lnTo>
                    <a:lnTo>
                      <a:pt x="22987" y="22101"/>
                    </a:lnTo>
                    <a:lnTo>
                      <a:pt x="23208" y="21456"/>
                    </a:lnTo>
                    <a:lnTo>
                      <a:pt x="23448" y="20810"/>
                    </a:lnTo>
                    <a:lnTo>
                      <a:pt x="23098" y="21345"/>
                    </a:lnTo>
                    <a:lnTo>
                      <a:pt x="22766" y="21880"/>
                    </a:lnTo>
                    <a:lnTo>
                      <a:pt x="22434" y="22415"/>
                    </a:lnTo>
                    <a:lnTo>
                      <a:pt x="22120" y="22968"/>
                    </a:lnTo>
                    <a:lnTo>
                      <a:pt x="21677" y="22544"/>
                    </a:lnTo>
                    <a:lnTo>
                      <a:pt x="21216" y="22120"/>
                    </a:lnTo>
                    <a:lnTo>
                      <a:pt x="20755" y="21732"/>
                    </a:lnTo>
                    <a:lnTo>
                      <a:pt x="20275" y="21326"/>
                    </a:lnTo>
                    <a:lnTo>
                      <a:pt x="19795" y="20939"/>
                    </a:lnTo>
                    <a:lnTo>
                      <a:pt x="19297" y="20570"/>
                    </a:lnTo>
                    <a:lnTo>
                      <a:pt x="18799" y="20201"/>
                    </a:lnTo>
                    <a:lnTo>
                      <a:pt x="18301" y="19832"/>
                    </a:lnTo>
                    <a:lnTo>
                      <a:pt x="18449" y="18412"/>
                    </a:lnTo>
                    <a:lnTo>
                      <a:pt x="18633" y="16973"/>
                    </a:lnTo>
                    <a:lnTo>
                      <a:pt x="18172" y="18209"/>
                    </a:lnTo>
                    <a:lnTo>
                      <a:pt x="17729" y="19445"/>
                    </a:lnTo>
                    <a:lnTo>
                      <a:pt x="16825" y="18854"/>
                    </a:lnTo>
                    <a:lnTo>
                      <a:pt x="15866" y="18301"/>
                    </a:lnTo>
                    <a:lnTo>
                      <a:pt x="14907" y="17766"/>
                    </a:lnTo>
                    <a:lnTo>
                      <a:pt x="13929" y="17268"/>
                    </a:lnTo>
                    <a:lnTo>
                      <a:pt x="14815" y="18061"/>
                    </a:lnTo>
                    <a:lnTo>
                      <a:pt x="15700" y="18891"/>
                    </a:lnTo>
                    <a:lnTo>
                      <a:pt x="16549" y="19721"/>
                    </a:lnTo>
                    <a:lnTo>
                      <a:pt x="17360" y="20589"/>
                    </a:lnTo>
                    <a:lnTo>
                      <a:pt x="17010" y="21751"/>
                    </a:lnTo>
                    <a:lnTo>
                      <a:pt x="16678" y="22913"/>
                    </a:lnTo>
                    <a:lnTo>
                      <a:pt x="16364" y="24075"/>
                    </a:lnTo>
                    <a:lnTo>
                      <a:pt x="16069" y="25237"/>
                    </a:lnTo>
                    <a:lnTo>
                      <a:pt x="15792" y="26418"/>
                    </a:lnTo>
                    <a:lnTo>
                      <a:pt x="15552" y="27599"/>
                    </a:lnTo>
                    <a:lnTo>
                      <a:pt x="15331" y="28798"/>
                    </a:lnTo>
                    <a:lnTo>
                      <a:pt x="15110" y="29979"/>
                    </a:lnTo>
                    <a:lnTo>
                      <a:pt x="15202" y="29314"/>
                    </a:lnTo>
                    <a:lnTo>
                      <a:pt x="15276" y="28632"/>
                    </a:lnTo>
                    <a:lnTo>
                      <a:pt x="15313" y="27949"/>
                    </a:lnTo>
                    <a:lnTo>
                      <a:pt x="15331" y="27267"/>
                    </a:lnTo>
                    <a:lnTo>
                      <a:pt x="15331" y="26584"/>
                    </a:lnTo>
                    <a:lnTo>
                      <a:pt x="15294" y="25920"/>
                    </a:lnTo>
                    <a:lnTo>
                      <a:pt x="15257" y="25237"/>
                    </a:lnTo>
                    <a:lnTo>
                      <a:pt x="15184" y="24555"/>
                    </a:lnTo>
                    <a:lnTo>
                      <a:pt x="15110" y="23891"/>
                    </a:lnTo>
                    <a:lnTo>
                      <a:pt x="14999" y="23208"/>
                    </a:lnTo>
                    <a:lnTo>
                      <a:pt x="14870" y="22544"/>
                    </a:lnTo>
                    <a:lnTo>
                      <a:pt x="14722" y="21880"/>
                    </a:lnTo>
                    <a:lnTo>
                      <a:pt x="14556" y="21216"/>
                    </a:lnTo>
                    <a:lnTo>
                      <a:pt x="14372" y="20570"/>
                    </a:lnTo>
                    <a:lnTo>
                      <a:pt x="14169" y="19906"/>
                    </a:lnTo>
                    <a:lnTo>
                      <a:pt x="13948" y="19279"/>
                    </a:lnTo>
                    <a:lnTo>
                      <a:pt x="13708" y="18633"/>
                    </a:lnTo>
                    <a:lnTo>
                      <a:pt x="13449" y="18006"/>
                    </a:lnTo>
                    <a:lnTo>
                      <a:pt x="13173" y="17379"/>
                    </a:lnTo>
                    <a:lnTo>
                      <a:pt x="12878" y="16770"/>
                    </a:lnTo>
                    <a:lnTo>
                      <a:pt x="12545" y="16161"/>
                    </a:lnTo>
                    <a:lnTo>
                      <a:pt x="12213" y="15571"/>
                    </a:lnTo>
                    <a:lnTo>
                      <a:pt x="11863" y="14999"/>
                    </a:lnTo>
                    <a:lnTo>
                      <a:pt x="11494" y="14427"/>
                    </a:lnTo>
                    <a:lnTo>
                      <a:pt x="11125" y="13855"/>
                    </a:lnTo>
                    <a:lnTo>
                      <a:pt x="10719" y="13302"/>
                    </a:lnTo>
                    <a:lnTo>
                      <a:pt x="10295" y="12767"/>
                    </a:lnTo>
                    <a:lnTo>
                      <a:pt x="9871" y="12250"/>
                    </a:lnTo>
                    <a:lnTo>
                      <a:pt x="9409" y="11734"/>
                    </a:lnTo>
                    <a:lnTo>
                      <a:pt x="8948" y="11254"/>
                    </a:lnTo>
                    <a:lnTo>
                      <a:pt x="8468" y="10774"/>
                    </a:lnTo>
                    <a:lnTo>
                      <a:pt x="7970" y="10295"/>
                    </a:lnTo>
                    <a:lnTo>
                      <a:pt x="8395" y="9040"/>
                    </a:lnTo>
                    <a:lnTo>
                      <a:pt x="8837" y="7804"/>
                    </a:lnTo>
                    <a:lnTo>
                      <a:pt x="9317" y="6605"/>
                    </a:lnTo>
                    <a:lnTo>
                      <a:pt x="9834" y="5443"/>
                    </a:lnTo>
                    <a:lnTo>
                      <a:pt x="9372" y="5978"/>
                    </a:lnTo>
                    <a:lnTo>
                      <a:pt x="8930" y="6513"/>
                    </a:lnTo>
                    <a:lnTo>
                      <a:pt x="8487" y="7048"/>
                    </a:lnTo>
                    <a:lnTo>
                      <a:pt x="8063" y="7601"/>
                    </a:lnTo>
                    <a:lnTo>
                      <a:pt x="7657" y="8173"/>
                    </a:lnTo>
                    <a:lnTo>
                      <a:pt x="7251" y="8745"/>
                    </a:lnTo>
                    <a:lnTo>
                      <a:pt x="6864" y="9335"/>
                    </a:lnTo>
                    <a:lnTo>
                      <a:pt x="6476" y="9926"/>
                    </a:lnTo>
                    <a:lnTo>
                      <a:pt x="6126" y="10516"/>
                    </a:lnTo>
                    <a:lnTo>
                      <a:pt x="5775" y="11125"/>
                    </a:lnTo>
                    <a:lnTo>
                      <a:pt x="5425" y="11734"/>
                    </a:lnTo>
                    <a:lnTo>
                      <a:pt x="5111" y="12361"/>
                    </a:lnTo>
                    <a:lnTo>
                      <a:pt x="4797" y="12988"/>
                    </a:lnTo>
                    <a:lnTo>
                      <a:pt x="4502" y="13615"/>
                    </a:lnTo>
                    <a:lnTo>
                      <a:pt x="4207" y="14261"/>
                    </a:lnTo>
                    <a:lnTo>
                      <a:pt x="3949" y="14907"/>
                    </a:lnTo>
                    <a:lnTo>
                      <a:pt x="4023" y="14113"/>
                    </a:lnTo>
                    <a:lnTo>
                      <a:pt x="4078" y="13338"/>
                    </a:lnTo>
                    <a:lnTo>
                      <a:pt x="4115" y="12564"/>
                    </a:lnTo>
                    <a:lnTo>
                      <a:pt x="4152" y="11770"/>
                    </a:lnTo>
                    <a:lnTo>
                      <a:pt x="4170" y="10996"/>
                    </a:lnTo>
                    <a:lnTo>
                      <a:pt x="4170" y="10202"/>
                    </a:lnTo>
                    <a:lnTo>
                      <a:pt x="4152" y="9428"/>
                    </a:lnTo>
                    <a:lnTo>
                      <a:pt x="4133" y="8653"/>
                    </a:lnTo>
                    <a:lnTo>
                      <a:pt x="4078" y="7859"/>
                    </a:lnTo>
                    <a:lnTo>
                      <a:pt x="4041" y="7085"/>
                    </a:lnTo>
                    <a:lnTo>
                      <a:pt x="3967" y="6310"/>
                    </a:lnTo>
                    <a:lnTo>
                      <a:pt x="3875" y="5535"/>
                    </a:lnTo>
                    <a:lnTo>
                      <a:pt x="3783" y="4760"/>
                    </a:lnTo>
                    <a:lnTo>
                      <a:pt x="3672" y="3985"/>
                    </a:lnTo>
                    <a:lnTo>
                      <a:pt x="3561" y="3211"/>
                    </a:lnTo>
                    <a:lnTo>
                      <a:pt x="3432" y="2436"/>
                    </a:lnTo>
                    <a:lnTo>
                      <a:pt x="3395" y="3727"/>
                    </a:lnTo>
                    <a:lnTo>
                      <a:pt x="3358" y="5000"/>
                    </a:lnTo>
                    <a:lnTo>
                      <a:pt x="3303" y="6291"/>
                    </a:lnTo>
                    <a:lnTo>
                      <a:pt x="3248" y="7583"/>
                    </a:lnTo>
                    <a:lnTo>
                      <a:pt x="3156" y="8856"/>
                    </a:lnTo>
                    <a:lnTo>
                      <a:pt x="3063" y="10147"/>
                    </a:lnTo>
                    <a:lnTo>
                      <a:pt x="2971" y="11420"/>
                    </a:lnTo>
                    <a:lnTo>
                      <a:pt x="2842" y="12711"/>
                    </a:lnTo>
                    <a:lnTo>
                      <a:pt x="2713" y="13984"/>
                    </a:lnTo>
                    <a:lnTo>
                      <a:pt x="2584" y="15257"/>
                    </a:lnTo>
                    <a:lnTo>
                      <a:pt x="2418" y="16530"/>
                    </a:lnTo>
                    <a:lnTo>
                      <a:pt x="2252" y="17821"/>
                    </a:lnTo>
                    <a:lnTo>
                      <a:pt x="2067" y="19094"/>
                    </a:lnTo>
                    <a:lnTo>
                      <a:pt x="1883" y="20349"/>
                    </a:lnTo>
                    <a:lnTo>
                      <a:pt x="1680" y="21622"/>
                    </a:lnTo>
                    <a:lnTo>
                      <a:pt x="1458" y="22895"/>
                    </a:lnTo>
                    <a:lnTo>
                      <a:pt x="1" y="13006"/>
                    </a:lnTo>
                    <a:lnTo>
                      <a:pt x="149" y="15146"/>
                    </a:lnTo>
                    <a:lnTo>
                      <a:pt x="241" y="17286"/>
                    </a:lnTo>
                    <a:lnTo>
                      <a:pt x="315" y="19426"/>
                    </a:lnTo>
                    <a:lnTo>
                      <a:pt x="351" y="21585"/>
                    </a:lnTo>
                    <a:lnTo>
                      <a:pt x="370" y="23725"/>
                    </a:lnTo>
                    <a:lnTo>
                      <a:pt x="351" y="25883"/>
                    </a:lnTo>
                    <a:lnTo>
                      <a:pt x="296" y="28023"/>
                    </a:lnTo>
                    <a:lnTo>
                      <a:pt x="204" y="30163"/>
                    </a:lnTo>
                    <a:lnTo>
                      <a:pt x="4779" y="30163"/>
                    </a:lnTo>
                    <a:lnTo>
                      <a:pt x="4816" y="28687"/>
                    </a:lnTo>
                    <a:lnTo>
                      <a:pt x="4908" y="27211"/>
                    </a:lnTo>
                    <a:lnTo>
                      <a:pt x="5019" y="25717"/>
                    </a:lnTo>
                    <a:lnTo>
                      <a:pt x="5148" y="24223"/>
                    </a:lnTo>
                    <a:lnTo>
                      <a:pt x="5314" y="22710"/>
                    </a:lnTo>
                    <a:lnTo>
                      <a:pt x="5517" y="21216"/>
                    </a:lnTo>
                    <a:lnTo>
                      <a:pt x="5738" y="19740"/>
                    </a:lnTo>
                    <a:lnTo>
                      <a:pt x="5978" y="18264"/>
                    </a:lnTo>
                    <a:lnTo>
                      <a:pt x="6292" y="18910"/>
                    </a:lnTo>
                    <a:lnTo>
                      <a:pt x="6605" y="19574"/>
                    </a:lnTo>
                    <a:lnTo>
                      <a:pt x="6882" y="20275"/>
                    </a:lnTo>
                    <a:lnTo>
                      <a:pt x="7159" y="20976"/>
                    </a:lnTo>
                    <a:lnTo>
                      <a:pt x="7435" y="21677"/>
                    </a:lnTo>
                    <a:lnTo>
                      <a:pt x="7675" y="22415"/>
                    </a:lnTo>
                    <a:lnTo>
                      <a:pt x="7915" y="23153"/>
                    </a:lnTo>
                    <a:lnTo>
                      <a:pt x="8155" y="23909"/>
                    </a:lnTo>
                    <a:lnTo>
                      <a:pt x="8358" y="24666"/>
                    </a:lnTo>
                    <a:lnTo>
                      <a:pt x="8561" y="25440"/>
                    </a:lnTo>
                    <a:lnTo>
                      <a:pt x="8764" y="26215"/>
                    </a:lnTo>
                    <a:lnTo>
                      <a:pt x="8930" y="27008"/>
                    </a:lnTo>
                    <a:lnTo>
                      <a:pt x="9096" y="27783"/>
                    </a:lnTo>
                    <a:lnTo>
                      <a:pt x="9243" y="28576"/>
                    </a:lnTo>
                    <a:lnTo>
                      <a:pt x="9372" y="29370"/>
                    </a:lnTo>
                    <a:lnTo>
                      <a:pt x="9502" y="30163"/>
                    </a:lnTo>
                    <a:lnTo>
                      <a:pt x="17803" y="30163"/>
                    </a:lnTo>
                    <a:lnTo>
                      <a:pt x="17803" y="29075"/>
                    </a:lnTo>
                    <a:lnTo>
                      <a:pt x="17822" y="27986"/>
                    </a:lnTo>
                    <a:lnTo>
                      <a:pt x="17840" y="26898"/>
                    </a:lnTo>
                    <a:lnTo>
                      <a:pt x="17877" y="25809"/>
                    </a:lnTo>
                    <a:lnTo>
                      <a:pt x="17932" y="24721"/>
                    </a:lnTo>
                    <a:lnTo>
                      <a:pt x="17988" y="23632"/>
                    </a:lnTo>
                    <a:lnTo>
                      <a:pt x="18061" y="22544"/>
                    </a:lnTo>
                    <a:lnTo>
                      <a:pt x="18154" y="21456"/>
                    </a:lnTo>
                    <a:lnTo>
                      <a:pt x="18910" y="22323"/>
                    </a:lnTo>
                    <a:lnTo>
                      <a:pt x="19648" y="23208"/>
                    </a:lnTo>
                    <a:lnTo>
                      <a:pt x="20367" y="24112"/>
                    </a:lnTo>
                    <a:lnTo>
                      <a:pt x="21050" y="25034"/>
                    </a:lnTo>
                    <a:lnTo>
                      <a:pt x="20773" y="25662"/>
                    </a:lnTo>
                    <a:lnTo>
                      <a:pt x="20496" y="26289"/>
                    </a:lnTo>
                    <a:lnTo>
                      <a:pt x="20238" y="26916"/>
                    </a:lnTo>
                    <a:lnTo>
                      <a:pt x="19998" y="27562"/>
                    </a:lnTo>
                    <a:lnTo>
                      <a:pt x="19759" y="28208"/>
                    </a:lnTo>
                    <a:lnTo>
                      <a:pt x="19556" y="28853"/>
                    </a:lnTo>
                    <a:lnTo>
                      <a:pt x="19353" y="29517"/>
                    </a:lnTo>
                    <a:lnTo>
                      <a:pt x="19150" y="30163"/>
                    </a:lnTo>
                    <a:lnTo>
                      <a:pt x="21179" y="30163"/>
                    </a:lnTo>
                    <a:lnTo>
                      <a:pt x="21308" y="29167"/>
                    </a:lnTo>
                    <a:lnTo>
                      <a:pt x="21456" y="28152"/>
                    </a:lnTo>
                    <a:lnTo>
                      <a:pt x="21640" y="27156"/>
                    </a:lnTo>
                    <a:lnTo>
                      <a:pt x="21843" y="26160"/>
                    </a:lnTo>
                    <a:lnTo>
                      <a:pt x="22194" y="26676"/>
                    </a:lnTo>
                    <a:lnTo>
                      <a:pt x="22544" y="27211"/>
                    </a:lnTo>
                    <a:lnTo>
                      <a:pt x="22286" y="28687"/>
                    </a:lnTo>
                    <a:lnTo>
                      <a:pt x="22028" y="30163"/>
                    </a:lnTo>
                    <a:lnTo>
                      <a:pt x="27802" y="30163"/>
                    </a:lnTo>
                    <a:lnTo>
                      <a:pt x="27304" y="29370"/>
                    </a:lnTo>
                    <a:lnTo>
                      <a:pt x="26806" y="28576"/>
                    </a:lnTo>
                    <a:lnTo>
                      <a:pt x="26271" y="27783"/>
                    </a:lnTo>
                    <a:lnTo>
                      <a:pt x="25717" y="27027"/>
                    </a:lnTo>
                    <a:lnTo>
                      <a:pt x="25846" y="25348"/>
                    </a:lnTo>
                    <a:lnTo>
                      <a:pt x="25976" y="23669"/>
                    </a:lnTo>
                    <a:lnTo>
                      <a:pt x="26142" y="21991"/>
                    </a:lnTo>
                    <a:lnTo>
                      <a:pt x="26326" y="20312"/>
                    </a:lnTo>
                    <a:lnTo>
                      <a:pt x="26695" y="21529"/>
                    </a:lnTo>
                    <a:lnTo>
                      <a:pt x="27064" y="22747"/>
                    </a:lnTo>
                    <a:lnTo>
                      <a:pt x="27396" y="23965"/>
                    </a:lnTo>
                    <a:lnTo>
                      <a:pt x="27728" y="25201"/>
                    </a:lnTo>
                    <a:lnTo>
                      <a:pt x="28042" y="26437"/>
                    </a:lnTo>
                    <a:lnTo>
                      <a:pt x="28337" y="27673"/>
                    </a:lnTo>
                    <a:lnTo>
                      <a:pt x="28614" y="28927"/>
                    </a:lnTo>
                    <a:lnTo>
                      <a:pt x="28872" y="30163"/>
                    </a:lnTo>
                    <a:lnTo>
                      <a:pt x="33650" y="30163"/>
                    </a:lnTo>
                    <a:lnTo>
                      <a:pt x="32893" y="28318"/>
                    </a:lnTo>
                    <a:lnTo>
                      <a:pt x="32119" y="26492"/>
                    </a:lnTo>
                    <a:lnTo>
                      <a:pt x="31307" y="24666"/>
                    </a:lnTo>
                    <a:lnTo>
                      <a:pt x="30477" y="22839"/>
                    </a:lnTo>
                    <a:lnTo>
                      <a:pt x="29628" y="21050"/>
                    </a:lnTo>
                    <a:lnTo>
                      <a:pt x="28743" y="19242"/>
                    </a:lnTo>
                    <a:lnTo>
                      <a:pt x="27857" y="17471"/>
                    </a:lnTo>
                    <a:lnTo>
                      <a:pt x="26916" y="15700"/>
                    </a:lnTo>
                    <a:lnTo>
                      <a:pt x="27248" y="13541"/>
                    </a:lnTo>
                    <a:lnTo>
                      <a:pt x="27617" y="11401"/>
                    </a:lnTo>
                    <a:lnTo>
                      <a:pt x="28392" y="12435"/>
                    </a:lnTo>
                    <a:lnTo>
                      <a:pt x="29130" y="13486"/>
                    </a:lnTo>
                    <a:lnTo>
                      <a:pt x="29831" y="14575"/>
                    </a:lnTo>
                    <a:lnTo>
                      <a:pt x="30495" y="15681"/>
                    </a:lnTo>
                    <a:lnTo>
                      <a:pt x="31141" y="16807"/>
                    </a:lnTo>
                    <a:lnTo>
                      <a:pt x="31731" y="17932"/>
                    </a:lnTo>
                    <a:lnTo>
                      <a:pt x="32303" y="19094"/>
                    </a:lnTo>
                    <a:lnTo>
                      <a:pt x="32820" y="20275"/>
                    </a:lnTo>
                    <a:lnTo>
                      <a:pt x="33318" y="21474"/>
                    </a:lnTo>
                    <a:lnTo>
                      <a:pt x="33760" y="22673"/>
                    </a:lnTo>
                    <a:lnTo>
                      <a:pt x="34185" y="23909"/>
                    </a:lnTo>
                    <a:lnTo>
                      <a:pt x="34554" y="25127"/>
                    </a:lnTo>
                    <a:lnTo>
                      <a:pt x="34904" y="26381"/>
                    </a:lnTo>
                    <a:lnTo>
                      <a:pt x="35199" y="27636"/>
                    </a:lnTo>
                    <a:lnTo>
                      <a:pt x="35458" y="28890"/>
                    </a:lnTo>
                    <a:lnTo>
                      <a:pt x="35679" y="30163"/>
                    </a:lnTo>
                    <a:lnTo>
                      <a:pt x="40586" y="30163"/>
                    </a:lnTo>
                    <a:lnTo>
                      <a:pt x="40383" y="29462"/>
                    </a:lnTo>
                    <a:lnTo>
                      <a:pt x="40162" y="28779"/>
                    </a:lnTo>
                    <a:lnTo>
                      <a:pt x="39922" y="28097"/>
                    </a:lnTo>
                    <a:lnTo>
                      <a:pt x="39664" y="27414"/>
                    </a:lnTo>
                    <a:lnTo>
                      <a:pt x="39406" y="26732"/>
                    </a:lnTo>
                    <a:lnTo>
                      <a:pt x="39129" y="26049"/>
                    </a:lnTo>
                    <a:lnTo>
                      <a:pt x="38834" y="25385"/>
                    </a:lnTo>
                    <a:lnTo>
                      <a:pt x="38538" y="24721"/>
                    </a:lnTo>
                    <a:lnTo>
                      <a:pt x="38225" y="24075"/>
                    </a:lnTo>
                    <a:lnTo>
                      <a:pt x="37893" y="23430"/>
                    </a:lnTo>
                    <a:lnTo>
                      <a:pt x="37542" y="22784"/>
                    </a:lnTo>
                    <a:lnTo>
                      <a:pt x="37192" y="22157"/>
                    </a:lnTo>
                    <a:lnTo>
                      <a:pt x="36823" y="21529"/>
                    </a:lnTo>
                    <a:lnTo>
                      <a:pt x="36435" y="20902"/>
                    </a:lnTo>
                    <a:lnTo>
                      <a:pt x="36048" y="20293"/>
                    </a:lnTo>
                    <a:lnTo>
                      <a:pt x="35642" y="19685"/>
                    </a:lnTo>
                    <a:lnTo>
                      <a:pt x="35218" y="19094"/>
                    </a:lnTo>
                    <a:lnTo>
                      <a:pt x="34794" y="18504"/>
                    </a:lnTo>
                    <a:lnTo>
                      <a:pt x="34351" y="17932"/>
                    </a:lnTo>
                    <a:lnTo>
                      <a:pt x="33908" y="17360"/>
                    </a:lnTo>
                    <a:lnTo>
                      <a:pt x="33447" y="16807"/>
                    </a:lnTo>
                    <a:lnTo>
                      <a:pt x="32967" y="16253"/>
                    </a:lnTo>
                    <a:lnTo>
                      <a:pt x="32469" y="15700"/>
                    </a:lnTo>
                    <a:lnTo>
                      <a:pt x="31971" y="15183"/>
                    </a:lnTo>
                    <a:lnTo>
                      <a:pt x="31473" y="14648"/>
                    </a:lnTo>
                    <a:lnTo>
                      <a:pt x="30956" y="14150"/>
                    </a:lnTo>
                    <a:lnTo>
                      <a:pt x="30421" y="13652"/>
                    </a:lnTo>
                    <a:lnTo>
                      <a:pt x="29886" y="13154"/>
                    </a:lnTo>
                    <a:lnTo>
                      <a:pt x="29333" y="12693"/>
                    </a:lnTo>
                    <a:lnTo>
                      <a:pt x="28780" y="12213"/>
                    </a:lnTo>
                    <a:lnTo>
                      <a:pt x="28208" y="11770"/>
                    </a:lnTo>
                    <a:lnTo>
                      <a:pt x="27636" y="11328"/>
                    </a:lnTo>
                    <a:lnTo>
                      <a:pt x="27857" y="10073"/>
                    </a:lnTo>
                    <a:lnTo>
                      <a:pt x="28097" y="8819"/>
                    </a:lnTo>
                    <a:lnTo>
                      <a:pt x="28577" y="6365"/>
                    </a:lnTo>
                    <a:lnTo>
                      <a:pt x="28189" y="7251"/>
                    </a:lnTo>
                    <a:lnTo>
                      <a:pt x="27802" y="8136"/>
                    </a:lnTo>
                    <a:lnTo>
                      <a:pt x="27433" y="9040"/>
                    </a:lnTo>
                    <a:lnTo>
                      <a:pt x="27082" y="9944"/>
                    </a:lnTo>
                    <a:lnTo>
                      <a:pt x="26732" y="10866"/>
                    </a:lnTo>
                    <a:lnTo>
                      <a:pt x="26400" y="11770"/>
                    </a:lnTo>
                    <a:lnTo>
                      <a:pt x="26086" y="12693"/>
                    </a:lnTo>
                    <a:lnTo>
                      <a:pt x="25791" y="13615"/>
                    </a:lnTo>
                    <a:lnTo>
                      <a:pt x="24813" y="11863"/>
                    </a:lnTo>
                    <a:lnTo>
                      <a:pt x="23799" y="10129"/>
                    </a:lnTo>
                    <a:lnTo>
                      <a:pt x="22766" y="8413"/>
                    </a:lnTo>
                    <a:lnTo>
                      <a:pt x="21714" y="6697"/>
                    </a:lnTo>
                    <a:lnTo>
                      <a:pt x="20626" y="5000"/>
                    </a:lnTo>
                    <a:lnTo>
                      <a:pt x="19537" y="3321"/>
                    </a:lnTo>
                    <a:lnTo>
                      <a:pt x="18412" y="1661"/>
                    </a:lnTo>
                    <a:lnTo>
                      <a:pt x="1725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3"/>
              <p:cNvSpPr/>
              <p:nvPr/>
            </p:nvSpPr>
            <p:spPr>
              <a:xfrm>
                <a:off x="4584325" y="4669300"/>
                <a:ext cx="686750" cy="807575"/>
              </a:xfrm>
              <a:custGeom>
                <a:avLst/>
                <a:gdLst/>
                <a:ahLst/>
                <a:cxnLst/>
                <a:rect l="l" t="t" r="r" b="b"/>
                <a:pathLst>
                  <a:path w="27470" h="32303" extrusionOk="0">
                    <a:moveTo>
                      <a:pt x="0" y="1"/>
                    </a:moveTo>
                    <a:lnTo>
                      <a:pt x="812" y="794"/>
                    </a:lnTo>
                    <a:lnTo>
                      <a:pt x="1587" y="1606"/>
                    </a:lnTo>
                    <a:lnTo>
                      <a:pt x="2362" y="2436"/>
                    </a:lnTo>
                    <a:lnTo>
                      <a:pt x="3100" y="3284"/>
                    </a:lnTo>
                    <a:lnTo>
                      <a:pt x="3819" y="4151"/>
                    </a:lnTo>
                    <a:lnTo>
                      <a:pt x="4502" y="5037"/>
                    </a:lnTo>
                    <a:lnTo>
                      <a:pt x="5184" y="5941"/>
                    </a:lnTo>
                    <a:lnTo>
                      <a:pt x="5830" y="6863"/>
                    </a:lnTo>
                    <a:lnTo>
                      <a:pt x="6457" y="7786"/>
                    </a:lnTo>
                    <a:lnTo>
                      <a:pt x="7066" y="8745"/>
                    </a:lnTo>
                    <a:lnTo>
                      <a:pt x="7638" y="9723"/>
                    </a:lnTo>
                    <a:lnTo>
                      <a:pt x="8191" y="10700"/>
                    </a:lnTo>
                    <a:lnTo>
                      <a:pt x="8708" y="11697"/>
                    </a:lnTo>
                    <a:lnTo>
                      <a:pt x="9224" y="12693"/>
                    </a:lnTo>
                    <a:lnTo>
                      <a:pt x="9704" y="13726"/>
                    </a:lnTo>
                    <a:lnTo>
                      <a:pt x="10147" y="14759"/>
                    </a:lnTo>
                    <a:lnTo>
                      <a:pt x="10571" y="15792"/>
                    </a:lnTo>
                    <a:lnTo>
                      <a:pt x="10977" y="16862"/>
                    </a:lnTo>
                    <a:lnTo>
                      <a:pt x="11346" y="17914"/>
                    </a:lnTo>
                    <a:lnTo>
                      <a:pt x="11696" y="18984"/>
                    </a:lnTo>
                    <a:lnTo>
                      <a:pt x="12028" y="20072"/>
                    </a:lnTo>
                    <a:lnTo>
                      <a:pt x="12324" y="21160"/>
                    </a:lnTo>
                    <a:lnTo>
                      <a:pt x="12582" y="22249"/>
                    </a:lnTo>
                    <a:lnTo>
                      <a:pt x="12822" y="23356"/>
                    </a:lnTo>
                    <a:lnTo>
                      <a:pt x="13043" y="24463"/>
                    </a:lnTo>
                    <a:lnTo>
                      <a:pt x="13228" y="25570"/>
                    </a:lnTo>
                    <a:lnTo>
                      <a:pt x="13375" y="26695"/>
                    </a:lnTo>
                    <a:lnTo>
                      <a:pt x="13504" y="27802"/>
                    </a:lnTo>
                    <a:lnTo>
                      <a:pt x="13615" y="28927"/>
                    </a:lnTo>
                    <a:lnTo>
                      <a:pt x="13670" y="30052"/>
                    </a:lnTo>
                    <a:lnTo>
                      <a:pt x="13726" y="31178"/>
                    </a:lnTo>
                    <a:lnTo>
                      <a:pt x="13726" y="32303"/>
                    </a:lnTo>
                    <a:lnTo>
                      <a:pt x="26639" y="32303"/>
                    </a:lnTo>
                    <a:lnTo>
                      <a:pt x="26639" y="30661"/>
                    </a:lnTo>
                    <a:lnTo>
                      <a:pt x="26676" y="29001"/>
                    </a:lnTo>
                    <a:lnTo>
                      <a:pt x="26750" y="27341"/>
                    </a:lnTo>
                    <a:lnTo>
                      <a:pt x="26842" y="25699"/>
                    </a:lnTo>
                    <a:lnTo>
                      <a:pt x="26953" y="24057"/>
                    </a:lnTo>
                    <a:lnTo>
                      <a:pt x="27100" y="22396"/>
                    </a:lnTo>
                    <a:lnTo>
                      <a:pt x="27266" y="20755"/>
                    </a:lnTo>
                    <a:lnTo>
                      <a:pt x="27469" y="19113"/>
                    </a:lnTo>
                    <a:lnTo>
                      <a:pt x="26879" y="20699"/>
                    </a:lnTo>
                    <a:lnTo>
                      <a:pt x="26344" y="22286"/>
                    </a:lnTo>
                    <a:lnTo>
                      <a:pt x="25846" y="23909"/>
                    </a:lnTo>
                    <a:lnTo>
                      <a:pt x="25385" y="25533"/>
                    </a:lnTo>
                    <a:lnTo>
                      <a:pt x="24960" y="27156"/>
                    </a:lnTo>
                    <a:lnTo>
                      <a:pt x="24591" y="28816"/>
                    </a:lnTo>
                    <a:lnTo>
                      <a:pt x="24241" y="30458"/>
                    </a:lnTo>
                    <a:lnTo>
                      <a:pt x="23964" y="32119"/>
                    </a:lnTo>
                    <a:lnTo>
                      <a:pt x="24038" y="31418"/>
                    </a:lnTo>
                    <a:lnTo>
                      <a:pt x="24112" y="30735"/>
                    </a:lnTo>
                    <a:lnTo>
                      <a:pt x="24149" y="30034"/>
                    </a:lnTo>
                    <a:lnTo>
                      <a:pt x="24167" y="29314"/>
                    </a:lnTo>
                    <a:lnTo>
                      <a:pt x="24167" y="28613"/>
                    </a:lnTo>
                    <a:lnTo>
                      <a:pt x="24130" y="27912"/>
                    </a:lnTo>
                    <a:lnTo>
                      <a:pt x="24075" y="27211"/>
                    </a:lnTo>
                    <a:lnTo>
                      <a:pt x="24020" y="26529"/>
                    </a:lnTo>
                    <a:lnTo>
                      <a:pt x="23909" y="25828"/>
                    </a:lnTo>
                    <a:lnTo>
                      <a:pt x="23798" y="25127"/>
                    </a:lnTo>
                    <a:lnTo>
                      <a:pt x="23669" y="24444"/>
                    </a:lnTo>
                    <a:lnTo>
                      <a:pt x="23503" y="23762"/>
                    </a:lnTo>
                    <a:lnTo>
                      <a:pt x="23319" y="23079"/>
                    </a:lnTo>
                    <a:lnTo>
                      <a:pt x="23134" y="22415"/>
                    </a:lnTo>
                    <a:lnTo>
                      <a:pt x="22913" y="21732"/>
                    </a:lnTo>
                    <a:lnTo>
                      <a:pt x="22673" y="21087"/>
                    </a:lnTo>
                    <a:lnTo>
                      <a:pt x="22396" y="20423"/>
                    </a:lnTo>
                    <a:lnTo>
                      <a:pt x="22119" y="19777"/>
                    </a:lnTo>
                    <a:lnTo>
                      <a:pt x="21824" y="19150"/>
                    </a:lnTo>
                    <a:lnTo>
                      <a:pt x="21511" y="18522"/>
                    </a:lnTo>
                    <a:lnTo>
                      <a:pt x="21160" y="17895"/>
                    </a:lnTo>
                    <a:lnTo>
                      <a:pt x="20810" y="17305"/>
                    </a:lnTo>
                    <a:lnTo>
                      <a:pt x="20441" y="16696"/>
                    </a:lnTo>
                    <a:lnTo>
                      <a:pt x="20035" y="16124"/>
                    </a:lnTo>
                    <a:lnTo>
                      <a:pt x="19629" y="15552"/>
                    </a:lnTo>
                    <a:lnTo>
                      <a:pt x="19205" y="14999"/>
                    </a:lnTo>
                    <a:lnTo>
                      <a:pt x="18762" y="14464"/>
                    </a:lnTo>
                    <a:lnTo>
                      <a:pt x="18301" y="13929"/>
                    </a:lnTo>
                    <a:lnTo>
                      <a:pt x="17821" y="13412"/>
                    </a:lnTo>
                    <a:lnTo>
                      <a:pt x="17323" y="12914"/>
                    </a:lnTo>
                    <a:lnTo>
                      <a:pt x="16806" y="12435"/>
                    </a:lnTo>
                    <a:lnTo>
                      <a:pt x="16271" y="11973"/>
                    </a:lnTo>
                    <a:lnTo>
                      <a:pt x="16271" y="11973"/>
                    </a:lnTo>
                    <a:lnTo>
                      <a:pt x="16714" y="12933"/>
                    </a:lnTo>
                    <a:lnTo>
                      <a:pt x="17139" y="13892"/>
                    </a:lnTo>
                    <a:lnTo>
                      <a:pt x="17544" y="14851"/>
                    </a:lnTo>
                    <a:lnTo>
                      <a:pt x="17895" y="15829"/>
                    </a:lnTo>
                    <a:lnTo>
                      <a:pt x="18245" y="16825"/>
                    </a:lnTo>
                    <a:lnTo>
                      <a:pt x="18541" y="17821"/>
                    </a:lnTo>
                    <a:lnTo>
                      <a:pt x="18817" y="18836"/>
                    </a:lnTo>
                    <a:lnTo>
                      <a:pt x="19057" y="19851"/>
                    </a:lnTo>
                    <a:lnTo>
                      <a:pt x="19278" y="20884"/>
                    </a:lnTo>
                    <a:lnTo>
                      <a:pt x="19463" y="21917"/>
                    </a:lnTo>
                    <a:lnTo>
                      <a:pt x="19611" y="22950"/>
                    </a:lnTo>
                    <a:lnTo>
                      <a:pt x="19740" y="23983"/>
                    </a:lnTo>
                    <a:lnTo>
                      <a:pt x="19832" y="25035"/>
                    </a:lnTo>
                    <a:lnTo>
                      <a:pt x="19906" y="26068"/>
                    </a:lnTo>
                    <a:lnTo>
                      <a:pt x="19924" y="27119"/>
                    </a:lnTo>
                    <a:lnTo>
                      <a:pt x="19924" y="28171"/>
                    </a:lnTo>
                    <a:lnTo>
                      <a:pt x="19647" y="27341"/>
                    </a:lnTo>
                    <a:lnTo>
                      <a:pt x="19352" y="26529"/>
                    </a:lnTo>
                    <a:lnTo>
                      <a:pt x="19002" y="25736"/>
                    </a:lnTo>
                    <a:lnTo>
                      <a:pt x="18614" y="24961"/>
                    </a:lnTo>
                    <a:lnTo>
                      <a:pt x="18208" y="24186"/>
                    </a:lnTo>
                    <a:lnTo>
                      <a:pt x="17747" y="23448"/>
                    </a:lnTo>
                    <a:lnTo>
                      <a:pt x="17268" y="22729"/>
                    </a:lnTo>
                    <a:lnTo>
                      <a:pt x="16770" y="22028"/>
                    </a:lnTo>
                    <a:lnTo>
                      <a:pt x="16493" y="21179"/>
                    </a:lnTo>
                    <a:lnTo>
                      <a:pt x="16198" y="20349"/>
                    </a:lnTo>
                    <a:lnTo>
                      <a:pt x="15884" y="19537"/>
                    </a:lnTo>
                    <a:lnTo>
                      <a:pt x="15552" y="18707"/>
                    </a:lnTo>
                    <a:lnTo>
                      <a:pt x="15201" y="17895"/>
                    </a:lnTo>
                    <a:lnTo>
                      <a:pt x="14833" y="17102"/>
                    </a:lnTo>
                    <a:lnTo>
                      <a:pt x="14445" y="16309"/>
                    </a:lnTo>
                    <a:lnTo>
                      <a:pt x="14058" y="15515"/>
                    </a:lnTo>
                    <a:lnTo>
                      <a:pt x="13633" y="14741"/>
                    </a:lnTo>
                    <a:lnTo>
                      <a:pt x="13209" y="13966"/>
                    </a:lnTo>
                    <a:lnTo>
                      <a:pt x="12748" y="13209"/>
                    </a:lnTo>
                    <a:lnTo>
                      <a:pt x="12287" y="12453"/>
                    </a:lnTo>
                    <a:lnTo>
                      <a:pt x="11807" y="11715"/>
                    </a:lnTo>
                    <a:lnTo>
                      <a:pt x="11309" y="10996"/>
                    </a:lnTo>
                    <a:lnTo>
                      <a:pt x="10811" y="10276"/>
                    </a:lnTo>
                    <a:lnTo>
                      <a:pt x="10276" y="9557"/>
                    </a:lnTo>
                    <a:lnTo>
                      <a:pt x="9741" y="8874"/>
                    </a:lnTo>
                    <a:lnTo>
                      <a:pt x="9187" y="8173"/>
                    </a:lnTo>
                    <a:lnTo>
                      <a:pt x="8616" y="7509"/>
                    </a:lnTo>
                    <a:lnTo>
                      <a:pt x="8025" y="6845"/>
                    </a:lnTo>
                    <a:lnTo>
                      <a:pt x="7435" y="6199"/>
                    </a:lnTo>
                    <a:lnTo>
                      <a:pt x="6826" y="5554"/>
                    </a:lnTo>
                    <a:lnTo>
                      <a:pt x="6199" y="4945"/>
                    </a:lnTo>
                    <a:lnTo>
                      <a:pt x="5553" y="4336"/>
                    </a:lnTo>
                    <a:lnTo>
                      <a:pt x="4908" y="3746"/>
                    </a:lnTo>
                    <a:lnTo>
                      <a:pt x="4243" y="3155"/>
                    </a:lnTo>
                    <a:lnTo>
                      <a:pt x="3561" y="2602"/>
                    </a:lnTo>
                    <a:lnTo>
                      <a:pt x="2878" y="2048"/>
                    </a:lnTo>
                    <a:lnTo>
                      <a:pt x="2177" y="1513"/>
                    </a:lnTo>
                    <a:lnTo>
                      <a:pt x="1458" y="997"/>
                    </a:lnTo>
                    <a:lnTo>
                      <a:pt x="738" y="499"/>
                    </a:ln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3"/>
              <p:cNvSpPr/>
              <p:nvPr/>
            </p:nvSpPr>
            <p:spPr>
              <a:xfrm>
                <a:off x="2620550" y="5243025"/>
                <a:ext cx="107025" cy="233850"/>
              </a:xfrm>
              <a:custGeom>
                <a:avLst/>
                <a:gdLst/>
                <a:ahLst/>
                <a:cxnLst/>
                <a:rect l="l" t="t" r="r" b="b"/>
                <a:pathLst>
                  <a:path w="4281" h="9354" extrusionOk="0">
                    <a:moveTo>
                      <a:pt x="4280" y="1"/>
                    </a:moveTo>
                    <a:lnTo>
                      <a:pt x="3930" y="536"/>
                    </a:lnTo>
                    <a:lnTo>
                      <a:pt x="3579" y="1089"/>
                    </a:lnTo>
                    <a:lnTo>
                      <a:pt x="3247" y="1643"/>
                    </a:lnTo>
                    <a:lnTo>
                      <a:pt x="2934" y="2196"/>
                    </a:lnTo>
                    <a:lnTo>
                      <a:pt x="2620" y="2768"/>
                    </a:lnTo>
                    <a:lnTo>
                      <a:pt x="2325" y="3340"/>
                    </a:lnTo>
                    <a:lnTo>
                      <a:pt x="2030" y="3912"/>
                    </a:lnTo>
                    <a:lnTo>
                      <a:pt x="1753" y="4502"/>
                    </a:lnTo>
                    <a:lnTo>
                      <a:pt x="1495" y="5093"/>
                    </a:lnTo>
                    <a:lnTo>
                      <a:pt x="1255" y="5683"/>
                    </a:lnTo>
                    <a:lnTo>
                      <a:pt x="1015" y="6292"/>
                    </a:lnTo>
                    <a:lnTo>
                      <a:pt x="775" y="6900"/>
                    </a:lnTo>
                    <a:lnTo>
                      <a:pt x="572" y="7509"/>
                    </a:lnTo>
                    <a:lnTo>
                      <a:pt x="369" y="8118"/>
                    </a:lnTo>
                    <a:lnTo>
                      <a:pt x="185" y="8745"/>
                    </a:lnTo>
                    <a:lnTo>
                      <a:pt x="0" y="9354"/>
                    </a:lnTo>
                    <a:lnTo>
                      <a:pt x="2011" y="9354"/>
                    </a:lnTo>
                    <a:lnTo>
                      <a:pt x="2159" y="8155"/>
                    </a:lnTo>
                    <a:lnTo>
                      <a:pt x="2362" y="6974"/>
                    </a:lnTo>
                    <a:lnTo>
                      <a:pt x="2583" y="5794"/>
                    </a:lnTo>
                    <a:lnTo>
                      <a:pt x="2860" y="4613"/>
                    </a:lnTo>
                    <a:lnTo>
                      <a:pt x="3155" y="3432"/>
                    </a:lnTo>
                    <a:lnTo>
                      <a:pt x="3487" y="2288"/>
                    </a:lnTo>
                    <a:lnTo>
                      <a:pt x="3875" y="1126"/>
                    </a:lnTo>
                    <a:lnTo>
                      <a:pt x="428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3"/>
              <p:cNvSpPr/>
              <p:nvPr/>
            </p:nvSpPr>
            <p:spPr>
              <a:xfrm>
                <a:off x="2692500" y="4881925"/>
                <a:ext cx="163750" cy="594950"/>
              </a:xfrm>
              <a:custGeom>
                <a:avLst/>
                <a:gdLst/>
                <a:ahLst/>
                <a:cxnLst/>
                <a:rect l="l" t="t" r="r" b="b"/>
                <a:pathLst>
                  <a:path w="6550" h="23798" extrusionOk="0">
                    <a:moveTo>
                      <a:pt x="6549" y="0"/>
                    </a:moveTo>
                    <a:lnTo>
                      <a:pt x="5922" y="1402"/>
                    </a:lnTo>
                    <a:lnTo>
                      <a:pt x="5332" y="2841"/>
                    </a:lnTo>
                    <a:lnTo>
                      <a:pt x="4778" y="4280"/>
                    </a:lnTo>
                    <a:lnTo>
                      <a:pt x="4262" y="5737"/>
                    </a:lnTo>
                    <a:lnTo>
                      <a:pt x="3764" y="7195"/>
                    </a:lnTo>
                    <a:lnTo>
                      <a:pt x="3321" y="8671"/>
                    </a:lnTo>
                    <a:lnTo>
                      <a:pt x="2878" y="10147"/>
                    </a:lnTo>
                    <a:lnTo>
                      <a:pt x="2491" y="11641"/>
                    </a:lnTo>
                    <a:lnTo>
                      <a:pt x="2103" y="13154"/>
                    </a:lnTo>
                    <a:lnTo>
                      <a:pt x="1753" y="14648"/>
                    </a:lnTo>
                    <a:lnTo>
                      <a:pt x="1421" y="16161"/>
                    </a:lnTo>
                    <a:lnTo>
                      <a:pt x="1107" y="17692"/>
                    </a:lnTo>
                    <a:lnTo>
                      <a:pt x="812" y="19204"/>
                    </a:lnTo>
                    <a:lnTo>
                      <a:pt x="517" y="20736"/>
                    </a:lnTo>
                    <a:lnTo>
                      <a:pt x="259" y="22267"/>
                    </a:lnTo>
                    <a:lnTo>
                      <a:pt x="0" y="23798"/>
                    </a:lnTo>
                    <a:lnTo>
                      <a:pt x="3505" y="23798"/>
                    </a:lnTo>
                    <a:lnTo>
                      <a:pt x="3579" y="22304"/>
                    </a:lnTo>
                    <a:lnTo>
                      <a:pt x="3671" y="20791"/>
                    </a:lnTo>
                    <a:lnTo>
                      <a:pt x="3782" y="19260"/>
                    </a:lnTo>
                    <a:lnTo>
                      <a:pt x="3893" y="17747"/>
                    </a:lnTo>
                    <a:lnTo>
                      <a:pt x="4040" y="16234"/>
                    </a:lnTo>
                    <a:lnTo>
                      <a:pt x="4206" y="14722"/>
                    </a:lnTo>
                    <a:lnTo>
                      <a:pt x="4372" y="13209"/>
                    </a:lnTo>
                    <a:lnTo>
                      <a:pt x="4557" y="11696"/>
                    </a:lnTo>
                    <a:lnTo>
                      <a:pt x="4760" y="10202"/>
                    </a:lnTo>
                    <a:lnTo>
                      <a:pt x="4981" y="8708"/>
                    </a:lnTo>
                    <a:lnTo>
                      <a:pt x="5203" y="7213"/>
                    </a:lnTo>
                    <a:lnTo>
                      <a:pt x="5442" y="5756"/>
                    </a:lnTo>
                    <a:lnTo>
                      <a:pt x="5701" y="4280"/>
                    </a:lnTo>
                    <a:lnTo>
                      <a:pt x="5977" y="2841"/>
                    </a:lnTo>
                    <a:lnTo>
                      <a:pt x="6254" y="1402"/>
                    </a:lnTo>
                    <a:lnTo>
                      <a:pt x="654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3"/>
              <p:cNvSpPr/>
              <p:nvPr/>
            </p:nvSpPr>
            <p:spPr>
              <a:xfrm>
                <a:off x="1262800" y="4616725"/>
                <a:ext cx="515175" cy="860150"/>
              </a:xfrm>
              <a:custGeom>
                <a:avLst/>
                <a:gdLst/>
                <a:ahLst/>
                <a:cxnLst/>
                <a:rect l="l" t="t" r="r" b="b"/>
                <a:pathLst>
                  <a:path w="20607" h="34406" extrusionOk="0">
                    <a:moveTo>
                      <a:pt x="6567" y="1"/>
                    </a:moveTo>
                    <a:lnTo>
                      <a:pt x="5977" y="1513"/>
                    </a:lnTo>
                    <a:lnTo>
                      <a:pt x="5424" y="3026"/>
                    </a:lnTo>
                    <a:lnTo>
                      <a:pt x="4870" y="4557"/>
                    </a:lnTo>
                    <a:lnTo>
                      <a:pt x="4354" y="6088"/>
                    </a:lnTo>
                    <a:lnTo>
                      <a:pt x="3856" y="7638"/>
                    </a:lnTo>
                    <a:lnTo>
                      <a:pt x="3394" y="9206"/>
                    </a:lnTo>
                    <a:lnTo>
                      <a:pt x="2952" y="10756"/>
                    </a:lnTo>
                    <a:lnTo>
                      <a:pt x="2527" y="12324"/>
                    </a:lnTo>
                    <a:lnTo>
                      <a:pt x="2122" y="13910"/>
                    </a:lnTo>
                    <a:lnTo>
                      <a:pt x="1753" y="15478"/>
                    </a:lnTo>
                    <a:lnTo>
                      <a:pt x="1402" y="17065"/>
                    </a:lnTo>
                    <a:lnTo>
                      <a:pt x="1070" y="18651"/>
                    </a:lnTo>
                    <a:lnTo>
                      <a:pt x="775" y="20256"/>
                    </a:lnTo>
                    <a:lnTo>
                      <a:pt x="498" y="21861"/>
                    </a:lnTo>
                    <a:lnTo>
                      <a:pt x="240" y="23466"/>
                    </a:lnTo>
                    <a:lnTo>
                      <a:pt x="0" y="25071"/>
                    </a:lnTo>
                    <a:lnTo>
                      <a:pt x="0" y="34406"/>
                    </a:lnTo>
                    <a:lnTo>
                      <a:pt x="5497" y="34406"/>
                    </a:lnTo>
                    <a:lnTo>
                      <a:pt x="5479" y="33410"/>
                    </a:lnTo>
                    <a:lnTo>
                      <a:pt x="5461" y="32414"/>
                    </a:lnTo>
                    <a:lnTo>
                      <a:pt x="5461" y="31436"/>
                    </a:lnTo>
                    <a:lnTo>
                      <a:pt x="5497" y="30440"/>
                    </a:lnTo>
                    <a:lnTo>
                      <a:pt x="5534" y="29444"/>
                    </a:lnTo>
                    <a:lnTo>
                      <a:pt x="5571" y="28447"/>
                    </a:lnTo>
                    <a:lnTo>
                      <a:pt x="5645" y="27451"/>
                    </a:lnTo>
                    <a:lnTo>
                      <a:pt x="5737" y="26473"/>
                    </a:lnTo>
                    <a:lnTo>
                      <a:pt x="5830" y="25477"/>
                    </a:lnTo>
                    <a:lnTo>
                      <a:pt x="5940" y="24481"/>
                    </a:lnTo>
                    <a:lnTo>
                      <a:pt x="6088" y="23503"/>
                    </a:lnTo>
                    <a:lnTo>
                      <a:pt x="6217" y="22526"/>
                    </a:lnTo>
                    <a:lnTo>
                      <a:pt x="6383" y="21529"/>
                    </a:lnTo>
                    <a:lnTo>
                      <a:pt x="6567" y="20552"/>
                    </a:lnTo>
                    <a:lnTo>
                      <a:pt x="6752" y="19592"/>
                    </a:lnTo>
                    <a:lnTo>
                      <a:pt x="6973" y="18615"/>
                    </a:lnTo>
                    <a:lnTo>
                      <a:pt x="7342" y="18984"/>
                    </a:lnTo>
                    <a:lnTo>
                      <a:pt x="7730" y="19371"/>
                    </a:lnTo>
                    <a:lnTo>
                      <a:pt x="8468" y="20164"/>
                    </a:lnTo>
                    <a:lnTo>
                      <a:pt x="9205" y="21013"/>
                    </a:lnTo>
                    <a:lnTo>
                      <a:pt x="9906" y="21898"/>
                    </a:lnTo>
                    <a:lnTo>
                      <a:pt x="10589" y="22821"/>
                    </a:lnTo>
                    <a:lnTo>
                      <a:pt x="11235" y="23762"/>
                    </a:lnTo>
                    <a:lnTo>
                      <a:pt x="11880" y="24739"/>
                    </a:lnTo>
                    <a:lnTo>
                      <a:pt x="12489" y="25754"/>
                    </a:lnTo>
                    <a:lnTo>
                      <a:pt x="13080" y="26787"/>
                    </a:lnTo>
                    <a:lnTo>
                      <a:pt x="13633" y="27820"/>
                    </a:lnTo>
                    <a:lnTo>
                      <a:pt x="14168" y="28890"/>
                    </a:lnTo>
                    <a:lnTo>
                      <a:pt x="14684" y="29979"/>
                    </a:lnTo>
                    <a:lnTo>
                      <a:pt x="15183" y="31085"/>
                    </a:lnTo>
                    <a:lnTo>
                      <a:pt x="15644" y="32174"/>
                    </a:lnTo>
                    <a:lnTo>
                      <a:pt x="16068" y="33299"/>
                    </a:lnTo>
                    <a:lnTo>
                      <a:pt x="16474" y="34406"/>
                    </a:lnTo>
                    <a:lnTo>
                      <a:pt x="20606" y="34406"/>
                    </a:lnTo>
                    <a:lnTo>
                      <a:pt x="20366" y="33779"/>
                    </a:lnTo>
                    <a:lnTo>
                      <a:pt x="20127" y="33152"/>
                    </a:lnTo>
                    <a:lnTo>
                      <a:pt x="19868" y="32524"/>
                    </a:lnTo>
                    <a:lnTo>
                      <a:pt x="19592" y="31916"/>
                    </a:lnTo>
                    <a:lnTo>
                      <a:pt x="19296" y="31307"/>
                    </a:lnTo>
                    <a:lnTo>
                      <a:pt x="19001" y="30698"/>
                    </a:lnTo>
                    <a:lnTo>
                      <a:pt x="18688" y="30089"/>
                    </a:lnTo>
                    <a:lnTo>
                      <a:pt x="18356" y="29499"/>
                    </a:lnTo>
                    <a:lnTo>
                      <a:pt x="18005" y="28927"/>
                    </a:lnTo>
                    <a:lnTo>
                      <a:pt x="17655" y="28355"/>
                    </a:lnTo>
                    <a:lnTo>
                      <a:pt x="17286" y="27783"/>
                    </a:lnTo>
                    <a:lnTo>
                      <a:pt x="16917" y="27230"/>
                    </a:lnTo>
                    <a:lnTo>
                      <a:pt x="16529" y="26676"/>
                    </a:lnTo>
                    <a:lnTo>
                      <a:pt x="16123" y="26123"/>
                    </a:lnTo>
                    <a:lnTo>
                      <a:pt x="15699" y="25588"/>
                    </a:lnTo>
                    <a:lnTo>
                      <a:pt x="15275" y="25071"/>
                    </a:lnTo>
                    <a:lnTo>
                      <a:pt x="14851" y="24555"/>
                    </a:lnTo>
                    <a:lnTo>
                      <a:pt x="14389" y="24038"/>
                    </a:lnTo>
                    <a:lnTo>
                      <a:pt x="13928" y="23559"/>
                    </a:lnTo>
                    <a:lnTo>
                      <a:pt x="13467" y="23061"/>
                    </a:lnTo>
                    <a:lnTo>
                      <a:pt x="12987" y="22581"/>
                    </a:lnTo>
                    <a:lnTo>
                      <a:pt x="12489" y="22120"/>
                    </a:lnTo>
                    <a:lnTo>
                      <a:pt x="11991" y="21658"/>
                    </a:lnTo>
                    <a:lnTo>
                      <a:pt x="11493" y="21216"/>
                    </a:lnTo>
                    <a:lnTo>
                      <a:pt x="10958" y="20791"/>
                    </a:lnTo>
                    <a:lnTo>
                      <a:pt x="10441" y="20367"/>
                    </a:lnTo>
                    <a:lnTo>
                      <a:pt x="9906" y="19961"/>
                    </a:lnTo>
                    <a:lnTo>
                      <a:pt x="9353" y="19574"/>
                    </a:lnTo>
                    <a:lnTo>
                      <a:pt x="8800" y="19186"/>
                    </a:lnTo>
                    <a:lnTo>
                      <a:pt x="8228" y="18818"/>
                    </a:lnTo>
                    <a:lnTo>
                      <a:pt x="7656" y="18449"/>
                    </a:lnTo>
                    <a:lnTo>
                      <a:pt x="7084" y="18098"/>
                    </a:lnTo>
                    <a:lnTo>
                      <a:pt x="7398" y="16825"/>
                    </a:lnTo>
                    <a:lnTo>
                      <a:pt x="7730" y="15534"/>
                    </a:lnTo>
                    <a:lnTo>
                      <a:pt x="8099" y="14279"/>
                    </a:lnTo>
                    <a:lnTo>
                      <a:pt x="8486" y="13006"/>
                    </a:lnTo>
                    <a:lnTo>
                      <a:pt x="7490" y="15386"/>
                    </a:lnTo>
                    <a:lnTo>
                      <a:pt x="7010" y="16585"/>
                    </a:lnTo>
                    <a:lnTo>
                      <a:pt x="6531" y="17784"/>
                    </a:lnTo>
                    <a:lnTo>
                      <a:pt x="5866" y="17434"/>
                    </a:lnTo>
                    <a:lnTo>
                      <a:pt x="5202" y="17102"/>
                    </a:lnTo>
                    <a:lnTo>
                      <a:pt x="5811" y="17581"/>
                    </a:lnTo>
                    <a:lnTo>
                      <a:pt x="6401" y="18098"/>
                    </a:lnTo>
                    <a:lnTo>
                      <a:pt x="6032" y="19076"/>
                    </a:lnTo>
                    <a:lnTo>
                      <a:pt x="5682" y="20072"/>
                    </a:lnTo>
                    <a:lnTo>
                      <a:pt x="5331" y="21068"/>
                    </a:lnTo>
                    <a:lnTo>
                      <a:pt x="4999" y="22046"/>
                    </a:lnTo>
                    <a:lnTo>
                      <a:pt x="4686" y="23061"/>
                    </a:lnTo>
                    <a:lnTo>
                      <a:pt x="4391" y="24057"/>
                    </a:lnTo>
                    <a:lnTo>
                      <a:pt x="4114" y="25053"/>
                    </a:lnTo>
                    <a:lnTo>
                      <a:pt x="3856" y="26068"/>
                    </a:lnTo>
                    <a:lnTo>
                      <a:pt x="3634" y="27082"/>
                    </a:lnTo>
                    <a:lnTo>
                      <a:pt x="3413" y="28097"/>
                    </a:lnTo>
                    <a:lnTo>
                      <a:pt x="3247" y="29111"/>
                    </a:lnTo>
                    <a:lnTo>
                      <a:pt x="3081" y="30108"/>
                    </a:lnTo>
                    <a:lnTo>
                      <a:pt x="2970" y="31122"/>
                    </a:lnTo>
                    <a:lnTo>
                      <a:pt x="2878" y="32137"/>
                    </a:lnTo>
                    <a:lnTo>
                      <a:pt x="2823" y="33152"/>
                    </a:lnTo>
                    <a:lnTo>
                      <a:pt x="2786" y="34148"/>
                    </a:lnTo>
                    <a:lnTo>
                      <a:pt x="2693" y="33096"/>
                    </a:lnTo>
                    <a:lnTo>
                      <a:pt x="2620" y="32026"/>
                    </a:lnTo>
                    <a:lnTo>
                      <a:pt x="2546" y="30956"/>
                    </a:lnTo>
                    <a:lnTo>
                      <a:pt x="2509" y="29886"/>
                    </a:lnTo>
                    <a:lnTo>
                      <a:pt x="2472" y="28816"/>
                    </a:lnTo>
                    <a:lnTo>
                      <a:pt x="2454" y="27728"/>
                    </a:lnTo>
                    <a:lnTo>
                      <a:pt x="2454" y="26658"/>
                    </a:lnTo>
                    <a:lnTo>
                      <a:pt x="2472" y="25588"/>
                    </a:lnTo>
                    <a:lnTo>
                      <a:pt x="2509" y="24499"/>
                    </a:lnTo>
                    <a:lnTo>
                      <a:pt x="2546" y="23429"/>
                    </a:lnTo>
                    <a:lnTo>
                      <a:pt x="2620" y="22341"/>
                    </a:lnTo>
                    <a:lnTo>
                      <a:pt x="2693" y="21271"/>
                    </a:lnTo>
                    <a:lnTo>
                      <a:pt x="2786" y="20183"/>
                    </a:lnTo>
                    <a:lnTo>
                      <a:pt x="2878" y="19113"/>
                    </a:lnTo>
                    <a:lnTo>
                      <a:pt x="3007" y="18024"/>
                    </a:lnTo>
                    <a:lnTo>
                      <a:pt x="3136" y="16954"/>
                    </a:lnTo>
                    <a:lnTo>
                      <a:pt x="3265" y="15866"/>
                    </a:lnTo>
                    <a:lnTo>
                      <a:pt x="3413" y="14796"/>
                    </a:lnTo>
                    <a:lnTo>
                      <a:pt x="3579" y="13726"/>
                    </a:lnTo>
                    <a:lnTo>
                      <a:pt x="3763" y="12656"/>
                    </a:lnTo>
                    <a:lnTo>
                      <a:pt x="4132" y="10516"/>
                    </a:lnTo>
                    <a:lnTo>
                      <a:pt x="4557" y="8376"/>
                    </a:lnTo>
                    <a:lnTo>
                      <a:pt x="5018" y="6254"/>
                    </a:lnTo>
                    <a:lnTo>
                      <a:pt x="5497" y="4151"/>
                    </a:lnTo>
                    <a:lnTo>
                      <a:pt x="6032" y="2067"/>
                    </a:lnTo>
                    <a:lnTo>
                      <a:pt x="656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3"/>
              <p:cNvSpPr/>
              <p:nvPr/>
            </p:nvSpPr>
            <p:spPr>
              <a:xfrm>
                <a:off x="1498450" y="4664700"/>
                <a:ext cx="372675" cy="812175"/>
              </a:xfrm>
              <a:custGeom>
                <a:avLst/>
                <a:gdLst/>
                <a:ahLst/>
                <a:cxnLst/>
                <a:rect l="l" t="t" r="r" b="b"/>
                <a:pathLst>
                  <a:path w="14907" h="32487" extrusionOk="0">
                    <a:moveTo>
                      <a:pt x="1" y="0"/>
                    </a:moveTo>
                    <a:lnTo>
                      <a:pt x="536" y="960"/>
                    </a:lnTo>
                    <a:lnTo>
                      <a:pt x="1052" y="1900"/>
                    </a:lnTo>
                    <a:lnTo>
                      <a:pt x="1569" y="2860"/>
                    </a:lnTo>
                    <a:lnTo>
                      <a:pt x="2067" y="3819"/>
                    </a:lnTo>
                    <a:lnTo>
                      <a:pt x="2547" y="4797"/>
                    </a:lnTo>
                    <a:lnTo>
                      <a:pt x="3026" y="5756"/>
                    </a:lnTo>
                    <a:lnTo>
                      <a:pt x="3488" y="6734"/>
                    </a:lnTo>
                    <a:lnTo>
                      <a:pt x="3949" y="7711"/>
                    </a:lnTo>
                    <a:lnTo>
                      <a:pt x="4391" y="8708"/>
                    </a:lnTo>
                    <a:lnTo>
                      <a:pt x="4816" y="9704"/>
                    </a:lnTo>
                    <a:lnTo>
                      <a:pt x="5240" y="10700"/>
                    </a:lnTo>
                    <a:lnTo>
                      <a:pt x="5664" y="11696"/>
                    </a:lnTo>
                    <a:lnTo>
                      <a:pt x="6052" y="12711"/>
                    </a:lnTo>
                    <a:lnTo>
                      <a:pt x="6439" y="13707"/>
                    </a:lnTo>
                    <a:lnTo>
                      <a:pt x="6827" y="14722"/>
                    </a:lnTo>
                    <a:lnTo>
                      <a:pt x="7196" y="15736"/>
                    </a:lnTo>
                    <a:lnTo>
                      <a:pt x="7546" y="16769"/>
                    </a:lnTo>
                    <a:lnTo>
                      <a:pt x="7897" y="17802"/>
                    </a:lnTo>
                    <a:lnTo>
                      <a:pt x="8229" y="18817"/>
                    </a:lnTo>
                    <a:lnTo>
                      <a:pt x="8542" y="19850"/>
                    </a:lnTo>
                    <a:lnTo>
                      <a:pt x="8856" y="20902"/>
                    </a:lnTo>
                    <a:lnTo>
                      <a:pt x="9151" y="21935"/>
                    </a:lnTo>
                    <a:lnTo>
                      <a:pt x="9446" y="22986"/>
                    </a:lnTo>
                    <a:lnTo>
                      <a:pt x="9723" y="24019"/>
                    </a:lnTo>
                    <a:lnTo>
                      <a:pt x="9981" y="25071"/>
                    </a:lnTo>
                    <a:lnTo>
                      <a:pt x="10239" y="26122"/>
                    </a:lnTo>
                    <a:lnTo>
                      <a:pt x="10479" y="27174"/>
                    </a:lnTo>
                    <a:lnTo>
                      <a:pt x="10719" y="28244"/>
                    </a:lnTo>
                    <a:lnTo>
                      <a:pt x="10940" y="29296"/>
                    </a:lnTo>
                    <a:lnTo>
                      <a:pt x="11143" y="30365"/>
                    </a:lnTo>
                    <a:lnTo>
                      <a:pt x="11346" y="31417"/>
                    </a:lnTo>
                    <a:lnTo>
                      <a:pt x="11531" y="32487"/>
                    </a:lnTo>
                    <a:lnTo>
                      <a:pt x="14907" y="32487"/>
                    </a:lnTo>
                    <a:lnTo>
                      <a:pt x="14261" y="30329"/>
                    </a:lnTo>
                    <a:lnTo>
                      <a:pt x="13597" y="28152"/>
                    </a:lnTo>
                    <a:lnTo>
                      <a:pt x="12914" y="25993"/>
                    </a:lnTo>
                    <a:lnTo>
                      <a:pt x="12213" y="23853"/>
                    </a:lnTo>
                    <a:lnTo>
                      <a:pt x="11475" y="21713"/>
                    </a:lnTo>
                    <a:lnTo>
                      <a:pt x="10701" y="19573"/>
                    </a:lnTo>
                    <a:lnTo>
                      <a:pt x="10295" y="18522"/>
                    </a:lnTo>
                    <a:lnTo>
                      <a:pt x="9889" y="17470"/>
                    </a:lnTo>
                    <a:lnTo>
                      <a:pt x="9465" y="16437"/>
                    </a:lnTo>
                    <a:lnTo>
                      <a:pt x="9040" y="15404"/>
                    </a:lnTo>
                    <a:lnTo>
                      <a:pt x="8579" y="14371"/>
                    </a:lnTo>
                    <a:lnTo>
                      <a:pt x="8118" y="13338"/>
                    </a:lnTo>
                    <a:lnTo>
                      <a:pt x="7657" y="12323"/>
                    </a:lnTo>
                    <a:lnTo>
                      <a:pt x="7159" y="11327"/>
                    </a:lnTo>
                    <a:lnTo>
                      <a:pt x="6661" y="10313"/>
                    </a:lnTo>
                    <a:lnTo>
                      <a:pt x="6144" y="9335"/>
                    </a:lnTo>
                    <a:lnTo>
                      <a:pt x="5609" y="8339"/>
                    </a:lnTo>
                    <a:lnTo>
                      <a:pt x="5074" y="7379"/>
                    </a:lnTo>
                    <a:lnTo>
                      <a:pt x="4502" y="6420"/>
                    </a:lnTo>
                    <a:lnTo>
                      <a:pt x="3912" y="5461"/>
                    </a:lnTo>
                    <a:lnTo>
                      <a:pt x="3321" y="4520"/>
                    </a:lnTo>
                    <a:lnTo>
                      <a:pt x="2694" y="3598"/>
                    </a:lnTo>
                    <a:lnTo>
                      <a:pt x="2049" y="2675"/>
                    </a:lnTo>
                    <a:lnTo>
                      <a:pt x="1384" y="1771"/>
                    </a:lnTo>
                    <a:lnTo>
                      <a:pt x="720" y="886"/>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3"/>
              <p:cNvSpPr/>
              <p:nvPr/>
            </p:nvSpPr>
            <p:spPr>
              <a:xfrm>
                <a:off x="1759025" y="5134200"/>
                <a:ext cx="178050" cy="342675"/>
              </a:xfrm>
              <a:custGeom>
                <a:avLst/>
                <a:gdLst/>
                <a:ahLst/>
                <a:cxnLst/>
                <a:rect l="l" t="t" r="r" b="b"/>
                <a:pathLst>
                  <a:path w="7122" h="13707" extrusionOk="0">
                    <a:moveTo>
                      <a:pt x="1" y="0"/>
                    </a:moveTo>
                    <a:lnTo>
                      <a:pt x="554" y="757"/>
                    </a:lnTo>
                    <a:lnTo>
                      <a:pt x="1071" y="1531"/>
                    </a:lnTo>
                    <a:lnTo>
                      <a:pt x="1551" y="2325"/>
                    </a:lnTo>
                    <a:lnTo>
                      <a:pt x="2030" y="3136"/>
                    </a:lnTo>
                    <a:lnTo>
                      <a:pt x="2454" y="3948"/>
                    </a:lnTo>
                    <a:lnTo>
                      <a:pt x="2860" y="4778"/>
                    </a:lnTo>
                    <a:lnTo>
                      <a:pt x="3248" y="5627"/>
                    </a:lnTo>
                    <a:lnTo>
                      <a:pt x="3598" y="6494"/>
                    </a:lnTo>
                    <a:lnTo>
                      <a:pt x="3912" y="7379"/>
                    </a:lnTo>
                    <a:lnTo>
                      <a:pt x="4207" y="8246"/>
                    </a:lnTo>
                    <a:lnTo>
                      <a:pt x="4465" y="9150"/>
                    </a:lnTo>
                    <a:lnTo>
                      <a:pt x="4705" y="10054"/>
                    </a:lnTo>
                    <a:lnTo>
                      <a:pt x="4908" y="10958"/>
                    </a:lnTo>
                    <a:lnTo>
                      <a:pt x="5074" y="11862"/>
                    </a:lnTo>
                    <a:lnTo>
                      <a:pt x="5222" y="12785"/>
                    </a:lnTo>
                    <a:lnTo>
                      <a:pt x="5332" y="13707"/>
                    </a:lnTo>
                    <a:lnTo>
                      <a:pt x="7122" y="13707"/>
                    </a:lnTo>
                    <a:lnTo>
                      <a:pt x="6900" y="12766"/>
                    </a:lnTo>
                    <a:lnTo>
                      <a:pt x="6661" y="11807"/>
                    </a:lnTo>
                    <a:lnTo>
                      <a:pt x="6384" y="10884"/>
                    </a:lnTo>
                    <a:lnTo>
                      <a:pt x="6070" y="9962"/>
                    </a:lnTo>
                    <a:lnTo>
                      <a:pt x="5720" y="9040"/>
                    </a:lnTo>
                    <a:lnTo>
                      <a:pt x="5332" y="8136"/>
                    </a:lnTo>
                    <a:lnTo>
                      <a:pt x="4926" y="7250"/>
                    </a:lnTo>
                    <a:lnTo>
                      <a:pt x="4502" y="6383"/>
                    </a:lnTo>
                    <a:lnTo>
                      <a:pt x="4041" y="5516"/>
                    </a:lnTo>
                    <a:lnTo>
                      <a:pt x="3543" y="4668"/>
                    </a:lnTo>
                    <a:lnTo>
                      <a:pt x="3008" y="3837"/>
                    </a:lnTo>
                    <a:lnTo>
                      <a:pt x="2473" y="3044"/>
                    </a:lnTo>
                    <a:lnTo>
                      <a:pt x="1883" y="2251"/>
                    </a:lnTo>
                    <a:lnTo>
                      <a:pt x="1292" y="1476"/>
                    </a:lnTo>
                    <a:lnTo>
                      <a:pt x="665" y="738"/>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3"/>
              <p:cNvSpPr/>
              <p:nvPr/>
            </p:nvSpPr>
            <p:spPr>
              <a:xfrm>
                <a:off x="1689850" y="4921125"/>
                <a:ext cx="343150" cy="555750"/>
              </a:xfrm>
              <a:custGeom>
                <a:avLst/>
                <a:gdLst/>
                <a:ahLst/>
                <a:cxnLst/>
                <a:rect l="l" t="t" r="r" b="b"/>
                <a:pathLst>
                  <a:path w="13726" h="22230" extrusionOk="0">
                    <a:moveTo>
                      <a:pt x="1" y="0"/>
                    </a:moveTo>
                    <a:lnTo>
                      <a:pt x="517" y="591"/>
                    </a:lnTo>
                    <a:lnTo>
                      <a:pt x="1034" y="1162"/>
                    </a:lnTo>
                    <a:lnTo>
                      <a:pt x="1513" y="1771"/>
                    </a:lnTo>
                    <a:lnTo>
                      <a:pt x="2012" y="2362"/>
                    </a:lnTo>
                    <a:lnTo>
                      <a:pt x="2473" y="2989"/>
                    </a:lnTo>
                    <a:lnTo>
                      <a:pt x="2934" y="3616"/>
                    </a:lnTo>
                    <a:lnTo>
                      <a:pt x="3377" y="4243"/>
                    </a:lnTo>
                    <a:lnTo>
                      <a:pt x="3819" y="4889"/>
                    </a:lnTo>
                    <a:lnTo>
                      <a:pt x="4225" y="5535"/>
                    </a:lnTo>
                    <a:lnTo>
                      <a:pt x="4631" y="6199"/>
                    </a:lnTo>
                    <a:lnTo>
                      <a:pt x="5037" y="6863"/>
                    </a:lnTo>
                    <a:lnTo>
                      <a:pt x="5406" y="7545"/>
                    </a:lnTo>
                    <a:lnTo>
                      <a:pt x="5775" y="8228"/>
                    </a:lnTo>
                    <a:lnTo>
                      <a:pt x="6125" y="8911"/>
                    </a:lnTo>
                    <a:lnTo>
                      <a:pt x="6476" y="9612"/>
                    </a:lnTo>
                    <a:lnTo>
                      <a:pt x="6790" y="10313"/>
                    </a:lnTo>
                    <a:lnTo>
                      <a:pt x="7103" y="11014"/>
                    </a:lnTo>
                    <a:lnTo>
                      <a:pt x="7398" y="11733"/>
                    </a:lnTo>
                    <a:lnTo>
                      <a:pt x="7675" y="12453"/>
                    </a:lnTo>
                    <a:lnTo>
                      <a:pt x="7952" y="13191"/>
                    </a:lnTo>
                    <a:lnTo>
                      <a:pt x="8210" y="13928"/>
                    </a:lnTo>
                    <a:lnTo>
                      <a:pt x="8450" y="14666"/>
                    </a:lnTo>
                    <a:lnTo>
                      <a:pt x="8671" y="15404"/>
                    </a:lnTo>
                    <a:lnTo>
                      <a:pt x="8874" y="16142"/>
                    </a:lnTo>
                    <a:lnTo>
                      <a:pt x="9077" y="16899"/>
                    </a:lnTo>
                    <a:lnTo>
                      <a:pt x="9243" y="17655"/>
                    </a:lnTo>
                    <a:lnTo>
                      <a:pt x="9409" y="18411"/>
                    </a:lnTo>
                    <a:lnTo>
                      <a:pt x="9557" y="19168"/>
                    </a:lnTo>
                    <a:lnTo>
                      <a:pt x="9686" y="19924"/>
                    </a:lnTo>
                    <a:lnTo>
                      <a:pt x="9815" y="20699"/>
                    </a:lnTo>
                    <a:lnTo>
                      <a:pt x="9907" y="21474"/>
                    </a:lnTo>
                    <a:lnTo>
                      <a:pt x="9999" y="22230"/>
                    </a:lnTo>
                    <a:lnTo>
                      <a:pt x="13726" y="22230"/>
                    </a:lnTo>
                    <a:lnTo>
                      <a:pt x="13339" y="20754"/>
                    </a:lnTo>
                    <a:lnTo>
                      <a:pt x="12914" y="19278"/>
                    </a:lnTo>
                    <a:lnTo>
                      <a:pt x="12471" y="17821"/>
                    </a:lnTo>
                    <a:lnTo>
                      <a:pt x="12010" y="16382"/>
                    </a:lnTo>
                    <a:lnTo>
                      <a:pt x="11752" y="15663"/>
                    </a:lnTo>
                    <a:lnTo>
                      <a:pt x="11494" y="14943"/>
                    </a:lnTo>
                    <a:lnTo>
                      <a:pt x="11217" y="14242"/>
                    </a:lnTo>
                    <a:lnTo>
                      <a:pt x="10922" y="13523"/>
                    </a:lnTo>
                    <a:lnTo>
                      <a:pt x="10627" y="12822"/>
                    </a:lnTo>
                    <a:lnTo>
                      <a:pt x="10313" y="12139"/>
                    </a:lnTo>
                    <a:lnTo>
                      <a:pt x="9981" y="11438"/>
                    </a:lnTo>
                    <a:lnTo>
                      <a:pt x="9649" y="10755"/>
                    </a:lnTo>
                    <a:lnTo>
                      <a:pt x="9225" y="9944"/>
                    </a:lnTo>
                    <a:lnTo>
                      <a:pt x="8763" y="9150"/>
                    </a:lnTo>
                    <a:lnTo>
                      <a:pt x="8302" y="8357"/>
                    </a:lnTo>
                    <a:lnTo>
                      <a:pt x="7804" y="7582"/>
                    </a:lnTo>
                    <a:lnTo>
                      <a:pt x="7288" y="6826"/>
                    </a:lnTo>
                    <a:lnTo>
                      <a:pt x="6734" y="6088"/>
                    </a:lnTo>
                    <a:lnTo>
                      <a:pt x="6162" y="5369"/>
                    </a:lnTo>
                    <a:lnTo>
                      <a:pt x="5572" y="4668"/>
                    </a:lnTo>
                    <a:lnTo>
                      <a:pt x="4963" y="3985"/>
                    </a:lnTo>
                    <a:lnTo>
                      <a:pt x="4318" y="3339"/>
                    </a:lnTo>
                    <a:lnTo>
                      <a:pt x="3672" y="2712"/>
                    </a:lnTo>
                    <a:lnTo>
                      <a:pt x="2971" y="2103"/>
                    </a:lnTo>
                    <a:lnTo>
                      <a:pt x="2270" y="1531"/>
                    </a:lnTo>
                    <a:lnTo>
                      <a:pt x="1532" y="996"/>
                    </a:lnTo>
                    <a:lnTo>
                      <a:pt x="776" y="480"/>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3"/>
              <p:cNvSpPr/>
              <p:nvPr/>
            </p:nvSpPr>
            <p:spPr>
              <a:xfrm>
                <a:off x="1798225" y="4645325"/>
                <a:ext cx="363450" cy="831550"/>
              </a:xfrm>
              <a:custGeom>
                <a:avLst/>
                <a:gdLst/>
                <a:ahLst/>
                <a:cxnLst/>
                <a:rect l="l" t="t" r="r" b="b"/>
                <a:pathLst>
                  <a:path w="14538" h="33262" extrusionOk="0">
                    <a:moveTo>
                      <a:pt x="1" y="0"/>
                    </a:moveTo>
                    <a:lnTo>
                      <a:pt x="610" y="904"/>
                    </a:lnTo>
                    <a:lnTo>
                      <a:pt x="1200" y="1845"/>
                    </a:lnTo>
                    <a:lnTo>
                      <a:pt x="1790" y="2768"/>
                    </a:lnTo>
                    <a:lnTo>
                      <a:pt x="2344" y="3727"/>
                    </a:lnTo>
                    <a:lnTo>
                      <a:pt x="2879" y="4686"/>
                    </a:lnTo>
                    <a:lnTo>
                      <a:pt x="3414" y="5664"/>
                    </a:lnTo>
                    <a:lnTo>
                      <a:pt x="3912" y="6642"/>
                    </a:lnTo>
                    <a:lnTo>
                      <a:pt x="4392" y="7638"/>
                    </a:lnTo>
                    <a:lnTo>
                      <a:pt x="4853" y="8634"/>
                    </a:lnTo>
                    <a:lnTo>
                      <a:pt x="5314" y="9649"/>
                    </a:lnTo>
                    <a:lnTo>
                      <a:pt x="5738" y="10663"/>
                    </a:lnTo>
                    <a:lnTo>
                      <a:pt x="6144" y="11678"/>
                    </a:lnTo>
                    <a:lnTo>
                      <a:pt x="6532" y="12711"/>
                    </a:lnTo>
                    <a:lnTo>
                      <a:pt x="6900" y="13763"/>
                    </a:lnTo>
                    <a:lnTo>
                      <a:pt x="7251" y="14814"/>
                    </a:lnTo>
                    <a:lnTo>
                      <a:pt x="7583" y="15866"/>
                    </a:lnTo>
                    <a:lnTo>
                      <a:pt x="7878" y="16917"/>
                    </a:lnTo>
                    <a:lnTo>
                      <a:pt x="8173" y="17987"/>
                    </a:lnTo>
                    <a:lnTo>
                      <a:pt x="8450" y="19057"/>
                    </a:lnTo>
                    <a:lnTo>
                      <a:pt x="8690" y="20127"/>
                    </a:lnTo>
                    <a:lnTo>
                      <a:pt x="8930" y="21216"/>
                    </a:lnTo>
                    <a:lnTo>
                      <a:pt x="9133" y="22285"/>
                    </a:lnTo>
                    <a:lnTo>
                      <a:pt x="9317" y="23374"/>
                    </a:lnTo>
                    <a:lnTo>
                      <a:pt x="9483" y="24462"/>
                    </a:lnTo>
                    <a:lnTo>
                      <a:pt x="9631" y="25569"/>
                    </a:lnTo>
                    <a:lnTo>
                      <a:pt x="9760" y="26658"/>
                    </a:lnTo>
                    <a:lnTo>
                      <a:pt x="9852" y="27765"/>
                    </a:lnTo>
                    <a:lnTo>
                      <a:pt x="9944" y="28853"/>
                    </a:lnTo>
                    <a:lnTo>
                      <a:pt x="10000" y="29960"/>
                    </a:lnTo>
                    <a:lnTo>
                      <a:pt x="10037" y="31067"/>
                    </a:lnTo>
                    <a:lnTo>
                      <a:pt x="10055" y="32155"/>
                    </a:lnTo>
                    <a:lnTo>
                      <a:pt x="10055" y="33262"/>
                    </a:lnTo>
                    <a:lnTo>
                      <a:pt x="14538" y="33262"/>
                    </a:lnTo>
                    <a:lnTo>
                      <a:pt x="14353" y="31067"/>
                    </a:lnTo>
                    <a:lnTo>
                      <a:pt x="14132" y="28871"/>
                    </a:lnTo>
                    <a:lnTo>
                      <a:pt x="14003" y="27765"/>
                    </a:lnTo>
                    <a:lnTo>
                      <a:pt x="13874" y="26676"/>
                    </a:lnTo>
                    <a:lnTo>
                      <a:pt x="13726" y="25588"/>
                    </a:lnTo>
                    <a:lnTo>
                      <a:pt x="13560" y="24499"/>
                    </a:lnTo>
                    <a:lnTo>
                      <a:pt x="13394" y="23411"/>
                    </a:lnTo>
                    <a:lnTo>
                      <a:pt x="13191" y="22322"/>
                    </a:lnTo>
                    <a:lnTo>
                      <a:pt x="12970" y="21234"/>
                    </a:lnTo>
                    <a:lnTo>
                      <a:pt x="12748" y="20164"/>
                    </a:lnTo>
                    <a:lnTo>
                      <a:pt x="12490" y="19094"/>
                    </a:lnTo>
                    <a:lnTo>
                      <a:pt x="12213" y="18024"/>
                    </a:lnTo>
                    <a:lnTo>
                      <a:pt x="11918" y="16972"/>
                    </a:lnTo>
                    <a:lnTo>
                      <a:pt x="11586" y="15921"/>
                    </a:lnTo>
                    <a:lnTo>
                      <a:pt x="11180" y="14740"/>
                    </a:lnTo>
                    <a:lnTo>
                      <a:pt x="10719" y="13541"/>
                    </a:lnTo>
                    <a:lnTo>
                      <a:pt x="10240" y="12379"/>
                    </a:lnTo>
                    <a:lnTo>
                      <a:pt x="9963" y="11807"/>
                    </a:lnTo>
                    <a:lnTo>
                      <a:pt x="9705" y="11235"/>
                    </a:lnTo>
                    <a:lnTo>
                      <a:pt x="9409" y="10663"/>
                    </a:lnTo>
                    <a:lnTo>
                      <a:pt x="9133" y="10110"/>
                    </a:lnTo>
                    <a:lnTo>
                      <a:pt x="8819" y="9556"/>
                    </a:lnTo>
                    <a:lnTo>
                      <a:pt x="8505" y="9003"/>
                    </a:lnTo>
                    <a:lnTo>
                      <a:pt x="8192" y="8468"/>
                    </a:lnTo>
                    <a:lnTo>
                      <a:pt x="7860" y="7933"/>
                    </a:lnTo>
                    <a:lnTo>
                      <a:pt x="7509" y="7398"/>
                    </a:lnTo>
                    <a:lnTo>
                      <a:pt x="7159" y="6881"/>
                    </a:lnTo>
                    <a:lnTo>
                      <a:pt x="6790" y="6365"/>
                    </a:lnTo>
                    <a:lnTo>
                      <a:pt x="6421" y="5867"/>
                    </a:lnTo>
                    <a:lnTo>
                      <a:pt x="6033" y="5369"/>
                    </a:lnTo>
                    <a:lnTo>
                      <a:pt x="5628" y="4889"/>
                    </a:lnTo>
                    <a:lnTo>
                      <a:pt x="5222" y="4409"/>
                    </a:lnTo>
                    <a:lnTo>
                      <a:pt x="4797" y="3948"/>
                    </a:lnTo>
                    <a:lnTo>
                      <a:pt x="4373" y="3506"/>
                    </a:lnTo>
                    <a:lnTo>
                      <a:pt x="3930" y="3063"/>
                    </a:lnTo>
                    <a:lnTo>
                      <a:pt x="3469" y="2638"/>
                    </a:lnTo>
                    <a:lnTo>
                      <a:pt x="3008" y="2214"/>
                    </a:lnTo>
                    <a:lnTo>
                      <a:pt x="2528" y="1808"/>
                    </a:lnTo>
                    <a:lnTo>
                      <a:pt x="2049" y="1421"/>
                    </a:lnTo>
                    <a:lnTo>
                      <a:pt x="1551" y="1033"/>
                    </a:lnTo>
                    <a:lnTo>
                      <a:pt x="1052" y="683"/>
                    </a:lnTo>
                    <a:lnTo>
                      <a:pt x="518" y="332"/>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3"/>
              <p:cNvSpPr/>
              <p:nvPr/>
            </p:nvSpPr>
            <p:spPr>
              <a:xfrm>
                <a:off x="2163500" y="4830725"/>
                <a:ext cx="129175" cy="646150"/>
              </a:xfrm>
              <a:custGeom>
                <a:avLst/>
                <a:gdLst/>
                <a:ahLst/>
                <a:cxnLst/>
                <a:rect l="l" t="t" r="r" b="b"/>
                <a:pathLst>
                  <a:path w="5167" h="25846" extrusionOk="0">
                    <a:moveTo>
                      <a:pt x="5166" y="0"/>
                    </a:moveTo>
                    <a:lnTo>
                      <a:pt x="4834" y="757"/>
                    </a:lnTo>
                    <a:lnTo>
                      <a:pt x="4520" y="1495"/>
                    </a:lnTo>
                    <a:lnTo>
                      <a:pt x="4207" y="2251"/>
                    </a:lnTo>
                    <a:lnTo>
                      <a:pt x="3930" y="3026"/>
                    </a:lnTo>
                    <a:lnTo>
                      <a:pt x="3672" y="3782"/>
                    </a:lnTo>
                    <a:lnTo>
                      <a:pt x="3432" y="4557"/>
                    </a:lnTo>
                    <a:lnTo>
                      <a:pt x="3211" y="5350"/>
                    </a:lnTo>
                    <a:lnTo>
                      <a:pt x="3008" y="6125"/>
                    </a:lnTo>
                    <a:lnTo>
                      <a:pt x="2823" y="6918"/>
                    </a:lnTo>
                    <a:lnTo>
                      <a:pt x="2657" y="7712"/>
                    </a:lnTo>
                    <a:lnTo>
                      <a:pt x="2491" y="8505"/>
                    </a:lnTo>
                    <a:lnTo>
                      <a:pt x="2362" y="9317"/>
                    </a:lnTo>
                    <a:lnTo>
                      <a:pt x="2233" y="10110"/>
                    </a:lnTo>
                    <a:lnTo>
                      <a:pt x="2122" y="10922"/>
                    </a:lnTo>
                    <a:lnTo>
                      <a:pt x="2030" y="11733"/>
                    </a:lnTo>
                    <a:lnTo>
                      <a:pt x="1938" y="12545"/>
                    </a:lnTo>
                    <a:lnTo>
                      <a:pt x="1864" y="13375"/>
                    </a:lnTo>
                    <a:lnTo>
                      <a:pt x="1809" y="14187"/>
                    </a:lnTo>
                    <a:lnTo>
                      <a:pt x="1698" y="15829"/>
                    </a:lnTo>
                    <a:lnTo>
                      <a:pt x="1643" y="17489"/>
                    </a:lnTo>
                    <a:lnTo>
                      <a:pt x="1606" y="19149"/>
                    </a:lnTo>
                    <a:lnTo>
                      <a:pt x="1606" y="20791"/>
                    </a:lnTo>
                    <a:lnTo>
                      <a:pt x="1606" y="22452"/>
                    </a:lnTo>
                    <a:lnTo>
                      <a:pt x="1661" y="25735"/>
                    </a:lnTo>
                    <a:lnTo>
                      <a:pt x="1" y="9575"/>
                    </a:lnTo>
                    <a:lnTo>
                      <a:pt x="111" y="25846"/>
                    </a:lnTo>
                    <a:lnTo>
                      <a:pt x="3506" y="25846"/>
                    </a:lnTo>
                    <a:lnTo>
                      <a:pt x="3487" y="24223"/>
                    </a:lnTo>
                    <a:lnTo>
                      <a:pt x="3506" y="22581"/>
                    </a:lnTo>
                    <a:lnTo>
                      <a:pt x="3506" y="20920"/>
                    </a:lnTo>
                    <a:lnTo>
                      <a:pt x="3543" y="19279"/>
                    </a:lnTo>
                    <a:lnTo>
                      <a:pt x="3598" y="17618"/>
                    </a:lnTo>
                    <a:lnTo>
                      <a:pt x="3653" y="15958"/>
                    </a:lnTo>
                    <a:lnTo>
                      <a:pt x="3727" y="14298"/>
                    </a:lnTo>
                    <a:lnTo>
                      <a:pt x="3819" y="12656"/>
                    </a:lnTo>
                    <a:lnTo>
                      <a:pt x="3930" y="11014"/>
                    </a:lnTo>
                    <a:lnTo>
                      <a:pt x="4059" y="9390"/>
                    </a:lnTo>
                    <a:lnTo>
                      <a:pt x="4207" y="7767"/>
                    </a:lnTo>
                    <a:lnTo>
                      <a:pt x="4373" y="6181"/>
                    </a:lnTo>
                    <a:lnTo>
                      <a:pt x="4539" y="4594"/>
                    </a:lnTo>
                    <a:lnTo>
                      <a:pt x="4742" y="3044"/>
                    </a:lnTo>
                    <a:lnTo>
                      <a:pt x="4945" y="1513"/>
                    </a:lnTo>
                    <a:lnTo>
                      <a:pt x="516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3"/>
              <p:cNvSpPr/>
              <p:nvPr/>
            </p:nvSpPr>
            <p:spPr>
              <a:xfrm>
                <a:off x="5375725" y="4808125"/>
                <a:ext cx="176225" cy="668750"/>
              </a:xfrm>
              <a:custGeom>
                <a:avLst/>
                <a:gdLst/>
                <a:ahLst/>
                <a:cxnLst/>
                <a:rect l="l" t="t" r="r" b="b"/>
                <a:pathLst>
                  <a:path w="7049" h="26750" extrusionOk="0">
                    <a:moveTo>
                      <a:pt x="1" y="1"/>
                    </a:moveTo>
                    <a:lnTo>
                      <a:pt x="278" y="738"/>
                    </a:lnTo>
                    <a:lnTo>
                      <a:pt x="573" y="1476"/>
                    </a:lnTo>
                    <a:lnTo>
                      <a:pt x="831" y="2214"/>
                    </a:lnTo>
                    <a:lnTo>
                      <a:pt x="1089" y="2989"/>
                    </a:lnTo>
                    <a:lnTo>
                      <a:pt x="1329" y="3764"/>
                    </a:lnTo>
                    <a:lnTo>
                      <a:pt x="1551" y="4539"/>
                    </a:lnTo>
                    <a:lnTo>
                      <a:pt x="1772" y="5332"/>
                    </a:lnTo>
                    <a:lnTo>
                      <a:pt x="1975" y="6144"/>
                    </a:lnTo>
                    <a:lnTo>
                      <a:pt x="2159" y="6955"/>
                    </a:lnTo>
                    <a:lnTo>
                      <a:pt x="2344" y="7786"/>
                    </a:lnTo>
                    <a:lnTo>
                      <a:pt x="2510" y="8616"/>
                    </a:lnTo>
                    <a:lnTo>
                      <a:pt x="2657" y="9446"/>
                    </a:lnTo>
                    <a:lnTo>
                      <a:pt x="2787" y="10294"/>
                    </a:lnTo>
                    <a:lnTo>
                      <a:pt x="2916" y="11143"/>
                    </a:lnTo>
                    <a:lnTo>
                      <a:pt x="3026" y="11992"/>
                    </a:lnTo>
                    <a:lnTo>
                      <a:pt x="3137" y="12859"/>
                    </a:lnTo>
                    <a:lnTo>
                      <a:pt x="3211" y="13726"/>
                    </a:lnTo>
                    <a:lnTo>
                      <a:pt x="3303" y="14593"/>
                    </a:lnTo>
                    <a:lnTo>
                      <a:pt x="3358" y="15460"/>
                    </a:lnTo>
                    <a:lnTo>
                      <a:pt x="3414" y="16327"/>
                    </a:lnTo>
                    <a:lnTo>
                      <a:pt x="3451" y="17212"/>
                    </a:lnTo>
                    <a:lnTo>
                      <a:pt x="3469" y="18079"/>
                    </a:lnTo>
                    <a:lnTo>
                      <a:pt x="3488" y="18965"/>
                    </a:lnTo>
                    <a:lnTo>
                      <a:pt x="3469" y="19832"/>
                    </a:lnTo>
                    <a:lnTo>
                      <a:pt x="3469" y="20718"/>
                    </a:lnTo>
                    <a:lnTo>
                      <a:pt x="3432" y="21585"/>
                    </a:lnTo>
                    <a:lnTo>
                      <a:pt x="3395" y="22452"/>
                    </a:lnTo>
                    <a:lnTo>
                      <a:pt x="3340" y="23319"/>
                    </a:lnTo>
                    <a:lnTo>
                      <a:pt x="3285" y="24186"/>
                    </a:lnTo>
                    <a:lnTo>
                      <a:pt x="3211" y="25053"/>
                    </a:lnTo>
                    <a:lnTo>
                      <a:pt x="3119" y="25901"/>
                    </a:lnTo>
                    <a:lnTo>
                      <a:pt x="3008" y="26750"/>
                    </a:lnTo>
                    <a:lnTo>
                      <a:pt x="7048" y="26750"/>
                    </a:lnTo>
                    <a:lnTo>
                      <a:pt x="7030" y="25403"/>
                    </a:lnTo>
                    <a:lnTo>
                      <a:pt x="6974" y="24075"/>
                    </a:lnTo>
                    <a:lnTo>
                      <a:pt x="6919" y="22728"/>
                    </a:lnTo>
                    <a:lnTo>
                      <a:pt x="6845" y="21400"/>
                    </a:lnTo>
                    <a:lnTo>
                      <a:pt x="6734" y="20053"/>
                    </a:lnTo>
                    <a:lnTo>
                      <a:pt x="6605" y="18725"/>
                    </a:lnTo>
                    <a:lnTo>
                      <a:pt x="6458" y="17397"/>
                    </a:lnTo>
                    <a:lnTo>
                      <a:pt x="6255" y="16069"/>
                    </a:lnTo>
                    <a:lnTo>
                      <a:pt x="6089" y="14980"/>
                    </a:lnTo>
                    <a:lnTo>
                      <a:pt x="5886" y="13910"/>
                    </a:lnTo>
                    <a:lnTo>
                      <a:pt x="5646" y="12840"/>
                    </a:lnTo>
                    <a:lnTo>
                      <a:pt x="5406" y="11789"/>
                    </a:lnTo>
                    <a:lnTo>
                      <a:pt x="5111" y="10737"/>
                    </a:lnTo>
                    <a:lnTo>
                      <a:pt x="4816" y="9686"/>
                    </a:lnTo>
                    <a:lnTo>
                      <a:pt x="4465" y="8653"/>
                    </a:lnTo>
                    <a:lnTo>
                      <a:pt x="4096" y="7620"/>
                    </a:lnTo>
                    <a:lnTo>
                      <a:pt x="3709" y="6605"/>
                    </a:lnTo>
                    <a:lnTo>
                      <a:pt x="3285" y="5609"/>
                    </a:lnTo>
                    <a:lnTo>
                      <a:pt x="2823" y="4631"/>
                    </a:lnTo>
                    <a:lnTo>
                      <a:pt x="2325" y="3672"/>
                    </a:lnTo>
                    <a:lnTo>
                      <a:pt x="1790" y="2712"/>
                    </a:lnTo>
                    <a:lnTo>
                      <a:pt x="1237" y="1790"/>
                    </a:lnTo>
                    <a:lnTo>
                      <a:pt x="628" y="886"/>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3"/>
              <p:cNvSpPr/>
              <p:nvPr/>
            </p:nvSpPr>
            <p:spPr>
              <a:xfrm>
                <a:off x="5578675" y="5041950"/>
                <a:ext cx="70575" cy="434925"/>
              </a:xfrm>
              <a:custGeom>
                <a:avLst/>
                <a:gdLst/>
                <a:ahLst/>
                <a:cxnLst/>
                <a:rect l="l" t="t" r="r" b="b"/>
                <a:pathLst>
                  <a:path w="2823" h="17397" extrusionOk="0">
                    <a:moveTo>
                      <a:pt x="2823" y="1"/>
                    </a:moveTo>
                    <a:lnTo>
                      <a:pt x="0" y="17397"/>
                    </a:lnTo>
                    <a:lnTo>
                      <a:pt x="1254" y="17397"/>
                    </a:lnTo>
                    <a:lnTo>
                      <a:pt x="1365" y="15220"/>
                    </a:lnTo>
                    <a:lnTo>
                      <a:pt x="1513" y="13043"/>
                    </a:lnTo>
                    <a:lnTo>
                      <a:pt x="1679" y="10866"/>
                    </a:lnTo>
                    <a:lnTo>
                      <a:pt x="1863" y="8690"/>
                    </a:lnTo>
                    <a:lnTo>
                      <a:pt x="2066" y="6513"/>
                    </a:lnTo>
                    <a:lnTo>
                      <a:pt x="2306" y="4336"/>
                    </a:lnTo>
                    <a:lnTo>
                      <a:pt x="2546" y="2159"/>
                    </a:lnTo>
                    <a:lnTo>
                      <a:pt x="282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3"/>
              <p:cNvSpPr/>
              <p:nvPr/>
            </p:nvSpPr>
            <p:spPr>
              <a:xfrm>
                <a:off x="5629850" y="5081625"/>
                <a:ext cx="185425" cy="395250"/>
              </a:xfrm>
              <a:custGeom>
                <a:avLst/>
                <a:gdLst/>
                <a:ahLst/>
                <a:cxnLst/>
                <a:rect l="l" t="t" r="r" b="b"/>
                <a:pathLst>
                  <a:path w="7417" h="15810" extrusionOk="0">
                    <a:moveTo>
                      <a:pt x="7417" y="0"/>
                    </a:moveTo>
                    <a:lnTo>
                      <a:pt x="6974" y="590"/>
                    </a:lnTo>
                    <a:lnTo>
                      <a:pt x="6365" y="1439"/>
                    </a:lnTo>
                    <a:lnTo>
                      <a:pt x="5775" y="2325"/>
                    </a:lnTo>
                    <a:lnTo>
                      <a:pt x="5221" y="3210"/>
                    </a:lnTo>
                    <a:lnTo>
                      <a:pt x="4686" y="4114"/>
                    </a:lnTo>
                    <a:lnTo>
                      <a:pt x="4152" y="5036"/>
                    </a:lnTo>
                    <a:lnTo>
                      <a:pt x="3672" y="5959"/>
                    </a:lnTo>
                    <a:lnTo>
                      <a:pt x="3192" y="6900"/>
                    </a:lnTo>
                    <a:lnTo>
                      <a:pt x="2749" y="7859"/>
                    </a:lnTo>
                    <a:lnTo>
                      <a:pt x="2307" y="8818"/>
                    </a:lnTo>
                    <a:lnTo>
                      <a:pt x="1919" y="9796"/>
                    </a:lnTo>
                    <a:lnTo>
                      <a:pt x="1532" y="10774"/>
                    </a:lnTo>
                    <a:lnTo>
                      <a:pt x="1181" y="11770"/>
                    </a:lnTo>
                    <a:lnTo>
                      <a:pt x="849" y="12766"/>
                    </a:lnTo>
                    <a:lnTo>
                      <a:pt x="536" y="13781"/>
                    </a:lnTo>
                    <a:lnTo>
                      <a:pt x="259" y="14795"/>
                    </a:lnTo>
                    <a:lnTo>
                      <a:pt x="1" y="15810"/>
                    </a:lnTo>
                    <a:lnTo>
                      <a:pt x="3063" y="15810"/>
                    </a:lnTo>
                    <a:lnTo>
                      <a:pt x="3211" y="14869"/>
                    </a:lnTo>
                    <a:lnTo>
                      <a:pt x="3358" y="13928"/>
                    </a:lnTo>
                    <a:lnTo>
                      <a:pt x="3524" y="12987"/>
                    </a:lnTo>
                    <a:lnTo>
                      <a:pt x="3709" y="12047"/>
                    </a:lnTo>
                    <a:lnTo>
                      <a:pt x="3912" y="11106"/>
                    </a:lnTo>
                    <a:lnTo>
                      <a:pt x="4115" y="10165"/>
                    </a:lnTo>
                    <a:lnTo>
                      <a:pt x="4336" y="9243"/>
                    </a:lnTo>
                    <a:lnTo>
                      <a:pt x="4576" y="8320"/>
                    </a:lnTo>
                    <a:lnTo>
                      <a:pt x="4834" y="7398"/>
                    </a:lnTo>
                    <a:lnTo>
                      <a:pt x="5092" y="6475"/>
                    </a:lnTo>
                    <a:lnTo>
                      <a:pt x="5369" y="5553"/>
                    </a:lnTo>
                    <a:lnTo>
                      <a:pt x="5664" y="4649"/>
                    </a:lnTo>
                    <a:lnTo>
                      <a:pt x="5978" y="3745"/>
                    </a:lnTo>
                    <a:lnTo>
                      <a:pt x="6291" y="2841"/>
                    </a:lnTo>
                    <a:lnTo>
                      <a:pt x="6624" y="1956"/>
                    </a:lnTo>
                    <a:lnTo>
                      <a:pt x="6974" y="1052"/>
                    </a:lnTo>
                    <a:lnTo>
                      <a:pt x="741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0" name="Google Shape;120;p3"/>
            <p:cNvGrpSpPr/>
            <p:nvPr/>
          </p:nvGrpSpPr>
          <p:grpSpPr>
            <a:xfrm>
              <a:off x="4591625" y="4327950"/>
              <a:ext cx="4552475" cy="860150"/>
              <a:chOff x="1262800" y="4616725"/>
              <a:chExt cx="4552475" cy="860150"/>
            </a:xfrm>
          </p:grpSpPr>
          <p:sp>
            <p:nvSpPr>
              <p:cNvPr id="121" name="Google Shape;121;p3"/>
              <p:cNvSpPr/>
              <p:nvPr/>
            </p:nvSpPr>
            <p:spPr>
              <a:xfrm>
                <a:off x="1413150" y="5126825"/>
                <a:ext cx="65050" cy="350050"/>
              </a:xfrm>
              <a:custGeom>
                <a:avLst/>
                <a:gdLst/>
                <a:ahLst/>
                <a:cxnLst/>
                <a:rect l="l" t="t" r="r" b="b"/>
                <a:pathLst>
                  <a:path w="2602" h="14002" extrusionOk="0">
                    <a:moveTo>
                      <a:pt x="2601" y="0"/>
                    </a:moveTo>
                    <a:lnTo>
                      <a:pt x="2343" y="849"/>
                    </a:lnTo>
                    <a:lnTo>
                      <a:pt x="2085" y="1697"/>
                    </a:lnTo>
                    <a:lnTo>
                      <a:pt x="1845" y="2546"/>
                    </a:lnTo>
                    <a:lnTo>
                      <a:pt x="1623" y="3413"/>
                    </a:lnTo>
                    <a:lnTo>
                      <a:pt x="1402" y="4280"/>
                    </a:lnTo>
                    <a:lnTo>
                      <a:pt x="1199" y="5147"/>
                    </a:lnTo>
                    <a:lnTo>
                      <a:pt x="1015" y="6014"/>
                    </a:lnTo>
                    <a:lnTo>
                      <a:pt x="849" y="6900"/>
                    </a:lnTo>
                    <a:lnTo>
                      <a:pt x="701" y="7785"/>
                    </a:lnTo>
                    <a:lnTo>
                      <a:pt x="553" y="8671"/>
                    </a:lnTo>
                    <a:lnTo>
                      <a:pt x="424" y="9556"/>
                    </a:lnTo>
                    <a:lnTo>
                      <a:pt x="314" y="10442"/>
                    </a:lnTo>
                    <a:lnTo>
                      <a:pt x="221" y="11327"/>
                    </a:lnTo>
                    <a:lnTo>
                      <a:pt x="129" y="12213"/>
                    </a:lnTo>
                    <a:lnTo>
                      <a:pt x="55" y="13117"/>
                    </a:lnTo>
                    <a:lnTo>
                      <a:pt x="0" y="14002"/>
                    </a:lnTo>
                    <a:lnTo>
                      <a:pt x="701" y="14002"/>
                    </a:lnTo>
                    <a:lnTo>
                      <a:pt x="701" y="13117"/>
                    </a:lnTo>
                    <a:lnTo>
                      <a:pt x="719" y="12231"/>
                    </a:lnTo>
                    <a:lnTo>
                      <a:pt x="756" y="11346"/>
                    </a:lnTo>
                    <a:lnTo>
                      <a:pt x="793" y="10460"/>
                    </a:lnTo>
                    <a:lnTo>
                      <a:pt x="867" y="9575"/>
                    </a:lnTo>
                    <a:lnTo>
                      <a:pt x="941" y="8689"/>
                    </a:lnTo>
                    <a:lnTo>
                      <a:pt x="1033" y="7804"/>
                    </a:lnTo>
                    <a:lnTo>
                      <a:pt x="1144" y="6936"/>
                    </a:lnTo>
                    <a:lnTo>
                      <a:pt x="1273" y="6051"/>
                    </a:lnTo>
                    <a:lnTo>
                      <a:pt x="1420" y="5184"/>
                    </a:lnTo>
                    <a:lnTo>
                      <a:pt x="1568" y="4317"/>
                    </a:lnTo>
                    <a:lnTo>
                      <a:pt x="1753" y="3431"/>
                    </a:lnTo>
                    <a:lnTo>
                      <a:pt x="1937" y="2564"/>
                    </a:lnTo>
                    <a:lnTo>
                      <a:pt x="2140" y="1716"/>
                    </a:lnTo>
                    <a:lnTo>
                      <a:pt x="2361" y="849"/>
                    </a:lnTo>
                    <a:lnTo>
                      <a:pt x="26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3"/>
              <p:cNvSpPr/>
              <p:nvPr/>
            </p:nvSpPr>
            <p:spPr>
              <a:xfrm>
                <a:off x="1504450" y="5271625"/>
                <a:ext cx="59050" cy="205250"/>
              </a:xfrm>
              <a:custGeom>
                <a:avLst/>
                <a:gdLst/>
                <a:ahLst/>
                <a:cxnLst/>
                <a:rect l="l" t="t" r="r" b="b"/>
                <a:pathLst>
                  <a:path w="2362" h="8210" extrusionOk="0">
                    <a:moveTo>
                      <a:pt x="2362" y="1"/>
                    </a:moveTo>
                    <a:lnTo>
                      <a:pt x="1200" y="4096"/>
                    </a:lnTo>
                    <a:lnTo>
                      <a:pt x="1" y="8210"/>
                    </a:lnTo>
                    <a:lnTo>
                      <a:pt x="1384" y="8210"/>
                    </a:lnTo>
                    <a:lnTo>
                      <a:pt x="1716" y="6088"/>
                    </a:lnTo>
                    <a:lnTo>
                      <a:pt x="1845" y="5037"/>
                    </a:lnTo>
                    <a:lnTo>
                      <a:pt x="1975" y="4004"/>
                    </a:lnTo>
                    <a:lnTo>
                      <a:pt x="2104" y="2971"/>
                    </a:lnTo>
                    <a:lnTo>
                      <a:pt x="2196" y="1956"/>
                    </a:lnTo>
                    <a:lnTo>
                      <a:pt x="2288" y="978"/>
                    </a:lnTo>
                    <a:lnTo>
                      <a:pt x="236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3"/>
              <p:cNvSpPr/>
              <p:nvPr/>
            </p:nvSpPr>
            <p:spPr>
              <a:xfrm>
                <a:off x="3274975" y="4808125"/>
                <a:ext cx="176225" cy="668750"/>
              </a:xfrm>
              <a:custGeom>
                <a:avLst/>
                <a:gdLst/>
                <a:ahLst/>
                <a:cxnLst/>
                <a:rect l="l" t="t" r="r" b="b"/>
                <a:pathLst>
                  <a:path w="7049" h="26750" extrusionOk="0">
                    <a:moveTo>
                      <a:pt x="1" y="1"/>
                    </a:moveTo>
                    <a:lnTo>
                      <a:pt x="278" y="738"/>
                    </a:lnTo>
                    <a:lnTo>
                      <a:pt x="554" y="1476"/>
                    </a:lnTo>
                    <a:lnTo>
                      <a:pt x="831" y="2214"/>
                    </a:lnTo>
                    <a:lnTo>
                      <a:pt x="1089" y="2989"/>
                    </a:lnTo>
                    <a:lnTo>
                      <a:pt x="1329" y="3764"/>
                    </a:lnTo>
                    <a:lnTo>
                      <a:pt x="1551" y="4539"/>
                    </a:lnTo>
                    <a:lnTo>
                      <a:pt x="1772" y="5332"/>
                    </a:lnTo>
                    <a:lnTo>
                      <a:pt x="1975" y="6144"/>
                    </a:lnTo>
                    <a:lnTo>
                      <a:pt x="2159" y="6955"/>
                    </a:lnTo>
                    <a:lnTo>
                      <a:pt x="2344" y="7786"/>
                    </a:lnTo>
                    <a:lnTo>
                      <a:pt x="2510" y="8616"/>
                    </a:lnTo>
                    <a:lnTo>
                      <a:pt x="2657" y="9446"/>
                    </a:lnTo>
                    <a:lnTo>
                      <a:pt x="2787" y="10294"/>
                    </a:lnTo>
                    <a:lnTo>
                      <a:pt x="2916" y="11143"/>
                    </a:lnTo>
                    <a:lnTo>
                      <a:pt x="3026" y="11992"/>
                    </a:lnTo>
                    <a:lnTo>
                      <a:pt x="3137" y="12859"/>
                    </a:lnTo>
                    <a:lnTo>
                      <a:pt x="3211" y="13726"/>
                    </a:lnTo>
                    <a:lnTo>
                      <a:pt x="3285" y="14593"/>
                    </a:lnTo>
                    <a:lnTo>
                      <a:pt x="3359" y="15460"/>
                    </a:lnTo>
                    <a:lnTo>
                      <a:pt x="3414" y="16327"/>
                    </a:lnTo>
                    <a:lnTo>
                      <a:pt x="3451" y="17212"/>
                    </a:lnTo>
                    <a:lnTo>
                      <a:pt x="3469" y="18079"/>
                    </a:lnTo>
                    <a:lnTo>
                      <a:pt x="3488" y="18965"/>
                    </a:lnTo>
                    <a:lnTo>
                      <a:pt x="3469" y="19832"/>
                    </a:lnTo>
                    <a:lnTo>
                      <a:pt x="3469" y="20718"/>
                    </a:lnTo>
                    <a:lnTo>
                      <a:pt x="3432" y="21585"/>
                    </a:lnTo>
                    <a:lnTo>
                      <a:pt x="3395" y="22452"/>
                    </a:lnTo>
                    <a:lnTo>
                      <a:pt x="3340" y="23319"/>
                    </a:lnTo>
                    <a:lnTo>
                      <a:pt x="3285" y="24186"/>
                    </a:lnTo>
                    <a:lnTo>
                      <a:pt x="3211" y="25053"/>
                    </a:lnTo>
                    <a:lnTo>
                      <a:pt x="3119" y="25901"/>
                    </a:lnTo>
                    <a:lnTo>
                      <a:pt x="3008" y="26750"/>
                    </a:lnTo>
                    <a:lnTo>
                      <a:pt x="7048" y="26750"/>
                    </a:lnTo>
                    <a:lnTo>
                      <a:pt x="7011" y="25422"/>
                    </a:lnTo>
                    <a:lnTo>
                      <a:pt x="6974" y="24075"/>
                    </a:lnTo>
                    <a:lnTo>
                      <a:pt x="6919" y="22728"/>
                    </a:lnTo>
                    <a:lnTo>
                      <a:pt x="6845" y="21400"/>
                    </a:lnTo>
                    <a:lnTo>
                      <a:pt x="6734" y="20053"/>
                    </a:lnTo>
                    <a:lnTo>
                      <a:pt x="6605" y="18725"/>
                    </a:lnTo>
                    <a:lnTo>
                      <a:pt x="6439" y="17397"/>
                    </a:lnTo>
                    <a:lnTo>
                      <a:pt x="6255" y="16069"/>
                    </a:lnTo>
                    <a:lnTo>
                      <a:pt x="6089" y="14980"/>
                    </a:lnTo>
                    <a:lnTo>
                      <a:pt x="5886" y="13910"/>
                    </a:lnTo>
                    <a:lnTo>
                      <a:pt x="5646" y="12840"/>
                    </a:lnTo>
                    <a:lnTo>
                      <a:pt x="5388" y="11789"/>
                    </a:lnTo>
                    <a:lnTo>
                      <a:pt x="5111" y="10737"/>
                    </a:lnTo>
                    <a:lnTo>
                      <a:pt x="4816" y="9686"/>
                    </a:lnTo>
                    <a:lnTo>
                      <a:pt x="4465" y="8653"/>
                    </a:lnTo>
                    <a:lnTo>
                      <a:pt x="4096" y="7620"/>
                    </a:lnTo>
                    <a:lnTo>
                      <a:pt x="3709" y="6605"/>
                    </a:lnTo>
                    <a:lnTo>
                      <a:pt x="3266" y="5609"/>
                    </a:lnTo>
                    <a:lnTo>
                      <a:pt x="2805" y="4631"/>
                    </a:lnTo>
                    <a:lnTo>
                      <a:pt x="2325" y="3672"/>
                    </a:lnTo>
                    <a:lnTo>
                      <a:pt x="1790" y="2712"/>
                    </a:lnTo>
                    <a:lnTo>
                      <a:pt x="1219" y="1790"/>
                    </a:lnTo>
                    <a:lnTo>
                      <a:pt x="628" y="886"/>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3"/>
              <p:cNvSpPr/>
              <p:nvPr/>
            </p:nvSpPr>
            <p:spPr>
              <a:xfrm>
                <a:off x="3477925" y="5041950"/>
                <a:ext cx="70575" cy="434925"/>
              </a:xfrm>
              <a:custGeom>
                <a:avLst/>
                <a:gdLst/>
                <a:ahLst/>
                <a:cxnLst/>
                <a:rect l="l" t="t" r="r" b="b"/>
                <a:pathLst>
                  <a:path w="2823" h="17397" extrusionOk="0">
                    <a:moveTo>
                      <a:pt x="2823" y="1"/>
                    </a:moveTo>
                    <a:lnTo>
                      <a:pt x="0" y="17397"/>
                    </a:lnTo>
                    <a:lnTo>
                      <a:pt x="1255" y="17397"/>
                    </a:lnTo>
                    <a:lnTo>
                      <a:pt x="1365" y="15220"/>
                    </a:lnTo>
                    <a:lnTo>
                      <a:pt x="1513" y="13043"/>
                    </a:lnTo>
                    <a:lnTo>
                      <a:pt x="1679" y="10866"/>
                    </a:lnTo>
                    <a:lnTo>
                      <a:pt x="1863" y="8690"/>
                    </a:lnTo>
                    <a:lnTo>
                      <a:pt x="2066" y="6513"/>
                    </a:lnTo>
                    <a:lnTo>
                      <a:pt x="2306" y="4336"/>
                    </a:lnTo>
                    <a:lnTo>
                      <a:pt x="2546" y="2159"/>
                    </a:lnTo>
                    <a:lnTo>
                      <a:pt x="282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3"/>
              <p:cNvSpPr/>
              <p:nvPr/>
            </p:nvSpPr>
            <p:spPr>
              <a:xfrm>
                <a:off x="3529100" y="5081625"/>
                <a:ext cx="184975" cy="395250"/>
              </a:xfrm>
              <a:custGeom>
                <a:avLst/>
                <a:gdLst/>
                <a:ahLst/>
                <a:cxnLst/>
                <a:rect l="l" t="t" r="r" b="b"/>
                <a:pathLst>
                  <a:path w="7399" h="15810" extrusionOk="0">
                    <a:moveTo>
                      <a:pt x="7398" y="0"/>
                    </a:moveTo>
                    <a:lnTo>
                      <a:pt x="6753" y="886"/>
                    </a:lnTo>
                    <a:lnTo>
                      <a:pt x="6144" y="1790"/>
                    </a:lnTo>
                    <a:lnTo>
                      <a:pt x="5535" y="2712"/>
                    </a:lnTo>
                    <a:lnTo>
                      <a:pt x="4963" y="3653"/>
                    </a:lnTo>
                    <a:lnTo>
                      <a:pt x="4410" y="4594"/>
                    </a:lnTo>
                    <a:lnTo>
                      <a:pt x="3875" y="5553"/>
                    </a:lnTo>
                    <a:lnTo>
                      <a:pt x="3377" y="6531"/>
                    </a:lnTo>
                    <a:lnTo>
                      <a:pt x="2897" y="7527"/>
                    </a:lnTo>
                    <a:lnTo>
                      <a:pt x="2436" y="8523"/>
                    </a:lnTo>
                    <a:lnTo>
                      <a:pt x="2012" y="9538"/>
                    </a:lnTo>
                    <a:lnTo>
                      <a:pt x="1606" y="10571"/>
                    </a:lnTo>
                    <a:lnTo>
                      <a:pt x="1237" y="11604"/>
                    </a:lnTo>
                    <a:lnTo>
                      <a:pt x="886" y="12637"/>
                    </a:lnTo>
                    <a:lnTo>
                      <a:pt x="554" y="13688"/>
                    </a:lnTo>
                    <a:lnTo>
                      <a:pt x="259" y="14758"/>
                    </a:lnTo>
                    <a:lnTo>
                      <a:pt x="1" y="15810"/>
                    </a:lnTo>
                    <a:lnTo>
                      <a:pt x="3063" y="15810"/>
                    </a:lnTo>
                    <a:lnTo>
                      <a:pt x="3211" y="14795"/>
                    </a:lnTo>
                    <a:lnTo>
                      <a:pt x="3377" y="13781"/>
                    </a:lnTo>
                    <a:lnTo>
                      <a:pt x="3561" y="12766"/>
                    </a:lnTo>
                    <a:lnTo>
                      <a:pt x="3764" y="11770"/>
                    </a:lnTo>
                    <a:lnTo>
                      <a:pt x="3986" y="10755"/>
                    </a:lnTo>
                    <a:lnTo>
                      <a:pt x="4207" y="9759"/>
                    </a:lnTo>
                    <a:lnTo>
                      <a:pt x="4465" y="8763"/>
                    </a:lnTo>
                    <a:lnTo>
                      <a:pt x="4723" y="7767"/>
                    </a:lnTo>
                    <a:lnTo>
                      <a:pt x="5000" y="6771"/>
                    </a:lnTo>
                    <a:lnTo>
                      <a:pt x="5295" y="5793"/>
                    </a:lnTo>
                    <a:lnTo>
                      <a:pt x="5609" y="4815"/>
                    </a:lnTo>
                    <a:lnTo>
                      <a:pt x="5941" y="3837"/>
                    </a:lnTo>
                    <a:lnTo>
                      <a:pt x="6291" y="2878"/>
                    </a:lnTo>
                    <a:lnTo>
                      <a:pt x="6642" y="1900"/>
                    </a:lnTo>
                    <a:lnTo>
                      <a:pt x="7011" y="941"/>
                    </a:lnTo>
                    <a:lnTo>
                      <a:pt x="739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3"/>
              <p:cNvSpPr/>
              <p:nvPr/>
            </p:nvSpPr>
            <p:spPr>
              <a:xfrm>
                <a:off x="3676225" y="5004125"/>
                <a:ext cx="182650" cy="472750"/>
              </a:xfrm>
              <a:custGeom>
                <a:avLst/>
                <a:gdLst/>
                <a:ahLst/>
                <a:cxnLst/>
                <a:rect l="l" t="t" r="r" b="b"/>
                <a:pathLst>
                  <a:path w="7306" h="18910" extrusionOk="0">
                    <a:moveTo>
                      <a:pt x="1" y="1"/>
                    </a:moveTo>
                    <a:lnTo>
                      <a:pt x="296" y="481"/>
                    </a:lnTo>
                    <a:lnTo>
                      <a:pt x="573" y="979"/>
                    </a:lnTo>
                    <a:lnTo>
                      <a:pt x="849" y="1495"/>
                    </a:lnTo>
                    <a:lnTo>
                      <a:pt x="1108" y="2012"/>
                    </a:lnTo>
                    <a:lnTo>
                      <a:pt x="1624" y="3063"/>
                    </a:lnTo>
                    <a:lnTo>
                      <a:pt x="2104" y="4170"/>
                    </a:lnTo>
                    <a:lnTo>
                      <a:pt x="2565" y="5295"/>
                    </a:lnTo>
                    <a:lnTo>
                      <a:pt x="2989" y="6458"/>
                    </a:lnTo>
                    <a:lnTo>
                      <a:pt x="3395" y="7638"/>
                    </a:lnTo>
                    <a:lnTo>
                      <a:pt x="3764" y="8837"/>
                    </a:lnTo>
                    <a:lnTo>
                      <a:pt x="4096" y="10073"/>
                    </a:lnTo>
                    <a:lnTo>
                      <a:pt x="4410" y="11309"/>
                    </a:lnTo>
                    <a:lnTo>
                      <a:pt x="4686" y="12564"/>
                    </a:lnTo>
                    <a:lnTo>
                      <a:pt x="4945" y="13837"/>
                    </a:lnTo>
                    <a:lnTo>
                      <a:pt x="5166" y="15091"/>
                    </a:lnTo>
                    <a:lnTo>
                      <a:pt x="5351" y="16364"/>
                    </a:lnTo>
                    <a:lnTo>
                      <a:pt x="5517" y="17637"/>
                    </a:lnTo>
                    <a:lnTo>
                      <a:pt x="5646" y="18910"/>
                    </a:lnTo>
                    <a:lnTo>
                      <a:pt x="7306" y="18910"/>
                    </a:lnTo>
                    <a:lnTo>
                      <a:pt x="7066" y="17176"/>
                    </a:lnTo>
                    <a:lnTo>
                      <a:pt x="6937" y="16309"/>
                    </a:lnTo>
                    <a:lnTo>
                      <a:pt x="6789" y="15442"/>
                    </a:lnTo>
                    <a:lnTo>
                      <a:pt x="6623" y="14575"/>
                    </a:lnTo>
                    <a:lnTo>
                      <a:pt x="6439" y="13708"/>
                    </a:lnTo>
                    <a:lnTo>
                      <a:pt x="6254" y="12841"/>
                    </a:lnTo>
                    <a:lnTo>
                      <a:pt x="6052" y="11992"/>
                    </a:lnTo>
                    <a:lnTo>
                      <a:pt x="5830" y="11180"/>
                    </a:lnTo>
                    <a:lnTo>
                      <a:pt x="5590" y="10350"/>
                    </a:lnTo>
                    <a:lnTo>
                      <a:pt x="5332" y="9538"/>
                    </a:lnTo>
                    <a:lnTo>
                      <a:pt x="5055" y="8745"/>
                    </a:lnTo>
                    <a:lnTo>
                      <a:pt x="4760" y="7952"/>
                    </a:lnTo>
                    <a:lnTo>
                      <a:pt x="4447" y="7159"/>
                    </a:lnTo>
                    <a:lnTo>
                      <a:pt x="4096" y="6384"/>
                    </a:lnTo>
                    <a:lnTo>
                      <a:pt x="3746" y="5609"/>
                    </a:lnTo>
                    <a:lnTo>
                      <a:pt x="3358" y="4853"/>
                    </a:lnTo>
                    <a:lnTo>
                      <a:pt x="2952" y="4115"/>
                    </a:lnTo>
                    <a:lnTo>
                      <a:pt x="2528" y="3377"/>
                    </a:lnTo>
                    <a:lnTo>
                      <a:pt x="2067" y="2676"/>
                    </a:lnTo>
                    <a:lnTo>
                      <a:pt x="1587" y="1975"/>
                    </a:lnTo>
                    <a:lnTo>
                      <a:pt x="1089" y="1292"/>
                    </a:lnTo>
                    <a:lnTo>
                      <a:pt x="554" y="647"/>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3"/>
              <p:cNvSpPr/>
              <p:nvPr/>
            </p:nvSpPr>
            <p:spPr>
              <a:xfrm>
                <a:off x="2913400" y="4695600"/>
                <a:ext cx="286425" cy="781275"/>
              </a:xfrm>
              <a:custGeom>
                <a:avLst/>
                <a:gdLst/>
                <a:ahLst/>
                <a:cxnLst/>
                <a:rect l="l" t="t" r="r" b="b"/>
                <a:pathLst>
                  <a:path w="11457" h="31251" extrusionOk="0">
                    <a:moveTo>
                      <a:pt x="8487" y="0"/>
                    </a:moveTo>
                    <a:lnTo>
                      <a:pt x="7860" y="1716"/>
                    </a:lnTo>
                    <a:lnTo>
                      <a:pt x="7269" y="3450"/>
                    </a:lnTo>
                    <a:lnTo>
                      <a:pt x="6716" y="5203"/>
                    </a:lnTo>
                    <a:lnTo>
                      <a:pt x="6199" y="6955"/>
                    </a:lnTo>
                    <a:lnTo>
                      <a:pt x="5738" y="8726"/>
                    </a:lnTo>
                    <a:lnTo>
                      <a:pt x="5314" y="10497"/>
                    </a:lnTo>
                    <a:lnTo>
                      <a:pt x="4926" y="12287"/>
                    </a:lnTo>
                    <a:lnTo>
                      <a:pt x="4576" y="14094"/>
                    </a:lnTo>
                    <a:lnTo>
                      <a:pt x="4262" y="15902"/>
                    </a:lnTo>
                    <a:lnTo>
                      <a:pt x="4004" y="17710"/>
                    </a:lnTo>
                    <a:lnTo>
                      <a:pt x="3783" y="19518"/>
                    </a:lnTo>
                    <a:lnTo>
                      <a:pt x="3598" y="21344"/>
                    </a:lnTo>
                    <a:lnTo>
                      <a:pt x="3451" y="23171"/>
                    </a:lnTo>
                    <a:lnTo>
                      <a:pt x="3358" y="24997"/>
                    </a:lnTo>
                    <a:lnTo>
                      <a:pt x="3285" y="26824"/>
                    </a:lnTo>
                    <a:lnTo>
                      <a:pt x="3266" y="28668"/>
                    </a:lnTo>
                    <a:lnTo>
                      <a:pt x="1" y="23466"/>
                    </a:lnTo>
                    <a:lnTo>
                      <a:pt x="1" y="23466"/>
                    </a:lnTo>
                    <a:lnTo>
                      <a:pt x="204" y="23872"/>
                    </a:lnTo>
                    <a:lnTo>
                      <a:pt x="388" y="24278"/>
                    </a:lnTo>
                    <a:lnTo>
                      <a:pt x="776" y="25145"/>
                    </a:lnTo>
                    <a:lnTo>
                      <a:pt x="1126" y="26086"/>
                    </a:lnTo>
                    <a:lnTo>
                      <a:pt x="1477" y="27045"/>
                    </a:lnTo>
                    <a:lnTo>
                      <a:pt x="1790" y="28060"/>
                    </a:lnTo>
                    <a:lnTo>
                      <a:pt x="2104" y="29111"/>
                    </a:lnTo>
                    <a:lnTo>
                      <a:pt x="2381" y="30181"/>
                    </a:lnTo>
                    <a:lnTo>
                      <a:pt x="2639" y="31251"/>
                    </a:lnTo>
                    <a:lnTo>
                      <a:pt x="8524" y="31251"/>
                    </a:lnTo>
                    <a:lnTo>
                      <a:pt x="8561" y="30144"/>
                    </a:lnTo>
                    <a:lnTo>
                      <a:pt x="8598" y="29037"/>
                    </a:lnTo>
                    <a:lnTo>
                      <a:pt x="8671" y="27912"/>
                    </a:lnTo>
                    <a:lnTo>
                      <a:pt x="8764" y="26805"/>
                    </a:lnTo>
                    <a:lnTo>
                      <a:pt x="8874" y="25698"/>
                    </a:lnTo>
                    <a:lnTo>
                      <a:pt x="9003" y="24591"/>
                    </a:lnTo>
                    <a:lnTo>
                      <a:pt x="9169" y="23503"/>
                    </a:lnTo>
                    <a:lnTo>
                      <a:pt x="9335" y="22396"/>
                    </a:lnTo>
                    <a:lnTo>
                      <a:pt x="9520" y="21308"/>
                    </a:lnTo>
                    <a:lnTo>
                      <a:pt x="9741" y="20201"/>
                    </a:lnTo>
                    <a:lnTo>
                      <a:pt x="9981" y="19131"/>
                    </a:lnTo>
                    <a:lnTo>
                      <a:pt x="10239" y="18042"/>
                    </a:lnTo>
                    <a:lnTo>
                      <a:pt x="10516" y="16954"/>
                    </a:lnTo>
                    <a:lnTo>
                      <a:pt x="10811" y="15884"/>
                    </a:lnTo>
                    <a:lnTo>
                      <a:pt x="11125" y="14814"/>
                    </a:lnTo>
                    <a:lnTo>
                      <a:pt x="11457" y="13762"/>
                    </a:lnTo>
                    <a:lnTo>
                      <a:pt x="11070" y="14519"/>
                    </a:lnTo>
                    <a:lnTo>
                      <a:pt x="10701" y="15275"/>
                    </a:lnTo>
                    <a:lnTo>
                      <a:pt x="10350" y="16031"/>
                    </a:lnTo>
                    <a:lnTo>
                      <a:pt x="10000" y="16806"/>
                    </a:lnTo>
                    <a:lnTo>
                      <a:pt x="9649" y="17581"/>
                    </a:lnTo>
                    <a:lnTo>
                      <a:pt x="9317" y="18356"/>
                    </a:lnTo>
                    <a:lnTo>
                      <a:pt x="9003" y="19149"/>
                    </a:lnTo>
                    <a:lnTo>
                      <a:pt x="8690" y="19924"/>
                    </a:lnTo>
                    <a:lnTo>
                      <a:pt x="8395" y="20717"/>
                    </a:lnTo>
                    <a:lnTo>
                      <a:pt x="8099" y="21511"/>
                    </a:lnTo>
                    <a:lnTo>
                      <a:pt x="7823" y="22304"/>
                    </a:lnTo>
                    <a:lnTo>
                      <a:pt x="7564" y="23115"/>
                    </a:lnTo>
                    <a:lnTo>
                      <a:pt x="7306" y="23927"/>
                    </a:lnTo>
                    <a:lnTo>
                      <a:pt x="7066" y="24739"/>
                    </a:lnTo>
                    <a:lnTo>
                      <a:pt x="6845" y="25551"/>
                    </a:lnTo>
                    <a:lnTo>
                      <a:pt x="6624" y="26362"/>
                    </a:lnTo>
                    <a:lnTo>
                      <a:pt x="6550" y="24702"/>
                    </a:lnTo>
                    <a:lnTo>
                      <a:pt x="6513" y="23060"/>
                    </a:lnTo>
                    <a:lnTo>
                      <a:pt x="6476" y="21400"/>
                    </a:lnTo>
                    <a:lnTo>
                      <a:pt x="6495" y="19740"/>
                    </a:lnTo>
                    <a:lnTo>
                      <a:pt x="6513" y="18079"/>
                    </a:lnTo>
                    <a:lnTo>
                      <a:pt x="6568" y="16419"/>
                    </a:lnTo>
                    <a:lnTo>
                      <a:pt x="6661" y="14777"/>
                    </a:lnTo>
                    <a:lnTo>
                      <a:pt x="6753" y="13117"/>
                    </a:lnTo>
                    <a:lnTo>
                      <a:pt x="6882" y="11475"/>
                    </a:lnTo>
                    <a:lnTo>
                      <a:pt x="7048" y="9815"/>
                    </a:lnTo>
                    <a:lnTo>
                      <a:pt x="7214" y="8173"/>
                    </a:lnTo>
                    <a:lnTo>
                      <a:pt x="7417" y="6531"/>
                    </a:lnTo>
                    <a:lnTo>
                      <a:pt x="7657" y="4889"/>
                    </a:lnTo>
                    <a:lnTo>
                      <a:pt x="7897" y="3247"/>
                    </a:lnTo>
                    <a:lnTo>
                      <a:pt x="8173" y="1624"/>
                    </a:lnTo>
                    <a:lnTo>
                      <a:pt x="848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3"/>
              <p:cNvSpPr/>
              <p:nvPr/>
            </p:nvSpPr>
            <p:spPr>
              <a:xfrm>
                <a:off x="3135250" y="5282225"/>
                <a:ext cx="44300" cy="194650"/>
              </a:xfrm>
              <a:custGeom>
                <a:avLst/>
                <a:gdLst/>
                <a:ahLst/>
                <a:cxnLst/>
                <a:rect l="l" t="t" r="r" b="b"/>
                <a:pathLst>
                  <a:path w="1772" h="7786" extrusionOk="0">
                    <a:moveTo>
                      <a:pt x="1771" y="1"/>
                    </a:moveTo>
                    <a:lnTo>
                      <a:pt x="0" y="7786"/>
                    </a:lnTo>
                    <a:lnTo>
                      <a:pt x="960" y="7786"/>
                    </a:lnTo>
                    <a:lnTo>
                      <a:pt x="1126" y="5720"/>
                    </a:lnTo>
                    <a:lnTo>
                      <a:pt x="1329" y="3709"/>
                    </a:lnTo>
                    <a:lnTo>
                      <a:pt x="1531" y="1790"/>
                    </a:lnTo>
                    <a:lnTo>
                      <a:pt x="177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3"/>
              <p:cNvSpPr/>
              <p:nvPr/>
            </p:nvSpPr>
            <p:spPr>
              <a:xfrm>
                <a:off x="3881450" y="4722800"/>
                <a:ext cx="1014675" cy="754075"/>
              </a:xfrm>
              <a:custGeom>
                <a:avLst/>
                <a:gdLst/>
                <a:ahLst/>
                <a:cxnLst/>
                <a:rect l="l" t="t" r="r" b="b"/>
                <a:pathLst>
                  <a:path w="40587" h="30163" extrusionOk="0">
                    <a:moveTo>
                      <a:pt x="7841" y="10682"/>
                    </a:moveTo>
                    <a:lnTo>
                      <a:pt x="8247" y="11586"/>
                    </a:lnTo>
                    <a:lnTo>
                      <a:pt x="8616" y="12508"/>
                    </a:lnTo>
                    <a:lnTo>
                      <a:pt x="8967" y="13431"/>
                    </a:lnTo>
                    <a:lnTo>
                      <a:pt x="9299" y="14353"/>
                    </a:lnTo>
                    <a:lnTo>
                      <a:pt x="9594" y="15294"/>
                    </a:lnTo>
                    <a:lnTo>
                      <a:pt x="9871" y="16253"/>
                    </a:lnTo>
                    <a:lnTo>
                      <a:pt x="10110" y="17213"/>
                    </a:lnTo>
                    <a:lnTo>
                      <a:pt x="10332" y="18172"/>
                    </a:lnTo>
                    <a:lnTo>
                      <a:pt x="10516" y="19131"/>
                    </a:lnTo>
                    <a:lnTo>
                      <a:pt x="10682" y="20109"/>
                    </a:lnTo>
                    <a:lnTo>
                      <a:pt x="10811" y="21087"/>
                    </a:lnTo>
                    <a:lnTo>
                      <a:pt x="10922" y="22083"/>
                    </a:lnTo>
                    <a:lnTo>
                      <a:pt x="11014" y="23061"/>
                    </a:lnTo>
                    <a:lnTo>
                      <a:pt x="11070" y="24038"/>
                    </a:lnTo>
                    <a:lnTo>
                      <a:pt x="11088" y="25034"/>
                    </a:lnTo>
                    <a:lnTo>
                      <a:pt x="11088" y="26031"/>
                    </a:lnTo>
                    <a:lnTo>
                      <a:pt x="10904" y="25440"/>
                    </a:lnTo>
                    <a:lnTo>
                      <a:pt x="10701" y="24868"/>
                    </a:lnTo>
                    <a:lnTo>
                      <a:pt x="10479" y="24297"/>
                    </a:lnTo>
                    <a:lnTo>
                      <a:pt x="10239" y="23743"/>
                    </a:lnTo>
                    <a:lnTo>
                      <a:pt x="9981" y="23190"/>
                    </a:lnTo>
                    <a:lnTo>
                      <a:pt x="9704" y="22655"/>
                    </a:lnTo>
                    <a:lnTo>
                      <a:pt x="9409" y="22120"/>
                    </a:lnTo>
                    <a:lnTo>
                      <a:pt x="9096" y="21585"/>
                    </a:lnTo>
                    <a:lnTo>
                      <a:pt x="8764" y="21068"/>
                    </a:lnTo>
                    <a:lnTo>
                      <a:pt x="8432" y="20570"/>
                    </a:lnTo>
                    <a:lnTo>
                      <a:pt x="8081" y="20072"/>
                    </a:lnTo>
                    <a:lnTo>
                      <a:pt x="7712" y="19592"/>
                    </a:lnTo>
                    <a:lnTo>
                      <a:pt x="7325" y="19113"/>
                    </a:lnTo>
                    <a:lnTo>
                      <a:pt x="6919" y="18652"/>
                    </a:lnTo>
                    <a:lnTo>
                      <a:pt x="6495" y="18209"/>
                    </a:lnTo>
                    <a:lnTo>
                      <a:pt x="6070" y="17784"/>
                    </a:lnTo>
                    <a:lnTo>
                      <a:pt x="6255" y="16862"/>
                    </a:lnTo>
                    <a:lnTo>
                      <a:pt x="6439" y="15958"/>
                    </a:lnTo>
                    <a:lnTo>
                      <a:pt x="6642" y="15054"/>
                    </a:lnTo>
                    <a:lnTo>
                      <a:pt x="6864" y="14169"/>
                    </a:lnTo>
                    <a:lnTo>
                      <a:pt x="7085" y="13283"/>
                    </a:lnTo>
                    <a:lnTo>
                      <a:pt x="7325" y="12398"/>
                    </a:lnTo>
                    <a:lnTo>
                      <a:pt x="7583" y="11531"/>
                    </a:lnTo>
                    <a:lnTo>
                      <a:pt x="7841" y="10682"/>
                    </a:lnTo>
                    <a:close/>
                    <a:moveTo>
                      <a:pt x="17250" y="1"/>
                    </a:moveTo>
                    <a:lnTo>
                      <a:pt x="17822" y="978"/>
                    </a:lnTo>
                    <a:lnTo>
                      <a:pt x="18393" y="1956"/>
                    </a:lnTo>
                    <a:lnTo>
                      <a:pt x="18947" y="2952"/>
                    </a:lnTo>
                    <a:lnTo>
                      <a:pt x="19482" y="3949"/>
                    </a:lnTo>
                    <a:lnTo>
                      <a:pt x="19998" y="4945"/>
                    </a:lnTo>
                    <a:lnTo>
                      <a:pt x="20515" y="5959"/>
                    </a:lnTo>
                    <a:lnTo>
                      <a:pt x="21013" y="6974"/>
                    </a:lnTo>
                    <a:lnTo>
                      <a:pt x="21511" y="7989"/>
                    </a:lnTo>
                    <a:lnTo>
                      <a:pt x="21972" y="9003"/>
                    </a:lnTo>
                    <a:lnTo>
                      <a:pt x="22452" y="10036"/>
                    </a:lnTo>
                    <a:lnTo>
                      <a:pt x="22895" y="11069"/>
                    </a:lnTo>
                    <a:lnTo>
                      <a:pt x="23337" y="12121"/>
                    </a:lnTo>
                    <a:lnTo>
                      <a:pt x="23762" y="13154"/>
                    </a:lnTo>
                    <a:lnTo>
                      <a:pt x="24186" y="14206"/>
                    </a:lnTo>
                    <a:lnTo>
                      <a:pt x="24592" y="15276"/>
                    </a:lnTo>
                    <a:lnTo>
                      <a:pt x="24979" y="16327"/>
                    </a:lnTo>
                    <a:lnTo>
                      <a:pt x="24721" y="17268"/>
                    </a:lnTo>
                    <a:lnTo>
                      <a:pt x="24463" y="18227"/>
                    </a:lnTo>
                    <a:lnTo>
                      <a:pt x="24002" y="20146"/>
                    </a:lnTo>
                    <a:lnTo>
                      <a:pt x="23559" y="22064"/>
                    </a:lnTo>
                    <a:lnTo>
                      <a:pt x="23153" y="24001"/>
                    </a:lnTo>
                    <a:lnTo>
                      <a:pt x="22563" y="23393"/>
                    </a:lnTo>
                    <a:lnTo>
                      <a:pt x="22766" y="22747"/>
                    </a:lnTo>
                    <a:lnTo>
                      <a:pt x="22987" y="22101"/>
                    </a:lnTo>
                    <a:lnTo>
                      <a:pt x="23208" y="21456"/>
                    </a:lnTo>
                    <a:lnTo>
                      <a:pt x="23448" y="20810"/>
                    </a:lnTo>
                    <a:lnTo>
                      <a:pt x="23098" y="21345"/>
                    </a:lnTo>
                    <a:lnTo>
                      <a:pt x="22766" y="21880"/>
                    </a:lnTo>
                    <a:lnTo>
                      <a:pt x="22434" y="22415"/>
                    </a:lnTo>
                    <a:lnTo>
                      <a:pt x="22120" y="22968"/>
                    </a:lnTo>
                    <a:lnTo>
                      <a:pt x="21677" y="22544"/>
                    </a:lnTo>
                    <a:lnTo>
                      <a:pt x="21216" y="22120"/>
                    </a:lnTo>
                    <a:lnTo>
                      <a:pt x="20755" y="21732"/>
                    </a:lnTo>
                    <a:lnTo>
                      <a:pt x="20275" y="21326"/>
                    </a:lnTo>
                    <a:lnTo>
                      <a:pt x="19795" y="20939"/>
                    </a:lnTo>
                    <a:lnTo>
                      <a:pt x="19297" y="20570"/>
                    </a:lnTo>
                    <a:lnTo>
                      <a:pt x="18799" y="20201"/>
                    </a:lnTo>
                    <a:lnTo>
                      <a:pt x="18301" y="19832"/>
                    </a:lnTo>
                    <a:lnTo>
                      <a:pt x="18449" y="18412"/>
                    </a:lnTo>
                    <a:lnTo>
                      <a:pt x="18633" y="16973"/>
                    </a:lnTo>
                    <a:lnTo>
                      <a:pt x="18172" y="18209"/>
                    </a:lnTo>
                    <a:lnTo>
                      <a:pt x="17729" y="19445"/>
                    </a:lnTo>
                    <a:lnTo>
                      <a:pt x="16825" y="18854"/>
                    </a:lnTo>
                    <a:lnTo>
                      <a:pt x="15866" y="18301"/>
                    </a:lnTo>
                    <a:lnTo>
                      <a:pt x="14907" y="17766"/>
                    </a:lnTo>
                    <a:lnTo>
                      <a:pt x="13929" y="17268"/>
                    </a:lnTo>
                    <a:lnTo>
                      <a:pt x="14815" y="18061"/>
                    </a:lnTo>
                    <a:lnTo>
                      <a:pt x="15700" y="18891"/>
                    </a:lnTo>
                    <a:lnTo>
                      <a:pt x="16549" y="19721"/>
                    </a:lnTo>
                    <a:lnTo>
                      <a:pt x="17360" y="20589"/>
                    </a:lnTo>
                    <a:lnTo>
                      <a:pt x="17010" y="21751"/>
                    </a:lnTo>
                    <a:lnTo>
                      <a:pt x="16678" y="22913"/>
                    </a:lnTo>
                    <a:lnTo>
                      <a:pt x="16364" y="24075"/>
                    </a:lnTo>
                    <a:lnTo>
                      <a:pt x="16069" y="25237"/>
                    </a:lnTo>
                    <a:lnTo>
                      <a:pt x="15792" y="26418"/>
                    </a:lnTo>
                    <a:lnTo>
                      <a:pt x="15552" y="27599"/>
                    </a:lnTo>
                    <a:lnTo>
                      <a:pt x="15331" y="28798"/>
                    </a:lnTo>
                    <a:lnTo>
                      <a:pt x="15110" y="29979"/>
                    </a:lnTo>
                    <a:lnTo>
                      <a:pt x="15202" y="29314"/>
                    </a:lnTo>
                    <a:lnTo>
                      <a:pt x="15276" y="28632"/>
                    </a:lnTo>
                    <a:lnTo>
                      <a:pt x="15313" y="27949"/>
                    </a:lnTo>
                    <a:lnTo>
                      <a:pt x="15331" y="27267"/>
                    </a:lnTo>
                    <a:lnTo>
                      <a:pt x="15331" y="26584"/>
                    </a:lnTo>
                    <a:lnTo>
                      <a:pt x="15294" y="25920"/>
                    </a:lnTo>
                    <a:lnTo>
                      <a:pt x="15257" y="25237"/>
                    </a:lnTo>
                    <a:lnTo>
                      <a:pt x="15184" y="24555"/>
                    </a:lnTo>
                    <a:lnTo>
                      <a:pt x="15110" y="23891"/>
                    </a:lnTo>
                    <a:lnTo>
                      <a:pt x="14999" y="23208"/>
                    </a:lnTo>
                    <a:lnTo>
                      <a:pt x="14870" y="22544"/>
                    </a:lnTo>
                    <a:lnTo>
                      <a:pt x="14722" y="21880"/>
                    </a:lnTo>
                    <a:lnTo>
                      <a:pt x="14556" y="21216"/>
                    </a:lnTo>
                    <a:lnTo>
                      <a:pt x="14372" y="20570"/>
                    </a:lnTo>
                    <a:lnTo>
                      <a:pt x="14169" y="19906"/>
                    </a:lnTo>
                    <a:lnTo>
                      <a:pt x="13948" y="19279"/>
                    </a:lnTo>
                    <a:lnTo>
                      <a:pt x="13708" y="18633"/>
                    </a:lnTo>
                    <a:lnTo>
                      <a:pt x="13449" y="18006"/>
                    </a:lnTo>
                    <a:lnTo>
                      <a:pt x="13173" y="17379"/>
                    </a:lnTo>
                    <a:lnTo>
                      <a:pt x="12878" y="16770"/>
                    </a:lnTo>
                    <a:lnTo>
                      <a:pt x="12545" y="16161"/>
                    </a:lnTo>
                    <a:lnTo>
                      <a:pt x="12213" y="15571"/>
                    </a:lnTo>
                    <a:lnTo>
                      <a:pt x="11863" y="14999"/>
                    </a:lnTo>
                    <a:lnTo>
                      <a:pt x="11494" y="14427"/>
                    </a:lnTo>
                    <a:lnTo>
                      <a:pt x="11125" y="13855"/>
                    </a:lnTo>
                    <a:lnTo>
                      <a:pt x="10719" y="13302"/>
                    </a:lnTo>
                    <a:lnTo>
                      <a:pt x="10295" y="12767"/>
                    </a:lnTo>
                    <a:lnTo>
                      <a:pt x="9871" y="12250"/>
                    </a:lnTo>
                    <a:lnTo>
                      <a:pt x="9409" y="11734"/>
                    </a:lnTo>
                    <a:lnTo>
                      <a:pt x="8948" y="11254"/>
                    </a:lnTo>
                    <a:lnTo>
                      <a:pt x="8468" y="10774"/>
                    </a:lnTo>
                    <a:lnTo>
                      <a:pt x="7970" y="10295"/>
                    </a:lnTo>
                    <a:lnTo>
                      <a:pt x="8395" y="9040"/>
                    </a:lnTo>
                    <a:lnTo>
                      <a:pt x="8837" y="7804"/>
                    </a:lnTo>
                    <a:lnTo>
                      <a:pt x="9317" y="6605"/>
                    </a:lnTo>
                    <a:lnTo>
                      <a:pt x="9834" y="5443"/>
                    </a:lnTo>
                    <a:lnTo>
                      <a:pt x="9372" y="5978"/>
                    </a:lnTo>
                    <a:lnTo>
                      <a:pt x="8930" y="6513"/>
                    </a:lnTo>
                    <a:lnTo>
                      <a:pt x="8487" y="7048"/>
                    </a:lnTo>
                    <a:lnTo>
                      <a:pt x="8063" y="7601"/>
                    </a:lnTo>
                    <a:lnTo>
                      <a:pt x="7657" y="8173"/>
                    </a:lnTo>
                    <a:lnTo>
                      <a:pt x="7251" y="8745"/>
                    </a:lnTo>
                    <a:lnTo>
                      <a:pt x="6864" y="9335"/>
                    </a:lnTo>
                    <a:lnTo>
                      <a:pt x="6476" y="9926"/>
                    </a:lnTo>
                    <a:lnTo>
                      <a:pt x="6126" y="10516"/>
                    </a:lnTo>
                    <a:lnTo>
                      <a:pt x="5775" y="11125"/>
                    </a:lnTo>
                    <a:lnTo>
                      <a:pt x="5425" y="11734"/>
                    </a:lnTo>
                    <a:lnTo>
                      <a:pt x="5111" y="12361"/>
                    </a:lnTo>
                    <a:lnTo>
                      <a:pt x="4797" y="12988"/>
                    </a:lnTo>
                    <a:lnTo>
                      <a:pt x="4502" y="13615"/>
                    </a:lnTo>
                    <a:lnTo>
                      <a:pt x="4207" y="14261"/>
                    </a:lnTo>
                    <a:lnTo>
                      <a:pt x="3949" y="14907"/>
                    </a:lnTo>
                    <a:lnTo>
                      <a:pt x="4023" y="14113"/>
                    </a:lnTo>
                    <a:lnTo>
                      <a:pt x="4078" y="13338"/>
                    </a:lnTo>
                    <a:lnTo>
                      <a:pt x="4115" y="12564"/>
                    </a:lnTo>
                    <a:lnTo>
                      <a:pt x="4152" y="11770"/>
                    </a:lnTo>
                    <a:lnTo>
                      <a:pt x="4170" y="10996"/>
                    </a:lnTo>
                    <a:lnTo>
                      <a:pt x="4170" y="10202"/>
                    </a:lnTo>
                    <a:lnTo>
                      <a:pt x="4152" y="9428"/>
                    </a:lnTo>
                    <a:lnTo>
                      <a:pt x="4133" y="8653"/>
                    </a:lnTo>
                    <a:lnTo>
                      <a:pt x="4078" y="7859"/>
                    </a:lnTo>
                    <a:lnTo>
                      <a:pt x="4041" y="7085"/>
                    </a:lnTo>
                    <a:lnTo>
                      <a:pt x="3967" y="6310"/>
                    </a:lnTo>
                    <a:lnTo>
                      <a:pt x="3875" y="5535"/>
                    </a:lnTo>
                    <a:lnTo>
                      <a:pt x="3783" y="4760"/>
                    </a:lnTo>
                    <a:lnTo>
                      <a:pt x="3672" y="3985"/>
                    </a:lnTo>
                    <a:lnTo>
                      <a:pt x="3561" y="3211"/>
                    </a:lnTo>
                    <a:lnTo>
                      <a:pt x="3432" y="2436"/>
                    </a:lnTo>
                    <a:lnTo>
                      <a:pt x="3395" y="3727"/>
                    </a:lnTo>
                    <a:lnTo>
                      <a:pt x="3358" y="5000"/>
                    </a:lnTo>
                    <a:lnTo>
                      <a:pt x="3303" y="6291"/>
                    </a:lnTo>
                    <a:lnTo>
                      <a:pt x="3248" y="7583"/>
                    </a:lnTo>
                    <a:lnTo>
                      <a:pt x="3156" y="8856"/>
                    </a:lnTo>
                    <a:lnTo>
                      <a:pt x="3063" y="10147"/>
                    </a:lnTo>
                    <a:lnTo>
                      <a:pt x="2971" y="11420"/>
                    </a:lnTo>
                    <a:lnTo>
                      <a:pt x="2842" y="12711"/>
                    </a:lnTo>
                    <a:lnTo>
                      <a:pt x="2713" y="13984"/>
                    </a:lnTo>
                    <a:lnTo>
                      <a:pt x="2584" y="15257"/>
                    </a:lnTo>
                    <a:lnTo>
                      <a:pt x="2418" y="16530"/>
                    </a:lnTo>
                    <a:lnTo>
                      <a:pt x="2252" y="17821"/>
                    </a:lnTo>
                    <a:lnTo>
                      <a:pt x="2067" y="19094"/>
                    </a:lnTo>
                    <a:lnTo>
                      <a:pt x="1883" y="20349"/>
                    </a:lnTo>
                    <a:lnTo>
                      <a:pt x="1680" y="21622"/>
                    </a:lnTo>
                    <a:lnTo>
                      <a:pt x="1458" y="22895"/>
                    </a:lnTo>
                    <a:lnTo>
                      <a:pt x="1" y="13006"/>
                    </a:lnTo>
                    <a:lnTo>
                      <a:pt x="149" y="15146"/>
                    </a:lnTo>
                    <a:lnTo>
                      <a:pt x="241" y="17286"/>
                    </a:lnTo>
                    <a:lnTo>
                      <a:pt x="315" y="19426"/>
                    </a:lnTo>
                    <a:lnTo>
                      <a:pt x="351" y="21585"/>
                    </a:lnTo>
                    <a:lnTo>
                      <a:pt x="370" y="23725"/>
                    </a:lnTo>
                    <a:lnTo>
                      <a:pt x="351" y="25883"/>
                    </a:lnTo>
                    <a:lnTo>
                      <a:pt x="296" y="28023"/>
                    </a:lnTo>
                    <a:lnTo>
                      <a:pt x="204" y="30163"/>
                    </a:lnTo>
                    <a:lnTo>
                      <a:pt x="4779" y="30163"/>
                    </a:lnTo>
                    <a:lnTo>
                      <a:pt x="4816" y="28687"/>
                    </a:lnTo>
                    <a:lnTo>
                      <a:pt x="4908" y="27211"/>
                    </a:lnTo>
                    <a:lnTo>
                      <a:pt x="5019" y="25717"/>
                    </a:lnTo>
                    <a:lnTo>
                      <a:pt x="5148" y="24223"/>
                    </a:lnTo>
                    <a:lnTo>
                      <a:pt x="5314" y="22710"/>
                    </a:lnTo>
                    <a:lnTo>
                      <a:pt x="5517" y="21216"/>
                    </a:lnTo>
                    <a:lnTo>
                      <a:pt x="5738" y="19740"/>
                    </a:lnTo>
                    <a:lnTo>
                      <a:pt x="5978" y="18264"/>
                    </a:lnTo>
                    <a:lnTo>
                      <a:pt x="6292" y="18910"/>
                    </a:lnTo>
                    <a:lnTo>
                      <a:pt x="6605" y="19574"/>
                    </a:lnTo>
                    <a:lnTo>
                      <a:pt x="6882" y="20275"/>
                    </a:lnTo>
                    <a:lnTo>
                      <a:pt x="7159" y="20976"/>
                    </a:lnTo>
                    <a:lnTo>
                      <a:pt x="7435" y="21677"/>
                    </a:lnTo>
                    <a:lnTo>
                      <a:pt x="7675" y="22415"/>
                    </a:lnTo>
                    <a:lnTo>
                      <a:pt x="7915" y="23153"/>
                    </a:lnTo>
                    <a:lnTo>
                      <a:pt x="8155" y="23909"/>
                    </a:lnTo>
                    <a:lnTo>
                      <a:pt x="8358" y="24666"/>
                    </a:lnTo>
                    <a:lnTo>
                      <a:pt x="8561" y="25440"/>
                    </a:lnTo>
                    <a:lnTo>
                      <a:pt x="8764" y="26215"/>
                    </a:lnTo>
                    <a:lnTo>
                      <a:pt x="8930" y="27008"/>
                    </a:lnTo>
                    <a:lnTo>
                      <a:pt x="9096" y="27783"/>
                    </a:lnTo>
                    <a:lnTo>
                      <a:pt x="9243" y="28576"/>
                    </a:lnTo>
                    <a:lnTo>
                      <a:pt x="9372" y="29370"/>
                    </a:lnTo>
                    <a:lnTo>
                      <a:pt x="9502" y="30163"/>
                    </a:lnTo>
                    <a:lnTo>
                      <a:pt x="17803" y="30163"/>
                    </a:lnTo>
                    <a:lnTo>
                      <a:pt x="17803" y="29075"/>
                    </a:lnTo>
                    <a:lnTo>
                      <a:pt x="17822" y="27986"/>
                    </a:lnTo>
                    <a:lnTo>
                      <a:pt x="17840" y="26898"/>
                    </a:lnTo>
                    <a:lnTo>
                      <a:pt x="17877" y="25809"/>
                    </a:lnTo>
                    <a:lnTo>
                      <a:pt x="17932" y="24721"/>
                    </a:lnTo>
                    <a:lnTo>
                      <a:pt x="17988" y="23632"/>
                    </a:lnTo>
                    <a:lnTo>
                      <a:pt x="18061" y="22544"/>
                    </a:lnTo>
                    <a:lnTo>
                      <a:pt x="18154" y="21456"/>
                    </a:lnTo>
                    <a:lnTo>
                      <a:pt x="18910" y="22323"/>
                    </a:lnTo>
                    <a:lnTo>
                      <a:pt x="19648" y="23208"/>
                    </a:lnTo>
                    <a:lnTo>
                      <a:pt x="20367" y="24112"/>
                    </a:lnTo>
                    <a:lnTo>
                      <a:pt x="21050" y="25034"/>
                    </a:lnTo>
                    <a:lnTo>
                      <a:pt x="20773" y="25662"/>
                    </a:lnTo>
                    <a:lnTo>
                      <a:pt x="20496" y="26289"/>
                    </a:lnTo>
                    <a:lnTo>
                      <a:pt x="20238" y="26916"/>
                    </a:lnTo>
                    <a:lnTo>
                      <a:pt x="19998" y="27562"/>
                    </a:lnTo>
                    <a:lnTo>
                      <a:pt x="19759" y="28208"/>
                    </a:lnTo>
                    <a:lnTo>
                      <a:pt x="19556" y="28853"/>
                    </a:lnTo>
                    <a:lnTo>
                      <a:pt x="19353" y="29517"/>
                    </a:lnTo>
                    <a:lnTo>
                      <a:pt x="19150" y="30163"/>
                    </a:lnTo>
                    <a:lnTo>
                      <a:pt x="21179" y="30163"/>
                    </a:lnTo>
                    <a:lnTo>
                      <a:pt x="21308" y="29167"/>
                    </a:lnTo>
                    <a:lnTo>
                      <a:pt x="21456" y="28152"/>
                    </a:lnTo>
                    <a:lnTo>
                      <a:pt x="21640" y="27156"/>
                    </a:lnTo>
                    <a:lnTo>
                      <a:pt x="21843" y="26160"/>
                    </a:lnTo>
                    <a:lnTo>
                      <a:pt x="22194" y="26676"/>
                    </a:lnTo>
                    <a:lnTo>
                      <a:pt x="22544" y="27211"/>
                    </a:lnTo>
                    <a:lnTo>
                      <a:pt x="22286" y="28687"/>
                    </a:lnTo>
                    <a:lnTo>
                      <a:pt x="22028" y="30163"/>
                    </a:lnTo>
                    <a:lnTo>
                      <a:pt x="27802" y="30163"/>
                    </a:lnTo>
                    <a:lnTo>
                      <a:pt x="27304" y="29370"/>
                    </a:lnTo>
                    <a:lnTo>
                      <a:pt x="26806" y="28576"/>
                    </a:lnTo>
                    <a:lnTo>
                      <a:pt x="26271" y="27783"/>
                    </a:lnTo>
                    <a:lnTo>
                      <a:pt x="25717" y="27027"/>
                    </a:lnTo>
                    <a:lnTo>
                      <a:pt x="25846" y="25348"/>
                    </a:lnTo>
                    <a:lnTo>
                      <a:pt x="25976" y="23669"/>
                    </a:lnTo>
                    <a:lnTo>
                      <a:pt x="26142" y="21991"/>
                    </a:lnTo>
                    <a:lnTo>
                      <a:pt x="26326" y="20312"/>
                    </a:lnTo>
                    <a:lnTo>
                      <a:pt x="26695" y="21529"/>
                    </a:lnTo>
                    <a:lnTo>
                      <a:pt x="27064" y="22747"/>
                    </a:lnTo>
                    <a:lnTo>
                      <a:pt x="27396" y="23965"/>
                    </a:lnTo>
                    <a:lnTo>
                      <a:pt x="27728" y="25201"/>
                    </a:lnTo>
                    <a:lnTo>
                      <a:pt x="28042" y="26437"/>
                    </a:lnTo>
                    <a:lnTo>
                      <a:pt x="28337" y="27673"/>
                    </a:lnTo>
                    <a:lnTo>
                      <a:pt x="28614" y="28927"/>
                    </a:lnTo>
                    <a:lnTo>
                      <a:pt x="28872" y="30163"/>
                    </a:lnTo>
                    <a:lnTo>
                      <a:pt x="33650" y="30163"/>
                    </a:lnTo>
                    <a:lnTo>
                      <a:pt x="32893" y="28318"/>
                    </a:lnTo>
                    <a:lnTo>
                      <a:pt x="32119" y="26492"/>
                    </a:lnTo>
                    <a:lnTo>
                      <a:pt x="31307" y="24666"/>
                    </a:lnTo>
                    <a:lnTo>
                      <a:pt x="30477" y="22839"/>
                    </a:lnTo>
                    <a:lnTo>
                      <a:pt x="29628" y="21050"/>
                    </a:lnTo>
                    <a:lnTo>
                      <a:pt x="28743" y="19242"/>
                    </a:lnTo>
                    <a:lnTo>
                      <a:pt x="27857" y="17471"/>
                    </a:lnTo>
                    <a:lnTo>
                      <a:pt x="26916" y="15700"/>
                    </a:lnTo>
                    <a:lnTo>
                      <a:pt x="27248" y="13541"/>
                    </a:lnTo>
                    <a:lnTo>
                      <a:pt x="27617" y="11401"/>
                    </a:lnTo>
                    <a:lnTo>
                      <a:pt x="28392" y="12435"/>
                    </a:lnTo>
                    <a:lnTo>
                      <a:pt x="29130" y="13486"/>
                    </a:lnTo>
                    <a:lnTo>
                      <a:pt x="29831" y="14575"/>
                    </a:lnTo>
                    <a:lnTo>
                      <a:pt x="30495" y="15681"/>
                    </a:lnTo>
                    <a:lnTo>
                      <a:pt x="31141" y="16807"/>
                    </a:lnTo>
                    <a:lnTo>
                      <a:pt x="31731" y="17932"/>
                    </a:lnTo>
                    <a:lnTo>
                      <a:pt x="32303" y="19094"/>
                    </a:lnTo>
                    <a:lnTo>
                      <a:pt x="32820" y="20275"/>
                    </a:lnTo>
                    <a:lnTo>
                      <a:pt x="33318" y="21474"/>
                    </a:lnTo>
                    <a:lnTo>
                      <a:pt x="33760" y="22673"/>
                    </a:lnTo>
                    <a:lnTo>
                      <a:pt x="34185" y="23909"/>
                    </a:lnTo>
                    <a:lnTo>
                      <a:pt x="34554" y="25127"/>
                    </a:lnTo>
                    <a:lnTo>
                      <a:pt x="34904" y="26381"/>
                    </a:lnTo>
                    <a:lnTo>
                      <a:pt x="35199" y="27636"/>
                    </a:lnTo>
                    <a:lnTo>
                      <a:pt x="35458" y="28890"/>
                    </a:lnTo>
                    <a:lnTo>
                      <a:pt x="35679" y="30163"/>
                    </a:lnTo>
                    <a:lnTo>
                      <a:pt x="40586" y="30163"/>
                    </a:lnTo>
                    <a:lnTo>
                      <a:pt x="40383" y="29462"/>
                    </a:lnTo>
                    <a:lnTo>
                      <a:pt x="40162" y="28779"/>
                    </a:lnTo>
                    <a:lnTo>
                      <a:pt x="39922" y="28097"/>
                    </a:lnTo>
                    <a:lnTo>
                      <a:pt x="39664" y="27414"/>
                    </a:lnTo>
                    <a:lnTo>
                      <a:pt x="39406" y="26732"/>
                    </a:lnTo>
                    <a:lnTo>
                      <a:pt x="39129" y="26049"/>
                    </a:lnTo>
                    <a:lnTo>
                      <a:pt x="38834" y="25385"/>
                    </a:lnTo>
                    <a:lnTo>
                      <a:pt x="38538" y="24721"/>
                    </a:lnTo>
                    <a:lnTo>
                      <a:pt x="38225" y="24075"/>
                    </a:lnTo>
                    <a:lnTo>
                      <a:pt x="37893" y="23430"/>
                    </a:lnTo>
                    <a:lnTo>
                      <a:pt x="37542" y="22784"/>
                    </a:lnTo>
                    <a:lnTo>
                      <a:pt x="37192" y="22157"/>
                    </a:lnTo>
                    <a:lnTo>
                      <a:pt x="36823" y="21529"/>
                    </a:lnTo>
                    <a:lnTo>
                      <a:pt x="36435" y="20902"/>
                    </a:lnTo>
                    <a:lnTo>
                      <a:pt x="36048" y="20293"/>
                    </a:lnTo>
                    <a:lnTo>
                      <a:pt x="35642" y="19685"/>
                    </a:lnTo>
                    <a:lnTo>
                      <a:pt x="35218" y="19094"/>
                    </a:lnTo>
                    <a:lnTo>
                      <a:pt x="34794" y="18504"/>
                    </a:lnTo>
                    <a:lnTo>
                      <a:pt x="34351" y="17932"/>
                    </a:lnTo>
                    <a:lnTo>
                      <a:pt x="33908" y="17360"/>
                    </a:lnTo>
                    <a:lnTo>
                      <a:pt x="33447" y="16807"/>
                    </a:lnTo>
                    <a:lnTo>
                      <a:pt x="32967" y="16253"/>
                    </a:lnTo>
                    <a:lnTo>
                      <a:pt x="32469" y="15700"/>
                    </a:lnTo>
                    <a:lnTo>
                      <a:pt x="31971" y="15183"/>
                    </a:lnTo>
                    <a:lnTo>
                      <a:pt x="31473" y="14648"/>
                    </a:lnTo>
                    <a:lnTo>
                      <a:pt x="30956" y="14150"/>
                    </a:lnTo>
                    <a:lnTo>
                      <a:pt x="30421" y="13652"/>
                    </a:lnTo>
                    <a:lnTo>
                      <a:pt x="29886" y="13154"/>
                    </a:lnTo>
                    <a:lnTo>
                      <a:pt x="29333" y="12693"/>
                    </a:lnTo>
                    <a:lnTo>
                      <a:pt x="28780" y="12213"/>
                    </a:lnTo>
                    <a:lnTo>
                      <a:pt x="28208" y="11770"/>
                    </a:lnTo>
                    <a:lnTo>
                      <a:pt x="27636" y="11328"/>
                    </a:lnTo>
                    <a:lnTo>
                      <a:pt x="27857" y="10073"/>
                    </a:lnTo>
                    <a:lnTo>
                      <a:pt x="28097" y="8819"/>
                    </a:lnTo>
                    <a:lnTo>
                      <a:pt x="28577" y="6365"/>
                    </a:lnTo>
                    <a:lnTo>
                      <a:pt x="28189" y="7251"/>
                    </a:lnTo>
                    <a:lnTo>
                      <a:pt x="27802" y="8136"/>
                    </a:lnTo>
                    <a:lnTo>
                      <a:pt x="27433" y="9040"/>
                    </a:lnTo>
                    <a:lnTo>
                      <a:pt x="27082" y="9944"/>
                    </a:lnTo>
                    <a:lnTo>
                      <a:pt x="26732" y="10866"/>
                    </a:lnTo>
                    <a:lnTo>
                      <a:pt x="26400" y="11770"/>
                    </a:lnTo>
                    <a:lnTo>
                      <a:pt x="26086" y="12693"/>
                    </a:lnTo>
                    <a:lnTo>
                      <a:pt x="25791" y="13615"/>
                    </a:lnTo>
                    <a:lnTo>
                      <a:pt x="24813" y="11863"/>
                    </a:lnTo>
                    <a:lnTo>
                      <a:pt x="23799" y="10129"/>
                    </a:lnTo>
                    <a:lnTo>
                      <a:pt x="22766" y="8413"/>
                    </a:lnTo>
                    <a:lnTo>
                      <a:pt x="21714" y="6697"/>
                    </a:lnTo>
                    <a:lnTo>
                      <a:pt x="20626" y="5000"/>
                    </a:lnTo>
                    <a:lnTo>
                      <a:pt x="19537" y="3321"/>
                    </a:lnTo>
                    <a:lnTo>
                      <a:pt x="18412" y="1661"/>
                    </a:lnTo>
                    <a:lnTo>
                      <a:pt x="1725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3"/>
              <p:cNvSpPr/>
              <p:nvPr/>
            </p:nvSpPr>
            <p:spPr>
              <a:xfrm>
                <a:off x="4584325" y="4669300"/>
                <a:ext cx="686750" cy="807575"/>
              </a:xfrm>
              <a:custGeom>
                <a:avLst/>
                <a:gdLst/>
                <a:ahLst/>
                <a:cxnLst/>
                <a:rect l="l" t="t" r="r" b="b"/>
                <a:pathLst>
                  <a:path w="27470" h="32303" extrusionOk="0">
                    <a:moveTo>
                      <a:pt x="0" y="1"/>
                    </a:moveTo>
                    <a:lnTo>
                      <a:pt x="812" y="794"/>
                    </a:lnTo>
                    <a:lnTo>
                      <a:pt x="1587" y="1606"/>
                    </a:lnTo>
                    <a:lnTo>
                      <a:pt x="2362" y="2436"/>
                    </a:lnTo>
                    <a:lnTo>
                      <a:pt x="3100" y="3284"/>
                    </a:lnTo>
                    <a:lnTo>
                      <a:pt x="3819" y="4151"/>
                    </a:lnTo>
                    <a:lnTo>
                      <a:pt x="4502" y="5037"/>
                    </a:lnTo>
                    <a:lnTo>
                      <a:pt x="5184" y="5941"/>
                    </a:lnTo>
                    <a:lnTo>
                      <a:pt x="5830" y="6863"/>
                    </a:lnTo>
                    <a:lnTo>
                      <a:pt x="6457" y="7786"/>
                    </a:lnTo>
                    <a:lnTo>
                      <a:pt x="7066" y="8745"/>
                    </a:lnTo>
                    <a:lnTo>
                      <a:pt x="7638" y="9723"/>
                    </a:lnTo>
                    <a:lnTo>
                      <a:pt x="8191" y="10700"/>
                    </a:lnTo>
                    <a:lnTo>
                      <a:pt x="8708" y="11697"/>
                    </a:lnTo>
                    <a:lnTo>
                      <a:pt x="9224" y="12693"/>
                    </a:lnTo>
                    <a:lnTo>
                      <a:pt x="9704" y="13726"/>
                    </a:lnTo>
                    <a:lnTo>
                      <a:pt x="10147" y="14759"/>
                    </a:lnTo>
                    <a:lnTo>
                      <a:pt x="10571" y="15792"/>
                    </a:lnTo>
                    <a:lnTo>
                      <a:pt x="10977" y="16862"/>
                    </a:lnTo>
                    <a:lnTo>
                      <a:pt x="11346" y="17914"/>
                    </a:lnTo>
                    <a:lnTo>
                      <a:pt x="11696" y="18984"/>
                    </a:lnTo>
                    <a:lnTo>
                      <a:pt x="12028" y="20072"/>
                    </a:lnTo>
                    <a:lnTo>
                      <a:pt x="12324" y="21160"/>
                    </a:lnTo>
                    <a:lnTo>
                      <a:pt x="12582" y="22249"/>
                    </a:lnTo>
                    <a:lnTo>
                      <a:pt x="12822" y="23356"/>
                    </a:lnTo>
                    <a:lnTo>
                      <a:pt x="13043" y="24463"/>
                    </a:lnTo>
                    <a:lnTo>
                      <a:pt x="13228" y="25570"/>
                    </a:lnTo>
                    <a:lnTo>
                      <a:pt x="13375" y="26695"/>
                    </a:lnTo>
                    <a:lnTo>
                      <a:pt x="13504" y="27802"/>
                    </a:lnTo>
                    <a:lnTo>
                      <a:pt x="13615" y="28927"/>
                    </a:lnTo>
                    <a:lnTo>
                      <a:pt x="13670" y="30052"/>
                    </a:lnTo>
                    <a:lnTo>
                      <a:pt x="13726" y="31178"/>
                    </a:lnTo>
                    <a:lnTo>
                      <a:pt x="13726" y="32303"/>
                    </a:lnTo>
                    <a:lnTo>
                      <a:pt x="26639" y="32303"/>
                    </a:lnTo>
                    <a:lnTo>
                      <a:pt x="26639" y="30661"/>
                    </a:lnTo>
                    <a:lnTo>
                      <a:pt x="26676" y="29001"/>
                    </a:lnTo>
                    <a:lnTo>
                      <a:pt x="26750" y="27341"/>
                    </a:lnTo>
                    <a:lnTo>
                      <a:pt x="26842" y="25699"/>
                    </a:lnTo>
                    <a:lnTo>
                      <a:pt x="26953" y="24057"/>
                    </a:lnTo>
                    <a:lnTo>
                      <a:pt x="27100" y="22396"/>
                    </a:lnTo>
                    <a:lnTo>
                      <a:pt x="27266" y="20755"/>
                    </a:lnTo>
                    <a:lnTo>
                      <a:pt x="27469" y="19113"/>
                    </a:lnTo>
                    <a:lnTo>
                      <a:pt x="26879" y="20699"/>
                    </a:lnTo>
                    <a:lnTo>
                      <a:pt x="26344" y="22286"/>
                    </a:lnTo>
                    <a:lnTo>
                      <a:pt x="25846" y="23909"/>
                    </a:lnTo>
                    <a:lnTo>
                      <a:pt x="25385" y="25533"/>
                    </a:lnTo>
                    <a:lnTo>
                      <a:pt x="24960" y="27156"/>
                    </a:lnTo>
                    <a:lnTo>
                      <a:pt x="24591" y="28816"/>
                    </a:lnTo>
                    <a:lnTo>
                      <a:pt x="24241" y="30458"/>
                    </a:lnTo>
                    <a:lnTo>
                      <a:pt x="23964" y="32119"/>
                    </a:lnTo>
                    <a:lnTo>
                      <a:pt x="24038" y="31418"/>
                    </a:lnTo>
                    <a:lnTo>
                      <a:pt x="24112" y="30735"/>
                    </a:lnTo>
                    <a:lnTo>
                      <a:pt x="24149" y="30034"/>
                    </a:lnTo>
                    <a:lnTo>
                      <a:pt x="24167" y="29314"/>
                    </a:lnTo>
                    <a:lnTo>
                      <a:pt x="24167" y="28613"/>
                    </a:lnTo>
                    <a:lnTo>
                      <a:pt x="24130" y="27912"/>
                    </a:lnTo>
                    <a:lnTo>
                      <a:pt x="24075" y="27211"/>
                    </a:lnTo>
                    <a:lnTo>
                      <a:pt x="24020" y="26529"/>
                    </a:lnTo>
                    <a:lnTo>
                      <a:pt x="23909" y="25828"/>
                    </a:lnTo>
                    <a:lnTo>
                      <a:pt x="23798" y="25127"/>
                    </a:lnTo>
                    <a:lnTo>
                      <a:pt x="23669" y="24444"/>
                    </a:lnTo>
                    <a:lnTo>
                      <a:pt x="23503" y="23762"/>
                    </a:lnTo>
                    <a:lnTo>
                      <a:pt x="23319" y="23079"/>
                    </a:lnTo>
                    <a:lnTo>
                      <a:pt x="23134" y="22415"/>
                    </a:lnTo>
                    <a:lnTo>
                      <a:pt x="22913" y="21732"/>
                    </a:lnTo>
                    <a:lnTo>
                      <a:pt x="22673" y="21087"/>
                    </a:lnTo>
                    <a:lnTo>
                      <a:pt x="22396" y="20423"/>
                    </a:lnTo>
                    <a:lnTo>
                      <a:pt x="22119" y="19777"/>
                    </a:lnTo>
                    <a:lnTo>
                      <a:pt x="21824" y="19150"/>
                    </a:lnTo>
                    <a:lnTo>
                      <a:pt x="21511" y="18522"/>
                    </a:lnTo>
                    <a:lnTo>
                      <a:pt x="21160" y="17895"/>
                    </a:lnTo>
                    <a:lnTo>
                      <a:pt x="20810" y="17305"/>
                    </a:lnTo>
                    <a:lnTo>
                      <a:pt x="20441" y="16696"/>
                    </a:lnTo>
                    <a:lnTo>
                      <a:pt x="20035" y="16124"/>
                    </a:lnTo>
                    <a:lnTo>
                      <a:pt x="19629" y="15552"/>
                    </a:lnTo>
                    <a:lnTo>
                      <a:pt x="19205" y="14999"/>
                    </a:lnTo>
                    <a:lnTo>
                      <a:pt x="18762" y="14464"/>
                    </a:lnTo>
                    <a:lnTo>
                      <a:pt x="18301" y="13929"/>
                    </a:lnTo>
                    <a:lnTo>
                      <a:pt x="17821" y="13412"/>
                    </a:lnTo>
                    <a:lnTo>
                      <a:pt x="17323" y="12914"/>
                    </a:lnTo>
                    <a:lnTo>
                      <a:pt x="16806" y="12435"/>
                    </a:lnTo>
                    <a:lnTo>
                      <a:pt x="16271" y="11973"/>
                    </a:lnTo>
                    <a:lnTo>
                      <a:pt x="16271" y="11973"/>
                    </a:lnTo>
                    <a:lnTo>
                      <a:pt x="16714" y="12933"/>
                    </a:lnTo>
                    <a:lnTo>
                      <a:pt x="17139" y="13892"/>
                    </a:lnTo>
                    <a:lnTo>
                      <a:pt x="17544" y="14851"/>
                    </a:lnTo>
                    <a:lnTo>
                      <a:pt x="17895" y="15829"/>
                    </a:lnTo>
                    <a:lnTo>
                      <a:pt x="18245" y="16825"/>
                    </a:lnTo>
                    <a:lnTo>
                      <a:pt x="18541" y="17821"/>
                    </a:lnTo>
                    <a:lnTo>
                      <a:pt x="18817" y="18836"/>
                    </a:lnTo>
                    <a:lnTo>
                      <a:pt x="19057" y="19851"/>
                    </a:lnTo>
                    <a:lnTo>
                      <a:pt x="19278" y="20884"/>
                    </a:lnTo>
                    <a:lnTo>
                      <a:pt x="19463" y="21917"/>
                    </a:lnTo>
                    <a:lnTo>
                      <a:pt x="19611" y="22950"/>
                    </a:lnTo>
                    <a:lnTo>
                      <a:pt x="19740" y="23983"/>
                    </a:lnTo>
                    <a:lnTo>
                      <a:pt x="19832" y="25035"/>
                    </a:lnTo>
                    <a:lnTo>
                      <a:pt x="19906" y="26068"/>
                    </a:lnTo>
                    <a:lnTo>
                      <a:pt x="19924" y="27119"/>
                    </a:lnTo>
                    <a:lnTo>
                      <a:pt x="19924" y="28171"/>
                    </a:lnTo>
                    <a:lnTo>
                      <a:pt x="19647" y="27341"/>
                    </a:lnTo>
                    <a:lnTo>
                      <a:pt x="19352" y="26529"/>
                    </a:lnTo>
                    <a:lnTo>
                      <a:pt x="19002" y="25736"/>
                    </a:lnTo>
                    <a:lnTo>
                      <a:pt x="18614" y="24961"/>
                    </a:lnTo>
                    <a:lnTo>
                      <a:pt x="18208" y="24186"/>
                    </a:lnTo>
                    <a:lnTo>
                      <a:pt x="17747" y="23448"/>
                    </a:lnTo>
                    <a:lnTo>
                      <a:pt x="17268" y="22729"/>
                    </a:lnTo>
                    <a:lnTo>
                      <a:pt x="16770" y="22028"/>
                    </a:lnTo>
                    <a:lnTo>
                      <a:pt x="16493" y="21179"/>
                    </a:lnTo>
                    <a:lnTo>
                      <a:pt x="16198" y="20349"/>
                    </a:lnTo>
                    <a:lnTo>
                      <a:pt x="15884" y="19537"/>
                    </a:lnTo>
                    <a:lnTo>
                      <a:pt x="15552" y="18707"/>
                    </a:lnTo>
                    <a:lnTo>
                      <a:pt x="15201" y="17895"/>
                    </a:lnTo>
                    <a:lnTo>
                      <a:pt x="14833" y="17102"/>
                    </a:lnTo>
                    <a:lnTo>
                      <a:pt x="14445" y="16309"/>
                    </a:lnTo>
                    <a:lnTo>
                      <a:pt x="14058" y="15515"/>
                    </a:lnTo>
                    <a:lnTo>
                      <a:pt x="13633" y="14741"/>
                    </a:lnTo>
                    <a:lnTo>
                      <a:pt x="13209" y="13966"/>
                    </a:lnTo>
                    <a:lnTo>
                      <a:pt x="12748" y="13209"/>
                    </a:lnTo>
                    <a:lnTo>
                      <a:pt x="12287" y="12453"/>
                    </a:lnTo>
                    <a:lnTo>
                      <a:pt x="11807" y="11715"/>
                    </a:lnTo>
                    <a:lnTo>
                      <a:pt x="11309" y="10996"/>
                    </a:lnTo>
                    <a:lnTo>
                      <a:pt x="10811" y="10276"/>
                    </a:lnTo>
                    <a:lnTo>
                      <a:pt x="10276" y="9557"/>
                    </a:lnTo>
                    <a:lnTo>
                      <a:pt x="9741" y="8874"/>
                    </a:lnTo>
                    <a:lnTo>
                      <a:pt x="9187" y="8173"/>
                    </a:lnTo>
                    <a:lnTo>
                      <a:pt x="8616" y="7509"/>
                    </a:lnTo>
                    <a:lnTo>
                      <a:pt x="8025" y="6845"/>
                    </a:lnTo>
                    <a:lnTo>
                      <a:pt x="7435" y="6199"/>
                    </a:lnTo>
                    <a:lnTo>
                      <a:pt x="6826" y="5554"/>
                    </a:lnTo>
                    <a:lnTo>
                      <a:pt x="6199" y="4945"/>
                    </a:lnTo>
                    <a:lnTo>
                      <a:pt x="5553" y="4336"/>
                    </a:lnTo>
                    <a:lnTo>
                      <a:pt x="4908" y="3746"/>
                    </a:lnTo>
                    <a:lnTo>
                      <a:pt x="4243" y="3155"/>
                    </a:lnTo>
                    <a:lnTo>
                      <a:pt x="3561" y="2602"/>
                    </a:lnTo>
                    <a:lnTo>
                      <a:pt x="2878" y="2048"/>
                    </a:lnTo>
                    <a:lnTo>
                      <a:pt x="2177" y="1513"/>
                    </a:lnTo>
                    <a:lnTo>
                      <a:pt x="1458" y="997"/>
                    </a:lnTo>
                    <a:lnTo>
                      <a:pt x="738" y="499"/>
                    </a:ln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3"/>
              <p:cNvSpPr/>
              <p:nvPr/>
            </p:nvSpPr>
            <p:spPr>
              <a:xfrm>
                <a:off x="2620550" y="5243025"/>
                <a:ext cx="107025" cy="233850"/>
              </a:xfrm>
              <a:custGeom>
                <a:avLst/>
                <a:gdLst/>
                <a:ahLst/>
                <a:cxnLst/>
                <a:rect l="l" t="t" r="r" b="b"/>
                <a:pathLst>
                  <a:path w="4281" h="9354" extrusionOk="0">
                    <a:moveTo>
                      <a:pt x="4280" y="1"/>
                    </a:moveTo>
                    <a:lnTo>
                      <a:pt x="3930" y="536"/>
                    </a:lnTo>
                    <a:lnTo>
                      <a:pt x="3579" y="1089"/>
                    </a:lnTo>
                    <a:lnTo>
                      <a:pt x="3247" y="1643"/>
                    </a:lnTo>
                    <a:lnTo>
                      <a:pt x="2934" y="2196"/>
                    </a:lnTo>
                    <a:lnTo>
                      <a:pt x="2620" y="2768"/>
                    </a:lnTo>
                    <a:lnTo>
                      <a:pt x="2325" y="3340"/>
                    </a:lnTo>
                    <a:lnTo>
                      <a:pt x="2030" y="3912"/>
                    </a:lnTo>
                    <a:lnTo>
                      <a:pt x="1753" y="4502"/>
                    </a:lnTo>
                    <a:lnTo>
                      <a:pt x="1495" y="5093"/>
                    </a:lnTo>
                    <a:lnTo>
                      <a:pt x="1255" y="5683"/>
                    </a:lnTo>
                    <a:lnTo>
                      <a:pt x="1015" y="6292"/>
                    </a:lnTo>
                    <a:lnTo>
                      <a:pt x="775" y="6900"/>
                    </a:lnTo>
                    <a:lnTo>
                      <a:pt x="572" y="7509"/>
                    </a:lnTo>
                    <a:lnTo>
                      <a:pt x="369" y="8118"/>
                    </a:lnTo>
                    <a:lnTo>
                      <a:pt x="185" y="8745"/>
                    </a:lnTo>
                    <a:lnTo>
                      <a:pt x="0" y="9354"/>
                    </a:lnTo>
                    <a:lnTo>
                      <a:pt x="2011" y="9354"/>
                    </a:lnTo>
                    <a:lnTo>
                      <a:pt x="2159" y="8155"/>
                    </a:lnTo>
                    <a:lnTo>
                      <a:pt x="2362" y="6974"/>
                    </a:lnTo>
                    <a:lnTo>
                      <a:pt x="2583" y="5794"/>
                    </a:lnTo>
                    <a:lnTo>
                      <a:pt x="2860" y="4613"/>
                    </a:lnTo>
                    <a:lnTo>
                      <a:pt x="3155" y="3432"/>
                    </a:lnTo>
                    <a:lnTo>
                      <a:pt x="3487" y="2288"/>
                    </a:lnTo>
                    <a:lnTo>
                      <a:pt x="3875" y="1126"/>
                    </a:lnTo>
                    <a:lnTo>
                      <a:pt x="428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3"/>
              <p:cNvSpPr/>
              <p:nvPr/>
            </p:nvSpPr>
            <p:spPr>
              <a:xfrm>
                <a:off x="2692500" y="4881925"/>
                <a:ext cx="163750" cy="594950"/>
              </a:xfrm>
              <a:custGeom>
                <a:avLst/>
                <a:gdLst/>
                <a:ahLst/>
                <a:cxnLst/>
                <a:rect l="l" t="t" r="r" b="b"/>
                <a:pathLst>
                  <a:path w="6550" h="23798" extrusionOk="0">
                    <a:moveTo>
                      <a:pt x="6549" y="0"/>
                    </a:moveTo>
                    <a:lnTo>
                      <a:pt x="5922" y="1402"/>
                    </a:lnTo>
                    <a:lnTo>
                      <a:pt x="5332" y="2841"/>
                    </a:lnTo>
                    <a:lnTo>
                      <a:pt x="4778" y="4280"/>
                    </a:lnTo>
                    <a:lnTo>
                      <a:pt x="4262" y="5737"/>
                    </a:lnTo>
                    <a:lnTo>
                      <a:pt x="3764" y="7195"/>
                    </a:lnTo>
                    <a:lnTo>
                      <a:pt x="3321" y="8671"/>
                    </a:lnTo>
                    <a:lnTo>
                      <a:pt x="2878" y="10147"/>
                    </a:lnTo>
                    <a:lnTo>
                      <a:pt x="2491" y="11641"/>
                    </a:lnTo>
                    <a:lnTo>
                      <a:pt x="2103" y="13154"/>
                    </a:lnTo>
                    <a:lnTo>
                      <a:pt x="1753" y="14648"/>
                    </a:lnTo>
                    <a:lnTo>
                      <a:pt x="1421" y="16161"/>
                    </a:lnTo>
                    <a:lnTo>
                      <a:pt x="1107" y="17692"/>
                    </a:lnTo>
                    <a:lnTo>
                      <a:pt x="812" y="19204"/>
                    </a:lnTo>
                    <a:lnTo>
                      <a:pt x="517" y="20736"/>
                    </a:lnTo>
                    <a:lnTo>
                      <a:pt x="259" y="22267"/>
                    </a:lnTo>
                    <a:lnTo>
                      <a:pt x="0" y="23798"/>
                    </a:lnTo>
                    <a:lnTo>
                      <a:pt x="3505" y="23798"/>
                    </a:lnTo>
                    <a:lnTo>
                      <a:pt x="3579" y="22304"/>
                    </a:lnTo>
                    <a:lnTo>
                      <a:pt x="3671" y="20791"/>
                    </a:lnTo>
                    <a:lnTo>
                      <a:pt x="3782" y="19260"/>
                    </a:lnTo>
                    <a:lnTo>
                      <a:pt x="3893" y="17747"/>
                    </a:lnTo>
                    <a:lnTo>
                      <a:pt x="4040" y="16234"/>
                    </a:lnTo>
                    <a:lnTo>
                      <a:pt x="4206" y="14722"/>
                    </a:lnTo>
                    <a:lnTo>
                      <a:pt x="4372" y="13209"/>
                    </a:lnTo>
                    <a:lnTo>
                      <a:pt x="4557" y="11696"/>
                    </a:lnTo>
                    <a:lnTo>
                      <a:pt x="4760" y="10202"/>
                    </a:lnTo>
                    <a:lnTo>
                      <a:pt x="4981" y="8708"/>
                    </a:lnTo>
                    <a:lnTo>
                      <a:pt x="5203" y="7213"/>
                    </a:lnTo>
                    <a:lnTo>
                      <a:pt x="5442" y="5756"/>
                    </a:lnTo>
                    <a:lnTo>
                      <a:pt x="5701" y="4280"/>
                    </a:lnTo>
                    <a:lnTo>
                      <a:pt x="5977" y="2841"/>
                    </a:lnTo>
                    <a:lnTo>
                      <a:pt x="6254" y="1402"/>
                    </a:lnTo>
                    <a:lnTo>
                      <a:pt x="654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3"/>
              <p:cNvSpPr/>
              <p:nvPr/>
            </p:nvSpPr>
            <p:spPr>
              <a:xfrm>
                <a:off x="1262800" y="4616725"/>
                <a:ext cx="515175" cy="860150"/>
              </a:xfrm>
              <a:custGeom>
                <a:avLst/>
                <a:gdLst/>
                <a:ahLst/>
                <a:cxnLst/>
                <a:rect l="l" t="t" r="r" b="b"/>
                <a:pathLst>
                  <a:path w="20607" h="34406" extrusionOk="0">
                    <a:moveTo>
                      <a:pt x="6567" y="1"/>
                    </a:moveTo>
                    <a:lnTo>
                      <a:pt x="5977" y="1513"/>
                    </a:lnTo>
                    <a:lnTo>
                      <a:pt x="5424" y="3026"/>
                    </a:lnTo>
                    <a:lnTo>
                      <a:pt x="4870" y="4557"/>
                    </a:lnTo>
                    <a:lnTo>
                      <a:pt x="4354" y="6088"/>
                    </a:lnTo>
                    <a:lnTo>
                      <a:pt x="3856" y="7638"/>
                    </a:lnTo>
                    <a:lnTo>
                      <a:pt x="3394" y="9206"/>
                    </a:lnTo>
                    <a:lnTo>
                      <a:pt x="2952" y="10756"/>
                    </a:lnTo>
                    <a:lnTo>
                      <a:pt x="2527" y="12324"/>
                    </a:lnTo>
                    <a:lnTo>
                      <a:pt x="2122" y="13910"/>
                    </a:lnTo>
                    <a:lnTo>
                      <a:pt x="1753" y="15478"/>
                    </a:lnTo>
                    <a:lnTo>
                      <a:pt x="1402" y="17065"/>
                    </a:lnTo>
                    <a:lnTo>
                      <a:pt x="1070" y="18651"/>
                    </a:lnTo>
                    <a:lnTo>
                      <a:pt x="775" y="20256"/>
                    </a:lnTo>
                    <a:lnTo>
                      <a:pt x="498" y="21861"/>
                    </a:lnTo>
                    <a:lnTo>
                      <a:pt x="240" y="23466"/>
                    </a:lnTo>
                    <a:lnTo>
                      <a:pt x="0" y="25071"/>
                    </a:lnTo>
                    <a:lnTo>
                      <a:pt x="0" y="34406"/>
                    </a:lnTo>
                    <a:lnTo>
                      <a:pt x="5497" y="34406"/>
                    </a:lnTo>
                    <a:lnTo>
                      <a:pt x="5479" y="33410"/>
                    </a:lnTo>
                    <a:lnTo>
                      <a:pt x="5461" y="32414"/>
                    </a:lnTo>
                    <a:lnTo>
                      <a:pt x="5461" y="31436"/>
                    </a:lnTo>
                    <a:lnTo>
                      <a:pt x="5497" y="30440"/>
                    </a:lnTo>
                    <a:lnTo>
                      <a:pt x="5534" y="29444"/>
                    </a:lnTo>
                    <a:lnTo>
                      <a:pt x="5571" y="28447"/>
                    </a:lnTo>
                    <a:lnTo>
                      <a:pt x="5645" y="27451"/>
                    </a:lnTo>
                    <a:lnTo>
                      <a:pt x="5737" y="26473"/>
                    </a:lnTo>
                    <a:lnTo>
                      <a:pt x="5830" y="25477"/>
                    </a:lnTo>
                    <a:lnTo>
                      <a:pt x="5940" y="24481"/>
                    </a:lnTo>
                    <a:lnTo>
                      <a:pt x="6088" y="23503"/>
                    </a:lnTo>
                    <a:lnTo>
                      <a:pt x="6217" y="22526"/>
                    </a:lnTo>
                    <a:lnTo>
                      <a:pt x="6383" y="21529"/>
                    </a:lnTo>
                    <a:lnTo>
                      <a:pt x="6567" y="20552"/>
                    </a:lnTo>
                    <a:lnTo>
                      <a:pt x="6752" y="19592"/>
                    </a:lnTo>
                    <a:lnTo>
                      <a:pt x="6973" y="18615"/>
                    </a:lnTo>
                    <a:lnTo>
                      <a:pt x="7342" y="18984"/>
                    </a:lnTo>
                    <a:lnTo>
                      <a:pt x="7730" y="19371"/>
                    </a:lnTo>
                    <a:lnTo>
                      <a:pt x="8468" y="20164"/>
                    </a:lnTo>
                    <a:lnTo>
                      <a:pt x="9205" y="21013"/>
                    </a:lnTo>
                    <a:lnTo>
                      <a:pt x="9906" y="21898"/>
                    </a:lnTo>
                    <a:lnTo>
                      <a:pt x="10589" y="22821"/>
                    </a:lnTo>
                    <a:lnTo>
                      <a:pt x="11235" y="23762"/>
                    </a:lnTo>
                    <a:lnTo>
                      <a:pt x="11880" y="24739"/>
                    </a:lnTo>
                    <a:lnTo>
                      <a:pt x="12489" y="25754"/>
                    </a:lnTo>
                    <a:lnTo>
                      <a:pt x="13080" y="26787"/>
                    </a:lnTo>
                    <a:lnTo>
                      <a:pt x="13633" y="27820"/>
                    </a:lnTo>
                    <a:lnTo>
                      <a:pt x="14168" y="28890"/>
                    </a:lnTo>
                    <a:lnTo>
                      <a:pt x="14684" y="29979"/>
                    </a:lnTo>
                    <a:lnTo>
                      <a:pt x="15183" y="31085"/>
                    </a:lnTo>
                    <a:lnTo>
                      <a:pt x="15644" y="32174"/>
                    </a:lnTo>
                    <a:lnTo>
                      <a:pt x="16068" y="33299"/>
                    </a:lnTo>
                    <a:lnTo>
                      <a:pt x="16474" y="34406"/>
                    </a:lnTo>
                    <a:lnTo>
                      <a:pt x="20606" y="34406"/>
                    </a:lnTo>
                    <a:lnTo>
                      <a:pt x="20366" y="33779"/>
                    </a:lnTo>
                    <a:lnTo>
                      <a:pt x="20127" y="33152"/>
                    </a:lnTo>
                    <a:lnTo>
                      <a:pt x="19868" y="32524"/>
                    </a:lnTo>
                    <a:lnTo>
                      <a:pt x="19592" y="31916"/>
                    </a:lnTo>
                    <a:lnTo>
                      <a:pt x="19296" y="31307"/>
                    </a:lnTo>
                    <a:lnTo>
                      <a:pt x="19001" y="30698"/>
                    </a:lnTo>
                    <a:lnTo>
                      <a:pt x="18688" y="30089"/>
                    </a:lnTo>
                    <a:lnTo>
                      <a:pt x="18356" y="29499"/>
                    </a:lnTo>
                    <a:lnTo>
                      <a:pt x="18005" y="28927"/>
                    </a:lnTo>
                    <a:lnTo>
                      <a:pt x="17655" y="28355"/>
                    </a:lnTo>
                    <a:lnTo>
                      <a:pt x="17286" y="27783"/>
                    </a:lnTo>
                    <a:lnTo>
                      <a:pt x="16917" y="27230"/>
                    </a:lnTo>
                    <a:lnTo>
                      <a:pt x="16529" y="26676"/>
                    </a:lnTo>
                    <a:lnTo>
                      <a:pt x="16123" y="26123"/>
                    </a:lnTo>
                    <a:lnTo>
                      <a:pt x="15699" y="25588"/>
                    </a:lnTo>
                    <a:lnTo>
                      <a:pt x="15275" y="25071"/>
                    </a:lnTo>
                    <a:lnTo>
                      <a:pt x="14851" y="24555"/>
                    </a:lnTo>
                    <a:lnTo>
                      <a:pt x="14389" y="24038"/>
                    </a:lnTo>
                    <a:lnTo>
                      <a:pt x="13928" y="23559"/>
                    </a:lnTo>
                    <a:lnTo>
                      <a:pt x="13467" y="23061"/>
                    </a:lnTo>
                    <a:lnTo>
                      <a:pt x="12987" y="22581"/>
                    </a:lnTo>
                    <a:lnTo>
                      <a:pt x="12489" y="22120"/>
                    </a:lnTo>
                    <a:lnTo>
                      <a:pt x="11991" y="21658"/>
                    </a:lnTo>
                    <a:lnTo>
                      <a:pt x="11493" y="21216"/>
                    </a:lnTo>
                    <a:lnTo>
                      <a:pt x="10958" y="20791"/>
                    </a:lnTo>
                    <a:lnTo>
                      <a:pt x="10441" y="20367"/>
                    </a:lnTo>
                    <a:lnTo>
                      <a:pt x="9906" y="19961"/>
                    </a:lnTo>
                    <a:lnTo>
                      <a:pt x="9353" y="19574"/>
                    </a:lnTo>
                    <a:lnTo>
                      <a:pt x="8800" y="19186"/>
                    </a:lnTo>
                    <a:lnTo>
                      <a:pt x="8228" y="18818"/>
                    </a:lnTo>
                    <a:lnTo>
                      <a:pt x="7656" y="18449"/>
                    </a:lnTo>
                    <a:lnTo>
                      <a:pt x="7084" y="18098"/>
                    </a:lnTo>
                    <a:lnTo>
                      <a:pt x="7398" y="16825"/>
                    </a:lnTo>
                    <a:lnTo>
                      <a:pt x="7730" y="15534"/>
                    </a:lnTo>
                    <a:lnTo>
                      <a:pt x="8099" y="14279"/>
                    </a:lnTo>
                    <a:lnTo>
                      <a:pt x="8486" y="13006"/>
                    </a:lnTo>
                    <a:lnTo>
                      <a:pt x="7490" y="15386"/>
                    </a:lnTo>
                    <a:lnTo>
                      <a:pt x="7010" y="16585"/>
                    </a:lnTo>
                    <a:lnTo>
                      <a:pt x="6531" y="17784"/>
                    </a:lnTo>
                    <a:lnTo>
                      <a:pt x="5866" y="17434"/>
                    </a:lnTo>
                    <a:lnTo>
                      <a:pt x="5202" y="17102"/>
                    </a:lnTo>
                    <a:lnTo>
                      <a:pt x="5811" y="17581"/>
                    </a:lnTo>
                    <a:lnTo>
                      <a:pt x="6401" y="18098"/>
                    </a:lnTo>
                    <a:lnTo>
                      <a:pt x="6032" y="19076"/>
                    </a:lnTo>
                    <a:lnTo>
                      <a:pt x="5682" y="20072"/>
                    </a:lnTo>
                    <a:lnTo>
                      <a:pt x="5331" y="21068"/>
                    </a:lnTo>
                    <a:lnTo>
                      <a:pt x="4999" y="22046"/>
                    </a:lnTo>
                    <a:lnTo>
                      <a:pt x="4686" y="23061"/>
                    </a:lnTo>
                    <a:lnTo>
                      <a:pt x="4391" y="24057"/>
                    </a:lnTo>
                    <a:lnTo>
                      <a:pt x="4114" y="25053"/>
                    </a:lnTo>
                    <a:lnTo>
                      <a:pt x="3856" y="26068"/>
                    </a:lnTo>
                    <a:lnTo>
                      <a:pt x="3634" y="27082"/>
                    </a:lnTo>
                    <a:lnTo>
                      <a:pt x="3413" y="28097"/>
                    </a:lnTo>
                    <a:lnTo>
                      <a:pt x="3247" y="29111"/>
                    </a:lnTo>
                    <a:lnTo>
                      <a:pt x="3081" y="30108"/>
                    </a:lnTo>
                    <a:lnTo>
                      <a:pt x="2970" y="31122"/>
                    </a:lnTo>
                    <a:lnTo>
                      <a:pt x="2878" y="32137"/>
                    </a:lnTo>
                    <a:lnTo>
                      <a:pt x="2823" y="33152"/>
                    </a:lnTo>
                    <a:lnTo>
                      <a:pt x="2786" y="34148"/>
                    </a:lnTo>
                    <a:lnTo>
                      <a:pt x="2693" y="33096"/>
                    </a:lnTo>
                    <a:lnTo>
                      <a:pt x="2620" y="32026"/>
                    </a:lnTo>
                    <a:lnTo>
                      <a:pt x="2546" y="30956"/>
                    </a:lnTo>
                    <a:lnTo>
                      <a:pt x="2509" y="29886"/>
                    </a:lnTo>
                    <a:lnTo>
                      <a:pt x="2472" y="28816"/>
                    </a:lnTo>
                    <a:lnTo>
                      <a:pt x="2454" y="27728"/>
                    </a:lnTo>
                    <a:lnTo>
                      <a:pt x="2454" y="26658"/>
                    </a:lnTo>
                    <a:lnTo>
                      <a:pt x="2472" y="25588"/>
                    </a:lnTo>
                    <a:lnTo>
                      <a:pt x="2509" y="24499"/>
                    </a:lnTo>
                    <a:lnTo>
                      <a:pt x="2546" y="23429"/>
                    </a:lnTo>
                    <a:lnTo>
                      <a:pt x="2620" y="22341"/>
                    </a:lnTo>
                    <a:lnTo>
                      <a:pt x="2693" y="21271"/>
                    </a:lnTo>
                    <a:lnTo>
                      <a:pt x="2786" y="20183"/>
                    </a:lnTo>
                    <a:lnTo>
                      <a:pt x="2878" y="19113"/>
                    </a:lnTo>
                    <a:lnTo>
                      <a:pt x="3007" y="18024"/>
                    </a:lnTo>
                    <a:lnTo>
                      <a:pt x="3136" y="16954"/>
                    </a:lnTo>
                    <a:lnTo>
                      <a:pt x="3265" y="15866"/>
                    </a:lnTo>
                    <a:lnTo>
                      <a:pt x="3413" y="14796"/>
                    </a:lnTo>
                    <a:lnTo>
                      <a:pt x="3579" y="13726"/>
                    </a:lnTo>
                    <a:lnTo>
                      <a:pt x="3763" y="12656"/>
                    </a:lnTo>
                    <a:lnTo>
                      <a:pt x="4132" y="10516"/>
                    </a:lnTo>
                    <a:lnTo>
                      <a:pt x="4557" y="8376"/>
                    </a:lnTo>
                    <a:lnTo>
                      <a:pt x="5018" y="6254"/>
                    </a:lnTo>
                    <a:lnTo>
                      <a:pt x="5497" y="4151"/>
                    </a:lnTo>
                    <a:lnTo>
                      <a:pt x="6032" y="2067"/>
                    </a:lnTo>
                    <a:lnTo>
                      <a:pt x="656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3"/>
              <p:cNvSpPr/>
              <p:nvPr/>
            </p:nvSpPr>
            <p:spPr>
              <a:xfrm>
                <a:off x="1498450" y="4664700"/>
                <a:ext cx="372675" cy="812175"/>
              </a:xfrm>
              <a:custGeom>
                <a:avLst/>
                <a:gdLst/>
                <a:ahLst/>
                <a:cxnLst/>
                <a:rect l="l" t="t" r="r" b="b"/>
                <a:pathLst>
                  <a:path w="14907" h="32487" extrusionOk="0">
                    <a:moveTo>
                      <a:pt x="1" y="0"/>
                    </a:moveTo>
                    <a:lnTo>
                      <a:pt x="536" y="960"/>
                    </a:lnTo>
                    <a:lnTo>
                      <a:pt x="1052" y="1900"/>
                    </a:lnTo>
                    <a:lnTo>
                      <a:pt x="1569" y="2860"/>
                    </a:lnTo>
                    <a:lnTo>
                      <a:pt x="2067" y="3819"/>
                    </a:lnTo>
                    <a:lnTo>
                      <a:pt x="2547" y="4797"/>
                    </a:lnTo>
                    <a:lnTo>
                      <a:pt x="3026" y="5756"/>
                    </a:lnTo>
                    <a:lnTo>
                      <a:pt x="3488" y="6734"/>
                    </a:lnTo>
                    <a:lnTo>
                      <a:pt x="3949" y="7711"/>
                    </a:lnTo>
                    <a:lnTo>
                      <a:pt x="4391" y="8708"/>
                    </a:lnTo>
                    <a:lnTo>
                      <a:pt x="4816" y="9704"/>
                    </a:lnTo>
                    <a:lnTo>
                      <a:pt x="5240" y="10700"/>
                    </a:lnTo>
                    <a:lnTo>
                      <a:pt x="5664" y="11696"/>
                    </a:lnTo>
                    <a:lnTo>
                      <a:pt x="6052" y="12711"/>
                    </a:lnTo>
                    <a:lnTo>
                      <a:pt x="6439" y="13707"/>
                    </a:lnTo>
                    <a:lnTo>
                      <a:pt x="6827" y="14722"/>
                    </a:lnTo>
                    <a:lnTo>
                      <a:pt x="7196" y="15736"/>
                    </a:lnTo>
                    <a:lnTo>
                      <a:pt x="7546" y="16769"/>
                    </a:lnTo>
                    <a:lnTo>
                      <a:pt x="7897" y="17802"/>
                    </a:lnTo>
                    <a:lnTo>
                      <a:pt x="8229" y="18817"/>
                    </a:lnTo>
                    <a:lnTo>
                      <a:pt x="8542" y="19850"/>
                    </a:lnTo>
                    <a:lnTo>
                      <a:pt x="8856" y="20902"/>
                    </a:lnTo>
                    <a:lnTo>
                      <a:pt x="9151" y="21935"/>
                    </a:lnTo>
                    <a:lnTo>
                      <a:pt x="9446" y="22986"/>
                    </a:lnTo>
                    <a:lnTo>
                      <a:pt x="9723" y="24019"/>
                    </a:lnTo>
                    <a:lnTo>
                      <a:pt x="9981" y="25071"/>
                    </a:lnTo>
                    <a:lnTo>
                      <a:pt x="10239" y="26122"/>
                    </a:lnTo>
                    <a:lnTo>
                      <a:pt x="10479" y="27174"/>
                    </a:lnTo>
                    <a:lnTo>
                      <a:pt x="10719" y="28244"/>
                    </a:lnTo>
                    <a:lnTo>
                      <a:pt x="10940" y="29296"/>
                    </a:lnTo>
                    <a:lnTo>
                      <a:pt x="11143" y="30365"/>
                    </a:lnTo>
                    <a:lnTo>
                      <a:pt x="11346" y="31417"/>
                    </a:lnTo>
                    <a:lnTo>
                      <a:pt x="11531" y="32487"/>
                    </a:lnTo>
                    <a:lnTo>
                      <a:pt x="14907" y="32487"/>
                    </a:lnTo>
                    <a:lnTo>
                      <a:pt x="14261" y="30329"/>
                    </a:lnTo>
                    <a:lnTo>
                      <a:pt x="13597" y="28152"/>
                    </a:lnTo>
                    <a:lnTo>
                      <a:pt x="12914" y="25993"/>
                    </a:lnTo>
                    <a:lnTo>
                      <a:pt x="12213" y="23853"/>
                    </a:lnTo>
                    <a:lnTo>
                      <a:pt x="11475" y="21713"/>
                    </a:lnTo>
                    <a:lnTo>
                      <a:pt x="10701" y="19573"/>
                    </a:lnTo>
                    <a:lnTo>
                      <a:pt x="10295" y="18522"/>
                    </a:lnTo>
                    <a:lnTo>
                      <a:pt x="9889" y="17470"/>
                    </a:lnTo>
                    <a:lnTo>
                      <a:pt x="9465" y="16437"/>
                    </a:lnTo>
                    <a:lnTo>
                      <a:pt x="9040" y="15404"/>
                    </a:lnTo>
                    <a:lnTo>
                      <a:pt x="8579" y="14371"/>
                    </a:lnTo>
                    <a:lnTo>
                      <a:pt x="8118" y="13338"/>
                    </a:lnTo>
                    <a:lnTo>
                      <a:pt x="7657" y="12323"/>
                    </a:lnTo>
                    <a:lnTo>
                      <a:pt x="7159" y="11327"/>
                    </a:lnTo>
                    <a:lnTo>
                      <a:pt x="6661" y="10313"/>
                    </a:lnTo>
                    <a:lnTo>
                      <a:pt x="6144" y="9335"/>
                    </a:lnTo>
                    <a:lnTo>
                      <a:pt x="5609" y="8339"/>
                    </a:lnTo>
                    <a:lnTo>
                      <a:pt x="5074" y="7379"/>
                    </a:lnTo>
                    <a:lnTo>
                      <a:pt x="4502" y="6420"/>
                    </a:lnTo>
                    <a:lnTo>
                      <a:pt x="3912" y="5461"/>
                    </a:lnTo>
                    <a:lnTo>
                      <a:pt x="3321" y="4520"/>
                    </a:lnTo>
                    <a:lnTo>
                      <a:pt x="2694" y="3598"/>
                    </a:lnTo>
                    <a:lnTo>
                      <a:pt x="2049" y="2675"/>
                    </a:lnTo>
                    <a:lnTo>
                      <a:pt x="1384" y="1771"/>
                    </a:lnTo>
                    <a:lnTo>
                      <a:pt x="720" y="886"/>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3"/>
              <p:cNvSpPr/>
              <p:nvPr/>
            </p:nvSpPr>
            <p:spPr>
              <a:xfrm>
                <a:off x="1759025" y="5134200"/>
                <a:ext cx="178050" cy="342675"/>
              </a:xfrm>
              <a:custGeom>
                <a:avLst/>
                <a:gdLst/>
                <a:ahLst/>
                <a:cxnLst/>
                <a:rect l="l" t="t" r="r" b="b"/>
                <a:pathLst>
                  <a:path w="7122" h="13707" extrusionOk="0">
                    <a:moveTo>
                      <a:pt x="1" y="0"/>
                    </a:moveTo>
                    <a:lnTo>
                      <a:pt x="554" y="757"/>
                    </a:lnTo>
                    <a:lnTo>
                      <a:pt x="1071" y="1531"/>
                    </a:lnTo>
                    <a:lnTo>
                      <a:pt x="1551" y="2325"/>
                    </a:lnTo>
                    <a:lnTo>
                      <a:pt x="2030" y="3136"/>
                    </a:lnTo>
                    <a:lnTo>
                      <a:pt x="2454" y="3948"/>
                    </a:lnTo>
                    <a:lnTo>
                      <a:pt x="2860" y="4778"/>
                    </a:lnTo>
                    <a:lnTo>
                      <a:pt x="3248" y="5627"/>
                    </a:lnTo>
                    <a:lnTo>
                      <a:pt x="3598" y="6494"/>
                    </a:lnTo>
                    <a:lnTo>
                      <a:pt x="3912" y="7379"/>
                    </a:lnTo>
                    <a:lnTo>
                      <a:pt x="4207" y="8246"/>
                    </a:lnTo>
                    <a:lnTo>
                      <a:pt x="4465" y="9150"/>
                    </a:lnTo>
                    <a:lnTo>
                      <a:pt x="4705" y="10054"/>
                    </a:lnTo>
                    <a:lnTo>
                      <a:pt x="4908" y="10958"/>
                    </a:lnTo>
                    <a:lnTo>
                      <a:pt x="5074" y="11862"/>
                    </a:lnTo>
                    <a:lnTo>
                      <a:pt x="5222" y="12785"/>
                    </a:lnTo>
                    <a:lnTo>
                      <a:pt x="5332" y="13707"/>
                    </a:lnTo>
                    <a:lnTo>
                      <a:pt x="7122" y="13707"/>
                    </a:lnTo>
                    <a:lnTo>
                      <a:pt x="6900" y="12766"/>
                    </a:lnTo>
                    <a:lnTo>
                      <a:pt x="6661" y="11807"/>
                    </a:lnTo>
                    <a:lnTo>
                      <a:pt x="6384" y="10884"/>
                    </a:lnTo>
                    <a:lnTo>
                      <a:pt x="6070" y="9962"/>
                    </a:lnTo>
                    <a:lnTo>
                      <a:pt x="5720" y="9040"/>
                    </a:lnTo>
                    <a:lnTo>
                      <a:pt x="5332" y="8136"/>
                    </a:lnTo>
                    <a:lnTo>
                      <a:pt x="4926" y="7250"/>
                    </a:lnTo>
                    <a:lnTo>
                      <a:pt x="4502" y="6383"/>
                    </a:lnTo>
                    <a:lnTo>
                      <a:pt x="4041" y="5516"/>
                    </a:lnTo>
                    <a:lnTo>
                      <a:pt x="3543" y="4668"/>
                    </a:lnTo>
                    <a:lnTo>
                      <a:pt x="3008" y="3837"/>
                    </a:lnTo>
                    <a:lnTo>
                      <a:pt x="2473" y="3044"/>
                    </a:lnTo>
                    <a:lnTo>
                      <a:pt x="1883" y="2251"/>
                    </a:lnTo>
                    <a:lnTo>
                      <a:pt x="1292" y="1476"/>
                    </a:lnTo>
                    <a:lnTo>
                      <a:pt x="665" y="738"/>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3"/>
              <p:cNvSpPr/>
              <p:nvPr/>
            </p:nvSpPr>
            <p:spPr>
              <a:xfrm>
                <a:off x="1689850" y="4921125"/>
                <a:ext cx="343150" cy="555750"/>
              </a:xfrm>
              <a:custGeom>
                <a:avLst/>
                <a:gdLst/>
                <a:ahLst/>
                <a:cxnLst/>
                <a:rect l="l" t="t" r="r" b="b"/>
                <a:pathLst>
                  <a:path w="13726" h="22230" extrusionOk="0">
                    <a:moveTo>
                      <a:pt x="1" y="0"/>
                    </a:moveTo>
                    <a:lnTo>
                      <a:pt x="517" y="591"/>
                    </a:lnTo>
                    <a:lnTo>
                      <a:pt x="1034" y="1162"/>
                    </a:lnTo>
                    <a:lnTo>
                      <a:pt x="1513" y="1771"/>
                    </a:lnTo>
                    <a:lnTo>
                      <a:pt x="2012" y="2362"/>
                    </a:lnTo>
                    <a:lnTo>
                      <a:pt x="2473" y="2989"/>
                    </a:lnTo>
                    <a:lnTo>
                      <a:pt x="2934" y="3616"/>
                    </a:lnTo>
                    <a:lnTo>
                      <a:pt x="3377" y="4243"/>
                    </a:lnTo>
                    <a:lnTo>
                      <a:pt x="3819" y="4889"/>
                    </a:lnTo>
                    <a:lnTo>
                      <a:pt x="4225" y="5535"/>
                    </a:lnTo>
                    <a:lnTo>
                      <a:pt x="4631" y="6199"/>
                    </a:lnTo>
                    <a:lnTo>
                      <a:pt x="5037" y="6863"/>
                    </a:lnTo>
                    <a:lnTo>
                      <a:pt x="5406" y="7545"/>
                    </a:lnTo>
                    <a:lnTo>
                      <a:pt x="5775" y="8228"/>
                    </a:lnTo>
                    <a:lnTo>
                      <a:pt x="6125" y="8911"/>
                    </a:lnTo>
                    <a:lnTo>
                      <a:pt x="6476" y="9612"/>
                    </a:lnTo>
                    <a:lnTo>
                      <a:pt x="6790" y="10313"/>
                    </a:lnTo>
                    <a:lnTo>
                      <a:pt x="7103" y="11014"/>
                    </a:lnTo>
                    <a:lnTo>
                      <a:pt x="7398" y="11733"/>
                    </a:lnTo>
                    <a:lnTo>
                      <a:pt x="7675" y="12453"/>
                    </a:lnTo>
                    <a:lnTo>
                      <a:pt x="7952" y="13191"/>
                    </a:lnTo>
                    <a:lnTo>
                      <a:pt x="8210" y="13928"/>
                    </a:lnTo>
                    <a:lnTo>
                      <a:pt x="8450" y="14666"/>
                    </a:lnTo>
                    <a:lnTo>
                      <a:pt x="8671" y="15404"/>
                    </a:lnTo>
                    <a:lnTo>
                      <a:pt x="8874" y="16142"/>
                    </a:lnTo>
                    <a:lnTo>
                      <a:pt x="9077" y="16899"/>
                    </a:lnTo>
                    <a:lnTo>
                      <a:pt x="9243" y="17655"/>
                    </a:lnTo>
                    <a:lnTo>
                      <a:pt x="9409" y="18411"/>
                    </a:lnTo>
                    <a:lnTo>
                      <a:pt x="9557" y="19168"/>
                    </a:lnTo>
                    <a:lnTo>
                      <a:pt x="9686" y="19924"/>
                    </a:lnTo>
                    <a:lnTo>
                      <a:pt x="9815" y="20699"/>
                    </a:lnTo>
                    <a:lnTo>
                      <a:pt x="9907" y="21474"/>
                    </a:lnTo>
                    <a:lnTo>
                      <a:pt x="9999" y="22230"/>
                    </a:lnTo>
                    <a:lnTo>
                      <a:pt x="13726" y="22230"/>
                    </a:lnTo>
                    <a:lnTo>
                      <a:pt x="13339" y="20754"/>
                    </a:lnTo>
                    <a:lnTo>
                      <a:pt x="12914" y="19278"/>
                    </a:lnTo>
                    <a:lnTo>
                      <a:pt x="12471" y="17821"/>
                    </a:lnTo>
                    <a:lnTo>
                      <a:pt x="12010" y="16382"/>
                    </a:lnTo>
                    <a:lnTo>
                      <a:pt x="11752" y="15663"/>
                    </a:lnTo>
                    <a:lnTo>
                      <a:pt x="11494" y="14943"/>
                    </a:lnTo>
                    <a:lnTo>
                      <a:pt x="11217" y="14242"/>
                    </a:lnTo>
                    <a:lnTo>
                      <a:pt x="10922" y="13523"/>
                    </a:lnTo>
                    <a:lnTo>
                      <a:pt x="10627" y="12822"/>
                    </a:lnTo>
                    <a:lnTo>
                      <a:pt x="10313" y="12139"/>
                    </a:lnTo>
                    <a:lnTo>
                      <a:pt x="9981" y="11438"/>
                    </a:lnTo>
                    <a:lnTo>
                      <a:pt x="9649" y="10755"/>
                    </a:lnTo>
                    <a:lnTo>
                      <a:pt x="9225" y="9944"/>
                    </a:lnTo>
                    <a:lnTo>
                      <a:pt x="8763" y="9150"/>
                    </a:lnTo>
                    <a:lnTo>
                      <a:pt x="8302" y="8357"/>
                    </a:lnTo>
                    <a:lnTo>
                      <a:pt x="7804" y="7582"/>
                    </a:lnTo>
                    <a:lnTo>
                      <a:pt x="7288" y="6826"/>
                    </a:lnTo>
                    <a:lnTo>
                      <a:pt x="6734" y="6088"/>
                    </a:lnTo>
                    <a:lnTo>
                      <a:pt x="6162" y="5369"/>
                    </a:lnTo>
                    <a:lnTo>
                      <a:pt x="5572" y="4668"/>
                    </a:lnTo>
                    <a:lnTo>
                      <a:pt x="4963" y="3985"/>
                    </a:lnTo>
                    <a:lnTo>
                      <a:pt x="4318" y="3339"/>
                    </a:lnTo>
                    <a:lnTo>
                      <a:pt x="3672" y="2712"/>
                    </a:lnTo>
                    <a:lnTo>
                      <a:pt x="2971" y="2103"/>
                    </a:lnTo>
                    <a:lnTo>
                      <a:pt x="2270" y="1531"/>
                    </a:lnTo>
                    <a:lnTo>
                      <a:pt x="1532" y="996"/>
                    </a:lnTo>
                    <a:lnTo>
                      <a:pt x="776" y="480"/>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3"/>
              <p:cNvSpPr/>
              <p:nvPr/>
            </p:nvSpPr>
            <p:spPr>
              <a:xfrm>
                <a:off x="1798225" y="4645325"/>
                <a:ext cx="363450" cy="831550"/>
              </a:xfrm>
              <a:custGeom>
                <a:avLst/>
                <a:gdLst/>
                <a:ahLst/>
                <a:cxnLst/>
                <a:rect l="l" t="t" r="r" b="b"/>
                <a:pathLst>
                  <a:path w="14538" h="33262" extrusionOk="0">
                    <a:moveTo>
                      <a:pt x="1" y="0"/>
                    </a:moveTo>
                    <a:lnTo>
                      <a:pt x="610" y="904"/>
                    </a:lnTo>
                    <a:lnTo>
                      <a:pt x="1200" y="1845"/>
                    </a:lnTo>
                    <a:lnTo>
                      <a:pt x="1790" y="2768"/>
                    </a:lnTo>
                    <a:lnTo>
                      <a:pt x="2344" y="3727"/>
                    </a:lnTo>
                    <a:lnTo>
                      <a:pt x="2879" y="4686"/>
                    </a:lnTo>
                    <a:lnTo>
                      <a:pt x="3414" y="5664"/>
                    </a:lnTo>
                    <a:lnTo>
                      <a:pt x="3912" y="6642"/>
                    </a:lnTo>
                    <a:lnTo>
                      <a:pt x="4392" y="7638"/>
                    </a:lnTo>
                    <a:lnTo>
                      <a:pt x="4853" y="8634"/>
                    </a:lnTo>
                    <a:lnTo>
                      <a:pt x="5314" y="9649"/>
                    </a:lnTo>
                    <a:lnTo>
                      <a:pt x="5738" y="10663"/>
                    </a:lnTo>
                    <a:lnTo>
                      <a:pt x="6144" y="11678"/>
                    </a:lnTo>
                    <a:lnTo>
                      <a:pt x="6532" y="12711"/>
                    </a:lnTo>
                    <a:lnTo>
                      <a:pt x="6900" y="13763"/>
                    </a:lnTo>
                    <a:lnTo>
                      <a:pt x="7251" y="14814"/>
                    </a:lnTo>
                    <a:lnTo>
                      <a:pt x="7583" y="15866"/>
                    </a:lnTo>
                    <a:lnTo>
                      <a:pt x="7878" y="16917"/>
                    </a:lnTo>
                    <a:lnTo>
                      <a:pt x="8173" y="17987"/>
                    </a:lnTo>
                    <a:lnTo>
                      <a:pt x="8450" y="19057"/>
                    </a:lnTo>
                    <a:lnTo>
                      <a:pt x="8690" y="20127"/>
                    </a:lnTo>
                    <a:lnTo>
                      <a:pt x="8930" y="21216"/>
                    </a:lnTo>
                    <a:lnTo>
                      <a:pt x="9133" y="22285"/>
                    </a:lnTo>
                    <a:lnTo>
                      <a:pt x="9317" y="23374"/>
                    </a:lnTo>
                    <a:lnTo>
                      <a:pt x="9483" y="24462"/>
                    </a:lnTo>
                    <a:lnTo>
                      <a:pt x="9631" y="25569"/>
                    </a:lnTo>
                    <a:lnTo>
                      <a:pt x="9760" y="26658"/>
                    </a:lnTo>
                    <a:lnTo>
                      <a:pt x="9852" y="27765"/>
                    </a:lnTo>
                    <a:lnTo>
                      <a:pt x="9944" y="28853"/>
                    </a:lnTo>
                    <a:lnTo>
                      <a:pt x="10000" y="29960"/>
                    </a:lnTo>
                    <a:lnTo>
                      <a:pt x="10037" y="31067"/>
                    </a:lnTo>
                    <a:lnTo>
                      <a:pt x="10055" y="32155"/>
                    </a:lnTo>
                    <a:lnTo>
                      <a:pt x="10055" y="33262"/>
                    </a:lnTo>
                    <a:lnTo>
                      <a:pt x="14538" y="33262"/>
                    </a:lnTo>
                    <a:lnTo>
                      <a:pt x="14353" y="31067"/>
                    </a:lnTo>
                    <a:lnTo>
                      <a:pt x="14132" y="28871"/>
                    </a:lnTo>
                    <a:lnTo>
                      <a:pt x="14003" y="27765"/>
                    </a:lnTo>
                    <a:lnTo>
                      <a:pt x="13874" y="26676"/>
                    </a:lnTo>
                    <a:lnTo>
                      <a:pt x="13726" y="25588"/>
                    </a:lnTo>
                    <a:lnTo>
                      <a:pt x="13560" y="24499"/>
                    </a:lnTo>
                    <a:lnTo>
                      <a:pt x="13394" y="23411"/>
                    </a:lnTo>
                    <a:lnTo>
                      <a:pt x="13191" y="22322"/>
                    </a:lnTo>
                    <a:lnTo>
                      <a:pt x="12970" y="21234"/>
                    </a:lnTo>
                    <a:lnTo>
                      <a:pt x="12748" y="20164"/>
                    </a:lnTo>
                    <a:lnTo>
                      <a:pt x="12490" y="19094"/>
                    </a:lnTo>
                    <a:lnTo>
                      <a:pt x="12213" y="18024"/>
                    </a:lnTo>
                    <a:lnTo>
                      <a:pt x="11918" y="16972"/>
                    </a:lnTo>
                    <a:lnTo>
                      <a:pt x="11586" y="15921"/>
                    </a:lnTo>
                    <a:lnTo>
                      <a:pt x="11180" y="14740"/>
                    </a:lnTo>
                    <a:lnTo>
                      <a:pt x="10719" y="13541"/>
                    </a:lnTo>
                    <a:lnTo>
                      <a:pt x="10240" y="12379"/>
                    </a:lnTo>
                    <a:lnTo>
                      <a:pt x="9963" y="11807"/>
                    </a:lnTo>
                    <a:lnTo>
                      <a:pt x="9705" y="11235"/>
                    </a:lnTo>
                    <a:lnTo>
                      <a:pt x="9409" y="10663"/>
                    </a:lnTo>
                    <a:lnTo>
                      <a:pt x="9133" y="10110"/>
                    </a:lnTo>
                    <a:lnTo>
                      <a:pt x="8819" y="9556"/>
                    </a:lnTo>
                    <a:lnTo>
                      <a:pt x="8505" y="9003"/>
                    </a:lnTo>
                    <a:lnTo>
                      <a:pt x="8192" y="8468"/>
                    </a:lnTo>
                    <a:lnTo>
                      <a:pt x="7860" y="7933"/>
                    </a:lnTo>
                    <a:lnTo>
                      <a:pt x="7509" y="7398"/>
                    </a:lnTo>
                    <a:lnTo>
                      <a:pt x="7159" y="6881"/>
                    </a:lnTo>
                    <a:lnTo>
                      <a:pt x="6790" y="6365"/>
                    </a:lnTo>
                    <a:lnTo>
                      <a:pt x="6421" y="5867"/>
                    </a:lnTo>
                    <a:lnTo>
                      <a:pt x="6033" y="5369"/>
                    </a:lnTo>
                    <a:lnTo>
                      <a:pt x="5628" y="4889"/>
                    </a:lnTo>
                    <a:lnTo>
                      <a:pt x="5222" y="4409"/>
                    </a:lnTo>
                    <a:lnTo>
                      <a:pt x="4797" y="3948"/>
                    </a:lnTo>
                    <a:lnTo>
                      <a:pt x="4373" y="3506"/>
                    </a:lnTo>
                    <a:lnTo>
                      <a:pt x="3930" y="3063"/>
                    </a:lnTo>
                    <a:lnTo>
                      <a:pt x="3469" y="2638"/>
                    </a:lnTo>
                    <a:lnTo>
                      <a:pt x="3008" y="2214"/>
                    </a:lnTo>
                    <a:lnTo>
                      <a:pt x="2528" y="1808"/>
                    </a:lnTo>
                    <a:lnTo>
                      <a:pt x="2049" y="1421"/>
                    </a:lnTo>
                    <a:lnTo>
                      <a:pt x="1551" y="1033"/>
                    </a:lnTo>
                    <a:lnTo>
                      <a:pt x="1052" y="683"/>
                    </a:lnTo>
                    <a:lnTo>
                      <a:pt x="518" y="332"/>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3"/>
              <p:cNvSpPr/>
              <p:nvPr/>
            </p:nvSpPr>
            <p:spPr>
              <a:xfrm>
                <a:off x="2163500" y="4830725"/>
                <a:ext cx="129175" cy="646150"/>
              </a:xfrm>
              <a:custGeom>
                <a:avLst/>
                <a:gdLst/>
                <a:ahLst/>
                <a:cxnLst/>
                <a:rect l="l" t="t" r="r" b="b"/>
                <a:pathLst>
                  <a:path w="5167" h="25846" extrusionOk="0">
                    <a:moveTo>
                      <a:pt x="5166" y="0"/>
                    </a:moveTo>
                    <a:lnTo>
                      <a:pt x="4834" y="757"/>
                    </a:lnTo>
                    <a:lnTo>
                      <a:pt x="4520" y="1495"/>
                    </a:lnTo>
                    <a:lnTo>
                      <a:pt x="4207" y="2251"/>
                    </a:lnTo>
                    <a:lnTo>
                      <a:pt x="3930" y="3026"/>
                    </a:lnTo>
                    <a:lnTo>
                      <a:pt x="3672" y="3782"/>
                    </a:lnTo>
                    <a:lnTo>
                      <a:pt x="3432" y="4557"/>
                    </a:lnTo>
                    <a:lnTo>
                      <a:pt x="3211" y="5350"/>
                    </a:lnTo>
                    <a:lnTo>
                      <a:pt x="3008" y="6125"/>
                    </a:lnTo>
                    <a:lnTo>
                      <a:pt x="2823" y="6918"/>
                    </a:lnTo>
                    <a:lnTo>
                      <a:pt x="2657" y="7712"/>
                    </a:lnTo>
                    <a:lnTo>
                      <a:pt x="2491" y="8505"/>
                    </a:lnTo>
                    <a:lnTo>
                      <a:pt x="2362" y="9317"/>
                    </a:lnTo>
                    <a:lnTo>
                      <a:pt x="2233" y="10110"/>
                    </a:lnTo>
                    <a:lnTo>
                      <a:pt x="2122" y="10922"/>
                    </a:lnTo>
                    <a:lnTo>
                      <a:pt x="2030" y="11733"/>
                    </a:lnTo>
                    <a:lnTo>
                      <a:pt x="1938" y="12545"/>
                    </a:lnTo>
                    <a:lnTo>
                      <a:pt x="1864" y="13375"/>
                    </a:lnTo>
                    <a:lnTo>
                      <a:pt x="1809" y="14187"/>
                    </a:lnTo>
                    <a:lnTo>
                      <a:pt x="1698" y="15829"/>
                    </a:lnTo>
                    <a:lnTo>
                      <a:pt x="1643" y="17489"/>
                    </a:lnTo>
                    <a:lnTo>
                      <a:pt x="1606" y="19149"/>
                    </a:lnTo>
                    <a:lnTo>
                      <a:pt x="1606" y="20791"/>
                    </a:lnTo>
                    <a:lnTo>
                      <a:pt x="1606" y="22452"/>
                    </a:lnTo>
                    <a:lnTo>
                      <a:pt x="1661" y="25735"/>
                    </a:lnTo>
                    <a:lnTo>
                      <a:pt x="1" y="9575"/>
                    </a:lnTo>
                    <a:lnTo>
                      <a:pt x="111" y="25846"/>
                    </a:lnTo>
                    <a:lnTo>
                      <a:pt x="3506" y="25846"/>
                    </a:lnTo>
                    <a:lnTo>
                      <a:pt x="3487" y="24223"/>
                    </a:lnTo>
                    <a:lnTo>
                      <a:pt x="3506" y="22581"/>
                    </a:lnTo>
                    <a:lnTo>
                      <a:pt x="3506" y="20920"/>
                    </a:lnTo>
                    <a:lnTo>
                      <a:pt x="3543" y="19279"/>
                    </a:lnTo>
                    <a:lnTo>
                      <a:pt x="3598" y="17618"/>
                    </a:lnTo>
                    <a:lnTo>
                      <a:pt x="3653" y="15958"/>
                    </a:lnTo>
                    <a:lnTo>
                      <a:pt x="3727" y="14298"/>
                    </a:lnTo>
                    <a:lnTo>
                      <a:pt x="3819" y="12656"/>
                    </a:lnTo>
                    <a:lnTo>
                      <a:pt x="3930" y="11014"/>
                    </a:lnTo>
                    <a:lnTo>
                      <a:pt x="4059" y="9390"/>
                    </a:lnTo>
                    <a:lnTo>
                      <a:pt x="4207" y="7767"/>
                    </a:lnTo>
                    <a:lnTo>
                      <a:pt x="4373" y="6181"/>
                    </a:lnTo>
                    <a:lnTo>
                      <a:pt x="4539" y="4594"/>
                    </a:lnTo>
                    <a:lnTo>
                      <a:pt x="4742" y="3044"/>
                    </a:lnTo>
                    <a:lnTo>
                      <a:pt x="4945" y="1513"/>
                    </a:lnTo>
                    <a:lnTo>
                      <a:pt x="516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3"/>
              <p:cNvSpPr/>
              <p:nvPr/>
            </p:nvSpPr>
            <p:spPr>
              <a:xfrm>
                <a:off x="5375725" y="4808125"/>
                <a:ext cx="176225" cy="668750"/>
              </a:xfrm>
              <a:custGeom>
                <a:avLst/>
                <a:gdLst/>
                <a:ahLst/>
                <a:cxnLst/>
                <a:rect l="l" t="t" r="r" b="b"/>
                <a:pathLst>
                  <a:path w="7049" h="26750" extrusionOk="0">
                    <a:moveTo>
                      <a:pt x="1" y="1"/>
                    </a:moveTo>
                    <a:lnTo>
                      <a:pt x="278" y="738"/>
                    </a:lnTo>
                    <a:lnTo>
                      <a:pt x="573" y="1476"/>
                    </a:lnTo>
                    <a:lnTo>
                      <a:pt x="831" y="2214"/>
                    </a:lnTo>
                    <a:lnTo>
                      <a:pt x="1089" y="2989"/>
                    </a:lnTo>
                    <a:lnTo>
                      <a:pt x="1329" y="3764"/>
                    </a:lnTo>
                    <a:lnTo>
                      <a:pt x="1551" y="4539"/>
                    </a:lnTo>
                    <a:lnTo>
                      <a:pt x="1772" y="5332"/>
                    </a:lnTo>
                    <a:lnTo>
                      <a:pt x="1975" y="6144"/>
                    </a:lnTo>
                    <a:lnTo>
                      <a:pt x="2159" y="6955"/>
                    </a:lnTo>
                    <a:lnTo>
                      <a:pt x="2344" y="7786"/>
                    </a:lnTo>
                    <a:lnTo>
                      <a:pt x="2510" y="8616"/>
                    </a:lnTo>
                    <a:lnTo>
                      <a:pt x="2657" y="9446"/>
                    </a:lnTo>
                    <a:lnTo>
                      <a:pt x="2787" y="10294"/>
                    </a:lnTo>
                    <a:lnTo>
                      <a:pt x="2916" y="11143"/>
                    </a:lnTo>
                    <a:lnTo>
                      <a:pt x="3026" y="11992"/>
                    </a:lnTo>
                    <a:lnTo>
                      <a:pt x="3137" y="12859"/>
                    </a:lnTo>
                    <a:lnTo>
                      <a:pt x="3211" y="13726"/>
                    </a:lnTo>
                    <a:lnTo>
                      <a:pt x="3303" y="14593"/>
                    </a:lnTo>
                    <a:lnTo>
                      <a:pt x="3358" y="15460"/>
                    </a:lnTo>
                    <a:lnTo>
                      <a:pt x="3414" y="16327"/>
                    </a:lnTo>
                    <a:lnTo>
                      <a:pt x="3451" y="17212"/>
                    </a:lnTo>
                    <a:lnTo>
                      <a:pt x="3469" y="18079"/>
                    </a:lnTo>
                    <a:lnTo>
                      <a:pt x="3488" y="18965"/>
                    </a:lnTo>
                    <a:lnTo>
                      <a:pt x="3469" y="19832"/>
                    </a:lnTo>
                    <a:lnTo>
                      <a:pt x="3469" y="20718"/>
                    </a:lnTo>
                    <a:lnTo>
                      <a:pt x="3432" y="21585"/>
                    </a:lnTo>
                    <a:lnTo>
                      <a:pt x="3395" y="22452"/>
                    </a:lnTo>
                    <a:lnTo>
                      <a:pt x="3340" y="23319"/>
                    </a:lnTo>
                    <a:lnTo>
                      <a:pt x="3285" y="24186"/>
                    </a:lnTo>
                    <a:lnTo>
                      <a:pt x="3211" y="25053"/>
                    </a:lnTo>
                    <a:lnTo>
                      <a:pt x="3119" y="25901"/>
                    </a:lnTo>
                    <a:lnTo>
                      <a:pt x="3008" y="26750"/>
                    </a:lnTo>
                    <a:lnTo>
                      <a:pt x="7048" y="26750"/>
                    </a:lnTo>
                    <a:lnTo>
                      <a:pt x="7030" y="25403"/>
                    </a:lnTo>
                    <a:lnTo>
                      <a:pt x="6974" y="24075"/>
                    </a:lnTo>
                    <a:lnTo>
                      <a:pt x="6919" y="22728"/>
                    </a:lnTo>
                    <a:lnTo>
                      <a:pt x="6845" y="21400"/>
                    </a:lnTo>
                    <a:lnTo>
                      <a:pt x="6734" y="20053"/>
                    </a:lnTo>
                    <a:lnTo>
                      <a:pt x="6605" y="18725"/>
                    </a:lnTo>
                    <a:lnTo>
                      <a:pt x="6458" y="17397"/>
                    </a:lnTo>
                    <a:lnTo>
                      <a:pt x="6255" y="16069"/>
                    </a:lnTo>
                    <a:lnTo>
                      <a:pt x="6089" y="14980"/>
                    </a:lnTo>
                    <a:lnTo>
                      <a:pt x="5886" y="13910"/>
                    </a:lnTo>
                    <a:lnTo>
                      <a:pt x="5646" y="12840"/>
                    </a:lnTo>
                    <a:lnTo>
                      <a:pt x="5406" y="11789"/>
                    </a:lnTo>
                    <a:lnTo>
                      <a:pt x="5111" y="10737"/>
                    </a:lnTo>
                    <a:lnTo>
                      <a:pt x="4816" y="9686"/>
                    </a:lnTo>
                    <a:lnTo>
                      <a:pt x="4465" y="8653"/>
                    </a:lnTo>
                    <a:lnTo>
                      <a:pt x="4096" y="7620"/>
                    </a:lnTo>
                    <a:lnTo>
                      <a:pt x="3709" y="6605"/>
                    </a:lnTo>
                    <a:lnTo>
                      <a:pt x="3285" y="5609"/>
                    </a:lnTo>
                    <a:lnTo>
                      <a:pt x="2823" y="4631"/>
                    </a:lnTo>
                    <a:lnTo>
                      <a:pt x="2325" y="3672"/>
                    </a:lnTo>
                    <a:lnTo>
                      <a:pt x="1790" y="2712"/>
                    </a:lnTo>
                    <a:lnTo>
                      <a:pt x="1237" y="1790"/>
                    </a:lnTo>
                    <a:lnTo>
                      <a:pt x="628" y="886"/>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3"/>
              <p:cNvSpPr/>
              <p:nvPr/>
            </p:nvSpPr>
            <p:spPr>
              <a:xfrm>
                <a:off x="5578675" y="5041950"/>
                <a:ext cx="70575" cy="434925"/>
              </a:xfrm>
              <a:custGeom>
                <a:avLst/>
                <a:gdLst/>
                <a:ahLst/>
                <a:cxnLst/>
                <a:rect l="l" t="t" r="r" b="b"/>
                <a:pathLst>
                  <a:path w="2823" h="17397" extrusionOk="0">
                    <a:moveTo>
                      <a:pt x="2823" y="1"/>
                    </a:moveTo>
                    <a:lnTo>
                      <a:pt x="0" y="17397"/>
                    </a:lnTo>
                    <a:lnTo>
                      <a:pt x="1254" y="17397"/>
                    </a:lnTo>
                    <a:lnTo>
                      <a:pt x="1365" y="15220"/>
                    </a:lnTo>
                    <a:lnTo>
                      <a:pt x="1513" y="13043"/>
                    </a:lnTo>
                    <a:lnTo>
                      <a:pt x="1679" y="10866"/>
                    </a:lnTo>
                    <a:lnTo>
                      <a:pt x="1863" y="8690"/>
                    </a:lnTo>
                    <a:lnTo>
                      <a:pt x="2066" y="6513"/>
                    </a:lnTo>
                    <a:lnTo>
                      <a:pt x="2306" y="4336"/>
                    </a:lnTo>
                    <a:lnTo>
                      <a:pt x="2546" y="2159"/>
                    </a:lnTo>
                    <a:lnTo>
                      <a:pt x="282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3"/>
              <p:cNvSpPr/>
              <p:nvPr/>
            </p:nvSpPr>
            <p:spPr>
              <a:xfrm>
                <a:off x="5629850" y="5081625"/>
                <a:ext cx="185425" cy="395250"/>
              </a:xfrm>
              <a:custGeom>
                <a:avLst/>
                <a:gdLst/>
                <a:ahLst/>
                <a:cxnLst/>
                <a:rect l="l" t="t" r="r" b="b"/>
                <a:pathLst>
                  <a:path w="7417" h="15810" extrusionOk="0">
                    <a:moveTo>
                      <a:pt x="7417" y="0"/>
                    </a:moveTo>
                    <a:lnTo>
                      <a:pt x="6974" y="590"/>
                    </a:lnTo>
                    <a:lnTo>
                      <a:pt x="6365" y="1439"/>
                    </a:lnTo>
                    <a:lnTo>
                      <a:pt x="5775" y="2325"/>
                    </a:lnTo>
                    <a:lnTo>
                      <a:pt x="5221" y="3210"/>
                    </a:lnTo>
                    <a:lnTo>
                      <a:pt x="4686" y="4114"/>
                    </a:lnTo>
                    <a:lnTo>
                      <a:pt x="4152" y="5036"/>
                    </a:lnTo>
                    <a:lnTo>
                      <a:pt x="3672" y="5959"/>
                    </a:lnTo>
                    <a:lnTo>
                      <a:pt x="3192" y="6900"/>
                    </a:lnTo>
                    <a:lnTo>
                      <a:pt x="2749" y="7859"/>
                    </a:lnTo>
                    <a:lnTo>
                      <a:pt x="2307" y="8818"/>
                    </a:lnTo>
                    <a:lnTo>
                      <a:pt x="1919" y="9796"/>
                    </a:lnTo>
                    <a:lnTo>
                      <a:pt x="1532" y="10774"/>
                    </a:lnTo>
                    <a:lnTo>
                      <a:pt x="1181" y="11770"/>
                    </a:lnTo>
                    <a:lnTo>
                      <a:pt x="849" y="12766"/>
                    </a:lnTo>
                    <a:lnTo>
                      <a:pt x="536" y="13781"/>
                    </a:lnTo>
                    <a:lnTo>
                      <a:pt x="259" y="14795"/>
                    </a:lnTo>
                    <a:lnTo>
                      <a:pt x="1" y="15810"/>
                    </a:lnTo>
                    <a:lnTo>
                      <a:pt x="3063" y="15810"/>
                    </a:lnTo>
                    <a:lnTo>
                      <a:pt x="3211" y="14869"/>
                    </a:lnTo>
                    <a:lnTo>
                      <a:pt x="3358" y="13928"/>
                    </a:lnTo>
                    <a:lnTo>
                      <a:pt x="3524" y="12987"/>
                    </a:lnTo>
                    <a:lnTo>
                      <a:pt x="3709" y="12047"/>
                    </a:lnTo>
                    <a:lnTo>
                      <a:pt x="3912" y="11106"/>
                    </a:lnTo>
                    <a:lnTo>
                      <a:pt x="4115" y="10165"/>
                    </a:lnTo>
                    <a:lnTo>
                      <a:pt x="4336" y="9243"/>
                    </a:lnTo>
                    <a:lnTo>
                      <a:pt x="4576" y="8320"/>
                    </a:lnTo>
                    <a:lnTo>
                      <a:pt x="4834" y="7398"/>
                    </a:lnTo>
                    <a:lnTo>
                      <a:pt x="5092" y="6475"/>
                    </a:lnTo>
                    <a:lnTo>
                      <a:pt x="5369" y="5553"/>
                    </a:lnTo>
                    <a:lnTo>
                      <a:pt x="5664" y="4649"/>
                    </a:lnTo>
                    <a:lnTo>
                      <a:pt x="5978" y="3745"/>
                    </a:lnTo>
                    <a:lnTo>
                      <a:pt x="6291" y="2841"/>
                    </a:lnTo>
                    <a:lnTo>
                      <a:pt x="6624" y="1956"/>
                    </a:lnTo>
                    <a:lnTo>
                      <a:pt x="6974" y="1052"/>
                    </a:lnTo>
                    <a:lnTo>
                      <a:pt x="741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42" name="Google Shape;142;p3"/>
          <p:cNvGrpSpPr/>
          <p:nvPr/>
        </p:nvGrpSpPr>
        <p:grpSpPr>
          <a:xfrm>
            <a:off x="7679467" y="3744300"/>
            <a:ext cx="1571958" cy="1610184"/>
            <a:chOff x="-3128300" y="3184750"/>
            <a:chExt cx="1745650" cy="1788100"/>
          </a:xfrm>
        </p:grpSpPr>
        <p:sp>
          <p:nvSpPr>
            <p:cNvPr id="143" name="Google Shape;143;p3"/>
            <p:cNvSpPr/>
            <p:nvPr/>
          </p:nvSpPr>
          <p:spPr>
            <a:xfrm>
              <a:off x="-3128300" y="3184750"/>
              <a:ext cx="1745650" cy="1788100"/>
            </a:xfrm>
            <a:custGeom>
              <a:avLst/>
              <a:gdLst/>
              <a:ahLst/>
              <a:cxnLst/>
              <a:rect l="l" t="t" r="r" b="b"/>
              <a:pathLst>
                <a:path w="69826" h="71524" extrusionOk="0">
                  <a:moveTo>
                    <a:pt x="62244" y="1"/>
                  </a:moveTo>
                  <a:lnTo>
                    <a:pt x="61580" y="19"/>
                  </a:lnTo>
                  <a:lnTo>
                    <a:pt x="60934" y="56"/>
                  </a:lnTo>
                  <a:lnTo>
                    <a:pt x="60270" y="130"/>
                  </a:lnTo>
                  <a:lnTo>
                    <a:pt x="59624" y="222"/>
                  </a:lnTo>
                  <a:lnTo>
                    <a:pt x="59034" y="333"/>
                  </a:lnTo>
                  <a:lnTo>
                    <a:pt x="58462" y="481"/>
                  </a:lnTo>
                  <a:lnTo>
                    <a:pt x="57890" y="647"/>
                  </a:lnTo>
                  <a:lnTo>
                    <a:pt x="57337" y="813"/>
                  </a:lnTo>
                  <a:lnTo>
                    <a:pt x="56783" y="1016"/>
                  </a:lnTo>
                  <a:lnTo>
                    <a:pt x="56248" y="1255"/>
                  </a:lnTo>
                  <a:lnTo>
                    <a:pt x="55695" y="1495"/>
                  </a:lnTo>
                  <a:lnTo>
                    <a:pt x="55178" y="1754"/>
                  </a:lnTo>
                  <a:lnTo>
                    <a:pt x="54662" y="2030"/>
                  </a:lnTo>
                  <a:lnTo>
                    <a:pt x="54145" y="2325"/>
                  </a:lnTo>
                  <a:lnTo>
                    <a:pt x="53647" y="2639"/>
                  </a:lnTo>
                  <a:lnTo>
                    <a:pt x="53167" y="2971"/>
                  </a:lnTo>
                  <a:lnTo>
                    <a:pt x="52688" y="3322"/>
                  </a:lnTo>
                  <a:lnTo>
                    <a:pt x="52226" y="3691"/>
                  </a:lnTo>
                  <a:lnTo>
                    <a:pt x="51784" y="4078"/>
                  </a:lnTo>
                  <a:lnTo>
                    <a:pt x="51341" y="4465"/>
                  </a:lnTo>
                  <a:lnTo>
                    <a:pt x="50917" y="4871"/>
                  </a:lnTo>
                  <a:lnTo>
                    <a:pt x="50492" y="5296"/>
                  </a:lnTo>
                  <a:lnTo>
                    <a:pt x="50087" y="5738"/>
                  </a:lnTo>
                  <a:lnTo>
                    <a:pt x="49699" y="6199"/>
                  </a:lnTo>
                  <a:lnTo>
                    <a:pt x="49330" y="6661"/>
                  </a:lnTo>
                  <a:lnTo>
                    <a:pt x="48980" y="7122"/>
                  </a:lnTo>
                  <a:lnTo>
                    <a:pt x="48629" y="7620"/>
                  </a:lnTo>
                  <a:lnTo>
                    <a:pt x="48316" y="8118"/>
                  </a:lnTo>
                  <a:lnTo>
                    <a:pt x="48002" y="8616"/>
                  </a:lnTo>
                  <a:lnTo>
                    <a:pt x="47707" y="9133"/>
                  </a:lnTo>
                  <a:lnTo>
                    <a:pt x="47430" y="9668"/>
                  </a:lnTo>
                  <a:lnTo>
                    <a:pt x="47172" y="10203"/>
                  </a:lnTo>
                  <a:lnTo>
                    <a:pt x="46932" y="10738"/>
                  </a:lnTo>
                  <a:lnTo>
                    <a:pt x="46711" y="11291"/>
                  </a:lnTo>
                  <a:lnTo>
                    <a:pt x="46508" y="11845"/>
                  </a:lnTo>
                  <a:lnTo>
                    <a:pt x="46323" y="12398"/>
                  </a:lnTo>
                  <a:lnTo>
                    <a:pt x="46176" y="12933"/>
                  </a:lnTo>
                  <a:lnTo>
                    <a:pt x="46046" y="13450"/>
                  </a:lnTo>
                  <a:lnTo>
                    <a:pt x="45917" y="13966"/>
                  </a:lnTo>
                  <a:lnTo>
                    <a:pt x="45807" y="14501"/>
                  </a:lnTo>
                  <a:lnTo>
                    <a:pt x="45714" y="15036"/>
                  </a:lnTo>
                  <a:lnTo>
                    <a:pt x="45641" y="15571"/>
                  </a:lnTo>
                  <a:lnTo>
                    <a:pt x="45585" y="16106"/>
                  </a:lnTo>
                  <a:lnTo>
                    <a:pt x="45548" y="16641"/>
                  </a:lnTo>
                  <a:lnTo>
                    <a:pt x="45511" y="17176"/>
                  </a:lnTo>
                  <a:lnTo>
                    <a:pt x="45493" y="17711"/>
                  </a:lnTo>
                  <a:lnTo>
                    <a:pt x="45493" y="18264"/>
                  </a:lnTo>
                  <a:lnTo>
                    <a:pt x="45493" y="18799"/>
                  </a:lnTo>
                  <a:lnTo>
                    <a:pt x="45530" y="19334"/>
                  </a:lnTo>
                  <a:lnTo>
                    <a:pt x="45567" y="19869"/>
                  </a:lnTo>
                  <a:lnTo>
                    <a:pt x="45622" y="20404"/>
                  </a:lnTo>
                  <a:lnTo>
                    <a:pt x="45677" y="20958"/>
                  </a:lnTo>
                  <a:lnTo>
                    <a:pt x="45770" y="21493"/>
                  </a:lnTo>
                  <a:lnTo>
                    <a:pt x="45862" y="22009"/>
                  </a:lnTo>
                  <a:lnTo>
                    <a:pt x="45973" y="22544"/>
                  </a:lnTo>
                  <a:lnTo>
                    <a:pt x="46083" y="23079"/>
                  </a:lnTo>
                  <a:lnTo>
                    <a:pt x="46212" y="23596"/>
                  </a:lnTo>
                  <a:lnTo>
                    <a:pt x="46360" y="24131"/>
                  </a:lnTo>
                  <a:lnTo>
                    <a:pt x="46526" y="24647"/>
                  </a:lnTo>
                  <a:lnTo>
                    <a:pt x="46692" y="25164"/>
                  </a:lnTo>
                  <a:lnTo>
                    <a:pt x="46877" y="25680"/>
                  </a:lnTo>
                  <a:lnTo>
                    <a:pt x="47061" y="26179"/>
                  </a:lnTo>
                  <a:lnTo>
                    <a:pt x="47282" y="26677"/>
                  </a:lnTo>
                  <a:lnTo>
                    <a:pt x="47485" y="27175"/>
                  </a:lnTo>
                  <a:lnTo>
                    <a:pt x="47725" y="27673"/>
                  </a:lnTo>
                  <a:lnTo>
                    <a:pt x="47965" y="28153"/>
                  </a:lnTo>
                  <a:lnTo>
                    <a:pt x="48223" y="28632"/>
                  </a:lnTo>
                  <a:lnTo>
                    <a:pt x="48482" y="29112"/>
                  </a:lnTo>
                  <a:lnTo>
                    <a:pt x="48223" y="28872"/>
                  </a:lnTo>
                  <a:lnTo>
                    <a:pt x="47947" y="28669"/>
                  </a:lnTo>
                  <a:lnTo>
                    <a:pt x="47651" y="28485"/>
                  </a:lnTo>
                  <a:lnTo>
                    <a:pt x="47319" y="28319"/>
                  </a:lnTo>
                  <a:lnTo>
                    <a:pt x="46987" y="28189"/>
                  </a:lnTo>
                  <a:lnTo>
                    <a:pt x="46655" y="28079"/>
                  </a:lnTo>
                  <a:lnTo>
                    <a:pt x="46305" y="27986"/>
                  </a:lnTo>
                  <a:lnTo>
                    <a:pt x="45936" y="27931"/>
                  </a:lnTo>
                  <a:lnTo>
                    <a:pt x="45585" y="27894"/>
                  </a:lnTo>
                  <a:lnTo>
                    <a:pt x="45216" y="27894"/>
                  </a:lnTo>
                  <a:lnTo>
                    <a:pt x="44847" y="27913"/>
                  </a:lnTo>
                  <a:lnTo>
                    <a:pt x="44478" y="27950"/>
                  </a:lnTo>
                  <a:lnTo>
                    <a:pt x="44128" y="28023"/>
                  </a:lnTo>
                  <a:lnTo>
                    <a:pt x="43777" y="28134"/>
                  </a:lnTo>
                  <a:lnTo>
                    <a:pt x="43445" y="28263"/>
                  </a:lnTo>
                  <a:lnTo>
                    <a:pt x="43113" y="28411"/>
                  </a:lnTo>
                  <a:lnTo>
                    <a:pt x="42726" y="28651"/>
                  </a:lnTo>
                  <a:lnTo>
                    <a:pt x="42338" y="28927"/>
                  </a:lnTo>
                  <a:lnTo>
                    <a:pt x="41988" y="29223"/>
                  </a:lnTo>
                  <a:lnTo>
                    <a:pt x="41674" y="29555"/>
                  </a:lnTo>
                  <a:lnTo>
                    <a:pt x="41361" y="29905"/>
                  </a:lnTo>
                  <a:lnTo>
                    <a:pt x="41102" y="30274"/>
                  </a:lnTo>
                  <a:lnTo>
                    <a:pt x="40844" y="30661"/>
                  </a:lnTo>
                  <a:lnTo>
                    <a:pt x="40623" y="31067"/>
                  </a:lnTo>
                  <a:lnTo>
                    <a:pt x="40420" y="31492"/>
                  </a:lnTo>
                  <a:lnTo>
                    <a:pt x="40254" y="31934"/>
                  </a:lnTo>
                  <a:lnTo>
                    <a:pt x="40106" y="32396"/>
                  </a:lnTo>
                  <a:lnTo>
                    <a:pt x="39977" y="32857"/>
                  </a:lnTo>
                  <a:lnTo>
                    <a:pt x="39885" y="33318"/>
                  </a:lnTo>
                  <a:lnTo>
                    <a:pt x="39811" y="33779"/>
                  </a:lnTo>
                  <a:lnTo>
                    <a:pt x="39756" y="34259"/>
                  </a:lnTo>
                  <a:lnTo>
                    <a:pt x="39737" y="34720"/>
                  </a:lnTo>
                  <a:lnTo>
                    <a:pt x="39737" y="35200"/>
                  </a:lnTo>
                  <a:lnTo>
                    <a:pt x="39737" y="35661"/>
                  </a:lnTo>
                  <a:lnTo>
                    <a:pt x="39774" y="36122"/>
                  </a:lnTo>
                  <a:lnTo>
                    <a:pt x="39829" y="36583"/>
                  </a:lnTo>
                  <a:lnTo>
                    <a:pt x="39903" y="37044"/>
                  </a:lnTo>
                  <a:lnTo>
                    <a:pt x="39977" y="37506"/>
                  </a:lnTo>
                  <a:lnTo>
                    <a:pt x="40069" y="37967"/>
                  </a:lnTo>
                  <a:lnTo>
                    <a:pt x="40180" y="38428"/>
                  </a:lnTo>
                  <a:lnTo>
                    <a:pt x="40420" y="39332"/>
                  </a:lnTo>
                  <a:lnTo>
                    <a:pt x="40678" y="40236"/>
                  </a:lnTo>
                  <a:lnTo>
                    <a:pt x="40973" y="41140"/>
                  </a:lnTo>
                  <a:lnTo>
                    <a:pt x="41268" y="42025"/>
                  </a:lnTo>
                  <a:lnTo>
                    <a:pt x="41047" y="41472"/>
                  </a:lnTo>
                  <a:lnTo>
                    <a:pt x="40789" y="40918"/>
                  </a:lnTo>
                  <a:lnTo>
                    <a:pt x="40512" y="40402"/>
                  </a:lnTo>
                  <a:lnTo>
                    <a:pt x="40198" y="39904"/>
                  </a:lnTo>
                  <a:lnTo>
                    <a:pt x="39866" y="39424"/>
                  </a:lnTo>
                  <a:lnTo>
                    <a:pt x="39497" y="38963"/>
                  </a:lnTo>
                  <a:lnTo>
                    <a:pt x="39110" y="38520"/>
                  </a:lnTo>
                  <a:lnTo>
                    <a:pt x="38686" y="38096"/>
                  </a:lnTo>
                  <a:lnTo>
                    <a:pt x="38243" y="37690"/>
                  </a:lnTo>
                  <a:lnTo>
                    <a:pt x="37782" y="37321"/>
                  </a:lnTo>
                  <a:lnTo>
                    <a:pt x="37302" y="36971"/>
                  </a:lnTo>
                  <a:lnTo>
                    <a:pt x="36804" y="36639"/>
                  </a:lnTo>
                  <a:lnTo>
                    <a:pt x="36288" y="36343"/>
                  </a:lnTo>
                  <a:lnTo>
                    <a:pt x="35771" y="36067"/>
                  </a:lnTo>
                  <a:lnTo>
                    <a:pt x="35218" y="35808"/>
                  </a:lnTo>
                  <a:lnTo>
                    <a:pt x="34664" y="35587"/>
                  </a:lnTo>
                  <a:lnTo>
                    <a:pt x="34111" y="35384"/>
                  </a:lnTo>
                  <a:lnTo>
                    <a:pt x="33520" y="35218"/>
                  </a:lnTo>
                  <a:lnTo>
                    <a:pt x="32948" y="35070"/>
                  </a:lnTo>
                  <a:lnTo>
                    <a:pt x="32358" y="34960"/>
                  </a:lnTo>
                  <a:lnTo>
                    <a:pt x="31768" y="34868"/>
                  </a:lnTo>
                  <a:lnTo>
                    <a:pt x="31177" y="34812"/>
                  </a:lnTo>
                  <a:lnTo>
                    <a:pt x="30587" y="34794"/>
                  </a:lnTo>
                  <a:lnTo>
                    <a:pt x="29997" y="34794"/>
                  </a:lnTo>
                  <a:lnTo>
                    <a:pt x="29406" y="34831"/>
                  </a:lnTo>
                  <a:lnTo>
                    <a:pt x="28816" y="34904"/>
                  </a:lnTo>
                  <a:lnTo>
                    <a:pt x="28226" y="35015"/>
                  </a:lnTo>
                  <a:lnTo>
                    <a:pt x="27654" y="35144"/>
                  </a:lnTo>
                  <a:lnTo>
                    <a:pt x="27100" y="35310"/>
                  </a:lnTo>
                  <a:lnTo>
                    <a:pt x="26529" y="35513"/>
                  </a:lnTo>
                  <a:lnTo>
                    <a:pt x="25994" y="35753"/>
                  </a:lnTo>
                  <a:lnTo>
                    <a:pt x="25459" y="36030"/>
                  </a:lnTo>
                  <a:lnTo>
                    <a:pt x="24961" y="36343"/>
                  </a:lnTo>
                  <a:lnTo>
                    <a:pt x="24481" y="36675"/>
                  </a:lnTo>
                  <a:lnTo>
                    <a:pt x="24020" y="37026"/>
                  </a:lnTo>
                  <a:lnTo>
                    <a:pt x="23595" y="37413"/>
                  </a:lnTo>
                  <a:lnTo>
                    <a:pt x="23190" y="37819"/>
                  </a:lnTo>
                  <a:lnTo>
                    <a:pt x="22802" y="38244"/>
                  </a:lnTo>
                  <a:lnTo>
                    <a:pt x="22433" y="38686"/>
                  </a:lnTo>
                  <a:lnTo>
                    <a:pt x="22101" y="39166"/>
                  </a:lnTo>
                  <a:lnTo>
                    <a:pt x="21787" y="39646"/>
                  </a:lnTo>
                  <a:lnTo>
                    <a:pt x="21492" y="40162"/>
                  </a:lnTo>
                  <a:lnTo>
                    <a:pt x="21234" y="40679"/>
                  </a:lnTo>
                  <a:lnTo>
                    <a:pt x="20994" y="41214"/>
                  </a:lnTo>
                  <a:lnTo>
                    <a:pt x="20791" y="41749"/>
                  </a:lnTo>
                  <a:lnTo>
                    <a:pt x="20607" y="42302"/>
                  </a:lnTo>
                  <a:lnTo>
                    <a:pt x="20441" y="42856"/>
                  </a:lnTo>
                  <a:lnTo>
                    <a:pt x="20312" y="43427"/>
                  </a:lnTo>
                  <a:lnTo>
                    <a:pt x="20201" y="43999"/>
                  </a:lnTo>
                  <a:lnTo>
                    <a:pt x="20127" y="44590"/>
                  </a:lnTo>
                  <a:lnTo>
                    <a:pt x="20072" y="45162"/>
                  </a:lnTo>
                  <a:lnTo>
                    <a:pt x="20053" y="45752"/>
                  </a:lnTo>
                  <a:lnTo>
                    <a:pt x="20053" y="46342"/>
                  </a:lnTo>
                  <a:lnTo>
                    <a:pt x="20090" y="46914"/>
                  </a:lnTo>
                  <a:lnTo>
                    <a:pt x="20146" y="47486"/>
                  </a:lnTo>
                  <a:lnTo>
                    <a:pt x="20238" y="48058"/>
                  </a:lnTo>
                  <a:lnTo>
                    <a:pt x="20349" y="48630"/>
                  </a:lnTo>
                  <a:lnTo>
                    <a:pt x="20515" y="49183"/>
                  </a:lnTo>
                  <a:lnTo>
                    <a:pt x="20681" y="49737"/>
                  </a:lnTo>
                  <a:lnTo>
                    <a:pt x="20902" y="50272"/>
                  </a:lnTo>
                  <a:lnTo>
                    <a:pt x="21142" y="50807"/>
                  </a:lnTo>
                  <a:lnTo>
                    <a:pt x="21400" y="51305"/>
                  </a:lnTo>
                  <a:lnTo>
                    <a:pt x="21695" y="51803"/>
                  </a:lnTo>
                  <a:lnTo>
                    <a:pt x="22027" y="52282"/>
                  </a:lnTo>
                  <a:lnTo>
                    <a:pt x="21677" y="51877"/>
                  </a:lnTo>
                  <a:lnTo>
                    <a:pt x="21308" y="51489"/>
                  </a:lnTo>
                  <a:lnTo>
                    <a:pt x="20920" y="51102"/>
                  </a:lnTo>
                  <a:lnTo>
                    <a:pt x="20515" y="50751"/>
                  </a:lnTo>
                  <a:lnTo>
                    <a:pt x="20090" y="50419"/>
                  </a:lnTo>
                  <a:lnTo>
                    <a:pt x="19648" y="50106"/>
                  </a:lnTo>
                  <a:lnTo>
                    <a:pt x="19186" y="49792"/>
                  </a:lnTo>
                  <a:lnTo>
                    <a:pt x="18725" y="49515"/>
                  </a:lnTo>
                  <a:lnTo>
                    <a:pt x="18246" y="49257"/>
                  </a:lnTo>
                  <a:lnTo>
                    <a:pt x="17766" y="49017"/>
                  </a:lnTo>
                  <a:lnTo>
                    <a:pt x="17268" y="48814"/>
                  </a:lnTo>
                  <a:lnTo>
                    <a:pt x="16770" y="48611"/>
                  </a:lnTo>
                  <a:lnTo>
                    <a:pt x="16253" y="48427"/>
                  </a:lnTo>
                  <a:lnTo>
                    <a:pt x="15718" y="48279"/>
                  </a:lnTo>
                  <a:lnTo>
                    <a:pt x="15202" y="48150"/>
                  </a:lnTo>
                  <a:lnTo>
                    <a:pt x="14667" y="48021"/>
                  </a:lnTo>
                  <a:lnTo>
                    <a:pt x="14132" y="47929"/>
                  </a:lnTo>
                  <a:lnTo>
                    <a:pt x="13597" y="47873"/>
                  </a:lnTo>
                  <a:lnTo>
                    <a:pt x="13043" y="47818"/>
                  </a:lnTo>
                  <a:lnTo>
                    <a:pt x="12508" y="47800"/>
                  </a:lnTo>
                  <a:lnTo>
                    <a:pt x="11955" y="47800"/>
                  </a:lnTo>
                  <a:lnTo>
                    <a:pt x="11420" y="47818"/>
                  </a:lnTo>
                  <a:lnTo>
                    <a:pt x="10885" y="47855"/>
                  </a:lnTo>
                  <a:lnTo>
                    <a:pt x="10331" y="47910"/>
                  </a:lnTo>
                  <a:lnTo>
                    <a:pt x="9796" y="48002"/>
                  </a:lnTo>
                  <a:lnTo>
                    <a:pt x="9280" y="48113"/>
                  </a:lnTo>
                  <a:lnTo>
                    <a:pt x="8745" y="48242"/>
                  </a:lnTo>
                  <a:lnTo>
                    <a:pt x="8228" y="48408"/>
                  </a:lnTo>
                  <a:lnTo>
                    <a:pt x="7730" y="48593"/>
                  </a:lnTo>
                  <a:lnTo>
                    <a:pt x="7214" y="48796"/>
                  </a:lnTo>
                  <a:lnTo>
                    <a:pt x="6734" y="49036"/>
                  </a:lnTo>
                  <a:lnTo>
                    <a:pt x="6254" y="49294"/>
                  </a:lnTo>
                  <a:lnTo>
                    <a:pt x="5775" y="49571"/>
                  </a:lnTo>
                  <a:lnTo>
                    <a:pt x="5314" y="49884"/>
                  </a:lnTo>
                  <a:lnTo>
                    <a:pt x="4852" y="50216"/>
                  </a:lnTo>
                  <a:lnTo>
                    <a:pt x="4428" y="50567"/>
                  </a:lnTo>
                  <a:lnTo>
                    <a:pt x="4022" y="50936"/>
                  </a:lnTo>
                  <a:lnTo>
                    <a:pt x="3635" y="51342"/>
                  </a:lnTo>
                  <a:lnTo>
                    <a:pt x="3247" y="51747"/>
                  </a:lnTo>
                  <a:lnTo>
                    <a:pt x="2897" y="52172"/>
                  </a:lnTo>
                  <a:lnTo>
                    <a:pt x="2565" y="52614"/>
                  </a:lnTo>
                  <a:lnTo>
                    <a:pt x="2233" y="53057"/>
                  </a:lnTo>
                  <a:lnTo>
                    <a:pt x="1938" y="53537"/>
                  </a:lnTo>
                  <a:lnTo>
                    <a:pt x="1661" y="54017"/>
                  </a:lnTo>
                  <a:lnTo>
                    <a:pt x="1403" y="54515"/>
                  </a:lnTo>
                  <a:lnTo>
                    <a:pt x="1163" y="55013"/>
                  </a:lnTo>
                  <a:lnTo>
                    <a:pt x="941" y="55529"/>
                  </a:lnTo>
                  <a:lnTo>
                    <a:pt x="757" y="56064"/>
                  </a:lnTo>
                  <a:lnTo>
                    <a:pt x="572" y="56581"/>
                  </a:lnTo>
                  <a:lnTo>
                    <a:pt x="425" y="57116"/>
                  </a:lnTo>
                  <a:lnTo>
                    <a:pt x="296" y="57669"/>
                  </a:lnTo>
                  <a:lnTo>
                    <a:pt x="185" y="58223"/>
                  </a:lnTo>
                  <a:lnTo>
                    <a:pt x="111" y="58758"/>
                  </a:lnTo>
                  <a:lnTo>
                    <a:pt x="37" y="59311"/>
                  </a:lnTo>
                  <a:lnTo>
                    <a:pt x="1" y="59883"/>
                  </a:lnTo>
                  <a:lnTo>
                    <a:pt x="1" y="60436"/>
                  </a:lnTo>
                  <a:lnTo>
                    <a:pt x="19" y="60990"/>
                  </a:lnTo>
                  <a:lnTo>
                    <a:pt x="56" y="61543"/>
                  </a:lnTo>
                  <a:lnTo>
                    <a:pt x="111" y="62097"/>
                  </a:lnTo>
                  <a:lnTo>
                    <a:pt x="204" y="62632"/>
                  </a:lnTo>
                  <a:lnTo>
                    <a:pt x="314" y="63185"/>
                  </a:lnTo>
                  <a:lnTo>
                    <a:pt x="462" y="63720"/>
                  </a:lnTo>
                  <a:lnTo>
                    <a:pt x="628" y="64255"/>
                  </a:lnTo>
                  <a:lnTo>
                    <a:pt x="831" y="64772"/>
                  </a:lnTo>
                  <a:lnTo>
                    <a:pt x="10590" y="65731"/>
                  </a:lnTo>
                  <a:lnTo>
                    <a:pt x="20994" y="66746"/>
                  </a:lnTo>
                  <a:lnTo>
                    <a:pt x="69826" y="71524"/>
                  </a:lnTo>
                  <a:lnTo>
                    <a:pt x="69826" y="2049"/>
                  </a:lnTo>
                  <a:lnTo>
                    <a:pt x="69254" y="1735"/>
                  </a:lnTo>
                  <a:lnTo>
                    <a:pt x="68645" y="1440"/>
                  </a:lnTo>
                  <a:lnTo>
                    <a:pt x="68055" y="1182"/>
                  </a:lnTo>
                  <a:lnTo>
                    <a:pt x="67427" y="942"/>
                  </a:lnTo>
                  <a:lnTo>
                    <a:pt x="66800" y="720"/>
                  </a:lnTo>
                  <a:lnTo>
                    <a:pt x="66173" y="536"/>
                  </a:lnTo>
                  <a:lnTo>
                    <a:pt x="65527" y="388"/>
                  </a:lnTo>
                  <a:lnTo>
                    <a:pt x="64882" y="241"/>
                  </a:lnTo>
                  <a:lnTo>
                    <a:pt x="64218" y="149"/>
                  </a:lnTo>
                  <a:lnTo>
                    <a:pt x="63572" y="75"/>
                  </a:lnTo>
                  <a:lnTo>
                    <a:pt x="62908" y="19"/>
                  </a:lnTo>
                  <a:lnTo>
                    <a:pt x="6224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3"/>
            <p:cNvSpPr/>
            <p:nvPr/>
          </p:nvSpPr>
          <p:spPr>
            <a:xfrm>
              <a:off x="-2670849" y="3653325"/>
              <a:ext cx="1288115" cy="1319439"/>
            </a:xfrm>
            <a:custGeom>
              <a:avLst/>
              <a:gdLst/>
              <a:ahLst/>
              <a:cxnLst/>
              <a:rect l="l" t="t" r="r" b="b"/>
              <a:pathLst>
                <a:path w="69826" h="71524" extrusionOk="0">
                  <a:moveTo>
                    <a:pt x="62244" y="1"/>
                  </a:moveTo>
                  <a:lnTo>
                    <a:pt x="61580" y="19"/>
                  </a:lnTo>
                  <a:lnTo>
                    <a:pt x="60934" y="56"/>
                  </a:lnTo>
                  <a:lnTo>
                    <a:pt x="60270" y="130"/>
                  </a:lnTo>
                  <a:lnTo>
                    <a:pt x="59624" y="222"/>
                  </a:lnTo>
                  <a:lnTo>
                    <a:pt x="59034" y="333"/>
                  </a:lnTo>
                  <a:lnTo>
                    <a:pt x="58462" y="481"/>
                  </a:lnTo>
                  <a:lnTo>
                    <a:pt x="57890" y="647"/>
                  </a:lnTo>
                  <a:lnTo>
                    <a:pt x="57337" y="813"/>
                  </a:lnTo>
                  <a:lnTo>
                    <a:pt x="56783" y="1016"/>
                  </a:lnTo>
                  <a:lnTo>
                    <a:pt x="56248" y="1255"/>
                  </a:lnTo>
                  <a:lnTo>
                    <a:pt x="55695" y="1495"/>
                  </a:lnTo>
                  <a:lnTo>
                    <a:pt x="55178" y="1754"/>
                  </a:lnTo>
                  <a:lnTo>
                    <a:pt x="54662" y="2030"/>
                  </a:lnTo>
                  <a:lnTo>
                    <a:pt x="54145" y="2325"/>
                  </a:lnTo>
                  <a:lnTo>
                    <a:pt x="53647" y="2639"/>
                  </a:lnTo>
                  <a:lnTo>
                    <a:pt x="53167" y="2971"/>
                  </a:lnTo>
                  <a:lnTo>
                    <a:pt x="52688" y="3322"/>
                  </a:lnTo>
                  <a:lnTo>
                    <a:pt x="52226" y="3691"/>
                  </a:lnTo>
                  <a:lnTo>
                    <a:pt x="51784" y="4078"/>
                  </a:lnTo>
                  <a:lnTo>
                    <a:pt x="51341" y="4465"/>
                  </a:lnTo>
                  <a:lnTo>
                    <a:pt x="50917" y="4871"/>
                  </a:lnTo>
                  <a:lnTo>
                    <a:pt x="50492" y="5296"/>
                  </a:lnTo>
                  <a:lnTo>
                    <a:pt x="50087" y="5738"/>
                  </a:lnTo>
                  <a:lnTo>
                    <a:pt x="49699" y="6199"/>
                  </a:lnTo>
                  <a:lnTo>
                    <a:pt x="49330" y="6661"/>
                  </a:lnTo>
                  <a:lnTo>
                    <a:pt x="48980" y="7122"/>
                  </a:lnTo>
                  <a:lnTo>
                    <a:pt x="48629" y="7620"/>
                  </a:lnTo>
                  <a:lnTo>
                    <a:pt x="48316" y="8118"/>
                  </a:lnTo>
                  <a:lnTo>
                    <a:pt x="48002" y="8616"/>
                  </a:lnTo>
                  <a:lnTo>
                    <a:pt x="47707" y="9133"/>
                  </a:lnTo>
                  <a:lnTo>
                    <a:pt x="47430" y="9668"/>
                  </a:lnTo>
                  <a:lnTo>
                    <a:pt x="47172" y="10203"/>
                  </a:lnTo>
                  <a:lnTo>
                    <a:pt x="46932" y="10738"/>
                  </a:lnTo>
                  <a:lnTo>
                    <a:pt x="46711" y="11291"/>
                  </a:lnTo>
                  <a:lnTo>
                    <a:pt x="46508" y="11845"/>
                  </a:lnTo>
                  <a:lnTo>
                    <a:pt x="46323" y="12398"/>
                  </a:lnTo>
                  <a:lnTo>
                    <a:pt x="46176" y="12933"/>
                  </a:lnTo>
                  <a:lnTo>
                    <a:pt x="46046" y="13450"/>
                  </a:lnTo>
                  <a:lnTo>
                    <a:pt x="45917" y="13966"/>
                  </a:lnTo>
                  <a:lnTo>
                    <a:pt x="45807" y="14501"/>
                  </a:lnTo>
                  <a:lnTo>
                    <a:pt x="45714" y="15036"/>
                  </a:lnTo>
                  <a:lnTo>
                    <a:pt x="45641" y="15571"/>
                  </a:lnTo>
                  <a:lnTo>
                    <a:pt x="45585" y="16106"/>
                  </a:lnTo>
                  <a:lnTo>
                    <a:pt x="45548" y="16641"/>
                  </a:lnTo>
                  <a:lnTo>
                    <a:pt x="45511" y="17176"/>
                  </a:lnTo>
                  <a:lnTo>
                    <a:pt x="45493" y="17711"/>
                  </a:lnTo>
                  <a:lnTo>
                    <a:pt x="45493" y="18264"/>
                  </a:lnTo>
                  <a:lnTo>
                    <a:pt x="45493" y="18799"/>
                  </a:lnTo>
                  <a:lnTo>
                    <a:pt x="45530" y="19334"/>
                  </a:lnTo>
                  <a:lnTo>
                    <a:pt x="45567" y="19869"/>
                  </a:lnTo>
                  <a:lnTo>
                    <a:pt x="45622" y="20404"/>
                  </a:lnTo>
                  <a:lnTo>
                    <a:pt x="45677" y="20958"/>
                  </a:lnTo>
                  <a:lnTo>
                    <a:pt x="45770" y="21493"/>
                  </a:lnTo>
                  <a:lnTo>
                    <a:pt x="45862" y="22009"/>
                  </a:lnTo>
                  <a:lnTo>
                    <a:pt x="45973" y="22544"/>
                  </a:lnTo>
                  <a:lnTo>
                    <a:pt x="46083" y="23079"/>
                  </a:lnTo>
                  <a:lnTo>
                    <a:pt x="46212" y="23596"/>
                  </a:lnTo>
                  <a:lnTo>
                    <a:pt x="46360" y="24131"/>
                  </a:lnTo>
                  <a:lnTo>
                    <a:pt x="46526" y="24647"/>
                  </a:lnTo>
                  <a:lnTo>
                    <a:pt x="46692" y="25164"/>
                  </a:lnTo>
                  <a:lnTo>
                    <a:pt x="46877" y="25680"/>
                  </a:lnTo>
                  <a:lnTo>
                    <a:pt x="47061" y="26179"/>
                  </a:lnTo>
                  <a:lnTo>
                    <a:pt x="47282" y="26677"/>
                  </a:lnTo>
                  <a:lnTo>
                    <a:pt x="47485" y="27175"/>
                  </a:lnTo>
                  <a:lnTo>
                    <a:pt x="47725" y="27673"/>
                  </a:lnTo>
                  <a:lnTo>
                    <a:pt x="47965" y="28153"/>
                  </a:lnTo>
                  <a:lnTo>
                    <a:pt x="48223" y="28632"/>
                  </a:lnTo>
                  <a:lnTo>
                    <a:pt x="48482" y="29112"/>
                  </a:lnTo>
                  <a:lnTo>
                    <a:pt x="48223" y="28872"/>
                  </a:lnTo>
                  <a:lnTo>
                    <a:pt x="47947" y="28669"/>
                  </a:lnTo>
                  <a:lnTo>
                    <a:pt x="47651" y="28485"/>
                  </a:lnTo>
                  <a:lnTo>
                    <a:pt x="47319" y="28319"/>
                  </a:lnTo>
                  <a:lnTo>
                    <a:pt x="46987" y="28189"/>
                  </a:lnTo>
                  <a:lnTo>
                    <a:pt x="46655" y="28079"/>
                  </a:lnTo>
                  <a:lnTo>
                    <a:pt x="46305" y="27986"/>
                  </a:lnTo>
                  <a:lnTo>
                    <a:pt x="45936" y="27931"/>
                  </a:lnTo>
                  <a:lnTo>
                    <a:pt x="45585" y="27894"/>
                  </a:lnTo>
                  <a:lnTo>
                    <a:pt x="45216" y="27894"/>
                  </a:lnTo>
                  <a:lnTo>
                    <a:pt x="44847" y="27913"/>
                  </a:lnTo>
                  <a:lnTo>
                    <a:pt x="44478" y="27950"/>
                  </a:lnTo>
                  <a:lnTo>
                    <a:pt x="44128" y="28023"/>
                  </a:lnTo>
                  <a:lnTo>
                    <a:pt x="43777" y="28134"/>
                  </a:lnTo>
                  <a:lnTo>
                    <a:pt x="43445" y="28263"/>
                  </a:lnTo>
                  <a:lnTo>
                    <a:pt x="43113" y="28411"/>
                  </a:lnTo>
                  <a:lnTo>
                    <a:pt x="42726" y="28651"/>
                  </a:lnTo>
                  <a:lnTo>
                    <a:pt x="42338" y="28927"/>
                  </a:lnTo>
                  <a:lnTo>
                    <a:pt x="41988" y="29223"/>
                  </a:lnTo>
                  <a:lnTo>
                    <a:pt x="41674" y="29555"/>
                  </a:lnTo>
                  <a:lnTo>
                    <a:pt x="41361" y="29905"/>
                  </a:lnTo>
                  <a:lnTo>
                    <a:pt x="41102" y="30274"/>
                  </a:lnTo>
                  <a:lnTo>
                    <a:pt x="40844" y="30661"/>
                  </a:lnTo>
                  <a:lnTo>
                    <a:pt x="40623" y="31067"/>
                  </a:lnTo>
                  <a:lnTo>
                    <a:pt x="40420" y="31492"/>
                  </a:lnTo>
                  <a:lnTo>
                    <a:pt x="40254" y="31934"/>
                  </a:lnTo>
                  <a:lnTo>
                    <a:pt x="40106" y="32396"/>
                  </a:lnTo>
                  <a:lnTo>
                    <a:pt x="39977" y="32857"/>
                  </a:lnTo>
                  <a:lnTo>
                    <a:pt x="39885" y="33318"/>
                  </a:lnTo>
                  <a:lnTo>
                    <a:pt x="39811" y="33779"/>
                  </a:lnTo>
                  <a:lnTo>
                    <a:pt x="39756" y="34259"/>
                  </a:lnTo>
                  <a:lnTo>
                    <a:pt x="39737" y="34720"/>
                  </a:lnTo>
                  <a:lnTo>
                    <a:pt x="39737" y="35200"/>
                  </a:lnTo>
                  <a:lnTo>
                    <a:pt x="39737" y="35661"/>
                  </a:lnTo>
                  <a:lnTo>
                    <a:pt x="39774" y="36122"/>
                  </a:lnTo>
                  <a:lnTo>
                    <a:pt x="39829" y="36583"/>
                  </a:lnTo>
                  <a:lnTo>
                    <a:pt x="39903" y="37044"/>
                  </a:lnTo>
                  <a:lnTo>
                    <a:pt x="39977" y="37506"/>
                  </a:lnTo>
                  <a:lnTo>
                    <a:pt x="40069" y="37967"/>
                  </a:lnTo>
                  <a:lnTo>
                    <a:pt x="40180" y="38428"/>
                  </a:lnTo>
                  <a:lnTo>
                    <a:pt x="40420" y="39332"/>
                  </a:lnTo>
                  <a:lnTo>
                    <a:pt x="40678" y="40236"/>
                  </a:lnTo>
                  <a:lnTo>
                    <a:pt x="40973" y="41140"/>
                  </a:lnTo>
                  <a:lnTo>
                    <a:pt x="41268" y="42025"/>
                  </a:lnTo>
                  <a:lnTo>
                    <a:pt x="41047" y="41472"/>
                  </a:lnTo>
                  <a:lnTo>
                    <a:pt x="40789" y="40918"/>
                  </a:lnTo>
                  <a:lnTo>
                    <a:pt x="40512" y="40402"/>
                  </a:lnTo>
                  <a:lnTo>
                    <a:pt x="40198" y="39904"/>
                  </a:lnTo>
                  <a:lnTo>
                    <a:pt x="39866" y="39424"/>
                  </a:lnTo>
                  <a:lnTo>
                    <a:pt x="39497" y="38963"/>
                  </a:lnTo>
                  <a:lnTo>
                    <a:pt x="39110" y="38520"/>
                  </a:lnTo>
                  <a:lnTo>
                    <a:pt x="38686" y="38096"/>
                  </a:lnTo>
                  <a:lnTo>
                    <a:pt x="38243" y="37690"/>
                  </a:lnTo>
                  <a:lnTo>
                    <a:pt x="37782" y="37321"/>
                  </a:lnTo>
                  <a:lnTo>
                    <a:pt x="37302" y="36971"/>
                  </a:lnTo>
                  <a:lnTo>
                    <a:pt x="36804" y="36639"/>
                  </a:lnTo>
                  <a:lnTo>
                    <a:pt x="36288" y="36343"/>
                  </a:lnTo>
                  <a:lnTo>
                    <a:pt x="35771" y="36067"/>
                  </a:lnTo>
                  <a:lnTo>
                    <a:pt x="35218" y="35808"/>
                  </a:lnTo>
                  <a:lnTo>
                    <a:pt x="34664" y="35587"/>
                  </a:lnTo>
                  <a:lnTo>
                    <a:pt x="34111" y="35384"/>
                  </a:lnTo>
                  <a:lnTo>
                    <a:pt x="33520" y="35218"/>
                  </a:lnTo>
                  <a:lnTo>
                    <a:pt x="32948" y="35070"/>
                  </a:lnTo>
                  <a:lnTo>
                    <a:pt x="32358" y="34960"/>
                  </a:lnTo>
                  <a:lnTo>
                    <a:pt x="31768" y="34868"/>
                  </a:lnTo>
                  <a:lnTo>
                    <a:pt x="31177" y="34812"/>
                  </a:lnTo>
                  <a:lnTo>
                    <a:pt x="30587" y="34794"/>
                  </a:lnTo>
                  <a:lnTo>
                    <a:pt x="29997" y="34794"/>
                  </a:lnTo>
                  <a:lnTo>
                    <a:pt x="29406" y="34831"/>
                  </a:lnTo>
                  <a:lnTo>
                    <a:pt x="28816" y="34904"/>
                  </a:lnTo>
                  <a:lnTo>
                    <a:pt x="28226" y="35015"/>
                  </a:lnTo>
                  <a:lnTo>
                    <a:pt x="27654" y="35144"/>
                  </a:lnTo>
                  <a:lnTo>
                    <a:pt x="27100" y="35310"/>
                  </a:lnTo>
                  <a:lnTo>
                    <a:pt x="26529" y="35513"/>
                  </a:lnTo>
                  <a:lnTo>
                    <a:pt x="25994" y="35753"/>
                  </a:lnTo>
                  <a:lnTo>
                    <a:pt x="25459" y="36030"/>
                  </a:lnTo>
                  <a:lnTo>
                    <a:pt x="24961" y="36343"/>
                  </a:lnTo>
                  <a:lnTo>
                    <a:pt x="24481" y="36675"/>
                  </a:lnTo>
                  <a:lnTo>
                    <a:pt x="24020" y="37026"/>
                  </a:lnTo>
                  <a:lnTo>
                    <a:pt x="23595" y="37413"/>
                  </a:lnTo>
                  <a:lnTo>
                    <a:pt x="23190" y="37819"/>
                  </a:lnTo>
                  <a:lnTo>
                    <a:pt x="22802" y="38244"/>
                  </a:lnTo>
                  <a:lnTo>
                    <a:pt x="22433" y="38686"/>
                  </a:lnTo>
                  <a:lnTo>
                    <a:pt x="22101" y="39166"/>
                  </a:lnTo>
                  <a:lnTo>
                    <a:pt x="21787" y="39646"/>
                  </a:lnTo>
                  <a:lnTo>
                    <a:pt x="21492" y="40162"/>
                  </a:lnTo>
                  <a:lnTo>
                    <a:pt x="21234" y="40679"/>
                  </a:lnTo>
                  <a:lnTo>
                    <a:pt x="20994" y="41214"/>
                  </a:lnTo>
                  <a:lnTo>
                    <a:pt x="20791" y="41749"/>
                  </a:lnTo>
                  <a:lnTo>
                    <a:pt x="20607" y="42302"/>
                  </a:lnTo>
                  <a:lnTo>
                    <a:pt x="20441" y="42856"/>
                  </a:lnTo>
                  <a:lnTo>
                    <a:pt x="20312" y="43427"/>
                  </a:lnTo>
                  <a:lnTo>
                    <a:pt x="20201" y="43999"/>
                  </a:lnTo>
                  <a:lnTo>
                    <a:pt x="20127" y="44590"/>
                  </a:lnTo>
                  <a:lnTo>
                    <a:pt x="20072" y="45162"/>
                  </a:lnTo>
                  <a:lnTo>
                    <a:pt x="20053" y="45752"/>
                  </a:lnTo>
                  <a:lnTo>
                    <a:pt x="20053" y="46342"/>
                  </a:lnTo>
                  <a:lnTo>
                    <a:pt x="20090" y="46914"/>
                  </a:lnTo>
                  <a:lnTo>
                    <a:pt x="20146" y="47486"/>
                  </a:lnTo>
                  <a:lnTo>
                    <a:pt x="20238" y="48058"/>
                  </a:lnTo>
                  <a:lnTo>
                    <a:pt x="20349" y="48630"/>
                  </a:lnTo>
                  <a:lnTo>
                    <a:pt x="20515" y="49183"/>
                  </a:lnTo>
                  <a:lnTo>
                    <a:pt x="20681" y="49737"/>
                  </a:lnTo>
                  <a:lnTo>
                    <a:pt x="20902" y="50272"/>
                  </a:lnTo>
                  <a:lnTo>
                    <a:pt x="21142" y="50807"/>
                  </a:lnTo>
                  <a:lnTo>
                    <a:pt x="21400" y="51305"/>
                  </a:lnTo>
                  <a:lnTo>
                    <a:pt x="21695" y="51803"/>
                  </a:lnTo>
                  <a:lnTo>
                    <a:pt x="22027" y="52282"/>
                  </a:lnTo>
                  <a:lnTo>
                    <a:pt x="21677" y="51877"/>
                  </a:lnTo>
                  <a:lnTo>
                    <a:pt x="21308" y="51489"/>
                  </a:lnTo>
                  <a:lnTo>
                    <a:pt x="20920" y="51102"/>
                  </a:lnTo>
                  <a:lnTo>
                    <a:pt x="20515" y="50751"/>
                  </a:lnTo>
                  <a:lnTo>
                    <a:pt x="20090" y="50419"/>
                  </a:lnTo>
                  <a:lnTo>
                    <a:pt x="19648" y="50106"/>
                  </a:lnTo>
                  <a:lnTo>
                    <a:pt x="19186" y="49792"/>
                  </a:lnTo>
                  <a:lnTo>
                    <a:pt x="18725" y="49515"/>
                  </a:lnTo>
                  <a:lnTo>
                    <a:pt x="18246" y="49257"/>
                  </a:lnTo>
                  <a:lnTo>
                    <a:pt x="17766" y="49017"/>
                  </a:lnTo>
                  <a:lnTo>
                    <a:pt x="17268" y="48814"/>
                  </a:lnTo>
                  <a:lnTo>
                    <a:pt x="16770" y="48611"/>
                  </a:lnTo>
                  <a:lnTo>
                    <a:pt x="16253" y="48427"/>
                  </a:lnTo>
                  <a:lnTo>
                    <a:pt x="15718" y="48279"/>
                  </a:lnTo>
                  <a:lnTo>
                    <a:pt x="15202" y="48150"/>
                  </a:lnTo>
                  <a:lnTo>
                    <a:pt x="14667" y="48021"/>
                  </a:lnTo>
                  <a:lnTo>
                    <a:pt x="14132" y="47929"/>
                  </a:lnTo>
                  <a:lnTo>
                    <a:pt x="13597" y="47873"/>
                  </a:lnTo>
                  <a:lnTo>
                    <a:pt x="13043" y="47818"/>
                  </a:lnTo>
                  <a:lnTo>
                    <a:pt x="12508" y="47800"/>
                  </a:lnTo>
                  <a:lnTo>
                    <a:pt x="11955" y="47800"/>
                  </a:lnTo>
                  <a:lnTo>
                    <a:pt x="11420" y="47818"/>
                  </a:lnTo>
                  <a:lnTo>
                    <a:pt x="10885" y="47855"/>
                  </a:lnTo>
                  <a:lnTo>
                    <a:pt x="10331" y="47910"/>
                  </a:lnTo>
                  <a:lnTo>
                    <a:pt x="9796" y="48002"/>
                  </a:lnTo>
                  <a:lnTo>
                    <a:pt x="9280" y="48113"/>
                  </a:lnTo>
                  <a:lnTo>
                    <a:pt x="8745" y="48242"/>
                  </a:lnTo>
                  <a:lnTo>
                    <a:pt x="8228" y="48408"/>
                  </a:lnTo>
                  <a:lnTo>
                    <a:pt x="7730" y="48593"/>
                  </a:lnTo>
                  <a:lnTo>
                    <a:pt x="7214" y="48796"/>
                  </a:lnTo>
                  <a:lnTo>
                    <a:pt x="6734" y="49036"/>
                  </a:lnTo>
                  <a:lnTo>
                    <a:pt x="6254" y="49294"/>
                  </a:lnTo>
                  <a:lnTo>
                    <a:pt x="5775" y="49571"/>
                  </a:lnTo>
                  <a:lnTo>
                    <a:pt x="5314" y="49884"/>
                  </a:lnTo>
                  <a:lnTo>
                    <a:pt x="4852" y="50216"/>
                  </a:lnTo>
                  <a:lnTo>
                    <a:pt x="4428" y="50567"/>
                  </a:lnTo>
                  <a:lnTo>
                    <a:pt x="4022" y="50936"/>
                  </a:lnTo>
                  <a:lnTo>
                    <a:pt x="3635" y="51342"/>
                  </a:lnTo>
                  <a:lnTo>
                    <a:pt x="3247" y="51747"/>
                  </a:lnTo>
                  <a:lnTo>
                    <a:pt x="2897" y="52172"/>
                  </a:lnTo>
                  <a:lnTo>
                    <a:pt x="2565" y="52614"/>
                  </a:lnTo>
                  <a:lnTo>
                    <a:pt x="2233" y="53057"/>
                  </a:lnTo>
                  <a:lnTo>
                    <a:pt x="1938" y="53537"/>
                  </a:lnTo>
                  <a:lnTo>
                    <a:pt x="1661" y="54017"/>
                  </a:lnTo>
                  <a:lnTo>
                    <a:pt x="1403" y="54515"/>
                  </a:lnTo>
                  <a:lnTo>
                    <a:pt x="1163" y="55013"/>
                  </a:lnTo>
                  <a:lnTo>
                    <a:pt x="941" y="55529"/>
                  </a:lnTo>
                  <a:lnTo>
                    <a:pt x="757" y="56064"/>
                  </a:lnTo>
                  <a:lnTo>
                    <a:pt x="572" y="56581"/>
                  </a:lnTo>
                  <a:lnTo>
                    <a:pt x="425" y="57116"/>
                  </a:lnTo>
                  <a:lnTo>
                    <a:pt x="296" y="57669"/>
                  </a:lnTo>
                  <a:lnTo>
                    <a:pt x="185" y="58223"/>
                  </a:lnTo>
                  <a:lnTo>
                    <a:pt x="111" y="58758"/>
                  </a:lnTo>
                  <a:lnTo>
                    <a:pt x="37" y="59311"/>
                  </a:lnTo>
                  <a:lnTo>
                    <a:pt x="1" y="59883"/>
                  </a:lnTo>
                  <a:lnTo>
                    <a:pt x="1" y="60436"/>
                  </a:lnTo>
                  <a:lnTo>
                    <a:pt x="19" y="60990"/>
                  </a:lnTo>
                  <a:lnTo>
                    <a:pt x="56" y="61543"/>
                  </a:lnTo>
                  <a:lnTo>
                    <a:pt x="111" y="62097"/>
                  </a:lnTo>
                  <a:lnTo>
                    <a:pt x="204" y="62632"/>
                  </a:lnTo>
                  <a:lnTo>
                    <a:pt x="314" y="63185"/>
                  </a:lnTo>
                  <a:lnTo>
                    <a:pt x="462" y="63720"/>
                  </a:lnTo>
                  <a:lnTo>
                    <a:pt x="628" y="64255"/>
                  </a:lnTo>
                  <a:lnTo>
                    <a:pt x="831" y="64772"/>
                  </a:lnTo>
                  <a:lnTo>
                    <a:pt x="10590" y="65731"/>
                  </a:lnTo>
                  <a:lnTo>
                    <a:pt x="20994" y="66746"/>
                  </a:lnTo>
                  <a:lnTo>
                    <a:pt x="69826" y="71524"/>
                  </a:lnTo>
                  <a:lnTo>
                    <a:pt x="69826" y="2049"/>
                  </a:lnTo>
                  <a:lnTo>
                    <a:pt x="69254" y="1735"/>
                  </a:lnTo>
                  <a:lnTo>
                    <a:pt x="68645" y="1440"/>
                  </a:lnTo>
                  <a:lnTo>
                    <a:pt x="68055" y="1182"/>
                  </a:lnTo>
                  <a:lnTo>
                    <a:pt x="67427" y="942"/>
                  </a:lnTo>
                  <a:lnTo>
                    <a:pt x="66800" y="720"/>
                  </a:lnTo>
                  <a:lnTo>
                    <a:pt x="66173" y="536"/>
                  </a:lnTo>
                  <a:lnTo>
                    <a:pt x="65527" y="388"/>
                  </a:lnTo>
                  <a:lnTo>
                    <a:pt x="64882" y="241"/>
                  </a:lnTo>
                  <a:lnTo>
                    <a:pt x="64218" y="149"/>
                  </a:lnTo>
                  <a:lnTo>
                    <a:pt x="63572" y="75"/>
                  </a:lnTo>
                  <a:lnTo>
                    <a:pt x="62908" y="19"/>
                  </a:lnTo>
                  <a:lnTo>
                    <a:pt x="62244" y="1"/>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 name="Google Shape;145;p3"/>
          <p:cNvGrpSpPr/>
          <p:nvPr/>
        </p:nvGrpSpPr>
        <p:grpSpPr>
          <a:xfrm flipH="1">
            <a:off x="-28360" y="3683246"/>
            <a:ext cx="1759549" cy="1514815"/>
            <a:chOff x="-5379400" y="3590150"/>
            <a:chExt cx="1532575" cy="1319525"/>
          </a:xfrm>
        </p:grpSpPr>
        <p:sp>
          <p:nvSpPr>
            <p:cNvPr id="146" name="Google Shape;146;p3"/>
            <p:cNvSpPr/>
            <p:nvPr/>
          </p:nvSpPr>
          <p:spPr>
            <a:xfrm>
              <a:off x="-5379400" y="3590150"/>
              <a:ext cx="1532575" cy="1319525"/>
            </a:xfrm>
            <a:custGeom>
              <a:avLst/>
              <a:gdLst/>
              <a:ahLst/>
              <a:cxnLst/>
              <a:rect l="l" t="t" r="r" b="b"/>
              <a:pathLst>
                <a:path w="61303" h="52781" extrusionOk="0">
                  <a:moveTo>
                    <a:pt x="61303" y="1"/>
                  </a:moveTo>
                  <a:lnTo>
                    <a:pt x="60620" y="314"/>
                  </a:lnTo>
                  <a:lnTo>
                    <a:pt x="59975" y="665"/>
                  </a:lnTo>
                  <a:lnTo>
                    <a:pt x="59329" y="1034"/>
                  </a:lnTo>
                  <a:lnTo>
                    <a:pt x="58683" y="1440"/>
                  </a:lnTo>
                  <a:lnTo>
                    <a:pt x="58074" y="1864"/>
                  </a:lnTo>
                  <a:lnTo>
                    <a:pt x="57484" y="2307"/>
                  </a:lnTo>
                  <a:lnTo>
                    <a:pt x="56912" y="2786"/>
                  </a:lnTo>
                  <a:lnTo>
                    <a:pt x="56340" y="3284"/>
                  </a:lnTo>
                  <a:lnTo>
                    <a:pt x="55805" y="3783"/>
                  </a:lnTo>
                  <a:lnTo>
                    <a:pt x="55289" y="4318"/>
                  </a:lnTo>
                  <a:lnTo>
                    <a:pt x="54791" y="4889"/>
                  </a:lnTo>
                  <a:lnTo>
                    <a:pt x="54330" y="5461"/>
                  </a:lnTo>
                  <a:lnTo>
                    <a:pt x="53887" y="6052"/>
                  </a:lnTo>
                  <a:lnTo>
                    <a:pt x="53462" y="6679"/>
                  </a:lnTo>
                  <a:lnTo>
                    <a:pt x="53075" y="7306"/>
                  </a:lnTo>
                  <a:lnTo>
                    <a:pt x="52706" y="7952"/>
                  </a:lnTo>
                  <a:lnTo>
                    <a:pt x="52411" y="8561"/>
                  </a:lnTo>
                  <a:lnTo>
                    <a:pt x="52134" y="9169"/>
                  </a:lnTo>
                  <a:lnTo>
                    <a:pt x="51894" y="9797"/>
                  </a:lnTo>
                  <a:lnTo>
                    <a:pt x="51673" y="10424"/>
                  </a:lnTo>
                  <a:lnTo>
                    <a:pt x="51470" y="11069"/>
                  </a:lnTo>
                  <a:lnTo>
                    <a:pt x="51286" y="11715"/>
                  </a:lnTo>
                  <a:lnTo>
                    <a:pt x="51138" y="12361"/>
                  </a:lnTo>
                  <a:lnTo>
                    <a:pt x="51009" y="13025"/>
                  </a:lnTo>
                  <a:lnTo>
                    <a:pt x="50917" y="13689"/>
                  </a:lnTo>
                  <a:lnTo>
                    <a:pt x="50824" y="14353"/>
                  </a:lnTo>
                  <a:lnTo>
                    <a:pt x="50769" y="15017"/>
                  </a:lnTo>
                  <a:lnTo>
                    <a:pt x="50751" y="15700"/>
                  </a:lnTo>
                  <a:lnTo>
                    <a:pt x="50732" y="16364"/>
                  </a:lnTo>
                  <a:lnTo>
                    <a:pt x="50751" y="17028"/>
                  </a:lnTo>
                  <a:lnTo>
                    <a:pt x="50806" y="17711"/>
                  </a:lnTo>
                  <a:lnTo>
                    <a:pt x="50861" y="18375"/>
                  </a:lnTo>
                  <a:lnTo>
                    <a:pt x="50954" y="19039"/>
                  </a:lnTo>
                  <a:lnTo>
                    <a:pt x="51064" y="19703"/>
                  </a:lnTo>
                  <a:lnTo>
                    <a:pt x="51193" y="20367"/>
                  </a:lnTo>
                  <a:lnTo>
                    <a:pt x="51341" y="21013"/>
                  </a:lnTo>
                  <a:lnTo>
                    <a:pt x="51525" y="21659"/>
                  </a:lnTo>
                  <a:lnTo>
                    <a:pt x="51728" y="22304"/>
                  </a:lnTo>
                  <a:lnTo>
                    <a:pt x="51950" y="22931"/>
                  </a:lnTo>
                  <a:lnTo>
                    <a:pt x="52208" y="23559"/>
                  </a:lnTo>
                  <a:lnTo>
                    <a:pt x="52466" y="24167"/>
                  </a:lnTo>
                  <a:lnTo>
                    <a:pt x="52761" y="24776"/>
                  </a:lnTo>
                  <a:lnTo>
                    <a:pt x="53075" y="25367"/>
                  </a:lnTo>
                  <a:lnTo>
                    <a:pt x="53407" y="25957"/>
                  </a:lnTo>
                  <a:lnTo>
                    <a:pt x="53758" y="26529"/>
                  </a:lnTo>
                  <a:lnTo>
                    <a:pt x="54145" y="27082"/>
                  </a:lnTo>
                  <a:lnTo>
                    <a:pt x="54532" y="27617"/>
                  </a:lnTo>
                  <a:lnTo>
                    <a:pt x="54957" y="28134"/>
                  </a:lnTo>
                  <a:lnTo>
                    <a:pt x="54957" y="28134"/>
                  </a:lnTo>
                  <a:lnTo>
                    <a:pt x="54385" y="27525"/>
                  </a:lnTo>
                  <a:lnTo>
                    <a:pt x="53813" y="26935"/>
                  </a:lnTo>
                  <a:lnTo>
                    <a:pt x="53204" y="26344"/>
                  </a:lnTo>
                  <a:lnTo>
                    <a:pt x="52577" y="25809"/>
                  </a:lnTo>
                  <a:lnTo>
                    <a:pt x="52263" y="25533"/>
                  </a:lnTo>
                  <a:lnTo>
                    <a:pt x="51931" y="25293"/>
                  </a:lnTo>
                  <a:lnTo>
                    <a:pt x="51599" y="25035"/>
                  </a:lnTo>
                  <a:lnTo>
                    <a:pt x="51267" y="24813"/>
                  </a:lnTo>
                  <a:lnTo>
                    <a:pt x="50917" y="24592"/>
                  </a:lnTo>
                  <a:lnTo>
                    <a:pt x="50566" y="24370"/>
                  </a:lnTo>
                  <a:lnTo>
                    <a:pt x="50197" y="24186"/>
                  </a:lnTo>
                  <a:lnTo>
                    <a:pt x="49828" y="24001"/>
                  </a:lnTo>
                  <a:lnTo>
                    <a:pt x="49367" y="23799"/>
                  </a:lnTo>
                  <a:lnTo>
                    <a:pt x="48887" y="23633"/>
                  </a:lnTo>
                  <a:lnTo>
                    <a:pt x="48408" y="23503"/>
                  </a:lnTo>
                  <a:lnTo>
                    <a:pt x="47910" y="23393"/>
                  </a:lnTo>
                  <a:lnTo>
                    <a:pt x="47412" y="23319"/>
                  </a:lnTo>
                  <a:lnTo>
                    <a:pt x="46913" y="23264"/>
                  </a:lnTo>
                  <a:lnTo>
                    <a:pt x="46415" y="23245"/>
                  </a:lnTo>
                  <a:lnTo>
                    <a:pt x="45917" y="23282"/>
                  </a:lnTo>
                  <a:lnTo>
                    <a:pt x="45419" y="23337"/>
                  </a:lnTo>
                  <a:lnTo>
                    <a:pt x="44940" y="23430"/>
                  </a:lnTo>
                  <a:lnTo>
                    <a:pt x="44460" y="23559"/>
                  </a:lnTo>
                  <a:lnTo>
                    <a:pt x="43999" y="23725"/>
                  </a:lnTo>
                  <a:lnTo>
                    <a:pt x="43777" y="23817"/>
                  </a:lnTo>
                  <a:lnTo>
                    <a:pt x="43574" y="23928"/>
                  </a:lnTo>
                  <a:lnTo>
                    <a:pt x="43353" y="24038"/>
                  </a:lnTo>
                  <a:lnTo>
                    <a:pt x="43150" y="24167"/>
                  </a:lnTo>
                  <a:lnTo>
                    <a:pt x="42947" y="24315"/>
                  </a:lnTo>
                  <a:lnTo>
                    <a:pt x="42763" y="24463"/>
                  </a:lnTo>
                  <a:lnTo>
                    <a:pt x="42560" y="24629"/>
                  </a:lnTo>
                  <a:lnTo>
                    <a:pt x="42394" y="24795"/>
                  </a:lnTo>
                  <a:lnTo>
                    <a:pt x="42117" y="25090"/>
                  </a:lnTo>
                  <a:lnTo>
                    <a:pt x="41859" y="25404"/>
                  </a:lnTo>
                  <a:lnTo>
                    <a:pt x="41637" y="25736"/>
                  </a:lnTo>
                  <a:lnTo>
                    <a:pt x="41453" y="26086"/>
                  </a:lnTo>
                  <a:lnTo>
                    <a:pt x="41287" y="26455"/>
                  </a:lnTo>
                  <a:lnTo>
                    <a:pt x="41139" y="26824"/>
                  </a:lnTo>
                  <a:lnTo>
                    <a:pt x="41010" y="27211"/>
                  </a:lnTo>
                  <a:lnTo>
                    <a:pt x="40918" y="27617"/>
                  </a:lnTo>
                  <a:lnTo>
                    <a:pt x="40844" y="28023"/>
                  </a:lnTo>
                  <a:lnTo>
                    <a:pt x="40807" y="28429"/>
                  </a:lnTo>
                  <a:lnTo>
                    <a:pt x="40770" y="28835"/>
                  </a:lnTo>
                  <a:lnTo>
                    <a:pt x="40770" y="29259"/>
                  </a:lnTo>
                  <a:lnTo>
                    <a:pt x="40789" y="29665"/>
                  </a:lnTo>
                  <a:lnTo>
                    <a:pt x="40826" y="30071"/>
                  </a:lnTo>
                  <a:lnTo>
                    <a:pt x="40881" y="30477"/>
                  </a:lnTo>
                  <a:lnTo>
                    <a:pt x="40955" y="30883"/>
                  </a:lnTo>
                  <a:lnTo>
                    <a:pt x="41047" y="31270"/>
                  </a:lnTo>
                  <a:lnTo>
                    <a:pt x="41158" y="31657"/>
                  </a:lnTo>
                  <a:lnTo>
                    <a:pt x="41268" y="32026"/>
                  </a:lnTo>
                  <a:lnTo>
                    <a:pt x="41398" y="32395"/>
                  </a:lnTo>
                  <a:lnTo>
                    <a:pt x="41545" y="32764"/>
                  </a:lnTo>
                  <a:lnTo>
                    <a:pt x="41693" y="33133"/>
                  </a:lnTo>
                  <a:lnTo>
                    <a:pt x="42025" y="33853"/>
                  </a:lnTo>
                  <a:lnTo>
                    <a:pt x="42394" y="34572"/>
                  </a:lnTo>
                  <a:lnTo>
                    <a:pt x="42763" y="35273"/>
                  </a:lnTo>
                  <a:lnTo>
                    <a:pt x="43538" y="36638"/>
                  </a:lnTo>
                  <a:lnTo>
                    <a:pt x="42966" y="36362"/>
                  </a:lnTo>
                  <a:lnTo>
                    <a:pt x="42412" y="36140"/>
                  </a:lnTo>
                  <a:lnTo>
                    <a:pt x="41896" y="35974"/>
                  </a:lnTo>
                  <a:lnTo>
                    <a:pt x="41416" y="35845"/>
                  </a:lnTo>
                  <a:lnTo>
                    <a:pt x="40973" y="35753"/>
                  </a:lnTo>
                  <a:lnTo>
                    <a:pt x="40567" y="35716"/>
                  </a:lnTo>
                  <a:lnTo>
                    <a:pt x="40198" y="35716"/>
                  </a:lnTo>
                  <a:lnTo>
                    <a:pt x="39848" y="35753"/>
                  </a:lnTo>
                  <a:lnTo>
                    <a:pt x="39534" y="35827"/>
                  </a:lnTo>
                  <a:lnTo>
                    <a:pt x="39258" y="35937"/>
                  </a:lnTo>
                  <a:lnTo>
                    <a:pt x="38999" y="36085"/>
                  </a:lnTo>
                  <a:lnTo>
                    <a:pt x="38778" y="36269"/>
                  </a:lnTo>
                  <a:lnTo>
                    <a:pt x="38575" y="36472"/>
                  </a:lnTo>
                  <a:lnTo>
                    <a:pt x="38409" y="36712"/>
                  </a:lnTo>
                  <a:lnTo>
                    <a:pt x="38261" y="36970"/>
                  </a:lnTo>
                  <a:lnTo>
                    <a:pt x="38151" y="37266"/>
                  </a:lnTo>
                  <a:lnTo>
                    <a:pt x="38059" y="37561"/>
                  </a:lnTo>
                  <a:lnTo>
                    <a:pt x="37985" y="37893"/>
                  </a:lnTo>
                  <a:lnTo>
                    <a:pt x="37948" y="38243"/>
                  </a:lnTo>
                  <a:lnTo>
                    <a:pt x="37911" y="38612"/>
                  </a:lnTo>
                  <a:lnTo>
                    <a:pt x="37911" y="38981"/>
                  </a:lnTo>
                  <a:lnTo>
                    <a:pt x="37929" y="39369"/>
                  </a:lnTo>
                  <a:lnTo>
                    <a:pt x="37966" y="39774"/>
                  </a:lnTo>
                  <a:lnTo>
                    <a:pt x="38040" y="40199"/>
                  </a:lnTo>
                  <a:lnTo>
                    <a:pt x="38114" y="40605"/>
                  </a:lnTo>
                  <a:lnTo>
                    <a:pt x="38206" y="41047"/>
                  </a:lnTo>
                  <a:lnTo>
                    <a:pt x="38317" y="41472"/>
                  </a:lnTo>
                  <a:lnTo>
                    <a:pt x="38446" y="41896"/>
                  </a:lnTo>
                  <a:lnTo>
                    <a:pt x="38594" y="42339"/>
                  </a:lnTo>
                  <a:lnTo>
                    <a:pt x="38760" y="42763"/>
                  </a:lnTo>
                  <a:lnTo>
                    <a:pt x="38926" y="43187"/>
                  </a:lnTo>
                  <a:lnTo>
                    <a:pt x="39110" y="43612"/>
                  </a:lnTo>
                  <a:lnTo>
                    <a:pt x="39110" y="43612"/>
                  </a:lnTo>
                  <a:lnTo>
                    <a:pt x="38095" y="42523"/>
                  </a:lnTo>
                  <a:lnTo>
                    <a:pt x="37062" y="41416"/>
                  </a:lnTo>
                  <a:lnTo>
                    <a:pt x="36011" y="40365"/>
                  </a:lnTo>
                  <a:lnTo>
                    <a:pt x="35457" y="39830"/>
                  </a:lnTo>
                  <a:lnTo>
                    <a:pt x="34922" y="39332"/>
                  </a:lnTo>
                  <a:lnTo>
                    <a:pt x="34350" y="38834"/>
                  </a:lnTo>
                  <a:lnTo>
                    <a:pt x="33779" y="38354"/>
                  </a:lnTo>
                  <a:lnTo>
                    <a:pt x="33207" y="37893"/>
                  </a:lnTo>
                  <a:lnTo>
                    <a:pt x="32616" y="37432"/>
                  </a:lnTo>
                  <a:lnTo>
                    <a:pt x="32008" y="37007"/>
                  </a:lnTo>
                  <a:lnTo>
                    <a:pt x="31380" y="36601"/>
                  </a:lnTo>
                  <a:lnTo>
                    <a:pt x="30735" y="36232"/>
                  </a:lnTo>
                  <a:lnTo>
                    <a:pt x="30089" y="35882"/>
                  </a:lnTo>
                  <a:lnTo>
                    <a:pt x="29406" y="35550"/>
                  </a:lnTo>
                  <a:lnTo>
                    <a:pt x="28724" y="35255"/>
                  </a:lnTo>
                  <a:lnTo>
                    <a:pt x="28004" y="34996"/>
                  </a:lnTo>
                  <a:lnTo>
                    <a:pt x="27285" y="34775"/>
                  </a:lnTo>
                  <a:lnTo>
                    <a:pt x="26547" y="34609"/>
                  </a:lnTo>
                  <a:lnTo>
                    <a:pt x="25809" y="34461"/>
                  </a:lnTo>
                  <a:lnTo>
                    <a:pt x="25422" y="34425"/>
                  </a:lnTo>
                  <a:lnTo>
                    <a:pt x="25053" y="34369"/>
                  </a:lnTo>
                  <a:lnTo>
                    <a:pt x="24684" y="34351"/>
                  </a:lnTo>
                  <a:lnTo>
                    <a:pt x="24315" y="34332"/>
                  </a:lnTo>
                  <a:lnTo>
                    <a:pt x="23927" y="34314"/>
                  </a:lnTo>
                  <a:lnTo>
                    <a:pt x="23559" y="34332"/>
                  </a:lnTo>
                  <a:lnTo>
                    <a:pt x="23190" y="34351"/>
                  </a:lnTo>
                  <a:lnTo>
                    <a:pt x="22821" y="34369"/>
                  </a:lnTo>
                  <a:lnTo>
                    <a:pt x="22452" y="34425"/>
                  </a:lnTo>
                  <a:lnTo>
                    <a:pt x="22101" y="34480"/>
                  </a:lnTo>
                  <a:lnTo>
                    <a:pt x="21732" y="34535"/>
                  </a:lnTo>
                  <a:lnTo>
                    <a:pt x="21382" y="34627"/>
                  </a:lnTo>
                  <a:lnTo>
                    <a:pt x="21013" y="34720"/>
                  </a:lnTo>
                  <a:lnTo>
                    <a:pt x="20662" y="34830"/>
                  </a:lnTo>
                  <a:lnTo>
                    <a:pt x="20330" y="34960"/>
                  </a:lnTo>
                  <a:lnTo>
                    <a:pt x="19980" y="35089"/>
                  </a:lnTo>
                  <a:lnTo>
                    <a:pt x="19648" y="35236"/>
                  </a:lnTo>
                  <a:lnTo>
                    <a:pt x="19315" y="35402"/>
                  </a:lnTo>
                  <a:lnTo>
                    <a:pt x="19002" y="35587"/>
                  </a:lnTo>
                  <a:lnTo>
                    <a:pt x="18688" y="35790"/>
                  </a:lnTo>
                  <a:lnTo>
                    <a:pt x="18375" y="36011"/>
                  </a:lnTo>
                  <a:lnTo>
                    <a:pt x="18079" y="36232"/>
                  </a:lnTo>
                  <a:lnTo>
                    <a:pt x="17803" y="36472"/>
                  </a:lnTo>
                  <a:lnTo>
                    <a:pt x="17526" y="36749"/>
                  </a:lnTo>
                  <a:lnTo>
                    <a:pt x="17286" y="37007"/>
                  </a:lnTo>
                  <a:lnTo>
                    <a:pt x="17046" y="37302"/>
                  </a:lnTo>
                  <a:lnTo>
                    <a:pt x="16807" y="37598"/>
                  </a:lnTo>
                  <a:lnTo>
                    <a:pt x="16604" y="37911"/>
                  </a:lnTo>
                  <a:lnTo>
                    <a:pt x="16401" y="38243"/>
                  </a:lnTo>
                  <a:lnTo>
                    <a:pt x="16235" y="38575"/>
                  </a:lnTo>
                  <a:lnTo>
                    <a:pt x="16069" y="38907"/>
                  </a:lnTo>
                  <a:lnTo>
                    <a:pt x="15921" y="39258"/>
                  </a:lnTo>
                  <a:lnTo>
                    <a:pt x="15792" y="39608"/>
                  </a:lnTo>
                  <a:lnTo>
                    <a:pt x="15663" y="39959"/>
                  </a:lnTo>
                  <a:lnTo>
                    <a:pt x="15571" y="40328"/>
                  </a:lnTo>
                  <a:lnTo>
                    <a:pt x="15497" y="40678"/>
                  </a:lnTo>
                  <a:lnTo>
                    <a:pt x="15423" y="41047"/>
                  </a:lnTo>
                  <a:lnTo>
                    <a:pt x="15386" y="41416"/>
                  </a:lnTo>
                  <a:lnTo>
                    <a:pt x="15349" y="41785"/>
                  </a:lnTo>
                  <a:lnTo>
                    <a:pt x="15349" y="42154"/>
                  </a:lnTo>
                  <a:lnTo>
                    <a:pt x="15368" y="42523"/>
                  </a:lnTo>
                  <a:lnTo>
                    <a:pt x="15386" y="42874"/>
                  </a:lnTo>
                  <a:lnTo>
                    <a:pt x="15441" y="43243"/>
                  </a:lnTo>
                  <a:lnTo>
                    <a:pt x="15515" y="43593"/>
                  </a:lnTo>
                  <a:lnTo>
                    <a:pt x="15607" y="43925"/>
                  </a:lnTo>
                  <a:lnTo>
                    <a:pt x="15718" y="44276"/>
                  </a:lnTo>
                  <a:lnTo>
                    <a:pt x="15866" y="44608"/>
                  </a:lnTo>
                  <a:lnTo>
                    <a:pt x="16013" y="44921"/>
                  </a:lnTo>
                  <a:lnTo>
                    <a:pt x="16198" y="45235"/>
                  </a:lnTo>
                  <a:lnTo>
                    <a:pt x="16401" y="45530"/>
                  </a:lnTo>
                  <a:lnTo>
                    <a:pt x="16622" y="45825"/>
                  </a:lnTo>
                  <a:lnTo>
                    <a:pt x="16862" y="46102"/>
                  </a:lnTo>
                  <a:lnTo>
                    <a:pt x="16327" y="45991"/>
                  </a:lnTo>
                  <a:lnTo>
                    <a:pt x="15810" y="45844"/>
                  </a:lnTo>
                  <a:lnTo>
                    <a:pt x="15294" y="45678"/>
                  </a:lnTo>
                  <a:lnTo>
                    <a:pt x="14796" y="45493"/>
                  </a:lnTo>
                  <a:lnTo>
                    <a:pt x="14298" y="45272"/>
                  </a:lnTo>
                  <a:lnTo>
                    <a:pt x="13800" y="45051"/>
                  </a:lnTo>
                  <a:lnTo>
                    <a:pt x="13320" y="44792"/>
                  </a:lnTo>
                  <a:lnTo>
                    <a:pt x="12840" y="44552"/>
                  </a:lnTo>
                  <a:lnTo>
                    <a:pt x="11881" y="43999"/>
                  </a:lnTo>
                  <a:lnTo>
                    <a:pt x="10922" y="43464"/>
                  </a:lnTo>
                  <a:lnTo>
                    <a:pt x="9944" y="42929"/>
                  </a:lnTo>
                  <a:lnTo>
                    <a:pt x="9464" y="42689"/>
                  </a:lnTo>
                  <a:lnTo>
                    <a:pt x="8966" y="42449"/>
                  </a:lnTo>
                  <a:lnTo>
                    <a:pt x="8468" y="42246"/>
                  </a:lnTo>
                  <a:lnTo>
                    <a:pt x="7933" y="42044"/>
                  </a:lnTo>
                  <a:lnTo>
                    <a:pt x="7398" y="41878"/>
                  </a:lnTo>
                  <a:lnTo>
                    <a:pt x="6845" y="41748"/>
                  </a:lnTo>
                  <a:lnTo>
                    <a:pt x="6291" y="41638"/>
                  </a:lnTo>
                  <a:lnTo>
                    <a:pt x="5738" y="41582"/>
                  </a:lnTo>
                  <a:lnTo>
                    <a:pt x="5166" y="41545"/>
                  </a:lnTo>
                  <a:lnTo>
                    <a:pt x="4631" y="41545"/>
                  </a:lnTo>
                  <a:lnTo>
                    <a:pt x="4078" y="41601"/>
                  </a:lnTo>
                  <a:lnTo>
                    <a:pt x="3819" y="41638"/>
                  </a:lnTo>
                  <a:lnTo>
                    <a:pt x="3561" y="41693"/>
                  </a:lnTo>
                  <a:lnTo>
                    <a:pt x="3303" y="41748"/>
                  </a:lnTo>
                  <a:lnTo>
                    <a:pt x="3044" y="41822"/>
                  </a:lnTo>
                  <a:lnTo>
                    <a:pt x="2805" y="41914"/>
                  </a:lnTo>
                  <a:lnTo>
                    <a:pt x="2565" y="42007"/>
                  </a:lnTo>
                  <a:lnTo>
                    <a:pt x="2325" y="42117"/>
                  </a:lnTo>
                  <a:lnTo>
                    <a:pt x="2104" y="42246"/>
                  </a:lnTo>
                  <a:lnTo>
                    <a:pt x="1882" y="42394"/>
                  </a:lnTo>
                  <a:lnTo>
                    <a:pt x="1679" y="42542"/>
                  </a:lnTo>
                  <a:lnTo>
                    <a:pt x="1476" y="42708"/>
                  </a:lnTo>
                  <a:lnTo>
                    <a:pt x="1273" y="42874"/>
                  </a:lnTo>
                  <a:lnTo>
                    <a:pt x="1089" y="43077"/>
                  </a:lnTo>
                  <a:lnTo>
                    <a:pt x="923" y="43280"/>
                  </a:lnTo>
                  <a:lnTo>
                    <a:pt x="757" y="43519"/>
                  </a:lnTo>
                  <a:lnTo>
                    <a:pt x="609" y="43741"/>
                  </a:lnTo>
                  <a:lnTo>
                    <a:pt x="480" y="43981"/>
                  </a:lnTo>
                  <a:lnTo>
                    <a:pt x="351" y="44239"/>
                  </a:lnTo>
                  <a:lnTo>
                    <a:pt x="259" y="44479"/>
                  </a:lnTo>
                  <a:lnTo>
                    <a:pt x="185" y="44737"/>
                  </a:lnTo>
                  <a:lnTo>
                    <a:pt x="111" y="44977"/>
                  </a:lnTo>
                  <a:lnTo>
                    <a:pt x="56" y="45253"/>
                  </a:lnTo>
                  <a:lnTo>
                    <a:pt x="19" y="45512"/>
                  </a:lnTo>
                  <a:lnTo>
                    <a:pt x="1" y="45770"/>
                  </a:lnTo>
                  <a:lnTo>
                    <a:pt x="1" y="46047"/>
                  </a:lnTo>
                  <a:lnTo>
                    <a:pt x="1" y="46305"/>
                  </a:lnTo>
                  <a:lnTo>
                    <a:pt x="19" y="46582"/>
                  </a:lnTo>
                  <a:lnTo>
                    <a:pt x="56" y="46858"/>
                  </a:lnTo>
                  <a:lnTo>
                    <a:pt x="148" y="47412"/>
                  </a:lnTo>
                  <a:lnTo>
                    <a:pt x="277" y="47965"/>
                  </a:lnTo>
                  <a:lnTo>
                    <a:pt x="462" y="48519"/>
                  </a:lnTo>
                  <a:lnTo>
                    <a:pt x="665" y="49072"/>
                  </a:lnTo>
                  <a:lnTo>
                    <a:pt x="905" y="49626"/>
                  </a:lnTo>
                  <a:lnTo>
                    <a:pt x="1163" y="50179"/>
                  </a:lnTo>
                  <a:lnTo>
                    <a:pt x="1440" y="50714"/>
                  </a:lnTo>
                  <a:lnTo>
                    <a:pt x="1753" y="51249"/>
                  </a:lnTo>
                  <a:lnTo>
                    <a:pt x="2067" y="51747"/>
                  </a:lnTo>
                  <a:lnTo>
                    <a:pt x="2399" y="52282"/>
                  </a:lnTo>
                  <a:lnTo>
                    <a:pt x="2731" y="52780"/>
                  </a:lnTo>
                  <a:lnTo>
                    <a:pt x="61303" y="52780"/>
                  </a:lnTo>
                  <a:lnTo>
                    <a:pt x="6130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3"/>
            <p:cNvSpPr/>
            <p:nvPr/>
          </p:nvSpPr>
          <p:spPr>
            <a:xfrm>
              <a:off x="-5000725" y="3916175"/>
              <a:ext cx="1153876" cy="993470"/>
            </a:xfrm>
            <a:custGeom>
              <a:avLst/>
              <a:gdLst/>
              <a:ahLst/>
              <a:cxnLst/>
              <a:rect l="l" t="t" r="r" b="b"/>
              <a:pathLst>
                <a:path w="61303" h="52781" extrusionOk="0">
                  <a:moveTo>
                    <a:pt x="61303" y="1"/>
                  </a:moveTo>
                  <a:lnTo>
                    <a:pt x="60620" y="314"/>
                  </a:lnTo>
                  <a:lnTo>
                    <a:pt x="59975" y="665"/>
                  </a:lnTo>
                  <a:lnTo>
                    <a:pt x="59329" y="1034"/>
                  </a:lnTo>
                  <a:lnTo>
                    <a:pt x="58683" y="1440"/>
                  </a:lnTo>
                  <a:lnTo>
                    <a:pt x="58074" y="1864"/>
                  </a:lnTo>
                  <a:lnTo>
                    <a:pt x="57484" y="2307"/>
                  </a:lnTo>
                  <a:lnTo>
                    <a:pt x="56912" y="2786"/>
                  </a:lnTo>
                  <a:lnTo>
                    <a:pt x="56340" y="3284"/>
                  </a:lnTo>
                  <a:lnTo>
                    <a:pt x="55805" y="3783"/>
                  </a:lnTo>
                  <a:lnTo>
                    <a:pt x="55289" y="4318"/>
                  </a:lnTo>
                  <a:lnTo>
                    <a:pt x="54791" y="4889"/>
                  </a:lnTo>
                  <a:lnTo>
                    <a:pt x="54330" y="5461"/>
                  </a:lnTo>
                  <a:lnTo>
                    <a:pt x="53887" y="6052"/>
                  </a:lnTo>
                  <a:lnTo>
                    <a:pt x="53462" y="6679"/>
                  </a:lnTo>
                  <a:lnTo>
                    <a:pt x="53075" y="7306"/>
                  </a:lnTo>
                  <a:lnTo>
                    <a:pt x="52706" y="7952"/>
                  </a:lnTo>
                  <a:lnTo>
                    <a:pt x="52411" y="8561"/>
                  </a:lnTo>
                  <a:lnTo>
                    <a:pt x="52134" y="9169"/>
                  </a:lnTo>
                  <a:lnTo>
                    <a:pt x="51894" y="9797"/>
                  </a:lnTo>
                  <a:lnTo>
                    <a:pt x="51673" y="10424"/>
                  </a:lnTo>
                  <a:lnTo>
                    <a:pt x="51470" y="11069"/>
                  </a:lnTo>
                  <a:lnTo>
                    <a:pt x="51286" y="11715"/>
                  </a:lnTo>
                  <a:lnTo>
                    <a:pt x="51138" y="12361"/>
                  </a:lnTo>
                  <a:lnTo>
                    <a:pt x="51009" y="13025"/>
                  </a:lnTo>
                  <a:lnTo>
                    <a:pt x="50917" y="13689"/>
                  </a:lnTo>
                  <a:lnTo>
                    <a:pt x="50824" y="14353"/>
                  </a:lnTo>
                  <a:lnTo>
                    <a:pt x="50769" y="15017"/>
                  </a:lnTo>
                  <a:lnTo>
                    <a:pt x="50751" y="15700"/>
                  </a:lnTo>
                  <a:lnTo>
                    <a:pt x="50732" y="16364"/>
                  </a:lnTo>
                  <a:lnTo>
                    <a:pt x="50751" y="17028"/>
                  </a:lnTo>
                  <a:lnTo>
                    <a:pt x="50806" y="17711"/>
                  </a:lnTo>
                  <a:lnTo>
                    <a:pt x="50861" y="18375"/>
                  </a:lnTo>
                  <a:lnTo>
                    <a:pt x="50954" y="19039"/>
                  </a:lnTo>
                  <a:lnTo>
                    <a:pt x="51064" y="19703"/>
                  </a:lnTo>
                  <a:lnTo>
                    <a:pt x="51193" y="20367"/>
                  </a:lnTo>
                  <a:lnTo>
                    <a:pt x="51341" y="21013"/>
                  </a:lnTo>
                  <a:lnTo>
                    <a:pt x="51525" y="21659"/>
                  </a:lnTo>
                  <a:lnTo>
                    <a:pt x="51728" y="22304"/>
                  </a:lnTo>
                  <a:lnTo>
                    <a:pt x="51950" y="22931"/>
                  </a:lnTo>
                  <a:lnTo>
                    <a:pt x="52208" y="23559"/>
                  </a:lnTo>
                  <a:lnTo>
                    <a:pt x="52466" y="24167"/>
                  </a:lnTo>
                  <a:lnTo>
                    <a:pt x="52761" y="24776"/>
                  </a:lnTo>
                  <a:lnTo>
                    <a:pt x="53075" y="25367"/>
                  </a:lnTo>
                  <a:lnTo>
                    <a:pt x="53407" y="25957"/>
                  </a:lnTo>
                  <a:lnTo>
                    <a:pt x="53758" y="26529"/>
                  </a:lnTo>
                  <a:lnTo>
                    <a:pt x="54145" y="27082"/>
                  </a:lnTo>
                  <a:lnTo>
                    <a:pt x="54532" y="27617"/>
                  </a:lnTo>
                  <a:lnTo>
                    <a:pt x="54957" y="28134"/>
                  </a:lnTo>
                  <a:lnTo>
                    <a:pt x="54957" y="28134"/>
                  </a:lnTo>
                  <a:lnTo>
                    <a:pt x="54385" y="27525"/>
                  </a:lnTo>
                  <a:lnTo>
                    <a:pt x="53813" y="26935"/>
                  </a:lnTo>
                  <a:lnTo>
                    <a:pt x="53204" y="26344"/>
                  </a:lnTo>
                  <a:lnTo>
                    <a:pt x="52577" y="25809"/>
                  </a:lnTo>
                  <a:lnTo>
                    <a:pt x="52263" y="25533"/>
                  </a:lnTo>
                  <a:lnTo>
                    <a:pt x="51931" y="25293"/>
                  </a:lnTo>
                  <a:lnTo>
                    <a:pt x="51599" y="25035"/>
                  </a:lnTo>
                  <a:lnTo>
                    <a:pt x="51267" y="24813"/>
                  </a:lnTo>
                  <a:lnTo>
                    <a:pt x="50917" y="24592"/>
                  </a:lnTo>
                  <a:lnTo>
                    <a:pt x="50566" y="24370"/>
                  </a:lnTo>
                  <a:lnTo>
                    <a:pt x="50197" y="24186"/>
                  </a:lnTo>
                  <a:lnTo>
                    <a:pt x="49828" y="24001"/>
                  </a:lnTo>
                  <a:lnTo>
                    <a:pt x="49367" y="23799"/>
                  </a:lnTo>
                  <a:lnTo>
                    <a:pt x="48887" y="23633"/>
                  </a:lnTo>
                  <a:lnTo>
                    <a:pt x="48408" y="23503"/>
                  </a:lnTo>
                  <a:lnTo>
                    <a:pt x="47910" y="23393"/>
                  </a:lnTo>
                  <a:lnTo>
                    <a:pt x="47412" y="23319"/>
                  </a:lnTo>
                  <a:lnTo>
                    <a:pt x="46913" y="23264"/>
                  </a:lnTo>
                  <a:lnTo>
                    <a:pt x="46415" y="23245"/>
                  </a:lnTo>
                  <a:lnTo>
                    <a:pt x="45917" y="23282"/>
                  </a:lnTo>
                  <a:lnTo>
                    <a:pt x="45419" y="23337"/>
                  </a:lnTo>
                  <a:lnTo>
                    <a:pt x="44940" y="23430"/>
                  </a:lnTo>
                  <a:lnTo>
                    <a:pt x="44460" y="23559"/>
                  </a:lnTo>
                  <a:lnTo>
                    <a:pt x="43999" y="23725"/>
                  </a:lnTo>
                  <a:lnTo>
                    <a:pt x="43777" y="23817"/>
                  </a:lnTo>
                  <a:lnTo>
                    <a:pt x="43574" y="23928"/>
                  </a:lnTo>
                  <a:lnTo>
                    <a:pt x="43353" y="24038"/>
                  </a:lnTo>
                  <a:lnTo>
                    <a:pt x="43150" y="24167"/>
                  </a:lnTo>
                  <a:lnTo>
                    <a:pt x="42947" y="24315"/>
                  </a:lnTo>
                  <a:lnTo>
                    <a:pt x="42763" y="24463"/>
                  </a:lnTo>
                  <a:lnTo>
                    <a:pt x="42560" y="24629"/>
                  </a:lnTo>
                  <a:lnTo>
                    <a:pt x="42394" y="24795"/>
                  </a:lnTo>
                  <a:lnTo>
                    <a:pt x="42117" y="25090"/>
                  </a:lnTo>
                  <a:lnTo>
                    <a:pt x="41859" y="25404"/>
                  </a:lnTo>
                  <a:lnTo>
                    <a:pt x="41637" y="25736"/>
                  </a:lnTo>
                  <a:lnTo>
                    <a:pt x="41453" y="26086"/>
                  </a:lnTo>
                  <a:lnTo>
                    <a:pt x="41287" y="26455"/>
                  </a:lnTo>
                  <a:lnTo>
                    <a:pt x="41139" y="26824"/>
                  </a:lnTo>
                  <a:lnTo>
                    <a:pt x="41010" y="27211"/>
                  </a:lnTo>
                  <a:lnTo>
                    <a:pt x="40918" y="27617"/>
                  </a:lnTo>
                  <a:lnTo>
                    <a:pt x="40844" y="28023"/>
                  </a:lnTo>
                  <a:lnTo>
                    <a:pt x="40807" y="28429"/>
                  </a:lnTo>
                  <a:lnTo>
                    <a:pt x="40770" y="28835"/>
                  </a:lnTo>
                  <a:lnTo>
                    <a:pt x="40770" y="29259"/>
                  </a:lnTo>
                  <a:lnTo>
                    <a:pt x="40789" y="29665"/>
                  </a:lnTo>
                  <a:lnTo>
                    <a:pt x="40826" y="30071"/>
                  </a:lnTo>
                  <a:lnTo>
                    <a:pt x="40881" y="30477"/>
                  </a:lnTo>
                  <a:lnTo>
                    <a:pt x="40955" y="30883"/>
                  </a:lnTo>
                  <a:lnTo>
                    <a:pt x="41047" y="31270"/>
                  </a:lnTo>
                  <a:lnTo>
                    <a:pt x="41158" y="31657"/>
                  </a:lnTo>
                  <a:lnTo>
                    <a:pt x="41268" y="32026"/>
                  </a:lnTo>
                  <a:lnTo>
                    <a:pt x="41398" y="32395"/>
                  </a:lnTo>
                  <a:lnTo>
                    <a:pt x="41545" y="32764"/>
                  </a:lnTo>
                  <a:lnTo>
                    <a:pt x="41693" y="33133"/>
                  </a:lnTo>
                  <a:lnTo>
                    <a:pt x="42025" y="33853"/>
                  </a:lnTo>
                  <a:lnTo>
                    <a:pt x="42394" y="34572"/>
                  </a:lnTo>
                  <a:lnTo>
                    <a:pt x="42763" y="35273"/>
                  </a:lnTo>
                  <a:lnTo>
                    <a:pt x="43538" y="36638"/>
                  </a:lnTo>
                  <a:lnTo>
                    <a:pt x="42966" y="36362"/>
                  </a:lnTo>
                  <a:lnTo>
                    <a:pt x="42412" y="36140"/>
                  </a:lnTo>
                  <a:lnTo>
                    <a:pt x="41896" y="35974"/>
                  </a:lnTo>
                  <a:lnTo>
                    <a:pt x="41416" y="35845"/>
                  </a:lnTo>
                  <a:lnTo>
                    <a:pt x="40973" y="35753"/>
                  </a:lnTo>
                  <a:lnTo>
                    <a:pt x="40567" y="35716"/>
                  </a:lnTo>
                  <a:lnTo>
                    <a:pt x="40198" y="35716"/>
                  </a:lnTo>
                  <a:lnTo>
                    <a:pt x="39848" y="35753"/>
                  </a:lnTo>
                  <a:lnTo>
                    <a:pt x="39534" y="35827"/>
                  </a:lnTo>
                  <a:lnTo>
                    <a:pt x="39258" y="35937"/>
                  </a:lnTo>
                  <a:lnTo>
                    <a:pt x="38999" y="36085"/>
                  </a:lnTo>
                  <a:lnTo>
                    <a:pt x="38778" y="36269"/>
                  </a:lnTo>
                  <a:lnTo>
                    <a:pt x="38575" y="36472"/>
                  </a:lnTo>
                  <a:lnTo>
                    <a:pt x="38409" y="36712"/>
                  </a:lnTo>
                  <a:lnTo>
                    <a:pt x="38261" y="36970"/>
                  </a:lnTo>
                  <a:lnTo>
                    <a:pt x="38151" y="37266"/>
                  </a:lnTo>
                  <a:lnTo>
                    <a:pt x="38059" y="37561"/>
                  </a:lnTo>
                  <a:lnTo>
                    <a:pt x="37985" y="37893"/>
                  </a:lnTo>
                  <a:lnTo>
                    <a:pt x="37948" y="38243"/>
                  </a:lnTo>
                  <a:lnTo>
                    <a:pt x="37911" y="38612"/>
                  </a:lnTo>
                  <a:lnTo>
                    <a:pt x="37911" y="38981"/>
                  </a:lnTo>
                  <a:lnTo>
                    <a:pt x="37929" y="39369"/>
                  </a:lnTo>
                  <a:lnTo>
                    <a:pt x="37966" y="39774"/>
                  </a:lnTo>
                  <a:lnTo>
                    <a:pt x="38040" y="40199"/>
                  </a:lnTo>
                  <a:lnTo>
                    <a:pt x="38114" y="40605"/>
                  </a:lnTo>
                  <a:lnTo>
                    <a:pt x="38206" y="41047"/>
                  </a:lnTo>
                  <a:lnTo>
                    <a:pt x="38317" y="41472"/>
                  </a:lnTo>
                  <a:lnTo>
                    <a:pt x="38446" y="41896"/>
                  </a:lnTo>
                  <a:lnTo>
                    <a:pt x="38594" y="42339"/>
                  </a:lnTo>
                  <a:lnTo>
                    <a:pt x="38760" y="42763"/>
                  </a:lnTo>
                  <a:lnTo>
                    <a:pt x="38926" y="43187"/>
                  </a:lnTo>
                  <a:lnTo>
                    <a:pt x="39110" y="43612"/>
                  </a:lnTo>
                  <a:lnTo>
                    <a:pt x="39110" y="43612"/>
                  </a:lnTo>
                  <a:lnTo>
                    <a:pt x="38095" y="42523"/>
                  </a:lnTo>
                  <a:lnTo>
                    <a:pt x="37062" y="41416"/>
                  </a:lnTo>
                  <a:lnTo>
                    <a:pt x="36011" y="40365"/>
                  </a:lnTo>
                  <a:lnTo>
                    <a:pt x="35457" y="39830"/>
                  </a:lnTo>
                  <a:lnTo>
                    <a:pt x="34922" y="39332"/>
                  </a:lnTo>
                  <a:lnTo>
                    <a:pt x="34350" y="38834"/>
                  </a:lnTo>
                  <a:lnTo>
                    <a:pt x="33779" y="38354"/>
                  </a:lnTo>
                  <a:lnTo>
                    <a:pt x="33207" y="37893"/>
                  </a:lnTo>
                  <a:lnTo>
                    <a:pt x="32616" y="37432"/>
                  </a:lnTo>
                  <a:lnTo>
                    <a:pt x="32008" y="37007"/>
                  </a:lnTo>
                  <a:lnTo>
                    <a:pt x="31380" y="36601"/>
                  </a:lnTo>
                  <a:lnTo>
                    <a:pt x="30735" y="36232"/>
                  </a:lnTo>
                  <a:lnTo>
                    <a:pt x="30089" y="35882"/>
                  </a:lnTo>
                  <a:lnTo>
                    <a:pt x="29406" y="35550"/>
                  </a:lnTo>
                  <a:lnTo>
                    <a:pt x="28724" y="35255"/>
                  </a:lnTo>
                  <a:lnTo>
                    <a:pt x="28004" y="34996"/>
                  </a:lnTo>
                  <a:lnTo>
                    <a:pt x="27285" y="34775"/>
                  </a:lnTo>
                  <a:lnTo>
                    <a:pt x="26547" y="34609"/>
                  </a:lnTo>
                  <a:lnTo>
                    <a:pt x="25809" y="34461"/>
                  </a:lnTo>
                  <a:lnTo>
                    <a:pt x="25422" y="34425"/>
                  </a:lnTo>
                  <a:lnTo>
                    <a:pt x="25053" y="34369"/>
                  </a:lnTo>
                  <a:lnTo>
                    <a:pt x="24684" y="34351"/>
                  </a:lnTo>
                  <a:lnTo>
                    <a:pt x="24315" y="34332"/>
                  </a:lnTo>
                  <a:lnTo>
                    <a:pt x="23927" y="34314"/>
                  </a:lnTo>
                  <a:lnTo>
                    <a:pt x="23559" y="34332"/>
                  </a:lnTo>
                  <a:lnTo>
                    <a:pt x="23190" y="34351"/>
                  </a:lnTo>
                  <a:lnTo>
                    <a:pt x="22821" y="34369"/>
                  </a:lnTo>
                  <a:lnTo>
                    <a:pt x="22452" y="34425"/>
                  </a:lnTo>
                  <a:lnTo>
                    <a:pt x="22101" y="34480"/>
                  </a:lnTo>
                  <a:lnTo>
                    <a:pt x="21732" y="34535"/>
                  </a:lnTo>
                  <a:lnTo>
                    <a:pt x="21382" y="34627"/>
                  </a:lnTo>
                  <a:lnTo>
                    <a:pt x="21013" y="34720"/>
                  </a:lnTo>
                  <a:lnTo>
                    <a:pt x="20662" y="34830"/>
                  </a:lnTo>
                  <a:lnTo>
                    <a:pt x="20330" y="34960"/>
                  </a:lnTo>
                  <a:lnTo>
                    <a:pt x="19980" y="35089"/>
                  </a:lnTo>
                  <a:lnTo>
                    <a:pt x="19648" y="35236"/>
                  </a:lnTo>
                  <a:lnTo>
                    <a:pt x="19315" y="35402"/>
                  </a:lnTo>
                  <a:lnTo>
                    <a:pt x="19002" y="35587"/>
                  </a:lnTo>
                  <a:lnTo>
                    <a:pt x="18688" y="35790"/>
                  </a:lnTo>
                  <a:lnTo>
                    <a:pt x="18375" y="36011"/>
                  </a:lnTo>
                  <a:lnTo>
                    <a:pt x="18079" y="36232"/>
                  </a:lnTo>
                  <a:lnTo>
                    <a:pt x="17803" y="36472"/>
                  </a:lnTo>
                  <a:lnTo>
                    <a:pt x="17526" y="36749"/>
                  </a:lnTo>
                  <a:lnTo>
                    <a:pt x="17286" y="37007"/>
                  </a:lnTo>
                  <a:lnTo>
                    <a:pt x="17046" y="37302"/>
                  </a:lnTo>
                  <a:lnTo>
                    <a:pt x="16807" y="37598"/>
                  </a:lnTo>
                  <a:lnTo>
                    <a:pt x="16604" y="37911"/>
                  </a:lnTo>
                  <a:lnTo>
                    <a:pt x="16401" y="38243"/>
                  </a:lnTo>
                  <a:lnTo>
                    <a:pt x="16235" y="38575"/>
                  </a:lnTo>
                  <a:lnTo>
                    <a:pt x="16069" y="38907"/>
                  </a:lnTo>
                  <a:lnTo>
                    <a:pt x="15921" y="39258"/>
                  </a:lnTo>
                  <a:lnTo>
                    <a:pt x="15792" y="39608"/>
                  </a:lnTo>
                  <a:lnTo>
                    <a:pt x="15663" y="39959"/>
                  </a:lnTo>
                  <a:lnTo>
                    <a:pt x="15571" y="40328"/>
                  </a:lnTo>
                  <a:lnTo>
                    <a:pt x="15497" y="40678"/>
                  </a:lnTo>
                  <a:lnTo>
                    <a:pt x="15423" y="41047"/>
                  </a:lnTo>
                  <a:lnTo>
                    <a:pt x="15386" y="41416"/>
                  </a:lnTo>
                  <a:lnTo>
                    <a:pt x="15349" y="41785"/>
                  </a:lnTo>
                  <a:lnTo>
                    <a:pt x="15349" y="42154"/>
                  </a:lnTo>
                  <a:lnTo>
                    <a:pt x="15368" y="42523"/>
                  </a:lnTo>
                  <a:lnTo>
                    <a:pt x="15386" y="42874"/>
                  </a:lnTo>
                  <a:lnTo>
                    <a:pt x="15441" y="43243"/>
                  </a:lnTo>
                  <a:lnTo>
                    <a:pt x="15515" y="43593"/>
                  </a:lnTo>
                  <a:lnTo>
                    <a:pt x="15607" y="43925"/>
                  </a:lnTo>
                  <a:lnTo>
                    <a:pt x="15718" y="44276"/>
                  </a:lnTo>
                  <a:lnTo>
                    <a:pt x="15866" y="44608"/>
                  </a:lnTo>
                  <a:lnTo>
                    <a:pt x="16013" y="44921"/>
                  </a:lnTo>
                  <a:lnTo>
                    <a:pt x="16198" y="45235"/>
                  </a:lnTo>
                  <a:lnTo>
                    <a:pt x="16401" y="45530"/>
                  </a:lnTo>
                  <a:lnTo>
                    <a:pt x="16622" y="45825"/>
                  </a:lnTo>
                  <a:lnTo>
                    <a:pt x="16862" y="46102"/>
                  </a:lnTo>
                  <a:lnTo>
                    <a:pt x="16327" y="45991"/>
                  </a:lnTo>
                  <a:lnTo>
                    <a:pt x="15810" y="45844"/>
                  </a:lnTo>
                  <a:lnTo>
                    <a:pt x="15294" y="45678"/>
                  </a:lnTo>
                  <a:lnTo>
                    <a:pt x="14796" y="45493"/>
                  </a:lnTo>
                  <a:lnTo>
                    <a:pt x="14298" y="45272"/>
                  </a:lnTo>
                  <a:lnTo>
                    <a:pt x="13800" y="45051"/>
                  </a:lnTo>
                  <a:lnTo>
                    <a:pt x="13320" y="44792"/>
                  </a:lnTo>
                  <a:lnTo>
                    <a:pt x="12840" y="44552"/>
                  </a:lnTo>
                  <a:lnTo>
                    <a:pt x="11881" y="43999"/>
                  </a:lnTo>
                  <a:lnTo>
                    <a:pt x="10922" y="43464"/>
                  </a:lnTo>
                  <a:lnTo>
                    <a:pt x="9944" y="42929"/>
                  </a:lnTo>
                  <a:lnTo>
                    <a:pt x="9464" y="42689"/>
                  </a:lnTo>
                  <a:lnTo>
                    <a:pt x="8966" y="42449"/>
                  </a:lnTo>
                  <a:lnTo>
                    <a:pt x="8468" y="42246"/>
                  </a:lnTo>
                  <a:lnTo>
                    <a:pt x="7933" y="42044"/>
                  </a:lnTo>
                  <a:lnTo>
                    <a:pt x="7398" y="41878"/>
                  </a:lnTo>
                  <a:lnTo>
                    <a:pt x="6845" y="41748"/>
                  </a:lnTo>
                  <a:lnTo>
                    <a:pt x="6291" y="41638"/>
                  </a:lnTo>
                  <a:lnTo>
                    <a:pt x="5738" y="41582"/>
                  </a:lnTo>
                  <a:lnTo>
                    <a:pt x="5166" y="41545"/>
                  </a:lnTo>
                  <a:lnTo>
                    <a:pt x="4631" y="41545"/>
                  </a:lnTo>
                  <a:lnTo>
                    <a:pt x="4078" y="41601"/>
                  </a:lnTo>
                  <a:lnTo>
                    <a:pt x="3819" y="41638"/>
                  </a:lnTo>
                  <a:lnTo>
                    <a:pt x="3561" y="41693"/>
                  </a:lnTo>
                  <a:lnTo>
                    <a:pt x="3303" y="41748"/>
                  </a:lnTo>
                  <a:lnTo>
                    <a:pt x="3044" y="41822"/>
                  </a:lnTo>
                  <a:lnTo>
                    <a:pt x="2805" y="41914"/>
                  </a:lnTo>
                  <a:lnTo>
                    <a:pt x="2565" y="42007"/>
                  </a:lnTo>
                  <a:lnTo>
                    <a:pt x="2325" y="42117"/>
                  </a:lnTo>
                  <a:lnTo>
                    <a:pt x="2104" y="42246"/>
                  </a:lnTo>
                  <a:lnTo>
                    <a:pt x="1882" y="42394"/>
                  </a:lnTo>
                  <a:lnTo>
                    <a:pt x="1679" y="42542"/>
                  </a:lnTo>
                  <a:lnTo>
                    <a:pt x="1476" y="42708"/>
                  </a:lnTo>
                  <a:lnTo>
                    <a:pt x="1273" y="42874"/>
                  </a:lnTo>
                  <a:lnTo>
                    <a:pt x="1089" y="43077"/>
                  </a:lnTo>
                  <a:lnTo>
                    <a:pt x="923" y="43280"/>
                  </a:lnTo>
                  <a:lnTo>
                    <a:pt x="757" y="43519"/>
                  </a:lnTo>
                  <a:lnTo>
                    <a:pt x="609" y="43741"/>
                  </a:lnTo>
                  <a:lnTo>
                    <a:pt x="480" y="43981"/>
                  </a:lnTo>
                  <a:lnTo>
                    <a:pt x="351" y="44239"/>
                  </a:lnTo>
                  <a:lnTo>
                    <a:pt x="259" y="44479"/>
                  </a:lnTo>
                  <a:lnTo>
                    <a:pt x="185" y="44737"/>
                  </a:lnTo>
                  <a:lnTo>
                    <a:pt x="111" y="44977"/>
                  </a:lnTo>
                  <a:lnTo>
                    <a:pt x="56" y="45253"/>
                  </a:lnTo>
                  <a:lnTo>
                    <a:pt x="19" y="45512"/>
                  </a:lnTo>
                  <a:lnTo>
                    <a:pt x="1" y="45770"/>
                  </a:lnTo>
                  <a:lnTo>
                    <a:pt x="1" y="46047"/>
                  </a:lnTo>
                  <a:lnTo>
                    <a:pt x="1" y="46305"/>
                  </a:lnTo>
                  <a:lnTo>
                    <a:pt x="19" y="46582"/>
                  </a:lnTo>
                  <a:lnTo>
                    <a:pt x="56" y="46858"/>
                  </a:lnTo>
                  <a:lnTo>
                    <a:pt x="148" y="47412"/>
                  </a:lnTo>
                  <a:lnTo>
                    <a:pt x="277" y="47965"/>
                  </a:lnTo>
                  <a:lnTo>
                    <a:pt x="462" y="48519"/>
                  </a:lnTo>
                  <a:lnTo>
                    <a:pt x="665" y="49072"/>
                  </a:lnTo>
                  <a:lnTo>
                    <a:pt x="905" y="49626"/>
                  </a:lnTo>
                  <a:lnTo>
                    <a:pt x="1163" y="50179"/>
                  </a:lnTo>
                  <a:lnTo>
                    <a:pt x="1440" y="50714"/>
                  </a:lnTo>
                  <a:lnTo>
                    <a:pt x="1753" y="51249"/>
                  </a:lnTo>
                  <a:lnTo>
                    <a:pt x="2067" y="51747"/>
                  </a:lnTo>
                  <a:lnTo>
                    <a:pt x="2399" y="52282"/>
                  </a:lnTo>
                  <a:lnTo>
                    <a:pt x="2731" y="52780"/>
                  </a:lnTo>
                  <a:lnTo>
                    <a:pt x="61303" y="52780"/>
                  </a:lnTo>
                  <a:lnTo>
                    <a:pt x="61303" y="1"/>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8" name="Google Shape;148;p3"/>
          <p:cNvSpPr/>
          <p:nvPr/>
        </p:nvSpPr>
        <p:spPr>
          <a:xfrm>
            <a:off x="509200" y="2226621"/>
            <a:ext cx="869767" cy="411416"/>
          </a:xfrm>
          <a:custGeom>
            <a:avLst/>
            <a:gdLst/>
            <a:ahLst/>
            <a:cxnLst/>
            <a:rect l="l" t="t" r="r" b="b"/>
            <a:pathLst>
              <a:path w="70086" h="33152" extrusionOk="0">
                <a:moveTo>
                  <a:pt x="28795" y="0"/>
                </a:moveTo>
                <a:lnTo>
                  <a:pt x="28053" y="19"/>
                </a:lnTo>
                <a:lnTo>
                  <a:pt x="27330" y="74"/>
                </a:lnTo>
                <a:lnTo>
                  <a:pt x="26644" y="148"/>
                </a:lnTo>
                <a:lnTo>
                  <a:pt x="25977" y="278"/>
                </a:lnTo>
                <a:lnTo>
                  <a:pt x="25328" y="427"/>
                </a:lnTo>
                <a:lnTo>
                  <a:pt x="24716" y="593"/>
                </a:lnTo>
                <a:lnTo>
                  <a:pt x="24123" y="797"/>
                </a:lnTo>
                <a:lnTo>
                  <a:pt x="23548" y="1020"/>
                </a:lnTo>
                <a:lnTo>
                  <a:pt x="23010" y="1279"/>
                </a:lnTo>
                <a:lnTo>
                  <a:pt x="22491" y="1558"/>
                </a:lnTo>
                <a:lnTo>
                  <a:pt x="21990" y="1854"/>
                </a:lnTo>
                <a:lnTo>
                  <a:pt x="21527" y="2151"/>
                </a:lnTo>
                <a:lnTo>
                  <a:pt x="21082" y="2485"/>
                </a:lnTo>
                <a:lnTo>
                  <a:pt x="20655" y="2837"/>
                </a:lnTo>
                <a:lnTo>
                  <a:pt x="20247" y="3189"/>
                </a:lnTo>
                <a:lnTo>
                  <a:pt x="19877" y="3560"/>
                </a:lnTo>
                <a:lnTo>
                  <a:pt x="19524" y="3931"/>
                </a:lnTo>
                <a:lnTo>
                  <a:pt x="19191" y="4320"/>
                </a:lnTo>
                <a:lnTo>
                  <a:pt x="18894" y="4709"/>
                </a:lnTo>
                <a:lnTo>
                  <a:pt x="18616" y="5117"/>
                </a:lnTo>
                <a:lnTo>
                  <a:pt x="18338" y="5507"/>
                </a:lnTo>
                <a:lnTo>
                  <a:pt x="18097" y="5915"/>
                </a:lnTo>
                <a:lnTo>
                  <a:pt x="17893" y="6304"/>
                </a:lnTo>
                <a:lnTo>
                  <a:pt x="17689" y="6712"/>
                </a:lnTo>
                <a:lnTo>
                  <a:pt x="17503" y="7101"/>
                </a:lnTo>
                <a:lnTo>
                  <a:pt x="17355" y="7491"/>
                </a:lnTo>
                <a:lnTo>
                  <a:pt x="17225" y="7861"/>
                </a:lnTo>
                <a:lnTo>
                  <a:pt x="17096" y="8232"/>
                </a:lnTo>
                <a:lnTo>
                  <a:pt x="17003" y="8585"/>
                </a:lnTo>
                <a:lnTo>
                  <a:pt x="17003" y="8603"/>
                </a:lnTo>
                <a:lnTo>
                  <a:pt x="16984" y="8863"/>
                </a:lnTo>
                <a:lnTo>
                  <a:pt x="16966" y="9437"/>
                </a:lnTo>
                <a:lnTo>
                  <a:pt x="16947" y="10235"/>
                </a:lnTo>
                <a:lnTo>
                  <a:pt x="16966" y="11217"/>
                </a:lnTo>
                <a:lnTo>
                  <a:pt x="17003" y="11755"/>
                </a:lnTo>
                <a:lnTo>
                  <a:pt x="17040" y="12311"/>
                </a:lnTo>
                <a:lnTo>
                  <a:pt x="17096" y="12886"/>
                </a:lnTo>
                <a:lnTo>
                  <a:pt x="17188" y="13479"/>
                </a:lnTo>
                <a:lnTo>
                  <a:pt x="17281" y="14054"/>
                </a:lnTo>
                <a:lnTo>
                  <a:pt x="17411" y="14629"/>
                </a:lnTo>
                <a:lnTo>
                  <a:pt x="17559" y="15185"/>
                </a:lnTo>
                <a:lnTo>
                  <a:pt x="17744" y="15723"/>
                </a:lnTo>
                <a:lnTo>
                  <a:pt x="17782" y="15834"/>
                </a:lnTo>
                <a:lnTo>
                  <a:pt x="17782" y="15927"/>
                </a:lnTo>
                <a:lnTo>
                  <a:pt x="17763" y="16038"/>
                </a:lnTo>
                <a:lnTo>
                  <a:pt x="17726" y="16131"/>
                </a:lnTo>
                <a:lnTo>
                  <a:pt x="17670" y="16205"/>
                </a:lnTo>
                <a:lnTo>
                  <a:pt x="17596" y="16279"/>
                </a:lnTo>
                <a:lnTo>
                  <a:pt x="17503" y="16335"/>
                </a:lnTo>
                <a:lnTo>
                  <a:pt x="17411" y="16372"/>
                </a:lnTo>
                <a:lnTo>
                  <a:pt x="17299" y="16390"/>
                </a:lnTo>
                <a:lnTo>
                  <a:pt x="17207" y="16390"/>
                </a:lnTo>
                <a:lnTo>
                  <a:pt x="17096" y="16372"/>
                </a:lnTo>
                <a:lnTo>
                  <a:pt x="17021" y="16335"/>
                </a:lnTo>
                <a:lnTo>
                  <a:pt x="16929" y="16261"/>
                </a:lnTo>
                <a:lnTo>
                  <a:pt x="16873" y="16186"/>
                </a:lnTo>
                <a:lnTo>
                  <a:pt x="16817" y="16112"/>
                </a:lnTo>
                <a:lnTo>
                  <a:pt x="16780" y="16001"/>
                </a:lnTo>
                <a:lnTo>
                  <a:pt x="16651" y="15408"/>
                </a:lnTo>
                <a:lnTo>
                  <a:pt x="16502" y="14610"/>
                </a:lnTo>
                <a:lnTo>
                  <a:pt x="16335" y="13683"/>
                </a:lnTo>
                <a:lnTo>
                  <a:pt x="16187" y="12645"/>
                </a:lnTo>
                <a:lnTo>
                  <a:pt x="16057" y="11551"/>
                </a:lnTo>
                <a:lnTo>
                  <a:pt x="16020" y="10995"/>
                </a:lnTo>
                <a:lnTo>
                  <a:pt x="15983" y="10457"/>
                </a:lnTo>
                <a:lnTo>
                  <a:pt x="15965" y="9901"/>
                </a:lnTo>
                <a:lnTo>
                  <a:pt x="15965" y="9363"/>
                </a:lnTo>
                <a:lnTo>
                  <a:pt x="15983" y="8844"/>
                </a:lnTo>
                <a:lnTo>
                  <a:pt x="16039" y="8344"/>
                </a:lnTo>
                <a:lnTo>
                  <a:pt x="15501" y="8195"/>
                </a:lnTo>
                <a:lnTo>
                  <a:pt x="14852" y="8065"/>
                </a:lnTo>
                <a:lnTo>
                  <a:pt x="14129" y="7936"/>
                </a:lnTo>
                <a:lnTo>
                  <a:pt x="13332" y="7824"/>
                </a:lnTo>
                <a:lnTo>
                  <a:pt x="12905" y="7787"/>
                </a:lnTo>
                <a:lnTo>
                  <a:pt x="12460" y="7750"/>
                </a:lnTo>
                <a:lnTo>
                  <a:pt x="12015" y="7732"/>
                </a:lnTo>
                <a:lnTo>
                  <a:pt x="11552" y="7713"/>
                </a:lnTo>
                <a:lnTo>
                  <a:pt x="11070" y="7732"/>
                </a:lnTo>
                <a:lnTo>
                  <a:pt x="10588" y="7750"/>
                </a:lnTo>
                <a:lnTo>
                  <a:pt x="10087" y="7806"/>
                </a:lnTo>
                <a:lnTo>
                  <a:pt x="9605" y="7861"/>
                </a:lnTo>
                <a:lnTo>
                  <a:pt x="9104" y="7954"/>
                </a:lnTo>
                <a:lnTo>
                  <a:pt x="8585" y="8047"/>
                </a:lnTo>
                <a:lnTo>
                  <a:pt x="8085" y="8177"/>
                </a:lnTo>
                <a:lnTo>
                  <a:pt x="7584" y="8344"/>
                </a:lnTo>
                <a:lnTo>
                  <a:pt x="7083" y="8529"/>
                </a:lnTo>
                <a:lnTo>
                  <a:pt x="6583" y="8733"/>
                </a:lnTo>
                <a:lnTo>
                  <a:pt x="6082" y="8974"/>
                </a:lnTo>
                <a:lnTo>
                  <a:pt x="5582" y="9252"/>
                </a:lnTo>
                <a:lnTo>
                  <a:pt x="5100" y="9567"/>
                </a:lnTo>
                <a:lnTo>
                  <a:pt x="4617" y="9901"/>
                </a:lnTo>
                <a:lnTo>
                  <a:pt x="4154" y="10290"/>
                </a:lnTo>
                <a:lnTo>
                  <a:pt x="3709" y="10698"/>
                </a:lnTo>
                <a:lnTo>
                  <a:pt x="3264" y="11162"/>
                </a:lnTo>
                <a:lnTo>
                  <a:pt x="2838" y="11644"/>
                </a:lnTo>
                <a:lnTo>
                  <a:pt x="2411" y="12200"/>
                </a:lnTo>
                <a:lnTo>
                  <a:pt x="2022" y="12775"/>
                </a:lnTo>
                <a:lnTo>
                  <a:pt x="1799" y="13146"/>
                </a:lnTo>
                <a:lnTo>
                  <a:pt x="1577" y="13516"/>
                </a:lnTo>
                <a:lnTo>
                  <a:pt x="1373" y="13906"/>
                </a:lnTo>
                <a:lnTo>
                  <a:pt x="1187" y="14277"/>
                </a:lnTo>
                <a:lnTo>
                  <a:pt x="1021" y="14666"/>
                </a:lnTo>
                <a:lnTo>
                  <a:pt x="854" y="15037"/>
                </a:lnTo>
                <a:lnTo>
                  <a:pt x="724" y="15426"/>
                </a:lnTo>
                <a:lnTo>
                  <a:pt x="594" y="15797"/>
                </a:lnTo>
                <a:lnTo>
                  <a:pt x="464" y="16186"/>
                </a:lnTo>
                <a:lnTo>
                  <a:pt x="372" y="16557"/>
                </a:lnTo>
                <a:lnTo>
                  <a:pt x="279" y="16928"/>
                </a:lnTo>
                <a:lnTo>
                  <a:pt x="205" y="17317"/>
                </a:lnTo>
                <a:lnTo>
                  <a:pt x="131" y="17688"/>
                </a:lnTo>
                <a:lnTo>
                  <a:pt x="93" y="18059"/>
                </a:lnTo>
                <a:lnTo>
                  <a:pt x="56" y="18430"/>
                </a:lnTo>
                <a:lnTo>
                  <a:pt x="19" y="18819"/>
                </a:lnTo>
                <a:lnTo>
                  <a:pt x="1" y="19171"/>
                </a:lnTo>
                <a:lnTo>
                  <a:pt x="1" y="19542"/>
                </a:lnTo>
                <a:lnTo>
                  <a:pt x="19" y="19913"/>
                </a:lnTo>
                <a:lnTo>
                  <a:pt x="38" y="20265"/>
                </a:lnTo>
                <a:lnTo>
                  <a:pt x="75" y="20618"/>
                </a:lnTo>
                <a:lnTo>
                  <a:pt x="112" y="20988"/>
                </a:lnTo>
                <a:lnTo>
                  <a:pt x="223" y="21674"/>
                </a:lnTo>
                <a:lnTo>
                  <a:pt x="390" y="22360"/>
                </a:lnTo>
                <a:lnTo>
                  <a:pt x="576" y="23009"/>
                </a:lnTo>
                <a:lnTo>
                  <a:pt x="817" y="23658"/>
                </a:lnTo>
                <a:lnTo>
                  <a:pt x="1095" y="24270"/>
                </a:lnTo>
                <a:lnTo>
                  <a:pt x="1391" y="24864"/>
                </a:lnTo>
                <a:lnTo>
                  <a:pt x="1725" y="25420"/>
                </a:lnTo>
                <a:lnTo>
                  <a:pt x="2096" y="25957"/>
                </a:lnTo>
                <a:lnTo>
                  <a:pt x="2485" y="26458"/>
                </a:lnTo>
                <a:lnTo>
                  <a:pt x="2912" y="26922"/>
                </a:lnTo>
                <a:lnTo>
                  <a:pt x="3375" y="27367"/>
                </a:lnTo>
                <a:lnTo>
                  <a:pt x="3598" y="27552"/>
                </a:lnTo>
                <a:lnTo>
                  <a:pt x="3839" y="27756"/>
                </a:lnTo>
                <a:lnTo>
                  <a:pt x="4098" y="27941"/>
                </a:lnTo>
                <a:lnTo>
                  <a:pt x="4339" y="28108"/>
                </a:lnTo>
                <a:lnTo>
                  <a:pt x="4599" y="28275"/>
                </a:lnTo>
                <a:lnTo>
                  <a:pt x="4858" y="28423"/>
                </a:lnTo>
                <a:lnTo>
                  <a:pt x="5137" y="28572"/>
                </a:lnTo>
                <a:lnTo>
                  <a:pt x="5396" y="28702"/>
                </a:lnTo>
                <a:lnTo>
                  <a:pt x="5674" y="28813"/>
                </a:lnTo>
                <a:lnTo>
                  <a:pt x="5952" y="28924"/>
                </a:lnTo>
                <a:lnTo>
                  <a:pt x="6231" y="29017"/>
                </a:lnTo>
                <a:lnTo>
                  <a:pt x="6527" y="29091"/>
                </a:lnTo>
                <a:lnTo>
                  <a:pt x="6824" y="29165"/>
                </a:lnTo>
                <a:lnTo>
                  <a:pt x="7102" y="29221"/>
                </a:lnTo>
                <a:lnTo>
                  <a:pt x="7417" y="29258"/>
                </a:lnTo>
                <a:lnTo>
                  <a:pt x="7714" y="29295"/>
                </a:lnTo>
                <a:lnTo>
                  <a:pt x="8010" y="29313"/>
                </a:lnTo>
                <a:lnTo>
                  <a:pt x="8622" y="29313"/>
                </a:lnTo>
                <a:lnTo>
                  <a:pt x="8938" y="29276"/>
                </a:lnTo>
                <a:lnTo>
                  <a:pt x="9531" y="29221"/>
                </a:lnTo>
                <a:lnTo>
                  <a:pt x="10106" y="29146"/>
                </a:lnTo>
                <a:lnTo>
                  <a:pt x="11181" y="28980"/>
                </a:lnTo>
                <a:lnTo>
                  <a:pt x="12127" y="28776"/>
                </a:lnTo>
                <a:lnTo>
                  <a:pt x="12979" y="28572"/>
                </a:lnTo>
                <a:lnTo>
                  <a:pt x="13721" y="28349"/>
                </a:lnTo>
                <a:lnTo>
                  <a:pt x="14370" y="28127"/>
                </a:lnTo>
                <a:lnTo>
                  <a:pt x="14926" y="27904"/>
                </a:lnTo>
                <a:lnTo>
                  <a:pt x="15408" y="27682"/>
                </a:lnTo>
                <a:lnTo>
                  <a:pt x="15816" y="27478"/>
                </a:lnTo>
                <a:lnTo>
                  <a:pt x="16150" y="27292"/>
                </a:lnTo>
                <a:lnTo>
                  <a:pt x="16632" y="26996"/>
                </a:lnTo>
                <a:lnTo>
                  <a:pt x="16780" y="26903"/>
                </a:lnTo>
                <a:lnTo>
                  <a:pt x="16892" y="26847"/>
                </a:lnTo>
                <a:lnTo>
                  <a:pt x="16984" y="26847"/>
                </a:lnTo>
                <a:lnTo>
                  <a:pt x="17003" y="26884"/>
                </a:lnTo>
                <a:lnTo>
                  <a:pt x="17096" y="27218"/>
                </a:lnTo>
                <a:lnTo>
                  <a:pt x="17188" y="27515"/>
                </a:lnTo>
                <a:lnTo>
                  <a:pt x="17318" y="27867"/>
                </a:lnTo>
                <a:lnTo>
                  <a:pt x="17522" y="28275"/>
                </a:lnTo>
                <a:lnTo>
                  <a:pt x="17763" y="28702"/>
                </a:lnTo>
                <a:lnTo>
                  <a:pt x="17911" y="28943"/>
                </a:lnTo>
                <a:lnTo>
                  <a:pt x="18078" y="29184"/>
                </a:lnTo>
                <a:lnTo>
                  <a:pt x="18264" y="29425"/>
                </a:lnTo>
                <a:lnTo>
                  <a:pt x="18468" y="29666"/>
                </a:lnTo>
                <a:lnTo>
                  <a:pt x="18690" y="29888"/>
                </a:lnTo>
                <a:lnTo>
                  <a:pt x="18950" y="30129"/>
                </a:lnTo>
                <a:lnTo>
                  <a:pt x="19209" y="30370"/>
                </a:lnTo>
                <a:lnTo>
                  <a:pt x="19487" y="30593"/>
                </a:lnTo>
                <a:lnTo>
                  <a:pt x="19803" y="30815"/>
                </a:lnTo>
                <a:lnTo>
                  <a:pt x="20155" y="31038"/>
                </a:lnTo>
                <a:lnTo>
                  <a:pt x="20507" y="31242"/>
                </a:lnTo>
                <a:lnTo>
                  <a:pt x="20896" y="31427"/>
                </a:lnTo>
                <a:lnTo>
                  <a:pt x="21304" y="31612"/>
                </a:lnTo>
                <a:lnTo>
                  <a:pt x="21749" y="31779"/>
                </a:lnTo>
                <a:lnTo>
                  <a:pt x="22231" y="31928"/>
                </a:lnTo>
                <a:lnTo>
                  <a:pt x="22732" y="32057"/>
                </a:lnTo>
                <a:lnTo>
                  <a:pt x="23270" y="32169"/>
                </a:lnTo>
                <a:lnTo>
                  <a:pt x="23826" y="32243"/>
                </a:lnTo>
                <a:lnTo>
                  <a:pt x="24438" y="32317"/>
                </a:lnTo>
                <a:lnTo>
                  <a:pt x="25068" y="32354"/>
                </a:lnTo>
                <a:lnTo>
                  <a:pt x="25902" y="32373"/>
                </a:lnTo>
                <a:lnTo>
                  <a:pt x="26700" y="32373"/>
                </a:lnTo>
                <a:lnTo>
                  <a:pt x="27460" y="32336"/>
                </a:lnTo>
                <a:lnTo>
                  <a:pt x="28183" y="32261"/>
                </a:lnTo>
                <a:lnTo>
                  <a:pt x="28888" y="32187"/>
                </a:lnTo>
                <a:lnTo>
                  <a:pt x="29537" y="32076"/>
                </a:lnTo>
                <a:lnTo>
                  <a:pt x="30167" y="31946"/>
                </a:lnTo>
                <a:lnTo>
                  <a:pt x="30760" y="31816"/>
                </a:lnTo>
                <a:lnTo>
                  <a:pt x="31316" y="31668"/>
                </a:lnTo>
                <a:lnTo>
                  <a:pt x="31854" y="31520"/>
                </a:lnTo>
                <a:lnTo>
                  <a:pt x="32355" y="31353"/>
                </a:lnTo>
                <a:lnTo>
                  <a:pt x="32800" y="31186"/>
                </a:lnTo>
                <a:lnTo>
                  <a:pt x="33634" y="30852"/>
                </a:lnTo>
                <a:lnTo>
                  <a:pt x="34339" y="30556"/>
                </a:lnTo>
                <a:lnTo>
                  <a:pt x="34116" y="30519"/>
                </a:lnTo>
                <a:lnTo>
                  <a:pt x="34209" y="30426"/>
                </a:lnTo>
                <a:lnTo>
                  <a:pt x="34487" y="30148"/>
                </a:lnTo>
                <a:lnTo>
                  <a:pt x="34672" y="29944"/>
                </a:lnTo>
                <a:lnTo>
                  <a:pt x="34895" y="29703"/>
                </a:lnTo>
                <a:lnTo>
                  <a:pt x="35117" y="29388"/>
                </a:lnTo>
                <a:lnTo>
                  <a:pt x="35340" y="29035"/>
                </a:lnTo>
                <a:lnTo>
                  <a:pt x="35562" y="28646"/>
                </a:lnTo>
                <a:lnTo>
                  <a:pt x="35785" y="28201"/>
                </a:lnTo>
                <a:lnTo>
                  <a:pt x="35989" y="27700"/>
                </a:lnTo>
                <a:lnTo>
                  <a:pt x="36156" y="27163"/>
                </a:lnTo>
                <a:lnTo>
                  <a:pt x="36248" y="26866"/>
                </a:lnTo>
                <a:lnTo>
                  <a:pt x="36304" y="26551"/>
                </a:lnTo>
                <a:lnTo>
                  <a:pt x="36378" y="26236"/>
                </a:lnTo>
                <a:lnTo>
                  <a:pt x="36415" y="25902"/>
                </a:lnTo>
                <a:lnTo>
                  <a:pt x="36452" y="25568"/>
                </a:lnTo>
                <a:lnTo>
                  <a:pt x="36489" y="25216"/>
                </a:lnTo>
                <a:lnTo>
                  <a:pt x="36489" y="24845"/>
                </a:lnTo>
                <a:lnTo>
                  <a:pt x="36489" y="24456"/>
                </a:lnTo>
                <a:lnTo>
                  <a:pt x="36471" y="24085"/>
                </a:lnTo>
                <a:lnTo>
                  <a:pt x="36415" y="23733"/>
                </a:lnTo>
                <a:lnTo>
                  <a:pt x="36341" y="23399"/>
                </a:lnTo>
                <a:lnTo>
                  <a:pt x="36248" y="23084"/>
                </a:lnTo>
                <a:lnTo>
                  <a:pt x="36119" y="22787"/>
                </a:lnTo>
                <a:lnTo>
                  <a:pt x="35970" y="22527"/>
                </a:lnTo>
                <a:lnTo>
                  <a:pt x="35803" y="22286"/>
                </a:lnTo>
                <a:lnTo>
                  <a:pt x="35636" y="22064"/>
                </a:lnTo>
                <a:lnTo>
                  <a:pt x="35433" y="21841"/>
                </a:lnTo>
                <a:lnTo>
                  <a:pt x="35210" y="21656"/>
                </a:lnTo>
                <a:lnTo>
                  <a:pt x="34988" y="21489"/>
                </a:lnTo>
                <a:lnTo>
                  <a:pt x="34747" y="21341"/>
                </a:lnTo>
                <a:lnTo>
                  <a:pt x="34505" y="21211"/>
                </a:lnTo>
                <a:lnTo>
                  <a:pt x="34246" y="21100"/>
                </a:lnTo>
                <a:lnTo>
                  <a:pt x="33968" y="21007"/>
                </a:lnTo>
                <a:lnTo>
                  <a:pt x="33690" y="20933"/>
                </a:lnTo>
                <a:lnTo>
                  <a:pt x="33412" y="20877"/>
                </a:lnTo>
                <a:lnTo>
                  <a:pt x="33133" y="20822"/>
                </a:lnTo>
                <a:lnTo>
                  <a:pt x="32855" y="20803"/>
                </a:lnTo>
                <a:lnTo>
                  <a:pt x="32577" y="20785"/>
                </a:lnTo>
                <a:lnTo>
                  <a:pt x="32299" y="20785"/>
                </a:lnTo>
                <a:lnTo>
                  <a:pt x="32021" y="20803"/>
                </a:lnTo>
                <a:lnTo>
                  <a:pt x="31743" y="20840"/>
                </a:lnTo>
                <a:lnTo>
                  <a:pt x="31465" y="20877"/>
                </a:lnTo>
                <a:lnTo>
                  <a:pt x="31205" y="20933"/>
                </a:lnTo>
                <a:lnTo>
                  <a:pt x="30964" y="21007"/>
                </a:lnTo>
                <a:lnTo>
                  <a:pt x="30723" y="21100"/>
                </a:lnTo>
                <a:lnTo>
                  <a:pt x="30482" y="21192"/>
                </a:lnTo>
                <a:lnTo>
                  <a:pt x="30278" y="21304"/>
                </a:lnTo>
                <a:lnTo>
                  <a:pt x="30074" y="21415"/>
                </a:lnTo>
                <a:lnTo>
                  <a:pt x="29889" y="21545"/>
                </a:lnTo>
                <a:lnTo>
                  <a:pt x="29722" y="21693"/>
                </a:lnTo>
                <a:lnTo>
                  <a:pt x="29574" y="21841"/>
                </a:lnTo>
                <a:lnTo>
                  <a:pt x="29444" y="22008"/>
                </a:lnTo>
                <a:lnTo>
                  <a:pt x="29314" y="22175"/>
                </a:lnTo>
                <a:lnTo>
                  <a:pt x="29203" y="22342"/>
                </a:lnTo>
                <a:lnTo>
                  <a:pt x="29110" y="22509"/>
                </a:lnTo>
                <a:lnTo>
                  <a:pt x="29036" y="22694"/>
                </a:lnTo>
                <a:lnTo>
                  <a:pt x="28962" y="22880"/>
                </a:lnTo>
                <a:lnTo>
                  <a:pt x="28925" y="23065"/>
                </a:lnTo>
                <a:lnTo>
                  <a:pt x="28869" y="23250"/>
                </a:lnTo>
                <a:lnTo>
                  <a:pt x="28850" y="23436"/>
                </a:lnTo>
                <a:lnTo>
                  <a:pt x="28832" y="23621"/>
                </a:lnTo>
                <a:lnTo>
                  <a:pt x="28813" y="23807"/>
                </a:lnTo>
                <a:lnTo>
                  <a:pt x="28832" y="24178"/>
                </a:lnTo>
                <a:lnTo>
                  <a:pt x="28888" y="24530"/>
                </a:lnTo>
                <a:lnTo>
                  <a:pt x="28999" y="24864"/>
                </a:lnTo>
                <a:lnTo>
                  <a:pt x="29129" y="25160"/>
                </a:lnTo>
                <a:lnTo>
                  <a:pt x="29203" y="25290"/>
                </a:lnTo>
                <a:lnTo>
                  <a:pt x="29295" y="25420"/>
                </a:lnTo>
                <a:lnTo>
                  <a:pt x="29388" y="25550"/>
                </a:lnTo>
                <a:lnTo>
                  <a:pt x="29481" y="25661"/>
                </a:lnTo>
                <a:lnTo>
                  <a:pt x="29592" y="25753"/>
                </a:lnTo>
                <a:lnTo>
                  <a:pt x="29703" y="25846"/>
                </a:lnTo>
                <a:lnTo>
                  <a:pt x="29833" y="25902"/>
                </a:lnTo>
                <a:lnTo>
                  <a:pt x="29963" y="25957"/>
                </a:lnTo>
                <a:lnTo>
                  <a:pt x="30093" y="26013"/>
                </a:lnTo>
                <a:lnTo>
                  <a:pt x="30241" y="26032"/>
                </a:lnTo>
                <a:lnTo>
                  <a:pt x="30389" y="26050"/>
                </a:lnTo>
                <a:lnTo>
                  <a:pt x="30538" y="26032"/>
                </a:lnTo>
                <a:lnTo>
                  <a:pt x="31075" y="25976"/>
                </a:lnTo>
                <a:lnTo>
                  <a:pt x="31520" y="25939"/>
                </a:lnTo>
                <a:lnTo>
                  <a:pt x="31854" y="25920"/>
                </a:lnTo>
                <a:lnTo>
                  <a:pt x="32095" y="25957"/>
                </a:lnTo>
                <a:lnTo>
                  <a:pt x="32188" y="25976"/>
                </a:lnTo>
                <a:lnTo>
                  <a:pt x="32262" y="25995"/>
                </a:lnTo>
                <a:lnTo>
                  <a:pt x="32318" y="26032"/>
                </a:lnTo>
                <a:lnTo>
                  <a:pt x="32373" y="26087"/>
                </a:lnTo>
                <a:lnTo>
                  <a:pt x="32410" y="26143"/>
                </a:lnTo>
                <a:lnTo>
                  <a:pt x="32429" y="26198"/>
                </a:lnTo>
                <a:lnTo>
                  <a:pt x="32447" y="26365"/>
                </a:lnTo>
                <a:lnTo>
                  <a:pt x="32447" y="26551"/>
                </a:lnTo>
                <a:lnTo>
                  <a:pt x="32429" y="26755"/>
                </a:lnTo>
                <a:lnTo>
                  <a:pt x="32392" y="26866"/>
                </a:lnTo>
                <a:lnTo>
                  <a:pt x="32355" y="26959"/>
                </a:lnTo>
                <a:lnTo>
                  <a:pt x="32318" y="27051"/>
                </a:lnTo>
                <a:lnTo>
                  <a:pt x="32243" y="27144"/>
                </a:lnTo>
                <a:lnTo>
                  <a:pt x="32151" y="27218"/>
                </a:lnTo>
                <a:lnTo>
                  <a:pt x="32040" y="27274"/>
                </a:lnTo>
                <a:lnTo>
                  <a:pt x="31910" y="27329"/>
                </a:lnTo>
                <a:lnTo>
                  <a:pt x="31743" y="27385"/>
                </a:lnTo>
                <a:lnTo>
                  <a:pt x="31539" y="27404"/>
                </a:lnTo>
                <a:lnTo>
                  <a:pt x="31298" y="27422"/>
                </a:lnTo>
                <a:lnTo>
                  <a:pt x="31038" y="27404"/>
                </a:lnTo>
                <a:lnTo>
                  <a:pt x="30723" y="27367"/>
                </a:lnTo>
                <a:lnTo>
                  <a:pt x="30389" y="27311"/>
                </a:lnTo>
                <a:lnTo>
                  <a:pt x="30056" y="27218"/>
                </a:lnTo>
                <a:lnTo>
                  <a:pt x="29740" y="27107"/>
                </a:lnTo>
                <a:lnTo>
                  <a:pt x="29425" y="26977"/>
                </a:lnTo>
                <a:lnTo>
                  <a:pt x="29129" y="26810"/>
                </a:lnTo>
                <a:lnTo>
                  <a:pt x="28850" y="26606"/>
                </a:lnTo>
                <a:lnTo>
                  <a:pt x="28572" y="26384"/>
                </a:lnTo>
                <a:lnTo>
                  <a:pt x="28331" y="26143"/>
                </a:lnTo>
                <a:lnTo>
                  <a:pt x="28127" y="25846"/>
                </a:lnTo>
                <a:lnTo>
                  <a:pt x="27942" y="25531"/>
                </a:lnTo>
                <a:lnTo>
                  <a:pt x="27868" y="25364"/>
                </a:lnTo>
                <a:lnTo>
                  <a:pt x="27794" y="25179"/>
                </a:lnTo>
                <a:lnTo>
                  <a:pt x="27738" y="24993"/>
                </a:lnTo>
                <a:lnTo>
                  <a:pt x="27682" y="24808"/>
                </a:lnTo>
                <a:lnTo>
                  <a:pt x="27645" y="24604"/>
                </a:lnTo>
                <a:lnTo>
                  <a:pt x="27608" y="24381"/>
                </a:lnTo>
                <a:lnTo>
                  <a:pt x="27590" y="24159"/>
                </a:lnTo>
                <a:lnTo>
                  <a:pt x="27571" y="23936"/>
                </a:lnTo>
                <a:lnTo>
                  <a:pt x="27590" y="23695"/>
                </a:lnTo>
                <a:lnTo>
                  <a:pt x="27608" y="23454"/>
                </a:lnTo>
                <a:lnTo>
                  <a:pt x="27627" y="23195"/>
                </a:lnTo>
                <a:lnTo>
                  <a:pt x="27664" y="22935"/>
                </a:lnTo>
                <a:lnTo>
                  <a:pt x="27719" y="22676"/>
                </a:lnTo>
                <a:lnTo>
                  <a:pt x="27794" y="22416"/>
                </a:lnTo>
                <a:lnTo>
                  <a:pt x="27886" y="22157"/>
                </a:lnTo>
                <a:lnTo>
                  <a:pt x="27979" y="21916"/>
                </a:lnTo>
                <a:lnTo>
                  <a:pt x="28090" y="21674"/>
                </a:lnTo>
                <a:lnTo>
                  <a:pt x="28220" y="21433"/>
                </a:lnTo>
                <a:lnTo>
                  <a:pt x="28350" y="21211"/>
                </a:lnTo>
                <a:lnTo>
                  <a:pt x="28498" y="21007"/>
                </a:lnTo>
                <a:lnTo>
                  <a:pt x="28665" y="20803"/>
                </a:lnTo>
                <a:lnTo>
                  <a:pt x="28832" y="20599"/>
                </a:lnTo>
                <a:lnTo>
                  <a:pt x="29017" y="20414"/>
                </a:lnTo>
                <a:lnTo>
                  <a:pt x="29221" y="20247"/>
                </a:lnTo>
                <a:lnTo>
                  <a:pt x="29425" y="20080"/>
                </a:lnTo>
                <a:lnTo>
                  <a:pt x="29629" y="19932"/>
                </a:lnTo>
                <a:lnTo>
                  <a:pt x="29852" y="19783"/>
                </a:lnTo>
                <a:lnTo>
                  <a:pt x="30093" y="19672"/>
                </a:lnTo>
                <a:lnTo>
                  <a:pt x="30334" y="19561"/>
                </a:lnTo>
                <a:lnTo>
                  <a:pt x="30575" y="19450"/>
                </a:lnTo>
                <a:lnTo>
                  <a:pt x="30834" y="19375"/>
                </a:lnTo>
                <a:lnTo>
                  <a:pt x="31094" y="19301"/>
                </a:lnTo>
                <a:lnTo>
                  <a:pt x="31354" y="19246"/>
                </a:lnTo>
                <a:lnTo>
                  <a:pt x="31632" y="19209"/>
                </a:lnTo>
                <a:lnTo>
                  <a:pt x="31928" y="19190"/>
                </a:lnTo>
                <a:lnTo>
                  <a:pt x="32206" y="19190"/>
                </a:lnTo>
                <a:lnTo>
                  <a:pt x="32503" y="19209"/>
                </a:lnTo>
                <a:lnTo>
                  <a:pt x="32800" y="19227"/>
                </a:lnTo>
                <a:lnTo>
                  <a:pt x="33115" y="19283"/>
                </a:lnTo>
                <a:lnTo>
                  <a:pt x="33412" y="19357"/>
                </a:lnTo>
                <a:lnTo>
                  <a:pt x="33727" y="19450"/>
                </a:lnTo>
                <a:lnTo>
                  <a:pt x="34042" y="19561"/>
                </a:lnTo>
                <a:lnTo>
                  <a:pt x="34357" y="19691"/>
                </a:lnTo>
                <a:lnTo>
                  <a:pt x="34672" y="19839"/>
                </a:lnTo>
                <a:lnTo>
                  <a:pt x="34988" y="20006"/>
                </a:lnTo>
                <a:lnTo>
                  <a:pt x="35284" y="20173"/>
                </a:lnTo>
                <a:lnTo>
                  <a:pt x="35562" y="20340"/>
                </a:lnTo>
                <a:lnTo>
                  <a:pt x="35840" y="20543"/>
                </a:lnTo>
                <a:lnTo>
                  <a:pt x="36081" y="20729"/>
                </a:lnTo>
                <a:lnTo>
                  <a:pt x="36304" y="20933"/>
                </a:lnTo>
                <a:lnTo>
                  <a:pt x="36526" y="21137"/>
                </a:lnTo>
                <a:lnTo>
                  <a:pt x="36712" y="21341"/>
                </a:lnTo>
                <a:lnTo>
                  <a:pt x="36897" y="21563"/>
                </a:lnTo>
                <a:lnTo>
                  <a:pt x="37064" y="21786"/>
                </a:lnTo>
                <a:lnTo>
                  <a:pt x="37231" y="22008"/>
                </a:lnTo>
                <a:lnTo>
                  <a:pt x="37361" y="22231"/>
                </a:lnTo>
                <a:lnTo>
                  <a:pt x="37491" y="22472"/>
                </a:lnTo>
                <a:lnTo>
                  <a:pt x="37602" y="22713"/>
                </a:lnTo>
                <a:lnTo>
                  <a:pt x="37695" y="22972"/>
                </a:lnTo>
                <a:lnTo>
                  <a:pt x="37787" y="23213"/>
                </a:lnTo>
                <a:lnTo>
                  <a:pt x="37861" y="23473"/>
                </a:lnTo>
                <a:lnTo>
                  <a:pt x="37917" y="23733"/>
                </a:lnTo>
                <a:lnTo>
                  <a:pt x="37954" y="23992"/>
                </a:lnTo>
                <a:lnTo>
                  <a:pt x="37991" y="24252"/>
                </a:lnTo>
                <a:lnTo>
                  <a:pt x="38010" y="24511"/>
                </a:lnTo>
                <a:lnTo>
                  <a:pt x="38028" y="24789"/>
                </a:lnTo>
                <a:lnTo>
                  <a:pt x="38028" y="25327"/>
                </a:lnTo>
                <a:lnTo>
                  <a:pt x="37973" y="25883"/>
                </a:lnTo>
                <a:lnTo>
                  <a:pt x="37880" y="26440"/>
                </a:lnTo>
                <a:lnTo>
                  <a:pt x="37750" y="26996"/>
                </a:lnTo>
                <a:lnTo>
                  <a:pt x="37583" y="27552"/>
                </a:lnTo>
                <a:lnTo>
                  <a:pt x="37398" y="28127"/>
                </a:lnTo>
                <a:lnTo>
                  <a:pt x="37231" y="28609"/>
                </a:lnTo>
                <a:lnTo>
                  <a:pt x="37046" y="29035"/>
                </a:lnTo>
                <a:lnTo>
                  <a:pt x="36879" y="29406"/>
                </a:lnTo>
                <a:lnTo>
                  <a:pt x="36730" y="29721"/>
                </a:lnTo>
                <a:lnTo>
                  <a:pt x="36582" y="29981"/>
                </a:lnTo>
                <a:lnTo>
                  <a:pt x="36452" y="30203"/>
                </a:lnTo>
                <a:lnTo>
                  <a:pt x="36323" y="30370"/>
                </a:lnTo>
                <a:lnTo>
                  <a:pt x="36545" y="30593"/>
                </a:lnTo>
                <a:lnTo>
                  <a:pt x="36805" y="30852"/>
                </a:lnTo>
                <a:lnTo>
                  <a:pt x="37120" y="31112"/>
                </a:lnTo>
                <a:lnTo>
                  <a:pt x="37491" y="31408"/>
                </a:lnTo>
                <a:lnTo>
                  <a:pt x="37898" y="31705"/>
                </a:lnTo>
                <a:lnTo>
                  <a:pt x="38381" y="31983"/>
                </a:lnTo>
                <a:lnTo>
                  <a:pt x="38918" y="32261"/>
                </a:lnTo>
                <a:lnTo>
                  <a:pt x="39215" y="32391"/>
                </a:lnTo>
                <a:lnTo>
                  <a:pt x="39512" y="32502"/>
                </a:lnTo>
                <a:lnTo>
                  <a:pt x="39827" y="32632"/>
                </a:lnTo>
                <a:lnTo>
                  <a:pt x="40179" y="32725"/>
                </a:lnTo>
                <a:lnTo>
                  <a:pt x="40531" y="32836"/>
                </a:lnTo>
                <a:lnTo>
                  <a:pt x="40902" y="32910"/>
                </a:lnTo>
                <a:lnTo>
                  <a:pt x="41291" y="32984"/>
                </a:lnTo>
                <a:lnTo>
                  <a:pt x="41699" y="33059"/>
                </a:lnTo>
                <a:lnTo>
                  <a:pt x="42126" y="33096"/>
                </a:lnTo>
                <a:lnTo>
                  <a:pt x="42571" y="33133"/>
                </a:lnTo>
                <a:lnTo>
                  <a:pt x="43034" y="33151"/>
                </a:lnTo>
                <a:lnTo>
                  <a:pt x="43516" y="33151"/>
                </a:lnTo>
                <a:lnTo>
                  <a:pt x="44036" y="33133"/>
                </a:lnTo>
                <a:lnTo>
                  <a:pt x="44555" y="33096"/>
                </a:lnTo>
                <a:lnTo>
                  <a:pt x="45092" y="33040"/>
                </a:lnTo>
                <a:lnTo>
                  <a:pt x="45649" y="32966"/>
                </a:lnTo>
                <a:lnTo>
                  <a:pt x="46242" y="32873"/>
                </a:lnTo>
                <a:lnTo>
                  <a:pt x="46854" y="32743"/>
                </a:lnTo>
                <a:lnTo>
                  <a:pt x="47336" y="32632"/>
                </a:lnTo>
                <a:lnTo>
                  <a:pt x="47799" y="32502"/>
                </a:lnTo>
                <a:lnTo>
                  <a:pt x="48244" y="32373"/>
                </a:lnTo>
                <a:lnTo>
                  <a:pt x="48671" y="32224"/>
                </a:lnTo>
                <a:lnTo>
                  <a:pt x="49097" y="32057"/>
                </a:lnTo>
                <a:lnTo>
                  <a:pt x="49487" y="31909"/>
                </a:lnTo>
                <a:lnTo>
                  <a:pt x="49857" y="31724"/>
                </a:lnTo>
                <a:lnTo>
                  <a:pt x="50210" y="31557"/>
                </a:lnTo>
                <a:lnTo>
                  <a:pt x="50543" y="31371"/>
                </a:lnTo>
                <a:lnTo>
                  <a:pt x="50859" y="31167"/>
                </a:lnTo>
                <a:lnTo>
                  <a:pt x="51174" y="30982"/>
                </a:lnTo>
                <a:lnTo>
                  <a:pt x="51470" y="30778"/>
                </a:lnTo>
                <a:lnTo>
                  <a:pt x="51730" y="30574"/>
                </a:lnTo>
                <a:lnTo>
                  <a:pt x="52008" y="30370"/>
                </a:lnTo>
                <a:lnTo>
                  <a:pt x="52249" y="30148"/>
                </a:lnTo>
                <a:lnTo>
                  <a:pt x="52472" y="29944"/>
                </a:lnTo>
                <a:lnTo>
                  <a:pt x="52898" y="29499"/>
                </a:lnTo>
                <a:lnTo>
                  <a:pt x="53287" y="29072"/>
                </a:lnTo>
                <a:lnTo>
                  <a:pt x="53621" y="28627"/>
                </a:lnTo>
                <a:lnTo>
                  <a:pt x="53899" y="28201"/>
                </a:lnTo>
                <a:lnTo>
                  <a:pt x="54159" y="27793"/>
                </a:lnTo>
                <a:lnTo>
                  <a:pt x="54381" y="27404"/>
                </a:lnTo>
                <a:lnTo>
                  <a:pt x="54567" y="27033"/>
                </a:lnTo>
                <a:lnTo>
                  <a:pt x="54734" y="26681"/>
                </a:lnTo>
                <a:lnTo>
                  <a:pt x="54641" y="25809"/>
                </a:lnTo>
                <a:lnTo>
                  <a:pt x="54585" y="25309"/>
                </a:lnTo>
                <a:lnTo>
                  <a:pt x="54511" y="24789"/>
                </a:lnTo>
                <a:lnTo>
                  <a:pt x="54400" y="24233"/>
                </a:lnTo>
                <a:lnTo>
                  <a:pt x="54270" y="23658"/>
                </a:lnTo>
                <a:lnTo>
                  <a:pt x="54103" y="23084"/>
                </a:lnTo>
                <a:lnTo>
                  <a:pt x="53918" y="22527"/>
                </a:lnTo>
                <a:lnTo>
                  <a:pt x="53695" y="21990"/>
                </a:lnTo>
                <a:lnTo>
                  <a:pt x="53566" y="21730"/>
                </a:lnTo>
                <a:lnTo>
                  <a:pt x="53436" y="21471"/>
                </a:lnTo>
                <a:lnTo>
                  <a:pt x="53287" y="21229"/>
                </a:lnTo>
                <a:lnTo>
                  <a:pt x="53139" y="20988"/>
                </a:lnTo>
                <a:lnTo>
                  <a:pt x="52972" y="20766"/>
                </a:lnTo>
                <a:lnTo>
                  <a:pt x="52787" y="20562"/>
                </a:lnTo>
                <a:lnTo>
                  <a:pt x="52601" y="20358"/>
                </a:lnTo>
                <a:lnTo>
                  <a:pt x="52398" y="20191"/>
                </a:lnTo>
                <a:lnTo>
                  <a:pt x="52194" y="20024"/>
                </a:lnTo>
                <a:lnTo>
                  <a:pt x="51971" y="19876"/>
                </a:lnTo>
                <a:lnTo>
                  <a:pt x="51730" y="19746"/>
                </a:lnTo>
                <a:lnTo>
                  <a:pt x="51489" y="19635"/>
                </a:lnTo>
                <a:lnTo>
                  <a:pt x="51229" y="19561"/>
                </a:lnTo>
                <a:lnTo>
                  <a:pt x="50951" y="19505"/>
                </a:lnTo>
                <a:lnTo>
                  <a:pt x="50581" y="19450"/>
                </a:lnTo>
                <a:lnTo>
                  <a:pt x="50247" y="19412"/>
                </a:lnTo>
                <a:lnTo>
                  <a:pt x="49913" y="19375"/>
                </a:lnTo>
                <a:lnTo>
                  <a:pt x="49579" y="19357"/>
                </a:lnTo>
                <a:lnTo>
                  <a:pt x="49264" y="19375"/>
                </a:lnTo>
                <a:lnTo>
                  <a:pt x="48967" y="19375"/>
                </a:lnTo>
                <a:lnTo>
                  <a:pt x="48671" y="19412"/>
                </a:lnTo>
                <a:lnTo>
                  <a:pt x="48393" y="19450"/>
                </a:lnTo>
                <a:lnTo>
                  <a:pt x="48115" y="19505"/>
                </a:lnTo>
                <a:lnTo>
                  <a:pt x="47855" y="19561"/>
                </a:lnTo>
                <a:lnTo>
                  <a:pt x="47595" y="19635"/>
                </a:lnTo>
                <a:lnTo>
                  <a:pt x="47373" y="19728"/>
                </a:lnTo>
                <a:lnTo>
                  <a:pt x="47132" y="19820"/>
                </a:lnTo>
                <a:lnTo>
                  <a:pt x="46928" y="19932"/>
                </a:lnTo>
                <a:lnTo>
                  <a:pt x="46724" y="20061"/>
                </a:lnTo>
                <a:lnTo>
                  <a:pt x="46520" y="20191"/>
                </a:lnTo>
                <a:lnTo>
                  <a:pt x="46353" y="20321"/>
                </a:lnTo>
                <a:lnTo>
                  <a:pt x="46186" y="20469"/>
                </a:lnTo>
                <a:lnTo>
                  <a:pt x="46019" y="20618"/>
                </a:lnTo>
                <a:lnTo>
                  <a:pt x="45871" y="20785"/>
                </a:lnTo>
                <a:lnTo>
                  <a:pt x="45741" y="20951"/>
                </a:lnTo>
                <a:lnTo>
                  <a:pt x="45612" y="21137"/>
                </a:lnTo>
                <a:lnTo>
                  <a:pt x="45500" y="21322"/>
                </a:lnTo>
                <a:lnTo>
                  <a:pt x="45408" y="21526"/>
                </a:lnTo>
                <a:lnTo>
                  <a:pt x="45333" y="21712"/>
                </a:lnTo>
                <a:lnTo>
                  <a:pt x="45259" y="21916"/>
                </a:lnTo>
                <a:lnTo>
                  <a:pt x="45185" y="22138"/>
                </a:lnTo>
                <a:lnTo>
                  <a:pt x="45148" y="22360"/>
                </a:lnTo>
                <a:lnTo>
                  <a:pt x="45111" y="22583"/>
                </a:lnTo>
                <a:lnTo>
                  <a:pt x="45092" y="22805"/>
                </a:lnTo>
                <a:lnTo>
                  <a:pt x="45074" y="23028"/>
                </a:lnTo>
                <a:lnTo>
                  <a:pt x="45074" y="23269"/>
                </a:lnTo>
                <a:lnTo>
                  <a:pt x="45111" y="23733"/>
                </a:lnTo>
                <a:lnTo>
                  <a:pt x="45167" y="24178"/>
                </a:lnTo>
                <a:lnTo>
                  <a:pt x="45241" y="24585"/>
                </a:lnTo>
                <a:lnTo>
                  <a:pt x="45352" y="24993"/>
                </a:lnTo>
                <a:lnTo>
                  <a:pt x="45482" y="25346"/>
                </a:lnTo>
                <a:lnTo>
                  <a:pt x="45630" y="25698"/>
                </a:lnTo>
                <a:lnTo>
                  <a:pt x="45797" y="25995"/>
                </a:lnTo>
                <a:lnTo>
                  <a:pt x="45982" y="26273"/>
                </a:lnTo>
                <a:lnTo>
                  <a:pt x="46186" y="26514"/>
                </a:lnTo>
                <a:lnTo>
                  <a:pt x="46409" y="26736"/>
                </a:lnTo>
                <a:lnTo>
                  <a:pt x="46650" y="26903"/>
                </a:lnTo>
                <a:lnTo>
                  <a:pt x="46909" y="27051"/>
                </a:lnTo>
                <a:lnTo>
                  <a:pt x="47169" y="27144"/>
                </a:lnTo>
                <a:lnTo>
                  <a:pt x="47447" y="27200"/>
                </a:lnTo>
                <a:lnTo>
                  <a:pt x="47744" y="27200"/>
                </a:lnTo>
                <a:lnTo>
                  <a:pt x="48040" y="27181"/>
                </a:lnTo>
                <a:lnTo>
                  <a:pt x="48319" y="27126"/>
                </a:lnTo>
                <a:lnTo>
                  <a:pt x="48578" y="27051"/>
                </a:lnTo>
                <a:lnTo>
                  <a:pt x="48819" y="26977"/>
                </a:lnTo>
                <a:lnTo>
                  <a:pt x="49042" y="26903"/>
                </a:lnTo>
                <a:lnTo>
                  <a:pt x="49394" y="26736"/>
                </a:lnTo>
                <a:lnTo>
                  <a:pt x="49672" y="26588"/>
                </a:lnTo>
                <a:lnTo>
                  <a:pt x="49913" y="26477"/>
                </a:lnTo>
                <a:lnTo>
                  <a:pt x="50024" y="26440"/>
                </a:lnTo>
                <a:lnTo>
                  <a:pt x="50117" y="26421"/>
                </a:lnTo>
                <a:lnTo>
                  <a:pt x="50210" y="26402"/>
                </a:lnTo>
                <a:lnTo>
                  <a:pt x="50284" y="26421"/>
                </a:lnTo>
                <a:lnTo>
                  <a:pt x="50377" y="26458"/>
                </a:lnTo>
                <a:lnTo>
                  <a:pt x="50469" y="26514"/>
                </a:lnTo>
                <a:lnTo>
                  <a:pt x="50543" y="26588"/>
                </a:lnTo>
                <a:lnTo>
                  <a:pt x="50618" y="26699"/>
                </a:lnTo>
                <a:lnTo>
                  <a:pt x="50673" y="26829"/>
                </a:lnTo>
                <a:lnTo>
                  <a:pt x="50710" y="26959"/>
                </a:lnTo>
                <a:lnTo>
                  <a:pt x="50729" y="27126"/>
                </a:lnTo>
                <a:lnTo>
                  <a:pt x="50729" y="27292"/>
                </a:lnTo>
                <a:lnTo>
                  <a:pt x="50692" y="27459"/>
                </a:lnTo>
                <a:lnTo>
                  <a:pt x="50636" y="27626"/>
                </a:lnTo>
                <a:lnTo>
                  <a:pt x="50543" y="27812"/>
                </a:lnTo>
                <a:lnTo>
                  <a:pt x="50414" y="27978"/>
                </a:lnTo>
                <a:lnTo>
                  <a:pt x="50247" y="28145"/>
                </a:lnTo>
                <a:lnTo>
                  <a:pt x="50043" y="28294"/>
                </a:lnTo>
                <a:lnTo>
                  <a:pt x="49802" y="28442"/>
                </a:lnTo>
                <a:lnTo>
                  <a:pt x="49524" y="28553"/>
                </a:lnTo>
                <a:lnTo>
                  <a:pt x="49190" y="28664"/>
                </a:lnTo>
                <a:lnTo>
                  <a:pt x="48801" y="28757"/>
                </a:lnTo>
                <a:lnTo>
                  <a:pt x="48597" y="28776"/>
                </a:lnTo>
                <a:lnTo>
                  <a:pt x="48374" y="28794"/>
                </a:lnTo>
                <a:lnTo>
                  <a:pt x="48152" y="28794"/>
                </a:lnTo>
                <a:lnTo>
                  <a:pt x="47948" y="28776"/>
                </a:lnTo>
                <a:lnTo>
                  <a:pt x="47725" y="28739"/>
                </a:lnTo>
                <a:lnTo>
                  <a:pt x="47484" y="28702"/>
                </a:lnTo>
                <a:lnTo>
                  <a:pt x="47262" y="28646"/>
                </a:lnTo>
                <a:lnTo>
                  <a:pt x="47039" y="28572"/>
                </a:lnTo>
                <a:lnTo>
                  <a:pt x="46817" y="28479"/>
                </a:lnTo>
                <a:lnTo>
                  <a:pt x="46594" y="28368"/>
                </a:lnTo>
                <a:lnTo>
                  <a:pt x="46372" y="28257"/>
                </a:lnTo>
                <a:lnTo>
                  <a:pt x="46168" y="28127"/>
                </a:lnTo>
                <a:lnTo>
                  <a:pt x="45945" y="27997"/>
                </a:lnTo>
                <a:lnTo>
                  <a:pt x="45741" y="27849"/>
                </a:lnTo>
                <a:lnTo>
                  <a:pt x="45537" y="27682"/>
                </a:lnTo>
                <a:lnTo>
                  <a:pt x="45352" y="27496"/>
                </a:lnTo>
                <a:lnTo>
                  <a:pt x="45167" y="27311"/>
                </a:lnTo>
                <a:lnTo>
                  <a:pt x="44981" y="27107"/>
                </a:lnTo>
                <a:lnTo>
                  <a:pt x="44814" y="26903"/>
                </a:lnTo>
                <a:lnTo>
                  <a:pt x="44647" y="26681"/>
                </a:lnTo>
                <a:lnTo>
                  <a:pt x="44499" y="26440"/>
                </a:lnTo>
                <a:lnTo>
                  <a:pt x="44369" y="26198"/>
                </a:lnTo>
                <a:lnTo>
                  <a:pt x="44239" y="25939"/>
                </a:lnTo>
                <a:lnTo>
                  <a:pt x="44128" y="25661"/>
                </a:lnTo>
                <a:lnTo>
                  <a:pt x="44017" y="25383"/>
                </a:lnTo>
                <a:lnTo>
                  <a:pt x="43943" y="25105"/>
                </a:lnTo>
                <a:lnTo>
                  <a:pt x="43869" y="24808"/>
                </a:lnTo>
                <a:lnTo>
                  <a:pt x="43813" y="24493"/>
                </a:lnTo>
                <a:lnTo>
                  <a:pt x="43776" y="24178"/>
                </a:lnTo>
                <a:lnTo>
                  <a:pt x="43776" y="23844"/>
                </a:lnTo>
                <a:lnTo>
                  <a:pt x="43776" y="23510"/>
                </a:lnTo>
                <a:lnTo>
                  <a:pt x="43795" y="23176"/>
                </a:lnTo>
                <a:lnTo>
                  <a:pt x="43832" y="22824"/>
                </a:lnTo>
                <a:lnTo>
                  <a:pt x="43887" y="22490"/>
                </a:lnTo>
                <a:lnTo>
                  <a:pt x="43961" y="22175"/>
                </a:lnTo>
                <a:lnTo>
                  <a:pt x="44036" y="21860"/>
                </a:lnTo>
                <a:lnTo>
                  <a:pt x="44128" y="21563"/>
                </a:lnTo>
                <a:lnTo>
                  <a:pt x="44239" y="21285"/>
                </a:lnTo>
                <a:lnTo>
                  <a:pt x="44369" y="21007"/>
                </a:lnTo>
                <a:lnTo>
                  <a:pt x="44499" y="20747"/>
                </a:lnTo>
                <a:lnTo>
                  <a:pt x="44647" y="20488"/>
                </a:lnTo>
                <a:lnTo>
                  <a:pt x="44814" y="20265"/>
                </a:lnTo>
                <a:lnTo>
                  <a:pt x="45000" y="20024"/>
                </a:lnTo>
                <a:lnTo>
                  <a:pt x="45167" y="19820"/>
                </a:lnTo>
                <a:lnTo>
                  <a:pt x="45370" y="19598"/>
                </a:lnTo>
                <a:lnTo>
                  <a:pt x="45574" y="19412"/>
                </a:lnTo>
                <a:lnTo>
                  <a:pt x="45797" y="19227"/>
                </a:lnTo>
                <a:lnTo>
                  <a:pt x="46019" y="19060"/>
                </a:lnTo>
                <a:lnTo>
                  <a:pt x="46242" y="18893"/>
                </a:lnTo>
                <a:lnTo>
                  <a:pt x="46483" y="18745"/>
                </a:lnTo>
                <a:lnTo>
                  <a:pt x="46743" y="18615"/>
                </a:lnTo>
                <a:lnTo>
                  <a:pt x="47002" y="18485"/>
                </a:lnTo>
                <a:lnTo>
                  <a:pt x="47262" y="18374"/>
                </a:lnTo>
                <a:lnTo>
                  <a:pt x="47540" y="18263"/>
                </a:lnTo>
                <a:lnTo>
                  <a:pt x="47818" y="18189"/>
                </a:lnTo>
                <a:lnTo>
                  <a:pt x="48096" y="18096"/>
                </a:lnTo>
                <a:lnTo>
                  <a:pt x="48393" y="18040"/>
                </a:lnTo>
                <a:lnTo>
                  <a:pt x="48689" y="17985"/>
                </a:lnTo>
                <a:lnTo>
                  <a:pt x="48986" y="17929"/>
                </a:lnTo>
                <a:lnTo>
                  <a:pt x="49301" y="17892"/>
                </a:lnTo>
                <a:lnTo>
                  <a:pt x="49616" y="17874"/>
                </a:lnTo>
                <a:lnTo>
                  <a:pt x="50562" y="17874"/>
                </a:lnTo>
                <a:lnTo>
                  <a:pt x="50877" y="17911"/>
                </a:lnTo>
                <a:lnTo>
                  <a:pt x="51174" y="17948"/>
                </a:lnTo>
                <a:lnTo>
                  <a:pt x="51470" y="18022"/>
                </a:lnTo>
                <a:lnTo>
                  <a:pt x="51749" y="18096"/>
                </a:lnTo>
                <a:lnTo>
                  <a:pt x="52008" y="18207"/>
                </a:lnTo>
                <a:lnTo>
                  <a:pt x="52268" y="18319"/>
                </a:lnTo>
                <a:lnTo>
                  <a:pt x="52509" y="18448"/>
                </a:lnTo>
                <a:lnTo>
                  <a:pt x="52731" y="18597"/>
                </a:lnTo>
                <a:lnTo>
                  <a:pt x="52954" y="18745"/>
                </a:lnTo>
                <a:lnTo>
                  <a:pt x="53158" y="18912"/>
                </a:lnTo>
                <a:lnTo>
                  <a:pt x="53343" y="19097"/>
                </a:lnTo>
                <a:lnTo>
                  <a:pt x="53529" y="19283"/>
                </a:lnTo>
                <a:lnTo>
                  <a:pt x="53714" y="19487"/>
                </a:lnTo>
                <a:lnTo>
                  <a:pt x="53881" y="19691"/>
                </a:lnTo>
                <a:lnTo>
                  <a:pt x="54177" y="20136"/>
                </a:lnTo>
                <a:lnTo>
                  <a:pt x="54456" y="20581"/>
                </a:lnTo>
                <a:lnTo>
                  <a:pt x="54697" y="21063"/>
                </a:lnTo>
                <a:lnTo>
                  <a:pt x="54901" y="21526"/>
                </a:lnTo>
                <a:lnTo>
                  <a:pt x="55086" y="22008"/>
                </a:lnTo>
                <a:lnTo>
                  <a:pt x="55253" y="22472"/>
                </a:lnTo>
                <a:lnTo>
                  <a:pt x="55383" y="22917"/>
                </a:lnTo>
                <a:lnTo>
                  <a:pt x="55624" y="23751"/>
                </a:lnTo>
                <a:lnTo>
                  <a:pt x="55753" y="24307"/>
                </a:lnTo>
                <a:lnTo>
                  <a:pt x="55846" y="24826"/>
                </a:lnTo>
                <a:lnTo>
                  <a:pt x="55920" y="25309"/>
                </a:lnTo>
                <a:lnTo>
                  <a:pt x="55957" y="25753"/>
                </a:lnTo>
                <a:lnTo>
                  <a:pt x="56273" y="25957"/>
                </a:lnTo>
                <a:lnTo>
                  <a:pt x="56643" y="26161"/>
                </a:lnTo>
                <a:lnTo>
                  <a:pt x="57070" y="26384"/>
                </a:lnTo>
                <a:lnTo>
                  <a:pt x="57533" y="26606"/>
                </a:lnTo>
                <a:lnTo>
                  <a:pt x="58071" y="26810"/>
                </a:lnTo>
                <a:lnTo>
                  <a:pt x="58646" y="27014"/>
                </a:lnTo>
                <a:lnTo>
                  <a:pt x="59258" y="27181"/>
                </a:lnTo>
                <a:lnTo>
                  <a:pt x="59573" y="27255"/>
                </a:lnTo>
                <a:lnTo>
                  <a:pt x="59907" y="27311"/>
                </a:lnTo>
                <a:lnTo>
                  <a:pt x="60240" y="27348"/>
                </a:lnTo>
                <a:lnTo>
                  <a:pt x="60593" y="27385"/>
                </a:lnTo>
                <a:lnTo>
                  <a:pt x="60945" y="27404"/>
                </a:lnTo>
                <a:lnTo>
                  <a:pt x="61297" y="27422"/>
                </a:lnTo>
                <a:lnTo>
                  <a:pt x="61668" y="27404"/>
                </a:lnTo>
                <a:lnTo>
                  <a:pt x="62039" y="27367"/>
                </a:lnTo>
                <a:lnTo>
                  <a:pt x="62428" y="27329"/>
                </a:lnTo>
                <a:lnTo>
                  <a:pt x="62799" y="27255"/>
                </a:lnTo>
                <a:lnTo>
                  <a:pt x="63188" y="27163"/>
                </a:lnTo>
                <a:lnTo>
                  <a:pt x="63578" y="27051"/>
                </a:lnTo>
                <a:lnTo>
                  <a:pt x="63967" y="26922"/>
                </a:lnTo>
                <a:lnTo>
                  <a:pt x="64356" y="26755"/>
                </a:lnTo>
                <a:lnTo>
                  <a:pt x="64764" y="26569"/>
                </a:lnTo>
                <a:lnTo>
                  <a:pt x="65154" y="26347"/>
                </a:lnTo>
                <a:lnTo>
                  <a:pt x="65543" y="26106"/>
                </a:lnTo>
                <a:lnTo>
                  <a:pt x="65951" y="25828"/>
                </a:lnTo>
                <a:lnTo>
                  <a:pt x="66396" y="25494"/>
                </a:lnTo>
                <a:lnTo>
                  <a:pt x="66804" y="25142"/>
                </a:lnTo>
                <a:lnTo>
                  <a:pt x="67193" y="24771"/>
                </a:lnTo>
                <a:lnTo>
                  <a:pt x="67545" y="24400"/>
                </a:lnTo>
                <a:lnTo>
                  <a:pt x="67861" y="24011"/>
                </a:lnTo>
                <a:lnTo>
                  <a:pt x="68157" y="23621"/>
                </a:lnTo>
                <a:lnTo>
                  <a:pt x="68435" y="23213"/>
                </a:lnTo>
                <a:lnTo>
                  <a:pt x="68676" y="22805"/>
                </a:lnTo>
                <a:lnTo>
                  <a:pt x="68899" y="22398"/>
                </a:lnTo>
                <a:lnTo>
                  <a:pt x="69084" y="21990"/>
                </a:lnTo>
                <a:lnTo>
                  <a:pt x="69270" y="21582"/>
                </a:lnTo>
                <a:lnTo>
                  <a:pt x="69418" y="21192"/>
                </a:lnTo>
                <a:lnTo>
                  <a:pt x="69566" y="20785"/>
                </a:lnTo>
                <a:lnTo>
                  <a:pt x="69678" y="20395"/>
                </a:lnTo>
                <a:lnTo>
                  <a:pt x="69770" y="19987"/>
                </a:lnTo>
                <a:lnTo>
                  <a:pt x="69863" y="19616"/>
                </a:lnTo>
                <a:lnTo>
                  <a:pt x="69937" y="19246"/>
                </a:lnTo>
                <a:lnTo>
                  <a:pt x="69993" y="18875"/>
                </a:lnTo>
                <a:lnTo>
                  <a:pt x="70067" y="18189"/>
                </a:lnTo>
                <a:lnTo>
                  <a:pt x="70086" y="17577"/>
                </a:lnTo>
                <a:lnTo>
                  <a:pt x="70086" y="17021"/>
                </a:lnTo>
                <a:lnTo>
                  <a:pt x="70049" y="16576"/>
                </a:lnTo>
                <a:lnTo>
                  <a:pt x="69993" y="16205"/>
                </a:lnTo>
                <a:lnTo>
                  <a:pt x="69937" y="15964"/>
                </a:lnTo>
                <a:lnTo>
                  <a:pt x="69919" y="15890"/>
                </a:lnTo>
                <a:lnTo>
                  <a:pt x="69882" y="15853"/>
                </a:lnTo>
                <a:lnTo>
                  <a:pt x="69845" y="15834"/>
                </a:lnTo>
                <a:lnTo>
                  <a:pt x="69770" y="15871"/>
                </a:lnTo>
                <a:lnTo>
                  <a:pt x="69548" y="16001"/>
                </a:lnTo>
                <a:lnTo>
                  <a:pt x="69233" y="16261"/>
                </a:lnTo>
                <a:lnTo>
                  <a:pt x="68825" y="16594"/>
                </a:lnTo>
                <a:lnTo>
                  <a:pt x="68343" y="16984"/>
                </a:lnTo>
                <a:lnTo>
                  <a:pt x="67768" y="17410"/>
                </a:lnTo>
                <a:lnTo>
                  <a:pt x="67156" y="17836"/>
                </a:lnTo>
                <a:lnTo>
                  <a:pt x="66822" y="18059"/>
                </a:lnTo>
                <a:lnTo>
                  <a:pt x="66489" y="18263"/>
                </a:lnTo>
                <a:lnTo>
                  <a:pt x="66136" y="18467"/>
                </a:lnTo>
                <a:lnTo>
                  <a:pt x="65784" y="18671"/>
                </a:lnTo>
                <a:lnTo>
                  <a:pt x="65413" y="18838"/>
                </a:lnTo>
                <a:lnTo>
                  <a:pt x="65042" y="19005"/>
                </a:lnTo>
                <a:lnTo>
                  <a:pt x="64672" y="19134"/>
                </a:lnTo>
                <a:lnTo>
                  <a:pt x="64301" y="19264"/>
                </a:lnTo>
                <a:lnTo>
                  <a:pt x="63911" y="19338"/>
                </a:lnTo>
                <a:lnTo>
                  <a:pt x="63522" y="19412"/>
                </a:lnTo>
                <a:lnTo>
                  <a:pt x="63151" y="19450"/>
                </a:lnTo>
                <a:lnTo>
                  <a:pt x="62762" y="19431"/>
                </a:lnTo>
                <a:lnTo>
                  <a:pt x="62391" y="19394"/>
                </a:lnTo>
                <a:lnTo>
                  <a:pt x="62020" y="19320"/>
                </a:lnTo>
                <a:lnTo>
                  <a:pt x="61835" y="19264"/>
                </a:lnTo>
                <a:lnTo>
                  <a:pt x="61649" y="19190"/>
                </a:lnTo>
                <a:lnTo>
                  <a:pt x="61464" y="19116"/>
                </a:lnTo>
                <a:lnTo>
                  <a:pt x="61279" y="19023"/>
                </a:lnTo>
                <a:lnTo>
                  <a:pt x="61093" y="18912"/>
                </a:lnTo>
                <a:lnTo>
                  <a:pt x="60926" y="18801"/>
                </a:lnTo>
                <a:lnTo>
                  <a:pt x="60741" y="18671"/>
                </a:lnTo>
                <a:lnTo>
                  <a:pt x="60574" y="18541"/>
                </a:lnTo>
                <a:lnTo>
                  <a:pt x="60240" y="18226"/>
                </a:lnTo>
                <a:lnTo>
                  <a:pt x="59944" y="17892"/>
                </a:lnTo>
                <a:lnTo>
                  <a:pt x="59666" y="17540"/>
                </a:lnTo>
                <a:lnTo>
                  <a:pt x="59387" y="17150"/>
                </a:lnTo>
                <a:lnTo>
                  <a:pt x="59146" y="16761"/>
                </a:lnTo>
                <a:lnTo>
                  <a:pt x="58905" y="16353"/>
                </a:lnTo>
                <a:lnTo>
                  <a:pt x="58683" y="15927"/>
                </a:lnTo>
                <a:lnTo>
                  <a:pt x="58479" y="15500"/>
                </a:lnTo>
                <a:lnTo>
                  <a:pt x="58090" y="14592"/>
                </a:lnTo>
                <a:lnTo>
                  <a:pt x="57700" y="13665"/>
                </a:lnTo>
                <a:lnTo>
                  <a:pt x="57311" y="12719"/>
                </a:lnTo>
                <a:lnTo>
                  <a:pt x="56903" y="11792"/>
                </a:lnTo>
                <a:lnTo>
                  <a:pt x="56680" y="11329"/>
                </a:lnTo>
                <a:lnTo>
                  <a:pt x="56458" y="10884"/>
                </a:lnTo>
                <a:lnTo>
                  <a:pt x="56217" y="10439"/>
                </a:lnTo>
                <a:lnTo>
                  <a:pt x="55957" y="9994"/>
                </a:lnTo>
                <a:lnTo>
                  <a:pt x="55679" y="9586"/>
                </a:lnTo>
                <a:lnTo>
                  <a:pt x="55383" y="9178"/>
                </a:lnTo>
                <a:lnTo>
                  <a:pt x="55067" y="8789"/>
                </a:lnTo>
                <a:lnTo>
                  <a:pt x="54715" y="8418"/>
                </a:lnTo>
                <a:lnTo>
                  <a:pt x="54344" y="8065"/>
                </a:lnTo>
                <a:lnTo>
                  <a:pt x="53936" y="7732"/>
                </a:lnTo>
                <a:lnTo>
                  <a:pt x="53510" y="7435"/>
                </a:lnTo>
                <a:lnTo>
                  <a:pt x="53046" y="7157"/>
                </a:lnTo>
                <a:lnTo>
                  <a:pt x="52527" y="6897"/>
                </a:lnTo>
                <a:lnTo>
                  <a:pt x="51990" y="6675"/>
                </a:lnTo>
                <a:lnTo>
                  <a:pt x="51712" y="6582"/>
                </a:lnTo>
                <a:lnTo>
                  <a:pt x="51415" y="6489"/>
                </a:lnTo>
                <a:lnTo>
                  <a:pt x="51100" y="6415"/>
                </a:lnTo>
                <a:lnTo>
                  <a:pt x="50784" y="6341"/>
                </a:lnTo>
                <a:lnTo>
                  <a:pt x="50265" y="6248"/>
                </a:lnTo>
                <a:lnTo>
                  <a:pt x="49746" y="6156"/>
                </a:lnTo>
                <a:lnTo>
                  <a:pt x="49246" y="6100"/>
                </a:lnTo>
                <a:lnTo>
                  <a:pt x="48745" y="6063"/>
                </a:lnTo>
                <a:lnTo>
                  <a:pt x="48263" y="6044"/>
                </a:lnTo>
                <a:lnTo>
                  <a:pt x="47799" y="6044"/>
                </a:lnTo>
                <a:lnTo>
                  <a:pt x="47354" y="6063"/>
                </a:lnTo>
                <a:lnTo>
                  <a:pt x="46909" y="6082"/>
                </a:lnTo>
                <a:lnTo>
                  <a:pt x="46483" y="6119"/>
                </a:lnTo>
                <a:lnTo>
                  <a:pt x="46057" y="6174"/>
                </a:lnTo>
                <a:lnTo>
                  <a:pt x="45649" y="6248"/>
                </a:lnTo>
                <a:lnTo>
                  <a:pt x="45259" y="6341"/>
                </a:lnTo>
                <a:lnTo>
                  <a:pt x="44888" y="6434"/>
                </a:lnTo>
                <a:lnTo>
                  <a:pt x="44518" y="6527"/>
                </a:lnTo>
                <a:lnTo>
                  <a:pt x="44147" y="6638"/>
                </a:lnTo>
                <a:lnTo>
                  <a:pt x="43813" y="6768"/>
                </a:lnTo>
                <a:lnTo>
                  <a:pt x="43164" y="7027"/>
                </a:lnTo>
                <a:lnTo>
                  <a:pt x="42552" y="7305"/>
                </a:lnTo>
                <a:lnTo>
                  <a:pt x="41996" y="7602"/>
                </a:lnTo>
                <a:lnTo>
                  <a:pt x="41477" y="7917"/>
                </a:lnTo>
                <a:lnTo>
                  <a:pt x="41013" y="8214"/>
                </a:lnTo>
                <a:lnTo>
                  <a:pt x="40605" y="8529"/>
                </a:lnTo>
                <a:lnTo>
                  <a:pt x="40235" y="8807"/>
                </a:lnTo>
                <a:lnTo>
                  <a:pt x="39919" y="9067"/>
                </a:lnTo>
                <a:lnTo>
                  <a:pt x="39790" y="9530"/>
                </a:lnTo>
                <a:lnTo>
                  <a:pt x="39623" y="10031"/>
                </a:lnTo>
                <a:lnTo>
                  <a:pt x="39419" y="10587"/>
                </a:lnTo>
                <a:lnTo>
                  <a:pt x="39178" y="11162"/>
                </a:lnTo>
                <a:lnTo>
                  <a:pt x="39029" y="11440"/>
                </a:lnTo>
                <a:lnTo>
                  <a:pt x="38863" y="11755"/>
                </a:lnTo>
                <a:lnTo>
                  <a:pt x="38677" y="12052"/>
                </a:lnTo>
                <a:lnTo>
                  <a:pt x="38492" y="12348"/>
                </a:lnTo>
                <a:lnTo>
                  <a:pt x="38288" y="12645"/>
                </a:lnTo>
                <a:lnTo>
                  <a:pt x="38047" y="12942"/>
                </a:lnTo>
                <a:lnTo>
                  <a:pt x="37806" y="13238"/>
                </a:lnTo>
                <a:lnTo>
                  <a:pt x="37546" y="13535"/>
                </a:lnTo>
                <a:lnTo>
                  <a:pt x="37305" y="13757"/>
                </a:lnTo>
                <a:lnTo>
                  <a:pt x="37064" y="13980"/>
                </a:lnTo>
                <a:lnTo>
                  <a:pt x="36805" y="14184"/>
                </a:lnTo>
                <a:lnTo>
                  <a:pt x="36526" y="14351"/>
                </a:lnTo>
                <a:lnTo>
                  <a:pt x="36230" y="14518"/>
                </a:lnTo>
                <a:lnTo>
                  <a:pt x="35933" y="14666"/>
                </a:lnTo>
                <a:lnTo>
                  <a:pt x="35618" y="14796"/>
                </a:lnTo>
                <a:lnTo>
                  <a:pt x="35284" y="14907"/>
                </a:lnTo>
                <a:lnTo>
                  <a:pt x="34950" y="15000"/>
                </a:lnTo>
                <a:lnTo>
                  <a:pt x="34617" y="15092"/>
                </a:lnTo>
                <a:lnTo>
                  <a:pt x="34283" y="15148"/>
                </a:lnTo>
                <a:lnTo>
                  <a:pt x="33931" y="15204"/>
                </a:lnTo>
                <a:lnTo>
                  <a:pt x="33578" y="15222"/>
                </a:lnTo>
                <a:lnTo>
                  <a:pt x="33226" y="15241"/>
                </a:lnTo>
                <a:lnTo>
                  <a:pt x="32874" y="15241"/>
                </a:lnTo>
                <a:lnTo>
                  <a:pt x="32522" y="15204"/>
                </a:lnTo>
                <a:lnTo>
                  <a:pt x="32169" y="15167"/>
                </a:lnTo>
                <a:lnTo>
                  <a:pt x="31836" y="15111"/>
                </a:lnTo>
                <a:lnTo>
                  <a:pt x="31483" y="15037"/>
                </a:lnTo>
                <a:lnTo>
                  <a:pt x="31150" y="14963"/>
                </a:lnTo>
                <a:lnTo>
                  <a:pt x="30816" y="14851"/>
                </a:lnTo>
                <a:lnTo>
                  <a:pt x="30501" y="14722"/>
                </a:lnTo>
                <a:lnTo>
                  <a:pt x="30185" y="14573"/>
                </a:lnTo>
                <a:lnTo>
                  <a:pt x="29889" y="14425"/>
                </a:lnTo>
                <a:lnTo>
                  <a:pt x="29592" y="14240"/>
                </a:lnTo>
                <a:lnTo>
                  <a:pt x="29314" y="14036"/>
                </a:lnTo>
                <a:lnTo>
                  <a:pt x="29054" y="13832"/>
                </a:lnTo>
                <a:lnTo>
                  <a:pt x="28813" y="13591"/>
                </a:lnTo>
                <a:lnTo>
                  <a:pt x="28572" y="13350"/>
                </a:lnTo>
                <a:lnTo>
                  <a:pt x="28368" y="13071"/>
                </a:lnTo>
                <a:lnTo>
                  <a:pt x="28183" y="12793"/>
                </a:lnTo>
                <a:lnTo>
                  <a:pt x="27998" y="12497"/>
                </a:lnTo>
                <a:lnTo>
                  <a:pt x="27849" y="12182"/>
                </a:lnTo>
                <a:lnTo>
                  <a:pt x="27719" y="11866"/>
                </a:lnTo>
                <a:lnTo>
                  <a:pt x="27608" y="11570"/>
                </a:lnTo>
                <a:lnTo>
                  <a:pt x="27516" y="11273"/>
                </a:lnTo>
                <a:lnTo>
                  <a:pt x="27441" y="10976"/>
                </a:lnTo>
                <a:lnTo>
                  <a:pt x="27386" y="10680"/>
                </a:lnTo>
                <a:lnTo>
                  <a:pt x="27330" y="10402"/>
                </a:lnTo>
                <a:lnTo>
                  <a:pt x="27312" y="10123"/>
                </a:lnTo>
                <a:lnTo>
                  <a:pt x="27293" y="9864"/>
                </a:lnTo>
                <a:lnTo>
                  <a:pt x="27293" y="9586"/>
                </a:lnTo>
                <a:lnTo>
                  <a:pt x="27293" y="9326"/>
                </a:lnTo>
                <a:lnTo>
                  <a:pt x="27312" y="9067"/>
                </a:lnTo>
                <a:lnTo>
                  <a:pt x="27349" y="8826"/>
                </a:lnTo>
                <a:lnTo>
                  <a:pt x="27386" y="8585"/>
                </a:lnTo>
                <a:lnTo>
                  <a:pt x="27516" y="8121"/>
                </a:lnTo>
                <a:lnTo>
                  <a:pt x="27664" y="7695"/>
                </a:lnTo>
                <a:lnTo>
                  <a:pt x="27831" y="7287"/>
                </a:lnTo>
                <a:lnTo>
                  <a:pt x="28016" y="6916"/>
                </a:lnTo>
                <a:lnTo>
                  <a:pt x="28220" y="6582"/>
                </a:lnTo>
                <a:lnTo>
                  <a:pt x="28443" y="6285"/>
                </a:lnTo>
                <a:lnTo>
                  <a:pt x="28647" y="6026"/>
                </a:lnTo>
                <a:lnTo>
                  <a:pt x="28850" y="5803"/>
                </a:lnTo>
                <a:lnTo>
                  <a:pt x="29054" y="5618"/>
                </a:lnTo>
                <a:lnTo>
                  <a:pt x="29240" y="5488"/>
                </a:lnTo>
                <a:lnTo>
                  <a:pt x="29388" y="5377"/>
                </a:lnTo>
                <a:lnTo>
                  <a:pt x="29518" y="5321"/>
                </a:lnTo>
                <a:lnTo>
                  <a:pt x="29648" y="5303"/>
                </a:lnTo>
                <a:lnTo>
                  <a:pt x="29740" y="5303"/>
                </a:lnTo>
                <a:lnTo>
                  <a:pt x="29833" y="5340"/>
                </a:lnTo>
                <a:lnTo>
                  <a:pt x="29889" y="5396"/>
                </a:lnTo>
                <a:lnTo>
                  <a:pt x="29944" y="5470"/>
                </a:lnTo>
                <a:lnTo>
                  <a:pt x="29981" y="5562"/>
                </a:lnTo>
                <a:lnTo>
                  <a:pt x="30000" y="5674"/>
                </a:lnTo>
                <a:lnTo>
                  <a:pt x="30000" y="5785"/>
                </a:lnTo>
                <a:lnTo>
                  <a:pt x="30000" y="5896"/>
                </a:lnTo>
                <a:lnTo>
                  <a:pt x="29981" y="6026"/>
                </a:lnTo>
                <a:lnTo>
                  <a:pt x="29944" y="6137"/>
                </a:lnTo>
                <a:lnTo>
                  <a:pt x="29907" y="6248"/>
                </a:lnTo>
                <a:lnTo>
                  <a:pt x="29870" y="6341"/>
                </a:lnTo>
                <a:lnTo>
                  <a:pt x="29481" y="6990"/>
                </a:lnTo>
                <a:lnTo>
                  <a:pt x="29277" y="7361"/>
                </a:lnTo>
                <a:lnTo>
                  <a:pt x="29092" y="7750"/>
                </a:lnTo>
                <a:lnTo>
                  <a:pt x="28906" y="8158"/>
                </a:lnTo>
                <a:lnTo>
                  <a:pt x="28758" y="8585"/>
                </a:lnTo>
                <a:lnTo>
                  <a:pt x="28628" y="9030"/>
                </a:lnTo>
                <a:lnTo>
                  <a:pt x="28535" y="9493"/>
                </a:lnTo>
                <a:lnTo>
                  <a:pt x="28498" y="9716"/>
                </a:lnTo>
                <a:lnTo>
                  <a:pt x="28480" y="9938"/>
                </a:lnTo>
                <a:lnTo>
                  <a:pt x="28480" y="10179"/>
                </a:lnTo>
                <a:lnTo>
                  <a:pt x="28480" y="10420"/>
                </a:lnTo>
                <a:lnTo>
                  <a:pt x="28517" y="10643"/>
                </a:lnTo>
                <a:lnTo>
                  <a:pt x="28554" y="10884"/>
                </a:lnTo>
                <a:lnTo>
                  <a:pt x="28609" y="11125"/>
                </a:lnTo>
                <a:lnTo>
                  <a:pt x="28684" y="11347"/>
                </a:lnTo>
                <a:lnTo>
                  <a:pt x="28776" y="11588"/>
                </a:lnTo>
                <a:lnTo>
                  <a:pt x="28888" y="11811"/>
                </a:lnTo>
                <a:lnTo>
                  <a:pt x="29036" y="12052"/>
                </a:lnTo>
                <a:lnTo>
                  <a:pt x="29184" y="12274"/>
                </a:lnTo>
                <a:lnTo>
                  <a:pt x="29370" y="12497"/>
                </a:lnTo>
                <a:lnTo>
                  <a:pt x="29574" y="12719"/>
                </a:lnTo>
                <a:lnTo>
                  <a:pt x="29796" y="12942"/>
                </a:lnTo>
                <a:lnTo>
                  <a:pt x="30056" y="13164"/>
                </a:lnTo>
                <a:lnTo>
                  <a:pt x="30334" y="13350"/>
                </a:lnTo>
                <a:lnTo>
                  <a:pt x="30612" y="13535"/>
                </a:lnTo>
                <a:lnTo>
                  <a:pt x="30890" y="13702"/>
                </a:lnTo>
                <a:lnTo>
                  <a:pt x="31187" y="13832"/>
                </a:lnTo>
                <a:lnTo>
                  <a:pt x="31483" y="13943"/>
                </a:lnTo>
                <a:lnTo>
                  <a:pt x="31799" y="14036"/>
                </a:lnTo>
                <a:lnTo>
                  <a:pt x="32114" y="14091"/>
                </a:lnTo>
                <a:lnTo>
                  <a:pt x="32410" y="14147"/>
                </a:lnTo>
                <a:lnTo>
                  <a:pt x="32726" y="14165"/>
                </a:lnTo>
                <a:lnTo>
                  <a:pt x="33059" y="14184"/>
                </a:lnTo>
                <a:lnTo>
                  <a:pt x="33374" y="14165"/>
                </a:lnTo>
                <a:lnTo>
                  <a:pt x="33690" y="14128"/>
                </a:lnTo>
                <a:lnTo>
                  <a:pt x="34005" y="14073"/>
                </a:lnTo>
                <a:lnTo>
                  <a:pt x="34320" y="13999"/>
                </a:lnTo>
                <a:lnTo>
                  <a:pt x="34635" y="13906"/>
                </a:lnTo>
                <a:lnTo>
                  <a:pt x="34950" y="13776"/>
                </a:lnTo>
                <a:lnTo>
                  <a:pt x="35266" y="13646"/>
                </a:lnTo>
                <a:lnTo>
                  <a:pt x="35562" y="13498"/>
                </a:lnTo>
                <a:lnTo>
                  <a:pt x="35878" y="13331"/>
                </a:lnTo>
                <a:lnTo>
                  <a:pt x="36174" y="13146"/>
                </a:lnTo>
                <a:lnTo>
                  <a:pt x="36452" y="12942"/>
                </a:lnTo>
                <a:lnTo>
                  <a:pt x="36730" y="12719"/>
                </a:lnTo>
                <a:lnTo>
                  <a:pt x="37009" y="12478"/>
                </a:lnTo>
                <a:lnTo>
                  <a:pt x="37268" y="12219"/>
                </a:lnTo>
                <a:lnTo>
                  <a:pt x="37528" y="11940"/>
                </a:lnTo>
                <a:lnTo>
                  <a:pt x="37769" y="11662"/>
                </a:lnTo>
                <a:lnTo>
                  <a:pt x="38010" y="11347"/>
                </a:lnTo>
                <a:lnTo>
                  <a:pt x="38214" y="11032"/>
                </a:lnTo>
                <a:lnTo>
                  <a:pt x="38436" y="10698"/>
                </a:lnTo>
                <a:lnTo>
                  <a:pt x="38622" y="10346"/>
                </a:lnTo>
                <a:lnTo>
                  <a:pt x="38807" y="9975"/>
                </a:lnTo>
                <a:lnTo>
                  <a:pt x="38974" y="9586"/>
                </a:lnTo>
                <a:lnTo>
                  <a:pt x="38937" y="9475"/>
                </a:lnTo>
                <a:lnTo>
                  <a:pt x="38900" y="9326"/>
                </a:lnTo>
                <a:lnTo>
                  <a:pt x="38863" y="8918"/>
                </a:lnTo>
                <a:lnTo>
                  <a:pt x="38807" y="8418"/>
                </a:lnTo>
                <a:lnTo>
                  <a:pt x="38733" y="7824"/>
                </a:lnTo>
                <a:lnTo>
                  <a:pt x="38622" y="7175"/>
                </a:lnTo>
                <a:lnTo>
                  <a:pt x="38547" y="6823"/>
                </a:lnTo>
                <a:lnTo>
                  <a:pt x="38455" y="6452"/>
                </a:lnTo>
                <a:lnTo>
                  <a:pt x="38362" y="6082"/>
                </a:lnTo>
                <a:lnTo>
                  <a:pt x="38251" y="5711"/>
                </a:lnTo>
                <a:lnTo>
                  <a:pt x="38102" y="5321"/>
                </a:lnTo>
                <a:lnTo>
                  <a:pt x="37954" y="4932"/>
                </a:lnTo>
                <a:lnTo>
                  <a:pt x="37769" y="4543"/>
                </a:lnTo>
                <a:lnTo>
                  <a:pt x="37565" y="4172"/>
                </a:lnTo>
                <a:lnTo>
                  <a:pt x="37342" y="3782"/>
                </a:lnTo>
                <a:lnTo>
                  <a:pt x="37083" y="3412"/>
                </a:lnTo>
                <a:lnTo>
                  <a:pt x="36805" y="3041"/>
                </a:lnTo>
                <a:lnTo>
                  <a:pt x="36489" y="2689"/>
                </a:lnTo>
                <a:lnTo>
                  <a:pt x="36137" y="2336"/>
                </a:lnTo>
                <a:lnTo>
                  <a:pt x="35748" y="2021"/>
                </a:lnTo>
                <a:lnTo>
                  <a:pt x="35321" y="1706"/>
                </a:lnTo>
                <a:lnTo>
                  <a:pt x="34858" y="1409"/>
                </a:lnTo>
                <a:lnTo>
                  <a:pt x="34357" y="1150"/>
                </a:lnTo>
                <a:lnTo>
                  <a:pt x="33819" y="909"/>
                </a:lnTo>
                <a:lnTo>
                  <a:pt x="33245" y="686"/>
                </a:lnTo>
                <a:lnTo>
                  <a:pt x="32614" y="482"/>
                </a:lnTo>
                <a:lnTo>
                  <a:pt x="31928" y="334"/>
                </a:lnTo>
                <a:lnTo>
                  <a:pt x="31205" y="204"/>
                </a:lnTo>
                <a:lnTo>
                  <a:pt x="30371" y="93"/>
                </a:lnTo>
                <a:lnTo>
                  <a:pt x="29574" y="37"/>
                </a:lnTo>
                <a:lnTo>
                  <a:pt x="2879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149;p3"/>
          <p:cNvGrpSpPr/>
          <p:nvPr/>
        </p:nvGrpSpPr>
        <p:grpSpPr>
          <a:xfrm>
            <a:off x="-982625" y="360755"/>
            <a:ext cx="3261590" cy="1631370"/>
            <a:chOff x="-449225" y="436955"/>
            <a:chExt cx="3261590" cy="1631370"/>
          </a:xfrm>
        </p:grpSpPr>
        <p:sp>
          <p:nvSpPr>
            <p:cNvPr id="150" name="Google Shape;150;p3"/>
            <p:cNvSpPr/>
            <p:nvPr/>
          </p:nvSpPr>
          <p:spPr>
            <a:xfrm>
              <a:off x="-449225" y="486275"/>
              <a:ext cx="3150350" cy="1522575"/>
            </a:xfrm>
            <a:custGeom>
              <a:avLst/>
              <a:gdLst/>
              <a:ahLst/>
              <a:cxnLst/>
              <a:rect l="l" t="t" r="r" b="b"/>
              <a:pathLst>
                <a:path w="126014" h="60903" extrusionOk="0">
                  <a:moveTo>
                    <a:pt x="70605" y="1"/>
                  </a:moveTo>
                  <a:lnTo>
                    <a:pt x="70511" y="1133"/>
                  </a:lnTo>
                  <a:lnTo>
                    <a:pt x="70398" y="2417"/>
                  </a:lnTo>
                  <a:lnTo>
                    <a:pt x="70322" y="3116"/>
                  </a:lnTo>
                  <a:lnTo>
                    <a:pt x="70209" y="3852"/>
                  </a:lnTo>
                  <a:lnTo>
                    <a:pt x="70096" y="4626"/>
                  </a:lnTo>
                  <a:lnTo>
                    <a:pt x="69926" y="5438"/>
                  </a:lnTo>
                  <a:lnTo>
                    <a:pt x="69737" y="6268"/>
                  </a:lnTo>
                  <a:lnTo>
                    <a:pt x="69492" y="7137"/>
                  </a:lnTo>
                  <a:lnTo>
                    <a:pt x="69208" y="8043"/>
                  </a:lnTo>
                  <a:lnTo>
                    <a:pt x="68869" y="8968"/>
                  </a:lnTo>
                  <a:lnTo>
                    <a:pt x="68472" y="9931"/>
                  </a:lnTo>
                  <a:lnTo>
                    <a:pt x="68264" y="10421"/>
                  </a:lnTo>
                  <a:lnTo>
                    <a:pt x="68019" y="10931"/>
                  </a:lnTo>
                  <a:lnTo>
                    <a:pt x="67774" y="11422"/>
                  </a:lnTo>
                  <a:lnTo>
                    <a:pt x="67509" y="11932"/>
                  </a:lnTo>
                  <a:lnTo>
                    <a:pt x="67226" y="12460"/>
                  </a:lnTo>
                  <a:lnTo>
                    <a:pt x="66924" y="12989"/>
                  </a:lnTo>
                  <a:lnTo>
                    <a:pt x="66603" y="13518"/>
                  </a:lnTo>
                  <a:lnTo>
                    <a:pt x="66263" y="14046"/>
                  </a:lnTo>
                  <a:lnTo>
                    <a:pt x="65905" y="14594"/>
                  </a:lnTo>
                  <a:lnTo>
                    <a:pt x="65508" y="15141"/>
                  </a:lnTo>
                  <a:lnTo>
                    <a:pt x="65112" y="15689"/>
                  </a:lnTo>
                  <a:lnTo>
                    <a:pt x="64696" y="16255"/>
                  </a:lnTo>
                  <a:lnTo>
                    <a:pt x="64243" y="16821"/>
                  </a:lnTo>
                  <a:lnTo>
                    <a:pt x="63771" y="17388"/>
                  </a:lnTo>
                  <a:lnTo>
                    <a:pt x="63281" y="17973"/>
                  </a:lnTo>
                  <a:lnTo>
                    <a:pt x="62752" y="18558"/>
                  </a:lnTo>
                  <a:lnTo>
                    <a:pt x="62223" y="19143"/>
                  </a:lnTo>
                  <a:lnTo>
                    <a:pt x="61638" y="19729"/>
                  </a:lnTo>
                  <a:lnTo>
                    <a:pt x="61053" y="20333"/>
                  </a:lnTo>
                  <a:lnTo>
                    <a:pt x="60430" y="20937"/>
                  </a:lnTo>
                  <a:lnTo>
                    <a:pt x="59788" y="21541"/>
                  </a:lnTo>
                  <a:lnTo>
                    <a:pt x="59109" y="22145"/>
                  </a:lnTo>
                  <a:lnTo>
                    <a:pt x="58410" y="22768"/>
                  </a:lnTo>
                  <a:lnTo>
                    <a:pt x="57674" y="23391"/>
                  </a:lnTo>
                  <a:lnTo>
                    <a:pt x="56900" y="24014"/>
                  </a:lnTo>
                  <a:lnTo>
                    <a:pt x="56107" y="24637"/>
                  </a:lnTo>
                  <a:lnTo>
                    <a:pt x="55276" y="25260"/>
                  </a:lnTo>
                  <a:lnTo>
                    <a:pt x="54427" y="25902"/>
                  </a:lnTo>
                  <a:lnTo>
                    <a:pt x="53539" y="26544"/>
                  </a:lnTo>
                  <a:lnTo>
                    <a:pt x="52614" y="27185"/>
                  </a:lnTo>
                  <a:lnTo>
                    <a:pt x="51670" y="27827"/>
                  </a:lnTo>
                  <a:lnTo>
                    <a:pt x="50670" y="28469"/>
                  </a:lnTo>
                  <a:lnTo>
                    <a:pt x="49650" y="29130"/>
                  </a:lnTo>
                  <a:lnTo>
                    <a:pt x="48593" y="29772"/>
                  </a:lnTo>
                  <a:lnTo>
                    <a:pt x="47498" y="30433"/>
                  </a:lnTo>
                  <a:lnTo>
                    <a:pt x="46366" y="31093"/>
                  </a:lnTo>
                  <a:lnTo>
                    <a:pt x="45195" y="31754"/>
                  </a:lnTo>
                  <a:lnTo>
                    <a:pt x="44006" y="32415"/>
                  </a:lnTo>
                  <a:lnTo>
                    <a:pt x="43156" y="33396"/>
                  </a:lnTo>
                  <a:lnTo>
                    <a:pt x="42175" y="34510"/>
                  </a:lnTo>
                  <a:lnTo>
                    <a:pt x="40853" y="35983"/>
                  </a:lnTo>
                  <a:lnTo>
                    <a:pt x="39230" y="37757"/>
                  </a:lnTo>
                  <a:lnTo>
                    <a:pt x="37323" y="39758"/>
                  </a:lnTo>
                  <a:lnTo>
                    <a:pt x="36304" y="40816"/>
                  </a:lnTo>
                  <a:lnTo>
                    <a:pt x="35209" y="41930"/>
                  </a:lnTo>
                  <a:lnTo>
                    <a:pt x="34076" y="43062"/>
                  </a:lnTo>
                  <a:lnTo>
                    <a:pt x="32905" y="44214"/>
                  </a:lnTo>
                  <a:lnTo>
                    <a:pt x="32377" y="44667"/>
                  </a:lnTo>
                  <a:lnTo>
                    <a:pt x="31829" y="45101"/>
                  </a:lnTo>
                  <a:lnTo>
                    <a:pt x="31263" y="45535"/>
                  </a:lnTo>
                  <a:lnTo>
                    <a:pt x="30697" y="45932"/>
                  </a:lnTo>
                  <a:lnTo>
                    <a:pt x="30111" y="46328"/>
                  </a:lnTo>
                  <a:lnTo>
                    <a:pt x="29526" y="46706"/>
                  </a:lnTo>
                  <a:lnTo>
                    <a:pt x="28922" y="47083"/>
                  </a:lnTo>
                  <a:lnTo>
                    <a:pt x="28299" y="47423"/>
                  </a:lnTo>
                  <a:lnTo>
                    <a:pt x="27676" y="47763"/>
                  </a:lnTo>
                  <a:lnTo>
                    <a:pt x="27034" y="48084"/>
                  </a:lnTo>
                  <a:lnTo>
                    <a:pt x="26392" y="48405"/>
                  </a:lnTo>
                  <a:lnTo>
                    <a:pt x="25732" y="48688"/>
                  </a:lnTo>
                  <a:lnTo>
                    <a:pt x="25071" y="48971"/>
                  </a:lnTo>
                  <a:lnTo>
                    <a:pt x="24410" y="49254"/>
                  </a:lnTo>
                  <a:lnTo>
                    <a:pt x="23749" y="49519"/>
                  </a:lnTo>
                  <a:lnTo>
                    <a:pt x="23070" y="49764"/>
                  </a:lnTo>
                  <a:lnTo>
                    <a:pt x="22390" y="50009"/>
                  </a:lnTo>
                  <a:lnTo>
                    <a:pt x="21711" y="50236"/>
                  </a:lnTo>
                  <a:lnTo>
                    <a:pt x="20351" y="50651"/>
                  </a:lnTo>
                  <a:lnTo>
                    <a:pt x="18973" y="51029"/>
                  </a:lnTo>
                  <a:lnTo>
                    <a:pt x="17595" y="51369"/>
                  </a:lnTo>
                  <a:lnTo>
                    <a:pt x="16236" y="51671"/>
                  </a:lnTo>
                  <a:lnTo>
                    <a:pt x="14896" y="51935"/>
                  </a:lnTo>
                  <a:lnTo>
                    <a:pt x="13574" y="52180"/>
                  </a:lnTo>
                  <a:lnTo>
                    <a:pt x="12271" y="52369"/>
                  </a:lnTo>
                  <a:lnTo>
                    <a:pt x="11007" y="52558"/>
                  </a:lnTo>
                  <a:lnTo>
                    <a:pt x="9779" y="52709"/>
                  </a:lnTo>
                  <a:lnTo>
                    <a:pt x="8609" y="52822"/>
                  </a:lnTo>
                  <a:lnTo>
                    <a:pt x="7476" y="52917"/>
                  </a:lnTo>
                  <a:lnTo>
                    <a:pt x="6400" y="53011"/>
                  </a:lnTo>
                  <a:lnTo>
                    <a:pt x="5381" y="53068"/>
                  </a:lnTo>
                  <a:lnTo>
                    <a:pt x="4437" y="53106"/>
                  </a:lnTo>
                  <a:lnTo>
                    <a:pt x="3569" y="53143"/>
                  </a:lnTo>
                  <a:lnTo>
                    <a:pt x="2077" y="53181"/>
                  </a:lnTo>
                  <a:lnTo>
                    <a:pt x="944" y="53181"/>
                  </a:lnTo>
                  <a:lnTo>
                    <a:pt x="1" y="53162"/>
                  </a:lnTo>
                  <a:lnTo>
                    <a:pt x="3512" y="60902"/>
                  </a:lnTo>
                  <a:lnTo>
                    <a:pt x="3738" y="60883"/>
                  </a:lnTo>
                  <a:lnTo>
                    <a:pt x="4418" y="60827"/>
                  </a:lnTo>
                  <a:lnTo>
                    <a:pt x="5475" y="60713"/>
                  </a:lnTo>
                  <a:lnTo>
                    <a:pt x="6872" y="60525"/>
                  </a:lnTo>
                  <a:lnTo>
                    <a:pt x="7684" y="60393"/>
                  </a:lnTo>
                  <a:lnTo>
                    <a:pt x="8571" y="60260"/>
                  </a:lnTo>
                  <a:lnTo>
                    <a:pt x="9534" y="60072"/>
                  </a:lnTo>
                  <a:lnTo>
                    <a:pt x="10535" y="59883"/>
                  </a:lnTo>
                  <a:lnTo>
                    <a:pt x="11611" y="59656"/>
                  </a:lnTo>
                  <a:lnTo>
                    <a:pt x="12725" y="59392"/>
                  </a:lnTo>
                  <a:lnTo>
                    <a:pt x="13895" y="59109"/>
                  </a:lnTo>
                  <a:lnTo>
                    <a:pt x="15084" y="58788"/>
                  </a:lnTo>
                  <a:lnTo>
                    <a:pt x="16311" y="58429"/>
                  </a:lnTo>
                  <a:lnTo>
                    <a:pt x="17576" y="58033"/>
                  </a:lnTo>
                  <a:lnTo>
                    <a:pt x="18860" y="57617"/>
                  </a:lnTo>
                  <a:lnTo>
                    <a:pt x="20144" y="57145"/>
                  </a:lnTo>
                  <a:lnTo>
                    <a:pt x="21446" y="56617"/>
                  </a:lnTo>
                  <a:lnTo>
                    <a:pt x="22768" y="56069"/>
                  </a:lnTo>
                  <a:lnTo>
                    <a:pt x="24070" y="55465"/>
                  </a:lnTo>
                  <a:lnTo>
                    <a:pt x="24731" y="55144"/>
                  </a:lnTo>
                  <a:lnTo>
                    <a:pt x="25392" y="54823"/>
                  </a:lnTo>
                  <a:lnTo>
                    <a:pt x="26034" y="54484"/>
                  </a:lnTo>
                  <a:lnTo>
                    <a:pt x="26676" y="54125"/>
                  </a:lnTo>
                  <a:lnTo>
                    <a:pt x="27317" y="53766"/>
                  </a:lnTo>
                  <a:lnTo>
                    <a:pt x="27959" y="53370"/>
                  </a:lnTo>
                  <a:lnTo>
                    <a:pt x="28582" y="52992"/>
                  </a:lnTo>
                  <a:lnTo>
                    <a:pt x="29205" y="52577"/>
                  </a:lnTo>
                  <a:lnTo>
                    <a:pt x="29828" y="52162"/>
                  </a:lnTo>
                  <a:lnTo>
                    <a:pt x="30451" y="51727"/>
                  </a:lnTo>
                  <a:lnTo>
                    <a:pt x="31036" y="51274"/>
                  </a:lnTo>
                  <a:lnTo>
                    <a:pt x="31641" y="50821"/>
                  </a:lnTo>
                  <a:lnTo>
                    <a:pt x="32226" y="50349"/>
                  </a:lnTo>
                  <a:lnTo>
                    <a:pt x="32792" y="49858"/>
                  </a:lnTo>
                  <a:lnTo>
                    <a:pt x="33358" y="49349"/>
                  </a:lnTo>
                  <a:lnTo>
                    <a:pt x="33906" y="48839"/>
                  </a:lnTo>
                  <a:lnTo>
                    <a:pt x="34453" y="48292"/>
                  </a:lnTo>
                  <a:lnTo>
                    <a:pt x="34982" y="47744"/>
                  </a:lnTo>
                  <a:lnTo>
                    <a:pt x="35492" y="47215"/>
                  </a:lnTo>
                  <a:lnTo>
                    <a:pt x="36020" y="46687"/>
                  </a:lnTo>
                  <a:lnTo>
                    <a:pt x="36549" y="46177"/>
                  </a:lnTo>
                  <a:lnTo>
                    <a:pt x="37115" y="45667"/>
                  </a:lnTo>
                  <a:lnTo>
                    <a:pt x="37682" y="45177"/>
                  </a:lnTo>
                  <a:lnTo>
                    <a:pt x="38248" y="44686"/>
                  </a:lnTo>
                  <a:lnTo>
                    <a:pt x="38833" y="44214"/>
                  </a:lnTo>
                  <a:lnTo>
                    <a:pt x="39437" y="43761"/>
                  </a:lnTo>
                  <a:lnTo>
                    <a:pt x="40060" y="43308"/>
                  </a:lnTo>
                  <a:lnTo>
                    <a:pt x="40683" y="42855"/>
                  </a:lnTo>
                  <a:lnTo>
                    <a:pt x="41325" y="42439"/>
                  </a:lnTo>
                  <a:lnTo>
                    <a:pt x="41967" y="42005"/>
                  </a:lnTo>
                  <a:lnTo>
                    <a:pt x="42628" y="41590"/>
                  </a:lnTo>
                  <a:lnTo>
                    <a:pt x="43307" y="41193"/>
                  </a:lnTo>
                  <a:lnTo>
                    <a:pt x="43987" y="40816"/>
                  </a:lnTo>
                  <a:lnTo>
                    <a:pt x="44667" y="40419"/>
                  </a:lnTo>
                  <a:lnTo>
                    <a:pt x="45384" y="40061"/>
                  </a:lnTo>
                  <a:lnTo>
                    <a:pt x="46082" y="39702"/>
                  </a:lnTo>
                  <a:lnTo>
                    <a:pt x="46800" y="39343"/>
                  </a:lnTo>
                  <a:lnTo>
                    <a:pt x="47536" y="39003"/>
                  </a:lnTo>
                  <a:lnTo>
                    <a:pt x="48272" y="38682"/>
                  </a:lnTo>
                  <a:lnTo>
                    <a:pt x="49027" y="38361"/>
                  </a:lnTo>
                  <a:lnTo>
                    <a:pt x="49783" y="38059"/>
                  </a:lnTo>
                  <a:lnTo>
                    <a:pt x="50538" y="37757"/>
                  </a:lnTo>
                  <a:lnTo>
                    <a:pt x="51312" y="37474"/>
                  </a:lnTo>
                  <a:lnTo>
                    <a:pt x="52086" y="37191"/>
                  </a:lnTo>
                  <a:lnTo>
                    <a:pt x="52879" y="36927"/>
                  </a:lnTo>
                  <a:lnTo>
                    <a:pt x="53672" y="36681"/>
                  </a:lnTo>
                  <a:lnTo>
                    <a:pt x="54483" y="36436"/>
                  </a:lnTo>
                  <a:lnTo>
                    <a:pt x="55276" y="36190"/>
                  </a:lnTo>
                  <a:lnTo>
                    <a:pt x="56107" y="35964"/>
                  </a:lnTo>
                  <a:lnTo>
                    <a:pt x="56919" y="35756"/>
                  </a:lnTo>
                  <a:lnTo>
                    <a:pt x="57749" y="35719"/>
                  </a:lnTo>
                  <a:lnTo>
                    <a:pt x="58618" y="35700"/>
                  </a:lnTo>
                  <a:lnTo>
                    <a:pt x="59543" y="35737"/>
                  </a:lnTo>
                  <a:lnTo>
                    <a:pt x="60487" y="35813"/>
                  </a:lnTo>
                  <a:lnTo>
                    <a:pt x="61449" y="35926"/>
                  </a:lnTo>
                  <a:lnTo>
                    <a:pt x="62450" y="36077"/>
                  </a:lnTo>
                  <a:lnTo>
                    <a:pt x="63469" y="36247"/>
                  </a:lnTo>
                  <a:lnTo>
                    <a:pt x="64508" y="36455"/>
                  </a:lnTo>
                  <a:lnTo>
                    <a:pt x="65565" y="36700"/>
                  </a:lnTo>
                  <a:lnTo>
                    <a:pt x="66622" y="36983"/>
                  </a:lnTo>
                  <a:lnTo>
                    <a:pt x="67698" y="37285"/>
                  </a:lnTo>
                  <a:lnTo>
                    <a:pt x="68774" y="37625"/>
                  </a:lnTo>
                  <a:lnTo>
                    <a:pt x="69850" y="37984"/>
                  </a:lnTo>
                  <a:lnTo>
                    <a:pt x="70907" y="38380"/>
                  </a:lnTo>
                  <a:lnTo>
                    <a:pt x="71984" y="38796"/>
                  </a:lnTo>
                  <a:lnTo>
                    <a:pt x="73041" y="39249"/>
                  </a:lnTo>
                  <a:lnTo>
                    <a:pt x="73399" y="39834"/>
                  </a:lnTo>
                  <a:lnTo>
                    <a:pt x="73758" y="40457"/>
                  </a:lnTo>
                  <a:lnTo>
                    <a:pt x="74117" y="41118"/>
                  </a:lnTo>
                  <a:lnTo>
                    <a:pt x="74475" y="41816"/>
                  </a:lnTo>
                  <a:lnTo>
                    <a:pt x="74796" y="42534"/>
                  </a:lnTo>
                  <a:lnTo>
                    <a:pt x="75117" y="43289"/>
                  </a:lnTo>
                  <a:lnTo>
                    <a:pt x="75382" y="44044"/>
                  </a:lnTo>
                  <a:lnTo>
                    <a:pt x="75627" y="44818"/>
                  </a:lnTo>
                  <a:lnTo>
                    <a:pt x="75740" y="45214"/>
                  </a:lnTo>
                  <a:lnTo>
                    <a:pt x="75835" y="45592"/>
                  </a:lnTo>
                  <a:lnTo>
                    <a:pt x="75929" y="45988"/>
                  </a:lnTo>
                  <a:lnTo>
                    <a:pt x="75986" y="46385"/>
                  </a:lnTo>
                  <a:lnTo>
                    <a:pt x="76042" y="46781"/>
                  </a:lnTo>
                  <a:lnTo>
                    <a:pt x="76080" y="47159"/>
                  </a:lnTo>
                  <a:lnTo>
                    <a:pt x="76118" y="47555"/>
                  </a:lnTo>
                  <a:lnTo>
                    <a:pt x="76118" y="47933"/>
                  </a:lnTo>
                  <a:lnTo>
                    <a:pt x="76118" y="48310"/>
                  </a:lnTo>
                  <a:lnTo>
                    <a:pt x="76099" y="48707"/>
                  </a:lnTo>
                  <a:lnTo>
                    <a:pt x="76061" y="49066"/>
                  </a:lnTo>
                  <a:lnTo>
                    <a:pt x="75986" y="49443"/>
                  </a:lnTo>
                  <a:lnTo>
                    <a:pt x="75910" y="49802"/>
                  </a:lnTo>
                  <a:lnTo>
                    <a:pt x="75797" y="50160"/>
                  </a:lnTo>
                  <a:lnTo>
                    <a:pt x="75684" y="50519"/>
                  </a:lnTo>
                  <a:lnTo>
                    <a:pt x="75533" y="50859"/>
                  </a:lnTo>
                  <a:lnTo>
                    <a:pt x="75646" y="50670"/>
                  </a:lnTo>
                  <a:lnTo>
                    <a:pt x="75759" y="50444"/>
                  </a:lnTo>
                  <a:lnTo>
                    <a:pt x="75910" y="50142"/>
                  </a:lnTo>
                  <a:lnTo>
                    <a:pt x="76061" y="49745"/>
                  </a:lnTo>
                  <a:lnTo>
                    <a:pt x="76212" y="49254"/>
                  </a:lnTo>
                  <a:lnTo>
                    <a:pt x="76288" y="48971"/>
                  </a:lnTo>
                  <a:lnTo>
                    <a:pt x="76344" y="48688"/>
                  </a:lnTo>
                  <a:lnTo>
                    <a:pt x="76401" y="48367"/>
                  </a:lnTo>
                  <a:lnTo>
                    <a:pt x="76439" y="48027"/>
                  </a:lnTo>
                  <a:lnTo>
                    <a:pt x="76477" y="47669"/>
                  </a:lnTo>
                  <a:lnTo>
                    <a:pt x="76495" y="47291"/>
                  </a:lnTo>
                  <a:lnTo>
                    <a:pt x="76495" y="46895"/>
                  </a:lnTo>
                  <a:lnTo>
                    <a:pt x="76495" y="46460"/>
                  </a:lnTo>
                  <a:lnTo>
                    <a:pt x="76458" y="46026"/>
                  </a:lnTo>
                  <a:lnTo>
                    <a:pt x="76420" y="45573"/>
                  </a:lnTo>
                  <a:lnTo>
                    <a:pt x="76344" y="45082"/>
                  </a:lnTo>
                  <a:lnTo>
                    <a:pt x="76250" y="44572"/>
                  </a:lnTo>
                  <a:lnTo>
                    <a:pt x="76118" y="44063"/>
                  </a:lnTo>
                  <a:lnTo>
                    <a:pt x="75986" y="43515"/>
                  </a:lnTo>
                  <a:lnTo>
                    <a:pt x="75797" y="42968"/>
                  </a:lnTo>
                  <a:lnTo>
                    <a:pt x="75589" y="42383"/>
                  </a:lnTo>
                  <a:lnTo>
                    <a:pt x="75344" y="41778"/>
                  </a:lnTo>
                  <a:lnTo>
                    <a:pt x="75080" y="41174"/>
                  </a:lnTo>
                  <a:lnTo>
                    <a:pt x="74759" y="40533"/>
                  </a:lnTo>
                  <a:lnTo>
                    <a:pt x="74419" y="39872"/>
                  </a:lnTo>
                  <a:lnTo>
                    <a:pt x="75325" y="40325"/>
                  </a:lnTo>
                  <a:lnTo>
                    <a:pt x="76250" y="40778"/>
                  </a:lnTo>
                  <a:lnTo>
                    <a:pt x="77175" y="41269"/>
                  </a:lnTo>
                  <a:lnTo>
                    <a:pt x="78081" y="41797"/>
                  </a:lnTo>
                  <a:lnTo>
                    <a:pt x="78987" y="42345"/>
                  </a:lnTo>
                  <a:lnTo>
                    <a:pt x="79875" y="42930"/>
                  </a:lnTo>
                  <a:lnTo>
                    <a:pt x="80724" y="43553"/>
                  </a:lnTo>
                  <a:lnTo>
                    <a:pt x="81158" y="43874"/>
                  </a:lnTo>
                  <a:lnTo>
                    <a:pt x="81555" y="44195"/>
                  </a:lnTo>
                  <a:lnTo>
                    <a:pt x="81970" y="44535"/>
                  </a:lnTo>
                  <a:lnTo>
                    <a:pt x="82367" y="44893"/>
                  </a:lnTo>
                  <a:lnTo>
                    <a:pt x="82744" y="45252"/>
                  </a:lnTo>
                  <a:lnTo>
                    <a:pt x="83122" y="45611"/>
                  </a:lnTo>
                  <a:lnTo>
                    <a:pt x="83480" y="45988"/>
                  </a:lnTo>
                  <a:lnTo>
                    <a:pt x="83820" y="46366"/>
                  </a:lnTo>
                  <a:lnTo>
                    <a:pt x="84160" y="46762"/>
                  </a:lnTo>
                  <a:lnTo>
                    <a:pt x="84481" y="47178"/>
                  </a:lnTo>
                  <a:lnTo>
                    <a:pt x="84783" y="47593"/>
                  </a:lnTo>
                  <a:lnTo>
                    <a:pt x="85066" y="48008"/>
                  </a:lnTo>
                  <a:lnTo>
                    <a:pt x="85349" y="48461"/>
                  </a:lnTo>
                  <a:lnTo>
                    <a:pt x="85595" y="48896"/>
                  </a:lnTo>
                  <a:lnTo>
                    <a:pt x="85840" y="49368"/>
                  </a:lnTo>
                  <a:lnTo>
                    <a:pt x="86067" y="49840"/>
                  </a:lnTo>
                  <a:lnTo>
                    <a:pt x="86256" y="50312"/>
                  </a:lnTo>
                  <a:lnTo>
                    <a:pt x="86444" y="50802"/>
                  </a:lnTo>
                  <a:lnTo>
                    <a:pt x="86709" y="51557"/>
                  </a:lnTo>
                  <a:lnTo>
                    <a:pt x="87011" y="52294"/>
                  </a:lnTo>
                  <a:lnTo>
                    <a:pt x="87162" y="52634"/>
                  </a:lnTo>
                  <a:lnTo>
                    <a:pt x="87332" y="52973"/>
                  </a:lnTo>
                  <a:lnTo>
                    <a:pt x="87501" y="53313"/>
                  </a:lnTo>
                  <a:lnTo>
                    <a:pt x="87690" y="53634"/>
                  </a:lnTo>
                  <a:lnTo>
                    <a:pt x="87898" y="53955"/>
                  </a:lnTo>
                  <a:lnTo>
                    <a:pt x="88106" y="54257"/>
                  </a:lnTo>
                  <a:lnTo>
                    <a:pt x="88351" y="54559"/>
                  </a:lnTo>
                  <a:lnTo>
                    <a:pt x="88596" y="54842"/>
                  </a:lnTo>
                  <a:lnTo>
                    <a:pt x="88842" y="55144"/>
                  </a:lnTo>
                  <a:lnTo>
                    <a:pt x="89125" y="55409"/>
                  </a:lnTo>
                  <a:lnTo>
                    <a:pt x="89427" y="55673"/>
                  </a:lnTo>
                  <a:lnTo>
                    <a:pt x="89748" y="55937"/>
                  </a:lnTo>
                  <a:lnTo>
                    <a:pt x="89748" y="55937"/>
                  </a:lnTo>
                  <a:lnTo>
                    <a:pt x="89333" y="55163"/>
                  </a:lnTo>
                  <a:lnTo>
                    <a:pt x="88936" y="54351"/>
                  </a:lnTo>
                  <a:lnTo>
                    <a:pt x="88559" y="53502"/>
                  </a:lnTo>
                  <a:lnTo>
                    <a:pt x="88181" y="52634"/>
                  </a:lnTo>
                  <a:lnTo>
                    <a:pt x="88181" y="52615"/>
                  </a:lnTo>
                  <a:lnTo>
                    <a:pt x="87879" y="51841"/>
                  </a:lnTo>
                  <a:lnTo>
                    <a:pt x="87841" y="51709"/>
                  </a:lnTo>
                  <a:lnTo>
                    <a:pt x="87577" y="50991"/>
                  </a:lnTo>
                  <a:lnTo>
                    <a:pt x="87520" y="50783"/>
                  </a:lnTo>
                  <a:lnTo>
                    <a:pt x="87218" y="49858"/>
                  </a:lnTo>
                  <a:lnTo>
                    <a:pt x="87048" y="49292"/>
                  </a:lnTo>
                  <a:lnTo>
                    <a:pt x="87011" y="49235"/>
                  </a:lnTo>
                  <a:lnTo>
                    <a:pt x="86841" y="48782"/>
                  </a:lnTo>
                  <a:lnTo>
                    <a:pt x="86633" y="48329"/>
                  </a:lnTo>
                  <a:lnTo>
                    <a:pt x="86407" y="47838"/>
                  </a:lnTo>
                  <a:lnTo>
                    <a:pt x="86142" y="47348"/>
                  </a:lnTo>
                  <a:lnTo>
                    <a:pt x="87426" y="48027"/>
                  </a:lnTo>
                  <a:lnTo>
                    <a:pt x="88691" y="48688"/>
                  </a:lnTo>
                  <a:lnTo>
                    <a:pt x="89937" y="49311"/>
                  </a:lnTo>
                  <a:lnTo>
                    <a:pt x="91164" y="49896"/>
                  </a:lnTo>
                  <a:lnTo>
                    <a:pt x="92372" y="50463"/>
                  </a:lnTo>
                  <a:lnTo>
                    <a:pt x="93543" y="51010"/>
                  </a:lnTo>
                  <a:lnTo>
                    <a:pt x="94713" y="51520"/>
                  </a:lnTo>
                  <a:lnTo>
                    <a:pt x="95846" y="51992"/>
                  </a:lnTo>
                  <a:lnTo>
                    <a:pt x="96960" y="52464"/>
                  </a:lnTo>
                  <a:lnTo>
                    <a:pt x="98036" y="52898"/>
                  </a:lnTo>
                  <a:lnTo>
                    <a:pt x="99112" y="53294"/>
                  </a:lnTo>
                  <a:lnTo>
                    <a:pt x="100150" y="53691"/>
                  </a:lnTo>
                  <a:lnTo>
                    <a:pt x="101169" y="54049"/>
                  </a:lnTo>
                  <a:lnTo>
                    <a:pt x="102170" y="54389"/>
                  </a:lnTo>
                  <a:lnTo>
                    <a:pt x="103152" y="54710"/>
                  </a:lnTo>
                  <a:lnTo>
                    <a:pt x="104114" y="54993"/>
                  </a:lnTo>
                  <a:lnTo>
                    <a:pt x="105039" y="55277"/>
                  </a:lnTo>
                  <a:lnTo>
                    <a:pt x="105946" y="55522"/>
                  </a:lnTo>
                  <a:lnTo>
                    <a:pt x="106852" y="55767"/>
                  </a:lnTo>
                  <a:lnTo>
                    <a:pt x="107720" y="55975"/>
                  </a:lnTo>
                  <a:lnTo>
                    <a:pt x="108570" y="56183"/>
                  </a:lnTo>
                  <a:lnTo>
                    <a:pt x="109381" y="56353"/>
                  </a:lnTo>
                  <a:lnTo>
                    <a:pt x="110193" y="56522"/>
                  </a:lnTo>
                  <a:lnTo>
                    <a:pt x="110986" y="56674"/>
                  </a:lnTo>
                  <a:lnTo>
                    <a:pt x="111741" y="56806"/>
                  </a:lnTo>
                  <a:lnTo>
                    <a:pt x="112496" y="56919"/>
                  </a:lnTo>
                  <a:lnTo>
                    <a:pt x="113214" y="57013"/>
                  </a:lnTo>
                  <a:lnTo>
                    <a:pt x="113912" y="57108"/>
                  </a:lnTo>
                  <a:lnTo>
                    <a:pt x="115253" y="57240"/>
                  </a:lnTo>
                  <a:lnTo>
                    <a:pt x="116499" y="57315"/>
                  </a:lnTo>
                  <a:lnTo>
                    <a:pt x="117688" y="57372"/>
                  </a:lnTo>
                  <a:lnTo>
                    <a:pt x="118783" y="57372"/>
                  </a:lnTo>
                  <a:lnTo>
                    <a:pt x="119802" y="57334"/>
                  </a:lnTo>
                  <a:lnTo>
                    <a:pt x="120727" y="57278"/>
                  </a:lnTo>
                  <a:lnTo>
                    <a:pt x="121596" y="57202"/>
                  </a:lnTo>
                  <a:lnTo>
                    <a:pt x="122370" y="57089"/>
                  </a:lnTo>
                  <a:lnTo>
                    <a:pt x="123068" y="56976"/>
                  </a:lnTo>
                  <a:lnTo>
                    <a:pt x="123691" y="56862"/>
                  </a:lnTo>
                  <a:lnTo>
                    <a:pt x="124239" y="56730"/>
                  </a:lnTo>
                  <a:lnTo>
                    <a:pt x="124711" y="56598"/>
                  </a:lnTo>
                  <a:lnTo>
                    <a:pt x="125107" y="56485"/>
                  </a:lnTo>
                  <a:lnTo>
                    <a:pt x="125428" y="56371"/>
                  </a:lnTo>
                  <a:lnTo>
                    <a:pt x="125862" y="56202"/>
                  </a:lnTo>
                  <a:lnTo>
                    <a:pt x="126013" y="56145"/>
                  </a:lnTo>
                  <a:lnTo>
                    <a:pt x="125069" y="56296"/>
                  </a:lnTo>
                  <a:lnTo>
                    <a:pt x="124125" y="56428"/>
                  </a:lnTo>
                  <a:lnTo>
                    <a:pt x="123144" y="56504"/>
                  </a:lnTo>
                  <a:lnTo>
                    <a:pt x="122143" y="56560"/>
                  </a:lnTo>
                  <a:lnTo>
                    <a:pt x="121143" y="56579"/>
                  </a:lnTo>
                  <a:lnTo>
                    <a:pt x="120123" y="56579"/>
                  </a:lnTo>
                  <a:lnTo>
                    <a:pt x="119104" y="56541"/>
                  </a:lnTo>
                  <a:lnTo>
                    <a:pt x="118047" y="56466"/>
                  </a:lnTo>
                  <a:lnTo>
                    <a:pt x="116989" y="56371"/>
                  </a:lnTo>
                  <a:lnTo>
                    <a:pt x="115932" y="56258"/>
                  </a:lnTo>
                  <a:lnTo>
                    <a:pt x="114875" y="56107"/>
                  </a:lnTo>
                  <a:lnTo>
                    <a:pt x="113799" y="55937"/>
                  </a:lnTo>
                  <a:lnTo>
                    <a:pt x="112723" y="55748"/>
                  </a:lnTo>
                  <a:lnTo>
                    <a:pt x="111647" y="55541"/>
                  </a:lnTo>
                  <a:lnTo>
                    <a:pt x="110571" y="55295"/>
                  </a:lnTo>
                  <a:lnTo>
                    <a:pt x="109476" y="55050"/>
                  </a:lnTo>
                  <a:lnTo>
                    <a:pt x="108400" y="54786"/>
                  </a:lnTo>
                  <a:lnTo>
                    <a:pt x="107343" y="54503"/>
                  </a:lnTo>
                  <a:lnTo>
                    <a:pt x="106267" y="54200"/>
                  </a:lnTo>
                  <a:lnTo>
                    <a:pt x="105209" y="53880"/>
                  </a:lnTo>
                  <a:lnTo>
                    <a:pt x="104152" y="53559"/>
                  </a:lnTo>
                  <a:lnTo>
                    <a:pt x="103114" y="53219"/>
                  </a:lnTo>
                  <a:lnTo>
                    <a:pt x="102076" y="52860"/>
                  </a:lnTo>
                  <a:lnTo>
                    <a:pt x="101056" y="52501"/>
                  </a:lnTo>
                  <a:lnTo>
                    <a:pt x="100037" y="52143"/>
                  </a:lnTo>
                  <a:lnTo>
                    <a:pt x="99055" y="51765"/>
                  </a:lnTo>
                  <a:lnTo>
                    <a:pt x="97111" y="51010"/>
                  </a:lnTo>
                  <a:lnTo>
                    <a:pt x="95260" y="50236"/>
                  </a:lnTo>
                  <a:lnTo>
                    <a:pt x="93486" y="49481"/>
                  </a:lnTo>
                  <a:lnTo>
                    <a:pt x="94864" y="49481"/>
                  </a:lnTo>
                  <a:lnTo>
                    <a:pt x="96186" y="49462"/>
                  </a:lnTo>
                  <a:lnTo>
                    <a:pt x="97450" y="49405"/>
                  </a:lnTo>
                  <a:lnTo>
                    <a:pt x="98677" y="49330"/>
                  </a:lnTo>
                  <a:lnTo>
                    <a:pt x="99848" y="49235"/>
                  </a:lnTo>
                  <a:lnTo>
                    <a:pt x="100981" y="49122"/>
                  </a:lnTo>
                  <a:lnTo>
                    <a:pt x="102057" y="48990"/>
                  </a:lnTo>
                  <a:lnTo>
                    <a:pt x="103076" y="48839"/>
                  </a:lnTo>
                  <a:lnTo>
                    <a:pt x="104058" y="48688"/>
                  </a:lnTo>
                  <a:lnTo>
                    <a:pt x="105002" y="48499"/>
                  </a:lnTo>
                  <a:lnTo>
                    <a:pt x="105889" y="48310"/>
                  </a:lnTo>
                  <a:lnTo>
                    <a:pt x="106720" y="48103"/>
                  </a:lnTo>
                  <a:lnTo>
                    <a:pt x="107513" y="47895"/>
                  </a:lnTo>
                  <a:lnTo>
                    <a:pt x="108268" y="47687"/>
                  </a:lnTo>
                  <a:lnTo>
                    <a:pt x="108985" y="47461"/>
                  </a:lnTo>
                  <a:lnTo>
                    <a:pt x="109646" y="47253"/>
                  </a:lnTo>
                  <a:lnTo>
                    <a:pt x="110269" y="47027"/>
                  </a:lnTo>
                  <a:lnTo>
                    <a:pt x="110835" y="46800"/>
                  </a:lnTo>
                  <a:lnTo>
                    <a:pt x="111364" y="46574"/>
                  </a:lnTo>
                  <a:lnTo>
                    <a:pt x="111855" y="46366"/>
                  </a:lnTo>
                  <a:lnTo>
                    <a:pt x="112723" y="45969"/>
                  </a:lnTo>
                  <a:lnTo>
                    <a:pt x="113403" y="45592"/>
                  </a:lnTo>
                  <a:lnTo>
                    <a:pt x="113950" y="45290"/>
                  </a:lnTo>
                  <a:lnTo>
                    <a:pt x="114309" y="45063"/>
                  </a:lnTo>
                  <a:lnTo>
                    <a:pt x="114611" y="44837"/>
                  </a:lnTo>
                  <a:lnTo>
                    <a:pt x="114611" y="44837"/>
                  </a:lnTo>
                  <a:lnTo>
                    <a:pt x="113988" y="45195"/>
                  </a:lnTo>
                  <a:lnTo>
                    <a:pt x="113327" y="45535"/>
                  </a:lnTo>
                  <a:lnTo>
                    <a:pt x="112629" y="45856"/>
                  </a:lnTo>
                  <a:lnTo>
                    <a:pt x="111911" y="46139"/>
                  </a:lnTo>
                  <a:lnTo>
                    <a:pt x="111194" y="46423"/>
                  </a:lnTo>
                  <a:lnTo>
                    <a:pt x="110439" y="46668"/>
                  </a:lnTo>
                  <a:lnTo>
                    <a:pt x="109665" y="46913"/>
                  </a:lnTo>
                  <a:lnTo>
                    <a:pt x="108872" y="47121"/>
                  </a:lnTo>
                  <a:lnTo>
                    <a:pt x="108079" y="47329"/>
                  </a:lnTo>
                  <a:lnTo>
                    <a:pt x="107267" y="47499"/>
                  </a:lnTo>
                  <a:lnTo>
                    <a:pt x="106455" y="47669"/>
                  </a:lnTo>
                  <a:lnTo>
                    <a:pt x="105625" y="47820"/>
                  </a:lnTo>
                  <a:lnTo>
                    <a:pt x="104794" y="47952"/>
                  </a:lnTo>
                  <a:lnTo>
                    <a:pt x="103963" y="48084"/>
                  </a:lnTo>
                  <a:lnTo>
                    <a:pt x="103152" y="48178"/>
                  </a:lnTo>
                  <a:lnTo>
                    <a:pt x="102321" y="48273"/>
                  </a:lnTo>
                  <a:lnTo>
                    <a:pt x="101490" y="48348"/>
                  </a:lnTo>
                  <a:lnTo>
                    <a:pt x="100679" y="48424"/>
                  </a:lnTo>
                  <a:lnTo>
                    <a:pt x="99093" y="48537"/>
                  </a:lnTo>
                  <a:lnTo>
                    <a:pt x="97564" y="48594"/>
                  </a:lnTo>
                  <a:lnTo>
                    <a:pt x="96110" y="48631"/>
                  </a:lnTo>
                  <a:lnTo>
                    <a:pt x="94732" y="48631"/>
                  </a:lnTo>
                  <a:lnTo>
                    <a:pt x="93486" y="48612"/>
                  </a:lnTo>
                  <a:lnTo>
                    <a:pt x="92372" y="48556"/>
                  </a:lnTo>
                  <a:lnTo>
                    <a:pt x="91390" y="48499"/>
                  </a:lnTo>
                  <a:lnTo>
                    <a:pt x="90239" y="47952"/>
                  </a:lnTo>
                  <a:lnTo>
                    <a:pt x="89144" y="47404"/>
                  </a:lnTo>
                  <a:lnTo>
                    <a:pt x="88124" y="46895"/>
                  </a:lnTo>
                  <a:lnTo>
                    <a:pt x="87199" y="46385"/>
                  </a:lnTo>
                  <a:lnTo>
                    <a:pt x="86350" y="45932"/>
                  </a:lnTo>
                  <a:lnTo>
                    <a:pt x="85595" y="45498"/>
                  </a:lnTo>
                  <a:lnTo>
                    <a:pt x="84934" y="45101"/>
                  </a:lnTo>
                  <a:lnTo>
                    <a:pt x="84387" y="44742"/>
                  </a:lnTo>
                  <a:lnTo>
                    <a:pt x="83745" y="43968"/>
                  </a:lnTo>
                  <a:lnTo>
                    <a:pt x="83046" y="43175"/>
                  </a:lnTo>
                  <a:lnTo>
                    <a:pt x="82914" y="43043"/>
                  </a:lnTo>
                  <a:lnTo>
                    <a:pt x="82291" y="42401"/>
                  </a:lnTo>
                  <a:lnTo>
                    <a:pt x="82159" y="42269"/>
                  </a:lnTo>
                  <a:lnTo>
                    <a:pt x="81423" y="41571"/>
                  </a:lnTo>
                  <a:lnTo>
                    <a:pt x="81140" y="41325"/>
                  </a:lnTo>
                  <a:lnTo>
                    <a:pt x="80630" y="40872"/>
                  </a:lnTo>
                  <a:lnTo>
                    <a:pt x="80271" y="40570"/>
                  </a:lnTo>
                  <a:lnTo>
                    <a:pt x="79686" y="40098"/>
                  </a:lnTo>
                  <a:lnTo>
                    <a:pt x="79157" y="39683"/>
                  </a:lnTo>
                  <a:lnTo>
                    <a:pt x="78610" y="39305"/>
                  </a:lnTo>
                  <a:lnTo>
                    <a:pt x="78176" y="38984"/>
                  </a:lnTo>
                  <a:lnTo>
                    <a:pt x="77647" y="38626"/>
                  </a:lnTo>
                  <a:lnTo>
                    <a:pt x="77213" y="38343"/>
                  </a:lnTo>
                  <a:lnTo>
                    <a:pt x="76307" y="37795"/>
                  </a:lnTo>
                  <a:lnTo>
                    <a:pt x="75854" y="37531"/>
                  </a:lnTo>
                  <a:lnTo>
                    <a:pt x="75231" y="37191"/>
                  </a:lnTo>
                  <a:lnTo>
                    <a:pt x="74759" y="36946"/>
                  </a:lnTo>
                  <a:lnTo>
                    <a:pt x="73909" y="36511"/>
                  </a:lnTo>
                  <a:lnTo>
                    <a:pt x="73437" y="36304"/>
                  </a:lnTo>
                  <a:lnTo>
                    <a:pt x="72569" y="35907"/>
                  </a:lnTo>
                  <a:lnTo>
                    <a:pt x="72116" y="35737"/>
                  </a:lnTo>
                  <a:lnTo>
                    <a:pt x="71247" y="35398"/>
                  </a:lnTo>
                  <a:lnTo>
                    <a:pt x="70889" y="35265"/>
                  </a:lnTo>
                  <a:lnTo>
                    <a:pt x="70266" y="35058"/>
                  </a:lnTo>
                  <a:lnTo>
                    <a:pt x="69643" y="34850"/>
                  </a:lnTo>
                  <a:lnTo>
                    <a:pt x="69303" y="34756"/>
                  </a:lnTo>
                  <a:lnTo>
                    <a:pt x="68283" y="34473"/>
                  </a:lnTo>
                  <a:lnTo>
                    <a:pt x="67887" y="34359"/>
                  </a:lnTo>
                  <a:lnTo>
                    <a:pt x="67207" y="34208"/>
                  </a:lnTo>
                  <a:lnTo>
                    <a:pt x="66528" y="34057"/>
                  </a:lnTo>
                  <a:lnTo>
                    <a:pt x="66509" y="34057"/>
                  </a:lnTo>
                  <a:lnTo>
                    <a:pt x="67566" y="33944"/>
                  </a:lnTo>
                  <a:lnTo>
                    <a:pt x="68642" y="33868"/>
                  </a:lnTo>
                  <a:lnTo>
                    <a:pt x="69850" y="33774"/>
                  </a:lnTo>
                  <a:lnTo>
                    <a:pt x="71058" y="33717"/>
                  </a:lnTo>
                  <a:lnTo>
                    <a:pt x="72267" y="33680"/>
                  </a:lnTo>
                  <a:lnTo>
                    <a:pt x="73475" y="33661"/>
                  </a:lnTo>
                  <a:lnTo>
                    <a:pt x="74702" y="33642"/>
                  </a:lnTo>
                  <a:lnTo>
                    <a:pt x="75910" y="33661"/>
                  </a:lnTo>
                  <a:lnTo>
                    <a:pt x="77137" y="33699"/>
                  </a:lnTo>
                  <a:lnTo>
                    <a:pt x="78364" y="33755"/>
                  </a:lnTo>
                  <a:lnTo>
                    <a:pt x="79573" y="33831"/>
                  </a:lnTo>
                  <a:lnTo>
                    <a:pt x="80800" y="33925"/>
                  </a:lnTo>
                  <a:lnTo>
                    <a:pt x="82008" y="34038"/>
                  </a:lnTo>
                  <a:lnTo>
                    <a:pt x="83235" y="34170"/>
                  </a:lnTo>
                  <a:lnTo>
                    <a:pt x="84443" y="34322"/>
                  </a:lnTo>
                  <a:lnTo>
                    <a:pt x="85651" y="34491"/>
                  </a:lnTo>
                  <a:lnTo>
                    <a:pt x="86860" y="34680"/>
                  </a:lnTo>
                  <a:lnTo>
                    <a:pt x="88049" y="34888"/>
                  </a:lnTo>
                  <a:lnTo>
                    <a:pt x="89540" y="35152"/>
                  </a:lnTo>
                  <a:lnTo>
                    <a:pt x="90994" y="35379"/>
                  </a:lnTo>
                  <a:lnTo>
                    <a:pt x="92391" y="35567"/>
                  </a:lnTo>
                  <a:lnTo>
                    <a:pt x="93750" y="35737"/>
                  </a:lnTo>
                  <a:lnTo>
                    <a:pt x="95072" y="35851"/>
                  </a:lnTo>
                  <a:lnTo>
                    <a:pt x="96355" y="35945"/>
                  </a:lnTo>
                  <a:lnTo>
                    <a:pt x="97601" y="36002"/>
                  </a:lnTo>
                  <a:lnTo>
                    <a:pt x="98810" y="36039"/>
                  </a:lnTo>
                  <a:lnTo>
                    <a:pt x="99980" y="36039"/>
                  </a:lnTo>
                  <a:lnTo>
                    <a:pt x="101113" y="36021"/>
                  </a:lnTo>
                  <a:lnTo>
                    <a:pt x="102227" y="35964"/>
                  </a:lnTo>
                  <a:lnTo>
                    <a:pt x="103284" y="35888"/>
                  </a:lnTo>
                  <a:lnTo>
                    <a:pt x="104322" y="35794"/>
                  </a:lnTo>
                  <a:lnTo>
                    <a:pt x="105304" y="35662"/>
                  </a:lnTo>
                  <a:lnTo>
                    <a:pt x="106267" y="35511"/>
                  </a:lnTo>
                  <a:lnTo>
                    <a:pt x="107192" y="35341"/>
                  </a:lnTo>
                  <a:lnTo>
                    <a:pt x="108098" y="35152"/>
                  </a:lnTo>
                  <a:lnTo>
                    <a:pt x="108966" y="34945"/>
                  </a:lnTo>
                  <a:lnTo>
                    <a:pt x="109797" y="34718"/>
                  </a:lnTo>
                  <a:lnTo>
                    <a:pt x="110590" y="34473"/>
                  </a:lnTo>
                  <a:lnTo>
                    <a:pt x="111364" y="34208"/>
                  </a:lnTo>
                  <a:lnTo>
                    <a:pt x="112100" y="33925"/>
                  </a:lnTo>
                  <a:lnTo>
                    <a:pt x="112817" y="33642"/>
                  </a:lnTo>
                  <a:lnTo>
                    <a:pt x="113497" y="33340"/>
                  </a:lnTo>
                  <a:lnTo>
                    <a:pt x="114158" y="33019"/>
                  </a:lnTo>
                  <a:lnTo>
                    <a:pt x="114781" y="32679"/>
                  </a:lnTo>
                  <a:lnTo>
                    <a:pt x="115385" y="32339"/>
                  </a:lnTo>
                  <a:lnTo>
                    <a:pt x="115951" y="31999"/>
                  </a:lnTo>
                  <a:lnTo>
                    <a:pt x="116499" y="31641"/>
                  </a:lnTo>
                  <a:lnTo>
                    <a:pt x="117027" y="31263"/>
                  </a:lnTo>
                  <a:lnTo>
                    <a:pt x="117537" y="30905"/>
                  </a:lnTo>
                  <a:lnTo>
                    <a:pt x="118009" y="30527"/>
                  </a:lnTo>
                  <a:lnTo>
                    <a:pt x="118462" y="30131"/>
                  </a:lnTo>
                  <a:lnTo>
                    <a:pt x="118877" y="29753"/>
                  </a:lnTo>
                  <a:lnTo>
                    <a:pt x="119293" y="29357"/>
                  </a:lnTo>
                  <a:lnTo>
                    <a:pt x="119670" y="28979"/>
                  </a:lnTo>
                  <a:lnTo>
                    <a:pt x="120029" y="28582"/>
                  </a:lnTo>
                  <a:lnTo>
                    <a:pt x="120388" y="28186"/>
                  </a:lnTo>
                  <a:lnTo>
                    <a:pt x="120708" y="27808"/>
                  </a:lnTo>
                  <a:lnTo>
                    <a:pt x="121010" y="27431"/>
                  </a:lnTo>
                  <a:lnTo>
                    <a:pt x="121294" y="27034"/>
                  </a:lnTo>
                  <a:lnTo>
                    <a:pt x="121558" y="26657"/>
                  </a:lnTo>
                  <a:lnTo>
                    <a:pt x="122030" y="25940"/>
                  </a:lnTo>
                  <a:lnTo>
                    <a:pt x="122445" y="25222"/>
                  </a:lnTo>
                  <a:lnTo>
                    <a:pt x="122785" y="24561"/>
                  </a:lnTo>
                  <a:lnTo>
                    <a:pt x="123087" y="23957"/>
                  </a:lnTo>
                  <a:lnTo>
                    <a:pt x="123314" y="23391"/>
                  </a:lnTo>
                  <a:lnTo>
                    <a:pt x="123502" y="22900"/>
                  </a:lnTo>
                  <a:lnTo>
                    <a:pt x="123653" y="22466"/>
                  </a:lnTo>
                  <a:lnTo>
                    <a:pt x="123748" y="22126"/>
                  </a:lnTo>
                  <a:lnTo>
                    <a:pt x="123823" y="21881"/>
                  </a:lnTo>
                  <a:lnTo>
                    <a:pt x="123880" y="21654"/>
                  </a:lnTo>
                  <a:lnTo>
                    <a:pt x="122974" y="23032"/>
                  </a:lnTo>
                  <a:lnTo>
                    <a:pt x="122521" y="23693"/>
                  </a:lnTo>
                  <a:lnTo>
                    <a:pt x="122049" y="24373"/>
                  </a:lnTo>
                  <a:lnTo>
                    <a:pt x="121577" y="25033"/>
                  </a:lnTo>
                  <a:lnTo>
                    <a:pt x="121067" y="25675"/>
                  </a:lnTo>
                  <a:lnTo>
                    <a:pt x="120539" y="26298"/>
                  </a:lnTo>
                  <a:lnTo>
                    <a:pt x="119972" y="26921"/>
                  </a:lnTo>
                  <a:lnTo>
                    <a:pt x="119387" y="27525"/>
                  </a:lnTo>
                  <a:lnTo>
                    <a:pt x="118783" y="28111"/>
                  </a:lnTo>
                  <a:lnTo>
                    <a:pt x="118122" y="28677"/>
                  </a:lnTo>
                  <a:lnTo>
                    <a:pt x="117424" y="29224"/>
                  </a:lnTo>
                  <a:lnTo>
                    <a:pt x="117065" y="29470"/>
                  </a:lnTo>
                  <a:lnTo>
                    <a:pt x="116687" y="29734"/>
                  </a:lnTo>
                  <a:lnTo>
                    <a:pt x="116291" y="29979"/>
                  </a:lnTo>
                  <a:lnTo>
                    <a:pt x="115894" y="30225"/>
                  </a:lnTo>
                  <a:lnTo>
                    <a:pt x="115479" y="30451"/>
                  </a:lnTo>
                  <a:lnTo>
                    <a:pt x="115064" y="30697"/>
                  </a:lnTo>
                  <a:lnTo>
                    <a:pt x="114611" y="30905"/>
                  </a:lnTo>
                  <a:lnTo>
                    <a:pt x="114158" y="31131"/>
                  </a:lnTo>
                  <a:lnTo>
                    <a:pt x="113705" y="31339"/>
                  </a:lnTo>
                  <a:lnTo>
                    <a:pt x="113214" y="31528"/>
                  </a:lnTo>
                  <a:lnTo>
                    <a:pt x="112723" y="31716"/>
                  </a:lnTo>
                  <a:lnTo>
                    <a:pt x="112194" y="31905"/>
                  </a:lnTo>
                  <a:lnTo>
                    <a:pt x="111666" y="32075"/>
                  </a:lnTo>
                  <a:lnTo>
                    <a:pt x="111118" y="32245"/>
                  </a:lnTo>
                  <a:lnTo>
                    <a:pt x="110571" y="32396"/>
                  </a:lnTo>
                  <a:lnTo>
                    <a:pt x="109986" y="32528"/>
                  </a:lnTo>
                  <a:lnTo>
                    <a:pt x="109381" y="32679"/>
                  </a:lnTo>
                  <a:lnTo>
                    <a:pt x="108758" y="32792"/>
                  </a:lnTo>
                  <a:lnTo>
                    <a:pt x="108135" y="32906"/>
                  </a:lnTo>
                  <a:lnTo>
                    <a:pt x="107475" y="33019"/>
                  </a:lnTo>
                  <a:lnTo>
                    <a:pt x="106795" y="33113"/>
                  </a:lnTo>
                  <a:lnTo>
                    <a:pt x="106116" y="33208"/>
                  </a:lnTo>
                  <a:lnTo>
                    <a:pt x="105398" y="33283"/>
                  </a:lnTo>
                  <a:lnTo>
                    <a:pt x="104662" y="33340"/>
                  </a:lnTo>
                  <a:lnTo>
                    <a:pt x="103907" y="33396"/>
                  </a:lnTo>
                  <a:lnTo>
                    <a:pt x="103133" y="33434"/>
                  </a:lnTo>
                  <a:lnTo>
                    <a:pt x="102321" y="33453"/>
                  </a:lnTo>
                  <a:lnTo>
                    <a:pt x="101490" y="33472"/>
                  </a:lnTo>
                  <a:lnTo>
                    <a:pt x="99791" y="33472"/>
                  </a:lnTo>
                  <a:lnTo>
                    <a:pt x="98885" y="33453"/>
                  </a:lnTo>
                  <a:lnTo>
                    <a:pt x="97979" y="33415"/>
                  </a:lnTo>
                  <a:lnTo>
                    <a:pt x="97035" y="33359"/>
                  </a:lnTo>
                  <a:lnTo>
                    <a:pt x="96053" y="33302"/>
                  </a:lnTo>
                  <a:lnTo>
                    <a:pt x="95072" y="33227"/>
                  </a:lnTo>
                  <a:lnTo>
                    <a:pt x="94052" y="33151"/>
                  </a:lnTo>
                  <a:lnTo>
                    <a:pt x="92995" y="33038"/>
                  </a:lnTo>
                  <a:lnTo>
                    <a:pt x="91938" y="32925"/>
                  </a:lnTo>
                  <a:lnTo>
                    <a:pt x="89691" y="32641"/>
                  </a:lnTo>
                  <a:lnTo>
                    <a:pt x="89144" y="32566"/>
                  </a:lnTo>
                  <a:lnTo>
                    <a:pt x="88596" y="32471"/>
                  </a:lnTo>
                  <a:lnTo>
                    <a:pt x="87483" y="32302"/>
                  </a:lnTo>
                  <a:lnTo>
                    <a:pt x="86841" y="32207"/>
                  </a:lnTo>
                  <a:lnTo>
                    <a:pt x="85217" y="31981"/>
                  </a:lnTo>
                  <a:lnTo>
                    <a:pt x="84594" y="31905"/>
                  </a:lnTo>
                  <a:lnTo>
                    <a:pt x="82499" y="31660"/>
                  </a:lnTo>
                  <a:lnTo>
                    <a:pt x="82140" y="31622"/>
                  </a:lnTo>
                  <a:lnTo>
                    <a:pt x="80403" y="31471"/>
                  </a:lnTo>
                  <a:lnTo>
                    <a:pt x="79724" y="31414"/>
                  </a:lnTo>
                  <a:lnTo>
                    <a:pt x="78232" y="31301"/>
                  </a:lnTo>
                  <a:lnTo>
                    <a:pt x="77628" y="31263"/>
                  </a:lnTo>
                  <a:lnTo>
                    <a:pt x="75703" y="31169"/>
                  </a:lnTo>
                  <a:lnTo>
                    <a:pt x="75098" y="31150"/>
                  </a:lnTo>
                  <a:lnTo>
                    <a:pt x="73739" y="31131"/>
                  </a:lnTo>
                  <a:lnTo>
                    <a:pt x="72984" y="31112"/>
                  </a:lnTo>
                  <a:lnTo>
                    <a:pt x="71700" y="31112"/>
                  </a:lnTo>
                  <a:lnTo>
                    <a:pt x="71040" y="31131"/>
                  </a:lnTo>
                  <a:lnTo>
                    <a:pt x="69322" y="31169"/>
                  </a:lnTo>
                  <a:lnTo>
                    <a:pt x="68548" y="31207"/>
                  </a:lnTo>
                  <a:lnTo>
                    <a:pt x="67490" y="31263"/>
                  </a:lnTo>
                  <a:lnTo>
                    <a:pt x="66660" y="31301"/>
                  </a:lnTo>
                  <a:lnTo>
                    <a:pt x="65640" y="31395"/>
                  </a:lnTo>
                  <a:lnTo>
                    <a:pt x="64338" y="31509"/>
                  </a:lnTo>
                  <a:lnTo>
                    <a:pt x="63356" y="31603"/>
                  </a:lnTo>
                  <a:lnTo>
                    <a:pt x="62431" y="31716"/>
                  </a:lnTo>
                  <a:lnTo>
                    <a:pt x="61676" y="31811"/>
                  </a:lnTo>
                  <a:lnTo>
                    <a:pt x="60732" y="31943"/>
                  </a:lnTo>
                  <a:lnTo>
                    <a:pt x="60128" y="32037"/>
                  </a:lnTo>
                  <a:lnTo>
                    <a:pt x="59184" y="32188"/>
                  </a:lnTo>
                  <a:lnTo>
                    <a:pt x="58278" y="32358"/>
                  </a:lnTo>
                  <a:lnTo>
                    <a:pt x="57787" y="32453"/>
                  </a:lnTo>
                  <a:lnTo>
                    <a:pt x="56768" y="32660"/>
                  </a:lnTo>
                  <a:lnTo>
                    <a:pt x="56296" y="32755"/>
                  </a:lnTo>
                  <a:lnTo>
                    <a:pt x="55427" y="32962"/>
                  </a:lnTo>
                  <a:lnTo>
                    <a:pt x="54559" y="33170"/>
                  </a:lnTo>
                  <a:lnTo>
                    <a:pt x="53690" y="33378"/>
                  </a:lnTo>
                  <a:lnTo>
                    <a:pt x="52860" y="33604"/>
                  </a:lnTo>
                  <a:lnTo>
                    <a:pt x="52633" y="33661"/>
                  </a:lnTo>
                  <a:lnTo>
                    <a:pt x="51538" y="33982"/>
                  </a:lnTo>
                  <a:lnTo>
                    <a:pt x="51331" y="34057"/>
                  </a:lnTo>
                  <a:lnTo>
                    <a:pt x="50462" y="34322"/>
                  </a:lnTo>
                  <a:lnTo>
                    <a:pt x="49613" y="34605"/>
                  </a:lnTo>
                  <a:lnTo>
                    <a:pt x="48782" y="34907"/>
                  </a:lnTo>
                  <a:lnTo>
                    <a:pt x="47951" y="35209"/>
                  </a:lnTo>
                  <a:lnTo>
                    <a:pt x="47876" y="35228"/>
                  </a:lnTo>
                  <a:lnTo>
                    <a:pt x="46743" y="35662"/>
                  </a:lnTo>
                  <a:lnTo>
                    <a:pt x="45648" y="36134"/>
                  </a:lnTo>
                  <a:lnTo>
                    <a:pt x="44553" y="36606"/>
                  </a:lnTo>
                  <a:lnTo>
                    <a:pt x="43496" y="37116"/>
                  </a:lnTo>
                  <a:lnTo>
                    <a:pt x="44025" y="36398"/>
                  </a:lnTo>
                  <a:lnTo>
                    <a:pt x="44591" y="35681"/>
                  </a:lnTo>
                  <a:lnTo>
                    <a:pt x="45157" y="34982"/>
                  </a:lnTo>
                  <a:lnTo>
                    <a:pt x="45743" y="34322"/>
                  </a:lnTo>
                  <a:lnTo>
                    <a:pt x="46309" y="33699"/>
                  </a:lnTo>
                  <a:lnTo>
                    <a:pt x="46592" y="33434"/>
                  </a:lnTo>
                  <a:lnTo>
                    <a:pt x="46875" y="33189"/>
                  </a:lnTo>
                  <a:lnTo>
                    <a:pt x="47140" y="32962"/>
                  </a:lnTo>
                  <a:lnTo>
                    <a:pt x="47385" y="32773"/>
                  </a:lnTo>
                  <a:lnTo>
                    <a:pt x="47649" y="32604"/>
                  </a:lnTo>
                  <a:lnTo>
                    <a:pt x="47876" y="32490"/>
                  </a:lnTo>
                  <a:lnTo>
                    <a:pt x="48461" y="32207"/>
                  </a:lnTo>
                  <a:lnTo>
                    <a:pt x="49046" y="31924"/>
                  </a:lnTo>
                  <a:lnTo>
                    <a:pt x="49613" y="31622"/>
                  </a:lnTo>
                  <a:lnTo>
                    <a:pt x="50198" y="31320"/>
                  </a:lnTo>
                  <a:lnTo>
                    <a:pt x="50783" y="30999"/>
                  </a:lnTo>
                  <a:lnTo>
                    <a:pt x="51350" y="30659"/>
                  </a:lnTo>
                  <a:lnTo>
                    <a:pt x="52501" y="29942"/>
                  </a:lnTo>
                  <a:lnTo>
                    <a:pt x="53634" y="29187"/>
                  </a:lnTo>
                  <a:lnTo>
                    <a:pt x="54748" y="28394"/>
                  </a:lnTo>
                  <a:lnTo>
                    <a:pt x="55861" y="27563"/>
                  </a:lnTo>
                  <a:lnTo>
                    <a:pt x="56938" y="26676"/>
                  </a:lnTo>
                  <a:lnTo>
                    <a:pt x="58014" y="25770"/>
                  </a:lnTo>
                  <a:lnTo>
                    <a:pt x="59052" y="24826"/>
                  </a:lnTo>
                  <a:lnTo>
                    <a:pt x="60071" y="23844"/>
                  </a:lnTo>
                  <a:lnTo>
                    <a:pt x="61053" y="22843"/>
                  </a:lnTo>
                  <a:lnTo>
                    <a:pt x="62016" y="21805"/>
                  </a:lnTo>
                  <a:lnTo>
                    <a:pt x="62941" y="20748"/>
                  </a:lnTo>
                  <a:lnTo>
                    <a:pt x="63809" y="19653"/>
                  </a:lnTo>
                  <a:lnTo>
                    <a:pt x="64659" y="18558"/>
                  </a:lnTo>
                  <a:lnTo>
                    <a:pt x="65074" y="17992"/>
                  </a:lnTo>
                  <a:lnTo>
                    <a:pt x="65452" y="17444"/>
                  </a:lnTo>
                  <a:lnTo>
                    <a:pt x="65848" y="16878"/>
                  </a:lnTo>
                  <a:lnTo>
                    <a:pt x="66226" y="16293"/>
                  </a:lnTo>
                  <a:lnTo>
                    <a:pt x="66584" y="15726"/>
                  </a:lnTo>
                  <a:lnTo>
                    <a:pt x="66924" y="15141"/>
                  </a:lnTo>
                  <a:lnTo>
                    <a:pt x="67264" y="14575"/>
                  </a:lnTo>
                  <a:lnTo>
                    <a:pt x="67585" y="13990"/>
                  </a:lnTo>
                  <a:lnTo>
                    <a:pt x="67887" y="13404"/>
                  </a:lnTo>
                  <a:lnTo>
                    <a:pt x="68189" y="12819"/>
                  </a:lnTo>
                  <a:lnTo>
                    <a:pt x="68472" y="12234"/>
                  </a:lnTo>
                  <a:lnTo>
                    <a:pt x="68736" y="11649"/>
                  </a:lnTo>
                  <a:lnTo>
                    <a:pt x="69001" y="11044"/>
                  </a:lnTo>
                  <a:lnTo>
                    <a:pt x="69227" y="10459"/>
                  </a:lnTo>
                  <a:lnTo>
                    <a:pt x="69454" y="9874"/>
                  </a:lnTo>
                  <a:lnTo>
                    <a:pt x="69661" y="9270"/>
                  </a:lnTo>
                  <a:lnTo>
                    <a:pt x="69850" y="8685"/>
                  </a:lnTo>
                  <a:lnTo>
                    <a:pt x="70039" y="8099"/>
                  </a:lnTo>
                  <a:lnTo>
                    <a:pt x="70190" y="7495"/>
                  </a:lnTo>
                  <a:lnTo>
                    <a:pt x="70341" y="6910"/>
                  </a:lnTo>
                  <a:lnTo>
                    <a:pt x="70454" y="6325"/>
                  </a:lnTo>
                  <a:lnTo>
                    <a:pt x="70568" y="5740"/>
                  </a:lnTo>
                  <a:lnTo>
                    <a:pt x="70662" y="5154"/>
                  </a:lnTo>
                  <a:lnTo>
                    <a:pt x="70719" y="4569"/>
                  </a:lnTo>
                  <a:lnTo>
                    <a:pt x="70775" y="3984"/>
                  </a:lnTo>
                  <a:lnTo>
                    <a:pt x="70813" y="3399"/>
                  </a:lnTo>
                  <a:lnTo>
                    <a:pt x="70832" y="2832"/>
                  </a:lnTo>
                  <a:lnTo>
                    <a:pt x="70832" y="2247"/>
                  </a:lnTo>
                  <a:lnTo>
                    <a:pt x="70794" y="1681"/>
                  </a:lnTo>
                  <a:lnTo>
                    <a:pt x="70756" y="1114"/>
                  </a:lnTo>
                  <a:lnTo>
                    <a:pt x="70700" y="548"/>
                  </a:lnTo>
                  <a:lnTo>
                    <a:pt x="7060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1" name="Google Shape;151;p3"/>
            <p:cNvGrpSpPr/>
            <p:nvPr/>
          </p:nvGrpSpPr>
          <p:grpSpPr>
            <a:xfrm>
              <a:off x="2464214" y="951103"/>
              <a:ext cx="314426" cy="304947"/>
              <a:chOff x="5013725" y="2633775"/>
              <a:chExt cx="422900" cy="410150"/>
            </a:xfrm>
          </p:grpSpPr>
          <p:sp>
            <p:nvSpPr>
              <p:cNvPr id="152" name="Google Shape;152;p3"/>
              <p:cNvSpPr/>
              <p:nvPr/>
            </p:nvSpPr>
            <p:spPr>
              <a:xfrm>
                <a:off x="5013725" y="2633775"/>
                <a:ext cx="422900" cy="410150"/>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3"/>
              <p:cNvSpPr/>
              <p:nvPr/>
            </p:nvSpPr>
            <p:spPr>
              <a:xfrm>
                <a:off x="5179850" y="2778200"/>
                <a:ext cx="79300" cy="78850"/>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4" name="Google Shape;154;p3"/>
            <p:cNvGrpSpPr/>
            <p:nvPr/>
          </p:nvGrpSpPr>
          <p:grpSpPr>
            <a:xfrm>
              <a:off x="2497939" y="1763378"/>
              <a:ext cx="314426" cy="304947"/>
              <a:chOff x="5013725" y="2633775"/>
              <a:chExt cx="422900" cy="410150"/>
            </a:xfrm>
          </p:grpSpPr>
          <p:sp>
            <p:nvSpPr>
              <p:cNvPr id="155" name="Google Shape;155;p3"/>
              <p:cNvSpPr/>
              <p:nvPr/>
            </p:nvSpPr>
            <p:spPr>
              <a:xfrm>
                <a:off x="5013725" y="2633775"/>
                <a:ext cx="422900" cy="410150"/>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3"/>
              <p:cNvSpPr/>
              <p:nvPr/>
            </p:nvSpPr>
            <p:spPr>
              <a:xfrm>
                <a:off x="5179850" y="2778200"/>
                <a:ext cx="79300" cy="78850"/>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7" name="Google Shape;157;p3"/>
            <p:cNvSpPr/>
            <p:nvPr/>
          </p:nvSpPr>
          <p:spPr>
            <a:xfrm rot="5209801">
              <a:off x="1218720" y="419375"/>
              <a:ext cx="192106" cy="240257"/>
            </a:xfrm>
            <a:custGeom>
              <a:avLst/>
              <a:gdLst/>
              <a:ahLst/>
              <a:cxnLst/>
              <a:rect l="l" t="t" r="r" b="b"/>
              <a:pathLst>
                <a:path w="7684" h="9610" extrusionOk="0">
                  <a:moveTo>
                    <a:pt x="5097" y="1"/>
                  </a:moveTo>
                  <a:lnTo>
                    <a:pt x="4588" y="114"/>
                  </a:lnTo>
                  <a:lnTo>
                    <a:pt x="4399" y="2096"/>
                  </a:lnTo>
                  <a:lnTo>
                    <a:pt x="3889" y="246"/>
                  </a:lnTo>
                  <a:lnTo>
                    <a:pt x="2889" y="869"/>
                  </a:lnTo>
                  <a:lnTo>
                    <a:pt x="3681" y="2568"/>
                  </a:lnTo>
                  <a:lnTo>
                    <a:pt x="4229" y="3814"/>
                  </a:lnTo>
                  <a:lnTo>
                    <a:pt x="4399" y="4248"/>
                  </a:lnTo>
                  <a:lnTo>
                    <a:pt x="4512" y="4569"/>
                  </a:lnTo>
                  <a:lnTo>
                    <a:pt x="4550" y="4777"/>
                  </a:lnTo>
                  <a:lnTo>
                    <a:pt x="4550" y="4834"/>
                  </a:lnTo>
                  <a:lnTo>
                    <a:pt x="4531" y="4871"/>
                  </a:lnTo>
                  <a:lnTo>
                    <a:pt x="4512" y="4871"/>
                  </a:lnTo>
                  <a:lnTo>
                    <a:pt x="4455" y="4834"/>
                  </a:lnTo>
                  <a:lnTo>
                    <a:pt x="4304" y="4664"/>
                  </a:lnTo>
                  <a:lnTo>
                    <a:pt x="4097" y="4399"/>
                  </a:lnTo>
                  <a:lnTo>
                    <a:pt x="3832" y="4003"/>
                  </a:lnTo>
                  <a:lnTo>
                    <a:pt x="3077" y="2832"/>
                  </a:lnTo>
                  <a:lnTo>
                    <a:pt x="2077" y="1190"/>
                  </a:lnTo>
                  <a:lnTo>
                    <a:pt x="1322" y="1662"/>
                  </a:lnTo>
                  <a:lnTo>
                    <a:pt x="1548" y="2228"/>
                  </a:lnTo>
                  <a:lnTo>
                    <a:pt x="925" y="2134"/>
                  </a:lnTo>
                  <a:lnTo>
                    <a:pt x="680" y="2436"/>
                  </a:lnTo>
                  <a:lnTo>
                    <a:pt x="548" y="2625"/>
                  </a:lnTo>
                  <a:lnTo>
                    <a:pt x="434" y="2832"/>
                  </a:lnTo>
                  <a:lnTo>
                    <a:pt x="302" y="3116"/>
                  </a:lnTo>
                  <a:lnTo>
                    <a:pt x="208" y="3380"/>
                  </a:lnTo>
                  <a:lnTo>
                    <a:pt x="132" y="3625"/>
                  </a:lnTo>
                  <a:lnTo>
                    <a:pt x="76" y="3833"/>
                  </a:lnTo>
                  <a:lnTo>
                    <a:pt x="1529" y="4362"/>
                  </a:lnTo>
                  <a:lnTo>
                    <a:pt x="0" y="4645"/>
                  </a:lnTo>
                  <a:lnTo>
                    <a:pt x="95" y="5532"/>
                  </a:lnTo>
                  <a:lnTo>
                    <a:pt x="1963" y="5192"/>
                  </a:lnTo>
                  <a:lnTo>
                    <a:pt x="3304" y="4985"/>
                  </a:lnTo>
                  <a:lnTo>
                    <a:pt x="3776" y="4928"/>
                  </a:lnTo>
                  <a:lnTo>
                    <a:pt x="4116" y="4890"/>
                  </a:lnTo>
                  <a:lnTo>
                    <a:pt x="4323" y="4890"/>
                  </a:lnTo>
                  <a:lnTo>
                    <a:pt x="4361" y="4909"/>
                  </a:lnTo>
                  <a:lnTo>
                    <a:pt x="4380" y="4909"/>
                  </a:lnTo>
                  <a:lnTo>
                    <a:pt x="4380" y="4947"/>
                  </a:lnTo>
                  <a:lnTo>
                    <a:pt x="4323" y="4966"/>
                  </a:lnTo>
                  <a:lnTo>
                    <a:pt x="4134" y="5060"/>
                  </a:lnTo>
                  <a:lnTo>
                    <a:pt x="3814" y="5173"/>
                  </a:lnTo>
                  <a:lnTo>
                    <a:pt x="3342" y="5306"/>
                  </a:lnTo>
                  <a:lnTo>
                    <a:pt x="2020" y="5683"/>
                  </a:lnTo>
                  <a:lnTo>
                    <a:pt x="151" y="6174"/>
                  </a:lnTo>
                  <a:lnTo>
                    <a:pt x="378" y="6797"/>
                  </a:lnTo>
                  <a:lnTo>
                    <a:pt x="1322" y="6627"/>
                  </a:lnTo>
                  <a:lnTo>
                    <a:pt x="623" y="7269"/>
                  </a:lnTo>
                  <a:lnTo>
                    <a:pt x="736" y="7458"/>
                  </a:lnTo>
                  <a:lnTo>
                    <a:pt x="869" y="7646"/>
                  </a:lnTo>
                  <a:lnTo>
                    <a:pt x="1038" y="7854"/>
                  </a:lnTo>
                  <a:lnTo>
                    <a:pt x="1208" y="8062"/>
                  </a:lnTo>
                  <a:lnTo>
                    <a:pt x="1378" y="8232"/>
                  </a:lnTo>
                  <a:lnTo>
                    <a:pt x="1548" y="8383"/>
                  </a:lnTo>
                  <a:lnTo>
                    <a:pt x="1869" y="8647"/>
                  </a:lnTo>
                  <a:lnTo>
                    <a:pt x="2851" y="7797"/>
                  </a:lnTo>
                  <a:lnTo>
                    <a:pt x="2473" y="9025"/>
                  </a:lnTo>
                  <a:lnTo>
                    <a:pt x="3115" y="9308"/>
                  </a:lnTo>
                  <a:lnTo>
                    <a:pt x="3644" y="8118"/>
                  </a:lnTo>
                  <a:lnTo>
                    <a:pt x="3946" y="9459"/>
                  </a:lnTo>
                  <a:lnTo>
                    <a:pt x="4739" y="9610"/>
                  </a:lnTo>
                  <a:lnTo>
                    <a:pt x="4569" y="5003"/>
                  </a:lnTo>
                  <a:lnTo>
                    <a:pt x="7684" y="1096"/>
                  </a:lnTo>
                  <a:lnTo>
                    <a:pt x="7684" y="1096"/>
                  </a:lnTo>
                  <a:lnTo>
                    <a:pt x="6475" y="1719"/>
                  </a:lnTo>
                  <a:lnTo>
                    <a:pt x="7117" y="718"/>
                  </a:lnTo>
                  <a:lnTo>
                    <a:pt x="6098" y="76"/>
                  </a:lnTo>
                  <a:lnTo>
                    <a:pt x="5154" y="1228"/>
                  </a:lnTo>
                  <a:lnTo>
                    <a:pt x="509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8" name="Google Shape;158;p3"/>
            <p:cNvGrpSpPr/>
            <p:nvPr/>
          </p:nvGrpSpPr>
          <p:grpSpPr>
            <a:xfrm>
              <a:off x="1357005" y="1640480"/>
              <a:ext cx="174066" cy="168818"/>
              <a:chOff x="5013725" y="2633775"/>
              <a:chExt cx="422900" cy="410150"/>
            </a:xfrm>
          </p:grpSpPr>
          <p:sp>
            <p:nvSpPr>
              <p:cNvPr id="159" name="Google Shape;159;p3"/>
              <p:cNvSpPr/>
              <p:nvPr/>
            </p:nvSpPr>
            <p:spPr>
              <a:xfrm>
                <a:off x="5013725" y="2633775"/>
                <a:ext cx="422900" cy="410150"/>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3"/>
              <p:cNvSpPr/>
              <p:nvPr/>
            </p:nvSpPr>
            <p:spPr>
              <a:xfrm>
                <a:off x="5179850" y="2778200"/>
                <a:ext cx="79300" cy="78850"/>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1" name="Google Shape;161;p3"/>
            <p:cNvSpPr/>
            <p:nvPr/>
          </p:nvSpPr>
          <p:spPr>
            <a:xfrm rot="6625155">
              <a:off x="2279667" y="1485809"/>
              <a:ext cx="192107" cy="240259"/>
            </a:xfrm>
            <a:custGeom>
              <a:avLst/>
              <a:gdLst/>
              <a:ahLst/>
              <a:cxnLst/>
              <a:rect l="l" t="t" r="r" b="b"/>
              <a:pathLst>
                <a:path w="7684" h="9610" extrusionOk="0">
                  <a:moveTo>
                    <a:pt x="5097" y="1"/>
                  </a:moveTo>
                  <a:lnTo>
                    <a:pt x="4588" y="114"/>
                  </a:lnTo>
                  <a:lnTo>
                    <a:pt x="4399" y="2096"/>
                  </a:lnTo>
                  <a:lnTo>
                    <a:pt x="3889" y="246"/>
                  </a:lnTo>
                  <a:lnTo>
                    <a:pt x="2889" y="869"/>
                  </a:lnTo>
                  <a:lnTo>
                    <a:pt x="3681" y="2568"/>
                  </a:lnTo>
                  <a:lnTo>
                    <a:pt x="4229" y="3814"/>
                  </a:lnTo>
                  <a:lnTo>
                    <a:pt x="4399" y="4248"/>
                  </a:lnTo>
                  <a:lnTo>
                    <a:pt x="4512" y="4569"/>
                  </a:lnTo>
                  <a:lnTo>
                    <a:pt x="4550" y="4777"/>
                  </a:lnTo>
                  <a:lnTo>
                    <a:pt x="4550" y="4834"/>
                  </a:lnTo>
                  <a:lnTo>
                    <a:pt x="4531" y="4871"/>
                  </a:lnTo>
                  <a:lnTo>
                    <a:pt x="4512" y="4871"/>
                  </a:lnTo>
                  <a:lnTo>
                    <a:pt x="4455" y="4834"/>
                  </a:lnTo>
                  <a:lnTo>
                    <a:pt x="4304" y="4664"/>
                  </a:lnTo>
                  <a:lnTo>
                    <a:pt x="4097" y="4399"/>
                  </a:lnTo>
                  <a:lnTo>
                    <a:pt x="3832" y="4003"/>
                  </a:lnTo>
                  <a:lnTo>
                    <a:pt x="3077" y="2832"/>
                  </a:lnTo>
                  <a:lnTo>
                    <a:pt x="2077" y="1190"/>
                  </a:lnTo>
                  <a:lnTo>
                    <a:pt x="1322" y="1662"/>
                  </a:lnTo>
                  <a:lnTo>
                    <a:pt x="1548" y="2228"/>
                  </a:lnTo>
                  <a:lnTo>
                    <a:pt x="925" y="2134"/>
                  </a:lnTo>
                  <a:lnTo>
                    <a:pt x="680" y="2436"/>
                  </a:lnTo>
                  <a:lnTo>
                    <a:pt x="548" y="2625"/>
                  </a:lnTo>
                  <a:lnTo>
                    <a:pt x="434" y="2832"/>
                  </a:lnTo>
                  <a:lnTo>
                    <a:pt x="302" y="3116"/>
                  </a:lnTo>
                  <a:lnTo>
                    <a:pt x="208" y="3380"/>
                  </a:lnTo>
                  <a:lnTo>
                    <a:pt x="132" y="3625"/>
                  </a:lnTo>
                  <a:lnTo>
                    <a:pt x="76" y="3833"/>
                  </a:lnTo>
                  <a:lnTo>
                    <a:pt x="1529" y="4362"/>
                  </a:lnTo>
                  <a:lnTo>
                    <a:pt x="0" y="4645"/>
                  </a:lnTo>
                  <a:lnTo>
                    <a:pt x="95" y="5532"/>
                  </a:lnTo>
                  <a:lnTo>
                    <a:pt x="1963" y="5192"/>
                  </a:lnTo>
                  <a:lnTo>
                    <a:pt x="3304" y="4985"/>
                  </a:lnTo>
                  <a:lnTo>
                    <a:pt x="3776" y="4928"/>
                  </a:lnTo>
                  <a:lnTo>
                    <a:pt x="4116" y="4890"/>
                  </a:lnTo>
                  <a:lnTo>
                    <a:pt x="4323" y="4890"/>
                  </a:lnTo>
                  <a:lnTo>
                    <a:pt x="4361" y="4909"/>
                  </a:lnTo>
                  <a:lnTo>
                    <a:pt x="4380" y="4909"/>
                  </a:lnTo>
                  <a:lnTo>
                    <a:pt x="4380" y="4947"/>
                  </a:lnTo>
                  <a:lnTo>
                    <a:pt x="4323" y="4966"/>
                  </a:lnTo>
                  <a:lnTo>
                    <a:pt x="4134" y="5060"/>
                  </a:lnTo>
                  <a:lnTo>
                    <a:pt x="3814" y="5173"/>
                  </a:lnTo>
                  <a:lnTo>
                    <a:pt x="3342" y="5306"/>
                  </a:lnTo>
                  <a:lnTo>
                    <a:pt x="2020" y="5683"/>
                  </a:lnTo>
                  <a:lnTo>
                    <a:pt x="151" y="6174"/>
                  </a:lnTo>
                  <a:lnTo>
                    <a:pt x="378" y="6797"/>
                  </a:lnTo>
                  <a:lnTo>
                    <a:pt x="1322" y="6627"/>
                  </a:lnTo>
                  <a:lnTo>
                    <a:pt x="623" y="7269"/>
                  </a:lnTo>
                  <a:lnTo>
                    <a:pt x="736" y="7458"/>
                  </a:lnTo>
                  <a:lnTo>
                    <a:pt x="869" y="7646"/>
                  </a:lnTo>
                  <a:lnTo>
                    <a:pt x="1038" y="7854"/>
                  </a:lnTo>
                  <a:lnTo>
                    <a:pt x="1208" y="8062"/>
                  </a:lnTo>
                  <a:lnTo>
                    <a:pt x="1378" y="8232"/>
                  </a:lnTo>
                  <a:lnTo>
                    <a:pt x="1548" y="8383"/>
                  </a:lnTo>
                  <a:lnTo>
                    <a:pt x="1869" y="8647"/>
                  </a:lnTo>
                  <a:lnTo>
                    <a:pt x="2851" y="7797"/>
                  </a:lnTo>
                  <a:lnTo>
                    <a:pt x="2473" y="9025"/>
                  </a:lnTo>
                  <a:lnTo>
                    <a:pt x="3115" y="9308"/>
                  </a:lnTo>
                  <a:lnTo>
                    <a:pt x="3644" y="8118"/>
                  </a:lnTo>
                  <a:lnTo>
                    <a:pt x="3946" y="9459"/>
                  </a:lnTo>
                  <a:lnTo>
                    <a:pt x="4739" y="9610"/>
                  </a:lnTo>
                  <a:lnTo>
                    <a:pt x="4569" y="5003"/>
                  </a:lnTo>
                  <a:lnTo>
                    <a:pt x="7684" y="1096"/>
                  </a:lnTo>
                  <a:lnTo>
                    <a:pt x="7684" y="1096"/>
                  </a:lnTo>
                  <a:lnTo>
                    <a:pt x="6475" y="1719"/>
                  </a:lnTo>
                  <a:lnTo>
                    <a:pt x="7117" y="718"/>
                  </a:lnTo>
                  <a:lnTo>
                    <a:pt x="6098" y="76"/>
                  </a:lnTo>
                  <a:lnTo>
                    <a:pt x="5154" y="1228"/>
                  </a:lnTo>
                  <a:lnTo>
                    <a:pt x="509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2" name="Google Shape;162;p3"/>
          <p:cNvGrpSpPr/>
          <p:nvPr/>
        </p:nvGrpSpPr>
        <p:grpSpPr>
          <a:xfrm>
            <a:off x="8430470" y="391"/>
            <a:ext cx="419740" cy="2188604"/>
            <a:chOff x="9169825" y="5104875"/>
            <a:chExt cx="315950" cy="1647425"/>
          </a:xfrm>
        </p:grpSpPr>
        <p:sp>
          <p:nvSpPr>
            <p:cNvPr id="163" name="Google Shape;163;p3"/>
            <p:cNvSpPr/>
            <p:nvPr/>
          </p:nvSpPr>
          <p:spPr>
            <a:xfrm>
              <a:off x="9321100" y="6522150"/>
              <a:ext cx="6950" cy="172500"/>
            </a:xfrm>
            <a:custGeom>
              <a:avLst/>
              <a:gdLst/>
              <a:ahLst/>
              <a:cxnLst/>
              <a:rect l="l" t="t" r="r" b="b"/>
              <a:pathLst>
                <a:path w="278" h="6900" extrusionOk="0">
                  <a:moveTo>
                    <a:pt x="1" y="0"/>
                  </a:moveTo>
                  <a:lnTo>
                    <a:pt x="1" y="6900"/>
                  </a:lnTo>
                  <a:lnTo>
                    <a:pt x="278" y="6900"/>
                  </a:lnTo>
                  <a:lnTo>
                    <a:pt x="278"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3"/>
            <p:cNvSpPr/>
            <p:nvPr/>
          </p:nvSpPr>
          <p:spPr>
            <a:xfrm>
              <a:off x="9278675" y="6624525"/>
              <a:ext cx="94575" cy="127775"/>
            </a:xfrm>
            <a:custGeom>
              <a:avLst/>
              <a:gdLst/>
              <a:ahLst/>
              <a:cxnLst/>
              <a:rect l="l" t="t" r="r" b="b"/>
              <a:pathLst>
                <a:path w="3783" h="5111" extrusionOk="0">
                  <a:moveTo>
                    <a:pt x="1274" y="1"/>
                  </a:moveTo>
                  <a:lnTo>
                    <a:pt x="1" y="5111"/>
                  </a:lnTo>
                  <a:lnTo>
                    <a:pt x="3782" y="5111"/>
                  </a:lnTo>
                  <a:lnTo>
                    <a:pt x="230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3"/>
            <p:cNvSpPr/>
            <p:nvPr/>
          </p:nvSpPr>
          <p:spPr>
            <a:xfrm>
              <a:off x="9171675" y="5901850"/>
              <a:ext cx="309025" cy="571900"/>
            </a:xfrm>
            <a:custGeom>
              <a:avLst/>
              <a:gdLst/>
              <a:ahLst/>
              <a:cxnLst/>
              <a:rect l="l" t="t" r="r" b="b"/>
              <a:pathLst>
                <a:path w="12361" h="22876" extrusionOk="0">
                  <a:moveTo>
                    <a:pt x="960" y="0"/>
                  </a:moveTo>
                  <a:lnTo>
                    <a:pt x="776" y="18"/>
                  </a:lnTo>
                  <a:lnTo>
                    <a:pt x="591" y="74"/>
                  </a:lnTo>
                  <a:lnTo>
                    <a:pt x="425" y="166"/>
                  </a:lnTo>
                  <a:lnTo>
                    <a:pt x="277" y="277"/>
                  </a:lnTo>
                  <a:lnTo>
                    <a:pt x="167" y="424"/>
                  </a:lnTo>
                  <a:lnTo>
                    <a:pt x="75" y="590"/>
                  </a:lnTo>
                  <a:lnTo>
                    <a:pt x="19" y="756"/>
                  </a:lnTo>
                  <a:lnTo>
                    <a:pt x="1" y="959"/>
                  </a:lnTo>
                  <a:lnTo>
                    <a:pt x="1" y="21916"/>
                  </a:lnTo>
                  <a:lnTo>
                    <a:pt x="19" y="22119"/>
                  </a:lnTo>
                  <a:lnTo>
                    <a:pt x="75" y="22285"/>
                  </a:lnTo>
                  <a:lnTo>
                    <a:pt x="167" y="22451"/>
                  </a:lnTo>
                  <a:lnTo>
                    <a:pt x="277" y="22599"/>
                  </a:lnTo>
                  <a:lnTo>
                    <a:pt x="425" y="22709"/>
                  </a:lnTo>
                  <a:lnTo>
                    <a:pt x="591" y="22802"/>
                  </a:lnTo>
                  <a:lnTo>
                    <a:pt x="776" y="22857"/>
                  </a:lnTo>
                  <a:lnTo>
                    <a:pt x="960" y="22875"/>
                  </a:lnTo>
                  <a:lnTo>
                    <a:pt x="11420" y="22875"/>
                  </a:lnTo>
                  <a:lnTo>
                    <a:pt x="11604" y="22857"/>
                  </a:lnTo>
                  <a:lnTo>
                    <a:pt x="11789" y="22802"/>
                  </a:lnTo>
                  <a:lnTo>
                    <a:pt x="11955" y="22709"/>
                  </a:lnTo>
                  <a:lnTo>
                    <a:pt x="12084" y="22599"/>
                  </a:lnTo>
                  <a:lnTo>
                    <a:pt x="12195" y="22451"/>
                  </a:lnTo>
                  <a:lnTo>
                    <a:pt x="12287" y="22285"/>
                  </a:lnTo>
                  <a:lnTo>
                    <a:pt x="12342" y="22119"/>
                  </a:lnTo>
                  <a:lnTo>
                    <a:pt x="12361" y="21916"/>
                  </a:lnTo>
                  <a:lnTo>
                    <a:pt x="12361" y="959"/>
                  </a:lnTo>
                  <a:lnTo>
                    <a:pt x="12342" y="756"/>
                  </a:lnTo>
                  <a:lnTo>
                    <a:pt x="12287" y="590"/>
                  </a:lnTo>
                  <a:lnTo>
                    <a:pt x="12195" y="424"/>
                  </a:lnTo>
                  <a:lnTo>
                    <a:pt x="12084" y="277"/>
                  </a:lnTo>
                  <a:lnTo>
                    <a:pt x="11955" y="166"/>
                  </a:lnTo>
                  <a:lnTo>
                    <a:pt x="11789" y="74"/>
                  </a:lnTo>
                  <a:lnTo>
                    <a:pt x="11604" y="18"/>
                  </a:lnTo>
                  <a:lnTo>
                    <a:pt x="1142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3"/>
            <p:cNvSpPr/>
            <p:nvPr/>
          </p:nvSpPr>
          <p:spPr>
            <a:xfrm>
              <a:off x="9268525" y="6467275"/>
              <a:ext cx="115800" cy="64125"/>
            </a:xfrm>
            <a:custGeom>
              <a:avLst/>
              <a:gdLst/>
              <a:ahLst/>
              <a:cxnLst/>
              <a:rect l="l" t="t" r="r" b="b"/>
              <a:pathLst>
                <a:path w="4632" h="2565" extrusionOk="0">
                  <a:moveTo>
                    <a:pt x="1" y="0"/>
                  </a:moveTo>
                  <a:lnTo>
                    <a:pt x="1" y="2232"/>
                  </a:lnTo>
                  <a:lnTo>
                    <a:pt x="1" y="2306"/>
                  </a:lnTo>
                  <a:lnTo>
                    <a:pt x="19" y="2362"/>
                  </a:lnTo>
                  <a:lnTo>
                    <a:pt x="56" y="2417"/>
                  </a:lnTo>
                  <a:lnTo>
                    <a:pt x="93" y="2472"/>
                  </a:lnTo>
                  <a:lnTo>
                    <a:pt x="148" y="2509"/>
                  </a:lnTo>
                  <a:lnTo>
                    <a:pt x="204" y="2546"/>
                  </a:lnTo>
                  <a:lnTo>
                    <a:pt x="259" y="2564"/>
                  </a:lnTo>
                  <a:lnTo>
                    <a:pt x="4373" y="2564"/>
                  </a:lnTo>
                  <a:lnTo>
                    <a:pt x="4428" y="2546"/>
                  </a:lnTo>
                  <a:lnTo>
                    <a:pt x="4484" y="2509"/>
                  </a:lnTo>
                  <a:lnTo>
                    <a:pt x="4539" y="2472"/>
                  </a:lnTo>
                  <a:lnTo>
                    <a:pt x="4576" y="2417"/>
                  </a:lnTo>
                  <a:lnTo>
                    <a:pt x="4594" y="2362"/>
                  </a:lnTo>
                  <a:lnTo>
                    <a:pt x="4631" y="2306"/>
                  </a:lnTo>
                  <a:lnTo>
                    <a:pt x="4631" y="2232"/>
                  </a:lnTo>
                  <a:lnTo>
                    <a:pt x="463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3"/>
            <p:cNvSpPr/>
            <p:nvPr/>
          </p:nvSpPr>
          <p:spPr>
            <a:xfrm>
              <a:off x="9287450" y="5855250"/>
              <a:ext cx="78875" cy="51225"/>
            </a:xfrm>
            <a:custGeom>
              <a:avLst/>
              <a:gdLst/>
              <a:ahLst/>
              <a:cxnLst/>
              <a:rect l="l" t="t" r="r" b="b"/>
              <a:pathLst>
                <a:path w="3155" h="2049" extrusionOk="0">
                  <a:moveTo>
                    <a:pt x="258" y="1"/>
                  </a:moveTo>
                  <a:lnTo>
                    <a:pt x="166" y="19"/>
                  </a:lnTo>
                  <a:lnTo>
                    <a:pt x="74" y="75"/>
                  </a:lnTo>
                  <a:lnTo>
                    <a:pt x="19" y="167"/>
                  </a:lnTo>
                  <a:lnTo>
                    <a:pt x="0" y="222"/>
                  </a:lnTo>
                  <a:lnTo>
                    <a:pt x="0" y="277"/>
                  </a:lnTo>
                  <a:lnTo>
                    <a:pt x="0" y="2048"/>
                  </a:lnTo>
                  <a:lnTo>
                    <a:pt x="3155" y="2048"/>
                  </a:lnTo>
                  <a:lnTo>
                    <a:pt x="3155" y="277"/>
                  </a:lnTo>
                  <a:lnTo>
                    <a:pt x="3136" y="167"/>
                  </a:lnTo>
                  <a:lnTo>
                    <a:pt x="3081" y="75"/>
                  </a:lnTo>
                  <a:lnTo>
                    <a:pt x="2989" y="19"/>
                  </a:lnTo>
                  <a:lnTo>
                    <a:pt x="293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3"/>
            <p:cNvSpPr/>
            <p:nvPr/>
          </p:nvSpPr>
          <p:spPr>
            <a:xfrm>
              <a:off x="9309575" y="5803150"/>
              <a:ext cx="33225" cy="51200"/>
            </a:xfrm>
            <a:custGeom>
              <a:avLst/>
              <a:gdLst/>
              <a:ahLst/>
              <a:cxnLst/>
              <a:rect l="l" t="t" r="r" b="b"/>
              <a:pathLst>
                <a:path w="1329" h="2048" extrusionOk="0">
                  <a:moveTo>
                    <a:pt x="665" y="0"/>
                  </a:moveTo>
                  <a:lnTo>
                    <a:pt x="536" y="19"/>
                  </a:lnTo>
                  <a:lnTo>
                    <a:pt x="407" y="55"/>
                  </a:lnTo>
                  <a:lnTo>
                    <a:pt x="296" y="111"/>
                  </a:lnTo>
                  <a:lnTo>
                    <a:pt x="185" y="203"/>
                  </a:lnTo>
                  <a:lnTo>
                    <a:pt x="111" y="295"/>
                  </a:lnTo>
                  <a:lnTo>
                    <a:pt x="56" y="406"/>
                  </a:lnTo>
                  <a:lnTo>
                    <a:pt x="1" y="535"/>
                  </a:lnTo>
                  <a:lnTo>
                    <a:pt x="1" y="664"/>
                  </a:lnTo>
                  <a:lnTo>
                    <a:pt x="19" y="830"/>
                  </a:lnTo>
                  <a:lnTo>
                    <a:pt x="56" y="1033"/>
                  </a:lnTo>
                  <a:lnTo>
                    <a:pt x="111" y="1273"/>
                  </a:lnTo>
                  <a:lnTo>
                    <a:pt x="204" y="1494"/>
                  </a:lnTo>
                  <a:lnTo>
                    <a:pt x="296" y="1697"/>
                  </a:lnTo>
                  <a:lnTo>
                    <a:pt x="425" y="1882"/>
                  </a:lnTo>
                  <a:lnTo>
                    <a:pt x="480" y="1956"/>
                  </a:lnTo>
                  <a:lnTo>
                    <a:pt x="554" y="1993"/>
                  </a:lnTo>
                  <a:lnTo>
                    <a:pt x="609" y="2029"/>
                  </a:lnTo>
                  <a:lnTo>
                    <a:pt x="683" y="2048"/>
                  </a:lnTo>
                  <a:lnTo>
                    <a:pt x="757" y="2029"/>
                  </a:lnTo>
                  <a:lnTo>
                    <a:pt x="812" y="1993"/>
                  </a:lnTo>
                  <a:lnTo>
                    <a:pt x="886" y="1956"/>
                  </a:lnTo>
                  <a:lnTo>
                    <a:pt x="942" y="1882"/>
                  </a:lnTo>
                  <a:lnTo>
                    <a:pt x="1052" y="1697"/>
                  </a:lnTo>
                  <a:lnTo>
                    <a:pt x="1144" y="1494"/>
                  </a:lnTo>
                  <a:lnTo>
                    <a:pt x="1218" y="1273"/>
                  </a:lnTo>
                  <a:lnTo>
                    <a:pt x="1274" y="1033"/>
                  </a:lnTo>
                  <a:lnTo>
                    <a:pt x="1310" y="830"/>
                  </a:lnTo>
                  <a:lnTo>
                    <a:pt x="1329" y="664"/>
                  </a:lnTo>
                  <a:lnTo>
                    <a:pt x="1310" y="535"/>
                  </a:lnTo>
                  <a:lnTo>
                    <a:pt x="1274" y="406"/>
                  </a:lnTo>
                  <a:lnTo>
                    <a:pt x="1218" y="295"/>
                  </a:lnTo>
                  <a:lnTo>
                    <a:pt x="1144" y="203"/>
                  </a:lnTo>
                  <a:lnTo>
                    <a:pt x="1034" y="111"/>
                  </a:lnTo>
                  <a:lnTo>
                    <a:pt x="923" y="55"/>
                  </a:lnTo>
                  <a:lnTo>
                    <a:pt x="794" y="19"/>
                  </a:lnTo>
                  <a:lnTo>
                    <a:pt x="6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3"/>
            <p:cNvSpPr/>
            <p:nvPr/>
          </p:nvSpPr>
          <p:spPr>
            <a:xfrm>
              <a:off x="9174900" y="6006525"/>
              <a:ext cx="302125" cy="3725"/>
            </a:xfrm>
            <a:custGeom>
              <a:avLst/>
              <a:gdLst/>
              <a:ahLst/>
              <a:cxnLst/>
              <a:rect l="l" t="t" r="r" b="b"/>
              <a:pathLst>
                <a:path w="12085" h="149" extrusionOk="0">
                  <a:moveTo>
                    <a:pt x="1" y="1"/>
                  </a:moveTo>
                  <a:lnTo>
                    <a:pt x="1" y="148"/>
                  </a:lnTo>
                  <a:lnTo>
                    <a:pt x="12084" y="148"/>
                  </a:lnTo>
                  <a:lnTo>
                    <a:pt x="12084"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3"/>
            <p:cNvSpPr/>
            <p:nvPr/>
          </p:nvSpPr>
          <p:spPr>
            <a:xfrm>
              <a:off x="9169825" y="6097375"/>
              <a:ext cx="315950" cy="3725"/>
            </a:xfrm>
            <a:custGeom>
              <a:avLst/>
              <a:gdLst/>
              <a:ahLst/>
              <a:cxnLst/>
              <a:rect l="l" t="t" r="r" b="b"/>
              <a:pathLst>
                <a:path w="12638" h="149" extrusionOk="0">
                  <a:moveTo>
                    <a:pt x="1" y="1"/>
                  </a:moveTo>
                  <a:lnTo>
                    <a:pt x="1" y="149"/>
                  </a:lnTo>
                  <a:lnTo>
                    <a:pt x="12638" y="149"/>
                  </a:lnTo>
                  <a:lnTo>
                    <a:pt x="12638"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3"/>
            <p:cNvSpPr/>
            <p:nvPr/>
          </p:nvSpPr>
          <p:spPr>
            <a:xfrm>
              <a:off x="9169825" y="6188250"/>
              <a:ext cx="315950" cy="4175"/>
            </a:xfrm>
            <a:custGeom>
              <a:avLst/>
              <a:gdLst/>
              <a:ahLst/>
              <a:cxnLst/>
              <a:rect l="l" t="t" r="r" b="b"/>
              <a:pathLst>
                <a:path w="12638" h="167" extrusionOk="0">
                  <a:moveTo>
                    <a:pt x="1" y="0"/>
                  </a:moveTo>
                  <a:lnTo>
                    <a:pt x="1" y="166"/>
                  </a:lnTo>
                  <a:lnTo>
                    <a:pt x="12638" y="166"/>
                  </a:lnTo>
                  <a:lnTo>
                    <a:pt x="12638"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3"/>
            <p:cNvSpPr/>
            <p:nvPr/>
          </p:nvSpPr>
          <p:spPr>
            <a:xfrm>
              <a:off x="9169825" y="6279550"/>
              <a:ext cx="315950" cy="3725"/>
            </a:xfrm>
            <a:custGeom>
              <a:avLst/>
              <a:gdLst/>
              <a:ahLst/>
              <a:cxnLst/>
              <a:rect l="l" t="t" r="r" b="b"/>
              <a:pathLst>
                <a:path w="12638" h="149" extrusionOk="0">
                  <a:moveTo>
                    <a:pt x="1" y="1"/>
                  </a:moveTo>
                  <a:lnTo>
                    <a:pt x="1" y="148"/>
                  </a:lnTo>
                  <a:lnTo>
                    <a:pt x="12638" y="148"/>
                  </a:lnTo>
                  <a:lnTo>
                    <a:pt x="12638"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3"/>
            <p:cNvSpPr/>
            <p:nvPr/>
          </p:nvSpPr>
          <p:spPr>
            <a:xfrm>
              <a:off x="9174900" y="6370425"/>
              <a:ext cx="302125" cy="3700"/>
            </a:xfrm>
            <a:custGeom>
              <a:avLst/>
              <a:gdLst/>
              <a:ahLst/>
              <a:cxnLst/>
              <a:rect l="l" t="t" r="r" b="b"/>
              <a:pathLst>
                <a:path w="12085" h="148" extrusionOk="0">
                  <a:moveTo>
                    <a:pt x="1" y="0"/>
                  </a:moveTo>
                  <a:lnTo>
                    <a:pt x="1" y="148"/>
                  </a:lnTo>
                  <a:lnTo>
                    <a:pt x="12084" y="148"/>
                  </a:lnTo>
                  <a:lnTo>
                    <a:pt x="12084"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3"/>
            <p:cNvSpPr/>
            <p:nvPr/>
          </p:nvSpPr>
          <p:spPr>
            <a:xfrm>
              <a:off x="9322500" y="5104875"/>
              <a:ext cx="6925" cy="698300"/>
            </a:xfrm>
            <a:custGeom>
              <a:avLst/>
              <a:gdLst/>
              <a:ahLst/>
              <a:cxnLst/>
              <a:rect l="l" t="t" r="r" b="b"/>
              <a:pathLst>
                <a:path w="277" h="27932" extrusionOk="0">
                  <a:moveTo>
                    <a:pt x="0" y="1"/>
                  </a:moveTo>
                  <a:lnTo>
                    <a:pt x="0" y="27931"/>
                  </a:lnTo>
                  <a:lnTo>
                    <a:pt x="277" y="27931"/>
                  </a:lnTo>
                  <a:lnTo>
                    <a:pt x="277"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5" name="Google Shape;175;p3"/>
          <p:cNvGrpSpPr/>
          <p:nvPr/>
        </p:nvGrpSpPr>
        <p:grpSpPr>
          <a:xfrm>
            <a:off x="7468046" y="-2"/>
            <a:ext cx="657640" cy="1217404"/>
            <a:chOff x="144023" y="-1757"/>
            <a:chExt cx="959497" cy="1776195"/>
          </a:xfrm>
        </p:grpSpPr>
        <p:cxnSp>
          <p:nvCxnSpPr>
            <p:cNvPr id="176" name="Google Shape;176;p3"/>
            <p:cNvCxnSpPr/>
            <p:nvPr/>
          </p:nvCxnSpPr>
          <p:spPr>
            <a:xfrm rot="10800000">
              <a:off x="608975" y="-1757"/>
              <a:ext cx="0" cy="505800"/>
            </a:xfrm>
            <a:prstGeom prst="straightConnector1">
              <a:avLst/>
            </a:prstGeom>
            <a:noFill/>
            <a:ln w="19050" cap="flat" cmpd="sng">
              <a:solidFill>
                <a:schemeClr val="lt1"/>
              </a:solidFill>
              <a:prstDash val="solid"/>
              <a:round/>
              <a:headEnd type="none" w="med" len="med"/>
              <a:tailEnd type="none" w="med" len="med"/>
            </a:ln>
          </p:spPr>
        </p:cxnSp>
        <p:grpSp>
          <p:nvGrpSpPr>
            <p:cNvPr id="177" name="Google Shape;177;p3"/>
            <p:cNvGrpSpPr/>
            <p:nvPr/>
          </p:nvGrpSpPr>
          <p:grpSpPr>
            <a:xfrm>
              <a:off x="144023" y="386441"/>
              <a:ext cx="959497" cy="1387997"/>
              <a:chOff x="5304550" y="274025"/>
              <a:chExt cx="1135500" cy="1642600"/>
            </a:xfrm>
          </p:grpSpPr>
          <p:sp>
            <p:nvSpPr>
              <p:cNvPr id="178" name="Google Shape;178;p3"/>
              <p:cNvSpPr/>
              <p:nvPr/>
            </p:nvSpPr>
            <p:spPr>
              <a:xfrm>
                <a:off x="5669450" y="1374075"/>
                <a:ext cx="362500" cy="542550"/>
              </a:xfrm>
              <a:custGeom>
                <a:avLst/>
                <a:gdLst/>
                <a:ahLst/>
                <a:cxnLst/>
                <a:rect l="l" t="t" r="r" b="b"/>
                <a:pathLst>
                  <a:path w="14500" h="21702" extrusionOk="0">
                    <a:moveTo>
                      <a:pt x="4717" y="1"/>
                    </a:moveTo>
                    <a:lnTo>
                      <a:pt x="4795" y="583"/>
                    </a:lnTo>
                    <a:lnTo>
                      <a:pt x="4872" y="1243"/>
                    </a:lnTo>
                    <a:lnTo>
                      <a:pt x="4950" y="2136"/>
                    </a:lnTo>
                    <a:lnTo>
                      <a:pt x="5027" y="3223"/>
                    </a:lnTo>
                    <a:lnTo>
                      <a:pt x="5047" y="3824"/>
                    </a:lnTo>
                    <a:lnTo>
                      <a:pt x="5066" y="4465"/>
                    </a:lnTo>
                    <a:lnTo>
                      <a:pt x="5066" y="5144"/>
                    </a:lnTo>
                    <a:lnTo>
                      <a:pt x="5047" y="5863"/>
                    </a:lnTo>
                    <a:lnTo>
                      <a:pt x="5027" y="6600"/>
                    </a:lnTo>
                    <a:lnTo>
                      <a:pt x="4969" y="7357"/>
                    </a:lnTo>
                    <a:lnTo>
                      <a:pt x="4911" y="8134"/>
                    </a:lnTo>
                    <a:lnTo>
                      <a:pt x="4814" y="8949"/>
                    </a:lnTo>
                    <a:lnTo>
                      <a:pt x="4697" y="9764"/>
                    </a:lnTo>
                    <a:lnTo>
                      <a:pt x="4562" y="10579"/>
                    </a:lnTo>
                    <a:lnTo>
                      <a:pt x="4387" y="11414"/>
                    </a:lnTo>
                    <a:lnTo>
                      <a:pt x="4193" y="12248"/>
                    </a:lnTo>
                    <a:lnTo>
                      <a:pt x="3960" y="13083"/>
                    </a:lnTo>
                    <a:lnTo>
                      <a:pt x="3688" y="13937"/>
                    </a:lnTo>
                    <a:lnTo>
                      <a:pt x="3378" y="14752"/>
                    </a:lnTo>
                    <a:lnTo>
                      <a:pt x="3028" y="15587"/>
                    </a:lnTo>
                    <a:lnTo>
                      <a:pt x="2640" y="16383"/>
                    </a:lnTo>
                    <a:lnTo>
                      <a:pt x="2427" y="16790"/>
                    </a:lnTo>
                    <a:lnTo>
                      <a:pt x="2213" y="17179"/>
                    </a:lnTo>
                    <a:lnTo>
                      <a:pt x="1980" y="17567"/>
                    </a:lnTo>
                    <a:lnTo>
                      <a:pt x="1728" y="17955"/>
                    </a:lnTo>
                    <a:lnTo>
                      <a:pt x="1475" y="18324"/>
                    </a:lnTo>
                    <a:lnTo>
                      <a:pt x="1204" y="18693"/>
                    </a:lnTo>
                    <a:lnTo>
                      <a:pt x="932" y="19061"/>
                    </a:lnTo>
                    <a:lnTo>
                      <a:pt x="641" y="19430"/>
                    </a:lnTo>
                    <a:lnTo>
                      <a:pt x="330" y="19779"/>
                    </a:lnTo>
                    <a:lnTo>
                      <a:pt x="0" y="20109"/>
                    </a:lnTo>
                    <a:lnTo>
                      <a:pt x="272" y="20226"/>
                    </a:lnTo>
                    <a:lnTo>
                      <a:pt x="1029" y="20498"/>
                    </a:lnTo>
                    <a:lnTo>
                      <a:pt x="1534" y="20672"/>
                    </a:lnTo>
                    <a:lnTo>
                      <a:pt x="2135" y="20866"/>
                    </a:lnTo>
                    <a:lnTo>
                      <a:pt x="2815" y="21041"/>
                    </a:lnTo>
                    <a:lnTo>
                      <a:pt x="3533" y="21235"/>
                    </a:lnTo>
                    <a:lnTo>
                      <a:pt x="4309" y="21391"/>
                    </a:lnTo>
                    <a:lnTo>
                      <a:pt x="5124" y="21526"/>
                    </a:lnTo>
                    <a:lnTo>
                      <a:pt x="5940" y="21643"/>
                    </a:lnTo>
                    <a:lnTo>
                      <a:pt x="6367" y="21662"/>
                    </a:lnTo>
                    <a:lnTo>
                      <a:pt x="6774" y="21682"/>
                    </a:lnTo>
                    <a:lnTo>
                      <a:pt x="7201" y="21701"/>
                    </a:lnTo>
                    <a:lnTo>
                      <a:pt x="7609" y="21682"/>
                    </a:lnTo>
                    <a:lnTo>
                      <a:pt x="8036" y="21662"/>
                    </a:lnTo>
                    <a:lnTo>
                      <a:pt x="8444" y="21623"/>
                    </a:lnTo>
                    <a:lnTo>
                      <a:pt x="8832" y="21565"/>
                    </a:lnTo>
                    <a:lnTo>
                      <a:pt x="9220" y="21468"/>
                    </a:lnTo>
                    <a:lnTo>
                      <a:pt x="9608" y="21371"/>
                    </a:lnTo>
                    <a:lnTo>
                      <a:pt x="9977" y="21255"/>
                    </a:lnTo>
                    <a:lnTo>
                      <a:pt x="10171" y="21177"/>
                    </a:lnTo>
                    <a:lnTo>
                      <a:pt x="10346" y="21080"/>
                    </a:lnTo>
                    <a:lnTo>
                      <a:pt x="10520" y="20963"/>
                    </a:lnTo>
                    <a:lnTo>
                      <a:pt x="10695" y="20828"/>
                    </a:lnTo>
                    <a:lnTo>
                      <a:pt x="10850" y="20692"/>
                    </a:lnTo>
                    <a:lnTo>
                      <a:pt x="11025" y="20517"/>
                    </a:lnTo>
                    <a:lnTo>
                      <a:pt x="11180" y="20342"/>
                    </a:lnTo>
                    <a:lnTo>
                      <a:pt x="11336" y="20148"/>
                    </a:lnTo>
                    <a:lnTo>
                      <a:pt x="11646" y="19721"/>
                    </a:lnTo>
                    <a:lnTo>
                      <a:pt x="11937" y="19236"/>
                    </a:lnTo>
                    <a:lnTo>
                      <a:pt x="12209" y="18712"/>
                    </a:lnTo>
                    <a:lnTo>
                      <a:pt x="12481" y="18130"/>
                    </a:lnTo>
                    <a:lnTo>
                      <a:pt x="12733" y="17528"/>
                    </a:lnTo>
                    <a:lnTo>
                      <a:pt x="12966" y="16868"/>
                    </a:lnTo>
                    <a:lnTo>
                      <a:pt x="13180" y="16169"/>
                    </a:lnTo>
                    <a:lnTo>
                      <a:pt x="13393" y="15451"/>
                    </a:lnTo>
                    <a:lnTo>
                      <a:pt x="13568" y="14713"/>
                    </a:lnTo>
                    <a:lnTo>
                      <a:pt x="13742" y="13957"/>
                    </a:lnTo>
                    <a:lnTo>
                      <a:pt x="13898" y="13180"/>
                    </a:lnTo>
                    <a:lnTo>
                      <a:pt x="14034" y="12384"/>
                    </a:lnTo>
                    <a:lnTo>
                      <a:pt x="14150" y="11588"/>
                    </a:lnTo>
                    <a:lnTo>
                      <a:pt x="14267" y="10793"/>
                    </a:lnTo>
                    <a:lnTo>
                      <a:pt x="14344" y="9997"/>
                    </a:lnTo>
                    <a:lnTo>
                      <a:pt x="14422" y="9201"/>
                    </a:lnTo>
                    <a:lnTo>
                      <a:pt x="14461" y="8405"/>
                    </a:lnTo>
                    <a:lnTo>
                      <a:pt x="14499" y="7629"/>
                    </a:lnTo>
                    <a:lnTo>
                      <a:pt x="14499" y="6872"/>
                    </a:lnTo>
                    <a:lnTo>
                      <a:pt x="14499" y="6134"/>
                    </a:lnTo>
                    <a:lnTo>
                      <a:pt x="14480" y="5416"/>
                    </a:lnTo>
                    <a:lnTo>
                      <a:pt x="14422" y="4737"/>
                    </a:lnTo>
                    <a:lnTo>
                      <a:pt x="14364" y="4077"/>
                    </a:lnTo>
                    <a:lnTo>
                      <a:pt x="14267" y="3475"/>
                    </a:lnTo>
                    <a:lnTo>
                      <a:pt x="14170" y="2893"/>
                    </a:lnTo>
                    <a:lnTo>
                      <a:pt x="14034" y="2369"/>
                    </a:lnTo>
                    <a:lnTo>
                      <a:pt x="13878" y="1884"/>
                    </a:lnTo>
                    <a:lnTo>
                      <a:pt x="13704" y="1456"/>
                    </a:lnTo>
                    <a:lnTo>
                      <a:pt x="4717" y="1"/>
                    </a:lnTo>
                    <a:close/>
                  </a:path>
                </a:pathLst>
              </a:custGeom>
              <a:solidFill>
                <a:srgbClr val="F4C5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3"/>
              <p:cNvSpPr/>
              <p:nvPr/>
            </p:nvSpPr>
            <p:spPr>
              <a:xfrm>
                <a:off x="5873725" y="1248400"/>
                <a:ext cx="32050" cy="160150"/>
              </a:xfrm>
              <a:custGeom>
                <a:avLst/>
                <a:gdLst/>
                <a:ahLst/>
                <a:cxnLst/>
                <a:rect l="l" t="t" r="r" b="b"/>
                <a:pathLst>
                  <a:path w="1282" h="6406" extrusionOk="0">
                    <a:moveTo>
                      <a:pt x="1030" y="1"/>
                    </a:moveTo>
                    <a:lnTo>
                      <a:pt x="991" y="913"/>
                    </a:lnTo>
                    <a:lnTo>
                      <a:pt x="913" y="1883"/>
                    </a:lnTo>
                    <a:lnTo>
                      <a:pt x="816" y="2893"/>
                    </a:lnTo>
                    <a:lnTo>
                      <a:pt x="680" y="3844"/>
                    </a:lnTo>
                    <a:lnTo>
                      <a:pt x="544" y="4717"/>
                    </a:lnTo>
                    <a:lnTo>
                      <a:pt x="467" y="5086"/>
                    </a:lnTo>
                    <a:lnTo>
                      <a:pt x="389" y="5416"/>
                    </a:lnTo>
                    <a:lnTo>
                      <a:pt x="292" y="5707"/>
                    </a:lnTo>
                    <a:lnTo>
                      <a:pt x="195" y="5921"/>
                    </a:lnTo>
                    <a:lnTo>
                      <a:pt x="98" y="6076"/>
                    </a:lnTo>
                    <a:lnTo>
                      <a:pt x="59" y="6134"/>
                    </a:lnTo>
                    <a:lnTo>
                      <a:pt x="1" y="6154"/>
                    </a:lnTo>
                    <a:lnTo>
                      <a:pt x="98" y="6406"/>
                    </a:lnTo>
                    <a:lnTo>
                      <a:pt x="176" y="6348"/>
                    </a:lnTo>
                    <a:lnTo>
                      <a:pt x="253" y="6289"/>
                    </a:lnTo>
                    <a:lnTo>
                      <a:pt x="331" y="6192"/>
                    </a:lnTo>
                    <a:lnTo>
                      <a:pt x="389" y="6076"/>
                    </a:lnTo>
                    <a:lnTo>
                      <a:pt x="525" y="5765"/>
                    </a:lnTo>
                    <a:lnTo>
                      <a:pt x="641" y="5397"/>
                    </a:lnTo>
                    <a:lnTo>
                      <a:pt x="758" y="4970"/>
                    </a:lnTo>
                    <a:lnTo>
                      <a:pt x="855" y="4484"/>
                    </a:lnTo>
                    <a:lnTo>
                      <a:pt x="933" y="3980"/>
                    </a:lnTo>
                    <a:lnTo>
                      <a:pt x="1010" y="3456"/>
                    </a:lnTo>
                    <a:lnTo>
                      <a:pt x="1127" y="2388"/>
                    </a:lnTo>
                    <a:lnTo>
                      <a:pt x="1204" y="1379"/>
                    </a:lnTo>
                    <a:lnTo>
                      <a:pt x="1262" y="563"/>
                    </a:lnTo>
                    <a:lnTo>
                      <a:pt x="12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3"/>
              <p:cNvSpPr/>
              <p:nvPr/>
            </p:nvSpPr>
            <p:spPr>
              <a:xfrm>
                <a:off x="5304550" y="274025"/>
                <a:ext cx="1135500" cy="988000"/>
              </a:xfrm>
              <a:custGeom>
                <a:avLst/>
                <a:gdLst/>
                <a:ahLst/>
                <a:cxnLst/>
                <a:rect l="l" t="t" r="r" b="b"/>
                <a:pathLst>
                  <a:path w="45420" h="39520" extrusionOk="0">
                    <a:moveTo>
                      <a:pt x="14616" y="0"/>
                    </a:moveTo>
                    <a:lnTo>
                      <a:pt x="0" y="12636"/>
                    </a:lnTo>
                    <a:lnTo>
                      <a:pt x="0" y="27524"/>
                    </a:lnTo>
                    <a:lnTo>
                      <a:pt x="14616" y="39519"/>
                    </a:lnTo>
                    <a:lnTo>
                      <a:pt x="30804" y="39519"/>
                    </a:lnTo>
                    <a:lnTo>
                      <a:pt x="45419" y="27524"/>
                    </a:lnTo>
                    <a:lnTo>
                      <a:pt x="45419" y="12636"/>
                    </a:lnTo>
                    <a:lnTo>
                      <a:pt x="3080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3"/>
              <p:cNvSpPr/>
              <p:nvPr/>
            </p:nvSpPr>
            <p:spPr>
              <a:xfrm>
                <a:off x="5304550" y="274025"/>
                <a:ext cx="1135500" cy="988000"/>
              </a:xfrm>
              <a:custGeom>
                <a:avLst/>
                <a:gdLst/>
                <a:ahLst/>
                <a:cxnLst/>
                <a:rect l="l" t="t" r="r" b="b"/>
                <a:pathLst>
                  <a:path w="45420" h="39520" fill="none" extrusionOk="0">
                    <a:moveTo>
                      <a:pt x="45419" y="12636"/>
                    </a:moveTo>
                    <a:lnTo>
                      <a:pt x="45419" y="27524"/>
                    </a:lnTo>
                    <a:lnTo>
                      <a:pt x="30804" y="39519"/>
                    </a:lnTo>
                    <a:lnTo>
                      <a:pt x="14616" y="39519"/>
                    </a:lnTo>
                    <a:lnTo>
                      <a:pt x="0" y="27524"/>
                    </a:lnTo>
                    <a:lnTo>
                      <a:pt x="0" y="12636"/>
                    </a:lnTo>
                    <a:lnTo>
                      <a:pt x="14616" y="0"/>
                    </a:lnTo>
                    <a:lnTo>
                      <a:pt x="30804" y="0"/>
                    </a:lnTo>
                    <a:lnTo>
                      <a:pt x="45419" y="1263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3"/>
              <p:cNvSpPr/>
              <p:nvPr/>
            </p:nvSpPr>
            <p:spPr>
              <a:xfrm>
                <a:off x="5669450" y="274025"/>
                <a:ext cx="25" cy="25"/>
              </a:xfrm>
              <a:custGeom>
                <a:avLst/>
                <a:gdLst/>
                <a:ahLst/>
                <a:cxnLst/>
                <a:rect l="l" t="t" r="r" b="b"/>
                <a:pathLst>
                  <a:path w="1" h="1" extrusionOk="0">
                    <a:moveTo>
                      <a:pt x="0" y="0"/>
                    </a:moveTo>
                    <a:lnTo>
                      <a:pt x="0" y="0"/>
                    </a:lnTo>
                    <a:lnTo>
                      <a:pt x="0" y="0"/>
                    </a:lnTo>
                    <a:lnTo>
                      <a:pt x="0" y="0"/>
                    </a:lnTo>
                    <a:close/>
                  </a:path>
                </a:pathLst>
              </a:custGeom>
              <a:solidFill>
                <a:srgbClr val="FFDA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3"/>
              <p:cNvSpPr/>
              <p:nvPr/>
            </p:nvSpPr>
            <p:spPr>
              <a:xfrm>
                <a:off x="5669450" y="274025"/>
                <a:ext cx="25" cy="25"/>
              </a:xfrm>
              <a:custGeom>
                <a:avLst/>
                <a:gdLst/>
                <a:ahLst/>
                <a:cxnLst/>
                <a:rect l="l" t="t" r="r" b="b"/>
                <a:pathLst>
                  <a:path w="1" h="1" fill="none" extrusionOk="0">
                    <a:moveTo>
                      <a:pt x="0" y="0"/>
                    </a:move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3"/>
              <p:cNvSpPr/>
              <p:nvPr/>
            </p:nvSpPr>
            <p:spPr>
              <a:xfrm>
                <a:off x="5470500" y="274025"/>
                <a:ext cx="198975" cy="988000"/>
              </a:xfrm>
              <a:custGeom>
                <a:avLst/>
                <a:gdLst/>
                <a:ahLst/>
                <a:cxnLst/>
                <a:rect l="l" t="t" r="r" b="b"/>
                <a:pathLst>
                  <a:path w="7959" h="39520" extrusionOk="0">
                    <a:moveTo>
                      <a:pt x="7958" y="0"/>
                    </a:moveTo>
                    <a:lnTo>
                      <a:pt x="388" y="13548"/>
                    </a:lnTo>
                    <a:lnTo>
                      <a:pt x="602" y="13587"/>
                    </a:lnTo>
                    <a:lnTo>
                      <a:pt x="1087" y="13587"/>
                    </a:lnTo>
                    <a:lnTo>
                      <a:pt x="7958" y="0"/>
                    </a:lnTo>
                    <a:close/>
                    <a:moveTo>
                      <a:pt x="97" y="14073"/>
                    </a:moveTo>
                    <a:lnTo>
                      <a:pt x="58" y="14170"/>
                    </a:lnTo>
                    <a:lnTo>
                      <a:pt x="39" y="14267"/>
                    </a:lnTo>
                    <a:lnTo>
                      <a:pt x="0" y="14461"/>
                    </a:lnTo>
                    <a:lnTo>
                      <a:pt x="0" y="14635"/>
                    </a:lnTo>
                    <a:lnTo>
                      <a:pt x="0" y="14830"/>
                    </a:lnTo>
                    <a:lnTo>
                      <a:pt x="20" y="15781"/>
                    </a:lnTo>
                    <a:lnTo>
                      <a:pt x="20" y="17702"/>
                    </a:lnTo>
                    <a:lnTo>
                      <a:pt x="58" y="21526"/>
                    </a:lnTo>
                    <a:lnTo>
                      <a:pt x="136" y="25194"/>
                    </a:lnTo>
                    <a:lnTo>
                      <a:pt x="175" y="27038"/>
                    </a:lnTo>
                    <a:lnTo>
                      <a:pt x="233" y="28882"/>
                    </a:lnTo>
                    <a:lnTo>
                      <a:pt x="602" y="28960"/>
                    </a:lnTo>
                    <a:lnTo>
                      <a:pt x="912" y="28960"/>
                    </a:lnTo>
                    <a:lnTo>
                      <a:pt x="990" y="27097"/>
                    </a:lnTo>
                    <a:lnTo>
                      <a:pt x="1029" y="25233"/>
                    </a:lnTo>
                    <a:lnTo>
                      <a:pt x="1107" y="21526"/>
                    </a:lnTo>
                    <a:lnTo>
                      <a:pt x="1126" y="17702"/>
                    </a:lnTo>
                    <a:lnTo>
                      <a:pt x="1145" y="15781"/>
                    </a:lnTo>
                    <a:lnTo>
                      <a:pt x="1145" y="14830"/>
                    </a:lnTo>
                    <a:lnTo>
                      <a:pt x="1145" y="14500"/>
                    </a:lnTo>
                    <a:lnTo>
                      <a:pt x="1126" y="14325"/>
                    </a:lnTo>
                    <a:lnTo>
                      <a:pt x="1087" y="14170"/>
                    </a:lnTo>
                    <a:lnTo>
                      <a:pt x="583" y="14150"/>
                    </a:lnTo>
                    <a:lnTo>
                      <a:pt x="524" y="14150"/>
                    </a:lnTo>
                    <a:lnTo>
                      <a:pt x="97" y="14073"/>
                    </a:lnTo>
                    <a:close/>
                    <a:moveTo>
                      <a:pt x="272" y="29290"/>
                    </a:moveTo>
                    <a:lnTo>
                      <a:pt x="311" y="29348"/>
                    </a:lnTo>
                    <a:lnTo>
                      <a:pt x="7958" y="39519"/>
                    </a:lnTo>
                    <a:lnTo>
                      <a:pt x="1126" y="29387"/>
                    </a:lnTo>
                    <a:lnTo>
                      <a:pt x="583" y="29368"/>
                    </a:lnTo>
                    <a:lnTo>
                      <a:pt x="544" y="29368"/>
                    </a:lnTo>
                    <a:lnTo>
                      <a:pt x="272" y="2929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3"/>
              <p:cNvSpPr/>
              <p:nvPr/>
            </p:nvSpPr>
            <p:spPr>
              <a:xfrm>
                <a:off x="6076075" y="274025"/>
                <a:ext cx="2450" cy="988000"/>
              </a:xfrm>
              <a:custGeom>
                <a:avLst/>
                <a:gdLst/>
                <a:ahLst/>
                <a:cxnLst/>
                <a:rect l="l" t="t" r="r" b="b"/>
                <a:pathLst>
                  <a:path w="98" h="39520" extrusionOk="0">
                    <a:moveTo>
                      <a:pt x="1" y="0"/>
                    </a:moveTo>
                    <a:lnTo>
                      <a:pt x="40" y="97"/>
                    </a:lnTo>
                    <a:lnTo>
                      <a:pt x="59" y="97"/>
                    </a:lnTo>
                    <a:lnTo>
                      <a:pt x="1" y="0"/>
                    </a:lnTo>
                    <a:close/>
                    <a:moveTo>
                      <a:pt x="98" y="39383"/>
                    </a:moveTo>
                    <a:lnTo>
                      <a:pt x="78" y="39403"/>
                    </a:lnTo>
                    <a:lnTo>
                      <a:pt x="1" y="39519"/>
                    </a:lnTo>
                    <a:lnTo>
                      <a:pt x="98" y="39383"/>
                    </a:lnTo>
                    <a:close/>
                  </a:path>
                </a:pathLst>
              </a:custGeom>
              <a:solidFill>
                <a:srgbClr val="FFDA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3"/>
              <p:cNvSpPr/>
              <p:nvPr/>
            </p:nvSpPr>
            <p:spPr>
              <a:xfrm>
                <a:off x="6076075" y="1258600"/>
                <a:ext cx="2450" cy="3425"/>
              </a:xfrm>
              <a:custGeom>
                <a:avLst/>
                <a:gdLst/>
                <a:ahLst/>
                <a:cxnLst/>
                <a:rect l="l" t="t" r="r" b="b"/>
                <a:pathLst>
                  <a:path w="98" h="137" fill="none" extrusionOk="0">
                    <a:moveTo>
                      <a:pt x="98" y="0"/>
                    </a:moveTo>
                    <a:lnTo>
                      <a:pt x="78" y="20"/>
                    </a:lnTo>
                    <a:lnTo>
                      <a:pt x="1" y="136"/>
                    </a:lnTo>
                    <a:lnTo>
                      <a:pt x="9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3"/>
              <p:cNvSpPr/>
              <p:nvPr/>
            </p:nvSpPr>
            <p:spPr>
              <a:xfrm>
                <a:off x="6076075" y="274025"/>
                <a:ext cx="1475" cy="2450"/>
              </a:xfrm>
              <a:custGeom>
                <a:avLst/>
                <a:gdLst/>
                <a:ahLst/>
                <a:cxnLst/>
                <a:rect l="l" t="t" r="r" b="b"/>
                <a:pathLst>
                  <a:path w="59" h="98" fill="none" extrusionOk="0">
                    <a:moveTo>
                      <a:pt x="1" y="0"/>
                    </a:moveTo>
                    <a:lnTo>
                      <a:pt x="40" y="97"/>
                    </a:lnTo>
                    <a:lnTo>
                      <a:pt x="59" y="97"/>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3"/>
              <p:cNvSpPr/>
              <p:nvPr/>
            </p:nvSpPr>
            <p:spPr>
              <a:xfrm>
                <a:off x="6077050" y="276450"/>
                <a:ext cx="200425" cy="982650"/>
              </a:xfrm>
              <a:custGeom>
                <a:avLst/>
                <a:gdLst/>
                <a:ahLst/>
                <a:cxnLst/>
                <a:rect l="l" t="t" r="r" b="b"/>
                <a:pathLst>
                  <a:path w="8017" h="39306" extrusionOk="0">
                    <a:moveTo>
                      <a:pt x="1" y="0"/>
                    </a:moveTo>
                    <a:lnTo>
                      <a:pt x="6852" y="13510"/>
                    </a:lnTo>
                    <a:lnTo>
                      <a:pt x="7318" y="13510"/>
                    </a:lnTo>
                    <a:lnTo>
                      <a:pt x="7551" y="13471"/>
                    </a:lnTo>
                    <a:lnTo>
                      <a:pt x="20" y="0"/>
                    </a:lnTo>
                    <a:close/>
                    <a:moveTo>
                      <a:pt x="7706" y="13976"/>
                    </a:moveTo>
                    <a:lnTo>
                      <a:pt x="7396" y="14034"/>
                    </a:lnTo>
                    <a:lnTo>
                      <a:pt x="7357" y="14034"/>
                    </a:lnTo>
                    <a:lnTo>
                      <a:pt x="6969" y="14053"/>
                    </a:lnTo>
                    <a:lnTo>
                      <a:pt x="6891" y="14480"/>
                    </a:lnTo>
                    <a:lnTo>
                      <a:pt x="6833" y="14927"/>
                    </a:lnTo>
                    <a:lnTo>
                      <a:pt x="6755" y="15820"/>
                    </a:lnTo>
                    <a:lnTo>
                      <a:pt x="6697" y="16712"/>
                    </a:lnTo>
                    <a:lnTo>
                      <a:pt x="6678" y="17605"/>
                    </a:lnTo>
                    <a:lnTo>
                      <a:pt x="6678" y="19507"/>
                    </a:lnTo>
                    <a:lnTo>
                      <a:pt x="6697" y="21429"/>
                    </a:lnTo>
                    <a:lnTo>
                      <a:pt x="6716" y="22380"/>
                    </a:lnTo>
                    <a:lnTo>
                      <a:pt x="6755" y="23331"/>
                    </a:lnTo>
                    <a:lnTo>
                      <a:pt x="6813" y="25253"/>
                    </a:lnTo>
                    <a:lnTo>
                      <a:pt x="6852" y="26126"/>
                    </a:lnTo>
                    <a:lnTo>
                      <a:pt x="6891" y="27019"/>
                    </a:lnTo>
                    <a:lnTo>
                      <a:pt x="7008" y="28785"/>
                    </a:lnTo>
                    <a:lnTo>
                      <a:pt x="7318" y="28785"/>
                    </a:lnTo>
                    <a:lnTo>
                      <a:pt x="7706" y="28708"/>
                    </a:lnTo>
                    <a:lnTo>
                      <a:pt x="7803" y="26980"/>
                    </a:lnTo>
                    <a:lnTo>
                      <a:pt x="7842" y="26107"/>
                    </a:lnTo>
                    <a:lnTo>
                      <a:pt x="7881" y="25253"/>
                    </a:lnTo>
                    <a:lnTo>
                      <a:pt x="7939" y="23331"/>
                    </a:lnTo>
                    <a:lnTo>
                      <a:pt x="7978" y="22380"/>
                    </a:lnTo>
                    <a:lnTo>
                      <a:pt x="7997" y="21429"/>
                    </a:lnTo>
                    <a:lnTo>
                      <a:pt x="8017" y="19507"/>
                    </a:lnTo>
                    <a:lnTo>
                      <a:pt x="8017" y="17605"/>
                    </a:lnTo>
                    <a:lnTo>
                      <a:pt x="7997" y="16693"/>
                    </a:lnTo>
                    <a:lnTo>
                      <a:pt x="7939" y="15800"/>
                    </a:lnTo>
                    <a:lnTo>
                      <a:pt x="7862" y="14888"/>
                    </a:lnTo>
                    <a:lnTo>
                      <a:pt x="7784" y="14441"/>
                    </a:lnTo>
                    <a:lnTo>
                      <a:pt x="7706" y="13976"/>
                    </a:lnTo>
                    <a:close/>
                    <a:moveTo>
                      <a:pt x="7590" y="29290"/>
                    </a:moveTo>
                    <a:lnTo>
                      <a:pt x="7415" y="29348"/>
                    </a:lnTo>
                    <a:lnTo>
                      <a:pt x="6755" y="29348"/>
                    </a:lnTo>
                    <a:lnTo>
                      <a:pt x="39" y="39306"/>
                    </a:lnTo>
                    <a:lnTo>
                      <a:pt x="59" y="39286"/>
                    </a:lnTo>
                    <a:lnTo>
                      <a:pt x="7590" y="2929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3"/>
              <p:cNvSpPr/>
              <p:nvPr/>
            </p:nvSpPr>
            <p:spPr>
              <a:xfrm>
                <a:off x="6439525" y="589925"/>
                <a:ext cx="525" cy="25"/>
              </a:xfrm>
              <a:custGeom>
                <a:avLst/>
                <a:gdLst/>
                <a:ahLst/>
                <a:cxnLst/>
                <a:rect l="l" t="t" r="r" b="b"/>
                <a:pathLst>
                  <a:path w="21" h="1" fill="none" extrusionOk="0">
                    <a:moveTo>
                      <a:pt x="1" y="0"/>
                    </a:moveTo>
                    <a:lnTo>
                      <a:pt x="1" y="0"/>
                    </a:lnTo>
                    <a:lnTo>
                      <a:pt x="1" y="0"/>
                    </a:lnTo>
                    <a:lnTo>
                      <a:pt x="20"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3"/>
              <p:cNvSpPr/>
              <p:nvPr/>
            </p:nvSpPr>
            <p:spPr>
              <a:xfrm>
                <a:off x="5304550" y="589425"/>
                <a:ext cx="1135500" cy="39825"/>
              </a:xfrm>
              <a:custGeom>
                <a:avLst/>
                <a:gdLst/>
                <a:ahLst/>
                <a:cxnLst/>
                <a:rect l="l" t="t" r="r" b="b"/>
                <a:pathLst>
                  <a:path w="45420" h="1593" extrusionOk="0">
                    <a:moveTo>
                      <a:pt x="19" y="1"/>
                    </a:moveTo>
                    <a:lnTo>
                      <a:pt x="0" y="20"/>
                    </a:lnTo>
                    <a:lnTo>
                      <a:pt x="0" y="59"/>
                    </a:lnTo>
                    <a:lnTo>
                      <a:pt x="427" y="214"/>
                    </a:lnTo>
                    <a:lnTo>
                      <a:pt x="873" y="370"/>
                    </a:lnTo>
                    <a:lnTo>
                      <a:pt x="1320" y="486"/>
                    </a:lnTo>
                    <a:lnTo>
                      <a:pt x="1766" y="583"/>
                    </a:lnTo>
                    <a:lnTo>
                      <a:pt x="2659" y="758"/>
                    </a:lnTo>
                    <a:lnTo>
                      <a:pt x="3552" y="913"/>
                    </a:lnTo>
                    <a:lnTo>
                      <a:pt x="6735" y="1457"/>
                    </a:lnTo>
                    <a:lnTo>
                      <a:pt x="6813" y="1360"/>
                    </a:lnTo>
                    <a:lnTo>
                      <a:pt x="6891" y="1262"/>
                    </a:lnTo>
                    <a:lnTo>
                      <a:pt x="6929" y="1107"/>
                    </a:lnTo>
                    <a:lnTo>
                      <a:pt x="7026" y="932"/>
                    </a:lnTo>
                    <a:lnTo>
                      <a:pt x="3649" y="370"/>
                    </a:lnTo>
                    <a:lnTo>
                      <a:pt x="2853" y="234"/>
                    </a:lnTo>
                    <a:lnTo>
                      <a:pt x="2038" y="117"/>
                    </a:lnTo>
                    <a:lnTo>
                      <a:pt x="1630" y="59"/>
                    </a:lnTo>
                    <a:lnTo>
                      <a:pt x="1223" y="20"/>
                    </a:lnTo>
                    <a:lnTo>
                      <a:pt x="815" y="1"/>
                    </a:lnTo>
                    <a:close/>
                    <a:moveTo>
                      <a:pt x="45400" y="20"/>
                    </a:moveTo>
                    <a:lnTo>
                      <a:pt x="44488" y="59"/>
                    </a:lnTo>
                    <a:lnTo>
                      <a:pt x="43595" y="156"/>
                    </a:lnTo>
                    <a:lnTo>
                      <a:pt x="42682" y="273"/>
                    </a:lnTo>
                    <a:lnTo>
                      <a:pt x="41790" y="389"/>
                    </a:lnTo>
                    <a:lnTo>
                      <a:pt x="38451" y="952"/>
                    </a:lnTo>
                    <a:lnTo>
                      <a:pt x="38529" y="1107"/>
                    </a:lnTo>
                    <a:lnTo>
                      <a:pt x="38548" y="1127"/>
                    </a:lnTo>
                    <a:lnTo>
                      <a:pt x="38568" y="1262"/>
                    </a:lnTo>
                    <a:lnTo>
                      <a:pt x="38606" y="1457"/>
                    </a:lnTo>
                    <a:lnTo>
                      <a:pt x="41867" y="894"/>
                    </a:lnTo>
                    <a:lnTo>
                      <a:pt x="42760" y="719"/>
                    </a:lnTo>
                    <a:lnTo>
                      <a:pt x="43653" y="525"/>
                    </a:lnTo>
                    <a:lnTo>
                      <a:pt x="44526" y="292"/>
                    </a:lnTo>
                    <a:lnTo>
                      <a:pt x="45419" y="40"/>
                    </a:lnTo>
                    <a:lnTo>
                      <a:pt x="45419" y="20"/>
                    </a:lnTo>
                    <a:close/>
                    <a:moveTo>
                      <a:pt x="22729" y="932"/>
                    </a:moveTo>
                    <a:lnTo>
                      <a:pt x="7725" y="971"/>
                    </a:lnTo>
                    <a:lnTo>
                      <a:pt x="7570" y="1282"/>
                    </a:lnTo>
                    <a:lnTo>
                      <a:pt x="7667" y="1418"/>
                    </a:lnTo>
                    <a:lnTo>
                      <a:pt x="7725" y="1554"/>
                    </a:lnTo>
                    <a:lnTo>
                      <a:pt x="22729" y="1592"/>
                    </a:lnTo>
                    <a:lnTo>
                      <a:pt x="37869" y="1534"/>
                    </a:lnTo>
                    <a:lnTo>
                      <a:pt x="37908" y="1321"/>
                    </a:lnTo>
                    <a:lnTo>
                      <a:pt x="37752" y="991"/>
                    </a:lnTo>
                    <a:lnTo>
                      <a:pt x="22729" y="932"/>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3"/>
              <p:cNvSpPr/>
              <p:nvPr/>
            </p:nvSpPr>
            <p:spPr>
              <a:xfrm>
                <a:off x="5472925" y="612725"/>
                <a:ext cx="24775" cy="15550"/>
              </a:xfrm>
              <a:custGeom>
                <a:avLst/>
                <a:gdLst/>
                <a:ahLst/>
                <a:cxnLst/>
                <a:rect l="l" t="t" r="r" b="b"/>
                <a:pathLst>
                  <a:path w="991" h="622" extrusionOk="0">
                    <a:moveTo>
                      <a:pt x="291" y="0"/>
                    </a:moveTo>
                    <a:lnTo>
                      <a:pt x="194" y="175"/>
                    </a:lnTo>
                    <a:lnTo>
                      <a:pt x="156" y="330"/>
                    </a:lnTo>
                    <a:lnTo>
                      <a:pt x="78" y="428"/>
                    </a:lnTo>
                    <a:lnTo>
                      <a:pt x="0" y="525"/>
                    </a:lnTo>
                    <a:lnTo>
                      <a:pt x="427" y="602"/>
                    </a:lnTo>
                    <a:lnTo>
                      <a:pt x="486" y="602"/>
                    </a:lnTo>
                    <a:lnTo>
                      <a:pt x="990" y="622"/>
                    </a:lnTo>
                    <a:lnTo>
                      <a:pt x="932" y="486"/>
                    </a:lnTo>
                    <a:lnTo>
                      <a:pt x="835" y="350"/>
                    </a:lnTo>
                    <a:lnTo>
                      <a:pt x="990" y="39"/>
                    </a:lnTo>
                    <a:lnTo>
                      <a:pt x="505" y="39"/>
                    </a:lnTo>
                    <a:lnTo>
                      <a:pt x="291" y="0"/>
                    </a:lnTo>
                    <a:close/>
                  </a:path>
                </a:pathLst>
              </a:custGeom>
              <a:solidFill>
                <a:srgbClr val="FFA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3"/>
              <p:cNvSpPr/>
              <p:nvPr/>
            </p:nvSpPr>
            <p:spPr>
              <a:xfrm>
                <a:off x="5472925" y="612725"/>
                <a:ext cx="24775" cy="15550"/>
              </a:xfrm>
              <a:custGeom>
                <a:avLst/>
                <a:gdLst/>
                <a:ahLst/>
                <a:cxnLst/>
                <a:rect l="l" t="t" r="r" b="b"/>
                <a:pathLst>
                  <a:path w="991" h="622" fill="none" extrusionOk="0">
                    <a:moveTo>
                      <a:pt x="291" y="0"/>
                    </a:moveTo>
                    <a:lnTo>
                      <a:pt x="194" y="175"/>
                    </a:lnTo>
                    <a:lnTo>
                      <a:pt x="156" y="330"/>
                    </a:lnTo>
                    <a:lnTo>
                      <a:pt x="156" y="330"/>
                    </a:lnTo>
                    <a:lnTo>
                      <a:pt x="78" y="428"/>
                    </a:lnTo>
                    <a:lnTo>
                      <a:pt x="0" y="525"/>
                    </a:lnTo>
                    <a:lnTo>
                      <a:pt x="427" y="602"/>
                    </a:lnTo>
                    <a:lnTo>
                      <a:pt x="466" y="602"/>
                    </a:lnTo>
                    <a:lnTo>
                      <a:pt x="486" y="602"/>
                    </a:lnTo>
                    <a:lnTo>
                      <a:pt x="990" y="622"/>
                    </a:lnTo>
                    <a:lnTo>
                      <a:pt x="990" y="622"/>
                    </a:lnTo>
                    <a:lnTo>
                      <a:pt x="932" y="486"/>
                    </a:lnTo>
                    <a:lnTo>
                      <a:pt x="835" y="350"/>
                    </a:lnTo>
                    <a:lnTo>
                      <a:pt x="990" y="39"/>
                    </a:lnTo>
                    <a:lnTo>
                      <a:pt x="505" y="39"/>
                    </a:lnTo>
                    <a:lnTo>
                      <a:pt x="29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3"/>
              <p:cNvSpPr/>
              <p:nvPr/>
            </p:nvSpPr>
            <p:spPr>
              <a:xfrm>
                <a:off x="6248350" y="613200"/>
                <a:ext cx="21375" cy="14600"/>
              </a:xfrm>
              <a:custGeom>
                <a:avLst/>
                <a:gdLst/>
                <a:ahLst/>
                <a:cxnLst/>
                <a:rect l="l" t="t" r="r" b="b"/>
                <a:pathLst>
                  <a:path w="855" h="584" extrusionOk="0">
                    <a:moveTo>
                      <a:pt x="699" y="1"/>
                    </a:moveTo>
                    <a:lnTo>
                      <a:pt x="466" y="40"/>
                    </a:lnTo>
                    <a:lnTo>
                      <a:pt x="0" y="40"/>
                    </a:lnTo>
                    <a:lnTo>
                      <a:pt x="156" y="370"/>
                    </a:lnTo>
                    <a:lnTo>
                      <a:pt x="117" y="583"/>
                    </a:lnTo>
                    <a:lnTo>
                      <a:pt x="505" y="564"/>
                    </a:lnTo>
                    <a:lnTo>
                      <a:pt x="544" y="564"/>
                    </a:lnTo>
                    <a:lnTo>
                      <a:pt x="854" y="506"/>
                    </a:lnTo>
                    <a:lnTo>
                      <a:pt x="816" y="311"/>
                    </a:lnTo>
                    <a:lnTo>
                      <a:pt x="796" y="176"/>
                    </a:lnTo>
                    <a:lnTo>
                      <a:pt x="777" y="156"/>
                    </a:lnTo>
                    <a:lnTo>
                      <a:pt x="699" y="1"/>
                    </a:lnTo>
                    <a:close/>
                  </a:path>
                </a:pathLst>
              </a:custGeom>
              <a:solidFill>
                <a:srgbClr val="FFA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3"/>
              <p:cNvSpPr/>
              <p:nvPr/>
            </p:nvSpPr>
            <p:spPr>
              <a:xfrm>
                <a:off x="6248350" y="613200"/>
                <a:ext cx="21375" cy="14600"/>
              </a:xfrm>
              <a:custGeom>
                <a:avLst/>
                <a:gdLst/>
                <a:ahLst/>
                <a:cxnLst/>
                <a:rect l="l" t="t" r="r" b="b"/>
                <a:pathLst>
                  <a:path w="855" h="584" fill="none" extrusionOk="0">
                    <a:moveTo>
                      <a:pt x="699" y="1"/>
                    </a:moveTo>
                    <a:lnTo>
                      <a:pt x="466" y="40"/>
                    </a:lnTo>
                    <a:lnTo>
                      <a:pt x="0" y="40"/>
                    </a:lnTo>
                    <a:lnTo>
                      <a:pt x="156" y="370"/>
                    </a:lnTo>
                    <a:lnTo>
                      <a:pt x="156" y="370"/>
                    </a:lnTo>
                    <a:lnTo>
                      <a:pt x="117" y="583"/>
                    </a:lnTo>
                    <a:lnTo>
                      <a:pt x="505" y="564"/>
                    </a:lnTo>
                    <a:lnTo>
                      <a:pt x="524" y="564"/>
                    </a:lnTo>
                    <a:lnTo>
                      <a:pt x="544" y="564"/>
                    </a:lnTo>
                    <a:lnTo>
                      <a:pt x="854" y="506"/>
                    </a:lnTo>
                    <a:lnTo>
                      <a:pt x="854" y="506"/>
                    </a:lnTo>
                    <a:lnTo>
                      <a:pt x="816" y="311"/>
                    </a:lnTo>
                    <a:lnTo>
                      <a:pt x="796" y="176"/>
                    </a:lnTo>
                    <a:lnTo>
                      <a:pt x="777" y="156"/>
                    </a:lnTo>
                    <a:lnTo>
                      <a:pt x="69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3"/>
              <p:cNvSpPr/>
              <p:nvPr/>
            </p:nvSpPr>
            <p:spPr>
              <a:xfrm>
                <a:off x="5304550" y="962100"/>
                <a:ext cx="1135500" cy="49050"/>
              </a:xfrm>
              <a:custGeom>
                <a:avLst/>
                <a:gdLst/>
                <a:ahLst/>
                <a:cxnLst/>
                <a:rect l="l" t="t" r="r" b="b"/>
                <a:pathLst>
                  <a:path w="45420" h="1962" extrusionOk="0">
                    <a:moveTo>
                      <a:pt x="0" y="1"/>
                    </a:moveTo>
                    <a:lnTo>
                      <a:pt x="3571" y="932"/>
                    </a:lnTo>
                    <a:lnTo>
                      <a:pt x="5241" y="1359"/>
                    </a:lnTo>
                    <a:lnTo>
                      <a:pt x="6891" y="1762"/>
                    </a:lnTo>
                    <a:lnTo>
                      <a:pt x="6891" y="1651"/>
                    </a:lnTo>
                    <a:lnTo>
                      <a:pt x="6871" y="1359"/>
                    </a:lnTo>
                    <a:lnTo>
                      <a:pt x="5260" y="1029"/>
                    </a:lnTo>
                    <a:lnTo>
                      <a:pt x="3630" y="699"/>
                    </a:lnTo>
                    <a:lnTo>
                      <a:pt x="0" y="1"/>
                    </a:lnTo>
                    <a:close/>
                    <a:moveTo>
                      <a:pt x="6891" y="1762"/>
                    </a:moveTo>
                    <a:lnTo>
                      <a:pt x="6891" y="1767"/>
                    </a:lnTo>
                    <a:lnTo>
                      <a:pt x="6910" y="1767"/>
                    </a:lnTo>
                    <a:lnTo>
                      <a:pt x="6891" y="1762"/>
                    </a:lnTo>
                    <a:close/>
                    <a:moveTo>
                      <a:pt x="45419" y="1"/>
                    </a:moveTo>
                    <a:lnTo>
                      <a:pt x="44507" y="137"/>
                    </a:lnTo>
                    <a:lnTo>
                      <a:pt x="43595" y="272"/>
                    </a:lnTo>
                    <a:lnTo>
                      <a:pt x="42682" y="428"/>
                    </a:lnTo>
                    <a:lnTo>
                      <a:pt x="41790" y="602"/>
                    </a:lnTo>
                    <a:lnTo>
                      <a:pt x="40179" y="932"/>
                    </a:lnTo>
                    <a:lnTo>
                      <a:pt x="38606" y="1282"/>
                    </a:lnTo>
                    <a:lnTo>
                      <a:pt x="38568" y="1651"/>
                    </a:lnTo>
                    <a:lnTo>
                      <a:pt x="38568" y="1767"/>
                    </a:lnTo>
                    <a:lnTo>
                      <a:pt x="38509" y="1825"/>
                    </a:lnTo>
                    <a:lnTo>
                      <a:pt x="38490" y="1864"/>
                    </a:lnTo>
                    <a:lnTo>
                      <a:pt x="38490" y="1864"/>
                    </a:lnTo>
                    <a:lnTo>
                      <a:pt x="40179" y="1476"/>
                    </a:lnTo>
                    <a:lnTo>
                      <a:pt x="41887" y="1049"/>
                    </a:lnTo>
                    <a:lnTo>
                      <a:pt x="42760" y="816"/>
                    </a:lnTo>
                    <a:lnTo>
                      <a:pt x="43653" y="564"/>
                    </a:lnTo>
                    <a:lnTo>
                      <a:pt x="44526" y="292"/>
                    </a:lnTo>
                    <a:lnTo>
                      <a:pt x="45419" y="1"/>
                    </a:lnTo>
                    <a:close/>
                    <a:moveTo>
                      <a:pt x="30493" y="1321"/>
                    </a:moveTo>
                    <a:lnTo>
                      <a:pt x="22729" y="1340"/>
                    </a:lnTo>
                    <a:lnTo>
                      <a:pt x="14984" y="1379"/>
                    </a:lnTo>
                    <a:lnTo>
                      <a:pt x="11258" y="1398"/>
                    </a:lnTo>
                    <a:lnTo>
                      <a:pt x="9414" y="1418"/>
                    </a:lnTo>
                    <a:lnTo>
                      <a:pt x="7550" y="1437"/>
                    </a:lnTo>
                    <a:lnTo>
                      <a:pt x="7550" y="1553"/>
                    </a:lnTo>
                    <a:lnTo>
                      <a:pt x="7764" y="1864"/>
                    </a:lnTo>
                    <a:lnTo>
                      <a:pt x="9569" y="1883"/>
                    </a:lnTo>
                    <a:lnTo>
                      <a:pt x="11374" y="1883"/>
                    </a:lnTo>
                    <a:lnTo>
                      <a:pt x="14984" y="1903"/>
                    </a:lnTo>
                    <a:lnTo>
                      <a:pt x="22729" y="1942"/>
                    </a:lnTo>
                    <a:lnTo>
                      <a:pt x="30493" y="1961"/>
                    </a:lnTo>
                    <a:lnTo>
                      <a:pt x="37655" y="1922"/>
                    </a:lnTo>
                    <a:lnTo>
                      <a:pt x="37908" y="1553"/>
                    </a:lnTo>
                    <a:lnTo>
                      <a:pt x="37908" y="1359"/>
                    </a:lnTo>
                    <a:lnTo>
                      <a:pt x="30493" y="132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3"/>
              <p:cNvSpPr/>
              <p:nvPr/>
            </p:nvSpPr>
            <p:spPr>
              <a:xfrm>
                <a:off x="5476325" y="996075"/>
                <a:ext cx="22325" cy="12650"/>
              </a:xfrm>
              <a:custGeom>
                <a:avLst/>
                <a:gdLst/>
                <a:ahLst/>
                <a:cxnLst/>
                <a:rect l="l" t="t" r="r" b="b"/>
                <a:pathLst>
                  <a:path w="893" h="506" extrusionOk="0">
                    <a:moveTo>
                      <a:pt x="0" y="0"/>
                    </a:moveTo>
                    <a:lnTo>
                      <a:pt x="20" y="292"/>
                    </a:lnTo>
                    <a:lnTo>
                      <a:pt x="20" y="408"/>
                    </a:lnTo>
                    <a:lnTo>
                      <a:pt x="39" y="408"/>
                    </a:lnTo>
                    <a:lnTo>
                      <a:pt x="311" y="486"/>
                    </a:lnTo>
                    <a:lnTo>
                      <a:pt x="350" y="486"/>
                    </a:lnTo>
                    <a:lnTo>
                      <a:pt x="893" y="505"/>
                    </a:lnTo>
                    <a:lnTo>
                      <a:pt x="679" y="194"/>
                    </a:lnTo>
                    <a:lnTo>
                      <a:pt x="679" y="78"/>
                    </a:lnTo>
                    <a:lnTo>
                      <a:pt x="369" y="78"/>
                    </a:lnTo>
                    <a:lnTo>
                      <a:pt x="0" y="0"/>
                    </a:lnTo>
                    <a:close/>
                  </a:path>
                </a:pathLst>
              </a:custGeom>
              <a:solidFill>
                <a:srgbClr val="FFA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3"/>
              <p:cNvSpPr/>
              <p:nvPr/>
            </p:nvSpPr>
            <p:spPr>
              <a:xfrm>
                <a:off x="5476325" y="996075"/>
                <a:ext cx="22325" cy="12650"/>
              </a:xfrm>
              <a:custGeom>
                <a:avLst/>
                <a:gdLst/>
                <a:ahLst/>
                <a:cxnLst/>
                <a:rect l="l" t="t" r="r" b="b"/>
                <a:pathLst>
                  <a:path w="893" h="506" fill="none" extrusionOk="0">
                    <a:moveTo>
                      <a:pt x="0" y="0"/>
                    </a:moveTo>
                    <a:lnTo>
                      <a:pt x="0" y="0"/>
                    </a:lnTo>
                    <a:lnTo>
                      <a:pt x="20" y="292"/>
                    </a:lnTo>
                    <a:lnTo>
                      <a:pt x="20" y="408"/>
                    </a:lnTo>
                    <a:lnTo>
                      <a:pt x="39" y="408"/>
                    </a:lnTo>
                    <a:lnTo>
                      <a:pt x="39" y="408"/>
                    </a:lnTo>
                    <a:lnTo>
                      <a:pt x="311" y="486"/>
                    </a:lnTo>
                    <a:lnTo>
                      <a:pt x="330" y="486"/>
                    </a:lnTo>
                    <a:lnTo>
                      <a:pt x="350" y="486"/>
                    </a:lnTo>
                    <a:lnTo>
                      <a:pt x="350" y="486"/>
                    </a:lnTo>
                    <a:lnTo>
                      <a:pt x="893" y="505"/>
                    </a:lnTo>
                    <a:lnTo>
                      <a:pt x="679" y="194"/>
                    </a:lnTo>
                    <a:lnTo>
                      <a:pt x="679" y="194"/>
                    </a:lnTo>
                    <a:lnTo>
                      <a:pt x="679" y="78"/>
                    </a:lnTo>
                    <a:lnTo>
                      <a:pt x="679" y="78"/>
                    </a:lnTo>
                    <a:lnTo>
                      <a:pt x="369" y="78"/>
                    </a:lnTo>
                    <a:lnTo>
                      <a:pt x="369" y="7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3"/>
              <p:cNvSpPr/>
              <p:nvPr/>
            </p:nvSpPr>
            <p:spPr>
              <a:xfrm>
                <a:off x="6245925" y="994125"/>
                <a:ext cx="23800" cy="16050"/>
              </a:xfrm>
              <a:custGeom>
                <a:avLst/>
                <a:gdLst/>
                <a:ahLst/>
                <a:cxnLst/>
                <a:rect l="l" t="t" r="r" b="b"/>
                <a:pathLst>
                  <a:path w="952" h="642" extrusionOk="0">
                    <a:moveTo>
                      <a:pt x="951" y="1"/>
                    </a:moveTo>
                    <a:lnTo>
                      <a:pt x="563" y="78"/>
                    </a:lnTo>
                    <a:lnTo>
                      <a:pt x="253" y="78"/>
                    </a:lnTo>
                    <a:lnTo>
                      <a:pt x="253" y="272"/>
                    </a:lnTo>
                    <a:lnTo>
                      <a:pt x="0" y="641"/>
                    </a:lnTo>
                    <a:lnTo>
                      <a:pt x="660" y="641"/>
                    </a:lnTo>
                    <a:lnTo>
                      <a:pt x="835" y="583"/>
                    </a:lnTo>
                    <a:lnTo>
                      <a:pt x="854" y="544"/>
                    </a:lnTo>
                    <a:lnTo>
                      <a:pt x="913" y="486"/>
                    </a:lnTo>
                    <a:lnTo>
                      <a:pt x="913" y="370"/>
                    </a:lnTo>
                    <a:lnTo>
                      <a:pt x="951" y="1"/>
                    </a:lnTo>
                    <a:close/>
                  </a:path>
                </a:pathLst>
              </a:custGeom>
              <a:solidFill>
                <a:srgbClr val="FFA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3"/>
              <p:cNvSpPr/>
              <p:nvPr/>
            </p:nvSpPr>
            <p:spPr>
              <a:xfrm>
                <a:off x="6254175" y="998500"/>
                <a:ext cx="25" cy="25"/>
              </a:xfrm>
              <a:custGeom>
                <a:avLst/>
                <a:gdLst/>
                <a:ahLst/>
                <a:cxnLst/>
                <a:rect l="l" t="t" r="r" b="b"/>
                <a:pathLst>
                  <a:path w="1" h="1" fill="none" extrusionOk="0">
                    <a:moveTo>
                      <a:pt x="0" y="0"/>
                    </a:move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3"/>
              <p:cNvSpPr/>
              <p:nvPr/>
            </p:nvSpPr>
            <p:spPr>
              <a:xfrm>
                <a:off x="6245925" y="994125"/>
                <a:ext cx="23800" cy="16050"/>
              </a:xfrm>
              <a:custGeom>
                <a:avLst/>
                <a:gdLst/>
                <a:ahLst/>
                <a:cxnLst/>
                <a:rect l="l" t="t" r="r" b="b"/>
                <a:pathLst>
                  <a:path w="952" h="642" fill="none" extrusionOk="0">
                    <a:moveTo>
                      <a:pt x="951" y="1"/>
                    </a:moveTo>
                    <a:lnTo>
                      <a:pt x="951" y="1"/>
                    </a:lnTo>
                    <a:lnTo>
                      <a:pt x="563" y="78"/>
                    </a:lnTo>
                    <a:lnTo>
                      <a:pt x="253" y="78"/>
                    </a:lnTo>
                    <a:lnTo>
                      <a:pt x="253" y="78"/>
                    </a:lnTo>
                    <a:lnTo>
                      <a:pt x="253" y="272"/>
                    </a:lnTo>
                    <a:lnTo>
                      <a:pt x="0" y="641"/>
                    </a:lnTo>
                    <a:lnTo>
                      <a:pt x="602" y="641"/>
                    </a:lnTo>
                    <a:lnTo>
                      <a:pt x="621" y="641"/>
                    </a:lnTo>
                    <a:lnTo>
                      <a:pt x="660" y="641"/>
                    </a:lnTo>
                    <a:lnTo>
                      <a:pt x="660" y="641"/>
                    </a:lnTo>
                    <a:lnTo>
                      <a:pt x="835" y="583"/>
                    </a:lnTo>
                    <a:lnTo>
                      <a:pt x="854" y="544"/>
                    </a:lnTo>
                    <a:lnTo>
                      <a:pt x="913" y="486"/>
                    </a:lnTo>
                    <a:lnTo>
                      <a:pt x="913" y="370"/>
                    </a:lnTo>
                    <a:lnTo>
                      <a:pt x="913" y="370"/>
                    </a:lnTo>
                    <a:lnTo>
                      <a:pt x="95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01" name="Google Shape;201;p3"/>
          <p:cNvGrpSpPr/>
          <p:nvPr/>
        </p:nvGrpSpPr>
        <p:grpSpPr>
          <a:xfrm>
            <a:off x="497120" y="2290876"/>
            <a:ext cx="216102" cy="209587"/>
            <a:chOff x="375445" y="3222151"/>
            <a:chExt cx="216102" cy="209587"/>
          </a:xfrm>
        </p:grpSpPr>
        <p:sp>
          <p:nvSpPr>
            <p:cNvPr id="202" name="Google Shape;202;p3"/>
            <p:cNvSpPr/>
            <p:nvPr/>
          </p:nvSpPr>
          <p:spPr>
            <a:xfrm rot="10800000" flipH="1">
              <a:off x="375445" y="3222151"/>
              <a:ext cx="216102" cy="209587"/>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3"/>
            <p:cNvSpPr/>
            <p:nvPr/>
          </p:nvSpPr>
          <p:spPr>
            <a:xfrm rot="10800000" flipH="1">
              <a:off x="460336" y="3317643"/>
              <a:ext cx="40522" cy="40292"/>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4" name="Google Shape;204;p3"/>
          <p:cNvGrpSpPr/>
          <p:nvPr/>
        </p:nvGrpSpPr>
        <p:grpSpPr>
          <a:xfrm>
            <a:off x="147687" y="3129308"/>
            <a:ext cx="156307" cy="151594"/>
            <a:chOff x="375445" y="3222151"/>
            <a:chExt cx="216102" cy="209587"/>
          </a:xfrm>
        </p:grpSpPr>
        <p:sp>
          <p:nvSpPr>
            <p:cNvPr id="205" name="Google Shape;205;p3"/>
            <p:cNvSpPr/>
            <p:nvPr/>
          </p:nvSpPr>
          <p:spPr>
            <a:xfrm rot="10800000" flipH="1">
              <a:off x="375445" y="3222151"/>
              <a:ext cx="216102" cy="209587"/>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3"/>
            <p:cNvSpPr/>
            <p:nvPr/>
          </p:nvSpPr>
          <p:spPr>
            <a:xfrm rot="10800000" flipH="1">
              <a:off x="460336" y="3317643"/>
              <a:ext cx="40522" cy="40292"/>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7" name="Google Shape;207;p3"/>
          <p:cNvGrpSpPr/>
          <p:nvPr/>
        </p:nvGrpSpPr>
        <p:grpSpPr>
          <a:xfrm>
            <a:off x="451231" y="2803158"/>
            <a:ext cx="156328" cy="151594"/>
            <a:chOff x="375445" y="3222151"/>
            <a:chExt cx="216102" cy="209587"/>
          </a:xfrm>
        </p:grpSpPr>
        <p:sp>
          <p:nvSpPr>
            <p:cNvPr id="208" name="Google Shape;208;p3"/>
            <p:cNvSpPr/>
            <p:nvPr/>
          </p:nvSpPr>
          <p:spPr>
            <a:xfrm rot="10800000" flipH="1">
              <a:off x="375445" y="3222151"/>
              <a:ext cx="216102" cy="209587"/>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3"/>
            <p:cNvSpPr/>
            <p:nvPr/>
          </p:nvSpPr>
          <p:spPr>
            <a:xfrm rot="10800000" flipH="1">
              <a:off x="460336" y="3317643"/>
              <a:ext cx="40522" cy="40292"/>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79"/>
        <p:cNvGrpSpPr/>
        <p:nvPr/>
      </p:nvGrpSpPr>
      <p:grpSpPr>
        <a:xfrm>
          <a:off x="0" y="0"/>
          <a:ext cx="0" cy="0"/>
          <a:chOff x="0" y="0"/>
          <a:chExt cx="0" cy="0"/>
        </a:xfrm>
      </p:grpSpPr>
      <p:pic>
        <p:nvPicPr>
          <p:cNvPr id="80" name="Google Shape;80;p3"/>
          <p:cNvPicPr preferRelativeResize="0"/>
          <p:nvPr/>
        </p:nvPicPr>
        <p:blipFill>
          <a:blip r:embed="rId2">
            <a:alphaModFix amt="20000"/>
          </a:blip>
          <a:stretch>
            <a:fillRect/>
          </a:stretch>
        </p:blipFill>
        <p:spPr>
          <a:xfrm>
            <a:off x="0" y="0"/>
            <a:ext cx="9144000" cy="5143511"/>
          </a:xfrm>
          <a:prstGeom prst="rect">
            <a:avLst/>
          </a:prstGeom>
          <a:noFill/>
          <a:ln>
            <a:noFill/>
          </a:ln>
        </p:spPr>
      </p:pic>
      <p:grpSp>
        <p:nvGrpSpPr>
          <p:cNvPr id="81" name="Google Shape;81;p3"/>
          <p:cNvGrpSpPr/>
          <p:nvPr/>
        </p:nvGrpSpPr>
        <p:grpSpPr>
          <a:xfrm rot="2550458" flipH="1">
            <a:off x="7917287" y="3528810"/>
            <a:ext cx="3261646" cy="1631398"/>
            <a:chOff x="-449225" y="436955"/>
            <a:chExt cx="3261590" cy="1631370"/>
          </a:xfrm>
        </p:grpSpPr>
        <p:sp>
          <p:nvSpPr>
            <p:cNvPr id="82" name="Google Shape;82;p3"/>
            <p:cNvSpPr/>
            <p:nvPr/>
          </p:nvSpPr>
          <p:spPr>
            <a:xfrm>
              <a:off x="-449225" y="486275"/>
              <a:ext cx="3150350" cy="1522575"/>
            </a:xfrm>
            <a:custGeom>
              <a:avLst/>
              <a:gdLst/>
              <a:ahLst/>
              <a:cxnLst/>
              <a:rect l="l" t="t" r="r" b="b"/>
              <a:pathLst>
                <a:path w="126014" h="60903" extrusionOk="0">
                  <a:moveTo>
                    <a:pt x="70605" y="1"/>
                  </a:moveTo>
                  <a:lnTo>
                    <a:pt x="70511" y="1133"/>
                  </a:lnTo>
                  <a:lnTo>
                    <a:pt x="70398" y="2417"/>
                  </a:lnTo>
                  <a:lnTo>
                    <a:pt x="70322" y="3116"/>
                  </a:lnTo>
                  <a:lnTo>
                    <a:pt x="70209" y="3852"/>
                  </a:lnTo>
                  <a:lnTo>
                    <a:pt x="70096" y="4626"/>
                  </a:lnTo>
                  <a:lnTo>
                    <a:pt x="69926" y="5438"/>
                  </a:lnTo>
                  <a:lnTo>
                    <a:pt x="69737" y="6268"/>
                  </a:lnTo>
                  <a:lnTo>
                    <a:pt x="69492" y="7137"/>
                  </a:lnTo>
                  <a:lnTo>
                    <a:pt x="69208" y="8043"/>
                  </a:lnTo>
                  <a:lnTo>
                    <a:pt x="68869" y="8968"/>
                  </a:lnTo>
                  <a:lnTo>
                    <a:pt x="68472" y="9931"/>
                  </a:lnTo>
                  <a:lnTo>
                    <a:pt x="68264" y="10421"/>
                  </a:lnTo>
                  <a:lnTo>
                    <a:pt x="68019" y="10931"/>
                  </a:lnTo>
                  <a:lnTo>
                    <a:pt x="67774" y="11422"/>
                  </a:lnTo>
                  <a:lnTo>
                    <a:pt x="67509" y="11932"/>
                  </a:lnTo>
                  <a:lnTo>
                    <a:pt x="67226" y="12460"/>
                  </a:lnTo>
                  <a:lnTo>
                    <a:pt x="66924" y="12989"/>
                  </a:lnTo>
                  <a:lnTo>
                    <a:pt x="66603" y="13518"/>
                  </a:lnTo>
                  <a:lnTo>
                    <a:pt x="66263" y="14046"/>
                  </a:lnTo>
                  <a:lnTo>
                    <a:pt x="65905" y="14594"/>
                  </a:lnTo>
                  <a:lnTo>
                    <a:pt x="65508" y="15141"/>
                  </a:lnTo>
                  <a:lnTo>
                    <a:pt x="65112" y="15689"/>
                  </a:lnTo>
                  <a:lnTo>
                    <a:pt x="64696" y="16255"/>
                  </a:lnTo>
                  <a:lnTo>
                    <a:pt x="64243" y="16821"/>
                  </a:lnTo>
                  <a:lnTo>
                    <a:pt x="63771" y="17388"/>
                  </a:lnTo>
                  <a:lnTo>
                    <a:pt x="63281" y="17973"/>
                  </a:lnTo>
                  <a:lnTo>
                    <a:pt x="62752" y="18558"/>
                  </a:lnTo>
                  <a:lnTo>
                    <a:pt x="62223" y="19143"/>
                  </a:lnTo>
                  <a:lnTo>
                    <a:pt x="61638" y="19729"/>
                  </a:lnTo>
                  <a:lnTo>
                    <a:pt x="61053" y="20333"/>
                  </a:lnTo>
                  <a:lnTo>
                    <a:pt x="60430" y="20937"/>
                  </a:lnTo>
                  <a:lnTo>
                    <a:pt x="59788" y="21541"/>
                  </a:lnTo>
                  <a:lnTo>
                    <a:pt x="59109" y="22145"/>
                  </a:lnTo>
                  <a:lnTo>
                    <a:pt x="58410" y="22768"/>
                  </a:lnTo>
                  <a:lnTo>
                    <a:pt x="57674" y="23391"/>
                  </a:lnTo>
                  <a:lnTo>
                    <a:pt x="56900" y="24014"/>
                  </a:lnTo>
                  <a:lnTo>
                    <a:pt x="56107" y="24637"/>
                  </a:lnTo>
                  <a:lnTo>
                    <a:pt x="55276" y="25260"/>
                  </a:lnTo>
                  <a:lnTo>
                    <a:pt x="54427" y="25902"/>
                  </a:lnTo>
                  <a:lnTo>
                    <a:pt x="53539" y="26544"/>
                  </a:lnTo>
                  <a:lnTo>
                    <a:pt x="52614" y="27185"/>
                  </a:lnTo>
                  <a:lnTo>
                    <a:pt x="51670" y="27827"/>
                  </a:lnTo>
                  <a:lnTo>
                    <a:pt x="50670" y="28469"/>
                  </a:lnTo>
                  <a:lnTo>
                    <a:pt x="49650" y="29130"/>
                  </a:lnTo>
                  <a:lnTo>
                    <a:pt x="48593" y="29772"/>
                  </a:lnTo>
                  <a:lnTo>
                    <a:pt x="47498" y="30433"/>
                  </a:lnTo>
                  <a:lnTo>
                    <a:pt x="46366" y="31093"/>
                  </a:lnTo>
                  <a:lnTo>
                    <a:pt x="45195" y="31754"/>
                  </a:lnTo>
                  <a:lnTo>
                    <a:pt x="44006" y="32415"/>
                  </a:lnTo>
                  <a:lnTo>
                    <a:pt x="43156" y="33396"/>
                  </a:lnTo>
                  <a:lnTo>
                    <a:pt x="42175" y="34510"/>
                  </a:lnTo>
                  <a:lnTo>
                    <a:pt x="40853" y="35983"/>
                  </a:lnTo>
                  <a:lnTo>
                    <a:pt x="39230" y="37757"/>
                  </a:lnTo>
                  <a:lnTo>
                    <a:pt x="37323" y="39758"/>
                  </a:lnTo>
                  <a:lnTo>
                    <a:pt x="36304" y="40816"/>
                  </a:lnTo>
                  <a:lnTo>
                    <a:pt x="35209" y="41930"/>
                  </a:lnTo>
                  <a:lnTo>
                    <a:pt x="34076" y="43062"/>
                  </a:lnTo>
                  <a:lnTo>
                    <a:pt x="32905" y="44214"/>
                  </a:lnTo>
                  <a:lnTo>
                    <a:pt x="32377" y="44667"/>
                  </a:lnTo>
                  <a:lnTo>
                    <a:pt x="31829" y="45101"/>
                  </a:lnTo>
                  <a:lnTo>
                    <a:pt x="31263" y="45535"/>
                  </a:lnTo>
                  <a:lnTo>
                    <a:pt x="30697" y="45932"/>
                  </a:lnTo>
                  <a:lnTo>
                    <a:pt x="30111" y="46328"/>
                  </a:lnTo>
                  <a:lnTo>
                    <a:pt x="29526" y="46706"/>
                  </a:lnTo>
                  <a:lnTo>
                    <a:pt x="28922" y="47083"/>
                  </a:lnTo>
                  <a:lnTo>
                    <a:pt x="28299" y="47423"/>
                  </a:lnTo>
                  <a:lnTo>
                    <a:pt x="27676" y="47763"/>
                  </a:lnTo>
                  <a:lnTo>
                    <a:pt x="27034" y="48084"/>
                  </a:lnTo>
                  <a:lnTo>
                    <a:pt x="26392" y="48405"/>
                  </a:lnTo>
                  <a:lnTo>
                    <a:pt x="25732" y="48688"/>
                  </a:lnTo>
                  <a:lnTo>
                    <a:pt x="25071" y="48971"/>
                  </a:lnTo>
                  <a:lnTo>
                    <a:pt x="24410" y="49254"/>
                  </a:lnTo>
                  <a:lnTo>
                    <a:pt x="23749" y="49519"/>
                  </a:lnTo>
                  <a:lnTo>
                    <a:pt x="23070" y="49764"/>
                  </a:lnTo>
                  <a:lnTo>
                    <a:pt x="22390" y="50009"/>
                  </a:lnTo>
                  <a:lnTo>
                    <a:pt x="21711" y="50236"/>
                  </a:lnTo>
                  <a:lnTo>
                    <a:pt x="20351" y="50651"/>
                  </a:lnTo>
                  <a:lnTo>
                    <a:pt x="18973" y="51029"/>
                  </a:lnTo>
                  <a:lnTo>
                    <a:pt x="17595" y="51369"/>
                  </a:lnTo>
                  <a:lnTo>
                    <a:pt x="16236" y="51671"/>
                  </a:lnTo>
                  <a:lnTo>
                    <a:pt x="14896" y="51935"/>
                  </a:lnTo>
                  <a:lnTo>
                    <a:pt x="13574" y="52180"/>
                  </a:lnTo>
                  <a:lnTo>
                    <a:pt x="12271" y="52369"/>
                  </a:lnTo>
                  <a:lnTo>
                    <a:pt x="11007" y="52558"/>
                  </a:lnTo>
                  <a:lnTo>
                    <a:pt x="9779" y="52709"/>
                  </a:lnTo>
                  <a:lnTo>
                    <a:pt x="8609" y="52822"/>
                  </a:lnTo>
                  <a:lnTo>
                    <a:pt x="7476" y="52917"/>
                  </a:lnTo>
                  <a:lnTo>
                    <a:pt x="6400" y="53011"/>
                  </a:lnTo>
                  <a:lnTo>
                    <a:pt x="5381" y="53068"/>
                  </a:lnTo>
                  <a:lnTo>
                    <a:pt x="4437" y="53106"/>
                  </a:lnTo>
                  <a:lnTo>
                    <a:pt x="3569" y="53143"/>
                  </a:lnTo>
                  <a:lnTo>
                    <a:pt x="2077" y="53181"/>
                  </a:lnTo>
                  <a:lnTo>
                    <a:pt x="944" y="53181"/>
                  </a:lnTo>
                  <a:lnTo>
                    <a:pt x="1" y="53162"/>
                  </a:lnTo>
                  <a:lnTo>
                    <a:pt x="3512" y="60902"/>
                  </a:lnTo>
                  <a:lnTo>
                    <a:pt x="3738" y="60883"/>
                  </a:lnTo>
                  <a:lnTo>
                    <a:pt x="4418" y="60827"/>
                  </a:lnTo>
                  <a:lnTo>
                    <a:pt x="5475" y="60713"/>
                  </a:lnTo>
                  <a:lnTo>
                    <a:pt x="6872" y="60525"/>
                  </a:lnTo>
                  <a:lnTo>
                    <a:pt x="7684" y="60393"/>
                  </a:lnTo>
                  <a:lnTo>
                    <a:pt x="8571" y="60260"/>
                  </a:lnTo>
                  <a:lnTo>
                    <a:pt x="9534" y="60072"/>
                  </a:lnTo>
                  <a:lnTo>
                    <a:pt x="10535" y="59883"/>
                  </a:lnTo>
                  <a:lnTo>
                    <a:pt x="11611" y="59656"/>
                  </a:lnTo>
                  <a:lnTo>
                    <a:pt x="12725" y="59392"/>
                  </a:lnTo>
                  <a:lnTo>
                    <a:pt x="13895" y="59109"/>
                  </a:lnTo>
                  <a:lnTo>
                    <a:pt x="15084" y="58788"/>
                  </a:lnTo>
                  <a:lnTo>
                    <a:pt x="16311" y="58429"/>
                  </a:lnTo>
                  <a:lnTo>
                    <a:pt x="17576" y="58033"/>
                  </a:lnTo>
                  <a:lnTo>
                    <a:pt x="18860" y="57617"/>
                  </a:lnTo>
                  <a:lnTo>
                    <a:pt x="20144" y="57145"/>
                  </a:lnTo>
                  <a:lnTo>
                    <a:pt x="21446" y="56617"/>
                  </a:lnTo>
                  <a:lnTo>
                    <a:pt x="22768" y="56069"/>
                  </a:lnTo>
                  <a:lnTo>
                    <a:pt x="24070" y="55465"/>
                  </a:lnTo>
                  <a:lnTo>
                    <a:pt x="24731" y="55144"/>
                  </a:lnTo>
                  <a:lnTo>
                    <a:pt x="25392" y="54823"/>
                  </a:lnTo>
                  <a:lnTo>
                    <a:pt x="26034" y="54484"/>
                  </a:lnTo>
                  <a:lnTo>
                    <a:pt x="26676" y="54125"/>
                  </a:lnTo>
                  <a:lnTo>
                    <a:pt x="27317" y="53766"/>
                  </a:lnTo>
                  <a:lnTo>
                    <a:pt x="27959" y="53370"/>
                  </a:lnTo>
                  <a:lnTo>
                    <a:pt x="28582" y="52992"/>
                  </a:lnTo>
                  <a:lnTo>
                    <a:pt x="29205" y="52577"/>
                  </a:lnTo>
                  <a:lnTo>
                    <a:pt x="29828" y="52162"/>
                  </a:lnTo>
                  <a:lnTo>
                    <a:pt x="30451" y="51727"/>
                  </a:lnTo>
                  <a:lnTo>
                    <a:pt x="31036" y="51274"/>
                  </a:lnTo>
                  <a:lnTo>
                    <a:pt x="31641" y="50821"/>
                  </a:lnTo>
                  <a:lnTo>
                    <a:pt x="32226" y="50349"/>
                  </a:lnTo>
                  <a:lnTo>
                    <a:pt x="32792" y="49858"/>
                  </a:lnTo>
                  <a:lnTo>
                    <a:pt x="33358" y="49349"/>
                  </a:lnTo>
                  <a:lnTo>
                    <a:pt x="33906" y="48839"/>
                  </a:lnTo>
                  <a:lnTo>
                    <a:pt x="34453" y="48292"/>
                  </a:lnTo>
                  <a:lnTo>
                    <a:pt x="34982" y="47744"/>
                  </a:lnTo>
                  <a:lnTo>
                    <a:pt x="35492" y="47215"/>
                  </a:lnTo>
                  <a:lnTo>
                    <a:pt x="36020" y="46687"/>
                  </a:lnTo>
                  <a:lnTo>
                    <a:pt x="36549" y="46177"/>
                  </a:lnTo>
                  <a:lnTo>
                    <a:pt x="37115" y="45667"/>
                  </a:lnTo>
                  <a:lnTo>
                    <a:pt x="37682" y="45177"/>
                  </a:lnTo>
                  <a:lnTo>
                    <a:pt x="38248" y="44686"/>
                  </a:lnTo>
                  <a:lnTo>
                    <a:pt x="38833" y="44214"/>
                  </a:lnTo>
                  <a:lnTo>
                    <a:pt x="39437" y="43761"/>
                  </a:lnTo>
                  <a:lnTo>
                    <a:pt x="40060" y="43308"/>
                  </a:lnTo>
                  <a:lnTo>
                    <a:pt x="40683" y="42855"/>
                  </a:lnTo>
                  <a:lnTo>
                    <a:pt x="41325" y="42439"/>
                  </a:lnTo>
                  <a:lnTo>
                    <a:pt x="41967" y="42005"/>
                  </a:lnTo>
                  <a:lnTo>
                    <a:pt x="42628" y="41590"/>
                  </a:lnTo>
                  <a:lnTo>
                    <a:pt x="43307" y="41193"/>
                  </a:lnTo>
                  <a:lnTo>
                    <a:pt x="43987" y="40816"/>
                  </a:lnTo>
                  <a:lnTo>
                    <a:pt x="44667" y="40419"/>
                  </a:lnTo>
                  <a:lnTo>
                    <a:pt x="45384" y="40061"/>
                  </a:lnTo>
                  <a:lnTo>
                    <a:pt x="46082" y="39702"/>
                  </a:lnTo>
                  <a:lnTo>
                    <a:pt x="46800" y="39343"/>
                  </a:lnTo>
                  <a:lnTo>
                    <a:pt x="47536" y="39003"/>
                  </a:lnTo>
                  <a:lnTo>
                    <a:pt x="48272" y="38682"/>
                  </a:lnTo>
                  <a:lnTo>
                    <a:pt x="49027" y="38361"/>
                  </a:lnTo>
                  <a:lnTo>
                    <a:pt x="49783" y="38059"/>
                  </a:lnTo>
                  <a:lnTo>
                    <a:pt x="50538" y="37757"/>
                  </a:lnTo>
                  <a:lnTo>
                    <a:pt x="51312" y="37474"/>
                  </a:lnTo>
                  <a:lnTo>
                    <a:pt x="52086" y="37191"/>
                  </a:lnTo>
                  <a:lnTo>
                    <a:pt x="52879" y="36927"/>
                  </a:lnTo>
                  <a:lnTo>
                    <a:pt x="53672" y="36681"/>
                  </a:lnTo>
                  <a:lnTo>
                    <a:pt x="54483" y="36436"/>
                  </a:lnTo>
                  <a:lnTo>
                    <a:pt x="55276" y="36190"/>
                  </a:lnTo>
                  <a:lnTo>
                    <a:pt x="56107" y="35964"/>
                  </a:lnTo>
                  <a:lnTo>
                    <a:pt x="56919" y="35756"/>
                  </a:lnTo>
                  <a:lnTo>
                    <a:pt x="57749" y="35719"/>
                  </a:lnTo>
                  <a:lnTo>
                    <a:pt x="58618" y="35700"/>
                  </a:lnTo>
                  <a:lnTo>
                    <a:pt x="59543" y="35737"/>
                  </a:lnTo>
                  <a:lnTo>
                    <a:pt x="60487" y="35813"/>
                  </a:lnTo>
                  <a:lnTo>
                    <a:pt x="61449" y="35926"/>
                  </a:lnTo>
                  <a:lnTo>
                    <a:pt x="62450" y="36077"/>
                  </a:lnTo>
                  <a:lnTo>
                    <a:pt x="63469" y="36247"/>
                  </a:lnTo>
                  <a:lnTo>
                    <a:pt x="64508" y="36455"/>
                  </a:lnTo>
                  <a:lnTo>
                    <a:pt x="65565" y="36700"/>
                  </a:lnTo>
                  <a:lnTo>
                    <a:pt x="66622" y="36983"/>
                  </a:lnTo>
                  <a:lnTo>
                    <a:pt x="67698" y="37285"/>
                  </a:lnTo>
                  <a:lnTo>
                    <a:pt x="68774" y="37625"/>
                  </a:lnTo>
                  <a:lnTo>
                    <a:pt x="69850" y="37984"/>
                  </a:lnTo>
                  <a:lnTo>
                    <a:pt x="70907" y="38380"/>
                  </a:lnTo>
                  <a:lnTo>
                    <a:pt x="71984" y="38796"/>
                  </a:lnTo>
                  <a:lnTo>
                    <a:pt x="73041" y="39249"/>
                  </a:lnTo>
                  <a:lnTo>
                    <a:pt x="73399" y="39834"/>
                  </a:lnTo>
                  <a:lnTo>
                    <a:pt x="73758" y="40457"/>
                  </a:lnTo>
                  <a:lnTo>
                    <a:pt x="74117" y="41118"/>
                  </a:lnTo>
                  <a:lnTo>
                    <a:pt x="74475" y="41816"/>
                  </a:lnTo>
                  <a:lnTo>
                    <a:pt x="74796" y="42534"/>
                  </a:lnTo>
                  <a:lnTo>
                    <a:pt x="75117" y="43289"/>
                  </a:lnTo>
                  <a:lnTo>
                    <a:pt x="75382" y="44044"/>
                  </a:lnTo>
                  <a:lnTo>
                    <a:pt x="75627" y="44818"/>
                  </a:lnTo>
                  <a:lnTo>
                    <a:pt x="75740" y="45214"/>
                  </a:lnTo>
                  <a:lnTo>
                    <a:pt x="75835" y="45592"/>
                  </a:lnTo>
                  <a:lnTo>
                    <a:pt x="75929" y="45988"/>
                  </a:lnTo>
                  <a:lnTo>
                    <a:pt x="75986" y="46385"/>
                  </a:lnTo>
                  <a:lnTo>
                    <a:pt x="76042" y="46781"/>
                  </a:lnTo>
                  <a:lnTo>
                    <a:pt x="76080" y="47159"/>
                  </a:lnTo>
                  <a:lnTo>
                    <a:pt x="76118" y="47555"/>
                  </a:lnTo>
                  <a:lnTo>
                    <a:pt x="76118" y="47933"/>
                  </a:lnTo>
                  <a:lnTo>
                    <a:pt x="76118" y="48310"/>
                  </a:lnTo>
                  <a:lnTo>
                    <a:pt x="76099" y="48707"/>
                  </a:lnTo>
                  <a:lnTo>
                    <a:pt x="76061" y="49066"/>
                  </a:lnTo>
                  <a:lnTo>
                    <a:pt x="75986" y="49443"/>
                  </a:lnTo>
                  <a:lnTo>
                    <a:pt x="75910" y="49802"/>
                  </a:lnTo>
                  <a:lnTo>
                    <a:pt x="75797" y="50160"/>
                  </a:lnTo>
                  <a:lnTo>
                    <a:pt x="75684" y="50519"/>
                  </a:lnTo>
                  <a:lnTo>
                    <a:pt x="75533" y="50859"/>
                  </a:lnTo>
                  <a:lnTo>
                    <a:pt x="75646" y="50670"/>
                  </a:lnTo>
                  <a:lnTo>
                    <a:pt x="75759" y="50444"/>
                  </a:lnTo>
                  <a:lnTo>
                    <a:pt x="75910" y="50142"/>
                  </a:lnTo>
                  <a:lnTo>
                    <a:pt x="76061" y="49745"/>
                  </a:lnTo>
                  <a:lnTo>
                    <a:pt x="76212" y="49254"/>
                  </a:lnTo>
                  <a:lnTo>
                    <a:pt x="76288" y="48971"/>
                  </a:lnTo>
                  <a:lnTo>
                    <a:pt x="76344" y="48688"/>
                  </a:lnTo>
                  <a:lnTo>
                    <a:pt x="76401" y="48367"/>
                  </a:lnTo>
                  <a:lnTo>
                    <a:pt x="76439" y="48027"/>
                  </a:lnTo>
                  <a:lnTo>
                    <a:pt x="76477" y="47669"/>
                  </a:lnTo>
                  <a:lnTo>
                    <a:pt x="76495" y="47291"/>
                  </a:lnTo>
                  <a:lnTo>
                    <a:pt x="76495" y="46895"/>
                  </a:lnTo>
                  <a:lnTo>
                    <a:pt x="76495" y="46460"/>
                  </a:lnTo>
                  <a:lnTo>
                    <a:pt x="76458" y="46026"/>
                  </a:lnTo>
                  <a:lnTo>
                    <a:pt x="76420" y="45573"/>
                  </a:lnTo>
                  <a:lnTo>
                    <a:pt x="76344" y="45082"/>
                  </a:lnTo>
                  <a:lnTo>
                    <a:pt x="76250" y="44572"/>
                  </a:lnTo>
                  <a:lnTo>
                    <a:pt x="76118" y="44063"/>
                  </a:lnTo>
                  <a:lnTo>
                    <a:pt x="75986" y="43515"/>
                  </a:lnTo>
                  <a:lnTo>
                    <a:pt x="75797" y="42968"/>
                  </a:lnTo>
                  <a:lnTo>
                    <a:pt x="75589" y="42383"/>
                  </a:lnTo>
                  <a:lnTo>
                    <a:pt x="75344" y="41778"/>
                  </a:lnTo>
                  <a:lnTo>
                    <a:pt x="75080" y="41174"/>
                  </a:lnTo>
                  <a:lnTo>
                    <a:pt x="74759" y="40533"/>
                  </a:lnTo>
                  <a:lnTo>
                    <a:pt x="74419" y="39872"/>
                  </a:lnTo>
                  <a:lnTo>
                    <a:pt x="75325" y="40325"/>
                  </a:lnTo>
                  <a:lnTo>
                    <a:pt x="76250" y="40778"/>
                  </a:lnTo>
                  <a:lnTo>
                    <a:pt x="77175" y="41269"/>
                  </a:lnTo>
                  <a:lnTo>
                    <a:pt x="78081" y="41797"/>
                  </a:lnTo>
                  <a:lnTo>
                    <a:pt x="78987" y="42345"/>
                  </a:lnTo>
                  <a:lnTo>
                    <a:pt x="79875" y="42930"/>
                  </a:lnTo>
                  <a:lnTo>
                    <a:pt x="80724" y="43553"/>
                  </a:lnTo>
                  <a:lnTo>
                    <a:pt x="81158" y="43874"/>
                  </a:lnTo>
                  <a:lnTo>
                    <a:pt x="81555" y="44195"/>
                  </a:lnTo>
                  <a:lnTo>
                    <a:pt x="81970" y="44535"/>
                  </a:lnTo>
                  <a:lnTo>
                    <a:pt x="82367" y="44893"/>
                  </a:lnTo>
                  <a:lnTo>
                    <a:pt x="82744" y="45252"/>
                  </a:lnTo>
                  <a:lnTo>
                    <a:pt x="83122" y="45611"/>
                  </a:lnTo>
                  <a:lnTo>
                    <a:pt x="83480" y="45988"/>
                  </a:lnTo>
                  <a:lnTo>
                    <a:pt x="83820" y="46366"/>
                  </a:lnTo>
                  <a:lnTo>
                    <a:pt x="84160" y="46762"/>
                  </a:lnTo>
                  <a:lnTo>
                    <a:pt x="84481" y="47178"/>
                  </a:lnTo>
                  <a:lnTo>
                    <a:pt x="84783" y="47593"/>
                  </a:lnTo>
                  <a:lnTo>
                    <a:pt x="85066" y="48008"/>
                  </a:lnTo>
                  <a:lnTo>
                    <a:pt x="85349" y="48461"/>
                  </a:lnTo>
                  <a:lnTo>
                    <a:pt x="85595" y="48896"/>
                  </a:lnTo>
                  <a:lnTo>
                    <a:pt x="85840" y="49368"/>
                  </a:lnTo>
                  <a:lnTo>
                    <a:pt x="86067" y="49840"/>
                  </a:lnTo>
                  <a:lnTo>
                    <a:pt x="86256" y="50312"/>
                  </a:lnTo>
                  <a:lnTo>
                    <a:pt x="86444" y="50802"/>
                  </a:lnTo>
                  <a:lnTo>
                    <a:pt x="86709" y="51557"/>
                  </a:lnTo>
                  <a:lnTo>
                    <a:pt x="87011" y="52294"/>
                  </a:lnTo>
                  <a:lnTo>
                    <a:pt x="87162" y="52634"/>
                  </a:lnTo>
                  <a:lnTo>
                    <a:pt x="87332" y="52973"/>
                  </a:lnTo>
                  <a:lnTo>
                    <a:pt x="87501" y="53313"/>
                  </a:lnTo>
                  <a:lnTo>
                    <a:pt x="87690" y="53634"/>
                  </a:lnTo>
                  <a:lnTo>
                    <a:pt x="87898" y="53955"/>
                  </a:lnTo>
                  <a:lnTo>
                    <a:pt x="88106" y="54257"/>
                  </a:lnTo>
                  <a:lnTo>
                    <a:pt x="88351" y="54559"/>
                  </a:lnTo>
                  <a:lnTo>
                    <a:pt x="88596" y="54842"/>
                  </a:lnTo>
                  <a:lnTo>
                    <a:pt x="88842" y="55144"/>
                  </a:lnTo>
                  <a:lnTo>
                    <a:pt x="89125" y="55409"/>
                  </a:lnTo>
                  <a:lnTo>
                    <a:pt x="89427" y="55673"/>
                  </a:lnTo>
                  <a:lnTo>
                    <a:pt x="89748" y="55937"/>
                  </a:lnTo>
                  <a:lnTo>
                    <a:pt x="89748" y="55937"/>
                  </a:lnTo>
                  <a:lnTo>
                    <a:pt x="89333" y="55163"/>
                  </a:lnTo>
                  <a:lnTo>
                    <a:pt x="88936" y="54351"/>
                  </a:lnTo>
                  <a:lnTo>
                    <a:pt x="88559" y="53502"/>
                  </a:lnTo>
                  <a:lnTo>
                    <a:pt x="88181" y="52634"/>
                  </a:lnTo>
                  <a:lnTo>
                    <a:pt x="88181" y="52615"/>
                  </a:lnTo>
                  <a:lnTo>
                    <a:pt x="87879" y="51841"/>
                  </a:lnTo>
                  <a:lnTo>
                    <a:pt x="87841" y="51709"/>
                  </a:lnTo>
                  <a:lnTo>
                    <a:pt x="87577" y="50991"/>
                  </a:lnTo>
                  <a:lnTo>
                    <a:pt x="87520" y="50783"/>
                  </a:lnTo>
                  <a:lnTo>
                    <a:pt x="87218" y="49858"/>
                  </a:lnTo>
                  <a:lnTo>
                    <a:pt x="87048" y="49292"/>
                  </a:lnTo>
                  <a:lnTo>
                    <a:pt x="87011" y="49235"/>
                  </a:lnTo>
                  <a:lnTo>
                    <a:pt x="86841" y="48782"/>
                  </a:lnTo>
                  <a:lnTo>
                    <a:pt x="86633" y="48329"/>
                  </a:lnTo>
                  <a:lnTo>
                    <a:pt x="86407" y="47838"/>
                  </a:lnTo>
                  <a:lnTo>
                    <a:pt x="86142" y="47348"/>
                  </a:lnTo>
                  <a:lnTo>
                    <a:pt x="87426" y="48027"/>
                  </a:lnTo>
                  <a:lnTo>
                    <a:pt x="88691" y="48688"/>
                  </a:lnTo>
                  <a:lnTo>
                    <a:pt x="89937" y="49311"/>
                  </a:lnTo>
                  <a:lnTo>
                    <a:pt x="91164" y="49896"/>
                  </a:lnTo>
                  <a:lnTo>
                    <a:pt x="92372" y="50463"/>
                  </a:lnTo>
                  <a:lnTo>
                    <a:pt x="93543" y="51010"/>
                  </a:lnTo>
                  <a:lnTo>
                    <a:pt x="94713" y="51520"/>
                  </a:lnTo>
                  <a:lnTo>
                    <a:pt x="95846" y="51992"/>
                  </a:lnTo>
                  <a:lnTo>
                    <a:pt x="96960" y="52464"/>
                  </a:lnTo>
                  <a:lnTo>
                    <a:pt x="98036" y="52898"/>
                  </a:lnTo>
                  <a:lnTo>
                    <a:pt x="99112" y="53294"/>
                  </a:lnTo>
                  <a:lnTo>
                    <a:pt x="100150" y="53691"/>
                  </a:lnTo>
                  <a:lnTo>
                    <a:pt x="101169" y="54049"/>
                  </a:lnTo>
                  <a:lnTo>
                    <a:pt x="102170" y="54389"/>
                  </a:lnTo>
                  <a:lnTo>
                    <a:pt x="103152" y="54710"/>
                  </a:lnTo>
                  <a:lnTo>
                    <a:pt x="104114" y="54993"/>
                  </a:lnTo>
                  <a:lnTo>
                    <a:pt x="105039" y="55277"/>
                  </a:lnTo>
                  <a:lnTo>
                    <a:pt x="105946" y="55522"/>
                  </a:lnTo>
                  <a:lnTo>
                    <a:pt x="106852" y="55767"/>
                  </a:lnTo>
                  <a:lnTo>
                    <a:pt x="107720" y="55975"/>
                  </a:lnTo>
                  <a:lnTo>
                    <a:pt x="108570" y="56183"/>
                  </a:lnTo>
                  <a:lnTo>
                    <a:pt x="109381" y="56353"/>
                  </a:lnTo>
                  <a:lnTo>
                    <a:pt x="110193" y="56522"/>
                  </a:lnTo>
                  <a:lnTo>
                    <a:pt x="110986" y="56674"/>
                  </a:lnTo>
                  <a:lnTo>
                    <a:pt x="111741" y="56806"/>
                  </a:lnTo>
                  <a:lnTo>
                    <a:pt x="112496" y="56919"/>
                  </a:lnTo>
                  <a:lnTo>
                    <a:pt x="113214" y="57013"/>
                  </a:lnTo>
                  <a:lnTo>
                    <a:pt x="113912" y="57108"/>
                  </a:lnTo>
                  <a:lnTo>
                    <a:pt x="115253" y="57240"/>
                  </a:lnTo>
                  <a:lnTo>
                    <a:pt x="116499" y="57315"/>
                  </a:lnTo>
                  <a:lnTo>
                    <a:pt x="117688" y="57372"/>
                  </a:lnTo>
                  <a:lnTo>
                    <a:pt x="118783" y="57372"/>
                  </a:lnTo>
                  <a:lnTo>
                    <a:pt x="119802" y="57334"/>
                  </a:lnTo>
                  <a:lnTo>
                    <a:pt x="120727" y="57278"/>
                  </a:lnTo>
                  <a:lnTo>
                    <a:pt x="121596" y="57202"/>
                  </a:lnTo>
                  <a:lnTo>
                    <a:pt x="122370" y="57089"/>
                  </a:lnTo>
                  <a:lnTo>
                    <a:pt x="123068" y="56976"/>
                  </a:lnTo>
                  <a:lnTo>
                    <a:pt x="123691" y="56862"/>
                  </a:lnTo>
                  <a:lnTo>
                    <a:pt x="124239" y="56730"/>
                  </a:lnTo>
                  <a:lnTo>
                    <a:pt x="124711" y="56598"/>
                  </a:lnTo>
                  <a:lnTo>
                    <a:pt x="125107" y="56485"/>
                  </a:lnTo>
                  <a:lnTo>
                    <a:pt x="125428" y="56371"/>
                  </a:lnTo>
                  <a:lnTo>
                    <a:pt x="125862" y="56202"/>
                  </a:lnTo>
                  <a:lnTo>
                    <a:pt x="126013" y="56145"/>
                  </a:lnTo>
                  <a:lnTo>
                    <a:pt x="125069" y="56296"/>
                  </a:lnTo>
                  <a:lnTo>
                    <a:pt x="124125" y="56428"/>
                  </a:lnTo>
                  <a:lnTo>
                    <a:pt x="123144" y="56504"/>
                  </a:lnTo>
                  <a:lnTo>
                    <a:pt x="122143" y="56560"/>
                  </a:lnTo>
                  <a:lnTo>
                    <a:pt x="121143" y="56579"/>
                  </a:lnTo>
                  <a:lnTo>
                    <a:pt x="120123" y="56579"/>
                  </a:lnTo>
                  <a:lnTo>
                    <a:pt x="119104" y="56541"/>
                  </a:lnTo>
                  <a:lnTo>
                    <a:pt x="118047" y="56466"/>
                  </a:lnTo>
                  <a:lnTo>
                    <a:pt x="116989" y="56371"/>
                  </a:lnTo>
                  <a:lnTo>
                    <a:pt x="115932" y="56258"/>
                  </a:lnTo>
                  <a:lnTo>
                    <a:pt x="114875" y="56107"/>
                  </a:lnTo>
                  <a:lnTo>
                    <a:pt x="113799" y="55937"/>
                  </a:lnTo>
                  <a:lnTo>
                    <a:pt x="112723" y="55748"/>
                  </a:lnTo>
                  <a:lnTo>
                    <a:pt x="111647" y="55541"/>
                  </a:lnTo>
                  <a:lnTo>
                    <a:pt x="110571" y="55295"/>
                  </a:lnTo>
                  <a:lnTo>
                    <a:pt x="109476" y="55050"/>
                  </a:lnTo>
                  <a:lnTo>
                    <a:pt x="108400" y="54786"/>
                  </a:lnTo>
                  <a:lnTo>
                    <a:pt x="107343" y="54503"/>
                  </a:lnTo>
                  <a:lnTo>
                    <a:pt x="106267" y="54200"/>
                  </a:lnTo>
                  <a:lnTo>
                    <a:pt x="105209" y="53880"/>
                  </a:lnTo>
                  <a:lnTo>
                    <a:pt x="104152" y="53559"/>
                  </a:lnTo>
                  <a:lnTo>
                    <a:pt x="103114" y="53219"/>
                  </a:lnTo>
                  <a:lnTo>
                    <a:pt x="102076" y="52860"/>
                  </a:lnTo>
                  <a:lnTo>
                    <a:pt x="101056" y="52501"/>
                  </a:lnTo>
                  <a:lnTo>
                    <a:pt x="100037" y="52143"/>
                  </a:lnTo>
                  <a:lnTo>
                    <a:pt x="99055" y="51765"/>
                  </a:lnTo>
                  <a:lnTo>
                    <a:pt x="97111" y="51010"/>
                  </a:lnTo>
                  <a:lnTo>
                    <a:pt x="95260" y="50236"/>
                  </a:lnTo>
                  <a:lnTo>
                    <a:pt x="93486" y="49481"/>
                  </a:lnTo>
                  <a:lnTo>
                    <a:pt x="94864" y="49481"/>
                  </a:lnTo>
                  <a:lnTo>
                    <a:pt x="96186" y="49462"/>
                  </a:lnTo>
                  <a:lnTo>
                    <a:pt x="97450" y="49405"/>
                  </a:lnTo>
                  <a:lnTo>
                    <a:pt x="98677" y="49330"/>
                  </a:lnTo>
                  <a:lnTo>
                    <a:pt x="99848" y="49235"/>
                  </a:lnTo>
                  <a:lnTo>
                    <a:pt x="100981" y="49122"/>
                  </a:lnTo>
                  <a:lnTo>
                    <a:pt x="102057" y="48990"/>
                  </a:lnTo>
                  <a:lnTo>
                    <a:pt x="103076" y="48839"/>
                  </a:lnTo>
                  <a:lnTo>
                    <a:pt x="104058" y="48688"/>
                  </a:lnTo>
                  <a:lnTo>
                    <a:pt x="105002" y="48499"/>
                  </a:lnTo>
                  <a:lnTo>
                    <a:pt x="105889" y="48310"/>
                  </a:lnTo>
                  <a:lnTo>
                    <a:pt x="106720" y="48103"/>
                  </a:lnTo>
                  <a:lnTo>
                    <a:pt x="107513" y="47895"/>
                  </a:lnTo>
                  <a:lnTo>
                    <a:pt x="108268" y="47687"/>
                  </a:lnTo>
                  <a:lnTo>
                    <a:pt x="108985" y="47461"/>
                  </a:lnTo>
                  <a:lnTo>
                    <a:pt x="109646" y="47253"/>
                  </a:lnTo>
                  <a:lnTo>
                    <a:pt x="110269" y="47027"/>
                  </a:lnTo>
                  <a:lnTo>
                    <a:pt x="110835" y="46800"/>
                  </a:lnTo>
                  <a:lnTo>
                    <a:pt x="111364" y="46574"/>
                  </a:lnTo>
                  <a:lnTo>
                    <a:pt x="111855" y="46366"/>
                  </a:lnTo>
                  <a:lnTo>
                    <a:pt x="112723" y="45969"/>
                  </a:lnTo>
                  <a:lnTo>
                    <a:pt x="113403" y="45592"/>
                  </a:lnTo>
                  <a:lnTo>
                    <a:pt x="113950" y="45290"/>
                  </a:lnTo>
                  <a:lnTo>
                    <a:pt x="114309" y="45063"/>
                  </a:lnTo>
                  <a:lnTo>
                    <a:pt x="114611" y="44837"/>
                  </a:lnTo>
                  <a:lnTo>
                    <a:pt x="114611" y="44837"/>
                  </a:lnTo>
                  <a:lnTo>
                    <a:pt x="113988" y="45195"/>
                  </a:lnTo>
                  <a:lnTo>
                    <a:pt x="113327" y="45535"/>
                  </a:lnTo>
                  <a:lnTo>
                    <a:pt x="112629" y="45856"/>
                  </a:lnTo>
                  <a:lnTo>
                    <a:pt x="111911" y="46139"/>
                  </a:lnTo>
                  <a:lnTo>
                    <a:pt x="111194" y="46423"/>
                  </a:lnTo>
                  <a:lnTo>
                    <a:pt x="110439" y="46668"/>
                  </a:lnTo>
                  <a:lnTo>
                    <a:pt x="109665" y="46913"/>
                  </a:lnTo>
                  <a:lnTo>
                    <a:pt x="108872" y="47121"/>
                  </a:lnTo>
                  <a:lnTo>
                    <a:pt x="108079" y="47329"/>
                  </a:lnTo>
                  <a:lnTo>
                    <a:pt x="107267" y="47499"/>
                  </a:lnTo>
                  <a:lnTo>
                    <a:pt x="106455" y="47669"/>
                  </a:lnTo>
                  <a:lnTo>
                    <a:pt x="105625" y="47820"/>
                  </a:lnTo>
                  <a:lnTo>
                    <a:pt x="104794" y="47952"/>
                  </a:lnTo>
                  <a:lnTo>
                    <a:pt x="103963" y="48084"/>
                  </a:lnTo>
                  <a:lnTo>
                    <a:pt x="103152" y="48178"/>
                  </a:lnTo>
                  <a:lnTo>
                    <a:pt x="102321" y="48273"/>
                  </a:lnTo>
                  <a:lnTo>
                    <a:pt x="101490" y="48348"/>
                  </a:lnTo>
                  <a:lnTo>
                    <a:pt x="100679" y="48424"/>
                  </a:lnTo>
                  <a:lnTo>
                    <a:pt x="99093" y="48537"/>
                  </a:lnTo>
                  <a:lnTo>
                    <a:pt x="97564" y="48594"/>
                  </a:lnTo>
                  <a:lnTo>
                    <a:pt x="96110" y="48631"/>
                  </a:lnTo>
                  <a:lnTo>
                    <a:pt x="94732" y="48631"/>
                  </a:lnTo>
                  <a:lnTo>
                    <a:pt x="93486" y="48612"/>
                  </a:lnTo>
                  <a:lnTo>
                    <a:pt x="92372" y="48556"/>
                  </a:lnTo>
                  <a:lnTo>
                    <a:pt x="91390" y="48499"/>
                  </a:lnTo>
                  <a:lnTo>
                    <a:pt x="90239" y="47952"/>
                  </a:lnTo>
                  <a:lnTo>
                    <a:pt x="89144" y="47404"/>
                  </a:lnTo>
                  <a:lnTo>
                    <a:pt x="88124" y="46895"/>
                  </a:lnTo>
                  <a:lnTo>
                    <a:pt x="87199" y="46385"/>
                  </a:lnTo>
                  <a:lnTo>
                    <a:pt x="86350" y="45932"/>
                  </a:lnTo>
                  <a:lnTo>
                    <a:pt x="85595" y="45498"/>
                  </a:lnTo>
                  <a:lnTo>
                    <a:pt x="84934" y="45101"/>
                  </a:lnTo>
                  <a:lnTo>
                    <a:pt x="84387" y="44742"/>
                  </a:lnTo>
                  <a:lnTo>
                    <a:pt x="83745" y="43968"/>
                  </a:lnTo>
                  <a:lnTo>
                    <a:pt x="83046" y="43175"/>
                  </a:lnTo>
                  <a:lnTo>
                    <a:pt x="82914" y="43043"/>
                  </a:lnTo>
                  <a:lnTo>
                    <a:pt x="82291" y="42401"/>
                  </a:lnTo>
                  <a:lnTo>
                    <a:pt x="82159" y="42269"/>
                  </a:lnTo>
                  <a:lnTo>
                    <a:pt x="81423" y="41571"/>
                  </a:lnTo>
                  <a:lnTo>
                    <a:pt x="81140" y="41325"/>
                  </a:lnTo>
                  <a:lnTo>
                    <a:pt x="80630" y="40872"/>
                  </a:lnTo>
                  <a:lnTo>
                    <a:pt x="80271" y="40570"/>
                  </a:lnTo>
                  <a:lnTo>
                    <a:pt x="79686" y="40098"/>
                  </a:lnTo>
                  <a:lnTo>
                    <a:pt x="79157" y="39683"/>
                  </a:lnTo>
                  <a:lnTo>
                    <a:pt x="78610" y="39305"/>
                  </a:lnTo>
                  <a:lnTo>
                    <a:pt x="78176" y="38984"/>
                  </a:lnTo>
                  <a:lnTo>
                    <a:pt x="77647" y="38626"/>
                  </a:lnTo>
                  <a:lnTo>
                    <a:pt x="77213" y="38343"/>
                  </a:lnTo>
                  <a:lnTo>
                    <a:pt x="76307" y="37795"/>
                  </a:lnTo>
                  <a:lnTo>
                    <a:pt x="75854" y="37531"/>
                  </a:lnTo>
                  <a:lnTo>
                    <a:pt x="75231" y="37191"/>
                  </a:lnTo>
                  <a:lnTo>
                    <a:pt x="74759" y="36946"/>
                  </a:lnTo>
                  <a:lnTo>
                    <a:pt x="73909" y="36511"/>
                  </a:lnTo>
                  <a:lnTo>
                    <a:pt x="73437" y="36304"/>
                  </a:lnTo>
                  <a:lnTo>
                    <a:pt x="72569" y="35907"/>
                  </a:lnTo>
                  <a:lnTo>
                    <a:pt x="72116" y="35737"/>
                  </a:lnTo>
                  <a:lnTo>
                    <a:pt x="71247" y="35398"/>
                  </a:lnTo>
                  <a:lnTo>
                    <a:pt x="70889" y="35265"/>
                  </a:lnTo>
                  <a:lnTo>
                    <a:pt x="70266" y="35058"/>
                  </a:lnTo>
                  <a:lnTo>
                    <a:pt x="69643" y="34850"/>
                  </a:lnTo>
                  <a:lnTo>
                    <a:pt x="69303" y="34756"/>
                  </a:lnTo>
                  <a:lnTo>
                    <a:pt x="68283" y="34473"/>
                  </a:lnTo>
                  <a:lnTo>
                    <a:pt x="67887" y="34359"/>
                  </a:lnTo>
                  <a:lnTo>
                    <a:pt x="67207" y="34208"/>
                  </a:lnTo>
                  <a:lnTo>
                    <a:pt x="66528" y="34057"/>
                  </a:lnTo>
                  <a:lnTo>
                    <a:pt x="66509" y="34057"/>
                  </a:lnTo>
                  <a:lnTo>
                    <a:pt x="67566" y="33944"/>
                  </a:lnTo>
                  <a:lnTo>
                    <a:pt x="68642" y="33868"/>
                  </a:lnTo>
                  <a:lnTo>
                    <a:pt x="69850" y="33774"/>
                  </a:lnTo>
                  <a:lnTo>
                    <a:pt x="71058" y="33717"/>
                  </a:lnTo>
                  <a:lnTo>
                    <a:pt x="72267" y="33680"/>
                  </a:lnTo>
                  <a:lnTo>
                    <a:pt x="73475" y="33661"/>
                  </a:lnTo>
                  <a:lnTo>
                    <a:pt x="74702" y="33642"/>
                  </a:lnTo>
                  <a:lnTo>
                    <a:pt x="75910" y="33661"/>
                  </a:lnTo>
                  <a:lnTo>
                    <a:pt x="77137" y="33699"/>
                  </a:lnTo>
                  <a:lnTo>
                    <a:pt x="78364" y="33755"/>
                  </a:lnTo>
                  <a:lnTo>
                    <a:pt x="79573" y="33831"/>
                  </a:lnTo>
                  <a:lnTo>
                    <a:pt x="80800" y="33925"/>
                  </a:lnTo>
                  <a:lnTo>
                    <a:pt x="82008" y="34038"/>
                  </a:lnTo>
                  <a:lnTo>
                    <a:pt x="83235" y="34170"/>
                  </a:lnTo>
                  <a:lnTo>
                    <a:pt x="84443" y="34322"/>
                  </a:lnTo>
                  <a:lnTo>
                    <a:pt x="85651" y="34491"/>
                  </a:lnTo>
                  <a:lnTo>
                    <a:pt x="86860" y="34680"/>
                  </a:lnTo>
                  <a:lnTo>
                    <a:pt x="88049" y="34888"/>
                  </a:lnTo>
                  <a:lnTo>
                    <a:pt x="89540" y="35152"/>
                  </a:lnTo>
                  <a:lnTo>
                    <a:pt x="90994" y="35379"/>
                  </a:lnTo>
                  <a:lnTo>
                    <a:pt x="92391" y="35567"/>
                  </a:lnTo>
                  <a:lnTo>
                    <a:pt x="93750" y="35737"/>
                  </a:lnTo>
                  <a:lnTo>
                    <a:pt x="95072" y="35851"/>
                  </a:lnTo>
                  <a:lnTo>
                    <a:pt x="96355" y="35945"/>
                  </a:lnTo>
                  <a:lnTo>
                    <a:pt x="97601" y="36002"/>
                  </a:lnTo>
                  <a:lnTo>
                    <a:pt x="98810" y="36039"/>
                  </a:lnTo>
                  <a:lnTo>
                    <a:pt x="99980" y="36039"/>
                  </a:lnTo>
                  <a:lnTo>
                    <a:pt x="101113" y="36021"/>
                  </a:lnTo>
                  <a:lnTo>
                    <a:pt x="102227" y="35964"/>
                  </a:lnTo>
                  <a:lnTo>
                    <a:pt x="103284" y="35888"/>
                  </a:lnTo>
                  <a:lnTo>
                    <a:pt x="104322" y="35794"/>
                  </a:lnTo>
                  <a:lnTo>
                    <a:pt x="105304" y="35662"/>
                  </a:lnTo>
                  <a:lnTo>
                    <a:pt x="106267" y="35511"/>
                  </a:lnTo>
                  <a:lnTo>
                    <a:pt x="107192" y="35341"/>
                  </a:lnTo>
                  <a:lnTo>
                    <a:pt x="108098" y="35152"/>
                  </a:lnTo>
                  <a:lnTo>
                    <a:pt x="108966" y="34945"/>
                  </a:lnTo>
                  <a:lnTo>
                    <a:pt x="109797" y="34718"/>
                  </a:lnTo>
                  <a:lnTo>
                    <a:pt x="110590" y="34473"/>
                  </a:lnTo>
                  <a:lnTo>
                    <a:pt x="111364" y="34208"/>
                  </a:lnTo>
                  <a:lnTo>
                    <a:pt x="112100" y="33925"/>
                  </a:lnTo>
                  <a:lnTo>
                    <a:pt x="112817" y="33642"/>
                  </a:lnTo>
                  <a:lnTo>
                    <a:pt x="113497" y="33340"/>
                  </a:lnTo>
                  <a:lnTo>
                    <a:pt x="114158" y="33019"/>
                  </a:lnTo>
                  <a:lnTo>
                    <a:pt x="114781" y="32679"/>
                  </a:lnTo>
                  <a:lnTo>
                    <a:pt x="115385" y="32339"/>
                  </a:lnTo>
                  <a:lnTo>
                    <a:pt x="115951" y="31999"/>
                  </a:lnTo>
                  <a:lnTo>
                    <a:pt x="116499" y="31641"/>
                  </a:lnTo>
                  <a:lnTo>
                    <a:pt x="117027" y="31263"/>
                  </a:lnTo>
                  <a:lnTo>
                    <a:pt x="117537" y="30905"/>
                  </a:lnTo>
                  <a:lnTo>
                    <a:pt x="118009" y="30527"/>
                  </a:lnTo>
                  <a:lnTo>
                    <a:pt x="118462" y="30131"/>
                  </a:lnTo>
                  <a:lnTo>
                    <a:pt x="118877" y="29753"/>
                  </a:lnTo>
                  <a:lnTo>
                    <a:pt x="119293" y="29357"/>
                  </a:lnTo>
                  <a:lnTo>
                    <a:pt x="119670" y="28979"/>
                  </a:lnTo>
                  <a:lnTo>
                    <a:pt x="120029" y="28582"/>
                  </a:lnTo>
                  <a:lnTo>
                    <a:pt x="120388" y="28186"/>
                  </a:lnTo>
                  <a:lnTo>
                    <a:pt x="120708" y="27808"/>
                  </a:lnTo>
                  <a:lnTo>
                    <a:pt x="121010" y="27431"/>
                  </a:lnTo>
                  <a:lnTo>
                    <a:pt x="121294" y="27034"/>
                  </a:lnTo>
                  <a:lnTo>
                    <a:pt x="121558" y="26657"/>
                  </a:lnTo>
                  <a:lnTo>
                    <a:pt x="122030" y="25940"/>
                  </a:lnTo>
                  <a:lnTo>
                    <a:pt x="122445" y="25222"/>
                  </a:lnTo>
                  <a:lnTo>
                    <a:pt x="122785" y="24561"/>
                  </a:lnTo>
                  <a:lnTo>
                    <a:pt x="123087" y="23957"/>
                  </a:lnTo>
                  <a:lnTo>
                    <a:pt x="123314" y="23391"/>
                  </a:lnTo>
                  <a:lnTo>
                    <a:pt x="123502" y="22900"/>
                  </a:lnTo>
                  <a:lnTo>
                    <a:pt x="123653" y="22466"/>
                  </a:lnTo>
                  <a:lnTo>
                    <a:pt x="123748" y="22126"/>
                  </a:lnTo>
                  <a:lnTo>
                    <a:pt x="123823" y="21881"/>
                  </a:lnTo>
                  <a:lnTo>
                    <a:pt x="123880" y="21654"/>
                  </a:lnTo>
                  <a:lnTo>
                    <a:pt x="122974" y="23032"/>
                  </a:lnTo>
                  <a:lnTo>
                    <a:pt x="122521" y="23693"/>
                  </a:lnTo>
                  <a:lnTo>
                    <a:pt x="122049" y="24373"/>
                  </a:lnTo>
                  <a:lnTo>
                    <a:pt x="121577" y="25033"/>
                  </a:lnTo>
                  <a:lnTo>
                    <a:pt x="121067" y="25675"/>
                  </a:lnTo>
                  <a:lnTo>
                    <a:pt x="120539" y="26298"/>
                  </a:lnTo>
                  <a:lnTo>
                    <a:pt x="119972" y="26921"/>
                  </a:lnTo>
                  <a:lnTo>
                    <a:pt x="119387" y="27525"/>
                  </a:lnTo>
                  <a:lnTo>
                    <a:pt x="118783" y="28111"/>
                  </a:lnTo>
                  <a:lnTo>
                    <a:pt x="118122" y="28677"/>
                  </a:lnTo>
                  <a:lnTo>
                    <a:pt x="117424" y="29224"/>
                  </a:lnTo>
                  <a:lnTo>
                    <a:pt x="117065" y="29470"/>
                  </a:lnTo>
                  <a:lnTo>
                    <a:pt x="116687" y="29734"/>
                  </a:lnTo>
                  <a:lnTo>
                    <a:pt x="116291" y="29979"/>
                  </a:lnTo>
                  <a:lnTo>
                    <a:pt x="115894" y="30225"/>
                  </a:lnTo>
                  <a:lnTo>
                    <a:pt x="115479" y="30451"/>
                  </a:lnTo>
                  <a:lnTo>
                    <a:pt x="115064" y="30697"/>
                  </a:lnTo>
                  <a:lnTo>
                    <a:pt x="114611" y="30905"/>
                  </a:lnTo>
                  <a:lnTo>
                    <a:pt x="114158" y="31131"/>
                  </a:lnTo>
                  <a:lnTo>
                    <a:pt x="113705" y="31339"/>
                  </a:lnTo>
                  <a:lnTo>
                    <a:pt x="113214" y="31528"/>
                  </a:lnTo>
                  <a:lnTo>
                    <a:pt x="112723" y="31716"/>
                  </a:lnTo>
                  <a:lnTo>
                    <a:pt x="112194" y="31905"/>
                  </a:lnTo>
                  <a:lnTo>
                    <a:pt x="111666" y="32075"/>
                  </a:lnTo>
                  <a:lnTo>
                    <a:pt x="111118" y="32245"/>
                  </a:lnTo>
                  <a:lnTo>
                    <a:pt x="110571" y="32396"/>
                  </a:lnTo>
                  <a:lnTo>
                    <a:pt x="109986" y="32528"/>
                  </a:lnTo>
                  <a:lnTo>
                    <a:pt x="109381" y="32679"/>
                  </a:lnTo>
                  <a:lnTo>
                    <a:pt x="108758" y="32792"/>
                  </a:lnTo>
                  <a:lnTo>
                    <a:pt x="108135" y="32906"/>
                  </a:lnTo>
                  <a:lnTo>
                    <a:pt x="107475" y="33019"/>
                  </a:lnTo>
                  <a:lnTo>
                    <a:pt x="106795" y="33113"/>
                  </a:lnTo>
                  <a:lnTo>
                    <a:pt x="106116" y="33208"/>
                  </a:lnTo>
                  <a:lnTo>
                    <a:pt x="105398" y="33283"/>
                  </a:lnTo>
                  <a:lnTo>
                    <a:pt x="104662" y="33340"/>
                  </a:lnTo>
                  <a:lnTo>
                    <a:pt x="103907" y="33396"/>
                  </a:lnTo>
                  <a:lnTo>
                    <a:pt x="103133" y="33434"/>
                  </a:lnTo>
                  <a:lnTo>
                    <a:pt x="102321" y="33453"/>
                  </a:lnTo>
                  <a:lnTo>
                    <a:pt x="101490" y="33472"/>
                  </a:lnTo>
                  <a:lnTo>
                    <a:pt x="99791" y="33472"/>
                  </a:lnTo>
                  <a:lnTo>
                    <a:pt x="98885" y="33453"/>
                  </a:lnTo>
                  <a:lnTo>
                    <a:pt x="97979" y="33415"/>
                  </a:lnTo>
                  <a:lnTo>
                    <a:pt x="97035" y="33359"/>
                  </a:lnTo>
                  <a:lnTo>
                    <a:pt x="96053" y="33302"/>
                  </a:lnTo>
                  <a:lnTo>
                    <a:pt x="95072" y="33227"/>
                  </a:lnTo>
                  <a:lnTo>
                    <a:pt x="94052" y="33151"/>
                  </a:lnTo>
                  <a:lnTo>
                    <a:pt x="92995" y="33038"/>
                  </a:lnTo>
                  <a:lnTo>
                    <a:pt x="91938" y="32925"/>
                  </a:lnTo>
                  <a:lnTo>
                    <a:pt x="89691" y="32641"/>
                  </a:lnTo>
                  <a:lnTo>
                    <a:pt x="89144" y="32566"/>
                  </a:lnTo>
                  <a:lnTo>
                    <a:pt x="88596" y="32471"/>
                  </a:lnTo>
                  <a:lnTo>
                    <a:pt x="87483" y="32302"/>
                  </a:lnTo>
                  <a:lnTo>
                    <a:pt x="86841" y="32207"/>
                  </a:lnTo>
                  <a:lnTo>
                    <a:pt x="85217" y="31981"/>
                  </a:lnTo>
                  <a:lnTo>
                    <a:pt x="84594" y="31905"/>
                  </a:lnTo>
                  <a:lnTo>
                    <a:pt x="82499" y="31660"/>
                  </a:lnTo>
                  <a:lnTo>
                    <a:pt x="82140" y="31622"/>
                  </a:lnTo>
                  <a:lnTo>
                    <a:pt x="80403" y="31471"/>
                  </a:lnTo>
                  <a:lnTo>
                    <a:pt x="79724" y="31414"/>
                  </a:lnTo>
                  <a:lnTo>
                    <a:pt x="78232" y="31301"/>
                  </a:lnTo>
                  <a:lnTo>
                    <a:pt x="77628" y="31263"/>
                  </a:lnTo>
                  <a:lnTo>
                    <a:pt x="75703" y="31169"/>
                  </a:lnTo>
                  <a:lnTo>
                    <a:pt x="75098" y="31150"/>
                  </a:lnTo>
                  <a:lnTo>
                    <a:pt x="73739" y="31131"/>
                  </a:lnTo>
                  <a:lnTo>
                    <a:pt x="72984" y="31112"/>
                  </a:lnTo>
                  <a:lnTo>
                    <a:pt x="71700" y="31112"/>
                  </a:lnTo>
                  <a:lnTo>
                    <a:pt x="71040" y="31131"/>
                  </a:lnTo>
                  <a:lnTo>
                    <a:pt x="69322" y="31169"/>
                  </a:lnTo>
                  <a:lnTo>
                    <a:pt x="68548" y="31207"/>
                  </a:lnTo>
                  <a:lnTo>
                    <a:pt x="67490" y="31263"/>
                  </a:lnTo>
                  <a:lnTo>
                    <a:pt x="66660" y="31301"/>
                  </a:lnTo>
                  <a:lnTo>
                    <a:pt x="65640" y="31395"/>
                  </a:lnTo>
                  <a:lnTo>
                    <a:pt x="64338" y="31509"/>
                  </a:lnTo>
                  <a:lnTo>
                    <a:pt x="63356" y="31603"/>
                  </a:lnTo>
                  <a:lnTo>
                    <a:pt x="62431" y="31716"/>
                  </a:lnTo>
                  <a:lnTo>
                    <a:pt x="61676" y="31811"/>
                  </a:lnTo>
                  <a:lnTo>
                    <a:pt x="60732" y="31943"/>
                  </a:lnTo>
                  <a:lnTo>
                    <a:pt x="60128" y="32037"/>
                  </a:lnTo>
                  <a:lnTo>
                    <a:pt x="59184" y="32188"/>
                  </a:lnTo>
                  <a:lnTo>
                    <a:pt x="58278" y="32358"/>
                  </a:lnTo>
                  <a:lnTo>
                    <a:pt x="57787" y="32453"/>
                  </a:lnTo>
                  <a:lnTo>
                    <a:pt x="56768" y="32660"/>
                  </a:lnTo>
                  <a:lnTo>
                    <a:pt x="56296" y="32755"/>
                  </a:lnTo>
                  <a:lnTo>
                    <a:pt x="55427" y="32962"/>
                  </a:lnTo>
                  <a:lnTo>
                    <a:pt x="54559" y="33170"/>
                  </a:lnTo>
                  <a:lnTo>
                    <a:pt x="53690" y="33378"/>
                  </a:lnTo>
                  <a:lnTo>
                    <a:pt x="52860" y="33604"/>
                  </a:lnTo>
                  <a:lnTo>
                    <a:pt x="52633" y="33661"/>
                  </a:lnTo>
                  <a:lnTo>
                    <a:pt x="51538" y="33982"/>
                  </a:lnTo>
                  <a:lnTo>
                    <a:pt x="51331" y="34057"/>
                  </a:lnTo>
                  <a:lnTo>
                    <a:pt x="50462" y="34322"/>
                  </a:lnTo>
                  <a:lnTo>
                    <a:pt x="49613" y="34605"/>
                  </a:lnTo>
                  <a:lnTo>
                    <a:pt x="48782" y="34907"/>
                  </a:lnTo>
                  <a:lnTo>
                    <a:pt x="47951" y="35209"/>
                  </a:lnTo>
                  <a:lnTo>
                    <a:pt x="47876" y="35228"/>
                  </a:lnTo>
                  <a:lnTo>
                    <a:pt x="46743" y="35662"/>
                  </a:lnTo>
                  <a:lnTo>
                    <a:pt x="45648" y="36134"/>
                  </a:lnTo>
                  <a:lnTo>
                    <a:pt x="44553" y="36606"/>
                  </a:lnTo>
                  <a:lnTo>
                    <a:pt x="43496" y="37116"/>
                  </a:lnTo>
                  <a:lnTo>
                    <a:pt x="44025" y="36398"/>
                  </a:lnTo>
                  <a:lnTo>
                    <a:pt x="44591" y="35681"/>
                  </a:lnTo>
                  <a:lnTo>
                    <a:pt x="45157" y="34982"/>
                  </a:lnTo>
                  <a:lnTo>
                    <a:pt x="45743" y="34322"/>
                  </a:lnTo>
                  <a:lnTo>
                    <a:pt x="46309" y="33699"/>
                  </a:lnTo>
                  <a:lnTo>
                    <a:pt x="46592" y="33434"/>
                  </a:lnTo>
                  <a:lnTo>
                    <a:pt x="46875" y="33189"/>
                  </a:lnTo>
                  <a:lnTo>
                    <a:pt x="47140" y="32962"/>
                  </a:lnTo>
                  <a:lnTo>
                    <a:pt x="47385" y="32773"/>
                  </a:lnTo>
                  <a:lnTo>
                    <a:pt x="47649" y="32604"/>
                  </a:lnTo>
                  <a:lnTo>
                    <a:pt x="47876" y="32490"/>
                  </a:lnTo>
                  <a:lnTo>
                    <a:pt x="48461" y="32207"/>
                  </a:lnTo>
                  <a:lnTo>
                    <a:pt x="49046" y="31924"/>
                  </a:lnTo>
                  <a:lnTo>
                    <a:pt x="49613" y="31622"/>
                  </a:lnTo>
                  <a:lnTo>
                    <a:pt x="50198" y="31320"/>
                  </a:lnTo>
                  <a:lnTo>
                    <a:pt x="50783" y="30999"/>
                  </a:lnTo>
                  <a:lnTo>
                    <a:pt x="51350" y="30659"/>
                  </a:lnTo>
                  <a:lnTo>
                    <a:pt x="52501" y="29942"/>
                  </a:lnTo>
                  <a:lnTo>
                    <a:pt x="53634" y="29187"/>
                  </a:lnTo>
                  <a:lnTo>
                    <a:pt x="54748" y="28394"/>
                  </a:lnTo>
                  <a:lnTo>
                    <a:pt x="55861" y="27563"/>
                  </a:lnTo>
                  <a:lnTo>
                    <a:pt x="56938" y="26676"/>
                  </a:lnTo>
                  <a:lnTo>
                    <a:pt x="58014" y="25770"/>
                  </a:lnTo>
                  <a:lnTo>
                    <a:pt x="59052" y="24826"/>
                  </a:lnTo>
                  <a:lnTo>
                    <a:pt x="60071" y="23844"/>
                  </a:lnTo>
                  <a:lnTo>
                    <a:pt x="61053" y="22843"/>
                  </a:lnTo>
                  <a:lnTo>
                    <a:pt x="62016" y="21805"/>
                  </a:lnTo>
                  <a:lnTo>
                    <a:pt x="62941" y="20748"/>
                  </a:lnTo>
                  <a:lnTo>
                    <a:pt x="63809" y="19653"/>
                  </a:lnTo>
                  <a:lnTo>
                    <a:pt x="64659" y="18558"/>
                  </a:lnTo>
                  <a:lnTo>
                    <a:pt x="65074" y="17992"/>
                  </a:lnTo>
                  <a:lnTo>
                    <a:pt x="65452" y="17444"/>
                  </a:lnTo>
                  <a:lnTo>
                    <a:pt x="65848" y="16878"/>
                  </a:lnTo>
                  <a:lnTo>
                    <a:pt x="66226" y="16293"/>
                  </a:lnTo>
                  <a:lnTo>
                    <a:pt x="66584" y="15726"/>
                  </a:lnTo>
                  <a:lnTo>
                    <a:pt x="66924" y="15141"/>
                  </a:lnTo>
                  <a:lnTo>
                    <a:pt x="67264" y="14575"/>
                  </a:lnTo>
                  <a:lnTo>
                    <a:pt x="67585" y="13990"/>
                  </a:lnTo>
                  <a:lnTo>
                    <a:pt x="67887" y="13404"/>
                  </a:lnTo>
                  <a:lnTo>
                    <a:pt x="68189" y="12819"/>
                  </a:lnTo>
                  <a:lnTo>
                    <a:pt x="68472" y="12234"/>
                  </a:lnTo>
                  <a:lnTo>
                    <a:pt x="68736" y="11649"/>
                  </a:lnTo>
                  <a:lnTo>
                    <a:pt x="69001" y="11044"/>
                  </a:lnTo>
                  <a:lnTo>
                    <a:pt x="69227" y="10459"/>
                  </a:lnTo>
                  <a:lnTo>
                    <a:pt x="69454" y="9874"/>
                  </a:lnTo>
                  <a:lnTo>
                    <a:pt x="69661" y="9270"/>
                  </a:lnTo>
                  <a:lnTo>
                    <a:pt x="69850" y="8685"/>
                  </a:lnTo>
                  <a:lnTo>
                    <a:pt x="70039" y="8099"/>
                  </a:lnTo>
                  <a:lnTo>
                    <a:pt x="70190" y="7495"/>
                  </a:lnTo>
                  <a:lnTo>
                    <a:pt x="70341" y="6910"/>
                  </a:lnTo>
                  <a:lnTo>
                    <a:pt x="70454" y="6325"/>
                  </a:lnTo>
                  <a:lnTo>
                    <a:pt x="70568" y="5740"/>
                  </a:lnTo>
                  <a:lnTo>
                    <a:pt x="70662" y="5154"/>
                  </a:lnTo>
                  <a:lnTo>
                    <a:pt x="70719" y="4569"/>
                  </a:lnTo>
                  <a:lnTo>
                    <a:pt x="70775" y="3984"/>
                  </a:lnTo>
                  <a:lnTo>
                    <a:pt x="70813" y="3399"/>
                  </a:lnTo>
                  <a:lnTo>
                    <a:pt x="70832" y="2832"/>
                  </a:lnTo>
                  <a:lnTo>
                    <a:pt x="70832" y="2247"/>
                  </a:lnTo>
                  <a:lnTo>
                    <a:pt x="70794" y="1681"/>
                  </a:lnTo>
                  <a:lnTo>
                    <a:pt x="70756" y="1114"/>
                  </a:lnTo>
                  <a:lnTo>
                    <a:pt x="70700" y="548"/>
                  </a:lnTo>
                  <a:lnTo>
                    <a:pt x="7060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3" name="Google Shape;83;p3"/>
            <p:cNvGrpSpPr/>
            <p:nvPr/>
          </p:nvGrpSpPr>
          <p:grpSpPr>
            <a:xfrm>
              <a:off x="2464214" y="951103"/>
              <a:ext cx="314426" cy="304947"/>
              <a:chOff x="5013725" y="2633775"/>
              <a:chExt cx="422900" cy="410150"/>
            </a:xfrm>
          </p:grpSpPr>
          <p:sp>
            <p:nvSpPr>
              <p:cNvPr id="84" name="Google Shape;84;p3"/>
              <p:cNvSpPr/>
              <p:nvPr/>
            </p:nvSpPr>
            <p:spPr>
              <a:xfrm>
                <a:off x="5013725" y="2633775"/>
                <a:ext cx="422900" cy="410150"/>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3"/>
              <p:cNvSpPr/>
              <p:nvPr/>
            </p:nvSpPr>
            <p:spPr>
              <a:xfrm>
                <a:off x="5179850" y="2778200"/>
                <a:ext cx="79300" cy="78850"/>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 name="Google Shape;86;p3"/>
            <p:cNvGrpSpPr/>
            <p:nvPr/>
          </p:nvGrpSpPr>
          <p:grpSpPr>
            <a:xfrm>
              <a:off x="2497939" y="1763378"/>
              <a:ext cx="314426" cy="304947"/>
              <a:chOff x="5013725" y="2633775"/>
              <a:chExt cx="422900" cy="410150"/>
            </a:xfrm>
          </p:grpSpPr>
          <p:sp>
            <p:nvSpPr>
              <p:cNvPr id="87" name="Google Shape;87;p3"/>
              <p:cNvSpPr/>
              <p:nvPr/>
            </p:nvSpPr>
            <p:spPr>
              <a:xfrm>
                <a:off x="5013725" y="2633775"/>
                <a:ext cx="422900" cy="410150"/>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3"/>
              <p:cNvSpPr/>
              <p:nvPr/>
            </p:nvSpPr>
            <p:spPr>
              <a:xfrm>
                <a:off x="5179850" y="2778200"/>
                <a:ext cx="79300" cy="78850"/>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9" name="Google Shape;89;p3"/>
            <p:cNvSpPr/>
            <p:nvPr/>
          </p:nvSpPr>
          <p:spPr>
            <a:xfrm rot="5209801">
              <a:off x="1218720" y="419375"/>
              <a:ext cx="192106" cy="240257"/>
            </a:xfrm>
            <a:custGeom>
              <a:avLst/>
              <a:gdLst/>
              <a:ahLst/>
              <a:cxnLst/>
              <a:rect l="l" t="t" r="r" b="b"/>
              <a:pathLst>
                <a:path w="7684" h="9610" extrusionOk="0">
                  <a:moveTo>
                    <a:pt x="5097" y="1"/>
                  </a:moveTo>
                  <a:lnTo>
                    <a:pt x="4588" y="114"/>
                  </a:lnTo>
                  <a:lnTo>
                    <a:pt x="4399" y="2096"/>
                  </a:lnTo>
                  <a:lnTo>
                    <a:pt x="3889" y="246"/>
                  </a:lnTo>
                  <a:lnTo>
                    <a:pt x="2889" y="869"/>
                  </a:lnTo>
                  <a:lnTo>
                    <a:pt x="3681" y="2568"/>
                  </a:lnTo>
                  <a:lnTo>
                    <a:pt x="4229" y="3814"/>
                  </a:lnTo>
                  <a:lnTo>
                    <a:pt x="4399" y="4248"/>
                  </a:lnTo>
                  <a:lnTo>
                    <a:pt x="4512" y="4569"/>
                  </a:lnTo>
                  <a:lnTo>
                    <a:pt x="4550" y="4777"/>
                  </a:lnTo>
                  <a:lnTo>
                    <a:pt x="4550" y="4834"/>
                  </a:lnTo>
                  <a:lnTo>
                    <a:pt x="4531" y="4871"/>
                  </a:lnTo>
                  <a:lnTo>
                    <a:pt x="4512" y="4871"/>
                  </a:lnTo>
                  <a:lnTo>
                    <a:pt x="4455" y="4834"/>
                  </a:lnTo>
                  <a:lnTo>
                    <a:pt x="4304" y="4664"/>
                  </a:lnTo>
                  <a:lnTo>
                    <a:pt x="4097" y="4399"/>
                  </a:lnTo>
                  <a:lnTo>
                    <a:pt x="3832" y="4003"/>
                  </a:lnTo>
                  <a:lnTo>
                    <a:pt x="3077" y="2832"/>
                  </a:lnTo>
                  <a:lnTo>
                    <a:pt x="2077" y="1190"/>
                  </a:lnTo>
                  <a:lnTo>
                    <a:pt x="1322" y="1662"/>
                  </a:lnTo>
                  <a:lnTo>
                    <a:pt x="1548" y="2228"/>
                  </a:lnTo>
                  <a:lnTo>
                    <a:pt x="925" y="2134"/>
                  </a:lnTo>
                  <a:lnTo>
                    <a:pt x="680" y="2436"/>
                  </a:lnTo>
                  <a:lnTo>
                    <a:pt x="548" y="2625"/>
                  </a:lnTo>
                  <a:lnTo>
                    <a:pt x="434" y="2832"/>
                  </a:lnTo>
                  <a:lnTo>
                    <a:pt x="302" y="3116"/>
                  </a:lnTo>
                  <a:lnTo>
                    <a:pt x="208" y="3380"/>
                  </a:lnTo>
                  <a:lnTo>
                    <a:pt x="132" y="3625"/>
                  </a:lnTo>
                  <a:lnTo>
                    <a:pt x="76" y="3833"/>
                  </a:lnTo>
                  <a:lnTo>
                    <a:pt x="1529" y="4362"/>
                  </a:lnTo>
                  <a:lnTo>
                    <a:pt x="0" y="4645"/>
                  </a:lnTo>
                  <a:lnTo>
                    <a:pt x="95" y="5532"/>
                  </a:lnTo>
                  <a:lnTo>
                    <a:pt x="1963" y="5192"/>
                  </a:lnTo>
                  <a:lnTo>
                    <a:pt x="3304" y="4985"/>
                  </a:lnTo>
                  <a:lnTo>
                    <a:pt x="3776" y="4928"/>
                  </a:lnTo>
                  <a:lnTo>
                    <a:pt x="4116" y="4890"/>
                  </a:lnTo>
                  <a:lnTo>
                    <a:pt x="4323" y="4890"/>
                  </a:lnTo>
                  <a:lnTo>
                    <a:pt x="4361" y="4909"/>
                  </a:lnTo>
                  <a:lnTo>
                    <a:pt x="4380" y="4909"/>
                  </a:lnTo>
                  <a:lnTo>
                    <a:pt x="4380" y="4947"/>
                  </a:lnTo>
                  <a:lnTo>
                    <a:pt x="4323" y="4966"/>
                  </a:lnTo>
                  <a:lnTo>
                    <a:pt x="4134" y="5060"/>
                  </a:lnTo>
                  <a:lnTo>
                    <a:pt x="3814" y="5173"/>
                  </a:lnTo>
                  <a:lnTo>
                    <a:pt x="3342" y="5306"/>
                  </a:lnTo>
                  <a:lnTo>
                    <a:pt x="2020" y="5683"/>
                  </a:lnTo>
                  <a:lnTo>
                    <a:pt x="151" y="6174"/>
                  </a:lnTo>
                  <a:lnTo>
                    <a:pt x="378" y="6797"/>
                  </a:lnTo>
                  <a:lnTo>
                    <a:pt x="1322" y="6627"/>
                  </a:lnTo>
                  <a:lnTo>
                    <a:pt x="623" y="7269"/>
                  </a:lnTo>
                  <a:lnTo>
                    <a:pt x="736" y="7458"/>
                  </a:lnTo>
                  <a:lnTo>
                    <a:pt x="869" y="7646"/>
                  </a:lnTo>
                  <a:lnTo>
                    <a:pt x="1038" y="7854"/>
                  </a:lnTo>
                  <a:lnTo>
                    <a:pt x="1208" y="8062"/>
                  </a:lnTo>
                  <a:lnTo>
                    <a:pt x="1378" y="8232"/>
                  </a:lnTo>
                  <a:lnTo>
                    <a:pt x="1548" y="8383"/>
                  </a:lnTo>
                  <a:lnTo>
                    <a:pt x="1869" y="8647"/>
                  </a:lnTo>
                  <a:lnTo>
                    <a:pt x="2851" y="7797"/>
                  </a:lnTo>
                  <a:lnTo>
                    <a:pt x="2473" y="9025"/>
                  </a:lnTo>
                  <a:lnTo>
                    <a:pt x="3115" y="9308"/>
                  </a:lnTo>
                  <a:lnTo>
                    <a:pt x="3644" y="8118"/>
                  </a:lnTo>
                  <a:lnTo>
                    <a:pt x="3946" y="9459"/>
                  </a:lnTo>
                  <a:lnTo>
                    <a:pt x="4739" y="9610"/>
                  </a:lnTo>
                  <a:lnTo>
                    <a:pt x="4569" y="5003"/>
                  </a:lnTo>
                  <a:lnTo>
                    <a:pt x="7684" y="1096"/>
                  </a:lnTo>
                  <a:lnTo>
                    <a:pt x="7684" y="1096"/>
                  </a:lnTo>
                  <a:lnTo>
                    <a:pt x="6475" y="1719"/>
                  </a:lnTo>
                  <a:lnTo>
                    <a:pt x="7117" y="718"/>
                  </a:lnTo>
                  <a:lnTo>
                    <a:pt x="6098" y="76"/>
                  </a:lnTo>
                  <a:lnTo>
                    <a:pt x="5154" y="1228"/>
                  </a:lnTo>
                  <a:lnTo>
                    <a:pt x="509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0" name="Google Shape;90;p3"/>
            <p:cNvGrpSpPr/>
            <p:nvPr/>
          </p:nvGrpSpPr>
          <p:grpSpPr>
            <a:xfrm>
              <a:off x="1357005" y="1640480"/>
              <a:ext cx="174066" cy="168818"/>
              <a:chOff x="5013725" y="2633775"/>
              <a:chExt cx="422900" cy="410150"/>
            </a:xfrm>
          </p:grpSpPr>
          <p:sp>
            <p:nvSpPr>
              <p:cNvPr id="91" name="Google Shape;91;p3"/>
              <p:cNvSpPr/>
              <p:nvPr/>
            </p:nvSpPr>
            <p:spPr>
              <a:xfrm>
                <a:off x="5013725" y="2633775"/>
                <a:ext cx="422900" cy="410150"/>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3"/>
              <p:cNvSpPr/>
              <p:nvPr/>
            </p:nvSpPr>
            <p:spPr>
              <a:xfrm>
                <a:off x="5179850" y="2778200"/>
                <a:ext cx="79300" cy="78850"/>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 name="Google Shape;93;p3"/>
            <p:cNvSpPr/>
            <p:nvPr/>
          </p:nvSpPr>
          <p:spPr>
            <a:xfrm rot="6625155">
              <a:off x="2279667" y="1485809"/>
              <a:ext cx="192107" cy="240259"/>
            </a:xfrm>
            <a:custGeom>
              <a:avLst/>
              <a:gdLst/>
              <a:ahLst/>
              <a:cxnLst/>
              <a:rect l="l" t="t" r="r" b="b"/>
              <a:pathLst>
                <a:path w="7684" h="9610" extrusionOk="0">
                  <a:moveTo>
                    <a:pt x="5097" y="1"/>
                  </a:moveTo>
                  <a:lnTo>
                    <a:pt x="4588" y="114"/>
                  </a:lnTo>
                  <a:lnTo>
                    <a:pt x="4399" y="2096"/>
                  </a:lnTo>
                  <a:lnTo>
                    <a:pt x="3889" y="246"/>
                  </a:lnTo>
                  <a:lnTo>
                    <a:pt x="2889" y="869"/>
                  </a:lnTo>
                  <a:lnTo>
                    <a:pt x="3681" y="2568"/>
                  </a:lnTo>
                  <a:lnTo>
                    <a:pt x="4229" y="3814"/>
                  </a:lnTo>
                  <a:lnTo>
                    <a:pt x="4399" y="4248"/>
                  </a:lnTo>
                  <a:lnTo>
                    <a:pt x="4512" y="4569"/>
                  </a:lnTo>
                  <a:lnTo>
                    <a:pt x="4550" y="4777"/>
                  </a:lnTo>
                  <a:lnTo>
                    <a:pt x="4550" y="4834"/>
                  </a:lnTo>
                  <a:lnTo>
                    <a:pt x="4531" y="4871"/>
                  </a:lnTo>
                  <a:lnTo>
                    <a:pt x="4512" y="4871"/>
                  </a:lnTo>
                  <a:lnTo>
                    <a:pt x="4455" y="4834"/>
                  </a:lnTo>
                  <a:lnTo>
                    <a:pt x="4304" y="4664"/>
                  </a:lnTo>
                  <a:lnTo>
                    <a:pt x="4097" y="4399"/>
                  </a:lnTo>
                  <a:lnTo>
                    <a:pt x="3832" y="4003"/>
                  </a:lnTo>
                  <a:lnTo>
                    <a:pt x="3077" y="2832"/>
                  </a:lnTo>
                  <a:lnTo>
                    <a:pt x="2077" y="1190"/>
                  </a:lnTo>
                  <a:lnTo>
                    <a:pt x="1322" y="1662"/>
                  </a:lnTo>
                  <a:lnTo>
                    <a:pt x="1548" y="2228"/>
                  </a:lnTo>
                  <a:lnTo>
                    <a:pt x="925" y="2134"/>
                  </a:lnTo>
                  <a:lnTo>
                    <a:pt x="680" y="2436"/>
                  </a:lnTo>
                  <a:lnTo>
                    <a:pt x="548" y="2625"/>
                  </a:lnTo>
                  <a:lnTo>
                    <a:pt x="434" y="2832"/>
                  </a:lnTo>
                  <a:lnTo>
                    <a:pt x="302" y="3116"/>
                  </a:lnTo>
                  <a:lnTo>
                    <a:pt x="208" y="3380"/>
                  </a:lnTo>
                  <a:lnTo>
                    <a:pt x="132" y="3625"/>
                  </a:lnTo>
                  <a:lnTo>
                    <a:pt x="76" y="3833"/>
                  </a:lnTo>
                  <a:lnTo>
                    <a:pt x="1529" y="4362"/>
                  </a:lnTo>
                  <a:lnTo>
                    <a:pt x="0" y="4645"/>
                  </a:lnTo>
                  <a:lnTo>
                    <a:pt x="95" y="5532"/>
                  </a:lnTo>
                  <a:lnTo>
                    <a:pt x="1963" y="5192"/>
                  </a:lnTo>
                  <a:lnTo>
                    <a:pt x="3304" y="4985"/>
                  </a:lnTo>
                  <a:lnTo>
                    <a:pt x="3776" y="4928"/>
                  </a:lnTo>
                  <a:lnTo>
                    <a:pt x="4116" y="4890"/>
                  </a:lnTo>
                  <a:lnTo>
                    <a:pt x="4323" y="4890"/>
                  </a:lnTo>
                  <a:lnTo>
                    <a:pt x="4361" y="4909"/>
                  </a:lnTo>
                  <a:lnTo>
                    <a:pt x="4380" y="4909"/>
                  </a:lnTo>
                  <a:lnTo>
                    <a:pt x="4380" y="4947"/>
                  </a:lnTo>
                  <a:lnTo>
                    <a:pt x="4323" y="4966"/>
                  </a:lnTo>
                  <a:lnTo>
                    <a:pt x="4134" y="5060"/>
                  </a:lnTo>
                  <a:lnTo>
                    <a:pt x="3814" y="5173"/>
                  </a:lnTo>
                  <a:lnTo>
                    <a:pt x="3342" y="5306"/>
                  </a:lnTo>
                  <a:lnTo>
                    <a:pt x="2020" y="5683"/>
                  </a:lnTo>
                  <a:lnTo>
                    <a:pt x="151" y="6174"/>
                  </a:lnTo>
                  <a:lnTo>
                    <a:pt x="378" y="6797"/>
                  </a:lnTo>
                  <a:lnTo>
                    <a:pt x="1322" y="6627"/>
                  </a:lnTo>
                  <a:lnTo>
                    <a:pt x="623" y="7269"/>
                  </a:lnTo>
                  <a:lnTo>
                    <a:pt x="736" y="7458"/>
                  </a:lnTo>
                  <a:lnTo>
                    <a:pt x="869" y="7646"/>
                  </a:lnTo>
                  <a:lnTo>
                    <a:pt x="1038" y="7854"/>
                  </a:lnTo>
                  <a:lnTo>
                    <a:pt x="1208" y="8062"/>
                  </a:lnTo>
                  <a:lnTo>
                    <a:pt x="1378" y="8232"/>
                  </a:lnTo>
                  <a:lnTo>
                    <a:pt x="1548" y="8383"/>
                  </a:lnTo>
                  <a:lnTo>
                    <a:pt x="1869" y="8647"/>
                  </a:lnTo>
                  <a:lnTo>
                    <a:pt x="2851" y="7797"/>
                  </a:lnTo>
                  <a:lnTo>
                    <a:pt x="2473" y="9025"/>
                  </a:lnTo>
                  <a:lnTo>
                    <a:pt x="3115" y="9308"/>
                  </a:lnTo>
                  <a:lnTo>
                    <a:pt x="3644" y="8118"/>
                  </a:lnTo>
                  <a:lnTo>
                    <a:pt x="3946" y="9459"/>
                  </a:lnTo>
                  <a:lnTo>
                    <a:pt x="4739" y="9610"/>
                  </a:lnTo>
                  <a:lnTo>
                    <a:pt x="4569" y="5003"/>
                  </a:lnTo>
                  <a:lnTo>
                    <a:pt x="7684" y="1096"/>
                  </a:lnTo>
                  <a:lnTo>
                    <a:pt x="7684" y="1096"/>
                  </a:lnTo>
                  <a:lnTo>
                    <a:pt x="6475" y="1719"/>
                  </a:lnTo>
                  <a:lnTo>
                    <a:pt x="7117" y="718"/>
                  </a:lnTo>
                  <a:lnTo>
                    <a:pt x="6098" y="76"/>
                  </a:lnTo>
                  <a:lnTo>
                    <a:pt x="5154" y="1228"/>
                  </a:lnTo>
                  <a:lnTo>
                    <a:pt x="509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4" name="Google Shape;94;p3"/>
          <p:cNvSpPr txBox="1">
            <a:spLocks noGrp="1"/>
          </p:cNvSpPr>
          <p:nvPr>
            <p:ph type="title"/>
          </p:nvPr>
        </p:nvSpPr>
        <p:spPr>
          <a:xfrm>
            <a:off x="1778250" y="2472575"/>
            <a:ext cx="5587500" cy="8418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45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95" name="Google Shape;95;p3"/>
          <p:cNvSpPr txBox="1">
            <a:spLocks noGrp="1"/>
          </p:cNvSpPr>
          <p:nvPr>
            <p:ph type="title" idx="2" hasCustomPrompt="1"/>
          </p:nvPr>
        </p:nvSpPr>
        <p:spPr>
          <a:xfrm>
            <a:off x="4040550" y="1309273"/>
            <a:ext cx="1062900" cy="841800"/>
          </a:xfrm>
          <a:prstGeom prst="rect">
            <a:avLst/>
          </a:prstGeom>
        </p:spPr>
        <p:txBody>
          <a:bodyPr spcFirstLastPara="1" wrap="square" lIns="91425" tIns="91425" rIns="91425" bIns="91425" anchor="b" anchorCtr="0">
            <a:noAutofit/>
          </a:bodyPr>
          <a:lstStyle>
            <a:lvl1pPr lvl="0" rtl="0">
              <a:spcBef>
                <a:spcPts val="0"/>
              </a:spcBef>
              <a:spcAft>
                <a:spcPts val="0"/>
              </a:spcAft>
              <a:buSzPts val="6000"/>
              <a:buNone/>
              <a:defRPr sz="4000">
                <a:solidFill>
                  <a:schemeClr val="lt2"/>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96" name="Google Shape;96;p3"/>
          <p:cNvSpPr txBox="1">
            <a:spLocks noGrp="1"/>
          </p:cNvSpPr>
          <p:nvPr>
            <p:ph type="subTitle" idx="1"/>
          </p:nvPr>
        </p:nvSpPr>
        <p:spPr>
          <a:xfrm>
            <a:off x="2038200" y="3433968"/>
            <a:ext cx="5067600" cy="548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grpSp>
        <p:nvGrpSpPr>
          <p:cNvPr id="97" name="Google Shape;97;p3"/>
          <p:cNvGrpSpPr/>
          <p:nvPr/>
        </p:nvGrpSpPr>
        <p:grpSpPr>
          <a:xfrm>
            <a:off x="-50" y="4262993"/>
            <a:ext cx="9144100" cy="860150"/>
            <a:chOff x="0" y="4327950"/>
            <a:chExt cx="9144100" cy="860150"/>
          </a:xfrm>
        </p:grpSpPr>
        <p:grpSp>
          <p:nvGrpSpPr>
            <p:cNvPr id="98" name="Google Shape;98;p3"/>
            <p:cNvGrpSpPr/>
            <p:nvPr/>
          </p:nvGrpSpPr>
          <p:grpSpPr>
            <a:xfrm>
              <a:off x="0" y="4327950"/>
              <a:ext cx="4552475" cy="860150"/>
              <a:chOff x="1262800" y="4616725"/>
              <a:chExt cx="4552475" cy="860150"/>
            </a:xfrm>
          </p:grpSpPr>
          <p:sp>
            <p:nvSpPr>
              <p:cNvPr id="99" name="Google Shape;99;p3"/>
              <p:cNvSpPr/>
              <p:nvPr/>
            </p:nvSpPr>
            <p:spPr>
              <a:xfrm>
                <a:off x="1413150" y="5126825"/>
                <a:ext cx="65050" cy="350050"/>
              </a:xfrm>
              <a:custGeom>
                <a:avLst/>
                <a:gdLst/>
                <a:ahLst/>
                <a:cxnLst/>
                <a:rect l="l" t="t" r="r" b="b"/>
                <a:pathLst>
                  <a:path w="2602" h="14002" extrusionOk="0">
                    <a:moveTo>
                      <a:pt x="2601" y="0"/>
                    </a:moveTo>
                    <a:lnTo>
                      <a:pt x="2343" y="849"/>
                    </a:lnTo>
                    <a:lnTo>
                      <a:pt x="2085" y="1697"/>
                    </a:lnTo>
                    <a:lnTo>
                      <a:pt x="1845" y="2546"/>
                    </a:lnTo>
                    <a:lnTo>
                      <a:pt x="1623" y="3413"/>
                    </a:lnTo>
                    <a:lnTo>
                      <a:pt x="1402" y="4280"/>
                    </a:lnTo>
                    <a:lnTo>
                      <a:pt x="1199" y="5147"/>
                    </a:lnTo>
                    <a:lnTo>
                      <a:pt x="1015" y="6014"/>
                    </a:lnTo>
                    <a:lnTo>
                      <a:pt x="849" y="6900"/>
                    </a:lnTo>
                    <a:lnTo>
                      <a:pt x="701" y="7785"/>
                    </a:lnTo>
                    <a:lnTo>
                      <a:pt x="553" y="8671"/>
                    </a:lnTo>
                    <a:lnTo>
                      <a:pt x="424" y="9556"/>
                    </a:lnTo>
                    <a:lnTo>
                      <a:pt x="314" y="10442"/>
                    </a:lnTo>
                    <a:lnTo>
                      <a:pt x="221" y="11327"/>
                    </a:lnTo>
                    <a:lnTo>
                      <a:pt x="129" y="12213"/>
                    </a:lnTo>
                    <a:lnTo>
                      <a:pt x="55" y="13117"/>
                    </a:lnTo>
                    <a:lnTo>
                      <a:pt x="0" y="14002"/>
                    </a:lnTo>
                    <a:lnTo>
                      <a:pt x="701" y="14002"/>
                    </a:lnTo>
                    <a:lnTo>
                      <a:pt x="701" y="13117"/>
                    </a:lnTo>
                    <a:lnTo>
                      <a:pt x="719" y="12231"/>
                    </a:lnTo>
                    <a:lnTo>
                      <a:pt x="756" y="11346"/>
                    </a:lnTo>
                    <a:lnTo>
                      <a:pt x="793" y="10460"/>
                    </a:lnTo>
                    <a:lnTo>
                      <a:pt x="867" y="9575"/>
                    </a:lnTo>
                    <a:lnTo>
                      <a:pt x="941" y="8689"/>
                    </a:lnTo>
                    <a:lnTo>
                      <a:pt x="1033" y="7804"/>
                    </a:lnTo>
                    <a:lnTo>
                      <a:pt x="1144" y="6936"/>
                    </a:lnTo>
                    <a:lnTo>
                      <a:pt x="1273" y="6051"/>
                    </a:lnTo>
                    <a:lnTo>
                      <a:pt x="1420" y="5184"/>
                    </a:lnTo>
                    <a:lnTo>
                      <a:pt x="1568" y="4317"/>
                    </a:lnTo>
                    <a:lnTo>
                      <a:pt x="1753" y="3431"/>
                    </a:lnTo>
                    <a:lnTo>
                      <a:pt x="1937" y="2564"/>
                    </a:lnTo>
                    <a:lnTo>
                      <a:pt x="2140" y="1716"/>
                    </a:lnTo>
                    <a:lnTo>
                      <a:pt x="2361" y="849"/>
                    </a:lnTo>
                    <a:lnTo>
                      <a:pt x="26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3"/>
              <p:cNvSpPr/>
              <p:nvPr/>
            </p:nvSpPr>
            <p:spPr>
              <a:xfrm>
                <a:off x="1504450" y="5271625"/>
                <a:ext cx="59050" cy="205250"/>
              </a:xfrm>
              <a:custGeom>
                <a:avLst/>
                <a:gdLst/>
                <a:ahLst/>
                <a:cxnLst/>
                <a:rect l="l" t="t" r="r" b="b"/>
                <a:pathLst>
                  <a:path w="2362" h="8210" extrusionOk="0">
                    <a:moveTo>
                      <a:pt x="2362" y="1"/>
                    </a:moveTo>
                    <a:lnTo>
                      <a:pt x="1200" y="4096"/>
                    </a:lnTo>
                    <a:lnTo>
                      <a:pt x="1" y="8210"/>
                    </a:lnTo>
                    <a:lnTo>
                      <a:pt x="1384" y="8210"/>
                    </a:lnTo>
                    <a:lnTo>
                      <a:pt x="1716" y="6088"/>
                    </a:lnTo>
                    <a:lnTo>
                      <a:pt x="1845" y="5037"/>
                    </a:lnTo>
                    <a:lnTo>
                      <a:pt x="1975" y="4004"/>
                    </a:lnTo>
                    <a:lnTo>
                      <a:pt x="2104" y="2971"/>
                    </a:lnTo>
                    <a:lnTo>
                      <a:pt x="2196" y="1956"/>
                    </a:lnTo>
                    <a:lnTo>
                      <a:pt x="2288" y="978"/>
                    </a:lnTo>
                    <a:lnTo>
                      <a:pt x="236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3"/>
              <p:cNvSpPr/>
              <p:nvPr/>
            </p:nvSpPr>
            <p:spPr>
              <a:xfrm>
                <a:off x="3274975" y="4808125"/>
                <a:ext cx="176225" cy="668750"/>
              </a:xfrm>
              <a:custGeom>
                <a:avLst/>
                <a:gdLst/>
                <a:ahLst/>
                <a:cxnLst/>
                <a:rect l="l" t="t" r="r" b="b"/>
                <a:pathLst>
                  <a:path w="7049" h="26750" extrusionOk="0">
                    <a:moveTo>
                      <a:pt x="1" y="1"/>
                    </a:moveTo>
                    <a:lnTo>
                      <a:pt x="278" y="738"/>
                    </a:lnTo>
                    <a:lnTo>
                      <a:pt x="554" y="1476"/>
                    </a:lnTo>
                    <a:lnTo>
                      <a:pt x="831" y="2214"/>
                    </a:lnTo>
                    <a:lnTo>
                      <a:pt x="1089" y="2989"/>
                    </a:lnTo>
                    <a:lnTo>
                      <a:pt x="1329" y="3764"/>
                    </a:lnTo>
                    <a:lnTo>
                      <a:pt x="1551" y="4539"/>
                    </a:lnTo>
                    <a:lnTo>
                      <a:pt x="1772" y="5332"/>
                    </a:lnTo>
                    <a:lnTo>
                      <a:pt x="1975" y="6144"/>
                    </a:lnTo>
                    <a:lnTo>
                      <a:pt x="2159" y="6955"/>
                    </a:lnTo>
                    <a:lnTo>
                      <a:pt x="2344" y="7786"/>
                    </a:lnTo>
                    <a:lnTo>
                      <a:pt x="2510" y="8616"/>
                    </a:lnTo>
                    <a:lnTo>
                      <a:pt x="2657" y="9446"/>
                    </a:lnTo>
                    <a:lnTo>
                      <a:pt x="2787" y="10294"/>
                    </a:lnTo>
                    <a:lnTo>
                      <a:pt x="2916" y="11143"/>
                    </a:lnTo>
                    <a:lnTo>
                      <a:pt x="3026" y="11992"/>
                    </a:lnTo>
                    <a:lnTo>
                      <a:pt x="3137" y="12859"/>
                    </a:lnTo>
                    <a:lnTo>
                      <a:pt x="3211" y="13726"/>
                    </a:lnTo>
                    <a:lnTo>
                      <a:pt x="3285" y="14593"/>
                    </a:lnTo>
                    <a:lnTo>
                      <a:pt x="3359" y="15460"/>
                    </a:lnTo>
                    <a:lnTo>
                      <a:pt x="3414" y="16327"/>
                    </a:lnTo>
                    <a:lnTo>
                      <a:pt x="3451" y="17212"/>
                    </a:lnTo>
                    <a:lnTo>
                      <a:pt x="3469" y="18079"/>
                    </a:lnTo>
                    <a:lnTo>
                      <a:pt x="3488" y="18965"/>
                    </a:lnTo>
                    <a:lnTo>
                      <a:pt x="3469" y="19832"/>
                    </a:lnTo>
                    <a:lnTo>
                      <a:pt x="3469" y="20718"/>
                    </a:lnTo>
                    <a:lnTo>
                      <a:pt x="3432" y="21585"/>
                    </a:lnTo>
                    <a:lnTo>
                      <a:pt x="3395" y="22452"/>
                    </a:lnTo>
                    <a:lnTo>
                      <a:pt x="3340" y="23319"/>
                    </a:lnTo>
                    <a:lnTo>
                      <a:pt x="3285" y="24186"/>
                    </a:lnTo>
                    <a:lnTo>
                      <a:pt x="3211" y="25053"/>
                    </a:lnTo>
                    <a:lnTo>
                      <a:pt x="3119" y="25901"/>
                    </a:lnTo>
                    <a:lnTo>
                      <a:pt x="3008" y="26750"/>
                    </a:lnTo>
                    <a:lnTo>
                      <a:pt x="7048" y="26750"/>
                    </a:lnTo>
                    <a:lnTo>
                      <a:pt x="7011" y="25422"/>
                    </a:lnTo>
                    <a:lnTo>
                      <a:pt x="6974" y="24075"/>
                    </a:lnTo>
                    <a:lnTo>
                      <a:pt x="6919" y="22728"/>
                    </a:lnTo>
                    <a:lnTo>
                      <a:pt x="6845" y="21400"/>
                    </a:lnTo>
                    <a:lnTo>
                      <a:pt x="6734" y="20053"/>
                    </a:lnTo>
                    <a:lnTo>
                      <a:pt x="6605" y="18725"/>
                    </a:lnTo>
                    <a:lnTo>
                      <a:pt x="6439" y="17397"/>
                    </a:lnTo>
                    <a:lnTo>
                      <a:pt x="6255" y="16069"/>
                    </a:lnTo>
                    <a:lnTo>
                      <a:pt x="6089" y="14980"/>
                    </a:lnTo>
                    <a:lnTo>
                      <a:pt x="5886" y="13910"/>
                    </a:lnTo>
                    <a:lnTo>
                      <a:pt x="5646" y="12840"/>
                    </a:lnTo>
                    <a:lnTo>
                      <a:pt x="5388" y="11789"/>
                    </a:lnTo>
                    <a:lnTo>
                      <a:pt x="5111" y="10737"/>
                    </a:lnTo>
                    <a:lnTo>
                      <a:pt x="4816" y="9686"/>
                    </a:lnTo>
                    <a:lnTo>
                      <a:pt x="4465" y="8653"/>
                    </a:lnTo>
                    <a:lnTo>
                      <a:pt x="4096" y="7620"/>
                    </a:lnTo>
                    <a:lnTo>
                      <a:pt x="3709" y="6605"/>
                    </a:lnTo>
                    <a:lnTo>
                      <a:pt x="3266" y="5609"/>
                    </a:lnTo>
                    <a:lnTo>
                      <a:pt x="2805" y="4631"/>
                    </a:lnTo>
                    <a:lnTo>
                      <a:pt x="2325" y="3672"/>
                    </a:lnTo>
                    <a:lnTo>
                      <a:pt x="1790" y="2712"/>
                    </a:lnTo>
                    <a:lnTo>
                      <a:pt x="1219" y="1790"/>
                    </a:lnTo>
                    <a:lnTo>
                      <a:pt x="628" y="886"/>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3"/>
              <p:cNvSpPr/>
              <p:nvPr/>
            </p:nvSpPr>
            <p:spPr>
              <a:xfrm>
                <a:off x="3477925" y="5041950"/>
                <a:ext cx="70575" cy="434925"/>
              </a:xfrm>
              <a:custGeom>
                <a:avLst/>
                <a:gdLst/>
                <a:ahLst/>
                <a:cxnLst/>
                <a:rect l="l" t="t" r="r" b="b"/>
                <a:pathLst>
                  <a:path w="2823" h="17397" extrusionOk="0">
                    <a:moveTo>
                      <a:pt x="2823" y="1"/>
                    </a:moveTo>
                    <a:lnTo>
                      <a:pt x="0" y="17397"/>
                    </a:lnTo>
                    <a:lnTo>
                      <a:pt x="1255" y="17397"/>
                    </a:lnTo>
                    <a:lnTo>
                      <a:pt x="1365" y="15220"/>
                    </a:lnTo>
                    <a:lnTo>
                      <a:pt x="1513" y="13043"/>
                    </a:lnTo>
                    <a:lnTo>
                      <a:pt x="1679" y="10866"/>
                    </a:lnTo>
                    <a:lnTo>
                      <a:pt x="1863" y="8690"/>
                    </a:lnTo>
                    <a:lnTo>
                      <a:pt x="2066" y="6513"/>
                    </a:lnTo>
                    <a:lnTo>
                      <a:pt x="2306" y="4336"/>
                    </a:lnTo>
                    <a:lnTo>
                      <a:pt x="2546" y="2159"/>
                    </a:lnTo>
                    <a:lnTo>
                      <a:pt x="282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3"/>
              <p:cNvSpPr/>
              <p:nvPr/>
            </p:nvSpPr>
            <p:spPr>
              <a:xfrm>
                <a:off x="3529100" y="5081625"/>
                <a:ext cx="184975" cy="395250"/>
              </a:xfrm>
              <a:custGeom>
                <a:avLst/>
                <a:gdLst/>
                <a:ahLst/>
                <a:cxnLst/>
                <a:rect l="l" t="t" r="r" b="b"/>
                <a:pathLst>
                  <a:path w="7399" h="15810" extrusionOk="0">
                    <a:moveTo>
                      <a:pt x="7398" y="0"/>
                    </a:moveTo>
                    <a:lnTo>
                      <a:pt x="6753" y="886"/>
                    </a:lnTo>
                    <a:lnTo>
                      <a:pt x="6144" y="1790"/>
                    </a:lnTo>
                    <a:lnTo>
                      <a:pt x="5535" y="2712"/>
                    </a:lnTo>
                    <a:lnTo>
                      <a:pt x="4963" y="3653"/>
                    </a:lnTo>
                    <a:lnTo>
                      <a:pt x="4410" y="4594"/>
                    </a:lnTo>
                    <a:lnTo>
                      <a:pt x="3875" y="5553"/>
                    </a:lnTo>
                    <a:lnTo>
                      <a:pt x="3377" y="6531"/>
                    </a:lnTo>
                    <a:lnTo>
                      <a:pt x="2897" y="7527"/>
                    </a:lnTo>
                    <a:lnTo>
                      <a:pt x="2436" y="8523"/>
                    </a:lnTo>
                    <a:lnTo>
                      <a:pt x="2012" y="9538"/>
                    </a:lnTo>
                    <a:lnTo>
                      <a:pt x="1606" y="10571"/>
                    </a:lnTo>
                    <a:lnTo>
                      <a:pt x="1237" y="11604"/>
                    </a:lnTo>
                    <a:lnTo>
                      <a:pt x="886" y="12637"/>
                    </a:lnTo>
                    <a:lnTo>
                      <a:pt x="554" y="13688"/>
                    </a:lnTo>
                    <a:lnTo>
                      <a:pt x="259" y="14758"/>
                    </a:lnTo>
                    <a:lnTo>
                      <a:pt x="1" y="15810"/>
                    </a:lnTo>
                    <a:lnTo>
                      <a:pt x="3063" y="15810"/>
                    </a:lnTo>
                    <a:lnTo>
                      <a:pt x="3211" y="14795"/>
                    </a:lnTo>
                    <a:lnTo>
                      <a:pt x="3377" y="13781"/>
                    </a:lnTo>
                    <a:lnTo>
                      <a:pt x="3561" y="12766"/>
                    </a:lnTo>
                    <a:lnTo>
                      <a:pt x="3764" y="11770"/>
                    </a:lnTo>
                    <a:lnTo>
                      <a:pt x="3986" y="10755"/>
                    </a:lnTo>
                    <a:lnTo>
                      <a:pt x="4207" y="9759"/>
                    </a:lnTo>
                    <a:lnTo>
                      <a:pt x="4465" y="8763"/>
                    </a:lnTo>
                    <a:lnTo>
                      <a:pt x="4723" y="7767"/>
                    </a:lnTo>
                    <a:lnTo>
                      <a:pt x="5000" y="6771"/>
                    </a:lnTo>
                    <a:lnTo>
                      <a:pt x="5295" y="5793"/>
                    </a:lnTo>
                    <a:lnTo>
                      <a:pt x="5609" y="4815"/>
                    </a:lnTo>
                    <a:lnTo>
                      <a:pt x="5941" y="3837"/>
                    </a:lnTo>
                    <a:lnTo>
                      <a:pt x="6291" y="2878"/>
                    </a:lnTo>
                    <a:lnTo>
                      <a:pt x="6642" y="1900"/>
                    </a:lnTo>
                    <a:lnTo>
                      <a:pt x="7011" y="941"/>
                    </a:lnTo>
                    <a:lnTo>
                      <a:pt x="739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3"/>
              <p:cNvSpPr/>
              <p:nvPr/>
            </p:nvSpPr>
            <p:spPr>
              <a:xfrm>
                <a:off x="3676225" y="5004125"/>
                <a:ext cx="182650" cy="472750"/>
              </a:xfrm>
              <a:custGeom>
                <a:avLst/>
                <a:gdLst/>
                <a:ahLst/>
                <a:cxnLst/>
                <a:rect l="l" t="t" r="r" b="b"/>
                <a:pathLst>
                  <a:path w="7306" h="18910" extrusionOk="0">
                    <a:moveTo>
                      <a:pt x="1" y="1"/>
                    </a:moveTo>
                    <a:lnTo>
                      <a:pt x="296" y="481"/>
                    </a:lnTo>
                    <a:lnTo>
                      <a:pt x="573" y="979"/>
                    </a:lnTo>
                    <a:lnTo>
                      <a:pt x="849" y="1495"/>
                    </a:lnTo>
                    <a:lnTo>
                      <a:pt x="1108" y="2012"/>
                    </a:lnTo>
                    <a:lnTo>
                      <a:pt x="1624" y="3063"/>
                    </a:lnTo>
                    <a:lnTo>
                      <a:pt x="2104" y="4170"/>
                    </a:lnTo>
                    <a:lnTo>
                      <a:pt x="2565" y="5295"/>
                    </a:lnTo>
                    <a:lnTo>
                      <a:pt x="2989" y="6458"/>
                    </a:lnTo>
                    <a:lnTo>
                      <a:pt x="3395" y="7638"/>
                    </a:lnTo>
                    <a:lnTo>
                      <a:pt x="3764" y="8837"/>
                    </a:lnTo>
                    <a:lnTo>
                      <a:pt x="4096" y="10073"/>
                    </a:lnTo>
                    <a:lnTo>
                      <a:pt x="4410" y="11309"/>
                    </a:lnTo>
                    <a:lnTo>
                      <a:pt x="4686" y="12564"/>
                    </a:lnTo>
                    <a:lnTo>
                      <a:pt x="4945" y="13837"/>
                    </a:lnTo>
                    <a:lnTo>
                      <a:pt x="5166" y="15091"/>
                    </a:lnTo>
                    <a:lnTo>
                      <a:pt x="5351" y="16364"/>
                    </a:lnTo>
                    <a:lnTo>
                      <a:pt x="5517" y="17637"/>
                    </a:lnTo>
                    <a:lnTo>
                      <a:pt x="5646" y="18910"/>
                    </a:lnTo>
                    <a:lnTo>
                      <a:pt x="7306" y="18910"/>
                    </a:lnTo>
                    <a:lnTo>
                      <a:pt x="7066" y="17176"/>
                    </a:lnTo>
                    <a:lnTo>
                      <a:pt x="6937" y="16309"/>
                    </a:lnTo>
                    <a:lnTo>
                      <a:pt x="6789" y="15442"/>
                    </a:lnTo>
                    <a:lnTo>
                      <a:pt x="6623" y="14575"/>
                    </a:lnTo>
                    <a:lnTo>
                      <a:pt x="6439" y="13708"/>
                    </a:lnTo>
                    <a:lnTo>
                      <a:pt x="6254" y="12841"/>
                    </a:lnTo>
                    <a:lnTo>
                      <a:pt x="6052" y="11992"/>
                    </a:lnTo>
                    <a:lnTo>
                      <a:pt x="5830" y="11180"/>
                    </a:lnTo>
                    <a:lnTo>
                      <a:pt x="5590" y="10350"/>
                    </a:lnTo>
                    <a:lnTo>
                      <a:pt x="5332" y="9538"/>
                    </a:lnTo>
                    <a:lnTo>
                      <a:pt x="5055" y="8745"/>
                    </a:lnTo>
                    <a:lnTo>
                      <a:pt x="4760" y="7952"/>
                    </a:lnTo>
                    <a:lnTo>
                      <a:pt x="4447" y="7159"/>
                    </a:lnTo>
                    <a:lnTo>
                      <a:pt x="4096" y="6384"/>
                    </a:lnTo>
                    <a:lnTo>
                      <a:pt x="3746" y="5609"/>
                    </a:lnTo>
                    <a:lnTo>
                      <a:pt x="3358" y="4853"/>
                    </a:lnTo>
                    <a:lnTo>
                      <a:pt x="2952" y="4115"/>
                    </a:lnTo>
                    <a:lnTo>
                      <a:pt x="2528" y="3377"/>
                    </a:lnTo>
                    <a:lnTo>
                      <a:pt x="2067" y="2676"/>
                    </a:lnTo>
                    <a:lnTo>
                      <a:pt x="1587" y="1975"/>
                    </a:lnTo>
                    <a:lnTo>
                      <a:pt x="1089" y="1292"/>
                    </a:lnTo>
                    <a:lnTo>
                      <a:pt x="554" y="647"/>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3"/>
              <p:cNvSpPr/>
              <p:nvPr/>
            </p:nvSpPr>
            <p:spPr>
              <a:xfrm>
                <a:off x="2913400" y="4695600"/>
                <a:ext cx="286425" cy="781275"/>
              </a:xfrm>
              <a:custGeom>
                <a:avLst/>
                <a:gdLst/>
                <a:ahLst/>
                <a:cxnLst/>
                <a:rect l="l" t="t" r="r" b="b"/>
                <a:pathLst>
                  <a:path w="11457" h="31251" extrusionOk="0">
                    <a:moveTo>
                      <a:pt x="8487" y="0"/>
                    </a:moveTo>
                    <a:lnTo>
                      <a:pt x="7860" y="1716"/>
                    </a:lnTo>
                    <a:lnTo>
                      <a:pt x="7269" y="3450"/>
                    </a:lnTo>
                    <a:lnTo>
                      <a:pt x="6716" y="5203"/>
                    </a:lnTo>
                    <a:lnTo>
                      <a:pt x="6199" y="6955"/>
                    </a:lnTo>
                    <a:lnTo>
                      <a:pt x="5738" y="8726"/>
                    </a:lnTo>
                    <a:lnTo>
                      <a:pt x="5314" y="10497"/>
                    </a:lnTo>
                    <a:lnTo>
                      <a:pt x="4926" y="12287"/>
                    </a:lnTo>
                    <a:lnTo>
                      <a:pt x="4576" y="14094"/>
                    </a:lnTo>
                    <a:lnTo>
                      <a:pt x="4262" y="15902"/>
                    </a:lnTo>
                    <a:lnTo>
                      <a:pt x="4004" y="17710"/>
                    </a:lnTo>
                    <a:lnTo>
                      <a:pt x="3783" y="19518"/>
                    </a:lnTo>
                    <a:lnTo>
                      <a:pt x="3598" y="21344"/>
                    </a:lnTo>
                    <a:lnTo>
                      <a:pt x="3451" y="23171"/>
                    </a:lnTo>
                    <a:lnTo>
                      <a:pt x="3358" y="24997"/>
                    </a:lnTo>
                    <a:lnTo>
                      <a:pt x="3285" y="26824"/>
                    </a:lnTo>
                    <a:lnTo>
                      <a:pt x="3266" y="28668"/>
                    </a:lnTo>
                    <a:lnTo>
                      <a:pt x="1" y="23466"/>
                    </a:lnTo>
                    <a:lnTo>
                      <a:pt x="1" y="23466"/>
                    </a:lnTo>
                    <a:lnTo>
                      <a:pt x="204" y="23872"/>
                    </a:lnTo>
                    <a:lnTo>
                      <a:pt x="388" y="24278"/>
                    </a:lnTo>
                    <a:lnTo>
                      <a:pt x="776" y="25145"/>
                    </a:lnTo>
                    <a:lnTo>
                      <a:pt x="1126" y="26086"/>
                    </a:lnTo>
                    <a:lnTo>
                      <a:pt x="1477" y="27045"/>
                    </a:lnTo>
                    <a:lnTo>
                      <a:pt x="1790" y="28060"/>
                    </a:lnTo>
                    <a:lnTo>
                      <a:pt x="2104" y="29111"/>
                    </a:lnTo>
                    <a:lnTo>
                      <a:pt x="2381" y="30181"/>
                    </a:lnTo>
                    <a:lnTo>
                      <a:pt x="2639" y="31251"/>
                    </a:lnTo>
                    <a:lnTo>
                      <a:pt x="8524" y="31251"/>
                    </a:lnTo>
                    <a:lnTo>
                      <a:pt x="8561" y="30144"/>
                    </a:lnTo>
                    <a:lnTo>
                      <a:pt x="8598" y="29037"/>
                    </a:lnTo>
                    <a:lnTo>
                      <a:pt x="8671" y="27912"/>
                    </a:lnTo>
                    <a:lnTo>
                      <a:pt x="8764" y="26805"/>
                    </a:lnTo>
                    <a:lnTo>
                      <a:pt x="8874" y="25698"/>
                    </a:lnTo>
                    <a:lnTo>
                      <a:pt x="9003" y="24591"/>
                    </a:lnTo>
                    <a:lnTo>
                      <a:pt x="9169" y="23503"/>
                    </a:lnTo>
                    <a:lnTo>
                      <a:pt x="9335" y="22396"/>
                    </a:lnTo>
                    <a:lnTo>
                      <a:pt x="9520" y="21308"/>
                    </a:lnTo>
                    <a:lnTo>
                      <a:pt x="9741" y="20201"/>
                    </a:lnTo>
                    <a:lnTo>
                      <a:pt x="9981" y="19131"/>
                    </a:lnTo>
                    <a:lnTo>
                      <a:pt x="10239" y="18042"/>
                    </a:lnTo>
                    <a:lnTo>
                      <a:pt x="10516" y="16954"/>
                    </a:lnTo>
                    <a:lnTo>
                      <a:pt x="10811" y="15884"/>
                    </a:lnTo>
                    <a:lnTo>
                      <a:pt x="11125" y="14814"/>
                    </a:lnTo>
                    <a:lnTo>
                      <a:pt x="11457" y="13762"/>
                    </a:lnTo>
                    <a:lnTo>
                      <a:pt x="11070" y="14519"/>
                    </a:lnTo>
                    <a:lnTo>
                      <a:pt x="10701" y="15275"/>
                    </a:lnTo>
                    <a:lnTo>
                      <a:pt x="10350" y="16031"/>
                    </a:lnTo>
                    <a:lnTo>
                      <a:pt x="10000" y="16806"/>
                    </a:lnTo>
                    <a:lnTo>
                      <a:pt x="9649" y="17581"/>
                    </a:lnTo>
                    <a:lnTo>
                      <a:pt x="9317" y="18356"/>
                    </a:lnTo>
                    <a:lnTo>
                      <a:pt x="9003" y="19149"/>
                    </a:lnTo>
                    <a:lnTo>
                      <a:pt x="8690" y="19924"/>
                    </a:lnTo>
                    <a:lnTo>
                      <a:pt x="8395" y="20717"/>
                    </a:lnTo>
                    <a:lnTo>
                      <a:pt x="8099" y="21511"/>
                    </a:lnTo>
                    <a:lnTo>
                      <a:pt x="7823" y="22304"/>
                    </a:lnTo>
                    <a:lnTo>
                      <a:pt x="7564" y="23115"/>
                    </a:lnTo>
                    <a:lnTo>
                      <a:pt x="7306" y="23927"/>
                    </a:lnTo>
                    <a:lnTo>
                      <a:pt x="7066" y="24739"/>
                    </a:lnTo>
                    <a:lnTo>
                      <a:pt x="6845" y="25551"/>
                    </a:lnTo>
                    <a:lnTo>
                      <a:pt x="6624" y="26362"/>
                    </a:lnTo>
                    <a:lnTo>
                      <a:pt x="6550" y="24702"/>
                    </a:lnTo>
                    <a:lnTo>
                      <a:pt x="6513" y="23060"/>
                    </a:lnTo>
                    <a:lnTo>
                      <a:pt x="6476" y="21400"/>
                    </a:lnTo>
                    <a:lnTo>
                      <a:pt x="6495" y="19740"/>
                    </a:lnTo>
                    <a:lnTo>
                      <a:pt x="6513" y="18079"/>
                    </a:lnTo>
                    <a:lnTo>
                      <a:pt x="6568" y="16419"/>
                    </a:lnTo>
                    <a:lnTo>
                      <a:pt x="6661" y="14777"/>
                    </a:lnTo>
                    <a:lnTo>
                      <a:pt x="6753" y="13117"/>
                    </a:lnTo>
                    <a:lnTo>
                      <a:pt x="6882" y="11475"/>
                    </a:lnTo>
                    <a:lnTo>
                      <a:pt x="7048" y="9815"/>
                    </a:lnTo>
                    <a:lnTo>
                      <a:pt x="7214" y="8173"/>
                    </a:lnTo>
                    <a:lnTo>
                      <a:pt x="7417" y="6531"/>
                    </a:lnTo>
                    <a:lnTo>
                      <a:pt x="7657" y="4889"/>
                    </a:lnTo>
                    <a:lnTo>
                      <a:pt x="7897" y="3247"/>
                    </a:lnTo>
                    <a:lnTo>
                      <a:pt x="8173" y="1624"/>
                    </a:lnTo>
                    <a:lnTo>
                      <a:pt x="848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3"/>
              <p:cNvSpPr/>
              <p:nvPr/>
            </p:nvSpPr>
            <p:spPr>
              <a:xfrm>
                <a:off x="3135250" y="5282225"/>
                <a:ext cx="44300" cy="194650"/>
              </a:xfrm>
              <a:custGeom>
                <a:avLst/>
                <a:gdLst/>
                <a:ahLst/>
                <a:cxnLst/>
                <a:rect l="l" t="t" r="r" b="b"/>
                <a:pathLst>
                  <a:path w="1772" h="7786" extrusionOk="0">
                    <a:moveTo>
                      <a:pt x="1771" y="1"/>
                    </a:moveTo>
                    <a:lnTo>
                      <a:pt x="0" y="7786"/>
                    </a:lnTo>
                    <a:lnTo>
                      <a:pt x="960" y="7786"/>
                    </a:lnTo>
                    <a:lnTo>
                      <a:pt x="1126" y="5720"/>
                    </a:lnTo>
                    <a:lnTo>
                      <a:pt x="1329" y="3709"/>
                    </a:lnTo>
                    <a:lnTo>
                      <a:pt x="1531" y="1790"/>
                    </a:lnTo>
                    <a:lnTo>
                      <a:pt x="177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3"/>
              <p:cNvSpPr/>
              <p:nvPr/>
            </p:nvSpPr>
            <p:spPr>
              <a:xfrm>
                <a:off x="3881450" y="4722800"/>
                <a:ext cx="1014675" cy="754075"/>
              </a:xfrm>
              <a:custGeom>
                <a:avLst/>
                <a:gdLst/>
                <a:ahLst/>
                <a:cxnLst/>
                <a:rect l="l" t="t" r="r" b="b"/>
                <a:pathLst>
                  <a:path w="40587" h="30163" extrusionOk="0">
                    <a:moveTo>
                      <a:pt x="7841" y="10682"/>
                    </a:moveTo>
                    <a:lnTo>
                      <a:pt x="8247" y="11586"/>
                    </a:lnTo>
                    <a:lnTo>
                      <a:pt x="8616" y="12508"/>
                    </a:lnTo>
                    <a:lnTo>
                      <a:pt x="8967" y="13431"/>
                    </a:lnTo>
                    <a:lnTo>
                      <a:pt x="9299" y="14353"/>
                    </a:lnTo>
                    <a:lnTo>
                      <a:pt x="9594" y="15294"/>
                    </a:lnTo>
                    <a:lnTo>
                      <a:pt x="9871" y="16253"/>
                    </a:lnTo>
                    <a:lnTo>
                      <a:pt x="10110" y="17213"/>
                    </a:lnTo>
                    <a:lnTo>
                      <a:pt x="10332" y="18172"/>
                    </a:lnTo>
                    <a:lnTo>
                      <a:pt x="10516" y="19131"/>
                    </a:lnTo>
                    <a:lnTo>
                      <a:pt x="10682" y="20109"/>
                    </a:lnTo>
                    <a:lnTo>
                      <a:pt x="10811" y="21087"/>
                    </a:lnTo>
                    <a:lnTo>
                      <a:pt x="10922" y="22083"/>
                    </a:lnTo>
                    <a:lnTo>
                      <a:pt x="11014" y="23061"/>
                    </a:lnTo>
                    <a:lnTo>
                      <a:pt x="11070" y="24038"/>
                    </a:lnTo>
                    <a:lnTo>
                      <a:pt x="11088" y="25034"/>
                    </a:lnTo>
                    <a:lnTo>
                      <a:pt x="11088" y="26031"/>
                    </a:lnTo>
                    <a:lnTo>
                      <a:pt x="10904" y="25440"/>
                    </a:lnTo>
                    <a:lnTo>
                      <a:pt x="10701" y="24868"/>
                    </a:lnTo>
                    <a:lnTo>
                      <a:pt x="10479" y="24297"/>
                    </a:lnTo>
                    <a:lnTo>
                      <a:pt x="10239" y="23743"/>
                    </a:lnTo>
                    <a:lnTo>
                      <a:pt x="9981" y="23190"/>
                    </a:lnTo>
                    <a:lnTo>
                      <a:pt x="9704" y="22655"/>
                    </a:lnTo>
                    <a:lnTo>
                      <a:pt x="9409" y="22120"/>
                    </a:lnTo>
                    <a:lnTo>
                      <a:pt x="9096" y="21585"/>
                    </a:lnTo>
                    <a:lnTo>
                      <a:pt x="8764" y="21068"/>
                    </a:lnTo>
                    <a:lnTo>
                      <a:pt x="8432" y="20570"/>
                    </a:lnTo>
                    <a:lnTo>
                      <a:pt x="8081" y="20072"/>
                    </a:lnTo>
                    <a:lnTo>
                      <a:pt x="7712" y="19592"/>
                    </a:lnTo>
                    <a:lnTo>
                      <a:pt x="7325" y="19113"/>
                    </a:lnTo>
                    <a:lnTo>
                      <a:pt x="6919" y="18652"/>
                    </a:lnTo>
                    <a:lnTo>
                      <a:pt x="6495" y="18209"/>
                    </a:lnTo>
                    <a:lnTo>
                      <a:pt x="6070" y="17784"/>
                    </a:lnTo>
                    <a:lnTo>
                      <a:pt x="6255" y="16862"/>
                    </a:lnTo>
                    <a:lnTo>
                      <a:pt x="6439" y="15958"/>
                    </a:lnTo>
                    <a:lnTo>
                      <a:pt x="6642" y="15054"/>
                    </a:lnTo>
                    <a:lnTo>
                      <a:pt x="6864" y="14169"/>
                    </a:lnTo>
                    <a:lnTo>
                      <a:pt x="7085" y="13283"/>
                    </a:lnTo>
                    <a:lnTo>
                      <a:pt x="7325" y="12398"/>
                    </a:lnTo>
                    <a:lnTo>
                      <a:pt x="7583" y="11531"/>
                    </a:lnTo>
                    <a:lnTo>
                      <a:pt x="7841" y="10682"/>
                    </a:lnTo>
                    <a:close/>
                    <a:moveTo>
                      <a:pt x="17250" y="1"/>
                    </a:moveTo>
                    <a:lnTo>
                      <a:pt x="17822" y="978"/>
                    </a:lnTo>
                    <a:lnTo>
                      <a:pt x="18393" y="1956"/>
                    </a:lnTo>
                    <a:lnTo>
                      <a:pt x="18947" y="2952"/>
                    </a:lnTo>
                    <a:lnTo>
                      <a:pt x="19482" y="3949"/>
                    </a:lnTo>
                    <a:lnTo>
                      <a:pt x="19998" y="4945"/>
                    </a:lnTo>
                    <a:lnTo>
                      <a:pt x="20515" y="5959"/>
                    </a:lnTo>
                    <a:lnTo>
                      <a:pt x="21013" y="6974"/>
                    </a:lnTo>
                    <a:lnTo>
                      <a:pt x="21511" y="7989"/>
                    </a:lnTo>
                    <a:lnTo>
                      <a:pt x="21972" y="9003"/>
                    </a:lnTo>
                    <a:lnTo>
                      <a:pt x="22452" y="10036"/>
                    </a:lnTo>
                    <a:lnTo>
                      <a:pt x="22895" y="11069"/>
                    </a:lnTo>
                    <a:lnTo>
                      <a:pt x="23337" y="12121"/>
                    </a:lnTo>
                    <a:lnTo>
                      <a:pt x="23762" y="13154"/>
                    </a:lnTo>
                    <a:lnTo>
                      <a:pt x="24186" y="14206"/>
                    </a:lnTo>
                    <a:lnTo>
                      <a:pt x="24592" y="15276"/>
                    </a:lnTo>
                    <a:lnTo>
                      <a:pt x="24979" y="16327"/>
                    </a:lnTo>
                    <a:lnTo>
                      <a:pt x="24721" y="17268"/>
                    </a:lnTo>
                    <a:lnTo>
                      <a:pt x="24463" y="18227"/>
                    </a:lnTo>
                    <a:lnTo>
                      <a:pt x="24002" y="20146"/>
                    </a:lnTo>
                    <a:lnTo>
                      <a:pt x="23559" y="22064"/>
                    </a:lnTo>
                    <a:lnTo>
                      <a:pt x="23153" y="24001"/>
                    </a:lnTo>
                    <a:lnTo>
                      <a:pt x="22563" y="23393"/>
                    </a:lnTo>
                    <a:lnTo>
                      <a:pt x="22766" y="22747"/>
                    </a:lnTo>
                    <a:lnTo>
                      <a:pt x="22987" y="22101"/>
                    </a:lnTo>
                    <a:lnTo>
                      <a:pt x="23208" y="21456"/>
                    </a:lnTo>
                    <a:lnTo>
                      <a:pt x="23448" y="20810"/>
                    </a:lnTo>
                    <a:lnTo>
                      <a:pt x="23098" y="21345"/>
                    </a:lnTo>
                    <a:lnTo>
                      <a:pt x="22766" y="21880"/>
                    </a:lnTo>
                    <a:lnTo>
                      <a:pt x="22434" y="22415"/>
                    </a:lnTo>
                    <a:lnTo>
                      <a:pt x="22120" y="22968"/>
                    </a:lnTo>
                    <a:lnTo>
                      <a:pt x="21677" y="22544"/>
                    </a:lnTo>
                    <a:lnTo>
                      <a:pt x="21216" y="22120"/>
                    </a:lnTo>
                    <a:lnTo>
                      <a:pt x="20755" y="21732"/>
                    </a:lnTo>
                    <a:lnTo>
                      <a:pt x="20275" y="21326"/>
                    </a:lnTo>
                    <a:lnTo>
                      <a:pt x="19795" y="20939"/>
                    </a:lnTo>
                    <a:lnTo>
                      <a:pt x="19297" y="20570"/>
                    </a:lnTo>
                    <a:lnTo>
                      <a:pt x="18799" y="20201"/>
                    </a:lnTo>
                    <a:lnTo>
                      <a:pt x="18301" y="19832"/>
                    </a:lnTo>
                    <a:lnTo>
                      <a:pt x="18449" y="18412"/>
                    </a:lnTo>
                    <a:lnTo>
                      <a:pt x="18633" y="16973"/>
                    </a:lnTo>
                    <a:lnTo>
                      <a:pt x="18172" y="18209"/>
                    </a:lnTo>
                    <a:lnTo>
                      <a:pt x="17729" y="19445"/>
                    </a:lnTo>
                    <a:lnTo>
                      <a:pt x="16825" y="18854"/>
                    </a:lnTo>
                    <a:lnTo>
                      <a:pt x="15866" y="18301"/>
                    </a:lnTo>
                    <a:lnTo>
                      <a:pt x="14907" y="17766"/>
                    </a:lnTo>
                    <a:lnTo>
                      <a:pt x="13929" y="17268"/>
                    </a:lnTo>
                    <a:lnTo>
                      <a:pt x="14815" y="18061"/>
                    </a:lnTo>
                    <a:lnTo>
                      <a:pt x="15700" y="18891"/>
                    </a:lnTo>
                    <a:lnTo>
                      <a:pt x="16549" y="19721"/>
                    </a:lnTo>
                    <a:lnTo>
                      <a:pt x="17360" y="20589"/>
                    </a:lnTo>
                    <a:lnTo>
                      <a:pt x="17010" y="21751"/>
                    </a:lnTo>
                    <a:lnTo>
                      <a:pt x="16678" y="22913"/>
                    </a:lnTo>
                    <a:lnTo>
                      <a:pt x="16364" y="24075"/>
                    </a:lnTo>
                    <a:lnTo>
                      <a:pt x="16069" y="25237"/>
                    </a:lnTo>
                    <a:lnTo>
                      <a:pt x="15792" y="26418"/>
                    </a:lnTo>
                    <a:lnTo>
                      <a:pt x="15552" y="27599"/>
                    </a:lnTo>
                    <a:lnTo>
                      <a:pt x="15331" y="28798"/>
                    </a:lnTo>
                    <a:lnTo>
                      <a:pt x="15110" y="29979"/>
                    </a:lnTo>
                    <a:lnTo>
                      <a:pt x="15202" y="29314"/>
                    </a:lnTo>
                    <a:lnTo>
                      <a:pt x="15276" y="28632"/>
                    </a:lnTo>
                    <a:lnTo>
                      <a:pt x="15313" y="27949"/>
                    </a:lnTo>
                    <a:lnTo>
                      <a:pt x="15331" y="27267"/>
                    </a:lnTo>
                    <a:lnTo>
                      <a:pt x="15331" y="26584"/>
                    </a:lnTo>
                    <a:lnTo>
                      <a:pt x="15294" y="25920"/>
                    </a:lnTo>
                    <a:lnTo>
                      <a:pt x="15257" y="25237"/>
                    </a:lnTo>
                    <a:lnTo>
                      <a:pt x="15184" y="24555"/>
                    </a:lnTo>
                    <a:lnTo>
                      <a:pt x="15110" y="23891"/>
                    </a:lnTo>
                    <a:lnTo>
                      <a:pt x="14999" y="23208"/>
                    </a:lnTo>
                    <a:lnTo>
                      <a:pt x="14870" y="22544"/>
                    </a:lnTo>
                    <a:lnTo>
                      <a:pt x="14722" y="21880"/>
                    </a:lnTo>
                    <a:lnTo>
                      <a:pt x="14556" y="21216"/>
                    </a:lnTo>
                    <a:lnTo>
                      <a:pt x="14372" y="20570"/>
                    </a:lnTo>
                    <a:lnTo>
                      <a:pt x="14169" y="19906"/>
                    </a:lnTo>
                    <a:lnTo>
                      <a:pt x="13948" y="19279"/>
                    </a:lnTo>
                    <a:lnTo>
                      <a:pt x="13708" y="18633"/>
                    </a:lnTo>
                    <a:lnTo>
                      <a:pt x="13449" y="18006"/>
                    </a:lnTo>
                    <a:lnTo>
                      <a:pt x="13173" y="17379"/>
                    </a:lnTo>
                    <a:lnTo>
                      <a:pt x="12878" y="16770"/>
                    </a:lnTo>
                    <a:lnTo>
                      <a:pt x="12545" y="16161"/>
                    </a:lnTo>
                    <a:lnTo>
                      <a:pt x="12213" y="15571"/>
                    </a:lnTo>
                    <a:lnTo>
                      <a:pt x="11863" y="14999"/>
                    </a:lnTo>
                    <a:lnTo>
                      <a:pt x="11494" y="14427"/>
                    </a:lnTo>
                    <a:lnTo>
                      <a:pt x="11125" y="13855"/>
                    </a:lnTo>
                    <a:lnTo>
                      <a:pt x="10719" y="13302"/>
                    </a:lnTo>
                    <a:lnTo>
                      <a:pt x="10295" y="12767"/>
                    </a:lnTo>
                    <a:lnTo>
                      <a:pt x="9871" y="12250"/>
                    </a:lnTo>
                    <a:lnTo>
                      <a:pt x="9409" y="11734"/>
                    </a:lnTo>
                    <a:lnTo>
                      <a:pt x="8948" y="11254"/>
                    </a:lnTo>
                    <a:lnTo>
                      <a:pt x="8468" y="10774"/>
                    </a:lnTo>
                    <a:lnTo>
                      <a:pt x="7970" y="10295"/>
                    </a:lnTo>
                    <a:lnTo>
                      <a:pt x="8395" y="9040"/>
                    </a:lnTo>
                    <a:lnTo>
                      <a:pt x="8837" y="7804"/>
                    </a:lnTo>
                    <a:lnTo>
                      <a:pt x="9317" y="6605"/>
                    </a:lnTo>
                    <a:lnTo>
                      <a:pt x="9834" y="5443"/>
                    </a:lnTo>
                    <a:lnTo>
                      <a:pt x="9372" y="5978"/>
                    </a:lnTo>
                    <a:lnTo>
                      <a:pt x="8930" y="6513"/>
                    </a:lnTo>
                    <a:lnTo>
                      <a:pt x="8487" y="7048"/>
                    </a:lnTo>
                    <a:lnTo>
                      <a:pt x="8063" y="7601"/>
                    </a:lnTo>
                    <a:lnTo>
                      <a:pt x="7657" y="8173"/>
                    </a:lnTo>
                    <a:lnTo>
                      <a:pt x="7251" y="8745"/>
                    </a:lnTo>
                    <a:lnTo>
                      <a:pt x="6864" y="9335"/>
                    </a:lnTo>
                    <a:lnTo>
                      <a:pt x="6476" y="9926"/>
                    </a:lnTo>
                    <a:lnTo>
                      <a:pt x="6126" y="10516"/>
                    </a:lnTo>
                    <a:lnTo>
                      <a:pt x="5775" y="11125"/>
                    </a:lnTo>
                    <a:lnTo>
                      <a:pt x="5425" y="11734"/>
                    </a:lnTo>
                    <a:lnTo>
                      <a:pt x="5111" y="12361"/>
                    </a:lnTo>
                    <a:lnTo>
                      <a:pt x="4797" y="12988"/>
                    </a:lnTo>
                    <a:lnTo>
                      <a:pt x="4502" y="13615"/>
                    </a:lnTo>
                    <a:lnTo>
                      <a:pt x="4207" y="14261"/>
                    </a:lnTo>
                    <a:lnTo>
                      <a:pt x="3949" y="14907"/>
                    </a:lnTo>
                    <a:lnTo>
                      <a:pt x="4023" y="14113"/>
                    </a:lnTo>
                    <a:lnTo>
                      <a:pt x="4078" y="13338"/>
                    </a:lnTo>
                    <a:lnTo>
                      <a:pt x="4115" y="12564"/>
                    </a:lnTo>
                    <a:lnTo>
                      <a:pt x="4152" y="11770"/>
                    </a:lnTo>
                    <a:lnTo>
                      <a:pt x="4170" y="10996"/>
                    </a:lnTo>
                    <a:lnTo>
                      <a:pt x="4170" y="10202"/>
                    </a:lnTo>
                    <a:lnTo>
                      <a:pt x="4152" y="9428"/>
                    </a:lnTo>
                    <a:lnTo>
                      <a:pt x="4133" y="8653"/>
                    </a:lnTo>
                    <a:lnTo>
                      <a:pt x="4078" y="7859"/>
                    </a:lnTo>
                    <a:lnTo>
                      <a:pt x="4041" y="7085"/>
                    </a:lnTo>
                    <a:lnTo>
                      <a:pt x="3967" y="6310"/>
                    </a:lnTo>
                    <a:lnTo>
                      <a:pt x="3875" y="5535"/>
                    </a:lnTo>
                    <a:lnTo>
                      <a:pt x="3783" y="4760"/>
                    </a:lnTo>
                    <a:lnTo>
                      <a:pt x="3672" y="3985"/>
                    </a:lnTo>
                    <a:lnTo>
                      <a:pt x="3561" y="3211"/>
                    </a:lnTo>
                    <a:lnTo>
                      <a:pt x="3432" y="2436"/>
                    </a:lnTo>
                    <a:lnTo>
                      <a:pt x="3395" y="3727"/>
                    </a:lnTo>
                    <a:lnTo>
                      <a:pt x="3358" y="5000"/>
                    </a:lnTo>
                    <a:lnTo>
                      <a:pt x="3303" y="6291"/>
                    </a:lnTo>
                    <a:lnTo>
                      <a:pt x="3248" y="7583"/>
                    </a:lnTo>
                    <a:lnTo>
                      <a:pt x="3156" y="8856"/>
                    </a:lnTo>
                    <a:lnTo>
                      <a:pt x="3063" y="10147"/>
                    </a:lnTo>
                    <a:lnTo>
                      <a:pt x="2971" y="11420"/>
                    </a:lnTo>
                    <a:lnTo>
                      <a:pt x="2842" y="12711"/>
                    </a:lnTo>
                    <a:lnTo>
                      <a:pt x="2713" y="13984"/>
                    </a:lnTo>
                    <a:lnTo>
                      <a:pt x="2584" y="15257"/>
                    </a:lnTo>
                    <a:lnTo>
                      <a:pt x="2418" y="16530"/>
                    </a:lnTo>
                    <a:lnTo>
                      <a:pt x="2252" y="17821"/>
                    </a:lnTo>
                    <a:lnTo>
                      <a:pt x="2067" y="19094"/>
                    </a:lnTo>
                    <a:lnTo>
                      <a:pt x="1883" y="20349"/>
                    </a:lnTo>
                    <a:lnTo>
                      <a:pt x="1680" y="21622"/>
                    </a:lnTo>
                    <a:lnTo>
                      <a:pt x="1458" y="22895"/>
                    </a:lnTo>
                    <a:lnTo>
                      <a:pt x="1" y="13006"/>
                    </a:lnTo>
                    <a:lnTo>
                      <a:pt x="149" y="15146"/>
                    </a:lnTo>
                    <a:lnTo>
                      <a:pt x="241" y="17286"/>
                    </a:lnTo>
                    <a:lnTo>
                      <a:pt x="315" y="19426"/>
                    </a:lnTo>
                    <a:lnTo>
                      <a:pt x="351" y="21585"/>
                    </a:lnTo>
                    <a:lnTo>
                      <a:pt x="370" y="23725"/>
                    </a:lnTo>
                    <a:lnTo>
                      <a:pt x="351" y="25883"/>
                    </a:lnTo>
                    <a:lnTo>
                      <a:pt x="296" y="28023"/>
                    </a:lnTo>
                    <a:lnTo>
                      <a:pt x="204" y="30163"/>
                    </a:lnTo>
                    <a:lnTo>
                      <a:pt x="4779" y="30163"/>
                    </a:lnTo>
                    <a:lnTo>
                      <a:pt x="4816" y="28687"/>
                    </a:lnTo>
                    <a:lnTo>
                      <a:pt x="4908" y="27211"/>
                    </a:lnTo>
                    <a:lnTo>
                      <a:pt x="5019" y="25717"/>
                    </a:lnTo>
                    <a:lnTo>
                      <a:pt x="5148" y="24223"/>
                    </a:lnTo>
                    <a:lnTo>
                      <a:pt x="5314" y="22710"/>
                    </a:lnTo>
                    <a:lnTo>
                      <a:pt x="5517" y="21216"/>
                    </a:lnTo>
                    <a:lnTo>
                      <a:pt x="5738" y="19740"/>
                    </a:lnTo>
                    <a:lnTo>
                      <a:pt x="5978" y="18264"/>
                    </a:lnTo>
                    <a:lnTo>
                      <a:pt x="6292" y="18910"/>
                    </a:lnTo>
                    <a:lnTo>
                      <a:pt x="6605" y="19574"/>
                    </a:lnTo>
                    <a:lnTo>
                      <a:pt x="6882" y="20275"/>
                    </a:lnTo>
                    <a:lnTo>
                      <a:pt x="7159" y="20976"/>
                    </a:lnTo>
                    <a:lnTo>
                      <a:pt x="7435" y="21677"/>
                    </a:lnTo>
                    <a:lnTo>
                      <a:pt x="7675" y="22415"/>
                    </a:lnTo>
                    <a:lnTo>
                      <a:pt x="7915" y="23153"/>
                    </a:lnTo>
                    <a:lnTo>
                      <a:pt x="8155" y="23909"/>
                    </a:lnTo>
                    <a:lnTo>
                      <a:pt x="8358" y="24666"/>
                    </a:lnTo>
                    <a:lnTo>
                      <a:pt x="8561" y="25440"/>
                    </a:lnTo>
                    <a:lnTo>
                      <a:pt x="8764" y="26215"/>
                    </a:lnTo>
                    <a:lnTo>
                      <a:pt x="8930" y="27008"/>
                    </a:lnTo>
                    <a:lnTo>
                      <a:pt x="9096" y="27783"/>
                    </a:lnTo>
                    <a:lnTo>
                      <a:pt x="9243" y="28576"/>
                    </a:lnTo>
                    <a:lnTo>
                      <a:pt x="9372" y="29370"/>
                    </a:lnTo>
                    <a:lnTo>
                      <a:pt x="9502" y="30163"/>
                    </a:lnTo>
                    <a:lnTo>
                      <a:pt x="17803" y="30163"/>
                    </a:lnTo>
                    <a:lnTo>
                      <a:pt x="17803" y="29075"/>
                    </a:lnTo>
                    <a:lnTo>
                      <a:pt x="17822" y="27986"/>
                    </a:lnTo>
                    <a:lnTo>
                      <a:pt x="17840" y="26898"/>
                    </a:lnTo>
                    <a:lnTo>
                      <a:pt x="17877" y="25809"/>
                    </a:lnTo>
                    <a:lnTo>
                      <a:pt x="17932" y="24721"/>
                    </a:lnTo>
                    <a:lnTo>
                      <a:pt x="17988" y="23632"/>
                    </a:lnTo>
                    <a:lnTo>
                      <a:pt x="18061" y="22544"/>
                    </a:lnTo>
                    <a:lnTo>
                      <a:pt x="18154" y="21456"/>
                    </a:lnTo>
                    <a:lnTo>
                      <a:pt x="18910" y="22323"/>
                    </a:lnTo>
                    <a:lnTo>
                      <a:pt x="19648" y="23208"/>
                    </a:lnTo>
                    <a:lnTo>
                      <a:pt x="20367" y="24112"/>
                    </a:lnTo>
                    <a:lnTo>
                      <a:pt x="21050" y="25034"/>
                    </a:lnTo>
                    <a:lnTo>
                      <a:pt x="20773" y="25662"/>
                    </a:lnTo>
                    <a:lnTo>
                      <a:pt x="20496" y="26289"/>
                    </a:lnTo>
                    <a:lnTo>
                      <a:pt x="20238" y="26916"/>
                    </a:lnTo>
                    <a:lnTo>
                      <a:pt x="19998" y="27562"/>
                    </a:lnTo>
                    <a:lnTo>
                      <a:pt x="19759" y="28208"/>
                    </a:lnTo>
                    <a:lnTo>
                      <a:pt x="19556" y="28853"/>
                    </a:lnTo>
                    <a:lnTo>
                      <a:pt x="19353" y="29517"/>
                    </a:lnTo>
                    <a:lnTo>
                      <a:pt x="19150" y="30163"/>
                    </a:lnTo>
                    <a:lnTo>
                      <a:pt x="21179" y="30163"/>
                    </a:lnTo>
                    <a:lnTo>
                      <a:pt x="21308" y="29167"/>
                    </a:lnTo>
                    <a:lnTo>
                      <a:pt x="21456" y="28152"/>
                    </a:lnTo>
                    <a:lnTo>
                      <a:pt x="21640" y="27156"/>
                    </a:lnTo>
                    <a:lnTo>
                      <a:pt x="21843" y="26160"/>
                    </a:lnTo>
                    <a:lnTo>
                      <a:pt x="22194" y="26676"/>
                    </a:lnTo>
                    <a:lnTo>
                      <a:pt x="22544" y="27211"/>
                    </a:lnTo>
                    <a:lnTo>
                      <a:pt x="22286" y="28687"/>
                    </a:lnTo>
                    <a:lnTo>
                      <a:pt x="22028" y="30163"/>
                    </a:lnTo>
                    <a:lnTo>
                      <a:pt x="27802" y="30163"/>
                    </a:lnTo>
                    <a:lnTo>
                      <a:pt x="27304" y="29370"/>
                    </a:lnTo>
                    <a:lnTo>
                      <a:pt x="26806" y="28576"/>
                    </a:lnTo>
                    <a:lnTo>
                      <a:pt x="26271" y="27783"/>
                    </a:lnTo>
                    <a:lnTo>
                      <a:pt x="25717" y="27027"/>
                    </a:lnTo>
                    <a:lnTo>
                      <a:pt x="25846" y="25348"/>
                    </a:lnTo>
                    <a:lnTo>
                      <a:pt x="25976" y="23669"/>
                    </a:lnTo>
                    <a:lnTo>
                      <a:pt x="26142" y="21991"/>
                    </a:lnTo>
                    <a:lnTo>
                      <a:pt x="26326" y="20312"/>
                    </a:lnTo>
                    <a:lnTo>
                      <a:pt x="26695" y="21529"/>
                    </a:lnTo>
                    <a:lnTo>
                      <a:pt x="27064" y="22747"/>
                    </a:lnTo>
                    <a:lnTo>
                      <a:pt x="27396" y="23965"/>
                    </a:lnTo>
                    <a:lnTo>
                      <a:pt x="27728" y="25201"/>
                    </a:lnTo>
                    <a:lnTo>
                      <a:pt x="28042" y="26437"/>
                    </a:lnTo>
                    <a:lnTo>
                      <a:pt x="28337" y="27673"/>
                    </a:lnTo>
                    <a:lnTo>
                      <a:pt x="28614" y="28927"/>
                    </a:lnTo>
                    <a:lnTo>
                      <a:pt x="28872" y="30163"/>
                    </a:lnTo>
                    <a:lnTo>
                      <a:pt x="33650" y="30163"/>
                    </a:lnTo>
                    <a:lnTo>
                      <a:pt x="32893" y="28318"/>
                    </a:lnTo>
                    <a:lnTo>
                      <a:pt x="32119" y="26492"/>
                    </a:lnTo>
                    <a:lnTo>
                      <a:pt x="31307" y="24666"/>
                    </a:lnTo>
                    <a:lnTo>
                      <a:pt x="30477" y="22839"/>
                    </a:lnTo>
                    <a:lnTo>
                      <a:pt x="29628" y="21050"/>
                    </a:lnTo>
                    <a:lnTo>
                      <a:pt x="28743" y="19242"/>
                    </a:lnTo>
                    <a:lnTo>
                      <a:pt x="27857" y="17471"/>
                    </a:lnTo>
                    <a:lnTo>
                      <a:pt x="26916" y="15700"/>
                    </a:lnTo>
                    <a:lnTo>
                      <a:pt x="27248" y="13541"/>
                    </a:lnTo>
                    <a:lnTo>
                      <a:pt x="27617" y="11401"/>
                    </a:lnTo>
                    <a:lnTo>
                      <a:pt x="28392" y="12435"/>
                    </a:lnTo>
                    <a:lnTo>
                      <a:pt x="29130" y="13486"/>
                    </a:lnTo>
                    <a:lnTo>
                      <a:pt x="29831" y="14575"/>
                    </a:lnTo>
                    <a:lnTo>
                      <a:pt x="30495" y="15681"/>
                    </a:lnTo>
                    <a:lnTo>
                      <a:pt x="31141" y="16807"/>
                    </a:lnTo>
                    <a:lnTo>
                      <a:pt x="31731" y="17932"/>
                    </a:lnTo>
                    <a:lnTo>
                      <a:pt x="32303" y="19094"/>
                    </a:lnTo>
                    <a:lnTo>
                      <a:pt x="32820" y="20275"/>
                    </a:lnTo>
                    <a:lnTo>
                      <a:pt x="33318" y="21474"/>
                    </a:lnTo>
                    <a:lnTo>
                      <a:pt x="33760" y="22673"/>
                    </a:lnTo>
                    <a:lnTo>
                      <a:pt x="34185" y="23909"/>
                    </a:lnTo>
                    <a:lnTo>
                      <a:pt x="34554" y="25127"/>
                    </a:lnTo>
                    <a:lnTo>
                      <a:pt x="34904" y="26381"/>
                    </a:lnTo>
                    <a:lnTo>
                      <a:pt x="35199" y="27636"/>
                    </a:lnTo>
                    <a:lnTo>
                      <a:pt x="35458" y="28890"/>
                    </a:lnTo>
                    <a:lnTo>
                      <a:pt x="35679" y="30163"/>
                    </a:lnTo>
                    <a:lnTo>
                      <a:pt x="40586" y="30163"/>
                    </a:lnTo>
                    <a:lnTo>
                      <a:pt x="40383" y="29462"/>
                    </a:lnTo>
                    <a:lnTo>
                      <a:pt x="40162" y="28779"/>
                    </a:lnTo>
                    <a:lnTo>
                      <a:pt x="39922" y="28097"/>
                    </a:lnTo>
                    <a:lnTo>
                      <a:pt x="39664" y="27414"/>
                    </a:lnTo>
                    <a:lnTo>
                      <a:pt x="39406" y="26732"/>
                    </a:lnTo>
                    <a:lnTo>
                      <a:pt x="39129" y="26049"/>
                    </a:lnTo>
                    <a:lnTo>
                      <a:pt x="38834" y="25385"/>
                    </a:lnTo>
                    <a:lnTo>
                      <a:pt x="38538" y="24721"/>
                    </a:lnTo>
                    <a:lnTo>
                      <a:pt x="38225" y="24075"/>
                    </a:lnTo>
                    <a:lnTo>
                      <a:pt x="37893" y="23430"/>
                    </a:lnTo>
                    <a:lnTo>
                      <a:pt x="37542" y="22784"/>
                    </a:lnTo>
                    <a:lnTo>
                      <a:pt x="37192" y="22157"/>
                    </a:lnTo>
                    <a:lnTo>
                      <a:pt x="36823" y="21529"/>
                    </a:lnTo>
                    <a:lnTo>
                      <a:pt x="36435" y="20902"/>
                    </a:lnTo>
                    <a:lnTo>
                      <a:pt x="36048" y="20293"/>
                    </a:lnTo>
                    <a:lnTo>
                      <a:pt x="35642" y="19685"/>
                    </a:lnTo>
                    <a:lnTo>
                      <a:pt x="35218" y="19094"/>
                    </a:lnTo>
                    <a:lnTo>
                      <a:pt x="34794" y="18504"/>
                    </a:lnTo>
                    <a:lnTo>
                      <a:pt x="34351" y="17932"/>
                    </a:lnTo>
                    <a:lnTo>
                      <a:pt x="33908" y="17360"/>
                    </a:lnTo>
                    <a:lnTo>
                      <a:pt x="33447" y="16807"/>
                    </a:lnTo>
                    <a:lnTo>
                      <a:pt x="32967" y="16253"/>
                    </a:lnTo>
                    <a:lnTo>
                      <a:pt x="32469" y="15700"/>
                    </a:lnTo>
                    <a:lnTo>
                      <a:pt x="31971" y="15183"/>
                    </a:lnTo>
                    <a:lnTo>
                      <a:pt x="31473" y="14648"/>
                    </a:lnTo>
                    <a:lnTo>
                      <a:pt x="30956" y="14150"/>
                    </a:lnTo>
                    <a:lnTo>
                      <a:pt x="30421" y="13652"/>
                    </a:lnTo>
                    <a:lnTo>
                      <a:pt x="29886" y="13154"/>
                    </a:lnTo>
                    <a:lnTo>
                      <a:pt x="29333" y="12693"/>
                    </a:lnTo>
                    <a:lnTo>
                      <a:pt x="28780" y="12213"/>
                    </a:lnTo>
                    <a:lnTo>
                      <a:pt x="28208" y="11770"/>
                    </a:lnTo>
                    <a:lnTo>
                      <a:pt x="27636" y="11328"/>
                    </a:lnTo>
                    <a:lnTo>
                      <a:pt x="27857" y="10073"/>
                    </a:lnTo>
                    <a:lnTo>
                      <a:pt x="28097" y="8819"/>
                    </a:lnTo>
                    <a:lnTo>
                      <a:pt x="28577" y="6365"/>
                    </a:lnTo>
                    <a:lnTo>
                      <a:pt x="28189" y="7251"/>
                    </a:lnTo>
                    <a:lnTo>
                      <a:pt x="27802" y="8136"/>
                    </a:lnTo>
                    <a:lnTo>
                      <a:pt x="27433" y="9040"/>
                    </a:lnTo>
                    <a:lnTo>
                      <a:pt x="27082" y="9944"/>
                    </a:lnTo>
                    <a:lnTo>
                      <a:pt x="26732" y="10866"/>
                    </a:lnTo>
                    <a:lnTo>
                      <a:pt x="26400" y="11770"/>
                    </a:lnTo>
                    <a:lnTo>
                      <a:pt x="26086" y="12693"/>
                    </a:lnTo>
                    <a:lnTo>
                      <a:pt x="25791" y="13615"/>
                    </a:lnTo>
                    <a:lnTo>
                      <a:pt x="24813" y="11863"/>
                    </a:lnTo>
                    <a:lnTo>
                      <a:pt x="23799" y="10129"/>
                    </a:lnTo>
                    <a:lnTo>
                      <a:pt x="22766" y="8413"/>
                    </a:lnTo>
                    <a:lnTo>
                      <a:pt x="21714" y="6697"/>
                    </a:lnTo>
                    <a:lnTo>
                      <a:pt x="20626" y="5000"/>
                    </a:lnTo>
                    <a:lnTo>
                      <a:pt x="19537" y="3321"/>
                    </a:lnTo>
                    <a:lnTo>
                      <a:pt x="18412" y="1661"/>
                    </a:lnTo>
                    <a:lnTo>
                      <a:pt x="1725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3"/>
              <p:cNvSpPr/>
              <p:nvPr/>
            </p:nvSpPr>
            <p:spPr>
              <a:xfrm>
                <a:off x="4584325" y="4669300"/>
                <a:ext cx="686750" cy="807575"/>
              </a:xfrm>
              <a:custGeom>
                <a:avLst/>
                <a:gdLst/>
                <a:ahLst/>
                <a:cxnLst/>
                <a:rect l="l" t="t" r="r" b="b"/>
                <a:pathLst>
                  <a:path w="27470" h="32303" extrusionOk="0">
                    <a:moveTo>
                      <a:pt x="0" y="1"/>
                    </a:moveTo>
                    <a:lnTo>
                      <a:pt x="812" y="794"/>
                    </a:lnTo>
                    <a:lnTo>
                      <a:pt x="1587" y="1606"/>
                    </a:lnTo>
                    <a:lnTo>
                      <a:pt x="2362" y="2436"/>
                    </a:lnTo>
                    <a:lnTo>
                      <a:pt x="3100" y="3284"/>
                    </a:lnTo>
                    <a:lnTo>
                      <a:pt x="3819" y="4151"/>
                    </a:lnTo>
                    <a:lnTo>
                      <a:pt x="4502" y="5037"/>
                    </a:lnTo>
                    <a:lnTo>
                      <a:pt x="5184" y="5941"/>
                    </a:lnTo>
                    <a:lnTo>
                      <a:pt x="5830" y="6863"/>
                    </a:lnTo>
                    <a:lnTo>
                      <a:pt x="6457" y="7786"/>
                    </a:lnTo>
                    <a:lnTo>
                      <a:pt x="7066" y="8745"/>
                    </a:lnTo>
                    <a:lnTo>
                      <a:pt x="7638" y="9723"/>
                    </a:lnTo>
                    <a:lnTo>
                      <a:pt x="8191" y="10700"/>
                    </a:lnTo>
                    <a:lnTo>
                      <a:pt x="8708" y="11697"/>
                    </a:lnTo>
                    <a:lnTo>
                      <a:pt x="9224" y="12693"/>
                    </a:lnTo>
                    <a:lnTo>
                      <a:pt x="9704" y="13726"/>
                    </a:lnTo>
                    <a:lnTo>
                      <a:pt x="10147" y="14759"/>
                    </a:lnTo>
                    <a:lnTo>
                      <a:pt x="10571" y="15792"/>
                    </a:lnTo>
                    <a:lnTo>
                      <a:pt x="10977" y="16862"/>
                    </a:lnTo>
                    <a:lnTo>
                      <a:pt x="11346" y="17914"/>
                    </a:lnTo>
                    <a:lnTo>
                      <a:pt x="11696" y="18984"/>
                    </a:lnTo>
                    <a:lnTo>
                      <a:pt x="12028" y="20072"/>
                    </a:lnTo>
                    <a:lnTo>
                      <a:pt x="12324" y="21160"/>
                    </a:lnTo>
                    <a:lnTo>
                      <a:pt x="12582" y="22249"/>
                    </a:lnTo>
                    <a:lnTo>
                      <a:pt x="12822" y="23356"/>
                    </a:lnTo>
                    <a:lnTo>
                      <a:pt x="13043" y="24463"/>
                    </a:lnTo>
                    <a:lnTo>
                      <a:pt x="13228" y="25570"/>
                    </a:lnTo>
                    <a:lnTo>
                      <a:pt x="13375" y="26695"/>
                    </a:lnTo>
                    <a:lnTo>
                      <a:pt x="13504" y="27802"/>
                    </a:lnTo>
                    <a:lnTo>
                      <a:pt x="13615" y="28927"/>
                    </a:lnTo>
                    <a:lnTo>
                      <a:pt x="13670" y="30052"/>
                    </a:lnTo>
                    <a:lnTo>
                      <a:pt x="13726" y="31178"/>
                    </a:lnTo>
                    <a:lnTo>
                      <a:pt x="13726" y="32303"/>
                    </a:lnTo>
                    <a:lnTo>
                      <a:pt x="26639" y="32303"/>
                    </a:lnTo>
                    <a:lnTo>
                      <a:pt x="26639" y="30661"/>
                    </a:lnTo>
                    <a:lnTo>
                      <a:pt x="26676" y="29001"/>
                    </a:lnTo>
                    <a:lnTo>
                      <a:pt x="26750" y="27341"/>
                    </a:lnTo>
                    <a:lnTo>
                      <a:pt x="26842" y="25699"/>
                    </a:lnTo>
                    <a:lnTo>
                      <a:pt x="26953" y="24057"/>
                    </a:lnTo>
                    <a:lnTo>
                      <a:pt x="27100" y="22396"/>
                    </a:lnTo>
                    <a:lnTo>
                      <a:pt x="27266" y="20755"/>
                    </a:lnTo>
                    <a:lnTo>
                      <a:pt x="27469" y="19113"/>
                    </a:lnTo>
                    <a:lnTo>
                      <a:pt x="26879" y="20699"/>
                    </a:lnTo>
                    <a:lnTo>
                      <a:pt x="26344" y="22286"/>
                    </a:lnTo>
                    <a:lnTo>
                      <a:pt x="25846" y="23909"/>
                    </a:lnTo>
                    <a:lnTo>
                      <a:pt x="25385" y="25533"/>
                    </a:lnTo>
                    <a:lnTo>
                      <a:pt x="24960" y="27156"/>
                    </a:lnTo>
                    <a:lnTo>
                      <a:pt x="24591" y="28816"/>
                    </a:lnTo>
                    <a:lnTo>
                      <a:pt x="24241" y="30458"/>
                    </a:lnTo>
                    <a:lnTo>
                      <a:pt x="23964" y="32119"/>
                    </a:lnTo>
                    <a:lnTo>
                      <a:pt x="24038" y="31418"/>
                    </a:lnTo>
                    <a:lnTo>
                      <a:pt x="24112" y="30735"/>
                    </a:lnTo>
                    <a:lnTo>
                      <a:pt x="24149" y="30034"/>
                    </a:lnTo>
                    <a:lnTo>
                      <a:pt x="24167" y="29314"/>
                    </a:lnTo>
                    <a:lnTo>
                      <a:pt x="24167" y="28613"/>
                    </a:lnTo>
                    <a:lnTo>
                      <a:pt x="24130" y="27912"/>
                    </a:lnTo>
                    <a:lnTo>
                      <a:pt x="24075" y="27211"/>
                    </a:lnTo>
                    <a:lnTo>
                      <a:pt x="24020" y="26529"/>
                    </a:lnTo>
                    <a:lnTo>
                      <a:pt x="23909" y="25828"/>
                    </a:lnTo>
                    <a:lnTo>
                      <a:pt x="23798" y="25127"/>
                    </a:lnTo>
                    <a:lnTo>
                      <a:pt x="23669" y="24444"/>
                    </a:lnTo>
                    <a:lnTo>
                      <a:pt x="23503" y="23762"/>
                    </a:lnTo>
                    <a:lnTo>
                      <a:pt x="23319" y="23079"/>
                    </a:lnTo>
                    <a:lnTo>
                      <a:pt x="23134" y="22415"/>
                    </a:lnTo>
                    <a:lnTo>
                      <a:pt x="22913" y="21732"/>
                    </a:lnTo>
                    <a:lnTo>
                      <a:pt x="22673" y="21087"/>
                    </a:lnTo>
                    <a:lnTo>
                      <a:pt x="22396" y="20423"/>
                    </a:lnTo>
                    <a:lnTo>
                      <a:pt x="22119" y="19777"/>
                    </a:lnTo>
                    <a:lnTo>
                      <a:pt x="21824" y="19150"/>
                    </a:lnTo>
                    <a:lnTo>
                      <a:pt x="21511" y="18522"/>
                    </a:lnTo>
                    <a:lnTo>
                      <a:pt x="21160" y="17895"/>
                    </a:lnTo>
                    <a:lnTo>
                      <a:pt x="20810" y="17305"/>
                    </a:lnTo>
                    <a:lnTo>
                      <a:pt x="20441" y="16696"/>
                    </a:lnTo>
                    <a:lnTo>
                      <a:pt x="20035" y="16124"/>
                    </a:lnTo>
                    <a:lnTo>
                      <a:pt x="19629" y="15552"/>
                    </a:lnTo>
                    <a:lnTo>
                      <a:pt x="19205" y="14999"/>
                    </a:lnTo>
                    <a:lnTo>
                      <a:pt x="18762" y="14464"/>
                    </a:lnTo>
                    <a:lnTo>
                      <a:pt x="18301" y="13929"/>
                    </a:lnTo>
                    <a:lnTo>
                      <a:pt x="17821" y="13412"/>
                    </a:lnTo>
                    <a:lnTo>
                      <a:pt x="17323" y="12914"/>
                    </a:lnTo>
                    <a:lnTo>
                      <a:pt x="16806" y="12435"/>
                    </a:lnTo>
                    <a:lnTo>
                      <a:pt x="16271" y="11973"/>
                    </a:lnTo>
                    <a:lnTo>
                      <a:pt x="16271" y="11973"/>
                    </a:lnTo>
                    <a:lnTo>
                      <a:pt x="16714" y="12933"/>
                    </a:lnTo>
                    <a:lnTo>
                      <a:pt x="17139" y="13892"/>
                    </a:lnTo>
                    <a:lnTo>
                      <a:pt x="17544" y="14851"/>
                    </a:lnTo>
                    <a:lnTo>
                      <a:pt x="17895" y="15829"/>
                    </a:lnTo>
                    <a:lnTo>
                      <a:pt x="18245" y="16825"/>
                    </a:lnTo>
                    <a:lnTo>
                      <a:pt x="18541" y="17821"/>
                    </a:lnTo>
                    <a:lnTo>
                      <a:pt x="18817" y="18836"/>
                    </a:lnTo>
                    <a:lnTo>
                      <a:pt x="19057" y="19851"/>
                    </a:lnTo>
                    <a:lnTo>
                      <a:pt x="19278" y="20884"/>
                    </a:lnTo>
                    <a:lnTo>
                      <a:pt x="19463" y="21917"/>
                    </a:lnTo>
                    <a:lnTo>
                      <a:pt x="19611" y="22950"/>
                    </a:lnTo>
                    <a:lnTo>
                      <a:pt x="19740" y="23983"/>
                    </a:lnTo>
                    <a:lnTo>
                      <a:pt x="19832" y="25035"/>
                    </a:lnTo>
                    <a:lnTo>
                      <a:pt x="19906" y="26068"/>
                    </a:lnTo>
                    <a:lnTo>
                      <a:pt x="19924" y="27119"/>
                    </a:lnTo>
                    <a:lnTo>
                      <a:pt x="19924" y="28171"/>
                    </a:lnTo>
                    <a:lnTo>
                      <a:pt x="19647" y="27341"/>
                    </a:lnTo>
                    <a:lnTo>
                      <a:pt x="19352" y="26529"/>
                    </a:lnTo>
                    <a:lnTo>
                      <a:pt x="19002" y="25736"/>
                    </a:lnTo>
                    <a:lnTo>
                      <a:pt x="18614" y="24961"/>
                    </a:lnTo>
                    <a:lnTo>
                      <a:pt x="18208" y="24186"/>
                    </a:lnTo>
                    <a:lnTo>
                      <a:pt x="17747" y="23448"/>
                    </a:lnTo>
                    <a:lnTo>
                      <a:pt x="17268" y="22729"/>
                    </a:lnTo>
                    <a:lnTo>
                      <a:pt x="16770" y="22028"/>
                    </a:lnTo>
                    <a:lnTo>
                      <a:pt x="16493" y="21179"/>
                    </a:lnTo>
                    <a:lnTo>
                      <a:pt x="16198" y="20349"/>
                    </a:lnTo>
                    <a:lnTo>
                      <a:pt x="15884" y="19537"/>
                    </a:lnTo>
                    <a:lnTo>
                      <a:pt x="15552" y="18707"/>
                    </a:lnTo>
                    <a:lnTo>
                      <a:pt x="15201" y="17895"/>
                    </a:lnTo>
                    <a:lnTo>
                      <a:pt x="14833" y="17102"/>
                    </a:lnTo>
                    <a:lnTo>
                      <a:pt x="14445" y="16309"/>
                    </a:lnTo>
                    <a:lnTo>
                      <a:pt x="14058" y="15515"/>
                    </a:lnTo>
                    <a:lnTo>
                      <a:pt x="13633" y="14741"/>
                    </a:lnTo>
                    <a:lnTo>
                      <a:pt x="13209" y="13966"/>
                    </a:lnTo>
                    <a:lnTo>
                      <a:pt x="12748" y="13209"/>
                    </a:lnTo>
                    <a:lnTo>
                      <a:pt x="12287" y="12453"/>
                    </a:lnTo>
                    <a:lnTo>
                      <a:pt x="11807" y="11715"/>
                    </a:lnTo>
                    <a:lnTo>
                      <a:pt x="11309" y="10996"/>
                    </a:lnTo>
                    <a:lnTo>
                      <a:pt x="10811" y="10276"/>
                    </a:lnTo>
                    <a:lnTo>
                      <a:pt x="10276" y="9557"/>
                    </a:lnTo>
                    <a:lnTo>
                      <a:pt x="9741" y="8874"/>
                    </a:lnTo>
                    <a:lnTo>
                      <a:pt x="9187" y="8173"/>
                    </a:lnTo>
                    <a:lnTo>
                      <a:pt x="8616" y="7509"/>
                    </a:lnTo>
                    <a:lnTo>
                      <a:pt x="8025" y="6845"/>
                    </a:lnTo>
                    <a:lnTo>
                      <a:pt x="7435" y="6199"/>
                    </a:lnTo>
                    <a:lnTo>
                      <a:pt x="6826" y="5554"/>
                    </a:lnTo>
                    <a:lnTo>
                      <a:pt x="6199" y="4945"/>
                    </a:lnTo>
                    <a:lnTo>
                      <a:pt x="5553" y="4336"/>
                    </a:lnTo>
                    <a:lnTo>
                      <a:pt x="4908" y="3746"/>
                    </a:lnTo>
                    <a:lnTo>
                      <a:pt x="4243" y="3155"/>
                    </a:lnTo>
                    <a:lnTo>
                      <a:pt x="3561" y="2602"/>
                    </a:lnTo>
                    <a:lnTo>
                      <a:pt x="2878" y="2048"/>
                    </a:lnTo>
                    <a:lnTo>
                      <a:pt x="2177" y="1513"/>
                    </a:lnTo>
                    <a:lnTo>
                      <a:pt x="1458" y="997"/>
                    </a:lnTo>
                    <a:lnTo>
                      <a:pt x="738" y="499"/>
                    </a:ln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3"/>
              <p:cNvSpPr/>
              <p:nvPr/>
            </p:nvSpPr>
            <p:spPr>
              <a:xfrm>
                <a:off x="2620550" y="5243025"/>
                <a:ext cx="107025" cy="233850"/>
              </a:xfrm>
              <a:custGeom>
                <a:avLst/>
                <a:gdLst/>
                <a:ahLst/>
                <a:cxnLst/>
                <a:rect l="l" t="t" r="r" b="b"/>
                <a:pathLst>
                  <a:path w="4281" h="9354" extrusionOk="0">
                    <a:moveTo>
                      <a:pt x="4280" y="1"/>
                    </a:moveTo>
                    <a:lnTo>
                      <a:pt x="3930" y="536"/>
                    </a:lnTo>
                    <a:lnTo>
                      <a:pt x="3579" y="1089"/>
                    </a:lnTo>
                    <a:lnTo>
                      <a:pt x="3247" y="1643"/>
                    </a:lnTo>
                    <a:lnTo>
                      <a:pt x="2934" y="2196"/>
                    </a:lnTo>
                    <a:lnTo>
                      <a:pt x="2620" y="2768"/>
                    </a:lnTo>
                    <a:lnTo>
                      <a:pt x="2325" y="3340"/>
                    </a:lnTo>
                    <a:lnTo>
                      <a:pt x="2030" y="3912"/>
                    </a:lnTo>
                    <a:lnTo>
                      <a:pt x="1753" y="4502"/>
                    </a:lnTo>
                    <a:lnTo>
                      <a:pt x="1495" y="5093"/>
                    </a:lnTo>
                    <a:lnTo>
                      <a:pt x="1255" y="5683"/>
                    </a:lnTo>
                    <a:lnTo>
                      <a:pt x="1015" y="6292"/>
                    </a:lnTo>
                    <a:lnTo>
                      <a:pt x="775" y="6900"/>
                    </a:lnTo>
                    <a:lnTo>
                      <a:pt x="572" y="7509"/>
                    </a:lnTo>
                    <a:lnTo>
                      <a:pt x="369" y="8118"/>
                    </a:lnTo>
                    <a:lnTo>
                      <a:pt x="185" y="8745"/>
                    </a:lnTo>
                    <a:lnTo>
                      <a:pt x="0" y="9354"/>
                    </a:lnTo>
                    <a:lnTo>
                      <a:pt x="2011" y="9354"/>
                    </a:lnTo>
                    <a:lnTo>
                      <a:pt x="2159" y="8155"/>
                    </a:lnTo>
                    <a:lnTo>
                      <a:pt x="2362" y="6974"/>
                    </a:lnTo>
                    <a:lnTo>
                      <a:pt x="2583" y="5794"/>
                    </a:lnTo>
                    <a:lnTo>
                      <a:pt x="2860" y="4613"/>
                    </a:lnTo>
                    <a:lnTo>
                      <a:pt x="3155" y="3432"/>
                    </a:lnTo>
                    <a:lnTo>
                      <a:pt x="3487" y="2288"/>
                    </a:lnTo>
                    <a:lnTo>
                      <a:pt x="3875" y="1126"/>
                    </a:lnTo>
                    <a:lnTo>
                      <a:pt x="428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3"/>
              <p:cNvSpPr/>
              <p:nvPr/>
            </p:nvSpPr>
            <p:spPr>
              <a:xfrm>
                <a:off x="2692500" y="4881925"/>
                <a:ext cx="163750" cy="594950"/>
              </a:xfrm>
              <a:custGeom>
                <a:avLst/>
                <a:gdLst/>
                <a:ahLst/>
                <a:cxnLst/>
                <a:rect l="l" t="t" r="r" b="b"/>
                <a:pathLst>
                  <a:path w="6550" h="23798" extrusionOk="0">
                    <a:moveTo>
                      <a:pt x="6549" y="0"/>
                    </a:moveTo>
                    <a:lnTo>
                      <a:pt x="5922" y="1402"/>
                    </a:lnTo>
                    <a:lnTo>
                      <a:pt x="5332" y="2841"/>
                    </a:lnTo>
                    <a:lnTo>
                      <a:pt x="4778" y="4280"/>
                    </a:lnTo>
                    <a:lnTo>
                      <a:pt x="4262" y="5737"/>
                    </a:lnTo>
                    <a:lnTo>
                      <a:pt x="3764" y="7195"/>
                    </a:lnTo>
                    <a:lnTo>
                      <a:pt x="3321" y="8671"/>
                    </a:lnTo>
                    <a:lnTo>
                      <a:pt x="2878" y="10147"/>
                    </a:lnTo>
                    <a:lnTo>
                      <a:pt x="2491" y="11641"/>
                    </a:lnTo>
                    <a:lnTo>
                      <a:pt x="2103" y="13154"/>
                    </a:lnTo>
                    <a:lnTo>
                      <a:pt x="1753" y="14648"/>
                    </a:lnTo>
                    <a:lnTo>
                      <a:pt x="1421" y="16161"/>
                    </a:lnTo>
                    <a:lnTo>
                      <a:pt x="1107" y="17692"/>
                    </a:lnTo>
                    <a:lnTo>
                      <a:pt x="812" y="19204"/>
                    </a:lnTo>
                    <a:lnTo>
                      <a:pt x="517" y="20736"/>
                    </a:lnTo>
                    <a:lnTo>
                      <a:pt x="259" y="22267"/>
                    </a:lnTo>
                    <a:lnTo>
                      <a:pt x="0" y="23798"/>
                    </a:lnTo>
                    <a:lnTo>
                      <a:pt x="3505" y="23798"/>
                    </a:lnTo>
                    <a:lnTo>
                      <a:pt x="3579" y="22304"/>
                    </a:lnTo>
                    <a:lnTo>
                      <a:pt x="3671" y="20791"/>
                    </a:lnTo>
                    <a:lnTo>
                      <a:pt x="3782" y="19260"/>
                    </a:lnTo>
                    <a:lnTo>
                      <a:pt x="3893" y="17747"/>
                    </a:lnTo>
                    <a:lnTo>
                      <a:pt x="4040" y="16234"/>
                    </a:lnTo>
                    <a:lnTo>
                      <a:pt x="4206" y="14722"/>
                    </a:lnTo>
                    <a:lnTo>
                      <a:pt x="4372" y="13209"/>
                    </a:lnTo>
                    <a:lnTo>
                      <a:pt x="4557" y="11696"/>
                    </a:lnTo>
                    <a:lnTo>
                      <a:pt x="4760" y="10202"/>
                    </a:lnTo>
                    <a:lnTo>
                      <a:pt x="4981" y="8708"/>
                    </a:lnTo>
                    <a:lnTo>
                      <a:pt x="5203" y="7213"/>
                    </a:lnTo>
                    <a:lnTo>
                      <a:pt x="5442" y="5756"/>
                    </a:lnTo>
                    <a:lnTo>
                      <a:pt x="5701" y="4280"/>
                    </a:lnTo>
                    <a:lnTo>
                      <a:pt x="5977" y="2841"/>
                    </a:lnTo>
                    <a:lnTo>
                      <a:pt x="6254" y="1402"/>
                    </a:lnTo>
                    <a:lnTo>
                      <a:pt x="654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3"/>
              <p:cNvSpPr/>
              <p:nvPr/>
            </p:nvSpPr>
            <p:spPr>
              <a:xfrm>
                <a:off x="1262800" y="4616725"/>
                <a:ext cx="515175" cy="860150"/>
              </a:xfrm>
              <a:custGeom>
                <a:avLst/>
                <a:gdLst/>
                <a:ahLst/>
                <a:cxnLst/>
                <a:rect l="l" t="t" r="r" b="b"/>
                <a:pathLst>
                  <a:path w="20607" h="34406" extrusionOk="0">
                    <a:moveTo>
                      <a:pt x="6567" y="1"/>
                    </a:moveTo>
                    <a:lnTo>
                      <a:pt x="5977" y="1513"/>
                    </a:lnTo>
                    <a:lnTo>
                      <a:pt x="5424" y="3026"/>
                    </a:lnTo>
                    <a:lnTo>
                      <a:pt x="4870" y="4557"/>
                    </a:lnTo>
                    <a:lnTo>
                      <a:pt x="4354" y="6088"/>
                    </a:lnTo>
                    <a:lnTo>
                      <a:pt x="3856" y="7638"/>
                    </a:lnTo>
                    <a:lnTo>
                      <a:pt x="3394" y="9206"/>
                    </a:lnTo>
                    <a:lnTo>
                      <a:pt x="2952" y="10756"/>
                    </a:lnTo>
                    <a:lnTo>
                      <a:pt x="2527" y="12324"/>
                    </a:lnTo>
                    <a:lnTo>
                      <a:pt x="2122" y="13910"/>
                    </a:lnTo>
                    <a:lnTo>
                      <a:pt x="1753" y="15478"/>
                    </a:lnTo>
                    <a:lnTo>
                      <a:pt x="1402" y="17065"/>
                    </a:lnTo>
                    <a:lnTo>
                      <a:pt x="1070" y="18651"/>
                    </a:lnTo>
                    <a:lnTo>
                      <a:pt x="775" y="20256"/>
                    </a:lnTo>
                    <a:lnTo>
                      <a:pt x="498" y="21861"/>
                    </a:lnTo>
                    <a:lnTo>
                      <a:pt x="240" y="23466"/>
                    </a:lnTo>
                    <a:lnTo>
                      <a:pt x="0" y="25071"/>
                    </a:lnTo>
                    <a:lnTo>
                      <a:pt x="0" y="34406"/>
                    </a:lnTo>
                    <a:lnTo>
                      <a:pt x="5497" y="34406"/>
                    </a:lnTo>
                    <a:lnTo>
                      <a:pt x="5479" y="33410"/>
                    </a:lnTo>
                    <a:lnTo>
                      <a:pt x="5461" y="32414"/>
                    </a:lnTo>
                    <a:lnTo>
                      <a:pt x="5461" y="31436"/>
                    </a:lnTo>
                    <a:lnTo>
                      <a:pt x="5497" y="30440"/>
                    </a:lnTo>
                    <a:lnTo>
                      <a:pt x="5534" y="29444"/>
                    </a:lnTo>
                    <a:lnTo>
                      <a:pt x="5571" y="28447"/>
                    </a:lnTo>
                    <a:lnTo>
                      <a:pt x="5645" y="27451"/>
                    </a:lnTo>
                    <a:lnTo>
                      <a:pt x="5737" y="26473"/>
                    </a:lnTo>
                    <a:lnTo>
                      <a:pt x="5830" y="25477"/>
                    </a:lnTo>
                    <a:lnTo>
                      <a:pt x="5940" y="24481"/>
                    </a:lnTo>
                    <a:lnTo>
                      <a:pt x="6088" y="23503"/>
                    </a:lnTo>
                    <a:lnTo>
                      <a:pt x="6217" y="22526"/>
                    </a:lnTo>
                    <a:lnTo>
                      <a:pt x="6383" y="21529"/>
                    </a:lnTo>
                    <a:lnTo>
                      <a:pt x="6567" y="20552"/>
                    </a:lnTo>
                    <a:lnTo>
                      <a:pt x="6752" y="19592"/>
                    </a:lnTo>
                    <a:lnTo>
                      <a:pt x="6973" y="18615"/>
                    </a:lnTo>
                    <a:lnTo>
                      <a:pt x="7342" y="18984"/>
                    </a:lnTo>
                    <a:lnTo>
                      <a:pt x="7730" y="19371"/>
                    </a:lnTo>
                    <a:lnTo>
                      <a:pt x="8468" y="20164"/>
                    </a:lnTo>
                    <a:lnTo>
                      <a:pt x="9205" y="21013"/>
                    </a:lnTo>
                    <a:lnTo>
                      <a:pt x="9906" y="21898"/>
                    </a:lnTo>
                    <a:lnTo>
                      <a:pt x="10589" y="22821"/>
                    </a:lnTo>
                    <a:lnTo>
                      <a:pt x="11235" y="23762"/>
                    </a:lnTo>
                    <a:lnTo>
                      <a:pt x="11880" y="24739"/>
                    </a:lnTo>
                    <a:lnTo>
                      <a:pt x="12489" y="25754"/>
                    </a:lnTo>
                    <a:lnTo>
                      <a:pt x="13080" y="26787"/>
                    </a:lnTo>
                    <a:lnTo>
                      <a:pt x="13633" y="27820"/>
                    </a:lnTo>
                    <a:lnTo>
                      <a:pt x="14168" y="28890"/>
                    </a:lnTo>
                    <a:lnTo>
                      <a:pt x="14684" y="29979"/>
                    </a:lnTo>
                    <a:lnTo>
                      <a:pt x="15183" y="31085"/>
                    </a:lnTo>
                    <a:lnTo>
                      <a:pt x="15644" y="32174"/>
                    </a:lnTo>
                    <a:lnTo>
                      <a:pt x="16068" y="33299"/>
                    </a:lnTo>
                    <a:lnTo>
                      <a:pt x="16474" y="34406"/>
                    </a:lnTo>
                    <a:lnTo>
                      <a:pt x="20606" y="34406"/>
                    </a:lnTo>
                    <a:lnTo>
                      <a:pt x="20366" y="33779"/>
                    </a:lnTo>
                    <a:lnTo>
                      <a:pt x="20127" y="33152"/>
                    </a:lnTo>
                    <a:lnTo>
                      <a:pt x="19868" y="32524"/>
                    </a:lnTo>
                    <a:lnTo>
                      <a:pt x="19592" y="31916"/>
                    </a:lnTo>
                    <a:lnTo>
                      <a:pt x="19296" y="31307"/>
                    </a:lnTo>
                    <a:lnTo>
                      <a:pt x="19001" y="30698"/>
                    </a:lnTo>
                    <a:lnTo>
                      <a:pt x="18688" y="30089"/>
                    </a:lnTo>
                    <a:lnTo>
                      <a:pt x="18356" y="29499"/>
                    </a:lnTo>
                    <a:lnTo>
                      <a:pt x="18005" y="28927"/>
                    </a:lnTo>
                    <a:lnTo>
                      <a:pt x="17655" y="28355"/>
                    </a:lnTo>
                    <a:lnTo>
                      <a:pt x="17286" y="27783"/>
                    </a:lnTo>
                    <a:lnTo>
                      <a:pt x="16917" y="27230"/>
                    </a:lnTo>
                    <a:lnTo>
                      <a:pt x="16529" y="26676"/>
                    </a:lnTo>
                    <a:lnTo>
                      <a:pt x="16123" y="26123"/>
                    </a:lnTo>
                    <a:lnTo>
                      <a:pt x="15699" y="25588"/>
                    </a:lnTo>
                    <a:lnTo>
                      <a:pt x="15275" y="25071"/>
                    </a:lnTo>
                    <a:lnTo>
                      <a:pt x="14851" y="24555"/>
                    </a:lnTo>
                    <a:lnTo>
                      <a:pt x="14389" y="24038"/>
                    </a:lnTo>
                    <a:lnTo>
                      <a:pt x="13928" y="23559"/>
                    </a:lnTo>
                    <a:lnTo>
                      <a:pt x="13467" y="23061"/>
                    </a:lnTo>
                    <a:lnTo>
                      <a:pt x="12987" y="22581"/>
                    </a:lnTo>
                    <a:lnTo>
                      <a:pt x="12489" y="22120"/>
                    </a:lnTo>
                    <a:lnTo>
                      <a:pt x="11991" y="21658"/>
                    </a:lnTo>
                    <a:lnTo>
                      <a:pt x="11493" y="21216"/>
                    </a:lnTo>
                    <a:lnTo>
                      <a:pt x="10958" y="20791"/>
                    </a:lnTo>
                    <a:lnTo>
                      <a:pt x="10441" y="20367"/>
                    </a:lnTo>
                    <a:lnTo>
                      <a:pt x="9906" y="19961"/>
                    </a:lnTo>
                    <a:lnTo>
                      <a:pt x="9353" y="19574"/>
                    </a:lnTo>
                    <a:lnTo>
                      <a:pt x="8800" y="19186"/>
                    </a:lnTo>
                    <a:lnTo>
                      <a:pt x="8228" y="18818"/>
                    </a:lnTo>
                    <a:lnTo>
                      <a:pt x="7656" y="18449"/>
                    </a:lnTo>
                    <a:lnTo>
                      <a:pt x="7084" y="18098"/>
                    </a:lnTo>
                    <a:lnTo>
                      <a:pt x="7398" y="16825"/>
                    </a:lnTo>
                    <a:lnTo>
                      <a:pt x="7730" y="15534"/>
                    </a:lnTo>
                    <a:lnTo>
                      <a:pt x="8099" y="14279"/>
                    </a:lnTo>
                    <a:lnTo>
                      <a:pt x="8486" y="13006"/>
                    </a:lnTo>
                    <a:lnTo>
                      <a:pt x="7490" y="15386"/>
                    </a:lnTo>
                    <a:lnTo>
                      <a:pt x="7010" y="16585"/>
                    </a:lnTo>
                    <a:lnTo>
                      <a:pt x="6531" y="17784"/>
                    </a:lnTo>
                    <a:lnTo>
                      <a:pt x="5866" y="17434"/>
                    </a:lnTo>
                    <a:lnTo>
                      <a:pt x="5202" y="17102"/>
                    </a:lnTo>
                    <a:lnTo>
                      <a:pt x="5811" y="17581"/>
                    </a:lnTo>
                    <a:lnTo>
                      <a:pt x="6401" y="18098"/>
                    </a:lnTo>
                    <a:lnTo>
                      <a:pt x="6032" y="19076"/>
                    </a:lnTo>
                    <a:lnTo>
                      <a:pt x="5682" y="20072"/>
                    </a:lnTo>
                    <a:lnTo>
                      <a:pt x="5331" y="21068"/>
                    </a:lnTo>
                    <a:lnTo>
                      <a:pt x="4999" y="22046"/>
                    </a:lnTo>
                    <a:lnTo>
                      <a:pt x="4686" y="23061"/>
                    </a:lnTo>
                    <a:lnTo>
                      <a:pt x="4391" y="24057"/>
                    </a:lnTo>
                    <a:lnTo>
                      <a:pt x="4114" y="25053"/>
                    </a:lnTo>
                    <a:lnTo>
                      <a:pt x="3856" y="26068"/>
                    </a:lnTo>
                    <a:lnTo>
                      <a:pt x="3634" y="27082"/>
                    </a:lnTo>
                    <a:lnTo>
                      <a:pt x="3413" y="28097"/>
                    </a:lnTo>
                    <a:lnTo>
                      <a:pt x="3247" y="29111"/>
                    </a:lnTo>
                    <a:lnTo>
                      <a:pt x="3081" y="30108"/>
                    </a:lnTo>
                    <a:lnTo>
                      <a:pt x="2970" y="31122"/>
                    </a:lnTo>
                    <a:lnTo>
                      <a:pt x="2878" y="32137"/>
                    </a:lnTo>
                    <a:lnTo>
                      <a:pt x="2823" y="33152"/>
                    </a:lnTo>
                    <a:lnTo>
                      <a:pt x="2786" y="34148"/>
                    </a:lnTo>
                    <a:lnTo>
                      <a:pt x="2693" y="33096"/>
                    </a:lnTo>
                    <a:lnTo>
                      <a:pt x="2620" y="32026"/>
                    </a:lnTo>
                    <a:lnTo>
                      <a:pt x="2546" y="30956"/>
                    </a:lnTo>
                    <a:lnTo>
                      <a:pt x="2509" y="29886"/>
                    </a:lnTo>
                    <a:lnTo>
                      <a:pt x="2472" y="28816"/>
                    </a:lnTo>
                    <a:lnTo>
                      <a:pt x="2454" y="27728"/>
                    </a:lnTo>
                    <a:lnTo>
                      <a:pt x="2454" y="26658"/>
                    </a:lnTo>
                    <a:lnTo>
                      <a:pt x="2472" y="25588"/>
                    </a:lnTo>
                    <a:lnTo>
                      <a:pt x="2509" y="24499"/>
                    </a:lnTo>
                    <a:lnTo>
                      <a:pt x="2546" y="23429"/>
                    </a:lnTo>
                    <a:lnTo>
                      <a:pt x="2620" y="22341"/>
                    </a:lnTo>
                    <a:lnTo>
                      <a:pt x="2693" y="21271"/>
                    </a:lnTo>
                    <a:lnTo>
                      <a:pt x="2786" y="20183"/>
                    </a:lnTo>
                    <a:lnTo>
                      <a:pt x="2878" y="19113"/>
                    </a:lnTo>
                    <a:lnTo>
                      <a:pt x="3007" y="18024"/>
                    </a:lnTo>
                    <a:lnTo>
                      <a:pt x="3136" y="16954"/>
                    </a:lnTo>
                    <a:lnTo>
                      <a:pt x="3265" y="15866"/>
                    </a:lnTo>
                    <a:lnTo>
                      <a:pt x="3413" y="14796"/>
                    </a:lnTo>
                    <a:lnTo>
                      <a:pt x="3579" y="13726"/>
                    </a:lnTo>
                    <a:lnTo>
                      <a:pt x="3763" y="12656"/>
                    </a:lnTo>
                    <a:lnTo>
                      <a:pt x="4132" y="10516"/>
                    </a:lnTo>
                    <a:lnTo>
                      <a:pt x="4557" y="8376"/>
                    </a:lnTo>
                    <a:lnTo>
                      <a:pt x="5018" y="6254"/>
                    </a:lnTo>
                    <a:lnTo>
                      <a:pt x="5497" y="4151"/>
                    </a:lnTo>
                    <a:lnTo>
                      <a:pt x="6032" y="2067"/>
                    </a:lnTo>
                    <a:lnTo>
                      <a:pt x="656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3"/>
              <p:cNvSpPr/>
              <p:nvPr/>
            </p:nvSpPr>
            <p:spPr>
              <a:xfrm>
                <a:off x="1498450" y="4664700"/>
                <a:ext cx="372675" cy="812175"/>
              </a:xfrm>
              <a:custGeom>
                <a:avLst/>
                <a:gdLst/>
                <a:ahLst/>
                <a:cxnLst/>
                <a:rect l="l" t="t" r="r" b="b"/>
                <a:pathLst>
                  <a:path w="14907" h="32487" extrusionOk="0">
                    <a:moveTo>
                      <a:pt x="1" y="0"/>
                    </a:moveTo>
                    <a:lnTo>
                      <a:pt x="536" y="960"/>
                    </a:lnTo>
                    <a:lnTo>
                      <a:pt x="1052" y="1900"/>
                    </a:lnTo>
                    <a:lnTo>
                      <a:pt x="1569" y="2860"/>
                    </a:lnTo>
                    <a:lnTo>
                      <a:pt x="2067" y="3819"/>
                    </a:lnTo>
                    <a:lnTo>
                      <a:pt x="2547" y="4797"/>
                    </a:lnTo>
                    <a:lnTo>
                      <a:pt x="3026" y="5756"/>
                    </a:lnTo>
                    <a:lnTo>
                      <a:pt x="3488" y="6734"/>
                    </a:lnTo>
                    <a:lnTo>
                      <a:pt x="3949" y="7711"/>
                    </a:lnTo>
                    <a:lnTo>
                      <a:pt x="4391" y="8708"/>
                    </a:lnTo>
                    <a:lnTo>
                      <a:pt x="4816" y="9704"/>
                    </a:lnTo>
                    <a:lnTo>
                      <a:pt x="5240" y="10700"/>
                    </a:lnTo>
                    <a:lnTo>
                      <a:pt x="5664" y="11696"/>
                    </a:lnTo>
                    <a:lnTo>
                      <a:pt x="6052" y="12711"/>
                    </a:lnTo>
                    <a:lnTo>
                      <a:pt x="6439" y="13707"/>
                    </a:lnTo>
                    <a:lnTo>
                      <a:pt x="6827" y="14722"/>
                    </a:lnTo>
                    <a:lnTo>
                      <a:pt x="7196" y="15736"/>
                    </a:lnTo>
                    <a:lnTo>
                      <a:pt x="7546" y="16769"/>
                    </a:lnTo>
                    <a:lnTo>
                      <a:pt x="7897" y="17802"/>
                    </a:lnTo>
                    <a:lnTo>
                      <a:pt x="8229" y="18817"/>
                    </a:lnTo>
                    <a:lnTo>
                      <a:pt x="8542" y="19850"/>
                    </a:lnTo>
                    <a:lnTo>
                      <a:pt x="8856" y="20902"/>
                    </a:lnTo>
                    <a:lnTo>
                      <a:pt x="9151" y="21935"/>
                    </a:lnTo>
                    <a:lnTo>
                      <a:pt x="9446" y="22986"/>
                    </a:lnTo>
                    <a:lnTo>
                      <a:pt x="9723" y="24019"/>
                    </a:lnTo>
                    <a:lnTo>
                      <a:pt x="9981" y="25071"/>
                    </a:lnTo>
                    <a:lnTo>
                      <a:pt x="10239" y="26122"/>
                    </a:lnTo>
                    <a:lnTo>
                      <a:pt x="10479" y="27174"/>
                    </a:lnTo>
                    <a:lnTo>
                      <a:pt x="10719" y="28244"/>
                    </a:lnTo>
                    <a:lnTo>
                      <a:pt x="10940" y="29296"/>
                    </a:lnTo>
                    <a:lnTo>
                      <a:pt x="11143" y="30365"/>
                    </a:lnTo>
                    <a:lnTo>
                      <a:pt x="11346" y="31417"/>
                    </a:lnTo>
                    <a:lnTo>
                      <a:pt x="11531" y="32487"/>
                    </a:lnTo>
                    <a:lnTo>
                      <a:pt x="14907" y="32487"/>
                    </a:lnTo>
                    <a:lnTo>
                      <a:pt x="14261" y="30329"/>
                    </a:lnTo>
                    <a:lnTo>
                      <a:pt x="13597" y="28152"/>
                    </a:lnTo>
                    <a:lnTo>
                      <a:pt x="12914" y="25993"/>
                    </a:lnTo>
                    <a:lnTo>
                      <a:pt x="12213" y="23853"/>
                    </a:lnTo>
                    <a:lnTo>
                      <a:pt x="11475" y="21713"/>
                    </a:lnTo>
                    <a:lnTo>
                      <a:pt x="10701" y="19573"/>
                    </a:lnTo>
                    <a:lnTo>
                      <a:pt x="10295" y="18522"/>
                    </a:lnTo>
                    <a:lnTo>
                      <a:pt x="9889" y="17470"/>
                    </a:lnTo>
                    <a:lnTo>
                      <a:pt x="9465" y="16437"/>
                    </a:lnTo>
                    <a:lnTo>
                      <a:pt x="9040" y="15404"/>
                    </a:lnTo>
                    <a:lnTo>
                      <a:pt x="8579" y="14371"/>
                    </a:lnTo>
                    <a:lnTo>
                      <a:pt x="8118" y="13338"/>
                    </a:lnTo>
                    <a:lnTo>
                      <a:pt x="7657" y="12323"/>
                    </a:lnTo>
                    <a:lnTo>
                      <a:pt x="7159" y="11327"/>
                    </a:lnTo>
                    <a:lnTo>
                      <a:pt x="6661" y="10313"/>
                    </a:lnTo>
                    <a:lnTo>
                      <a:pt x="6144" y="9335"/>
                    </a:lnTo>
                    <a:lnTo>
                      <a:pt x="5609" y="8339"/>
                    </a:lnTo>
                    <a:lnTo>
                      <a:pt x="5074" y="7379"/>
                    </a:lnTo>
                    <a:lnTo>
                      <a:pt x="4502" y="6420"/>
                    </a:lnTo>
                    <a:lnTo>
                      <a:pt x="3912" y="5461"/>
                    </a:lnTo>
                    <a:lnTo>
                      <a:pt x="3321" y="4520"/>
                    </a:lnTo>
                    <a:lnTo>
                      <a:pt x="2694" y="3598"/>
                    </a:lnTo>
                    <a:lnTo>
                      <a:pt x="2049" y="2675"/>
                    </a:lnTo>
                    <a:lnTo>
                      <a:pt x="1384" y="1771"/>
                    </a:lnTo>
                    <a:lnTo>
                      <a:pt x="720" y="886"/>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3"/>
              <p:cNvSpPr/>
              <p:nvPr/>
            </p:nvSpPr>
            <p:spPr>
              <a:xfrm>
                <a:off x="1759025" y="5134200"/>
                <a:ext cx="178050" cy="342675"/>
              </a:xfrm>
              <a:custGeom>
                <a:avLst/>
                <a:gdLst/>
                <a:ahLst/>
                <a:cxnLst/>
                <a:rect l="l" t="t" r="r" b="b"/>
                <a:pathLst>
                  <a:path w="7122" h="13707" extrusionOk="0">
                    <a:moveTo>
                      <a:pt x="1" y="0"/>
                    </a:moveTo>
                    <a:lnTo>
                      <a:pt x="554" y="757"/>
                    </a:lnTo>
                    <a:lnTo>
                      <a:pt x="1071" y="1531"/>
                    </a:lnTo>
                    <a:lnTo>
                      <a:pt x="1551" y="2325"/>
                    </a:lnTo>
                    <a:lnTo>
                      <a:pt x="2030" y="3136"/>
                    </a:lnTo>
                    <a:lnTo>
                      <a:pt x="2454" y="3948"/>
                    </a:lnTo>
                    <a:lnTo>
                      <a:pt x="2860" y="4778"/>
                    </a:lnTo>
                    <a:lnTo>
                      <a:pt x="3248" y="5627"/>
                    </a:lnTo>
                    <a:lnTo>
                      <a:pt x="3598" y="6494"/>
                    </a:lnTo>
                    <a:lnTo>
                      <a:pt x="3912" y="7379"/>
                    </a:lnTo>
                    <a:lnTo>
                      <a:pt x="4207" y="8246"/>
                    </a:lnTo>
                    <a:lnTo>
                      <a:pt x="4465" y="9150"/>
                    </a:lnTo>
                    <a:lnTo>
                      <a:pt x="4705" y="10054"/>
                    </a:lnTo>
                    <a:lnTo>
                      <a:pt x="4908" y="10958"/>
                    </a:lnTo>
                    <a:lnTo>
                      <a:pt x="5074" y="11862"/>
                    </a:lnTo>
                    <a:lnTo>
                      <a:pt x="5222" y="12785"/>
                    </a:lnTo>
                    <a:lnTo>
                      <a:pt x="5332" y="13707"/>
                    </a:lnTo>
                    <a:lnTo>
                      <a:pt x="7122" y="13707"/>
                    </a:lnTo>
                    <a:lnTo>
                      <a:pt x="6900" y="12766"/>
                    </a:lnTo>
                    <a:lnTo>
                      <a:pt x="6661" y="11807"/>
                    </a:lnTo>
                    <a:lnTo>
                      <a:pt x="6384" y="10884"/>
                    </a:lnTo>
                    <a:lnTo>
                      <a:pt x="6070" y="9962"/>
                    </a:lnTo>
                    <a:lnTo>
                      <a:pt x="5720" y="9040"/>
                    </a:lnTo>
                    <a:lnTo>
                      <a:pt x="5332" y="8136"/>
                    </a:lnTo>
                    <a:lnTo>
                      <a:pt x="4926" y="7250"/>
                    </a:lnTo>
                    <a:lnTo>
                      <a:pt x="4502" y="6383"/>
                    </a:lnTo>
                    <a:lnTo>
                      <a:pt x="4041" y="5516"/>
                    </a:lnTo>
                    <a:lnTo>
                      <a:pt x="3543" y="4668"/>
                    </a:lnTo>
                    <a:lnTo>
                      <a:pt x="3008" y="3837"/>
                    </a:lnTo>
                    <a:lnTo>
                      <a:pt x="2473" y="3044"/>
                    </a:lnTo>
                    <a:lnTo>
                      <a:pt x="1883" y="2251"/>
                    </a:lnTo>
                    <a:lnTo>
                      <a:pt x="1292" y="1476"/>
                    </a:lnTo>
                    <a:lnTo>
                      <a:pt x="665" y="738"/>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3"/>
              <p:cNvSpPr/>
              <p:nvPr/>
            </p:nvSpPr>
            <p:spPr>
              <a:xfrm>
                <a:off x="1689850" y="4921125"/>
                <a:ext cx="343150" cy="555750"/>
              </a:xfrm>
              <a:custGeom>
                <a:avLst/>
                <a:gdLst/>
                <a:ahLst/>
                <a:cxnLst/>
                <a:rect l="l" t="t" r="r" b="b"/>
                <a:pathLst>
                  <a:path w="13726" h="22230" extrusionOk="0">
                    <a:moveTo>
                      <a:pt x="1" y="0"/>
                    </a:moveTo>
                    <a:lnTo>
                      <a:pt x="517" y="591"/>
                    </a:lnTo>
                    <a:lnTo>
                      <a:pt x="1034" y="1162"/>
                    </a:lnTo>
                    <a:lnTo>
                      <a:pt x="1513" y="1771"/>
                    </a:lnTo>
                    <a:lnTo>
                      <a:pt x="2012" y="2362"/>
                    </a:lnTo>
                    <a:lnTo>
                      <a:pt x="2473" y="2989"/>
                    </a:lnTo>
                    <a:lnTo>
                      <a:pt x="2934" y="3616"/>
                    </a:lnTo>
                    <a:lnTo>
                      <a:pt x="3377" y="4243"/>
                    </a:lnTo>
                    <a:lnTo>
                      <a:pt x="3819" y="4889"/>
                    </a:lnTo>
                    <a:lnTo>
                      <a:pt x="4225" y="5535"/>
                    </a:lnTo>
                    <a:lnTo>
                      <a:pt x="4631" y="6199"/>
                    </a:lnTo>
                    <a:lnTo>
                      <a:pt x="5037" y="6863"/>
                    </a:lnTo>
                    <a:lnTo>
                      <a:pt x="5406" y="7545"/>
                    </a:lnTo>
                    <a:lnTo>
                      <a:pt x="5775" y="8228"/>
                    </a:lnTo>
                    <a:lnTo>
                      <a:pt x="6125" y="8911"/>
                    </a:lnTo>
                    <a:lnTo>
                      <a:pt x="6476" y="9612"/>
                    </a:lnTo>
                    <a:lnTo>
                      <a:pt x="6790" y="10313"/>
                    </a:lnTo>
                    <a:lnTo>
                      <a:pt x="7103" y="11014"/>
                    </a:lnTo>
                    <a:lnTo>
                      <a:pt x="7398" y="11733"/>
                    </a:lnTo>
                    <a:lnTo>
                      <a:pt x="7675" y="12453"/>
                    </a:lnTo>
                    <a:lnTo>
                      <a:pt x="7952" y="13191"/>
                    </a:lnTo>
                    <a:lnTo>
                      <a:pt x="8210" y="13928"/>
                    </a:lnTo>
                    <a:lnTo>
                      <a:pt x="8450" y="14666"/>
                    </a:lnTo>
                    <a:lnTo>
                      <a:pt x="8671" y="15404"/>
                    </a:lnTo>
                    <a:lnTo>
                      <a:pt x="8874" y="16142"/>
                    </a:lnTo>
                    <a:lnTo>
                      <a:pt x="9077" y="16899"/>
                    </a:lnTo>
                    <a:lnTo>
                      <a:pt x="9243" y="17655"/>
                    </a:lnTo>
                    <a:lnTo>
                      <a:pt x="9409" y="18411"/>
                    </a:lnTo>
                    <a:lnTo>
                      <a:pt x="9557" y="19168"/>
                    </a:lnTo>
                    <a:lnTo>
                      <a:pt x="9686" y="19924"/>
                    </a:lnTo>
                    <a:lnTo>
                      <a:pt x="9815" y="20699"/>
                    </a:lnTo>
                    <a:lnTo>
                      <a:pt x="9907" y="21474"/>
                    </a:lnTo>
                    <a:lnTo>
                      <a:pt x="9999" y="22230"/>
                    </a:lnTo>
                    <a:lnTo>
                      <a:pt x="13726" y="22230"/>
                    </a:lnTo>
                    <a:lnTo>
                      <a:pt x="13339" y="20754"/>
                    </a:lnTo>
                    <a:lnTo>
                      <a:pt x="12914" y="19278"/>
                    </a:lnTo>
                    <a:lnTo>
                      <a:pt x="12471" y="17821"/>
                    </a:lnTo>
                    <a:lnTo>
                      <a:pt x="12010" y="16382"/>
                    </a:lnTo>
                    <a:lnTo>
                      <a:pt x="11752" y="15663"/>
                    </a:lnTo>
                    <a:lnTo>
                      <a:pt x="11494" y="14943"/>
                    </a:lnTo>
                    <a:lnTo>
                      <a:pt x="11217" y="14242"/>
                    </a:lnTo>
                    <a:lnTo>
                      <a:pt x="10922" y="13523"/>
                    </a:lnTo>
                    <a:lnTo>
                      <a:pt x="10627" y="12822"/>
                    </a:lnTo>
                    <a:lnTo>
                      <a:pt x="10313" y="12139"/>
                    </a:lnTo>
                    <a:lnTo>
                      <a:pt x="9981" y="11438"/>
                    </a:lnTo>
                    <a:lnTo>
                      <a:pt x="9649" y="10755"/>
                    </a:lnTo>
                    <a:lnTo>
                      <a:pt x="9225" y="9944"/>
                    </a:lnTo>
                    <a:lnTo>
                      <a:pt x="8763" y="9150"/>
                    </a:lnTo>
                    <a:lnTo>
                      <a:pt x="8302" y="8357"/>
                    </a:lnTo>
                    <a:lnTo>
                      <a:pt x="7804" y="7582"/>
                    </a:lnTo>
                    <a:lnTo>
                      <a:pt x="7288" y="6826"/>
                    </a:lnTo>
                    <a:lnTo>
                      <a:pt x="6734" y="6088"/>
                    </a:lnTo>
                    <a:lnTo>
                      <a:pt x="6162" y="5369"/>
                    </a:lnTo>
                    <a:lnTo>
                      <a:pt x="5572" y="4668"/>
                    </a:lnTo>
                    <a:lnTo>
                      <a:pt x="4963" y="3985"/>
                    </a:lnTo>
                    <a:lnTo>
                      <a:pt x="4318" y="3339"/>
                    </a:lnTo>
                    <a:lnTo>
                      <a:pt x="3672" y="2712"/>
                    </a:lnTo>
                    <a:lnTo>
                      <a:pt x="2971" y="2103"/>
                    </a:lnTo>
                    <a:lnTo>
                      <a:pt x="2270" y="1531"/>
                    </a:lnTo>
                    <a:lnTo>
                      <a:pt x="1532" y="996"/>
                    </a:lnTo>
                    <a:lnTo>
                      <a:pt x="776" y="480"/>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3"/>
              <p:cNvSpPr/>
              <p:nvPr/>
            </p:nvSpPr>
            <p:spPr>
              <a:xfrm>
                <a:off x="1798225" y="4645325"/>
                <a:ext cx="363450" cy="831550"/>
              </a:xfrm>
              <a:custGeom>
                <a:avLst/>
                <a:gdLst/>
                <a:ahLst/>
                <a:cxnLst/>
                <a:rect l="l" t="t" r="r" b="b"/>
                <a:pathLst>
                  <a:path w="14538" h="33262" extrusionOk="0">
                    <a:moveTo>
                      <a:pt x="1" y="0"/>
                    </a:moveTo>
                    <a:lnTo>
                      <a:pt x="610" y="904"/>
                    </a:lnTo>
                    <a:lnTo>
                      <a:pt x="1200" y="1845"/>
                    </a:lnTo>
                    <a:lnTo>
                      <a:pt x="1790" y="2768"/>
                    </a:lnTo>
                    <a:lnTo>
                      <a:pt x="2344" y="3727"/>
                    </a:lnTo>
                    <a:lnTo>
                      <a:pt x="2879" y="4686"/>
                    </a:lnTo>
                    <a:lnTo>
                      <a:pt x="3414" y="5664"/>
                    </a:lnTo>
                    <a:lnTo>
                      <a:pt x="3912" y="6642"/>
                    </a:lnTo>
                    <a:lnTo>
                      <a:pt x="4392" y="7638"/>
                    </a:lnTo>
                    <a:lnTo>
                      <a:pt x="4853" y="8634"/>
                    </a:lnTo>
                    <a:lnTo>
                      <a:pt x="5314" y="9649"/>
                    </a:lnTo>
                    <a:lnTo>
                      <a:pt x="5738" y="10663"/>
                    </a:lnTo>
                    <a:lnTo>
                      <a:pt x="6144" y="11678"/>
                    </a:lnTo>
                    <a:lnTo>
                      <a:pt x="6532" y="12711"/>
                    </a:lnTo>
                    <a:lnTo>
                      <a:pt x="6900" y="13763"/>
                    </a:lnTo>
                    <a:lnTo>
                      <a:pt x="7251" y="14814"/>
                    </a:lnTo>
                    <a:lnTo>
                      <a:pt x="7583" y="15866"/>
                    </a:lnTo>
                    <a:lnTo>
                      <a:pt x="7878" y="16917"/>
                    </a:lnTo>
                    <a:lnTo>
                      <a:pt x="8173" y="17987"/>
                    </a:lnTo>
                    <a:lnTo>
                      <a:pt x="8450" y="19057"/>
                    </a:lnTo>
                    <a:lnTo>
                      <a:pt x="8690" y="20127"/>
                    </a:lnTo>
                    <a:lnTo>
                      <a:pt x="8930" y="21216"/>
                    </a:lnTo>
                    <a:lnTo>
                      <a:pt x="9133" y="22285"/>
                    </a:lnTo>
                    <a:lnTo>
                      <a:pt x="9317" y="23374"/>
                    </a:lnTo>
                    <a:lnTo>
                      <a:pt x="9483" y="24462"/>
                    </a:lnTo>
                    <a:lnTo>
                      <a:pt x="9631" y="25569"/>
                    </a:lnTo>
                    <a:lnTo>
                      <a:pt x="9760" y="26658"/>
                    </a:lnTo>
                    <a:lnTo>
                      <a:pt x="9852" y="27765"/>
                    </a:lnTo>
                    <a:lnTo>
                      <a:pt x="9944" y="28853"/>
                    </a:lnTo>
                    <a:lnTo>
                      <a:pt x="10000" y="29960"/>
                    </a:lnTo>
                    <a:lnTo>
                      <a:pt x="10037" y="31067"/>
                    </a:lnTo>
                    <a:lnTo>
                      <a:pt x="10055" y="32155"/>
                    </a:lnTo>
                    <a:lnTo>
                      <a:pt x="10055" y="33262"/>
                    </a:lnTo>
                    <a:lnTo>
                      <a:pt x="14538" y="33262"/>
                    </a:lnTo>
                    <a:lnTo>
                      <a:pt x="14353" y="31067"/>
                    </a:lnTo>
                    <a:lnTo>
                      <a:pt x="14132" y="28871"/>
                    </a:lnTo>
                    <a:lnTo>
                      <a:pt x="14003" y="27765"/>
                    </a:lnTo>
                    <a:lnTo>
                      <a:pt x="13874" y="26676"/>
                    </a:lnTo>
                    <a:lnTo>
                      <a:pt x="13726" y="25588"/>
                    </a:lnTo>
                    <a:lnTo>
                      <a:pt x="13560" y="24499"/>
                    </a:lnTo>
                    <a:lnTo>
                      <a:pt x="13394" y="23411"/>
                    </a:lnTo>
                    <a:lnTo>
                      <a:pt x="13191" y="22322"/>
                    </a:lnTo>
                    <a:lnTo>
                      <a:pt x="12970" y="21234"/>
                    </a:lnTo>
                    <a:lnTo>
                      <a:pt x="12748" y="20164"/>
                    </a:lnTo>
                    <a:lnTo>
                      <a:pt x="12490" y="19094"/>
                    </a:lnTo>
                    <a:lnTo>
                      <a:pt x="12213" y="18024"/>
                    </a:lnTo>
                    <a:lnTo>
                      <a:pt x="11918" y="16972"/>
                    </a:lnTo>
                    <a:lnTo>
                      <a:pt x="11586" y="15921"/>
                    </a:lnTo>
                    <a:lnTo>
                      <a:pt x="11180" y="14740"/>
                    </a:lnTo>
                    <a:lnTo>
                      <a:pt x="10719" y="13541"/>
                    </a:lnTo>
                    <a:lnTo>
                      <a:pt x="10240" y="12379"/>
                    </a:lnTo>
                    <a:lnTo>
                      <a:pt x="9963" y="11807"/>
                    </a:lnTo>
                    <a:lnTo>
                      <a:pt x="9705" y="11235"/>
                    </a:lnTo>
                    <a:lnTo>
                      <a:pt x="9409" y="10663"/>
                    </a:lnTo>
                    <a:lnTo>
                      <a:pt x="9133" y="10110"/>
                    </a:lnTo>
                    <a:lnTo>
                      <a:pt x="8819" y="9556"/>
                    </a:lnTo>
                    <a:lnTo>
                      <a:pt x="8505" y="9003"/>
                    </a:lnTo>
                    <a:lnTo>
                      <a:pt x="8192" y="8468"/>
                    </a:lnTo>
                    <a:lnTo>
                      <a:pt x="7860" y="7933"/>
                    </a:lnTo>
                    <a:lnTo>
                      <a:pt x="7509" y="7398"/>
                    </a:lnTo>
                    <a:lnTo>
                      <a:pt x="7159" y="6881"/>
                    </a:lnTo>
                    <a:lnTo>
                      <a:pt x="6790" y="6365"/>
                    </a:lnTo>
                    <a:lnTo>
                      <a:pt x="6421" y="5867"/>
                    </a:lnTo>
                    <a:lnTo>
                      <a:pt x="6033" y="5369"/>
                    </a:lnTo>
                    <a:lnTo>
                      <a:pt x="5628" y="4889"/>
                    </a:lnTo>
                    <a:lnTo>
                      <a:pt x="5222" y="4409"/>
                    </a:lnTo>
                    <a:lnTo>
                      <a:pt x="4797" y="3948"/>
                    </a:lnTo>
                    <a:lnTo>
                      <a:pt x="4373" y="3506"/>
                    </a:lnTo>
                    <a:lnTo>
                      <a:pt x="3930" y="3063"/>
                    </a:lnTo>
                    <a:lnTo>
                      <a:pt x="3469" y="2638"/>
                    </a:lnTo>
                    <a:lnTo>
                      <a:pt x="3008" y="2214"/>
                    </a:lnTo>
                    <a:lnTo>
                      <a:pt x="2528" y="1808"/>
                    </a:lnTo>
                    <a:lnTo>
                      <a:pt x="2049" y="1421"/>
                    </a:lnTo>
                    <a:lnTo>
                      <a:pt x="1551" y="1033"/>
                    </a:lnTo>
                    <a:lnTo>
                      <a:pt x="1052" y="683"/>
                    </a:lnTo>
                    <a:lnTo>
                      <a:pt x="518" y="332"/>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3"/>
              <p:cNvSpPr/>
              <p:nvPr/>
            </p:nvSpPr>
            <p:spPr>
              <a:xfrm>
                <a:off x="2163500" y="4830725"/>
                <a:ext cx="129175" cy="646150"/>
              </a:xfrm>
              <a:custGeom>
                <a:avLst/>
                <a:gdLst/>
                <a:ahLst/>
                <a:cxnLst/>
                <a:rect l="l" t="t" r="r" b="b"/>
                <a:pathLst>
                  <a:path w="5167" h="25846" extrusionOk="0">
                    <a:moveTo>
                      <a:pt x="5166" y="0"/>
                    </a:moveTo>
                    <a:lnTo>
                      <a:pt x="4834" y="757"/>
                    </a:lnTo>
                    <a:lnTo>
                      <a:pt x="4520" y="1495"/>
                    </a:lnTo>
                    <a:lnTo>
                      <a:pt x="4207" y="2251"/>
                    </a:lnTo>
                    <a:lnTo>
                      <a:pt x="3930" y="3026"/>
                    </a:lnTo>
                    <a:lnTo>
                      <a:pt x="3672" y="3782"/>
                    </a:lnTo>
                    <a:lnTo>
                      <a:pt x="3432" y="4557"/>
                    </a:lnTo>
                    <a:lnTo>
                      <a:pt x="3211" y="5350"/>
                    </a:lnTo>
                    <a:lnTo>
                      <a:pt x="3008" y="6125"/>
                    </a:lnTo>
                    <a:lnTo>
                      <a:pt x="2823" y="6918"/>
                    </a:lnTo>
                    <a:lnTo>
                      <a:pt x="2657" y="7712"/>
                    </a:lnTo>
                    <a:lnTo>
                      <a:pt x="2491" y="8505"/>
                    </a:lnTo>
                    <a:lnTo>
                      <a:pt x="2362" y="9317"/>
                    </a:lnTo>
                    <a:lnTo>
                      <a:pt x="2233" y="10110"/>
                    </a:lnTo>
                    <a:lnTo>
                      <a:pt x="2122" y="10922"/>
                    </a:lnTo>
                    <a:lnTo>
                      <a:pt x="2030" y="11733"/>
                    </a:lnTo>
                    <a:lnTo>
                      <a:pt x="1938" y="12545"/>
                    </a:lnTo>
                    <a:lnTo>
                      <a:pt x="1864" y="13375"/>
                    </a:lnTo>
                    <a:lnTo>
                      <a:pt x="1809" y="14187"/>
                    </a:lnTo>
                    <a:lnTo>
                      <a:pt x="1698" y="15829"/>
                    </a:lnTo>
                    <a:lnTo>
                      <a:pt x="1643" y="17489"/>
                    </a:lnTo>
                    <a:lnTo>
                      <a:pt x="1606" y="19149"/>
                    </a:lnTo>
                    <a:lnTo>
                      <a:pt x="1606" y="20791"/>
                    </a:lnTo>
                    <a:lnTo>
                      <a:pt x="1606" y="22452"/>
                    </a:lnTo>
                    <a:lnTo>
                      <a:pt x="1661" y="25735"/>
                    </a:lnTo>
                    <a:lnTo>
                      <a:pt x="1" y="9575"/>
                    </a:lnTo>
                    <a:lnTo>
                      <a:pt x="111" y="25846"/>
                    </a:lnTo>
                    <a:lnTo>
                      <a:pt x="3506" y="25846"/>
                    </a:lnTo>
                    <a:lnTo>
                      <a:pt x="3487" y="24223"/>
                    </a:lnTo>
                    <a:lnTo>
                      <a:pt x="3506" y="22581"/>
                    </a:lnTo>
                    <a:lnTo>
                      <a:pt x="3506" y="20920"/>
                    </a:lnTo>
                    <a:lnTo>
                      <a:pt x="3543" y="19279"/>
                    </a:lnTo>
                    <a:lnTo>
                      <a:pt x="3598" y="17618"/>
                    </a:lnTo>
                    <a:lnTo>
                      <a:pt x="3653" y="15958"/>
                    </a:lnTo>
                    <a:lnTo>
                      <a:pt x="3727" y="14298"/>
                    </a:lnTo>
                    <a:lnTo>
                      <a:pt x="3819" y="12656"/>
                    </a:lnTo>
                    <a:lnTo>
                      <a:pt x="3930" y="11014"/>
                    </a:lnTo>
                    <a:lnTo>
                      <a:pt x="4059" y="9390"/>
                    </a:lnTo>
                    <a:lnTo>
                      <a:pt x="4207" y="7767"/>
                    </a:lnTo>
                    <a:lnTo>
                      <a:pt x="4373" y="6181"/>
                    </a:lnTo>
                    <a:lnTo>
                      <a:pt x="4539" y="4594"/>
                    </a:lnTo>
                    <a:lnTo>
                      <a:pt x="4742" y="3044"/>
                    </a:lnTo>
                    <a:lnTo>
                      <a:pt x="4945" y="1513"/>
                    </a:lnTo>
                    <a:lnTo>
                      <a:pt x="516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3"/>
              <p:cNvSpPr/>
              <p:nvPr/>
            </p:nvSpPr>
            <p:spPr>
              <a:xfrm>
                <a:off x="5375725" y="4808125"/>
                <a:ext cx="176225" cy="668750"/>
              </a:xfrm>
              <a:custGeom>
                <a:avLst/>
                <a:gdLst/>
                <a:ahLst/>
                <a:cxnLst/>
                <a:rect l="l" t="t" r="r" b="b"/>
                <a:pathLst>
                  <a:path w="7049" h="26750" extrusionOk="0">
                    <a:moveTo>
                      <a:pt x="1" y="1"/>
                    </a:moveTo>
                    <a:lnTo>
                      <a:pt x="278" y="738"/>
                    </a:lnTo>
                    <a:lnTo>
                      <a:pt x="573" y="1476"/>
                    </a:lnTo>
                    <a:lnTo>
                      <a:pt x="831" y="2214"/>
                    </a:lnTo>
                    <a:lnTo>
                      <a:pt x="1089" y="2989"/>
                    </a:lnTo>
                    <a:lnTo>
                      <a:pt x="1329" y="3764"/>
                    </a:lnTo>
                    <a:lnTo>
                      <a:pt x="1551" y="4539"/>
                    </a:lnTo>
                    <a:lnTo>
                      <a:pt x="1772" y="5332"/>
                    </a:lnTo>
                    <a:lnTo>
                      <a:pt x="1975" y="6144"/>
                    </a:lnTo>
                    <a:lnTo>
                      <a:pt x="2159" y="6955"/>
                    </a:lnTo>
                    <a:lnTo>
                      <a:pt x="2344" y="7786"/>
                    </a:lnTo>
                    <a:lnTo>
                      <a:pt x="2510" y="8616"/>
                    </a:lnTo>
                    <a:lnTo>
                      <a:pt x="2657" y="9446"/>
                    </a:lnTo>
                    <a:lnTo>
                      <a:pt x="2787" y="10294"/>
                    </a:lnTo>
                    <a:lnTo>
                      <a:pt x="2916" y="11143"/>
                    </a:lnTo>
                    <a:lnTo>
                      <a:pt x="3026" y="11992"/>
                    </a:lnTo>
                    <a:lnTo>
                      <a:pt x="3137" y="12859"/>
                    </a:lnTo>
                    <a:lnTo>
                      <a:pt x="3211" y="13726"/>
                    </a:lnTo>
                    <a:lnTo>
                      <a:pt x="3303" y="14593"/>
                    </a:lnTo>
                    <a:lnTo>
                      <a:pt x="3358" y="15460"/>
                    </a:lnTo>
                    <a:lnTo>
                      <a:pt x="3414" y="16327"/>
                    </a:lnTo>
                    <a:lnTo>
                      <a:pt x="3451" y="17212"/>
                    </a:lnTo>
                    <a:lnTo>
                      <a:pt x="3469" y="18079"/>
                    </a:lnTo>
                    <a:lnTo>
                      <a:pt x="3488" y="18965"/>
                    </a:lnTo>
                    <a:lnTo>
                      <a:pt x="3469" y="19832"/>
                    </a:lnTo>
                    <a:lnTo>
                      <a:pt x="3469" y="20718"/>
                    </a:lnTo>
                    <a:lnTo>
                      <a:pt x="3432" y="21585"/>
                    </a:lnTo>
                    <a:lnTo>
                      <a:pt x="3395" y="22452"/>
                    </a:lnTo>
                    <a:lnTo>
                      <a:pt x="3340" y="23319"/>
                    </a:lnTo>
                    <a:lnTo>
                      <a:pt x="3285" y="24186"/>
                    </a:lnTo>
                    <a:lnTo>
                      <a:pt x="3211" y="25053"/>
                    </a:lnTo>
                    <a:lnTo>
                      <a:pt x="3119" y="25901"/>
                    </a:lnTo>
                    <a:lnTo>
                      <a:pt x="3008" y="26750"/>
                    </a:lnTo>
                    <a:lnTo>
                      <a:pt x="7048" y="26750"/>
                    </a:lnTo>
                    <a:lnTo>
                      <a:pt x="7030" y="25403"/>
                    </a:lnTo>
                    <a:lnTo>
                      <a:pt x="6974" y="24075"/>
                    </a:lnTo>
                    <a:lnTo>
                      <a:pt x="6919" y="22728"/>
                    </a:lnTo>
                    <a:lnTo>
                      <a:pt x="6845" y="21400"/>
                    </a:lnTo>
                    <a:lnTo>
                      <a:pt x="6734" y="20053"/>
                    </a:lnTo>
                    <a:lnTo>
                      <a:pt x="6605" y="18725"/>
                    </a:lnTo>
                    <a:lnTo>
                      <a:pt x="6458" y="17397"/>
                    </a:lnTo>
                    <a:lnTo>
                      <a:pt x="6255" y="16069"/>
                    </a:lnTo>
                    <a:lnTo>
                      <a:pt x="6089" y="14980"/>
                    </a:lnTo>
                    <a:lnTo>
                      <a:pt x="5886" y="13910"/>
                    </a:lnTo>
                    <a:lnTo>
                      <a:pt x="5646" y="12840"/>
                    </a:lnTo>
                    <a:lnTo>
                      <a:pt x="5406" y="11789"/>
                    </a:lnTo>
                    <a:lnTo>
                      <a:pt x="5111" y="10737"/>
                    </a:lnTo>
                    <a:lnTo>
                      <a:pt x="4816" y="9686"/>
                    </a:lnTo>
                    <a:lnTo>
                      <a:pt x="4465" y="8653"/>
                    </a:lnTo>
                    <a:lnTo>
                      <a:pt x="4096" y="7620"/>
                    </a:lnTo>
                    <a:lnTo>
                      <a:pt x="3709" y="6605"/>
                    </a:lnTo>
                    <a:lnTo>
                      <a:pt x="3285" y="5609"/>
                    </a:lnTo>
                    <a:lnTo>
                      <a:pt x="2823" y="4631"/>
                    </a:lnTo>
                    <a:lnTo>
                      <a:pt x="2325" y="3672"/>
                    </a:lnTo>
                    <a:lnTo>
                      <a:pt x="1790" y="2712"/>
                    </a:lnTo>
                    <a:lnTo>
                      <a:pt x="1237" y="1790"/>
                    </a:lnTo>
                    <a:lnTo>
                      <a:pt x="628" y="886"/>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3"/>
              <p:cNvSpPr/>
              <p:nvPr/>
            </p:nvSpPr>
            <p:spPr>
              <a:xfrm>
                <a:off x="5578675" y="5041950"/>
                <a:ext cx="70575" cy="434925"/>
              </a:xfrm>
              <a:custGeom>
                <a:avLst/>
                <a:gdLst/>
                <a:ahLst/>
                <a:cxnLst/>
                <a:rect l="l" t="t" r="r" b="b"/>
                <a:pathLst>
                  <a:path w="2823" h="17397" extrusionOk="0">
                    <a:moveTo>
                      <a:pt x="2823" y="1"/>
                    </a:moveTo>
                    <a:lnTo>
                      <a:pt x="0" y="17397"/>
                    </a:lnTo>
                    <a:lnTo>
                      <a:pt x="1254" y="17397"/>
                    </a:lnTo>
                    <a:lnTo>
                      <a:pt x="1365" y="15220"/>
                    </a:lnTo>
                    <a:lnTo>
                      <a:pt x="1513" y="13043"/>
                    </a:lnTo>
                    <a:lnTo>
                      <a:pt x="1679" y="10866"/>
                    </a:lnTo>
                    <a:lnTo>
                      <a:pt x="1863" y="8690"/>
                    </a:lnTo>
                    <a:lnTo>
                      <a:pt x="2066" y="6513"/>
                    </a:lnTo>
                    <a:lnTo>
                      <a:pt x="2306" y="4336"/>
                    </a:lnTo>
                    <a:lnTo>
                      <a:pt x="2546" y="2159"/>
                    </a:lnTo>
                    <a:lnTo>
                      <a:pt x="282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3"/>
              <p:cNvSpPr/>
              <p:nvPr/>
            </p:nvSpPr>
            <p:spPr>
              <a:xfrm>
                <a:off x="5629850" y="5081625"/>
                <a:ext cx="185425" cy="395250"/>
              </a:xfrm>
              <a:custGeom>
                <a:avLst/>
                <a:gdLst/>
                <a:ahLst/>
                <a:cxnLst/>
                <a:rect l="l" t="t" r="r" b="b"/>
                <a:pathLst>
                  <a:path w="7417" h="15810" extrusionOk="0">
                    <a:moveTo>
                      <a:pt x="7417" y="0"/>
                    </a:moveTo>
                    <a:lnTo>
                      <a:pt x="6974" y="590"/>
                    </a:lnTo>
                    <a:lnTo>
                      <a:pt x="6365" y="1439"/>
                    </a:lnTo>
                    <a:lnTo>
                      <a:pt x="5775" y="2325"/>
                    </a:lnTo>
                    <a:lnTo>
                      <a:pt x="5221" y="3210"/>
                    </a:lnTo>
                    <a:lnTo>
                      <a:pt x="4686" y="4114"/>
                    </a:lnTo>
                    <a:lnTo>
                      <a:pt x="4152" y="5036"/>
                    </a:lnTo>
                    <a:lnTo>
                      <a:pt x="3672" y="5959"/>
                    </a:lnTo>
                    <a:lnTo>
                      <a:pt x="3192" y="6900"/>
                    </a:lnTo>
                    <a:lnTo>
                      <a:pt x="2749" y="7859"/>
                    </a:lnTo>
                    <a:lnTo>
                      <a:pt x="2307" y="8818"/>
                    </a:lnTo>
                    <a:lnTo>
                      <a:pt x="1919" y="9796"/>
                    </a:lnTo>
                    <a:lnTo>
                      <a:pt x="1532" y="10774"/>
                    </a:lnTo>
                    <a:lnTo>
                      <a:pt x="1181" y="11770"/>
                    </a:lnTo>
                    <a:lnTo>
                      <a:pt x="849" y="12766"/>
                    </a:lnTo>
                    <a:lnTo>
                      <a:pt x="536" y="13781"/>
                    </a:lnTo>
                    <a:lnTo>
                      <a:pt x="259" y="14795"/>
                    </a:lnTo>
                    <a:lnTo>
                      <a:pt x="1" y="15810"/>
                    </a:lnTo>
                    <a:lnTo>
                      <a:pt x="3063" y="15810"/>
                    </a:lnTo>
                    <a:lnTo>
                      <a:pt x="3211" y="14869"/>
                    </a:lnTo>
                    <a:lnTo>
                      <a:pt x="3358" y="13928"/>
                    </a:lnTo>
                    <a:lnTo>
                      <a:pt x="3524" y="12987"/>
                    </a:lnTo>
                    <a:lnTo>
                      <a:pt x="3709" y="12047"/>
                    </a:lnTo>
                    <a:lnTo>
                      <a:pt x="3912" y="11106"/>
                    </a:lnTo>
                    <a:lnTo>
                      <a:pt x="4115" y="10165"/>
                    </a:lnTo>
                    <a:lnTo>
                      <a:pt x="4336" y="9243"/>
                    </a:lnTo>
                    <a:lnTo>
                      <a:pt x="4576" y="8320"/>
                    </a:lnTo>
                    <a:lnTo>
                      <a:pt x="4834" y="7398"/>
                    </a:lnTo>
                    <a:lnTo>
                      <a:pt x="5092" y="6475"/>
                    </a:lnTo>
                    <a:lnTo>
                      <a:pt x="5369" y="5553"/>
                    </a:lnTo>
                    <a:lnTo>
                      <a:pt x="5664" y="4649"/>
                    </a:lnTo>
                    <a:lnTo>
                      <a:pt x="5978" y="3745"/>
                    </a:lnTo>
                    <a:lnTo>
                      <a:pt x="6291" y="2841"/>
                    </a:lnTo>
                    <a:lnTo>
                      <a:pt x="6624" y="1956"/>
                    </a:lnTo>
                    <a:lnTo>
                      <a:pt x="6974" y="1052"/>
                    </a:lnTo>
                    <a:lnTo>
                      <a:pt x="741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0" name="Google Shape;120;p3"/>
            <p:cNvGrpSpPr/>
            <p:nvPr/>
          </p:nvGrpSpPr>
          <p:grpSpPr>
            <a:xfrm>
              <a:off x="4591625" y="4327950"/>
              <a:ext cx="4552475" cy="860150"/>
              <a:chOff x="1262800" y="4616725"/>
              <a:chExt cx="4552475" cy="860150"/>
            </a:xfrm>
          </p:grpSpPr>
          <p:sp>
            <p:nvSpPr>
              <p:cNvPr id="121" name="Google Shape;121;p3"/>
              <p:cNvSpPr/>
              <p:nvPr/>
            </p:nvSpPr>
            <p:spPr>
              <a:xfrm>
                <a:off x="1413150" y="5126825"/>
                <a:ext cx="65050" cy="350050"/>
              </a:xfrm>
              <a:custGeom>
                <a:avLst/>
                <a:gdLst/>
                <a:ahLst/>
                <a:cxnLst/>
                <a:rect l="l" t="t" r="r" b="b"/>
                <a:pathLst>
                  <a:path w="2602" h="14002" extrusionOk="0">
                    <a:moveTo>
                      <a:pt x="2601" y="0"/>
                    </a:moveTo>
                    <a:lnTo>
                      <a:pt x="2343" y="849"/>
                    </a:lnTo>
                    <a:lnTo>
                      <a:pt x="2085" y="1697"/>
                    </a:lnTo>
                    <a:lnTo>
                      <a:pt x="1845" y="2546"/>
                    </a:lnTo>
                    <a:lnTo>
                      <a:pt x="1623" y="3413"/>
                    </a:lnTo>
                    <a:lnTo>
                      <a:pt x="1402" y="4280"/>
                    </a:lnTo>
                    <a:lnTo>
                      <a:pt x="1199" y="5147"/>
                    </a:lnTo>
                    <a:lnTo>
                      <a:pt x="1015" y="6014"/>
                    </a:lnTo>
                    <a:lnTo>
                      <a:pt x="849" y="6900"/>
                    </a:lnTo>
                    <a:lnTo>
                      <a:pt x="701" y="7785"/>
                    </a:lnTo>
                    <a:lnTo>
                      <a:pt x="553" y="8671"/>
                    </a:lnTo>
                    <a:lnTo>
                      <a:pt x="424" y="9556"/>
                    </a:lnTo>
                    <a:lnTo>
                      <a:pt x="314" y="10442"/>
                    </a:lnTo>
                    <a:lnTo>
                      <a:pt x="221" y="11327"/>
                    </a:lnTo>
                    <a:lnTo>
                      <a:pt x="129" y="12213"/>
                    </a:lnTo>
                    <a:lnTo>
                      <a:pt x="55" y="13117"/>
                    </a:lnTo>
                    <a:lnTo>
                      <a:pt x="0" y="14002"/>
                    </a:lnTo>
                    <a:lnTo>
                      <a:pt x="701" y="14002"/>
                    </a:lnTo>
                    <a:lnTo>
                      <a:pt x="701" y="13117"/>
                    </a:lnTo>
                    <a:lnTo>
                      <a:pt x="719" y="12231"/>
                    </a:lnTo>
                    <a:lnTo>
                      <a:pt x="756" y="11346"/>
                    </a:lnTo>
                    <a:lnTo>
                      <a:pt x="793" y="10460"/>
                    </a:lnTo>
                    <a:lnTo>
                      <a:pt x="867" y="9575"/>
                    </a:lnTo>
                    <a:lnTo>
                      <a:pt x="941" y="8689"/>
                    </a:lnTo>
                    <a:lnTo>
                      <a:pt x="1033" y="7804"/>
                    </a:lnTo>
                    <a:lnTo>
                      <a:pt x="1144" y="6936"/>
                    </a:lnTo>
                    <a:lnTo>
                      <a:pt x="1273" y="6051"/>
                    </a:lnTo>
                    <a:lnTo>
                      <a:pt x="1420" y="5184"/>
                    </a:lnTo>
                    <a:lnTo>
                      <a:pt x="1568" y="4317"/>
                    </a:lnTo>
                    <a:lnTo>
                      <a:pt x="1753" y="3431"/>
                    </a:lnTo>
                    <a:lnTo>
                      <a:pt x="1937" y="2564"/>
                    </a:lnTo>
                    <a:lnTo>
                      <a:pt x="2140" y="1716"/>
                    </a:lnTo>
                    <a:lnTo>
                      <a:pt x="2361" y="849"/>
                    </a:lnTo>
                    <a:lnTo>
                      <a:pt x="26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3"/>
              <p:cNvSpPr/>
              <p:nvPr/>
            </p:nvSpPr>
            <p:spPr>
              <a:xfrm>
                <a:off x="1504450" y="5271625"/>
                <a:ext cx="59050" cy="205250"/>
              </a:xfrm>
              <a:custGeom>
                <a:avLst/>
                <a:gdLst/>
                <a:ahLst/>
                <a:cxnLst/>
                <a:rect l="l" t="t" r="r" b="b"/>
                <a:pathLst>
                  <a:path w="2362" h="8210" extrusionOk="0">
                    <a:moveTo>
                      <a:pt x="2362" y="1"/>
                    </a:moveTo>
                    <a:lnTo>
                      <a:pt x="1200" y="4096"/>
                    </a:lnTo>
                    <a:lnTo>
                      <a:pt x="1" y="8210"/>
                    </a:lnTo>
                    <a:lnTo>
                      <a:pt x="1384" y="8210"/>
                    </a:lnTo>
                    <a:lnTo>
                      <a:pt x="1716" y="6088"/>
                    </a:lnTo>
                    <a:lnTo>
                      <a:pt x="1845" y="5037"/>
                    </a:lnTo>
                    <a:lnTo>
                      <a:pt x="1975" y="4004"/>
                    </a:lnTo>
                    <a:lnTo>
                      <a:pt x="2104" y="2971"/>
                    </a:lnTo>
                    <a:lnTo>
                      <a:pt x="2196" y="1956"/>
                    </a:lnTo>
                    <a:lnTo>
                      <a:pt x="2288" y="978"/>
                    </a:lnTo>
                    <a:lnTo>
                      <a:pt x="236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3"/>
              <p:cNvSpPr/>
              <p:nvPr/>
            </p:nvSpPr>
            <p:spPr>
              <a:xfrm>
                <a:off x="3274975" y="4808125"/>
                <a:ext cx="176225" cy="668750"/>
              </a:xfrm>
              <a:custGeom>
                <a:avLst/>
                <a:gdLst/>
                <a:ahLst/>
                <a:cxnLst/>
                <a:rect l="l" t="t" r="r" b="b"/>
                <a:pathLst>
                  <a:path w="7049" h="26750" extrusionOk="0">
                    <a:moveTo>
                      <a:pt x="1" y="1"/>
                    </a:moveTo>
                    <a:lnTo>
                      <a:pt x="278" y="738"/>
                    </a:lnTo>
                    <a:lnTo>
                      <a:pt x="554" y="1476"/>
                    </a:lnTo>
                    <a:lnTo>
                      <a:pt x="831" y="2214"/>
                    </a:lnTo>
                    <a:lnTo>
                      <a:pt x="1089" y="2989"/>
                    </a:lnTo>
                    <a:lnTo>
                      <a:pt x="1329" y="3764"/>
                    </a:lnTo>
                    <a:lnTo>
                      <a:pt x="1551" y="4539"/>
                    </a:lnTo>
                    <a:lnTo>
                      <a:pt x="1772" y="5332"/>
                    </a:lnTo>
                    <a:lnTo>
                      <a:pt x="1975" y="6144"/>
                    </a:lnTo>
                    <a:lnTo>
                      <a:pt x="2159" y="6955"/>
                    </a:lnTo>
                    <a:lnTo>
                      <a:pt x="2344" y="7786"/>
                    </a:lnTo>
                    <a:lnTo>
                      <a:pt x="2510" y="8616"/>
                    </a:lnTo>
                    <a:lnTo>
                      <a:pt x="2657" y="9446"/>
                    </a:lnTo>
                    <a:lnTo>
                      <a:pt x="2787" y="10294"/>
                    </a:lnTo>
                    <a:lnTo>
                      <a:pt x="2916" y="11143"/>
                    </a:lnTo>
                    <a:lnTo>
                      <a:pt x="3026" y="11992"/>
                    </a:lnTo>
                    <a:lnTo>
                      <a:pt x="3137" y="12859"/>
                    </a:lnTo>
                    <a:lnTo>
                      <a:pt x="3211" y="13726"/>
                    </a:lnTo>
                    <a:lnTo>
                      <a:pt x="3285" y="14593"/>
                    </a:lnTo>
                    <a:lnTo>
                      <a:pt x="3359" y="15460"/>
                    </a:lnTo>
                    <a:lnTo>
                      <a:pt x="3414" y="16327"/>
                    </a:lnTo>
                    <a:lnTo>
                      <a:pt x="3451" y="17212"/>
                    </a:lnTo>
                    <a:lnTo>
                      <a:pt x="3469" y="18079"/>
                    </a:lnTo>
                    <a:lnTo>
                      <a:pt x="3488" y="18965"/>
                    </a:lnTo>
                    <a:lnTo>
                      <a:pt x="3469" y="19832"/>
                    </a:lnTo>
                    <a:lnTo>
                      <a:pt x="3469" y="20718"/>
                    </a:lnTo>
                    <a:lnTo>
                      <a:pt x="3432" y="21585"/>
                    </a:lnTo>
                    <a:lnTo>
                      <a:pt x="3395" y="22452"/>
                    </a:lnTo>
                    <a:lnTo>
                      <a:pt x="3340" y="23319"/>
                    </a:lnTo>
                    <a:lnTo>
                      <a:pt x="3285" y="24186"/>
                    </a:lnTo>
                    <a:lnTo>
                      <a:pt x="3211" y="25053"/>
                    </a:lnTo>
                    <a:lnTo>
                      <a:pt x="3119" y="25901"/>
                    </a:lnTo>
                    <a:lnTo>
                      <a:pt x="3008" y="26750"/>
                    </a:lnTo>
                    <a:lnTo>
                      <a:pt x="7048" y="26750"/>
                    </a:lnTo>
                    <a:lnTo>
                      <a:pt x="7011" y="25422"/>
                    </a:lnTo>
                    <a:lnTo>
                      <a:pt x="6974" y="24075"/>
                    </a:lnTo>
                    <a:lnTo>
                      <a:pt x="6919" y="22728"/>
                    </a:lnTo>
                    <a:lnTo>
                      <a:pt x="6845" y="21400"/>
                    </a:lnTo>
                    <a:lnTo>
                      <a:pt x="6734" y="20053"/>
                    </a:lnTo>
                    <a:lnTo>
                      <a:pt x="6605" y="18725"/>
                    </a:lnTo>
                    <a:lnTo>
                      <a:pt x="6439" y="17397"/>
                    </a:lnTo>
                    <a:lnTo>
                      <a:pt x="6255" y="16069"/>
                    </a:lnTo>
                    <a:lnTo>
                      <a:pt x="6089" y="14980"/>
                    </a:lnTo>
                    <a:lnTo>
                      <a:pt x="5886" y="13910"/>
                    </a:lnTo>
                    <a:lnTo>
                      <a:pt x="5646" y="12840"/>
                    </a:lnTo>
                    <a:lnTo>
                      <a:pt x="5388" y="11789"/>
                    </a:lnTo>
                    <a:lnTo>
                      <a:pt x="5111" y="10737"/>
                    </a:lnTo>
                    <a:lnTo>
                      <a:pt x="4816" y="9686"/>
                    </a:lnTo>
                    <a:lnTo>
                      <a:pt x="4465" y="8653"/>
                    </a:lnTo>
                    <a:lnTo>
                      <a:pt x="4096" y="7620"/>
                    </a:lnTo>
                    <a:lnTo>
                      <a:pt x="3709" y="6605"/>
                    </a:lnTo>
                    <a:lnTo>
                      <a:pt x="3266" y="5609"/>
                    </a:lnTo>
                    <a:lnTo>
                      <a:pt x="2805" y="4631"/>
                    </a:lnTo>
                    <a:lnTo>
                      <a:pt x="2325" y="3672"/>
                    </a:lnTo>
                    <a:lnTo>
                      <a:pt x="1790" y="2712"/>
                    </a:lnTo>
                    <a:lnTo>
                      <a:pt x="1219" y="1790"/>
                    </a:lnTo>
                    <a:lnTo>
                      <a:pt x="628" y="886"/>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3"/>
              <p:cNvSpPr/>
              <p:nvPr/>
            </p:nvSpPr>
            <p:spPr>
              <a:xfrm>
                <a:off x="3477925" y="5041950"/>
                <a:ext cx="70575" cy="434925"/>
              </a:xfrm>
              <a:custGeom>
                <a:avLst/>
                <a:gdLst/>
                <a:ahLst/>
                <a:cxnLst/>
                <a:rect l="l" t="t" r="r" b="b"/>
                <a:pathLst>
                  <a:path w="2823" h="17397" extrusionOk="0">
                    <a:moveTo>
                      <a:pt x="2823" y="1"/>
                    </a:moveTo>
                    <a:lnTo>
                      <a:pt x="0" y="17397"/>
                    </a:lnTo>
                    <a:lnTo>
                      <a:pt x="1255" y="17397"/>
                    </a:lnTo>
                    <a:lnTo>
                      <a:pt x="1365" y="15220"/>
                    </a:lnTo>
                    <a:lnTo>
                      <a:pt x="1513" y="13043"/>
                    </a:lnTo>
                    <a:lnTo>
                      <a:pt x="1679" y="10866"/>
                    </a:lnTo>
                    <a:lnTo>
                      <a:pt x="1863" y="8690"/>
                    </a:lnTo>
                    <a:lnTo>
                      <a:pt x="2066" y="6513"/>
                    </a:lnTo>
                    <a:lnTo>
                      <a:pt x="2306" y="4336"/>
                    </a:lnTo>
                    <a:lnTo>
                      <a:pt x="2546" y="2159"/>
                    </a:lnTo>
                    <a:lnTo>
                      <a:pt x="282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3"/>
              <p:cNvSpPr/>
              <p:nvPr/>
            </p:nvSpPr>
            <p:spPr>
              <a:xfrm>
                <a:off x="3529100" y="5081625"/>
                <a:ext cx="184975" cy="395250"/>
              </a:xfrm>
              <a:custGeom>
                <a:avLst/>
                <a:gdLst/>
                <a:ahLst/>
                <a:cxnLst/>
                <a:rect l="l" t="t" r="r" b="b"/>
                <a:pathLst>
                  <a:path w="7399" h="15810" extrusionOk="0">
                    <a:moveTo>
                      <a:pt x="7398" y="0"/>
                    </a:moveTo>
                    <a:lnTo>
                      <a:pt x="6753" y="886"/>
                    </a:lnTo>
                    <a:lnTo>
                      <a:pt x="6144" y="1790"/>
                    </a:lnTo>
                    <a:lnTo>
                      <a:pt x="5535" y="2712"/>
                    </a:lnTo>
                    <a:lnTo>
                      <a:pt x="4963" y="3653"/>
                    </a:lnTo>
                    <a:lnTo>
                      <a:pt x="4410" y="4594"/>
                    </a:lnTo>
                    <a:lnTo>
                      <a:pt x="3875" y="5553"/>
                    </a:lnTo>
                    <a:lnTo>
                      <a:pt x="3377" y="6531"/>
                    </a:lnTo>
                    <a:lnTo>
                      <a:pt x="2897" y="7527"/>
                    </a:lnTo>
                    <a:lnTo>
                      <a:pt x="2436" y="8523"/>
                    </a:lnTo>
                    <a:lnTo>
                      <a:pt x="2012" y="9538"/>
                    </a:lnTo>
                    <a:lnTo>
                      <a:pt x="1606" y="10571"/>
                    </a:lnTo>
                    <a:lnTo>
                      <a:pt x="1237" y="11604"/>
                    </a:lnTo>
                    <a:lnTo>
                      <a:pt x="886" y="12637"/>
                    </a:lnTo>
                    <a:lnTo>
                      <a:pt x="554" y="13688"/>
                    </a:lnTo>
                    <a:lnTo>
                      <a:pt x="259" y="14758"/>
                    </a:lnTo>
                    <a:lnTo>
                      <a:pt x="1" y="15810"/>
                    </a:lnTo>
                    <a:lnTo>
                      <a:pt x="3063" y="15810"/>
                    </a:lnTo>
                    <a:lnTo>
                      <a:pt x="3211" y="14795"/>
                    </a:lnTo>
                    <a:lnTo>
                      <a:pt x="3377" y="13781"/>
                    </a:lnTo>
                    <a:lnTo>
                      <a:pt x="3561" y="12766"/>
                    </a:lnTo>
                    <a:lnTo>
                      <a:pt x="3764" y="11770"/>
                    </a:lnTo>
                    <a:lnTo>
                      <a:pt x="3986" y="10755"/>
                    </a:lnTo>
                    <a:lnTo>
                      <a:pt x="4207" y="9759"/>
                    </a:lnTo>
                    <a:lnTo>
                      <a:pt x="4465" y="8763"/>
                    </a:lnTo>
                    <a:lnTo>
                      <a:pt x="4723" y="7767"/>
                    </a:lnTo>
                    <a:lnTo>
                      <a:pt x="5000" y="6771"/>
                    </a:lnTo>
                    <a:lnTo>
                      <a:pt x="5295" y="5793"/>
                    </a:lnTo>
                    <a:lnTo>
                      <a:pt x="5609" y="4815"/>
                    </a:lnTo>
                    <a:lnTo>
                      <a:pt x="5941" y="3837"/>
                    </a:lnTo>
                    <a:lnTo>
                      <a:pt x="6291" y="2878"/>
                    </a:lnTo>
                    <a:lnTo>
                      <a:pt x="6642" y="1900"/>
                    </a:lnTo>
                    <a:lnTo>
                      <a:pt x="7011" y="941"/>
                    </a:lnTo>
                    <a:lnTo>
                      <a:pt x="739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3"/>
              <p:cNvSpPr/>
              <p:nvPr/>
            </p:nvSpPr>
            <p:spPr>
              <a:xfrm>
                <a:off x="3676225" y="5004125"/>
                <a:ext cx="182650" cy="472750"/>
              </a:xfrm>
              <a:custGeom>
                <a:avLst/>
                <a:gdLst/>
                <a:ahLst/>
                <a:cxnLst/>
                <a:rect l="l" t="t" r="r" b="b"/>
                <a:pathLst>
                  <a:path w="7306" h="18910" extrusionOk="0">
                    <a:moveTo>
                      <a:pt x="1" y="1"/>
                    </a:moveTo>
                    <a:lnTo>
                      <a:pt x="296" y="481"/>
                    </a:lnTo>
                    <a:lnTo>
                      <a:pt x="573" y="979"/>
                    </a:lnTo>
                    <a:lnTo>
                      <a:pt x="849" y="1495"/>
                    </a:lnTo>
                    <a:lnTo>
                      <a:pt x="1108" y="2012"/>
                    </a:lnTo>
                    <a:lnTo>
                      <a:pt x="1624" y="3063"/>
                    </a:lnTo>
                    <a:lnTo>
                      <a:pt x="2104" y="4170"/>
                    </a:lnTo>
                    <a:lnTo>
                      <a:pt x="2565" y="5295"/>
                    </a:lnTo>
                    <a:lnTo>
                      <a:pt x="2989" y="6458"/>
                    </a:lnTo>
                    <a:lnTo>
                      <a:pt x="3395" y="7638"/>
                    </a:lnTo>
                    <a:lnTo>
                      <a:pt x="3764" y="8837"/>
                    </a:lnTo>
                    <a:lnTo>
                      <a:pt x="4096" y="10073"/>
                    </a:lnTo>
                    <a:lnTo>
                      <a:pt x="4410" y="11309"/>
                    </a:lnTo>
                    <a:lnTo>
                      <a:pt x="4686" y="12564"/>
                    </a:lnTo>
                    <a:lnTo>
                      <a:pt x="4945" y="13837"/>
                    </a:lnTo>
                    <a:lnTo>
                      <a:pt x="5166" y="15091"/>
                    </a:lnTo>
                    <a:lnTo>
                      <a:pt x="5351" y="16364"/>
                    </a:lnTo>
                    <a:lnTo>
                      <a:pt x="5517" y="17637"/>
                    </a:lnTo>
                    <a:lnTo>
                      <a:pt x="5646" y="18910"/>
                    </a:lnTo>
                    <a:lnTo>
                      <a:pt x="7306" y="18910"/>
                    </a:lnTo>
                    <a:lnTo>
                      <a:pt x="7066" y="17176"/>
                    </a:lnTo>
                    <a:lnTo>
                      <a:pt x="6937" y="16309"/>
                    </a:lnTo>
                    <a:lnTo>
                      <a:pt x="6789" y="15442"/>
                    </a:lnTo>
                    <a:lnTo>
                      <a:pt x="6623" y="14575"/>
                    </a:lnTo>
                    <a:lnTo>
                      <a:pt x="6439" y="13708"/>
                    </a:lnTo>
                    <a:lnTo>
                      <a:pt x="6254" y="12841"/>
                    </a:lnTo>
                    <a:lnTo>
                      <a:pt x="6052" y="11992"/>
                    </a:lnTo>
                    <a:lnTo>
                      <a:pt x="5830" y="11180"/>
                    </a:lnTo>
                    <a:lnTo>
                      <a:pt x="5590" y="10350"/>
                    </a:lnTo>
                    <a:lnTo>
                      <a:pt x="5332" y="9538"/>
                    </a:lnTo>
                    <a:lnTo>
                      <a:pt x="5055" y="8745"/>
                    </a:lnTo>
                    <a:lnTo>
                      <a:pt x="4760" y="7952"/>
                    </a:lnTo>
                    <a:lnTo>
                      <a:pt x="4447" y="7159"/>
                    </a:lnTo>
                    <a:lnTo>
                      <a:pt x="4096" y="6384"/>
                    </a:lnTo>
                    <a:lnTo>
                      <a:pt x="3746" y="5609"/>
                    </a:lnTo>
                    <a:lnTo>
                      <a:pt x="3358" y="4853"/>
                    </a:lnTo>
                    <a:lnTo>
                      <a:pt x="2952" y="4115"/>
                    </a:lnTo>
                    <a:lnTo>
                      <a:pt x="2528" y="3377"/>
                    </a:lnTo>
                    <a:lnTo>
                      <a:pt x="2067" y="2676"/>
                    </a:lnTo>
                    <a:lnTo>
                      <a:pt x="1587" y="1975"/>
                    </a:lnTo>
                    <a:lnTo>
                      <a:pt x="1089" y="1292"/>
                    </a:lnTo>
                    <a:lnTo>
                      <a:pt x="554" y="647"/>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3"/>
              <p:cNvSpPr/>
              <p:nvPr/>
            </p:nvSpPr>
            <p:spPr>
              <a:xfrm>
                <a:off x="2913400" y="4695600"/>
                <a:ext cx="286425" cy="781275"/>
              </a:xfrm>
              <a:custGeom>
                <a:avLst/>
                <a:gdLst/>
                <a:ahLst/>
                <a:cxnLst/>
                <a:rect l="l" t="t" r="r" b="b"/>
                <a:pathLst>
                  <a:path w="11457" h="31251" extrusionOk="0">
                    <a:moveTo>
                      <a:pt x="8487" y="0"/>
                    </a:moveTo>
                    <a:lnTo>
                      <a:pt x="7860" y="1716"/>
                    </a:lnTo>
                    <a:lnTo>
                      <a:pt x="7269" y="3450"/>
                    </a:lnTo>
                    <a:lnTo>
                      <a:pt x="6716" y="5203"/>
                    </a:lnTo>
                    <a:lnTo>
                      <a:pt x="6199" y="6955"/>
                    </a:lnTo>
                    <a:lnTo>
                      <a:pt x="5738" y="8726"/>
                    </a:lnTo>
                    <a:lnTo>
                      <a:pt x="5314" y="10497"/>
                    </a:lnTo>
                    <a:lnTo>
                      <a:pt x="4926" y="12287"/>
                    </a:lnTo>
                    <a:lnTo>
                      <a:pt x="4576" y="14094"/>
                    </a:lnTo>
                    <a:lnTo>
                      <a:pt x="4262" y="15902"/>
                    </a:lnTo>
                    <a:lnTo>
                      <a:pt x="4004" y="17710"/>
                    </a:lnTo>
                    <a:lnTo>
                      <a:pt x="3783" y="19518"/>
                    </a:lnTo>
                    <a:lnTo>
                      <a:pt x="3598" y="21344"/>
                    </a:lnTo>
                    <a:lnTo>
                      <a:pt x="3451" y="23171"/>
                    </a:lnTo>
                    <a:lnTo>
                      <a:pt x="3358" y="24997"/>
                    </a:lnTo>
                    <a:lnTo>
                      <a:pt x="3285" y="26824"/>
                    </a:lnTo>
                    <a:lnTo>
                      <a:pt x="3266" y="28668"/>
                    </a:lnTo>
                    <a:lnTo>
                      <a:pt x="1" y="23466"/>
                    </a:lnTo>
                    <a:lnTo>
                      <a:pt x="1" y="23466"/>
                    </a:lnTo>
                    <a:lnTo>
                      <a:pt x="204" y="23872"/>
                    </a:lnTo>
                    <a:lnTo>
                      <a:pt x="388" y="24278"/>
                    </a:lnTo>
                    <a:lnTo>
                      <a:pt x="776" y="25145"/>
                    </a:lnTo>
                    <a:lnTo>
                      <a:pt x="1126" y="26086"/>
                    </a:lnTo>
                    <a:lnTo>
                      <a:pt x="1477" y="27045"/>
                    </a:lnTo>
                    <a:lnTo>
                      <a:pt x="1790" y="28060"/>
                    </a:lnTo>
                    <a:lnTo>
                      <a:pt x="2104" y="29111"/>
                    </a:lnTo>
                    <a:lnTo>
                      <a:pt x="2381" y="30181"/>
                    </a:lnTo>
                    <a:lnTo>
                      <a:pt x="2639" y="31251"/>
                    </a:lnTo>
                    <a:lnTo>
                      <a:pt x="8524" y="31251"/>
                    </a:lnTo>
                    <a:lnTo>
                      <a:pt x="8561" y="30144"/>
                    </a:lnTo>
                    <a:lnTo>
                      <a:pt x="8598" y="29037"/>
                    </a:lnTo>
                    <a:lnTo>
                      <a:pt x="8671" y="27912"/>
                    </a:lnTo>
                    <a:lnTo>
                      <a:pt x="8764" y="26805"/>
                    </a:lnTo>
                    <a:lnTo>
                      <a:pt x="8874" y="25698"/>
                    </a:lnTo>
                    <a:lnTo>
                      <a:pt x="9003" y="24591"/>
                    </a:lnTo>
                    <a:lnTo>
                      <a:pt x="9169" y="23503"/>
                    </a:lnTo>
                    <a:lnTo>
                      <a:pt x="9335" y="22396"/>
                    </a:lnTo>
                    <a:lnTo>
                      <a:pt x="9520" y="21308"/>
                    </a:lnTo>
                    <a:lnTo>
                      <a:pt x="9741" y="20201"/>
                    </a:lnTo>
                    <a:lnTo>
                      <a:pt x="9981" y="19131"/>
                    </a:lnTo>
                    <a:lnTo>
                      <a:pt x="10239" y="18042"/>
                    </a:lnTo>
                    <a:lnTo>
                      <a:pt x="10516" y="16954"/>
                    </a:lnTo>
                    <a:lnTo>
                      <a:pt x="10811" y="15884"/>
                    </a:lnTo>
                    <a:lnTo>
                      <a:pt x="11125" y="14814"/>
                    </a:lnTo>
                    <a:lnTo>
                      <a:pt x="11457" y="13762"/>
                    </a:lnTo>
                    <a:lnTo>
                      <a:pt x="11070" y="14519"/>
                    </a:lnTo>
                    <a:lnTo>
                      <a:pt x="10701" y="15275"/>
                    </a:lnTo>
                    <a:lnTo>
                      <a:pt x="10350" y="16031"/>
                    </a:lnTo>
                    <a:lnTo>
                      <a:pt x="10000" y="16806"/>
                    </a:lnTo>
                    <a:lnTo>
                      <a:pt x="9649" y="17581"/>
                    </a:lnTo>
                    <a:lnTo>
                      <a:pt x="9317" y="18356"/>
                    </a:lnTo>
                    <a:lnTo>
                      <a:pt x="9003" y="19149"/>
                    </a:lnTo>
                    <a:lnTo>
                      <a:pt x="8690" y="19924"/>
                    </a:lnTo>
                    <a:lnTo>
                      <a:pt x="8395" y="20717"/>
                    </a:lnTo>
                    <a:lnTo>
                      <a:pt x="8099" y="21511"/>
                    </a:lnTo>
                    <a:lnTo>
                      <a:pt x="7823" y="22304"/>
                    </a:lnTo>
                    <a:lnTo>
                      <a:pt x="7564" y="23115"/>
                    </a:lnTo>
                    <a:lnTo>
                      <a:pt x="7306" y="23927"/>
                    </a:lnTo>
                    <a:lnTo>
                      <a:pt x="7066" y="24739"/>
                    </a:lnTo>
                    <a:lnTo>
                      <a:pt x="6845" y="25551"/>
                    </a:lnTo>
                    <a:lnTo>
                      <a:pt x="6624" y="26362"/>
                    </a:lnTo>
                    <a:lnTo>
                      <a:pt x="6550" y="24702"/>
                    </a:lnTo>
                    <a:lnTo>
                      <a:pt x="6513" y="23060"/>
                    </a:lnTo>
                    <a:lnTo>
                      <a:pt x="6476" y="21400"/>
                    </a:lnTo>
                    <a:lnTo>
                      <a:pt x="6495" y="19740"/>
                    </a:lnTo>
                    <a:lnTo>
                      <a:pt x="6513" y="18079"/>
                    </a:lnTo>
                    <a:lnTo>
                      <a:pt x="6568" y="16419"/>
                    </a:lnTo>
                    <a:lnTo>
                      <a:pt x="6661" y="14777"/>
                    </a:lnTo>
                    <a:lnTo>
                      <a:pt x="6753" y="13117"/>
                    </a:lnTo>
                    <a:lnTo>
                      <a:pt x="6882" y="11475"/>
                    </a:lnTo>
                    <a:lnTo>
                      <a:pt x="7048" y="9815"/>
                    </a:lnTo>
                    <a:lnTo>
                      <a:pt x="7214" y="8173"/>
                    </a:lnTo>
                    <a:lnTo>
                      <a:pt x="7417" y="6531"/>
                    </a:lnTo>
                    <a:lnTo>
                      <a:pt x="7657" y="4889"/>
                    </a:lnTo>
                    <a:lnTo>
                      <a:pt x="7897" y="3247"/>
                    </a:lnTo>
                    <a:lnTo>
                      <a:pt x="8173" y="1624"/>
                    </a:lnTo>
                    <a:lnTo>
                      <a:pt x="848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3"/>
              <p:cNvSpPr/>
              <p:nvPr/>
            </p:nvSpPr>
            <p:spPr>
              <a:xfrm>
                <a:off x="3135250" y="5282225"/>
                <a:ext cx="44300" cy="194650"/>
              </a:xfrm>
              <a:custGeom>
                <a:avLst/>
                <a:gdLst/>
                <a:ahLst/>
                <a:cxnLst/>
                <a:rect l="l" t="t" r="r" b="b"/>
                <a:pathLst>
                  <a:path w="1772" h="7786" extrusionOk="0">
                    <a:moveTo>
                      <a:pt x="1771" y="1"/>
                    </a:moveTo>
                    <a:lnTo>
                      <a:pt x="0" y="7786"/>
                    </a:lnTo>
                    <a:lnTo>
                      <a:pt x="960" y="7786"/>
                    </a:lnTo>
                    <a:lnTo>
                      <a:pt x="1126" y="5720"/>
                    </a:lnTo>
                    <a:lnTo>
                      <a:pt x="1329" y="3709"/>
                    </a:lnTo>
                    <a:lnTo>
                      <a:pt x="1531" y="1790"/>
                    </a:lnTo>
                    <a:lnTo>
                      <a:pt x="177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3"/>
              <p:cNvSpPr/>
              <p:nvPr/>
            </p:nvSpPr>
            <p:spPr>
              <a:xfrm>
                <a:off x="3881450" y="4722800"/>
                <a:ext cx="1014675" cy="754075"/>
              </a:xfrm>
              <a:custGeom>
                <a:avLst/>
                <a:gdLst/>
                <a:ahLst/>
                <a:cxnLst/>
                <a:rect l="l" t="t" r="r" b="b"/>
                <a:pathLst>
                  <a:path w="40587" h="30163" extrusionOk="0">
                    <a:moveTo>
                      <a:pt x="7841" y="10682"/>
                    </a:moveTo>
                    <a:lnTo>
                      <a:pt x="8247" y="11586"/>
                    </a:lnTo>
                    <a:lnTo>
                      <a:pt x="8616" y="12508"/>
                    </a:lnTo>
                    <a:lnTo>
                      <a:pt x="8967" y="13431"/>
                    </a:lnTo>
                    <a:lnTo>
                      <a:pt x="9299" y="14353"/>
                    </a:lnTo>
                    <a:lnTo>
                      <a:pt x="9594" y="15294"/>
                    </a:lnTo>
                    <a:lnTo>
                      <a:pt x="9871" y="16253"/>
                    </a:lnTo>
                    <a:lnTo>
                      <a:pt x="10110" y="17213"/>
                    </a:lnTo>
                    <a:lnTo>
                      <a:pt x="10332" y="18172"/>
                    </a:lnTo>
                    <a:lnTo>
                      <a:pt x="10516" y="19131"/>
                    </a:lnTo>
                    <a:lnTo>
                      <a:pt x="10682" y="20109"/>
                    </a:lnTo>
                    <a:lnTo>
                      <a:pt x="10811" y="21087"/>
                    </a:lnTo>
                    <a:lnTo>
                      <a:pt x="10922" y="22083"/>
                    </a:lnTo>
                    <a:lnTo>
                      <a:pt x="11014" y="23061"/>
                    </a:lnTo>
                    <a:lnTo>
                      <a:pt x="11070" y="24038"/>
                    </a:lnTo>
                    <a:lnTo>
                      <a:pt x="11088" y="25034"/>
                    </a:lnTo>
                    <a:lnTo>
                      <a:pt x="11088" y="26031"/>
                    </a:lnTo>
                    <a:lnTo>
                      <a:pt x="10904" y="25440"/>
                    </a:lnTo>
                    <a:lnTo>
                      <a:pt x="10701" y="24868"/>
                    </a:lnTo>
                    <a:lnTo>
                      <a:pt x="10479" y="24297"/>
                    </a:lnTo>
                    <a:lnTo>
                      <a:pt x="10239" y="23743"/>
                    </a:lnTo>
                    <a:lnTo>
                      <a:pt x="9981" y="23190"/>
                    </a:lnTo>
                    <a:lnTo>
                      <a:pt x="9704" y="22655"/>
                    </a:lnTo>
                    <a:lnTo>
                      <a:pt x="9409" y="22120"/>
                    </a:lnTo>
                    <a:lnTo>
                      <a:pt x="9096" y="21585"/>
                    </a:lnTo>
                    <a:lnTo>
                      <a:pt x="8764" y="21068"/>
                    </a:lnTo>
                    <a:lnTo>
                      <a:pt x="8432" y="20570"/>
                    </a:lnTo>
                    <a:lnTo>
                      <a:pt x="8081" y="20072"/>
                    </a:lnTo>
                    <a:lnTo>
                      <a:pt x="7712" y="19592"/>
                    </a:lnTo>
                    <a:lnTo>
                      <a:pt x="7325" y="19113"/>
                    </a:lnTo>
                    <a:lnTo>
                      <a:pt x="6919" y="18652"/>
                    </a:lnTo>
                    <a:lnTo>
                      <a:pt x="6495" y="18209"/>
                    </a:lnTo>
                    <a:lnTo>
                      <a:pt x="6070" y="17784"/>
                    </a:lnTo>
                    <a:lnTo>
                      <a:pt x="6255" y="16862"/>
                    </a:lnTo>
                    <a:lnTo>
                      <a:pt x="6439" y="15958"/>
                    </a:lnTo>
                    <a:lnTo>
                      <a:pt x="6642" y="15054"/>
                    </a:lnTo>
                    <a:lnTo>
                      <a:pt x="6864" y="14169"/>
                    </a:lnTo>
                    <a:lnTo>
                      <a:pt x="7085" y="13283"/>
                    </a:lnTo>
                    <a:lnTo>
                      <a:pt x="7325" y="12398"/>
                    </a:lnTo>
                    <a:lnTo>
                      <a:pt x="7583" y="11531"/>
                    </a:lnTo>
                    <a:lnTo>
                      <a:pt x="7841" y="10682"/>
                    </a:lnTo>
                    <a:close/>
                    <a:moveTo>
                      <a:pt x="17250" y="1"/>
                    </a:moveTo>
                    <a:lnTo>
                      <a:pt x="17822" y="978"/>
                    </a:lnTo>
                    <a:lnTo>
                      <a:pt x="18393" y="1956"/>
                    </a:lnTo>
                    <a:lnTo>
                      <a:pt x="18947" y="2952"/>
                    </a:lnTo>
                    <a:lnTo>
                      <a:pt x="19482" y="3949"/>
                    </a:lnTo>
                    <a:lnTo>
                      <a:pt x="19998" y="4945"/>
                    </a:lnTo>
                    <a:lnTo>
                      <a:pt x="20515" y="5959"/>
                    </a:lnTo>
                    <a:lnTo>
                      <a:pt x="21013" y="6974"/>
                    </a:lnTo>
                    <a:lnTo>
                      <a:pt x="21511" y="7989"/>
                    </a:lnTo>
                    <a:lnTo>
                      <a:pt x="21972" y="9003"/>
                    </a:lnTo>
                    <a:lnTo>
                      <a:pt x="22452" y="10036"/>
                    </a:lnTo>
                    <a:lnTo>
                      <a:pt x="22895" y="11069"/>
                    </a:lnTo>
                    <a:lnTo>
                      <a:pt x="23337" y="12121"/>
                    </a:lnTo>
                    <a:lnTo>
                      <a:pt x="23762" y="13154"/>
                    </a:lnTo>
                    <a:lnTo>
                      <a:pt x="24186" y="14206"/>
                    </a:lnTo>
                    <a:lnTo>
                      <a:pt x="24592" y="15276"/>
                    </a:lnTo>
                    <a:lnTo>
                      <a:pt x="24979" y="16327"/>
                    </a:lnTo>
                    <a:lnTo>
                      <a:pt x="24721" y="17268"/>
                    </a:lnTo>
                    <a:lnTo>
                      <a:pt x="24463" y="18227"/>
                    </a:lnTo>
                    <a:lnTo>
                      <a:pt x="24002" y="20146"/>
                    </a:lnTo>
                    <a:lnTo>
                      <a:pt x="23559" y="22064"/>
                    </a:lnTo>
                    <a:lnTo>
                      <a:pt x="23153" y="24001"/>
                    </a:lnTo>
                    <a:lnTo>
                      <a:pt x="22563" y="23393"/>
                    </a:lnTo>
                    <a:lnTo>
                      <a:pt x="22766" y="22747"/>
                    </a:lnTo>
                    <a:lnTo>
                      <a:pt x="22987" y="22101"/>
                    </a:lnTo>
                    <a:lnTo>
                      <a:pt x="23208" y="21456"/>
                    </a:lnTo>
                    <a:lnTo>
                      <a:pt x="23448" y="20810"/>
                    </a:lnTo>
                    <a:lnTo>
                      <a:pt x="23098" y="21345"/>
                    </a:lnTo>
                    <a:lnTo>
                      <a:pt x="22766" y="21880"/>
                    </a:lnTo>
                    <a:lnTo>
                      <a:pt x="22434" y="22415"/>
                    </a:lnTo>
                    <a:lnTo>
                      <a:pt x="22120" y="22968"/>
                    </a:lnTo>
                    <a:lnTo>
                      <a:pt x="21677" y="22544"/>
                    </a:lnTo>
                    <a:lnTo>
                      <a:pt x="21216" y="22120"/>
                    </a:lnTo>
                    <a:lnTo>
                      <a:pt x="20755" y="21732"/>
                    </a:lnTo>
                    <a:lnTo>
                      <a:pt x="20275" y="21326"/>
                    </a:lnTo>
                    <a:lnTo>
                      <a:pt x="19795" y="20939"/>
                    </a:lnTo>
                    <a:lnTo>
                      <a:pt x="19297" y="20570"/>
                    </a:lnTo>
                    <a:lnTo>
                      <a:pt x="18799" y="20201"/>
                    </a:lnTo>
                    <a:lnTo>
                      <a:pt x="18301" y="19832"/>
                    </a:lnTo>
                    <a:lnTo>
                      <a:pt x="18449" y="18412"/>
                    </a:lnTo>
                    <a:lnTo>
                      <a:pt x="18633" y="16973"/>
                    </a:lnTo>
                    <a:lnTo>
                      <a:pt x="18172" y="18209"/>
                    </a:lnTo>
                    <a:lnTo>
                      <a:pt x="17729" y="19445"/>
                    </a:lnTo>
                    <a:lnTo>
                      <a:pt x="16825" y="18854"/>
                    </a:lnTo>
                    <a:lnTo>
                      <a:pt x="15866" y="18301"/>
                    </a:lnTo>
                    <a:lnTo>
                      <a:pt x="14907" y="17766"/>
                    </a:lnTo>
                    <a:lnTo>
                      <a:pt x="13929" y="17268"/>
                    </a:lnTo>
                    <a:lnTo>
                      <a:pt x="14815" y="18061"/>
                    </a:lnTo>
                    <a:lnTo>
                      <a:pt x="15700" y="18891"/>
                    </a:lnTo>
                    <a:lnTo>
                      <a:pt x="16549" y="19721"/>
                    </a:lnTo>
                    <a:lnTo>
                      <a:pt x="17360" y="20589"/>
                    </a:lnTo>
                    <a:lnTo>
                      <a:pt x="17010" y="21751"/>
                    </a:lnTo>
                    <a:lnTo>
                      <a:pt x="16678" y="22913"/>
                    </a:lnTo>
                    <a:lnTo>
                      <a:pt x="16364" y="24075"/>
                    </a:lnTo>
                    <a:lnTo>
                      <a:pt x="16069" y="25237"/>
                    </a:lnTo>
                    <a:lnTo>
                      <a:pt x="15792" y="26418"/>
                    </a:lnTo>
                    <a:lnTo>
                      <a:pt x="15552" y="27599"/>
                    </a:lnTo>
                    <a:lnTo>
                      <a:pt x="15331" y="28798"/>
                    </a:lnTo>
                    <a:lnTo>
                      <a:pt x="15110" y="29979"/>
                    </a:lnTo>
                    <a:lnTo>
                      <a:pt x="15202" y="29314"/>
                    </a:lnTo>
                    <a:lnTo>
                      <a:pt x="15276" y="28632"/>
                    </a:lnTo>
                    <a:lnTo>
                      <a:pt x="15313" y="27949"/>
                    </a:lnTo>
                    <a:lnTo>
                      <a:pt x="15331" y="27267"/>
                    </a:lnTo>
                    <a:lnTo>
                      <a:pt x="15331" y="26584"/>
                    </a:lnTo>
                    <a:lnTo>
                      <a:pt x="15294" y="25920"/>
                    </a:lnTo>
                    <a:lnTo>
                      <a:pt x="15257" y="25237"/>
                    </a:lnTo>
                    <a:lnTo>
                      <a:pt x="15184" y="24555"/>
                    </a:lnTo>
                    <a:lnTo>
                      <a:pt x="15110" y="23891"/>
                    </a:lnTo>
                    <a:lnTo>
                      <a:pt x="14999" y="23208"/>
                    </a:lnTo>
                    <a:lnTo>
                      <a:pt x="14870" y="22544"/>
                    </a:lnTo>
                    <a:lnTo>
                      <a:pt x="14722" y="21880"/>
                    </a:lnTo>
                    <a:lnTo>
                      <a:pt x="14556" y="21216"/>
                    </a:lnTo>
                    <a:lnTo>
                      <a:pt x="14372" y="20570"/>
                    </a:lnTo>
                    <a:lnTo>
                      <a:pt x="14169" y="19906"/>
                    </a:lnTo>
                    <a:lnTo>
                      <a:pt x="13948" y="19279"/>
                    </a:lnTo>
                    <a:lnTo>
                      <a:pt x="13708" y="18633"/>
                    </a:lnTo>
                    <a:lnTo>
                      <a:pt x="13449" y="18006"/>
                    </a:lnTo>
                    <a:lnTo>
                      <a:pt x="13173" y="17379"/>
                    </a:lnTo>
                    <a:lnTo>
                      <a:pt x="12878" y="16770"/>
                    </a:lnTo>
                    <a:lnTo>
                      <a:pt x="12545" y="16161"/>
                    </a:lnTo>
                    <a:lnTo>
                      <a:pt x="12213" y="15571"/>
                    </a:lnTo>
                    <a:lnTo>
                      <a:pt x="11863" y="14999"/>
                    </a:lnTo>
                    <a:lnTo>
                      <a:pt x="11494" y="14427"/>
                    </a:lnTo>
                    <a:lnTo>
                      <a:pt x="11125" y="13855"/>
                    </a:lnTo>
                    <a:lnTo>
                      <a:pt x="10719" y="13302"/>
                    </a:lnTo>
                    <a:lnTo>
                      <a:pt x="10295" y="12767"/>
                    </a:lnTo>
                    <a:lnTo>
                      <a:pt x="9871" y="12250"/>
                    </a:lnTo>
                    <a:lnTo>
                      <a:pt x="9409" y="11734"/>
                    </a:lnTo>
                    <a:lnTo>
                      <a:pt x="8948" y="11254"/>
                    </a:lnTo>
                    <a:lnTo>
                      <a:pt x="8468" y="10774"/>
                    </a:lnTo>
                    <a:lnTo>
                      <a:pt x="7970" y="10295"/>
                    </a:lnTo>
                    <a:lnTo>
                      <a:pt x="8395" y="9040"/>
                    </a:lnTo>
                    <a:lnTo>
                      <a:pt x="8837" y="7804"/>
                    </a:lnTo>
                    <a:lnTo>
                      <a:pt x="9317" y="6605"/>
                    </a:lnTo>
                    <a:lnTo>
                      <a:pt x="9834" y="5443"/>
                    </a:lnTo>
                    <a:lnTo>
                      <a:pt x="9372" y="5978"/>
                    </a:lnTo>
                    <a:lnTo>
                      <a:pt x="8930" y="6513"/>
                    </a:lnTo>
                    <a:lnTo>
                      <a:pt x="8487" y="7048"/>
                    </a:lnTo>
                    <a:lnTo>
                      <a:pt x="8063" y="7601"/>
                    </a:lnTo>
                    <a:lnTo>
                      <a:pt x="7657" y="8173"/>
                    </a:lnTo>
                    <a:lnTo>
                      <a:pt x="7251" y="8745"/>
                    </a:lnTo>
                    <a:lnTo>
                      <a:pt x="6864" y="9335"/>
                    </a:lnTo>
                    <a:lnTo>
                      <a:pt x="6476" y="9926"/>
                    </a:lnTo>
                    <a:lnTo>
                      <a:pt x="6126" y="10516"/>
                    </a:lnTo>
                    <a:lnTo>
                      <a:pt x="5775" y="11125"/>
                    </a:lnTo>
                    <a:lnTo>
                      <a:pt x="5425" y="11734"/>
                    </a:lnTo>
                    <a:lnTo>
                      <a:pt x="5111" y="12361"/>
                    </a:lnTo>
                    <a:lnTo>
                      <a:pt x="4797" y="12988"/>
                    </a:lnTo>
                    <a:lnTo>
                      <a:pt x="4502" y="13615"/>
                    </a:lnTo>
                    <a:lnTo>
                      <a:pt x="4207" y="14261"/>
                    </a:lnTo>
                    <a:lnTo>
                      <a:pt x="3949" y="14907"/>
                    </a:lnTo>
                    <a:lnTo>
                      <a:pt x="4023" y="14113"/>
                    </a:lnTo>
                    <a:lnTo>
                      <a:pt x="4078" y="13338"/>
                    </a:lnTo>
                    <a:lnTo>
                      <a:pt x="4115" y="12564"/>
                    </a:lnTo>
                    <a:lnTo>
                      <a:pt x="4152" y="11770"/>
                    </a:lnTo>
                    <a:lnTo>
                      <a:pt x="4170" y="10996"/>
                    </a:lnTo>
                    <a:lnTo>
                      <a:pt x="4170" y="10202"/>
                    </a:lnTo>
                    <a:lnTo>
                      <a:pt x="4152" y="9428"/>
                    </a:lnTo>
                    <a:lnTo>
                      <a:pt x="4133" y="8653"/>
                    </a:lnTo>
                    <a:lnTo>
                      <a:pt x="4078" y="7859"/>
                    </a:lnTo>
                    <a:lnTo>
                      <a:pt x="4041" y="7085"/>
                    </a:lnTo>
                    <a:lnTo>
                      <a:pt x="3967" y="6310"/>
                    </a:lnTo>
                    <a:lnTo>
                      <a:pt x="3875" y="5535"/>
                    </a:lnTo>
                    <a:lnTo>
                      <a:pt x="3783" y="4760"/>
                    </a:lnTo>
                    <a:lnTo>
                      <a:pt x="3672" y="3985"/>
                    </a:lnTo>
                    <a:lnTo>
                      <a:pt x="3561" y="3211"/>
                    </a:lnTo>
                    <a:lnTo>
                      <a:pt x="3432" y="2436"/>
                    </a:lnTo>
                    <a:lnTo>
                      <a:pt x="3395" y="3727"/>
                    </a:lnTo>
                    <a:lnTo>
                      <a:pt x="3358" y="5000"/>
                    </a:lnTo>
                    <a:lnTo>
                      <a:pt x="3303" y="6291"/>
                    </a:lnTo>
                    <a:lnTo>
                      <a:pt x="3248" y="7583"/>
                    </a:lnTo>
                    <a:lnTo>
                      <a:pt x="3156" y="8856"/>
                    </a:lnTo>
                    <a:lnTo>
                      <a:pt x="3063" y="10147"/>
                    </a:lnTo>
                    <a:lnTo>
                      <a:pt x="2971" y="11420"/>
                    </a:lnTo>
                    <a:lnTo>
                      <a:pt x="2842" y="12711"/>
                    </a:lnTo>
                    <a:lnTo>
                      <a:pt x="2713" y="13984"/>
                    </a:lnTo>
                    <a:lnTo>
                      <a:pt x="2584" y="15257"/>
                    </a:lnTo>
                    <a:lnTo>
                      <a:pt x="2418" y="16530"/>
                    </a:lnTo>
                    <a:lnTo>
                      <a:pt x="2252" y="17821"/>
                    </a:lnTo>
                    <a:lnTo>
                      <a:pt x="2067" y="19094"/>
                    </a:lnTo>
                    <a:lnTo>
                      <a:pt x="1883" y="20349"/>
                    </a:lnTo>
                    <a:lnTo>
                      <a:pt x="1680" y="21622"/>
                    </a:lnTo>
                    <a:lnTo>
                      <a:pt x="1458" y="22895"/>
                    </a:lnTo>
                    <a:lnTo>
                      <a:pt x="1" y="13006"/>
                    </a:lnTo>
                    <a:lnTo>
                      <a:pt x="149" y="15146"/>
                    </a:lnTo>
                    <a:lnTo>
                      <a:pt x="241" y="17286"/>
                    </a:lnTo>
                    <a:lnTo>
                      <a:pt x="315" y="19426"/>
                    </a:lnTo>
                    <a:lnTo>
                      <a:pt x="351" y="21585"/>
                    </a:lnTo>
                    <a:lnTo>
                      <a:pt x="370" y="23725"/>
                    </a:lnTo>
                    <a:lnTo>
                      <a:pt x="351" y="25883"/>
                    </a:lnTo>
                    <a:lnTo>
                      <a:pt x="296" y="28023"/>
                    </a:lnTo>
                    <a:lnTo>
                      <a:pt x="204" y="30163"/>
                    </a:lnTo>
                    <a:lnTo>
                      <a:pt x="4779" y="30163"/>
                    </a:lnTo>
                    <a:lnTo>
                      <a:pt x="4816" y="28687"/>
                    </a:lnTo>
                    <a:lnTo>
                      <a:pt x="4908" y="27211"/>
                    </a:lnTo>
                    <a:lnTo>
                      <a:pt x="5019" y="25717"/>
                    </a:lnTo>
                    <a:lnTo>
                      <a:pt x="5148" y="24223"/>
                    </a:lnTo>
                    <a:lnTo>
                      <a:pt x="5314" y="22710"/>
                    </a:lnTo>
                    <a:lnTo>
                      <a:pt x="5517" y="21216"/>
                    </a:lnTo>
                    <a:lnTo>
                      <a:pt x="5738" y="19740"/>
                    </a:lnTo>
                    <a:lnTo>
                      <a:pt x="5978" y="18264"/>
                    </a:lnTo>
                    <a:lnTo>
                      <a:pt x="6292" y="18910"/>
                    </a:lnTo>
                    <a:lnTo>
                      <a:pt x="6605" y="19574"/>
                    </a:lnTo>
                    <a:lnTo>
                      <a:pt x="6882" y="20275"/>
                    </a:lnTo>
                    <a:lnTo>
                      <a:pt x="7159" y="20976"/>
                    </a:lnTo>
                    <a:lnTo>
                      <a:pt x="7435" y="21677"/>
                    </a:lnTo>
                    <a:lnTo>
                      <a:pt x="7675" y="22415"/>
                    </a:lnTo>
                    <a:lnTo>
                      <a:pt x="7915" y="23153"/>
                    </a:lnTo>
                    <a:lnTo>
                      <a:pt x="8155" y="23909"/>
                    </a:lnTo>
                    <a:lnTo>
                      <a:pt x="8358" y="24666"/>
                    </a:lnTo>
                    <a:lnTo>
                      <a:pt x="8561" y="25440"/>
                    </a:lnTo>
                    <a:lnTo>
                      <a:pt x="8764" y="26215"/>
                    </a:lnTo>
                    <a:lnTo>
                      <a:pt x="8930" y="27008"/>
                    </a:lnTo>
                    <a:lnTo>
                      <a:pt x="9096" y="27783"/>
                    </a:lnTo>
                    <a:lnTo>
                      <a:pt x="9243" y="28576"/>
                    </a:lnTo>
                    <a:lnTo>
                      <a:pt x="9372" y="29370"/>
                    </a:lnTo>
                    <a:lnTo>
                      <a:pt x="9502" y="30163"/>
                    </a:lnTo>
                    <a:lnTo>
                      <a:pt x="17803" y="30163"/>
                    </a:lnTo>
                    <a:lnTo>
                      <a:pt x="17803" y="29075"/>
                    </a:lnTo>
                    <a:lnTo>
                      <a:pt x="17822" y="27986"/>
                    </a:lnTo>
                    <a:lnTo>
                      <a:pt x="17840" y="26898"/>
                    </a:lnTo>
                    <a:lnTo>
                      <a:pt x="17877" y="25809"/>
                    </a:lnTo>
                    <a:lnTo>
                      <a:pt x="17932" y="24721"/>
                    </a:lnTo>
                    <a:lnTo>
                      <a:pt x="17988" y="23632"/>
                    </a:lnTo>
                    <a:lnTo>
                      <a:pt x="18061" y="22544"/>
                    </a:lnTo>
                    <a:lnTo>
                      <a:pt x="18154" y="21456"/>
                    </a:lnTo>
                    <a:lnTo>
                      <a:pt x="18910" y="22323"/>
                    </a:lnTo>
                    <a:lnTo>
                      <a:pt x="19648" y="23208"/>
                    </a:lnTo>
                    <a:lnTo>
                      <a:pt x="20367" y="24112"/>
                    </a:lnTo>
                    <a:lnTo>
                      <a:pt x="21050" y="25034"/>
                    </a:lnTo>
                    <a:lnTo>
                      <a:pt x="20773" y="25662"/>
                    </a:lnTo>
                    <a:lnTo>
                      <a:pt x="20496" y="26289"/>
                    </a:lnTo>
                    <a:lnTo>
                      <a:pt x="20238" y="26916"/>
                    </a:lnTo>
                    <a:lnTo>
                      <a:pt x="19998" y="27562"/>
                    </a:lnTo>
                    <a:lnTo>
                      <a:pt x="19759" y="28208"/>
                    </a:lnTo>
                    <a:lnTo>
                      <a:pt x="19556" y="28853"/>
                    </a:lnTo>
                    <a:lnTo>
                      <a:pt x="19353" y="29517"/>
                    </a:lnTo>
                    <a:lnTo>
                      <a:pt x="19150" y="30163"/>
                    </a:lnTo>
                    <a:lnTo>
                      <a:pt x="21179" y="30163"/>
                    </a:lnTo>
                    <a:lnTo>
                      <a:pt x="21308" y="29167"/>
                    </a:lnTo>
                    <a:lnTo>
                      <a:pt x="21456" y="28152"/>
                    </a:lnTo>
                    <a:lnTo>
                      <a:pt x="21640" y="27156"/>
                    </a:lnTo>
                    <a:lnTo>
                      <a:pt x="21843" y="26160"/>
                    </a:lnTo>
                    <a:lnTo>
                      <a:pt x="22194" y="26676"/>
                    </a:lnTo>
                    <a:lnTo>
                      <a:pt x="22544" y="27211"/>
                    </a:lnTo>
                    <a:lnTo>
                      <a:pt x="22286" y="28687"/>
                    </a:lnTo>
                    <a:lnTo>
                      <a:pt x="22028" y="30163"/>
                    </a:lnTo>
                    <a:lnTo>
                      <a:pt x="27802" y="30163"/>
                    </a:lnTo>
                    <a:lnTo>
                      <a:pt x="27304" y="29370"/>
                    </a:lnTo>
                    <a:lnTo>
                      <a:pt x="26806" y="28576"/>
                    </a:lnTo>
                    <a:lnTo>
                      <a:pt x="26271" y="27783"/>
                    </a:lnTo>
                    <a:lnTo>
                      <a:pt x="25717" y="27027"/>
                    </a:lnTo>
                    <a:lnTo>
                      <a:pt x="25846" y="25348"/>
                    </a:lnTo>
                    <a:lnTo>
                      <a:pt x="25976" y="23669"/>
                    </a:lnTo>
                    <a:lnTo>
                      <a:pt x="26142" y="21991"/>
                    </a:lnTo>
                    <a:lnTo>
                      <a:pt x="26326" y="20312"/>
                    </a:lnTo>
                    <a:lnTo>
                      <a:pt x="26695" y="21529"/>
                    </a:lnTo>
                    <a:lnTo>
                      <a:pt x="27064" y="22747"/>
                    </a:lnTo>
                    <a:lnTo>
                      <a:pt x="27396" y="23965"/>
                    </a:lnTo>
                    <a:lnTo>
                      <a:pt x="27728" y="25201"/>
                    </a:lnTo>
                    <a:lnTo>
                      <a:pt x="28042" y="26437"/>
                    </a:lnTo>
                    <a:lnTo>
                      <a:pt x="28337" y="27673"/>
                    </a:lnTo>
                    <a:lnTo>
                      <a:pt x="28614" y="28927"/>
                    </a:lnTo>
                    <a:lnTo>
                      <a:pt x="28872" y="30163"/>
                    </a:lnTo>
                    <a:lnTo>
                      <a:pt x="33650" y="30163"/>
                    </a:lnTo>
                    <a:lnTo>
                      <a:pt x="32893" y="28318"/>
                    </a:lnTo>
                    <a:lnTo>
                      <a:pt x="32119" y="26492"/>
                    </a:lnTo>
                    <a:lnTo>
                      <a:pt x="31307" y="24666"/>
                    </a:lnTo>
                    <a:lnTo>
                      <a:pt x="30477" y="22839"/>
                    </a:lnTo>
                    <a:lnTo>
                      <a:pt x="29628" y="21050"/>
                    </a:lnTo>
                    <a:lnTo>
                      <a:pt x="28743" y="19242"/>
                    </a:lnTo>
                    <a:lnTo>
                      <a:pt x="27857" y="17471"/>
                    </a:lnTo>
                    <a:lnTo>
                      <a:pt x="26916" y="15700"/>
                    </a:lnTo>
                    <a:lnTo>
                      <a:pt x="27248" y="13541"/>
                    </a:lnTo>
                    <a:lnTo>
                      <a:pt x="27617" y="11401"/>
                    </a:lnTo>
                    <a:lnTo>
                      <a:pt x="28392" y="12435"/>
                    </a:lnTo>
                    <a:lnTo>
                      <a:pt x="29130" y="13486"/>
                    </a:lnTo>
                    <a:lnTo>
                      <a:pt x="29831" y="14575"/>
                    </a:lnTo>
                    <a:lnTo>
                      <a:pt x="30495" y="15681"/>
                    </a:lnTo>
                    <a:lnTo>
                      <a:pt x="31141" y="16807"/>
                    </a:lnTo>
                    <a:lnTo>
                      <a:pt x="31731" y="17932"/>
                    </a:lnTo>
                    <a:lnTo>
                      <a:pt x="32303" y="19094"/>
                    </a:lnTo>
                    <a:lnTo>
                      <a:pt x="32820" y="20275"/>
                    </a:lnTo>
                    <a:lnTo>
                      <a:pt x="33318" y="21474"/>
                    </a:lnTo>
                    <a:lnTo>
                      <a:pt x="33760" y="22673"/>
                    </a:lnTo>
                    <a:lnTo>
                      <a:pt x="34185" y="23909"/>
                    </a:lnTo>
                    <a:lnTo>
                      <a:pt x="34554" y="25127"/>
                    </a:lnTo>
                    <a:lnTo>
                      <a:pt x="34904" y="26381"/>
                    </a:lnTo>
                    <a:lnTo>
                      <a:pt x="35199" y="27636"/>
                    </a:lnTo>
                    <a:lnTo>
                      <a:pt x="35458" y="28890"/>
                    </a:lnTo>
                    <a:lnTo>
                      <a:pt x="35679" y="30163"/>
                    </a:lnTo>
                    <a:lnTo>
                      <a:pt x="40586" y="30163"/>
                    </a:lnTo>
                    <a:lnTo>
                      <a:pt x="40383" y="29462"/>
                    </a:lnTo>
                    <a:lnTo>
                      <a:pt x="40162" y="28779"/>
                    </a:lnTo>
                    <a:lnTo>
                      <a:pt x="39922" y="28097"/>
                    </a:lnTo>
                    <a:lnTo>
                      <a:pt x="39664" y="27414"/>
                    </a:lnTo>
                    <a:lnTo>
                      <a:pt x="39406" y="26732"/>
                    </a:lnTo>
                    <a:lnTo>
                      <a:pt x="39129" y="26049"/>
                    </a:lnTo>
                    <a:lnTo>
                      <a:pt x="38834" y="25385"/>
                    </a:lnTo>
                    <a:lnTo>
                      <a:pt x="38538" y="24721"/>
                    </a:lnTo>
                    <a:lnTo>
                      <a:pt x="38225" y="24075"/>
                    </a:lnTo>
                    <a:lnTo>
                      <a:pt x="37893" y="23430"/>
                    </a:lnTo>
                    <a:lnTo>
                      <a:pt x="37542" y="22784"/>
                    </a:lnTo>
                    <a:lnTo>
                      <a:pt x="37192" y="22157"/>
                    </a:lnTo>
                    <a:lnTo>
                      <a:pt x="36823" y="21529"/>
                    </a:lnTo>
                    <a:lnTo>
                      <a:pt x="36435" y="20902"/>
                    </a:lnTo>
                    <a:lnTo>
                      <a:pt x="36048" y="20293"/>
                    </a:lnTo>
                    <a:lnTo>
                      <a:pt x="35642" y="19685"/>
                    </a:lnTo>
                    <a:lnTo>
                      <a:pt x="35218" y="19094"/>
                    </a:lnTo>
                    <a:lnTo>
                      <a:pt x="34794" y="18504"/>
                    </a:lnTo>
                    <a:lnTo>
                      <a:pt x="34351" y="17932"/>
                    </a:lnTo>
                    <a:lnTo>
                      <a:pt x="33908" y="17360"/>
                    </a:lnTo>
                    <a:lnTo>
                      <a:pt x="33447" y="16807"/>
                    </a:lnTo>
                    <a:lnTo>
                      <a:pt x="32967" y="16253"/>
                    </a:lnTo>
                    <a:lnTo>
                      <a:pt x="32469" y="15700"/>
                    </a:lnTo>
                    <a:lnTo>
                      <a:pt x="31971" y="15183"/>
                    </a:lnTo>
                    <a:lnTo>
                      <a:pt x="31473" y="14648"/>
                    </a:lnTo>
                    <a:lnTo>
                      <a:pt x="30956" y="14150"/>
                    </a:lnTo>
                    <a:lnTo>
                      <a:pt x="30421" y="13652"/>
                    </a:lnTo>
                    <a:lnTo>
                      <a:pt x="29886" y="13154"/>
                    </a:lnTo>
                    <a:lnTo>
                      <a:pt x="29333" y="12693"/>
                    </a:lnTo>
                    <a:lnTo>
                      <a:pt x="28780" y="12213"/>
                    </a:lnTo>
                    <a:lnTo>
                      <a:pt x="28208" y="11770"/>
                    </a:lnTo>
                    <a:lnTo>
                      <a:pt x="27636" y="11328"/>
                    </a:lnTo>
                    <a:lnTo>
                      <a:pt x="27857" y="10073"/>
                    </a:lnTo>
                    <a:lnTo>
                      <a:pt x="28097" y="8819"/>
                    </a:lnTo>
                    <a:lnTo>
                      <a:pt x="28577" y="6365"/>
                    </a:lnTo>
                    <a:lnTo>
                      <a:pt x="28189" y="7251"/>
                    </a:lnTo>
                    <a:lnTo>
                      <a:pt x="27802" y="8136"/>
                    </a:lnTo>
                    <a:lnTo>
                      <a:pt x="27433" y="9040"/>
                    </a:lnTo>
                    <a:lnTo>
                      <a:pt x="27082" y="9944"/>
                    </a:lnTo>
                    <a:lnTo>
                      <a:pt x="26732" y="10866"/>
                    </a:lnTo>
                    <a:lnTo>
                      <a:pt x="26400" y="11770"/>
                    </a:lnTo>
                    <a:lnTo>
                      <a:pt x="26086" y="12693"/>
                    </a:lnTo>
                    <a:lnTo>
                      <a:pt x="25791" y="13615"/>
                    </a:lnTo>
                    <a:lnTo>
                      <a:pt x="24813" y="11863"/>
                    </a:lnTo>
                    <a:lnTo>
                      <a:pt x="23799" y="10129"/>
                    </a:lnTo>
                    <a:lnTo>
                      <a:pt x="22766" y="8413"/>
                    </a:lnTo>
                    <a:lnTo>
                      <a:pt x="21714" y="6697"/>
                    </a:lnTo>
                    <a:lnTo>
                      <a:pt x="20626" y="5000"/>
                    </a:lnTo>
                    <a:lnTo>
                      <a:pt x="19537" y="3321"/>
                    </a:lnTo>
                    <a:lnTo>
                      <a:pt x="18412" y="1661"/>
                    </a:lnTo>
                    <a:lnTo>
                      <a:pt x="1725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3"/>
              <p:cNvSpPr/>
              <p:nvPr/>
            </p:nvSpPr>
            <p:spPr>
              <a:xfrm>
                <a:off x="4584325" y="4669300"/>
                <a:ext cx="686750" cy="807575"/>
              </a:xfrm>
              <a:custGeom>
                <a:avLst/>
                <a:gdLst/>
                <a:ahLst/>
                <a:cxnLst/>
                <a:rect l="l" t="t" r="r" b="b"/>
                <a:pathLst>
                  <a:path w="27470" h="32303" extrusionOk="0">
                    <a:moveTo>
                      <a:pt x="0" y="1"/>
                    </a:moveTo>
                    <a:lnTo>
                      <a:pt x="812" y="794"/>
                    </a:lnTo>
                    <a:lnTo>
                      <a:pt x="1587" y="1606"/>
                    </a:lnTo>
                    <a:lnTo>
                      <a:pt x="2362" y="2436"/>
                    </a:lnTo>
                    <a:lnTo>
                      <a:pt x="3100" y="3284"/>
                    </a:lnTo>
                    <a:lnTo>
                      <a:pt x="3819" y="4151"/>
                    </a:lnTo>
                    <a:lnTo>
                      <a:pt x="4502" y="5037"/>
                    </a:lnTo>
                    <a:lnTo>
                      <a:pt x="5184" y="5941"/>
                    </a:lnTo>
                    <a:lnTo>
                      <a:pt x="5830" y="6863"/>
                    </a:lnTo>
                    <a:lnTo>
                      <a:pt x="6457" y="7786"/>
                    </a:lnTo>
                    <a:lnTo>
                      <a:pt x="7066" y="8745"/>
                    </a:lnTo>
                    <a:lnTo>
                      <a:pt x="7638" y="9723"/>
                    </a:lnTo>
                    <a:lnTo>
                      <a:pt x="8191" y="10700"/>
                    </a:lnTo>
                    <a:lnTo>
                      <a:pt x="8708" y="11697"/>
                    </a:lnTo>
                    <a:lnTo>
                      <a:pt x="9224" y="12693"/>
                    </a:lnTo>
                    <a:lnTo>
                      <a:pt x="9704" y="13726"/>
                    </a:lnTo>
                    <a:lnTo>
                      <a:pt x="10147" y="14759"/>
                    </a:lnTo>
                    <a:lnTo>
                      <a:pt x="10571" y="15792"/>
                    </a:lnTo>
                    <a:lnTo>
                      <a:pt x="10977" y="16862"/>
                    </a:lnTo>
                    <a:lnTo>
                      <a:pt x="11346" y="17914"/>
                    </a:lnTo>
                    <a:lnTo>
                      <a:pt x="11696" y="18984"/>
                    </a:lnTo>
                    <a:lnTo>
                      <a:pt x="12028" y="20072"/>
                    </a:lnTo>
                    <a:lnTo>
                      <a:pt x="12324" y="21160"/>
                    </a:lnTo>
                    <a:lnTo>
                      <a:pt x="12582" y="22249"/>
                    </a:lnTo>
                    <a:lnTo>
                      <a:pt x="12822" y="23356"/>
                    </a:lnTo>
                    <a:lnTo>
                      <a:pt x="13043" y="24463"/>
                    </a:lnTo>
                    <a:lnTo>
                      <a:pt x="13228" y="25570"/>
                    </a:lnTo>
                    <a:lnTo>
                      <a:pt x="13375" y="26695"/>
                    </a:lnTo>
                    <a:lnTo>
                      <a:pt x="13504" y="27802"/>
                    </a:lnTo>
                    <a:lnTo>
                      <a:pt x="13615" y="28927"/>
                    </a:lnTo>
                    <a:lnTo>
                      <a:pt x="13670" y="30052"/>
                    </a:lnTo>
                    <a:lnTo>
                      <a:pt x="13726" y="31178"/>
                    </a:lnTo>
                    <a:lnTo>
                      <a:pt x="13726" y="32303"/>
                    </a:lnTo>
                    <a:lnTo>
                      <a:pt x="26639" y="32303"/>
                    </a:lnTo>
                    <a:lnTo>
                      <a:pt x="26639" y="30661"/>
                    </a:lnTo>
                    <a:lnTo>
                      <a:pt x="26676" y="29001"/>
                    </a:lnTo>
                    <a:lnTo>
                      <a:pt x="26750" y="27341"/>
                    </a:lnTo>
                    <a:lnTo>
                      <a:pt x="26842" y="25699"/>
                    </a:lnTo>
                    <a:lnTo>
                      <a:pt x="26953" y="24057"/>
                    </a:lnTo>
                    <a:lnTo>
                      <a:pt x="27100" y="22396"/>
                    </a:lnTo>
                    <a:lnTo>
                      <a:pt x="27266" y="20755"/>
                    </a:lnTo>
                    <a:lnTo>
                      <a:pt x="27469" y="19113"/>
                    </a:lnTo>
                    <a:lnTo>
                      <a:pt x="26879" y="20699"/>
                    </a:lnTo>
                    <a:lnTo>
                      <a:pt x="26344" y="22286"/>
                    </a:lnTo>
                    <a:lnTo>
                      <a:pt x="25846" y="23909"/>
                    </a:lnTo>
                    <a:lnTo>
                      <a:pt x="25385" y="25533"/>
                    </a:lnTo>
                    <a:lnTo>
                      <a:pt x="24960" y="27156"/>
                    </a:lnTo>
                    <a:lnTo>
                      <a:pt x="24591" y="28816"/>
                    </a:lnTo>
                    <a:lnTo>
                      <a:pt x="24241" y="30458"/>
                    </a:lnTo>
                    <a:lnTo>
                      <a:pt x="23964" y="32119"/>
                    </a:lnTo>
                    <a:lnTo>
                      <a:pt x="24038" y="31418"/>
                    </a:lnTo>
                    <a:lnTo>
                      <a:pt x="24112" y="30735"/>
                    </a:lnTo>
                    <a:lnTo>
                      <a:pt x="24149" y="30034"/>
                    </a:lnTo>
                    <a:lnTo>
                      <a:pt x="24167" y="29314"/>
                    </a:lnTo>
                    <a:lnTo>
                      <a:pt x="24167" y="28613"/>
                    </a:lnTo>
                    <a:lnTo>
                      <a:pt x="24130" y="27912"/>
                    </a:lnTo>
                    <a:lnTo>
                      <a:pt x="24075" y="27211"/>
                    </a:lnTo>
                    <a:lnTo>
                      <a:pt x="24020" y="26529"/>
                    </a:lnTo>
                    <a:lnTo>
                      <a:pt x="23909" y="25828"/>
                    </a:lnTo>
                    <a:lnTo>
                      <a:pt x="23798" y="25127"/>
                    </a:lnTo>
                    <a:lnTo>
                      <a:pt x="23669" y="24444"/>
                    </a:lnTo>
                    <a:lnTo>
                      <a:pt x="23503" y="23762"/>
                    </a:lnTo>
                    <a:lnTo>
                      <a:pt x="23319" y="23079"/>
                    </a:lnTo>
                    <a:lnTo>
                      <a:pt x="23134" y="22415"/>
                    </a:lnTo>
                    <a:lnTo>
                      <a:pt x="22913" y="21732"/>
                    </a:lnTo>
                    <a:lnTo>
                      <a:pt x="22673" y="21087"/>
                    </a:lnTo>
                    <a:lnTo>
                      <a:pt x="22396" y="20423"/>
                    </a:lnTo>
                    <a:lnTo>
                      <a:pt x="22119" y="19777"/>
                    </a:lnTo>
                    <a:lnTo>
                      <a:pt x="21824" y="19150"/>
                    </a:lnTo>
                    <a:lnTo>
                      <a:pt x="21511" y="18522"/>
                    </a:lnTo>
                    <a:lnTo>
                      <a:pt x="21160" y="17895"/>
                    </a:lnTo>
                    <a:lnTo>
                      <a:pt x="20810" y="17305"/>
                    </a:lnTo>
                    <a:lnTo>
                      <a:pt x="20441" y="16696"/>
                    </a:lnTo>
                    <a:lnTo>
                      <a:pt x="20035" y="16124"/>
                    </a:lnTo>
                    <a:lnTo>
                      <a:pt x="19629" y="15552"/>
                    </a:lnTo>
                    <a:lnTo>
                      <a:pt x="19205" y="14999"/>
                    </a:lnTo>
                    <a:lnTo>
                      <a:pt x="18762" y="14464"/>
                    </a:lnTo>
                    <a:lnTo>
                      <a:pt x="18301" y="13929"/>
                    </a:lnTo>
                    <a:lnTo>
                      <a:pt x="17821" y="13412"/>
                    </a:lnTo>
                    <a:lnTo>
                      <a:pt x="17323" y="12914"/>
                    </a:lnTo>
                    <a:lnTo>
                      <a:pt x="16806" y="12435"/>
                    </a:lnTo>
                    <a:lnTo>
                      <a:pt x="16271" y="11973"/>
                    </a:lnTo>
                    <a:lnTo>
                      <a:pt x="16271" y="11973"/>
                    </a:lnTo>
                    <a:lnTo>
                      <a:pt x="16714" y="12933"/>
                    </a:lnTo>
                    <a:lnTo>
                      <a:pt x="17139" y="13892"/>
                    </a:lnTo>
                    <a:lnTo>
                      <a:pt x="17544" y="14851"/>
                    </a:lnTo>
                    <a:lnTo>
                      <a:pt x="17895" y="15829"/>
                    </a:lnTo>
                    <a:lnTo>
                      <a:pt x="18245" y="16825"/>
                    </a:lnTo>
                    <a:lnTo>
                      <a:pt x="18541" y="17821"/>
                    </a:lnTo>
                    <a:lnTo>
                      <a:pt x="18817" y="18836"/>
                    </a:lnTo>
                    <a:lnTo>
                      <a:pt x="19057" y="19851"/>
                    </a:lnTo>
                    <a:lnTo>
                      <a:pt x="19278" y="20884"/>
                    </a:lnTo>
                    <a:lnTo>
                      <a:pt x="19463" y="21917"/>
                    </a:lnTo>
                    <a:lnTo>
                      <a:pt x="19611" y="22950"/>
                    </a:lnTo>
                    <a:lnTo>
                      <a:pt x="19740" y="23983"/>
                    </a:lnTo>
                    <a:lnTo>
                      <a:pt x="19832" y="25035"/>
                    </a:lnTo>
                    <a:lnTo>
                      <a:pt x="19906" y="26068"/>
                    </a:lnTo>
                    <a:lnTo>
                      <a:pt x="19924" y="27119"/>
                    </a:lnTo>
                    <a:lnTo>
                      <a:pt x="19924" y="28171"/>
                    </a:lnTo>
                    <a:lnTo>
                      <a:pt x="19647" y="27341"/>
                    </a:lnTo>
                    <a:lnTo>
                      <a:pt x="19352" y="26529"/>
                    </a:lnTo>
                    <a:lnTo>
                      <a:pt x="19002" y="25736"/>
                    </a:lnTo>
                    <a:lnTo>
                      <a:pt x="18614" y="24961"/>
                    </a:lnTo>
                    <a:lnTo>
                      <a:pt x="18208" y="24186"/>
                    </a:lnTo>
                    <a:lnTo>
                      <a:pt x="17747" y="23448"/>
                    </a:lnTo>
                    <a:lnTo>
                      <a:pt x="17268" y="22729"/>
                    </a:lnTo>
                    <a:lnTo>
                      <a:pt x="16770" y="22028"/>
                    </a:lnTo>
                    <a:lnTo>
                      <a:pt x="16493" y="21179"/>
                    </a:lnTo>
                    <a:lnTo>
                      <a:pt x="16198" y="20349"/>
                    </a:lnTo>
                    <a:lnTo>
                      <a:pt x="15884" y="19537"/>
                    </a:lnTo>
                    <a:lnTo>
                      <a:pt x="15552" y="18707"/>
                    </a:lnTo>
                    <a:lnTo>
                      <a:pt x="15201" y="17895"/>
                    </a:lnTo>
                    <a:lnTo>
                      <a:pt x="14833" y="17102"/>
                    </a:lnTo>
                    <a:lnTo>
                      <a:pt x="14445" y="16309"/>
                    </a:lnTo>
                    <a:lnTo>
                      <a:pt x="14058" y="15515"/>
                    </a:lnTo>
                    <a:lnTo>
                      <a:pt x="13633" y="14741"/>
                    </a:lnTo>
                    <a:lnTo>
                      <a:pt x="13209" y="13966"/>
                    </a:lnTo>
                    <a:lnTo>
                      <a:pt x="12748" y="13209"/>
                    </a:lnTo>
                    <a:lnTo>
                      <a:pt x="12287" y="12453"/>
                    </a:lnTo>
                    <a:lnTo>
                      <a:pt x="11807" y="11715"/>
                    </a:lnTo>
                    <a:lnTo>
                      <a:pt x="11309" y="10996"/>
                    </a:lnTo>
                    <a:lnTo>
                      <a:pt x="10811" y="10276"/>
                    </a:lnTo>
                    <a:lnTo>
                      <a:pt x="10276" y="9557"/>
                    </a:lnTo>
                    <a:lnTo>
                      <a:pt x="9741" y="8874"/>
                    </a:lnTo>
                    <a:lnTo>
                      <a:pt x="9187" y="8173"/>
                    </a:lnTo>
                    <a:lnTo>
                      <a:pt x="8616" y="7509"/>
                    </a:lnTo>
                    <a:lnTo>
                      <a:pt x="8025" y="6845"/>
                    </a:lnTo>
                    <a:lnTo>
                      <a:pt x="7435" y="6199"/>
                    </a:lnTo>
                    <a:lnTo>
                      <a:pt x="6826" y="5554"/>
                    </a:lnTo>
                    <a:lnTo>
                      <a:pt x="6199" y="4945"/>
                    </a:lnTo>
                    <a:lnTo>
                      <a:pt x="5553" y="4336"/>
                    </a:lnTo>
                    <a:lnTo>
                      <a:pt x="4908" y="3746"/>
                    </a:lnTo>
                    <a:lnTo>
                      <a:pt x="4243" y="3155"/>
                    </a:lnTo>
                    <a:lnTo>
                      <a:pt x="3561" y="2602"/>
                    </a:lnTo>
                    <a:lnTo>
                      <a:pt x="2878" y="2048"/>
                    </a:lnTo>
                    <a:lnTo>
                      <a:pt x="2177" y="1513"/>
                    </a:lnTo>
                    <a:lnTo>
                      <a:pt x="1458" y="997"/>
                    </a:lnTo>
                    <a:lnTo>
                      <a:pt x="738" y="499"/>
                    </a:ln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3"/>
              <p:cNvSpPr/>
              <p:nvPr/>
            </p:nvSpPr>
            <p:spPr>
              <a:xfrm>
                <a:off x="2620550" y="5243025"/>
                <a:ext cx="107025" cy="233850"/>
              </a:xfrm>
              <a:custGeom>
                <a:avLst/>
                <a:gdLst/>
                <a:ahLst/>
                <a:cxnLst/>
                <a:rect l="l" t="t" r="r" b="b"/>
                <a:pathLst>
                  <a:path w="4281" h="9354" extrusionOk="0">
                    <a:moveTo>
                      <a:pt x="4280" y="1"/>
                    </a:moveTo>
                    <a:lnTo>
                      <a:pt x="3930" y="536"/>
                    </a:lnTo>
                    <a:lnTo>
                      <a:pt x="3579" y="1089"/>
                    </a:lnTo>
                    <a:lnTo>
                      <a:pt x="3247" y="1643"/>
                    </a:lnTo>
                    <a:lnTo>
                      <a:pt x="2934" y="2196"/>
                    </a:lnTo>
                    <a:lnTo>
                      <a:pt x="2620" y="2768"/>
                    </a:lnTo>
                    <a:lnTo>
                      <a:pt x="2325" y="3340"/>
                    </a:lnTo>
                    <a:lnTo>
                      <a:pt x="2030" y="3912"/>
                    </a:lnTo>
                    <a:lnTo>
                      <a:pt x="1753" y="4502"/>
                    </a:lnTo>
                    <a:lnTo>
                      <a:pt x="1495" y="5093"/>
                    </a:lnTo>
                    <a:lnTo>
                      <a:pt x="1255" y="5683"/>
                    </a:lnTo>
                    <a:lnTo>
                      <a:pt x="1015" y="6292"/>
                    </a:lnTo>
                    <a:lnTo>
                      <a:pt x="775" y="6900"/>
                    </a:lnTo>
                    <a:lnTo>
                      <a:pt x="572" y="7509"/>
                    </a:lnTo>
                    <a:lnTo>
                      <a:pt x="369" y="8118"/>
                    </a:lnTo>
                    <a:lnTo>
                      <a:pt x="185" y="8745"/>
                    </a:lnTo>
                    <a:lnTo>
                      <a:pt x="0" y="9354"/>
                    </a:lnTo>
                    <a:lnTo>
                      <a:pt x="2011" y="9354"/>
                    </a:lnTo>
                    <a:lnTo>
                      <a:pt x="2159" y="8155"/>
                    </a:lnTo>
                    <a:lnTo>
                      <a:pt x="2362" y="6974"/>
                    </a:lnTo>
                    <a:lnTo>
                      <a:pt x="2583" y="5794"/>
                    </a:lnTo>
                    <a:lnTo>
                      <a:pt x="2860" y="4613"/>
                    </a:lnTo>
                    <a:lnTo>
                      <a:pt x="3155" y="3432"/>
                    </a:lnTo>
                    <a:lnTo>
                      <a:pt x="3487" y="2288"/>
                    </a:lnTo>
                    <a:lnTo>
                      <a:pt x="3875" y="1126"/>
                    </a:lnTo>
                    <a:lnTo>
                      <a:pt x="428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3"/>
              <p:cNvSpPr/>
              <p:nvPr/>
            </p:nvSpPr>
            <p:spPr>
              <a:xfrm>
                <a:off x="2692500" y="4881925"/>
                <a:ext cx="163750" cy="594950"/>
              </a:xfrm>
              <a:custGeom>
                <a:avLst/>
                <a:gdLst/>
                <a:ahLst/>
                <a:cxnLst/>
                <a:rect l="l" t="t" r="r" b="b"/>
                <a:pathLst>
                  <a:path w="6550" h="23798" extrusionOk="0">
                    <a:moveTo>
                      <a:pt x="6549" y="0"/>
                    </a:moveTo>
                    <a:lnTo>
                      <a:pt x="5922" y="1402"/>
                    </a:lnTo>
                    <a:lnTo>
                      <a:pt x="5332" y="2841"/>
                    </a:lnTo>
                    <a:lnTo>
                      <a:pt x="4778" y="4280"/>
                    </a:lnTo>
                    <a:lnTo>
                      <a:pt x="4262" y="5737"/>
                    </a:lnTo>
                    <a:lnTo>
                      <a:pt x="3764" y="7195"/>
                    </a:lnTo>
                    <a:lnTo>
                      <a:pt x="3321" y="8671"/>
                    </a:lnTo>
                    <a:lnTo>
                      <a:pt x="2878" y="10147"/>
                    </a:lnTo>
                    <a:lnTo>
                      <a:pt x="2491" y="11641"/>
                    </a:lnTo>
                    <a:lnTo>
                      <a:pt x="2103" y="13154"/>
                    </a:lnTo>
                    <a:lnTo>
                      <a:pt x="1753" y="14648"/>
                    </a:lnTo>
                    <a:lnTo>
                      <a:pt x="1421" y="16161"/>
                    </a:lnTo>
                    <a:lnTo>
                      <a:pt x="1107" y="17692"/>
                    </a:lnTo>
                    <a:lnTo>
                      <a:pt x="812" y="19204"/>
                    </a:lnTo>
                    <a:lnTo>
                      <a:pt x="517" y="20736"/>
                    </a:lnTo>
                    <a:lnTo>
                      <a:pt x="259" y="22267"/>
                    </a:lnTo>
                    <a:lnTo>
                      <a:pt x="0" y="23798"/>
                    </a:lnTo>
                    <a:lnTo>
                      <a:pt x="3505" y="23798"/>
                    </a:lnTo>
                    <a:lnTo>
                      <a:pt x="3579" y="22304"/>
                    </a:lnTo>
                    <a:lnTo>
                      <a:pt x="3671" y="20791"/>
                    </a:lnTo>
                    <a:lnTo>
                      <a:pt x="3782" y="19260"/>
                    </a:lnTo>
                    <a:lnTo>
                      <a:pt x="3893" y="17747"/>
                    </a:lnTo>
                    <a:lnTo>
                      <a:pt x="4040" y="16234"/>
                    </a:lnTo>
                    <a:lnTo>
                      <a:pt x="4206" y="14722"/>
                    </a:lnTo>
                    <a:lnTo>
                      <a:pt x="4372" y="13209"/>
                    </a:lnTo>
                    <a:lnTo>
                      <a:pt x="4557" y="11696"/>
                    </a:lnTo>
                    <a:lnTo>
                      <a:pt x="4760" y="10202"/>
                    </a:lnTo>
                    <a:lnTo>
                      <a:pt x="4981" y="8708"/>
                    </a:lnTo>
                    <a:lnTo>
                      <a:pt x="5203" y="7213"/>
                    </a:lnTo>
                    <a:lnTo>
                      <a:pt x="5442" y="5756"/>
                    </a:lnTo>
                    <a:lnTo>
                      <a:pt x="5701" y="4280"/>
                    </a:lnTo>
                    <a:lnTo>
                      <a:pt x="5977" y="2841"/>
                    </a:lnTo>
                    <a:lnTo>
                      <a:pt x="6254" y="1402"/>
                    </a:lnTo>
                    <a:lnTo>
                      <a:pt x="654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3"/>
              <p:cNvSpPr/>
              <p:nvPr/>
            </p:nvSpPr>
            <p:spPr>
              <a:xfrm>
                <a:off x="1262800" y="4616725"/>
                <a:ext cx="515175" cy="860150"/>
              </a:xfrm>
              <a:custGeom>
                <a:avLst/>
                <a:gdLst/>
                <a:ahLst/>
                <a:cxnLst/>
                <a:rect l="l" t="t" r="r" b="b"/>
                <a:pathLst>
                  <a:path w="20607" h="34406" extrusionOk="0">
                    <a:moveTo>
                      <a:pt x="6567" y="1"/>
                    </a:moveTo>
                    <a:lnTo>
                      <a:pt x="5977" y="1513"/>
                    </a:lnTo>
                    <a:lnTo>
                      <a:pt x="5424" y="3026"/>
                    </a:lnTo>
                    <a:lnTo>
                      <a:pt x="4870" y="4557"/>
                    </a:lnTo>
                    <a:lnTo>
                      <a:pt x="4354" y="6088"/>
                    </a:lnTo>
                    <a:lnTo>
                      <a:pt x="3856" y="7638"/>
                    </a:lnTo>
                    <a:lnTo>
                      <a:pt x="3394" y="9206"/>
                    </a:lnTo>
                    <a:lnTo>
                      <a:pt x="2952" y="10756"/>
                    </a:lnTo>
                    <a:lnTo>
                      <a:pt x="2527" y="12324"/>
                    </a:lnTo>
                    <a:lnTo>
                      <a:pt x="2122" y="13910"/>
                    </a:lnTo>
                    <a:lnTo>
                      <a:pt x="1753" y="15478"/>
                    </a:lnTo>
                    <a:lnTo>
                      <a:pt x="1402" y="17065"/>
                    </a:lnTo>
                    <a:lnTo>
                      <a:pt x="1070" y="18651"/>
                    </a:lnTo>
                    <a:lnTo>
                      <a:pt x="775" y="20256"/>
                    </a:lnTo>
                    <a:lnTo>
                      <a:pt x="498" y="21861"/>
                    </a:lnTo>
                    <a:lnTo>
                      <a:pt x="240" y="23466"/>
                    </a:lnTo>
                    <a:lnTo>
                      <a:pt x="0" y="25071"/>
                    </a:lnTo>
                    <a:lnTo>
                      <a:pt x="0" y="34406"/>
                    </a:lnTo>
                    <a:lnTo>
                      <a:pt x="5497" y="34406"/>
                    </a:lnTo>
                    <a:lnTo>
                      <a:pt x="5479" y="33410"/>
                    </a:lnTo>
                    <a:lnTo>
                      <a:pt x="5461" y="32414"/>
                    </a:lnTo>
                    <a:lnTo>
                      <a:pt x="5461" y="31436"/>
                    </a:lnTo>
                    <a:lnTo>
                      <a:pt x="5497" y="30440"/>
                    </a:lnTo>
                    <a:lnTo>
                      <a:pt x="5534" y="29444"/>
                    </a:lnTo>
                    <a:lnTo>
                      <a:pt x="5571" y="28447"/>
                    </a:lnTo>
                    <a:lnTo>
                      <a:pt x="5645" y="27451"/>
                    </a:lnTo>
                    <a:lnTo>
                      <a:pt x="5737" y="26473"/>
                    </a:lnTo>
                    <a:lnTo>
                      <a:pt x="5830" y="25477"/>
                    </a:lnTo>
                    <a:lnTo>
                      <a:pt x="5940" y="24481"/>
                    </a:lnTo>
                    <a:lnTo>
                      <a:pt x="6088" y="23503"/>
                    </a:lnTo>
                    <a:lnTo>
                      <a:pt x="6217" y="22526"/>
                    </a:lnTo>
                    <a:lnTo>
                      <a:pt x="6383" y="21529"/>
                    </a:lnTo>
                    <a:lnTo>
                      <a:pt x="6567" y="20552"/>
                    </a:lnTo>
                    <a:lnTo>
                      <a:pt x="6752" y="19592"/>
                    </a:lnTo>
                    <a:lnTo>
                      <a:pt x="6973" y="18615"/>
                    </a:lnTo>
                    <a:lnTo>
                      <a:pt x="7342" y="18984"/>
                    </a:lnTo>
                    <a:lnTo>
                      <a:pt x="7730" y="19371"/>
                    </a:lnTo>
                    <a:lnTo>
                      <a:pt x="8468" y="20164"/>
                    </a:lnTo>
                    <a:lnTo>
                      <a:pt x="9205" y="21013"/>
                    </a:lnTo>
                    <a:lnTo>
                      <a:pt x="9906" y="21898"/>
                    </a:lnTo>
                    <a:lnTo>
                      <a:pt x="10589" y="22821"/>
                    </a:lnTo>
                    <a:lnTo>
                      <a:pt x="11235" y="23762"/>
                    </a:lnTo>
                    <a:lnTo>
                      <a:pt x="11880" y="24739"/>
                    </a:lnTo>
                    <a:lnTo>
                      <a:pt x="12489" y="25754"/>
                    </a:lnTo>
                    <a:lnTo>
                      <a:pt x="13080" y="26787"/>
                    </a:lnTo>
                    <a:lnTo>
                      <a:pt x="13633" y="27820"/>
                    </a:lnTo>
                    <a:lnTo>
                      <a:pt x="14168" y="28890"/>
                    </a:lnTo>
                    <a:lnTo>
                      <a:pt x="14684" y="29979"/>
                    </a:lnTo>
                    <a:lnTo>
                      <a:pt x="15183" y="31085"/>
                    </a:lnTo>
                    <a:lnTo>
                      <a:pt x="15644" y="32174"/>
                    </a:lnTo>
                    <a:lnTo>
                      <a:pt x="16068" y="33299"/>
                    </a:lnTo>
                    <a:lnTo>
                      <a:pt x="16474" y="34406"/>
                    </a:lnTo>
                    <a:lnTo>
                      <a:pt x="20606" y="34406"/>
                    </a:lnTo>
                    <a:lnTo>
                      <a:pt x="20366" y="33779"/>
                    </a:lnTo>
                    <a:lnTo>
                      <a:pt x="20127" y="33152"/>
                    </a:lnTo>
                    <a:lnTo>
                      <a:pt x="19868" y="32524"/>
                    </a:lnTo>
                    <a:lnTo>
                      <a:pt x="19592" y="31916"/>
                    </a:lnTo>
                    <a:lnTo>
                      <a:pt x="19296" y="31307"/>
                    </a:lnTo>
                    <a:lnTo>
                      <a:pt x="19001" y="30698"/>
                    </a:lnTo>
                    <a:lnTo>
                      <a:pt x="18688" y="30089"/>
                    </a:lnTo>
                    <a:lnTo>
                      <a:pt x="18356" y="29499"/>
                    </a:lnTo>
                    <a:lnTo>
                      <a:pt x="18005" y="28927"/>
                    </a:lnTo>
                    <a:lnTo>
                      <a:pt x="17655" y="28355"/>
                    </a:lnTo>
                    <a:lnTo>
                      <a:pt x="17286" y="27783"/>
                    </a:lnTo>
                    <a:lnTo>
                      <a:pt x="16917" y="27230"/>
                    </a:lnTo>
                    <a:lnTo>
                      <a:pt x="16529" y="26676"/>
                    </a:lnTo>
                    <a:lnTo>
                      <a:pt x="16123" y="26123"/>
                    </a:lnTo>
                    <a:lnTo>
                      <a:pt x="15699" y="25588"/>
                    </a:lnTo>
                    <a:lnTo>
                      <a:pt x="15275" y="25071"/>
                    </a:lnTo>
                    <a:lnTo>
                      <a:pt x="14851" y="24555"/>
                    </a:lnTo>
                    <a:lnTo>
                      <a:pt x="14389" y="24038"/>
                    </a:lnTo>
                    <a:lnTo>
                      <a:pt x="13928" y="23559"/>
                    </a:lnTo>
                    <a:lnTo>
                      <a:pt x="13467" y="23061"/>
                    </a:lnTo>
                    <a:lnTo>
                      <a:pt x="12987" y="22581"/>
                    </a:lnTo>
                    <a:lnTo>
                      <a:pt x="12489" y="22120"/>
                    </a:lnTo>
                    <a:lnTo>
                      <a:pt x="11991" y="21658"/>
                    </a:lnTo>
                    <a:lnTo>
                      <a:pt x="11493" y="21216"/>
                    </a:lnTo>
                    <a:lnTo>
                      <a:pt x="10958" y="20791"/>
                    </a:lnTo>
                    <a:lnTo>
                      <a:pt x="10441" y="20367"/>
                    </a:lnTo>
                    <a:lnTo>
                      <a:pt x="9906" y="19961"/>
                    </a:lnTo>
                    <a:lnTo>
                      <a:pt x="9353" y="19574"/>
                    </a:lnTo>
                    <a:lnTo>
                      <a:pt x="8800" y="19186"/>
                    </a:lnTo>
                    <a:lnTo>
                      <a:pt x="8228" y="18818"/>
                    </a:lnTo>
                    <a:lnTo>
                      <a:pt x="7656" y="18449"/>
                    </a:lnTo>
                    <a:lnTo>
                      <a:pt x="7084" y="18098"/>
                    </a:lnTo>
                    <a:lnTo>
                      <a:pt x="7398" y="16825"/>
                    </a:lnTo>
                    <a:lnTo>
                      <a:pt x="7730" y="15534"/>
                    </a:lnTo>
                    <a:lnTo>
                      <a:pt x="8099" y="14279"/>
                    </a:lnTo>
                    <a:lnTo>
                      <a:pt x="8486" y="13006"/>
                    </a:lnTo>
                    <a:lnTo>
                      <a:pt x="7490" y="15386"/>
                    </a:lnTo>
                    <a:lnTo>
                      <a:pt x="7010" y="16585"/>
                    </a:lnTo>
                    <a:lnTo>
                      <a:pt x="6531" y="17784"/>
                    </a:lnTo>
                    <a:lnTo>
                      <a:pt x="5866" y="17434"/>
                    </a:lnTo>
                    <a:lnTo>
                      <a:pt x="5202" y="17102"/>
                    </a:lnTo>
                    <a:lnTo>
                      <a:pt x="5811" y="17581"/>
                    </a:lnTo>
                    <a:lnTo>
                      <a:pt x="6401" y="18098"/>
                    </a:lnTo>
                    <a:lnTo>
                      <a:pt x="6032" y="19076"/>
                    </a:lnTo>
                    <a:lnTo>
                      <a:pt x="5682" y="20072"/>
                    </a:lnTo>
                    <a:lnTo>
                      <a:pt x="5331" y="21068"/>
                    </a:lnTo>
                    <a:lnTo>
                      <a:pt x="4999" y="22046"/>
                    </a:lnTo>
                    <a:lnTo>
                      <a:pt x="4686" y="23061"/>
                    </a:lnTo>
                    <a:lnTo>
                      <a:pt x="4391" y="24057"/>
                    </a:lnTo>
                    <a:lnTo>
                      <a:pt x="4114" y="25053"/>
                    </a:lnTo>
                    <a:lnTo>
                      <a:pt x="3856" y="26068"/>
                    </a:lnTo>
                    <a:lnTo>
                      <a:pt x="3634" y="27082"/>
                    </a:lnTo>
                    <a:lnTo>
                      <a:pt x="3413" y="28097"/>
                    </a:lnTo>
                    <a:lnTo>
                      <a:pt x="3247" y="29111"/>
                    </a:lnTo>
                    <a:lnTo>
                      <a:pt x="3081" y="30108"/>
                    </a:lnTo>
                    <a:lnTo>
                      <a:pt x="2970" y="31122"/>
                    </a:lnTo>
                    <a:lnTo>
                      <a:pt x="2878" y="32137"/>
                    </a:lnTo>
                    <a:lnTo>
                      <a:pt x="2823" y="33152"/>
                    </a:lnTo>
                    <a:lnTo>
                      <a:pt x="2786" y="34148"/>
                    </a:lnTo>
                    <a:lnTo>
                      <a:pt x="2693" y="33096"/>
                    </a:lnTo>
                    <a:lnTo>
                      <a:pt x="2620" y="32026"/>
                    </a:lnTo>
                    <a:lnTo>
                      <a:pt x="2546" y="30956"/>
                    </a:lnTo>
                    <a:lnTo>
                      <a:pt x="2509" y="29886"/>
                    </a:lnTo>
                    <a:lnTo>
                      <a:pt x="2472" y="28816"/>
                    </a:lnTo>
                    <a:lnTo>
                      <a:pt x="2454" y="27728"/>
                    </a:lnTo>
                    <a:lnTo>
                      <a:pt x="2454" y="26658"/>
                    </a:lnTo>
                    <a:lnTo>
                      <a:pt x="2472" y="25588"/>
                    </a:lnTo>
                    <a:lnTo>
                      <a:pt x="2509" y="24499"/>
                    </a:lnTo>
                    <a:lnTo>
                      <a:pt x="2546" y="23429"/>
                    </a:lnTo>
                    <a:lnTo>
                      <a:pt x="2620" y="22341"/>
                    </a:lnTo>
                    <a:lnTo>
                      <a:pt x="2693" y="21271"/>
                    </a:lnTo>
                    <a:lnTo>
                      <a:pt x="2786" y="20183"/>
                    </a:lnTo>
                    <a:lnTo>
                      <a:pt x="2878" y="19113"/>
                    </a:lnTo>
                    <a:lnTo>
                      <a:pt x="3007" y="18024"/>
                    </a:lnTo>
                    <a:lnTo>
                      <a:pt x="3136" y="16954"/>
                    </a:lnTo>
                    <a:lnTo>
                      <a:pt x="3265" y="15866"/>
                    </a:lnTo>
                    <a:lnTo>
                      <a:pt x="3413" y="14796"/>
                    </a:lnTo>
                    <a:lnTo>
                      <a:pt x="3579" y="13726"/>
                    </a:lnTo>
                    <a:lnTo>
                      <a:pt x="3763" y="12656"/>
                    </a:lnTo>
                    <a:lnTo>
                      <a:pt x="4132" y="10516"/>
                    </a:lnTo>
                    <a:lnTo>
                      <a:pt x="4557" y="8376"/>
                    </a:lnTo>
                    <a:lnTo>
                      <a:pt x="5018" y="6254"/>
                    </a:lnTo>
                    <a:lnTo>
                      <a:pt x="5497" y="4151"/>
                    </a:lnTo>
                    <a:lnTo>
                      <a:pt x="6032" y="2067"/>
                    </a:lnTo>
                    <a:lnTo>
                      <a:pt x="656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3"/>
              <p:cNvSpPr/>
              <p:nvPr/>
            </p:nvSpPr>
            <p:spPr>
              <a:xfrm>
                <a:off x="1498450" y="4664700"/>
                <a:ext cx="372675" cy="812175"/>
              </a:xfrm>
              <a:custGeom>
                <a:avLst/>
                <a:gdLst/>
                <a:ahLst/>
                <a:cxnLst/>
                <a:rect l="l" t="t" r="r" b="b"/>
                <a:pathLst>
                  <a:path w="14907" h="32487" extrusionOk="0">
                    <a:moveTo>
                      <a:pt x="1" y="0"/>
                    </a:moveTo>
                    <a:lnTo>
                      <a:pt x="536" y="960"/>
                    </a:lnTo>
                    <a:lnTo>
                      <a:pt x="1052" y="1900"/>
                    </a:lnTo>
                    <a:lnTo>
                      <a:pt x="1569" y="2860"/>
                    </a:lnTo>
                    <a:lnTo>
                      <a:pt x="2067" y="3819"/>
                    </a:lnTo>
                    <a:lnTo>
                      <a:pt x="2547" y="4797"/>
                    </a:lnTo>
                    <a:lnTo>
                      <a:pt x="3026" y="5756"/>
                    </a:lnTo>
                    <a:lnTo>
                      <a:pt x="3488" y="6734"/>
                    </a:lnTo>
                    <a:lnTo>
                      <a:pt x="3949" y="7711"/>
                    </a:lnTo>
                    <a:lnTo>
                      <a:pt x="4391" y="8708"/>
                    </a:lnTo>
                    <a:lnTo>
                      <a:pt x="4816" y="9704"/>
                    </a:lnTo>
                    <a:lnTo>
                      <a:pt x="5240" y="10700"/>
                    </a:lnTo>
                    <a:lnTo>
                      <a:pt x="5664" y="11696"/>
                    </a:lnTo>
                    <a:lnTo>
                      <a:pt x="6052" y="12711"/>
                    </a:lnTo>
                    <a:lnTo>
                      <a:pt x="6439" y="13707"/>
                    </a:lnTo>
                    <a:lnTo>
                      <a:pt x="6827" y="14722"/>
                    </a:lnTo>
                    <a:lnTo>
                      <a:pt x="7196" y="15736"/>
                    </a:lnTo>
                    <a:lnTo>
                      <a:pt x="7546" y="16769"/>
                    </a:lnTo>
                    <a:lnTo>
                      <a:pt x="7897" y="17802"/>
                    </a:lnTo>
                    <a:lnTo>
                      <a:pt x="8229" y="18817"/>
                    </a:lnTo>
                    <a:lnTo>
                      <a:pt x="8542" y="19850"/>
                    </a:lnTo>
                    <a:lnTo>
                      <a:pt x="8856" y="20902"/>
                    </a:lnTo>
                    <a:lnTo>
                      <a:pt x="9151" y="21935"/>
                    </a:lnTo>
                    <a:lnTo>
                      <a:pt x="9446" y="22986"/>
                    </a:lnTo>
                    <a:lnTo>
                      <a:pt x="9723" y="24019"/>
                    </a:lnTo>
                    <a:lnTo>
                      <a:pt x="9981" y="25071"/>
                    </a:lnTo>
                    <a:lnTo>
                      <a:pt x="10239" y="26122"/>
                    </a:lnTo>
                    <a:lnTo>
                      <a:pt x="10479" y="27174"/>
                    </a:lnTo>
                    <a:lnTo>
                      <a:pt x="10719" y="28244"/>
                    </a:lnTo>
                    <a:lnTo>
                      <a:pt x="10940" y="29296"/>
                    </a:lnTo>
                    <a:lnTo>
                      <a:pt x="11143" y="30365"/>
                    </a:lnTo>
                    <a:lnTo>
                      <a:pt x="11346" y="31417"/>
                    </a:lnTo>
                    <a:lnTo>
                      <a:pt x="11531" y="32487"/>
                    </a:lnTo>
                    <a:lnTo>
                      <a:pt x="14907" y="32487"/>
                    </a:lnTo>
                    <a:lnTo>
                      <a:pt x="14261" y="30329"/>
                    </a:lnTo>
                    <a:lnTo>
                      <a:pt x="13597" y="28152"/>
                    </a:lnTo>
                    <a:lnTo>
                      <a:pt x="12914" y="25993"/>
                    </a:lnTo>
                    <a:lnTo>
                      <a:pt x="12213" y="23853"/>
                    </a:lnTo>
                    <a:lnTo>
                      <a:pt x="11475" y="21713"/>
                    </a:lnTo>
                    <a:lnTo>
                      <a:pt x="10701" y="19573"/>
                    </a:lnTo>
                    <a:lnTo>
                      <a:pt x="10295" y="18522"/>
                    </a:lnTo>
                    <a:lnTo>
                      <a:pt x="9889" y="17470"/>
                    </a:lnTo>
                    <a:lnTo>
                      <a:pt x="9465" y="16437"/>
                    </a:lnTo>
                    <a:lnTo>
                      <a:pt x="9040" y="15404"/>
                    </a:lnTo>
                    <a:lnTo>
                      <a:pt x="8579" y="14371"/>
                    </a:lnTo>
                    <a:lnTo>
                      <a:pt x="8118" y="13338"/>
                    </a:lnTo>
                    <a:lnTo>
                      <a:pt x="7657" y="12323"/>
                    </a:lnTo>
                    <a:lnTo>
                      <a:pt x="7159" y="11327"/>
                    </a:lnTo>
                    <a:lnTo>
                      <a:pt x="6661" y="10313"/>
                    </a:lnTo>
                    <a:lnTo>
                      <a:pt x="6144" y="9335"/>
                    </a:lnTo>
                    <a:lnTo>
                      <a:pt x="5609" y="8339"/>
                    </a:lnTo>
                    <a:lnTo>
                      <a:pt x="5074" y="7379"/>
                    </a:lnTo>
                    <a:lnTo>
                      <a:pt x="4502" y="6420"/>
                    </a:lnTo>
                    <a:lnTo>
                      <a:pt x="3912" y="5461"/>
                    </a:lnTo>
                    <a:lnTo>
                      <a:pt x="3321" y="4520"/>
                    </a:lnTo>
                    <a:lnTo>
                      <a:pt x="2694" y="3598"/>
                    </a:lnTo>
                    <a:lnTo>
                      <a:pt x="2049" y="2675"/>
                    </a:lnTo>
                    <a:lnTo>
                      <a:pt x="1384" y="1771"/>
                    </a:lnTo>
                    <a:lnTo>
                      <a:pt x="720" y="886"/>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3"/>
              <p:cNvSpPr/>
              <p:nvPr/>
            </p:nvSpPr>
            <p:spPr>
              <a:xfrm>
                <a:off x="1759025" y="5134200"/>
                <a:ext cx="178050" cy="342675"/>
              </a:xfrm>
              <a:custGeom>
                <a:avLst/>
                <a:gdLst/>
                <a:ahLst/>
                <a:cxnLst/>
                <a:rect l="l" t="t" r="r" b="b"/>
                <a:pathLst>
                  <a:path w="7122" h="13707" extrusionOk="0">
                    <a:moveTo>
                      <a:pt x="1" y="0"/>
                    </a:moveTo>
                    <a:lnTo>
                      <a:pt x="554" y="757"/>
                    </a:lnTo>
                    <a:lnTo>
                      <a:pt x="1071" y="1531"/>
                    </a:lnTo>
                    <a:lnTo>
                      <a:pt x="1551" y="2325"/>
                    </a:lnTo>
                    <a:lnTo>
                      <a:pt x="2030" y="3136"/>
                    </a:lnTo>
                    <a:lnTo>
                      <a:pt x="2454" y="3948"/>
                    </a:lnTo>
                    <a:lnTo>
                      <a:pt x="2860" y="4778"/>
                    </a:lnTo>
                    <a:lnTo>
                      <a:pt x="3248" y="5627"/>
                    </a:lnTo>
                    <a:lnTo>
                      <a:pt x="3598" y="6494"/>
                    </a:lnTo>
                    <a:lnTo>
                      <a:pt x="3912" y="7379"/>
                    </a:lnTo>
                    <a:lnTo>
                      <a:pt x="4207" y="8246"/>
                    </a:lnTo>
                    <a:lnTo>
                      <a:pt x="4465" y="9150"/>
                    </a:lnTo>
                    <a:lnTo>
                      <a:pt x="4705" y="10054"/>
                    </a:lnTo>
                    <a:lnTo>
                      <a:pt x="4908" y="10958"/>
                    </a:lnTo>
                    <a:lnTo>
                      <a:pt x="5074" y="11862"/>
                    </a:lnTo>
                    <a:lnTo>
                      <a:pt x="5222" y="12785"/>
                    </a:lnTo>
                    <a:lnTo>
                      <a:pt x="5332" y="13707"/>
                    </a:lnTo>
                    <a:lnTo>
                      <a:pt x="7122" y="13707"/>
                    </a:lnTo>
                    <a:lnTo>
                      <a:pt x="6900" y="12766"/>
                    </a:lnTo>
                    <a:lnTo>
                      <a:pt x="6661" y="11807"/>
                    </a:lnTo>
                    <a:lnTo>
                      <a:pt x="6384" y="10884"/>
                    </a:lnTo>
                    <a:lnTo>
                      <a:pt x="6070" y="9962"/>
                    </a:lnTo>
                    <a:lnTo>
                      <a:pt x="5720" y="9040"/>
                    </a:lnTo>
                    <a:lnTo>
                      <a:pt x="5332" y="8136"/>
                    </a:lnTo>
                    <a:lnTo>
                      <a:pt x="4926" y="7250"/>
                    </a:lnTo>
                    <a:lnTo>
                      <a:pt x="4502" y="6383"/>
                    </a:lnTo>
                    <a:lnTo>
                      <a:pt x="4041" y="5516"/>
                    </a:lnTo>
                    <a:lnTo>
                      <a:pt x="3543" y="4668"/>
                    </a:lnTo>
                    <a:lnTo>
                      <a:pt x="3008" y="3837"/>
                    </a:lnTo>
                    <a:lnTo>
                      <a:pt x="2473" y="3044"/>
                    </a:lnTo>
                    <a:lnTo>
                      <a:pt x="1883" y="2251"/>
                    </a:lnTo>
                    <a:lnTo>
                      <a:pt x="1292" y="1476"/>
                    </a:lnTo>
                    <a:lnTo>
                      <a:pt x="665" y="738"/>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3"/>
              <p:cNvSpPr/>
              <p:nvPr/>
            </p:nvSpPr>
            <p:spPr>
              <a:xfrm>
                <a:off x="1689850" y="4921125"/>
                <a:ext cx="343150" cy="555750"/>
              </a:xfrm>
              <a:custGeom>
                <a:avLst/>
                <a:gdLst/>
                <a:ahLst/>
                <a:cxnLst/>
                <a:rect l="l" t="t" r="r" b="b"/>
                <a:pathLst>
                  <a:path w="13726" h="22230" extrusionOk="0">
                    <a:moveTo>
                      <a:pt x="1" y="0"/>
                    </a:moveTo>
                    <a:lnTo>
                      <a:pt x="517" y="591"/>
                    </a:lnTo>
                    <a:lnTo>
                      <a:pt x="1034" y="1162"/>
                    </a:lnTo>
                    <a:lnTo>
                      <a:pt x="1513" y="1771"/>
                    </a:lnTo>
                    <a:lnTo>
                      <a:pt x="2012" y="2362"/>
                    </a:lnTo>
                    <a:lnTo>
                      <a:pt x="2473" y="2989"/>
                    </a:lnTo>
                    <a:lnTo>
                      <a:pt x="2934" y="3616"/>
                    </a:lnTo>
                    <a:lnTo>
                      <a:pt x="3377" y="4243"/>
                    </a:lnTo>
                    <a:lnTo>
                      <a:pt x="3819" y="4889"/>
                    </a:lnTo>
                    <a:lnTo>
                      <a:pt x="4225" y="5535"/>
                    </a:lnTo>
                    <a:lnTo>
                      <a:pt x="4631" y="6199"/>
                    </a:lnTo>
                    <a:lnTo>
                      <a:pt x="5037" y="6863"/>
                    </a:lnTo>
                    <a:lnTo>
                      <a:pt x="5406" y="7545"/>
                    </a:lnTo>
                    <a:lnTo>
                      <a:pt x="5775" y="8228"/>
                    </a:lnTo>
                    <a:lnTo>
                      <a:pt x="6125" y="8911"/>
                    </a:lnTo>
                    <a:lnTo>
                      <a:pt x="6476" y="9612"/>
                    </a:lnTo>
                    <a:lnTo>
                      <a:pt x="6790" y="10313"/>
                    </a:lnTo>
                    <a:lnTo>
                      <a:pt x="7103" y="11014"/>
                    </a:lnTo>
                    <a:lnTo>
                      <a:pt x="7398" y="11733"/>
                    </a:lnTo>
                    <a:lnTo>
                      <a:pt x="7675" y="12453"/>
                    </a:lnTo>
                    <a:lnTo>
                      <a:pt x="7952" y="13191"/>
                    </a:lnTo>
                    <a:lnTo>
                      <a:pt x="8210" y="13928"/>
                    </a:lnTo>
                    <a:lnTo>
                      <a:pt x="8450" y="14666"/>
                    </a:lnTo>
                    <a:lnTo>
                      <a:pt x="8671" y="15404"/>
                    </a:lnTo>
                    <a:lnTo>
                      <a:pt x="8874" y="16142"/>
                    </a:lnTo>
                    <a:lnTo>
                      <a:pt x="9077" y="16899"/>
                    </a:lnTo>
                    <a:lnTo>
                      <a:pt x="9243" y="17655"/>
                    </a:lnTo>
                    <a:lnTo>
                      <a:pt x="9409" y="18411"/>
                    </a:lnTo>
                    <a:lnTo>
                      <a:pt x="9557" y="19168"/>
                    </a:lnTo>
                    <a:lnTo>
                      <a:pt x="9686" y="19924"/>
                    </a:lnTo>
                    <a:lnTo>
                      <a:pt x="9815" y="20699"/>
                    </a:lnTo>
                    <a:lnTo>
                      <a:pt x="9907" y="21474"/>
                    </a:lnTo>
                    <a:lnTo>
                      <a:pt x="9999" y="22230"/>
                    </a:lnTo>
                    <a:lnTo>
                      <a:pt x="13726" y="22230"/>
                    </a:lnTo>
                    <a:lnTo>
                      <a:pt x="13339" y="20754"/>
                    </a:lnTo>
                    <a:lnTo>
                      <a:pt x="12914" y="19278"/>
                    </a:lnTo>
                    <a:lnTo>
                      <a:pt x="12471" y="17821"/>
                    </a:lnTo>
                    <a:lnTo>
                      <a:pt x="12010" y="16382"/>
                    </a:lnTo>
                    <a:lnTo>
                      <a:pt x="11752" y="15663"/>
                    </a:lnTo>
                    <a:lnTo>
                      <a:pt x="11494" y="14943"/>
                    </a:lnTo>
                    <a:lnTo>
                      <a:pt x="11217" y="14242"/>
                    </a:lnTo>
                    <a:lnTo>
                      <a:pt x="10922" y="13523"/>
                    </a:lnTo>
                    <a:lnTo>
                      <a:pt x="10627" y="12822"/>
                    </a:lnTo>
                    <a:lnTo>
                      <a:pt x="10313" y="12139"/>
                    </a:lnTo>
                    <a:lnTo>
                      <a:pt x="9981" y="11438"/>
                    </a:lnTo>
                    <a:lnTo>
                      <a:pt x="9649" y="10755"/>
                    </a:lnTo>
                    <a:lnTo>
                      <a:pt x="9225" y="9944"/>
                    </a:lnTo>
                    <a:lnTo>
                      <a:pt x="8763" y="9150"/>
                    </a:lnTo>
                    <a:lnTo>
                      <a:pt x="8302" y="8357"/>
                    </a:lnTo>
                    <a:lnTo>
                      <a:pt x="7804" y="7582"/>
                    </a:lnTo>
                    <a:lnTo>
                      <a:pt x="7288" y="6826"/>
                    </a:lnTo>
                    <a:lnTo>
                      <a:pt x="6734" y="6088"/>
                    </a:lnTo>
                    <a:lnTo>
                      <a:pt x="6162" y="5369"/>
                    </a:lnTo>
                    <a:lnTo>
                      <a:pt x="5572" y="4668"/>
                    </a:lnTo>
                    <a:lnTo>
                      <a:pt x="4963" y="3985"/>
                    </a:lnTo>
                    <a:lnTo>
                      <a:pt x="4318" y="3339"/>
                    </a:lnTo>
                    <a:lnTo>
                      <a:pt x="3672" y="2712"/>
                    </a:lnTo>
                    <a:lnTo>
                      <a:pt x="2971" y="2103"/>
                    </a:lnTo>
                    <a:lnTo>
                      <a:pt x="2270" y="1531"/>
                    </a:lnTo>
                    <a:lnTo>
                      <a:pt x="1532" y="996"/>
                    </a:lnTo>
                    <a:lnTo>
                      <a:pt x="776" y="480"/>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3"/>
              <p:cNvSpPr/>
              <p:nvPr/>
            </p:nvSpPr>
            <p:spPr>
              <a:xfrm>
                <a:off x="1798225" y="4645325"/>
                <a:ext cx="363450" cy="831550"/>
              </a:xfrm>
              <a:custGeom>
                <a:avLst/>
                <a:gdLst/>
                <a:ahLst/>
                <a:cxnLst/>
                <a:rect l="l" t="t" r="r" b="b"/>
                <a:pathLst>
                  <a:path w="14538" h="33262" extrusionOk="0">
                    <a:moveTo>
                      <a:pt x="1" y="0"/>
                    </a:moveTo>
                    <a:lnTo>
                      <a:pt x="610" y="904"/>
                    </a:lnTo>
                    <a:lnTo>
                      <a:pt x="1200" y="1845"/>
                    </a:lnTo>
                    <a:lnTo>
                      <a:pt x="1790" y="2768"/>
                    </a:lnTo>
                    <a:lnTo>
                      <a:pt x="2344" y="3727"/>
                    </a:lnTo>
                    <a:lnTo>
                      <a:pt x="2879" y="4686"/>
                    </a:lnTo>
                    <a:lnTo>
                      <a:pt x="3414" y="5664"/>
                    </a:lnTo>
                    <a:lnTo>
                      <a:pt x="3912" y="6642"/>
                    </a:lnTo>
                    <a:lnTo>
                      <a:pt x="4392" y="7638"/>
                    </a:lnTo>
                    <a:lnTo>
                      <a:pt x="4853" y="8634"/>
                    </a:lnTo>
                    <a:lnTo>
                      <a:pt x="5314" y="9649"/>
                    </a:lnTo>
                    <a:lnTo>
                      <a:pt x="5738" y="10663"/>
                    </a:lnTo>
                    <a:lnTo>
                      <a:pt x="6144" y="11678"/>
                    </a:lnTo>
                    <a:lnTo>
                      <a:pt x="6532" y="12711"/>
                    </a:lnTo>
                    <a:lnTo>
                      <a:pt x="6900" y="13763"/>
                    </a:lnTo>
                    <a:lnTo>
                      <a:pt x="7251" y="14814"/>
                    </a:lnTo>
                    <a:lnTo>
                      <a:pt x="7583" y="15866"/>
                    </a:lnTo>
                    <a:lnTo>
                      <a:pt x="7878" y="16917"/>
                    </a:lnTo>
                    <a:lnTo>
                      <a:pt x="8173" y="17987"/>
                    </a:lnTo>
                    <a:lnTo>
                      <a:pt x="8450" y="19057"/>
                    </a:lnTo>
                    <a:lnTo>
                      <a:pt x="8690" y="20127"/>
                    </a:lnTo>
                    <a:lnTo>
                      <a:pt x="8930" y="21216"/>
                    </a:lnTo>
                    <a:lnTo>
                      <a:pt x="9133" y="22285"/>
                    </a:lnTo>
                    <a:lnTo>
                      <a:pt x="9317" y="23374"/>
                    </a:lnTo>
                    <a:lnTo>
                      <a:pt x="9483" y="24462"/>
                    </a:lnTo>
                    <a:lnTo>
                      <a:pt x="9631" y="25569"/>
                    </a:lnTo>
                    <a:lnTo>
                      <a:pt x="9760" y="26658"/>
                    </a:lnTo>
                    <a:lnTo>
                      <a:pt x="9852" y="27765"/>
                    </a:lnTo>
                    <a:lnTo>
                      <a:pt x="9944" y="28853"/>
                    </a:lnTo>
                    <a:lnTo>
                      <a:pt x="10000" y="29960"/>
                    </a:lnTo>
                    <a:lnTo>
                      <a:pt x="10037" y="31067"/>
                    </a:lnTo>
                    <a:lnTo>
                      <a:pt x="10055" y="32155"/>
                    </a:lnTo>
                    <a:lnTo>
                      <a:pt x="10055" y="33262"/>
                    </a:lnTo>
                    <a:lnTo>
                      <a:pt x="14538" y="33262"/>
                    </a:lnTo>
                    <a:lnTo>
                      <a:pt x="14353" y="31067"/>
                    </a:lnTo>
                    <a:lnTo>
                      <a:pt x="14132" y="28871"/>
                    </a:lnTo>
                    <a:lnTo>
                      <a:pt x="14003" y="27765"/>
                    </a:lnTo>
                    <a:lnTo>
                      <a:pt x="13874" y="26676"/>
                    </a:lnTo>
                    <a:lnTo>
                      <a:pt x="13726" y="25588"/>
                    </a:lnTo>
                    <a:lnTo>
                      <a:pt x="13560" y="24499"/>
                    </a:lnTo>
                    <a:lnTo>
                      <a:pt x="13394" y="23411"/>
                    </a:lnTo>
                    <a:lnTo>
                      <a:pt x="13191" y="22322"/>
                    </a:lnTo>
                    <a:lnTo>
                      <a:pt x="12970" y="21234"/>
                    </a:lnTo>
                    <a:lnTo>
                      <a:pt x="12748" y="20164"/>
                    </a:lnTo>
                    <a:lnTo>
                      <a:pt x="12490" y="19094"/>
                    </a:lnTo>
                    <a:lnTo>
                      <a:pt x="12213" y="18024"/>
                    </a:lnTo>
                    <a:lnTo>
                      <a:pt x="11918" y="16972"/>
                    </a:lnTo>
                    <a:lnTo>
                      <a:pt x="11586" y="15921"/>
                    </a:lnTo>
                    <a:lnTo>
                      <a:pt x="11180" y="14740"/>
                    </a:lnTo>
                    <a:lnTo>
                      <a:pt x="10719" y="13541"/>
                    </a:lnTo>
                    <a:lnTo>
                      <a:pt x="10240" y="12379"/>
                    </a:lnTo>
                    <a:lnTo>
                      <a:pt x="9963" y="11807"/>
                    </a:lnTo>
                    <a:lnTo>
                      <a:pt x="9705" y="11235"/>
                    </a:lnTo>
                    <a:lnTo>
                      <a:pt x="9409" y="10663"/>
                    </a:lnTo>
                    <a:lnTo>
                      <a:pt x="9133" y="10110"/>
                    </a:lnTo>
                    <a:lnTo>
                      <a:pt x="8819" y="9556"/>
                    </a:lnTo>
                    <a:lnTo>
                      <a:pt x="8505" y="9003"/>
                    </a:lnTo>
                    <a:lnTo>
                      <a:pt x="8192" y="8468"/>
                    </a:lnTo>
                    <a:lnTo>
                      <a:pt x="7860" y="7933"/>
                    </a:lnTo>
                    <a:lnTo>
                      <a:pt x="7509" y="7398"/>
                    </a:lnTo>
                    <a:lnTo>
                      <a:pt x="7159" y="6881"/>
                    </a:lnTo>
                    <a:lnTo>
                      <a:pt x="6790" y="6365"/>
                    </a:lnTo>
                    <a:lnTo>
                      <a:pt x="6421" y="5867"/>
                    </a:lnTo>
                    <a:lnTo>
                      <a:pt x="6033" y="5369"/>
                    </a:lnTo>
                    <a:lnTo>
                      <a:pt x="5628" y="4889"/>
                    </a:lnTo>
                    <a:lnTo>
                      <a:pt x="5222" y="4409"/>
                    </a:lnTo>
                    <a:lnTo>
                      <a:pt x="4797" y="3948"/>
                    </a:lnTo>
                    <a:lnTo>
                      <a:pt x="4373" y="3506"/>
                    </a:lnTo>
                    <a:lnTo>
                      <a:pt x="3930" y="3063"/>
                    </a:lnTo>
                    <a:lnTo>
                      <a:pt x="3469" y="2638"/>
                    </a:lnTo>
                    <a:lnTo>
                      <a:pt x="3008" y="2214"/>
                    </a:lnTo>
                    <a:lnTo>
                      <a:pt x="2528" y="1808"/>
                    </a:lnTo>
                    <a:lnTo>
                      <a:pt x="2049" y="1421"/>
                    </a:lnTo>
                    <a:lnTo>
                      <a:pt x="1551" y="1033"/>
                    </a:lnTo>
                    <a:lnTo>
                      <a:pt x="1052" y="683"/>
                    </a:lnTo>
                    <a:lnTo>
                      <a:pt x="518" y="332"/>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3"/>
              <p:cNvSpPr/>
              <p:nvPr/>
            </p:nvSpPr>
            <p:spPr>
              <a:xfrm>
                <a:off x="2163500" y="4830725"/>
                <a:ext cx="129175" cy="646150"/>
              </a:xfrm>
              <a:custGeom>
                <a:avLst/>
                <a:gdLst/>
                <a:ahLst/>
                <a:cxnLst/>
                <a:rect l="l" t="t" r="r" b="b"/>
                <a:pathLst>
                  <a:path w="5167" h="25846" extrusionOk="0">
                    <a:moveTo>
                      <a:pt x="5166" y="0"/>
                    </a:moveTo>
                    <a:lnTo>
                      <a:pt x="4834" y="757"/>
                    </a:lnTo>
                    <a:lnTo>
                      <a:pt x="4520" y="1495"/>
                    </a:lnTo>
                    <a:lnTo>
                      <a:pt x="4207" y="2251"/>
                    </a:lnTo>
                    <a:lnTo>
                      <a:pt x="3930" y="3026"/>
                    </a:lnTo>
                    <a:lnTo>
                      <a:pt x="3672" y="3782"/>
                    </a:lnTo>
                    <a:lnTo>
                      <a:pt x="3432" y="4557"/>
                    </a:lnTo>
                    <a:lnTo>
                      <a:pt x="3211" y="5350"/>
                    </a:lnTo>
                    <a:lnTo>
                      <a:pt x="3008" y="6125"/>
                    </a:lnTo>
                    <a:lnTo>
                      <a:pt x="2823" y="6918"/>
                    </a:lnTo>
                    <a:lnTo>
                      <a:pt x="2657" y="7712"/>
                    </a:lnTo>
                    <a:lnTo>
                      <a:pt x="2491" y="8505"/>
                    </a:lnTo>
                    <a:lnTo>
                      <a:pt x="2362" y="9317"/>
                    </a:lnTo>
                    <a:lnTo>
                      <a:pt x="2233" y="10110"/>
                    </a:lnTo>
                    <a:lnTo>
                      <a:pt x="2122" y="10922"/>
                    </a:lnTo>
                    <a:lnTo>
                      <a:pt x="2030" y="11733"/>
                    </a:lnTo>
                    <a:lnTo>
                      <a:pt x="1938" y="12545"/>
                    </a:lnTo>
                    <a:lnTo>
                      <a:pt x="1864" y="13375"/>
                    </a:lnTo>
                    <a:lnTo>
                      <a:pt x="1809" y="14187"/>
                    </a:lnTo>
                    <a:lnTo>
                      <a:pt x="1698" y="15829"/>
                    </a:lnTo>
                    <a:lnTo>
                      <a:pt x="1643" y="17489"/>
                    </a:lnTo>
                    <a:lnTo>
                      <a:pt x="1606" y="19149"/>
                    </a:lnTo>
                    <a:lnTo>
                      <a:pt x="1606" y="20791"/>
                    </a:lnTo>
                    <a:lnTo>
                      <a:pt x="1606" y="22452"/>
                    </a:lnTo>
                    <a:lnTo>
                      <a:pt x="1661" y="25735"/>
                    </a:lnTo>
                    <a:lnTo>
                      <a:pt x="1" y="9575"/>
                    </a:lnTo>
                    <a:lnTo>
                      <a:pt x="111" y="25846"/>
                    </a:lnTo>
                    <a:lnTo>
                      <a:pt x="3506" y="25846"/>
                    </a:lnTo>
                    <a:lnTo>
                      <a:pt x="3487" y="24223"/>
                    </a:lnTo>
                    <a:lnTo>
                      <a:pt x="3506" y="22581"/>
                    </a:lnTo>
                    <a:lnTo>
                      <a:pt x="3506" y="20920"/>
                    </a:lnTo>
                    <a:lnTo>
                      <a:pt x="3543" y="19279"/>
                    </a:lnTo>
                    <a:lnTo>
                      <a:pt x="3598" y="17618"/>
                    </a:lnTo>
                    <a:lnTo>
                      <a:pt x="3653" y="15958"/>
                    </a:lnTo>
                    <a:lnTo>
                      <a:pt x="3727" y="14298"/>
                    </a:lnTo>
                    <a:lnTo>
                      <a:pt x="3819" y="12656"/>
                    </a:lnTo>
                    <a:lnTo>
                      <a:pt x="3930" y="11014"/>
                    </a:lnTo>
                    <a:lnTo>
                      <a:pt x="4059" y="9390"/>
                    </a:lnTo>
                    <a:lnTo>
                      <a:pt x="4207" y="7767"/>
                    </a:lnTo>
                    <a:lnTo>
                      <a:pt x="4373" y="6181"/>
                    </a:lnTo>
                    <a:lnTo>
                      <a:pt x="4539" y="4594"/>
                    </a:lnTo>
                    <a:lnTo>
                      <a:pt x="4742" y="3044"/>
                    </a:lnTo>
                    <a:lnTo>
                      <a:pt x="4945" y="1513"/>
                    </a:lnTo>
                    <a:lnTo>
                      <a:pt x="516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3"/>
              <p:cNvSpPr/>
              <p:nvPr/>
            </p:nvSpPr>
            <p:spPr>
              <a:xfrm>
                <a:off x="5375725" y="4808125"/>
                <a:ext cx="176225" cy="668750"/>
              </a:xfrm>
              <a:custGeom>
                <a:avLst/>
                <a:gdLst/>
                <a:ahLst/>
                <a:cxnLst/>
                <a:rect l="l" t="t" r="r" b="b"/>
                <a:pathLst>
                  <a:path w="7049" h="26750" extrusionOk="0">
                    <a:moveTo>
                      <a:pt x="1" y="1"/>
                    </a:moveTo>
                    <a:lnTo>
                      <a:pt x="278" y="738"/>
                    </a:lnTo>
                    <a:lnTo>
                      <a:pt x="573" y="1476"/>
                    </a:lnTo>
                    <a:lnTo>
                      <a:pt x="831" y="2214"/>
                    </a:lnTo>
                    <a:lnTo>
                      <a:pt x="1089" y="2989"/>
                    </a:lnTo>
                    <a:lnTo>
                      <a:pt x="1329" y="3764"/>
                    </a:lnTo>
                    <a:lnTo>
                      <a:pt x="1551" y="4539"/>
                    </a:lnTo>
                    <a:lnTo>
                      <a:pt x="1772" y="5332"/>
                    </a:lnTo>
                    <a:lnTo>
                      <a:pt x="1975" y="6144"/>
                    </a:lnTo>
                    <a:lnTo>
                      <a:pt x="2159" y="6955"/>
                    </a:lnTo>
                    <a:lnTo>
                      <a:pt x="2344" y="7786"/>
                    </a:lnTo>
                    <a:lnTo>
                      <a:pt x="2510" y="8616"/>
                    </a:lnTo>
                    <a:lnTo>
                      <a:pt x="2657" y="9446"/>
                    </a:lnTo>
                    <a:lnTo>
                      <a:pt x="2787" y="10294"/>
                    </a:lnTo>
                    <a:lnTo>
                      <a:pt x="2916" y="11143"/>
                    </a:lnTo>
                    <a:lnTo>
                      <a:pt x="3026" y="11992"/>
                    </a:lnTo>
                    <a:lnTo>
                      <a:pt x="3137" y="12859"/>
                    </a:lnTo>
                    <a:lnTo>
                      <a:pt x="3211" y="13726"/>
                    </a:lnTo>
                    <a:lnTo>
                      <a:pt x="3303" y="14593"/>
                    </a:lnTo>
                    <a:lnTo>
                      <a:pt x="3358" y="15460"/>
                    </a:lnTo>
                    <a:lnTo>
                      <a:pt x="3414" y="16327"/>
                    </a:lnTo>
                    <a:lnTo>
                      <a:pt x="3451" y="17212"/>
                    </a:lnTo>
                    <a:lnTo>
                      <a:pt x="3469" y="18079"/>
                    </a:lnTo>
                    <a:lnTo>
                      <a:pt x="3488" y="18965"/>
                    </a:lnTo>
                    <a:lnTo>
                      <a:pt x="3469" y="19832"/>
                    </a:lnTo>
                    <a:lnTo>
                      <a:pt x="3469" y="20718"/>
                    </a:lnTo>
                    <a:lnTo>
                      <a:pt x="3432" y="21585"/>
                    </a:lnTo>
                    <a:lnTo>
                      <a:pt x="3395" y="22452"/>
                    </a:lnTo>
                    <a:lnTo>
                      <a:pt x="3340" y="23319"/>
                    </a:lnTo>
                    <a:lnTo>
                      <a:pt x="3285" y="24186"/>
                    </a:lnTo>
                    <a:lnTo>
                      <a:pt x="3211" y="25053"/>
                    </a:lnTo>
                    <a:lnTo>
                      <a:pt x="3119" y="25901"/>
                    </a:lnTo>
                    <a:lnTo>
                      <a:pt x="3008" y="26750"/>
                    </a:lnTo>
                    <a:lnTo>
                      <a:pt x="7048" y="26750"/>
                    </a:lnTo>
                    <a:lnTo>
                      <a:pt x="7030" y="25403"/>
                    </a:lnTo>
                    <a:lnTo>
                      <a:pt x="6974" y="24075"/>
                    </a:lnTo>
                    <a:lnTo>
                      <a:pt x="6919" y="22728"/>
                    </a:lnTo>
                    <a:lnTo>
                      <a:pt x="6845" y="21400"/>
                    </a:lnTo>
                    <a:lnTo>
                      <a:pt x="6734" y="20053"/>
                    </a:lnTo>
                    <a:lnTo>
                      <a:pt x="6605" y="18725"/>
                    </a:lnTo>
                    <a:lnTo>
                      <a:pt x="6458" y="17397"/>
                    </a:lnTo>
                    <a:lnTo>
                      <a:pt x="6255" y="16069"/>
                    </a:lnTo>
                    <a:lnTo>
                      <a:pt x="6089" y="14980"/>
                    </a:lnTo>
                    <a:lnTo>
                      <a:pt x="5886" y="13910"/>
                    </a:lnTo>
                    <a:lnTo>
                      <a:pt x="5646" y="12840"/>
                    </a:lnTo>
                    <a:lnTo>
                      <a:pt x="5406" y="11789"/>
                    </a:lnTo>
                    <a:lnTo>
                      <a:pt x="5111" y="10737"/>
                    </a:lnTo>
                    <a:lnTo>
                      <a:pt x="4816" y="9686"/>
                    </a:lnTo>
                    <a:lnTo>
                      <a:pt x="4465" y="8653"/>
                    </a:lnTo>
                    <a:lnTo>
                      <a:pt x="4096" y="7620"/>
                    </a:lnTo>
                    <a:lnTo>
                      <a:pt x="3709" y="6605"/>
                    </a:lnTo>
                    <a:lnTo>
                      <a:pt x="3285" y="5609"/>
                    </a:lnTo>
                    <a:lnTo>
                      <a:pt x="2823" y="4631"/>
                    </a:lnTo>
                    <a:lnTo>
                      <a:pt x="2325" y="3672"/>
                    </a:lnTo>
                    <a:lnTo>
                      <a:pt x="1790" y="2712"/>
                    </a:lnTo>
                    <a:lnTo>
                      <a:pt x="1237" y="1790"/>
                    </a:lnTo>
                    <a:lnTo>
                      <a:pt x="628" y="886"/>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3"/>
              <p:cNvSpPr/>
              <p:nvPr/>
            </p:nvSpPr>
            <p:spPr>
              <a:xfrm>
                <a:off x="5578675" y="5041950"/>
                <a:ext cx="70575" cy="434925"/>
              </a:xfrm>
              <a:custGeom>
                <a:avLst/>
                <a:gdLst/>
                <a:ahLst/>
                <a:cxnLst/>
                <a:rect l="l" t="t" r="r" b="b"/>
                <a:pathLst>
                  <a:path w="2823" h="17397" extrusionOk="0">
                    <a:moveTo>
                      <a:pt x="2823" y="1"/>
                    </a:moveTo>
                    <a:lnTo>
                      <a:pt x="0" y="17397"/>
                    </a:lnTo>
                    <a:lnTo>
                      <a:pt x="1254" y="17397"/>
                    </a:lnTo>
                    <a:lnTo>
                      <a:pt x="1365" y="15220"/>
                    </a:lnTo>
                    <a:lnTo>
                      <a:pt x="1513" y="13043"/>
                    </a:lnTo>
                    <a:lnTo>
                      <a:pt x="1679" y="10866"/>
                    </a:lnTo>
                    <a:lnTo>
                      <a:pt x="1863" y="8690"/>
                    </a:lnTo>
                    <a:lnTo>
                      <a:pt x="2066" y="6513"/>
                    </a:lnTo>
                    <a:lnTo>
                      <a:pt x="2306" y="4336"/>
                    </a:lnTo>
                    <a:lnTo>
                      <a:pt x="2546" y="2159"/>
                    </a:lnTo>
                    <a:lnTo>
                      <a:pt x="282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3"/>
              <p:cNvSpPr/>
              <p:nvPr/>
            </p:nvSpPr>
            <p:spPr>
              <a:xfrm>
                <a:off x="5629850" y="5081625"/>
                <a:ext cx="185425" cy="395250"/>
              </a:xfrm>
              <a:custGeom>
                <a:avLst/>
                <a:gdLst/>
                <a:ahLst/>
                <a:cxnLst/>
                <a:rect l="l" t="t" r="r" b="b"/>
                <a:pathLst>
                  <a:path w="7417" h="15810" extrusionOk="0">
                    <a:moveTo>
                      <a:pt x="7417" y="0"/>
                    </a:moveTo>
                    <a:lnTo>
                      <a:pt x="6974" y="590"/>
                    </a:lnTo>
                    <a:lnTo>
                      <a:pt x="6365" y="1439"/>
                    </a:lnTo>
                    <a:lnTo>
                      <a:pt x="5775" y="2325"/>
                    </a:lnTo>
                    <a:lnTo>
                      <a:pt x="5221" y="3210"/>
                    </a:lnTo>
                    <a:lnTo>
                      <a:pt x="4686" y="4114"/>
                    </a:lnTo>
                    <a:lnTo>
                      <a:pt x="4152" y="5036"/>
                    </a:lnTo>
                    <a:lnTo>
                      <a:pt x="3672" y="5959"/>
                    </a:lnTo>
                    <a:lnTo>
                      <a:pt x="3192" y="6900"/>
                    </a:lnTo>
                    <a:lnTo>
                      <a:pt x="2749" y="7859"/>
                    </a:lnTo>
                    <a:lnTo>
                      <a:pt x="2307" y="8818"/>
                    </a:lnTo>
                    <a:lnTo>
                      <a:pt x="1919" y="9796"/>
                    </a:lnTo>
                    <a:lnTo>
                      <a:pt x="1532" y="10774"/>
                    </a:lnTo>
                    <a:lnTo>
                      <a:pt x="1181" y="11770"/>
                    </a:lnTo>
                    <a:lnTo>
                      <a:pt x="849" y="12766"/>
                    </a:lnTo>
                    <a:lnTo>
                      <a:pt x="536" y="13781"/>
                    </a:lnTo>
                    <a:lnTo>
                      <a:pt x="259" y="14795"/>
                    </a:lnTo>
                    <a:lnTo>
                      <a:pt x="1" y="15810"/>
                    </a:lnTo>
                    <a:lnTo>
                      <a:pt x="3063" y="15810"/>
                    </a:lnTo>
                    <a:lnTo>
                      <a:pt x="3211" y="14869"/>
                    </a:lnTo>
                    <a:lnTo>
                      <a:pt x="3358" y="13928"/>
                    </a:lnTo>
                    <a:lnTo>
                      <a:pt x="3524" y="12987"/>
                    </a:lnTo>
                    <a:lnTo>
                      <a:pt x="3709" y="12047"/>
                    </a:lnTo>
                    <a:lnTo>
                      <a:pt x="3912" y="11106"/>
                    </a:lnTo>
                    <a:lnTo>
                      <a:pt x="4115" y="10165"/>
                    </a:lnTo>
                    <a:lnTo>
                      <a:pt x="4336" y="9243"/>
                    </a:lnTo>
                    <a:lnTo>
                      <a:pt x="4576" y="8320"/>
                    </a:lnTo>
                    <a:lnTo>
                      <a:pt x="4834" y="7398"/>
                    </a:lnTo>
                    <a:lnTo>
                      <a:pt x="5092" y="6475"/>
                    </a:lnTo>
                    <a:lnTo>
                      <a:pt x="5369" y="5553"/>
                    </a:lnTo>
                    <a:lnTo>
                      <a:pt x="5664" y="4649"/>
                    </a:lnTo>
                    <a:lnTo>
                      <a:pt x="5978" y="3745"/>
                    </a:lnTo>
                    <a:lnTo>
                      <a:pt x="6291" y="2841"/>
                    </a:lnTo>
                    <a:lnTo>
                      <a:pt x="6624" y="1956"/>
                    </a:lnTo>
                    <a:lnTo>
                      <a:pt x="6974" y="1052"/>
                    </a:lnTo>
                    <a:lnTo>
                      <a:pt x="741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42" name="Google Shape;142;p3"/>
          <p:cNvGrpSpPr/>
          <p:nvPr/>
        </p:nvGrpSpPr>
        <p:grpSpPr>
          <a:xfrm>
            <a:off x="7679467" y="3744300"/>
            <a:ext cx="1571958" cy="1610184"/>
            <a:chOff x="-3128300" y="3184750"/>
            <a:chExt cx="1745650" cy="1788100"/>
          </a:xfrm>
        </p:grpSpPr>
        <p:sp>
          <p:nvSpPr>
            <p:cNvPr id="143" name="Google Shape;143;p3"/>
            <p:cNvSpPr/>
            <p:nvPr/>
          </p:nvSpPr>
          <p:spPr>
            <a:xfrm>
              <a:off x="-3128300" y="3184750"/>
              <a:ext cx="1745650" cy="1788100"/>
            </a:xfrm>
            <a:custGeom>
              <a:avLst/>
              <a:gdLst/>
              <a:ahLst/>
              <a:cxnLst/>
              <a:rect l="l" t="t" r="r" b="b"/>
              <a:pathLst>
                <a:path w="69826" h="71524" extrusionOk="0">
                  <a:moveTo>
                    <a:pt x="62244" y="1"/>
                  </a:moveTo>
                  <a:lnTo>
                    <a:pt x="61580" y="19"/>
                  </a:lnTo>
                  <a:lnTo>
                    <a:pt x="60934" y="56"/>
                  </a:lnTo>
                  <a:lnTo>
                    <a:pt x="60270" y="130"/>
                  </a:lnTo>
                  <a:lnTo>
                    <a:pt x="59624" y="222"/>
                  </a:lnTo>
                  <a:lnTo>
                    <a:pt x="59034" y="333"/>
                  </a:lnTo>
                  <a:lnTo>
                    <a:pt x="58462" y="481"/>
                  </a:lnTo>
                  <a:lnTo>
                    <a:pt x="57890" y="647"/>
                  </a:lnTo>
                  <a:lnTo>
                    <a:pt x="57337" y="813"/>
                  </a:lnTo>
                  <a:lnTo>
                    <a:pt x="56783" y="1016"/>
                  </a:lnTo>
                  <a:lnTo>
                    <a:pt x="56248" y="1255"/>
                  </a:lnTo>
                  <a:lnTo>
                    <a:pt x="55695" y="1495"/>
                  </a:lnTo>
                  <a:lnTo>
                    <a:pt x="55178" y="1754"/>
                  </a:lnTo>
                  <a:lnTo>
                    <a:pt x="54662" y="2030"/>
                  </a:lnTo>
                  <a:lnTo>
                    <a:pt x="54145" y="2325"/>
                  </a:lnTo>
                  <a:lnTo>
                    <a:pt x="53647" y="2639"/>
                  </a:lnTo>
                  <a:lnTo>
                    <a:pt x="53167" y="2971"/>
                  </a:lnTo>
                  <a:lnTo>
                    <a:pt x="52688" y="3322"/>
                  </a:lnTo>
                  <a:lnTo>
                    <a:pt x="52226" y="3691"/>
                  </a:lnTo>
                  <a:lnTo>
                    <a:pt x="51784" y="4078"/>
                  </a:lnTo>
                  <a:lnTo>
                    <a:pt x="51341" y="4465"/>
                  </a:lnTo>
                  <a:lnTo>
                    <a:pt x="50917" y="4871"/>
                  </a:lnTo>
                  <a:lnTo>
                    <a:pt x="50492" y="5296"/>
                  </a:lnTo>
                  <a:lnTo>
                    <a:pt x="50087" y="5738"/>
                  </a:lnTo>
                  <a:lnTo>
                    <a:pt x="49699" y="6199"/>
                  </a:lnTo>
                  <a:lnTo>
                    <a:pt x="49330" y="6661"/>
                  </a:lnTo>
                  <a:lnTo>
                    <a:pt x="48980" y="7122"/>
                  </a:lnTo>
                  <a:lnTo>
                    <a:pt x="48629" y="7620"/>
                  </a:lnTo>
                  <a:lnTo>
                    <a:pt x="48316" y="8118"/>
                  </a:lnTo>
                  <a:lnTo>
                    <a:pt x="48002" y="8616"/>
                  </a:lnTo>
                  <a:lnTo>
                    <a:pt x="47707" y="9133"/>
                  </a:lnTo>
                  <a:lnTo>
                    <a:pt x="47430" y="9668"/>
                  </a:lnTo>
                  <a:lnTo>
                    <a:pt x="47172" y="10203"/>
                  </a:lnTo>
                  <a:lnTo>
                    <a:pt x="46932" y="10738"/>
                  </a:lnTo>
                  <a:lnTo>
                    <a:pt x="46711" y="11291"/>
                  </a:lnTo>
                  <a:lnTo>
                    <a:pt x="46508" y="11845"/>
                  </a:lnTo>
                  <a:lnTo>
                    <a:pt x="46323" y="12398"/>
                  </a:lnTo>
                  <a:lnTo>
                    <a:pt x="46176" y="12933"/>
                  </a:lnTo>
                  <a:lnTo>
                    <a:pt x="46046" y="13450"/>
                  </a:lnTo>
                  <a:lnTo>
                    <a:pt x="45917" y="13966"/>
                  </a:lnTo>
                  <a:lnTo>
                    <a:pt x="45807" y="14501"/>
                  </a:lnTo>
                  <a:lnTo>
                    <a:pt x="45714" y="15036"/>
                  </a:lnTo>
                  <a:lnTo>
                    <a:pt x="45641" y="15571"/>
                  </a:lnTo>
                  <a:lnTo>
                    <a:pt x="45585" y="16106"/>
                  </a:lnTo>
                  <a:lnTo>
                    <a:pt x="45548" y="16641"/>
                  </a:lnTo>
                  <a:lnTo>
                    <a:pt x="45511" y="17176"/>
                  </a:lnTo>
                  <a:lnTo>
                    <a:pt x="45493" y="17711"/>
                  </a:lnTo>
                  <a:lnTo>
                    <a:pt x="45493" y="18264"/>
                  </a:lnTo>
                  <a:lnTo>
                    <a:pt x="45493" y="18799"/>
                  </a:lnTo>
                  <a:lnTo>
                    <a:pt x="45530" y="19334"/>
                  </a:lnTo>
                  <a:lnTo>
                    <a:pt x="45567" y="19869"/>
                  </a:lnTo>
                  <a:lnTo>
                    <a:pt x="45622" y="20404"/>
                  </a:lnTo>
                  <a:lnTo>
                    <a:pt x="45677" y="20958"/>
                  </a:lnTo>
                  <a:lnTo>
                    <a:pt x="45770" y="21493"/>
                  </a:lnTo>
                  <a:lnTo>
                    <a:pt x="45862" y="22009"/>
                  </a:lnTo>
                  <a:lnTo>
                    <a:pt x="45973" y="22544"/>
                  </a:lnTo>
                  <a:lnTo>
                    <a:pt x="46083" y="23079"/>
                  </a:lnTo>
                  <a:lnTo>
                    <a:pt x="46212" y="23596"/>
                  </a:lnTo>
                  <a:lnTo>
                    <a:pt x="46360" y="24131"/>
                  </a:lnTo>
                  <a:lnTo>
                    <a:pt x="46526" y="24647"/>
                  </a:lnTo>
                  <a:lnTo>
                    <a:pt x="46692" y="25164"/>
                  </a:lnTo>
                  <a:lnTo>
                    <a:pt x="46877" y="25680"/>
                  </a:lnTo>
                  <a:lnTo>
                    <a:pt x="47061" y="26179"/>
                  </a:lnTo>
                  <a:lnTo>
                    <a:pt x="47282" y="26677"/>
                  </a:lnTo>
                  <a:lnTo>
                    <a:pt x="47485" y="27175"/>
                  </a:lnTo>
                  <a:lnTo>
                    <a:pt x="47725" y="27673"/>
                  </a:lnTo>
                  <a:lnTo>
                    <a:pt x="47965" y="28153"/>
                  </a:lnTo>
                  <a:lnTo>
                    <a:pt x="48223" y="28632"/>
                  </a:lnTo>
                  <a:lnTo>
                    <a:pt x="48482" y="29112"/>
                  </a:lnTo>
                  <a:lnTo>
                    <a:pt x="48223" y="28872"/>
                  </a:lnTo>
                  <a:lnTo>
                    <a:pt x="47947" y="28669"/>
                  </a:lnTo>
                  <a:lnTo>
                    <a:pt x="47651" y="28485"/>
                  </a:lnTo>
                  <a:lnTo>
                    <a:pt x="47319" y="28319"/>
                  </a:lnTo>
                  <a:lnTo>
                    <a:pt x="46987" y="28189"/>
                  </a:lnTo>
                  <a:lnTo>
                    <a:pt x="46655" y="28079"/>
                  </a:lnTo>
                  <a:lnTo>
                    <a:pt x="46305" y="27986"/>
                  </a:lnTo>
                  <a:lnTo>
                    <a:pt x="45936" y="27931"/>
                  </a:lnTo>
                  <a:lnTo>
                    <a:pt x="45585" y="27894"/>
                  </a:lnTo>
                  <a:lnTo>
                    <a:pt x="45216" y="27894"/>
                  </a:lnTo>
                  <a:lnTo>
                    <a:pt x="44847" y="27913"/>
                  </a:lnTo>
                  <a:lnTo>
                    <a:pt x="44478" y="27950"/>
                  </a:lnTo>
                  <a:lnTo>
                    <a:pt x="44128" y="28023"/>
                  </a:lnTo>
                  <a:lnTo>
                    <a:pt x="43777" y="28134"/>
                  </a:lnTo>
                  <a:lnTo>
                    <a:pt x="43445" y="28263"/>
                  </a:lnTo>
                  <a:lnTo>
                    <a:pt x="43113" y="28411"/>
                  </a:lnTo>
                  <a:lnTo>
                    <a:pt x="42726" y="28651"/>
                  </a:lnTo>
                  <a:lnTo>
                    <a:pt x="42338" y="28927"/>
                  </a:lnTo>
                  <a:lnTo>
                    <a:pt x="41988" y="29223"/>
                  </a:lnTo>
                  <a:lnTo>
                    <a:pt x="41674" y="29555"/>
                  </a:lnTo>
                  <a:lnTo>
                    <a:pt x="41361" y="29905"/>
                  </a:lnTo>
                  <a:lnTo>
                    <a:pt x="41102" y="30274"/>
                  </a:lnTo>
                  <a:lnTo>
                    <a:pt x="40844" y="30661"/>
                  </a:lnTo>
                  <a:lnTo>
                    <a:pt x="40623" y="31067"/>
                  </a:lnTo>
                  <a:lnTo>
                    <a:pt x="40420" y="31492"/>
                  </a:lnTo>
                  <a:lnTo>
                    <a:pt x="40254" y="31934"/>
                  </a:lnTo>
                  <a:lnTo>
                    <a:pt x="40106" y="32396"/>
                  </a:lnTo>
                  <a:lnTo>
                    <a:pt x="39977" y="32857"/>
                  </a:lnTo>
                  <a:lnTo>
                    <a:pt x="39885" y="33318"/>
                  </a:lnTo>
                  <a:lnTo>
                    <a:pt x="39811" y="33779"/>
                  </a:lnTo>
                  <a:lnTo>
                    <a:pt x="39756" y="34259"/>
                  </a:lnTo>
                  <a:lnTo>
                    <a:pt x="39737" y="34720"/>
                  </a:lnTo>
                  <a:lnTo>
                    <a:pt x="39737" y="35200"/>
                  </a:lnTo>
                  <a:lnTo>
                    <a:pt x="39737" y="35661"/>
                  </a:lnTo>
                  <a:lnTo>
                    <a:pt x="39774" y="36122"/>
                  </a:lnTo>
                  <a:lnTo>
                    <a:pt x="39829" y="36583"/>
                  </a:lnTo>
                  <a:lnTo>
                    <a:pt x="39903" y="37044"/>
                  </a:lnTo>
                  <a:lnTo>
                    <a:pt x="39977" y="37506"/>
                  </a:lnTo>
                  <a:lnTo>
                    <a:pt x="40069" y="37967"/>
                  </a:lnTo>
                  <a:lnTo>
                    <a:pt x="40180" y="38428"/>
                  </a:lnTo>
                  <a:lnTo>
                    <a:pt x="40420" y="39332"/>
                  </a:lnTo>
                  <a:lnTo>
                    <a:pt x="40678" y="40236"/>
                  </a:lnTo>
                  <a:lnTo>
                    <a:pt x="40973" y="41140"/>
                  </a:lnTo>
                  <a:lnTo>
                    <a:pt x="41268" y="42025"/>
                  </a:lnTo>
                  <a:lnTo>
                    <a:pt x="41047" y="41472"/>
                  </a:lnTo>
                  <a:lnTo>
                    <a:pt x="40789" y="40918"/>
                  </a:lnTo>
                  <a:lnTo>
                    <a:pt x="40512" y="40402"/>
                  </a:lnTo>
                  <a:lnTo>
                    <a:pt x="40198" y="39904"/>
                  </a:lnTo>
                  <a:lnTo>
                    <a:pt x="39866" y="39424"/>
                  </a:lnTo>
                  <a:lnTo>
                    <a:pt x="39497" y="38963"/>
                  </a:lnTo>
                  <a:lnTo>
                    <a:pt x="39110" y="38520"/>
                  </a:lnTo>
                  <a:lnTo>
                    <a:pt x="38686" y="38096"/>
                  </a:lnTo>
                  <a:lnTo>
                    <a:pt x="38243" y="37690"/>
                  </a:lnTo>
                  <a:lnTo>
                    <a:pt x="37782" y="37321"/>
                  </a:lnTo>
                  <a:lnTo>
                    <a:pt x="37302" y="36971"/>
                  </a:lnTo>
                  <a:lnTo>
                    <a:pt x="36804" y="36639"/>
                  </a:lnTo>
                  <a:lnTo>
                    <a:pt x="36288" y="36343"/>
                  </a:lnTo>
                  <a:lnTo>
                    <a:pt x="35771" y="36067"/>
                  </a:lnTo>
                  <a:lnTo>
                    <a:pt x="35218" y="35808"/>
                  </a:lnTo>
                  <a:lnTo>
                    <a:pt x="34664" y="35587"/>
                  </a:lnTo>
                  <a:lnTo>
                    <a:pt x="34111" y="35384"/>
                  </a:lnTo>
                  <a:lnTo>
                    <a:pt x="33520" y="35218"/>
                  </a:lnTo>
                  <a:lnTo>
                    <a:pt x="32948" y="35070"/>
                  </a:lnTo>
                  <a:lnTo>
                    <a:pt x="32358" y="34960"/>
                  </a:lnTo>
                  <a:lnTo>
                    <a:pt x="31768" y="34868"/>
                  </a:lnTo>
                  <a:lnTo>
                    <a:pt x="31177" y="34812"/>
                  </a:lnTo>
                  <a:lnTo>
                    <a:pt x="30587" y="34794"/>
                  </a:lnTo>
                  <a:lnTo>
                    <a:pt x="29997" y="34794"/>
                  </a:lnTo>
                  <a:lnTo>
                    <a:pt x="29406" y="34831"/>
                  </a:lnTo>
                  <a:lnTo>
                    <a:pt x="28816" y="34904"/>
                  </a:lnTo>
                  <a:lnTo>
                    <a:pt x="28226" y="35015"/>
                  </a:lnTo>
                  <a:lnTo>
                    <a:pt x="27654" y="35144"/>
                  </a:lnTo>
                  <a:lnTo>
                    <a:pt x="27100" y="35310"/>
                  </a:lnTo>
                  <a:lnTo>
                    <a:pt x="26529" y="35513"/>
                  </a:lnTo>
                  <a:lnTo>
                    <a:pt x="25994" y="35753"/>
                  </a:lnTo>
                  <a:lnTo>
                    <a:pt x="25459" y="36030"/>
                  </a:lnTo>
                  <a:lnTo>
                    <a:pt x="24961" y="36343"/>
                  </a:lnTo>
                  <a:lnTo>
                    <a:pt x="24481" y="36675"/>
                  </a:lnTo>
                  <a:lnTo>
                    <a:pt x="24020" y="37026"/>
                  </a:lnTo>
                  <a:lnTo>
                    <a:pt x="23595" y="37413"/>
                  </a:lnTo>
                  <a:lnTo>
                    <a:pt x="23190" y="37819"/>
                  </a:lnTo>
                  <a:lnTo>
                    <a:pt x="22802" y="38244"/>
                  </a:lnTo>
                  <a:lnTo>
                    <a:pt x="22433" y="38686"/>
                  </a:lnTo>
                  <a:lnTo>
                    <a:pt x="22101" y="39166"/>
                  </a:lnTo>
                  <a:lnTo>
                    <a:pt x="21787" y="39646"/>
                  </a:lnTo>
                  <a:lnTo>
                    <a:pt x="21492" y="40162"/>
                  </a:lnTo>
                  <a:lnTo>
                    <a:pt x="21234" y="40679"/>
                  </a:lnTo>
                  <a:lnTo>
                    <a:pt x="20994" y="41214"/>
                  </a:lnTo>
                  <a:lnTo>
                    <a:pt x="20791" y="41749"/>
                  </a:lnTo>
                  <a:lnTo>
                    <a:pt x="20607" y="42302"/>
                  </a:lnTo>
                  <a:lnTo>
                    <a:pt x="20441" y="42856"/>
                  </a:lnTo>
                  <a:lnTo>
                    <a:pt x="20312" y="43427"/>
                  </a:lnTo>
                  <a:lnTo>
                    <a:pt x="20201" y="43999"/>
                  </a:lnTo>
                  <a:lnTo>
                    <a:pt x="20127" y="44590"/>
                  </a:lnTo>
                  <a:lnTo>
                    <a:pt x="20072" y="45162"/>
                  </a:lnTo>
                  <a:lnTo>
                    <a:pt x="20053" y="45752"/>
                  </a:lnTo>
                  <a:lnTo>
                    <a:pt x="20053" y="46342"/>
                  </a:lnTo>
                  <a:lnTo>
                    <a:pt x="20090" y="46914"/>
                  </a:lnTo>
                  <a:lnTo>
                    <a:pt x="20146" y="47486"/>
                  </a:lnTo>
                  <a:lnTo>
                    <a:pt x="20238" y="48058"/>
                  </a:lnTo>
                  <a:lnTo>
                    <a:pt x="20349" y="48630"/>
                  </a:lnTo>
                  <a:lnTo>
                    <a:pt x="20515" y="49183"/>
                  </a:lnTo>
                  <a:lnTo>
                    <a:pt x="20681" y="49737"/>
                  </a:lnTo>
                  <a:lnTo>
                    <a:pt x="20902" y="50272"/>
                  </a:lnTo>
                  <a:lnTo>
                    <a:pt x="21142" y="50807"/>
                  </a:lnTo>
                  <a:lnTo>
                    <a:pt x="21400" y="51305"/>
                  </a:lnTo>
                  <a:lnTo>
                    <a:pt x="21695" y="51803"/>
                  </a:lnTo>
                  <a:lnTo>
                    <a:pt x="22027" y="52282"/>
                  </a:lnTo>
                  <a:lnTo>
                    <a:pt x="21677" y="51877"/>
                  </a:lnTo>
                  <a:lnTo>
                    <a:pt x="21308" y="51489"/>
                  </a:lnTo>
                  <a:lnTo>
                    <a:pt x="20920" y="51102"/>
                  </a:lnTo>
                  <a:lnTo>
                    <a:pt x="20515" y="50751"/>
                  </a:lnTo>
                  <a:lnTo>
                    <a:pt x="20090" y="50419"/>
                  </a:lnTo>
                  <a:lnTo>
                    <a:pt x="19648" y="50106"/>
                  </a:lnTo>
                  <a:lnTo>
                    <a:pt x="19186" y="49792"/>
                  </a:lnTo>
                  <a:lnTo>
                    <a:pt x="18725" y="49515"/>
                  </a:lnTo>
                  <a:lnTo>
                    <a:pt x="18246" y="49257"/>
                  </a:lnTo>
                  <a:lnTo>
                    <a:pt x="17766" y="49017"/>
                  </a:lnTo>
                  <a:lnTo>
                    <a:pt x="17268" y="48814"/>
                  </a:lnTo>
                  <a:lnTo>
                    <a:pt x="16770" y="48611"/>
                  </a:lnTo>
                  <a:lnTo>
                    <a:pt x="16253" y="48427"/>
                  </a:lnTo>
                  <a:lnTo>
                    <a:pt x="15718" y="48279"/>
                  </a:lnTo>
                  <a:lnTo>
                    <a:pt x="15202" y="48150"/>
                  </a:lnTo>
                  <a:lnTo>
                    <a:pt x="14667" y="48021"/>
                  </a:lnTo>
                  <a:lnTo>
                    <a:pt x="14132" y="47929"/>
                  </a:lnTo>
                  <a:lnTo>
                    <a:pt x="13597" y="47873"/>
                  </a:lnTo>
                  <a:lnTo>
                    <a:pt x="13043" y="47818"/>
                  </a:lnTo>
                  <a:lnTo>
                    <a:pt x="12508" y="47800"/>
                  </a:lnTo>
                  <a:lnTo>
                    <a:pt x="11955" y="47800"/>
                  </a:lnTo>
                  <a:lnTo>
                    <a:pt x="11420" y="47818"/>
                  </a:lnTo>
                  <a:lnTo>
                    <a:pt x="10885" y="47855"/>
                  </a:lnTo>
                  <a:lnTo>
                    <a:pt x="10331" y="47910"/>
                  </a:lnTo>
                  <a:lnTo>
                    <a:pt x="9796" y="48002"/>
                  </a:lnTo>
                  <a:lnTo>
                    <a:pt x="9280" y="48113"/>
                  </a:lnTo>
                  <a:lnTo>
                    <a:pt x="8745" y="48242"/>
                  </a:lnTo>
                  <a:lnTo>
                    <a:pt x="8228" y="48408"/>
                  </a:lnTo>
                  <a:lnTo>
                    <a:pt x="7730" y="48593"/>
                  </a:lnTo>
                  <a:lnTo>
                    <a:pt x="7214" y="48796"/>
                  </a:lnTo>
                  <a:lnTo>
                    <a:pt x="6734" y="49036"/>
                  </a:lnTo>
                  <a:lnTo>
                    <a:pt x="6254" y="49294"/>
                  </a:lnTo>
                  <a:lnTo>
                    <a:pt x="5775" y="49571"/>
                  </a:lnTo>
                  <a:lnTo>
                    <a:pt x="5314" y="49884"/>
                  </a:lnTo>
                  <a:lnTo>
                    <a:pt x="4852" y="50216"/>
                  </a:lnTo>
                  <a:lnTo>
                    <a:pt x="4428" y="50567"/>
                  </a:lnTo>
                  <a:lnTo>
                    <a:pt x="4022" y="50936"/>
                  </a:lnTo>
                  <a:lnTo>
                    <a:pt x="3635" y="51342"/>
                  </a:lnTo>
                  <a:lnTo>
                    <a:pt x="3247" y="51747"/>
                  </a:lnTo>
                  <a:lnTo>
                    <a:pt x="2897" y="52172"/>
                  </a:lnTo>
                  <a:lnTo>
                    <a:pt x="2565" y="52614"/>
                  </a:lnTo>
                  <a:lnTo>
                    <a:pt x="2233" y="53057"/>
                  </a:lnTo>
                  <a:lnTo>
                    <a:pt x="1938" y="53537"/>
                  </a:lnTo>
                  <a:lnTo>
                    <a:pt x="1661" y="54017"/>
                  </a:lnTo>
                  <a:lnTo>
                    <a:pt x="1403" y="54515"/>
                  </a:lnTo>
                  <a:lnTo>
                    <a:pt x="1163" y="55013"/>
                  </a:lnTo>
                  <a:lnTo>
                    <a:pt x="941" y="55529"/>
                  </a:lnTo>
                  <a:lnTo>
                    <a:pt x="757" y="56064"/>
                  </a:lnTo>
                  <a:lnTo>
                    <a:pt x="572" y="56581"/>
                  </a:lnTo>
                  <a:lnTo>
                    <a:pt x="425" y="57116"/>
                  </a:lnTo>
                  <a:lnTo>
                    <a:pt x="296" y="57669"/>
                  </a:lnTo>
                  <a:lnTo>
                    <a:pt x="185" y="58223"/>
                  </a:lnTo>
                  <a:lnTo>
                    <a:pt x="111" y="58758"/>
                  </a:lnTo>
                  <a:lnTo>
                    <a:pt x="37" y="59311"/>
                  </a:lnTo>
                  <a:lnTo>
                    <a:pt x="1" y="59883"/>
                  </a:lnTo>
                  <a:lnTo>
                    <a:pt x="1" y="60436"/>
                  </a:lnTo>
                  <a:lnTo>
                    <a:pt x="19" y="60990"/>
                  </a:lnTo>
                  <a:lnTo>
                    <a:pt x="56" y="61543"/>
                  </a:lnTo>
                  <a:lnTo>
                    <a:pt x="111" y="62097"/>
                  </a:lnTo>
                  <a:lnTo>
                    <a:pt x="204" y="62632"/>
                  </a:lnTo>
                  <a:lnTo>
                    <a:pt x="314" y="63185"/>
                  </a:lnTo>
                  <a:lnTo>
                    <a:pt x="462" y="63720"/>
                  </a:lnTo>
                  <a:lnTo>
                    <a:pt x="628" y="64255"/>
                  </a:lnTo>
                  <a:lnTo>
                    <a:pt x="831" y="64772"/>
                  </a:lnTo>
                  <a:lnTo>
                    <a:pt x="10590" y="65731"/>
                  </a:lnTo>
                  <a:lnTo>
                    <a:pt x="20994" y="66746"/>
                  </a:lnTo>
                  <a:lnTo>
                    <a:pt x="69826" y="71524"/>
                  </a:lnTo>
                  <a:lnTo>
                    <a:pt x="69826" y="2049"/>
                  </a:lnTo>
                  <a:lnTo>
                    <a:pt x="69254" y="1735"/>
                  </a:lnTo>
                  <a:lnTo>
                    <a:pt x="68645" y="1440"/>
                  </a:lnTo>
                  <a:lnTo>
                    <a:pt x="68055" y="1182"/>
                  </a:lnTo>
                  <a:lnTo>
                    <a:pt x="67427" y="942"/>
                  </a:lnTo>
                  <a:lnTo>
                    <a:pt x="66800" y="720"/>
                  </a:lnTo>
                  <a:lnTo>
                    <a:pt x="66173" y="536"/>
                  </a:lnTo>
                  <a:lnTo>
                    <a:pt x="65527" y="388"/>
                  </a:lnTo>
                  <a:lnTo>
                    <a:pt x="64882" y="241"/>
                  </a:lnTo>
                  <a:lnTo>
                    <a:pt x="64218" y="149"/>
                  </a:lnTo>
                  <a:lnTo>
                    <a:pt x="63572" y="75"/>
                  </a:lnTo>
                  <a:lnTo>
                    <a:pt x="62908" y="19"/>
                  </a:lnTo>
                  <a:lnTo>
                    <a:pt x="6224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3"/>
            <p:cNvSpPr/>
            <p:nvPr/>
          </p:nvSpPr>
          <p:spPr>
            <a:xfrm>
              <a:off x="-2670849" y="3653325"/>
              <a:ext cx="1288115" cy="1319439"/>
            </a:xfrm>
            <a:custGeom>
              <a:avLst/>
              <a:gdLst/>
              <a:ahLst/>
              <a:cxnLst/>
              <a:rect l="l" t="t" r="r" b="b"/>
              <a:pathLst>
                <a:path w="69826" h="71524" extrusionOk="0">
                  <a:moveTo>
                    <a:pt x="62244" y="1"/>
                  </a:moveTo>
                  <a:lnTo>
                    <a:pt x="61580" y="19"/>
                  </a:lnTo>
                  <a:lnTo>
                    <a:pt x="60934" y="56"/>
                  </a:lnTo>
                  <a:lnTo>
                    <a:pt x="60270" y="130"/>
                  </a:lnTo>
                  <a:lnTo>
                    <a:pt x="59624" y="222"/>
                  </a:lnTo>
                  <a:lnTo>
                    <a:pt x="59034" y="333"/>
                  </a:lnTo>
                  <a:lnTo>
                    <a:pt x="58462" y="481"/>
                  </a:lnTo>
                  <a:lnTo>
                    <a:pt x="57890" y="647"/>
                  </a:lnTo>
                  <a:lnTo>
                    <a:pt x="57337" y="813"/>
                  </a:lnTo>
                  <a:lnTo>
                    <a:pt x="56783" y="1016"/>
                  </a:lnTo>
                  <a:lnTo>
                    <a:pt x="56248" y="1255"/>
                  </a:lnTo>
                  <a:lnTo>
                    <a:pt x="55695" y="1495"/>
                  </a:lnTo>
                  <a:lnTo>
                    <a:pt x="55178" y="1754"/>
                  </a:lnTo>
                  <a:lnTo>
                    <a:pt x="54662" y="2030"/>
                  </a:lnTo>
                  <a:lnTo>
                    <a:pt x="54145" y="2325"/>
                  </a:lnTo>
                  <a:lnTo>
                    <a:pt x="53647" y="2639"/>
                  </a:lnTo>
                  <a:lnTo>
                    <a:pt x="53167" y="2971"/>
                  </a:lnTo>
                  <a:lnTo>
                    <a:pt x="52688" y="3322"/>
                  </a:lnTo>
                  <a:lnTo>
                    <a:pt x="52226" y="3691"/>
                  </a:lnTo>
                  <a:lnTo>
                    <a:pt x="51784" y="4078"/>
                  </a:lnTo>
                  <a:lnTo>
                    <a:pt x="51341" y="4465"/>
                  </a:lnTo>
                  <a:lnTo>
                    <a:pt x="50917" y="4871"/>
                  </a:lnTo>
                  <a:lnTo>
                    <a:pt x="50492" y="5296"/>
                  </a:lnTo>
                  <a:lnTo>
                    <a:pt x="50087" y="5738"/>
                  </a:lnTo>
                  <a:lnTo>
                    <a:pt x="49699" y="6199"/>
                  </a:lnTo>
                  <a:lnTo>
                    <a:pt x="49330" y="6661"/>
                  </a:lnTo>
                  <a:lnTo>
                    <a:pt x="48980" y="7122"/>
                  </a:lnTo>
                  <a:lnTo>
                    <a:pt x="48629" y="7620"/>
                  </a:lnTo>
                  <a:lnTo>
                    <a:pt x="48316" y="8118"/>
                  </a:lnTo>
                  <a:lnTo>
                    <a:pt x="48002" y="8616"/>
                  </a:lnTo>
                  <a:lnTo>
                    <a:pt x="47707" y="9133"/>
                  </a:lnTo>
                  <a:lnTo>
                    <a:pt x="47430" y="9668"/>
                  </a:lnTo>
                  <a:lnTo>
                    <a:pt x="47172" y="10203"/>
                  </a:lnTo>
                  <a:lnTo>
                    <a:pt x="46932" y="10738"/>
                  </a:lnTo>
                  <a:lnTo>
                    <a:pt x="46711" y="11291"/>
                  </a:lnTo>
                  <a:lnTo>
                    <a:pt x="46508" y="11845"/>
                  </a:lnTo>
                  <a:lnTo>
                    <a:pt x="46323" y="12398"/>
                  </a:lnTo>
                  <a:lnTo>
                    <a:pt x="46176" y="12933"/>
                  </a:lnTo>
                  <a:lnTo>
                    <a:pt x="46046" y="13450"/>
                  </a:lnTo>
                  <a:lnTo>
                    <a:pt x="45917" y="13966"/>
                  </a:lnTo>
                  <a:lnTo>
                    <a:pt x="45807" y="14501"/>
                  </a:lnTo>
                  <a:lnTo>
                    <a:pt x="45714" y="15036"/>
                  </a:lnTo>
                  <a:lnTo>
                    <a:pt x="45641" y="15571"/>
                  </a:lnTo>
                  <a:lnTo>
                    <a:pt x="45585" y="16106"/>
                  </a:lnTo>
                  <a:lnTo>
                    <a:pt x="45548" y="16641"/>
                  </a:lnTo>
                  <a:lnTo>
                    <a:pt x="45511" y="17176"/>
                  </a:lnTo>
                  <a:lnTo>
                    <a:pt x="45493" y="17711"/>
                  </a:lnTo>
                  <a:lnTo>
                    <a:pt x="45493" y="18264"/>
                  </a:lnTo>
                  <a:lnTo>
                    <a:pt x="45493" y="18799"/>
                  </a:lnTo>
                  <a:lnTo>
                    <a:pt x="45530" y="19334"/>
                  </a:lnTo>
                  <a:lnTo>
                    <a:pt x="45567" y="19869"/>
                  </a:lnTo>
                  <a:lnTo>
                    <a:pt x="45622" y="20404"/>
                  </a:lnTo>
                  <a:lnTo>
                    <a:pt x="45677" y="20958"/>
                  </a:lnTo>
                  <a:lnTo>
                    <a:pt x="45770" y="21493"/>
                  </a:lnTo>
                  <a:lnTo>
                    <a:pt x="45862" y="22009"/>
                  </a:lnTo>
                  <a:lnTo>
                    <a:pt x="45973" y="22544"/>
                  </a:lnTo>
                  <a:lnTo>
                    <a:pt x="46083" y="23079"/>
                  </a:lnTo>
                  <a:lnTo>
                    <a:pt x="46212" y="23596"/>
                  </a:lnTo>
                  <a:lnTo>
                    <a:pt x="46360" y="24131"/>
                  </a:lnTo>
                  <a:lnTo>
                    <a:pt x="46526" y="24647"/>
                  </a:lnTo>
                  <a:lnTo>
                    <a:pt x="46692" y="25164"/>
                  </a:lnTo>
                  <a:lnTo>
                    <a:pt x="46877" y="25680"/>
                  </a:lnTo>
                  <a:lnTo>
                    <a:pt x="47061" y="26179"/>
                  </a:lnTo>
                  <a:lnTo>
                    <a:pt x="47282" y="26677"/>
                  </a:lnTo>
                  <a:lnTo>
                    <a:pt x="47485" y="27175"/>
                  </a:lnTo>
                  <a:lnTo>
                    <a:pt x="47725" y="27673"/>
                  </a:lnTo>
                  <a:lnTo>
                    <a:pt x="47965" y="28153"/>
                  </a:lnTo>
                  <a:lnTo>
                    <a:pt x="48223" y="28632"/>
                  </a:lnTo>
                  <a:lnTo>
                    <a:pt x="48482" y="29112"/>
                  </a:lnTo>
                  <a:lnTo>
                    <a:pt x="48223" y="28872"/>
                  </a:lnTo>
                  <a:lnTo>
                    <a:pt x="47947" y="28669"/>
                  </a:lnTo>
                  <a:lnTo>
                    <a:pt x="47651" y="28485"/>
                  </a:lnTo>
                  <a:lnTo>
                    <a:pt x="47319" y="28319"/>
                  </a:lnTo>
                  <a:lnTo>
                    <a:pt x="46987" y="28189"/>
                  </a:lnTo>
                  <a:lnTo>
                    <a:pt x="46655" y="28079"/>
                  </a:lnTo>
                  <a:lnTo>
                    <a:pt x="46305" y="27986"/>
                  </a:lnTo>
                  <a:lnTo>
                    <a:pt x="45936" y="27931"/>
                  </a:lnTo>
                  <a:lnTo>
                    <a:pt x="45585" y="27894"/>
                  </a:lnTo>
                  <a:lnTo>
                    <a:pt x="45216" y="27894"/>
                  </a:lnTo>
                  <a:lnTo>
                    <a:pt x="44847" y="27913"/>
                  </a:lnTo>
                  <a:lnTo>
                    <a:pt x="44478" y="27950"/>
                  </a:lnTo>
                  <a:lnTo>
                    <a:pt x="44128" y="28023"/>
                  </a:lnTo>
                  <a:lnTo>
                    <a:pt x="43777" y="28134"/>
                  </a:lnTo>
                  <a:lnTo>
                    <a:pt x="43445" y="28263"/>
                  </a:lnTo>
                  <a:lnTo>
                    <a:pt x="43113" y="28411"/>
                  </a:lnTo>
                  <a:lnTo>
                    <a:pt x="42726" y="28651"/>
                  </a:lnTo>
                  <a:lnTo>
                    <a:pt x="42338" y="28927"/>
                  </a:lnTo>
                  <a:lnTo>
                    <a:pt x="41988" y="29223"/>
                  </a:lnTo>
                  <a:lnTo>
                    <a:pt x="41674" y="29555"/>
                  </a:lnTo>
                  <a:lnTo>
                    <a:pt x="41361" y="29905"/>
                  </a:lnTo>
                  <a:lnTo>
                    <a:pt x="41102" y="30274"/>
                  </a:lnTo>
                  <a:lnTo>
                    <a:pt x="40844" y="30661"/>
                  </a:lnTo>
                  <a:lnTo>
                    <a:pt x="40623" y="31067"/>
                  </a:lnTo>
                  <a:lnTo>
                    <a:pt x="40420" y="31492"/>
                  </a:lnTo>
                  <a:lnTo>
                    <a:pt x="40254" y="31934"/>
                  </a:lnTo>
                  <a:lnTo>
                    <a:pt x="40106" y="32396"/>
                  </a:lnTo>
                  <a:lnTo>
                    <a:pt x="39977" y="32857"/>
                  </a:lnTo>
                  <a:lnTo>
                    <a:pt x="39885" y="33318"/>
                  </a:lnTo>
                  <a:lnTo>
                    <a:pt x="39811" y="33779"/>
                  </a:lnTo>
                  <a:lnTo>
                    <a:pt x="39756" y="34259"/>
                  </a:lnTo>
                  <a:lnTo>
                    <a:pt x="39737" y="34720"/>
                  </a:lnTo>
                  <a:lnTo>
                    <a:pt x="39737" y="35200"/>
                  </a:lnTo>
                  <a:lnTo>
                    <a:pt x="39737" y="35661"/>
                  </a:lnTo>
                  <a:lnTo>
                    <a:pt x="39774" y="36122"/>
                  </a:lnTo>
                  <a:lnTo>
                    <a:pt x="39829" y="36583"/>
                  </a:lnTo>
                  <a:lnTo>
                    <a:pt x="39903" y="37044"/>
                  </a:lnTo>
                  <a:lnTo>
                    <a:pt x="39977" y="37506"/>
                  </a:lnTo>
                  <a:lnTo>
                    <a:pt x="40069" y="37967"/>
                  </a:lnTo>
                  <a:lnTo>
                    <a:pt x="40180" y="38428"/>
                  </a:lnTo>
                  <a:lnTo>
                    <a:pt x="40420" y="39332"/>
                  </a:lnTo>
                  <a:lnTo>
                    <a:pt x="40678" y="40236"/>
                  </a:lnTo>
                  <a:lnTo>
                    <a:pt x="40973" y="41140"/>
                  </a:lnTo>
                  <a:lnTo>
                    <a:pt x="41268" y="42025"/>
                  </a:lnTo>
                  <a:lnTo>
                    <a:pt x="41047" y="41472"/>
                  </a:lnTo>
                  <a:lnTo>
                    <a:pt x="40789" y="40918"/>
                  </a:lnTo>
                  <a:lnTo>
                    <a:pt x="40512" y="40402"/>
                  </a:lnTo>
                  <a:lnTo>
                    <a:pt x="40198" y="39904"/>
                  </a:lnTo>
                  <a:lnTo>
                    <a:pt x="39866" y="39424"/>
                  </a:lnTo>
                  <a:lnTo>
                    <a:pt x="39497" y="38963"/>
                  </a:lnTo>
                  <a:lnTo>
                    <a:pt x="39110" y="38520"/>
                  </a:lnTo>
                  <a:lnTo>
                    <a:pt x="38686" y="38096"/>
                  </a:lnTo>
                  <a:lnTo>
                    <a:pt x="38243" y="37690"/>
                  </a:lnTo>
                  <a:lnTo>
                    <a:pt x="37782" y="37321"/>
                  </a:lnTo>
                  <a:lnTo>
                    <a:pt x="37302" y="36971"/>
                  </a:lnTo>
                  <a:lnTo>
                    <a:pt x="36804" y="36639"/>
                  </a:lnTo>
                  <a:lnTo>
                    <a:pt x="36288" y="36343"/>
                  </a:lnTo>
                  <a:lnTo>
                    <a:pt x="35771" y="36067"/>
                  </a:lnTo>
                  <a:lnTo>
                    <a:pt x="35218" y="35808"/>
                  </a:lnTo>
                  <a:lnTo>
                    <a:pt x="34664" y="35587"/>
                  </a:lnTo>
                  <a:lnTo>
                    <a:pt x="34111" y="35384"/>
                  </a:lnTo>
                  <a:lnTo>
                    <a:pt x="33520" y="35218"/>
                  </a:lnTo>
                  <a:lnTo>
                    <a:pt x="32948" y="35070"/>
                  </a:lnTo>
                  <a:lnTo>
                    <a:pt x="32358" y="34960"/>
                  </a:lnTo>
                  <a:lnTo>
                    <a:pt x="31768" y="34868"/>
                  </a:lnTo>
                  <a:lnTo>
                    <a:pt x="31177" y="34812"/>
                  </a:lnTo>
                  <a:lnTo>
                    <a:pt x="30587" y="34794"/>
                  </a:lnTo>
                  <a:lnTo>
                    <a:pt x="29997" y="34794"/>
                  </a:lnTo>
                  <a:lnTo>
                    <a:pt x="29406" y="34831"/>
                  </a:lnTo>
                  <a:lnTo>
                    <a:pt x="28816" y="34904"/>
                  </a:lnTo>
                  <a:lnTo>
                    <a:pt x="28226" y="35015"/>
                  </a:lnTo>
                  <a:lnTo>
                    <a:pt x="27654" y="35144"/>
                  </a:lnTo>
                  <a:lnTo>
                    <a:pt x="27100" y="35310"/>
                  </a:lnTo>
                  <a:lnTo>
                    <a:pt x="26529" y="35513"/>
                  </a:lnTo>
                  <a:lnTo>
                    <a:pt x="25994" y="35753"/>
                  </a:lnTo>
                  <a:lnTo>
                    <a:pt x="25459" y="36030"/>
                  </a:lnTo>
                  <a:lnTo>
                    <a:pt x="24961" y="36343"/>
                  </a:lnTo>
                  <a:lnTo>
                    <a:pt x="24481" y="36675"/>
                  </a:lnTo>
                  <a:lnTo>
                    <a:pt x="24020" y="37026"/>
                  </a:lnTo>
                  <a:lnTo>
                    <a:pt x="23595" y="37413"/>
                  </a:lnTo>
                  <a:lnTo>
                    <a:pt x="23190" y="37819"/>
                  </a:lnTo>
                  <a:lnTo>
                    <a:pt x="22802" y="38244"/>
                  </a:lnTo>
                  <a:lnTo>
                    <a:pt x="22433" y="38686"/>
                  </a:lnTo>
                  <a:lnTo>
                    <a:pt x="22101" y="39166"/>
                  </a:lnTo>
                  <a:lnTo>
                    <a:pt x="21787" y="39646"/>
                  </a:lnTo>
                  <a:lnTo>
                    <a:pt x="21492" y="40162"/>
                  </a:lnTo>
                  <a:lnTo>
                    <a:pt x="21234" y="40679"/>
                  </a:lnTo>
                  <a:lnTo>
                    <a:pt x="20994" y="41214"/>
                  </a:lnTo>
                  <a:lnTo>
                    <a:pt x="20791" y="41749"/>
                  </a:lnTo>
                  <a:lnTo>
                    <a:pt x="20607" y="42302"/>
                  </a:lnTo>
                  <a:lnTo>
                    <a:pt x="20441" y="42856"/>
                  </a:lnTo>
                  <a:lnTo>
                    <a:pt x="20312" y="43427"/>
                  </a:lnTo>
                  <a:lnTo>
                    <a:pt x="20201" y="43999"/>
                  </a:lnTo>
                  <a:lnTo>
                    <a:pt x="20127" y="44590"/>
                  </a:lnTo>
                  <a:lnTo>
                    <a:pt x="20072" y="45162"/>
                  </a:lnTo>
                  <a:lnTo>
                    <a:pt x="20053" y="45752"/>
                  </a:lnTo>
                  <a:lnTo>
                    <a:pt x="20053" y="46342"/>
                  </a:lnTo>
                  <a:lnTo>
                    <a:pt x="20090" y="46914"/>
                  </a:lnTo>
                  <a:lnTo>
                    <a:pt x="20146" y="47486"/>
                  </a:lnTo>
                  <a:lnTo>
                    <a:pt x="20238" y="48058"/>
                  </a:lnTo>
                  <a:lnTo>
                    <a:pt x="20349" y="48630"/>
                  </a:lnTo>
                  <a:lnTo>
                    <a:pt x="20515" y="49183"/>
                  </a:lnTo>
                  <a:lnTo>
                    <a:pt x="20681" y="49737"/>
                  </a:lnTo>
                  <a:lnTo>
                    <a:pt x="20902" y="50272"/>
                  </a:lnTo>
                  <a:lnTo>
                    <a:pt x="21142" y="50807"/>
                  </a:lnTo>
                  <a:lnTo>
                    <a:pt x="21400" y="51305"/>
                  </a:lnTo>
                  <a:lnTo>
                    <a:pt x="21695" y="51803"/>
                  </a:lnTo>
                  <a:lnTo>
                    <a:pt x="22027" y="52282"/>
                  </a:lnTo>
                  <a:lnTo>
                    <a:pt x="21677" y="51877"/>
                  </a:lnTo>
                  <a:lnTo>
                    <a:pt x="21308" y="51489"/>
                  </a:lnTo>
                  <a:lnTo>
                    <a:pt x="20920" y="51102"/>
                  </a:lnTo>
                  <a:lnTo>
                    <a:pt x="20515" y="50751"/>
                  </a:lnTo>
                  <a:lnTo>
                    <a:pt x="20090" y="50419"/>
                  </a:lnTo>
                  <a:lnTo>
                    <a:pt x="19648" y="50106"/>
                  </a:lnTo>
                  <a:lnTo>
                    <a:pt x="19186" y="49792"/>
                  </a:lnTo>
                  <a:lnTo>
                    <a:pt x="18725" y="49515"/>
                  </a:lnTo>
                  <a:lnTo>
                    <a:pt x="18246" y="49257"/>
                  </a:lnTo>
                  <a:lnTo>
                    <a:pt x="17766" y="49017"/>
                  </a:lnTo>
                  <a:lnTo>
                    <a:pt x="17268" y="48814"/>
                  </a:lnTo>
                  <a:lnTo>
                    <a:pt x="16770" y="48611"/>
                  </a:lnTo>
                  <a:lnTo>
                    <a:pt x="16253" y="48427"/>
                  </a:lnTo>
                  <a:lnTo>
                    <a:pt x="15718" y="48279"/>
                  </a:lnTo>
                  <a:lnTo>
                    <a:pt x="15202" y="48150"/>
                  </a:lnTo>
                  <a:lnTo>
                    <a:pt x="14667" y="48021"/>
                  </a:lnTo>
                  <a:lnTo>
                    <a:pt x="14132" y="47929"/>
                  </a:lnTo>
                  <a:lnTo>
                    <a:pt x="13597" y="47873"/>
                  </a:lnTo>
                  <a:lnTo>
                    <a:pt x="13043" y="47818"/>
                  </a:lnTo>
                  <a:lnTo>
                    <a:pt x="12508" y="47800"/>
                  </a:lnTo>
                  <a:lnTo>
                    <a:pt x="11955" y="47800"/>
                  </a:lnTo>
                  <a:lnTo>
                    <a:pt x="11420" y="47818"/>
                  </a:lnTo>
                  <a:lnTo>
                    <a:pt x="10885" y="47855"/>
                  </a:lnTo>
                  <a:lnTo>
                    <a:pt x="10331" y="47910"/>
                  </a:lnTo>
                  <a:lnTo>
                    <a:pt x="9796" y="48002"/>
                  </a:lnTo>
                  <a:lnTo>
                    <a:pt x="9280" y="48113"/>
                  </a:lnTo>
                  <a:lnTo>
                    <a:pt x="8745" y="48242"/>
                  </a:lnTo>
                  <a:lnTo>
                    <a:pt x="8228" y="48408"/>
                  </a:lnTo>
                  <a:lnTo>
                    <a:pt x="7730" y="48593"/>
                  </a:lnTo>
                  <a:lnTo>
                    <a:pt x="7214" y="48796"/>
                  </a:lnTo>
                  <a:lnTo>
                    <a:pt x="6734" y="49036"/>
                  </a:lnTo>
                  <a:lnTo>
                    <a:pt x="6254" y="49294"/>
                  </a:lnTo>
                  <a:lnTo>
                    <a:pt x="5775" y="49571"/>
                  </a:lnTo>
                  <a:lnTo>
                    <a:pt x="5314" y="49884"/>
                  </a:lnTo>
                  <a:lnTo>
                    <a:pt x="4852" y="50216"/>
                  </a:lnTo>
                  <a:lnTo>
                    <a:pt x="4428" y="50567"/>
                  </a:lnTo>
                  <a:lnTo>
                    <a:pt x="4022" y="50936"/>
                  </a:lnTo>
                  <a:lnTo>
                    <a:pt x="3635" y="51342"/>
                  </a:lnTo>
                  <a:lnTo>
                    <a:pt x="3247" y="51747"/>
                  </a:lnTo>
                  <a:lnTo>
                    <a:pt x="2897" y="52172"/>
                  </a:lnTo>
                  <a:lnTo>
                    <a:pt x="2565" y="52614"/>
                  </a:lnTo>
                  <a:lnTo>
                    <a:pt x="2233" y="53057"/>
                  </a:lnTo>
                  <a:lnTo>
                    <a:pt x="1938" y="53537"/>
                  </a:lnTo>
                  <a:lnTo>
                    <a:pt x="1661" y="54017"/>
                  </a:lnTo>
                  <a:lnTo>
                    <a:pt x="1403" y="54515"/>
                  </a:lnTo>
                  <a:lnTo>
                    <a:pt x="1163" y="55013"/>
                  </a:lnTo>
                  <a:lnTo>
                    <a:pt x="941" y="55529"/>
                  </a:lnTo>
                  <a:lnTo>
                    <a:pt x="757" y="56064"/>
                  </a:lnTo>
                  <a:lnTo>
                    <a:pt x="572" y="56581"/>
                  </a:lnTo>
                  <a:lnTo>
                    <a:pt x="425" y="57116"/>
                  </a:lnTo>
                  <a:lnTo>
                    <a:pt x="296" y="57669"/>
                  </a:lnTo>
                  <a:lnTo>
                    <a:pt x="185" y="58223"/>
                  </a:lnTo>
                  <a:lnTo>
                    <a:pt x="111" y="58758"/>
                  </a:lnTo>
                  <a:lnTo>
                    <a:pt x="37" y="59311"/>
                  </a:lnTo>
                  <a:lnTo>
                    <a:pt x="1" y="59883"/>
                  </a:lnTo>
                  <a:lnTo>
                    <a:pt x="1" y="60436"/>
                  </a:lnTo>
                  <a:lnTo>
                    <a:pt x="19" y="60990"/>
                  </a:lnTo>
                  <a:lnTo>
                    <a:pt x="56" y="61543"/>
                  </a:lnTo>
                  <a:lnTo>
                    <a:pt x="111" y="62097"/>
                  </a:lnTo>
                  <a:lnTo>
                    <a:pt x="204" y="62632"/>
                  </a:lnTo>
                  <a:lnTo>
                    <a:pt x="314" y="63185"/>
                  </a:lnTo>
                  <a:lnTo>
                    <a:pt x="462" y="63720"/>
                  </a:lnTo>
                  <a:lnTo>
                    <a:pt x="628" y="64255"/>
                  </a:lnTo>
                  <a:lnTo>
                    <a:pt x="831" y="64772"/>
                  </a:lnTo>
                  <a:lnTo>
                    <a:pt x="10590" y="65731"/>
                  </a:lnTo>
                  <a:lnTo>
                    <a:pt x="20994" y="66746"/>
                  </a:lnTo>
                  <a:lnTo>
                    <a:pt x="69826" y="71524"/>
                  </a:lnTo>
                  <a:lnTo>
                    <a:pt x="69826" y="2049"/>
                  </a:lnTo>
                  <a:lnTo>
                    <a:pt x="69254" y="1735"/>
                  </a:lnTo>
                  <a:lnTo>
                    <a:pt x="68645" y="1440"/>
                  </a:lnTo>
                  <a:lnTo>
                    <a:pt x="68055" y="1182"/>
                  </a:lnTo>
                  <a:lnTo>
                    <a:pt x="67427" y="942"/>
                  </a:lnTo>
                  <a:lnTo>
                    <a:pt x="66800" y="720"/>
                  </a:lnTo>
                  <a:lnTo>
                    <a:pt x="66173" y="536"/>
                  </a:lnTo>
                  <a:lnTo>
                    <a:pt x="65527" y="388"/>
                  </a:lnTo>
                  <a:lnTo>
                    <a:pt x="64882" y="241"/>
                  </a:lnTo>
                  <a:lnTo>
                    <a:pt x="64218" y="149"/>
                  </a:lnTo>
                  <a:lnTo>
                    <a:pt x="63572" y="75"/>
                  </a:lnTo>
                  <a:lnTo>
                    <a:pt x="62908" y="19"/>
                  </a:lnTo>
                  <a:lnTo>
                    <a:pt x="62244" y="1"/>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 name="Google Shape;145;p3"/>
          <p:cNvGrpSpPr/>
          <p:nvPr/>
        </p:nvGrpSpPr>
        <p:grpSpPr>
          <a:xfrm flipH="1">
            <a:off x="-28360" y="3683246"/>
            <a:ext cx="1759549" cy="1514815"/>
            <a:chOff x="-5379400" y="3590150"/>
            <a:chExt cx="1532575" cy="1319525"/>
          </a:xfrm>
        </p:grpSpPr>
        <p:sp>
          <p:nvSpPr>
            <p:cNvPr id="146" name="Google Shape;146;p3"/>
            <p:cNvSpPr/>
            <p:nvPr/>
          </p:nvSpPr>
          <p:spPr>
            <a:xfrm>
              <a:off x="-5379400" y="3590150"/>
              <a:ext cx="1532575" cy="1319525"/>
            </a:xfrm>
            <a:custGeom>
              <a:avLst/>
              <a:gdLst/>
              <a:ahLst/>
              <a:cxnLst/>
              <a:rect l="l" t="t" r="r" b="b"/>
              <a:pathLst>
                <a:path w="61303" h="52781" extrusionOk="0">
                  <a:moveTo>
                    <a:pt x="61303" y="1"/>
                  </a:moveTo>
                  <a:lnTo>
                    <a:pt x="60620" y="314"/>
                  </a:lnTo>
                  <a:lnTo>
                    <a:pt x="59975" y="665"/>
                  </a:lnTo>
                  <a:lnTo>
                    <a:pt x="59329" y="1034"/>
                  </a:lnTo>
                  <a:lnTo>
                    <a:pt x="58683" y="1440"/>
                  </a:lnTo>
                  <a:lnTo>
                    <a:pt x="58074" y="1864"/>
                  </a:lnTo>
                  <a:lnTo>
                    <a:pt x="57484" y="2307"/>
                  </a:lnTo>
                  <a:lnTo>
                    <a:pt x="56912" y="2786"/>
                  </a:lnTo>
                  <a:lnTo>
                    <a:pt x="56340" y="3284"/>
                  </a:lnTo>
                  <a:lnTo>
                    <a:pt x="55805" y="3783"/>
                  </a:lnTo>
                  <a:lnTo>
                    <a:pt x="55289" y="4318"/>
                  </a:lnTo>
                  <a:lnTo>
                    <a:pt x="54791" y="4889"/>
                  </a:lnTo>
                  <a:lnTo>
                    <a:pt x="54330" y="5461"/>
                  </a:lnTo>
                  <a:lnTo>
                    <a:pt x="53887" y="6052"/>
                  </a:lnTo>
                  <a:lnTo>
                    <a:pt x="53462" y="6679"/>
                  </a:lnTo>
                  <a:lnTo>
                    <a:pt x="53075" y="7306"/>
                  </a:lnTo>
                  <a:lnTo>
                    <a:pt x="52706" y="7952"/>
                  </a:lnTo>
                  <a:lnTo>
                    <a:pt x="52411" y="8561"/>
                  </a:lnTo>
                  <a:lnTo>
                    <a:pt x="52134" y="9169"/>
                  </a:lnTo>
                  <a:lnTo>
                    <a:pt x="51894" y="9797"/>
                  </a:lnTo>
                  <a:lnTo>
                    <a:pt x="51673" y="10424"/>
                  </a:lnTo>
                  <a:lnTo>
                    <a:pt x="51470" y="11069"/>
                  </a:lnTo>
                  <a:lnTo>
                    <a:pt x="51286" y="11715"/>
                  </a:lnTo>
                  <a:lnTo>
                    <a:pt x="51138" y="12361"/>
                  </a:lnTo>
                  <a:lnTo>
                    <a:pt x="51009" y="13025"/>
                  </a:lnTo>
                  <a:lnTo>
                    <a:pt x="50917" y="13689"/>
                  </a:lnTo>
                  <a:lnTo>
                    <a:pt x="50824" y="14353"/>
                  </a:lnTo>
                  <a:lnTo>
                    <a:pt x="50769" y="15017"/>
                  </a:lnTo>
                  <a:lnTo>
                    <a:pt x="50751" y="15700"/>
                  </a:lnTo>
                  <a:lnTo>
                    <a:pt x="50732" y="16364"/>
                  </a:lnTo>
                  <a:lnTo>
                    <a:pt x="50751" y="17028"/>
                  </a:lnTo>
                  <a:lnTo>
                    <a:pt x="50806" y="17711"/>
                  </a:lnTo>
                  <a:lnTo>
                    <a:pt x="50861" y="18375"/>
                  </a:lnTo>
                  <a:lnTo>
                    <a:pt x="50954" y="19039"/>
                  </a:lnTo>
                  <a:lnTo>
                    <a:pt x="51064" y="19703"/>
                  </a:lnTo>
                  <a:lnTo>
                    <a:pt x="51193" y="20367"/>
                  </a:lnTo>
                  <a:lnTo>
                    <a:pt x="51341" y="21013"/>
                  </a:lnTo>
                  <a:lnTo>
                    <a:pt x="51525" y="21659"/>
                  </a:lnTo>
                  <a:lnTo>
                    <a:pt x="51728" y="22304"/>
                  </a:lnTo>
                  <a:lnTo>
                    <a:pt x="51950" y="22931"/>
                  </a:lnTo>
                  <a:lnTo>
                    <a:pt x="52208" y="23559"/>
                  </a:lnTo>
                  <a:lnTo>
                    <a:pt x="52466" y="24167"/>
                  </a:lnTo>
                  <a:lnTo>
                    <a:pt x="52761" y="24776"/>
                  </a:lnTo>
                  <a:lnTo>
                    <a:pt x="53075" y="25367"/>
                  </a:lnTo>
                  <a:lnTo>
                    <a:pt x="53407" y="25957"/>
                  </a:lnTo>
                  <a:lnTo>
                    <a:pt x="53758" y="26529"/>
                  </a:lnTo>
                  <a:lnTo>
                    <a:pt x="54145" y="27082"/>
                  </a:lnTo>
                  <a:lnTo>
                    <a:pt x="54532" y="27617"/>
                  </a:lnTo>
                  <a:lnTo>
                    <a:pt x="54957" y="28134"/>
                  </a:lnTo>
                  <a:lnTo>
                    <a:pt x="54957" y="28134"/>
                  </a:lnTo>
                  <a:lnTo>
                    <a:pt x="54385" y="27525"/>
                  </a:lnTo>
                  <a:lnTo>
                    <a:pt x="53813" y="26935"/>
                  </a:lnTo>
                  <a:lnTo>
                    <a:pt x="53204" y="26344"/>
                  </a:lnTo>
                  <a:lnTo>
                    <a:pt x="52577" y="25809"/>
                  </a:lnTo>
                  <a:lnTo>
                    <a:pt x="52263" y="25533"/>
                  </a:lnTo>
                  <a:lnTo>
                    <a:pt x="51931" y="25293"/>
                  </a:lnTo>
                  <a:lnTo>
                    <a:pt x="51599" y="25035"/>
                  </a:lnTo>
                  <a:lnTo>
                    <a:pt x="51267" y="24813"/>
                  </a:lnTo>
                  <a:lnTo>
                    <a:pt x="50917" y="24592"/>
                  </a:lnTo>
                  <a:lnTo>
                    <a:pt x="50566" y="24370"/>
                  </a:lnTo>
                  <a:lnTo>
                    <a:pt x="50197" y="24186"/>
                  </a:lnTo>
                  <a:lnTo>
                    <a:pt x="49828" y="24001"/>
                  </a:lnTo>
                  <a:lnTo>
                    <a:pt x="49367" y="23799"/>
                  </a:lnTo>
                  <a:lnTo>
                    <a:pt x="48887" y="23633"/>
                  </a:lnTo>
                  <a:lnTo>
                    <a:pt x="48408" y="23503"/>
                  </a:lnTo>
                  <a:lnTo>
                    <a:pt x="47910" y="23393"/>
                  </a:lnTo>
                  <a:lnTo>
                    <a:pt x="47412" y="23319"/>
                  </a:lnTo>
                  <a:lnTo>
                    <a:pt x="46913" y="23264"/>
                  </a:lnTo>
                  <a:lnTo>
                    <a:pt x="46415" y="23245"/>
                  </a:lnTo>
                  <a:lnTo>
                    <a:pt x="45917" y="23282"/>
                  </a:lnTo>
                  <a:lnTo>
                    <a:pt x="45419" y="23337"/>
                  </a:lnTo>
                  <a:lnTo>
                    <a:pt x="44940" y="23430"/>
                  </a:lnTo>
                  <a:lnTo>
                    <a:pt x="44460" y="23559"/>
                  </a:lnTo>
                  <a:lnTo>
                    <a:pt x="43999" y="23725"/>
                  </a:lnTo>
                  <a:lnTo>
                    <a:pt x="43777" y="23817"/>
                  </a:lnTo>
                  <a:lnTo>
                    <a:pt x="43574" y="23928"/>
                  </a:lnTo>
                  <a:lnTo>
                    <a:pt x="43353" y="24038"/>
                  </a:lnTo>
                  <a:lnTo>
                    <a:pt x="43150" y="24167"/>
                  </a:lnTo>
                  <a:lnTo>
                    <a:pt x="42947" y="24315"/>
                  </a:lnTo>
                  <a:lnTo>
                    <a:pt x="42763" y="24463"/>
                  </a:lnTo>
                  <a:lnTo>
                    <a:pt x="42560" y="24629"/>
                  </a:lnTo>
                  <a:lnTo>
                    <a:pt x="42394" y="24795"/>
                  </a:lnTo>
                  <a:lnTo>
                    <a:pt x="42117" y="25090"/>
                  </a:lnTo>
                  <a:lnTo>
                    <a:pt x="41859" y="25404"/>
                  </a:lnTo>
                  <a:lnTo>
                    <a:pt x="41637" y="25736"/>
                  </a:lnTo>
                  <a:lnTo>
                    <a:pt x="41453" y="26086"/>
                  </a:lnTo>
                  <a:lnTo>
                    <a:pt x="41287" y="26455"/>
                  </a:lnTo>
                  <a:lnTo>
                    <a:pt x="41139" y="26824"/>
                  </a:lnTo>
                  <a:lnTo>
                    <a:pt x="41010" y="27211"/>
                  </a:lnTo>
                  <a:lnTo>
                    <a:pt x="40918" y="27617"/>
                  </a:lnTo>
                  <a:lnTo>
                    <a:pt x="40844" y="28023"/>
                  </a:lnTo>
                  <a:lnTo>
                    <a:pt x="40807" y="28429"/>
                  </a:lnTo>
                  <a:lnTo>
                    <a:pt x="40770" y="28835"/>
                  </a:lnTo>
                  <a:lnTo>
                    <a:pt x="40770" y="29259"/>
                  </a:lnTo>
                  <a:lnTo>
                    <a:pt x="40789" y="29665"/>
                  </a:lnTo>
                  <a:lnTo>
                    <a:pt x="40826" y="30071"/>
                  </a:lnTo>
                  <a:lnTo>
                    <a:pt x="40881" y="30477"/>
                  </a:lnTo>
                  <a:lnTo>
                    <a:pt x="40955" y="30883"/>
                  </a:lnTo>
                  <a:lnTo>
                    <a:pt x="41047" y="31270"/>
                  </a:lnTo>
                  <a:lnTo>
                    <a:pt x="41158" y="31657"/>
                  </a:lnTo>
                  <a:lnTo>
                    <a:pt x="41268" y="32026"/>
                  </a:lnTo>
                  <a:lnTo>
                    <a:pt x="41398" y="32395"/>
                  </a:lnTo>
                  <a:lnTo>
                    <a:pt x="41545" y="32764"/>
                  </a:lnTo>
                  <a:lnTo>
                    <a:pt x="41693" y="33133"/>
                  </a:lnTo>
                  <a:lnTo>
                    <a:pt x="42025" y="33853"/>
                  </a:lnTo>
                  <a:lnTo>
                    <a:pt x="42394" y="34572"/>
                  </a:lnTo>
                  <a:lnTo>
                    <a:pt x="42763" y="35273"/>
                  </a:lnTo>
                  <a:lnTo>
                    <a:pt x="43538" y="36638"/>
                  </a:lnTo>
                  <a:lnTo>
                    <a:pt x="42966" y="36362"/>
                  </a:lnTo>
                  <a:lnTo>
                    <a:pt x="42412" y="36140"/>
                  </a:lnTo>
                  <a:lnTo>
                    <a:pt x="41896" y="35974"/>
                  </a:lnTo>
                  <a:lnTo>
                    <a:pt x="41416" y="35845"/>
                  </a:lnTo>
                  <a:lnTo>
                    <a:pt x="40973" y="35753"/>
                  </a:lnTo>
                  <a:lnTo>
                    <a:pt x="40567" y="35716"/>
                  </a:lnTo>
                  <a:lnTo>
                    <a:pt x="40198" y="35716"/>
                  </a:lnTo>
                  <a:lnTo>
                    <a:pt x="39848" y="35753"/>
                  </a:lnTo>
                  <a:lnTo>
                    <a:pt x="39534" y="35827"/>
                  </a:lnTo>
                  <a:lnTo>
                    <a:pt x="39258" y="35937"/>
                  </a:lnTo>
                  <a:lnTo>
                    <a:pt x="38999" y="36085"/>
                  </a:lnTo>
                  <a:lnTo>
                    <a:pt x="38778" y="36269"/>
                  </a:lnTo>
                  <a:lnTo>
                    <a:pt x="38575" y="36472"/>
                  </a:lnTo>
                  <a:lnTo>
                    <a:pt x="38409" y="36712"/>
                  </a:lnTo>
                  <a:lnTo>
                    <a:pt x="38261" y="36970"/>
                  </a:lnTo>
                  <a:lnTo>
                    <a:pt x="38151" y="37266"/>
                  </a:lnTo>
                  <a:lnTo>
                    <a:pt x="38059" y="37561"/>
                  </a:lnTo>
                  <a:lnTo>
                    <a:pt x="37985" y="37893"/>
                  </a:lnTo>
                  <a:lnTo>
                    <a:pt x="37948" y="38243"/>
                  </a:lnTo>
                  <a:lnTo>
                    <a:pt x="37911" y="38612"/>
                  </a:lnTo>
                  <a:lnTo>
                    <a:pt x="37911" y="38981"/>
                  </a:lnTo>
                  <a:lnTo>
                    <a:pt x="37929" y="39369"/>
                  </a:lnTo>
                  <a:lnTo>
                    <a:pt x="37966" y="39774"/>
                  </a:lnTo>
                  <a:lnTo>
                    <a:pt x="38040" y="40199"/>
                  </a:lnTo>
                  <a:lnTo>
                    <a:pt x="38114" y="40605"/>
                  </a:lnTo>
                  <a:lnTo>
                    <a:pt x="38206" y="41047"/>
                  </a:lnTo>
                  <a:lnTo>
                    <a:pt x="38317" y="41472"/>
                  </a:lnTo>
                  <a:lnTo>
                    <a:pt x="38446" y="41896"/>
                  </a:lnTo>
                  <a:lnTo>
                    <a:pt x="38594" y="42339"/>
                  </a:lnTo>
                  <a:lnTo>
                    <a:pt x="38760" y="42763"/>
                  </a:lnTo>
                  <a:lnTo>
                    <a:pt x="38926" y="43187"/>
                  </a:lnTo>
                  <a:lnTo>
                    <a:pt x="39110" y="43612"/>
                  </a:lnTo>
                  <a:lnTo>
                    <a:pt x="39110" y="43612"/>
                  </a:lnTo>
                  <a:lnTo>
                    <a:pt x="38095" y="42523"/>
                  </a:lnTo>
                  <a:lnTo>
                    <a:pt x="37062" y="41416"/>
                  </a:lnTo>
                  <a:lnTo>
                    <a:pt x="36011" y="40365"/>
                  </a:lnTo>
                  <a:lnTo>
                    <a:pt x="35457" y="39830"/>
                  </a:lnTo>
                  <a:lnTo>
                    <a:pt x="34922" y="39332"/>
                  </a:lnTo>
                  <a:lnTo>
                    <a:pt x="34350" y="38834"/>
                  </a:lnTo>
                  <a:lnTo>
                    <a:pt x="33779" y="38354"/>
                  </a:lnTo>
                  <a:lnTo>
                    <a:pt x="33207" y="37893"/>
                  </a:lnTo>
                  <a:lnTo>
                    <a:pt x="32616" y="37432"/>
                  </a:lnTo>
                  <a:lnTo>
                    <a:pt x="32008" y="37007"/>
                  </a:lnTo>
                  <a:lnTo>
                    <a:pt x="31380" y="36601"/>
                  </a:lnTo>
                  <a:lnTo>
                    <a:pt x="30735" y="36232"/>
                  </a:lnTo>
                  <a:lnTo>
                    <a:pt x="30089" y="35882"/>
                  </a:lnTo>
                  <a:lnTo>
                    <a:pt x="29406" y="35550"/>
                  </a:lnTo>
                  <a:lnTo>
                    <a:pt x="28724" y="35255"/>
                  </a:lnTo>
                  <a:lnTo>
                    <a:pt x="28004" y="34996"/>
                  </a:lnTo>
                  <a:lnTo>
                    <a:pt x="27285" y="34775"/>
                  </a:lnTo>
                  <a:lnTo>
                    <a:pt x="26547" y="34609"/>
                  </a:lnTo>
                  <a:lnTo>
                    <a:pt x="25809" y="34461"/>
                  </a:lnTo>
                  <a:lnTo>
                    <a:pt x="25422" y="34425"/>
                  </a:lnTo>
                  <a:lnTo>
                    <a:pt x="25053" y="34369"/>
                  </a:lnTo>
                  <a:lnTo>
                    <a:pt x="24684" y="34351"/>
                  </a:lnTo>
                  <a:lnTo>
                    <a:pt x="24315" y="34332"/>
                  </a:lnTo>
                  <a:lnTo>
                    <a:pt x="23927" y="34314"/>
                  </a:lnTo>
                  <a:lnTo>
                    <a:pt x="23559" y="34332"/>
                  </a:lnTo>
                  <a:lnTo>
                    <a:pt x="23190" y="34351"/>
                  </a:lnTo>
                  <a:lnTo>
                    <a:pt x="22821" y="34369"/>
                  </a:lnTo>
                  <a:lnTo>
                    <a:pt x="22452" y="34425"/>
                  </a:lnTo>
                  <a:lnTo>
                    <a:pt x="22101" y="34480"/>
                  </a:lnTo>
                  <a:lnTo>
                    <a:pt x="21732" y="34535"/>
                  </a:lnTo>
                  <a:lnTo>
                    <a:pt x="21382" y="34627"/>
                  </a:lnTo>
                  <a:lnTo>
                    <a:pt x="21013" y="34720"/>
                  </a:lnTo>
                  <a:lnTo>
                    <a:pt x="20662" y="34830"/>
                  </a:lnTo>
                  <a:lnTo>
                    <a:pt x="20330" y="34960"/>
                  </a:lnTo>
                  <a:lnTo>
                    <a:pt x="19980" y="35089"/>
                  </a:lnTo>
                  <a:lnTo>
                    <a:pt x="19648" y="35236"/>
                  </a:lnTo>
                  <a:lnTo>
                    <a:pt x="19315" y="35402"/>
                  </a:lnTo>
                  <a:lnTo>
                    <a:pt x="19002" y="35587"/>
                  </a:lnTo>
                  <a:lnTo>
                    <a:pt x="18688" y="35790"/>
                  </a:lnTo>
                  <a:lnTo>
                    <a:pt x="18375" y="36011"/>
                  </a:lnTo>
                  <a:lnTo>
                    <a:pt x="18079" y="36232"/>
                  </a:lnTo>
                  <a:lnTo>
                    <a:pt x="17803" y="36472"/>
                  </a:lnTo>
                  <a:lnTo>
                    <a:pt x="17526" y="36749"/>
                  </a:lnTo>
                  <a:lnTo>
                    <a:pt x="17286" y="37007"/>
                  </a:lnTo>
                  <a:lnTo>
                    <a:pt x="17046" y="37302"/>
                  </a:lnTo>
                  <a:lnTo>
                    <a:pt x="16807" y="37598"/>
                  </a:lnTo>
                  <a:lnTo>
                    <a:pt x="16604" y="37911"/>
                  </a:lnTo>
                  <a:lnTo>
                    <a:pt x="16401" y="38243"/>
                  </a:lnTo>
                  <a:lnTo>
                    <a:pt x="16235" y="38575"/>
                  </a:lnTo>
                  <a:lnTo>
                    <a:pt x="16069" y="38907"/>
                  </a:lnTo>
                  <a:lnTo>
                    <a:pt x="15921" y="39258"/>
                  </a:lnTo>
                  <a:lnTo>
                    <a:pt x="15792" y="39608"/>
                  </a:lnTo>
                  <a:lnTo>
                    <a:pt x="15663" y="39959"/>
                  </a:lnTo>
                  <a:lnTo>
                    <a:pt x="15571" y="40328"/>
                  </a:lnTo>
                  <a:lnTo>
                    <a:pt x="15497" y="40678"/>
                  </a:lnTo>
                  <a:lnTo>
                    <a:pt x="15423" y="41047"/>
                  </a:lnTo>
                  <a:lnTo>
                    <a:pt x="15386" y="41416"/>
                  </a:lnTo>
                  <a:lnTo>
                    <a:pt x="15349" y="41785"/>
                  </a:lnTo>
                  <a:lnTo>
                    <a:pt x="15349" y="42154"/>
                  </a:lnTo>
                  <a:lnTo>
                    <a:pt x="15368" y="42523"/>
                  </a:lnTo>
                  <a:lnTo>
                    <a:pt x="15386" y="42874"/>
                  </a:lnTo>
                  <a:lnTo>
                    <a:pt x="15441" y="43243"/>
                  </a:lnTo>
                  <a:lnTo>
                    <a:pt x="15515" y="43593"/>
                  </a:lnTo>
                  <a:lnTo>
                    <a:pt x="15607" y="43925"/>
                  </a:lnTo>
                  <a:lnTo>
                    <a:pt x="15718" y="44276"/>
                  </a:lnTo>
                  <a:lnTo>
                    <a:pt x="15866" y="44608"/>
                  </a:lnTo>
                  <a:lnTo>
                    <a:pt x="16013" y="44921"/>
                  </a:lnTo>
                  <a:lnTo>
                    <a:pt x="16198" y="45235"/>
                  </a:lnTo>
                  <a:lnTo>
                    <a:pt x="16401" y="45530"/>
                  </a:lnTo>
                  <a:lnTo>
                    <a:pt x="16622" y="45825"/>
                  </a:lnTo>
                  <a:lnTo>
                    <a:pt x="16862" y="46102"/>
                  </a:lnTo>
                  <a:lnTo>
                    <a:pt x="16327" y="45991"/>
                  </a:lnTo>
                  <a:lnTo>
                    <a:pt x="15810" y="45844"/>
                  </a:lnTo>
                  <a:lnTo>
                    <a:pt x="15294" y="45678"/>
                  </a:lnTo>
                  <a:lnTo>
                    <a:pt x="14796" y="45493"/>
                  </a:lnTo>
                  <a:lnTo>
                    <a:pt x="14298" y="45272"/>
                  </a:lnTo>
                  <a:lnTo>
                    <a:pt x="13800" y="45051"/>
                  </a:lnTo>
                  <a:lnTo>
                    <a:pt x="13320" y="44792"/>
                  </a:lnTo>
                  <a:lnTo>
                    <a:pt x="12840" y="44552"/>
                  </a:lnTo>
                  <a:lnTo>
                    <a:pt x="11881" y="43999"/>
                  </a:lnTo>
                  <a:lnTo>
                    <a:pt x="10922" y="43464"/>
                  </a:lnTo>
                  <a:lnTo>
                    <a:pt x="9944" y="42929"/>
                  </a:lnTo>
                  <a:lnTo>
                    <a:pt x="9464" y="42689"/>
                  </a:lnTo>
                  <a:lnTo>
                    <a:pt x="8966" y="42449"/>
                  </a:lnTo>
                  <a:lnTo>
                    <a:pt x="8468" y="42246"/>
                  </a:lnTo>
                  <a:lnTo>
                    <a:pt x="7933" y="42044"/>
                  </a:lnTo>
                  <a:lnTo>
                    <a:pt x="7398" y="41878"/>
                  </a:lnTo>
                  <a:lnTo>
                    <a:pt x="6845" y="41748"/>
                  </a:lnTo>
                  <a:lnTo>
                    <a:pt x="6291" y="41638"/>
                  </a:lnTo>
                  <a:lnTo>
                    <a:pt x="5738" y="41582"/>
                  </a:lnTo>
                  <a:lnTo>
                    <a:pt x="5166" y="41545"/>
                  </a:lnTo>
                  <a:lnTo>
                    <a:pt x="4631" y="41545"/>
                  </a:lnTo>
                  <a:lnTo>
                    <a:pt x="4078" y="41601"/>
                  </a:lnTo>
                  <a:lnTo>
                    <a:pt x="3819" y="41638"/>
                  </a:lnTo>
                  <a:lnTo>
                    <a:pt x="3561" y="41693"/>
                  </a:lnTo>
                  <a:lnTo>
                    <a:pt x="3303" y="41748"/>
                  </a:lnTo>
                  <a:lnTo>
                    <a:pt x="3044" y="41822"/>
                  </a:lnTo>
                  <a:lnTo>
                    <a:pt x="2805" y="41914"/>
                  </a:lnTo>
                  <a:lnTo>
                    <a:pt x="2565" y="42007"/>
                  </a:lnTo>
                  <a:lnTo>
                    <a:pt x="2325" y="42117"/>
                  </a:lnTo>
                  <a:lnTo>
                    <a:pt x="2104" y="42246"/>
                  </a:lnTo>
                  <a:lnTo>
                    <a:pt x="1882" y="42394"/>
                  </a:lnTo>
                  <a:lnTo>
                    <a:pt x="1679" y="42542"/>
                  </a:lnTo>
                  <a:lnTo>
                    <a:pt x="1476" y="42708"/>
                  </a:lnTo>
                  <a:lnTo>
                    <a:pt x="1273" y="42874"/>
                  </a:lnTo>
                  <a:lnTo>
                    <a:pt x="1089" y="43077"/>
                  </a:lnTo>
                  <a:lnTo>
                    <a:pt x="923" y="43280"/>
                  </a:lnTo>
                  <a:lnTo>
                    <a:pt x="757" y="43519"/>
                  </a:lnTo>
                  <a:lnTo>
                    <a:pt x="609" y="43741"/>
                  </a:lnTo>
                  <a:lnTo>
                    <a:pt x="480" y="43981"/>
                  </a:lnTo>
                  <a:lnTo>
                    <a:pt x="351" y="44239"/>
                  </a:lnTo>
                  <a:lnTo>
                    <a:pt x="259" y="44479"/>
                  </a:lnTo>
                  <a:lnTo>
                    <a:pt x="185" y="44737"/>
                  </a:lnTo>
                  <a:lnTo>
                    <a:pt x="111" y="44977"/>
                  </a:lnTo>
                  <a:lnTo>
                    <a:pt x="56" y="45253"/>
                  </a:lnTo>
                  <a:lnTo>
                    <a:pt x="19" y="45512"/>
                  </a:lnTo>
                  <a:lnTo>
                    <a:pt x="1" y="45770"/>
                  </a:lnTo>
                  <a:lnTo>
                    <a:pt x="1" y="46047"/>
                  </a:lnTo>
                  <a:lnTo>
                    <a:pt x="1" y="46305"/>
                  </a:lnTo>
                  <a:lnTo>
                    <a:pt x="19" y="46582"/>
                  </a:lnTo>
                  <a:lnTo>
                    <a:pt x="56" y="46858"/>
                  </a:lnTo>
                  <a:lnTo>
                    <a:pt x="148" y="47412"/>
                  </a:lnTo>
                  <a:lnTo>
                    <a:pt x="277" y="47965"/>
                  </a:lnTo>
                  <a:lnTo>
                    <a:pt x="462" y="48519"/>
                  </a:lnTo>
                  <a:lnTo>
                    <a:pt x="665" y="49072"/>
                  </a:lnTo>
                  <a:lnTo>
                    <a:pt x="905" y="49626"/>
                  </a:lnTo>
                  <a:lnTo>
                    <a:pt x="1163" y="50179"/>
                  </a:lnTo>
                  <a:lnTo>
                    <a:pt x="1440" y="50714"/>
                  </a:lnTo>
                  <a:lnTo>
                    <a:pt x="1753" y="51249"/>
                  </a:lnTo>
                  <a:lnTo>
                    <a:pt x="2067" y="51747"/>
                  </a:lnTo>
                  <a:lnTo>
                    <a:pt x="2399" y="52282"/>
                  </a:lnTo>
                  <a:lnTo>
                    <a:pt x="2731" y="52780"/>
                  </a:lnTo>
                  <a:lnTo>
                    <a:pt x="61303" y="52780"/>
                  </a:lnTo>
                  <a:lnTo>
                    <a:pt x="6130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3"/>
            <p:cNvSpPr/>
            <p:nvPr/>
          </p:nvSpPr>
          <p:spPr>
            <a:xfrm>
              <a:off x="-5000725" y="3916175"/>
              <a:ext cx="1153876" cy="993470"/>
            </a:xfrm>
            <a:custGeom>
              <a:avLst/>
              <a:gdLst/>
              <a:ahLst/>
              <a:cxnLst/>
              <a:rect l="l" t="t" r="r" b="b"/>
              <a:pathLst>
                <a:path w="61303" h="52781" extrusionOk="0">
                  <a:moveTo>
                    <a:pt x="61303" y="1"/>
                  </a:moveTo>
                  <a:lnTo>
                    <a:pt x="60620" y="314"/>
                  </a:lnTo>
                  <a:lnTo>
                    <a:pt x="59975" y="665"/>
                  </a:lnTo>
                  <a:lnTo>
                    <a:pt x="59329" y="1034"/>
                  </a:lnTo>
                  <a:lnTo>
                    <a:pt x="58683" y="1440"/>
                  </a:lnTo>
                  <a:lnTo>
                    <a:pt x="58074" y="1864"/>
                  </a:lnTo>
                  <a:lnTo>
                    <a:pt x="57484" y="2307"/>
                  </a:lnTo>
                  <a:lnTo>
                    <a:pt x="56912" y="2786"/>
                  </a:lnTo>
                  <a:lnTo>
                    <a:pt x="56340" y="3284"/>
                  </a:lnTo>
                  <a:lnTo>
                    <a:pt x="55805" y="3783"/>
                  </a:lnTo>
                  <a:lnTo>
                    <a:pt x="55289" y="4318"/>
                  </a:lnTo>
                  <a:lnTo>
                    <a:pt x="54791" y="4889"/>
                  </a:lnTo>
                  <a:lnTo>
                    <a:pt x="54330" y="5461"/>
                  </a:lnTo>
                  <a:lnTo>
                    <a:pt x="53887" y="6052"/>
                  </a:lnTo>
                  <a:lnTo>
                    <a:pt x="53462" y="6679"/>
                  </a:lnTo>
                  <a:lnTo>
                    <a:pt x="53075" y="7306"/>
                  </a:lnTo>
                  <a:lnTo>
                    <a:pt x="52706" y="7952"/>
                  </a:lnTo>
                  <a:lnTo>
                    <a:pt x="52411" y="8561"/>
                  </a:lnTo>
                  <a:lnTo>
                    <a:pt x="52134" y="9169"/>
                  </a:lnTo>
                  <a:lnTo>
                    <a:pt x="51894" y="9797"/>
                  </a:lnTo>
                  <a:lnTo>
                    <a:pt x="51673" y="10424"/>
                  </a:lnTo>
                  <a:lnTo>
                    <a:pt x="51470" y="11069"/>
                  </a:lnTo>
                  <a:lnTo>
                    <a:pt x="51286" y="11715"/>
                  </a:lnTo>
                  <a:lnTo>
                    <a:pt x="51138" y="12361"/>
                  </a:lnTo>
                  <a:lnTo>
                    <a:pt x="51009" y="13025"/>
                  </a:lnTo>
                  <a:lnTo>
                    <a:pt x="50917" y="13689"/>
                  </a:lnTo>
                  <a:lnTo>
                    <a:pt x="50824" y="14353"/>
                  </a:lnTo>
                  <a:lnTo>
                    <a:pt x="50769" y="15017"/>
                  </a:lnTo>
                  <a:lnTo>
                    <a:pt x="50751" y="15700"/>
                  </a:lnTo>
                  <a:lnTo>
                    <a:pt x="50732" y="16364"/>
                  </a:lnTo>
                  <a:lnTo>
                    <a:pt x="50751" y="17028"/>
                  </a:lnTo>
                  <a:lnTo>
                    <a:pt x="50806" y="17711"/>
                  </a:lnTo>
                  <a:lnTo>
                    <a:pt x="50861" y="18375"/>
                  </a:lnTo>
                  <a:lnTo>
                    <a:pt x="50954" y="19039"/>
                  </a:lnTo>
                  <a:lnTo>
                    <a:pt x="51064" y="19703"/>
                  </a:lnTo>
                  <a:lnTo>
                    <a:pt x="51193" y="20367"/>
                  </a:lnTo>
                  <a:lnTo>
                    <a:pt x="51341" y="21013"/>
                  </a:lnTo>
                  <a:lnTo>
                    <a:pt x="51525" y="21659"/>
                  </a:lnTo>
                  <a:lnTo>
                    <a:pt x="51728" y="22304"/>
                  </a:lnTo>
                  <a:lnTo>
                    <a:pt x="51950" y="22931"/>
                  </a:lnTo>
                  <a:lnTo>
                    <a:pt x="52208" y="23559"/>
                  </a:lnTo>
                  <a:lnTo>
                    <a:pt x="52466" y="24167"/>
                  </a:lnTo>
                  <a:lnTo>
                    <a:pt x="52761" y="24776"/>
                  </a:lnTo>
                  <a:lnTo>
                    <a:pt x="53075" y="25367"/>
                  </a:lnTo>
                  <a:lnTo>
                    <a:pt x="53407" y="25957"/>
                  </a:lnTo>
                  <a:lnTo>
                    <a:pt x="53758" y="26529"/>
                  </a:lnTo>
                  <a:lnTo>
                    <a:pt x="54145" y="27082"/>
                  </a:lnTo>
                  <a:lnTo>
                    <a:pt x="54532" y="27617"/>
                  </a:lnTo>
                  <a:lnTo>
                    <a:pt x="54957" y="28134"/>
                  </a:lnTo>
                  <a:lnTo>
                    <a:pt x="54957" y="28134"/>
                  </a:lnTo>
                  <a:lnTo>
                    <a:pt x="54385" y="27525"/>
                  </a:lnTo>
                  <a:lnTo>
                    <a:pt x="53813" y="26935"/>
                  </a:lnTo>
                  <a:lnTo>
                    <a:pt x="53204" y="26344"/>
                  </a:lnTo>
                  <a:lnTo>
                    <a:pt x="52577" y="25809"/>
                  </a:lnTo>
                  <a:lnTo>
                    <a:pt x="52263" y="25533"/>
                  </a:lnTo>
                  <a:lnTo>
                    <a:pt x="51931" y="25293"/>
                  </a:lnTo>
                  <a:lnTo>
                    <a:pt x="51599" y="25035"/>
                  </a:lnTo>
                  <a:lnTo>
                    <a:pt x="51267" y="24813"/>
                  </a:lnTo>
                  <a:lnTo>
                    <a:pt x="50917" y="24592"/>
                  </a:lnTo>
                  <a:lnTo>
                    <a:pt x="50566" y="24370"/>
                  </a:lnTo>
                  <a:lnTo>
                    <a:pt x="50197" y="24186"/>
                  </a:lnTo>
                  <a:lnTo>
                    <a:pt x="49828" y="24001"/>
                  </a:lnTo>
                  <a:lnTo>
                    <a:pt x="49367" y="23799"/>
                  </a:lnTo>
                  <a:lnTo>
                    <a:pt x="48887" y="23633"/>
                  </a:lnTo>
                  <a:lnTo>
                    <a:pt x="48408" y="23503"/>
                  </a:lnTo>
                  <a:lnTo>
                    <a:pt x="47910" y="23393"/>
                  </a:lnTo>
                  <a:lnTo>
                    <a:pt x="47412" y="23319"/>
                  </a:lnTo>
                  <a:lnTo>
                    <a:pt x="46913" y="23264"/>
                  </a:lnTo>
                  <a:lnTo>
                    <a:pt x="46415" y="23245"/>
                  </a:lnTo>
                  <a:lnTo>
                    <a:pt x="45917" y="23282"/>
                  </a:lnTo>
                  <a:lnTo>
                    <a:pt x="45419" y="23337"/>
                  </a:lnTo>
                  <a:lnTo>
                    <a:pt x="44940" y="23430"/>
                  </a:lnTo>
                  <a:lnTo>
                    <a:pt x="44460" y="23559"/>
                  </a:lnTo>
                  <a:lnTo>
                    <a:pt x="43999" y="23725"/>
                  </a:lnTo>
                  <a:lnTo>
                    <a:pt x="43777" y="23817"/>
                  </a:lnTo>
                  <a:lnTo>
                    <a:pt x="43574" y="23928"/>
                  </a:lnTo>
                  <a:lnTo>
                    <a:pt x="43353" y="24038"/>
                  </a:lnTo>
                  <a:lnTo>
                    <a:pt x="43150" y="24167"/>
                  </a:lnTo>
                  <a:lnTo>
                    <a:pt x="42947" y="24315"/>
                  </a:lnTo>
                  <a:lnTo>
                    <a:pt x="42763" y="24463"/>
                  </a:lnTo>
                  <a:lnTo>
                    <a:pt x="42560" y="24629"/>
                  </a:lnTo>
                  <a:lnTo>
                    <a:pt x="42394" y="24795"/>
                  </a:lnTo>
                  <a:lnTo>
                    <a:pt x="42117" y="25090"/>
                  </a:lnTo>
                  <a:lnTo>
                    <a:pt x="41859" y="25404"/>
                  </a:lnTo>
                  <a:lnTo>
                    <a:pt x="41637" y="25736"/>
                  </a:lnTo>
                  <a:lnTo>
                    <a:pt x="41453" y="26086"/>
                  </a:lnTo>
                  <a:lnTo>
                    <a:pt x="41287" y="26455"/>
                  </a:lnTo>
                  <a:lnTo>
                    <a:pt x="41139" y="26824"/>
                  </a:lnTo>
                  <a:lnTo>
                    <a:pt x="41010" y="27211"/>
                  </a:lnTo>
                  <a:lnTo>
                    <a:pt x="40918" y="27617"/>
                  </a:lnTo>
                  <a:lnTo>
                    <a:pt x="40844" y="28023"/>
                  </a:lnTo>
                  <a:lnTo>
                    <a:pt x="40807" y="28429"/>
                  </a:lnTo>
                  <a:lnTo>
                    <a:pt x="40770" y="28835"/>
                  </a:lnTo>
                  <a:lnTo>
                    <a:pt x="40770" y="29259"/>
                  </a:lnTo>
                  <a:lnTo>
                    <a:pt x="40789" y="29665"/>
                  </a:lnTo>
                  <a:lnTo>
                    <a:pt x="40826" y="30071"/>
                  </a:lnTo>
                  <a:lnTo>
                    <a:pt x="40881" y="30477"/>
                  </a:lnTo>
                  <a:lnTo>
                    <a:pt x="40955" y="30883"/>
                  </a:lnTo>
                  <a:lnTo>
                    <a:pt x="41047" y="31270"/>
                  </a:lnTo>
                  <a:lnTo>
                    <a:pt x="41158" y="31657"/>
                  </a:lnTo>
                  <a:lnTo>
                    <a:pt x="41268" y="32026"/>
                  </a:lnTo>
                  <a:lnTo>
                    <a:pt x="41398" y="32395"/>
                  </a:lnTo>
                  <a:lnTo>
                    <a:pt x="41545" y="32764"/>
                  </a:lnTo>
                  <a:lnTo>
                    <a:pt x="41693" y="33133"/>
                  </a:lnTo>
                  <a:lnTo>
                    <a:pt x="42025" y="33853"/>
                  </a:lnTo>
                  <a:lnTo>
                    <a:pt x="42394" y="34572"/>
                  </a:lnTo>
                  <a:lnTo>
                    <a:pt x="42763" y="35273"/>
                  </a:lnTo>
                  <a:lnTo>
                    <a:pt x="43538" y="36638"/>
                  </a:lnTo>
                  <a:lnTo>
                    <a:pt x="42966" y="36362"/>
                  </a:lnTo>
                  <a:lnTo>
                    <a:pt x="42412" y="36140"/>
                  </a:lnTo>
                  <a:lnTo>
                    <a:pt x="41896" y="35974"/>
                  </a:lnTo>
                  <a:lnTo>
                    <a:pt x="41416" y="35845"/>
                  </a:lnTo>
                  <a:lnTo>
                    <a:pt x="40973" y="35753"/>
                  </a:lnTo>
                  <a:lnTo>
                    <a:pt x="40567" y="35716"/>
                  </a:lnTo>
                  <a:lnTo>
                    <a:pt x="40198" y="35716"/>
                  </a:lnTo>
                  <a:lnTo>
                    <a:pt x="39848" y="35753"/>
                  </a:lnTo>
                  <a:lnTo>
                    <a:pt x="39534" y="35827"/>
                  </a:lnTo>
                  <a:lnTo>
                    <a:pt x="39258" y="35937"/>
                  </a:lnTo>
                  <a:lnTo>
                    <a:pt x="38999" y="36085"/>
                  </a:lnTo>
                  <a:lnTo>
                    <a:pt x="38778" y="36269"/>
                  </a:lnTo>
                  <a:lnTo>
                    <a:pt x="38575" y="36472"/>
                  </a:lnTo>
                  <a:lnTo>
                    <a:pt x="38409" y="36712"/>
                  </a:lnTo>
                  <a:lnTo>
                    <a:pt x="38261" y="36970"/>
                  </a:lnTo>
                  <a:lnTo>
                    <a:pt x="38151" y="37266"/>
                  </a:lnTo>
                  <a:lnTo>
                    <a:pt x="38059" y="37561"/>
                  </a:lnTo>
                  <a:lnTo>
                    <a:pt x="37985" y="37893"/>
                  </a:lnTo>
                  <a:lnTo>
                    <a:pt x="37948" y="38243"/>
                  </a:lnTo>
                  <a:lnTo>
                    <a:pt x="37911" y="38612"/>
                  </a:lnTo>
                  <a:lnTo>
                    <a:pt x="37911" y="38981"/>
                  </a:lnTo>
                  <a:lnTo>
                    <a:pt x="37929" y="39369"/>
                  </a:lnTo>
                  <a:lnTo>
                    <a:pt x="37966" y="39774"/>
                  </a:lnTo>
                  <a:lnTo>
                    <a:pt x="38040" y="40199"/>
                  </a:lnTo>
                  <a:lnTo>
                    <a:pt x="38114" y="40605"/>
                  </a:lnTo>
                  <a:lnTo>
                    <a:pt x="38206" y="41047"/>
                  </a:lnTo>
                  <a:lnTo>
                    <a:pt x="38317" y="41472"/>
                  </a:lnTo>
                  <a:lnTo>
                    <a:pt x="38446" y="41896"/>
                  </a:lnTo>
                  <a:lnTo>
                    <a:pt x="38594" y="42339"/>
                  </a:lnTo>
                  <a:lnTo>
                    <a:pt x="38760" y="42763"/>
                  </a:lnTo>
                  <a:lnTo>
                    <a:pt x="38926" y="43187"/>
                  </a:lnTo>
                  <a:lnTo>
                    <a:pt x="39110" y="43612"/>
                  </a:lnTo>
                  <a:lnTo>
                    <a:pt x="39110" y="43612"/>
                  </a:lnTo>
                  <a:lnTo>
                    <a:pt x="38095" y="42523"/>
                  </a:lnTo>
                  <a:lnTo>
                    <a:pt x="37062" y="41416"/>
                  </a:lnTo>
                  <a:lnTo>
                    <a:pt x="36011" y="40365"/>
                  </a:lnTo>
                  <a:lnTo>
                    <a:pt x="35457" y="39830"/>
                  </a:lnTo>
                  <a:lnTo>
                    <a:pt x="34922" y="39332"/>
                  </a:lnTo>
                  <a:lnTo>
                    <a:pt x="34350" y="38834"/>
                  </a:lnTo>
                  <a:lnTo>
                    <a:pt x="33779" y="38354"/>
                  </a:lnTo>
                  <a:lnTo>
                    <a:pt x="33207" y="37893"/>
                  </a:lnTo>
                  <a:lnTo>
                    <a:pt x="32616" y="37432"/>
                  </a:lnTo>
                  <a:lnTo>
                    <a:pt x="32008" y="37007"/>
                  </a:lnTo>
                  <a:lnTo>
                    <a:pt x="31380" y="36601"/>
                  </a:lnTo>
                  <a:lnTo>
                    <a:pt x="30735" y="36232"/>
                  </a:lnTo>
                  <a:lnTo>
                    <a:pt x="30089" y="35882"/>
                  </a:lnTo>
                  <a:lnTo>
                    <a:pt x="29406" y="35550"/>
                  </a:lnTo>
                  <a:lnTo>
                    <a:pt x="28724" y="35255"/>
                  </a:lnTo>
                  <a:lnTo>
                    <a:pt x="28004" y="34996"/>
                  </a:lnTo>
                  <a:lnTo>
                    <a:pt x="27285" y="34775"/>
                  </a:lnTo>
                  <a:lnTo>
                    <a:pt x="26547" y="34609"/>
                  </a:lnTo>
                  <a:lnTo>
                    <a:pt x="25809" y="34461"/>
                  </a:lnTo>
                  <a:lnTo>
                    <a:pt x="25422" y="34425"/>
                  </a:lnTo>
                  <a:lnTo>
                    <a:pt x="25053" y="34369"/>
                  </a:lnTo>
                  <a:lnTo>
                    <a:pt x="24684" y="34351"/>
                  </a:lnTo>
                  <a:lnTo>
                    <a:pt x="24315" y="34332"/>
                  </a:lnTo>
                  <a:lnTo>
                    <a:pt x="23927" y="34314"/>
                  </a:lnTo>
                  <a:lnTo>
                    <a:pt x="23559" y="34332"/>
                  </a:lnTo>
                  <a:lnTo>
                    <a:pt x="23190" y="34351"/>
                  </a:lnTo>
                  <a:lnTo>
                    <a:pt x="22821" y="34369"/>
                  </a:lnTo>
                  <a:lnTo>
                    <a:pt x="22452" y="34425"/>
                  </a:lnTo>
                  <a:lnTo>
                    <a:pt x="22101" y="34480"/>
                  </a:lnTo>
                  <a:lnTo>
                    <a:pt x="21732" y="34535"/>
                  </a:lnTo>
                  <a:lnTo>
                    <a:pt x="21382" y="34627"/>
                  </a:lnTo>
                  <a:lnTo>
                    <a:pt x="21013" y="34720"/>
                  </a:lnTo>
                  <a:lnTo>
                    <a:pt x="20662" y="34830"/>
                  </a:lnTo>
                  <a:lnTo>
                    <a:pt x="20330" y="34960"/>
                  </a:lnTo>
                  <a:lnTo>
                    <a:pt x="19980" y="35089"/>
                  </a:lnTo>
                  <a:lnTo>
                    <a:pt x="19648" y="35236"/>
                  </a:lnTo>
                  <a:lnTo>
                    <a:pt x="19315" y="35402"/>
                  </a:lnTo>
                  <a:lnTo>
                    <a:pt x="19002" y="35587"/>
                  </a:lnTo>
                  <a:lnTo>
                    <a:pt x="18688" y="35790"/>
                  </a:lnTo>
                  <a:lnTo>
                    <a:pt x="18375" y="36011"/>
                  </a:lnTo>
                  <a:lnTo>
                    <a:pt x="18079" y="36232"/>
                  </a:lnTo>
                  <a:lnTo>
                    <a:pt x="17803" y="36472"/>
                  </a:lnTo>
                  <a:lnTo>
                    <a:pt x="17526" y="36749"/>
                  </a:lnTo>
                  <a:lnTo>
                    <a:pt x="17286" y="37007"/>
                  </a:lnTo>
                  <a:lnTo>
                    <a:pt x="17046" y="37302"/>
                  </a:lnTo>
                  <a:lnTo>
                    <a:pt x="16807" y="37598"/>
                  </a:lnTo>
                  <a:lnTo>
                    <a:pt x="16604" y="37911"/>
                  </a:lnTo>
                  <a:lnTo>
                    <a:pt x="16401" y="38243"/>
                  </a:lnTo>
                  <a:lnTo>
                    <a:pt x="16235" y="38575"/>
                  </a:lnTo>
                  <a:lnTo>
                    <a:pt x="16069" y="38907"/>
                  </a:lnTo>
                  <a:lnTo>
                    <a:pt x="15921" y="39258"/>
                  </a:lnTo>
                  <a:lnTo>
                    <a:pt x="15792" y="39608"/>
                  </a:lnTo>
                  <a:lnTo>
                    <a:pt x="15663" y="39959"/>
                  </a:lnTo>
                  <a:lnTo>
                    <a:pt x="15571" y="40328"/>
                  </a:lnTo>
                  <a:lnTo>
                    <a:pt x="15497" y="40678"/>
                  </a:lnTo>
                  <a:lnTo>
                    <a:pt x="15423" y="41047"/>
                  </a:lnTo>
                  <a:lnTo>
                    <a:pt x="15386" y="41416"/>
                  </a:lnTo>
                  <a:lnTo>
                    <a:pt x="15349" y="41785"/>
                  </a:lnTo>
                  <a:lnTo>
                    <a:pt x="15349" y="42154"/>
                  </a:lnTo>
                  <a:lnTo>
                    <a:pt x="15368" y="42523"/>
                  </a:lnTo>
                  <a:lnTo>
                    <a:pt x="15386" y="42874"/>
                  </a:lnTo>
                  <a:lnTo>
                    <a:pt x="15441" y="43243"/>
                  </a:lnTo>
                  <a:lnTo>
                    <a:pt x="15515" y="43593"/>
                  </a:lnTo>
                  <a:lnTo>
                    <a:pt x="15607" y="43925"/>
                  </a:lnTo>
                  <a:lnTo>
                    <a:pt x="15718" y="44276"/>
                  </a:lnTo>
                  <a:lnTo>
                    <a:pt x="15866" y="44608"/>
                  </a:lnTo>
                  <a:lnTo>
                    <a:pt x="16013" y="44921"/>
                  </a:lnTo>
                  <a:lnTo>
                    <a:pt x="16198" y="45235"/>
                  </a:lnTo>
                  <a:lnTo>
                    <a:pt x="16401" y="45530"/>
                  </a:lnTo>
                  <a:lnTo>
                    <a:pt x="16622" y="45825"/>
                  </a:lnTo>
                  <a:lnTo>
                    <a:pt x="16862" y="46102"/>
                  </a:lnTo>
                  <a:lnTo>
                    <a:pt x="16327" y="45991"/>
                  </a:lnTo>
                  <a:lnTo>
                    <a:pt x="15810" y="45844"/>
                  </a:lnTo>
                  <a:lnTo>
                    <a:pt x="15294" y="45678"/>
                  </a:lnTo>
                  <a:lnTo>
                    <a:pt x="14796" y="45493"/>
                  </a:lnTo>
                  <a:lnTo>
                    <a:pt x="14298" y="45272"/>
                  </a:lnTo>
                  <a:lnTo>
                    <a:pt x="13800" y="45051"/>
                  </a:lnTo>
                  <a:lnTo>
                    <a:pt x="13320" y="44792"/>
                  </a:lnTo>
                  <a:lnTo>
                    <a:pt x="12840" y="44552"/>
                  </a:lnTo>
                  <a:lnTo>
                    <a:pt x="11881" y="43999"/>
                  </a:lnTo>
                  <a:lnTo>
                    <a:pt x="10922" y="43464"/>
                  </a:lnTo>
                  <a:lnTo>
                    <a:pt x="9944" y="42929"/>
                  </a:lnTo>
                  <a:lnTo>
                    <a:pt x="9464" y="42689"/>
                  </a:lnTo>
                  <a:lnTo>
                    <a:pt x="8966" y="42449"/>
                  </a:lnTo>
                  <a:lnTo>
                    <a:pt x="8468" y="42246"/>
                  </a:lnTo>
                  <a:lnTo>
                    <a:pt x="7933" y="42044"/>
                  </a:lnTo>
                  <a:lnTo>
                    <a:pt x="7398" y="41878"/>
                  </a:lnTo>
                  <a:lnTo>
                    <a:pt x="6845" y="41748"/>
                  </a:lnTo>
                  <a:lnTo>
                    <a:pt x="6291" y="41638"/>
                  </a:lnTo>
                  <a:lnTo>
                    <a:pt x="5738" y="41582"/>
                  </a:lnTo>
                  <a:lnTo>
                    <a:pt x="5166" y="41545"/>
                  </a:lnTo>
                  <a:lnTo>
                    <a:pt x="4631" y="41545"/>
                  </a:lnTo>
                  <a:lnTo>
                    <a:pt x="4078" y="41601"/>
                  </a:lnTo>
                  <a:lnTo>
                    <a:pt x="3819" y="41638"/>
                  </a:lnTo>
                  <a:lnTo>
                    <a:pt x="3561" y="41693"/>
                  </a:lnTo>
                  <a:lnTo>
                    <a:pt x="3303" y="41748"/>
                  </a:lnTo>
                  <a:lnTo>
                    <a:pt x="3044" y="41822"/>
                  </a:lnTo>
                  <a:lnTo>
                    <a:pt x="2805" y="41914"/>
                  </a:lnTo>
                  <a:lnTo>
                    <a:pt x="2565" y="42007"/>
                  </a:lnTo>
                  <a:lnTo>
                    <a:pt x="2325" y="42117"/>
                  </a:lnTo>
                  <a:lnTo>
                    <a:pt x="2104" y="42246"/>
                  </a:lnTo>
                  <a:lnTo>
                    <a:pt x="1882" y="42394"/>
                  </a:lnTo>
                  <a:lnTo>
                    <a:pt x="1679" y="42542"/>
                  </a:lnTo>
                  <a:lnTo>
                    <a:pt x="1476" y="42708"/>
                  </a:lnTo>
                  <a:lnTo>
                    <a:pt x="1273" y="42874"/>
                  </a:lnTo>
                  <a:lnTo>
                    <a:pt x="1089" y="43077"/>
                  </a:lnTo>
                  <a:lnTo>
                    <a:pt x="923" y="43280"/>
                  </a:lnTo>
                  <a:lnTo>
                    <a:pt x="757" y="43519"/>
                  </a:lnTo>
                  <a:lnTo>
                    <a:pt x="609" y="43741"/>
                  </a:lnTo>
                  <a:lnTo>
                    <a:pt x="480" y="43981"/>
                  </a:lnTo>
                  <a:lnTo>
                    <a:pt x="351" y="44239"/>
                  </a:lnTo>
                  <a:lnTo>
                    <a:pt x="259" y="44479"/>
                  </a:lnTo>
                  <a:lnTo>
                    <a:pt x="185" y="44737"/>
                  </a:lnTo>
                  <a:lnTo>
                    <a:pt x="111" y="44977"/>
                  </a:lnTo>
                  <a:lnTo>
                    <a:pt x="56" y="45253"/>
                  </a:lnTo>
                  <a:lnTo>
                    <a:pt x="19" y="45512"/>
                  </a:lnTo>
                  <a:lnTo>
                    <a:pt x="1" y="45770"/>
                  </a:lnTo>
                  <a:lnTo>
                    <a:pt x="1" y="46047"/>
                  </a:lnTo>
                  <a:lnTo>
                    <a:pt x="1" y="46305"/>
                  </a:lnTo>
                  <a:lnTo>
                    <a:pt x="19" y="46582"/>
                  </a:lnTo>
                  <a:lnTo>
                    <a:pt x="56" y="46858"/>
                  </a:lnTo>
                  <a:lnTo>
                    <a:pt x="148" y="47412"/>
                  </a:lnTo>
                  <a:lnTo>
                    <a:pt x="277" y="47965"/>
                  </a:lnTo>
                  <a:lnTo>
                    <a:pt x="462" y="48519"/>
                  </a:lnTo>
                  <a:lnTo>
                    <a:pt x="665" y="49072"/>
                  </a:lnTo>
                  <a:lnTo>
                    <a:pt x="905" y="49626"/>
                  </a:lnTo>
                  <a:lnTo>
                    <a:pt x="1163" y="50179"/>
                  </a:lnTo>
                  <a:lnTo>
                    <a:pt x="1440" y="50714"/>
                  </a:lnTo>
                  <a:lnTo>
                    <a:pt x="1753" y="51249"/>
                  </a:lnTo>
                  <a:lnTo>
                    <a:pt x="2067" y="51747"/>
                  </a:lnTo>
                  <a:lnTo>
                    <a:pt x="2399" y="52282"/>
                  </a:lnTo>
                  <a:lnTo>
                    <a:pt x="2731" y="52780"/>
                  </a:lnTo>
                  <a:lnTo>
                    <a:pt x="61303" y="52780"/>
                  </a:lnTo>
                  <a:lnTo>
                    <a:pt x="61303" y="1"/>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8" name="Google Shape;148;p3"/>
          <p:cNvSpPr/>
          <p:nvPr/>
        </p:nvSpPr>
        <p:spPr>
          <a:xfrm>
            <a:off x="509200" y="2226621"/>
            <a:ext cx="869767" cy="411416"/>
          </a:xfrm>
          <a:custGeom>
            <a:avLst/>
            <a:gdLst/>
            <a:ahLst/>
            <a:cxnLst/>
            <a:rect l="l" t="t" r="r" b="b"/>
            <a:pathLst>
              <a:path w="70086" h="33152" extrusionOk="0">
                <a:moveTo>
                  <a:pt x="28795" y="0"/>
                </a:moveTo>
                <a:lnTo>
                  <a:pt x="28053" y="19"/>
                </a:lnTo>
                <a:lnTo>
                  <a:pt x="27330" y="74"/>
                </a:lnTo>
                <a:lnTo>
                  <a:pt x="26644" y="148"/>
                </a:lnTo>
                <a:lnTo>
                  <a:pt x="25977" y="278"/>
                </a:lnTo>
                <a:lnTo>
                  <a:pt x="25328" y="427"/>
                </a:lnTo>
                <a:lnTo>
                  <a:pt x="24716" y="593"/>
                </a:lnTo>
                <a:lnTo>
                  <a:pt x="24123" y="797"/>
                </a:lnTo>
                <a:lnTo>
                  <a:pt x="23548" y="1020"/>
                </a:lnTo>
                <a:lnTo>
                  <a:pt x="23010" y="1279"/>
                </a:lnTo>
                <a:lnTo>
                  <a:pt x="22491" y="1558"/>
                </a:lnTo>
                <a:lnTo>
                  <a:pt x="21990" y="1854"/>
                </a:lnTo>
                <a:lnTo>
                  <a:pt x="21527" y="2151"/>
                </a:lnTo>
                <a:lnTo>
                  <a:pt x="21082" y="2485"/>
                </a:lnTo>
                <a:lnTo>
                  <a:pt x="20655" y="2837"/>
                </a:lnTo>
                <a:lnTo>
                  <a:pt x="20247" y="3189"/>
                </a:lnTo>
                <a:lnTo>
                  <a:pt x="19877" y="3560"/>
                </a:lnTo>
                <a:lnTo>
                  <a:pt x="19524" y="3931"/>
                </a:lnTo>
                <a:lnTo>
                  <a:pt x="19191" y="4320"/>
                </a:lnTo>
                <a:lnTo>
                  <a:pt x="18894" y="4709"/>
                </a:lnTo>
                <a:lnTo>
                  <a:pt x="18616" y="5117"/>
                </a:lnTo>
                <a:lnTo>
                  <a:pt x="18338" y="5507"/>
                </a:lnTo>
                <a:lnTo>
                  <a:pt x="18097" y="5915"/>
                </a:lnTo>
                <a:lnTo>
                  <a:pt x="17893" y="6304"/>
                </a:lnTo>
                <a:lnTo>
                  <a:pt x="17689" y="6712"/>
                </a:lnTo>
                <a:lnTo>
                  <a:pt x="17503" y="7101"/>
                </a:lnTo>
                <a:lnTo>
                  <a:pt x="17355" y="7491"/>
                </a:lnTo>
                <a:lnTo>
                  <a:pt x="17225" y="7861"/>
                </a:lnTo>
                <a:lnTo>
                  <a:pt x="17096" y="8232"/>
                </a:lnTo>
                <a:lnTo>
                  <a:pt x="17003" y="8585"/>
                </a:lnTo>
                <a:lnTo>
                  <a:pt x="17003" y="8603"/>
                </a:lnTo>
                <a:lnTo>
                  <a:pt x="16984" y="8863"/>
                </a:lnTo>
                <a:lnTo>
                  <a:pt x="16966" y="9437"/>
                </a:lnTo>
                <a:lnTo>
                  <a:pt x="16947" y="10235"/>
                </a:lnTo>
                <a:lnTo>
                  <a:pt x="16966" y="11217"/>
                </a:lnTo>
                <a:lnTo>
                  <a:pt x="17003" y="11755"/>
                </a:lnTo>
                <a:lnTo>
                  <a:pt x="17040" y="12311"/>
                </a:lnTo>
                <a:lnTo>
                  <a:pt x="17096" y="12886"/>
                </a:lnTo>
                <a:lnTo>
                  <a:pt x="17188" y="13479"/>
                </a:lnTo>
                <a:lnTo>
                  <a:pt x="17281" y="14054"/>
                </a:lnTo>
                <a:lnTo>
                  <a:pt x="17411" y="14629"/>
                </a:lnTo>
                <a:lnTo>
                  <a:pt x="17559" y="15185"/>
                </a:lnTo>
                <a:lnTo>
                  <a:pt x="17744" y="15723"/>
                </a:lnTo>
                <a:lnTo>
                  <a:pt x="17782" y="15834"/>
                </a:lnTo>
                <a:lnTo>
                  <a:pt x="17782" y="15927"/>
                </a:lnTo>
                <a:lnTo>
                  <a:pt x="17763" y="16038"/>
                </a:lnTo>
                <a:lnTo>
                  <a:pt x="17726" y="16131"/>
                </a:lnTo>
                <a:lnTo>
                  <a:pt x="17670" y="16205"/>
                </a:lnTo>
                <a:lnTo>
                  <a:pt x="17596" y="16279"/>
                </a:lnTo>
                <a:lnTo>
                  <a:pt x="17503" y="16335"/>
                </a:lnTo>
                <a:lnTo>
                  <a:pt x="17411" y="16372"/>
                </a:lnTo>
                <a:lnTo>
                  <a:pt x="17299" y="16390"/>
                </a:lnTo>
                <a:lnTo>
                  <a:pt x="17207" y="16390"/>
                </a:lnTo>
                <a:lnTo>
                  <a:pt x="17096" y="16372"/>
                </a:lnTo>
                <a:lnTo>
                  <a:pt x="17021" y="16335"/>
                </a:lnTo>
                <a:lnTo>
                  <a:pt x="16929" y="16261"/>
                </a:lnTo>
                <a:lnTo>
                  <a:pt x="16873" y="16186"/>
                </a:lnTo>
                <a:lnTo>
                  <a:pt x="16817" y="16112"/>
                </a:lnTo>
                <a:lnTo>
                  <a:pt x="16780" y="16001"/>
                </a:lnTo>
                <a:lnTo>
                  <a:pt x="16651" y="15408"/>
                </a:lnTo>
                <a:lnTo>
                  <a:pt x="16502" y="14610"/>
                </a:lnTo>
                <a:lnTo>
                  <a:pt x="16335" y="13683"/>
                </a:lnTo>
                <a:lnTo>
                  <a:pt x="16187" y="12645"/>
                </a:lnTo>
                <a:lnTo>
                  <a:pt x="16057" y="11551"/>
                </a:lnTo>
                <a:lnTo>
                  <a:pt x="16020" y="10995"/>
                </a:lnTo>
                <a:lnTo>
                  <a:pt x="15983" y="10457"/>
                </a:lnTo>
                <a:lnTo>
                  <a:pt x="15965" y="9901"/>
                </a:lnTo>
                <a:lnTo>
                  <a:pt x="15965" y="9363"/>
                </a:lnTo>
                <a:lnTo>
                  <a:pt x="15983" y="8844"/>
                </a:lnTo>
                <a:lnTo>
                  <a:pt x="16039" y="8344"/>
                </a:lnTo>
                <a:lnTo>
                  <a:pt x="15501" y="8195"/>
                </a:lnTo>
                <a:lnTo>
                  <a:pt x="14852" y="8065"/>
                </a:lnTo>
                <a:lnTo>
                  <a:pt x="14129" y="7936"/>
                </a:lnTo>
                <a:lnTo>
                  <a:pt x="13332" y="7824"/>
                </a:lnTo>
                <a:lnTo>
                  <a:pt x="12905" y="7787"/>
                </a:lnTo>
                <a:lnTo>
                  <a:pt x="12460" y="7750"/>
                </a:lnTo>
                <a:lnTo>
                  <a:pt x="12015" y="7732"/>
                </a:lnTo>
                <a:lnTo>
                  <a:pt x="11552" y="7713"/>
                </a:lnTo>
                <a:lnTo>
                  <a:pt x="11070" y="7732"/>
                </a:lnTo>
                <a:lnTo>
                  <a:pt x="10588" y="7750"/>
                </a:lnTo>
                <a:lnTo>
                  <a:pt x="10087" y="7806"/>
                </a:lnTo>
                <a:lnTo>
                  <a:pt x="9605" y="7861"/>
                </a:lnTo>
                <a:lnTo>
                  <a:pt x="9104" y="7954"/>
                </a:lnTo>
                <a:lnTo>
                  <a:pt x="8585" y="8047"/>
                </a:lnTo>
                <a:lnTo>
                  <a:pt x="8085" y="8177"/>
                </a:lnTo>
                <a:lnTo>
                  <a:pt x="7584" y="8344"/>
                </a:lnTo>
                <a:lnTo>
                  <a:pt x="7083" y="8529"/>
                </a:lnTo>
                <a:lnTo>
                  <a:pt x="6583" y="8733"/>
                </a:lnTo>
                <a:lnTo>
                  <a:pt x="6082" y="8974"/>
                </a:lnTo>
                <a:lnTo>
                  <a:pt x="5582" y="9252"/>
                </a:lnTo>
                <a:lnTo>
                  <a:pt x="5100" y="9567"/>
                </a:lnTo>
                <a:lnTo>
                  <a:pt x="4617" y="9901"/>
                </a:lnTo>
                <a:lnTo>
                  <a:pt x="4154" y="10290"/>
                </a:lnTo>
                <a:lnTo>
                  <a:pt x="3709" y="10698"/>
                </a:lnTo>
                <a:lnTo>
                  <a:pt x="3264" y="11162"/>
                </a:lnTo>
                <a:lnTo>
                  <a:pt x="2838" y="11644"/>
                </a:lnTo>
                <a:lnTo>
                  <a:pt x="2411" y="12200"/>
                </a:lnTo>
                <a:lnTo>
                  <a:pt x="2022" y="12775"/>
                </a:lnTo>
                <a:lnTo>
                  <a:pt x="1799" y="13146"/>
                </a:lnTo>
                <a:lnTo>
                  <a:pt x="1577" y="13516"/>
                </a:lnTo>
                <a:lnTo>
                  <a:pt x="1373" y="13906"/>
                </a:lnTo>
                <a:lnTo>
                  <a:pt x="1187" y="14277"/>
                </a:lnTo>
                <a:lnTo>
                  <a:pt x="1021" y="14666"/>
                </a:lnTo>
                <a:lnTo>
                  <a:pt x="854" y="15037"/>
                </a:lnTo>
                <a:lnTo>
                  <a:pt x="724" y="15426"/>
                </a:lnTo>
                <a:lnTo>
                  <a:pt x="594" y="15797"/>
                </a:lnTo>
                <a:lnTo>
                  <a:pt x="464" y="16186"/>
                </a:lnTo>
                <a:lnTo>
                  <a:pt x="372" y="16557"/>
                </a:lnTo>
                <a:lnTo>
                  <a:pt x="279" y="16928"/>
                </a:lnTo>
                <a:lnTo>
                  <a:pt x="205" y="17317"/>
                </a:lnTo>
                <a:lnTo>
                  <a:pt x="131" y="17688"/>
                </a:lnTo>
                <a:lnTo>
                  <a:pt x="93" y="18059"/>
                </a:lnTo>
                <a:lnTo>
                  <a:pt x="56" y="18430"/>
                </a:lnTo>
                <a:lnTo>
                  <a:pt x="19" y="18819"/>
                </a:lnTo>
                <a:lnTo>
                  <a:pt x="1" y="19171"/>
                </a:lnTo>
                <a:lnTo>
                  <a:pt x="1" y="19542"/>
                </a:lnTo>
                <a:lnTo>
                  <a:pt x="19" y="19913"/>
                </a:lnTo>
                <a:lnTo>
                  <a:pt x="38" y="20265"/>
                </a:lnTo>
                <a:lnTo>
                  <a:pt x="75" y="20618"/>
                </a:lnTo>
                <a:lnTo>
                  <a:pt x="112" y="20988"/>
                </a:lnTo>
                <a:lnTo>
                  <a:pt x="223" y="21674"/>
                </a:lnTo>
                <a:lnTo>
                  <a:pt x="390" y="22360"/>
                </a:lnTo>
                <a:lnTo>
                  <a:pt x="576" y="23009"/>
                </a:lnTo>
                <a:lnTo>
                  <a:pt x="817" y="23658"/>
                </a:lnTo>
                <a:lnTo>
                  <a:pt x="1095" y="24270"/>
                </a:lnTo>
                <a:lnTo>
                  <a:pt x="1391" y="24864"/>
                </a:lnTo>
                <a:lnTo>
                  <a:pt x="1725" y="25420"/>
                </a:lnTo>
                <a:lnTo>
                  <a:pt x="2096" y="25957"/>
                </a:lnTo>
                <a:lnTo>
                  <a:pt x="2485" y="26458"/>
                </a:lnTo>
                <a:lnTo>
                  <a:pt x="2912" y="26922"/>
                </a:lnTo>
                <a:lnTo>
                  <a:pt x="3375" y="27367"/>
                </a:lnTo>
                <a:lnTo>
                  <a:pt x="3598" y="27552"/>
                </a:lnTo>
                <a:lnTo>
                  <a:pt x="3839" y="27756"/>
                </a:lnTo>
                <a:lnTo>
                  <a:pt x="4098" y="27941"/>
                </a:lnTo>
                <a:lnTo>
                  <a:pt x="4339" y="28108"/>
                </a:lnTo>
                <a:lnTo>
                  <a:pt x="4599" y="28275"/>
                </a:lnTo>
                <a:lnTo>
                  <a:pt x="4858" y="28423"/>
                </a:lnTo>
                <a:lnTo>
                  <a:pt x="5137" y="28572"/>
                </a:lnTo>
                <a:lnTo>
                  <a:pt x="5396" y="28702"/>
                </a:lnTo>
                <a:lnTo>
                  <a:pt x="5674" y="28813"/>
                </a:lnTo>
                <a:lnTo>
                  <a:pt x="5952" y="28924"/>
                </a:lnTo>
                <a:lnTo>
                  <a:pt x="6231" y="29017"/>
                </a:lnTo>
                <a:lnTo>
                  <a:pt x="6527" y="29091"/>
                </a:lnTo>
                <a:lnTo>
                  <a:pt x="6824" y="29165"/>
                </a:lnTo>
                <a:lnTo>
                  <a:pt x="7102" y="29221"/>
                </a:lnTo>
                <a:lnTo>
                  <a:pt x="7417" y="29258"/>
                </a:lnTo>
                <a:lnTo>
                  <a:pt x="7714" y="29295"/>
                </a:lnTo>
                <a:lnTo>
                  <a:pt x="8010" y="29313"/>
                </a:lnTo>
                <a:lnTo>
                  <a:pt x="8622" y="29313"/>
                </a:lnTo>
                <a:lnTo>
                  <a:pt x="8938" y="29276"/>
                </a:lnTo>
                <a:lnTo>
                  <a:pt x="9531" y="29221"/>
                </a:lnTo>
                <a:lnTo>
                  <a:pt x="10106" y="29146"/>
                </a:lnTo>
                <a:lnTo>
                  <a:pt x="11181" y="28980"/>
                </a:lnTo>
                <a:lnTo>
                  <a:pt x="12127" y="28776"/>
                </a:lnTo>
                <a:lnTo>
                  <a:pt x="12979" y="28572"/>
                </a:lnTo>
                <a:lnTo>
                  <a:pt x="13721" y="28349"/>
                </a:lnTo>
                <a:lnTo>
                  <a:pt x="14370" y="28127"/>
                </a:lnTo>
                <a:lnTo>
                  <a:pt x="14926" y="27904"/>
                </a:lnTo>
                <a:lnTo>
                  <a:pt x="15408" y="27682"/>
                </a:lnTo>
                <a:lnTo>
                  <a:pt x="15816" y="27478"/>
                </a:lnTo>
                <a:lnTo>
                  <a:pt x="16150" y="27292"/>
                </a:lnTo>
                <a:lnTo>
                  <a:pt x="16632" y="26996"/>
                </a:lnTo>
                <a:lnTo>
                  <a:pt x="16780" y="26903"/>
                </a:lnTo>
                <a:lnTo>
                  <a:pt x="16892" y="26847"/>
                </a:lnTo>
                <a:lnTo>
                  <a:pt x="16984" y="26847"/>
                </a:lnTo>
                <a:lnTo>
                  <a:pt x="17003" y="26884"/>
                </a:lnTo>
                <a:lnTo>
                  <a:pt x="17096" y="27218"/>
                </a:lnTo>
                <a:lnTo>
                  <a:pt x="17188" y="27515"/>
                </a:lnTo>
                <a:lnTo>
                  <a:pt x="17318" y="27867"/>
                </a:lnTo>
                <a:lnTo>
                  <a:pt x="17522" y="28275"/>
                </a:lnTo>
                <a:lnTo>
                  <a:pt x="17763" y="28702"/>
                </a:lnTo>
                <a:lnTo>
                  <a:pt x="17911" y="28943"/>
                </a:lnTo>
                <a:lnTo>
                  <a:pt x="18078" y="29184"/>
                </a:lnTo>
                <a:lnTo>
                  <a:pt x="18264" y="29425"/>
                </a:lnTo>
                <a:lnTo>
                  <a:pt x="18468" y="29666"/>
                </a:lnTo>
                <a:lnTo>
                  <a:pt x="18690" y="29888"/>
                </a:lnTo>
                <a:lnTo>
                  <a:pt x="18950" y="30129"/>
                </a:lnTo>
                <a:lnTo>
                  <a:pt x="19209" y="30370"/>
                </a:lnTo>
                <a:lnTo>
                  <a:pt x="19487" y="30593"/>
                </a:lnTo>
                <a:lnTo>
                  <a:pt x="19803" y="30815"/>
                </a:lnTo>
                <a:lnTo>
                  <a:pt x="20155" y="31038"/>
                </a:lnTo>
                <a:lnTo>
                  <a:pt x="20507" y="31242"/>
                </a:lnTo>
                <a:lnTo>
                  <a:pt x="20896" y="31427"/>
                </a:lnTo>
                <a:lnTo>
                  <a:pt x="21304" y="31612"/>
                </a:lnTo>
                <a:lnTo>
                  <a:pt x="21749" y="31779"/>
                </a:lnTo>
                <a:lnTo>
                  <a:pt x="22231" y="31928"/>
                </a:lnTo>
                <a:lnTo>
                  <a:pt x="22732" y="32057"/>
                </a:lnTo>
                <a:lnTo>
                  <a:pt x="23270" y="32169"/>
                </a:lnTo>
                <a:lnTo>
                  <a:pt x="23826" y="32243"/>
                </a:lnTo>
                <a:lnTo>
                  <a:pt x="24438" y="32317"/>
                </a:lnTo>
                <a:lnTo>
                  <a:pt x="25068" y="32354"/>
                </a:lnTo>
                <a:lnTo>
                  <a:pt x="25902" y="32373"/>
                </a:lnTo>
                <a:lnTo>
                  <a:pt x="26700" y="32373"/>
                </a:lnTo>
                <a:lnTo>
                  <a:pt x="27460" y="32336"/>
                </a:lnTo>
                <a:lnTo>
                  <a:pt x="28183" y="32261"/>
                </a:lnTo>
                <a:lnTo>
                  <a:pt x="28888" y="32187"/>
                </a:lnTo>
                <a:lnTo>
                  <a:pt x="29537" y="32076"/>
                </a:lnTo>
                <a:lnTo>
                  <a:pt x="30167" y="31946"/>
                </a:lnTo>
                <a:lnTo>
                  <a:pt x="30760" y="31816"/>
                </a:lnTo>
                <a:lnTo>
                  <a:pt x="31316" y="31668"/>
                </a:lnTo>
                <a:lnTo>
                  <a:pt x="31854" y="31520"/>
                </a:lnTo>
                <a:lnTo>
                  <a:pt x="32355" y="31353"/>
                </a:lnTo>
                <a:lnTo>
                  <a:pt x="32800" y="31186"/>
                </a:lnTo>
                <a:lnTo>
                  <a:pt x="33634" y="30852"/>
                </a:lnTo>
                <a:lnTo>
                  <a:pt x="34339" y="30556"/>
                </a:lnTo>
                <a:lnTo>
                  <a:pt x="34116" y="30519"/>
                </a:lnTo>
                <a:lnTo>
                  <a:pt x="34209" y="30426"/>
                </a:lnTo>
                <a:lnTo>
                  <a:pt x="34487" y="30148"/>
                </a:lnTo>
                <a:lnTo>
                  <a:pt x="34672" y="29944"/>
                </a:lnTo>
                <a:lnTo>
                  <a:pt x="34895" y="29703"/>
                </a:lnTo>
                <a:lnTo>
                  <a:pt x="35117" y="29388"/>
                </a:lnTo>
                <a:lnTo>
                  <a:pt x="35340" y="29035"/>
                </a:lnTo>
                <a:lnTo>
                  <a:pt x="35562" y="28646"/>
                </a:lnTo>
                <a:lnTo>
                  <a:pt x="35785" y="28201"/>
                </a:lnTo>
                <a:lnTo>
                  <a:pt x="35989" y="27700"/>
                </a:lnTo>
                <a:lnTo>
                  <a:pt x="36156" y="27163"/>
                </a:lnTo>
                <a:lnTo>
                  <a:pt x="36248" y="26866"/>
                </a:lnTo>
                <a:lnTo>
                  <a:pt x="36304" y="26551"/>
                </a:lnTo>
                <a:lnTo>
                  <a:pt x="36378" y="26236"/>
                </a:lnTo>
                <a:lnTo>
                  <a:pt x="36415" y="25902"/>
                </a:lnTo>
                <a:lnTo>
                  <a:pt x="36452" y="25568"/>
                </a:lnTo>
                <a:lnTo>
                  <a:pt x="36489" y="25216"/>
                </a:lnTo>
                <a:lnTo>
                  <a:pt x="36489" y="24845"/>
                </a:lnTo>
                <a:lnTo>
                  <a:pt x="36489" y="24456"/>
                </a:lnTo>
                <a:lnTo>
                  <a:pt x="36471" y="24085"/>
                </a:lnTo>
                <a:lnTo>
                  <a:pt x="36415" y="23733"/>
                </a:lnTo>
                <a:lnTo>
                  <a:pt x="36341" y="23399"/>
                </a:lnTo>
                <a:lnTo>
                  <a:pt x="36248" y="23084"/>
                </a:lnTo>
                <a:lnTo>
                  <a:pt x="36119" y="22787"/>
                </a:lnTo>
                <a:lnTo>
                  <a:pt x="35970" y="22527"/>
                </a:lnTo>
                <a:lnTo>
                  <a:pt x="35803" y="22286"/>
                </a:lnTo>
                <a:lnTo>
                  <a:pt x="35636" y="22064"/>
                </a:lnTo>
                <a:lnTo>
                  <a:pt x="35433" y="21841"/>
                </a:lnTo>
                <a:lnTo>
                  <a:pt x="35210" y="21656"/>
                </a:lnTo>
                <a:lnTo>
                  <a:pt x="34988" y="21489"/>
                </a:lnTo>
                <a:lnTo>
                  <a:pt x="34747" y="21341"/>
                </a:lnTo>
                <a:lnTo>
                  <a:pt x="34505" y="21211"/>
                </a:lnTo>
                <a:lnTo>
                  <a:pt x="34246" y="21100"/>
                </a:lnTo>
                <a:lnTo>
                  <a:pt x="33968" y="21007"/>
                </a:lnTo>
                <a:lnTo>
                  <a:pt x="33690" y="20933"/>
                </a:lnTo>
                <a:lnTo>
                  <a:pt x="33412" y="20877"/>
                </a:lnTo>
                <a:lnTo>
                  <a:pt x="33133" y="20822"/>
                </a:lnTo>
                <a:lnTo>
                  <a:pt x="32855" y="20803"/>
                </a:lnTo>
                <a:lnTo>
                  <a:pt x="32577" y="20785"/>
                </a:lnTo>
                <a:lnTo>
                  <a:pt x="32299" y="20785"/>
                </a:lnTo>
                <a:lnTo>
                  <a:pt x="32021" y="20803"/>
                </a:lnTo>
                <a:lnTo>
                  <a:pt x="31743" y="20840"/>
                </a:lnTo>
                <a:lnTo>
                  <a:pt x="31465" y="20877"/>
                </a:lnTo>
                <a:lnTo>
                  <a:pt x="31205" y="20933"/>
                </a:lnTo>
                <a:lnTo>
                  <a:pt x="30964" y="21007"/>
                </a:lnTo>
                <a:lnTo>
                  <a:pt x="30723" y="21100"/>
                </a:lnTo>
                <a:lnTo>
                  <a:pt x="30482" y="21192"/>
                </a:lnTo>
                <a:lnTo>
                  <a:pt x="30278" y="21304"/>
                </a:lnTo>
                <a:lnTo>
                  <a:pt x="30074" y="21415"/>
                </a:lnTo>
                <a:lnTo>
                  <a:pt x="29889" y="21545"/>
                </a:lnTo>
                <a:lnTo>
                  <a:pt x="29722" y="21693"/>
                </a:lnTo>
                <a:lnTo>
                  <a:pt x="29574" y="21841"/>
                </a:lnTo>
                <a:lnTo>
                  <a:pt x="29444" y="22008"/>
                </a:lnTo>
                <a:lnTo>
                  <a:pt x="29314" y="22175"/>
                </a:lnTo>
                <a:lnTo>
                  <a:pt x="29203" y="22342"/>
                </a:lnTo>
                <a:lnTo>
                  <a:pt x="29110" y="22509"/>
                </a:lnTo>
                <a:lnTo>
                  <a:pt x="29036" y="22694"/>
                </a:lnTo>
                <a:lnTo>
                  <a:pt x="28962" y="22880"/>
                </a:lnTo>
                <a:lnTo>
                  <a:pt x="28925" y="23065"/>
                </a:lnTo>
                <a:lnTo>
                  <a:pt x="28869" y="23250"/>
                </a:lnTo>
                <a:lnTo>
                  <a:pt x="28850" y="23436"/>
                </a:lnTo>
                <a:lnTo>
                  <a:pt x="28832" y="23621"/>
                </a:lnTo>
                <a:lnTo>
                  <a:pt x="28813" y="23807"/>
                </a:lnTo>
                <a:lnTo>
                  <a:pt x="28832" y="24178"/>
                </a:lnTo>
                <a:lnTo>
                  <a:pt x="28888" y="24530"/>
                </a:lnTo>
                <a:lnTo>
                  <a:pt x="28999" y="24864"/>
                </a:lnTo>
                <a:lnTo>
                  <a:pt x="29129" y="25160"/>
                </a:lnTo>
                <a:lnTo>
                  <a:pt x="29203" y="25290"/>
                </a:lnTo>
                <a:lnTo>
                  <a:pt x="29295" y="25420"/>
                </a:lnTo>
                <a:lnTo>
                  <a:pt x="29388" y="25550"/>
                </a:lnTo>
                <a:lnTo>
                  <a:pt x="29481" y="25661"/>
                </a:lnTo>
                <a:lnTo>
                  <a:pt x="29592" y="25753"/>
                </a:lnTo>
                <a:lnTo>
                  <a:pt x="29703" y="25846"/>
                </a:lnTo>
                <a:lnTo>
                  <a:pt x="29833" y="25902"/>
                </a:lnTo>
                <a:lnTo>
                  <a:pt x="29963" y="25957"/>
                </a:lnTo>
                <a:lnTo>
                  <a:pt x="30093" y="26013"/>
                </a:lnTo>
                <a:lnTo>
                  <a:pt x="30241" y="26032"/>
                </a:lnTo>
                <a:lnTo>
                  <a:pt x="30389" y="26050"/>
                </a:lnTo>
                <a:lnTo>
                  <a:pt x="30538" y="26032"/>
                </a:lnTo>
                <a:lnTo>
                  <a:pt x="31075" y="25976"/>
                </a:lnTo>
                <a:lnTo>
                  <a:pt x="31520" y="25939"/>
                </a:lnTo>
                <a:lnTo>
                  <a:pt x="31854" y="25920"/>
                </a:lnTo>
                <a:lnTo>
                  <a:pt x="32095" y="25957"/>
                </a:lnTo>
                <a:lnTo>
                  <a:pt x="32188" y="25976"/>
                </a:lnTo>
                <a:lnTo>
                  <a:pt x="32262" y="25995"/>
                </a:lnTo>
                <a:lnTo>
                  <a:pt x="32318" y="26032"/>
                </a:lnTo>
                <a:lnTo>
                  <a:pt x="32373" y="26087"/>
                </a:lnTo>
                <a:lnTo>
                  <a:pt x="32410" y="26143"/>
                </a:lnTo>
                <a:lnTo>
                  <a:pt x="32429" y="26198"/>
                </a:lnTo>
                <a:lnTo>
                  <a:pt x="32447" y="26365"/>
                </a:lnTo>
                <a:lnTo>
                  <a:pt x="32447" y="26551"/>
                </a:lnTo>
                <a:lnTo>
                  <a:pt x="32429" y="26755"/>
                </a:lnTo>
                <a:lnTo>
                  <a:pt x="32392" y="26866"/>
                </a:lnTo>
                <a:lnTo>
                  <a:pt x="32355" y="26959"/>
                </a:lnTo>
                <a:lnTo>
                  <a:pt x="32318" y="27051"/>
                </a:lnTo>
                <a:lnTo>
                  <a:pt x="32243" y="27144"/>
                </a:lnTo>
                <a:lnTo>
                  <a:pt x="32151" y="27218"/>
                </a:lnTo>
                <a:lnTo>
                  <a:pt x="32040" y="27274"/>
                </a:lnTo>
                <a:lnTo>
                  <a:pt x="31910" y="27329"/>
                </a:lnTo>
                <a:lnTo>
                  <a:pt x="31743" y="27385"/>
                </a:lnTo>
                <a:lnTo>
                  <a:pt x="31539" y="27404"/>
                </a:lnTo>
                <a:lnTo>
                  <a:pt x="31298" y="27422"/>
                </a:lnTo>
                <a:lnTo>
                  <a:pt x="31038" y="27404"/>
                </a:lnTo>
                <a:lnTo>
                  <a:pt x="30723" y="27367"/>
                </a:lnTo>
                <a:lnTo>
                  <a:pt x="30389" y="27311"/>
                </a:lnTo>
                <a:lnTo>
                  <a:pt x="30056" y="27218"/>
                </a:lnTo>
                <a:lnTo>
                  <a:pt x="29740" y="27107"/>
                </a:lnTo>
                <a:lnTo>
                  <a:pt x="29425" y="26977"/>
                </a:lnTo>
                <a:lnTo>
                  <a:pt x="29129" y="26810"/>
                </a:lnTo>
                <a:lnTo>
                  <a:pt x="28850" y="26606"/>
                </a:lnTo>
                <a:lnTo>
                  <a:pt x="28572" y="26384"/>
                </a:lnTo>
                <a:lnTo>
                  <a:pt x="28331" y="26143"/>
                </a:lnTo>
                <a:lnTo>
                  <a:pt x="28127" y="25846"/>
                </a:lnTo>
                <a:lnTo>
                  <a:pt x="27942" y="25531"/>
                </a:lnTo>
                <a:lnTo>
                  <a:pt x="27868" y="25364"/>
                </a:lnTo>
                <a:lnTo>
                  <a:pt x="27794" y="25179"/>
                </a:lnTo>
                <a:lnTo>
                  <a:pt x="27738" y="24993"/>
                </a:lnTo>
                <a:lnTo>
                  <a:pt x="27682" y="24808"/>
                </a:lnTo>
                <a:lnTo>
                  <a:pt x="27645" y="24604"/>
                </a:lnTo>
                <a:lnTo>
                  <a:pt x="27608" y="24381"/>
                </a:lnTo>
                <a:lnTo>
                  <a:pt x="27590" y="24159"/>
                </a:lnTo>
                <a:lnTo>
                  <a:pt x="27571" y="23936"/>
                </a:lnTo>
                <a:lnTo>
                  <a:pt x="27590" y="23695"/>
                </a:lnTo>
                <a:lnTo>
                  <a:pt x="27608" y="23454"/>
                </a:lnTo>
                <a:lnTo>
                  <a:pt x="27627" y="23195"/>
                </a:lnTo>
                <a:lnTo>
                  <a:pt x="27664" y="22935"/>
                </a:lnTo>
                <a:lnTo>
                  <a:pt x="27719" y="22676"/>
                </a:lnTo>
                <a:lnTo>
                  <a:pt x="27794" y="22416"/>
                </a:lnTo>
                <a:lnTo>
                  <a:pt x="27886" y="22157"/>
                </a:lnTo>
                <a:lnTo>
                  <a:pt x="27979" y="21916"/>
                </a:lnTo>
                <a:lnTo>
                  <a:pt x="28090" y="21674"/>
                </a:lnTo>
                <a:lnTo>
                  <a:pt x="28220" y="21433"/>
                </a:lnTo>
                <a:lnTo>
                  <a:pt x="28350" y="21211"/>
                </a:lnTo>
                <a:lnTo>
                  <a:pt x="28498" y="21007"/>
                </a:lnTo>
                <a:lnTo>
                  <a:pt x="28665" y="20803"/>
                </a:lnTo>
                <a:lnTo>
                  <a:pt x="28832" y="20599"/>
                </a:lnTo>
                <a:lnTo>
                  <a:pt x="29017" y="20414"/>
                </a:lnTo>
                <a:lnTo>
                  <a:pt x="29221" y="20247"/>
                </a:lnTo>
                <a:lnTo>
                  <a:pt x="29425" y="20080"/>
                </a:lnTo>
                <a:lnTo>
                  <a:pt x="29629" y="19932"/>
                </a:lnTo>
                <a:lnTo>
                  <a:pt x="29852" y="19783"/>
                </a:lnTo>
                <a:lnTo>
                  <a:pt x="30093" y="19672"/>
                </a:lnTo>
                <a:lnTo>
                  <a:pt x="30334" y="19561"/>
                </a:lnTo>
                <a:lnTo>
                  <a:pt x="30575" y="19450"/>
                </a:lnTo>
                <a:lnTo>
                  <a:pt x="30834" y="19375"/>
                </a:lnTo>
                <a:lnTo>
                  <a:pt x="31094" y="19301"/>
                </a:lnTo>
                <a:lnTo>
                  <a:pt x="31354" y="19246"/>
                </a:lnTo>
                <a:lnTo>
                  <a:pt x="31632" y="19209"/>
                </a:lnTo>
                <a:lnTo>
                  <a:pt x="31928" y="19190"/>
                </a:lnTo>
                <a:lnTo>
                  <a:pt x="32206" y="19190"/>
                </a:lnTo>
                <a:lnTo>
                  <a:pt x="32503" y="19209"/>
                </a:lnTo>
                <a:lnTo>
                  <a:pt x="32800" y="19227"/>
                </a:lnTo>
                <a:lnTo>
                  <a:pt x="33115" y="19283"/>
                </a:lnTo>
                <a:lnTo>
                  <a:pt x="33412" y="19357"/>
                </a:lnTo>
                <a:lnTo>
                  <a:pt x="33727" y="19450"/>
                </a:lnTo>
                <a:lnTo>
                  <a:pt x="34042" y="19561"/>
                </a:lnTo>
                <a:lnTo>
                  <a:pt x="34357" y="19691"/>
                </a:lnTo>
                <a:lnTo>
                  <a:pt x="34672" y="19839"/>
                </a:lnTo>
                <a:lnTo>
                  <a:pt x="34988" y="20006"/>
                </a:lnTo>
                <a:lnTo>
                  <a:pt x="35284" y="20173"/>
                </a:lnTo>
                <a:lnTo>
                  <a:pt x="35562" y="20340"/>
                </a:lnTo>
                <a:lnTo>
                  <a:pt x="35840" y="20543"/>
                </a:lnTo>
                <a:lnTo>
                  <a:pt x="36081" y="20729"/>
                </a:lnTo>
                <a:lnTo>
                  <a:pt x="36304" y="20933"/>
                </a:lnTo>
                <a:lnTo>
                  <a:pt x="36526" y="21137"/>
                </a:lnTo>
                <a:lnTo>
                  <a:pt x="36712" y="21341"/>
                </a:lnTo>
                <a:lnTo>
                  <a:pt x="36897" y="21563"/>
                </a:lnTo>
                <a:lnTo>
                  <a:pt x="37064" y="21786"/>
                </a:lnTo>
                <a:lnTo>
                  <a:pt x="37231" y="22008"/>
                </a:lnTo>
                <a:lnTo>
                  <a:pt x="37361" y="22231"/>
                </a:lnTo>
                <a:lnTo>
                  <a:pt x="37491" y="22472"/>
                </a:lnTo>
                <a:lnTo>
                  <a:pt x="37602" y="22713"/>
                </a:lnTo>
                <a:lnTo>
                  <a:pt x="37695" y="22972"/>
                </a:lnTo>
                <a:lnTo>
                  <a:pt x="37787" y="23213"/>
                </a:lnTo>
                <a:lnTo>
                  <a:pt x="37861" y="23473"/>
                </a:lnTo>
                <a:lnTo>
                  <a:pt x="37917" y="23733"/>
                </a:lnTo>
                <a:lnTo>
                  <a:pt x="37954" y="23992"/>
                </a:lnTo>
                <a:lnTo>
                  <a:pt x="37991" y="24252"/>
                </a:lnTo>
                <a:lnTo>
                  <a:pt x="38010" y="24511"/>
                </a:lnTo>
                <a:lnTo>
                  <a:pt x="38028" y="24789"/>
                </a:lnTo>
                <a:lnTo>
                  <a:pt x="38028" y="25327"/>
                </a:lnTo>
                <a:lnTo>
                  <a:pt x="37973" y="25883"/>
                </a:lnTo>
                <a:lnTo>
                  <a:pt x="37880" y="26440"/>
                </a:lnTo>
                <a:lnTo>
                  <a:pt x="37750" y="26996"/>
                </a:lnTo>
                <a:lnTo>
                  <a:pt x="37583" y="27552"/>
                </a:lnTo>
                <a:lnTo>
                  <a:pt x="37398" y="28127"/>
                </a:lnTo>
                <a:lnTo>
                  <a:pt x="37231" y="28609"/>
                </a:lnTo>
                <a:lnTo>
                  <a:pt x="37046" y="29035"/>
                </a:lnTo>
                <a:lnTo>
                  <a:pt x="36879" y="29406"/>
                </a:lnTo>
                <a:lnTo>
                  <a:pt x="36730" y="29721"/>
                </a:lnTo>
                <a:lnTo>
                  <a:pt x="36582" y="29981"/>
                </a:lnTo>
                <a:lnTo>
                  <a:pt x="36452" y="30203"/>
                </a:lnTo>
                <a:lnTo>
                  <a:pt x="36323" y="30370"/>
                </a:lnTo>
                <a:lnTo>
                  <a:pt x="36545" y="30593"/>
                </a:lnTo>
                <a:lnTo>
                  <a:pt x="36805" y="30852"/>
                </a:lnTo>
                <a:lnTo>
                  <a:pt x="37120" y="31112"/>
                </a:lnTo>
                <a:lnTo>
                  <a:pt x="37491" y="31408"/>
                </a:lnTo>
                <a:lnTo>
                  <a:pt x="37898" y="31705"/>
                </a:lnTo>
                <a:lnTo>
                  <a:pt x="38381" y="31983"/>
                </a:lnTo>
                <a:lnTo>
                  <a:pt x="38918" y="32261"/>
                </a:lnTo>
                <a:lnTo>
                  <a:pt x="39215" y="32391"/>
                </a:lnTo>
                <a:lnTo>
                  <a:pt x="39512" y="32502"/>
                </a:lnTo>
                <a:lnTo>
                  <a:pt x="39827" y="32632"/>
                </a:lnTo>
                <a:lnTo>
                  <a:pt x="40179" y="32725"/>
                </a:lnTo>
                <a:lnTo>
                  <a:pt x="40531" y="32836"/>
                </a:lnTo>
                <a:lnTo>
                  <a:pt x="40902" y="32910"/>
                </a:lnTo>
                <a:lnTo>
                  <a:pt x="41291" y="32984"/>
                </a:lnTo>
                <a:lnTo>
                  <a:pt x="41699" y="33059"/>
                </a:lnTo>
                <a:lnTo>
                  <a:pt x="42126" y="33096"/>
                </a:lnTo>
                <a:lnTo>
                  <a:pt x="42571" y="33133"/>
                </a:lnTo>
                <a:lnTo>
                  <a:pt x="43034" y="33151"/>
                </a:lnTo>
                <a:lnTo>
                  <a:pt x="43516" y="33151"/>
                </a:lnTo>
                <a:lnTo>
                  <a:pt x="44036" y="33133"/>
                </a:lnTo>
                <a:lnTo>
                  <a:pt x="44555" y="33096"/>
                </a:lnTo>
                <a:lnTo>
                  <a:pt x="45092" y="33040"/>
                </a:lnTo>
                <a:lnTo>
                  <a:pt x="45649" y="32966"/>
                </a:lnTo>
                <a:lnTo>
                  <a:pt x="46242" y="32873"/>
                </a:lnTo>
                <a:lnTo>
                  <a:pt x="46854" y="32743"/>
                </a:lnTo>
                <a:lnTo>
                  <a:pt x="47336" y="32632"/>
                </a:lnTo>
                <a:lnTo>
                  <a:pt x="47799" y="32502"/>
                </a:lnTo>
                <a:lnTo>
                  <a:pt x="48244" y="32373"/>
                </a:lnTo>
                <a:lnTo>
                  <a:pt x="48671" y="32224"/>
                </a:lnTo>
                <a:lnTo>
                  <a:pt x="49097" y="32057"/>
                </a:lnTo>
                <a:lnTo>
                  <a:pt x="49487" y="31909"/>
                </a:lnTo>
                <a:lnTo>
                  <a:pt x="49857" y="31724"/>
                </a:lnTo>
                <a:lnTo>
                  <a:pt x="50210" y="31557"/>
                </a:lnTo>
                <a:lnTo>
                  <a:pt x="50543" y="31371"/>
                </a:lnTo>
                <a:lnTo>
                  <a:pt x="50859" y="31167"/>
                </a:lnTo>
                <a:lnTo>
                  <a:pt x="51174" y="30982"/>
                </a:lnTo>
                <a:lnTo>
                  <a:pt x="51470" y="30778"/>
                </a:lnTo>
                <a:lnTo>
                  <a:pt x="51730" y="30574"/>
                </a:lnTo>
                <a:lnTo>
                  <a:pt x="52008" y="30370"/>
                </a:lnTo>
                <a:lnTo>
                  <a:pt x="52249" y="30148"/>
                </a:lnTo>
                <a:lnTo>
                  <a:pt x="52472" y="29944"/>
                </a:lnTo>
                <a:lnTo>
                  <a:pt x="52898" y="29499"/>
                </a:lnTo>
                <a:lnTo>
                  <a:pt x="53287" y="29072"/>
                </a:lnTo>
                <a:lnTo>
                  <a:pt x="53621" y="28627"/>
                </a:lnTo>
                <a:lnTo>
                  <a:pt x="53899" y="28201"/>
                </a:lnTo>
                <a:lnTo>
                  <a:pt x="54159" y="27793"/>
                </a:lnTo>
                <a:lnTo>
                  <a:pt x="54381" y="27404"/>
                </a:lnTo>
                <a:lnTo>
                  <a:pt x="54567" y="27033"/>
                </a:lnTo>
                <a:lnTo>
                  <a:pt x="54734" y="26681"/>
                </a:lnTo>
                <a:lnTo>
                  <a:pt x="54641" y="25809"/>
                </a:lnTo>
                <a:lnTo>
                  <a:pt x="54585" y="25309"/>
                </a:lnTo>
                <a:lnTo>
                  <a:pt x="54511" y="24789"/>
                </a:lnTo>
                <a:lnTo>
                  <a:pt x="54400" y="24233"/>
                </a:lnTo>
                <a:lnTo>
                  <a:pt x="54270" y="23658"/>
                </a:lnTo>
                <a:lnTo>
                  <a:pt x="54103" y="23084"/>
                </a:lnTo>
                <a:lnTo>
                  <a:pt x="53918" y="22527"/>
                </a:lnTo>
                <a:lnTo>
                  <a:pt x="53695" y="21990"/>
                </a:lnTo>
                <a:lnTo>
                  <a:pt x="53566" y="21730"/>
                </a:lnTo>
                <a:lnTo>
                  <a:pt x="53436" y="21471"/>
                </a:lnTo>
                <a:lnTo>
                  <a:pt x="53287" y="21229"/>
                </a:lnTo>
                <a:lnTo>
                  <a:pt x="53139" y="20988"/>
                </a:lnTo>
                <a:lnTo>
                  <a:pt x="52972" y="20766"/>
                </a:lnTo>
                <a:lnTo>
                  <a:pt x="52787" y="20562"/>
                </a:lnTo>
                <a:lnTo>
                  <a:pt x="52601" y="20358"/>
                </a:lnTo>
                <a:lnTo>
                  <a:pt x="52398" y="20191"/>
                </a:lnTo>
                <a:lnTo>
                  <a:pt x="52194" y="20024"/>
                </a:lnTo>
                <a:lnTo>
                  <a:pt x="51971" y="19876"/>
                </a:lnTo>
                <a:lnTo>
                  <a:pt x="51730" y="19746"/>
                </a:lnTo>
                <a:lnTo>
                  <a:pt x="51489" y="19635"/>
                </a:lnTo>
                <a:lnTo>
                  <a:pt x="51229" y="19561"/>
                </a:lnTo>
                <a:lnTo>
                  <a:pt x="50951" y="19505"/>
                </a:lnTo>
                <a:lnTo>
                  <a:pt x="50581" y="19450"/>
                </a:lnTo>
                <a:lnTo>
                  <a:pt x="50247" y="19412"/>
                </a:lnTo>
                <a:lnTo>
                  <a:pt x="49913" y="19375"/>
                </a:lnTo>
                <a:lnTo>
                  <a:pt x="49579" y="19357"/>
                </a:lnTo>
                <a:lnTo>
                  <a:pt x="49264" y="19375"/>
                </a:lnTo>
                <a:lnTo>
                  <a:pt x="48967" y="19375"/>
                </a:lnTo>
                <a:lnTo>
                  <a:pt x="48671" y="19412"/>
                </a:lnTo>
                <a:lnTo>
                  <a:pt x="48393" y="19450"/>
                </a:lnTo>
                <a:lnTo>
                  <a:pt x="48115" y="19505"/>
                </a:lnTo>
                <a:lnTo>
                  <a:pt x="47855" y="19561"/>
                </a:lnTo>
                <a:lnTo>
                  <a:pt x="47595" y="19635"/>
                </a:lnTo>
                <a:lnTo>
                  <a:pt x="47373" y="19728"/>
                </a:lnTo>
                <a:lnTo>
                  <a:pt x="47132" y="19820"/>
                </a:lnTo>
                <a:lnTo>
                  <a:pt x="46928" y="19932"/>
                </a:lnTo>
                <a:lnTo>
                  <a:pt x="46724" y="20061"/>
                </a:lnTo>
                <a:lnTo>
                  <a:pt x="46520" y="20191"/>
                </a:lnTo>
                <a:lnTo>
                  <a:pt x="46353" y="20321"/>
                </a:lnTo>
                <a:lnTo>
                  <a:pt x="46186" y="20469"/>
                </a:lnTo>
                <a:lnTo>
                  <a:pt x="46019" y="20618"/>
                </a:lnTo>
                <a:lnTo>
                  <a:pt x="45871" y="20785"/>
                </a:lnTo>
                <a:lnTo>
                  <a:pt x="45741" y="20951"/>
                </a:lnTo>
                <a:lnTo>
                  <a:pt x="45612" y="21137"/>
                </a:lnTo>
                <a:lnTo>
                  <a:pt x="45500" y="21322"/>
                </a:lnTo>
                <a:lnTo>
                  <a:pt x="45408" y="21526"/>
                </a:lnTo>
                <a:lnTo>
                  <a:pt x="45333" y="21712"/>
                </a:lnTo>
                <a:lnTo>
                  <a:pt x="45259" y="21916"/>
                </a:lnTo>
                <a:lnTo>
                  <a:pt x="45185" y="22138"/>
                </a:lnTo>
                <a:lnTo>
                  <a:pt x="45148" y="22360"/>
                </a:lnTo>
                <a:lnTo>
                  <a:pt x="45111" y="22583"/>
                </a:lnTo>
                <a:lnTo>
                  <a:pt x="45092" y="22805"/>
                </a:lnTo>
                <a:lnTo>
                  <a:pt x="45074" y="23028"/>
                </a:lnTo>
                <a:lnTo>
                  <a:pt x="45074" y="23269"/>
                </a:lnTo>
                <a:lnTo>
                  <a:pt x="45111" y="23733"/>
                </a:lnTo>
                <a:lnTo>
                  <a:pt x="45167" y="24178"/>
                </a:lnTo>
                <a:lnTo>
                  <a:pt x="45241" y="24585"/>
                </a:lnTo>
                <a:lnTo>
                  <a:pt x="45352" y="24993"/>
                </a:lnTo>
                <a:lnTo>
                  <a:pt x="45482" y="25346"/>
                </a:lnTo>
                <a:lnTo>
                  <a:pt x="45630" y="25698"/>
                </a:lnTo>
                <a:lnTo>
                  <a:pt x="45797" y="25995"/>
                </a:lnTo>
                <a:lnTo>
                  <a:pt x="45982" y="26273"/>
                </a:lnTo>
                <a:lnTo>
                  <a:pt x="46186" y="26514"/>
                </a:lnTo>
                <a:lnTo>
                  <a:pt x="46409" y="26736"/>
                </a:lnTo>
                <a:lnTo>
                  <a:pt x="46650" y="26903"/>
                </a:lnTo>
                <a:lnTo>
                  <a:pt x="46909" y="27051"/>
                </a:lnTo>
                <a:lnTo>
                  <a:pt x="47169" y="27144"/>
                </a:lnTo>
                <a:lnTo>
                  <a:pt x="47447" y="27200"/>
                </a:lnTo>
                <a:lnTo>
                  <a:pt x="47744" y="27200"/>
                </a:lnTo>
                <a:lnTo>
                  <a:pt x="48040" y="27181"/>
                </a:lnTo>
                <a:lnTo>
                  <a:pt x="48319" y="27126"/>
                </a:lnTo>
                <a:lnTo>
                  <a:pt x="48578" y="27051"/>
                </a:lnTo>
                <a:lnTo>
                  <a:pt x="48819" y="26977"/>
                </a:lnTo>
                <a:lnTo>
                  <a:pt x="49042" y="26903"/>
                </a:lnTo>
                <a:lnTo>
                  <a:pt x="49394" y="26736"/>
                </a:lnTo>
                <a:lnTo>
                  <a:pt x="49672" y="26588"/>
                </a:lnTo>
                <a:lnTo>
                  <a:pt x="49913" y="26477"/>
                </a:lnTo>
                <a:lnTo>
                  <a:pt x="50024" y="26440"/>
                </a:lnTo>
                <a:lnTo>
                  <a:pt x="50117" y="26421"/>
                </a:lnTo>
                <a:lnTo>
                  <a:pt x="50210" y="26402"/>
                </a:lnTo>
                <a:lnTo>
                  <a:pt x="50284" y="26421"/>
                </a:lnTo>
                <a:lnTo>
                  <a:pt x="50377" y="26458"/>
                </a:lnTo>
                <a:lnTo>
                  <a:pt x="50469" y="26514"/>
                </a:lnTo>
                <a:lnTo>
                  <a:pt x="50543" y="26588"/>
                </a:lnTo>
                <a:lnTo>
                  <a:pt x="50618" y="26699"/>
                </a:lnTo>
                <a:lnTo>
                  <a:pt x="50673" y="26829"/>
                </a:lnTo>
                <a:lnTo>
                  <a:pt x="50710" y="26959"/>
                </a:lnTo>
                <a:lnTo>
                  <a:pt x="50729" y="27126"/>
                </a:lnTo>
                <a:lnTo>
                  <a:pt x="50729" y="27292"/>
                </a:lnTo>
                <a:lnTo>
                  <a:pt x="50692" y="27459"/>
                </a:lnTo>
                <a:lnTo>
                  <a:pt x="50636" y="27626"/>
                </a:lnTo>
                <a:lnTo>
                  <a:pt x="50543" y="27812"/>
                </a:lnTo>
                <a:lnTo>
                  <a:pt x="50414" y="27978"/>
                </a:lnTo>
                <a:lnTo>
                  <a:pt x="50247" y="28145"/>
                </a:lnTo>
                <a:lnTo>
                  <a:pt x="50043" y="28294"/>
                </a:lnTo>
                <a:lnTo>
                  <a:pt x="49802" y="28442"/>
                </a:lnTo>
                <a:lnTo>
                  <a:pt x="49524" y="28553"/>
                </a:lnTo>
                <a:lnTo>
                  <a:pt x="49190" y="28664"/>
                </a:lnTo>
                <a:lnTo>
                  <a:pt x="48801" y="28757"/>
                </a:lnTo>
                <a:lnTo>
                  <a:pt x="48597" y="28776"/>
                </a:lnTo>
                <a:lnTo>
                  <a:pt x="48374" y="28794"/>
                </a:lnTo>
                <a:lnTo>
                  <a:pt x="48152" y="28794"/>
                </a:lnTo>
                <a:lnTo>
                  <a:pt x="47948" y="28776"/>
                </a:lnTo>
                <a:lnTo>
                  <a:pt x="47725" y="28739"/>
                </a:lnTo>
                <a:lnTo>
                  <a:pt x="47484" y="28702"/>
                </a:lnTo>
                <a:lnTo>
                  <a:pt x="47262" y="28646"/>
                </a:lnTo>
                <a:lnTo>
                  <a:pt x="47039" y="28572"/>
                </a:lnTo>
                <a:lnTo>
                  <a:pt x="46817" y="28479"/>
                </a:lnTo>
                <a:lnTo>
                  <a:pt x="46594" y="28368"/>
                </a:lnTo>
                <a:lnTo>
                  <a:pt x="46372" y="28257"/>
                </a:lnTo>
                <a:lnTo>
                  <a:pt x="46168" y="28127"/>
                </a:lnTo>
                <a:lnTo>
                  <a:pt x="45945" y="27997"/>
                </a:lnTo>
                <a:lnTo>
                  <a:pt x="45741" y="27849"/>
                </a:lnTo>
                <a:lnTo>
                  <a:pt x="45537" y="27682"/>
                </a:lnTo>
                <a:lnTo>
                  <a:pt x="45352" y="27496"/>
                </a:lnTo>
                <a:lnTo>
                  <a:pt x="45167" y="27311"/>
                </a:lnTo>
                <a:lnTo>
                  <a:pt x="44981" y="27107"/>
                </a:lnTo>
                <a:lnTo>
                  <a:pt x="44814" y="26903"/>
                </a:lnTo>
                <a:lnTo>
                  <a:pt x="44647" y="26681"/>
                </a:lnTo>
                <a:lnTo>
                  <a:pt x="44499" y="26440"/>
                </a:lnTo>
                <a:lnTo>
                  <a:pt x="44369" y="26198"/>
                </a:lnTo>
                <a:lnTo>
                  <a:pt x="44239" y="25939"/>
                </a:lnTo>
                <a:lnTo>
                  <a:pt x="44128" y="25661"/>
                </a:lnTo>
                <a:lnTo>
                  <a:pt x="44017" y="25383"/>
                </a:lnTo>
                <a:lnTo>
                  <a:pt x="43943" y="25105"/>
                </a:lnTo>
                <a:lnTo>
                  <a:pt x="43869" y="24808"/>
                </a:lnTo>
                <a:lnTo>
                  <a:pt x="43813" y="24493"/>
                </a:lnTo>
                <a:lnTo>
                  <a:pt x="43776" y="24178"/>
                </a:lnTo>
                <a:lnTo>
                  <a:pt x="43776" y="23844"/>
                </a:lnTo>
                <a:lnTo>
                  <a:pt x="43776" y="23510"/>
                </a:lnTo>
                <a:lnTo>
                  <a:pt x="43795" y="23176"/>
                </a:lnTo>
                <a:lnTo>
                  <a:pt x="43832" y="22824"/>
                </a:lnTo>
                <a:lnTo>
                  <a:pt x="43887" y="22490"/>
                </a:lnTo>
                <a:lnTo>
                  <a:pt x="43961" y="22175"/>
                </a:lnTo>
                <a:lnTo>
                  <a:pt x="44036" y="21860"/>
                </a:lnTo>
                <a:lnTo>
                  <a:pt x="44128" y="21563"/>
                </a:lnTo>
                <a:lnTo>
                  <a:pt x="44239" y="21285"/>
                </a:lnTo>
                <a:lnTo>
                  <a:pt x="44369" y="21007"/>
                </a:lnTo>
                <a:lnTo>
                  <a:pt x="44499" y="20747"/>
                </a:lnTo>
                <a:lnTo>
                  <a:pt x="44647" y="20488"/>
                </a:lnTo>
                <a:lnTo>
                  <a:pt x="44814" y="20265"/>
                </a:lnTo>
                <a:lnTo>
                  <a:pt x="45000" y="20024"/>
                </a:lnTo>
                <a:lnTo>
                  <a:pt x="45167" y="19820"/>
                </a:lnTo>
                <a:lnTo>
                  <a:pt x="45370" y="19598"/>
                </a:lnTo>
                <a:lnTo>
                  <a:pt x="45574" y="19412"/>
                </a:lnTo>
                <a:lnTo>
                  <a:pt x="45797" y="19227"/>
                </a:lnTo>
                <a:lnTo>
                  <a:pt x="46019" y="19060"/>
                </a:lnTo>
                <a:lnTo>
                  <a:pt x="46242" y="18893"/>
                </a:lnTo>
                <a:lnTo>
                  <a:pt x="46483" y="18745"/>
                </a:lnTo>
                <a:lnTo>
                  <a:pt x="46743" y="18615"/>
                </a:lnTo>
                <a:lnTo>
                  <a:pt x="47002" y="18485"/>
                </a:lnTo>
                <a:lnTo>
                  <a:pt x="47262" y="18374"/>
                </a:lnTo>
                <a:lnTo>
                  <a:pt x="47540" y="18263"/>
                </a:lnTo>
                <a:lnTo>
                  <a:pt x="47818" y="18189"/>
                </a:lnTo>
                <a:lnTo>
                  <a:pt x="48096" y="18096"/>
                </a:lnTo>
                <a:lnTo>
                  <a:pt x="48393" y="18040"/>
                </a:lnTo>
                <a:lnTo>
                  <a:pt x="48689" y="17985"/>
                </a:lnTo>
                <a:lnTo>
                  <a:pt x="48986" y="17929"/>
                </a:lnTo>
                <a:lnTo>
                  <a:pt x="49301" y="17892"/>
                </a:lnTo>
                <a:lnTo>
                  <a:pt x="49616" y="17874"/>
                </a:lnTo>
                <a:lnTo>
                  <a:pt x="50562" y="17874"/>
                </a:lnTo>
                <a:lnTo>
                  <a:pt x="50877" y="17911"/>
                </a:lnTo>
                <a:lnTo>
                  <a:pt x="51174" y="17948"/>
                </a:lnTo>
                <a:lnTo>
                  <a:pt x="51470" y="18022"/>
                </a:lnTo>
                <a:lnTo>
                  <a:pt x="51749" y="18096"/>
                </a:lnTo>
                <a:lnTo>
                  <a:pt x="52008" y="18207"/>
                </a:lnTo>
                <a:lnTo>
                  <a:pt x="52268" y="18319"/>
                </a:lnTo>
                <a:lnTo>
                  <a:pt x="52509" y="18448"/>
                </a:lnTo>
                <a:lnTo>
                  <a:pt x="52731" y="18597"/>
                </a:lnTo>
                <a:lnTo>
                  <a:pt x="52954" y="18745"/>
                </a:lnTo>
                <a:lnTo>
                  <a:pt x="53158" y="18912"/>
                </a:lnTo>
                <a:lnTo>
                  <a:pt x="53343" y="19097"/>
                </a:lnTo>
                <a:lnTo>
                  <a:pt x="53529" y="19283"/>
                </a:lnTo>
                <a:lnTo>
                  <a:pt x="53714" y="19487"/>
                </a:lnTo>
                <a:lnTo>
                  <a:pt x="53881" y="19691"/>
                </a:lnTo>
                <a:lnTo>
                  <a:pt x="54177" y="20136"/>
                </a:lnTo>
                <a:lnTo>
                  <a:pt x="54456" y="20581"/>
                </a:lnTo>
                <a:lnTo>
                  <a:pt x="54697" y="21063"/>
                </a:lnTo>
                <a:lnTo>
                  <a:pt x="54901" y="21526"/>
                </a:lnTo>
                <a:lnTo>
                  <a:pt x="55086" y="22008"/>
                </a:lnTo>
                <a:lnTo>
                  <a:pt x="55253" y="22472"/>
                </a:lnTo>
                <a:lnTo>
                  <a:pt x="55383" y="22917"/>
                </a:lnTo>
                <a:lnTo>
                  <a:pt x="55624" y="23751"/>
                </a:lnTo>
                <a:lnTo>
                  <a:pt x="55753" y="24307"/>
                </a:lnTo>
                <a:lnTo>
                  <a:pt x="55846" y="24826"/>
                </a:lnTo>
                <a:lnTo>
                  <a:pt x="55920" y="25309"/>
                </a:lnTo>
                <a:lnTo>
                  <a:pt x="55957" y="25753"/>
                </a:lnTo>
                <a:lnTo>
                  <a:pt x="56273" y="25957"/>
                </a:lnTo>
                <a:lnTo>
                  <a:pt x="56643" y="26161"/>
                </a:lnTo>
                <a:lnTo>
                  <a:pt x="57070" y="26384"/>
                </a:lnTo>
                <a:lnTo>
                  <a:pt x="57533" y="26606"/>
                </a:lnTo>
                <a:lnTo>
                  <a:pt x="58071" y="26810"/>
                </a:lnTo>
                <a:lnTo>
                  <a:pt x="58646" y="27014"/>
                </a:lnTo>
                <a:lnTo>
                  <a:pt x="59258" y="27181"/>
                </a:lnTo>
                <a:lnTo>
                  <a:pt x="59573" y="27255"/>
                </a:lnTo>
                <a:lnTo>
                  <a:pt x="59907" y="27311"/>
                </a:lnTo>
                <a:lnTo>
                  <a:pt x="60240" y="27348"/>
                </a:lnTo>
                <a:lnTo>
                  <a:pt x="60593" y="27385"/>
                </a:lnTo>
                <a:lnTo>
                  <a:pt x="60945" y="27404"/>
                </a:lnTo>
                <a:lnTo>
                  <a:pt x="61297" y="27422"/>
                </a:lnTo>
                <a:lnTo>
                  <a:pt x="61668" y="27404"/>
                </a:lnTo>
                <a:lnTo>
                  <a:pt x="62039" y="27367"/>
                </a:lnTo>
                <a:lnTo>
                  <a:pt x="62428" y="27329"/>
                </a:lnTo>
                <a:lnTo>
                  <a:pt x="62799" y="27255"/>
                </a:lnTo>
                <a:lnTo>
                  <a:pt x="63188" y="27163"/>
                </a:lnTo>
                <a:lnTo>
                  <a:pt x="63578" y="27051"/>
                </a:lnTo>
                <a:lnTo>
                  <a:pt x="63967" y="26922"/>
                </a:lnTo>
                <a:lnTo>
                  <a:pt x="64356" y="26755"/>
                </a:lnTo>
                <a:lnTo>
                  <a:pt x="64764" y="26569"/>
                </a:lnTo>
                <a:lnTo>
                  <a:pt x="65154" y="26347"/>
                </a:lnTo>
                <a:lnTo>
                  <a:pt x="65543" y="26106"/>
                </a:lnTo>
                <a:lnTo>
                  <a:pt x="65951" y="25828"/>
                </a:lnTo>
                <a:lnTo>
                  <a:pt x="66396" y="25494"/>
                </a:lnTo>
                <a:lnTo>
                  <a:pt x="66804" y="25142"/>
                </a:lnTo>
                <a:lnTo>
                  <a:pt x="67193" y="24771"/>
                </a:lnTo>
                <a:lnTo>
                  <a:pt x="67545" y="24400"/>
                </a:lnTo>
                <a:lnTo>
                  <a:pt x="67861" y="24011"/>
                </a:lnTo>
                <a:lnTo>
                  <a:pt x="68157" y="23621"/>
                </a:lnTo>
                <a:lnTo>
                  <a:pt x="68435" y="23213"/>
                </a:lnTo>
                <a:lnTo>
                  <a:pt x="68676" y="22805"/>
                </a:lnTo>
                <a:lnTo>
                  <a:pt x="68899" y="22398"/>
                </a:lnTo>
                <a:lnTo>
                  <a:pt x="69084" y="21990"/>
                </a:lnTo>
                <a:lnTo>
                  <a:pt x="69270" y="21582"/>
                </a:lnTo>
                <a:lnTo>
                  <a:pt x="69418" y="21192"/>
                </a:lnTo>
                <a:lnTo>
                  <a:pt x="69566" y="20785"/>
                </a:lnTo>
                <a:lnTo>
                  <a:pt x="69678" y="20395"/>
                </a:lnTo>
                <a:lnTo>
                  <a:pt x="69770" y="19987"/>
                </a:lnTo>
                <a:lnTo>
                  <a:pt x="69863" y="19616"/>
                </a:lnTo>
                <a:lnTo>
                  <a:pt x="69937" y="19246"/>
                </a:lnTo>
                <a:lnTo>
                  <a:pt x="69993" y="18875"/>
                </a:lnTo>
                <a:lnTo>
                  <a:pt x="70067" y="18189"/>
                </a:lnTo>
                <a:lnTo>
                  <a:pt x="70086" y="17577"/>
                </a:lnTo>
                <a:lnTo>
                  <a:pt x="70086" y="17021"/>
                </a:lnTo>
                <a:lnTo>
                  <a:pt x="70049" y="16576"/>
                </a:lnTo>
                <a:lnTo>
                  <a:pt x="69993" y="16205"/>
                </a:lnTo>
                <a:lnTo>
                  <a:pt x="69937" y="15964"/>
                </a:lnTo>
                <a:lnTo>
                  <a:pt x="69919" y="15890"/>
                </a:lnTo>
                <a:lnTo>
                  <a:pt x="69882" y="15853"/>
                </a:lnTo>
                <a:lnTo>
                  <a:pt x="69845" y="15834"/>
                </a:lnTo>
                <a:lnTo>
                  <a:pt x="69770" y="15871"/>
                </a:lnTo>
                <a:lnTo>
                  <a:pt x="69548" y="16001"/>
                </a:lnTo>
                <a:lnTo>
                  <a:pt x="69233" y="16261"/>
                </a:lnTo>
                <a:lnTo>
                  <a:pt x="68825" y="16594"/>
                </a:lnTo>
                <a:lnTo>
                  <a:pt x="68343" y="16984"/>
                </a:lnTo>
                <a:lnTo>
                  <a:pt x="67768" y="17410"/>
                </a:lnTo>
                <a:lnTo>
                  <a:pt x="67156" y="17836"/>
                </a:lnTo>
                <a:lnTo>
                  <a:pt x="66822" y="18059"/>
                </a:lnTo>
                <a:lnTo>
                  <a:pt x="66489" y="18263"/>
                </a:lnTo>
                <a:lnTo>
                  <a:pt x="66136" y="18467"/>
                </a:lnTo>
                <a:lnTo>
                  <a:pt x="65784" y="18671"/>
                </a:lnTo>
                <a:lnTo>
                  <a:pt x="65413" y="18838"/>
                </a:lnTo>
                <a:lnTo>
                  <a:pt x="65042" y="19005"/>
                </a:lnTo>
                <a:lnTo>
                  <a:pt x="64672" y="19134"/>
                </a:lnTo>
                <a:lnTo>
                  <a:pt x="64301" y="19264"/>
                </a:lnTo>
                <a:lnTo>
                  <a:pt x="63911" y="19338"/>
                </a:lnTo>
                <a:lnTo>
                  <a:pt x="63522" y="19412"/>
                </a:lnTo>
                <a:lnTo>
                  <a:pt x="63151" y="19450"/>
                </a:lnTo>
                <a:lnTo>
                  <a:pt x="62762" y="19431"/>
                </a:lnTo>
                <a:lnTo>
                  <a:pt x="62391" y="19394"/>
                </a:lnTo>
                <a:lnTo>
                  <a:pt x="62020" y="19320"/>
                </a:lnTo>
                <a:lnTo>
                  <a:pt x="61835" y="19264"/>
                </a:lnTo>
                <a:lnTo>
                  <a:pt x="61649" y="19190"/>
                </a:lnTo>
                <a:lnTo>
                  <a:pt x="61464" y="19116"/>
                </a:lnTo>
                <a:lnTo>
                  <a:pt x="61279" y="19023"/>
                </a:lnTo>
                <a:lnTo>
                  <a:pt x="61093" y="18912"/>
                </a:lnTo>
                <a:lnTo>
                  <a:pt x="60926" y="18801"/>
                </a:lnTo>
                <a:lnTo>
                  <a:pt x="60741" y="18671"/>
                </a:lnTo>
                <a:lnTo>
                  <a:pt x="60574" y="18541"/>
                </a:lnTo>
                <a:lnTo>
                  <a:pt x="60240" y="18226"/>
                </a:lnTo>
                <a:lnTo>
                  <a:pt x="59944" y="17892"/>
                </a:lnTo>
                <a:lnTo>
                  <a:pt x="59666" y="17540"/>
                </a:lnTo>
                <a:lnTo>
                  <a:pt x="59387" y="17150"/>
                </a:lnTo>
                <a:lnTo>
                  <a:pt x="59146" y="16761"/>
                </a:lnTo>
                <a:lnTo>
                  <a:pt x="58905" y="16353"/>
                </a:lnTo>
                <a:lnTo>
                  <a:pt x="58683" y="15927"/>
                </a:lnTo>
                <a:lnTo>
                  <a:pt x="58479" y="15500"/>
                </a:lnTo>
                <a:lnTo>
                  <a:pt x="58090" y="14592"/>
                </a:lnTo>
                <a:lnTo>
                  <a:pt x="57700" y="13665"/>
                </a:lnTo>
                <a:lnTo>
                  <a:pt x="57311" y="12719"/>
                </a:lnTo>
                <a:lnTo>
                  <a:pt x="56903" y="11792"/>
                </a:lnTo>
                <a:lnTo>
                  <a:pt x="56680" y="11329"/>
                </a:lnTo>
                <a:lnTo>
                  <a:pt x="56458" y="10884"/>
                </a:lnTo>
                <a:lnTo>
                  <a:pt x="56217" y="10439"/>
                </a:lnTo>
                <a:lnTo>
                  <a:pt x="55957" y="9994"/>
                </a:lnTo>
                <a:lnTo>
                  <a:pt x="55679" y="9586"/>
                </a:lnTo>
                <a:lnTo>
                  <a:pt x="55383" y="9178"/>
                </a:lnTo>
                <a:lnTo>
                  <a:pt x="55067" y="8789"/>
                </a:lnTo>
                <a:lnTo>
                  <a:pt x="54715" y="8418"/>
                </a:lnTo>
                <a:lnTo>
                  <a:pt x="54344" y="8065"/>
                </a:lnTo>
                <a:lnTo>
                  <a:pt x="53936" y="7732"/>
                </a:lnTo>
                <a:lnTo>
                  <a:pt x="53510" y="7435"/>
                </a:lnTo>
                <a:lnTo>
                  <a:pt x="53046" y="7157"/>
                </a:lnTo>
                <a:lnTo>
                  <a:pt x="52527" y="6897"/>
                </a:lnTo>
                <a:lnTo>
                  <a:pt x="51990" y="6675"/>
                </a:lnTo>
                <a:lnTo>
                  <a:pt x="51712" y="6582"/>
                </a:lnTo>
                <a:lnTo>
                  <a:pt x="51415" y="6489"/>
                </a:lnTo>
                <a:lnTo>
                  <a:pt x="51100" y="6415"/>
                </a:lnTo>
                <a:lnTo>
                  <a:pt x="50784" y="6341"/>
                </a:lnTo>
                <a:lnTo>
                  <a:pt x="50265" y="6248"/>
                </a:lnTo>
                <a:lnTo>
                  <a:pt x="49746" y="6156"/>
                </a:lnTo>
                <a:lnTo>
                  <a:pt x="49246" y="6100"/>
                </a:lnTo>
                <a:lnTo>
                  <a:pt x="48745" y="6063"/>
                </a:lnTo>
                <a:lnTo>
                  <a:pt x="48263" y="6044"/>
                </a:lnTo>
                <a:lnTo>
                  <a:pt x="47799" y="6044"/>
                </a:lnTo>
                <a:lnTo>
                  <a:pt x="47354" y="6063"/>
                </a:lnTo>
                <a:lnTo>
                  <a:pt x="46909" y="6082"/>
                </a:lnTo>
                <a:lnTo>
                  <a:pt x="46483" y="6119"/>
                </a:lnTo>
                <a:lnTo>
                  <a:pt x="46057" y="6174"/>
                </a:lnTo>
                <a:lnTo>
                  <a:pt x="45649" y="6248"/>
                </a:lnTo>
                <a:lnTo>
                  <a:pt x="45259" y="6341"/>
                </a:lnTo>
                <a:lnTo>
                  <a:pt x="44888" y="6434"/>
                </a:lnTo>
                <a:lnTo>
                  <a:pt x="44518" y="6527"/>
                </a:lnTo>
                <a:lnTo>
                  <a:pt x="44147" y="6638"/>
                </a:lnTo>
                <a:lnTo>
                  <a:pt x="43813" y="6768"/>
                </a:lnTo>
                <a:lnTo>
                  <a:pt x="43164" y="7027"/>
                </a:lnTo>
                <a:lnTo>
                  <a:pt x="42552" y="7305"/>
                </a:lnTo>
                <a:lnTo>
                  <a:pt x="41996" y="7602"/>
                </a:lnTo>
                <a:lnTo>
                  <a:pt x="41477" y="7917"/>
                </a:lnTo>
                <a:lnTo>
                  <a:pt x="41013" y="8214"/>
                </a:lnTo>
                <a:lnTo>
                  <a:pt x="40605" y="8529"/>
                </a:lnTo>
                <a:lnTo>
                  <a:pt x="40235" y="8807"/>
                </a:lnTo>
                <a:lnTo>
                  <a:pt x="39919" y="9067"/>
                </a:lnTo>
                <a:lnTo>
                  <a:pt x="39790" y="9530"/>
                </a:lnTo>
                <a:lnTo>
                  <a:pt x="39623" y="10031"/>
                </a:lnTo>
                <a:lnTo>
                  <a:pt x="39419" y="10587"/>
                </a:lnTo>
                <a:lnTo>
                  <a:pt x="39178" y="11162"/>
                </a:lnTo>
                <a:lnTo>
                  <a:pt x="39029" y="11440"/>
                </a:lnTo>
                <a:lnTo>
                  <a:pt x="38863" y="11755"/>
                </a:lnTo>
                <a:lnTo>
                  <a:pt x="38677" y="12052"/>
                </a:lnTo>
                <a:lnTo>
                  <a:pt x="38492" y="12348"/>
                </a:lnTo>
                <a:lnTo>
                  <a:pt x="38288" y="12645"/>
                </a:lnTo>
                <a:lnTo>
                  <a:pt x="38047" y="12942"/>
                </a:lnTo>
                <a:lnTo>
                  <a:pt x="37806" y="13238"/>
                </a:lnTo>
                <a:lnTo>
                  <a:pt x="37546" y="13535"/>
                </a:lnTo>
                <a:lnTo>
                  <a:pt x="37305" y="13757"/>
                </a:lnTo>
                <a:lnTo>
                  <a:pt x="37064" y="13980"/>
                </a:lnTo>
                <a:lnTo>
                  <a:pt x="36805" y="14184"/>
                </a:lnTo>
                <a:lnTo>
                  <a:pt x="36526" y="14351"/>
                </a:lnTo>
                <a:lnTo>
                  <a:pt x="36230" y="14518"/>
                </a:lnTo>
                <a:lnTo>
                  <a:pt x="35933" y="14666"/>
                </a:lnTo>
                <a:lnTo>
                  <a:pt x="35618" y="14796"/>
                </a:lnTo>
                <a:lnTo>
                  <a:pt x="35284" y="14907"/>
                </a:lnTo>
                <a:lnTo>
                  <a:pt x="34950" y="15000"/>
                </a:lnTo>
                <a:lnTo>
                  <a:pt x="34617" y="15092"/>
                </a:lnTo>
                <a:lnTo>
                  <a:pt x="34283" y="15148"/>
                </a:lnTo>
                <a:lnTo>
                  <a:pt x="33931" y="15204"/>
                </a:lnTo>
                <a:lnTo>
                  <a:pt x="33578" y="15222"/>
                </a:lnTo>
                <a:lnTo>
                  <a:pt x="33226" y="15241"/>
                </a:lnTo>
                <a:lnTo>
                  <a:pt x="32874" y="15241"/>
                </a:lnTo>
                <a:lnTo>
                  <a:pt x="32522" y="15204"/>
                </a:lnTo>
                <a:lnTo>
                  <a:pt x="32169" y="15167"/>
                </a:lnTo>
                <a:lnTo>
                  <a:pt x="31836" y="15111"/>
                </a:lnTo>
                <a:lnTo>
                  <a:pt x="31483" y="15037"/>
                </a:lnTo>
                <a:lnTo>
                  <a:pt x="31150" y="14963"/>
                </a:lnTo>
                <a:lnTo>
                  <a:pt x="30816" y="14851"/>
                </a:lnTo>
                <a:lnTo>
                  <a:pt x="30501" y="14722"/>
                </a:lnTo>
                <a:lnTo>
                  <a:pt x="30185" y="14573"/>
                </a:lnTo>
                <a:lnTo>
                  <a:pt x="29889" y="14425"/>
                </a:lnTo>
                <a:lnTo>
                  <a:pt x="29592" y="14240"/>
                </a:lnTo>
                <a:lnTo>
                  <a:pt x="29314" y="14036"/>
                </a:lnTo>
                <a:lnTo>
                  <a:pt x="29054" y="13832"/>
                </a:lnTo>
                <a:lnTo>
                  <a:pt x="28813" y="13591"/>
                </a:lnTo>
                <a:lnTo>
                  <a:pt x="28572" y="13350"/>
                </a:lnTo>
                <a:lnTo>
                  <a:pt x="28368" y="13071"/>
                </a:lnTo>
                <a:lnTo>
                  <a:pt x="28183" y="12793"/>
                </a:lnTo>
                <a:lnTo>
                  <a:pt x="27998" y="12497"/>
                </a:lnTo>
                <a:lnTo>
                  <a:pt x="27849" y="12182"/>
                </a:lnTo>
                <a:lnTo>
                  <a:pt x="27719" y="11866"/>
                </a:lnTo>
                <a:lnTo>
                  <a:pt x="27608" y="11570"/>
                </a:lnTo>
                <a:lnTo>
                  <a:pt x="27516" y="11273"/>
                </a:lnTo>
                <a:lnTo>
                  <a:pt x="27441" y="10976"/>
                </a:lnTo>
                <a:lnTo>
                  <a:pt x="27386" y="10680"/>
                </a:lnTo>
                <a:lnTo>
                  <a:pt x="27330" y="10402"/>
                </a:lnTo>
                <a:lnTo>
                  <a:pt x="27312" y="10123"/>
                </a:lnTo>
                <a:lnTo>
                  <a:pt x="27293" y="9864"/>
                </a:lnTo>
                <a:lnTo>
                  <a:pt x="27293" y="9586"/>
                </a:lnTo>
                <a:lnTo>
                  <a:pt x="27293" y="9326"/>
                </a:lnTo>
                <a:lnTo>
                  <a:pt x="27312" y="9067"/>
                </a:lnTo>
                <a:lnTo>
                  <a:pt x="27349" y="8826"/>
                </a:lnTo>
                <a:lnTo>
                  <a:pt x="27386" y="8585"/>
                </a:lnTo>
                <a:lnTo>
                  <a:pt x="27516" y="8121"/>
                </a:lnTo>
                <a:lnTo>
                  <a:pt x="27664" y="7695"/>
                </a:lnTo>
                <a:lnTo>
                  <a:pt x="27831" y="7287"/>
                </a:lnTo>
                <a:lnTo>
                  <a:pt x="28016" y="6916"/>
                </a:lnTo>
                <a:lnTo>
                  <a:pt x="28220" y="6582"/>
                </a:lnTo>
                <a:lnTo>
                  <a:pt x="28443" y="6285"/>
                </a:lnTo>
                <a:lnTo>
                  <a:pt x="28647" y="6026"/>
                </a:lnTo>
                <a:lnTo>
                  <a:pt x="28850" y="5803"/>
                </a:lnTo>
                <a:lnTo>
                  <a:pt x="29054" y="5618"/>
                </a:lnTo>
                <a:lnTo>
                  <a:pt x="29240" y="5488"/>
                </a:lnTo>
                <a:lnTo>
                  <a:pt x="29388" y="5377"/>
                </a:lnTo>
                <a:lnTo>
                  <a:pt x="29518" y="5321"/>
                </a:lnTo>
                <a:lnTo>
                  <a:pt x="29648" y="5303"/>
                </a:lnTo>
                <a:lnTo>
                  <a:pt x="29740" y="5303"/>
                </a:lnTo>
                <a:lnTo>
                  <a:pt x="29833" y="5340"/>
                </a:lnTo>
                <a:lnTo>
                  <a:pt x="29889" y="5396"/>
                </a:lnTo>
                <a:lnTo>
                  <a:pt x="29944" y="5470"/>
                </a:lnTo>
                <a:lnTo>
                  <a:pt x="29981" y="5562"/>
                </a:lnTo>
                <a:lnTo>
                  <a:pt x="30000" y="5674"/>
                </a:lnTo>
                <a:lnTo>
                  <a:pt x="30000" y="5785"/>
                </a:lnTo>
                <a:lnTo>
                  <a:pt x="30000" y="5896"/>
                </a:lnTo>
                <a:lnTo>
                  <a:pt x="29981" y="6026"/>
                </a:lnTo>
                <a:lnTo>
                  <a:pt x="29944" y="6137"/>
                </a:lnTo>
                <a:lnTo>
                  <a:pt x="29907" y="6248"/>
                </a:lnTo>
                <a:lnTo>
                  <a:pt x="29870" y="6341"/>
                </a:lnTo>
                <a:lnTo>
                  <a:pt x="29481" y="6990"/>
                </a:lnTo>
                <a:lnTo>
                  <a:pt x="29277" y="7361"/>
                </a:lnTo>
                <a:lnTo>
                  <a:pt x="29092" y="7750"/>
                </a:lnTo>
                <a:lnTo>
                  <a:pt x="28906" y="8158"/>
                </a:lnTo>
                <a:lnTo>
                  <a:pt x="28758" y="8585"/>
                </a:lnTo>
                <a:lnTo>
                  <a:pt x="28628" y="9030"/>
                </a:lnTo>
                <a:lnTo>
                  <a:pt x="28535" y="9493"/>
                </a:lnTo>
                <a:lnTo>
                  <a:pt x="28498" y="9716"/>
                </a:lnTo>
                <a:lnTo>
                  <a:pt x="28480" y="9938"/>
                </a:lnTo>
                <a:lnTo>
                  <a:pt x="28480" y="10179"/>
                </a:lnTo>
                <a:lnTo>
                  <a:pt x="28480" y="10420"/>
                </a:lnTo>
                <a:lnTo>
                  <a:pt x="28517" y="10643"/>
                </a:lnTo>
                <a:lnTo>
                  <a:pt x="28554" y="10884"/>
                </a:lnTo>
                <a:lnTo>
                  <a:pt x="28609" y="11125"/>
                </a:lnTo>
                <a:lnTo>
                  <a:pt x="28684" y="11347"/>
                </a:lnTo>
                <a:lnTo>
                  <a:pt x="28776" y="11588"/>
                </a:lnTo>
                <a:lnTo>
                  <a:pt x="28888" y="11811"/>
                </a:lnTo>
                <a:lnTo>
                  <a:pt x="29036" y="12052"/>
                </a:lnTo>
                <a:lnTo>
                  <a:pt x="29184" y="12274"/>
                </a:lnTo>
                <a:lnTo>
                  <a:pt x="29370" y="12497"/>
                </a:lnTo>
                <a:lnTo>
                  <a:pt x="29574" y="12719"/>
                </a:lnTo>
                <a:lnTo>
                  <a:pt x="29796" y="12942"/>
                </a:lnTo>
                <a:lnTo>
                  <a:pt x="30056" y="13164"/>
                </a:lnTo>
                <a:lnTo>
                  <a:pt x="30334" y="13350"/>
                </a:lnTo>
                <a:lnTo>
                  <a:pt x="30612" y="13535"/>
                </a:lnTo>
                <a:lnTo>
                  <a:pt x="30890" y="13702"/>
                </a:lnTo>
                <a:lnTo>
                  <a:pt x="31187" y="13832"/>
                </a:lnTo>
                <a:lnTo>
                  <a:pt x="31483" y="13943"/>
                </a:lnTo>
                <a:lnTo>
                  <a:pt x="31799" y="14036"/>
                </a:lnTo>
                <a:lnTo>
                  <a:pt x="32114" y="14091"/>
                </a:lnTo>
                <a:lnTo>
                  <a:pt x="32410" y="14147"/>
                </a:lnTo>
                <a:lnTo>
                  <a:pt x="32726" y="14165"/>
                </a:lnTo>
                <a:lnTo>
                  <a:pt x="33059" y="14184"/>
                </a:lnTo>
                <a:lnTo>
                  <a:pt x="33374" y="14165"/>
                </a:lnTo>
                <a:lnTo>
                  <a:pt x="33690" y="14128"/>
                </a:lnTo>
                <a:lnTo>
                  <a:pt x="34005" y="14073"/>
                </a:lnTo>
                <a:lnTo>
                  <a:pt x="34320" y="13999"/>
                </a:lnTo>
                <a:lnTo>
                  <a:pt x="34635" y="13906"/>
                </a:lnTo>
                <a:lnTo>
                  <a:pt x="34950" y="13776"/>
                </a:lnTo>
                <a:lnTo>
                  <a:pt x="35266" y="13646"/>
                </a:lnTo>
                <a:lnTo>
                  <a:pt x="35562" y="13498"/>
                </a:lnTo>
                <a:lnTo>
                  <a:pt x="35878" y="13331"/>
                </a:lnTo>
                <a:lnTo>
                  <a:pt x="36174" y="13146"/>
                </a:lnTo>
                <a:lnTo>
                  <a:pt x="36452" y="12942"/>
                </a:lnTo>
                <a:lnTo>
                  <a:pt x="36730" y="12719"/>
                </a:lnTo>
                <a:lnTo>
                  <a:pt x="37009" y="12478"/>
                </a:lnTo>
                <a:lnTo>
                  <a:pt x="37268" y="12219"/>
                </a:lnTo>
                <a:lnTo>
                  <a:pt x="37528" y="11940"/>
                </a:lnTo>
                <a:lnTo>
                  <a:pt x="37769" y="11662"/>
                </a:lnTo>
                <a:lnTo>
                  <a:pt x="38010" y="11347"/>
                </a:lnTo>
                <a:lnTo>
                  <a:pt x="38214" y="11032"/>
                </a:lnTo>
                <a:lnTo>
                  <a:pt x="38436" y="10698"/>
                </a:lnTo>
                <a:lnTo>
                  <a:pt x="38622" y="10346"/>
                </a:lnTo>
                <a:lnTo>
                  <a:pt x="38807" y="9975"/>
                </a:lnTo>
                <a:lnTo>
                  <a:pt x="38974" y="9586"/>
                </a:lnTo>
                <a:lnTo>
                  <a:pt x="38937" y="9475"/>
                </a:lnTo>
                <a:lnTo>
                  <a:pt x="38900" y="9326"/>
                </a:lnTo>
                <a:lnTo>
                  <a:pt x="38863" y="8918"/>
                </a:lnTo>
                <a:lnTo>
                  <a:pt x="38807" y="8418"/>
                </a:lnTo>
                <a:lnTo>
                  <a:pt x="38733" y="7824"/>
                </a:lnTo>
                <a:lnTo>
                  <a:pt x="38622" y="7175"/>
                </a:lnTo>
                <a:lnTo>
                  <a:pt x="38547" y="6823"/>
                </a:lnTo>
                <a:lnTo>
                  <a:pt x="38455" y="6452"/>
                </a:lnTo>
                <a:lnTo>
                  <a:pt x="38362" y="6082"/>
                </a:lnTo>
                <a:lnTo>
                  <a:pt x="38251" y="5711"/>
                </a:lnTo>
                <a:lnTo>
                  <a:pt x="38102" y="5321"/>
                </a:lnTo>
                <a:lnTo>
                  <a:pt x="37954" y="4932"/>
                </a:lnTo>
                <a:lnTo>
                  <a:pt x="37769" y="4543"/>
                </a:lnTo>
                <a:lnTo>
                  <a:pt x="37565" y="4172"/>
                </a:lnTo>
                <a:lnTo>
                  <a:pt x="37342" y="3782"/>
                </a:lnTo>
                <a:lnTo>
                  <a:pt x="37083" y="3412"/>
                </a:lnTo>
                <a:lnTo>
                  <a:pt x="36805" y="3041"/>
                </a:lnTo>
                <a:lnTo>
                  <a:pt x="36489" y="2689"/>
                </a:lnTo>
                <a:lnTo>
                  <a:pt x="36137" y="2336"/>
                </a:lnTo>
                <a:lnTo>
                  <a:pt x="35748" y="2021"/>
                </a:lnTo>
                <a:lnTo>
                  <a:pt x="35321" y="1706"/>
                </a:lnTo>
                <a:lnTo>
                  <a:pt x="34858" y="1409"/>
                </a:lnTo>
                <a:lnTo>
                  <a:pt x="34357" y="1150"/>
                </a:lnTo>
                <a:lnTo>
                  <a:pt x="33819" y="909"/>
                </a:lnTo>
                <a:lnTo>
                  <a:pt x="33245" y="686"/>
                </a:lnTo>
                <a:lnTo>
                  <a:pt x="32614" y="482"/>
                </a:lnTo>
                <a:lnTo>
                  <a:pt x="31928" y="334"/>
                </a:lnTo>
                <a:lnTo>
                  <a:pt x="31205" y="204"/>
                </a:lnTo>
                <a:lnTo>
                  <a:pt x="30371" y="93"/>
                </a:lnTo>
                <a:lnTo>
                  <a:pt x="29574" y="37"/>
                </a:lnTo>
                <a:lnTo>
                  <a:pt x="2879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149;p3"/>
          <p:cNvGrpSpPr/>
          <p:nvPr/>
        </p:nvGrpSpPr>
        <p:grpSpPr>
          <a:xfrm>
            <a:off x="-982625" y="360755"/>
            <a:ext cx="3261590" cy="1631370"/>
            <a:chOff x="-449225" y="436955"/>
            <a:chExt cx="3261590" cy="1631370"/>
          </a:xfrm>
        </p:grpSpPr>
        <p:sp>
          <p:nvSpPr>
            <p:cNvPr id="150" name="Google Shape;150;p3"/>
            <p:cNvSpPr/>
            <p:nvPr/>
          </p:nvSpPr>
          <p:spPr>
            <a:xfrm>
              <a:off x="-449225" y="486275"/>
              <a:ext cx="3150350" cy="1522575"/>
            </a:xfrm>
            <a:custGeom>
              <a:avLst/>
              <a:gdLst/>
              <a:ahLst/>
              <a:cxnLst/>
              <a:rect l="l" t="t" r="r" b="b"/>
              <a:pathLst>
                <a:path w="126014" h="60903" extrusionOk="0">
                  <a:moveTo>
                    <a:pt x="70605" y="1"/>
                  </a:moveTo>
                  <a:lnTo>
                    <a:pt x="70511" y="1133"/>
                  </a:lnTo>
                  <a:lnTo>
                    <a:pt x="70398" y="2417"/>
                  </a:lnTo>
                  <a:lnTo>
                    <a:pt x="70322" y="3116"/>
                  </a:lnTo>
                  <a:lnTo>
                    <a:pt x="70209" y="3852"/>
                  </a:lnTo>
                  <a:lnTo>
                    <a:pt x="70096" y="4626"/>
                  </a:lnTo>
                  <a:lnTo>
                    <a:pt x="69926" y="5438"/>
                  </a:lnTo>
                  <a:lnTo>
                    <a:pt x="69737" y="6268"/>
                  </a:lnTo>
                  <a:lnTo>
                    <a:pt x="69492" y="7137"/>
                  </a:lnTo>
                  <a:lnTo>
                    <a:pt x="69208" y="8043"/>
                  </a:lnTo>
                  <a:lnTo>
                    <a:pt x="68869" y="8968"/>
                  </a:lnTo>
                  <a:lnTo>
                    <a:pt x="68472" y="9931"/>
                  </a:lnTo>
                  <a:lnTo>
                    <a:pt x="68264" y="10421"/>
                  </a:lnTo>
                  <a:lnTo>
                    <a:pt x="68019" y="10931"/>
                  </a:lnTo>
                  <a:lnTo>
                    <a:pt x="67774" y="11422"/>
                  </a:lnTo>
                  <a:lnTo>
                    <a:pt x="67509" y="11932"/>
                  </a:lnTo>
                  <a:lnTo>
                    <a:pt x="67226" y="12460"/>
                  </a:lnTo>
                  <a:lnTo>
                    <a:pt x="66924" y="12989"/>
                  </a:lnTo>
                  <a:lnTo>
                    <a:pt x="66603" y="13518"/>
                  </a:lnTo>
                  <a:lnTo>
                    <a:pt x="66263" y="14046"/>
                  </a:lnTo>
                  <a:lnTo>
                    <a:pt x="65905" y="14594"/>
                  </a:lnTo>
                  <a:lnTo>
                    <a:pt x="65508" y="15141"/>
                  </a:lnTo>
                  <a:lnTo>
                    <a:pt x="65112" y="15689"/>
                  </a:lnTo>
                  <a:lnTo>
                    <a:pt x="64696" y="16255"/>
                  </a:lnTo>
                  <a:lnTo>
                    <a:pt x="64243" y="16821"/>
                  </a:lnTo>
                  <a:lnTo>
                    <a:pt x="63771" y="17388"/>
                  </a:lnTo>
                  <a:lnTo>
                    <a:pt x="63281" y="17973"/>
                  </a:lnTo>
                  <a:lnTo>
                    <a:pt x="62752" y="18558"/>
                  </a:lnTo>
                  <a:lnTo>
                    <a:pt x="62223" y="19143"/>
                  </a:lnTo>
                  <a:lnTo>
                    <a:pt x="61638" y="19729"/>
                  </a:lnTo>
                  <a:lnTo>
                    <a:pt x="61053" y="20333"/>
                  </a:lnTo>
                  <a:lnTo>
                    <a:pt x="60430" y="20937"/>
                  </a:lnTo>
                  <a:lnTo>
                    <a:pt x="59788" y="21541"/>
                  </a:lnTo>
                  <a:lnTo>
                    <a:pt x="59109" y="22145"/>
                  </a:lnTo>
                  <a:lnTo>
                    <a:pt x="58410" y="22768"/>
                  </a:lnTo>
                  <a:lnTo>
                    <a:pt x="57674" y="23391"/>
                  </a:lnTo>
                  <a:lnTo>
                    <a:pt x="56900" y="24014"/>
                  </a:lnTo>
                  <a:lnTo>
                    <a:pt x="56107" y="24637"/>
                  </a:lnTo>
                  <a:lnTo>
                    <a:pt x="55276" y="25260"/>
                  </a:lnTo>
                  <a:lnTo>
                    <a:pt x="54427" y="25902"/>
                  </a:lnTo>
                  <a:lnTo>
                    <a:pt x="53539" y="26544"/>
                  </a:lnTo>
                  <a:lnTo>
                    <a:pt x="52614" y="27185"/>
                  </a:lnTo>
                  <a:lnTo>
                    <a:pt x="51670" y="27827"/>
                  </a:lnTo>
                  <a:lnTo>
                    <a:pt x="50670" y="28469"/>
                  </a:lnTo>
                  <a:lnTo>
                    <a:pt x="49650" y="29130"/>
                  </a:lnTo>
                  <a:lnTo>
                    <a:pt x="48593" y="29772"/>
                  </a:lnTo>
                  <a:lnTo>
                    <a:pt x="47498" y="30433"/>
                  </a:lnTo>
                  <a:lnTo>
                    <a:pt x="46366" y="31093"/>
                  </a:lnTo>
                  <a:lnTo>
                    <a:pt x="45195" y="31754"/>
                  </a:lnTo>
                  <a:lnTo>
                    <a:pt x="44006" y="32415"/>
                  </a:lnTo>
                  <a:lnTo>
                    <a:pt x="43156" y="33396"/>
                  </a:lnTo>
                  <a:lnTo>
                    <a:pt x="42175" y="34510"/>
                  </a:lnTo>
                  <a:lnTo>
                    <a:pt x="40853" y="35983"/>
                  </a:lnTo>
                  <a:lnTo>
                    <a:pt x="39230" y="37757"/>
                  </a:lnTo>
                  <a:lnTo>
                    <a:pt x="37323" y="39758"/>
                  </a:lnTo>
                  <a:lnTo>
                    <a:pt x="36304" y="40816"/>
                  </a:lnTo>
                  <a:lnTo>
                    <a:pt x="35209" y="41930"/>
                  </a:lnTo>
                  <a:lnTo>
                    <a:pt x="34076" y="43062"/>
                  </a:lnTo>
                  <a:lnTo>
                    <a:pt x="32905" y="44214"/>
                  </a:lnTo>
                  <a:lnTo>
                    <a:pt x="32377" y="44667"/>
                  </a:lnTo>
                  <a:lnTo>
                    <a:pt x="31829" y="45101"/>
                  </a:lnTo>
                  <a:lnTo>
                    <a:pt x="31263" y="45535"/>
                  </a:lnTo>
                  <a:lnTo>
                    <a:pt x="30697" y="45932"/>
                  </a:lnTo>
                  <a:lnTo>
                    <a:pt x="30111" y="46328"/>
                  </a:lnTo>
                  <a:lnTo>
                    <a:pt x="29526" y="46706"/>
                  </a:lnTo>
                  <a:lnTo>
                    <a:pt x="28922" y="47083"/>
                  </a:lnTo>
                  <a:lnTo>
                    <a:pt x="28299" y="47423"/>
                  </a:lnTo>
                  <a:lnTo>
                    <a:pt x="27676" y="47763"/>
                  </a:lnTo>
                  <a:lnTo>
                    <a:pt x="27034" y="48084"/>
                  </a:lnTo>
                  <a:lnTo>
                    <a:pt x="26392" y="48405"/>
                  </a:lnTo>
                  <a:lnTo>
                    <a:pt x="25732" y="48688"/>
                  </a:lnTo>
                  <a:lnTo>
                    <a:pt x="25071" y="48971"/>
                  </a:lnTo>
                  <a:lnTo>
                    <a:pt x="24410" y="49254"/>
                  </a:lnTo>
                  <a:lnTo>
                    <a:pt x="23749" y="49519"/>
                  </a:lnTo>
                  <a:lnTo>
                    <a:pt x="23070" y="49764"/>
                  </a:lnTo>
                  <a:lnTo>
                    <a:pt x="22390" y="50009"/>
                  </a:lnTo>
                  <a:lnTo>
                    <a:pt x="21711" y="50236"/>
                  </a:lnTo>
                  <a:lnTo>
                    <a:pt x="20351" y="50651"/>
                  </a:lnTo>
                  <a:lnTo>
                    <a:pt x="18973" y="51029"/>
                  </a:lnTo>
                  <a:lnTo>
                    <a:pt x="17595" y="51369"/>
                  </a:lnTo>
                  <a:lnTo>
                    <a:pt x="16236" y="51671"/>
                  </a:lnTo>
                  <a:lnTo>
                    <a:pt x="14896" y="51935"/>
                  </a:lnTo>
                  <a:lnTo>
                    <a:pt x="13574" y="52180"/>
                  </a:lnTo>
                  <a:lnTo>
                    <a:pt x="12271" y="52369"/>
                  </a:lnTo>
                  <a:lnTo>
                    <a:pt x="11007" y="52558"/>
                  </a:lnTo>
                  <a:lnTo>
                    <a:pt x="9779" y="52709"/>
                  </a:lnTo>
                  <a:lnTo>
                    <a:pt x="8609" y="52822"/>
                  </a:lnTo>
                  <a:lnTo>
                    <a:pt x="7476" y="52917"/>
                  </a:lnTo>
                  <a:lnTo>
                    <a:pt x="6400" y="53011"/>
                  </a:lnTo>
                  <a:lnTo>
                    <a:pt x="5381" y="53068"/>
                  </a:lnTo>
                  <a:lnTo>
                    <a:pt x="4437" y="53106"/>
                  </a:lnTo>
                  <a:lnTo>
                    <a:pt x="3569" y="53143"/>
                  </a:lnTo>
                  <a:lnTo>
                    <a:pt x="2077" y="53181"/>
                  </a:lnTo>
                  <a:lnTo>
                    <a:pt x="944" y="53181"/>
                  </a:lnTo>
                  <a:lnTo>
                    <a:pt x="1" y="53162"/>
                  </a:lnTo>
                  <a:lnTo>
                    <a:pt x="3512" y="60902"/>
                  </a:lnTo>
                  <a:lnTo>
                    <a:pt x="3738" y="60883"/>
                  </a:lnTo>
                  <a:lnTo>
                    <a:pt x="4418" y="60827"/>
                  </a:lnTo>
                  <a:lnTo>
                    <a:pt x="5475" y="60713"/>
                  </a:lnTo>
                  <a:lnTo>
                    <a:pt x="6872" y="60525"/>
                  </a:lnTo>
                  <a:lnTo>
                    <a:pt x="7684" y="60393"/>
                  </a:lnTo>
                  <a:lnTo>
                    <a:pt x="8571" y="60260"/>
                  </a:lnTo>
                  <a:lnTo>
                    <a:pt x="9534" y="60072"/>
                  </a:lnTo>
                  <a:lnTo>
                    <a:pt x="10535" y="59883"/>
                  </a:lnTo>
                  <a:lnTo>
                    <a:pt x="11611" y="59656"/>
                  </a:lnTo>
                  <a:lnTo>
                    <a:pt x="12725" y="59392"/>
                  </a:lnTo>
                  <a:lnTo>
                    <a:pt x="13895" y="59109"/>
                  </a:lnTo>
                  <a:lnTo>
                    <a:pt x="15084" y="58788"/>
                  </a:lnTo>
                  <a:lnTo>
                    <a:pt x="16311" y="58429"/>
                  </a:lnTo>
                  <a:lnTo>
                    <a:pt x="17576" y="58033"/>
                  </a:lnTo>
                  <a:lnTo>
                    <a:pt x="18860" y="57617"/>
                  </a:lnTo>
                  <a:lnTo>
                    <a:pt x="20144" y="57145"/>
                  </a:lnTo>
                  <a:lnTo>
                    <a:pt x="21446" y="56617"/>
                  </a:lnTo>
                  <a:lnTo>
                    <a:pt x="22768" y="56069"/>
                  </a:lnTo>
                  <a:lnTo>
                    <a:pt x="24070" y="55465"/>
                  </a:lnTo>
                  <a:lnTo>
                    <a:pt x="24731" y="55144"/>
                  </a:lnTo>
                  <a:lnTo>
                    <a:pt x="25392" y="54823"/>
                  </a:lnTo>
                  <a:lnTo>
                    <a:pt x="26034" y="54484"/>
                  </a:lnTo>
                  <a:lnTo>
                    <a:pt x="26676" y="54125"/>
                  </a:lnTo>
                  <a:lnTo>
                    <a:pt x="27317" y="53766"/>
                  </a:lnTo>
                  <a:lnTo>
                    <a:pt x="27959" y="53370"/>
                  </a:lnTo>
                  <a:lnTo>
                    <a:pt x="28582" y="52992"/>
                  </a:lnTo>
                  <a:lnTo>
                    <a:pt x="29205" y="52577"/>
                  </a:lnTo>
                  <a:lnTo>
                    <a:pt x="29828" y="52162"/>
                  </a:lnTo>
                  <a:lnTo>
                    <a:pt x="30451" y="51727"/>
                  </a:lnTo>
                  <a:lnTo>
                    <a:pt x="31036" y="51274"/>
                  </a:lnTo>
                  <a:lnTo>
                    <a:pt x="31641" y="50821"/>
                  </a:lnTo>
                  <a:lnTo>
                    <a:pt x="32226" y="50349"/>
                  </a:lnTo>
                  <a:lnTo>
                    <a:pt x="32792" y="49858"/>
                  </a:lnTo>
                  <a:lnTo>
                    <a:pt x="33358" y="49349"/>
                  </a:lnTo>
                  <a:lnTo>
                    <a:pt x="33906" y="48839"/>
                  </a:lnTo>
                  <a:lnTo>
                    <a:pt x="34453" y="48292"/>
                  </a:lnTo>
                  <a:lnTo>
                    <a:pt x="34982" y="47744"/>
                  </a:lnTo>
                  <a:lnTo>
                    <a:pt x="35492" y="47215"/>
                  </a:lnTo>
                  <a:lnTo>
                    <a:pt x="36020" y="46687"/>
                  </a:lnTo>
                  <a:lnTo>
                    <a:pt x="36549" y="46177"/>
                  </a:lnTo>
                  <a:lnTo>
                    <a:pt x="37115" y="45667"/>
                  </a:lnTo>
                  <a:lnTo>
                    <a:pt x="37682" y="45177"/>
                  </a:lnTo>
                  <a:lnTo>
                    <a:pt x="38248" y="44686"/>
                  </a:lnTo>
                  <a:lnTo>
                    <a:pt x="38833" y="44214"/>
                  </a:lnTo>
                  <a:lnTo>
                    <a:pt x="39437" y="43761"/>
                  </a:lnTo>
                  <a:lnTo>
                    <a:pt x="40060" y="43308"/>
                  </a:lnTo>
                  <a:lnTo>
                    <a:pt x="40683" y="42855"/>
                  </a:lnTo>
                  <a:lnTo>
                    <a:pt x="41325" y="42439"/>
                  </a:lnTo>
                  <a:lnTo>
                    <a:pt x="41967" y="42005"/>
                  </a:lnTo>
                  <a:lnTo>
                    <a:pt x="42628" y="41590"/>
                  </a:lnTo>
                  <a:lnTo>
                    <a:pt x="43307" y="41193"/>
                  </a:lnTo>
                  <a:lnTo>
                    <a:pt x="43987" y="40816"/>
                  </a:lnTo>
                  <a:lnTo>
                    <a:pt x="44667" y="40419"/>
                  </a:lnTo>
                  <a:lnTo>
                    <a:pt x="45384" y="40061"/>
                  </a:lnTo>
                  <a:lnTo>
                    <a:pt x="46082" y="39702"/>
                  </a:lnTo>
                  <a:lnTo>
                    <a:pt x="46800" y="39343"/>
                  </a:lnTo>
                  <a:lnTo>
                    <a:pt x="47536" y="39003"/>
                  </a:lnTo>
                  <a:lnTo>
                    <a:pt x="48272" y="38682"/>
                  </a:lnTo>
                  <a:lnTo>
                    <a:pt x="49027" y="38361"/>
                  </a:lnTo>
                  <a:lnTo>
                    <a:pt x="49783" y="38059"/>
                  </a:lnTo>
                  <a:lnTo>
                    <a:pt x="50538" y="37757"/>
                  </a:lnTo>
                  <a:lnTo>
                    <a:pt x="51312" y="37474"/>
                  </a:lnTo>
                  <a:lnTo>
                    <a:pt x="52086" y="37191"/>
                  </a:lnTo>
                  <a:lnTo>
                    <a:pt x="52879" y="36927"/>
                  </a:lnTo>
                  <a:lnTo>
                    <a:pt x="53672" y="36681"/>
                  </a:lnTo>
                  <a:lnTo>
                    <a:pt x="54483" y="36436"/>
                  </a:lnTo>
                  <a:lnTo>
                    <a:pt x="55276" y="36190"/>
                  </a:lnTo>
                  <a:lnTo>
                    <a:pt x="56107" y="35964"/>
                  </a:lnTo>
                  <a:lnTo>
                    <a:pt x="56919" y="35756"/>
                  </a:lnTo>
                  <a:lnTo>
                    <a:pt x="57749" y="35719"/>
                  </a:lnTo>
                  <a:lnTo>
                    <a:pt x="58618" y="35700"/>
                  </a:lnTo>
                  <a:lnTo>
                    <a:pt x="59543" y="35737"/>
                  </a:lnTo>
                  <a:lnTo>
                    <a:pt x="60487" y="35813"/>
                  </a:lnTo>
                  <a:lnTo>
                    <a:pt x="61449" y="35926"/>
                  </a:lnTo>
                  <a:lnTo>
                    <a:pt x="62450" y="36077"/>
                  </a:lnTo>
                  <a:lnTo>
                    <a:pt x="63469" y="36247"/>
                  </a:lnTo>
                  <a:lnTo>
                    <a:pt x="64508" y="36455"/>
                  </a:lnTo>
                  <a:lnTo>
                    <a:pt x="65565" y="36700"/>
                  </a:lnTo>
                  <a:lnTo>
                    <a:pt x="66622" y="36983"/>
                  </a:lnTo>
                  <a:lnTo>
                    <a:pt x="67698" y="37285"/>
                  </a:lnTo>
                  <a:lnTo>
                    <a:pt x="68774" y="37625"/>
                  </a:lnTo>
                  <a:lnTo>
                    <a:pt x="69850" y="37984"/>
                  </a:lnTo>
                  <a:lnTo>
                    <a:pt x="70907" y="38380"/>
                  </a:lnTo>
                  <a:lnTo>
                    <a:pt x="71984" y="38796"/>
                  </a:lnTo>
                  <a:lnTo>
                    <a:pt x="73041" y="39249"/>
                  </a:lnTo>
                  <a:lnTo>
                    <a:pt x="73399" y="39834"/>
                  </a:lnTo>
                  <a:lnTo>
                    <a:pt x="73758" y="40457"/>
                  </a:lnTo>
                  <a:lnTo>
                    <a:pt x="74117" y="41118"/>
                  </a:lnTo>
                  <a:lnTo>
                    <a:pt x="74475" y="41816"/>
                  </a:lnTo>
                  <a:lnTo>
                    <a:pt x="74796" y="42534"/>
                  </a:lnTo>
                  <a:lnTo>
                    <a:pt x="75117" y="43289"/>
                  </a:lnTo>
                  <a:lnTo>
                    <a:pt x="75382" y="44044"/>
                  </a:lnTo>
                  <a:lnTo>
                    <a:pt x="75627" y="44818"/>
                  </a:lnTo>
                  <a:lnTo>
                    <a:pt x="75740" y="45214"/>
                  </a:lnTo>
                  <a:lnTo>
                    <a:pt x="75835" y="45592"/>
                  </a:lnTo>
                  <a:lnTo>
                    <a:pt x="75929" y="45988"/>
                  </a:lnTo>
                  <a:lnTo>
                    <a:pt x="75986" y="46385"/>
                  </a:lnTo>
                  <a:lnTo>
                    <a:pt x="76042" y="46781"/>
                  </a:lnTo>
                  <a:lnTo>
                    <a:pt x="76080" y="47159"/>
                  </a:lnTo>
                  <a:lnTo>
                    <a:pt x="76118" y="47555"/>
                  </a:lnTo>
                  <a:lnTo>
                    <a:pt x="76118" y="47933"/>
                  </a:lnTo>
                  <a:lnTo>
                    <a:pt x="76118" y="48310"/>
                  </a:lnTo>
                  <a:lnTo>
                    <a:pt x="76099" y="48707"/>
                  </a:lnTo>
                  <a:lnTo>
                    <a:pt x="76061" y="49066"/>
                  </a:lnTo>
                  <a:lnTo>
                    <a:pt x="75986" y="49443"/>
                  </a:lnTo>
                  <a:lnTo>
                    <a:pt x="75910" y="49802"/>
                  </a:lnTo>
                  <a:lnTo>
                    <a:pt x="75797" y="50160"/>
                  </a:lnTo>
                  <a:lnTo>
                    <a:pt x="75684" y="50519"/>
                  </a:lnTo>
                  <a:lnTo>
                    <a:pt x="75533" y="50859"/>
                  </a:lnTo>
                  <a:lnTo>
                    <a:pt x="75646" y="50670"/>
                  </a:lnTo>
                  <a:lnTo>
                    <a:pt x="75759" y="50444"/>
                  </a:lnTo>
                  <a:lnTo>
                    <a:pt x="75910" y="50142"/>
                  </a:lnTo>
                  <a:lnTo>
                    <a:pt x="76061" y="49745"/>
                  </a:lnTo>
                  <a:lnTo>
                    <a:pt x="76212" y="49254"/>
                  </a:lnTo>
                  <a:lnTo>
                    <a:pt x="76288" y="48971"/>
                  </a:lnTo>
                  <a:lnTo>
                    <a:pt x="76344" y="48688"/>
                  </a:lnTo>
                  <a:lnTo>
                    <a:pt x="76401" y="48367"/>
                  </a:lnTo>
                  <a:lnTo>
                    <a:pt x="76439" y="48027"/>
                  </a:lnTo>
                  <a:lnTo>
                    <a:pt x="76477" y="47669"/>
                  </a:lnTo>
                  <a:lnTo>
                    <a:pt x="76495" y="47291"/>
                  </a:lnTo>
                  <a:lnTo>
                    <a:pt x="76495" y="46895"/>
                  </a:lnTo>
                  <a:lnTo>
                    <a:pt x="76495" y="46460"/>
                  </a:lnTo>
                  <a:lnTo>
                    <a:pt x="76458" y="46026"/>
                  </a:lnTo>
                  <a:lnTo>
                    <a:pt x="76420" y="45573"/>
                  </a:lnTo>
                  <a:lnTo>
                    <a:pt x="76344" y="45082"/>
                  </a:lnTo>
                  <a:lnTo>
                    <a:pt x="76250" y="44572"/>
                  </a:lnTo>
                  <a:lnTo>
                    <a:pt x="76118" y="44063"/>
                  </a:lnTo>
                  <a:lnTo>
                    <a:pt x="75986" y="43515"/>
                  </a:lnTo>
                  <a:lnTo>
                    <a:pt x="75797" y="42968"/>
                  </a:lnTo>
                  <a:lnTo>
                    <a:pt x="75589" y="42383"/>
                  </a:lnTo>
                  <a:lnTo>
                    <a:pt x="75344" y="41778"/>
                  </a:lnTo>
                  <a:lnTo>
                    <a:pt x="75080" y="41174"/>
                  </a:lnTo>
                  <a:lnTo>
                    <a:pt x="74759" y="40533"/>
                  </a:lnTo>
                  <a:lnTo>
                    <a:pt x="74419" y="39872"/>
                  </a:lnTo>
                  <a:lnTo>
                    <a:pt x="75325" y="40325"/>
                  </a:lnTo>
                  <a:lnTo>
                    <a:pt x="76250" y="40778"/>
                  </a:lnTo>
                  <a:lnTo>
                    <a:pt x="77175" y="41269"/>
                  </a:lnTo>
                  <a:lnTo>
                    <a:pt x="78081" y="41797"/>
                  </a:lnTo>
                  <a:lnTo>
                    <a:pt x="78987" y="42345"/>
                  </a:lnTo>
                  <a:lnTo>
                    <a:pt x="79875" y="42930"/>
                  </a:lnTo>
                  <a:lnTo>
                    <a:pt x="80724" y="43553"/>
                  </a:lnTo>
                  <a:lnTo>
                    <a:pt x="81158" y="43874"/>
                  </a:lnTo>
                  <a:lnTo>
                    <a:pt x="81555" y="44195"/>
                  </a:lnTo>
                  <a:lnTo>
                    <a:pt x="81970" y="44535"/>
                  </a:lnTo>
                  <a:lnTo>
                    <a:pt x="82367" y="44893"/>
                  </a:lnTo>
                  <a:lnTo>
                    <a:pt x="82744" y="45252"/>
                  </a:lnTo>
                  <a:lnTo>
                    <a:pt x="83122" y="45611"/>
                  </a:lnTo>
                  <a:lnTo>
                    <a:pt x="83480" y="45988"/>
                  </a:lnTo>
                  <a:lnTo>
                    <a:pt x="83820" y="46366"/>
                  </a:lnTo>
                  <a:lnTo>
                    <a:pt x="84160" y="46762"/>
                  </a:lnTo>
                  <a:lnTo>
                    <a:pt x="84481" y="47178"/>
                  </a:lnTo>
                  <a:lnTo>
                    <a:pt x="84783" y="47593"/>
                  </a:lnTo>
                  <a:lnTo>
                    <a:pt x="85066" y="48008"/>
                  </a:lnTo>
                  <a:lnTo>
                    <a:pt x="85349" y="48461"/>
                  </a:lnTo>
                  <a:lnTo>
                    <a:pt x="85595" y="48896"/>
                  </a:lnTo>
                  <a:lnTo>
                    <a:pt x="85840" y="49368"/>
                  </a:lnTo>
                  <a:lnTo>
                    <a:pt x="86067" y="49840"/>
                  </a:lnTo>
                  <a:lnTo>
                    <a:pt x="86256" y="50312"/>
                  </a:lnTo>
                  <a:lnTo>
                    <a:pt x="86444" y="50802"/>
                  </a:lnTo>
                  <a:lnTo>
                    <a:pt x="86709" y="51557"/>
                  </a:lnTo>
                  <a:lnTo>
                    <a:pt x="87011" y="52294"/>
                  </a:lnTo>
                  <a:lnTo>
                    <a:pt x="87162" y="52634"/>
                  </a:lnTo>
                  <a:lnTo>
                    <a:pt x="87332" y="52973"/>
                  </a:lnTo>
                  <a:lnTo>
                    <a:pt x="87501" y="53313"/>
                  </a:lnTo>
                  <a:lnTo>
                    <a:pt x="87690" y="53634"/>
                  </a:lnTo>
                  <a:lnTo>
                    <a:pt x="87898" y="53955"/>
                  </a:lnTo>
                  <a:lnTo>
                    <a:pt x="88106" y="54257"/>
                  </a:lnTo>
                  <a:lnTo>
                    <a:pt x="88351" y="54559"/>
                  </a:lnTo>
                  <a:lnTo>
                    <a:pt x="88596" y="54842"/>
                  </a:lnTo>
                  <a:lnTo>
                    <a:pt x="88842" y="55144"/>
                  </a:lnTo>
                  <a:lnTo>
                    <a:pt x="89125" y="55409"/>
                  </a:lnTo>
                  <a:lnTo>
                    <a:pt x="89427" y="55673"/>
                  </a:lnTo>
                  <a:lnTo>
                    <a:pt x="89748" y="55937"/>
                  </a:lnTo>
                  <a:lnTo>
                    <a:pt x="89748" y="55937"/>
                  </a:lnTo>
                  <a:lnTo>
                    <a:pt x="89333" y="55163"/>
                  </a:lnTo>
                  <a:lnTo>
                    <a:pt x="88936" y="54351"/>
                  </a:lnTo>
                  <a:lnTo>
                    <a:pt x="88559" y="53502"/>
                  </a:lnTo>
                  <a:lnTo>
                    <a:pt x="88181" y="52634"/>
                  </a:lnTo>
                  <a:lnTo>
                    <a:pt x="88181" y="52615"/>
                  </a:lnTo>
                  <a:lnTo>
                    <a:pt x="87879" y="51841"/>
                  </a:lnTo>
                  <a:lnTo>
                    <a:pt x="87841" y="51709"/>
                  </a:lnTo>
                  <a:lnTo>
                    <a:pt x="87577" y="50991"/>
                  </a:lnTo>
                  <a:lnTo>
                    <a:pt x="87520" y="50783"/>
                  </a:lnTo>
                  <a:lnTo>
                    <a:pt x="87218" y="49858"/>
                  </a:lnTo>
                  <a:lnTo>
                    <a:pt x="87048" y="49292"/>
                  </a:lnTo>
                  <a:lnTo>
                    <a:pt x="87011" y="49235"/>
                  </a:lnTo>
                  <a:lnTo>
                    <a:pt x="86841" y="48782"/>
                  </a:lnTo>
                  <a:lnTo>
                    <a:pt x="86633" y="48329"/>
                  </a:lnTo>
                  <a:lnTo>
                    <a:pt x="86407" y="47838"/>
                  </a:lnTo>
                  <a:lnTo>
                    <a:pt x="86142" y="47348"/>
                  </a:lnTo>
                  <a:lnTo>
                    <a:pt x="87426" y="48027"/>
                  </a:lnTo>
                  <a:lnTo>
                    <a:pt x="88691" y="48688"/>
                  </a:lnTo>
                  <a:lnTo>
                    <a:pt x="89937" y="49311"/>
                  </a:lnTo>
                  <a:lnTo>
                    <a:pt x="91164" y="49896"/>
                  </a:lnTo>
                  <a:lnTo>
                    <a:pt x="92372" y="50463"/>
                  </a:lnTo>
                  <a:lnTo>
                    <a:pt x="93543" y="51010"/>
                  </a:lnTo>
                  <a:lnTo>
                    <a:pt x="94713" y="51520"/>
                  </a:lnTo>
                  <a:lnTo>
                    <a:pt x="95846" y="51992"/>
                  </a:lnTo>
                  <a:lnTo>
                    <a:pt x="96960" y="52464"/>
                  </a:lnTo>
                  <a:lnTo>
                    <a:pt x="98036" y="52898"/>
                  </a:lnTo>
                  <a:lnTo>
                    <a:pt x="99112" y="53294"/>
                  </a:lnTo>
                  <a:lnTo>
                    <a:pt x="100150" y="53691"/>
                  </a:lnTo>
                  <a:lnTo>
                    <a:pt x="101169" y="54049"/>
                  </a:lnTo>
                  <a:lnTo>
                    <a:pt x="102170" y="54389"/>
                  </a:lnTo>
                  <a:lnTo>
                    <a:pt x="103152" y="54710"/>
                  </a:lnTo>
                  <a:lnTo>
                    <a:pt x="104114" y="54993"/>
                  </a:lnTo>
                  <a:lnTo>
                    <a:pt x="105039" y="55277"/>
                  </a:lnTo>
                  <a:lnTo>
                    <a:pt x="105946" y="55522"/>
                  </a:lnTo>
                  <a:lnTo>
                    <a:pt x="106852" y="55767"/>
                  </a:lnTo>
                  <a:lnTo>
                    <a:pt x="107720" y="55975"/>
                  </a:lnTo>
                  <a:lnTo>
                    <a:pt x="108570" y="56183"/>
                  </a:lnTo>
                  <a:lnTo>
                    <a:pt x="109381" y="56353"/>
                  </a:lnTo>
                  <a:lnTo>
                    <a:pt x="110193" y="56522"/>
                  </a:lnTo>
                  <a:lnTo>
                    <a:pt x="110986" y="56674"/>
                  </a:lnTo>
                  <a:lnTo>
                    <a:pt x="111741" y="56806"/>
                  </a:lnTo>
                  <a:lnTo>
                    <a:pt x="112496" y="56919"/>
                  </a:lnTo>
                  <a:lnTo>
                    <a:pt x="113214" y="57013"/>
                  </a:lnTo>
                  <a:lnTo>
                    <a:pt x="113912" y="57108"/>
                  </a:lnTo>
                  <a:lnTo>
                    <a:pt x="115253" y="57240"/>
                  </a:lnTo>
                  <a:lnTo>
                    <a:pt x="116499" y="57315"/>
                  </a:lnTo>
                  <a:lnTo>
                    <a:pt x="117688" y="57372"/>
                  </a:lnTo>
                  <a:lnTo>
                    <a:pt x="118783" y="57372"/>
                  </a:lnTo>
                  <a:lnTo>
                    <a:pt x="119802" y="57334"/>
                  </a:lnTo>
                  <a:lnTo>
                    <a:pt x="120727" y="57278"/>
                  </a:lnTo>
                  <a:lnTo>
                    <a:pt x="121596" y="57202"/>
                  </a:lnTo>
                  <a:lnTo>
                    <a:pt x="122370" y="57089"/>
                  </a:lnTo>
                  <a:lnTo>
                    <a:pt x="123068" y="56976"/>
                  </a:lnTo>
                  <a:lnTo>
                    <a:pt x="123691" y="56862"/>
                  </a:lnTo>
                  <a:lnTo>
                    <a:pt x="124239" y="56730"/>
                  </a:lnTo>
                  <a:lnTo>
                    <a:pt x="124711" y="56598"/>
                  </a:lnTo>
                  <a:lnTo>
                    <a:pt x="125107" y="56485"/>
                  </a:lnTo>
                  <a:lnTo>
                    <a:pt x="125428" y="56371"/>
                  </a:lnTo>
                  <a:lnTo>
                    <a:pt x="125862" y="56202"/>
                  </a:lnTo>
                  <a:lnTo>
                    <a:pt x="126013" y="56145"/>
                  </a:lnTo>
                  <a:lnTo>
                    <a:pt x="125069" y="56296"/>
                  </a:lnTo>
                  <a:lnTo>
                    <a:pt x="124125" y="56428"/>
                  </a:lnTo>
                  <a:lnTo>
                    <a:pt x="123144" y="56504"/>
                  </a:lnTo>
                  <a:lnTo>
                    <a:pt x="122143" y="56560"/>
                  </a:lnTo>
                  <a:lnTo>
                    <a:pt x="121143" y="56579"/>
                  </a:lnTo>
                  <a:lnTo>
                    <a:pt x="120123" y="56579"/>
                  </a:lnTo>
                  <a:lnTo>
                    <a:pt x="119104" y="56541"/>
                  </a:lnTo>
                  <a:lnTo>
                    <a:pt x="118047" y="56466"/>
                  </a:lnTo>
                  <a:lnTo>
                    <a:pt x="116989" y="56371"/>
                  </a:lnTo>
                  <a:lnTo>
                    <a:pt x="115932" y="56258"/>
                  </a:lnTo>
                  <a:lnTo>
                    <a:pt x="114875" y="56107"/>
                  </a:lnTo>
                  <a:lnTo>
                    <a:pt x="113799" y="55937"/>
                  </a:lnTo>
                  <a:lnTo>
                    <a:pt x="112723" y="55748"/>
                  </a:lnTo>
                  <a:lnTo>
                    <a:pt x="111647" y="55541"/>
                  </a:lnTo>
                  <a:lnTo>
                    <a:pt x="110571" y="55295"/>
                  </a:lnTo>
                  <a:lnTo>
                    <a:pt x="109476" y="55050"/>
                  </a:lnTo>
                  <a:lnTo>
                    <a:pt x="108400" y="54786"/>
                  </a:lnTo>
                  <a:lnTo>
                    <a:pt x="107343" y="54503"/>
                  </a:lnTo>
                  <a:lnTo>
                    <a:pt x="106267" y="54200"/>
                  </a:lnTo>
                  <a:lnTo>
                    <a:pt x="105209" y="53880"/>
                  </a:lnTo>
                  <a:lnTo>
                    <a:pt x="104152" y="53559"/>
                  </a:lnTo>
                  <a:lnTo>
                    <a:pt x="103114" y="53219"/>
                  </a:lnTo>
                  <a:lnTo>
                    <a:pt x="102076" y="52860"/>
                  </a:lnTo>
                  <a:lnTo>
                    <a:pt x="101056" y="52501"/>
                  </a:lnTo>
                  <a:lnTo>
                    <a:pt x="100037" y="52143"/>
                  </a:lnTo>
                  <a:lnTo>
                    <a:pt x="99055" y="51765"/>
                  </a:lnTo>
                  <a:lnTo>
                    <a:pt x="97111" y="51010"/>
                  </a:lnTo>
                  <a:lnTo>
                    <a:pt x="95260" y="50236"/>
                  </a:lnTo>
                  <a:lnTo>
                    <a:pt x="93486" y="49481"/>
                  </a:lnTo>
                  <a:lnTo>
                    <a:pt x="94864" y="49481"/>
                  </a:lnTo>
                  <a:lnTo>
                    <a:pt x="96186" y="49462"/>
                  </a:lnTo>
                  <a:lnTo>
                    <a:pt x="97450" y="49405"/>
                  </a:lnTo>
                  <a:lnTo>
                    <a:pt x="98677" y="49330"/>
                  </a:lnTo>
                  <a:lnTo>
                    <a:pt x="99848" y="49235"/>
                  </a:lnTo>
                  <a:lnTo>
                    <a:pt x="100981" y="49122"/>
                  </a:lnTo>
                  <a:lnTo>
                    <a:pt x="102057" y="48990"/>
                  </a:lnTo>
                  <a:lnTo>
                    <a:pt x="103076" y="48839"/>
                  </a:lnTo>
                  <a:lnTo>
                    <a:pt x="104058" y="48688"/>
                  </a:lnTo>
                  <a:lnTo>
                    <a:pt x="105002" y="48499"/>
                  </a:lnTo>
                  <a:lnTo>
                    <a:pt x="105889" y="48310"/>
                  </a:lnTo>
                  <a:lnTo>
                    <a:pt x="106720" y="48103"/>
                  </a:lnTo>
                  <a:lnTo>
                    <a:pt x="107513" y="47895"/>
                  </a:lnTo>
                  <a:lnTo>
                    <a:pt x="108268" y="47687"/>
                  </a:lnTo>
                  <a:lnTo>
                    <a:pt x="108985" y="47461"/>
                  </a:lnTo>
                  <a:lnTo>
                    <a:pt x="109646" y="47253"/>
                  </a:lnTo>
                  <a:lnTo>
                    <a:pt x="110269" y="47027"/>
                  </a:lnTo>
                  <a:lnTo>
                    <a:pt x="110835" y="46800"/>
                  </a:lnTo>
                  <a:lnTo>
                    <a:pt x="111364" y="46574"/>
                  </a:lnTo>
                  <a:lnTo>
                    <a:pt x="111855" y="46366"/>
                  </a:lnTo>
                  <a:lnTo>
                    <a:pt x="112723" y="45969"/>
                  </a:lnTo>
                  <a:lnTo>
                    <a:pt x="113403" y="45592"/>
                  </a:lnTo>
                  <a:lnTo>
                    <a:pt x="113950" y="45290"/>
                  </a:lnTo>
                  <a:lnTo>
                    <a:pt x="114309" y="45063"/>
                  </a:lnTo>
                  <a:lnTo>
                    <a:pt x="114611" y="44837"/>
                  </a:lnTo>
                  <a:lnTo>
                    <a:pt x="114611" y="44837"/>
                  </a:lnTo>
                  <a:lnTo>
                    <a:pt x="113988" y="45195"/>
                  </a:lnTo>
                  <a:lnTo>
                    <a:pt x="113327" y="45535"/>
                  </a:lnTo>
                  <a:lnTo>
                    <a:pt x="112629" y="45856"/>
                  </a:lnTo>
                  <a:lnTo>
                    <a:pt x="111911" y="46139"/>
                  </a:lnTo>
                  <a:lnTo>
                    <a:pt x="111194" y="46423"/>
                  </a:lnTo>
                  <a:lnTo>
                    <a:pt x="110439" y="46668"/>
                  </a:lnTo>
                  <a:lnTo>
                    <a:pt x="109665" y="46913"/>
                  </a:lnTo>
                  <a:lnTo>
                    <a:pt x="108872" y="47121"/>
                  </a:lnTo>
                  <a:lnTo>
                    <a:pt x="108079" y="47329"/>
                  </a:lnTo>
                  <a:lnTo>
                    <a:pt x="107267" y="47499"/>
                  </a:lnTo>
                  <a:lnTo>
                    <a:pt x="106455" y="47669"/>
                  </a:lnTo>
                  <a:lnTo>
                    <a:pt x="105625" y="47820"/>
                  </a:lnTo>
                  <a:lnTo>
                    <a:pt x="104794" y="47952"/>
                  </a:lnTo>
                  <a:lnTo>
                    <a:pt x="103963" y="48084"/>
                  </a:lnTo>
                  <a:lnTo>
                    <a:pt x="103152" y="48178"/>
                  </a:lnTo>
                  <a:lnTo>
                    <a:pt x="102321" y="48273"/>
                  </a:lnTo>
                  <a:lnTo>
                    <a:pt x="101490" y="48348"/>
                  </a:lnTo>
                  <a:lnTo>
                    <a:pt x="100679" y="48424"/>
                  </a:lnTo>
                  <a:lnTo>
                    <a:pt x="99093" y="48537"/>
                  </a:lnTo>
                  <a:lnTo>
                    <a:pt x="97564" y="48594"/>
                  </a:lnTo>
                  <a:lnTo>
                    <a:pt x="96110" y="48631"/>
                  </a:lnTo>
                  <a:lnTo>
                    <a:pt x="94732" y="48631"/>
                  </a:lnTo>
                  <a:lnTo>
                    <a:pt x="93486" y="48612"/>
                  </a:lnTo>
                  <a:lnTo>
                    <a:pt x="92372" y="48556"/>
                  </a:lnTo>
                  <a:lnTo>
                    <a:pt x="91390" y="48499"/>
                  </a:lnTo>
                  <a:lnTo>
                    <a:pt x="90239" y="47952"/>
                  </a:lnTo>
                  <a:lnTo>
                    <a:pt x="89144" y="47404"/>
                  </a:lnTo>
                  <a:lnTo>
                    <a:pt x="88124" y="46895"/>
                  </a:lnTo>
                  <a:lnTo>
                    <a:pt x="87199" y="46385"/>
                  </a:lnTo>
                  <a:lnTo>
                    <a:pt x="86350" y="45932"/>
                  </a:lnTo>
                  <a:lnTo>
                    <a:pt x="85595" y="45498"/>
                  </a:lnTo>
                  <a:lnTo>
                    <a:pt x="84934" y="45101"/>
                  </a:lnTo>
                  <a:lnTo>
                    <a:pt x="84387" y="44742"/>
                  </a:lnTo>
                  <a:lnTo>
                    <a:pt x="83745" y="43968"/>
                  </a:lnTo>
                  <a:lnTo>
                    <a:pt x="83046" y="43175"/>
                  </a:lnTo>
                  <a:lnTo>
                    <a:pt x="82914" y="43043"/>
                  </a:lnTo>
                  <a:lnTo>
                    <a:pt x="82291" y="42401"/>
                  </a:lnTo>
                  <a:lnTo>
                    <a:pt x="82159" y="42269"/>
                  </a:lnTo>
                  <a:lnTo>
                    <a:pt x="81423" y="41571"/>
                  </a:lnTo>
                  <a:lnTo>
                    <a:pt x="81140" y="41325"/>
                  </a:lnTo>
                  <a:lnTo>
                    <a:pt x="80630" y="40872"/>
                  </a:lnTo>
                  <a:lnTo>
                    <a:pt x="80271" y="40570"/>
                  </a:lnTo>
                  <a:lnTo>
                    <a:pt x="79686" y="40098"/>
                  </a:lnTo>
                  <a:lnTo>
                    <a:pt x="79157" y="39683"/>
                  </a:lnTo>
                  <a:lnTo>
                    <a:pt x="78610" y="39305"/>
                  </a:lnTo>
                  <a:lnTo>
                    <a:pt x="78176" y="38984"/>
                  </a:lnTo>
                  <a:lnTo>
                    <a:pt x="77647" y="38626"/>
                  </a:lnTo>
                  <a:lnTo>
                    <a:pt x="77213" y="38343"/>
                  </a:lnTo>
                  <a:lnTo>
                    <a:pt x="76307" y="37795"/>
                  </a:lnTo>
                  <a:lnTo>
                    <a:pt x="75854" y="37531"/>
                  </a:lnTo>
                  <a:lnTo>
                    <a:pt x="75231" y="37191"/>
                  </a:lnTo>
                  <a:lnTo>
                    <a:pt x="74759" y="36946"/>
                  </a:lnTo>
                  <a:lnTo>
                    <a:pt x="73909" y="36511"/>
                  </a:lnTo>
                  <a:lnTo>
                    <a:pt x="73437" y="36304"/>
                  </a:lnTo>
                  <a:lnTo>
                    <a:pt x="72569" y="35907"/>
                  </a:lnTo>
                  <a:lnTo>
                    <a:pt x="72116" y="35737"/>
                  </a:lnTo>
                  <a:lnTo>
                    <a:pt x="71247" y="35398"/>
                  </a:lnTo>
                  <a:lnTo>
                    <a:pt x="70889" y="35265"/>
                  </a:lnTo>
                  <a:lnTo>
                    <a:pt x="70266" y="35058"/>
                  </a:lnTo>
                  <a:lnTo>
                    <a:pt x="69643" y="34850"/>
                  </a:lnTo>
                  <a:lnTo>
                    <a:pt x="69303" y="34756"/>
                  </a:lnTo>
                  <a:lnTo>
                    <a:pt x="68283" y="34473"/>
                  </a:lnTo>
                  <a:lnTo>
                    <a:pt x="67887" y="34359"/>
                  </a:lnTo>
                  <a:lnTo>
                    <a:pt x="67207" y="34208"/>
                  </a:lnTo>
                  <a:lnTo>
                    <a:pt x="66528" y="34057"/>
                  </a:lnTo>
                  <a:lnTo>
                    <a:pt x="66509" y="34057"/>
                  </a:lnTo>
                  <a:lnTo>
                    <a:pt x="67566" y="33944"/>
                  </a:lnTo>
                  <a:lnTo>
                    <a:pt x="68642" y="33868"/>
                  </a:lnTo>
                  <a:lnTo>
                    <a:pt x="69850" y="33774"/>
                  </a:lnTo>
                  <a:lnTo>
                    <a:pt x="71058" y="33717"/>
                  </a:lnTo>
                  <a:lnTo>
                    <a:pt x="72267" y="33680"/>
                  </a:lnTo>
                  <a:lnTo>
                    <a:pt x="73475" y="33661"/>
                  </a:lnTo>
                  <a:lnTo>
                    <a:pt x="74702" y="33642"/>
                  </a:lnTo>
                  <a:lnTo>
                    <a:pt x="75910" y="33661"/>
                  </a:lnTo>
                  <a:lnTo>
                    <a:pt x="77137" y="33699"/>
                  </a:lnTo>
                  <a:lnTo>
                    <a:pt x="78364" y="33755"/>
                  </a:lnTo>
                  <a:lnTo>
                    <a:pt x="79573" y="33831"/>
                  </a:lnTo>
                  <a:lnTo>
                    <a:pt x="80800" y="33925"/>
                  </a:lnTo>
                  <a:lnTo>
                    <a:pt x="82008" y="34038"/>
                  </a:lnTo>
                  <a:lnTo>
                    <a:pt x="83235" y="34170"/>
                  </a:lnTo>
                  <a:lnTo>
                    <a:pt x="84443" y="34322"/>
                  </a:lnTo>
                  <a:lnTo>
                    <a:pt x="85651" y="34491"/>
                  </a:lnTo>
                  <a:lnTo>
                    <a:pt x="86860" y="34680"/>
                  </a:lnTo>
                  <a:lnTo>
                    <a:pt x="88049" y="34888"/>
                  </a:lnTo>
                  <a:lnTo>
                    <a:pt x="89540" y="35152"/>
                  </a:lnTo>
                  <a:lnTo>
                    <a:pt x="90994" y="35379"/>
                  </a:lnTo>
                  <a:lnTo>
                    <a:pt x="92391" y="35567"/>
                  </a:lnTo>
                  <a:lnTo>
                    <a:pt x="93750" y="35737"/>
                  </a:lnTo>
                  <a:lnTo>
                    <a:pt x="95072" y="35851"/>
                  </a:lnTo>
                  <a:lnTo>
                    <a:pt x="96355" y="35945"/>
                  </a:lnTo>
                  <a:lnTo>
                    <a:pt x="97601" y="36002"/>
                  </a:lnTo>
                  <a:lnTo>
                    <a:pt x="98810" y="36039"/>
                  </a:lnTo>
                  <a:lnTo>
                    <a:pt x="99980" y="36039"/>
                  </a:lnTo>
                  <a:lnTo>
                    <a:pt x="101113" y="36021"/>
                  </a:lnTo>
                  <a:lnTo>
                    <a:pt x="102227" y="35964"/>
                  </a:lnTo>
                  <a:lnTo>
                    <a:pt x="103284" y="35888"/>
                  </a:lnTo>
                  <a:lnTo>
                    <a:pt x="104322" y="35794"/>
                  </a:lnTo>
                  <a:lnTo>
                    <a:pt x="105304" y="35662"/>
                  </a:lnTo>
                  <a:lnTo>
                    <a:pt x="106267" y="35511"/>
                  </a:lnTo>
                  <a:lnTo>
                    <a:pt x="107192" y="35341"/>
                  </a:lnTo>
                  <a:lnTo>
                    <a:pt x="108098" y="35152"/>
                  </a:lnTo>
                  <a:lnTo>
                    <a:pt x="108966" y="34945"/>
                  </a:lnTo>
                  <a:lnTo>
                    <a:pt x="109797" y="34718"/>
                  </a:lnTo>
                  <a:lnTo>
                    <a:pt x="110590" y="34473"/>
                  </a:lnTo>
                  <a:lnTo>
                    <a:pt x="111364" y="34208"/>
                  </a:lnTo>
                  <a:lnTo>
                    <a:pt x="112100" y="33925"/>
                  </a:lnTo>
                  <a:lnTo>
                    <a:pt x="112817" y="33642"/>
                  </a:lnTo>
                  <a:lnTo>
                    <a:pt x="113497" y="33340"/>
                  </a:lnTo>
                  <a:lnTo>
                    <a:pt x="114158" y="33019"/>
                  </a:lnTo>
                  <a:lnTo>
                    <a:pt x="114781" y="32679"/>
                  </a:lnTo>
                  <a:lnTo>
                    <a:pt x="115385" y="32339"/>
                  </a:lnTo>
                  <a:lnTo>
                    <a:pt x="115951" y="31999"/>
                  </a:lnTo>
                  <a:lnTo>
                    <a:pt x="116499" y="31641"/>
                  </a:lnTo>
                  <a:lnTo>
                    <a:pt x="117027" y="31263"/>
                  </a:lnTo>
                  <a:lnTo>
                    <a:pt x="117537" y="30905"/>
                  </a:lnTo>
                  <a:lnTo>
                    <a:pt x="118009" y="30527"/>
                  </a:lnTo>
                  <a:lnTo>
                    <a:pt x="118462" y="30131"/>
                  </a:lnTo>
                  <a:lnTo>
                    <a:pt x="118877" y="29753"/>
                  </a:lnTo>
                  <a:lnTo>
                    <a:pt x="119293" y="29357"/>
                  </a:lnTo>
                  <a:lnTo>
                    <a:pt x="119670" y="28979"/>
                  </a:lnTo>
                  <a:lnTo>
                    <a:pt x="120029" y="28582"/>
                  </a:lnTo>
                  <a:lnTo>
                    <a:pt x="120388" y="28186"/>
                  </a:lnTo>
                  <a:lnTo>
                    <a:pt x="120708" y="27808"/>
                  </a:lnTo>
                  <a:lnTo>
                    <a:pt x="121010" y="27431"/>
                  </a:lnTo>
                  <a:lnTo>
                    <a:pt x="121294" y="27034"/>
                  </a:lnTo>
                  <a:lnTo>
                    <a:pt x="121558" y="26657"/>
                  </a:lnTo>
                  <a:lnTo>
                    <a:pt x="122030" y="25940"/>
                  </a:lnTo>
                  <a:lnTo>
                    <a:pt x="122445" y="25222"/>
                  </a:lnTo>
                  <a:lnTo>
                    <a:pt x="122785" y="24561"/>
                  </a:lnTo>
                  <a:lnTo>
                    <a:pt x="123087" y="23957"/>
                  </a:lnTo>
                  <a:lnTo>
                    <a:pt x="123314" y="23391"/>
                  </a:lnTo>
                  <a:lnTo>
                    <a:pt x="123502" y="22900"/>
                  </a:lnTo>
                  <a:lnTo>
                    <a:pt x="123653" y="22466"/>
                  </a:lnTo>
                  <a:lnTo>
                    <a:pt x="123748" y="22126"/>
                  </a:lnTo>
                  <a:lnTo>
                    <a:pt x="123823" y="21881"/>
                  </a:lnTo>
                  <a:lnTo>
                    <a:pt x="123880" y="21654"/>
                  </a:lnTo>
                  <a:lnTo>
                    <a:pt x="122974" y="23032"/>
                  </a:lnTo>
                  <a:lnTo>
                    <a:pt x="122521" y="23693"/>
                  </a:lnTo>
                  <a:lnTo>
                    <a:pt x="122049" y="24373"/>
                  </a:lnTo>
                  <a:lnTo>
                    <a:pt x="121577" y="25033"/>
                  </a:lnTo>
                  <a:lnTo>
                    <a:pt x="121067" y="25675"/>
                  </a:lnTo>
                  <a:lnTo>
                    <a:pt x="120539" y="26298"/>
                  </a:lnTo>
                  <a:lnTo>
                    <a:pt x="119972" y="26921"/>
                  </a:lnTo>
                  <a:lnTo>
                    <a:pt x="119387" y="27525"/>
                  </a:lnTo>
                  <a:lnTo>
                    <a:pt x="118783" y="28111"/>
                  </a:lnTo>
                  <a:lnTo>
                    <a:pt x="118122" y="28677"/>
                  </a:lnTo>
                  <a:lnTo>
                    <a:pt x="117424" y="29224"/>
                  </a:lnTo>
                  <a:lnTo>
                    <a:pt x="117065" y="29470"/>
                  </a:lnTo>
                  <a:lnTo>
                    <a:pt x="116687" y="29734"/>
                  </a:lnTo>
                  <a:lnTo>
                    <a:pt x="116291" y="29979"/>
                  </a:lnTo>
                  <a:lnTo>
                    <a:pt x="115894" y="30225"/>
                  </a:lnTo>
                  <a:lnTo>
                    <a:pt x="115479" y="30451"/>
                  </a:lnTo>
                  <a:lnTo>
                    <a:pt x="115064" y="30697"/>
                  </a:lnTo>
                  <a:lnTo>
                    <a:pt x="114611" y="30905"/>
                  </a:lnTo>
                  <a:lnTo>
                    <a:pt x="114158" y="31131"/>
                  </a:lnTo>
                  <a:lnTo>
                    <a:pt x="113705" y="31339"/>
                  </a:lnTo>
                  <a:lnTo>
                    <a:pt x="113214" y="31528"/>
                  </a:lnTo>
                  <a:lnTo>
                    <a:pt x="112723" y="31716"/>
                  </a:lnTo>
                  <a:lnTo>
                    <a:pt x="112194" y="31905"/>
                  </a:lnTo>
                  <a:lnTo>
                    <a:pt x="111666" y="32075"/>
                  </a:lnTo>
                  <a:lnTo>
                    <a:pt x="111118" y="32245"/>
                  </a:lnTo>
                  <a:lnTo>
                    <a:pt x="110571" y="32396"/>
                  </a:lnTo>
                  <a:lnTo>
                    <a:pt x="109986" y="32528"/>
                  </a:lnTo>
                  <a:lnTo>
                    <a:pt x="109381" y="32679"/>
                  </a:lnTo>
                  <a:lnTo>
                    <a:pt x="108758" y="32792"/>
                  </a:lnTo>
                  <a:lnTo>
                    <a:pt x="108135" y="32906"/>
                  </a:lnTo>
                  <a:lnTo>
                    <a:pt x="107475" y="33019"/>
                  </a:lnTo>
                  <a:lnTo>
                    <a:pt x="106795" y="33113"/>
                  </a:lnTo>
                  <a:lnTo>
                    <a:pt x="106116" y="33208"/>
                  </a:lnTo>
                  <a:lnTo>
                    <a:pt x="105398" y="33283"/>
                  </a:lnTo>
                  <a:lnTo>
                    <a:pt x="104662" y="33340"/>
                  </a:lnTo>
                  <a:lnTo>
                    <a:pt x="103907" y="33396"/>
                  </a:lnTo>
                  <a:lnTo>
                    <a:pt x="103133" y="33434"/>
                  </a:lnTo>
                  <a:lnTo>
                    <a:pt x="102321" y="33453"/>
                  </a:lnTo>
                  <a:lnTo>
                    <a:pt x="101490" y="33472"/>
                  </a:lnTo>
                  <a:lnTo>
                    <a:pt x="99791" y="33472"/>
                  </a:lnTo>
                  <a:lnTo>
                    <a:pt x="98885" y="33453"/>
                  </a:lnTo>
                  <a:lnTo>
                    <a:pt x="97979" y="33415"/>
                  </a:lnTo>
                  <a:lnTo>
                    <a:pt x="97035" y="33359"/>
                  </a:lnTo>
                  <a:lnTo>
                    <a:pt x="96053" y="33302"/>
                  </a:lnTo>
                  <a:lnTo>
                    <a:pt x="95072" y="33227"/>
                  </a:lnTo>
                  <a:lnTo>
                    <a:pt x="94052" y="33151"/>
                  </a:lnTo>
                  <a:lnTo>
                    <a:pt x="92995" y="33038"/>
                  </a:lnTo>
                  <a:lnTo>
                    <a:pt x="91938" y="32925"/>
                  </a:lnTo>
                  <a:lnTo>
                    <a:pt x="89691" y="32641"/>
                  </a:lnTo>
                  <a:lnTo>
                    <a:pt x="89144" y="32566"/>
                  </a:lnTo>
                  <a:lnTo>
                    <a:pt x="88596" y="32471"/>
                  </a:lnTo>
                  <a:lnTo>
                    <a:pt x="87483" y="32302"/>
                  </a:lnTo>
                  <a:lnTo>
                    <a:pt x="86841" y="32207"/>
                  </a:lnTo>
                  <a:lnTo>
                    <a:pt x="85217" y="31981"/>
                  </a:lnTo>
                  <a:lnTo>
                    <a:pt x="84594" y="31905"/>
                  </a:lnTo>
                  <a:lnTo>
                    <a:pt x="82499" y="31660"/>
                  </a:lnTo>
                  <a:lnTo>
                    <a:pt x="82140" y="31622"/>
                  </a:lnTo>
                  <a:lnTo>
                    <a:pt x="80403" y="31471"/>
                  </a:lnTo>
                  <a:lnTo>
                    <a:pt x="79724" y="31414"/>
                  </a:lnTo>
                  <a:lnTo>
                    <a:pt x="78232" y="31301"/>
                  </a:lnTo>
                  <a:lnTo>
                    <a:pt x="77628" y="31263"/>
                  </a:lnTo>
                  <a:lnTo>
                    <a:pt x="75703" y="31169"/>
                  </a:lnTo>
                  <a:lnTo>
                    <a:pt x="75098" y="31150"/>
                  </a:lnTo>
                  <a:lnTo>
                    <a:pt x="73739" y="31131"/>
                  </a:lnTo>
                  <a:lnTo>
                    <a:pt x="72984" y="31112"/>
                  </a:lnTo>
                  <a:lnTo>
                    <a:pt x="71700" y="31112"/>
                  </a:lnTo>
                  <a:lnTo>
                    <a:pt x="71040" y="31131"/>
                  </a:lnTo>
                  <a:lnTo>
                    <a:pt x="69322" y="31169"/>
                  </a:lnTo>
                  <a:lnTo>
                    <a:pt x="68548" y="31207"/>
                  </a:lnTo>
                  <a:lnTo>
                    <a:pt x="67490" y="31263"/>
                  </a:lnTo>
                  <a:lnTo>
                    <a:pt x="66660" y="31301"/>
                  </a:lnTo>
                  <a:lnTo>
                    <a:pt x="65640" y="31395"/>
                  </a:lnTo>
                  <a:lnTo>
                    <a:pt x="64338" y="31509"/>
                  </a:lnTo>
                  <a:lnTo>
                    <a:pt x="63356" y="31603"/>
                  </a:lnTo>
                  <a:lnTo>
                    <a:pt x="62431" y="31716"/>
                  </a:lnTo>
                  <a:lnTo>
                    <a:pt x="61676" y="31811"/>
                  </a:lnTo>
                  <a:lnTo>
                    <a:pt x="60732" y="31943"/>
                  </a:lnTo>
                  <a:lnTo>
                    <a:pt x="60128" y="32037"/>
                  </a:lnTo>
                  <a:lnTo>
                    <a:pt x="59184" y="32188"/>
                  </a:lnTo>
                  <a:lnTo>
                    <a:pt x="58278" y="32358"/>
                  </a:lnTo>
                  <a:lnTo>
                    <a:pt x="57787" y="32453"/>
                  </a:lnTo>
                  <a:lnTo>
                    <a:pt x="56768" y="32660"/>
                  </a:lnTo>
                  <a:lnTo>
                    <a:pt x="56296" y="32755"/>
                  </a:lnTo>
                  <a:lnTo>
                    <a:pt x="55427" y="32962"/>
                  </a:lnTo>
                  <a:lnTo>
                    <a:pt x="54559" y="33170"/>
                  </a:lnTo>
                  <a:lnTo>
                    <a:pt x="53690" y="33378"/>
                  </a:lnTo>
                  <a:lnTo>
                    <a:pt x="52860" y="33604"/>
                  </a:lnTo>
                  <a:lnTo>
                    <a:pt x="52633" y="33661"/>
                  </a:lnTo>
                  <a:lnTo>
                    <a:pt x="51538" y="33982"/>
                  </a:lnTo>
                  <a:lnTo>
                    <a:pt x="51331" y="34057"/>
                  </a:lnTo>
                  <a:lnTo>
                    <a:pt x="50462" y="34322"/>
                  </a:lnTo>
                  <a:lnTo>
                    <a:pt x="49613" y="34605"/>
                  </a:lnTo>
                  <a:lnTo>
                    <a:pt x="48782" y="34907"/>
                  </a:lnTo>
                  <a:lnTo>
                    <a:pt x="47951" y="35209"/>
                  </a:lnTo>
                  <a:lnTo>
                    <a:pt x="47876" y="35228"/>
                  </a:lnTo>
                  <a:lnTo>
                    <a:pt x="46743" y="35662"/>
                  </a:lnTo>
                  <a:lnTo>
                    <a:pt x="45648" y="36134"/>
                  </a:lnTo>
                  <a:lnTo>
                    <a:pt x="44553" y="36606"/>
                  </a:lnTo>
                  <a:lnTo>
                    <a:pt x="43496" y="37116"/>
                  </a:lnTo>
                  <a:lnTo>
                    <a:pt x="44025" y="36398"/>
                  </a:lnTo>
                  <a:lnTo>
                    <a:pt x="44591" y="35681"/>
                  </a:lnTo>
                  <a:lnTo>
                    <a:pt x="45157" y="34982"/>
                  </a:lnTo>
                  <a:lnTo>
                    <a:pt x="45743" y="34322"/>
                  </a:lnTo>
                  <a:lnTo>
                    <a:pt x="46309" y="33699"/>
                  </a:lnTo>
                  <a:lnTo>
                    <a:pt x="46592" y="33434"/>
                  </a:lnTo>
                  <a:lnTo>
                    <a:pt x="46875" y="33189"/>
                  </a:lnTo>
                  <a:lnTo>
                    <a:pt x="47140" y="32962"/>
                  </a:lnTo>
                  <a:lnTo>
                    <a:pt x="47385" y="32773"/>
                  </a:lnTo>
                  <a:lnTo>
                    <a:pt x="47649" y="32604"/>
                  </a:lnTo>
                  <a:lnTo>
                    <a:pt x="47876" y="32490"/>
                  </a:lnTo>
                  <a:lnTo>
                    <a:pt x="48461" y="32207"/>
                  </a:lnTo>
                  <a:lnTo>
                    <a:pt x="49046" y="31924"/>
                  </a:lnTo>
                  <a:lnTo>
                    <a:pt x="49613" y="31622"/>
                  </a:lnTo>
                  <a:lnTo>
                    <a:pt x="50198" y="31320"/>
                  </a:lnTo>
                  <a:lnTo>
                    <a:pt x="50783" y="30999"/>
                  </a:lnTo>
                  <a:lnTo>
                    <a:pt x="51350" y="30659"/>
                  </a:lnTo>
                  <a:lnTo>
                    <a:pt x="52501" y="29942"/>
                  </a:lnTo>
                  <a:lnTo>
                    <a:pt x="53634" y="29187"/>
                  </a:lnTo>
                  <a:lnTo>
                    <a:pt x="54748" y="28394"/>
                  </a:lnTo>
                  <a:lnTo>
                    <a:pt x="55861" y="27563"/>
                  </a:lnTo>
                  <a:lnTo>
                    <a:pt x="56938" y="26676"/>
                  </a:lnTo>
                  <a:lnTo>
                    <a:pt x="58014" y="25770"/>
                  </a:lnTo>
                  <a:lnTo>
                    <a:pt x="59052" y="24826"/>
                  </a:lnTo>
                  <a:lnTo>
                    <a:pt x="60071" y="23844"/>
                  </a:lnTo>
                  <a:lnTo>
                    <a:pt x="61053" y="22843"/>
                  </a:lnTo>
                  <a:lnTo>
                    <a:pt x="62016" y="21805"/>
                  </a:lnTo>
                  <a:lnTo>
                    <a:pt x="62941" y="20748"/>
                  </a:lnTo>
                  <a:lnTo>
                    <a:pt x="63809" y="19653"/>
                  </a:lnTo>
                  <a:lnTo>
                    <a:pt x="64659" y="18558"/>
                  </a:lnTo>
                  <a:lnTo>
                    <a:pt x="65074" y="17992"/>
                  </a:lnTo>
                  <a:lnTo>
                    <a:pt x="65452" y="17444"/>
                  </a:lnTo>
                  <a:lnTo>
                    <a:pt x="65848" y="16878"/>
                  </a:lnTo>
                  <a:lnTo>
                    <a:pt x="66226" y="16293"/>
                  </a:lnTo>
                  <a:lnTo>
                    <a:pt x="66584" y="15726"/>
                  </a:lnTo>
                  <a:lnTo>
                    <a:pt x="66924" y="15141"/>
                  </a:lnTo>
                  <a:lnTo>
                    <a:pt x="67264" y="14575"/>
                  </a:lnTo>
                  <a:lnTo>
                    <a:pt x="67585" y="13990"/>
                  </a:lnTo>
                  <a:lnTo>
                    <a:pt x="67887" y="13404"/>
                  </a:lnTo>
                  <a:lnTo>
                    <a:pt x="68189" y="12819"/>
                  </a:lnTo>
                  <a:lnTo>
                    <a:pt x="68472" y="12234"/>
                  </a:lnTo>
                  <a:lnTo>
                    <a:pt x="68736" y="11649"/>
                  </a:lnTo>
                  <a:lnTo>
                    <a:pt x="69001" y="11044"/>
                  </a:lnTo>
                  <a:lnTo>
                    <a:pt x="69227" y="10459"/>
                  </a:lnTo>
                  <a:lnTo>
                    <a:pt x="69454" y="9874"/>
                  </a:lnTo>
                  <a:lnTo>
                    <a:pt x="69661" y="9270"/>
                  </a:lnTo>
                  <a:lnTo>
                    <a:pt x="69850" y="8685"/>
                  </a:lnTo>
                  <a:lnTo>
                    <a:pt x="70039" y="8099"/>
                  </a:lnTo>
                  <a:lnTo>
                    <a:pt x="70190" y="7495"/>
                  </a:lnTo>
                  <a:lnTo>
                    <a:pt x="70341" y="6910"/>
                  </a:lnTo>
                  <a:lnTo>
                    <a:pt x="70454" y="6325"/>
                  </a:lnTo>
                  <a:lnTo>
                    <a:pt x="70568" y="5740"/>
                  </a:lnTo>
                  <a:lnTo>
                    <a:pt x="70662" y="5154"/>
                  </a:lnTo>
                  <a:lnTo>
                    <a:pt x="70719" y="4569"/>
                  </a:lnTo>
                  <a:lnTo>
                    <a:pt x="70775" y="3984"/>
                  </a:lnTo>
                  <a:lnTo>
                    <a:pt x="70813" y="3399"/>
                  </a:lnTo>
                  <a:lnTo>
                    <a:pt x="70832" y="2832"/>
                  </a:lnTo>
                  <a:lnTo>
                    <a:pt x="70832" y="2247"/>
                  </a:lnTo>
                  <a:lnTo>
                    <a:pt x="70794" y="1681"/>
                  </a:lnTo>
                  <a:lnTo>
                    <a:pt x="70756" y="1114"/>
                  </a:lnTo>
                  <a:lnTo>
                    <a:pt x="70700" y="548"/>
                  </a:lnTo>
                  <a:lnTo>
                    <a:pt x="7060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1" name="Google Shape;151;p3"/>
            <p:cNvGrpSpPr/>
            <p:nvPr/>
          </p:nvGrpSpPr>
          <p:grpSpPr>
            <a:xfrm>
              <a:off x="2464214" y="951103"/>
              <a:ext cx="314426" cy="304947"/>
              <a:chOff x="5013725" y="2633775"/>
              <a:chExt cx="422900" cy="410150"/>
            </a:xfrm>
          </p:grpSpPr>
          <p:sp>
            <p:nvSpPr>
              <p:cNvPr id="152" name="Google Shape;152;p3"/>
              <p:cNvSpPr/>
              <p:nvPr/>
            </p:nvSpPr>
            <p:spPr>
              <a:xfrm>
                <a:off x="5013725" y="2633775"/>
                <a:ext cx="422900" cy="410150"/>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3"/>
              <p:cNvSpPr/>
              <p:nvPr/>
            </p:nvSpPr>
            <p:spPr>
              <a:xfrm>
                <a:off x="5179850" y="2778200"/>
                <a:ext cx="79300" cy="78850"/>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4" name="Google Shape;154;p3"/>
            <p:cNvGrpSpPr/>
            <p:nvPr/>
          </p:nvGrpSpPr>
          <p:grpSpPr>
            <a:xfrm>
              <a:off x="2497939" y="1763378"/>
              <a:ext cx="314426" cy="304947"/>
              <a:chOff x="5013725" y="2633775"/>
              <a:chExt cx="422900" cy="410150"/>
            </a:xfrm>
          </p:grpSpPr>
          <p:sp>
            <p:nvSpPr>
              <p:cNvPr id="155" name="Google Shape;155;p3"/>
              <p:cNvSpPr/>
              <p:nvPr/>
            </p:nvSpPr>
            <p:spPr>
              <a:xfrm>
                <a:off x="5013725" y="2633775"/>
                <a:ext cx="422900" cy="410150"/>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3"/>
              <p:cNvSpPr/>
              <p:nvPr/>
            </p:nvSpPr>
            <p:spPr>
              <a:xfrm>
                <a:off x="5179850" y="2778200"/>
                <a:ext cx="79300" cy="78850"/>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7" name="Google Shape;157;p3"/>
            <p:cNvSpPr/>
            <p:nvPr/>
          </p:nvSpPr>
          <p:spPr>
            <a:xfrm rot="5209801">
              <a:off x="1218720" y="419375"/>
              <a:ext cx="192106" cy="240257"/>
            </a:xfrm>
            <a:custGeom>
              <a:avLst/>
              <a:gdLst/>
              <a:ahLst/>
              <a:cxnLst/>
              <a:rect l="l" t="t" r="r" b="b"/>
              <a:pathLst>
                <a:path w="7684" h="9610" extrusionOk="0">
                  <a:moveTo>
                    <a:pt x="5097" y="1"/>
                  </a:moveTo>
                  <a:lnTo>
                    <a:pt x="4588" y="114"/>
                  </a:lnTo>
                  <a:lnTo>
                    <a:pt x="4399" y="2096"/>
                  </a:lnTo>
                  <a:lnTo>
                    <a:pt x="3889" y="246"/>
                  </a:lnTo>
                  <a:lnTo>
                    <a:pt x="2889" y="869"/>
                  </a:lnTo>
                  <a:lnTo>
                    <a:pt x="3681" y="2568"/>
                  </a:lnTo>
                  <a:lnTo>
                    <a:pt x="4229" y="3814"/>
                  </a:lnTo>
                  <a:lnTo>
                    <a:pt x="4399" y="4248"/>
                  </a:lnTo>
                  <a:lnTo>
                    <a:pt x="4512" y="4569"/>
                  </a:lnTo>
                  <a:lnTo>
                    <a:pt x="4550" y="4777"/>
                  </a:lnTo>
                  <a:lnTo>
                    <a:pt x="4550" y="4834"/>
                  </a:lnTo>
                  <a:lnTo>
                    <a:pt x="4531" y="4871"/>
                  </a:lnTo>
                  <a:lnTo>
                    <a:pt x="4512" y="4871"/>
                  </a:lnTo>
                  <a:lnTo>
                    <a:pt x="4455" y="4834"/>
                  </a:lnTo>
                  <a:lnTo>
                    <a:pt x="4304" y="4664"/>
                  </a:lnTo>
                  <a:lnTo>
                    <a:pt x="4097" y="4399"/>
                  </a:lnTo>
                  <a:lnTo>
                    <a:pt x="3832" y="4003"/>
                  </a:lnTo>
                  <a:lnTo>
                    <a:pt x="3077" y="2832"/>
                  </a:lnTo>
                  <a:lnTo>
                    <a:pt x="2077" y="1190"/>
                  </a:lnTo>
                  <a:lnTo>
                    <a:pt x="1322" y="1662"/>
                  </a:lnTo>
                  <a:lnTo>
                    <a:pt x="1548" y="2228"/>
                  </a:lnTo>
                  <a:lnTo>
                    <a:pt x="925" y="2134"/>
                  </a:lnTo>
                  <a:lnTo>
                    <a:pt x="680" y="2436"/>
                  </a:lnTo>
                  <a:lnTo>
                    <a:pt x="548" y="2625"/>
                  </a:lnTo>
                  <a:lnTo>
                    <a:pt x="434" y="2832"/>
                  </a:lnTo>
                  <a:lnTo>
                    <a:pt x="302" y="3116"/>
                  </a:lnTo>
                  <a:lnTo>
                    <a:pt x="208" y="3380"/>
                  </a:lnTo>
                  <a:lnTo>
                    <a:pt x="132" y="3625"/>
                  </a:lnTo>
                  <a:lnTo>
                    <a:pt x="76" y="3833"/>
                  </a:lnTo>
                  <a:lnTo>
                    <a:pt x="1529" y="4362"/>
                  </a:lnTo>
                  <a:lnTo>
                    <a:pt x="0" y="4645"/>
                  </a:lnTo>
                  <a:lnTo>
                    <a:pt x="95" y="5532"/>
                  </a:lnTo>
                  <a:lnTo>
                    <a:pt x="1963" y="5192"/>
                  </a:lnTo>
                  <a:lnTo>
                    <a:pt x="3304" y="4985"/>
                  </a:lnTo>
                  <a:lnTo>
                    <a:pt x="3776" y="4928"/>
                  </a:lnTo>
                  <a:lnTo>
                    <a:pt x="4116" y="4890"/>
                  </a:lnTo>
                  <a:lnTo>
                    <a:pt x="4323" y="4890"/>
                  </a:lnTo>
                  <a:lnTo>
                    <a:pt x="4361" y="4909"/>
                  </a:lnTo>
                  <a:lnTo>
                    <a:pt x="4380" y="4909"/>
                  </a:lnTo>
                  <a:lnTo>
                    <a:pt x="4380" y="4947"/>
                  </a:lnTo>
                  <a:lnTo>
                    <a:pt x="4323" y="4966"/>
                  </a:lnTo>
                  <a:lnTo>
                    <a:pt x="4134" y="5060"/>
                  </a:lnTo>
                  <a:lnTo>
                    <a:pt x="3814" y="5173"/>
                  </a:lnTo>
                  <a:lnTo>
                    <a:pt x="3342" y="5306"/>
                  </a:lnTo>
                  <a:lnTo>
                    <a:pt x="2020" y="5683"/>
                  </a:lnTo>
                  <a:lnTo>
                    <a:pt x="151" y="6174"/>
                  </a:lnTo>
                  <a:lnTo>
                    <a:pt x="378" y="6797"/>
                  </a:lnTo>
                  <a:lnTo>
                    <a:pt x="1322" y="6627"/>
                  </a:lnTo>
                  <a:lnTo>
                    <a:pt x="623" y="7269"/>
                  </a:lnTo>
                  <a:lnTo>
                    <a:pt x="736" y="7458"/>
                  </a:lnTo>
                  <a:lnTo>
                    <a:pt x="869" y="7646"/>
                  </a:lnTo>
                  <a:lnTo>
                    <a:pt x="1038" y="7854"/>
                  </a:lnTo>
                  <a:lnTo>
                    <a:pt x="1208" y="8062"/>
                  </a:lnTo>
                  <a:lnTo>
                    <a:pt x="1378" y="8232"/>
                  </a:lnTo>
                  <a:lnTo>
                    <a:pt x="1548" y="8383"/>
                  </a:lnTo>
                  <a:lnTo>
                    <a:pt x="1869" y="8647"/>
                  </a:lnTo>
                  <a:lnTo>
                    <a:pt x="2851" y="7797"/>
                  </a:lnTo>
                  <a:lnTo>
                    <a:pt x="2473" y="9025"/>
                  </a:lnTo>
                  <a:lnTo>
                    <a:pt x="3115" y="9308"/>
                  </a:lnTo>
                  <a:lnTo>
                    <a:pt x="3644" y="8118"/>
                  </a:lnTo>
                  <a:lnTo>
                    <a:pt x="3946" y="9459"/>
                  </a:lnTo>
                  <a:lnTo>
                    <a:pt x="4739" y="9610"/>
                  </a:lnTo>
                  <a:lnTo>
                    <a:pt x="4569" y="5003"/>
                  </a:lnTo>
                  <a:lnTo>
                    <a:pt x="7684" y="1096"/>
                  </a:lnTo>
                  <a:lnTo>
                    <a:pt x="7684" y="1096"/>
                  </a:lnTo>
                  <a:lnTo>
                    <a:pt x="6475" y="1719"/>
                  </a:lnTo>
                  <a:lnTo>
                    <a:pt x="7117" y="718"/>
                  </a:lnTo>
                  <a:lnTo>
                    <a:pt x="6098" y="76"/>
                  </a:lnTo>
                  <a:lnTo>
                    <a:pt x="5154" y="1228"/>
                  </a:lnTo>
                  <a:lnTo>
                    <a:pt x="509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8" name="Google Shape;158;p3"/>
            <p:cNvGrpSpPr/>
            <p:nvPr/>
          </p:nvGrpSpPr>
          <p:grpSpPr>
            <a:xfrm>
              <a:off x="1357005" y="1640480"/>
              <a:ext cx="174066" cy="168818"/>
              <a:chOff x="5013725" y="2633775"/>
              <a:chExt cx="422900" cy="410150"/>
            </a:xfrm>
          </p:grpSpPr>
          <p:sp>
            <p:nvSpPr>
              <p:cNvPr id="159" name="Google Shape;159;p3"/>
              <p:cNvSpPr/>
              <p:nvPr/>
            </p:nvSpPr>
            <p:spPr>
              <a:xfrm>
                <a:off x="5013725" y="2633775"/>
                <a:ext cx="422900" cy="410150"/>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3"/>
              <p:cNvSpPr/>
              <p:nvPr/>
            </p:nvSpPr>
            <p:spPr>
              <a:xfrm>
                <a:off x="5179850" y="2778200"/>
                <a:ext cx="79300" cy="78850"/>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1" name="Google Shape;161;p3"/>
            <p:cNvSpPr/>
            <p:nvPr/>
          </p:nvSpPr>
          <p:spPr>
            <a:xfrm rot="6625155">
              <a:off x="2279667" y="1485809"/>
              <a:ext cx="192107" cy="240259"/>
            </a:xfrm>
            <a:custGeom>
              <a:avLst/>
              <a:gdLst/>
              <a:ahLst/>
              <a:cxnLst/>
              <a:rect l="l" t="t" r="r" b="b"/>
              <a:pathLst>
                <a:path w="7684" h="9610" extrusionOk="0">
                  <a:moveTo>
                    <a:pt x="5097" y="1"/>
                  </a:moveTo>
                  <a:lnTo>
                    <a:pt x="4588" y="114"/>
                  </a:lnTo>
                  <a:lnTo>
                    <a:pt x="4399" y="2096"/>
                  </a:lnTo>
                  <a:lnTo>
                    <a:pt x="3889" y="246"/>
                  </a:lnTo>
                  <a:lnTo>
                    <a:pt x="2889" y="869"/>
                  </a:lnTo>
                  <a:lnTo>
                    <a:pt x="3681" y="2568"/>
                  </a:lnTo>
                  <a:lnTo>
                    <a:pt x="4229" y="3814"/>
                  </a:lnTo>
                  <a:lnTo>
                    <a:pt x="4399" y="4248"/>
                  </a:lnTo>
                  <a:lnTo>
                    <a:pt x="4512" y="4569"/>
                  </a:lnTo>
                  <a:lnTo>
                    <a:pt x="4550" y="4777"/>
                  </a:lnTo>
                  <a:lnTo>
                    <a:pt x="4550" y="4834"/>
                  </a:lnTo>
                  <a:lnTo>
                    <a:pt x="4531" y="4871"/>
                  </a:lnTo>
                  <a:lnTo>
                    <a:pt x="4512" y="4871"/>
                  </a:lnTo>
                  <a:lnTo>
                    <a:pt x="4455" y="4834"/>
                  </a:lnTo>
                  <a:lnTo>
                    <a:pt x="4304" y="4664"/>
                  </a:lnTo>
                  <a:lnTo>
                    <a:pt x="4097" y="4399"/>
                  </a:lnTo>
                  <a:lnTo>
                    <a:pt x="3832" y="4003"/>
                  </a:lnTo>
                  <a:lnTo>
                    <a:pt x="3077" y="2832"/>
                  </a:lnTo>
                  <a:lnTo>
                    <a:pt x="2077" y="1190"/>
                  </a:lnTo>
                  <a:lnTo>
                    <a:pt x="1322" y="1662"/>
                  </a:lnTo>
                  <a:lnTo>
                    <a:pt x="1548" y="2228"/>
                  </a:lnTo>
                  <a:lnTo>
                    <a:pt x="925" y="2134"/>
                  </a:lnTo>
                  <a:lnTo>
                    <a:pt x="680" y="2436"/>
                  </a:lnTo>
                  <a:lnTo>
                    <a:pt x="548" y="2625"/>
                  </a:lnTo>
                  <a:lnTo>
                    <a:pt x="434" y="2832"/>
                  </a:lnTo>
                  <a:lnTo>
                    <a:pt x="302" y="3116"/>
                  </a:lnTo>
                  <a:lnTo>
                    <a:pt x="208" y="3380"/>
                  </a:lnTo>
                  <a:lnTo>
                    <a:pt x="132" y="3625"/>
                  </a:lnTo>
                  <a:lnTo>
                    <a:pt x="76" y="3833"/>
                  </a:lnTo>
                  <a:lnTo>
                    <a:pt x="1529" y="4362"/>
                  </a:lnTo>
                  <a:lnTo>
                    <a:pt x="0" y="4645"/>
                  </a:lnTo>
                  <a:lnTo>
                    <a:pt x="95" y="5532"/>
                  </a:lnTo>
                  <a:lnTo>
                    <a:pt x="1963" y="5192"/>
                  </a:lnTo>
                  <a:lnTo>
                    <a:pt x="3304" y="4985"/>
                  </a:lnTo>
                  <a:lnTo>
                    <a:pt x="3776" y="4928"/>
                  </a:lnTo>
                  <a:lnTo>
                    <a:pt x="4116" y="4890"/>
                  </a:lnTo>
                  <a:lnTo>
                    <a:pt x="4323" y="4890"/>
                  </a:lnTo>
                  <a:lnTo>
                    <a:pt x="4361" y="4909"/>
                  </a:lnTo>
                  <a:lnTo>
                    <a:pt x="4380" y="4909"/>
                  </a:lnTo>
                  <a:lnTo>
                    <a:pt x="4380" y="4947"/>
                  </a:lnTo>
                  <a:lnTo>
                    <a:pt x="4323" y="4966"/>
                  </a:lnTo>
                  <a:lnTo>
                    <a:pt x="4134" y="5060"/>
                  </a:lnTo>
                  <a:lnTo>
                    <a:pt x="3814" y="5173"/>
                  </a:lnTo>
                  <a:lnTo>
                    <a:pt x="3342" y="5306"/>
                  </a:lnTo>
                  <a:lnTo>
                    <a:pt x="2020" y="5683"/>
                  </a:lnTo>
                  <a:lnTo>
                    <a:pt x="151" y="6174"/>
                  </a:lnTo>
                  <a:lnTo>
                    <a:pt x="378" y="6797"/>
                  </a:lnTo>
                  <a:lnTo>
                    <a:pt x="1322" y="6627"/>
                  </a:lnTo>
                  <a:lnTo>
                    <a:pt x="623" y="7269"/>
                  </a:lnTo>
                  <a:lnTo>
                    <a:pt x="736" y="7458"/>
                  </a:lnTo>
                  <a:lnTo>
                    <a:pt x="869" y="7646"/>
                  </a:lnTo>
                  <a:lnTo>
                    <a:pt x="1038" y="7854"/>
                  </a:lnTo>
                  <a:lnTo>
                    <a:pt x="1208" y="8062"/>
                  </a:lnTo>
                  <a:lnTo>
                    <a:pt x="1378" y="8232"/>
                  </a:lnTo>
                  <a:lnTo>
                    <a:pt x="1548" y="8383"/>
                  </a:lnTo>
                  <a:lnTo>
                    <a:pt x="1869" y="8647"/>
                  </a:lnTo>
                  <a:lnTo>
                    <a:pt x="2851" y="7797"/>
                  </a:lnTo>
                  <a:lnTo>
                    <a:pt x="2473" y="9025"/>
                  </a:lnTo>
                  <a:lnTo>
                    <a:pt x="3115" y="9308"/>
                  </a:lnTo>
                  <a:lnTo>
                    <a:pt x="3644" y="8118"/>
                  </a:lnTo>
                  <a:lnTo>
                    <a:pt x="3946" y="9459"/>
                  </a:lnTo>
                  <a:lnTo>
                    <a:pt x="4739" y="9610"/>
                  </a:lnTo>
                  <a:lnTo>
                    <a:pt x="4569" y="5003"/>
                  </a:lnTo>
                  <a:lnTo>
                    <a:pt x="7684" y="1096"/>
                  </a:lnTo>
                  <a:lnTo>
                    <a:pt x="7684" y="1096"/>
                  </a:lnTo>
                  <a:lnTo>
                    <a:pt x="6475" y="1719"/>
                  </a:lnTo>
                  <a:lnTo>
                    <a:pt x="7117" y="718"/>
                  </a:lnTo>
                  <a:lnTo>
                    <a:pt x="6098" y="76"/>
                  </a:lnTo>
                  <a:lnTo>
                    <a:pt x="5154" y="1228"/>
                  </a:lnTo>
                  <a:lnTo>
                    <a:pt x="509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2" name="Google Shape;162;p3"/>
          <p:cNvGrpSpPr/>
          <p:nvPr/>
        </p:nvGrpSpPr>
        <p:grpSpPr>
          <a:xfrm>
            <a:off x="8430470" y="391"/>
            <a:ext cx="419740" cy="2188604"/>
            <a:chOff x="9169825" y="5104875"/>
            <a:chExt cx="315950" cy="1647425"/>
          </a:xfrm>
        </p:grpSpPr>
        <p:sp>
          <p:nvSpPr>
            <p:cNvPr id="163" name="Google Shape;163;p3"/>
            <p:cNvSpPr/>
            <p:nvPr/>
          </p:nvSpPr>
          <p:spPr>
            <a:xfrm>
              <a:off x="9321100" y="6522150"/>
              <a:ext cx="6950" cy="172500"/>
            </a:xfrm>
            <a:custGeom>
              <a:avLst/>
              <a:gdLst/>
              <a:ahLst/>
              <a:cxnLst/>
              <a:rect l="l" t="t" r="r" b="b"/>
              <a:pathLst>
                <a:path w="278" h="6900" extrusionOk="0">
                  <a:moveTo>
                    <a:pt x="1" y="0"/>
                  </a:moveTo>
                  <a:lnTo>
                    <a:pt x="1" y="6900"/>
                  </a:lnTo>
                  <a:lnTo>
                    <a:pt x="278" y="6900"/>
                  </a:lnTo>
                  <a:lnTo>
                    <a:pt x="278"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3"/>
            <p:cNvSpPr/>
            <p:nvPr/>
          </p:nvSpPr>
          <p:spPr>
            <a:xfrm>
              <a:off x="9278675" y="6624525"/>
              <a:ext cx="94575" cy="127775"/>
            </a:xfrm>
            <a:custGeom>
              <a:avLst/>
              <a:gdLst/>
              <a:ahLst/>
              <a:cxnLst/>
              <a:rect l="l" t="t" r="r" b="b"/>
              <a:pathLst>
                <a:path w="3783" h="5111" extrusionOk="0">
                  <a:moveTo>
                    <a:pt x="1274" y="1"/>
                  </a:moveTo>
                  <a:lnTo>
                    <a:pt x="1" y="5111"/>
                  </a:lnTo>
                  <a:lnTo>
                    <a:pt x="3782" y="5111"/>
                  </a:lnTo>
                  <a:lnTo>
                    <a:pt x="230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3"/>
            <p:cNvSpPr/>
            <p:nvPr/>
          </p:nvSpPr>
          <p:spPr>
            <a:xfrm>
              <a:off x="9171675" y="5901850"/>
              <a:ext cx="309025" cy="571900"/>
            </a:xfrm>
            <a:custGeom>
              <a:avLst/>
              <a:gdLst/>
              <a:ahLst/>
              <a:cxnLst/>
              <a:rect l="l" t="t" r="r" b="b"/>
              <a:pathLst>
                <a:path w="12361" h="22876" extrusionOk="0">
                  <a:moveTo>
                    <a:pt x="960" y="0"/>
                  </a:moveTo>
                  <a:lnTo>
                    <a:pt x="776" y="18"/>
                  </a:lnTo>
                  <a:lnTo>
                    <a:pt x="591" y="74"/>
                  </a:lnTo>
                  <a:lnTo>
                    <a:pt x="425" y="166"/>
                  </a:lnTo>
                  <a:lnTo>
                    <a:pt x="277" y="277"/>
                  </a:lnTo>
                  <a:lnTo>
                    <a:pt x="167" y="424"/>
                  </a:lnTo>
                  <a:lnTo>
                    <a:pt x="75" y="590"/>
                  </a:lnTo>
                  <a:lnTo>
                    <a:pt x="19" y="756"/>
                  </a:lnTo>
                  <a:lnTo>
                    <a:pt x="1" y="959"/>
                  </a:lnTo>
                  <a:lnTo>
                    <a:pt x="1" y="21916"/>
                  </a:lnTo>
                  <a:lnTo>
                    <a:pt x="19" y="22119"/>
                  </a:lnTo>
                  <a:lnTo>
                    <a:pt x="75" y="22285"/>
                  </a:lnTo>
                  <a:lnTo>
                    <a:pt x="167" y="22451"/>
                  </a:lnTo>
                  <a:lnTo>
                    <a:pt x="277" y="22599"/>
                  </a:lnTo>
                  <a:lnTo>
                    <a:pt x="425" y="22709"/>
                  </a:lnTo>
                  <a:lnTo>
                    <a:pt x="591" y="22802"/>
                  </a:lnTo>
                  <a:lnTo>
                    <a:pt x="776" y="22857"/>
                  </a:lnTo>
                  <a:lnTo>
                    <a:pt x="960" y="22875"/>
                  </a:lnTo>
                  <a:lnTo>
                    <a:pt x="11420" y="22875"/>
                  </a:lnTo>
                  <a:lnTo>
                    <a:pt x="11604" y="22857"/>
                  </a:lnTo>
                  <a:lnTo>
                    <a:pt x="11789" y="22802"/>
                  </a:lnTo>
                  <a:lnTo>
                    <a:pt x="11955" y="22709"/>
                  </a:lnTo>
                  <a:lnTo>
                    <a:pt x="12084" y="22599"/>
                  </a:lnTo>
                  <a:lnTo>
                    <a:pt x="12195" y="22451"/>
                  </a:lnTo>
                  <a:lnTo>
                    <a:pt x="12287" y="22285"/>
                  </a:lnTo>
                  <a:lnTo>
                    <a:pt x="12342" y="22119"/>
                  </a:lnTo>
                  <a:lnTo>
                    <a:pt x="12361" y="21916"/>
                  </a:lnTo>
                  <a:lnTo>
                    <a:pt x="12361" y="959"/>
                  </a:lnTo>
                  <a:lnTo>
                    <a:pt x="12342" y="756"/>
                  </a:lnTo>
                  <a:lnTo>
                    <a:pt x="12287" y="590"/>
                  </a:lnTo>
                  <a:lnTo>
                    <a:pt x="12195" y="424"/>
                  </a:lnTo>
                  <a:lnTo>
                    <a:pt x="12084" y="277"/>
                  </a:lnTo>
                  <a:lnTo>
                    <a:pt x="11955" y="166"/>
                  </a:lnTo>
                  <a:lnTo>
                    <a:pt x="11789" y="74"/>
                  </a:lnTo>
                  <a:lnTo>
                    <a:pt x="11604" y="18"/>
                  </a:lnTo>
                  <a:lnTo>
                    <a:pt x="1142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3"/>
            <p:cNvSpPr/>
            <p:nvPr/>
          </p:nvSpPr>
          <p:spPr>
            <a:xfrm>
              <a:off x="9268525" y="6467275"/>
              <a:ext cx="115800" cy="64125"/>
            </a:xfrm>
            <a:custGeom>
              <a:avLst/>
              <a:gdLst/>
              <a:ahLst/>
              <a:cxnLst/>
              <a:rect l="l" t="t" r="r" b="b"/>
              <a:pathLst>
                <a:path w="4632" h="2565" extrusionOk="0">
                  <a:moveTo>
                    <a:pt x="1" y="0"/>
                  </a:moveTo>
                  <a:lnTo>
                    <a:pt x="1" y="2232"/>
                  </a:lnTo>
                  <a:lnTo>
                    <a:pt x="1" y="2306"/>
                  </a:lnTo>
                  <a:lnTo>
                    <a:pt x="19" y="2362"/>
                  </a:lnTo>
                  <a:lnTo>
                    <a:pt x="56" y="2417"/>
                  </a:lnTo>
                  <a:lnTo>
                    <a:pt x="93" y="2472"/>
                  </a:lnTo>
                  <a:lnTo>
                    <a:pt x="148" y="2509"/>
                  </a:lnTo>
                  <a:lnTo>
                    <a:pt x="204" y="2546"/>
                  </a:lnTo>
                  <a:lnTo>
                    <a:pt x="259" y="2564"/>
                  </a:lnTo>
                  <a:lnTo>
                    <a:pt x="4373" y="2564"/>
                  </a:lnTo>
                  <a:lnTo>
                    <a:pt x="4428" y="2546"/>
                  </a:lnTo>
                  <a:lnTo>
                    <a:pt x="4484" y="2509"/>
                  </a:lnTo>
                  <a:lnTo>
                    <a:pt x="4539" y="2472"/>
                  </a:lnTo>
                  <a:lnTo>
                    <a:pt x="4576" y="2417"/>
                  </a:lnTo>
                  <a:lnTo>
                    <a:pt x="4594" y="2362"/>
                  </a:lnTo>
                  <a:lnTo>
                    <a:pt x="4631" y="2306"/>
                  </a:lnTo>
                  <a:lnTo>
                    <a:pt x="4631" y="2232"/>
                  </a:lnTo>
                  <a:lnTo>
                    <a:pt x="463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3"/>
            <p:cNvSpPr/>
            <p:nvPr/>
          </p:nvSpPr>
          <p:spPr>
            <a:xfrm>
              <a:off x="9287450" y="5855250"/>
              <a:ext cx="78875" cy="51225"/>
            </a:xfrm>
            <a:custGeom>
              <a:avLst/>
              <a:gdLst/>
              <a:ahLst/>
              <a:cxnLst/>
              <a:rect l="l" t="t" r="r" b="b"/>
              <a:pathLst>
                <a:path w="3155" h="2049" extrusionOk="0">
                  <a:moveTo>
                    <a:pt x="258" y="1"/>
                  </a:moveTo>
                  <a:lnTo>
                    <a:pt x="166" y="19"/>
                  </a:lnTo>
                  <a:lnTo>
                    <a:pt x="74" y="75"/>
                  </a:lnTo>
                  <a:lnTo>
                    <a:pt x="19" y="167"/>
                  </a:lnTo>
                  <a:lnTo>
                    <a:pt x="0" y="222"/>
                  </a:lnTo>
                  <a:lnTo>
                    <a:pt x="0" y="277"/>
                  </a:lnTo>
                  <a:lnTo>
                    <a:pt x="0" y="2048"/>
                  </a:lnTo>
                  <a:lnTo>
                    <a:pt x="3155" y="2048"/>
                  </a:lnTo>
                  <a:lnTo>
                    <a:pt x="3155" y="277"/>
                  </a:lnTo>
                  <a:lnTo>
                    <a:pt x="3136" y="167"/>
                  </a:lnTo>
                  <a:lnTo>
                    <a:pt x="3081" y="75"/>
                  </a:lnTo>
                  <a:lnTo>
                    <a:pt x="2989" y="19"/>
                  </a:lnTo>
                  <a:lnTo>
                    <a:pt x="293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3"/>
            <p:cNvSpPr/>
            <p:nvPr/>
          </p:nvSpPr>
          <p:spPr>
            <a:xfrm>
              <a:off x="9309575" y="5803150"/>
              <a:ext cx="33225" cy="51200"/>
            </a:xfrm>
            <a:custGeom>
              <a:avLst/>
              <a:gdLst/>
              <a:ahLst/>
              <a:cxnLst/>
              <a:rect l="l" t="t" r="r" b="b"/>
              <a:pathLst>
                <a:path w="1329" h="2048" extrusionOk="0">
                  <a:moveTo>
                    <a:pt x="665" y="0"/>
                  </a:moveTo>
                  <a:lnTo>
                    <a:pt x="536" y="19"/>
                  </a:lnTo>
                  <a:lnTo>
                    <a:pt x="407" y="55"/>
                  </a:lnTo>
                  <a:lnTo>
                    <a:pt x="296" y="111"/>
                  </a:lnTo>
                  <a:lnTo>
                    <a:pt x="185" y="203"/>
                  </a:lnTo>
                  <a:lnTo>
                    <a:pt x="111" y="295"/>
                  </a:lnTo>
                  <a:lnTo>
                    <a:pt x="56" y="406"/>
                  </a:lnTo>
                  <a:lnTo>
                    <a:pt x="1" y="535"/>
                  </a:lnTo>
                  <a:lnTo>
                    <a:pt x="1" y="664"/>
                  </a:lnTo>
                  <a:lnTo>
                    <a:pt x="19" y="830"/>
                  </a:lnTo>
                  <a:lnTo>
                    <a:pt x="56" y="1033"/>
                  </a:lnTo>
                  <a:lnTo>
                    <a:pt x="111" y="1273"/>
                  </a:lnTo>
                  <a:lnTo>
                    <a:pt x="204" y="1494"/>
                  </a:lnTo>
                  <a:lnTo>
                    <a:pt x="296" y="1697"/>
                  </a:lnTo>
                  <a:lnTo>
                    <a:pt x="425" y="1882"/>
                  </a:lnTo>
                  <a:lnTo>
                    <a:pt x="480" y="1956"/>
                  </a:lnTo>
                  <a:lnTo>
                    <a:pt x="554" y="1993"/>
                  </a:lnTo>
                  <a:lnTo>
                    <a:pt x="609" y="2029"/>
                  </a:lnTo>
                  <a:lnTo>
                    <a:pt x="683" y="2048"/>
                  </a:lnTo>
                  <a:lnTo>
                    <a:pt x="757" y="2029"/>
                  </a:lnTo>
                  <a:lnTo>
                    <a:pt x="812" y="1993"/>
                  </a:lnTo>
                  <a:lnTo>
                    <a:pt x="886" y="1956"/>
                  </a:lnTo>
                  <a:lnTo>
                    <a:pt x="942" y="1882"/>
                  </a:lnTo>
                  <a:lnTo>
                    <a:pt x="1052" y="1697"/>
                  </a:lnTo>
                  <a:lnTo>
                    <a:pt x="1144" y="1494"/>
                  </a:lnTo>
                  <a:lnTo>
                    <a:pt x="1218" y="1273"/>
                  </a:lnTo>
                  <a:lnTo>
                    <a:pt x="1274" y="1033"/>
                  </a:lnTo>
                  <a:lnTo>
                    <a:pt x="1310" y="830"/>
                  </a:lnTo>
                  <a:lnTo>
                    <a:pt x="1329" y="664"/>
                  </a:lnTo>
                  <a:lnTo>
                    <a:pt x="1310" y="535"/>
                  </a:lnTo>
                  <a:lnTo>
                    <a:pt x="1274" y="406"/>
                  </a:lnTo>
                  <a:lnTo>
                    <a:pt x="1218" y="295"/>
                  </a:lnTo>
                  <a:lnTo>
                    <a:pt x="1144" y="203"/>
                  </a:lnTo>
                  <a:lnTo>
                    <a:pt x="1034" y="111"/>
                  </a:lnTo>
                  <a:lnTo>
                    <a:pt x="923" y="55"/>
                  </a:lnTo>
                  <a:lnTo>
                    <a:pt x="794" y="19"/>
                  </a:lnTo>
                  <a:lnTo>
                    <a:pt x="6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3"/>
            <p:cNvSpPr/>
            <p:nvPr/>
          </p:nvSpPr>
          <p:spPr>
            <a:xfrm>
              <a:off x="9174900" y="6006525"/>
              <a:ext cx="302125" cy="3725"/>
            </a:xfrm>
            <a:custGeom>
              <a:avLst/>
              <a:gdLst/>
              <a:ahLst/>
              <a:cxnLst/>
              <a:rect l="l" t="t" r="r" b="b"/>
              <a:pathLst>
                <a:path w="12085" h="149" extrusionOk="0">
                  <a:moveTo>
                    <a:pt x="1" y="1"/>
                  </a:moveTo>
                  <a:lnTo>
                    <a:pt x="1" y="148"/>
                  </a:lnTo>
                  <a:lnTo>
                    <a:pt x="12084" y="148"/>
                  </a:lnTo>
                  <a:lnTo>
                    <a:pt x="12084"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3"/>
            <p:cNvSpPr/>
            <p:nvPr/>
          </p:nvSpPr>
          <p:spPr>
            <a:xfrm>
              <a:off x="9169825" y="6097375"/>
              <a:ext cx="315950" cy="3725"/>
            </a:xfrm>
            <a:custGeom>
              <a:avLst/>
              <a:gdLst/>
              <a:ahLst/>
              <a:cxnLst/>
              <a:rect l="l" t="t" r="r" b="b"/>
              <a:pathLst>
                <a:path w="12638" h="149" extrusionOk="0">
                  <a:moveTo>
                    <a:pt x="1" y="1"/>
                  </a:moveTo>
                  <a:lnTo>
                    <a:pt x="1" y="149"/>
                  </a:lnTo>
                  <a:lnTo>
                    <a:pt x="12638" y="149"/>
                  </a:lnTo>
                  <a:lnTo>
                    <a:pt x="12638"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3"/>
            <p:cNvSpPr/>
            <p:nvPr/>
          </p:nvSpPr>
          <p:spPr>
            <a:xfrm>
              <a:off x="9169825" y="6188250"/>
              <a:ext cx="315950" cy="4175"/>
            </a:xfrm>
            <a:custGeom>
              <a:avLst/>
              <a:gdLst/>
              <a:ahLst/>
              <a:cxnLst/>
              <a:rect l="l" t="t" r="r" b="b"/>
              <a:pathLst>
                <a:path w="12638" h="167" extrusionOk="0">
                  <a:moveTo>
                    <a:pt x="1" y="0"/>
                  </a:moveTo>
                  <a:lnTo>
                    <a:pt x="1" y="166"/>
                  </a:lnTo>
                  <a:lnTo>
                    <a:pt x="12638" y="166"/>
                  </a:lnTo>
                  <a:lnTo>
                    <a:pt x="12638"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3"/>
            <p:cNvSpPr/>
            <p:nvPr/>
          </p:nvSpPr>
          <p:spPr>
            <a:xfrm>
              <a:off x="9169825" y="6279550"/>
              <a:ext cx="315950" cy="3725"/>
            </a:xfrm>
            <a:custGeom>
              <a:avLst/>
              <a:gdLst/>
              <a:ahLst/>
              <a:cxnLst/>
              <a:rect l="l" t="t" r="r" b="b"/>
              <a:pathLst>
                <a:path w="12638" h="149" extrusionOk="0">
                  <a:moveTo>
                    <a:pt x="1" y="1"/>
                  </a:moveTo>
                  <a:lnTo>
                    <a:pt x="1" y="148"/>
                  </a:lnTo>
                  <a:lnTo>
                    <a:pt x="12638" y="148"/>
                  </a:lnTo>
                  <a:lnTo>
                    <a:pt x="12638"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3"/>
            <p:cNvSpPr/>
            <p:nvPr/>
          </p:nvSpPr>
          <p:spPr>
            <a:xfrm>
              <a:off x="9174900" y="6370425"/>
              <a:ext cx="302125" cy="3700"/>
            </a:xfrm>
            <a:custGeom>
              <a:avLst/>
              <a:gdLst/>
              <a:ahLst/>
              <a:cxnLst/>
              <a:rect l="l" t="t" r="r" b="b"/>
              <a:pathLst>
                <a:path w="12085" h="148" extrusionOk="0">
                  <a:moveTo>
                    <a:pt x="1" y="0"/>
                  </a:moveTo>
                  <a:lnTo>
                    <a:pt x="1" y="148"/>
                  </a:lnTo>
                  <a:lnTo>
                    <a:pt x="12084" y="148"/>
                  </a:lnTo>
                  <a:lnTo>
                    <a:pt x="12084"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3"/>
            <p:cNvSpPr/>
            <p:nvPr/>
          </p:nvSpPr>
          <p:spPr>
            <a:xfrm>
              <a:off x="9322500" y="5104875"/>
              <a:ext cx="6925" cy="698300"/>
            </a:xfrm>
            <a:custGeom>
              <a:avLst/>
              <a:gdLst/>
              <a:ahLst/>
              <a:cxnLst/>
              <a:rect l="l" t="t" r="r" b="b"/>
              <a:pathLst>
                <a:path w="277" h="27932" extrusionOk="0">
                  <a:moveTo>
                    <a:pt x="0" y="1"/>
                  </a:moveTo>
                  <a:lnTo>
                    <a:pt x="0" y="27931"/>
                  </a:lnTo>
                  <a:lnTo>
                    <a:pt x="277" y="27931"/>
                  </a:lnTo>
                  <a:lnTo>
                    <a:pt x="277"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5" name="Google Shape;175;p3"/>
          <p:cNvGrpSpPr/>
          <p:nvPr/>
        </p:nvGrpSpPr>
        <p:grpSpPr>
          <a:xfrm>
            <a:off x="7468046" y="-2"/>
            <a:ext cx="657640" cy="1217404"/>
            <a:chOff x="144023" y="-1757"/>
            <a:chExt cx="959497" cy="1776195"/>
          </a:xfrm>
        </p:grpSpPr>
        <p:cxnSp>
          <p:nvCxnSpPr>
            <p:cNvPr id="176" name="Google Shape;176;p3"/>
            <p:cNvCxnSpPr/>
            <p:nvPr/>
          </p:nvCxnSpPr>
          <p:spPr>
            <a:xfrm rot="10800000">
              <a:off x="608975" y="-1757"/>
              <a:ext cx="0" cy="505800"/>
            </a:xfrm>
            <a:prstGeom prst="straightConnector1">
              <a:avLst/>
            </a:prstGeom>
            <a:noFill/>
            <a:ln w="19050" cap="flat" cmpd="sng">
              <a:solidFill>
                <a:schemeClr val="lt1"/>
              </a:solidFill>
              <a:prstDash val="solid"/>
              <a:round/>
              <a:headEnd type="none" w="med" len="med"/>
              <a:tailEnd type="none" w="med" len="med"/>
            </a:ln>
          </p:spPr>
        </p:cxnSp>
        <p:grpSp>
          <p:nvGrpSpPr>
            <p:cNvPr id="177" name="Google Shape;177;p3"/>
            <p:cNvGrpSpPr/>
            <p:nvPr/>
          </p:nvGrpSpPr>
          <p:grpSpPr>
            <a:xfrm>
              <a:off x="144023" y="386441"/>
              <a:ext cx="959497" cy="1387997"/>
              <a:chOff x="5304550" y="274025"/>
              <a:chExt cx="1135500" cy="1642600"/>
            </a:xfrm>
          </p:grpSpPr>
          <p:sp>
            <p:nvSpPr>
              <p:cNvPr id="178" name="Google Shape;178;p3"/>
              <p:cNvSpPr/>
              <p:nvPr/>
            </p:nvSpPr>
            <p:spPr>
              <a:xfrm>
                <a:off x="5669450" y="1374075"/>
                <a:ext cx="362500" cy="542550"/>
              </a:xfrm>
              <a:custGeom>
                <a:avLst/>
                <a:gdLst/>
                <a:ahLst/>
                <a:cxnLst/>
                <a:rect l="l" t="t" r="r" b="b"/>
                <a:pathLst>
                  <a:path w="14500" h="21702" extrusionOk="0">
                    <a:moveTo>
                      <a:pt x="4717" y="1"/>
                    </a:moveTo>
                    <a:lnTo>
                      <a:pt x="4795" y="583"/>
                    </a:lnTo>
                    <a:lnTo>
                      <a:pt x="4872" y="1243"/>
                    </a:lnTo>
                    <a:lnTo>
                      <a:pt x="4950" y="2136"/>
                    </a:lnTo>
                    <a:lnTo>
                      <a:pt x="5027" y="3223"/>
                    </a:lnTo>
                    <a:lnTo>
                      <a:pt x="5047" y="3824"/>
                    </a:lnTo>
                    <a:lnTo>
                      <a:pt x="5066" y="4465"/>
                    </a:lnTo>
                    <a:lnTo>
                      <a:pt x="5066" y="5144"/>
                    </a:lnTo>
                    <a:lnTo>
                      <a:pt x="5047" y="5863"/>
                    </a:lnTo>
                    <a:lnTo>
                      <a:pt x="5027" y="6600"/>
                    </a:lnTo>
                    <a:lnTo>
                      <a:pt x="4969" y="7357"/>
                    </a:lnTo>
                    <a:lnTo>
                      <a:pt x="4911" y="8134"/>
                    </a:lnTo>
                    <a:lnTo>
                      <a:pt x="4814" y="8949"/>
                    </a:lnTo>
                    <a:lnTo>
                      <a:pt x="4697" y="9764"/>
                    </a:lnTo>
                    <a:lnTo>
                      <a:pt x="4562" y="10579"/>
                    </a:lnTo>
                    <a:lnTo>
                      <a:pt x="4387" y="11414"/>
                    </a:lnTo>
                    <a:lnTo>
                      <a:pt x="4193" y="12248"/>
                    </a:lnTo>
                    <a:lnTo>
                      <a:pt x="3960" y="13083"/>
                    </a:lnTo>
                    <a:lnTo>
                      <a:pt x="3688" y="13937"/>
                    </a:lnTo>
                    <a:lnTo>
                      <a:pt x="3378" y="14752"/>
                    </a:lnTo>
                    <a:lnTo>
                      <a:pt x="3028" y="15587"/>
                    </a:lnTo>
                    <a:lnTo>
                      <a:pt x="2640" y="16383"/>
                    </a:lnTo>
                    <a:lnTo>
                      <a:pt x="2427" y="16790"/>
                    </a:lnTo>
                    <a:lnTo>
                      <a:pt x="2213" y="17179"/>
                    </a:lnTo>
                    <a:lnTo>
                      <a:pt x="1980" y="17567"/>
                    </a:lnTo>
                    <a:lnTo>
                      <a:pt x="1728" y="17955"/>
                    </a:lnTo>
                    <a:lnTo>
                      <a:pt x="1475" y="18324"/>
                    </a:lnTo>
                    <a:lnTo>
                      <a:pt x="1204" y="18693"/>
                    </a:lnTo>
                    <a:lnTo>
                      <a:pt x="932" y="19061"/>
                    </a:lnTo>
                    <a:lnTo>
                      <a:pt x="641" y="19430"/>
                    </a:lnTo>
                    <a:lnTo>
                      <a:pt x="330" y="19779"/>
                    </a:lnTo>
                    <a:lnTo>
                      <a:pt x="0" y="20109"/>
                    </a:lnTo>
                    <a:lnTo>
                      <a:pt x="272" y="20226"/>
                    </a:lnTo>
                    <a:lnTo>
                      <a:pt x="1029" y="20498"/>
                    </a:lnTo>
                    <a:lnTo>
                      <a:pt x="1534" y="20672"/>
                    </a:lnTo>
                    <a:lnTo>
                      <a:pt x="2135" y="20866"/>
                    </a:lnTo>
                    <a:lnTo>
                      <a:pt x="2815" y="21041"/>
                    </a:lnTo>
                    <a:lnTo>
                      <a:pt x="3533" y="21235"/>
                    </a:lnTo>
                    <a:lnTo>
                      <a:pt x="4309" y="21391"/>
                    </a:lnTo>
                    <a:lnTo>
                      <a:pt x="5124" y="21526"/>
                    </a:lnTo>
                    <a:lnTo>
                      <a:pt x="5940" y="21643"/>
                    </a:lnTo>
                    <a:lnTo>
                      <a:pt x="6367" y="21662"/>
                    </a:lnTo>
                    <a:lnTo>
                      <a:pt x="6774" y="21682"/>
                    </a:lnTo>
                    <a:lnTo>
                      <a:pt x="7201" y="21701"/>
                    </a:lnTo>
                    <a:lnTo>
                      <a:pt x="7609" y="21682"/>
                    </a:lnTo>
                    <a:lnTo>
                      <a:pt x="8036" y="21662"/>
                    </a:lnTo>
                    <a:lnTo>
                      <a:pt x="8444" y="21623"/>
                    </a:lnTo>
                    <a:lnTo>
                      <a:pt x="8832" y="21565"/>
                    </a:lnTo>
                    <a:lnTo>
                      <a:pt x="9220" y="21468"/>
                    </a:lnTo>
                    <a:lnTo>
                      <a:pt x="9608" y="21371"/>
                    </a:lnTo>
                    <a:lnTo>
                      <a:pt x="9977" y="21255"/>
                    </a:lnTo>
                    <a:lnTo>
                      <a:pt x="10171" y="21177"/>
                    </a:lnTo>
                    <a:lnTo>
                      <a:pt x="10346" y="21080"/>
                    </a:lnTo>
                    <a:lnTo>
                      <a:pt x="10520" y="20963"/>
                    </a:lnTo>
                    <a:lnTo>
                      <a:pt x="10695" y="20828"/>
                    </a:lnTo>
                    <a:lnTo>
                      <a:pt x="10850" y="20692"/>
                    </a:lnTo>
                    <a:lnTo>
                      <a:pt x="11025" y="20517"/>
                    </a:lnTo>
                    <a:lnTo>
                      <a:pt x="11180" y="20342"/>
                    </a:lnTo>
                    <a:lnTo>
                      <a:pt x="11336" y="20148"/>
                    </a:lnTo>
                    <a:lnTo>
                      <a:pt x="11646" y="19721"/>
                    </a:lnTo>
                    <a:lnTo>
                      <a:pt x="11937" y="19236"/>
                    </a:lnTo>
                    <a:lnTo>
                      <a:pt x="12209" y="18712"/>
                    </a:lnTo>
                    <a:lnTo>
                      <a:pt x="12481" y="18130"/>
                    </a:lnTo>
                    <a:lnTo>
                      <a:pt x="12733" y="17528"/>
                    </a:lnTo>
                    <a:lnTo>
                      <a:pt x="12966" y="16868"/>
                    </a:lnTo>
                    <a:lnTo>
                      <a:pt x="13180" y="16169"/>
                    </a:lnTo>
                    <a:lnTo>
                      <a:pt x="13393" y="15451"/>
                    </a:lnTo>
                    <a:lnTo>
                      <a:pt x="13568" y="14713"/>
                    </a:lnTo>
                    <a:lnTo>
                      <a:pt x="13742" y="13957"/>
                    </a:lnTo>
                    <a:lnTo>
                      <a:pt x="13898" y="13180"/>
                    </a:lnTo>
                    <a:lnTo>
                      <a:pt x="14034" y="12384"/>
                    </a:lnTo>
                    <a:lnTo>
                      <a:pt x="14150" y="11588"/>
                    </a:lnTo>
                    <a:lnTo>
                      <a:pt x="14267" y="10793"/>
                    </a:lnTo>
                    <a:lnTo>
                      <a:pt x="14344" y="9997"/>
                    </a:lnTo>
                    <a:lnTo>
                      <a:pt x="14422" y="9201"/>
                    </a:lnTo>
                    <a:lnTo>
                      <a:pt x="14461" y="8405"/>
                    </a:lnTo>
                    <a:lnTo>
                      <a:pt x="14499" y="7629"/>
                    </a:lnTo>
                    <a:lnTo>
                      <a:pt x="14499" y="6872"/>
                    </a:lnTo>
                    <a:lnTo>
                      <a:pt x="14499" y="6134"/>
                    </a:lnTo>
                    <a:lnTo>
                      <a:pt x="14480" y="5416"/>
                    </a:lnTo>
                    <a:lnTo>
                      <a:pt x="14422" y="4737"/>
                    </a:lnTo>
                    <a:lnTo>
                      <a:pt x="14364" y="4077"/>
                    </a:lnTo>
                    <a:lnTo>
                      <a:pt x="14267" y="3475"/>
                    </a:lnTo>
                    <a:lnTo>
                      <a:pt x="14170" y="2893"/>
                    </a:lnTo>
                    <a:lnTo>
                      <a:pt x="14034" y="2369"/>
                    </a:lnTo>
                    <a:lnTo>
                      <a:pt x="13878" y="1884"/>
                    </a:lnTo>
                    <a:lnTo>
                      <a:pt x="13704" y="1456"/>
                    </a:lnTo>
                    <a:lnTo>
                      <a:pt x="4717" y="1"/>
                    </a:lnTo>
                    <a:close/>
                  </a:path>
                </a:pathLst>
              </a:custGeom>
              <a:solidFill>
                <a:srgbClr val="F4C5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3"/>
              <p:cNvSpPr/>
              <p:nvPr/>
            </p:nvSpPr>
            <p:spPr>
              <a:xfrm>
                <a:off x="5873725" y="1248400"/>
                <a:ext cx="32050" cy="160150"/>
              </a:xfrm>
              <a:custGeom>
                <a:avLst/>
                <a:gdLst/>
                <a:ahLst/>
                <a:cxnLst/>
                <a:rect l="l" t="t" r="r" b="b"/>
                <a:pathLst>
                  <a:path w="1282" h="6406" extrusionOk="0">
                    <a:moveTo>
                      <a:pt x="1030" y="1"/>
                    </a:moveTo>
                    <a:lnTo>
                      <a:pt x="991" y="913"/>
                    </a:lnTo>
                    <a:lnTo>
                      <a:pt x="913" y="1883"/>
                    </a:lnTo>
                    <a:lnTo>
                      <a:pt x="816" y="2893"/>
                    </a:lnTo>
                    <a:lnTo>
                      <a:pt x="680" y="3844"/>
                    </a:lnTo>
                    <a:lnTo>
                      <a:pt x="544" y="4717"/>
                    </a:lnTo>
                    <a:lnTo>
                      <a:pt x="467" y="5086"/>
                    </a:lnTo>
                    <a:lnTo>
                      <a:pt x="389" y="5416"/>
                    </a:lnTo>
                    <a:lnTo>
                      <a:pt x="292" y="5707"/>
                    </a:lnTo>
                    <a:lnTo>
                      <a:pt x="195" y="5921"/>
                    </a:lnTo>
                    <a:lnTo>
                      <a:pt x="98" y="6076"/>
                    </a:lnTo>
                    <a:lnTo>
                      <a:pt x="59" y="6134"/>
                    </a:lnTo>
                    <a:lnTo>
                      <a:pt x="1" y="6154"/>
                    </a:lnTo>
                    <a:lnTo>
                      <a:pt x="98" y="6406"/>
                    </a:lnTo>
                    <a:lnTo>
                      <a:pt x="176" y="6348"/>
                    </a:lnTo>
                    <a:lnTo>
                      <a:pt x="253" y="6289"/>
                    </a:lnTo>
                    <a:lnTo>
                      <a:pt x="331" y="6192"/>
                    </a:lnTo>
                    <a:lnTo>
                      <a:pt x="389" y="6076"/>
                    </a:lnTo>
                    <a:lnTo>
                      <a:pt x="525" y="5765"/>
                    </a:lnTo>
                    <a:lnTo>
                      <a:pt x="641" y="5397"/>
                    </a:lnTo>
                    <a:lnTo>
                      <a:pt x="758" y="4970"/>
                    </a:lnTo>
                    <a:lnTo>
                      <a:pt x="855" y="4484"/>
                    </a:lnTo>
                    <a:lnTo>
                      <a:pt x="933" y="3980"/>
                    </a:lnTo>
                    <a:lnTo>
                      <a:pt x="1010" y="3456"/>
                    </a:lnTo>
                    <a:lnTo>
                      <a:pt x="1127" y="2388"/>
                    </a:lnTo>
                    <a:lnTo>
                      <a:pt x="1204" y="1379"/>
                    </a:lnTo>
                    <a:lnTo>
                      <a:pt x="1262" y="563"/>
                    </a:lnTo>
                    <a:lnTo>
                      <a:pt x="12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3"/>
              <p:cNvSpPr/>
              <p:nvPr/>
            </p:nvSpPr>
            <p:spPr>
              <a:xfrm>
                <a:off x="5304550" y="274025"/>
                <a:ext cx="1135500" cy="988000"/>
              </a:xfrm>
              <a:custGeom>
                <a:avLst/>
                <a:gdLst/>
                <a:ahLst/>
                <a:cxnLst/>
                <a:rect l="l" t="t" r="r" b="b"/>
                <a:pathLst>
                  <a:path w="45420" h="39520" extrusionOk="0">
                    <a:moveTo>
                      <a:pt x="14616" y="0"/>
                    </a:moveTo>
                    <a:lnTo>
                      <a:pt x="0" y="12636"/>
                    </a:lnTo>
                    <a:lnTo>
                      <a:pt x="0" y="27524"/>
                    </a:lnTo>
                    <a:lnTo>
                      <a:pt x="14616" y="39519"/>
                    </a:lnTo>
                    <a:lnTo>
                      <a:pt x="30804" y="39519"/>
                    </a:lnTo>
                    <a:lnTo>
                      <a:pt x="45419" y="27524"/>
                    </a:lnTo>
                    <a:lnTo>
                      <a:pt x="45419" y="12636"/>
                    </a:lnTo>
                    <a:lnTo>
                      <a:pt x="3080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3"/>
              <p:cNvSpPr/>
              <p:nvPr/>
            </p:nvSpPr>
            <p:spPr>
              <a:xfrm>
                <a:off x="5304550" y="274025"/>
                <a:ext cx="1135500" cy="988000"/>
              </a:xfrm>
              <a:custGeom>
                <a:avLst/>
                <a:gdLst/>
                <a:ahLst/>
                <a:cxnLst/>
                <a:rect l="l" t="t" r="r" b="b"/>
                <a:pathLst>
                  <a:path w="45420" h="39520" fill="none" extrusionOk="0">
                    <a:moveTo>
                      <a:pt x="45419" y="12636"/>
                    </a:moveTo>
                    <a:lnTo>
                      <a:pt x="45419" y="27524"/>
                    </a:lnTo>
                    <a:lnTo>
                      <a:pt x="30804" y="39519"/>
                    </a:lnTo>
                    <a:lnTo>
                      <a:pt x="14616" y="39519"/>
                    </a:lnTo>
                    <a:lnTo>
                      <a:pt x="0" y="27524"/>
                    </a:lnTo>
                    <a:lnTo>
                      <a:pt x="0" y="12636"/>
                    </a:lnTo>
                    <a:lnTo>
                      <a:pt x="14616" y="0"/>
                    </a:lnTo>
                    <a:lnTo>
                      <a:pt x="30804" y="0"/>
                    </a:lnTo>
                    <a:lnTo>
                      <a:pt x="45419" y="1263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3"/>
              <p:cNvSpPr/>
              <p:nvPr/>
            </p:nvSpPr>
            <p:spPr>
              <a:xfrm>
                <a:off x="5669450" y="274025"/>
                <a:ext cx="25" cy="25"/>
              </a:xfrm>
              <a:custGeom>
                <a:avLst/>
                <a:gdLst/>
                <a:ahLst/>
                <a:cxnLst/>
                <a:rect l="l" t="t" r="r" b="b"/>
                <a:pathLst>
                  <a:path w="1" h="1" extrusionOk="0">
                    <a:moveTo>
                      <a:pt x="0" y="0"/>
                    </a:moveTo>
                    <a:lnTo>
                      <a:pt x="0" y="0"/>
                    </a:lnTo>
                    <a:lnTo>
                      <a:pt x="0" y="0"/>
                    </a:lnTo>
                    <a:lnTo>
                      <a:pt x="0" y="0"/>
                    </a:lnTo>
                    <a:close/>
                  </a:path>
                </a:pathLst>
              </a:custGeom>
              <a:solidFill>
                <a:srgbClr val="FFDA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3"/>
              <p:cNvSpPr/>
              <p:nvPr/>
            </p:nvSpPr>
            <p:spPr>
              <a:xfrm>
                <a:off x="5669450" y="274025"/>
                <a:ext cx="25" cy="25"/>
              </a:xfrm>
              <a:custGeom>
                <a:avLst/>
                <a:gdLst/>
                <a:ahLst/>
                <a:cxnLst/>
                <a:rect l="l" t="t" r="r" b="b"/>
                <a:pathLst>
                  <a:path w="1" h="1" fill="none" extrusionOk="0">
                    <a:moveTo>
                      <a:pt x="0" y="0"/>
                    </a:move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3"/>
              <p:cNvSpPr/>
              <p:nvPr/>
            </p:nvSpPr>
            <p:spPr>
              <a:xfrm>
                <a:off x="5470500" y="274025"/>
                <a:ext cx="198975" cy="988000"/>
              </a:xfrm>
              <a:custGeom>
                <a:avLst/>
                <a:gdLst/>
                <a:ahLst/>
                <a:cxnLst/>
                <a:rect l="l" t="t" r="r" b="b"/>
                <a:pathLst>
                  <a:path w="7959" h="39520" extrusionOk="0">
                    <a:moveTo>
                      <a:pt x="7958" y="0"/>
                    </a:moveTo>
                    <a:lnTo>
                      <a:pt x="388" y="13548"/>
                    </a:lnTo>
                    <a:lnTo>
                      <a:pt x="602" y="13587"/>
                    </a:lnTo>
                    <a:lnTo>
                      <a:pt x="1087" y="13587"/>
                    </a:lnTo>
                    <a:lnTo>
                      <a:pt x="7958" y="0"/>
                    </a:lnTo>
                    <a:close/>
                    <a:moveTo>
                      <a:pt x="97" y="14073"/>
                    </a:moveTo>
                    <a:lnTo>
                      <a:pt x="58" y="14170"/>
                    </a:lnTo>
                    <a:lnTo>
                      <a:pt x="39" y="14267"/>
                    </a:lnTo>
                    <a:lnTo>
                      <a:pt x="0" y="14461"/>
                    </a:lnTo>
                    <a:lnTo>
                      <a:pt x="0" y="14635"/>
                    </a:lnTo>
                    <a:lnTo>
                      <a:pt x="0" y="14830"/>
                    </a:lnTo>
                    <a:lnTo>
                      <a:pt x="20" y="15781"/>
                    </a:lnTo>
                    <a:lnTo>
                      <a:pt x="20" y="17702"/>
                    </a:lnTo>
                    <a:lnTo>
                      <a:pt x="58" y="21526"/>
                    </a:lnTo>
                    <a:lnTo>
                      <a:pt x="136" y="25194"/>
                    </a:lnTo>
                    <a:lnTo>
                      <a:pt x="175" y="27038"/>
                    </a:lnTo>
                    <a:lnTo>
                      <a:pt x="233" y="28882"/>
                    </a:lnTo>
                    <a:lnTo>
                      <a:pt x="602" y="28960"/>
                    </a:lnTo>
                    <a:lnTo>
                      <a:pt x="912" y="28960"/>
                    </a:lnTo>
                    <a:lnTo>
                      <a:pt x="990" y="27097"/>
                    </a:lnTo>
                    <a:lnTo>
                      <a:pt x="1029" y="25233"/>
                    </a:lnTo>
                    <a:lnTo>
                      <a:pt x="1107" y="21526"/>
                    </a:lnTo>
                    <a:lnTo>
                      <a:pt x="1126" y="17702"/>
                    </a:lnTo>
                    <a:lnTo>
                      <a:pt x="1145" y="15781"/>
                    </a:lnTo>
                    <a:lnTo>
                      <a:pt x="1145" y="14830"/>
                    </a:lnTo>
                    <a:lnTo>
                      <a:pt x="1145" y="14500"/>
                    </a:lnTo>
                    <a:lnTo>
                      <a:pt x="1126" y="14325"/>
                    </a:lnTo>
                    <a:lnTo>
                      <a:pt x="1087" y="14170"/>
                    </a:lnTo>
                    <a:lnTo>
                      <a:pt x="583" y="14150"/>
                    </a:lnTo>
                    <a:lnTo>
                      <a:pt x="524" y="14150"/>
                    </a:lnTo>
                    <a:lnTo>
                      <a:pt x="97" y="14073"/>
                    </a:lnTo>
                    <a:close/>
                    <a:moveTo>
                      <a:pt x="272" y="29290"/>
                    </a:moveTo>
                    <a:lnTo>
                      <a:pt x="311" y="29348"/>
                    </a:lnTo>
                    <a:lnTo>
                      <a:pt x="7958" y="39519"/>
                    </a:lnTo>
                    <a:lnTo>
                      <a:pt x="1126" y="29387"/>
                    </a:lnTo>
                    <a:lnTo>
                      <a:pt x="583" y="29368"/>
                    </a:lnTo>
                    <a:lnTo>
                      <a:pt x="544" y="29368"/>
                    </a:lnTo>
                    <a:lnTo>
                      <a:pt x="272" y="2929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3"/>
              <p:cNvSpPr/>
              <p:nvPr/>
            </p:nvSpPr>
            <p:spPr>
              <a:xfrm>
                <a:off x="6076075" y="274025"/>
                <a:ext cx="2450" cy="988000"/>
              </a:xfrm>
              <a:custGeom>
                <a:avLst/>
                <a:gdLst/>
                <a:ahLst/>
                <a:cxnLst/>
                <a:rect l="l" t="t" r="r" b="b"/>
                <a:pathLst>
                  <a:path w="98" h="39520" extrusionOk="0">
                    <a:moveTo>
                      <a:pt x="1" y="0"/>
                    </a:moveTo>
                    <a:lnTo>
                      <a:pt x="40" y="97"/>
                    </a:lnTo>
                    <a:lnTo>
                      <a:pt x="59" y="97"/>
                    </a:lnTo>
                    <a:lnTo>
                      <a:pt x="1" y="0"/>
                    </a:lnTo>
                    <a:close/>
                    <a:moveTo>
                      <a:pt x="98" y="39383"/>
                    </a:moveTo>
                    <a:lnTo>
                      <a:pt x="78" y="39403"/>
                    </a:lnTo>
                    <a:lnTo>
                      <a:pt x="1" y="39519"/>
                    </a:lnTo>
                    <a:lnTo>
                      <a:pt x="98" y="39383"/>
                    </a:lnTo>
                    <a:close/>
                  </a:path>
                </a:pathLst>
              </a:custGeom>
              <a:solidFill>
                <a:srgbClr val="FFDA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3"/>
              <p:cNvSpPr/>
              <p:nvPr/>
            </p:nvSpPr>
            <p:spPr>
              <a:xfrm>
                <a:off x="6076075" y="1258600"/>
                <a:ext cx="2450" cy="3425"/>
              </a:xfrm>
              <a:custGeom>
                <a:avLst/>
                <a:gdLst/>
                <a:ahLst/>
                <a:cxnLst/>
                <a:rect l="l" t="t" r="r" b="b"/>
                <a:pathLst>
                  <a:path w="98" h="137" fill="none" extrusionOk="0">
                    <a:moveTo>
                      <a:pt x="98" y="0"/>
                    </a:moveTo>
                    <a:lnTo>
                      <a:pt x="78" y="20"/>
                    </a:lnTo>
                    <a:lnTo>
                      <a:pt x="1" y="136"/>
                    </a:lnTo>
                    <a:lnTo>
                      <a:pt x="9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3"/>
              <p:cNvSpPr/>
              <p:nvPr/>
            </p:nvSpPr>
            <p:spPr>
              <a:xfrm>
                <a:off x="6076075" y="274025"/>
                <a:ext cx="1475" cy="2450"/>
              </a:xfrm>
              <a:custGeom>
                <a:avLst/>
                <a:gdLst/>
                <a:ahLst/>
                <a:cxnLst/>
                <a:rect l="l" t="t" r="r" b="b"/>
                <a:pathLst>
                  <a:path w="59" h="98" fill="none" extrusionOk="0">
                    <a:moveTo>
                      <a:pt x="1" y="0"/>
                    </a:moveTo>
                    <a:lnTo>
                      <a:pt x="40" y="97"/>
                    </a:lnTo>
                    <a:lnTo>
                      <a:pt x="59" y="97"/>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3"/>
              <p:cNvSpPr/>
              <p:nvPr/>
            </p:nvSpPr>
            <p:spPr>
              <a:xfrm>
                <a:off x="6077050" y="276450"/>
                <a:ext cx="200425" cy="982650"/>
              </a:xfrm>
              <a:custGeom>
                <a:avLst/>
                <a:gdLst/>
                <a:ahLst/>
                <a:cxnLst/>
                <a:rect l="l" t="t" r="r" b="b"/>
                <a:pathLst>
                  <a:path w="8017" h="39306" extrusionOk="0">
                    <a:moveTo>
                      <a:pt x="1" y="0"/>
                    </a:moveTo>
                    <a:lnTo>
                      <a:pt x="6852" y="13510"/>
                    </a:lnTo>
                    <a:lnTo>
                      <a:pt x="7318" y="13510"/>
                    </a:lnTo>
                    <a:lnTo>
                      <a:pt x="7551" y="13471"/>
                    </a:lnTo>
                    <a:lnTo>
                      <a:pt x="20" y="0"/>
                    </a:lnTo>
                    <a:close/>
                    <a:moveTo>
                      <a:pt x="7706" y="13976"/>
                    </a:moveTo>
                    <a:lnTo>
                      <a:pt x="7396" y="14034"/>
                    </a:lnTo>
                    <a:lnTo>
                      <a:pt x="7357" y="14034"/>
                    </a:lnTo>
                    <a:lnTo>
                      <a:pt x="6969" y="14053"/>
                    </a:lnTo>
                    <a:lnTo>
                      <a:pt x="6891" y="14480"/>
                    </a:lnTo>
                    <a:lnTo>
                      <a:pt x="6833" y="14927"/>
                    </a:lnTo>
                    <a:lnTo>
                      <a:pt x="6755" y="15820"/>
                    </a:lnTo>
                    <a:lnTo>
                      <a:pt x="6697" y="16712"/>
                    </a:lnTo>
                    <a:lnTo>
                      <a:pt x="6678" y="17605"/>
                    </a:lnTo>
                    <a:lnTo>
                      <a:pt x="6678" y="19507"/>
                    </a:lnTo>
                    <a:lnTo>
                      <a:pt x="6697" y="21429"/>
                    </a:lnTo>
                    <a:lnTo>
                      <a:pt x="6716" y="22380"/>
                    </a:lnTo>
                    <a:lnTo>
                      <a:pt x="6755" y="23331"/>
                    </a:lnTo>
                    <a:lnTo>
                      <a:pt x="6813" y="25253"/>
                    </a:lnTo>
                    <a:lnTo>
                      <a:pt x="6852" y="26126"/>
                    </a:lnTo>
                    <a:lnTo>
                      <a:pt x="6891" y="27019"/>
                    </a:lnTo>
                    <a:lnTo>
                      <a:pt x="7008" y="28785"/>
                    </a:lnTo>
                    <a:lnTo>
                      <a:pt x="7318" y="28785"/>
                    </a:lnTo>
                    <a:lnTo>
                      <a:pt x="7706" y="28708"/>
                    </a:lnTo>
                    <a:lnTo>
                      <a:pt x="7803" y="26980"/>
                    </a:lnTo>
                    <a:lnTo>
                      <a:pt x="7842" y="26107"/>
                    </a:lnTo>
                    <a:lnTo>
                      <a:pt x="7881" y="25253"/>
                    </a:lnTo>
                    <a:lnTo>
                      <a:pt x="7939" y="23331"/>
                    </a:lnTo>
                    <a:lnTo>
                      <a:pt x="7978" y="22380"/>
                    </a:lnTo>
                    <a:lnTo>
                      <a:pt x="7997" y="21429"/>
                    </a:lnTo>
                    <a:lnTo>
                      <a:pt x="8017" y="19507"/>
                    </a:lnTo>
                    <a:lnTo>
                      <a:pt x="8017" y="17605"/>
                    </a:lnTo>
                    <a:lnTo>
                      <a:pt x="7997" y="16693"/>
                    </a:lnTo>
                    <a:lnTo>
                      <a:pt x="7939" y="15800"/>
                    </a:lnTo>
                    <a:lnTo>
                      <a:pt x="7862" y="14888"/>
                    </a:lnTo>
                    <a:lnTo>
                      <a:pt x="7784" y="14441"/>
                    </a:lnTo>
                    <a:lnTo>
                      <a:pt x="7706" y="13976"/>
                    </a:lnTo>
                    <a:close/>
                    <a:moveTo>
                      <a:pt x="7590" y="29290"/>
                    </a:moveTo>
                    <a:lnTo>
                      <a:pt x="7415" y="29348"/>
                    </a:lnTo>
                    <a:lnTo>
                      <a:pt x="6755" y="29348"/>
                    </a:lnTo>
                    <a:lnTo>
                      <a:pt x="39" y="39306"/>
                    </a:lnTo>
                    <a:lnTo>
                      <a:pt x="59" y="39286"/>
                    </a:lnTo>
                    <a:lnTo>
                      <a:pt x="7590" y="2929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3"/>
              <p:cNvSpPr/>
              <p:nvPr/>
            </p:nvSpPr>
            <p:spPr>
              <a:xfrm>
                <a:off x="6439525" y="589925"/>
                <a:ext cx="525" cy="25"/>
              </a:xfrm>
              <a:custGeom>
                <a:avLst/>
                <a:gdLst/>
                <a:ahLst/>
                <a:cxnLst/>
                <a:rect l="l" t="t" r="r" b="b"/>
                <a:pathLst>
                  <a:path w="21" h="1" fill="none" extrusionOk="0">
                    <a:moveTo>
                      <a:pt x="1" y="0"/>
                    </a:moveTo>
                    <a:lnTo>
                      <a:pt x="1" y="0"/>
                    </a:lnTo>
                    <a:lnTo>
                      <a:pt x="1" y="0"/>
                    </a:lnTo>
                    <a:lnTo>
                      <a:pt x="20"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3"/>
              <p:cNvSpPr/>
              <p:nvPr/>
            </p:nvSpPr>
            <p:spPr>
              <a:xfrm>
                <a:off x="5304550" y="589425"/>
                <a:ext cx="1135500" cy="39825"/>
              </a:xfrm>
              <a:custGeom>
                <a:avLst/>
                <a:gdLst/>
                <a:ahLst/>
                <a:cxnLst/>
                <a:rect l="l" t="t" r="r" b="b"/>
                <a:pathLst>
                  <a:path w="45420" h="1593" extrusionOk="0">
                    <a:moveTo>
                      <a:pt x="19" y="1"/>
                    </a:moveTo>
                    <a:lnTo>
                      <a:pt x="0" y="20"/>
                    </a:lnTo>
                    <a:lnTo>
                      <a:pt x="0" y="59"/>
                    </a:lnTo>
                    <a:lnTo>
                      <a:pt x="427" y="214"/>
                    </a:lnTo>
                    <a:lnTo>
                      <a:pt x="873" y="370"/>
                    </a:lnTo>
                    <a:lnTo>
                      <a:pt x="1320" y="486"/>
                    </a:lnTo>
                    <a:lnTo>
                      <a:pt x="1766" y="583"/>
                    </a:lnTo>
                    <a:lnTo>
                      <a:pt x="2659" y="758"/>
                    </a:lnTo>
                    <a:lnTo>
                      <a:pt x="3552" y="913"/>
                    </a:lnTo>
                    <a:lnTo>
                      <a:pt x="6735" y="1457"/>
                    </a:lnTo>
                    <a:lnTo>
                      <a:pt x="6813" y="1360"/>
                    </a:lnTo>
                    <a:lnTo>
                      <a:pt x="6891" y="1262"/>
                    </a:lnTo>
                    <a:lnTo>
                      <a:pt x="6929" y="1107"/>
                    </a:lnTo>
                    <a:lnTo>
                      <a:pt x="7026" y="932"/>
                    </a:lnTo>
                    <a:lnTo>
                      <a:pt x="3649" y="370"/>
                    </a:lnTo>
                    <a:lnTo>
                      <a:pt x="2853" y="234"/>
                    </a:lnTo>
                    <a:lnTo>
                      <a:pt x="2038" y="117"/>
                    </a:lnTo>
                    <a:lnTo>
                      <a:pt x="1630" y="59"/>
                    </a:lnTo>
                    <a:lnTo>
                      <a:pt x="1223" y="20"/>
                    </a:lnTo>
                    <a:lnTo>
                      <a:pt x="815" y="1"/>
                    </a:lnTo>
                    <a:close/>
                    <a:moveTo>
                      <a:pt x="45400" y="20"/>
                    </a:moveTo>
                    <a:lnTo>
                      <a:pt x="44488" y="59"/>
                    </a:lnTo>
                    <a:lnTo>
                      <a:pt x="43595" y="156"/>
                    </a:lnTo>
                    <a:lnTo>
                      <a:pt x="42682" y="273"/>
                    </a:lnTo>
                    <a:lnTo>
                      <a:pt x="41790" y="389"/>
                    </a:lnTo>
                    <a:lnTo>
                      <a:pt x="38451" y="952"/>
                    </a:lnTo>
                    <a:lnTo>
                      <a:pt x="38529" y="1107"/>
                    </a:lnTo>
                    <a:lnTo>
                      <a:pt x="38548" y="1127"/>
                    </a:lnTo>
                    <a:lnTo>
                      <a:pt x="38568" y="1262"/>
                    </a:lnTo>
                    <a:lnTo>
                      <a:pt x="38606" y="1457"/>
                    </a:lnTo>
                    <a:lnTo>
                      <a:pt x="41867" y="894"/>
                    </a:lnTo>
                    <a:lnTo>
                      <a:pt x="42760" y="719"/>
                    </a:lnTo>
                    <a:lnTo>
                      <a:pt x="43653" y="525"/>
                    </a:lnTo>
                    <a:lnTo>
                      <a:pt x="44526" y="292"/>
                    </a:lnTo>
                    <a:lnTo>
                      <a:pt x="45419" y="40"/>
                    </a:lnTo>
                    <a:lnTo>
                      <a:pt x="45419" y="20"/>
                    </a:lnTo>
                    <a:close/>
                    <a:moveTo>
                      <a:pt x="22729" y="932"/>
                    </a:moveTo>
                    <a:lnTo>
                      <a:pt x="7725" y="971"/>
                    </a:lnTo>
                    <a:lnTo>
                      <a:pt x="7570" y="1282"/>
                    </a:lnTo>
                    <a:lnTo>
                      <a:pt x="7667" y="1418"/>
                    </a:lnTo>
                    <a:lnTo>
                      <a:pt x="7725" y="1554"/>
                    </a:lnTo>
                    <a:lnTo>
                      <a:pt x="22729" y="1592"/>
                    </a:lnTo>
                    <a:lnTo>
                      <a:pt x="37869" y="1534"/>
                    </a:lnTo>
                    <a:lnTo>
                      <a:pt x="37908" y="1321"/>
                    </a:lnTo>
                    <a:lnTo>
                      <a:pt x="37752" y="991"/>
                    </a:lnTo>
                    <a:lnTo>
                      <a:pt x="22729" y="932"/>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3"/>
              <p:cNvSpPr/>
              <p:nvPr/>
            </p:nvSpPr>
            <p:spPr>
              <a:xfrm>
                <a:off x="5472925" y="612725"/>
                <a:ext cx="24775" cy="15550"/>
              </a:xfrm>
              <a:custGeom>
                <a:avLst/>
                <a:gdLst/>
                <a:ahLst/>
                <a:cxnLst/>
                <a:rect l="l" t="t" r="r" b="b"/>
                <a:pathLst>
                  <a:path w="991" h="622" extrusionOk="0">
                    <a:moveTo>
                      <a:pt x="291" y="0"/>
                    </a:moveTo>
                    <a:lnTo>
                      <a:pt x="194" y="175"/>
                    </a:lnTo>
                    <a:lnTo>
                      <a:pt x="156" y="330"/>
                    </a:lnTo>
                    <a:lnTo>
                      <a:pt x="78" y="428"/>
                    </a:lnTo>
                    <a:lnTo>
                      <a:pt x="0" y="525"/>
                    </a:lnTo>
                    <a:lnTo>
                      <a:pt x="427" y="602"/>
                    </a:lnTo>
                    <a:lnTo>
                      <a:pt x="486" y="602"/>
                    </a:lnTo>
                    <a:lnTo>
                      <a:pt x="990" y="622"/>
                    </a:lnTo>
                    <a:lnTo>
                      <a:pt x="932" y="486"/>
                    </a:lnTo>
                    <a:lnTo>
                      <a:pt x="835" y="350"/>
                    </a:lnTo>
                    <a:lnTo>
                      <a:pt x="990" y="39"/>
                    </a:lnTo>
                    <a:lnTo>
                      <a:pt x="505" y="39"/>
                    </a:lnTo>
                    <a:lnTo>
                      <a:pt x="291" y="0"/>
                    </a:lnTo>
                    <a:close/>
                  </a:path>
                </a:pathLst>
              </a:custGeom>
              <a:solidFill>
                <a:srgbClr val="FFA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3"/>
              <p:cNvSpPr/>
              <p:nvPr/>
            </p:nvSpPr>
            <p:spPr>
              <a:xfrm>
                <a:off x="5472925" y="612725"/>
                <a:ext cx="24775" cy="15550"/>
              </a:xfrm>
              <a:custGeom>
                <a:avLst/>
                <a:gdLst/>
                <a:ahLst/>
                <a:cxnLst/>
                <a:rect l="l" t="t" r="r" b="b"/>
                <a:pathLst>
                  <a:path w="991" h="622" fill="none" extrusionOk="0">
                    <a:moveTo>
                      <a:pt x="291" y="0"/>
                    </a:moveTo>
                    <a:lnTo>
                      <a:pt x="194" y="175"/>
                    </a:lnTo>
                    <a:lnTo>
                      <a:pt x="156" y="330"/>
                    </a:lnTo>
                    <a:lnTo>
                      <a:pt x="156" y="330"/>
                    </a:lnTo>
                    <a:lnTo>
                      <a:pt x="78" y="428"/>
                    </a:lnTo>
                    <a:lnTo>
                      <a:pt x="0" y="525"/>
                    </a:lnTo>
                    <a:lnTo>
                      <a:pt x="427" y="602"/>
                    </a:lnTo>
                    <a:lnTo>
                      <a:pt x="466" y="602"/>
                    </a:lnTo>
                    <a:lnTo>
                      <a:pt x="486" y="602"/>
                    </a:lnTo>
                    <a:lnTo>
                      <a:pt x="990" y="622"/>
                    </a:lnTo>
                    <a:lnTo>
                      <a:pt x="990" y="622"/>
                    </a:lnTo>
                    <a:lnTo>
                      <a:pt x="932" y="486"/>
                    </a:lnTo>
                    <a:lnTo>
                      <a:pt x="835" y="350"/>
                    </a:lnTo>
                    <a:lnTo>
                      <a:pt x="990" y="39"/>
                    </a:lnTo>
                    <a:lnTo>
                      <a:pt x="505" y="39"/>
                    </a:lnTo>
                    <a:lnTo>
                      <a:pt x="29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3"/>
              <p:cNvSpPr/>
              <p:nvPr/>
            </p:nvSpPr>
            <p:spPr>
              <a:xfrm>
                <a:off x="6248350" y="613200"/>
                <a:ext cx="21375" cy="14600"/>
              </a:xfrm>
              <a:custGeom>
                <a:avLst/>
                <a:gdLst/>
                <a:ahLst/>
                <a:cxnLst/>
                <a:rect l="l" t="t" r="r" b="b"/>
                <a:pathLst>
                  <a:path w="855" h="584" extrusionOk="0">
                    <a:moveTo>
                      <a:pt x="699" y="1"/>
                    </a:moveTo>
                    <a:lnTo>
                      <a:pt x="466" y="40"/>
                    </a:lnTo>
                    <a:lnTo>
                      <a:pt x="0" y="40"/>
                    </a:lnTo>
                    <a:lnTo>
                      <a:pt x="156" y="370"/>
                    </a:lnTo>
                    <a:lnTo>
                      <a:pt x="117" y="583"/>
                    </a:lnTo>
                    <a:lnTo>
                      <a:pt x="505" y="564"/>
                    </a:lnTo>
                    <a:lnTo>
                      <a:pt x="544" y="564"/>
                    </a:lnTo>
                    <a:lnTo>
                      <a:pt x="854" y="506"/>
                    </a:lnTo>
                    <a:lnTo>
                      <a:pt x="816" y="311"/>
                    </a:lnTo>
                    <a:lnTo>
                      <a:pt x="796" y="176"/>
                    </a:lnTo>
                    <a:lnTo>
                      <a:pt x="777" y="156"/>
                    </a:lnTo>
                    <a:lnTo>
                      <a:pt x="699" y="1"/>
                    </a:lnTo>
                    <a:close/>
                  </a:path>
                </a:pathLst>
              </a:custGeom>
              <a:solidFill>
                <a:srgbClr val="FFA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3"/>
              <p:cNvSpPr/>
              <p:nvPr/>
            </p:nvSpPr>
            <p:spPr>
              <a:xfrm>
                <a:off x="6248350" y="613200"/>
                <a:ext cx="21375" cy="14600"/>
              </a:xfrm>
              <a:custGeom>
                <a:avLst/>
                <a:gdLst/>
                <a:ahLst/>
                <a:cxnLst/>
                <a:rect l="l" t="t" r="r" b="b"/>
                <a:pathLst>
                  <a:path w="855" h="584" fill="none" extrusionOk="0">
                    <a:moveTo>
                      <a:pt x="699" y="1"/>
                    </a:moveTo>
                    <a:lnTo>
                      <a:pt x="466" y="40"/>
                    </a:lnTo>
                    <a:lnTo>
                      <a:pt x="0" y="40"/>
                    </a:lnTo>
                    <a:lnTo>
                      <a:pt x="156" y="370"/>
                    </a:lnTo>
                    <a:lnTo>
                      <a:pt x="156" y="370"/>
                    </a:lnTo>
                    <a:lnTo>
                      <a:pt x="117" y="583"/>
                    </a:lnTo>
                    <a:lnTo>
                      <a:pt x="505" y="564"/>
                    </a:lnTo>
                    <a:lnTo>
                      <a:pt x="524" y="564"/>
                    </a:lnTo>
                    <a:lnTo>
                      <a:pt x="544" y="564"/>
                    </a:lnTo>
                    <a:lnTo>
                      <a:pt x="854" y="506"/>
                    </a:lnTo>
                    <a:lnTo>
                      <a:pt x="854" y="506"/>
                    </a:lnTo>
                    <a:lnTo>
                      <a:pt x="816" y="311"/>
                    </a:lnTo>
                    <a:lnTo>
                      <a:pt x="796" y="176"/>
                    </a:lnTo>
                    <a:lnTo>
                      <a:pt x="777" y="156"/>
                    </a:lnTo>
                    <a:lnTo>
                      <a:pt x="69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3"/>
              <p:cNvSpPr/>
              <p:nvPr/>
            </p:nvSpPr>
            <p:spPr>
              <a:xfrm>
                <a:off x="5304550" y="962100"/>
                <a:ext cx="1135500" cy="49050"/>
              </a:xfrm>
              <a:custGeom>
                <a:avLst/>
                <a:gdLst/>
                <a:ahLst/>
                <a:cxnLst/>
                <a:rect l="l" t="t" r="r" b="b"/>
                <a:pathLst>
                  <a:path w="45420" h="1962" extrusionOk="0">
                    <a:moveTo>
                      <a:pt x="0" y="1"/>
                    </a:moveTo>
                    <a:lnTo>
                      <a:pt x="3571" y="932"/>
                    </a:lnTo>
                    <a:lnTo>
                      <a:pt x="5241" y="1359"/>
                    </a:lnTo>
                    <a:lnTo>
                      <a:pt x="6891" y="1762"/>
                    </a:lnTo>
                    <a:lnTo>
                      <a:pt x="6891" y="1651"/>
                    </a:lnTo>
                    <a:lnTo>
                      <a:pt x="6871" y="1359"/>
                    </a:lnTo>
                    <a:lnTo>
                      <a:pt x="5260" y="1029"/>
                    </a:lnTo>
                    <a:lnTo>
                      <a:pt x="3630" y="699"/>
                    </a:lnTo>
                    <a:lnTo>
                      <a:pt x="0" y="1"/>
                    </a:lnTo>
                    <a:close/>
                    <a:moveTo>
                      <a:pt x="6891" y="1762"/>
                    </a:moveTo>
                    <a:lnTo>
                      <a:pt x="6891" y="1767"/>
                    </a:lnTo>
                    <a:lnTo>
                      <a:pt x="6910" y="1767"/>
                    </a:lnTo>
                    <a:lnTo>
                      <a:pt x="6891" y="1762"/>
                    </a:lnTo>
                    <a:close/>
                    <a:moveTo>
                      <a:pt x="45419" y="1"/>
                    </a:moveTo>
                    <a:lnTo>
                      <a:pt x="44507" y="137"/>
                    </a:lnTo>
                    <a:lnTo>
                      <a:pt x="43595" y="272"/>
                    </a:lnTo>
                    <a:lnTo>
                      <a:pt x="42682" y="428"/>
                    </a:lnTo>
                    <a:lnTo>
                      <a:pt x="41790" y="602"/>
                    </a:lnTo>
                    <a:lnTo>
                      <a:pt x="40179" y="932"/>
                    </a:lnTo>
                    <a:lnTo>
                      <a:pt x="38606" y="1282"/>
                    </a:lnTo>
                    <a:lnTo>
                      <a:pt x="38568" y="1651"/>
                    </a:lnTo>
                    <a:lnTo>
                      <a:pt x="38568" y="1767"/>
                    </a:lnTo>
                    <a:lnTo>
                      <a:pt x="38509" y="1825"/>
                    </a:lnTo>
                    <a:lnTo>
                      <a:pt x="38490" y="1864"/>
                    </a:lnTo>
                    <a:lnTo>
                      <a:pt x="38490" y="1864"/>
                    </a:lnTo>
                    <a:lnTo>
                      <a:pt x="40179" y="1476"/>
                    </a:lnTo>
                    <a:lnTo>
                      <a:pt x="41887" y="1049"/>
                    </a:lnTo>
                    <a:lnTo>
                      <a:pt x="42760" y="816"/>
                    </a:lnTo>
                    <a:lnTo>
                      <a:pt x="43653" y="564"/>
                    </a:lnTo>
                    <a:lnTo>
                      <a:pt x="44526" y="292"/>
                    </a:lnTo>
                    <a:lnTo>
                      <a:pt x="45419" y="1"/>
                    </a:lnTo>
                    <a:close/>
                    <a:moveTo>
                      <a:pt x="30493" y="1321"/>
                    </a:moveTo>
                    <a:lnTo>
                      <a:pt x="22729" y="1340"/>
                    </a:lnTo>
                    <a:lnTo>
                      <a:pt x="14984" y="1379"/>
                    </a:lnTo>
                    <a:lnTo>
                      <a:pt x="11258" y="1398"/>
                    </a:lnTo>
                    <a:lnTo>
                      <a:pt x="9414" y="1418"/>
                    </a:lnTo>
                    <a:lnTo>
                      <a:pt x="7550" y="1437"/>
                    </a:lnTo>
                    <a:lnTo>
                      <a:pt x="7550" y="1553"/>
                    </a:lnTo>
                    <a:lnTo>
                      <a:pt x="7764" y="1864"/>
                    </a:lnTo>
                    <a:lnTo>
                      <a:pt x="9569" y="1883"/>
                    </a:lnTo>
                    <a:lnTo>
                      <a:pt x="11374" y="1883"/>
                    </a:lnTo>
                    <a:lnTo>
                      <a:pt x="14984" y="1903"/>
                    </a:lnTo>
                    <a:lnTo>
                      <a:pt x="22729" y="1942"/>
                    </a:lnTo>
                    <a:lnTo>
                      <a:pt x="30493" y="1961"/>
                    </a:lnTo>
                    <a:lnTo>
                      <a:pt x="37655" y="1922"/>
                    </a:lnTo>
                    <a:lnTo>
                      <a:pt x="37908" y="1553"/>
                    </a:lnTo>
                    <a:lnTo>
                      <a:pt x="37908" y="1359"/>
                    </a:lnTo>
                    <a:lnTo>
                      <a:pt x="30493" y="132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3"/>
              <p:cNvSpPr/>
              <p:nvPr/>
            </p:nvSpPr>
            <p:spPr>
              <a:xfrm>
                <a:off x="5476325" y="996075"/>
                <a:ext cx="22325" cy="12650"/>
              </a:xfrm>
              <a:custGeom>
                <a:avLst/>
                <a:gdLst/>
                <a:ahLst/>
                <a:cxnLst/>
                <a:rect l="l" t="t" r="r" b="b"/>
                <a:pathLst>
                  <a:path w="893" h="506" extrusionOk="0">
                    <a:moveTo>
                      <a:pt x="0" y="0"/>
                    </a:moveTo>
                    <a:lnTo>
                      <a:pt x="20" y="292"/>
                    </a:lnTo>
                    <a:lnTo>
                      <a:pt x="20" y="408"/>
                    </a:lnTo>
                    <a:lnTo>
                      <a:pt x="39" y="408"/>
                    </a:lnTo>
                    <a:lnTo>
                      <a:pt x="311" y="486"/>
                    </a:lnTo>
                    <a:lnTo>
                      <a:pt x="350" y="486"/>
                    </a:lnTo>
                    <a:lnTo>
                      <a:pt x="893" y="505"/>
                    </a:lnTo>
                    <a:lnTo>
                      <a:pt x="679" y="194"/>
                    </a:lnTo>
                    <a:lnTo>
                      <a:pt x="679" y="78"/>
                    </a:lnTo>
                    <a:lnTo>
                      <a:pt x="369" y="78"/>
                    </a:lnTo>
                    <a:lnTo>
                      <a:pt x="0" y="0"/>
                    </a:lnTo>
                    <a:close/>
                  </a:path>
                </a:pathLst>
              </a:custGeom>
              <a:solidFill>
                <a:srgbClr val="FFA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3"/>
              <p:cNvSpPr/>
              <p:nvPr/>
            </p:nvSpPr>
            <p:spPr>
              <a:xfrm>
                <a:off x="5476325" y="996075"/>
                <a:ext cx="22325" cy="12650"/>
              </a:xfrm>
              <a:custGeom>
                <a:avLst/>
                <a:gdLst/>
                <a:ahLst/>
                <a:cxnLst/>
                <a:rect l="l" t="t" r="r" b="b"/>
                <a:pathLst>
                  <a:path w="893" h="506" fill="none" extrusionOk="0">
                    <a:moveTo>
                      <a:pt x="0" y="0"/>
                    </a:moveTo>
                    <a:lnTo>
                      <a:pt x="0" y="0"/>
                    </a:lnTo>
                    <a:lnTo>
                      <a:pt x="20" y="292"/>
                    </a:lnTo>
                    <a:lnTo>
                      <a:pt x="20" y="408"/>
                    </a:lnTo>
                    <a:lnTo>
                      <a:pt x="39" y="408"/>
                    </a:lnTo>
                    <a:lnTo>
                      <a:pt x="39" y="408"/>
                    </a:lnTo>
                    <a:lnTo>
                      <a:pt x="311" y="486"/>
                    </a:lnTo>
                    <a:lnTo>
                      <a:pt x="330" y="486"/>
                    </a:lnTo>
                    <a:lnTo>
                      <a:pt x="350" y="486"/>
                    </a:lnTo>
                    <a:lnTo>
                      <a:pt x="350" y="486"/>
                    </a:lnTo>
                    <a:lnTo>
                      <a:pt x="893" y="505"/>
                    </a:lnTo>
                    <a:lnTo>
                      <a:pt x="679" y="194"/>
                    </a:lnTo>
                    <a:lnTo>
                      <a:pt x="679" y="194"/>
                    </a:lnTo>
                    <a:lnTo>
                      <a:pt x="679" y="78"/>
                    </a:lnTo>
                    <a:lnTo>
                      <a:pt x="679" y="78"/>
                    </a:lnTo>
                    <a:lnTo>
                      <a:pt x="369" y="78"/>
                    </a:lnTo>
                    <a:lnTo>
                      <a:pt x="369" y="7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3"/>
              <p:cNvSpPr/>
              <p:nvPr/>
            </p:nvSpPr>
            <p:spPr>
              <a:xfrm>
                <a:off x="6245925" y="994125"/>
                <a:ext cx="23800" cy="16050"/>
              </a:xfrm>
              <a:custGeom>
                <a:avLst/>
                <a:gdLst/>
                <a:ahLst/>
                <a:cxnLst/>
                <a:rect l="l" t="t" r="r" b="b"/>
                <a:pathLst>
                  <a:path w="952" h="642" extrusionOk="0">
                    <a:moveTo>
                      <a:pt x="951" y="1"/>
                    </a:moveTo>
                    <a:lnTo>
                      <a:pt x="563" y="78"/>
                    </a:lnTo>
                    <a:lnTo>
                      <a:pt x="253" y="78"/>
                    </a:lnTo>
                    <a:lnTo>
                      <a:pt x="253" y="272"/>
                    </a:lnTo>
                    <a:lnTo>
                      <a:pt x="0" y="641"/>
                    </a:lnTo>
                    <a:lnTo>
                      <a:pt x="660" y="641"/>
                    </a:lnTo>
                    <a:lnTo>
                      <a:pt x="835" y="583"/>
                    </a:lnTo>
                    <a:lnTo>
                      <a:pt x="854" y="544"/>
                    </a:lnTo>
                    <a:lnTo>
                      <a:pt x="913" y="486"/>
                    </a:lnTo>
                    <a:lnTo>
                      <a:pt x="913" y="370"/>
                    </a:lnTo>
                    <a:lnTo>
                      <a:pt x="951" y="1"/>
                    </a:lnTo>
                    <a:close/>
                  </a:path>
                </a:pathLst>
              </a:custGeom>
              <a:solidFill>
                <a:srgbClr val="FFA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3"/>
              <p:cNvSpPr/>
              <p:nvPr/>
            </p:nvSpPr>
            <p:spPr>
              <a:xfrm>
                <a:off x="6254175" y="998500"/>
                <a:ext cx="25" cy="25"/>
              </a:xfrm>
              <a:custGeom>
                <a:avLst/>
                <a:gdLst/>
                <a:ahLst/>
                <a:cxnLst/>
                <a:rect l="l" t="t" r="r" b="b"/>
                <a:pathLst>
                  <a:path w="1" h="1" fill="none" extrusionOk="0">
                    <a:moveTo>
                      <a:pt x="0" y="0"/>
                    </a:move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3"/>
              <p:cNvSpPr/>
              <p:nvPr/>
            </p:nvSpPr>
            <p:spPr>
              <a:xfrm>
                <a:off x="6245925" y="994125"/>
                <a:ext cx="23800" cy="16050"/>
              </a:xfrm>
              <a:custGeom>
                <a:avLst/>
                <a:gdLst/>
                <a:ahLst/>
                <a:cxnLst/>
                <a:rect l="l" t="t" r="r" b="b"/>
                <a:pathLst>
                  <a:path w="952" h="642" fill="none" extrusionOk="0">
                    <a:moveTo>
                      <a:pt x="951" y="1"/>
                    </a:moveTo>
                    <a:lnTo>
                      <a:pt x="951" y="1"/>
                    </a:lnTo>
                    <a:lnTo>
                      <a:pt x="563" y="78"/>
                    </a:lnTo>
                    <a:lnTo>
                      <a:pt x="253" y="78"/>
                    </a:lnTo>
                    <a:lnTo>
                      <a:pt x="253" y="78"/>
                    </a:lnTo>
                    <a:lnTo>
                      <a:pt x="253" y="272"/>
                    </a:lnTo>
                    <a:lnTo>
                      <a:pt x="0" y="641"/>
                    </a:lnTo>
                    <a:lnTo>
                      <a:pt x="602" y="641"/>
                    </a:lnTo>
                    <a:lnTo>
                      <a:pt x="621" y="641"/>
                    </a:lnTo>
                    <a:lnTo>
                      <a:pt x="660" y="641"/>
                    </a:lnTo>
                    <a:lnTo>
                      <a:pt x="660" y="641"/>
                    </a:lnTo>
                    <a:lnTo>
                      <a:pt x="835" y="583"/>
                    </a:lnTo>
                    <a:lnTo>
                      <a:pt x="854" y="544"/>
                    </a:lnTo>
                    <a:lnTo>
                      <a:pt x="913" y="486"/>
                    </a:lnTo>
                    <a:lnTo>
                      <a:pt x="913" y="370"/>
                    </a:lnTo>
                    <a:lnTo>
                      <a:pt x="913" y="370"/>
                    </a:lnTo>
                    <a:lnTo>
                      <a:pt x="95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01" name="Google Shape;201;p3"/>
          <p:cNvGrpSpPr/>
          <p:nvPr/>
        </p:nvGrpSpPr>
        <p:grpSpPr>
          <a:xfrm>
            <a:off x="497120" y="2290876"/>
            <a:ext cx="216102" cy="209587"/>
            <a:chOff x="375445" y="3222151"/>
            <a:chExt cx="216102" cy="209587"/>
          </a:xfrm>
        </p:grpSpPr>
        <p:sp>
          <p:nvSpPr>
            <p:cNvPr id="202" name="Google Shape;202;p3"/>
            <p:cNvSpPr/>
            <p:nvPr/>
          </p:nvSpPr>
          <p:spPr>
            <a:xfrm rot="10800000" flipH="1">
              <a:off x="375445" y="3222151"/>
              <a:ext cx="216102" cy="209587"/>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3"/>
            <p:cNvSpPr/>
            <p:nvPr/>
          </p:nvSpPr>
          <p:spPr>
            <a:xfrm rot="10800000" flipH="1">
              <a:off x="460336" y="3317643"/>
              <a:ext cx="40522" cy="40292"/>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4" name="Google Shape;204;p3"/>
          <p:cNvGrpSpPr/>
          <p:nvPr/>
        </p:nvGrpSpPr>
        <p:grpSpPr>
          <a:xfrm>
            <a:off x="147687" y="3129308"/>
            <a:ext cx="156307" cy="151594"/>
            <a:chOff x="375445" y="3222151"/>
            <a:chExt cx="216102" cy="209587"/>
          </a:xfrm>
        </p:grpSpPr>
        <p:sp>
          <p:nvSpPr>
            <p:cNvPr id="205" name="Google Shape;205;p3"/>
            <p:cNvSpPr/>
            <p:nvPr/>
          </p:nvSpPr>
          <p:spPr>
            <a:xfrm rot="10800000" flipH="1">
              <a:off x="375445" y="3222151"/>
              <a:ext cx="216102" cy="209587"/>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3"/>
            <p:cNvSpPr/>
            <p:nvPr/>
          </p:nvSpPr>
          <p:spPr>
            <a:xfrm rot="10800000" flipH="1">
              <a:off x="460336" y="3317643"/>
              <a:ext cx="40522" cy="40292"/>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7" name="Google Shape;207;p3"/>
          <p:cNvGrpSpPr/>
          <p:nvPr/>
        </p:nvGrpSpPr>
        <p:grpSpPr>
          <a:xfrm>
            <a:off x="451231" y="2803158"/>
            <a:ext cx="156328" cy="151594"/>
            <a:chOff x="375445" y="3222151"/>
            <a:chExt cx="216102" cy="209587"/>
          </a:xfrm>
        </p:grpSpPr>
        <p:sp>
          <p:nvSpPr>
            <p:cNvPr id="208" name="Google Shape;208;p3"/>
            <p:cNvSpPr/>
            <p:nvPr/>
          </p:nvSpPr>
          <p:spPr>
            <a:xfrm rot="10800000" flipH="1">
              <a:off x="375445" y="3222151"/>
              <a:ext cx="216102" cy="209587"/>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3"/>
            <p:cNvSpPr/>
            <p:nvPr/>
          </p:nvSpPr>
          <p:spPr>
            <a:xfrm rot="10800000" flipH="1">
              <a:off x="460336" y="3317643"/>
              <a:ext cx="40522" cy="40292"/>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9531423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79"/>
        <p:cNvGrpSpPr/>
        <p:nvPr/>
      </p:nvGrpSpPr>
      <p:grpSpPr>
        <a:xfrm>
          <a:off x="0" y="0"/>
          <a:ext cx="0" cy="0"/>
          <a:chOff x="0" y="0"/>
          <a:chExt cx="0" cy="0"/>
        </a:xfrm>
      </p:grpSpPr>
      <p:pic>
        <p:nvPicPr>
          <p:cNvPr id="80" name="Google Shape;80;p3"/>
          <p:cNvPicPr preferRelativeResize="0"/>
          <p:nvPr/>
        </p:nvPicPr>
        <p:blipFill>
          <a:blip r:embed="rId2">
            <a:alphaModFix amt="20000"/>
          </a:blip>
          <a:stretch>
            <a:fillRect/>
          </a:stretch>
        </p:blipFill>
        <p:spPr>
          <a:xfrm>
            <a:off x="0" y="0"/>
            <a:ext cx="9144000" cy="5143511"/>
          </a:xfrm>
          <a:prstGeom prst="rect">
            <a:avLst/>
          </a:prstGeom>
          <a:noFill/>
          <a:ln>
            <a:noFill/>
          </a:ln>
        </p:spPr>
      </p:pic>
      <p:grpSp>
        <p:nvGrpSpPr>
          <p:cNvPr id="81" name="Google Shape;81;p3"/>
          <p:cNvGrpSpPr/>
          <p:nvPr/>
        </p:nvGrpSpPr>
        <p:grpSpPr>
          <a:xfrm rot="2550458" flipH="1">
            <a:off x="7917287" y="3528810"/>
            <a:ext cx="3261646" cy="1631398"/>
            <a:chOff x="-449225" y="436955"/>
            <a:chExt cx="3261590" cy="1631370"/>
          </a:xfrm>
        </p:grpSpPr>
        <p:sp>
          <p:nvSpPr>
            <p:cNvPr id="82" name="Google Shape;82;p3"/>
            <p:cNvSpPr/>
            <p:nvPr/>
          </p:nvSpPr>
          <p:spPr>
            <a:xfrm>
              <a:off x="-449225" y="486275"/>
              <a:ext cx="3150350" cy="1522575"/>
            </a:xfrm>
            <a:custGeom>
              <a:avLst/>
              <a:gdLst/>
              <a:ahLst/>
              <a:cxnLst/>
              <a:rect l="l" t="t" r="r" b="b"/>
              <a:pathLst>
                <a:path w="126014" h="60903" extrusionOk="0">
                  <a:moveTo>
                    <a:pt x="70605" y="1"/>
                  </a:moveTo>
                  <a:lnTo>
                    <a:pt x="70511" y="1133"/>
                  </a:lnTo>
                  <a:lnTo>
                    <a:pt x="70398" y="2417"/>
                  </a:lnTo>
                  <a:lnTo>
                    <a:pt x="70322" y="3116"/>
                  </a:lnTo>
                  <a:lnTo>
                    <a:pt x="70209" y="3852"/>
                  </a:lnTo>
                  <a:lnTo>
                    <a:pt x="70096" y="4626"/>
                  </a:lnTo>
                  <a:lnTo>
                    <a:pt x="69926" y="5438"/>
                  </a:lnTo>
                  <a:lnTo>
                    <a:pt x="69737" y="6268"/>
                  </a:lnTo>
                  <a:lnTo>
                    <a:pt x="69492" y="7137"/>
                  </a:lnTo>
                  <a:lnTo>
                    <a:pt x="69208" y="8043"/>
                  </a:lnTo>
                  <a:lnTo>
                    <a:pt x="68869" y="8968"/>
                  </a:lnTo>
                  <a:lnTo>
                    <a:pt x="68472" y="9931"/>
                  </a:lnTo>
                  <a:lnTo>
                    <a:pt x="68264" y="10421"/>
                  </a:lnTo>
                  <a:lnTo>
                    <a:pt x="68019" y="10931"/>
                  </a:lnTo>
                  <a:lnTo>
                    <a:pt x="67774" y="11422"/>
                  </a:lnTo>
                  <a:lnTo>
                    <a:pt x="67509" y="11932"/>
                  </a:lnTo>
                  <a:lnTo>
                    <a:pt x="67226" y="12460"/>
                  </a:lnTo>
                  <a:lnTo>
                    <a:pt x="66924" y="12989"/>
                  </a:lnTo>
                  <a:lnTo>
                    <a:pt x="66603" y="13518"/>
                  </a:lnTo>
                  <a:lnTo>
                    <a:pt x="66263" y="14046"/>
                  </a:lnTo>
                  <a:lnTo>
                    <a:pt x="65905" y="14594"/>
                  </a:lnTo>
                  <a:lnTo>
                    <a:pt x="65508" y="15141"/>
                  </a:lnTo>
                  <a:lnTo>
                    <a:pt x="65112" y="15689"/>
                  </a:lnTo>
                  <a:lnTo>
                    <a:pt x="64696" y="16255"/>
                  </a:lnTo>
                  <a:lnTo>
                    <a:pt x="64243" y="16821"/>
                  </a:lnTo>
                  <a:lnTo>
                    <a:pt x="63771" y="17388"/>
                  </a:lnTo>
                  <a:lnTo>
                    <a:pt x="63281" y="17973"/>
                  </a:lnTo>
                  <a:lnTo>
                    <a:pt x="62752" y="18558"/>
                  </a:lnTo>
                  <a:lnTo>
                    <a:pt x="62223" y="19143"/>
                  </a:lnTo>
                  <a:lnTo>
                    <a:pt x="61638" y="19729"/>
                  </a:lnTo>
                  <a:lnTo>
                    <a:pt x="61053" y="20333"/>
                  </a:lnTo>
                  <a:lnTo>
                    <a:pt x="60430" y="20937"/>
                  </a:lnTo>
                  <a:lnTo>
                    <a:pt x="59788" y="21541"/>
                  </a:lnTo>
                  <a:lnTo>
                    <a:pt x="59109" y="22145"/>
                  </a:lnTo>
                  <a:lnTo>
                    <a:pt x="58410" y="22768"/>
                  </a:lnTo>
                  <a:lnTo>
                    <a:pt x="57674" y="23391"/>
                  </a:lnTo>
                  <a:lnTo>
                    <a:pt x="56900" y="24014"/>
                  </a:lnTo>
                  <a:lnTo>
                    <a:pt x="56107" y="24637"/>
                  </a:lnTo>
                  <a:lnTo>
                    <a:pt x="55276" y="25260"/>
                  </a:lnTo>
                  <a:lnTo>
                    <a:pt x="54427" y="25902"/>
                  </a:lnTo>
                  <a:lnTo>
                    <a:pt x="53539" y="26544"/>
                  </a:lnTo>
                  <a:lnTo>
                    <a:pt x="52614" y="27185"/>
                  </a:lnTo>
                  <a:lnTo>
                    <a:pt x="51670" y="27827"/>
                  </a:lnTo>
                  <a:lnTo>
                    <a:pt x="50670" y="28469"/>
                  </a:lnTo>
                  <a:lnTo>
                    <a:pt x="49650" y="29130"/>
                  </a:lnTo>
                  <a:lnTo>
                    <a:pt x="48593" y="29772"/>
                  </a:lnTo>
                  <a:lnTo>
                    <a:pt x="47498" y="30433"/>
                  </a:lnTo>
                  <a:lnTo>
                    <a:pt x="46366" y="31093"/>
                  </a:lnTo>
                  <a:lnTo>
                    <a:pt x="45195" y="31754"/>
                  </a:lnTo>
                  <a:lnTo>
                    <a:pt x="44006" y="32415"/>
                  </a:lnTo>
                  <a:lnTo>
                    <a:pt x="43156" y="33396"/>
                  </a:lnTo>
                  <a:lnTo>
                    <a:pt x="42175" y="34510"/>
                  </a:lnTo>
                  <a:lnTo>
                    <a:pt x="40853" y="35983"/>
                  </a:lnTo>
                  <a:lnTo>
                    <a:pt x="39230" y="37757"/>
                  </a:lnTo>
                  <a:lnTo>
                    <a:pt x="37323" y="39758"/>
                  </a:lnTo>
                  <a:lnTo>
                    <a:pt x="36304" y="40816"/>
                  </a:lnTo>
                  <a:lnTo>
                    <a:pt x="35209" y="41930"/>
                  </a:lnTo>
                  <a:lnTo>
                    <a:pt x="34076" y="43062"/>
                  </a:lnTo>
                  <a:lnTo>
                    <a:pt x="32905" y="44214"/>
                  </a:lnTo>
                  <a:lnTo>
                    <a:pt x="32377" y="44667"/>
                  </a:lnTo>
                  <a:lnTo>
                    <a:pt x="31829" y="45101"/>
                  </a:lnTo>
                  <a:lnTo>
                    <a:pt x="31263" y="45535"/>
                  </a:lnTo>
                  <a:lnTo>
                    <a:pt x="30697" y="45932"/>
                  </a:lnTo>
                  <a:lnTo>
                    <a:pt x="30111" y="46328"/>
                  </a:lnTo>
                  <a:lnTo>
                    <a:pt x="29526" y="46706"/>
                  </a:lnTo>
                  <a:lnTo>
                    <a:pt x="28922" y="47083"/>
                  </a:lnTo>
                  <a:lnTo>
                    <a:pt x="28299" y="47423"/>
                  </a:lnTo>
                  <a:lnTo>
                    <a:pt x="27676" y="47763"/>
                  </a:lnTo>
                  <a:lnTo>
                    <a:pt x="27034" y="48084"/>
                  </a:lnTo>
                  <a:lnTo>
                    <a:pt x="26392" y="48405"/>
                  </a:lnTo>
                  <a:lnTo>
                    <a:pt x="25732" y="48688"/>
                  </a:lnTo>
                  <a:lnTo>
                    <a:pt x="25071" y="48971"/>
                  </a:lnTo>
                  <a:lnTo>
                    <a:pt x="24410" y="49254"/>
                  </a:lnTo>
                  <a:lnTo>
                    <a:pt x="23749" y="49519"/>
                  </a:lnTo>
                  <a:lnTo>
                    <a:pt x="23070" y="49764"/>
                  </a:lnTo>
                  <a:lnTo>
                    <a:pt x="22390" y="50009"/>
                  </a:lnTo>
                  <a:lnTo>
                    <a:pt x="21711" y="50236"/>
                  </a:lnTo>
                  <a:lnTo>
                    <a:pt x="20351" y="50651"/>
                  </a:lnTo>
                  <a:lnTo>
                    <a:pt x="18973" y="51029"/>
                  </a:lnTo>
                  <a:lnTo>
                    <a:pt x="17595" y="51369"/>
                  </a:lnTo>
                  <a:lnTo>
                    <a:pt x="16236" y="51671"/>
                  </a:lnTo>
                  <a:lnTo>
                    <a:pt x="14896" y="51935"/>
                  </a:lnTo>
                  <a:lnTo>
                    <a:pt x="13574" y="52180"/>
                  </a:lnTo>
                  <a:lnTo>
                    <a:pt x="12271" y="52369"/>
                  </a:lnTo>
                  <a:lnTo>
                    <a:pt x="11007" y="52558"/>
                  </a:lnTo>
                  <a:lnTo>
                    <a:pt x="9779" y="52709"/>
                  </a:lnTo>
                  <a:lnTo>
                    <a:pt x="8609" y="52822"/>
                  </a:lnTo>
                  <a:lnTo>
                    <a:pt x="7476" y="52917"/>
                  </a:lnTo>
                  <a:lnTo>
                    <a:pt x="6400" y="53011"/>
                  </a:lnTo>
                  <a:lnTo>
                    <a:pt x="5381" y="53068"/>
                  </a:lnTo>
                  <a:lnTo>
                    <a:pt x="4437" y="53106"/>
                  </a:lnTo>
                  <a:lnTo>
                    <a:pt x="3569" y="53143"/>
                  </a:lnTo>
                  <a:lnTo>
                    <a:pt x="2077" y="53181"/>
                  </a:lnTo>
                  <a:lnTo>
                    <a:pt x="944" y="53181"/>
                  </a:lnTo>
                  <a:lnTo>
                    <a:pt x="1" y="53162"/>
                  </a:lnTo>
                  <a:lnTo>
                    <a:pt x="3512" y="60902"/>
                  </a:lnTo>
                  <a:lnTo>
                    <a:pt x="3738" y="60883"/>
                  </a:lnTo>
                  <a:lnTo>
                    <a:pt x="4418" y="60827"/>
                  </a:lnTo>
                  <a:lnTo>
                    <a:pt x="5475" y="60713"/>
                  </a:lnTo>
                  <a:lnTo>
                    <a:pt x="6872" y="60525"/>
                  </a:lnTo>
                  <a:lnTo>
                    <a:pt x="7684" y="60393"/>
                  </a:lnTo>
                  <a:lnTo>
                    <a:pt x="8571" y="60260"/>
                  </a:lnTo>
                  <a:lnTo>
                    <a:pt x="9534" y="60072"/>
                  </a:lnTo>
                  <a:lnTo>
                    <a:pt x="10535" y="59883"/>
                  </a:lnTo>
                  <a:lnTo>
                    <a:pt x="11611" y="59656"/>
                  </a:lnTo>
                  <a:lnTo>
                    <a:pt x="12725" y="59392"/>
                  </a:lnTo>
                  <a:lnTo>
                    <a:pt x="13895" y="59109"/>
                  </a:lnTo>
                  <a:lnTo>
                    <a:pt x="15084" y="58788"/>
                  </a:lnTo>
                  <a:lnTo>
                    <a:pt x="16311" y="58429"/>
                  </a:lnTo>
                  <a:lnTo>
                    <a:pt x="17576" y="58033"/>
                  </a:lnTo>
                  <a:lnTo>
                    <a:pt x="18860" y="57617"/>
                  </a:lnTo>
                  <a:lnTo>
                    <a:pt x="20144" y="57145"/>
                  </a:lnTo>
                  <a:lnTo>
                    <a:pt x="21446" y="56617"/>
                  </a:lnTo>
                  <a:lnTo>
                    <a:pt x="22768" y="56069"/>
                  </a:lnTo>
                  <a:lnTo>
                    <a:pt x="24070" y="55465"/>
                  </a:lnTo>
                  <a:lnTo>
                    <a:pt x="24731" y="55144"/>
                  </a:lnTo>
                  <a:lnTo>
                    <a:pt x="25392" y="54823"/>
                  </a:lnTo>
                  <a:lnTo>
                    <a:pt x="26034" y="54484"/>
                  </a:lnTo>
                  <a:lnTo>
                    <a:pt x="26676" y="54125"/>
                  </a:lnTo>
                  <a:lnTo>
                    <a:pt x="27317" y="53766"/>
                  </a:lnTo>
                  <a:lnTo>
                    <a:pt x="27959" y="53370"/>
                  </a:lnTo>
                  <a:lnTo>
                    <a:pt x="28582" y="52992"/>
                  </a:lnTo>
                  <a:lnTo>
                    <a:pt x="29205" y="52577"/>
                  </a:lnTo>
                  <a:lnTo>
                    <a:pt x="29828" y="52162"/>
                  </a:lnTo>
                  <a:lnTo>
                    <a:pt x="30451" y="51727"/>
                  </a:lnTo>
                  <a:lnTo>
                    <a:pt x="31036" y="51274"/>
                  </a:lnTo>
                  <a:lnTo>
                    <a:pt x="31641" y="50821"/>
                  </a:lnTo>
                  <a:lnTo>
                    <a:pt x="32226" y="50349"/>
                  </a:lnTo>
                  <a:lnTo>
                    <a:pt x="32792" y="49858"/>
                  </a:lnTo>
                  <a:lnTo>
                    <a:pt x="33358" y="49349"/>
                  </a:lnTo>
                  <a:lnTo>
                    <a:pt x="33906" y="48839"/>
                  </a:lnTo>
                  <a:lnTo>
                    <a:pt x="34453" y="48292"/>
                  </a:lnTo>
                  <a:lnTo>
                    <a:pt x="34982" y="47744"/>
                  </a:lnTo>
                  <a:lnTo>
                    <a:pt x="35492" y="47215"/>
                  </a:lnTo>
                  <a:lnTo>
                    <a:pt x="36020" y="46687"/>
                  </a:lnTo>
                  <a:lnTo>
                    <a:pt x="36549" y="46177"/>
                  </a:lnTo>
                  <a:lnTo>
                    <a:pt x="37115" y="45667"/>
                  </a:lnTo>
                  <a:lnTo>
                    <a:pt x="37682" y="45177"/>
                  </a:lnTo>
                  <a:lnTo>
                    <a:pt x="38248" y="44686"/>
                  </a:lnTo>
                  <a:lnTo>
                    <a:pt x="38833" y="44214"/>
                  </a:lnTo>
                  <a:lnTo>
                    <a:pt x="39437" y="43761"/>
                  </a:lnTo>
                  <a:lnTo>
                    <a:pt x="40060" y="43308"/>
                  </a:lnTo>
                  <a:lnTo>
                    <a:pt x="40683" y="42855"/>
                  </a:lnTo>
                  <a:lnTo>
                    <a:pt x="41325" y="42439"/>
                  </a:lnTo>
                  <a:lnTo>
                    <a:pt x="41967" y="42005"/>
                  </a:lnTo>
                  <a:lnTo>
                    <a:pt x="42628" y="41590"/>
                  </a:lnTo>
                  <a:lnTo>
                    <a:pt x="43307" y="41193"/>
                  </a:lnTo>
                  <a:lnTo>
                    <a:pt x="43987" y="40816"/>
                  </a:lnTo>
                  <a:lnTo>
                    <a:pt x="44667" y="40419"/>
                  </a:lnTo>
                  <a:lnTo>
                    <a:pt x="45384" y="40061"/>
                  </a:lnTo>
                  <a:lnTo>
                    <a:pt x="46082" y="39702"/>
                  </a:lnTo>
                  <a:lnTo>
                    <a:pt x="46800" y="39343"/>
                  </a:lnTo>
                  <a:lnTo>
                    <a:pt x="47536" y="39003"/>
                  </a:lnTo>
                  <a:lnTo>
                    <a:pt x="48272" y="38682"/>
                  </a:lnTo>
                  <a:lnTo>
                    <a:pt x="49027" y="38361"/>
                  </a:lnTo>
                  <a:lnTo>
                    <a:pt x="49783" y="38059"/>
                  </a:lnTo>
                  <a:lnTo>
                    <a:pt x="50538" y="37757"/>
                  </a:lnTo>
                  <a:lnTo>
                    <a:pt x="51312" y="37474"/>
                  </a:lnTo>
                  <a:lnTo>
                    <a:pt x="52086" y="37191"/>
                  </a:lnTo>
                  <a:lnTo>
                    <a:pt x="52879" y="36927"/>
                  </a:lnTo>
                  <a:lnTo>
                    <a:pt x="53672" y="36681"/>
                  </a:lnTo>
                  <a:lnTo>
                    <a:pt x="54483" y="36436"/>
                  </a:lnTo>
                  <a:lnTo>
                    <a:pt x="55276" y="36190"/>
                  </a:lnTo>
                  <a:lnTo>
                    <a:pt x="56107" y="35964"/>
                  </a:lnTo>
                  <a:lnTo>
                    <a:pt x="56919" y="35756"/>
                  </a:lnTo>
                  <a:lnTo>
                    <a:pt x="57749" y="35719"/>
                  </a:lnTo>
                  <a:lnTo>
                    <a:pt x="58618" y="35700"/>
                  </a:lnTo>
                  <a:lnTo>
                    <a:pt x="59543" y="35737"/>
                  </a:lnTo>
                  <a:lnTo>
                    <a:pt x="60487" y="35813"/>
                  </a:lnTo>
                  <a:lnTo>
                    <a:pt x="61449" y="35926"/>
                  </a:lnTo>
                  <a:lnTo>
                    <a:pt x="62450" y="36077"/>
                  </a:lnTo>
                  <a:lnTo>
                    <a:pt x="63469" y="36247"/>
                  </a:lnTo>
                  <a:lnTo>
                    <a:pt x="64508" y="36455"/>
                  </a:lnTo>
                  <a:lnTo>
                    <a:pt x="65565" y="36700"/>
                  </a:lnTo>
                  <a:lnTo>
                    <a:pt x="66622" y="36983"/>
                  </a:lnTo>
                  <a:lnTo>
                    <a:pt x="67698" y="37285"/>
                  </a:lnTo>
                  <a:lnTo>
                    <a:pt x="68774" y="37625"/>
                  </a:lnTo>
                  <a:lnTo>
                    <a:pt x="69850" y="37984"/>
                  </a:lnTo>
                  <a:lnTo>
                    <a:pt x="70907" y="38380"/>
                  </a:lnTo>
                  <a:lnTo>
                    <a:pt x="71984" y="38796"/>
                  </a:lnTo>
                  <a:lnTo>
                    <a:pt x="73041" y="39249"/>
                  </a:lnTo>
                  <a:lnTo>
                    <a:pt x="73399" y="39834"/>
                  </a:lnTo>
                  <a:lnTo>
                    <a:pt x="73758" y="40457"/>
                  </a:lnTo>
                  <a:lnTo>
                    <a:pt x="74117" y="41118"/>
                  </a:lnTo>
                  <a:lnTo>
                    <a:pt x="74475" y="41816"/>
                  </a:lnTo>
                  <a:lnTo>
                    <a:pt x="74796" y="42534"/>
                  </a:lnTo>
                  <a:lnTo>
                    <a:pt x="75117" y="43289"/>
                  </a:lnTo>
                  <a:lnTo>
                    <a:pt x="75382" y="44044"/>
                  </a:lnTo>
                  <a:lnTo>
                    <a:pt x="75627" y="44818"/>
                  </a:lnTo>
                  <a:lnTo>
                    <a:pt x="75740" y="45214"/>
                  </a:lnTo>
                  <a:lnTo>
                    <a:pt x="75835" y="45592"/>
                  </a:lnTo>
                  <a:lnTo>
                    <a:pt x="75929" y="45988"/>
                  </a:lnTo>
                  <a:lnTo>
                    <a:pt x="75986" y="46385"/>
                  </a:lnTo>
                  <a:lnTo>
                    <a:pt x="76042" y="46781"/>
                  </a:lnTo>
                  <a:lnTo>
                    <a:pt x="76080" y="47159"/>
                  </a:lnTo>
                  <a:lnTo>
                    <a:pt x="76118" y="47555"/>
                  </a:lnTo>
                  <a:lnTo>
                    <a:pt x="76118" y="47933"/>
                  </a:lnTo>
                  <a:lnTo>
                    <a:pt x="76118" y="48310"/>
                  </a:lnTo>
                  <a:lnTo>
                    <a:pt x="76099" y="48707"/>
                  </a:lnTo>
                  <a:lnTo>
                    <a:pt x="76061" y="49066"/>
                  </a:lnTo>
                  <a:lnTo>
                    <a:pt x="75986" y="49443"/>
                  </a:lnTo>
                  <a:lnTo>
                    <a:pt x="75910" y="49802"/>
                  </a:lnTo>
                  <a:lnTo>
                    <a:pt x="75797" y="50160"/>
                  </a:lnTo>
                  <a:lnTo>
                    <a:pt x="75684" y="50519"/>
                  </a:lnTo>
                  <a:lnTo>
                    <a:pt x="75533" y="50859"/>
                  </a:lnTo>
                  <a:lnTo>
                    <a:pt x="75646" y="50670"/>
                  </a:lnTo>
                  <a:lnTo>
                    <a:pt x="75759" y="50444"/>
                  </a:lnTo>
                  <a:lnTo>
                    <a:pt x="75910" y="50142"/>
                  </a:lnTo>
                  <a:lnTo>
                    <a:pt x="76061" y="49745"/>
                  </a:lnTo>
                  <a:lnTo>
                    <a:pt x="76212" y="49254"/>
                  </a:lnTo>
                  <a:lnTo>
                    <a:pt x="76288" y="48971"/>
                  </a:lnTo>
                  <a:lnTo>
                    <a:pt x="76344" y="48688"/>
                  </a:lnTo>
                  <a:lnTo>
                    <a:pt x="76401" y="48367"/>
                  </a:lnTo>
                  <a:lnTo>
                    <a:pt x="76439" y="48027"/>
                  </a:lnTo>
                  <a:lnTo>
                    <a:pt x="76477" y="47669"/>
                  </a:lnTo>
                  <a:lnTo>
                    <a:pt x="76495" y="47291"/>
                  </a:lnTo>
                  <a:lnTo>
                    <a:pt x="76495" y="46895"/>
                  </a:lnTo>
                  <a:lnTo>
                    <a:pt x="76495" y="46460"/>
                  </a:lnTo>
                  <a:lnTo>
                    <a:pt x="76458" y="46026"/>
                  </a:lnTo>
                  <a:lnTo>
                    <a:pt x="76420" y="45573"/>
                  </a:lnTo>
                  <a:lnTo>
                    <a:pt x="76344" y="45082"/>
                  </a:lnTo>
                  <a:lnTo>
                    <a:pt x="76250" y="44572"/>
                  </a:lnTo>
                  <a:lnTo>
                    <a:pt x="76118" y="44063"/>
                  </a:lnTo>
                  <a:lnTo>
                    <a:pt x="75986" y="43515"/>
                  </a:lnTo>
                  <a:lnTo>
                    <a:pt x="75797" y="42968"/>
                  </a:lnTo>
                  <a:lnTo>
                    <a:pt x="75589" y="42383"/>
                  </a:lnTo>
                  <a:lnTo>
                    <a:pt x="75344" y="41778"/>
                  </a:lnTo>
                  <a:lnTo>
                    <a:pt x="75080" y="41174"/>
                  </a:lnTo>
                  <a:lnTo>
                    <a:pt x="74759" y="40533"/>
                  </a:lnTo>
                  <a:lnTo>
                    <a:pt x="74419" y="39872"/>
                  </a:lnTo>
                  <a:lnTo>
                    <a:pt x="75325" y="40325"/>
                  </a:lnTo>
                  <a:lnTo>
                    <a:pt x="76250" y="40778"/>
                  </a:lnTo>
                  <a:lnTo>
                    <a:pt x="77175" y="41269"/>
                  </a:lnTo>
                  <a:lnTo>
                    <a:pt x="78081" y="41797"/>
                  </a:lnTo>
                  <a:lnTo>
                    <a:pt x="78987" y="42345"/>
                  </a:lnTo>
                  <a:lnTo>
                    <a:pt x="79875" y="42930"/>
                  </a:lnTo>
                  <a:lnTo>
                    <a:pt x="80724" y="43553"/>
                  </a:lnTo>
                  <a:lnTo>
                    <a:pt x="81158" y="43874"/>
                  </a:lnTo>
                  <a:lnTo>
                    <a:pt x="81555" y="44195"/>
                  </a:lnTo>
                  <a:lnTo>
                    <a:pt x="81970" y="44535"/>
                  </a:lnTo>
                  <a:lnTo>
                    <a:pt x="82367" y="44893"/>
                  </a:lnTo>
                  <a:lnTo>
                    <a:pt x="82744" y="45252"/>
                  </a:lnTo>
                  <a:lnTo>
                    <a:pt x="83122" y="45611"/>
                  </a:lnTo>
                  <a:lnTo>
                    <a:pt x="83480" y="45988"/>
                  </a:lnTo>
                  <a:lnTo>
                    <a:pt x="83820" y="46366"/>
                  </a:lnTo>
                  <a:lnTo>
                    <a:pt x="84160" y="46762"/>
                  </a:lnTo>
                  <a:lnTo>
                    <a:pt x="84481" y="47178"/>
                  </a:lnTo>
                  <a:lnTo>
                    <a:pt x="84783" y="47593"/>
                  </a:lnTo>
                  <a:lnTo>
                    <a:pt x="85066" y="48008"/>
                  </a:lnTo>
                  <a:lnTo>
                    <a:pt x="85349" y="48461"/>
                  </a:lnTo>
                  <a:lnTo>
                    <a:pt x="85595" y="48896"/>
                  </a:lnTo>
                  <a:lnTo>
                    <a:pt x="85840" y="49368"/>
                  </a:lnTo>
                  <a:lnTo>
                    <a:pt x="86067" y="49840"/>
                  </a:lnTo>
                  <a:lnTo>
                    <a:pt x="86256" y="50312"/>
                  </a:lnTo>
                  <a:lnTo>
                    <a:pt x="86444" y="50802"/>
                  </a:lnTo>
                  <a:lnTo>
                    <a:pt x="86709" y="51557"/>
                  </a:lnTo>
                  <a:lnTo>
                    <a:pt x="87011" y="52294"/>
                  </a:lnTo>
                  <a:lnTo>
                    <a:pt x="87162" y="52634"/>
                  </a:lnTo>
                  <a:lnTo>
                    <a:pt x="87332" y="52973"/>
                  </a:lnTo>
                  <a:lnTo>
                    <a:pt x="87501" y="53313"/>
                  </a:lnTo>
                  <a:lnTo>
                    <a:pt x="87690" y="53634"/>
                  </a:lnTo>
                  <a:lnTo>
                    <a:pt x="87898" y="53955"/>
                  </a:lnTo>
                  <a:lnTo>
                    <a:pt x="88106" y="54257"/>
                  </a:lnTo>
                  <a:lnTo>
                    <a:pt x="88351" y="54559"/>
                  </a:lnTo>
                  <a:lnTo>
                    <a:pt x="88596" y="54842"/>
                  </a:lnTo>
                  <a:lnTo>
                    <a:pt x="88842" y="55144"/>
                  </a:lnTo>
                  <a:lnTo>
                    <a:pt x="89125" y="55409"/>
                  </a:lnTo>
                  <a:lnTo>
                    <a:pt x="89427" y="55673"/>
                  </a:lnTo>
                  <a:lnTo>
                    <a:pt x="89748" y="55937"/>
                  </a:lnTo>
                  <a:lnTo>
                    <a:pt x="89748" y="55937"/>
                  </a:lnTo>
                  <a:lnTo>
                    <a:pt x="89333" y="55163"/>
                  </a:lnTo>
                  <a:lnTo>
                    <a:pt x="88936" y="54351"/>
                  </a:lnTo>
                  <a:lnTo>
                    <a:pt x="88559" y="53502"/>
                  </a:lnTo>
                  <a:lnTo>
                    <a:pt x="88181" y="52634"/>
                  </a:lnTo>
                  <a:lnTo>
                    <a:pt x="88181" y="52615"/>
                  </a:lnTo>
                  <a:lnTo>
                    <a:pt x="87879" y="51841"/>
                  </a:lnTo>
                  <a:lnTo>
                    <a:pt x="87841" y="51709"/>
                  </a:lnTo>
                  <a:lnTo>
                    <a:pt x="87577" y="50991"/>
                  </a:lnTo>
                  <a:lnTo>
                    <a:pt x="87520" y="50783"/>
                  </a:lnTo>
                  <a:lnTo>
                    <a:pt x="87218" y="49858"/>
                  </a:lnTo>
                  <a:lnTo>
                    <a:pt x="87048" y="49292"/>
                  </a:lnTo>
                  <a:lnTo>
                    <a:pt x="87011" y="49235"/>
                  </a:lnTo>
                  <a:lnTo>
                    <a:pt x="86841" y="48782"/>
                  </a:lnTo>
                  <a:lnTo>
                    <a:pt x="86633" y="48329"/>
                  </a:lnTo>
                  <a:lnTo>
                    <a:pt x="86407" y="47838"/>
                  </a:lnTo>
                  <a:lnTo>
                    <a:pt x="86142" y="47348"/>
                  </a:lnTo>
                  <a:lnTo>
                    <a:pt x="87426" y="48027"/>
                  </a:lnTo>
                  <a:lnTo>
                    <a:pt x="88691" y="48688"/>
                  </a:lnTo>
                  <a:lnTo>
                    <a:pt x="89937" y="49311"/>
                  </a:lnTo>
                  <a:lnTo>
                    <a:pt x="91164" y="49896"/>
                  </a:lnTo>
                  <a:lnTo>
                    <a:pt x="92372" y="50463"/>
                  </a:lnTo>
                  <a:lnTo>
                    <a:pt x="93543" y="51010"/>
                  </a:lnTo>
                  <a:lnTo>
                    <a:pt x="94713" y="51520"/>
                  </a:lnTo>
                  <a:lnTo>
                    <a:pt x="95846" y="51992"/>
                  </a:lnTo>
                  <a:lnTo>
                    <a:pt x="96960" y="52464"/>
                  </a:lnTo>
                  <a:lnTo>
                    <a:pt x="98036" y="52898"/>
                  </a:lnTo>
                  <a:lnTo>
                    <a:pt x="99112" y="53294"/>
                  </a:lnTo>
                  <a:lnTo>
                    <a:pt x="100150" y="53691"/>
                  </a:lnTo>
                  <a:lnTo>
                    <a:pt x="101169" y="54049"/>
                  </a:lnTo>
                  <a:lnTo>
                    <a:pt x="102170" y="54389"/>
                  </a:lnTo>
                  <a:lnTo>
                    <a:pt x="103152" y="54710"/>
                  </a:lnTo>
                  <a:lnTo>
                    <a:pt x="104114" y="54993"/>
                  </a:lnTo>
                  <a:lnTo>
                    <a:pt x="105039" y="55277"/>
                  </a:lnTo>
                  <a:lnTo>
                    <a:pt x="105946" y="55522"/>
                  </a:lnTo>
                  <a:lnTo>
                    <a:pt x="106852" y="55767"/>
                  </a:lnTo>
                  <a:lnTo>
                    <a:pt x="107720" y="55975"/>
                  </a:lnTo>
                  <a:lnTo>
                    <a:pt x="108570" y="56183"/>
                  </a:lnTo>
                  <a:lnTo>
                    <a:pt x="109381" y="56353"/>
                  </a:lnTo>
                  <a:lnTo>
                    <a:pt x="110193" y="56522"/>
                  </a:lnTo>
                  <a:lnTo>
                    <a:pt x="110986" y="56674"/>
                  </a:lnTo>
                  <a:lnTo>
                    <a:pt x="111741" y="56806"/>
                  </a:lnTo>
                  <a:lnTo>
                    <a:pt x="112496" y="56919"/>
                  </a:lnTo>
                  <a:lnTo>
                    <a:pt x="113214" y="57013"/>
                  </a:lnTo>
                  <a:lnTo>
                    <a:pt x="113912" y="57108"/>
                  </a:lnTo>
                  <a:lnTo>
                    <a:pt x="115253" y="57240"/>
                  </a:lnTo>
                  <a:lnTo>
                    <a:pt x="116499" y="57315"/>
                  </a:lnTo>
                  <a:lnTo>
                    <a:pt x="117688" y="57372"/>
                  </a:lnTo>
                  <a:lnTo>
                    <a:pt x="118783" y="57372"/>
                  </a:lnTo>
                  <a:lnTo>
                    <a:pt x="119802" y="57334"/>
                  </a:lnTo>
                  <a:lnTo>
                    <a:pt x="120727" y="57278"/>
                  </a:lnTo>
                  <a:lnTo>
                    <a:pt x="121596" y="57202"/>
                  </a:lnTo>
                  <a:lnTo>
                    <a:pt x="122370" y="57089"/>
                  </a:lnTo>
                  <a:lnTo>
                    <a:pt x="123068" y="56976"/>
                  </a:lnTo>
                  <a:lnTo>
                    <a:pt x="123691" y="56862"/>
                  </a:lnTo>
                  <a:lnTo>
                    <a:pt x="124239" y="56730"/>
                  </a:lnTo>
                  <a:lnTo>
                    <a:pt x="124711" y="56598"/>
                  </a:lnTo>
                  <a:lnTo>
                    <a:pt x="125107" y="56485"/>
                  </a:lnTo>
                  <a:lnTo>
                    <a:pt x="125428" y="56371"/>
                  </a:lnTo>
                  <a:lnTo>
                    <a:pt x="125862" y="56202"/>
                  </a:lnTo>
                  <a:lnTo>
                    <a:pt x="126013" y="56145"/>
                  </a:lnTo>
                  <a:lnTo>
                    <a:pt x="125069" y="56296"/>
                  </a:lnTo>
                  <a:lnTo>
                    <a:pt x="124125" y="56428"/>
                  </a:lnTo>
                  <a:lnTo>
                    <a:pt x="123144" y="56504"/>
                  </a:lnTo>
                  <a:lnTo>
                    <a:pt x="122143" y="56560"/>
                  </a:lnTo>
                  <a:lnTo>
                    <a:pt x="121143" y="56579"/>
                  </a:lnTo>
                  <a:lnTo>
                    <a:pt x="120123" y="56579"/>
                  </a:lnTo>
                  <a:lnTo>
                    <a:pt x="119104" y="56541"/>
                  </a:lnTo>
                  <a:lnTo>
                    <a:pt x="118047" y="56466"/>
                  </a:lnTo>
                  <a:lnTo>
                    <a:pt x="116989" y="56371"/>
                  </a:lnTo>
                  <a:lnTo>
                    <a:pt x="115932" y="56258"/>
                  </a:lnTo>
                  <a:lnTo>
                    <a:pt x="114875" y="56107"/>
                  </a:lnTo>
                  <a:lnTo>
                    <a:pt x="113799" y="55937"/>
                  </a:lnTo>
                  <a:lnTo>
                    <a:pt x="112723" y="55748"/>
                  </a:lnTo>
                  <a:lnTo>
                    <a:pt x="111647" y="55541"/>
                  </a:lnTo>
                  <a:lnTo>
                    <a:pt x="110571" y="55295"/>
                  </a:lnTo>
                  <a:lnTo>
                    <a:pt x="109476" y="55050"/>
                  </a:lnTo>
                  <a:lnTo>
                    <a:pt x="108400" y="54786"/>
                  </a:lnTo>
                  <a:lnTo>
                    <a:pt x="107343" y="54503"/>
                  </a:lnTo>
                  <a:lnTo>
                    <a:pt x="106267" y="54200"/>
                  </a:lnTo>
                  <a:lnTo>
                    <a:pt x="105209" y="53880"/>
                  </a:lnTo>
                  <a:lnTo>
                    <a:pt x="104152" y="53559"/>
                  </a:lnTo>
                  <a:lnTo>
                    <a:pt x="103114" y="53219"/>
                  </a:lnTo>
                  <a:lnTo>
                    <a:pt x="102076" y="52860"/>
                  </a:lnTo>
                  <a:lnTo>
                    <a:pt x="101056" y="52501"/>
                  </a:lnTo>
                  <a:lnTo>
                    <a:pt x="100037" y="52143"/>
                  </a:lnTo>
                  <a:lnTo>
                    <a:pt x="99055" y="51765"/>
                  </a:lnTo>
                  <a:lnTo>
                    <a:pt x="97111" y="51010"/>
                  </a:lnTo>
                  <a:lnTo>
                    <a:pt x="95260" y="50236"/>
                  </a:lnTo>
                  <a:lnTo>
                    <a:pt x="93486" y="49481"/>
                  </a:lnTo>
                  <a:lnTo>
                    <a:pt x="94864" y="49481"/>
                  </a:lnTo>
                  <a:lnTo>
                    <a:pt x="96186" y="49462"/>
                  </a:lnTo>
                  <a:lnTo>
                    <a:pt x="97450" y="49405"/>
                  </a:lnTo>
                  <a:lnTo>
                    <a:pt x="98677" y="49330"/>
                  </a:lnTo>
                  <a:lnTo>
                    <a:pt x="99848" y="49235"/>
                  </a:lnTo>
                  <a:lnTo>
                    <a:pt x="100981" y="49122"/>
                  </a:lnTo>
                  <a:lnTo>
                    <a:pt x="102057" y="48990"/>
                  </a:lnTo>
                  <a:lnTo>
                    <a:pt x="103076" y="48839"/>
                  </a:lnTo>
                  <a:lnTo>
                    <a:pt x="104058" y="48688"/>
                  </a:lnTo>
                  <a:lnTo>
                    <a:pt x="105002" y="48499"/>
                  </a:lnTo>
                  <a:lnTo>
                    <a:pt x="105889" y="48310"/>
                  </a:lnTo>
                  <a:lnTo>
                    <a:pt x="106720" y="48103"/>
                  </a:lnTo>
                  <a:lnTo>
                    <a:pt x="107513" y="47895"/>
                  </a:lnTo>
                  <a:lnTo>
                    <a:pt x="108268" y="47687"/>
                  </a:lnTo>
                  <a:lnTo>
                    <a:pt x="108985" y="47461"/>
                  </a:lnTo>
                  <a:lnTo>
                    <a:pt x="109646" y="47253"/>
                  </a:lnTo>
                  <a:lnTo>
                    <a:pt x="110269" y="47027"/>
                  </a:lnTo>
                  <a:lnTo>
                    <a:pt x="110835" y="46800"/>
                  </a:lnTo>
                  <a:lnTo>
                    <a:pt x="111364" y="46574"/>
                  </a:lnTo>
                  <a:lnTo>
                    <a:pt x="111855" y="46366"/>
                  </a:lnTo>
                  <a:lnTo>
                    <a:pt x="112723" y="45969"/>
                  </a:lnTo>
                  <a:lnTo>
                    <a:pt x="113403" y="45592"/>
                  </a:lnTo>
                  <a:lnTo>
                    <a:pt x="113950" y="45290"/>
                  </a:lnTo>
                  <a:lnTo>
                    <a:pt x="114309" y="45063"/>
                  </a:lnTo>
                  <a:lnTo>
                    <a:pt x="114611" y="44837"/>
                  </a:lnTo>
                  <a:lnTo>
                    <a:pt x="114611" y="44837"/>
                  </a:lnTo>
                  <a:lnTo>
                    <a:pt x="113988" y="45195"/>
                  </a:lnTo>
                  <a:lnTo>
                    <a:pt x="113327" y="45535"/>
                  </a:lnTo>
                  <a:lnTo>
                    <a:pt x="112629" y="45856"/>
                  </a:lnTo>
                  <a:lnTo>
                    <a:pt x="111911" y="46139"/>
                  </a:lnTo>
                  <a:lnTo>
                    <a:pt x="111194" y="46423"/>
                  </a:lnTo>
                  <a:lnTo>
                    <a:pt x="110439" y="46668"/>
                  </a:lnTo>
                  <a:lnTo>
                    <a:pt x="109665" y="46913"/>
                  </a:lnTo>
                  <a:lnTo>
                    <a:pt x="108872" y="47121"/>
                  </a:lnTo>
                  <a:lnTo>
                    <a:pt x="108079" y="47329"/>
                  </a:lnTo>
                  <a:lnTo>
                    <a:pt x="107267" y="47499"/>
                  </a:lnTo>
                  <a:lnTo>
                    <a:pt x="106455" y="47669"/>
                  </a:lnTo>
                  <a:lnTo>
                    <a:pt x="105625" y="47820"/>
                  </a:lnTo>
                  <a:lnTo>
                    <a:pt x="104794" y="47952"/>
                  </a:lnTo>
                  <a:lnTo>
                    <a:pt x="103963" y="48084"/>
                  </a:lnTo>
                  <a:lnTo>
                    <a:pt x="103152" y="48178"/>
                  </a:lnTo>
                  <a:lnTo>
                    <a:pt x="102321" y="48273"/>
                  </a:lnTo>
                  <a:lnTo>
                    <a:pt x="101490" y="48348"/>
                  </a:lnTo>
                  <a:lnTo>
                    <a:pt x="100679" y="48424"/>
                  </a:lnTo>
                  <a:lnTo>
                    <a:pt x="99093" y="48537"/>
                  </a:lnTo>
                  <a:lnTo>
                    <a:pt x="97564" y="48594"/>
                  </a:lnTo>
                  <a:lnTo>
                    <a:pt x="96110" y="48631"/>
                  </a:lnTo>
                  <a:lnTo>
                    <a:pt x="94732" y="48631"/>
                  </a:lnTo>
                  <a:lnTo>
                    <a:pt x="93486" y="48612"/>
                  </a:lnTo>
                  <a:lnTo>
                    <a:pt x="92372" y="48556"/>
                  </a:lnTo>
                  <a:lnTo>
                    <a:pt x="91390" y="48499"/>
                  </a:lnTo>
                  <a:lnTo>
                    <a:pt x="90239" y="47952"/>
                  </a:lnTo>
                  <a:lnTo>
                    <a:pt x="89144" y="47404"/>
                  </a:lnTo>
                  <a:lnTo>
                    <a:pt x="88124" y="46895"/>
                  </a:lnTo>
                  <a:lnTo>
                    <a:pt x="87199" y="46385"/>
                  </a:lnTo>
                  <a:lnTo>
                    <a:pt x="86350" y="45932"/>
                  </a:lnTo>
                  <a:lnTo>
                    <a:pt x="85595" y="45498"/>
                  </a:lnTo>
                  <a:lnTo>
                    <a:pt x="84934" y="45101"/>
                  </a:lnTo>
                  <a:lnTo>
                    <a:pt x="84387" y="44742"/>
                  </a:lnTo>
                  <a:lnTo>
                    <a:pt x="83745" y="43968"/>
                  </a:lnTo>
                  <a:lnTo>
                    <a:pt x="83046" y="43175"/>
                  </a:lnTo>
                  <a:lnTo>
                    <a:pt x="82914" y="43043"/>
                  </a:lnTo>
                  <a:lnTo>
                    <a:pt x="82291" y="42401"/>
                  </a:lnTo>
                  <a:lnTo>
                    <a:pt x="82159" y="42269"/>
                  </a:lnTo>
                  <a:lnTo>
                    <a:pt x="81423" y="41571"/>
                  </a:lnTo>
                  <a:lnTo>
                    <a:pt x="81140" y="41325"/>
                  </a:lnTo>
                  <a:lnTo>
                    <a:pt x="80630" y="40872"/>
                  </a:lnTo>
                  <a:lnTo>
                    <a:pt x="80271" y="40570"/>
                  </a:lnTo>
                  <a:lnTo>
                    <a:pt x="79686" y="40098"/>
                  </a:lnTo>
                  <a:lnTo>
                    <a:pt x="79157" y="39683"/>
                  </a:lnTo>
                  <a:lnTo>
                    <a:pt x="78610" y="39305"/>
                  </a:lnTo>
                  <a:lnTo>
                    <a:pt x="78176" y="38984"/>
                  </a:lnTo>
                  <a:lnTo>
                    <a:pt x="77647" y="38626"/>
                  </a:lnTo>
                  <a:lnTo>
                    <a:pt x="77213" y="38343"/>
                  </a:lnTo>
                  <a:lnTo>
                    <a:pt x="76307" y="37795"/>
                  </a:lnTo>
                  <a:lnTo>
                    <a:pt x="75854" y="37531"/>
                  </a:lnTo>
                  <a:lnTo>
                    <a:pt x="75231" y="37191"/>
                  </a:lnTo>
                  <a:lnTo>
                    <a:pt x="74759" y="36946"/>
                  </a:lnTo>
                  <a:lnTo>
                    <a:pt x="73909" y="36511"/>
                  </a:lnTo>
                  <a:lnTo>
                    <a:pt x="73437" y="36304"/>
                  </a:lnTo>
                  <a:lnTo>
                    <a:pt x="72569" y="35907"/>
                  </a:lnTo>
                  <a:lnTo>
                    <a:pt x="72116" y="35737"/>
                  </a:lnTo>
                  <a:lnTo>
                    <a:pt x="71247" y="35398"/>
                  </a:lnTo>
                  <a:lnTo>
                    <a:pt x="70889" y="35265"/>
                  </a:lnTo>
                  <a:lnTo>
                    <a:pt x="70266" y="35058"/>
                  </a:lnTo>
                  <a:lnTo>
                    <a:pt x="69643" y="34850"/>
                  </a:lnTo>
                  <a:lnTo>
                    <a:pt x="69303" y="34756"/>
                  </a:lnTo>
                  <a:lnTo>
                    <a:pt x="68283" y="34473"/>
                  </a:lnTo>
                  <a:lnTo>
                    <a:pt x="67887" y="34359"/>
                  </a:lnTo>
                  <a:lnTo>
                    <a:pt x="67207" y="34208"/>
                  </a:lnTo>
                  <a:lnTo>
                    <a:pt x="66528" y="34057"/>
                  </a:lnTo>
                  <a:lnTo>
                    <a:pt x="66509" y="34057"/>
                  </a:lnTo>
                  <a:lnTo>
                    <a:pt x="67566" y="33944"/>
                  </a:lnTo>
                  <a:lnTo>
                    <a:pt x="68642" y="33868"/>
                  </a:lnTo>
                  <a:lnTo>
                    <a:pt x="69850" y="33774"/>
                  </a:lnTo>
                  <a:lnTo>
                    <a:pt x="71058" y="33717"/>
                  </a:lnTo>
                  <a:lnTo>
                    <a:pt x="72267" y="33680"/>
                  </a:lnTo>
                  <a:lnTo>
                    <a:pt x="73475" y="33661"/>
                  </a:lnTo>
                  <a:lnTo>
                    <a:pt x="74702" y="33642"/>
                  </a:lnTo>
                  <a:lnTo>
                    <a:pt x="75910" y="33661"/>
                  </a:lnTo>
                  <a:lnTo>
                    <a:pt x="77137" y="33699"/>
                  </a:lnTo>
                  <a:lnTo>
                    <a:pt x="78364" y="33755"/>
                  </a:lnTo>
                  <a:lnTo>
                    <a:pt x="79573" y="33831"/>
                  </a:lnTo>
                  <a:lnTo>
                    <a:pt x="80800" y="33925"/>
                  </a:lnTo>
                  <a:lnTo>
                    <a:pt x="82008" y="34038"/>
                  </a:lnTo>
                  <a:lnTo>
                    <a:pt x="83235" y="34170"/>
                  </a:lnTo>
                  <a:lnTo>
                    <a:pt x="84443" y="34322"/>
                  </a:lnTo>
                  <a:lnTo>
                    <a:pt x="85651" y="34491"/>
                  </a:lnTo>
                  <a:lnTo>
                    <a:pt x="86860" y="34680"/>
                  </a:lnTo>
                  <a:lnTo>
                    <a:pt x="88049" y="34888"/>
                  </a:lnTo>
                  <a:lnTo>
                    <a:pt x="89540" y="35152"/>
                  </a:lnTo>
                  <a:lnTo>
                    <a:pt x="90994" y="35379"/>
                  </a:lnTo>
                  <a:lnTo>
                    <a:pt x="92391" y="35567"/>
                  </a:lnTo>
                  <a:lnTo>
                    <a:pt x="93750" y="35737"/>
                  </a:lnTo>
                  <a:lnTo>
                    <a:pt x="95072" y="35851"/>
                  </a:lnTo>
                  <a:lnTo>
                    <a:pt x="96355" y="35945"/>
                  </a:lnTo>
                  <a:lnTo>
                    <a:pt x="97601" y="36002"/>
                  </a:lnTo>
                  <a:lnTo>
                    <a:pt x="98810" y="36039"/>
                  </a:lnTo>
                  <a:lnTo>
                    <a:pt x="99980" y="36039"/>
                  </a:lnTo>
                  <a:lnTo>
                    <a:pt x="101113" y="36021"/>
                  </a:lnTo>
                  <a:lnTo>
                    <a:pt x="102227" y="35964"/>
                  </a:lnTo>
                  <a:lnTo>
                    <a:pt x="103284" y="35888"/>
                  </a:lnTo>
                  <a:lnTo>
                    <a:pt x="104322" y="35794"/>
                  </a:lnTo>
                  <a:lnTo>
                    <a:pt x="105304" y="35662"/>
                  </a:lnTo>
                  <a:lnTo>
                    <a:pt x="106267" y="35511"/>
                  </a:lnTo>
                  <a:lnTo>
                    <a:pt x="107192" y="35341"/>
                  </a:lnTo>
                  <a:lnTo>
                    <a:pt x="108098" y="35152"/>
                  </a:lnTo>
                  <a:lnTo>
                    <a:pt x="108966" y="34945"/>
                  </a:lnTo>
                  <a:lnTo>
                    <a:pt x="109797" y="34718"/>
                  </a:lnTo>
                  <a:lnTo>
                    <a:pt x="110590" y="34473"/>
                  </a:lnTo>
                  <a:lnTo>
                    <a:pt x="111364" y="34208"/>
                  </a:lnTo>
                  <a:lnTo>
                    <a:pt x="112100" y="33925"/>
                  </a:lnTo>
                  <a:lnTo>
                    <a:pt x="112817" y="33642"/>
                  </a:lnTo>
                  <a:lnTo>
                    <a:pt x="113497" y="33340"/>
                  </a:lnTo>
                  <a:lnTo>
                    <a:pt x="114158" y="33019"/>
                  </a:lnTo>
                  <a:lnTo>
                    <a:pt x="114781" y="32679"/>
                  </a:lnTo>
                  <a:lnTo>
                    <a:pt x="115385" y="32339"/>
                  </a:lnTo>
                  <a:lnTo>
                    <a:pt x="115951" y="31999"/>
                  </a:lnTo>
                  <a:lnTo>
                    <a:pt x="116499" y="31641"/>
                  </a:lnTo>
                  <a:lnTo>
                    <a:pt x="117027" y="31263"/>
                  </a:lnTo>
                  <a:lnTo>
                    <a:pt x="117537" y="30905"/>
                  </a:lnTo>
                  <a:lnTo>
                    <a:pt x="118009" y="30527"/>
                  </a:lnTo>
                  <a:lnTo>
                    <a:pt x="118462" y="30131"/>
                  </a:lnTo>
                  <a:lnTo>
                    <a:pt x="118877" y="29753"/>
                  </a:lnTo>
                  <a:lnTo>
                    <a:pt x="119293" y="29357"/>
                  </a:lnTo>
                  <a:lnTo>
                    <a:pt x="119670" y="28979"/>
                  </a:lnTo>
                  <a:lnTo>
                    <a:pt x="120029" y="28582"/>
                  </a:lnTo>
                  <a:lnTo>
                    <a:pt x="120388" y="28186"/>
                  </a:lnTo>
                  <a:lnTo>
                    <a:pt x="120708" y="27808"/>
                  </a:lnTo>
                  <a:lnTo>
                    <a:pt x="121010" y="27431"/>
                  </a:lnTo>
                  <a:lnTo>
                    <a:pt x="121294" y="27034"/>
                  </a:lnTo>
                  <a:lnTo>
                    <a:pt x="121558" y="26657"/>
                  </a:lnTo>
                  <a:lnTo>
                    <a:pt x="122030" y="25940"/>
                  </a:lnTo>
                  <a:lnTo>
                    <a:pt x="122445" y="25222"/>
                  </a:lnTo>
                  <a:lnTo>
                    <a:pt x="122785" y="24561"/>
                  </a:lnTo>
                  <a:lnTo>
                    <a:pt x="123087" y="23957"/>
                  </a:lnTo>
                  <a:lnTo>
                    <a:pt x="123314" y="23391"/>
                  </a:lnTo>
                  <a:lnTo>
                    <a:pt x="123502" y="22900"/>
                  </a:lnTo>
                  <a:lnTo>
                    <a:pt x="123653" y="22466"/>
                  </a:lnTo>
                  <a:lnTo>
                    <a:pt x="123748" y="22126"/>
                  </a:lnTo>
                  <a:lnTo>
                    <a:pt x="123823" y="21881"/>
                  </a:lnTo>
                  <a:lnTo>
                    <a:pt x="123880" y="21654"/>
                  </a:lnTo>
                  <a:lnTo>
                    <a:pt x="122974" y="23032"/>
                  </a:lnTo>
                  <a:lnTo>
                    <a:pt x="122521" y="23693"/>
                  </a:lnTo>
                  <a:lnTo>
                    <a:pt x="122049" y="24373"/>
                  </a:lnTo>
                  <a:lnTo>
                    <a:pt x="121577" y="25033"/>
                  </a:lnTo>
                  <a:lnTo>
                    <a:pt x="121067" y="25675"/>
                  </a:lnTo>
                  <a:lnTo>
                    <a:pt x="120539" y="26298"/>
                  </a:lnTo>
                  <a:lnTo>
                    <a:pt x="119972" y="26921"/>
                  </a:lnTo>
                  <a:lnTo>
                    <a:pt x="119387" y="27525"/>
                  </a:lnTo>
                  <a:lnTo>
                    <a:pt x="118783" y="28111"/>
                  </a:lnTo>
                  <a:lnTo>
                    <a:pt x="118122" y="28677"/>
                  </a:lnTo>
                  <a:lnTo>
                    <a:pt x="117424" y="29224"/>
                  </a:lnTo>
                  <a:lnTo>
                    <a:pt x="117065" y="29470"/>
                  </a:lnTo>
                  <a:lnTo>
                    <a:pt x="116687" y="29734"/>
                  </a:lnTo>
                  <a:lnTo>
                    <a:pt x="116291" y="29979"/>
                  </a:lnTo>
                  <a:lnTo>
                    <a:pt x="115894" y="30225"/>
                  </a:lnTo>
                  <a:lnTo>
                    <a:pt x="115479" y="30451"/>
                  </a:lnTo>
                  <a:lnTo>
                    <a:pt x="115064" y="30697"/>
                  </a:lnTo>
                  <a:lnTo>
                    <a:pt x="114611" y="30905"/>
                  </a:lnTo>
                  <a:lnTo>
                    <a:pt x="114158" y="31131"/>
                  </a:lnTo>
                  <a:lnTo>
                    <a:pt x="113705" y="31339"/>
                  </a:lnTo>
                  <a:lnTo>
                    <a:pt x="113214" y="31528"/>
                  </a:lnTo>
                  <a:lnTo>
                    <a:pt x="112723" y="31716"/>
                  </a:lnTo>
                  <a:lnTo>
                    <a:pt x="112194" y="31905"/>
                  </a:lnTo>
                  <a:lnTo>
                    <a:pt x="111666" y="32075"/>
                  </a:lnTo>
                  <a:lnTo>
                    <a:pt x="111118" y="32245"/>
                  </a:lnTo>
                  <a:lnTo>
                    <a:pt x="110571" y="32396"/>
                  </a:lnTo>
                  <a:lnTo>
                    <a:pt x="109986" y="32528"/>
                  </a:lnTo>
                  <a:lnTo>
                    <a:pt x="109381" y="32679"/>
                  </a:lnTo>
                  <a:lnTo>
                    <a:pt x="108758" y="32792"/>
                  </a:lnTo>
                  <a:lnTo>
                    <a:pt x="108135" y="32906"/>
                  </a:lnTo>
                  <a:lnTo>
                    <a:pt x="107475" y="33019"/>
                  </a:lnTo>
                  <a:lnTo>
                    <a:pt x="106795" y="33113"/>
                  </a:lnTo>
                  <a:lnTo>
                    <a:pt x="106116" y="33208"/>
                  </a:lnTo>
                  <a:lnTo>
                    <a:pt x="105398" y="33283"/>
                  </a:lnTo>
                  <a:lnTo>
                    <a:pt x="104662" y="33340"/>
                  </a:lnTo>
                  <a:lnTo>
                    <a:pt x="103907" y="33396"/>
                  </a:lnTo>
                  <a:lnTo>
                    <a:pt x="103133" y="33434"/>
                  </a:lnTo>
                  <a:lnTo>
                    <a:pt x="102321" y="33453"/>
                  </a:lnTo>
                  <a:lnTo>
                    <a:pt x="101490" y="33472"/>
                  </a:lnTo>
                  <a:lnTo>
                    <a:pt x="99791" y="33472"/>
                  </a:lnTo>
                  <a:lnTo>
                    <a:pt x="98885" y="33453"/>
                  </a:lnTo>
                  <a:lnTo>
                    <a:pt x="97979" y="33415"/>
                  </a:lnTo>
                  <a:lnTo>
                    <a:pt x="97035" y="33359"/>
                  </a:lnTo>
                  <a:lnTo>
                    <a:pt x="96053" y="33302"/>
                  </a:lnTo>
                  <a:lnTo>
                    <a:pt x="95072" y="33227"/>
                  </a:lnTo>
                  <a:lnTo>
                    <a:pt x="94052" y="33151"/>
                  </a:lnTo>
                  <a:lnTo>
                    <a:pt x="92995" y="33038"/>
                  </a:lnTo>
                  <a:lnTo>
                    <a:pt x="91938" y="32925"/>
                  </a:lnTo>
                  <a:lnTo>
                    <a:pt x="89691" y="32641"/>
                  </a:lnTo>
                  <a:lnTo>
                    <a:pt x="89144" y="32566"/>
                  </a:lnTo>
                  <a:lnTo>
                    <a:pt x="88596" y="32471"/>
                  </a:lnTo>
                  <a:lnTo>
                    <a:pt x="87483" y="32302"/>
                  </a:lnTo>
                  <a:lnTo>
                    <a:pt x="86841" y="32207"/>
                  </a:lnTo>
                  <a:lnTo>
                    <a:pt x="85217" y="31981"/>
                  </a:lnTo>
                  <a:lnTo>
                    <a:pt x="84594" y="31905"/>
                  </a:lnTo>
                  <a:lnTo>
                    <a:pt x="82499" y="31660"/>
                  </a:lnTo>
                  <a:lnTo>
                    <a:pt x="82140" y="31622"/>
                  </a:lnTo>
                  <a:lnTo>
                    <a:pt x="80403" y="31471"/>
                  </a:lnTo>
                  <a:lnTo>
                    <a:pt x="79724" y="31414"/>
                  </a:lnTo>
                  <a:lnTo>
                    <a:pt x="78232" y="31301"/>
                  </a:lnTo>
                  <a:lnTo>
                    <a:pt x="77628" y="31263"/>
                  </a:lnTo>
                  <a:lnTo>
                    <a:pt x="75703" y="31169"/>
                  </a:lnTo>
                  <a:lnTo>
                    <a:pt x="75098" y="31150"/>
                  </a:lnTo>
                  <a:lnTo>
                    <a:pt x="73739" y="31131"/>
                  </a:lnTo>
                  <a:lnTo>
                    <a:pt x="72984" y="31112"/>
                  </a:lnTo>
                  <a:lnTo>
                    <a:pt x="71700" y="31112"/>
                  </a:lnTo>
                  <a:lnTo>
                    <a:pt x="71040" y="31131"/>
                  </a:lnTo>
                  <a:lnTo>
                    <a:pt x="69322" y="31169"/>
                  </a:lnTo>
                  <a:lnTo>
                    <a:pt x="68548" y="31207"/>
                  </a:lnTo>
                  <a:lnTo>
                    <a:pt x="67490" y="31263"/>
                  </a:lnTo>
                  <a:lnTo>
                    <a:pt x="66660" y="31301"/>
                  </a:lnTo>
                  <a:lnTo>
                    <a:pt x="65640" y="31395"/>
                  </a:lnTo>
                  <a:lnTo>
                    <a:pt x="64338" y="31509"/>
                  </a:lnTo>
                  <a:lnTo>
                    <a:pt x="63356" y="31603"/>
                  </a:lnTo>
                  <a:lnTo>
                    <a:pt x="62431" y="31716"/>
                  </a:lnTo>
                  <a:lnTo>
                    <a:pt x="61676" y="31811"/>
                  </a:lnTo>
                  <a:lnTo>
                    <a:pt x="60732" y="31943"/>
                  </a:lnTo>
                  <a:lnTo>
                    <a:pt x="60128" y="32037"/>
                  </a:lnTo>
                  <a:lnTo>
                    <a:pt x="59184" y="32188"/>
                  </a:lnTo>
                  <a:lnTo>
                    <a:pt x="58278" y="32358"/>
                  </a:lnTo>
                  <a:lnTo>
                    <a:pt x="57787" y="32453"/>
                  </a:lnTo>
                  <a:lnTo>
                    <a:pt x="56768" y="32660"/>
                  </a:lnTo>
                  <a:lnTo>
                    <a:pt x="56296" y="32755"/>
                  </a:lnTo>
                  <a:lnTo>
                    <a:pt x="55427" y="32962"/>
                  </a:lnTo>
                  <a:lnTo>
                    <a:pt x="54559" y="33170"/>
                  </a:lnTo>
                  <a:lnTo>
                    <a:pt x="53690" y="33378"/>
                  </a:lnTo>
                  <a:lnTo>
                    <a:pt x="52860" y="33604"/>
                  </a:lnTo>
                  <a:lnTo>
                    <a:pt x="52633" y="33661"/>
                  </a:lnTo>
                  <a:lnTo>
                    <a:pt x="51538" y="33982"/>
                  </a:lnTo>
                  <a:lnTo>
                    <a:pt x="51331" y="34057"/>
                  </a:lnTo>
                  <a:lnTo>
                    <a:pt x="50462" y="34322"/>
                  </a:lnTo>
                  <a:lnTo>
                    <a:pt x="49613" y="34605"/>
                  </a:lnTo>
                  <a:lnTo>
                    <a:pt x="48782" y="34907"/>
                  </a:lnTo>
                  <a:lnTo>
                    <a:pt x="47951" y="35209"/>
                  </a:lnTo>
                  <a:lnTo>
                    <a:pt x="47876" y="35228"/>
                  </a:lnTo>
                  <a:lnTo>
                    <a:pt x="46743" y="35662"/>
                  </a:lnTo>
                  <a:lnTo>
                    <a:pt x="45648" y="36134"/>
                  </a:lnTo>
                  <a:lnTo>
                    <a:pt x="44553" y="36606"/>
                  </a:lnTo>
                  <a:lnTo>
                    <a:pt x="43496" y="37116"/>
                  </a:lnTo>
                  <a:lnTo>
                    <a:pt x="44025" y="36398"/>
                  </a:lnTo>
                  <a:lnTo>
                    <a:pt x="44591" y="35681"/>
                  </a:lnTo>
                  <a:lnTo>
                    <a:pt x="45157" y="34982"/>
                  </a:lnTo>
                  <a:lnTo>
                    <a:pt x="45743" y="34322"/>
                  </a:lnTo>
                  <a:lnTo>
                    <a:pt x="46309" y="33699"/>
                  </a:lnTo>
                  <a:lnTo>
                    <a:pt x="46592" y="33434"/>
                  </a:lnTo>
                  <a:lnTo>
                    <a:pt x="46875" y="33189"/>
                  </a:lnTo>
                  <a:lnTo>
                    <a:pt x="47140" y="32962"/>
                  </a:lnTo>
                  <a:lnTo>
                    <a:pt x="47385" y="32773"/>
                  </a:lnTo>
                  <a:lnTo>
                    <a:pt x="47649" y="32604"/>
                  </a:lnTo>
                  <a:lnTo>
                    <a:pt x="47876" y="32490"/>
                  </a:lnTo>
                  <a:lnTo>
                    <a:pt x="48461" y="32207"/>
                  </a:lnTo>
                  <a:lnTo>
                    <a:pt x="49046" y="31924"/>
                  </a:lnTo>
                  <a:lnTo>
                    <a:pt x="49613" y="31622"/>
                  </a:lnTo>
                  <a:lnTo>
                    <a:pt x="50198" y="31320"/>
                  </a:lnTo>
                  <a:lnTo>
                    <a:pt x="50783" y="30999"/>
                  </a:lnTo>
                  <a:lnTo>
                    <a:pt x="51350" y="30659"/>
                  </a:lnTo>
                  <a:lnTo>
                    <a:pt x="52501" y="29942"/>
                  </a:lnTo>
                  <a:lnTo>
                    <a:pt x="53634" y="29187"/>
                  </a:lnTo>
                  <a:lnTo>
                    <a:pt x="54748" y="28394"/>
                  </a:lnTo>
                  <a:lnTo>
                    <a:pt x="55861" y="27563"/>
                  </a:lnTo>
                  <a:lnTo>
                    <a:pt x="56938" y="26676"/>
                  </a:lnTo>
                  <a:lnTo>
                    <a:pt x="58014" y="25770"/>
                  </a:lnTo>
                  <a:lnTo>
                    <a:pt x="59052" y="24826"/>
                  </a:lnTo>
                  <a:lnTo>
                    <a:pt x="60071" y="23844"/>
                  </a:lnTo>
                  <a:lnTo>
                    <a:pt x="61053" y="22843"/>
                  </a:lnTo>
                  <a:lnTo>
                    <a:pt x="62016" y="21805"/>
                  </a:lnTo>
                  <a:lnTo>
                    <a:pt x="62941" y="20748"/>
                  </a:lnTo>
                  <a:lnTo>
                    <a:pt x="63809" y="19653"/>
                  </a:lnTo>
                  <a:lnTo>
                    <a:pt x="64659" y="18558"/>
                  </a:lnTo>
                  <a:lnTo>
                    <a:pt x="65074" y="17992"/>
                  </a:lnTo>
                  <a:lnTo>
                    <a:pt x="65452" y="17444"/>
                  </a:lnTo>
                  <a:lnTo>
                    <a:pt x="65848" y="16878"/>
                  </a:lnTo>
                  <a:lnTo>
                    <a:pt x="66226" y="16293"/>
                  </a:lnTo>
                  <a:lnTo>
                    <a:pt x="66584" y="15726"/>
                  </a:lnTo>
                  <a:lnTo>
                    <a:pt x="66924" y="15141"/>
                  </a:lnTo>
                  <a:lnTo>
                    <a:pt x="67264" y="14575"/>
                  </a:lnTo>
                  <a:lnTo>
                    <a:pt x="67585" y="13990"/>
                  </a:lnTo>
                  <a:lnTo>
                    <a:pt x="67887" y="13404"/>
                  </a:lnTo>
                  <a:lnTo>
                    <a:pt x="68189" y="12819"/>
                  </a:lnTo>
                  <a:lnTo>
                    <a:pt x="68472" y="12234"/>
                  </a:lnTo>
                  <a:lnTo>
                    <a:pt x="68736" y="11649"/>
                  </a:lnTo>
                  <a:lnTo>
                    <a:pt x="69001" y="11044"/>
                  </a:lnTo>
                  <a:lnTo>
                    <a:pt x="69227" y="10459"/>
                  </a:lnTo>
                  <a:lnTo>
                    <a:pt x="69454" y="9874"/>
                  </a:lnTo>
                  <a:lnTo>
                    <a:pt x="69661" y="9270"/>
                  </a:lnTo>
                  <a:lnTo>
                    <a:pt x="69850" y="8685"/>
                  </a:lnTo>
                  <a:lnTo>
                    <a:pt x="70039" y="8099"/>
                  </a:lnTo>
                  <a:lnTo>
                    <a:pt x="70190" y="7495"/>
                  </a:lnTo>
                  <a:lnTo>
                    <a:pt x="70341" y="6910"/>
                  </a:lnTo>
                  <a:lnTo>
                    <a:pt x="70454" y="6325"/>
                  </a:lnTo>
                  <a:lnTo>
                    <a:pt x="70568" y="5740"/>
                  </a:lnTo>
                  <a:lnTo>
                    <a:pt x="70662" y="5154"/>
                  </a:lnTo>
                  <a:lnTo>
                    <a:pt x="70719" y="4569"/>
                  </a:lnTo>
                  <a:lnTo>
                    <a:pt x="70775" y="3984"/>
                  </a:lnTo>
                  <a:lnTo>
                    <a:pt x="70813" y="3399"/>
                  </a:lnTo>
                  <a:lnTo>
                    <a:pt x="70832" y="2832"/>
                  </a:lnTo>
                  <a:lnTo>
                    <a:pt x="70832" y="2247"/>
                  </a:lnTo>
                  <a:lnTo>
                    <a:pt x="70794" y="1681"/>
                  </a:lnTo>
                  <a:lnTo>
                    <a:pt x="70756" y="1114"/>
                  </a:lnTo>
                  <a:lnTo>
                    <a:pt x="70700" y="548"/>
                  </a:lnTo>
                  <a:lnTo>
                    <a:pt x="7060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3" name="Google Shape;83;p3"/>
            <p:cNvGrpSpPr/>
            <p:nvPr/>
          </p:nvGrpSpPr>
          <p:grpSpPr>
            <a:xfrm>
              <a:off x="2464214" y="951103"/>
              <a:ext cx="314426" cy="304947"/>
              <a:chOff x="5013725" y="2633775"/>
              <a:chExt cx="422900" cy="410150"/>
            </a:xfrm>
          </p:grpSpPr>
          <p:sp>
            <p:nvSpPr>
              <p:cNvPr id="84" name="Google Shape;84;p3"/>
              <p:cNvSpPr/>
              <p:nvPr/>
            </p:nvSpPr>
            <p:spPr>
              <a:xfrm>
                <a:off x="5013725" y="2633775"/>
                <a:ext cx="422900" cy="410150"/>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3"/>
              <p:cNvSpPr/>
              <p:nvPr/>
            </p:nvSpPr>
            <p:spPr>
              <a:xfrm>
                <a:off x="5179850" y="2778200"/>
                <a:ext cx="79300" cy="78850"/>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 name="Google Shape;86;p3"/>
            <p:cNvGrpSpPr/>
            <p:nvPr/>
          </p:nvGrpSpPr>
          <p:grpSpPr>
            <a:xfrm>
              <a:off x="2497939" y="1763378"/>
              <a:ext cx="314426" cy="304947"/>
              <a:chOff x="5013725" y="2633775"/>
              <a:chExt cx="422900" cy="410150"/>
            </a:xfrm>
          </p:grpSpPr>
          <p:sp>
            <p:nvSpPr>
              <p:cNvPr id="87" name="Google Shape;87;p3"/>
              <p:cNvSpPr/>
              <p:nvPr/>
            </p:nvSpPr>
            <p:spPr>
              <a:xfrm>
                <a:off x="5013725" y="2633775"/>
                <a:ext cx="422900" cy="410150"/>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3"/>
              <p:cNvSpPr/>
              <p:nvPr/>
            </p:nvSpPr>
            <p:spPr>
              <a:xfrm>
                <a:off x="5179850" y="2778200"/>
                <a:ext cx="79300" cy="78850"/>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9" name="Google Shape;89;p3"/>
            <p:cNvSpPr/>
            <p:nvPr/>
          </p:nvSpPr>
          <p:spPr>
            <a:xfrm rot="5209801">
              <a:off x="1218720" y="419375"/>
              <a:ext cx="192106" cy="240257"/>
            </a:xfrm>
            <a:custGeom>
              <a:avLst/>
              <a:gdLst/>
              <a:ahLst/>
              <a:cxnLst/>
              <a:rect l="l" t="t" r="r" b="b"/>
              <a:pathLst>
                <a:path w="7684" h="9610" extrusionOk="0">
                  <a:moveTo>
                    <a:pt x="5097" y="1"/>
                  </a:moveTo>
                  <a:lnTo>
                    <a:pt x="4588" y="114"/>
                  </a:lnTo>
                  <a:lnTo>
                    <a:pt x="4399" y="2096"/>
                  </a:lnTo>
                  <a:lnTo>
                    <a:pt x="3889" y="246"/>
                  </a:lnTo>
                  <a:lnTo>
                    <a:pt x="2889" y="869"/>
                  </a:lnTo>
                  <a:lnTo>
                    <a:pt x="3681" y="2568"/>
                  </a:lnTo>
                  <a:lnTo>
                    <a:pt x="4229" y="3814"/>
                  </a:lnTo>
                  <a:lnTo>
                    <a:pt x="4399" y="4248"/>
                  </a:lnTo>
                  <a:lnTo>
                    <a:pt x="4512" y="4569"/>
                  </a:lnTo>
                  <a:lnTo>
                    <a:pt x="4550" y="4777"/>
                  </a:lnTo>
                  <a:lnTo>
                    <a:pt x="4550" y="4834"/>
                  </a:lnTo>
                  <a:lnTo>
                    <a:pt x="4531" y="4871"/>
                  </a:lnTo>
                  <a:lnTo>
                    <a:pt x="4512" y="4871"/>
                  </a:lnTo>
                  <a:lnTo>
                    <a:pt x="4455" y="4834"/>
                  </a:lnTo>
                  <a:lnTo>
                    <a:pt x="4304" y="4664"/>
                  </a:lnTo>
                  <a:lnTo>
                    <a:pt x="4097" y="4399"/>
                  </a:lnTo>
                  <a:lnTo>
                    <a:pt x="3832" y="4003"/>
                  </a:lnTo>
                  <a:lnTo>
                    <a:pt x="3077" y="2832"/>
                  </a:lnTo>
                  <a:lnTo>
                    <a:pt x="2077" y="1190"/>
                  </a:lnTo>
                  <a:lnTo>
                    <a:pt x="1322" y="1662"/>
                  </a:lnTo>
                  <a:lnTo>
                    <a:pt x="1548" y="2228"/>
                  </a:lnTo>
                  <a:lnTo>
                    <a:pt x="925" y="2134"/>
                  </a:lnTo>
                  <a:lnTo>
                    <a:pt x="680" y="2436"/>
                  </a:lnTo>
                  <a:lnTo>
                    <a:pt x="548" y="2625"/>
                  </a:lnTo>
                  <a:lnTo>
                    <a:pt x="434" y="2832"/>
                  </a:lnTo>
                  <a:lnTo>
                    <a:pt x="302" y="3116"/>
                  </a:lnTo>
                  <a:lnTo>
                    <a:pt x="208" y="3380"/>
                  </a:lnTo>
                  <a:lnTo>
                    <a:pt x="132" y="3625"/>
                  </a:lnTo>
                  <a:lnTo>
                    <a:pt x="76" y="3833"/>
                  </a:lnTo>
                  <a:lnTo>
                    <a:pt x="1529" y="4362"/>
                  </a:lnTo>
                  <a:lnTo>
                    <a:pt x="0" y="4645"/>
                  </a:lnTo>
                  <a:lnTo>
                    <a:pt x="95" y="5532"/>
                  </a:lnTo>
                  <a:lnTo>
                    <a:pt x="1963" y="5192"/>
                  </a:lnTo>
                  <a:lnTo>
                    <a:pt x="3304" y="4985"/>
                  </a:lnTo>
                  <a:lnTo>
                    <a:pt x="3776" y="4928"/>
                  </a:lnTo>
                  <a:lnTo>
                    <a:pt x="4116" y="4890"/>
                  </a:lnTo>
                  <a:lnTo>
                    <a:pt x="4323" y="4890"/>
                  </a:lnTo>
                  <a:lnTo>
                    <a:pt x="4361" y="4909"/>
                  </a:lnTo>
                  <a:lnTo>
                    <a:pt x="4380" y="4909"/>
                  </a:lnTo>
                  <a:lnTo>
                    <a:pt x="4380" y="4947"/>
                  </a:lnTo>
                  <a:lnTo>
                    <a:pt x="4323" y="4966"/>
                  </a:lnTo>
                  <a:lnTo>
                    <a:pt x="4134" y="5060"/>
                  </a:lnTo>
                  <a:lnTo>
                    <a:pt x="3814" y="5173"/>
                  </a:lnTo>
                  <a:lnTo>
                    <a:pt x="3342" y="5306"/>
                  </a:lnTo>
                  <a:lnTo>
                    <a:pt x="2020" y="5683"/>
                  </a:lnTo>
                  <a:lnTo>
                    <a:pt x="151" y="6174"/>
                  </a:lnTo>
                  <a:lnTo>
                    <a:pt x="378" y="6797"/>
                  </a:lnTo>
                  <a:lnTo>
                    <a:pt x="1322" y="6627"/>
                  </a:lnTo>
                  <a:lnTo>
                    <a:pt x="623" y="7269"/>
                  </a:lnTo>
                  <a:lnTo>
                    <a:pt x="736" y="7458"/>
                  </a:lnTo>
                  <a:lnTo>
                    <a:pt x="869" y="7646"/>
                  </a:lnTo>
                  <a:lnTo>
                    <a:pt x="1038" y="7854"/>
                  </a:lnTo>
                  <a:lnTo>
                    <a:pt x="1208" y="8062"/>
                  </a:lnTo>
                  <a:lnTo>
                    <a:pt x="1378" y="8232"/>
                  </a:lnTo>
                  <a:lnTo>
                    <a:pt x="1548" y="8383"/>
                  </a:lnTo>
                  <a:lnTo>
                    <a:pt x="1869" y="8647"/>
                  </a:lnTo>
                  <a:lnTo>
                    <a:pt x="2851" y="7797"/>
                  </a:lnTo>
                  <a:lnTo>
                    <a:pt x="2473" y="9025"/>
                  </a:lnTo>
                  <a:lnTo>
                    <a:pt x="3115" y="9308"/>
                  </a:lnTo>
                  <a:lnTo>
                    <a:pt x="3644" y="8118"/>
                  </a:lnTo>
                  <a:lnTo>
                    <a:pt x="3946" y="9459"/>
                  </a:lnTo>
                  <a:lnTo>
                    <a:pt x="4739" y="9610"/>
                  </a:lnTo>
                  <a:lnTo>
                    <a:pt x="4569" y="5003"/>
                  </a:lnTo>
                  <a:lnTo>
                    <a:pt x="7684" y="1096"/>
                  </a:lnTo>
                  <a:lnTo>
                    <a:pt x="7684" y="1096"/>
                  </a:lnTo>
                  <a:lnTo>
                    <a:pt x="6475" y="1719"/>
                  </a:lnTo>
                  <a:lnTo>
                    <a:pt x="7117" y="718"/>
                  </a:lnTo>
                  <a:lnTo>
                    <a:pt x="6098" y="76"/>
                  </a:lnTo>
                  <a:lnTo>
                    <a:pt x="5154" y="1228"/>
                  </a:lnTo>
                  <a:lnTo>
                    <a:pt x="509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0" name="Google Shape;90;p3"/>
            <p:cNvGrpSpPr/>
            <p:nvPr/>
          </p:nvGrpSpPr>
          <p:grpSpPr>
            <a:xfrm>
              <a:off x="1357005" y="1640480"/>
              <a:ext cx="174066" cy="168818"/>
              <a:chOff x="5013725" y="2633775"/>
              <a:chExt cx="422900" cy="410150"/>
            </a:xfrm>
          </p:grpSpPr>
          <p:sp>
            <p:nvSpPr>
              <p:cNvPr id="91" name="Google Shape;91;p3"/>
              <p:cNvSpPr/>
              <p:nvPr/>
            </p:nvSpPr>
            <p:spPr>
              <a:xfrm>
                <a:off x="5013725" y="2633775"/>
                <a:ext cx="422900" cy="410150"/>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3"/>
              <p:cNvSpPr/>
              <p:nvPr/>
            </p:nvSpPr>
            <p:spPr>
              <a:xfrm>
                <a:off x="5179850" y="2778200"/>
                <a:ext cx="79300" cy="78850"/>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 name="Google Shape;93;p3"/>
            <p:cNvSpPr/>
            <p:nvPr/>
          </p:nvSpPr>
          <p:spPr>
            <a:xfrm rot="6625155">
              <a:off x="2279667" y="1485809"/>
              <a:ext cx="192107" cy="240259"/>
            </a:xfrm>
            <a:custGeom>
              <a:avLst/>
              <a:gdLst/>
              <a:ahLst/>
              <a:cxnLst/>
              <a:rect l="l" t="t" r="r" b="b"/>
              <a:pathLst>
                <a:path w="7684" h="9610" extrusionOk="0">
                  <a:moveTo>
                    <a:pt x="5097" y="1"/>
                  </a:moveTo>
                  <a:lnTo>
                    <a:pt x="4588" y="114"/>
                  </a:lnTo>
                  <a:lnTo>
                    <a:pt x="4399" y="2096"/>
                  </a:lnTo>
                  <a:lnTo>
                    <a:pt x="3889" y="246"/>
                  </a:lnTo>
                  <a:lnTo>
                    <a:pt x="2889" y="869"/>
                  </a:lnTo>
                  <a:lnTo>
                    <a:pt x="3681" y="2568"/>
                  </a:lnTo>
                  <a:lnTo>
                    <a:pt x="4229" y="3814"/>
                  </a:lnTo>
                  <a:lnTo>
                    <a:pt x="4399" y="4248"/>
                  </a:lnTo>
                  <a:lnTo>
                    <a:pt x="4512" y="4569"/>
                  </a:lnTo>
                  <a:lnTo>
                    <a:pt x="4550" y="4777"/>
                  </a:lnTo>
                  <a:lnTo>
                    <a:pt x="4550" y="4834"/>
                  </a:lnTo>
                  <a:lnTo>
                    <a:pt x="4531" y="4871"/>
                  </a:lnTo>
                  <a:lnTo>
                    <a:pt x="4512" y="4871"/>
                  </a:lnTo>
                  <a:lnTo>
                    <a:pt x="4455" y="4834"/>
                  </a:lnTo>
                  <a:lnTo>
                    <a:pt x="4304" y="4664"/>
                  </a:lnTo>
                  <a:lnTo>
                    <a:pt x="4097" y="4399"/>
                  </a:lnTo>
                  <a:lnTo>
                    <a:pt x="3832" y="4003"/>
                  </a:lnTo>
                  <a:lnTo>
                    <a:pt x="3077" y="2832"/>
                  </a:lnTo>
                  <a:lnTo>
                    <a:pt x="2077" y="1190"/>
                  </a:lnTo>
                  <a:lnTo>
                    <a:pt x="1322" y="1662"/>
                  </a:lnTo>
                  <a:lnTo>
                    <a:pt x="1548" y="2228"/>
                  </a:lnTo>
                  <a:lnTo>
                    <a:pt x="925" y="2134"/>
                  </a:lnTo>
                  <a:lnTo>
                    <a:pt x="680" y="2436"/>
                  </a:lnTo>
                  <a:lnTo>
                    <a:pt x="548" y="2625"/>
                  </a:lnTo>
                  <a:lnTo>
                    <a:pt x="434" y="2832"/>
                  </a:lnTo>
                  <a:lnTo>
                    <a:pt x="302" y="3116"/>
                  </a:lnTo>
                  <a:lnTo>
                    <a:pt x="208" y="3380"/>
                  </a:lnTo>
                  <a:lnTo>
                    <a:pt x="132" y="3625"/>
                  </a:lnTo>
                  <a:lnTo>
                    <a:pt x="76" y="3833"/>
                  </a:lnTo>
                  <a:lnTo>
                    <a:pt x="1529" y="4362"/>
                  </a:lnTo>
                  <a:lnTo>
                    <a:pt x="0" y="4645"/>
                  </a:lnTo>
                  <a:lnTo>
                    <a:pt x="95" y="5532"/>
                  </a:lnTo>
                  <a:lnTo>
                    <a:pt x="1963" y="5192"/>
                  </a:lnTo>
                  <a:lnTo>
                    <a:pt x="3304" y="4985"/>
                  </a:lnTo>
                  <a:lnTo>
                    <a:pt x="3776" y="4928"/>
                  </a:lnTo>
                  <a:lnTo>
                    <a:pt x="4116" y="4890"/>
                  </a:lnTo>
                  <a:lnTo>
                    <a:pt x="4323" y="4890"/>
                  </a:lnTo>
                  <a:lnTo>
                    <a:pt x="4361" y="4909"/>
                  </a:lnTo>
                  <a:lnTo>
                    <a:pt x="4380" y="4909"/>
                  </a:lnTo>
                  <a:lnTo>
                    <a:pt x="4380" y="4947"/>
                  </a:lnTo>
                  <a:lnTo>
                    <a:pt x="4323" y="4966"/>
                  </a:lnTo>
                  <a:lnTo>
                    <a:pt x="4134" y="5060"/>
                  </a:lnTo>
                  <a:lnTo>
                    <a:pt x="3814" y="5173"/>
                  </a:lnTo>
                  <a:lnTo>
                    <a:pt x="3342" y="5306"/>
                  </a:lnTo>
                  <a:lnTo>
                    <a:pt x="2020" y="5683"/>
                  </a:lnTo>
                  <a:lnTo>
                    <a:pt x="151" y="6174"/>
                  </a:lnTo>
                  <a:lnTo>
                    <a:pt x="378" y="6797"/>
                  </a:lnTo>
                  <a:lnTo>
                    <a:pt x="1322" y="6627"/>
                  </a:lnTo>
                  <a:lnTo>
                    <a:pt x="623" y="7269"/>
                  </a:lnTo>
                  <a:lnTo>
                    <a:pt x="736" y="7458"/>
                  </a:lnTo>
                  <a:lnTo>
                    <a:pt x="869" y="7646"/>
                  </a:lnTo>
                  <a:lnTo>
                    <a:pt x="1038" y="7854"/>
                  </a:lnTo>
                  <a:lnTo>
                    <a:pt x="1208" y="8062"/>
                  </a:lnTo>
                  <a:lnTo>
                    <a:pt x="1378" y="8232"/>
                  </a:lnTo>
                  <a:lnTo>
                    <a:pt x="1548" y="8383"/>
                  </a:lnTo>
                  <a:lnTo>
                    <a:pt x="1869" y="8647"/>
                  </a:lnTo>
                  <a:lnTo>
                    <a:pt x="2851" y="7797"/>
                  </a:lnTo>
                  <a:lnTo>
                    <a:pt x="2473" y="9025"/>
                  </a:lnTo>
                  <a:lnTo>
                    <a:pt x="3115" y="9308"/>
                  </a:lnTo>
                  <a:lnTo>
                    <a:pt x="3644" y="8118"/>
                  </a:lnTo>
                  <a:lnTo>
                    <a:pt x="3946" y="9459"/>
                  </a:lnTo>
                  <a:lnTo>
                    <a:pt x="4739" y="9610"/>
                  </a:lnTo>
                  <a:lnTo>
                    <a:pt x="4569" y="5003"/>
                  </a:lnTo>
                  <a:lnTo>
                    <a:pt x="7684" y="1096"/>
                  </a:lnTo>
                  <a:lnTo>
                    <a:pt x="7684" y="1096"/>
                  </a:lnTo>
                  <a:lnTo>
                    <a:pt x="6475" y="1719"/>
                  </a:lnTo>
                  <a:lnTo>
                    <a:pt x="7117" y="718"/>
                  </a:lnTo>
                  <a:lnTo>
                    <a:pt x="6098" y="76"/>
                  </a:lnTo>
                  <a:lnTo>
                    <a:pt x="5154" y="1228"/>
                  </a:lnTo>
                  <a:lnTo>
                    <a:pt x="509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4" name="Google Shape;94;p3"/>
          <p:cNvSpPr txBox="1">
            <a:spLocks noGrp="1"/>
          </p:cNvSpPr>
          <p:nvPr>
            <p:ph type="title"/>
          </p:nvPr>
        </p:nvSpPr>
        <p:spPr>
          <a:xfrm>
            <a:off x="1778250" y="2472575"/>
            <a:ext cx="5587500" cy="8418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45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95" name="Google Shape;95;p3"/>
          <p:cNvSpPr txBox="1">
            <a:spLocks noGrp="1"/>
          </p:cNvSpPr>
          <p:nvPr>
            <p:ph type="title" idx="2" hasCustomPrompt="1"/>
          </p:nvPr>
        </p:nvSpPr>
        <p:spPr>
          <a:xfrm>
            <a:off x="4040550" y="1309273"/>
            <a:ext cx="1062900" cy="841800"/>
          </a:xfrm>
          <a:prstGeom prst="rect">
            <a:avLst/>
          </a:prstGeom>
        </p:spPr>
        <p:txBody>
          <a:bodyPr spcFirstLastPara="1" wrap="square" lIns="91425" tIns="91425" rIns="91425" bIns="91425" anchor="b" anchorCtr="0">
            <a:noAutofit/>
          </a:bodyPr>
          <a:lstStyle>
            <a:lvl1pPr lvl="0" rtl="0">
              <a:spcBef>
                <a:spcPts val="0"/>
              </a:spcBef>
              <a:spcAft>
                <a:spcPts val="0"/>
              </a:spcAft>
              <a:buSzPts val="6000"/>
              <a:buNone/>
              <a:defRPr sz="4000">
                <a:solidFill>
                  <a:schemeClr val="lt2"/>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96" name="Google Shape;96;p3"/>
          <p:cNvSpPr txBox="1">
            <a:spLocks noGrp="1"/>
          </p:cNvSpPr>
          <p:nvPr>
            <p:ph type="subTitle" idx="1"/>
          </p:nvPr>
        </p:nvSpPr>
        <p:spPr>
          <a:xfrm>
            <a:off x="2038200" y="3433968"/>
            <a:ext cx="5067600" cy="548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grpSp>
        <p:nvGrpSpPr>
          <p:cNvPr id="97" name="Google Shape;97;p3"/>
          <p:cNvGrpSpPr/>
          <p:nvPr/>
        </p:nvGrpSpPr>
        <p:grpSpPr>
          <a:xfrm>
            <a:off x="-50" y="4262993"/>
            <a:ext cx="9144100" cy="860150"/>
            <a:chOff x="0" y="4327950"/>
            <a:chExt cx="9144100" cy="860150"/>
          </a:xfrm>
        </p:grpSpPr>
        <p:grpSp>
          <p:nvGrpSpPr>
            <p:cNvPr id="98" name="Google Shape;98;p3"/>
            <p:cNvGrpSpPr/>
            <p:nvPr/>
          </p:nvGrpSpPr>
          <p:grpSpPr>
            <a:xfrm>
              <a:off x="0" y="4327950"/>
              <a:ext cx="4552475" cy="860150"/>
              <a:chOff x="1262800" y="4616725"/>
              <a:chExt cx="4552475" cy="860150"/>
            </a:xfrm>
          </p:grpSpPr>
          <p:sp>
            <p:nvSpPr>
              <p:cNvPr id="99" name="Google Shape;99;p3"/>
              <p:cNvSpPr/>
              <p:nvPr/>
            </p:nvSpPr>
            <p:spPr>
              <a:xfrm>
                <a:off x="1413150" y="5126825"/>
                <a:ext cx="65050" cy="350050"/>
              </a:xfrm>
              <a:custGeom>
                <a:avLst/>
                <a:gdLst/>
                <a:ahLst/>
                <a:cxnLst/>
                <a:rect l="l" t="t" r="r" b="b"/>
                <a:pathLst>
                  <a:path w="2602" h="14002" extrusionOk="0">
                    <a:moveTo>
                      <a:pt x="2601" y="0"/>
                    </a:moveTo>
                    <a:lnTo>
                      <a:pt x="2343" y="849"/>
                    </a:lnTo>
                    <a:lnTo>
                      <a:pt x="2085" y="1697"/>
                    </a:lnTo>
                    <a:lnTo>
                      <a:pt x="1845" y="2546"/>
                    </a:lnTo>
                    <a:lnTo>
                      <a:pt x="1623" y="3413"/>
                    </a:lnTo>
                    <a:lnTo>
                      <a:pt x="1402" y="4280"/>
                    </a:lnTo>
                    <a:lnTo>
                      <a:pt x="1199" y="5147"/>
                    </a:lnTo>
                    <a:lnTo>
                      <a:pt x="1015" y="6014"/>
                    </a:lnTo>
                    <a:lnTo>
                      <a:pt x="849" y="6900"/>
                    </a:lnTo>
                    <a:lnTo>
                      <a:pt x="701" y="7785"/>
                    </a:lnTo>
                    <a:lnTo>
                      <a:pt x="553" y="8671"/>
                    </a:lnTo>
                    <a:lnTo>
                      <a:pt x="424" y="9556"/>
                    </a:lnTo>
                    <a:lnTo>
                      <a:pt x="314" y="10442"/>
                    </a:lnTo>
                    <a:lnTo>
                      <a:pt x="221" y="11327"/>
                    </a:lnTo>
                    <a:lnTo>
                      <a:pt x="129" y="12213"/>
                    </a:lnTo>
                    <a:lnTo>
                      <a:pt x="55" y="13117"/>
                    </a:lnTo>
                    <a:lnTo>
                      <a:pt x="0" y="14002"/>
                    </a:lnTo>
                    <a:lnTo>
                      <a:pt x="701" y="14002"/>
                    </a:lnTo>
                    <a:lnTo>
                      <a:pt x="701" y="13117"/>
                    </a:lnTo>
                    <a:lnTo>
                      <a:pt x="719" y="12231"/>
                    </a:lnTo>
                    <a:lnTo>
                      <a:pt x="756" y="11346"/>
                    </a:lnTo>
                    <a:lnTo>
                      <a:pt x="793" y="10460"/>
                    </a:lnTo>
                    <a:lnTo>
                      <a:pt x="867" y="9575"/>
                    </a:lnTo>
                    <a:lnTo>
                      <a:pt x="941" y="8689"/>
                    </a:lnTo>
                    <a:lnTo>
                      <a:pt x="1033" y="7804"/>
                    </a:lnTo>
                    <a:lnTo>
                      <a:pt x="1144" y="6936"/>
                    </a:lnTo>
                    <a:lnTo>
                      <a:pt x="1273" y="6051"/>
                    </a:lnTo>
                    <a:lnTo>
                      <a:pt x="1420" y="5184"/>
                    </a:lnTo>
                    <a:lnTo>
                      <a:pt x="1568" y="4317"/>
                    </a:lnTo>
                    <a:lnTo>
                      <a:pt x="1753" y="3431"/>
                    </a:lnTo>
                    <a:lnTo>
                      <a:pt x="1937" y="2564"/>
                    </a:lnTo>
                    <a:lnTo>
                      <a:pt x="2140" y="1716"/>
                    </a:lnTo>
                    <a:lnTo>
                      <a:pt x="2361" y="849"/>
                    </a:lnTo>
                    <a:lnTo>
                      <a:pt x="26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3"/>
              <p:cNvSpPr/>
              <p:nvPr/>
            </p:nvSpPr>
            <p:spPr>
              <a:xfrm>
                <a:off x="1504450" y="5271625"/>
                <a:ext cx="59050" cy="205250"/>
              </a:xfrm>
              <a:custGeom>
                <a:avLst/>
                <a:gdLst/>
                <a:ahLst/>
                <a:cxnLst/>
                <a:rect l="l" t="t" r="r" b="b"/>
                <a:pathLst>
                  <a:path w="2362" h="8210" extrusionOk="0">
                    <a:moveTo>
                      <a:pt x="2362" y="1"/>
                    </a:moveTo>
                    <a:lnTo>
                      <a:pt x="1200" y="4096"/>
                    </a:lnTo>
                    <a:lnTo>
                      <a:pt x="1" y="8210"/>
                    </a:lnTo>
                    <a:lnTo>
                      <a:pt x="1384" y="8210"/>
                    </a:lnTo>
                    <a:lnTo>
                      <a:pt x="1716" y="6088"/>
                    </a:lnTo>
                    <a:lnTo>
                      <a:pt x="1845" y="5037"/>
                    </a:lnTo>
                    <a:lnTo>
                      <a:pt x="1975" y="4004"/>
                    </a:lnTo>
                    <a:lnTo>
                      <a:pt x="2104" y="2971"/>
                    </a:lnTo>
                    <a:lnTo>
                      <a:pt x="2196" y="1956"/>
                    </a:lnTo>
                    <a:lnTo>
                      <a:pt x="2288" y="978"/>
                    </a:lnTo>
                    <a:lnTo>
                      <a:pt x="236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3"/>
              <p:cNvSpPr/>
              <p:nvPr/>
            </p:nvSpPr>
            <p:spPr>
              <a:xfrm>
                <a:off x="3274975" y="4808125"/>
                <a:ext cx="176225" cy="668750"/>
              </a:xfrm>
              <a:custGeom>
                <a:avLst/>
                <a:gdLst/>
                <a:ahLst/>
                <a:cxnLst/>
                <a:rect l="l" t="t" r="r" b="b"/>
                <a:pathLst>
                  <a:path w="7049" h="26750" extrusionOk="0">
                    <a:moveTo>
                      <a:pt x="1" y="1"/>
                    </a:moveTo>
                    <a:lnTo>
                      <a:pt x="278" y="738"/>
                    </a:lnTo>
                    <a:lnTo>
                      <a:pt x="554" y="1476"/>
                    </a:lnTo>
                    <a:lnTo>
                      <a:pt x="831" y="2214"/>
                    </a:lnTo>
                    <a:lnTo>
                      <a:pt x="1089" y="2989"/>
                    </a:lnTo>
                    <a:lnTo>
                      <a:pt x="1329" y="3764"/>
                    </a:lnTo>
                    <a:lnTo>
                      <a:pt x="1551" y="4539"/>
                    </a:lnTo>
                    <a:lnTo>
                      <a:pt x="1772" y="5332"/>
                    </a:lnTo>
                    <a:lnTo>
                      <a:pt x="1975" y="6144"/>
                    </a:lnTo>
                    <a:lnTo>
                      <a:pt x="2159" y="6955"/>
                    </a:lnTo>
                    <a:lnTo>
                      <a:pt x="2344" y="7786"/>
                    </a:lnTo>
                    <a:lnTo>
                      <a:pt x="2510" y="8616"/>
                    </a:lnTo>
                    <a:lnTo>
                      <a:pt x="2657" y="9446"/>
                    </a:lnTo>
                    <a:lnTo>
                      <a:pt x="2787" y="10294"/>
                    </a:lnTo>
                    <a:lnTo>
                      <a:pt x="2916" y="11143"/>
                    </a:lnTo>
                    <a:lnTo>
                      <a:pt x="3026" y="11992"/>
                    </a:lnTo>
                    <a:lnTo>
                      <a:pt x="3137" y="12859"/>
                    </a:lnTo>
                    <a:lnTo>
                      <a:pt x="3211" y="13726"/>
                    </a:lnTo>
                    <a:lnTo>
                      <a:pt x="3285" y="14593"/>
                    </a:lnTo>
                    <a:lnTo>
                      <a:pt x="3359" y="15460"/>
                    </a:lnTo>
                    <a:lnTo>
                      <a:pt x="3414" y="16327"/>
                    </a:lnTo>
                    <a:lnTo>
                      <a:pt x="3451" y="17212"/>
                    </a:lnTo>
                    <a:lnTo>
                      <a:pt x="3469" y="18079"/>
                    </a:lnTo>
                    <a:lnTo>
                      <a:pt x="3488" y="18965"/>
                    </a:lnTo>
                    <a:lnTo>
                      <a:pt x="3469" y="19832"/>
                    </a:lnTo>
                    <a:lnTo>
                      <a:pt x="3469" y="20718"/>
                    </a:lnTo>
                    <a:lnTo>
                      <a:pt x="3432" y="21585"/>
                    </a:lnTo>
                    <a:lnTo>
                      <a:pt x="3395" y="22452"/>
                    </a:lnTo>
                    <a:lnTo>
                      <a:pt x="3340" y="23319"/>
                    </a:lnTo>
                    <a:lnTo>
                      <a:pt x="3285" y="24186"/>
                    </a:lnTo>
                    <a:lnTo>
                      <a:pt x="3211" y="25053"/>
                    </a:lnTo>
                    <a:lnTo>
                      <a:pt x="3119" y="25901"/>
                    </a:lnTo>
                    <a:lnTo>
                      <a:pt x="3008" y="26750"/>
                    </a:lnTo>
                    <a:lnTo>
                      <a:pt x="7048" y="26750"/>
                    </a:lnTo>
                    <a:lnTo>
                      <a:pt x="7011" y="25422"/>
                    </a:lnTo>
                    <a:lnTo>
                      <a:pt x="6974" y="24075"/>
                    </a:lnTo>
                    <a:lnTo>
                      <a:pt x="6919" y="22728"/>
                    </a:lnTo>
                    <a:lnTo>
                      <a:pt x="6845" y="21400"/>
                    </a:lnTo>
                    <a:lnTo>
                      <a:pt x="6734" y="20053"/>
                    </a:lnTo>
                    <a:lnTo>
                      <a:pt x="6605" y="18725"/>
                    </a:lnTo>
                    <a:lnTo>
                      <a:pt x="6439" y="17397"/>
                    </a:lnTo>
                    <a:lnTo>
                      <a:pt x="6255" y="16069"/>
                    </a:lnTo>
                    <a:lnTo>
                      <a:pt x="6089" y="14980"/>
                    </a:lnTo>
                    <a:lnTo>
                      <a:pt x="5886" y="13910"/>
                    </a:lnTo>
                    <a:lnTo>
                      <a:pt x="5646" y="12840"/>
                    </a:lnTo>
                    <a:lnTo>
                      <a:pt x="5388" y="11789"/>
                    </a:lnTo>
                    <a:lnTo>
                      <a:pt x="5111" y="10737"/>
                    </a:lnTo>
                    <a:lnTo>
                      <a:pt x="4816" y="9686"/>
                    </a:lnTo>
                    <a:lnTo>
                      <a:pt x="4465" y="8653"/>
                    </a:lnTo>
                    <a:lnTo>
                      <a:pt x="4096" y="7620"/>
                    </a:lnTo>
                    <a:lnTo>
                      <a:pt x="3709" y="6605"/>
                    </a:lnTo>
                    <a:lnTo>
                      <a:pt x="3266" y="5609"/>
                    </a:lnTo>
                    <a:lnTo>
                      <a:pt x="2805" y="4631"/>
                    </a:lnTo>
                    <a:lnTo>
                      <a:pt x="2325" y="3672"/>
                    </a:lnTo>
                    <a:lnTo>
                      <a:pt x="1790" y="2712"/>
                    </a:lnTo>
                    <a:lnTo>
                      <a:pt x="1219" y="1790"/>
                    </a:lnTo>
                    <a:lnTo>
                      <a:pt x="628" y="886"/>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3"/>
              <p:cNvSpPr/>
              <p:nvPr/>
            </p:nvSpPr>
            <p:spPr>
              <a:xfrm>
                <a:off x="3477925" y="5041950"/>
                <a:ext cx="70575" cy="434925"/>
              </a:xfrm>
              <a:custGeom>
                <a:avLst/>
                <a:gdLst/>
                <a:ahLst/>
                <a:cxnLst/>
                <a:rect l="l" t="t" r="r" b="b"/>
                <a:pathLst>
                  <a:path w="2823" h="17397" extrusionOk="0">
                    <a:moveTo>
                      <a:pt x="2823" y="1"/>
                    </a:moveTo>
                    <a:lnTo>
                      <a:pt x="0" y="17397"/>
                    </a:lnTo>
                    <a:lnTo>
                      <a:pt x="1255" y="17397"/>
                    </a:lnTo>
                    <a:lnTo>
                      <a:pt x="1365" y="15220"/>
                    </a:lnTo>
                    <a:lnTo>
                      <a:pt x="1513" y="13043"/>
                    </a:lnTo>
                    <a:lnTo>
                      <a:pt x="1679" y="10866"/>
                    </a:lnTo>
                    <a:lnTo>
                      <a:pt x="1863" y="8690"/>
                    </a:lnTo>
                    <a:lnTo>
                      <a:pt x="2066" y="6513"/>
                    </a:lnTo>
                    <a:lnTo>
                      <a:pt x="2306" y="4336"/>
                    </a:lnTo>
                    <a:lnTo>
                      <a:pt x="2546" y="2159"/>
                    </a:lnTo>
                    <a:lnTo>
                      <a:pt x="282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3"/>
              <p:cNvSpPr/>
              <p:nvPr/>
            </p:nvSpPr>
            <p:spPr>
              <a:xfrm>
                <a:off x="3529100" y="5081625"/>
                <a:ext cx="184975" cy="395250"/>
              </a:xfrm>
              <a:custGeom>
                <a:avLst/>
                <a:gdLst/>
                <a:ahLst/>
                <a:cxnLst/>
                <a:rect l="l" t="t" r="r" b="b"/>
                <a:pathLst>
                  <a:path w="7399" h="15810" extrusionOk="0">
                    <a:moveTo>
                      <a:pt x="7398" y="0"/>
                    </a:moveTo>
                    <a:lnTo>
                      <a:pt x="6753" y="886"/>
                    </a:lnTo>
                    <a:lnTo>
                      <a:pt x="6144" y="1790"/>
                    </a:lnTo>
                    <a:lnTo>
                      <a:pt x="5535" y="2712"/>
                    </a:lnTo>
                    <a:lnTo>
                      <a:pt x="4963" y="3653"/>
                    </a:lnTo>
                    <a:lnTo>
                      <a:pt x="4410" y="4594"/>
                    </a:lnTo>
                    <a:lnTo>
                      <a:pt x="3875" y="5553"/>
                    </a:lnTo>
                    <a:lnTo>
                      <a:pt x="3377" y="6531"/>
                    </a:lnTo>
                    <a:lnTo>
                      <a:pt x="2897" y="7527"/>
                    </a:lnTo>
                    <a:lnTo>
                      <a:pt x="2436" y="8523"/>
                    </a:lnTo>
                    <a:lnTo>
                      <a:pt x="2012" y="9538"/>
                    </a:lnTo>
                    <a:lnTo>
                      <a:pt x="1606" y="10571"/>
                    </a:lnTo>
                    <a:lnTo>
                      <a:pt x="1237" y="11604"/>
                    </a:lnTo>
                    <a:lnTo>
                      <a:pt x="886" y="12637"/>
                    </a:lnTo>
                    <a:lnTo>
                      <a:pt x="554" y="13688"/>
                    </a:lnTo>
                    <a:lnTo>
                      <a:pt x="259" y="14758"/>
                    </a:lnTo>
                    <a:lnTo>
                      <a:pt x="1" y="15810"/>
                    </a:lnTo>
                    <a:lnTo>
                      <a:pt x="3063" y="15810"/>
                    </a:lnTo>
                    <a:lnTo>
                      <a:pt x="3211" y="14795"/>
                    </a:lnTo>
                    <a:lnTo>
                      <a:pt x="3377" y="13781"/>
                    </a:lnTo>
                    <a:lnTo>
                      <a:pt x="3561" y="12766"/>
                    </a:lnTo>
                    <a:lnTo>
                      <a:pt x="3764" y="11770"/>
                    </a:lnTo>
                    <a:lnTo>
                      <a:pt x="3986" y="10755"/>
                    </a:lnTo>
                    <a:lnTo>
                      <a:pt x="4207" y="9759"/>
                    </a:lnTo>
                    <a:lnTo>
                      <a:pt x="4465" y="8763"/>
                    </a:lnTo>
                    <a:lnTo>
                      <a:pt x="4723" y="7767"/>
                    </a:lnTo>
                    <a:lnTo>
                      <a:pt x="5000" y="6771"/>
                    </a:lnTo>
                    <a:lnTo>
                      <a:pt x="5295" y="5793"/>
                    </a:lnTo>
                    <a:lnTo>
                      <a:pt x="5609" y="4815"/>
                    </a:lnTo>
                    <a:lnTo>
                      <a:pt x="5941" y="3837"/>
                    </a:lnTo>
                    <a:lnTo>
                      <a:pt x="6291" y="2878"/>
                    </a:lnTo>
                    <a:lnTo>
                      <a:pt x="6642" y="1900"/>
                    </a:lnTo>
                    <a:lnTo>
                      <a:pt x="7011" y="941"/>
                    </a:lnTo>
                    <a:lnTo>
                      <a:pt x="739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3"/>
              <p:cNvSpPr/>
              <p:nvPr/>
            </p:nvSpPr>
            <p:spPr>
              <a:xfrm>
                <a:off x="3676225" y="5004125"/>
                <a:ext cx="182650" cy="472750"/>
              </a:xfrm>
              <a:custGeom>
                <a:avLst/>
                <a:gdLst/>
                <a:ahLst/>
                <a:cxnLst/>
                <a:rect l="l" t="t" r="r" b="b"/>
                <a:pathLst>
                  <a:path w="7306" h="18910" extrusionOk="0">
                    <a:moveTo>
                      <a:pt x="1" y="1"/>
                    </a:moveTo>
                    <a:lnTo>
                      <a:pt x="296" y="481"/>
                    </a:lnTo>
                    <a:lnTo>
                      <a:pt x="573" y="979"/>
                    </a:lnTo>
                    <a:lnTo>
                      <a:pt x="849" y="1495"/>
                    </a:lnTo>
                    <a:lnTo>
                      <a:pt x="1108" y="2012"/>
                    </a:lnTo>
                    <a:lnTo>
                      <a:pt x="1624" y="3063"/>
                    </a:lnTo>
                    <a:lnTo>
                      <a:pt x="2104" y="4170"/>
                    </a:lnTo>
                    <a:lnTo>
                      <a:pt x="2565" y="5295"/>
                    </a:lnTo>
                    <a:lnTo>
                      <a:pt x="2989" y="6458"/>
                    </a:lnTo>
                    <a:lnTo>
                      <a:pt x="3395" y="7638"/>
                    </a:lnTo>
                    <a:lnTo>
                      <a:pt x="3764" y="8837"/>
                    </a:lnTo>
                    <a:lnTo>
                      <a:pt x="4096" y="10073"/>
                    </a:lnTo>
                    <a:lnTo>
                      <a:pt x="4410" y="11309"/>
                    </a:lnTo>
                    <a:lnTo>
                      <a:pt x="4686" y="12564"/>
                    </a:lnTo>
                    <a:lnTo>
                      <a:pt x="4945" y="13837"/>
                    </a:lnTo>
                    <a:lnTo>
                      <a:pt x="5166" y="15091"/>
                    </a:lnTo>
                    <a:lnTo>
                      <a:pt x="5351" y="16364"/>
                    </a:lnTo>
                    <a:lnTo>
                      <a:pt x="5517" y="17637"/>
                    </a:lnTo>
                    <a:lnTo>
                      <a:pt x="5646" y="18910"/>
                    </a:lnTo>
                    <a:lnTo>
                      <a:pt x="7306" y="18910"/>
                    </a:lnTo>
                    <a:lnTo>
                      <a:pt x="7066" y="17176"/>
                    </a:lnTo>
                    <a:lnTo>
                      <a:pt x="6937" y="16309"/>
                    </a:lnTo>
                    <a:lnTo>
                      <a:pt x="6789" y="15442"/>
                    </a:lnTo>
                    <a:lnTo>
                      <a:pt x="6623" y="14575"/>
                    </a:lnTo>
                    <a:lnTo>
                      <a:pt x="6439" y="13708"/>
                    </a:lnTo>
                    <a:lnTo>
                      <a:pt x="6254" y="12841"/>
                    </a:lnTo>
                    <a:lnTo>
                      <a:pt x="6052" y="11992"/>
                    </a:lnTo>
                    <a:lnTo>
                      <a:pt x="5830" y="11180"/>
                    </a:lnTo>
                    <a:lnTo>
                      <a:pt x="5590" y="10350"/>
                    </a:lnTo>
                    <a:lnTo>
                      <a:pt x="5332" y="9538"/>
                    </a:lnTo>
                    <a:lnTo>
                      <a:pt x="5055" y="8745"/>
                    </a:lnTo>
                    <a:lnTo>
                      <a:pt x="4760" y="7952"/>
                    </a:lnTo>
                    <a:lnTo>
                      <a:pt x="4447" y="7159"/>
                    </a:lnTo>
                    <a:lnTo>
                      <a:pt x="4096" y="6384"/>
                    </a:lnTo>
                    <a:lnTo>
                      <a:pt x="3746" y="5609"/>
                    </a:lnTo>
                    <a:lnTo>
                      <a:pt x="3358" y="4853"/>
                    </a:lnTo>
                    <a:lnTo>
                      <a:pt x="2952" y="4115"/>
                    </a:lnTo>
                    <a:lnTo>
                      <a:pt x="2528" y="3377"/>
                    </a:lnTo>
                    <a:lnTo>
                      <a:pt x="2067" y="2676"/>
                    </a:lnTo>
                    <a:lnTo>
                      <a:pt x="1587" y="1975"/>
                    </a:lnTo>
                    <a:lnTo>
                      <a:pt x="1089" y="1292"/>
                    </a:lnTo>
                    <a:lnTo>
                      <a:pt x="554" y="647"/>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3"/>
              <p:cNvSpPr/>
              <p:nvPr/>
            </p:nvSpPr>
            <p:spPr>
              <a:xfrm>
                <a:off x="2913400" y="4695600"/>
                <a:ext cx="286425" cy="781275"/>
              </a:xfrm>
              <a:custGeom>
                <a:avLst/>
                <a:gdLst/>
                <a:ahLst/>
                <a:cxnLst/>
                <a:rect l="l" t="t" r="r" b="b"/>
                <a:pathLst>
                  <a:path w="11457" h="31251" extrusionOk="0">
                    <a:moveTo>
                      <a:pt x="8487" y="0"/>
                    </a:moveTo>
                    <a:lnTo>
                      <a:pt x="7860" y="1716"/>
                    </a:lnTo>
                    <a:lnTo>
                      <a:pt x="7269" y="3450"/>
                    </a:lnTo>
                    <a:lnTo>
                      <a:pt x="6716" y="5203"/>
                    </a:lnTo>
                    <a:lnTo>
                      <a:pt x="6199" y="6955"/>
                    </a:lnTo>
                    <a:lnTo>
                      <a:pt x="5738" y="8726"/>
                    </a:lnTo>
                    <a:lnTo>
                      <a:pt x="5314" y="10497"/>
                    </a:lnTo>
                    <a:lnTo>
                      <a:pt x="4926" y="12287"/>
                    </a:lnTo>
                    <a:lnTo>
                      <a:pt x="4576" y="14094"/>
                    </a:lnTo>
                    <a:lnTo>
                      <a:pt x="4262" y="15902"/>
                    </a:lnTo>
                    <a:lnTo>
                      <a:pt x="4004" y="17710"/>
                    </a:lnTo>
                    <a:lnTo>
                      <a:pt x="3783" y="19518"/>
                    </a:lnTo>
                    <a:lnTo>
                      <a:pt x="3598" y="21344"/>
                    </a:lnTo>
                    <a:lnTo>
                      <a:pt x="3451" y="23171"/>
                    </a:lnTo>
                    <a:lnTo>
                      <a:pt x="3358" y="24997"/>
                    </a:lnTo>
                    <a:lnTo>
                      <a:pt x="3285" y="26824"/>
                    </a:lnTo>
                    <a:lnTo>
                      <a:pt x="3266" y="28668"/>
                    </a:lnTo>
                    <a:lnTo>
                      <a:pt x="1" y="23466"/>
                    </a:lnTo>
                    <a:lnTo>
                      <a:pt x="1" y="23466"/>
                    </a:lnTo>
                    <a:lnTo>
                      <a:pt x="204" y="23872"/>
                    </a:lnTo>
                    <a:lnTo>
                      <a:pt x="388" y="24278"/>
                    </a:lnTo>
                    <a:lnTo>
                      <a:pt x="776" y="25145"/>
                    </a:lnTo>
                    <a:lnTo>
                      <a:pt x="1126" y="26086"/>
                    </a:lnTo>
                    <a:lnTo>
                      <a:pt x="1477" y="27045"/>
                    </a:lnTo>
                    <a:lnTo>
                      <a:pt x="1790" y="28060"/>
                    </a:lnTo>
                    <a:lnTo>
                      <a:pt x="2104" y="29111"/>
                    </a:lnTo>
                    <a:lnTo>
                      <a:pt x="2381" y="30181"/>
                    </a:lnTo>
                    <a:lnTo>
                      <a:pt x="2639" y="31251"/>
                    </a:lnTo>
                    <a:lnTo>
                      <a:pt x="8524" y="31251"/>
                    </a:lnTo>
                    <a:lnTo>
                      <a:pt x="8561" y="30144"/>
                    </a:lnTo>
                    <a:lnTo>
                      <a:pt x="8598" y="29037"/>
                    </a:lnTo>
                    <a:lnTo>
                      <a:pt x="8671" y="27912"/>
                    </a:lnTo>
                    <a:lnTo>
                      <a:pt x="8764" y="26805"/>
                    </a:lnTo>
                    <a:lnTo>
                      <a:pt x="8874" y="25698"/>
                    </a:lnTo>
                    <a:lnTo>
                      <a:pt x="9003" y="24591"/>
                    </a:lnTo>
                    <a:lnTo>
                      <a:pt x="9169" y="23503"/>
                    </a:lnTo>
                    <a:lnTo>
                      <a:pt x="9335" y="22396"/>
                    </a:lnTo>
                    <a:lnTo>
                      <a:pt x="9520" y="21308"/>
                    </a:lnTo>
                    <a:lnTo>
                      <a:pt x="9741" y="20201"/>
                    </a:lnTo>
                    <a:lnTo>
                      <a:pt x="9981" y="19131"/>
                    </a:lnTo>
                    <a:lnTo>
                      <a:pt x="10239" y="18042"/>
                    </a:lnTo>
                    <a:lnTo>
                      <a:pt x="10516" y="16954"/>
                    </a:lnTo>
                    <a:lnTo>
                      <a:pt x="10811" y="15884"/>
                    </a:lnTo>
                    <a:lnTo>
                      <a:pt x="11125" y="14814"/>
                    </a:lnTo>
                    <a:lnTo>
                      <a:pt x="11457" y="13762"/>
                    </a:lnTo>
                    <a:lnTo>
                      <a:pt x="11070" y="14519"/>
                    </a:lnTo>
                    <a:lnTo>
                      <a:pt x="10701" y="15275"/>
                    </a:lnTo>
                    <a:lnTo>
                      <a:pt x="10350" y="16031"/>
                    </a:lnTo>
                    <a:lnTo>
                      <a:pt x="10000" y="16806"/>
                    </a:lnTo>
                    <a:lnTo>
                      <a:pt x="9649" y="17581"/>
                    </a:lnTo>
                    <a:lnTo>
                      <a:pt x="9317" y="18356"/>
                    </a:lnTo>
                    <a:lnTo>
                      <a:pt x="9003" y="19149"/>
                    </a:lnTo>
                    <a:lnTo>
                      <a:pt x="8690" y="19924"/>
                    </a:lnTo>
                    <a:lnTo>
                      <a:pt x="8395" y="20717"/>
                    </a:lnTo>
                    <a:lnTo>
                      <a:pt x="8099" y="21511"/>
                    </a:lnTo>
                    <a:lnTo>
                      <a:pt x="7823" y="22304"/>
                    </a:lnTo>
                    <a:lnTo>
                      <a:pt x="7564" y="23115"/>
                    </a:lnTo>
                    <a:lnTo>
                      <a:pt x="7306" y="23927"/>
                    </a:lnTo>
                    <a:lnTo>
                      <a:pt x="7066" y="24739"/>
                    </a:lnTo>
                    <a:lnTo>
                      <a:pt x="6845" y="25551"/>
                    </a:lnTo>
                    <a:lnTo>
                      <a:pt x="6624" y="26362"/>
                    </a:lnTo>
                    <a:lnTo>
                      <a:pt x="6550" y="24702"/>
                    </a:lnTo>
                    <a:lnTo>
                      <a:pt x="6513" y="23060"/>
                    </a:lnTo>
                    <a:lnTo>
                      <a:pt x="6476" y="21400"/>
                    </a:lnTo>
                    <a:lnTo>
                      <a:pt x="6495" y="19740"/>
                    </a:lnTo>
                    <a:lnTo>
                      <a:pt x="6513" y="18079"/>
                    </a:lnTo>
                    <a:lnTo>
                      <a:pt x="6568" y="16419"/>
                    </a:lnTo>
                    <a:lnTo>
                      <a:pt x="6661" y="14777"/>
                    </a:lnTo>
                    <a:lnTo>
                      <a:pt x="6753" y="13117"/>
                    </a:lnTo>
                    <a:lnTo>
                      <a:pt x="6882" y="11475"/>
                    </a:lnTo>
                    <a:lnTo>
                      <a:pt x="7048" y="9815"/>
                    </a:lnTo>
                    <a:lnTo>
                      <a:pt x="7214" y="8173"/>
                    </a:lnTo>
                    <a:lnTo>
                      <a:pt x="7417" y="6531"/>
                    </a:lnTo>
                    <a:lnTo>
                      <a:pt x="7657" y="4889"/>
                    </a:lnTo>
                    <a:lnTo>
                      <a:pt x="7897" y="3247"/>
                    </a:lnTo>
                    <a:lnTo>
                      <a:pt x="8173" y="1624"/>
                    </a:lnTo>
                    <a:lnTo>
                      <a:pt x="848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3"/>
              <p:cNvSpPr/>
              <p:nvPr/>
            </p:nvSpPr>
            <p:spPr>
              <a:xfrm>
                <a:off x="3135250" y="5282225"/>
                <a:ext cx="44300" cy="194650"/>
              </a:xfrm>
              <a:custGeom>
                <a:avLst/>
                <a:gdLst/>
                <a:ahLst/>
                <a:cxnLst/>
                <a:rect l="l" t="t" r="r" b="b"/>
                <a:pathLst>
                  <a:path w="1772" h="7786" extrusionOk="0">
                    <a:moveTo>
                      <a:pt x="1771" y="1"/>
                    </a:moveTo>
                    <a:lnTo>
                      <a:pt x="0" y="7786"/>
                    </a:lnTo>
                    <a:lnTo>
                      <a:pt x="960" y="7786"/>
                    </a:lnTo>
                    <a:lnTo>
                      <a:pt x="1126" y="5720"/>
                    </a:lnTo>
                    <a:lnTo>
                      <a:pt x="1329" y="3709"/>
                    </a:lnTo>
                    <a:lnTo>
                      <a:pt x="1531" y="1790"/>
                    </a:lnTo>
                    <a:lnTo>
                      <a:pt x="177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3"/>
              <p:cNvSpPr/>
              <p:nvPr/>
            </p:nvSpPr>
            <p:spPr>
              <a:xfrm>
                <a:off x="3881450" y="4722800"/>
                <a:ext cx="1014675" cy="754075"/>
              </a:xfrm>
              <a:custGeom>
                <a:avLst/>
                <a:gdLst/>
                <a:ahLst/>
                <a:cxnLst/>
                <a:rect l="l" t="t" r="r" b="b"/>
                <a:pathLst>
                  <a:path w="40587" h="30163" extrusionOk="0">
                    <a:moveTo>
                      <a:pt x="7841" y="10682"/>
                    </a:moveTo>
                    <a:lnTo>
                      <a:pt x="8247" y="11586"/>
                    </a:lnTo>
                    <a:lnTo>
                      <a:pt x="8616" y="12508"/>
                    </a:lnTo>
                    <a:lnTo>
                      <a:pt x="8967" y="13431"/>
                    </a:lnTo>
                    <a:lnTo>
                      <a:pt x="9299" y="14353"/>
                    </a:lnTo>
                    <a:lnTo>
                      <a:pt x="9594" y="15294"/>
                    </a:lnTo>
                    <a:lnTo>
                      <a:pt x="9871" y="16253"/>
                    </a:lnTo>
                    <a:lnTo>
                      <a:pt x="10110" y="17213"/>
                    </a:lnTo>
                    <a:lnTo>
                      <a:pt x="10332" y="18172"/>
                    </a:lnTo>
                    <a:lnTo>
                      <a:pt x="10516" y="19131"/>
                    </a:lnTo>
                    <a:lnTo>
                      <a:pt x="10682" y="20109"/>
                    </a:lnTo>
                    <a:lnTo>
                      <a:pt x="10811" y="21087"/>
                    </a:lnTo>
                    <a:lnTo>
                      <a:pt x="10922" y="22083"/>
                    </a:lnTo>
                    <a:lnTo>
                      <a:pt x="11014" y="23061"/>
                    </a:lnTo>
                    <a:lnTo>
                      <a:pt x="11070" y="24038"/>
                    </a:lnTo>
                    <a:lnTo>
                      <a:pt x="11088" y="25034"/>
                    </a:lnTo>
                    <a:lnTo>
                      <a:pt x="11088" y="26031"/>
                    </a:lnTo>
                    <a:lnTo>
                      <a:pt x="10904" y="25440"/>
                    </a:lnTo>
                    <a:lnTo>
                      <a:pt x="10701" y="24868"/>
                    </a:lnTo>
                    <a:lnTo>
                      <a:pt x="10479" y="24297"/>
                    </a:lnTo>
                    <a:lnTo>
                      <a:pt x="10239" y="23743"/>
                    </a:lnTo>
                    <a:lnTo>
                      <a:pt x="9981" y="23190"/>
                    </a:lnTo>
                    <a:lnTo>
                      <a:pt x="9704" y="22655"/>
                    </a:lnTo>
                    <a:lnTo>
                      <a:pt x="9409" y="22120"/>
                    </a:lnTo>
                    <a:lnTo>
                      <a:pt x="9096" y="21585"/>
                    </a:lnTo>
                    <a:lnTo>
                      <a:pt x="8764" y="21068"/>
                    </a:lnTo>
                    <a:lnTo>
                      <a:pt x="8432" y="20570"/>
                    </a:lnTo>
                    <a:lnTo>
                      <a:pt x="8081" y="20072"/>
                    </a:lnTo>
                    <a:lnTo>
                      <a:pt x="7712" y="19592"/>
                    </a:lnTo>
                    <a:lnTo>
                      <a:pt x="7325" y="19113"/>
                    </a:lnTo>
                    <a:lnTo>
                      <a:pt x="6919" y="18652"/>
                    </a:lnTo>
                    <a:lnTo>
                      <a:pt x="6495" y="18209"/>
                    </a:lnTo>
                    <a:lnTo>
                      <a:pt x="6070" y="17784"/>
                    </a:lnTo>
                    <a:lnTo>
                      <a:pt x="6255" y="16862"/>
                    </a:lnTo>
                    <a:lnTo>
                      <a:pt x="6439" y="15958"/>
                    </a:lnTo>
                    <a:lnTo>
                      <a:pt x="6642" y="15054"/>
                    </a:lnTo>
                    <a:lnTo>
                      <a:pt x="6864" y="14169"/>
                    </a:lnTo>
                    <a:lnTo>
                      <a:pt x="7085" y="13283"/>
                    </a:lnTo>
                    <a:lnTo>
                      <a:pt x="7325" y="12398"/>
                    </a:lnTo>
                    <a:lnTo>
                      <a:pt x="7583" y="11531"/>
                    </a:lnTo>
                    <a:lnTo>
                      <a:pt x="7841" y="10682"/>
                    </a:lnTo>
                    <a:close/>
                    <a:moveTo>
                      <a:pt x="17250" y="1"/>
                    </a:moveTo>
                    <a:lnTo>
                      <a:pt x="17822" y="978"/>
                    </a:lnTo>
                    <a:lnTo>
                      <a:pt x="18393" y="1956"/>
                    </a:lnTo>
                    <a:lnTo>
                      <a:pt x="18947" y="2952"/>
                    </a:lnTo>
                    <a:lnTo>
                      <a:pt x="19482" y="3949"/>
                    </a:lnTo>
                    <a:lnTo>
                      <a:pt x="19998" y="4945"/>
                    </a:lnTo>
                    <a:lnTo>
                      <a:pt x="20515" y="5959"/>
                    </a:lnTo>
                    <a:lnTo>
                      <a:pt x="21013" y="6974"/>
                    </a:lnTo>
                    <a:lnTo>
                      <a:pt x="21511" y="7989"/>
                    </a:lnTo>
                    <a:lnTo>
                      <a:pt x="21972" y="9003"/>
                    </a:lnTo>
                    <a:lnTo>
                      <a:pt x="22452" y="10036"/>
                    </a:lnTo>
                    <a:lnTo>
                      <a:pt x="22895" y="11069"/>
                    </a:lnTo>
                    <a:lnTo>
                      <a:pt x="23337" y="12121"/>
                    </a:lnTo>
                    <a:lnTo>
                      <a:pt x="23762" y="13154"/>
                    </a:lnTo>
                    <a:lnTo>
                      <a:pt x="24186" y="14206"/>
                    </a:lnTo>
                    <a:lnTo>
                      <a:pt x="24592" y="15276"/>
                    </a:lnTo>
                    <a:lnTo>
                      <a:pt x="24979" y="16327"/>
                    </a:lnTo>
                    <a:lnTo>
                      <a:pt x="24721" y="17268"/>
                    </a:lnTo>
                    <a:lnTo>
                      <a:pt x="24463" y="18227"/>
                    </a:lnTo>
                    <a:lnTo>
                      <a:pt x="24002" y="20146"/>
                    </a:lnTo>
                    <a:lnTo>
                      <a:pt x="23559" y="22064"/>
                    </a:lnTo>
                    <a:lnTo>
                      <a:pt x="23153" y="24001"/>
                    </a:lnTo>
                    <a:lnTo>
                      <a:pt x="22563" y="23393"/>
                    </a:lnTo>
                    <a:lnTo>
                      <a:pt x="22766" y="22747"/>
                    </a:lnTo>
                    <a:lnTo>
                      <a:pt x="22987" y="22101"/>
                    </a:lnTo>
                    <a:lnTo>
                      <a:pt x="23208" y="21456"/>
                    </a:lnTo>
                    <a:lnTo>
                      <a:pt x="23448" y="20810"/>
                    </a:lnTo>
                    <a:lnTo>
                      <a:pt x="23098" y="21345"/>
                    </a:lnTo>
                    <a:lnTo>
                      <a:pt x="22766" y="21880"/>
                    </a:lnTo>
                    <a:lnTo>
                      <a:pt x="22434" y="22415"/>
                    </a:lnTo>
                    <a:lnTo>
                      <a:pt x="22120" y="22968"/>
                    </a:lnTo>
                    <a:lnTo>
                      <a:pt x="21677" y="22544"/>
                    </a:lnTo>
                    <a:lnTo>
                      <a:pt x="21216" y="22120"/>
                    </a:lnTo>
                    <a:lnTo>
                      <a:pt x="20755" y="21732"/>
                    </a:lnTo>
                    <a:lnTo>
                      <a:pt x="20275" y="21326"/>
                    </a:lnTo>
                    <a:lnTo>
                      <a:pt x="19795" y="20939"/>
                    </a:lnTo>
                    <a:lnTo>
                      <a:pt x="19297" y="20570"/>
                    </a:lnTo>
                    <a:lnTo>
                      <a:pt x="18799" y="20201"/>
                    </a:lnTo>
                    <a:lnTo>
                      <a:pt x="18301" y="19832"/>
                    </a:lnTo>
                    <a:lnTo>
                      <a:pt x="18449" y="18412"/>
                    </a:lnTo>
                    <a:lnTo>
                      <a:pt x="18633" y="16973"/>
                    </a:lnTo>
                    <a:lnTo>
                      <a:pt x="18172" y="18209"/>
                    </a:lnTo>
                    <a:lnTo>
                      <a:pt x="17729" y="19445"/>
                    </a:lnTo>
                    <a:lnTo>
                      <a:pt x="16825" y="18854"/>
                    </a:lnTo>
                    <a:lnTo>
                      <a:pt x="15866" y="18301"/>
                    </a:lnTo>
                    <a:lnTo>
                      <a:pt x="14907" y="17766"/>
                    </a:lnTo>
                    <a:lnTo>
                      <a:pt x="13929" y="17268"/>
                    </a:lnTo>
                    <a:lnTo>
                      <a:pt x="14815" y="18061"/>
                    </a:lnTo>
                    <a:lnTo>
                      <a:pt x="15700" y="18891"/>
                    </a:lnTo>
                    <a:lnTo>
                      <a:pt x="16549" y="19721"/>
                    </a:lnTo>
                    <a:lnTo>
                      <a:pt x="17360" y="20589"/>
                    </a:lnTo>
                    <a:lnTo>
                      <a:pt x="17010" y="21751"/>
                    </a:lnTo>
                    <a:lnTo>
                      <a:pt x="16678" y="22913"/>
                    </a:lnTo>
                    <a:lnTo>
                      <a:pt x="16364" y="24075"/>
                    </a:lnTo>
                    <a:lnTo>
                      <a:pt x="16069" y="25237"/>
                    </a:lnTo>
                    <a:lnTo>
                      <a:pt x="15792" y="26418"/>
                    </a:lnTo>
                    <a:lnTo>
                      <a:pt x="15552" y="27599"/>
                    </a:lnTo>
                    <a:lnTo>
                      <a:pt x="15331" y="28798"/>
                    </a:lnTo>
                    <a:lnTo>
                      <a:pt x="15110" y="29979"/>
                    </a:lnTo>
                    <a:lnTo>
                      <a:pt x="15202" y="29314"/>
                    </a:lnTo>
                    <a:lnTo>
                      <a:pt x="15276" y="28632"/>
                    </a:lnTo>
                    <a:lnTo>
                      <a:pt x="15313" y="27949"/>
                    </a:lnTo>
                    <a:lnTo>
                      <a:pt x="15331" y="27267"/>
                    </a:lnTo>
                    <a:lnTo>
                      <a:pt x="15331" y="26584"/>
                    </a:lnTo>
                    <a:lnTo>
                      <a:pt x="15294" y="25920"/>
                    </a:lnTo>
                    <a:lnTo>
                      <a:pt x="15257" y="25237"/>
                    </a:lnTo>
                    <a:lnTo>
                      <a:pt x="15184" y="24555"/>
                    </a:lnTo>
                    <a:lnTo>
                      <a:pt x="15110" y="23891"/>
                    </a:lnTo>
                    <a:lnTo>
                      <a:pt x="14999" y="23208"/>
                    </a:lnTo>
                    <a:lnTo>
                      <a:pt x="14870" y="22544"/>
                    </a:lnTo>
                    <a:lnTo>
                      <a:pt x="14722" y="21880"/>
                    </a:lnTo>
                    <a:lnTo>
                      <a:pt x="14556" y="21216"/>
                    </a:lnTo>
                    <a:lnTo>
                      <a:pt x="14372" y="20570"/>
                    </a:lnTo>
                    <a:lnTo>
                      <a:pt x="14169" y="19906"/>
                    </a:lnTo>
                    <a:lnTo>
                      <a:pt x="13948" y="19279"/>
                    </a:lnTo>
                    <a:lnTo>
                      <a:pt x="13708" y="18633"/>
                    </a:lnTo>
                    <a:lnTo>
                      <a:pt x="13449" y="18006"/>
                    </a:lnTo>
                    <a:lnTo>
                      <a:pt x="13173" y="17379"/>
                    </a:lnTo>
                    <a:lnTo>
                      <a:pt x="12878" y="16770"/>
                    </a:lnTo>
                    <a:lnTo>
                      <a:pt x="12545" y="16161"/>
                    </a:lnTo>
                    <a:lnTo>
                      <a:pt x="12213" y="15571"/>
                    </a:lnTo>
                    <a:lnTo>
                      <a:pt x="11863" y="14999"/>
                    </a:lnTo>
                    <a:lnTo>
                      <a:pt x="11494" y="14427"/>
                    </a:lnTo>
                    <a:lnTo>
                      <a:pt x="11125" y="13855"/>
                    </a:lnTo>
                    <a:lnTo>
                      <a:pt x="10719" y="13302"/>
                    </a:lnTo>
                    <a:lnTo>
                      <a:pt x="10295" y="12767"/>
                    </a:lnTo>
                    <a:lnTo>
                      <a:pt x="9871" y="12250"/>
                    </a:lnTo>
                    <a:lnTo>
                      <a:pt x="9409" y="11734"/>
                    </a:lnTo>
                    <a:lnTo>
                      <a:pt x="8948" y="11254"/>
                    </a:lnTo>
                    <a:lnTo>
                      <a:pt x="8468" y="10774"/>
                    </a:lnTo>
                    <a:lnTo>
                      <a:pt x="7970" y="10295"/>
                    </a:lnTo>
                    <a:lnTo>
                      <a:pt x="8395" y="9040"/>
                    </a:lnTo>
                    <a:lnTo>
                      <a:pt x="8837" y="7804"/>
                    </a:lnTo>
                    <a:lnTo>
                      <a:pt x="9317" y="6605"/>
                    </a:lnTo>
                    <a:lnTo>
                      <a:pt x="9834" y="5443"/>
                    </a:lnTo>
                    <a:lnTo>
                      <a:pt x="9372" y="5978"/>
                    </a:lnTo>
                    <a:lnTo>
                      <a:pt x="8930" y="6513"/>
                    </a:lnTo>
                    <a:lnTo>
                      <a:pt x="8487" y="7048"/>
                    </a:lnTo>
                    <a:lnTo>
                      <a:pt x="8063" y="7601"/>
                    </a:lnTo>
                    <a:lnTo>
                      <a:pt x="7657" y="8173"/>
                    </a:lnTo>
                    <a:lnTo>
                      <a:pt x="7251" y="8745"/>
                    </a:lnTo>
                    <a:lnTo>
                      <a:pt x="6864" y="9335"/>
                    </a:lnTo>
                    <a:lnTo>
                      <a:pt x="6476" y="9926"/>
                    </a:lnTo>
                    <a:lnTo>
                      <a:pt x="6126" y="10516"/>
                    </a:lnTo>
                    <a:lnTo>
                      <a:pt x="5775" y="11125"/>
                    </a:lnTo>
                    <a:lnTo>
                      <a:pt x="5425" y="11734"/>
                    </a:lnTo>
                    <a:lnTo>
                      <a:pt x="5111" y="12361"/>
                    </a:lnTo>
                    <a:lnTo>
                      <a:pt x="4797" y="12988"/>
                    </a:lnTo>
                    <a:lnTo>
                      <a:pt x="4502" y="13615"/>
                    </a:lnTo>
                    <a:lnTo>
                      <a:pt x="4207" y="14261"/>
                    </a:lnTo>
                    <a:lnTo>
                      <a:pt x="3949" y="14907"/>
                    </a:lnTo>
                    <a:lnTo>
                      <a:pt x="4023" y="14113"/>
                    </a:lnTo>
                    <a:lnTo>
                      <a:pt x="4078" y="13338"/>
                    </a:lnTo>
                    <a:lnTo>
                      <a:pt x="4115" y="12564"/>
                    </a:lnTo>
                    <a:lnTo>
                      <a:pt x="4152" y="11770"/>
                    </a:lnTo>
                    <a:lnTo>
                      <a:pt x="4170" y="10996"/>
                    </a:lnTo>
                    <a:lnTo>
                      <a:pt x="4170" y="10202"/>
                    </a:lnTo>
                    <a:lnTo>
                      <a:pt x="4152" y="9428"/>
                    </a:lnTo>
                    <a:lnTo>
                      <a:pt x="4133" y="8653"/>
                    </a:lnTo>
                    <a:lnTo>
                      <a:pt x="4078" y="7859"/>
                    </a:lnTo>
                    <a:lnTo>
                      <a:pt x="4041" y="7085"/>
                    </a:lnTo>
                    <a:lnTo>
                      <a:pt x="3967" y="6310"/>
                    </a:lnTo>
                    <a:lnTo>
                      <a:pt x="3875" y="5535"/>
                    </a:lnTo>
                    <a:lnTo>
                      <a:pt x="3783" y="4760"/>
                    </a:lnTo>
                    <a:lnTo>
                      <a:pt x="3672" y="3985"/>
                    </a:lnTo>
                    <a:lnTo>
                      <a:pt x="3561" y="3211"/>
                    </a:lnTo>
                    <a:lnTo>
                      <a:pt x="3432" y="2436"/>
                    </a:lnTo>
                    <a:lnTo>
                      <a:pt x="3395" y="3727"/>
                    </a:lnTo>
                    <a:lnTo>
                      <a:pt x="3358" y="5000"/>
                    </a:lnTo>
                    <a:lnTo>
                      <a:pt x="3303" y="6291"/>
                    </a:lnTo>
                    <a:lnTo>
                      <a:pt x="3248" y="7583"/>
                    </a:lnTo>
                    <a:lnTo>
                      <a:pt x="3156" y="8856"/>
                    </a:lnTo>
                    <a:lnTo>
                      <a:pt x="3063" y="10147"/>
                    </a:lnTo>
                    <a:lnTo>
                      <a:pt x="2971" y="11420"/>
                    </a:lnTo>
                    <a:lnTo>
                      <a:pt x="2842" y="12711"/>
                    </a:lnTo>
                    <a:lnTo>
                      <a:pt x="2713" y="13984"/>
                    </a:lnTo>
                    <a:lnTo>
                      <a:pt x="2584" y="15257"/>
                    </a:lnTo>
                    <a:lnTo>
                      <a:pt x="2418" y="16530"/>
                    </a:lnTo>
                    <a:lnTo>
                      <a:pt x="2252" y="17821"/>
                    </a:lnTo>
                    <a:lnTo>
                      <a:pt x="2067" y="19094"/>
                    </a:lnTo>
                    <a:lnTo>
                      <a:pt x="1883" y="20349"/>
                    </a:lnTo>
                    <a:lnTo>
                      <a:pt x="1680" y="21622"/>
                    </a:lnTo>
                    <a:lnTo>
                      <a:pt x="1458" y="22895"/>
                    </a:lnTo>
                    <a:lnTo>
                      <a:pt x="1" y="13006"/>
                    </a:lnTo>
                    <a:lnTo>
                      <a:pt x="149" y="15146"/>
                    </a:lnTo>
                    <a:lnTo>
                      <a:pt x="241" y="17286"/>
                    </a:lnTo>
                    <a:lnTo>
                      <a:pt x="315" y="19426"/>
                    </a:lnTo>
                    <a:lnTo>
                      <a:pt x="351" y="21585"/>
                    </a:lnTo>
                    <a:lnTo>
                      <a:pt x="370" y="23725"/>
                    </a:lnTo>
                    <a:lnTo>
                      <a:pt x="351" y="25883"/>
                    </a:lnTo>
                    <a:lnTo>
                      <a:pt x="296" y="28023"/>
                    </a:lnTo>
                    <a:lnTo>
                      <a:pt x="204" y="30163"/>
                    </a:lnTo>
                    <a:lnTo>
                      <a:pt x="4779" y="30163"/>
                    </a:lnTo>
                    <a:lnTo>
                      <a:pt x="4816" y="28687"/>
                    </a:lnTo>
                    <a:lnTo>
                      <a:pt x="4908" y="27211"/>
                    </a:lnTo>
                    <a:lnTo>
                      <a:pt x="5019" y="25717"/>
                    </a:lnTo>
                    <a:lnTo>
                      <a:pt x="5148" y="24223"/>
                    </a:lnTo>
                    <a:lnTo>
                      <a:pt x="5314" y="22710"/>
                    </a:lnTo>
                    <a:lnTo>
                      <a:pt x="5517" y="21216"/>
                    </a:lnTo>
                    <a:lnTo>
                      <a:pt x="5738" y="19740"/>
                    </a:lnTo>
                    <a:lnTo>
                      <a:pt x="5978" y="18264"/>
                    </a:lnTo>
                    <a:lnTo>
                      <a:pt x="6292" y="18910"/>
                    </a:lnTo>
                    <a:lnTo>
                      <a:pt x="6605" y="19574"/>
                    </a:lnTo>
                    <a:lnTo>
                      <a:pt x="6882" y="20275"/>
                    </a:lnTo>
                    <a:lnTo>
                      <a:pt x="7159" y="20976"/>
                    </a:lnTo>
                    <a:lnTo>
                      <a:pt x="7435" y="21677"/>
                    </a:lnTo>
                    <a:lnTo>
                      <a:pt x="7675" y="22415"/>
                    </a:lnTo>
                    <a:lnTo>
                      <a:pt x="7915" y="23153"/>
                    </a:lnTo>
                    <a:lnTo>
                      <a:pt x="8155" y="23909"/>
                    </a:lnTo>
                    <a:lnTo>
                      <a:pt x="8358" y="24666"/>
                    </a:lnTo>
                    <a:lnTo>
                      <a:pt x="8561" y="25440"/>
                    </a:lnTo>
                    <a:lnTo>
                      <a:pt x="8764" y="26215"/>
                    </a:lnTo>
                    <a:lnTo>
                      <a:pt x="8930" y="27008"/>
                    </a:lnTo>
                    <a:lnTo>
                      <a:pt x="9096" y="27783"/>
                    </a:lnTo>
                    <a:lnTo>
                      <a:pt x="9243" y="28576"/>
                    </a:lnTo>
                    <a:lnTo>
                      <a:pt x="9372" y="29370"/>
                    </a:lnTo>
                    <a:lnTo>
                      <a:pt x="9502" y="30163"/>
                    </a:lnTo>
                    <a:lnTo>
                      <a:pt x="17803" y="30163"/>
                    </a:lnTo>
                    <a:lnTo>
                      <a:pt x="17803" y="29075"/>
                    </a:lnTo>
                    <a:lnTo>
                      <a:pt x="17822" y="27986"/>
                    </a:lnTo>
                    <a:lnTo>
                      <a:pt x="17840" y="26898"/>
                    </a:lnTo>
                    <a:lnTo>
                      <a:pt x="17877" y="25809"/>
                    </a:lnTo>
                    <a:lnTo>
                      <a:pt x="17932" y="24721"/>
                    </a:lnTo>
                    <a:lnTo>
                      <a:pt x="17988" y="23632"/>
                    </a:lnTo>
                    <a:lnTo>
                      <a:pt x="18061" y="22544"/>
                    </a:lnTo>
                    <a:lnTo>
                      <a:pt x="18154" y="21456"/>
                    </a:lnTo>
                    <a:lnTo>
                      <a:pt x="18910" y="22323"/>
                    </a:lnTo>
                    <a:lnTo>
                      <a:pt x="19648" y="23208"/>
                    </a:lnTo>
                    <a:lnTo>
                      <a:pt x="20367" y="24112"/>
                    </a:lnTo>
                    <a:lnTo>
                      <a:pt x="21050" y="25034"/>
                    </a:lnTo>
                    <a:lnTo>
                      <a:pt x="20773" y="25662"/>
                    </a:lnTo>
                    <a:lnTo>
                      <a:pt x="20496" y="26289"/>
                    </a:lnTo>
                    <a:lnTo>
                      <a:pt x="20238" y="26916"/>
                    </a:lnTo>
                    <a:lnTo>
                      <a:pt x="19998" y="27562"/>
                    </a:lnTo>
                    <a:lnTo>
                      <a:pt x="19759" y="28208"/>
                    </a:lnTo>
                    <a:lnTo>
                      <a:pt x="19556" y="28853"/>
                    </a:lnTo>
                    <a:lnTo>
                      <a:pt x="19353" y="29517"/>
                    </a:lnTo>
                    <a:lnTo>
                      <a:pt x="19150" y="30163"/>
                    </a:lnTo>
                    <a:lnTo>
                      <a:pt x="21179" y="30163"/>
                    </a:lnTo>
                    <a:lnTo>
                      <a:pt x="21308" y="29167"/>
                    </a:lnTo>
                    <a:lnTo>
                      <a:pt x="21456" y="28152"/>
                    </a:lnTo>
                    <a:lnTo>
                      <a:pt x="21640" y="27156"/>
                    </a:lnTo>
                    <a:lnTo>
                      <a:pt x="21843" y="26160"/>
                    </a:lnTo>
                    <a:lnTo>
                      <a:pt x="22194" y="26676"/>
                    </a:lnTo>
                    <a:lnTo>
                      <a:pt x="22544" y="27211"/>
                    </a:lnTo>
                    <a:lnTo>
                      <a:pt x="22286" y="28687"/>
                    </a:lnTo>
                    <a:lnTo>
                      <a:pt x="22028" y="30163"/>
                    </a:lnTo>
                    <a:lnTo>
                      <a:pt x="27802" y="30163"/>
                    </a:lnTo>
                    <a:lnTo>
                      <a:pt x="27304" y="29370"/>
                    </a:lnTo>
                    <a:lnTo>
                      <a:pt x="26806" y="28576"/>
                    </a:lnTo>
                    <a:lnTo>
                      <a:pt x="26271" y="27783"/>
                    </a:lnTo>
                    <a:lnTo>
                      <a:pt x="25717" y="27027"/>
                    </a:lnTo>
                    <a:lnTo>
                      <a:pt x="25846" y="25348"/>
                    </a:lnTo>
                    <a:lnTo>
                      <a:pt x="25976" y="23669"/>
                    </a:lnTo>
                    <a:lnTo>
                      <a:pt x="26142" y="21991"/>
                    </a:lnTo>
                    <a:lnTo>
                      <a:pt x="26326" y="20312"/>
                    </a:lnTo>
                    <a:lnTo>
                      <a:pt x="26695" y="21529"/>
                    </a:lnTo>
                    <a:lnTo>
                      <a:pt x="27064" y="22747"/>
                    </a:lnTo>
                    <a:lnTo>
                      <a:pt x="27396" y="23965"/>
                    </a:lnTo>
                    <a:lnTo>
                      <a:pt x="27728" y="25201"/>
                    </a:lnTo>
                    <a:lnTo>
                      <a:pt x="28042" y="26437"/>
                    </a:lnTo>
                    <a:lnTo>
                      <a:pt x="28337" y="27673"/>
                    </a:lnTo>
                    <a:lnTo>
                      <a:pt x="28614" y="28927"/>
                    </a:lnTo>
                    <a:lnTo>
                      <a:pt x="28872" y="30163"/>
                    </a:lnTo>
                    <a:lnTo>
                      <a:pt x="33650" y="30163"/>
                    </a:lnTo>
                    <a:lnTo>
                      <a:pt x="32893" y="28318"/>
                    </a:lnTo>
                    <a:lnTo>
                      <a:pt x="32119" y="26492"/>
                    </a:lnTo>
                    <a:lnTo>
                      <a:pt x="31307" y="24666"/>
                    </a:lnTo>
                    <a:lnTo>
                      <a:pt x="30477" y="22839"/>
                    </a:lnTo>
                    <a:lnTo>
                      <a:pt x="29628" y="21050"/>
                    </a:lnTo>
                    <a:lnTo>
                      <a:pt x="28743" y="19242"/>
                    </a:lnTo>
                    <a:lnTo>
                      <a:pt x="27857" y="17471"/>
                    </a:lnTo>
                    <a:lnTo>
                      <a:pt x="26916" y="15700"/>
                    </a:lnTo>
                    <a:lnTo>
                      <a:pt x="27248" y="13541"/>
                    </a:lnTo>
                    <a:lnTo>
                      <a:pt x="27617" y="11401"/>
                    </a:lnTo>
                    <a:lnTo>
                      <a:pt x="28392" y="12435"/>
                    </a:lnTo>
                    <a:lnTo>
                      <a:pt x="29130" y="13486"/>
                    </a:lnTo>
                    <a:lnTo>
                      <a:pt x="29831" y="14575"/>
                    </a:lnTo>
                    <a:lnTo>
                      <a:pt x="30495" y="15681"/>
                    </a:lnTo>
                    <a:lnTo>
                      <a:pt x="31141" y="16807"/>
                    </a:lnTo>
                    <a:lnTo>
                      <a:pt x="31731" y="17932"/>
                    </a:lnTo>
                    <a:lnTo>
                      <a:pt x="32303" y="19094"/>
                    </a:lnTo>
                    <a:lnTo>
                      <a:pt x="32820" y="20275"/>
                    </a:lnTo>
                    <a:lnTo>
                      <a:pt x="33318" y="21474"/>
                    </a:lnTo>
                    <a:lnTo>
                      <a:pt x="33760" y="22673"/>
                    </a:lnTo>
                    <a:lnTo>
                      <a:pt x="34185" y="23909"/>
                    </a:lnTo>
                    <a:lnTo>
                      <a:pt x="34554" y="25127"/>
                    </a:lnTo>
                    <a:lnTo>
                      <a:pt x="34904" y="26381"/>
                    </a:lnTo>
                    <a:lnTo>
                      <a:pt x="35199" y="27636"/>
                    </a:lnTo>
                    <a:lnTo>
                      <a:pt x="35458" y="28890"/>
                    </a:lnTo>
                    <a:lnTo>
                      <a:pt x="35679" y="30163"/>
                    </a:lnTo>
                    <a:lnTo>
                      <a:pt x="40586" y="30163"/>
                    </a:lnTo>
                    <a:lnTo>
                      <a:pt x="40383" y="29462"/>
                    </a:lnTo>
                    <a:lnTo>
                      <a:pt x="40162" y="28779"/>
                    </a:lnTo>
                    <a:lnTo>
                      <a:pt x="39922" y="28097"/>
                    </a:lnTo>
                    <a:lnTo>
                      <a:pt x="39664" y="27414"/>
                    </a:lnTo>
                    <a:lnTo>
                      <a:pt x="39406" y="26732"/>
                    </a:lnTo>
                    <a:lnTo>
                      <a:pt x="39129" y="26049"/>
                    </a:lnTo>
                    <a:lnTo>
                      <a:pt x="38834" y="25385"/>
                    </a:lnTo>
                    <a:lnTo>
                      <a:pt x="38538" y="24721"/>
                    </a:lnTo>
                    <a:lnTo>
                      <a:pt x="38225" y="24075"/>
                    </a:lnTo>
                    <a:lnTo>
                      <a:pt x="37893" y="23430"/>
                    </a:lnTo>
                    <a:lnTo>
                      <a:pt x="37542" y="22784"/>
                    </a:lnTo>
                    <a:lnTo>
                      <a:pt x="37192" y="22157"/>
                    </a:lnTo>
                    <a:lnTo>
                      <a:pt x="36823" y="21529"/>
                    </a:lnTo>
                    <a:lnTo>
                      <a:pt x="36435" y="20902"/>
                    </a:lnTo>
                    <a:lnTo>
                      <a:pt x="36048" y="20293"/>
                    </a:lnTo>
                    <a:lnTo>
                      <a:pt x="35642" y="19685"/>
                    </a:lnTo>
                    <a:lnTo>
                      <a:pt x="35218" y="19094"/>
                    </a:lnTo>
                    <a:lnTo>
                      <a:pt x="34794" y="18504"/>
                    </a:lnTo>
                    <a:lnTo>
                      <a:pt x="34351" y="17932"/>
                    </a:lnTo>
                    <a:lnTo>
                      <a:pt x="33908" y="17360"/>
                    </a:lnTo>
                    <a:lnTo>
                      <a:pt x="33447" y="16807"/>
                    </a:lnTo>
                    <a:lnTo>
                      <a:pt x="32967" y="16253"/>
                    </a:lnTo>
                    <a:lnTo>
                      <a:pt x="32469" y="15700"/>
                    </a:lnTo>
                    <a:lnTo>
                      <a:pt x="31971" y="15183"/>
                    </a:lnTo>
                    <a:lnTo>
                      <a:pt x="31473" y="14648"/>
                    </a:lnTo>
                    <a:lnTo>
                      <a:pt x="30956" y="14150"/>
                    </a:lnTo>
                    <a:lnTo>
                      <a:pt x="30421" y="13652"/>
                    </a:lnTo>
                    <a:lnTo>
                      <a:pt x="29886" y="13154"/>
                    </a:lnTo>
                    <a:lnTo>
                      <a:pt x="29333" y="12693"/>
                    </a:lnTo>
                    <a:lnTo>
                      <a:pt x="28780" y="12213"/>
                    </a:lnTo>
                    <a:lnTo>
                      <a:pt x="28208" y="11770"/>
                    </a:lnTo>
                    <a:lnTo>
                      <a:pt x="27636" y="11328"/>
                    </a:lnTo>
                    <a:lnTo>
                      <a:pt x="27857" y="10073"/>
                    </a:lnTo>
                    <a:lnTo>
                      <a:pt x="28097" y="8819"/>
                    </a:lnTo>
                    <a:lnTo>
                      <a:pt x="28577" y="6365"/>
                    </a:lnTo>
                    <a:lnTo>
                      <a:pt x="28189" y="7251"/>
                    </a:lnTo>
                    <a:lnTo>
                      <a:pt x="27802" y="8136"/>
                    </a:lnTo>
                    <a:lnTo>
                      <a:pt x="27433" y="9040"/>
                    </a:lnTo>
                    <a:lnTo>
                      <a:pt x="27082" y="9944"/>
                    </a:lnTo>
                    <a:lnTo>
                      <a:pt x="26732" y="10866"/>
                    </a:lnTo>
                    <a:lnTo>
                      <a:pt x="26400" y="11770"/>
                    </a:lnTo>
                    <a:lnTo>
                      <a:pt x="26086" y="12693"/>
                    </a:lnTo>
                    <a:lnTo>
                      <a:pt x="25791" y="13615"/>
                    </a:lnTo>
                    <a:lnTo>
                      <a:pt x="24813" y="11863"/>
                    </a:lnTo>
                    <a:lnTo>
                      <a:pt x="23799" y="10129"/>
                    </a:lnTo>
                    <a:lnTo>
                      <a:pt x="22766" y="8413"/>
                    </a:lnTo>
                    <a:lnTo>
                      <a:pt x="21714" y="6697"/>
                    </a:lnTo>
                    <a:lnTo>
                      <a:pt x="20626" y="5000"/>
                    </a:lnTo>
                    <a:lnTo>
                      <a:pt x="19537" y="3321"/>
                    </a:lnTo>
                    <a:lnTo>
                      <a:pt x="18412" y="1661"/>
                    </a:lnTo>
                    <a:lnTo>
                      <a:pt x="1725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3"/>
              <p:cNvSpPr/>
              <p:nvPr/>
            </p:nvSpPr>
            <p:spPr>
              <a:xfrm>
                <a:off x="4584325" y="4669300"/>
                <a:ext cx="686750" cy="807575"/>
              </a:xfrm>
              <a:custGeom>
                <a:avLst/>
                <a:gdLst/>
                <a:ahLst/>
                <a:cxnLst/>
                <a:rect l="l" t="t" r="r" b="b"/>
                <a:pathLst>
                  <a:path w="27470" h="32303" extrusionOk="0">
                    <a:moveTo>
                      <a:pt x="0" y="1"/>
                    </a:moveTo>
                    <a:lnTo>
                      <a:pt x="812" y="794"/>
                    </a:lnTo>
                    <a:lnTo>
                      <a:pt x="1587" y="1606"/>
                    </a:lnTo>
                    <a:lnTo>
                      <a:pt x="2362" y="2436"/>
                    </a:lnTo>
                    <a:lnTo>
                      <a:pt x="3100" y="3284"/>
                    </a:lnTo>
                    <a:lnTo>
                      <a:pt x="3819" y="4151"/>
                    </a:lnTo>
                    <a:lnTo>
                      <a:pt x="4502" y="5037"/>
                    </a:lnTo>
                    <a:lnTo>
                      <a:pt x="5184" y="5941"/>
                    </a:lnTo>
                    <a:lnTo>
                      <a:pt x="5830" y="6863"/>
                    </a:lnTo>
                    <a:lnTo>
                      <a:pt x="6457" y="7786"/>
                    </a:lnTo>
                    <a:lnTo>
                      <a:pt x="7066" y="8745"/>
                    </a:lnTo>
                    <a:lnTo>
                      <a:pt x="7638" y="9723"/>
                    </a:lnTo>
                    <a:lnTo>
                      <a:pt x="8191" y="10700"/>
                    </a:lnTo>
                    <a:lnTo>
                      <a:pt x="8708" y="11697"/>
                    </a:lnTo>
                    <a:lnTo>
                      <a:pt x="9224" y="12693"/>
                    </a:lnTo>
                    <a:lnTo>
                      <a:pt x="9704" y="13726"/>
                    </a:lnTo>
                    <a:lnTo>
                      <a:pt x="10147" y="14759"/>
                    </a:lnTo>
                    <a:lnTo>
                      <a:pt x="10571" y="15792"/>
                    </a:lnTo>
                    <a:lnTo>
                      <a:pt x="10977" y="16862"/>
                    </a:lnTo>
                    <a:lnTo>
                      <a:pt x="11346" y="17914"/>
                    </a:lnTo>
                    <a:lnTo>
                      <a:pt x="11696" y="18984"/>
                    </a:lnTo>
                    <a:lnTo>
                      <a:pt x="12028" y="20072"/>
                    </a:lnTo>
                    <a:lnTo>
                      <a:pt x="12324" y="21160"/>
                    </a:lnTo>
                    <a:lnTo>
                      <a:pt x="12582" y="22249"/>
                    </a:lnTo>
                    <a:lnTo>
                      <a:pt x="12822" y="23356"/>
                    </a:lnTo>
                    <a:lnTo>
                      <a:pt x="13043" y="24463"/>
                    </a:lnTo>
                    <a:lnTo>
                      <a:pt x="13228" y="25570"/>
                    </a:lnTo>
                    <a:lnTo>
                      <a:pt x="13375" y="26695"/>
                    </a:lnTo>
                    <a:lnTo>
                      <a:pt x="13504" y="27802"/>
                    </a:lnTo>
                    <a:lnTo>
                      <a:pt x="13615" y="28927"/>
                    </a:lnTo>
                    <a:lnTo>
                      <a:pt x="13670" y="30052"/>
                    </a:lnTo>
                    <a:lnTo>
                      <a:pt x="13726" y="31178"/>
                    </a:lnTo>
                    <a:lnTo>
                      <a:pt x="13726" y="32303"/>
                    </a:lnTo>
                    <a:lnTo>
                      <a:pt x="26639" y="32303"/>
                    </a:lnTo>
                    <a:lnTo>
                      <a:pt x="26639" y="30661"/>
                    </a:lnTo>
                    <a:lnTo>
                      <a:pt x="26676" y="29001"/>
                    </a:lnTo>
                    <a:lnTo>
                      <a:pt x="26750" y="27341"/>
                    </a:lnTo>
                    <a:lnTo>
                      <a:pt x="26842" y="25699"/>
                    </a:lnTo>
                    <a:lnTo>
                      <a:pt x="26953" y="24057"/>
                    </a:lnTo>
                    <a:lnTo>
                      <a:pt x="27100" y="22396"/>
                    </a:lnTo>
                    <a:lnTo>
                      <a:pt x="27266" y="20755"/>
                    </a:lnTo>
                    <a:lnTo>
                      <a:pt x="27469" y="19113"/>
                    </a:lnTo>
                    <a:lnTo>
                      <a:pt x="26879" y="20699"/>
                    </a:lnTo>
                    <a:lnTo>
                      <a:pt x="26344" y="22286"/>
                    </a:lnTo>
                    <a:lnTo>
                      <a:pt x="25846" y="23909"/>
                    </a:lnTo>
                    <a:lnTo>
                      <a:pt x="25385" y="25533"/>
                    </a:lnTo>
                    <a:lnTo>
                      <a:pt x="24960" y="27156"/>
                    </a:lnTo>
                    <a:lnTo>
                      <a:pt x="24591" y="28816"/>
                    </a:lnTo>
                    <a:lnTo>
                      <a:pt x="24241" y="30458"/>
                    </a:lnTo>
                    <a:lnTo>
                      <a:pt x="23964" y="32119"/>
                    </a:lnTo>
                    <a:lnTo>
                      <a:pt x="24038" y="31418"/>
                    </a:lnTo>
                    <a:lnTo>
                      <a:pt x="24112" y="30735"/>
                    </a:lnTo>
                    <a:lnTo>
                      <a:pt x="24149" y="30034"/>
                    </a:lnTo>
                    <a:lnTo>
                      <a:pt x="24167" y="29314"/>
                    </a:lnTo>
                    <a:lnTo>
                      <a:pt x="24167" y="28613"/>
                    </a:lnTo>
                    <a:lnTo>
                      <a:pt x="24130" y="27912"/>
                    </a:lnTo>
                    <a:lnTo>
                      <a:pt x="24075" y="27211"/>
                    </a:lnTo>
                    <a:lnTo>
                      <a:pt x="24020" y="26529"/>
                    </a:lnTo>
                    <a:lnTo>
                      <a:pt x="23909" y="25828"/>
                    </a:lnTo>
                    <a:lnTo>
                      <a:pt x="23798" y="25127"/>
                    </a:lnTo>
                    <a:lnTo>
                      <a:pt x="23669" y="24444"/>
                    </a:lnTo>
                    <a:lnTo>
                      <a:pt x="23503" y="23762"/>
                    </a:lnTo>
                    <a:lnTo>
                      <a:pt x="23319" y="23079"/>
                    </a:lnTo>
                    <a:lnTo>
                      <a:pt x="23134" y="22415"/>
                    </a:lnTo>
                    <a:lnTo>
                      <a:pt x="22913" y="21732"/>
                    </a:lnTo>
                    <a:lnTo>
                      <a:pt x="22673" y="21087"/>
                    </a:lnTo>
                    <a:lnTo>
                      <a:pt x="22396" y="20423"/>
                    </a:lnTo>
                    <a:lnTo>
                      <a:pt x="22119" y="19777"/>
                    </a:lnTo>
                    <a:lnTo>
                      <a:pt x="21824" y="19150"/>
                    </a:lnTo>
                    <a:lnTo>
                      <a:pt x="21511" y="18522"/>
                    </a:lnTo>
                    <a:lnTo>
                      <a:pt x="21160" y="17895"/>
                    </a:lnTo>
                    <a:lnTo>
                      <a:pt x="20810" y="17305"/>
                    </a:lnTo>
                    <a:lnTo>
                      <a:pt x="20441" y="16696"/>
                    </a:lnTo>
                    <a:lnTo>
                      <a:pt x="20035" y="16124"/>
                    </a:lnTo>
                    <a:lnTo>
                      <a:pt x="19629" y="15552"/>
                    </a:lnTo>
                    <a:lnTo>
                      <a:pt x="19205" y="14999"/>
                    </a:lnTo>
                    <a:lnTo>
                      <a:pt x="18762" y="14464"/>
                    </a:lnTo>
                    <a:lnTo>
                      <a:pt x="18301" y="13929"/>
                    </a:lnTo>
                    <a:lnTo>
                      <a:pt x="17821" y="13412"/>
                    </a:lnTo>
                    <a:lnTo>
                      <a:pt x="17323" y="12914"/>
                    </a:lnTo>
                    <a:lnTo>
                      <a:pt x="16806" y="12435"/>
                    </a:lnTo>
                    <a:lnTo>
                      <a:pt x="16271" y="11973"/>
                    </a:lnTo>
                    <a:lnTo>
                      <a:pt x="16271" y="11973"/>
                    </a:lnTo>
                    <a:lnTo>
                      <a:pt x="16714" y="12933"/>
                    </a:lnTo>
                    <a:lnTo>
                      <a:pt x="17139" y="13892"/>
                    </a:lnTo>
                    <a:lnTo>
                      <a:pt x="17544" y="14851"/>
                    </a:lnTo>
                    <a:lnTo>
                      <a:pt x="17895" y="15829"/>
                    </a:lnTo>
                    <a:lnTo>
                      <a:pt x="18245" y="16825"/>
                    </a:lnTo>
                    <a:lnTo>
                      <a:pt x="18541" y="17821"/>
                    </a:lnTo>
                    <a:lnTo>
                      <a:pt x="18817" y="18836"/>
                    </a:lnTo>
                    <a:lnTo>
                      <a:pt x="19057" y="19851"/>
                    </a:lnTo>
                    <a:lnTo>
                      <a:pt x="19278" y="20884"/>
                    </a:lnTo>
                    <a:lnTo>
                      <a:pt x="19463" y="21917"/>
                    </a:lnTo>
                    <a:lnTo>
                      <a:pt x="19611" y="22950"/>
                    </a:lnTo>
                    <a:lnTo>
                      <a:pt x="19740" y="23983"/>
                    </a:lnTo>
                    <a:lnTo>
                      <a:pt x="19832" y="25035"/>
                    </a:lnTo>
                    <a:lnTo>
                      <a:pt x="19906" y="26068"/>
                    </a:lnTo>
                    <a:lnTo>
                      <a:pt x="19924" y="27119"/>
                    </a:lnTo>
                    <a:lnTo>
                      <a:pt x="19924" y="28171"/>
                    </a:lnTo>
                    <a:lnTo>
                      <a:pt x="19647" y="27341"/>
                    </a:lnTo>
                    <a:lnTo>
                      <a:pt x="19352" y="26529"/>
                    </a:lnTo>
                    <a:lnTo>
                      <a:pt x="19002" y="25736"/>
                    </a:lnTo>
                    <a:lnTo>
                      <a:pt x="18614" y="24961"/>
                    </a:lnTo>
                    <a:lnTo>
                      <a:pt x="18208" y="24186"/>
                    </a:lnTo>
                    <a:lnTo>
                      <a:pt x="17747" y="23448"/>
                    </a:lnTo>
                    <a:lnTo>
                      <a:pt x="17268" y="22729"/>
                    </a:lnTo>
                    <a:lnTo>
                      <a:pt x="16770" y="22028"/>
                    </a:lnTo>
                    <a:lnTo>
                      <a:pt x="16493" y="21179"/>
                    </a:lnTo>
                    <a:lnTo>
                      <a:pt x="16198" y="20349"/>
                    </a:lnTo>
                    <a:lnTo>
                      <a:pt x="15884" y="19537"/>
                    </a:lnTo>
                    <a:lnTo>
                      <a:pt x="15552" y="18707"/>
                    </a:lnTo>
                    <a:lnTo>
                      <a:pt x="15201" y="17895"/>
                    </a:lnTo>
                    <a:lnTo>
                      <a:pt x="14833" y="17102"/>
                    </a:lnTo>
                    <a:lnTo>
                      <a:pt x="14445" y="16309"/>
                    </a:lnTo>
                    <a:lnTo>
                      <a:pt x="14058" y="15515"/>
                    </a:lnTo>
                    <a:lnTo>
                      <a:pt x="13633" y="14741"/>
                    </a:lnTo>
                    <a:lnTo>
                      <a:pt x="13209" y="13966"/>
                    </a:lnTo>
                    <a:lnTo>
                      <a:pt x="12748" y="13209"/>
                    </a:lnTo>
                    <a:lnTo>
                      <a:pt x="12287" y="12453"/>
                    </a:lnTo>
                    <a:lnTo>
                      <a:pt x="11807" y="11715"/>
                    </a:lnTo>
                    <a:lnTo>
                      <a:pt x="11309" y="10996"/>
                    </a:lnTo>
                    <a:lnTo>
                      <a:pt x="10811" y="10276"/>
                    </a:lnTo>
                    <a:lnTo>
                      <a:pt x="10276" y="9557"/>
                    </a:lnTo>
                    <a:lnTo>
                      <a:pt x="9741" y="8874"/>
                    </a:lnTo>
                    <a:lnTo>
                      <a:pt x="9187" y="8173"/>
                    </a:lnTo>
                    <a:lnTo>
                      <a:pt x="8616" y="7509"/>
                    </a:lnTo>
                    <a:lnTo>
                      <a:pt x="8025" y="6845"/>
                    </a:lnTo>
                    <a:lnTo>
                      <a:pt x="7435" y="6199"/>
                    </a:lnTo>
                    <a:lnTo>
                      <a:pt x="6826" y="5554"/>
                    </a:lnTo>
                    <a:lnTo>
                      <a:pt x="6199" y="4945"/>
                    </a:lnTo>
                    <a:lnTo>
                      <a:pt x="5553" y="4336"/>
                    </a:lnTo>
                    <a:lnTo>
                      <a:pt x="4908" y="3746"/>
                    </a:lnTo>
                    <a:lnTo>
                      <a:pt x="4243" y="3155"/>
                    </a:lnTo>
                    <a:lnTo>
                      <a:pt x="3561" y="2602"/>
                    </a:lnTo>
                    <a:lnTo>
                      <a:pt x="2878" y="2048"/>
                    </a:lnTo>
                    <a:lnTo>
                      <a:pt x="2177" y="1513"/>
                    </a:lnTo>
                    <a:lnTo>
                      <a:pt x="1458" y="997"/>
                    </a:lnTo>
                    <a:lnTo>
                      <a:pt x="738" y="499"/>
                    </a:ln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3"/>
              <p:cNvSpPr/>
              <p:nvPr/>
            </p:nvSpPr>
            <p:spPr>
              <a:xfrm>
                <a:off x="2620550" y="5243025"/>
                <a:ext cx="107025" cy="233850"/>
              </a:xfrm>
              <a:custGeom>
                <a:avLst/>
                <a:gdLst/>
                <a:ahLst/>
                <a:cxnLst/>
                <a:rect l="l" t="t" r="r" b="b"/>
                <a:pathLst>
                  <a:path w="4281" h="9354" extrusionOk="0">
                    <a:moveTo>
                      <a:pt x="4280" y="1"/>
                    </a:moveTo>
                    <a:lnTo>
                      <a:pt x="3930" y="536"/>
                    </a:lnTo>
                    <a:lnTo>
                      <a:pt x="3579" y="1089"/>
                    </a:lnTo>
                    <a:lnTo>
                      <a:pt x="3247" y="1643"/>
                    </a:lnTo>
                    <a:lnTo>
                      <a:pt x="2934" y="2196"/>
                    </a:lnTo>
                    <a:lnTo>
                      <a:pt x="2620" y="2768"/>
                    </a:lnTo>
                    <a:lnTo>
                      <a:pt x="2325" y="3340"/>
                    </a:lnTo>
                    <a:lnTo>
                      <a:pt x="2030" y="3912"/>
                    </a:lnTo>
                    <a:lnTo>
                      <a:pt x="1753" y="4502"/>
                    </a:lnTo>
                    <a:lnTo>
                      <a:pt x="1495" y="5093"/>
                    </a:lnTo>
                    <a:lnTo>
                      <a:pt x="1255" y="5683"/>
                    </a:lnTo>
                    <a:lnTo>
                      <a:pt x="1015" y="6292"/>
                    </a:lnTo>
                    <a:lnTo>
                      <a:pt x="775" y="6900"/>
                    </a:lnTo>
                    <a:lnTo>
                      <a:pt x="572" y="7509"/>
                    </a:lnTo>
                    <a:lnTo>
                      <a:pt x="369" y="8118"/>
                    </a:lnTo>
                    <a:lnTo>
                      <a:pt x="185" y="8745"/>
                    </a:lnTo>
                    <a:lnTo>
                      <a:pt x="0" y="9354"/>
                    </a:lnTo>
                    <a:lnTo>
                      <a:pt x="2011" y="9354"/>
                    </a:lnTo>
                    <a:lnTo>
                      <a:pt x="2159" y="8155"/>
                    </a:lnTo>
                    <a:lnTo>
                      <a:pt x="2362" y="6974"/>
                    </a:lnTo>
                    <a:lnTo>
                      <a:pt x="2583" y="5794"/>
                    </a:lnTo>
                    <a:lnTo>
                      <a:pt x="2860" y="4613"/>
                    </a:lnTo>
                    <a:lnTo>
                      <a:pt x="3155" y="3432"/>
                    </a:lnTo>
                    <a:lnTo>
                      <a:pt x="3487" y="2288"/>
                    </a:lnTo>
                    <a:lnTo>
                      <a:pt x="3875" y="1126"/>
                    </a:lnTo>
                    <a:lnTo>
                      <a:pt x="428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3"/>
              <p:cNvSpPr/>
              <p:nvPr/>
            </p:nvSpPr>
            <p:spPr>
              <a:xfrm>
                <a:off x="2692500" y="4881925"/>
                <a:ext cx="163750" cy="594950"/>
              </a:xfrm>
              <a:custGeom>
                <a:avLst/>
                <a:gdLst/>
                <a:ahLst/>
                <a:cxnLst/>
                <a:rect l="l" t="t" r="r" b="b"/>
                <a:pathLst>
                  <a:path w="6550" h="23798" extrusionOk="0">
                    <a:moveTo>
                      <a:pt x="6549" y="0"/>
                    </a:moveTo>
                    <a:lnTo>
                      <a:pt x="5922" y="1402"/>
                    </a:lnTo>
                    <a:lnTo>
                      <a:pt x="5332" y="2841"/>
                    </a:lnTo>
                    <a:lnTo>
                      <a:pt x="4778" y="4280"/>
                    </a:lnTo>
                    <a:lnTo>
                      <a:pt x="4262" y="5737"/>
                    </a:lnTo>
                    <a:lnTo>
                      <a:pt x="3764" y="7195"/>
                    </a:lnTo>
                    <a:lnTo>
                      <a:pt x="3321" y="8671"/>
                    </a:lnTo>
                    <a:lnTo>
                      <a:pt x="2878" y="10147"/>
                    </a:lnTo>
                    <a:lnTo>
                      <a:pt x="2491" y="11641"/>
                    </a:lnTo>
                    <a:lnTo>
                      <a:pt x="2103" y="13154"/>
                    </a:lnTo>
                    <a:lnTo>
                      <a:pt x="1753" y="14648"/>
                    </a:lnTo>
                    <a:lnTo>
                      <a:pt x="1421" y="16161"/>
                    </a:lnTo>
                    <a:lnTo>
                      <a:pt x="1107" y="17692"/>
                    </a:lnTo>
                    <a:lnTo>
                      <a:pt x="812" y="19204"/>
                    </a:lnTo>
                    <a:lnTo>
                      <a:pt x="517" y="20736"/>
                    </a:lnTo>
                    <a:lnTo>
                      <a:pt x="259" y="22267"/>
                    </a:lnTo>
                    <a:lnTo>
                      <a:pt x="0" y="23798"/>
                    </a:lnTo>
                    <a:lnTo>
                      <a:pt x="3505" y="23798"/>
                    </a:lnTo>
                    <a:lnTo>
                      <a:pt x="3579" y="22304"/>
                    </a:lnTo>
                    <a:lnTo>
                      <a:pt x="3671" y="20791"/>
                    </a:lnTo>
                    <a:lnTo>
                      <a:pt x="3782" y="19260"/>
                    </a:lnTo>
                    <a:lnTo>
                      <a:pt x="3893" y="17747"/>
                    </a:lnTo>
                    <a:lnTo>
                      <a:pt x="4040" y="16234"/>
                    </a:lnTo>
                    <a:lnTo>
                      <a:pt x="4206" y="14722"/>
                    </a:lnTo>
                    <a:lnTo>
                      <a:pt x="4372" y="13209"/>
                    </a:lnTo>
                    <a:lnTo>
                      <a:pt x="4557" y="11696"/>
                    </a:lnTo>
                    <a:lnTo>
                      <a:pt x="4760" y="10202"/>
                    </a:lnTo>
                    <a:lnTo>
                      <a:pt x="4981" y="8708"/>
                    </a:lnTo>
                    <a:lnTo>
                      <a:pt x="5203" y="7213"/>
                    </a:lnTo>
                    <a:lnTo>
                      <a:pt x="5442" y="5756"/>
                    </a:lnTo>
                    <a:lnTo>
                      <a:pt x="5701" y="4280"/>
                    </a:lnTo>
                    <a:lnTo>
                      <a:pt x="5977" y="2841"/>
                    </a:lnTo>
                    <a:lnTo>
                      <a:pt x="6254" y="1402"/>
                    </a:lnTo>
                    <a:lnTo>
                      <a:pt x="654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3"/>
              <p:cNvSpPr/>
              <p:nvPr/>
            </p:nvSpPr>
            <p:spPr>
              <a:xfrm>
                <a:off x="1262800" y="4616725"/>
                <a:ext cx="515175" cy="860150"/>
              </a:xfrm>
              <a:custGeom>
                <a:avLst/>
                <a:gdLst/>
                <a:ahLst/>
                <a:cxnLst/>
                <a:rect l="l" t="t" r="r" b="b"/>
                <a:pathLst>
                  <a:path w="20607" h="34406" extrusionOk="0">
                    <a:moveTo>
                      <a:pt x="6567" y="1"/>
                    </a:moveTo>
                    <a:lnTo>
                      <a:pt x="5977" y="1513"/>
                    </a:lnTo>
                    <a:lnTo>
                      <a:pt x="5424" y="3026"/>
                    </a:lnTo>
                    <a:lnTo>
                      <a:pt x="4870" y="4557"/>
                    </a:lnTo>
                    <a:lnTo>
                      <a:pt x="4354" y="6088"/>
                    </a:lnTo>
                    <a:lnTo>
                      <a:pt x="3856" y="7638"/>
                    </a:lnTo>
                    <a:lnTo>
                      <a:pt x="3394" y="9206"/>
                    </a:lnTo>
                    <a:lnTo>
                      <a:pt x="2952" y="10756"/>
                    </a:lnTo>
                    <a:lnTo>
                      <a:pt x="2527" y="12324"/>
                    </a:lnTo>
                    <a:lnTo>
                      <a:pt x="2122" y="13910"/>
                    </a:lnTo>
                    <a:lnTo>
                      <a:pt x="1753" y="15478"/>
                    </a:lnTo>
                    <a:lnTo>
                      <a:pt x="1402" y="17065"/>
                    </a:lnTo>
                    <a:lnTo>
                      <a:pt x="1070" y="18651"/>
                    </a:lnTo>
                    <a:lnTo>
                      <a:pt x="775" y="20256"/>
                    </a:lnTo>
                    <a:lnTo>
                      <a:pt x="498" y="21861"/>
                    </a:lnTo>
                    <a:lnTo>
                      <a:pt x="240" y="23466"/>
                    </a:lnTo>
                    <a:lnTo>
                      <a:pt x="0" y="25071"/>
                    </a:lnTo>
                    <a:lnTo>
                      <a:pt x="0" y="34406"/>
                    </a:lnTo>
                    <a:lnTo>
                      <a:pt x="5497" y="34406"/>
                    </a:lnTo>
                    <a:lnTo>
                      <a:pt x="5479" y="33410"/>
                    </a:lnTo>
                    <a:lnTo>
                      <a:pt x="5461" y="32414"/>
                    </a:lnTo>
                    <a:lnTo>
                      <a:pt x="5461" y="31436"/>
                    </a:lnTo>
                    <a:lnTo>
                      <a:pt x="5497" y="30440"/>
                    </a:lnTo>
                    <a:lnTo>
                      <a:pt x="5534" y="29444"/>
                    </a:lnTo>
                    <a:lnTo>
                      <a:pt x="5571" y="28447"/>
                    </a:lnTo>
                    <a:lnTo>
                      <a:pt x="5645" y="27451"/>
                    </a:lnTo>
                    <a:lnTo>
                      <a:pt x="5737" y="26473"/>
                    </a:lnTo>
                    <a:lnTo>
                      <a:pt x="5830" y="25477"/>
                    </a:lnTo>
                    <a:lnTo>
                      <a:pt x="5940" y="24481"/>
                    </a:lnTo>
                    <a:lnTo>
                      <a:pt x="6088" y="23503"/>
                    </a:lnTo>
                    <a:lnTo>
                      <a:pt x="6217" y="22526"/>
                    </a:lnTo>
                    <a:lnTo>
                      <a:pt x="6383" y="21529"/>
                    </a:lnTo>
                    <a:lnTo>
                      <a:pt x="6567" y="20552"/>
                    </a:lnTo>
                    <a:lnTo>
                      <a:pt x="6752" y="19592"/>
                    </a:lnTo>
                    <a:lnTo>
                      <a:pt x="6973" y="18615"/>
                    </a:lnTo>
                    <a:lnTo>
                      <a:pt x="7342" y="18984"/>
                    </a:lnTo>
                    <a:lnTo>
                      <a:pt x="7730" y="19371"/>
                    </a:lnTo>
                    <a:lnTo>
                      <a:pt x="8468" y="20164"/>
                    </a:lnTo>
                    <a:lnTo>
                      <a:pt x="9205" y="21013"/>
                    </a:lnTo>
                    <a:lnTo>
                      <a:pt x="9906" y="21898"/>
                    </a:lnTo>
                    <a:lnTo>
                      <a:pt x="10589" y="22821"/>
                    </a:lnTo>
                    <a:lnTo>
                      <a:pt x="11235" y="23762"/>
                    </a:lnTo>
                    <a:lnTo>
                      <a:pt x="11880" y="24739"/>
                    </a:lnTo>
                    <a:lnTo>
                      <a:pt x="12489" y="25754"/>
                    </a:lnTo>
                    <a:lnTo>
                      <a:pt x="13080" y="26787"/>
                    </a:lnTo>
                    <a:lnTo>
                      <a:pt x="13633" y="27820"/>
                    </a:lnTo>
                    <a:lnTo>
                      <a:pt x="14168" y="28890"/>
                    </a:lnTo>
                    <a:lnTo>
                      <a:pt x="14684" y="29979"/>
                    </a:lnTo>
                    <a:lnTo>
                      <a:pt x="15183" y="31085"/>
                    </a:lnTo>
                    <a:lnTo>
                      <a:pt x="15644" y="32174"/>
                    </a:lnTo>
                    <a:lnTo>
                      <a:pt x="16068" y="33299"/>
                    </a:lnTo>
                    <a:lnTo>
                      <a:pt x="16474" y="34406"/>
                    </a:lnTo>
                    <a:lnTo>
                      <a:pt x="20606" y="34406"/>
                    </a:lnTo>
                    <a:lnTo>
                      <a:pt x="20366" y="33779"/>
                    </a:lnTo>
                    <a:lnTo>
                      <a:pt x="20127" y="33152"/>
                    </a:lnTo>
                    <a:lnTo>
                      <a:pt x="19868" y="32524"/>
                    </a:lnTo>
                    <a:lnTo>
                      <a:pt x="19592" y="31916"/>
                    </a:lnTo>
                    <a:lnTo>
                      <a:pt x="19296" y="31307"/>
                    </a:lnTo>
                    <a:lnTo>
                      <a:pt x="19001" y="30698"/>
                    </a:lnTo>
                    <a:lnTo>
                      <a:pt x="18688" y="30089"/>
                    </a:lnTo>
                    <a:lnTo>
                      <a:pt x="18356" y="29499"/>
                    </a:lnTo>
                    <a:lnTo>
                      <a:pt x="18005" y="28927"/>
                    </a:lnTo>
                    <a:lnTo>
                      <a:pt x="17655" y="28355"/>
                    </a:lnTo>
                    <a:lnTo>
                      <a:pt x="17286" y="27783"/>
                    </a:lnTo>
                    <a:lnTo>
                      <a:pt x="16917" y="27230"/>
                    </a:lnTo>
                    <a:lnTo>
                      <a:pt x="16529" y="26676"/>
                    </a:lnTo>
                    <a:lnTo>
                      <a:pt x="16123" y="26123"/>
                    </a:lnTo>
                    <a:lnTo>
                      <a:pt x="15699" y="25588"/>
                    </a:lnTo>
                    <a:lnTo>
                      <a:pt x="15275" y="25071"/>
                    </a:lnTo>
                    <a:lnTo>
                      <a:pt x="14851" y="24555"/>
                    </a:lnTo>
                    <a:lnTo>
                      <a:pt x="14389" y="24038"/>
                    </a:lnTo>
                    <a:lnTo>
                      <a:pt x="13928" y="23559"/>
                    </a:lnTo>
                    <a:lnTo>
                      <a:pt x="13467" y="23061"/>
                    </a:lnTo>
                    <a:lnTo>
                      <a:pt x="12987" y="22581"/>
                    </a:lnTo>
                    <a:lnTo>
                      <a:pt x="12489" y="22120"/>
                    </a:lnTo>
                    <a:lnTo>
                      <a:pt x="11991" y="21658"/>
                    </a:lnTo>
                    <a:lnTo>
                      <a:pt x="11493" y="21216"/>
                    </a:lnTo>
                    <a:lnTo>
                      <a:pt x="10958" y="20791"/>
                    </a:lnTo>
                    <a:lnTo>
                      <a:pt x="10441" y="20367"/>
                    </a:lnTo>
                    <a:lnTo>
                      <a:pt x="9906" y="19961"/>
                    </a:lnTo>
                    <a:lnTo>
                      <a:pt x="9353" y="19574"/>
                    </a:lnTo>
                    <a:lnTo>
                      <a:pt x="8800" y="19186"/>
                    </a:lnTo>
                    <a:lnTo>
                      <a:pt x="8228" y="18818"/>
                    </a:lnTo>
                    <a:lnTo>
                      <a:pt x="7656" y="18449"/>
                    </a:lnTo>
                    <a:lnTo>
                      <a:pt x="7084" y="18098"/>
                    </a:lnTo>
                    <a:lnTo>
                      <a:pt x="7398" y="16825"/>
                    </a:lnTo>
                    <a:lnTo>
                      <a:pt x="7730" y="15534"/>
                    </a:lnTo>
                    <a:lnTo>
                      <a:pt x="8099" y="14279"/>
                    </a:lnTo>
                    <a:lnTo>
                      <a:pt x="8486" y="13006"/>
                    </a:lnTo>
                    <a:lnTo>
                      <a:pt x="7490" y="15386"/>
                    </a:lnTo>
                    <a:lnTo>
                      <a:pt x="7010" y="16585"/>
                    </a:lnTo>
                    <a:lnTo>
                      <a:pt x="6531" y="17784"/>
                    </a:lnTo>
                    <a:lnTo>
                      <a:pt x="5866" y="17434"/>
                    </a:lnTo>
                    <a:lnTo>
                      <a:pt x="5202" y="17102"/>
                    </a:lnTo>
                    <a:lnTo>
                      <a:pt x="5811" y="17581"/>
                    </a:lnTo>
                    <a:lnTo>
                      <a:pt x="6401" y="18098"/>
                    </a:lnTo>
                    <a:lnTo>
                      <a:pt x="6032" y="19076"/>
                    </a:lnTo>
                    <a:lnTo>
                      <a:pt x="5682" y="20072"/>
                    </a:lnTo>
                    <a:lnTo>
                      <a:pt x="5331" y="21068"/>
                    </a:lnTo>
                    <a:lnTo>
                      <a:pt x="4999" y="22046"/>
                    </a:lnTo>
                    <a:lnTo>
                      <a:pt x="4686" y="23061"/>
                    </a:lnTo>
                    <a:lnTo>
                      <a:pt x="4391" y="24057"/>
                    </a:lnTo>
                    <a:lnTo>
                      <a:pt x="4114" y="25053"/>
                    </a:lnTo>
                    <a:lnTo>
                      <a:pt x="3856" y="26068"/>
                    </a:lnTo>
                    <a:lnTo>
                      <a:pt x="3634" y="27082"/>
                    </a:lnTo>
                    <a:lnTo>
                      <a:pt x="3413" y="28097"/>
                    </a:lnTo>
                    <a:lnTo>
                      <a:pt x="3247" y="29111"/>
                    </a:lnTo>
                    <a:lnTo>
                      <a:pt x="3081" y="30108"/>
                    </a:lnTo>
                    <a:lnTo>
                      <a:pt x="2970" y="31122"/>
                    </a:lnTo>
                    <a:lnTo>
                      <a:pt x="2878" y="32137"/>
                    </a:lnTo>
                    <a:lnTo>
                      <a:pt x="2823" y="33152"/>
                    </a:lnTo>
                    <a:lnTo>
                      <a:pt x="2786" y="34148"/>
                    </a:lnTo>
                    <a:lnTo>
                      <a:pt x="2693" y="33096"/>
                    </a:lnTo>
                    <a:lnTo>
                      <a:pt x="2620" y="32026"/>
                    </a:lnTo>
                    <a:lnTo>
                      <a:pt x="2546" y="30956"/>
                    </a:lnTo>
                    <a:lnTo>
                      <a:pt x="2509" y="29886"/>
                    </a:lnTo>
                    <a:lnTo>
                      <a:pt x="2472" y="28816"/>
                    </a:lnTo>
                    <a:lnTo>
                      <a:pt x="2454" y="27728"/>
                    </a:lnTo>
                    <a:lnTo>
                      <a:pt x="2454" y="26658"/>
                    </a:lnTo>
                    <a:lnTo>
                      <a:pt x="2472" y="25588"/>
                    </a:lnTo>
                    <a:lnTo>
                      <a:pt x="2509" y="24499"/>
                    </a:lnTo>
                    <a:lnTo>
                      <a:pt x="2546" y="23429"/>
                    </a:lnTo>
                    <a:lnTo>
                      <a:pt x="2620" y="22341"/>
                    </a:lnTo>
                    <a:lnTo>
                      <a:pt x="2693" y="21271"/>
                    </a:lnTo>
                    <a:lnTo>
                      <a:pt x="2786" y="20183"/>
                    </a:lnTo>
                    <a:lnTo>
                      <a:pt x="2878" y="19113"/>
                    </a:lnTo>
                    <a:lnTo>
                      <a:pt x="3007" y="18024"/>
                    </a:lnTo>
                    <a:lnTo>
                      <a:pt x="3136" y="16954"/>
                    </a:lnTo>
                    <a:lnTo>
                      <a:pt x="3265" y="15866"/>
                    </a:lnTo>
                    <a:lnTo>
                      <a:pt x="3413" y="14796"/>
                    </a:lnTo>
                    <a:lnTo>
                      <a:pt x="3579" y="13726"/>
                    </a:lnTo>
                    <a:lnTo>
                      <a:pt x="3763" y="12656"/>
                    </a:lnTo>
                    <a:lnTo>
                      <a:pt x="4132" y="10516"/>
                    </a:lnTo>
                    <a:lnTo>
                      <a:pt x="4557" y="8376"/>
                    </a:lnTo>
                    <a:lnTo>
                      <a:pt x="5018" y="6254"/>
                    </a:lnTo>
                    <a:lnTo>
                      <a:pt x="5497" y="4151"/>
                    </a:lnTo>
                    <a:lnTo>
                      <a:pt x="6032" y="2067"/>
                    </a:lnTo>
                    <a:lnTo>
                      <a:pt x="656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3"/>
              <p:cNvSpPr/>
              <p:nvPr/>
            </p:nvSpPr>
            <p:spPr>
              <a:xfrm>
                <a:off x="1498450" y="4664700"/>
                <a:ext cx="372675" cy="812175"/>
              </a:xfrm>
              <a:custGeom>
                <a:avLst/>
                <a:gdLst/>
                <a:ahLst/>
                <a:cxnLst/>
                <a:rect l="l" t="t" r="r" b="b"/>
                <a:pathLst>
                  <a:path w="14907" h="32487" extrusionOk="0">
                    <a:moveTo>
                      <a:pt x="1" y="0"/>
                    </a:moveTo>
                    <a:lnTo>
                      <a:pt x="536" y="960"/>
                    </a:lnTo>
                    <a:lnTo>
                      <a:pt x="1052" y="1900"/>
                    </a:lnTo>
                    <a:lnTo>
                      <a:pt x="1569" y="2860"/>
                    </a:lnTo>
                    <a:lnTo>
                      <a:pt x="2067" y="3819"/>
                    </a:lnTo>
                    <a:lnTo>
                      <a:pt x="2547" y="4797"/>
                    </a:lnTo>
                    <a:lnTo>
                      <a:pt x="3026" y="5756"/>
                    </a:lnTo>
                    <a:lnTo>
                      <a:pt x="3488" y="6734"/>
                    </a:lnTo>
                    <a:lnTo>
                      <a:pt x="3949" y="7711"/>
                    </a:lnTo>
                    <a:lnTo>
                      <a:pt x="4391" y="8708"/>
                    </a:lnTo>
                    <a:lnTo>
                      <a:pt x="4816" y="9704"/>
                    </a:lnTo>
                    <a:lnTo>
                      <a:pt x="5240" y="10700"/>
                    </a:lnTo>
                    <a:lnTo>
                      <a:pt x="5664" y="11696"/>
                    </a:lnTo>
                    <a:lnTo>
                      <a:pt x="6052" y="12711"/>
                    </a:lnTo>
                    <a:lnTo>
                      <a:pt x="6439" y="13707"/>
                    </a:lnTo>
                    <a:lnTo>
                      <a:pt x="6827" y="14722"/>
                    </a:lnTo>
                    <a:lnTo>
                      <a:pt x="7196" y="15736"/>
                    </a:lnTo>
                    <a:lnTo>
                      <a:pt x="7546" y="16769"/>
                    </a:lnTo>
                    <a:lnTo>
                      <a:pt x="7897" y="17802"/>
                    </a:lnTo>
                    <a:lnTo>
                      <a:pt x="8229" y="18817"/>
                    </a:lnTo>
                    <a:lnTo>
                      <a:pt x="8542" y="19850"/>
                    </a:lnTo>
                    <a:lnTo>
                      <a:pt x="8856" y="20902"/>
                    </a:lnTo>
                    <a:lnTo>
                      <a:pt x="9151" y="21935"/>
                    </a:lnTo>
                    <a:lnTo>
                      <a:pt x="9446" y="22986"/>
                    </a:lnTo>
                    <a:lnTo>
                      <a:pt x="9723" y="24019"/>
                    </a:lnTo>
                    <a:lnTo>
                      <a:pt x="9981" y="25071"/>
                    </a:lnTo>
                    <a:lnTo>
                      <a:pt x="10239" y="26122"/>
                    </a:lnTo>
                    <a:lnTo>
                      <a:pt x="10479" y="27174"/>
                    </a:lnTo>
                    <a:lnTo>
                      <a:pt x="10719" y="28244"/>
                    </a:lnTo>
                    <a:lnTo>
                      <a:pt x="10940" y="29296"/>
                    </a:lnTo>
                    <a:lnTo>
                      <a:pt x="11143" y="30365"/>
                    </a:lnTo>
                    <a:lnTo>
                      <a:pt x="11346" y="31417"/>
                    </a:lnTo>
                    <a:lnTo>
                      <a:pt x="11531" y="32487"/>
                    </a:lnTo>
                    <a:lnTo>
                      <a:pt x="14907" y="32487"/>
                    </a:lnTo>
                    <a:lnTo>
                      <a:pt x="14261" y="30329"/>
                    </a:lnTo>
                    <a:lnTo>
                      <a:pt x="13597" y="28152"/>
                    </a:lnTo>
                    <a:lnTo>
                      <a:pt x="12914" y="25993"/>
                    </a:lnTo>
                    <a:lnTo>
                      <a:pt x="12213" y="23853"/>
                    </a:lnTo>
                    <a:lnTo>
                      <a:pt x="11475" y="21713"/>
                    </a:lnTo>
                    <a:lnTo>
                      <a:pt x="10701" y="19573"/>
                    </a:lnTo>
                    <a:lnTo>
                      <a:pt x="10295" y="18522"/>
                    </a:lnTo>
                    <a:lnTo>
                      <a:pt x="9889" y="17470"/>
                    </a:lnTo>
                    <a:lnTo>
                      <a:pt x="9465" y="16437"/>
                    </a:lnTo>
                    <a:lnTo>
                      <a:pt x="9040" y="15404"/>
                    </a:lnTo>
                    <a:lnTo>
                      <a:pt x="8579" y="14371"/>
                    </a:lnTo>
                    <a:lnTo>
                      <a:pt x="8118" y="13338"/>
                    </a:lnTo>
                    <a:lnTo>
                      <a:pt x="7657" y="12323"/>
                    </a:lnTo>
                    <a:lnTo>
                      <a:pt x="7159" y="11327"/>
                    </a:lnTo>
                    <a:lnTo>
                      <a:pt x="6661" y="10313"/>
                    </a:lnTo>
                    <a:lnTo>
                      <a:pt x="6144" y="9335"/>
                    </a:lnTo>
                    <a:lnTo>
                      <a:pt x="5609" y="8339"/>
                    </a:lnTo>
                    <a:lnTo>
                      <a:pt x="5074" y="7379"/>
                    </a:lnTo>
                    <a:lnTo>
                      <a:pt x="4502" y="6420"/>
                    </a:lnTo>
                    <a:lnTo>
                      <a:pt x="3912" y="5461"/>
                    </a:lnTo>
                    <a:lnTo>
                      <a:pt x="3321" y="4520"/>
                    </a:lnTo>
                    <a:lnTo>
                      <a:pt x="2694" y="3598"/>
                    </a:lnTo>
                    <a:lnTo>
                      <a:pt x="2049" y="2675"/>
                    </a:lnTo>
                    <a:lnTo>
                      <a:pt x="1384" y="1771"/>
                    </a:lnTo>
                    <a:lnTo>
                      <a:pt x="720" y="886"/>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3"/>
              <p:cNvSpPr/>
              <p:nvPr/>
            </p:nvSpPr>
            <p:spPr>
              <a:xfrm>
                <a:off x="1759025" y="5134200"/>
                <a:ext cx="178050" cy="342675"/>
              </a:xfrm>
              <a:custGeom>
                <a:avLst/>
                <a:gdLst/>
                <a:ahLst/>
                <a:cxnLst/>
                <a:rect l="l" t="t" r="r" b="b"/>
                <a:pathLst>
                  <a:path w="7122" h="13707" extrusionOk="0">
                    <a:moveTo>
                      <a:pt x="1" y="0"/>
                    </a:moveTo>
                    <a:lnTo>
                      <a:pt x="554" y="757"/>
                    </a:lnTo>
                    <a:lnTo>
                      <a:pt x="1071" y="1531"/>
                    </a:lnTo>
                    <a:lnTo>
                      <a:pt x="1551" y="2325"/>
                    </a:lnTo>
                    <a:lnTo>
                      <a:pt x="2030" y="3136"/>
                    </a:lnTo>
                    <a:lnTo>
                      <a:pt x="2454" y="3948"/>
                    </a:lnTo>
                    <a:lnTo>
                      <a:pt x="2860" y="4778"/>
                    </a:lnTo>
                    <a:lnTo>
                      <a:pt x="3248" y="5627"/>
                    </a:lnTo>
                    <a:lnTo>
                      <a:pt x="3598" y="6494"/>
                    </a:lnTo>
                    <a:lnTo>
                      <a:pt x="3912" y="7379"/>
                    </a:lnTo>
                    <a:lnTo>
                      <a:pt x="4207" y="8246"/>
                    </a:lnTo>
                    <a:lnTo>
                      <a:pt x="4465" y="9150"/>
                    </a:lnTo>
                    <a:lnTo>
                      <a:pt x="4705" y="10054"/>
                    </a:lnTo>
                    <a:lnTo>
                      <a:pt x="4908" y="10958"/>
                    </a:lnTo>
                    <a:lnTo>
                      <a:pt x="5074" y="11862"/>
                    </a:lnTo>
                    <a:lnTo>
                      <a:pt x="5222" y="12785"/>
                    </a:lnTo>
                    <a:lnTo>
                      <a:pt x="5332" y="13707"/>
                    </a:lnTo>
                    <a:lnTo>
                      <a:pt x="7122" y="13707"/>
                    </a:lnTo>
                    <a:lnTo>
                      <a:pt x="6900" y="12766"/>
                    </a:lnTo>
                    <a:lnTo>
                      <a:pt x="6661" y="11807"/>
                    </a:lnTo>
                    <a:lnTo>
                      <a:pt x="6384" y="10884"/>
                    </a:lnTo>
                    <a:lnTo>
                      <a:pt x="6070" y="9962"/>
                    </a:lnTo>
                    <a:lnTo>
                      <a:pt x="5720" y="9040"/>
                    </a:lnTo>
                    <a:lnTo>
                      <a:pt x="5332" y="8136"/>
                    </a:lnTo>
                    <a:lnTo>
                      <a:pt x="4926" y="7250"/>
                    </a:lnTo>
                    <a:lnTo>
                      <a:pt x="4502" y="6383"/>
                    </a:lnTo>
                    <a:lnTo>
                      <a:pt x="4041" y="5516"/>
                    </a:lnTo>
                    <a:lnTo>
                      <a:pt x="3543" y="4668"/>
                    </a:lnTo>
                    <a:lnTo>
                      <a:pt x="3008" y="3837"/>
                    </a:lnTo>
                    <a:lnTo>
                      <a:pt x="2473" y="3044"/>
                    </a:lnTo>
                    <a:lnTo>
                      <a:pt x="1883" y="2251"/>
                    </a:lnTo>
                    <a:lnTo>
                      <a:pt x="1292" y="1476"/>
                    </a:lnTo>
                    <a:lnTo>
                      <a:pt x="665" y="738"/>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3"/>
              <p:cNvSpPr/>
              <p:nvPr/>
            </p:nvSpPr>
            <p:spPr>
              <a:xfrm>
                <a:off x="1689850" y="4921125"/>
                <a:ext cx="343150" cy="555750"/>
              </a:xfrm>
              <a:custGeom>
                <a:avLst/>
                <a:gdLst/>
                <a:ahLst/>
                <a:cxnLst/>
                <a:rect l="l" t="t" r="r" b="b"/>
                <a:pathLst>
                  <a:path w="13726" h="22230" extrusionOk="0">
                    <a:moveTo>
                      <a:pt x="1" y="0"/>
                    </a:moveTo>
                    <a:lnTo>
                      <a:pt x="517" y="591"/>
                    </a:lnTo>
                    <a:lnTo>
                      <a:pt x="1034" y="1162"/>
                    </a:lnTo>
                    <a:lnTo>
                      <a:pt x="1513" y="1771"/>
                    </a:lnTo>
                    <a:lnTo>
                      <a:pt x="2012" y="2362"/>
                    </a:lnTo>
                    <a:lnTo>
                      <a:pt x="2473" y="2989"/>
                    </a:lnTo>
                    <a:lnTo>
                      <a:pt x="2934" y="3616"/>
                    </a:lnTo>
                    <a:lnTo>
                      <a:pt x="3377" y="4243"/>
                    </a:lnTo>
                    <a:lnTo>
                      <a:pt x="3819" y="4889"/>
                    </a:lnTo>
                    <a:lnTo>
                      <a:pt x="4225" y="5535"/>
                    </a:lnTo>
                    <a:lnTo>
                      <a:pt x="4631" y="6199"/>
                    </a:lnTo>
                    <a:lnTo>
                      <a:pt x="5037" y="6863"/>
                    </a:lnTo>
                    <a:lnTo>
                      <a:pt x="5406" y="7545"/>
                    </a:lnTo>
                    <a:lnTo>
                      <a:pt x="5775" y="8228"/>
                    </a:lnTo>
                    <a:lnTo>
                      <a:pt x="6125" y="8911"/>
                    </a:lnTo>
                    <a:lnTo>
                      <a:pt x="6476" y="9612"/>
                    </a:lnTo>
                    <a:lnTo>
                      <a:pt x="6790" y="10313"/>
                    </a:lnTo>
                    <a:lnTo>
                      <a:pt x="7103" y="11014"/>
                    </a:lnTo>
                    <a:lnTo>
                      <a:pt x="7398" y="11733"/>
                    </a:lnTo>
                    <a:lnTo>
                      <a:pt x="7675" y="12453"/>
                    </a:lnTo>
                    <a:lnTo>
                      <a:pt x="7952" y="13191"/>
                    </a:lnTo>
                    <a:lnTo>
                      <a:pt x="8210" y="13928"/>
                    </a:lnTo>
                    <a:lnTo>
                      <a:pt x="8450" y="14666"/>
                    </a:lnTo>
                    <a:lnTo>
                      <a:pt x="8671" y="15404"/>
                    </a:lnTo>
                    <a:lnTo>
                      <a:pt x="8874" y="16142"/>
                    </a:lnTo>
                    <a:lnTo>
                      <a:pt x="9077" y="16899"/>
                    </a:lnTo>
                    <a:lnTo>
                      <a:pt x="9243" y="17655"/>
                    </a:lnTo>
                    <a:lnTo>
                      <a:pt x="9409" y="18411"/>
                    </a:lnTo>
                    <a:lnTo>
                      <a:pt x="9557" y="19168"/>
                    </a:lnTo>
                    <a:lnTo>
                      <a:pt x="9686" y="19924"/>
                    </a:lnTo>
                    <a:lnTo>
                      <a:pt x="9815" y="20699"/>
                    </a:lnTo>
                    <a:lnTo>
                      <a:pt x="9907" y="21474"/>
                    </a:lnTo>
                    <a:lnTo>
                      <a:pt x="9999" y="22230"/>
                    </a:lnTo>
                    <a:lnTo>
                      <a:pt x="13726" y="22230"/>
                    </a:lnTo>
                    <a:lnTo>
                      <a:pt x="13339" y="20754"/>
                    </a:lnTo>
                    <a:lnTo>
                      <a:pt x="12914" y="19278"/>
                    </a:lnTo>
                    <a:lnTo>
                      <a:pt x="12471" y="17821"/>
                    </a:lnTo>
                    <a:lnTo>
                      <a:pt x="12010" y="16382"/>
                    </a:lnTo>
                    <a:lnTo>
                      <a:pt x="11752" y="15663"/>
                    </a:lnTo>
                    <a:lnTo>
                      <a:pt x="11494" y="14943"/>
                    </a:lnTo>
                    <a:lnTo>
                      <a:pt x="11217" y="14242"/>
                    </a:lnTo>
                    <a:lnTo>
                      <a:pt x="10922" y="13523"/>
                    </a:lnTo>
                    <a:lnTo>
                      <a:pt x="10627" y="12822"/>
                    </a:lnTo>
                    <a:lnTo>
                      <a:pt x="10313" y="12139"/>
                    </a:lnTo>
                    <a:lnTo>
                      <a:pt x="9981" y="11438"/>
                    </a:lnTo>
                    <a:lnTo>
                      <a:pt x="9649" y="10755"/>
                    </a:lnTo>
                    <a:lnTo>
                      <a:pt x="9225" y="9944"/>
                    </a:lnTo>
                    <a:lnTo>
                      <a:pt x="8763" y="9150"/>
                    </a:lnTo>
                    <a:lnTo>
                      <a:pt x="8302" y="8357"/>
                    </a:lnTo>
                    <a:lnTo>
                      <a:pt x="7804" y="7582"/>
                    </a:lnTo>
                    <a:lnTo>
                      <a:pt x="7288" y="6826"/>
                    </a:lnTo>
                    <a:lnTo>
                      <a:pt x="6734" y="6088"/>
                    </a:lnTo>
                    <a:lnTo>
                      <a:pt x="6162" y="5369"/>
                    </a:lnTo>
                    <a:lnTo>
                      <a:pt x="5572" y="4668"/>
                    </a:lnTo>
                    <a:lnTo>
                      <a:pt x="4963" y="3985"/>
                    </a:lnTo>
                    <a:lnTo>
                      <a:pt x="4318" y="3339"/>
                    </a:lnTo>
                    <a:lnTo>
                      <a:pt x="3672" y="2712"/>
                    </a:lnTo>
                    <a:lnTo>
                      <a:pt x="2971" y="2103"/>
                    </a:lnTo>
                    <a:lnTo>
                      <a:pt x="2270" y="1531"/>
                    </a:lnTo>
                    <a:lnTo>
                      <a:pt x="1532" y="996"/>
                    </a:lnTo>
                    <a:lnTo>
                      <a:pt x="776" y="480"/>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3"/>
              <p:cNvSpPr/>
              <p:nvPr/>
            </p:nvSpPr>
            <p:spPr>
              <a:xfrm>
                <a:off x="1798225" y="4645325"/>
                <a:ext cx="363450" cy="831550"/>
              </a:xfrm>
              <a:custGeom>
                <a:avLst/>
                <a:gdLst/>
                <a:ahLst/>
                <a:cxnLst/>
                <a:rect l="l" t="t" r="r" b="b"/>
                <a:pathLst>
                  <a:path w="14538" h="33262" extrusionOk="0">
                    <a:moveTo>
                      <a:pt x="1" y="0"/>
                    </a:moveTo>
                    <a:lnTo>
                      <a:pt x="610" y="904"/>
                    </a:lnTo>
                    <a:lnTo>
                      <a:pt x="1200" y="1845"/>
                    </a:lnTo>
                    <a:lnTo>
                      <a:pt x="1790" y="2768"/>
                    </a:lnTo>
                    <a:lnTo>
                      <a:pt x="2344" y="3727"/>
                    </a:lnTo>
                    <a:lnTo>
                      <a:pt x="2879" y="4686"/>
                    </a:lnTo>
                    <a:lnTo>
                      <a:pt x="3414" y="5664"/>
                    </a:lnTo>
                    <a:lnTo>
                      <a:pt x="3912" y="6642"/>
                    </a:lnTo>
                    <a:lnTo>
                      <a:pt x="4392" y="7638"/>
                    </a:lnTo>
                    <a:lnTo>
                      <a:pt x="4853" y="8634"/>
                    </a:lnTo>
                    <a:lnTo>
                      <a:pt x="5314" y="9649"/>
                    </a:lnTo>
                    <a:lnTo>
                      <a:pt x="5738" y="10663"/>
                    </a:lnTo>
                    <a:lnTo>
                      <a:pt x="6144" y="11678"/>
                    </a:lnTo>
                    <a:lnTo>
                      <a:pt x="6532" y="12711"/>
                    </a:lnTo>
                    <a:lnTo>
                      <a:pt x="6900" y="13763"/>
                    </a:lnTo>
                    <a:lnTo>
                      <a:pt x="7251" y="14814"/>
                    </a:lnTo>
                    <a:lnTo>
                      <a:pt x="7583" y="15866"/>
                    </a:lnTo>
                    <a:lnTo>
                      <a:pt x="7878" y="16917"/>
                    </a:lnTo>
                    <a:lnTo>
                      <a:pt x="8173" y="17987"/>
                    </a:lnTo>
                    <a:lnTo>
                      <a:pt x="8450" y="19057"/>
                    </a:lnTo>
                    <a:lnTo>
                      <a:pt x="8690" y="20127"/>
                    </a:lnTo>
                    <a:lnTo>
                      <a:pt x="8930" y="21216"/>
                    </a:lnTo>
                    <a:lnTo>
                      <a:pt x="9133" y="22285"/>
                    </a:lnTo>
                    <a:lnTo>
                      <a:pt x="9317" y="23374"/>
                    </a:lnTo>
                    <a:lnTo>
                      <a:pt x="9483" y="24462"/>
                    </a:lnTo>
                    <a:lnTo>
                      <a:pt x="9631" y="25569"/>
                    </a:lnTo>
                    <a:lnTo>
                      <a:pt x="9760" y="26658"/>
                    </a:lnTo>
                    <a:lnTo>
                      <a:pt x="9852" y="27765"/>
                    </a:lnTo>
                    <a:lnTo>
                      <a:pt x="9944" y="28853"/>
                    </a:lnTo>
                    <a:lnTo>
                      <a:pt x="10000" y="29960"/>
                    </a:lnTo>
                    <a:lnTo>
                      <a:pt x="10037" y="31067"/>
                    </a:lnTo>
                    <a:lnTo>
                      <a:pt x="10055" y="32155"/>
                    </a:lnTo>
                    <a:lnTo>
                      <a:pt x="10055" y="33262"/>
                    </a:lnTo>
                    <a:lnTo>
                      <a:pt x="14538" y="33262"/>
                    </a:lnTo>
                    <a:lnTo>
                      <a:pt x="14353" y="31067"/>
                    </a:lnTo>
                    <a:lnTo>
                      <a:pt x="14132" y="28871"/>
                    </a:lnTo>
                    <a:lnTo>
                      <a:pt x="14003" y="27765"/>
                    </a:lnTo>
                    <a:lnTo>
                      <a:pt x="13874" y="26676"/>
                    </a:lnTo>
                    <a:lnTo>
                      <a:pt x="13726" y="25588"/>
                    </a:lnTo>
                    <a:lnTo>
                      <a:pt x="13560" y="24499"/>
                    </a:lnTo>
                    <a:lnTo>
                      <a:pt x="13394" y="23411"/>
                    </a:lnTo>
                    <a:lnTo>
                      <a:pt x="13191" y="22322"/>
                    </a:lnTo>
                    <a:lnTo>
                      <a:pt x="12970" y="21234"/>
                    </a:lnTo>
                    <a:lnTo>
                      <a:pt x="12748" y="20164"/>
                    </a:lnTo>
                    <a:lnTo>
                      <a:pt x="12490" y="19094"/>
                    </a:lnTo>
                    <a:lnTo>
                      <a:pt x="12213" y="18024"/>
                    </a:lnTo>
                    <a:lnTo>
                      <a:pt x="11918" y="16972"/>
                    </a:lnTo>
                    <a:lnTo>
                      <a:pt x="11586" y="15921"/>
                    </a:lnTo>
                    <a:lnTo>
                      <a:pt x="11180" y="14740"/>
                    </a:lnTo>
                    <a:lnTo>
                      <a:pt x="10719" y="13541"/>
                    </a:lnTo>
                    <a:lnTo>
                      <a:pt x="10240" y="12379"/>
                    </a:lnTo>
                    <a:lnTo>
                      <a:pt x="9963" y="11807"/>
                    </a:lnTo>
                    <a:lnTo>
                      <a:pt x="9705" y="11235"/>
                    </a:lnTo>
                    <a:lnTo>
                      <a:pt x="9409" y="10663"/>
                    </a:lnTo>
                    <a:lnTo>
                      <a:pt x="9133" y="10110"/>
                    </a:lnTo>
                    <a:lnTo>
                      <a:pt x="8819" y="9556"/>
                    </a:lnTo>
                    <a:lnTo>
                      <a:pt x="8505" y="9003"/>
                    </a:lnTo>
                    <a:lnTo>
                      <a:pt x="8192" y="8468"/>
                    </a:lnTo>
                    <a:lnTo>
                      <a:pt x="7860" y="7933"/>
                    </a:lnTo>
                    <a:lnTo>
                      <a:pt x="7509" y="7398"/>
                    </a:lnTo>
                    <a:lnTo>
                      <a:pt x="7159" y="6881"/>
                    </a:lnTo>
                    <a:lnTo>
                      <a:pt x="6790" y="6365"/>
                    </a:lnTo>
                    <a:lnTo>
                      <a:pt x="6421" y="5867"/>
                    </a:lnTo>
                    <a:lnTo>
                      <a:pt x="6033" y="5369"/>
                    </a:lnTo>
                    <a:lnTo>
                      <a:pt x="5628" y="4889"/>
                    </a:lnTo>
                    <a:lnTo>
                      <a:pt x="5222" y="4409"/>
                    </a:lnTo>
                    <a:lnTo>
                      <a:pt x="4797" y="3948"/>
                    </a:lnTo>
                    <a:lnTo>
                      <a:pt x="4373" y="3506"/>
                    </a:lnTo>
                    <a:lnTo>
                      <a:pt x="3930" y="3063"/>
                    </a:lnTo>
                    <a:lnTo>
                      <a:pt x="3469" y="2638"/>
                    </a:lnTo>
                    <a:lnTo>
                      <a:pt x="3008" y="2214"/>
                    </a:lnTo>
                    <a:lnTo>
                      <a:pt x="2528" y="1808"/>
                    </a:lnTo>
                    <a:lnTo>
                      <a:pt x="2049" y="1421"/>
                    </a:lnTo>
                    <a:lnTo>
                      <a:pt x="1551" y="1033"/>
                    </a:lnTo>
                    <a:lnTo>
                      <a:pt x="1052" y="683"/>
                    </a:lnTo>
                    <a:lnTo>
                      <a:pt x="518" y="332"/>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3"/>
              <p:cNvSpPr/>
              <p:nvPr/>
            </p:nvSpPr>
            <p:spPr>
              <a:xfrm>
                <a:off x="2163500" y="4830725"/>
                <a:ext cx="129175" cy="646150"/>
              </a:xfrm>
              <a:custGeom>
                <a:avLst/>
                <a:gdLst/>
                <a:ahLst/>
                <a:cxnLst/>
                <a:rect l="l" t="t" r="r" b="b"/>
                <a:pathLst>
                  <a:path w="5167" h="25846" extrusionOk="0">
                    <a:moveTo>
                      <a:pt x="5166" y="0"/>
                    </a:moveTo>
                    <a:lnTo>
                      <a:pt x="4834" y="757"/>
                    </a:lnTo>
                    <a:lnTo>
                      <a:pt x="4520" y="1495"/>
                    </a:lnTo>
                    <a:lnTo>
                      <a:pt x="4207" y="2251"/>
                    </a:lnTo>
                    <a:lnTo>
                      <a:pt x="3930" y="3026"/>
                    </a:lnTo>
                    <a:lnTo>
                      <a:pt x="3672" y="3782"/>
                    </a:lnTo>
                    <a:lnTo>
                      <a:pt x="3432" y="4557"/>
                    </a:lnTo>
                    <a:lnTo>
                      <a:pt x="3211" y="5350"/>
                    </a:lnTo>
                    <a:lnTo>
                      <a:pt x="3008" y="6125"/>
                    </a:lnTo>
                    <a:lnTo>
                      <a:pt x="2823" y="6918"/>
                    </a:lnTo>
                    <a:lnTo>
                      <a:pt x="2657" y="7712"/>
                    </a:lnTo>
                    <a:lnTo>
                      <a:pt x="2491" y="8505"/>
                    </a:lnTo>
                    <a:lnTo>
                      <a:pt x="2362" y="9317"/>
                    </a:lnTo>
                    <a:lnTo>
                      <a:pt x="2233" y="10110"/>
                    </a:lnTo>
                    <a:lnTo>
                      <a:pt x="2122" y="10922"/>
                    </a:lnTo>
                    <a:lnTo>
                      <a:pt x="2030" y="11733"/>
                    </a:lnTo>
                    <a:lnTo>
                      <a:pt x="1938" y="12545"/>
                    </a:lnTo>
                    <a:lnTo>
                      <a:pt x="1864" y="13375"/>
                    </a:lnTo>
                    <a:lnTo>
                      <a:pt x="1809" y="14187"/>
                    </a:lnTo>
                    <a:lnTo>
                      <a:pt x="1698" y="15829"/>
                    </a:lnTo>
                    <a:lnTo>
                      <a:pt x="1643" y="17489"/>
                    </a:lnTo>
                    <a:lnTo>
                      <a:pt x="1606" y="19149"/>
                    </a:lnTo>
                    <a:lnTo>
                      <a:pt x="1606" y="20791"/>
                    </a:lnTo>
                    <a:lnTo>
                      <a:pt x="1606" y="22452"/>
                    </a:lnTo>
                    <a:lnTo>
                      <a:pt x="1661" y="25735"/>
                    </a:lnTo>
                    <a:lnTo>
                      <a:pt x="1" y="9575"/>
                    </a:lnTo>
                    <a:lnTo>
                      <a:pt x="111" y="25846"/>
                    </a:lnTo>
                    <a:lnTo>
                      <a:pt x="3506" y="25846"/>
                    </a:lnTo>
                    <a:lnTo>
                      <a:pt x="3487" y="24223"/>
                    </a:lnTo>
                    <a:lnTo>
                      <a:pt x="3506" y="22581"/>
                    </a:lnTo>
                    <a:lnTo>
                      <a:pt x="3506" y="20920"/>
                    </a:lnTo>
                    <a:lnTo>
                      <a:pt x="3543" y="19279"/>
                    </a:lnTo>
                    <a:lnTo>
                      <a:pt x="3598" y="17618"/>
                    </a:lnTo>
                    <a:lnTo>
                      <a:pt x="3653" y="15958"/>
                    </a:lnTo>
                    <a:lnTo>
                      <a:pt x="3727" y="14298"/>
                    </a:lnTo>
                    <a:lnTo>
                      <a:pt x="3819" y="12656"/>
                    </a:lnTo>
                    <a:lnTo>
                      <a:pt x="3930" y="11014"/>
                    </a:lnTo>
                    <a:lnTo>
                      <a:pt x="4059" y="9390"/>
                    </a:lnTo>
                    <a:lnTo>
                      <a:pt x="4207" y="7767"/>
                    </a:lnTo>
                    <a:lnTo>
                      <a:pt x="4373" y="6181"/>
                    </a:lnTo>
                    <a:lnTo>
                      <a:pt x="4539" y="4594"/>
                    </a:lnTo>
                    <a:lnTo>
                      <a:pt x="4742" y="3044"/>
                    </a:lnTo>
                    <a:lnTo>
                      <a:pt x="4945" y="1513"/>
                    </a:lnTo>
                    <a:lnTo>
                      <a:pt x="516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3"/>
              <p:cNvSpPr/>
              <p:nvPr/>
            </p:nvSpPr>
            <p:spPr>
              <a:xfrm>
                <a:off x="5375725" y="4808125"/>
                <a:ext cx="176225" cy="668750"/>
              </a:xfrm>
              <a:custGeom>
                <a:avLst/>
                <a:gdLst/>
                <a:ahLst/>
                <a:cxnLst/>
                <a:rect l="l" t="t" r="r" b="b"/>
                <a:pathLst>
                  <a:path w="7049" h="26750" extrusionOk="0">
                    <a:moveTo>
                      <a:pt x="1" y="1"/>
                    </a:moveTo>
                    <a:lnTo>
                      <a:pt x="278" y="738"/>
                    </a:lnTo>
                    <a:lnTo>
                      <a:pt x="573" y="1476"/>
                    </a:lnTo>
                    <a:lnTo>
                      <a:pt x="831" y="2214"/>
                    </a:lnTo>
                    <a:lnTo>
                      <a:pt x="1089" y="2989"/>
                    </a:lnTo>
                    <a:lnTo>
                      <a:pt x="1329" y="3764"/>
                    </a:lnTo>
                    <a:lnTo>
                      <a:pt x="1551" y="4539"/>
                    </a:lnTo>
                    <a:lnTo>
                      <a:pt x="1772" y="5332"/>
                    </a:lnTo>
                    <a:lnTo>
                      <a:pt x="1975" y="6144"/>
                    </a:lnTo>
                    <a:lnTo>
                      <a:pt x="2159" y="6955"/>
                    </a:lnTo>
                    <a:lnTo>
                      <a:pt x="2344" y="7786"/>
                    </a:lnTo>
                    <a:lnTo>
                      <a:pt x="2510" y="8616"/>
                    </a:lnTo>
                    <a:lnTo>
                      <a:pt x="2657" y="9446"/>
                    </a:lnTo>
                    <a:lnTo>
                      <a:pt x="2787" y="10294"/>
                    </a:lnTo>
                    <a:lnTo>
                      <a:pt x="2916" y="11143"/>
                    </a:lnTo>
                    <a:lnTo>
                      <a:pt x="3026" y="11992"/>
                    </a:lnTo>
                    <a:lnTo>
                      <a:pt x="3137" y="12859"/>
                    </a:lnTo>
                    <a:lnTo>
                      <a:pt x="3211" y="13726"/>
                    </a:lnTo>
                    <a:lnTo>
                      <a:pt x="3303" y="14593"/>
                    </a:lnTo>
                    <a:lnTo>
                      <a:pt x="3358" y="15460"/>
                    </a:lnTo>
                    <a:lnTo>
                      <a:pt x="3414" y="16327"/>
                    </a:lnTo>
                    <a:lnTo>
                      <a:pt x="3451" y="17212"/>
                    </a:lnTo>
                    <a:lnTo>
                      <a:pt x="3469" y="18079"/>
                    </a:lnTo>
                    <a:lnTo>
                      <a:pt x="3488" y="18965"/>
                    </a:lnTo>
                    <a:lnTo>
                      <a:pt x="3469" y="19832"/>
                    </a:lnTo>
                    <a:lnTo>
                      <a:pt x="3469" y="20718"/>
                    </a:lnTo>
                    <a:lnTo>
                      <a:pt x="3432" y="21585"/>
                    </a:lnTo>
                    <a:lnTo>
                      <a:pt x="3395" y="22452"/>
                    </a:lnTo>
                    <a:lnTo>
                      <a:pt x="3340" y="23319"/>
                    </a:lnTo>
                    <a:lnTo>
                      <a:pt x="3285" y="24186"/>
                    </a:lnTo>
                    <a:lnTo>
                      <a:pt x="3211" y="25053"/>
                    </a:lnTo>
                    <a:lnTo>
                      <a:pt x="3119" y="25901"/>
                    </a:lnTo>
                    <a:lnTo>
                      <a:pt x="3008" y="26750"/>
                    </a:lnTo>
                    <a:lnTo>
                      <a:pt x="7048" y="26750"/>
                    </a:lnTo>
                    <a:lnTo>
                      <a:pt x="7030" y="25403"/>
                    </a:lnTo>
                    <a:lnTo>
                      <a:pt x="6974" y="24075"/>
                    </a:lnTo>
                    <a:lnTo>
                      <a:pt x="6919" y="22728"/>
                    </a:lnTo>
                    <a:lnTo>
                      <a:pt x="6845" y="21400"/>
                    </a:lnTo>
                    <a:lnTo>
                      <a:pt x="6734" y="20053"/>
                    </a:lnTo>
                    <a:lnTo>
                      <a:pt x="6605" y="18725"/>
                    </a:lnTo>
                    <a:lnTo>
                      <a:pt x="6458" y="17397"/>
                    </a:lnTo>
                    <a:lnTo>
                      <a:pt x="6255" y="16069"/>
                    </a:lnTo>
                    <a:lnTo>
                      <a:pt x="6089" y="14980"/>
                    </a:lnTo>
                    <a:lnTo>
                      <a:pt x="5886" y="13910"/>
                    </a:lnTo>
                    <a:lnTo>
                      <a:pt x="5646" y="12840"/>
                    </a:lnTo>
                    <a:lnTo>
                      <a:pt x="5406" y="11789"/>
                    </a:lnTo>
                    <a:lnTo>
                      <a:pt x="5111" y="10737"/>
                    </a:lnTo>
                    <a:lnTo>
                      <a:pt x="4816" y="9686"/>
                    </a:lnTo>
                    <a:lnTo>
                      <a:pt x="4465" y="8653"/>
                    </a:lnTo>
                    <a:lnTo>
                      <a:pt x="4096" y="7620"/>
                    </a:lnTo>
                    <a:lnTo>
                      <a:pt x="3709" y="6605"/>
                    </a:lnTo>
                    <a:lnTo>
                      <a:pt x="3285" y="5609"/>
                    </a:lnTo>
                    <a:lnTo>
                      <a:pt x="2823" y="4631"/>
                    </a:lnTo>
                    <a:lnTo>
                      <a:pt x="2325" y="3672"/>
                    </a:lnTo>
                    <a:lnTo>
                      <a:pt x="1790" y="2712"/>
                    </a:lnTo>
                    <a:lnTo>
                      <a:pt x="1237" y="1790"/>
                    </a:lnTo>
                    <a:lnTo>
                      <a:pt x="628" y="886"/>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3"/>
              <p:cNvSpPr/>
              <p:nvPr/>
            </p:nvSpPr>
            <p:spPr>
              <a:xfrm>
                <a:off x="5578675" y="5041950"/>
                <a:ext cx="70575" cy="434925"/>
              </a:xfrm>
              <a:custGeom>
                <a:avLst/>
                <a:gdLst/>
                <a:ahLst/>
                <a:cxnLst/>
                <a:rect l="l" t="t" r="r" b="b"/>
                <a:pathLst>
                  <a:path w="2823" h="17397" extrusionOk="0">
                    <a:moveTo>
                      <a:pt x="2823" y="1"/>
                    </a:moveTo>
                    <a:lnTo>
                      <a:pt x="0" y="17397"/>
                    </a:lnTo>
                    <a:lnTo>
                      <a:pt x="1254" y="17397"/>
                    </a:lnTo>
                    <a:lnTo>
                      <a:pt x="1365" y="15220"/>
                    </a:lnTo>
                    <a:lnTo>
                      <a:pt x="1513" y="13043"/>
                    </a:lnTo>
                    <a:lnTo>
                      <a:pt x="1679" y="10866"/>
                    </a:lnTo>
                    <a:lnTo>
                      <a:pt x="1863" y="8690"/>
                    </a:lnTo>
                    <a:lnTo>
                      <a:pt x="2066" y="6513"/>
                    </a:lnTo>
                    <a:lnTo>
                      <a:pt x="2306" y="4336"/>
                    </a:lnTo>
                    <a:lnTo>
                      <a:pt x="2546" y="2159"/>
                    </a:lnTo>
                    <a:lnTo>
                      <a:pt x="282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3"/>
              <p:cNvSpPr/>
              <p:nvPr/>
            </p:nvSpPr>
            <p:spPr>
              <a:xfrm>
                <a:off x="5629850" y="5081625"/>
                <a:ext cx="185425" cy="395250"/>
              </a:xfrm>
              <a:custGeom>
                <a:avLst/>
                <a:gdLst/>
                <a:ahLst/>
                <a:cxnLst/>
                <a:rect l="l" t="t" r="r" b="b"/>
                <a:pathLst>
                  <a:path w="7417" h="15810" extrusionOk="0">
                    <a:moveTo>
                      <a:pt x="7417" y="0"/>
                    </a:moveTo>
                    <a:lnTo>
                      <a:pt x="6974" y="590"/>
                    </a:lnTo>
                    <a:lnTo>
                      <a:pt x="6365" y="1439"/>
                    </a:lnTo>
                    <a:lnTo>
                      <a:pt x="5775" y="2325"/>
                    </a:lnTo>
                    <a:lnTo>
                      <a:pt x="5221" y="3210"/>
                    </a:lnTo>
                    <a:lnTo>
                      <a:pt x="4686" y="4114"/>
                    </a:lnTo>
                    <a:lnTo>
                      <a:pt x="4152" y="5036"/>
                    </a:lnTo>
                    <a:lnTo>
                      <a:pt x="3672" y="5959"/>
                    </a:lnTo>
                    <a:lnTo>
                      <a:pt x="3192" y="6900"/>
                    </a:lnTo>
                    <a:lnTo>
                      <a:pt x="2749" y="7859"/>
                    </a:lnTo>
                    <a:lnTo>
                      <a:pt x="2307" y="8818"/>
                    </a:lnTo>
                    <a:lnTo>
                      <a:pt x="1919" y="9796"/>
                    </a:lnTo>
                    <a:lnTo>
                      <a:pt x="1532" y="10774"/>
                    </a:lnTo>
                    <a:lnTo>
                      <a:pt x="1181" y="11770"/>
                    </a:lnTo>
                    <a:lnTo>
                      <a:pt x="849" y="12766"/>
                    </a:lnTo>
                    <a:lnTo>
                      <a:pt x="536" y="13781"/>
                    </a:lnTo>
                    <a:lnTo>
                      <a:pt x="259" y="14795"/>
                    </a:lnTo>
                    <a:lnTo>
                      <a:pt x="1" y="15810"/>
                    </a:lnTo>
                    <a:lnTo>
                      <a:pt x="3063" y="15810"/>
                    </a:lnTo>
                    <a:lnTo>
                      <a:pt x="3211" y="14869"/>
                    </a:lnTo>
                    <a:lnTo>
                      <a:pt x="3358" y="13928"/>
                    </a:lnTo>
                    <a:lnTo>
                      <a:pt x="3524" y="12987"/>
                    </a:lnTo>
                    <a:lnTo>
                      <a:pt x="3709" y="12047"/>
                    </a:lnTo>
                    <a:lnTo>
                      <a:pt x="3912" y="11106"/>
                    </a:lnTo>
                    <a:lnTo>
                      <a:pt x="4115" y="10165"/>
                    </a:lnTo>
                    <a:lnTo>
                      <a:pt x="4336" y="9243"/>
                    </a:lnTo>
                    <a:lnTo>
                      <a:pt x="4576" y="8320"/>
                    </a:lnTo>
                    <a:lnTo>
                      <a:pt x="4834" y="7398"/>
                    </a:lnTo>
                    <a:lnTo>
                      <a:pt x="5092" y="6475"/>
                    </a:lnTo>
                    <a:lnTo>
                      <a:pt x="5369" y="5553"/>
                    </a:lnTo>
                    <a:lnTo>
                      <a:pt x="5664" y="4649"/>
                    </a:lnTo>
                    <a:lnTo>
                      <a:pt x="5978" y="3745"/>
                    </a:lnTo>
                    <a:lnTo>
                      <a:pt x="6291" y="2841"/>
                    </a:lnTo>
                    <a:lnTo>
                      <a:pt x="6624" y="1956"/>
                    </a:lnTo>
                    <a:lnTo>
                      <a:pt x="6974" y="1052"/>
                    </a:lnTo>
                    <a:lnTo>
                      <a:pt x="741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0" name="Google Shape;120;p3"/>
            <p:cNvGrpSpPr/>
            <p:nvPr/>
          </p:nvGrpSpPr>
          <p:grpSpPr>
            <a:xfrm>
              <a:off x="4591625" y="4327950"/>
              <a:ext cx="4552475" cy="860150"/>
              <a:chOff x="1262800" y="4616725"/>
              <a:chExt cx="4552475" cy="860150"/>
            </a:xfrm>
          </p:grpSpPr>
          <p:sp>
            <p:nvSpPr>
              <p:cNvPr id="121" name="Google Shape;121;p3"/>
              <p:cNvSpPr/>
              <p:nvPr/>
            </p:nvSpPr>
            <p:spPr>
              <a:xfrm>
                <a:off x="1413150" y="5126825"/>
                <a:ext cx="65050" cy="350050"/>
              </a:xfrm>
              <a:custGeom>
                <a:avLst/>
                <a:gdLst/>
                <a:ahLst/>
                <a:cxnLst/>
                <a:rect l="l" t="t" r="r" b="b"/>
                <a:pathLst>
                  <a:path w="2602" h="14002" extrusionOk="0">
                    <a:moveTo>
                      <a:pt x="2601" y="0"/>
                    </a:moveTo>
                    <a:lnTo>
                      <a:pt x="2343" y="849"/>
                    </a:lnTo>
                    <a:lnTo>
                      <a:pt x="2085" y="1697"/>
                    </a:lnTo>
                    <a:lnTo>
                      <a:pt x="1845" y="2546"/>
                    </a:lnTo>
                    <a:lnTo>
                      <a:pt x="1623" y="3413"/>
                    </a:lnTo>
                    <a:lnTo>
                      <a:pt x="1402" y="4280"/>
                    </a:lnTo>
                    <a:lnTo>
                      <a:pt x="1199" y="5147"/>
                    </a:lnTo>
                    <a:lnTo>
                      <a:pt x="1015" y="6014"/>
                    </a:lnTo>
                    <a:lnTo>
                      <a:pt x="849" y="6900"/>
                    </a:lnTo>
                    <a:lnTo>
                      <a:pt x="701" y="7785"/>
                    </a:lnTo>
                    <a:lnTo>
                      <a:pt x="553" y="8671"/>
                    </a:lnTo>
                    <a:lnTo>
                      <a:pt x="424" y="9556"/>
                    </a:lnTo>
                    <a:lnTo>
                      <a:pt x="314" y="10442"/>
                    </a:lnTo>
                    <a:lnTo>
                      <a:pt x="221" y="11327"/>
                    </a:lnTo>
                    <a:lnTo>
                      <a:pt x="129" y="12213"/>
                    </a:lnTo>
                    <a:lnTo>
                      <a:pt x="55" y="13117"/>
                    </a:lnTo>
                    <a:lnTo>
                      <a:pt x="0" y="14002"/>
                    </a:lnTo>
                    <a:lnTo>
                      <a:pt x="701" y="14002"/>
                    </a:lnTo>
                    <a:lnTo>
                      <a:pt x="701" y="13117"/>
                    </a:lnTo>
                    <a:lnTo>
                      <a:pt x="719" y="12231"/>
                    </a:lnTo>
                    <a:lnTo>
                      <a:pt x="756" y="11346"/>
                    </a:lnTo>
                    <a:lnTo>
                      <a:pt x="793" y="10460"/>
                    </a:lnTo>
                    <a:lnTo>
                      <a:pt x="867" y="9575"/>
                    </a:lnTo>
                    <a:lnTo>
                      <a:pt x="941" y="8689"/>
                    </a:lnTo>
                    <a:lnTo>
                      <a:pt x="1033" y="7804"/>
                    </a:lnTo>
                    <a:lnTo>
                      <a:pt x="1144" y="6936"/>
                    </a:lnTo>
                    <a:lnTo>
                      <a:pt x="1273" y="6051"/>
                    </a:lnTo>
                    <a:lnTo>
                      <a:pt x="1420" y="5184"/>
                    </a:lnTo>
                    <a:lnTo>
                      <a:pt x="1568" y="4317"/>
                    </a:lnTo>
                    <a:lnTo>
                      <a:pt x="1753" y="3431"/>
                    </a:lnTo>
                    <a:lnTo>
                      <a:pt x="1937" y="2564"/>
                    </a:lnTo>
                    <a:lnTo>
                      <a:pt x="2140" y="1716"/>
                    </a:lnTo>
                    <a:lnTo>
                      <a:pt x="2361" y="849"/>
                    </a:lnTo>
                    <a:lnTo>
                      <a:pt x="26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3"/>
              <p:cNvSpPr/>
              <p:nvPr/>
            </p:nvSpPr>
            <p:spPr>
              <a:xfrm>
                <a:off x="1504450" y="5271625"/>
                <a:ext cx="59050" cy="205250"/>
              </a:xfrm>
              <a:custGeom>
                <a:avLst/>
                <a:gdLst/>
                <a:ahLst/>
                <a:cxnLst/>
                <a:rect l="l" t="t" r="r" b="b"/>
                <a:pathLst>
                  <a:path w="2362" h="8210" extrusionOk="0">
                    <a:moveTo>
                      <a:pt x="2362" y="1"/>
                    </a:moveTo>
                    <a:lnTo>
                      <a:pt x="1200" y="4096"/>
                    </a:lnTo>
                    <a:lnTo>
                      <a:pt x="1" y="8210"/>
                    </a:lnTo>
                    <a:lnTo>
                      <a:pt x="1384" y="8210"/>
                    </a:lnTo>
                    <a:lnTo>
                      <a:pt x="1716" y="6088"/>
                    </a:lnTo>
                    <a:lnTo>
                      <a:pt x="1845" y="5037"/>
                    </a:lnTo>
                    <a:lnTo>
                      <a:pt x="1975" y="4004"/>
                    </a:lnTo>
                    <a:lnTo>
                      <a:pt x="2104" y="2971"/>
                    </a:lnTo>
                    <a:lnTo>
                      <a:pt x="2196" y="1956"/>
                    </a:lnTo>
                    <a:lnTo>
                      <a:pt x="2288" y="978"/>
                    </a:lnTo>
                    <a:lnTo>
                      <a:pt x="236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3"/>
              <p:cNvSpPr/>
              <p:nvPr/>
            </p:nvSpPr>
            <p:spPr>
              <a:xfrm>
                <a:off x="3274975" y="4808125"/>
                <a:ext cx="176225" cy="668750"/>
              </a:xfrm>
              <a:custGeom>
                <a:avLst/>
                <a:gdLst/>
                <a:ahLst/>
                <a:cxnLst/>
                <a:rect l="l" t="t" r="r" b="b"/>
                <a:pathLst>
                  <a:path w="7049" h="26750" extrusionOk="0">
                    <a:moveTo>
                      <a:pt x="1" y="1"/>
                    </a:moveTo>
                    <a:lnTo>
                      <a:pt x="278" y="738"/>
                    </a:lnTo>
                    <a:lnTo>
                      <a:pt x="554" y="1476"/>
                    </a:lnTo>
                    <a:lnTo>
                      <a:pt x="831" y="2214"/>
                    </a:lnTo>
                    <a:lnTo>
                      <a:pt x="1089" y="2989"/>
                    </a:lnTo>
                    <a:lnTo>
                      <a:pt x="1329" y="3764"/>
                    </a:lnTo>
                    <a:lnTo>
                      <a:pt x="1551" y="4539"/>
                    </a:lnTo>
                    <a:lnTo>
                      <a:pt x="1772" y="5332"/>
                    </a:lnTo>
                    <a:lnTo>
                      <a:pt x="1975" y="6144"/>
                    </a:lnTo>
                    <a:lnTo>
                      <a:pt x="2159" y="6955"/>
                    </a:lnTo>
                    <a:lnTo>
                      <a:pt x="2344" y="7786"/>
                    </a:lnTo>
                    <a:lnTo>
                      <a:pt x="2510" y="8616"/>
                    </a:lnTo>
                    <a:lnTo>
                      <a:pt x="2657" y="9446"/>
                    </a:lnTo>
                    <a:lnTo>
                      <a:pt x="2787" y="10294"/>
                    </a:lnTo>
                    <a:lnTo>
                      <a:pt x="2916" y="11143"/>
                    </a:lnTo>
                    <a:lnTo>
                      <a:pt x="3026" y="11992"/>
                    </a:lnTo>
                    <a:lnTo>
                      <a:pt x="3137" y="12859"/>
                    </a:lnTo>
                    <a:lnTo>
                      <a:pt x="3211" y="13726"/>
                    </a:lnTo>
                    <a:lnTo>
                      <a:pt x="3285" y="14593"/>
                    </a:lnTo>
                    <a:lnTo>
                      <a:pt x="3359" y="15460"/>
                    </a:lnTo>
                    <a:lnTo>
                      <a:pt x="3414" y="16327"/>
                    </a:lnTo>
                    <a:lnTo>
                      <a:pt x="3451" y="17212"/>
                    </a:lnTo>
                    <a:lnTo>
                      <a:pt x="3469" y="18079"/>
                    </a:lnTo>
                    <a:lnTo>
                      <a:pt x="3488" y="18965"/>
                    </a:lnTo>
                    <a:lnTo>
                      <a:pt x="3469" y="19832"/>
                    </a:lnTo>
                    <a:lnTo>
                      <a:pt x="3469" y="20718"/>
                    </a:lnTo>
                    <a:lnTo>
                      <a:pt x="3432" y="21585"/>
                    </a:lnTo>
                    <a:lnTo>
                      <a:pt x="3395" y="22452"/>
                    </a:lnTo>
                    <a:lnTo>
                      <a:pt x="3340" y="23319"/>
                    </a:lnTo>
                    <a:lnTo>
                      <a:pt x="3285" y="24186"/>
                    </a:lnTo>
                    <a:lnTo>
                      <a:pt x="3211" y="25053"/>
                    </a:lnTo>
                    <a:lnTo>
                      <a:pt x="3119" y="25901"/>
                    </a:lnTo>
                    <a:lnTo>
                      <a:pt x="3008" y="26750"/>
                    </a:lnTo>
                    <a:lnTo>
                      <a:pt x="7048" y="26750"/>
                    </a:lnTo>
                    <a:lnTo>
                      <a:pt x="7011" y="25422"/>
                    </a:lnTo>
                    <a:lnTo>
                      <a:pt x="6974" y="24075"/>
                    </a:lnTo>
                    <a:lnTo>
                      <a:pt x="6919" y="22728"/>
                    </a:lnTo>
                    <a:lnTo>
                      <a:pt x="6845" y="21400"/>
                    </a:lnTo>
                    <a:lnTo>
                      <a:pt x="6734" y="20053"/>
                    </a:lnTo>
                    <a:lnTo>
                      <a:pt x="6605" y="18725"/>
                    </a:lnTo>
                    <a:lnTo>
                      <a:pt x="6439" y="17397"/>
                    </a:lnTo>
                    <a:lnTo>
                      <a:pt x="6255" y="16069"/>
                    </a:lnTo>
                    <a:lnTo>
                      <a:pt x="6089" y="14980"/>
                    </a:lnTo>
                    <a:lnTo>
                      <a:pt x="5886" y="13910"/>
                    </a:lnTo>
                    <a:lnTo>
                      <a:pt x="5646" y="12840"/>
                    </a:lnTo>
                    <a:lnTo>
                      <a:pt x="5388" y="11789"/>
                    </a:lnTo>
                    <a:lnTo>
                      <a:pt x="5111" y="10737"/>
                    </a:lnTo>
                    <a:lnTo>
                      <a:pt x="4816" y="9686"/>
                    </a:lnTo>
                    <a:lnTo>
                      <a:pt x="4465" y="8653"/>
                    </a:lnTo>
                    <a:lnTo>
                      <a:pt x="4096" y="7620"/>
                    </a:lnTo>
                    <a:lnTo>
                      <a:pt x="3709" y="6605"/>
                    </a:lnTo>
                    <a:lnTo>
                      <a:pt x="3266" y="5609"/>
                    </a:lnTo>
                    <a:lnTo>
                      <a:pt x="2805" y="4631"/>
                    </a:lnTo>
                    <a:lnTo>
                      <a:pt x="2325" y="3672"/>
                    </a:lnTo>
                    <a:lnTo>
                      <a:pt x="1790" y="2712"/>
                    </a:lnTo>
                    <a:lnTo>
                      <a:pt x="1219" y="1790"/>
                    </a:lnTo>
                    <a:lnTo>
                      <a:pt x="628" y="886"/>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3"/>
              <p:cNvSpPr/>
              <p:nvPr/>
            </p:nvSpPr>
            <p:spPr>
              <a:xfrm>
                <a:off x="3477925" y="5041950"/>
                <a:ext cx="70575" cy="434925"/>
              </a:xfrm>
              <a:custGeom>
                <a:avLst/>
                <a:gdLst/>
                <a:ahLst/>
                <a:cxnLst/>
                <a:rect l="l" t="t" r="r" b="b"/>
                <a:pathLst>
                  <a:path w="2823" h="17397" extrusionOk="0">
                    <a:moveTo>
                      <a:pt x="2823" y="1"/>
                    </a:moveTo>
                    <a:lnTo>
                      <a:pt x="0" y="17397"/>
                    </a:lnTo>
                    <a:lnTo>
                      <a:pt x="1255" y="17397"/>
                    </a:lnTo>
                    <a:lnTo>
                      <a:pt x="1365" y="15220"/>
                    </a:lnTo>
                    <a:lnTo>
                      <a:pt x="1513" y="13043"/>
                    </a:lnTo>
                    <a:lnTo>
                      <a:pt x="1679" y="10866"/>
                    </a:lnTo>
                    <a:lnTo>
                      <a:pt x="1863" y="8690"/>
                    </a:lnTo>
                    <a:lnTo>
                      <a:pt x="2066" y="6513"/>
                    </a:lnTo>
                    <a:lnTo>
                      <a:pt x="2306" y="4336"/>
                    </a:lnTo>
                    <a:lnTo>
                      <a:pt x="2546" y="2159"/>
                    </a:lnTo>
                    <a:lnTo>
                      <a:pt x="282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3"/>
              <p:cNvSpPr/>
              <p:nvPr/>
            </p:nvSpPr>
            <p:spPr>
              <a:xfrm>
                <a:off x="3529100" y="5081625"/>
                <a:ext cx="184975" cy="395250"/>
              </a:xfrm>
              <a:custGeom>
                <a:avLst/>
                <a:gdLst/>
                <a:ahLst/>
                <a:cxnLst/>
                <a:rect l="l" t="t" r="r" b="b"/>
                <a:pathLst>
                  <a:path w="7399" h="15810" extrusionOk="0">
                    <a:moveTo>
                      <a:pt x="7398" y="0"/>
                    </a:moveTo>
                    <a:lnTo>
                      <a:pt x="6753" y="886"/>
                    </a:lnTo>
                    <a:lnTo>
                      <a:pt x="6144" y="1790"/>
                    </a:lnTo>
                    <a:lnTo>
                      <a:pt x="5535" y="2712"/>
                    </a:lnTo>
                    <a:lnTo>
                      <a:pt x="4963" y="3653"/>
                    </a:lnTo>
                    <a:lnTo>
                      <a:pt x="4410" y="4594"/>
                    </a:lnTo>
                    <a:lnTo>
                      <a:pt x="3875" y="5553"/>
                    </a:lnTo>
                    <a:lnTo>
                      <a:pt x="3377" y="6531"/>
                    </a:lnTo>
                    <a:lnTo>
                      <a:pt x="2897" y="7527"/>
                    </a:lnTo>
                    <a:lnTo>
                      <a:pt x="2436" y="8523"/>
                    </a:lnTo>
                    <a:lnTo>
                      <a:pt x="2012" y="9538"/>
                    </a:lnTo>
                    <a:lnTo>
                      <a:pt x="1606" y="10571"/>
                    </a:lnTo>
                    <a:lnTo>
                      <a:pt x="1237" y="11604"/>
                    </a:lnTo>
                    <a:lnTo>
                      <a:pt x="886" y="12637"/>
                    </a:lnTo>
                    <a:lnTo>
                      <a:pt x="554" y="13688"/>
                    </a:lnTo>
                    <a:lnTo>
                      <a:pt x="259" y="14758"/>
                    </a:lnTo>
                    <a:lnTo>
                      <a:pt x="1" y="15810"/>
                    </a:lnTo>
                    <a:lnTo>
                      <a:pt x="3063" y="15810"/>
                    </a:lnTo>
                    <a:lnTo>
                      <a:pt x="3211" y="14795"/>
                    </a:lnTo>
                    <a:lnTo>
                      <a:pt x="3377" y="13781"/>
                    </a:lnTo>
                    <a:lnTo>
                      <a:pt x="3561" y="12766"/>
                    </a:lnTo>
                    <a:lnTo>
                      <a:pt x="3764" y="11770"/>
                    </a:lnTo>
                    <a:lnTo>
                      <a:pt x="3986" y="10755"/>
                    </a:lnTo>
                    <a:lnTo>
                      <a:pt x="4207" y="9759"/>
                    </a:lnTo>
                    <a:lnTo>
                      <a:pt x="4465" y="8763"/>
                    </a:lnTo>
                    <a:lnTo>
                      <a:pt x="4723" y="7767"/>
                    </a:lnTo>
                    <a:lnTo>
                      <a:pt x="5000" y="6771"/>
                    </a:lnTo>
                    <a:lnTo>
                      <a:pt x="5295" y="5793"/>
                    </a:lnTo>
                    <a:lnTo>
                      <a:pt x="5609" y="4815"/>
                    </a:lnTo>
                    <a:lnTo>
                      <a:pt x="5941" y="3837"/>
                    </a:lnTo>
                    <a:lnTo>
                      <a:pt x="6291" y="2878"/>
                    </a:lnTo>
                    <a:lnTo>
                      <a:pt x="6642" y="1900"/>
                    </a:lnTo>
                    <a:lnTo>
                      <a:pt x="7011" y="941"/>
                    </a:lnTo>
                    <a:lnTo>
                      <a:pt x="739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3"/>
              <p:cNvSpPr/>
              <p:nvPr/>
            </p:nvSpPr>
            <p:spPr>
              <a:xfrm>
                <a:off x="3676225" y="5004125"/>
                <a:ext cx="182650" cy="472750"/>
              </a:xfrm>
              <a:custGeom>
                <a:avLst/>
                <a:gdLst/>
                <a:ahLst/>
                <a:cxnLst/>
                <a:rect l="l" t="t" r="r" b="b"/>
                <a:pathLst>
                  <a:path w="7306" h="18910" extrusionOk="0">
                    <a:moveTo>
                      <a:pt x="1" y="1"/>
                    </a:moveTo>
                    <a:lnTo>
                      <a:pt x="296" y="481"/>
                    </a:lnTo>
                    <a:lnTo>
                      <a:pt x="573" y="979"/>
                    </a:lnTo>
                    <a:lnTo>
                      <a:pt x="849" y="1495"/>
                    </a:lnTo>
                    <a:lnTo>
                      <a:pt x="1108" y="2012"/>
                    </a:lnTo>
                    <a:lnTo>
                      <a:pt x="1624" y="3063"/>
                    </a:lnTo>
                    <a:lnTo>
                      <a:pt x="2104" y="4170"/>
                    </a:lnTo>
                    <a:lnTo>
                      <a:pt x="2565" y="5295"/>
                    </a:lnTo>
                    <a:lnTo>
                      <a:pt x="2989" y="6458"/>
                    </a:lnTo>
                    <a:lnTo>
                      <a:pt x="3395" y="7638"/>
                    </a:lnTo>
                    <a:lnTo>
                      <a:pt x="3764" y="8837"/>
                    </a:lnTo>
                    <a:lnTo>
                      <a:pt x="4096" y="10073"/>
                    </a:lnTo>
                    <a:lnTo>
                      <a:pt x="4410" y="11309"/>
                    </a:lnTo>
                    <a:lnTo>
                      <a:pt x="4686" y="12564"/>
                    </a:lnTo>
                    <a:lnTo>
                      <a:pt x="4945" y="13837"/>
                    </a:lnTo>
                    <a:lnTo>
                      <a:pt x="5166" y="15091"/>
                    </a:lnTo>
                    <a:lnTo>
                      <a:pt x="5351" y="16364"/>
                    </a:lnTo>
                    <a:lnTo>
                      <a:pt x="5517" y="17637"/>
                    </a:lnTo>
                    <a:lnTo>
                      <a:pt x="5646" y="18910"/>
                    </a:lnTo>
                    <a:lnTo>
                      <a:pt x="7306" y="18910"/>
                    </a:lnTo>
                    <a:lnTo>
                      <a:pt x="7066" y="17176"/>
                    </a:lnTo>
                    <a:lnTo>
                      <a:pt x="6937" y="16309"/>
                    </a:lnTo>
                    <a:lnTo>
                      <a:pt x="6789" y="15442"/>
                    </a:lnTo>
                    <a:lnTo>
                      <a:pt x="6623" y="14575"/>
                    </a:lnTo>
                    <a:lnTo>
                      <a:pt x="6439" y="13708"/>
                    </a:lnTo>
                    <a:lnTo>
                      <a:pt x="6254" y="12841"/>
                    </a:lnTo>
                    <a:lnTo>
                      <a:pt x="6052" y="11992"/>
                    </a:lnTo>
                    <a:lnTo>
                      <a:pt x="5830" y="11180"/>
                    </a:lnTo>
                    <a:lnTo>
                      <a:pt x="5590" y="10350"/>
                    </a:lnTo>
                    <a:lnTo>
                      <a:pt x="5332" y="9538"/>
                    </a:lnTo>
                    <a:lnTo>
                      <a:pt x="5055" y="8745"/>
                    </a:lnTo>
                    <a:lnTo>
                      <a:pt x="4760" y="7952"/>
                    </a:lnTo>
                    <a:lnTo>
                      <a:pt x="4447" y="7159"/>
                    </a:lnTo>
                    <a:lnTo>
                      <a:pt x="4096" y="6384"/>
                    </a:lnTo>
                    <a:lnTo>
                      <a:pt x="3746" y="5609"/>
                    </a:lnTo>
                    <a:lnTo>
                      <a:pt x="3358" y="4853"/>
                    </a:lnTo>
                    <a:lnTo>
                      <a:pt x="2952" y="4115"/>
                    </a:lnTo>
                    <a:lnTo>
                      <a:pt x="2528" y="3377"/>
                    </a:lnTo>
                    <a:lnTo>
                      <a:pt x="2067" y="2676"/>
                    </a:lnTo>
                    <a:lnTo>
                      <a:pt x="1587" y="1975"/>
                    </a:lnTo>
                    <a:lnTo>
                      <a:pt x="1089" y="1292"/>
                    </a:lnTo>
                    <a:lnTo>
                      <a:pt x="554" y="647"/>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3"/>
              <p:cNvSpPr/>
              <p:nvPr/>
            </p:nvSpPr>
            <p:spPr>
              <a:xfrm>
                <a:off x="2913400" y="4695600"/>
                <a:ext cx="286425" cy="781275"/>
              </a:xfrm>
              <a:custGeom>
                <a:avLst/>
                <a:gdLst/>
                <a:ahLst/>
                <a:cxnLst/>
                <a:rect l="l" t="t" r="r" b="b"/>
                <a:pathLst>
                  <a:path w="11457" h="31251" extrusionOk="0">
                    <a:moveTo>
                      <a:pt x="8487" y="0"/>
                    </a:moveTo>
                    <a:lnTo>
                      <a:pt x="7860" y="1716"/>
                    </a:lnTo>
                    <a:lnTo>
                      <a:pt x="7269" y="3450"/>
                    </a:lnTo>
                    <a:lnTo>
                      <a:pt x="6716" y="5203"/>
                    </a:lnTo>
                    <a:lnTo>
                      <a:pt x="6199" y="6955"/>
                    </a:lnTo>
                    <a:lnTo>
                      <a:pt x="5738" y="8726"/>
                    </a:lnTo>
                    <a:lnTo>
                      <a:pt x="5314" y="10497"/>
                    </a:lnTo>
                    <a:lnTo>
                      <a:pt x="4926" y="12287"/>
                    </a:lnTo>
                    <a:lnTo>
                      <a:pt x="4576" y="14094"/>
                    </a:lnTo>
                    <a:lnTo>
                      <a:pt x="4262" y="15902"/>
                    </a:lnTo>
                    <a:lnTo>
                      <a:pt x="4004" y="17710"/>
                    </a:lnTo>
                    <a:lnTo>
                      <a:pt x="3783" y="19518"/>
                    </a:lnTo>
                    <a:lnTo>
                      <a:pt x="3598" y="21344"/>
                    </a:lnTo>
                    <a:lnTo>
                      <a:pt x="3451" y="23171"/>
                    </a:lnTo>
                    <a:lnTo>
                      <a:pt x="3358" y="24997"/>
                    </a:lnTo>
                    <a:lnTo>
                      <a:pt x="3285" y="26824"/>
                    </a:lnTo>
                    <a:lnTo>
                      <a:pt x="3266" y="28668"/>
                    </a:lnTo>
                    <a:lnTo>
                      <a:pt x="1" y="23466"/>
                    </a:lnTo>
                    <a:lnTo>
                      <a:pt x="1" y="23466"/>
                    </a:lnTo>
                    <a:lnTo>
                      <a:pt x="204" y="23872"/>
                    </a:lnTo>
                    <a:lnTo>
                      <a:pt x="388" y="24278"/>
                    </a:lnTo>
                    <a:lnTo>
                      <a:pt x="776" y="25145"/>
                    </a:lnTo>
                    <a:lnTo>
                      <a:pt x="1126" y="26086"/>
                    </a:lnTo>
                    <a:lnTo>
                      <a:pt x="1477" y="27045"/>
                    </a:lnTo>
                    <a:lnTo>
                      <a:pt x="1790" y="28060"/>
                    </a:lnTo>
                    <a:lnTo>
                      <a:pt x="2104" y="29111"/>
                    </a:lnTo>
                    <a:lnTo>
                      <a:pt x="2381" y="30181"/>
                    </a:lnTo>
                    <a:lnTo>
                      <a:pt x="2639" y="31251"/>
                    </a:lnTo>
                    <a:lnTo>
                      <a:pt x="8524" y="31251"/>
                    </a:lnTo>
                    <a:lnTo>
                      <a:pt x="8561" y="30144"/>
                    </a:lnTo>
                    <a:lnTo>
                      <a:pt x="8598" y="29037"/>
                    </a:lnTo>
                    <a:lnTo>
                      <a:pt x="8671" y="27912"/>
                    </a:lnTo>
                    <a:lnTo>
                      <a:pt x="8764" y="26805"/>
                    </a:lnTo>
                    <a:lnTo>
                      <a:pt x="8874" y="25698"/>
                    </a:lnTo>
                    <a:lnTo>
                      <a:pt x="9003" y="24591"/>
                    </a:lnTo>
                    <a:lnTo>
                      <a:pt x="9169" y="23503"/>
                    </a:lnTo>
                    <a:lnTo>
                      <a:pt x="9335" y="22396"/>
                    </a:lnTo>
                    <a:lnTo>
                      <a:pt x="9520" y="21308"/>
                    </a:lnTo>
                    <a:lnTo>
                      <a:pt x="9741" y="20201"/>
                    </a:lnTo>
                    <a:lnTo>
                      <a:pt x="9981" y="19131"/>
                    </a:lnTo>
                    <a:lnTo>
                      <a:pt x="10239" y="18042"/>
                    </a:lnTo>
                    <a:lnTo>
                      <a:pt x="10516" y="16954"/>
                    </a:lnTo>
                    <a:lnTo>
                      <a:pt x="10811" y="15884"/>
                    </a:lnTo>
                    <a:lnTo>
                      <a:pt x="11125" y="14814"/>
                    </a:lnTo>
                    <a:lnTo>
                      <a:pt x="11457" y="13762"/>
                    </a:lnTo>
                    <a:lnTo>
                      <a:pt x="11070" y="14519"/>
                    </a:lnTo>
                    <a:lnTo>
                      <a:pt x="10701" y="15275"/>
                    </a:lnTo>
                    <a:lnTo>
                      <a:pt x="10350" y="16031"/>
                    </a:lnTo>
                    <a:lnTo>
                      <a:pt x="10000" y="16806"/>
                    </a:lnTo>
                    <a:lnTo>
                      <a:pt x="9649" y="17581"/>
                    </a:lnTo>
                    <a:lnTo>
                      <a:pt x="9317" y="18356"/>
                    </a:lnTo>
                    <a:lnTo>
                      <a:pt x="9003" y="19149"/>
                    </a:lnTo>
                    <a:lnTo>
                      <a:pt x="8690" y="19924"/>
                    </a:lnTo>
                    <a:lnTo>
                      <a:pt x="8395" y="20717"/>
                    </a:lnTo>
                    <a:lnTo>
                      <a:pt x="8099" y="21511"/>
                    </a:lnTo>
                    <a:lnTo>
                      <a:pt x="7823" y="22304"/>
                    </a:lnTo>
                    <a:lnTo>
                      <a:pt x="7564" y="23115"/>
                    </a:lnTo>
                    <a:lnTo>
                      <a:pt x="7306" y="23927"/>
                    </a:lnTo>
                    <a:lnTo>
                      <a:pt x="7066" y="24739"/>
                    </a:lnTo>
                    <a:lnTo>
                      <a:pt x="6845" y="25551"/>
                    </a:lnTo>
                    <a:lnTo>
                      <a:pt x="6624" y="26362"/>
                    </a:lnTo>
                    <a:lnTo>
                      <a:pt x="6550" y="24702"/>
                    </a:lnTo>
                    <a:lnTo>
                      <a:pt x="6513" y="23060"/>
                    </a:lnTo>
                    <a:lnTo>
                      <a:pt x="6476" y="21400"/>
                    </a:lnTo>
                    <a:lnTo>
                      <a:pt x="6495" y="19740"/>
                    </a:lnTo>
                    <a:lnTo>
                      <a:pt x="6513" y="18079"/>
                    </a:lnTo>
                    <a:lnTo>
                      <a:pt x="6568" y="16419"/>
                    </a:lnTo>
                    <a:lnTo>
                      <a:pt x="6661" y="14777"/>
                    </a:lnTo>
                    <a:lnTo>
                      <a:pt x="6753" y="13117"/>
                    </a:lnTo>
                    <a:lnTo>
                      <a:pt x="6882" y="11475"/>
                    </a:lnTo>
                    <a:lnTo>
                      <a:pt x="7048" y="9815"/>
                    </a:lnTo>
                    <a:lnTo>
                      <a:pt x="7214" y="8173"/>
                    </a:lnTo>
                    <a:lnTo>
                      <a:pt x="7417" y="6531"/>
                    </a:lnTo>
                    <a:lnTo>
                      <a:pt x="7657" y="4889"/>
                    </a:lnTo>
                    <a:lnTo>
                      <a:pt x="7897" y="3247"/>
                    </a:lnTo>
                    <a:lnTo>
                      <a:pt x="8173" y="1624"/>
                    </a:lnTo>
                    <a:lnTo>
                      <a:pt x="848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3"/>
              <p:cNvSpPr/>
              <p:nvPr/>
            </p:nvSpPr>
            <p:spPr>
              <a:xfrm>
                <a:off x="3135250" y="5282225"/>
                <a:ext cx="44300" cy="194650"/>
              </a:xfrm>
              <a:custGeom>
                <a:avLst/>
                <a:gdLst/>
                <a:ahLst/>
                <a:cxnLst/>
                <a:rect l="l" t="t" r="r" b="b"/>
                <a:pathLst>
                  <a:path w="1772" h="7786" extrusionOk="0">
                    <a:moveTo>
                      <a:pt x="1771" y="1"/>
                    </a:moveTo>
                    <a:lnTo>
                      <a:pt x="0" y="7786"/>
                    </a:lnTo>
                    <a:lnTo>
                      <a:pt x="960" y="7786"/>
                    </a:lnTo>
                    <a:lnTo>
                      <a:pt x="1126" y="5720"/>
                    </a:lnTo>
                    <a:lnTo>
                      <a:pt x="1329" y="3709"/>
                    </a:lnTo>
                    <a:lnTo>
                      <a:pt x="1531" y="1790"/>
                    </a:lnTo>
                    <a:lnTo>
                      <a:pt x="177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3"/>
              <p:cNvSpPr/>
              <p:nvPr/>
            </p:nvSpPr>
            <p:spPr>
              <a:xfrm>
                <a:off x="3881450" y="4722800"/>
                <a:ext cx="1014675" cy="754075"/>
              </a:xfrm>
              <a:custGeom>
                <a:avLst/>
                <a:gdLst/>
                <a:ahLst/>
                <a:cxnLst/>
                <a:rect l="l" t="t" r="r" b="b"/>
                <a:pathLst>
                  <a:path w="40587" h="30163" extrusionOk="0">
                    <a:moveTo>
                      <a:pt x="7841" y="10682"/>
                    </a:moveTo>
                    <a:lnTo>
                      <a:pt x="8247" y="11586"/>
                    </a:lnTo>
                    <a:lnTo>
                      <a:pt x="8616" y="12508"/>
                    </a:lnTo>
                    <a:lnTo>
                      <a:pt x="8967" y="13431"/>
                    </a:lnTo>
                    <a:lnTo>
                      <a:pt x="9299" y="14353"/>
                    </a:lnTo>
                    <a:lnTo>
                      <a:pt x="9594" y="15294"/>
                    </a:lnTo>
                    <a:lnTo>
                      <a:pt x="9871" y="16253"/>
                    </a:lnTo>
                    <a:lnTo>
                      <a:pt x="10110" y="17213"/>
                    </a:lnTo>
                    <a:lnTo>
                      <a:pt x="10332" y="18172"/>
                    </a:lnTo>
                    <a:lnTo>
                      <a:pt x="10516" y="19131"/>
                    </a:lnTo>
                    <a:lnTo>
                      <a:pt x="10682" y="20109"/>
                    </a:lnTo>
                    <a:lnTo>
                      <a:pt x="10811" y="21087"/>
                    </a:lnTo>
                    <a:lnTo>
                      <a:pt x="10922" y="22083"/>
                    </a:lnTo>
                    <a:lnTo>
                      <a:pt x="11014" y="23061"/>
                    </a:lnTo>
                    <a:lnTo>
                      <a:pt x="11070" y="24038"/>
                    </a:lnTo>
                    <a:lnTo>
                      <a:pt x="11088" y="25034"/>
                    </a:lnTo>
                    <a:lnTo>
                      <a:pt x="11088" y="26031"/>
                    </a:lnTo>
                    <a:lnTo>
                      <a:pt x="10904" y="25440"/>
                    </a:lnTo>
                    <a:lnTo>
                      <a:pt x="10701" y="24868"/>
                    </a:lnTo>
                    <a:lnTo>
                      <a:pt x="10479" y="24297"/>
                    </a:lnTo>
                    <a:lnTo>
                      <a:pt x="10239" y="23743"/>
                    </a:lnTo>
                    <a:lnTo>
                      <a:pt x="9981" y="23190"/>
                    </a:lnTo>
                    <a:lnTo>
                      <a:pt x="9704" y="22655"/>
                    </a:lnTo>
                    <a:lnTo>
                      <a:pt x="9409" y="22120"/>
                    </a:lnTo>
                    <a:lnTo>
                      <a:pt x="9096" y="21585"/>
                    </a:lnTo>
                    <a:lnTo>
                      <a:pt x="8764" y="21068"/>
                    </a:lnTo>
                    <a:lnTo>
                      <a:pt x="8432" y="20570"/>
                    </a:lnTo>
                    <a:lnTo>
                      <a:pt x="8081" y="20072"/>
                    </a:lnTo>
                    <a:lnTo>
                      <a:pt x="7712" y="19592"/>
                    </a:lnTo>
                    <a:lnTo>
                      <a:pt x="7325" y="19113"/>
                    </a:lnTo>
                    <a:lnTo>
                      <a:pt x="6919" y="18652"/>
                    </a:lnTo>
                    <a:lnTo>
                      <a:pt x="6495" y="18209"/>
                    </a:lnTo>
                    <a:lnTo>
                      <a:pt x="6070" y="17784"/>
                    </a:lnTo>
                    <a:lnTo>
                      <a:pt x="6255" y="16862"/>
                    </a:lnTo>
                    <a:lnTo>
                      <a:pt x="6439" y="15958"/>
                    </a:lnTo>
                    <a:lnTo>
                      <a:pt x="6642" y="15054"/>
                    </a:lnTo>
                    <a:lnTo>
                      <a:pt x="6864" y="14169"/>
                    </a:lnTo>
                    <a:lnTo>
                      <a:pt x="7085" y="13283"/>
                    </a:lnTo>
                    <a:lnTo>
                      <a:pt x="7325" y="12398"/>
                    </a:lnTo>
                    <a:lnTo>
                      <a:pt x="7583" y="11531"/>
                    </a:lnTo>
                    <a:lnTo>
                      <a:pt x="7841" y="10682"/>
                    </a:lnTo>
                    <a:close/>
                    <a:moveTo>
                      <a:pt x="17250" y="1"/>
                    </a:moveTo>
                    <a:lnTo>
                      <a:pt x="17822" y="978"/>
                    </a:lnTo>
                    <a:lnTo>
                      <a:pt x="18393" y="1956"/>
                    </a:lnTo>
                    <a:lnTo>
                      <a:pt x="18947" y="2952"/>
                    </a:lnTo>
                    <a:lnTo>
                      <a:pt x="19482" y="3949"/>
                    </a:lnTo>
                    <a:lnTo>
                      <a:pt x="19998" y="4945"/>
                    </a:lnTo>
                    <a:lnTo>
                      <a:pt x="20515" y="5959"/>
                    </a:lnTo>
                    <a:lnTo>
                      <a:pt x="21013" y="6974"/>
                    </a:lnTo>
                    <a:lnTo>
                      <a:pt x="21511" y="7989"/>
                    </a:lnTo>
                    <a:lnTo>
                      <a:pt x="21972" y="9003"/>
                    </a:lnTo>
                    <a:lnTo>
                      <a:pt x="22452" y="10036"/>
                    </a:lnTo>
                    <a:lnTo>
                      <a:pt x="22895" y="11069"/>
                    </a:lnTo>
                    <a:lnTo>
                      <a:pt x="23337" y="12121"/>
                    </a:lnTo>
                    <a:lnTo>
                      <a:pt x="23762" y="13154"/>
                    </a:lnTo>
                    <a:lnTo>
                      <a:pt x="24186" y="14206"/>
                    </a:lnTo>
                    <a:lnTo>
                      <a:pt x="24592" y="15276"/>
                    </a:lnTo>
                    <a:lnTo>
                      <a:pt x="24979" y="16327"/>
                    </a:lnTo>
                    <a:lnTo>
                      <a:pt x="24721" y="17268"/>
                    </a:lnTo>
                    <a:lnTo>
                      <a:pt x="24463" y="18227"/>
                    </a:lnTo>
                    <a:lnTo>
                      <a:pt x="24002" y="20146"/>
                    </a:lnTo>
                    <a:lnTo>
                      <a:pt x="23559" y="22064"/>
                    </a:lnTo>
                    <a:lnTo>
                      <a:pt x="23153" y="24001"/>
                    </a:lnTo>
                    <a:lnTo>
                      <a:pt x="22563" y="23393"/>
                    </a:lnTo>
                    <a:lnTo>
                      <a:pt x="22766" y="22747"/>
                    </a:lnTo>
                    <a:lnTo>
                      <a:pt x="22987" y="22101"/>
                    </a:lnTo>
                    <a:lnTo>
                      <a:pt x="23208" y="21456"/>
                    </a:lnTo>
                    <a:lnTo>
                      <a:pt x="23448" y="20810"/>
                    </a:lnTo>
                    <a:lnTo>
                      <a:pt x="23098" y="21345"/>
                    </a:lnTo>
                    <a:lnTo>
                      <a:pt x="22766" y="21880"/>
                    </a:lnTo>
                    <a:lnTo>
                      <a:pt x="22434" y="22415"/>
                    </a:lnTo>
                    <a:lnTo>
                      <a:pt x="22120" y="22968"/>
                    </a:lnTo>
                    <a:lnTo>
                      <a:pt x="21677" y="22544"/>
                    </a:lnTo>
                    <a:lnTo>
                      <a:pt x="21216" y="22120"/>
                    </a:lnTo>
                    <a:lnTo>
                      <a:pt x="20755" y="21732"/>
                    </a:lnTo>
                    <a:lnTo>
                      <a:pt x="20275" y="21326"/>
                    </a:lnTo>
                    <a:lnTo>
                      <a:pt x="19795" y="20939"/>
                    </a:lnTo>
                    <a:lnTo>
                      <a:pt x="19297" y="20570"/>
                    </a:lnTo>
                    <a:lnTo>
                      <a:pt x="18799" y="20201"/>
                    </a:lnTo>
                    <a:lnTo>
                      <a:pt x="18301" y="19832"/>
                    </a:lnTo>
                    <a:lnTo>
                      <a:pt x="18449" y="18412"/>
                    </a:lnTo>
                    <a:lnTo>
                      <a:pt x="18633" y="16973"/>
                    </a:lnTo>
                    <a:lnTo>
                      <a:pt x="18172" y="18209"/>
                    </a:lnTo>
                    <a:lnTo>
                      <a:pt x="17729" y="19445"/>
                    </a:lnTo>
                    <a:lnTo>
                      <a:pt x="16825" y="18854"/>
                    </a:lnTo>
                    <a:lnTo>
                      <a:pt x="15866" y="18301"/>
                    </a:lnTo>
                    <a:lnTo>
                      <a:pt x="14907" y="17766"/>
                    </a:lnTo>
                    <a:lnTo>
                      <a:pt x="13929" y="17268"/>
                    </a:lnTo>
                    <a:lnTo>
                      <a:pt x="14815" y="18061"/>
                    </a:lnTo>
                    <a:lnTo>
                      <a:pt x="15700" y="18891"/>
                    </a:lnTo>
                    <a:lnTo>
                      <a:pt x="16549" y="19721"/>
                    </a:lnTo>
                    <a:lnTo>
                      <a:pt x="17360" y="20589"/>
                    </a:lnTo>
                    <a:lnTo>
                      <a:pt x="17010" y="21751"/>
                    </a:lnTo>
                    <a:lnTo>
                      <a:pt x="16678" y="22913"/>
                    </a:lnTo>
                    <a:lnTo>
                      <a:pt x="16364" y="24075"/>
                    </a:lnTo>
                    <a:lnTo>
                      <a:pt x="16069" y="25237"/>
                    </a:lnTo>
                    <a:lnTo>
                      <a:pt x="15792" y="26418"/>
                    </a:lnTo>
                    <a:lnTo>
                      <a:pt x="15552" y="27599"/>
                    </a:lnTo>
                    <a:lnTo>
                      <a:pt x="15331" y="28798"/>
                    </a:lnTo>
                    <a:lnTo>
                      <a:pt x="15110" y="29979"/>
                    </a:lnTo>
                    <a:lnTo>
                      <a:pt x="15202" y="29314"/>
                    </a:lnTo>
                    <a:lnTo>
                      <a:pt x="15276" y="28632"/>
                    </a:lnTo>
                    <a:lnTo>
                      <a:pt x="15313" y="27949"/>
                    </a:lnTo>
                    <a:lnTo>
                      <a:pt x="15331" y="27267"/>
                    </a:lnTo>
                    <a:lnTo>
                      <a:pt x="15331" y="26584"/>
                    </a:lnTo>
                    <a:lnTo>
                      <a:pt x="15294" y="25920"/>
                    </a:lnTo>
                    <a:lnTo>
                      <a:pt x="15257" y="25237"/>
                    </a:lnTo>
                    <a:lnTo>
                      <a:pt x="15184" y="24555"/>
                    </a:lnTo>
                    <a:lnTo>
                      <a:pt x="15110" y="23891"/>
                    </a:lnTo>
                    <a:lnTo>
                      <a:pt x="14999" y="23208"/>
                    </a:lnTo>
                    <a:lnTo>
                      <a:pt x="14870" y="22544"/>
                    </a:lnTo>
                    <a:lnTo>
                      <a:pt x="14722" y="21880"/>
                    </a:lnTo>
                    <a:lnTo>
                      <a:pt x="14556" y="21216"/>
                    </a:lnTo>
                    <a:lnTo>
                      <a:pt x="14372" y="20570"/>
                    </a:lnTo>
                    <a:lnTo>
                      <a:pt x="14169" y="19906"/>
                    </a:lnTo>
                    <a:lnTo>
                      <a:pt x="13948" y="19279"/>
                    </a:lnTo>
                    <a:lnTo>
                      <a:pt x="13708" y="18633"/>
                    </a:lnTo>
                    <a:lnTo>
                      <a:pt x="13449" y="18006"/>
                    </a:lnTo>
                    <a:lnTo>
                      <a:pt x="13173" y="17379"/>
                    </a:lnTo>
                    <a:lnTo>
                      <a:pt x="12878" y="16770"/>
                    </a:lnTo>
                    <a:lnTo>
                      <a:pt x="12545" y="16161"/>
                    </a:lnTo>
                    <a:lnTo>
                      <a:pt x="12213" y="15571"/>
                    </a:lnTo>
                    <a:lnTo>
                      <a:pt x="11863" y="14999"/>
                    </a:lnTo>
                    <a:lnTo>
                      <a:pt x="11494" y="14427"/>
                    </a:lnTo>
                    <a:lnTo>
                      <a:pt x="11125" y="13855"/>
                    </a:lnTo>
                    <a:lnTo>
                      <a:pt x="10719" y="13302"/>
                    </a:lnTo>
                    <a:lnTo>
                      <a:pt x="10295" y="12767"/>
                    </a:lnTo>
                    <a:lnTo>
                      <a:pt x="9871" y="12250"/>
                    </a:lnTo>
                    <a:lnTo>
                      <a:pt x="9409" y="11734"/>
                    </a:lnTo>
                    <a:lnTo>
                      <a:pt x="8948" y="11254"/>
                    </a:lnTo>
                    <a:lnTo>
                      <a:pt x="8468" y="10774"/>
                    </a:lnTo>
                    <a:lnTo>
                      <a:pt x="7970" y="10295"/>
                    </a:lnTo>
                    <a:lnTo>
                      <a:pt x="8395" y="9040"/>
                    </a:lnTo>
                    <a:lnTo>
                      <a:pt x="8837" y="7804"/>
                    </a:lnTo>
                    <a:lnTo>
                      <a:pt x="9317" y="6605"/>
                    </a:lnTo>
                    <a:lnTo>
                      <a:pt x="9834" y="5443"/>
                    </a:lnTo>
                    <a:lnTo>
                      <a:pt x="9372" y="5978"/>
                    </a:lnTo>
                    <a:lnTo>
                      <a:pt x="8930" y="6513"/>
                    </a:lnTo>
                    <a:lnTo>
                      <a:pt x="8487" y="7048"/>
                    </a:lnTo>
                    <a:lnTo>
                      <a:pt x="8063" y="7601"/>
                    </a:lnTo>
                    <a:lnTo>
                      <a:pt x="7657" y="8173"/>
                    </a:lnTo>
                    <a:lnTo>
                      <a:pt x="7251" y="8745"/>
                    </a:lnTo>
                    <a:lnTo>
                      <a:pt x="6864" y="9335"/>
                    </a:lnTo>
                    <a:lnTo>
                      <a:pt x="6476" y="9926"/>
                    </a:lnTo>
                    <a:lnTo>
                      <a:pt x="6126" y="10516"/>
                    </a:lnTo>
                    <a:lnTo>
                      <a:pt x="5775" y="11125"/>
                    </a:lnTo>
                    <a:lnTo>
                      <a:pt x="5425" y="11734"/>
                    </a:lnTo>
                    <a:lnTo>
                      <a:pt x="5111" y="12361"/>
                    </a:lnTo>
                    <a:lnTo>
                      <a:pt x="4797" y="12988"/>
                    </a:lnTo>
                    <a:lnTo>
                      <a:pt x="4502" y="13615"/>
                    </a:lnTo>
                    <a:lnTo>
                      <a:pt x="4207" y="14261"/>
                    </a:lnTo>
                    <a:lnTo>
                      <a:pt x="3949" y="14907"/>
                    </a:lnTo>
                    <a:lnTo>
                      <a:pt x="4023" y="14113"/>
                    </a:lnTo>
                    <a:lnTo>
                      <a:pt x="4078" y="13338"/>
                    </a:lnTo>
                    <a:lnTo>
                      <a:pt x="4115" y="12564"/>
                    </a:lnTo>
                    <a:lnTo>
                      <a:pt x="4152" y="11770"/>
                    </a:lnTo>
                    <a:lnTo>
                      <a:pt x="4170" y="10996"/>
                    </a:lnTo>
                    <a:lnTo>
                      <a:pt x="4170" y="10202"/>
                    </a:lnTo>
                    <a:lnTo>
                      <a:pt x="4152" y="9428"/>
                    </a:lnTo>
                    <a:lnTo>
                      <a:pt x="4133" y="8653"/>
                    </a:lnTo>
                    <a:lnTo>
                      <a:pt x="4078" y="7859"/>
                    </a:lnTo>
                    <a:lnTo>
                      <a:pt x="4041" y="7085"/>
                    </a:lnTo>
                    <a:lnTo>
                      <a:pt x="3967" y="6310"/>
                    </a:lnTo>
                    <a:lnTo>
                      <a:pt x="3875" y="5535"/>
                    </a:lnTo>
                    <a:lnTo>
                      <a:pt x="3783" y="4760"/>
                    </a:lnTo>
                    <a:lnTo>
                      <a:pt x="3672" y="3985"/>
                    </a:lnTo>
                    <a:lnTo>
                      <a:pt x="3561" y="3211"/>
                    </a:lnTo>
                    <a:lnTo>
                      <a:pt x="3432" y="2436"/>
                    </a:lnTo>
                    <a:lnTo>
                      <a:pt x="3395" y="3727"/>
                    </a:lnTo>
                    <a:lnTo>
                      <a:pt x="3358" y="5000"/>
                    </a:lnTo>
                    <a:lnTo>
                      <a:pt x="3303" y="6291"/>
                    </a:lnTo>
                    <a:lnTo>
                      <a:pt x="3248" y="7583"/>
                    </a:lnTo>
                    <a:lnTo>
                      <a:pt x="3156" y="8856"/>
                    </a:lnTo>
                    <a:lnTo>
                      <a:pt x="3063" y="10147"/>
                    </a:lnTo>
                    <a:lnTo>
                      <a:pt x="2971" y="11420"/>
                    </a:lnTo>
                    <a:lnTo>
                      <a:pt x="2842" y="12711"/>
                    </a:lnTo>
                    <a:lnTo>
                      <a:pt x="2713" y="13984"/>
                    </a:lnTo>
                    <a:lnTo>
                      <a:pt x="2584" y="15257"/>
                    </a:lnTo>
                    <a:lnTo>
                      <a:pt x="2418" y="16530"/>
                    </a:lnTo>
                    <a:lnTo>
                      <a:pt x="2252" y="17821"/>
                    </a:lnTo>
                    <a:lnTo>
                      <a:pt x="2067" y="19094"/>
                    </a:lnTo>
                    <a:lnTo>
                      <a:pt x="1883" y="20349"/>
                    </a:lnTo>
                    <a:lnTo>
                      <a:pt x="1680" y="21622"/>
                    </a:lnTo>
                    <a:lnTo>
                      <a:pt x="1458" y="22895"/>
                    </a:lnTo>
                    <a:lnTo>
                      <a:pt x="1" y="13006"/>
                    </a:lnTo>
                    <a:lnTo>
                      <a:pt x="149" y="15146"/>
                    </a:lnTo>
                    <a:lnTo>
                      <a:pt x="241" y="17286"/>
                    </a:lnTo>
                    <a:lnTo>
                      <a:pt x="315" y="19426"/>
                    </a:lnTo>
                    <a:lnTo>
                      <a:pt x="351" y="21585"/>
                    </a:lnTo>
                    <a:lnTo>
                      <a:pt x="370" y="23725"/>
                    </a:lnTo>
                    <a:lnTo>
                      <a:pt x="351" y="25883"/>
                    </a:lnTo>
                    <a:lnTo>
                      <a:pt x="296" y="28023"/>
                    </a:lnTo>
                    <a:lnTo>
                      <a:pt x="204" y="30163"/>
                    </a:lnTo>
                    <a:lnTo>
                      <a:pt x="4779" y="30163"/>
                    </a:lnTo>
                    <a:lnTo>
                      <a:pt x="4816" y="28687"/>
                    </a:lnTo>
                    <a:lnTo>
                      <a:pt x="4908" y="27211"/>
                    </a:lnTo>
                    <a:lnTo>
                      <a:pt x="5019" y="25717"/>
                    </a:lnTo>
                    <a:lnTo>
                      <a:pt x="5148" y="24223"/>
                    </a:lnTo>
                    <a:lnTo>
                      <a:pt x="5314" y="22710"/>
                    </a:lnTo>
                    <a:lnTo>
                      <a:pt x="5517" y="21216"/>
                    </a:lnTo>
                    <a:lnTo>
                      <a:pt x="5738" y="19740"/>
                    </a:lnTo>
                    <a:lnTo>
                      <a:pt x="5978" y="18264"/>
                    </a:lnTo>
                    <a:lnTo>
                      <a:pt x="6292" y="18910"/>
                    </a:lnTo>
                    <a:lnTo>
                      <a:pt x="6605" y="19574"/>
                    </a:lnTo>
                    <a:lnTo>
                      <a:pt x="6882" y="20275"/>
                    </a:lnTo>
                    <a:lnTo>
                      <a:pt x="7159" y="20976"/>
                    </a:lnTo>
                    <a:lnTo>
                      <a:pt x="7435" y="21677"/>
                    </a:lnTo>
                    <a:lnTo>
                      <a:pt x="7675" y="22415"/>
                    </a:lnTo>
                    <a:lnTo>
                      <a:pt x="7915" y="23153"/>
                    </a:lnTo>
                    <a:lnTo>
                      <a:pt x="8155" y="23909"/>
                    </a:lnTo>
                    <a:lnTo>
                      <a:pt x="8358" y="24666"/>
                    </a:lnTo>
                    <a:lnTo>
                      <a:pt x="8561" y="25440"/>
                    </a:lnTo>
                    <a:lnTo>
                      <a:pt x="8764" y="26215"/>
                    </a:lnTo>
                    <a:lnTo>
                      <a:pt x="8930" y="27008"/>
                    </a:lnTo>
                    <a:lnTo>
                      <a:pt x="9096" y="27783"/>
                    </a:lnTo>
                    <a:lnTo>
                      <a:pt x="9243" y="28576"/>
                    </a:lnTo>
                    <a:lnTo>
                      <a:pt x="9372" y="29370"/>
                    </a:lnTo>
                    <a:lnTo>
                      <a:pt x="9502" y="30163"/>
                    </a:lnTo>
                    <a:lnTo>
                      <a:pt x="17803" y="30163"/>
                    </a:lnTo>
                    <a:lnTo>
                      <a:pt x="17803" y="29075"/>
                    </a:lnTo>
                    <a:lnTo>
                      <a:pt x="17822" y="27986"/>
                    </a:lnTo>
                    <a:lnTo>
                      <a:pt x="17840" y="26898"/>
                    </a:lnTo>
                    <a:lnTo>
                      <a:pt x="17877" y="25809"/>
                    </a:lnTo>
                    <a:lnTo>
                      <a:pt x="17932" y="24721"/>
                    </a:lnTo>
                    <a:lnTo>
                      <a:pt x="17988" y="23632"/>
                    </a:lnTo>
                    <a:lnTo>
                      <a:pt x="18061" y="22544"/>
                    </a:lnTo>
                    <a:lnTo>
                      <a:pt x="18154" y="21456"/>
                    </a:lnTo>
                    <a:lnTo>
                      <a:pt x="18910" y="22323"/>
                    </a:lnTo>
                    <a:lnTo>
                      <a:pt x="19648" y="23208"/>
                    </a:lnTo>
                    <a:lnTo>
                      <a:pt x="20367" y="24112"/>
                    </a:lnTo>
                    <a:lnTo>
                      <a:pt x="21050" y="25034"/>
                    </a:lnTo>
                    <a:lnTo>
                      <a:pt x="20773" y="25662"/>
                    </a:lnTo>
                    <a:lnTo>
                      <a:pt x="20496" y="26289"/>
                    </a:lnTo>
                    <a:lnTo>
                      <a:pt x="20238" y="26916"/>
                    </a:lnTo>
                    <a:lnTo>
                      <a:pt x="19998" y="27562"/>
                    </a:lnTo>
                    <a:lnTo>
                      <a:pt x="19759" y="28208"/>
                    </a:lnTo>
                    <a:lnTo>
                      <a:pt x="19556" y="28853"/>
                    </a:lnTo>
                    <a:lnTo>
                      <a:pt x="19353" y="29517"/>
                    </a:lnTo>
                    <a:lnTo>
                      <a:pt x="19150" y="30163"/>
                    </a:lnTo>
                    <a:lnTo>
                      <a:pt x="21179" y="30163"/>
                    </a:lnTo>
                    <a:lnTo>
                      <a:pt x="21308" y="29167"/>
                    </a:lnTo>
                    <a:lnTo>
                      <a:pt x="21456" y="28152"/>
                    </a:lnTo>
                    <a:lnTo>
                      <a:pt x="21640" y="27156"/>
                    </a:lnTo>
                    <a:lnTo>
                      <a:pt x="21843" y="26160"/>
                    </a:lnTo>
                    <a:lnTo>
                      <a:pt x="22194" y="26676"/>
                    </a:lnTo>
                    <a:lnTo>
                      <a:pt x="22544" y="27211"/>
                    </a:lnTo>
                    <a:lnTo>
                      <a:pt x="22286" y="28687"/>
                    </a:lnTo>
                    <a:lnTo>
                      <a:pt x="22028" y="30163"/>
                    </a:lnTo>
                    <a:lnTo>
                      <a:pt x="27802" y="30163"/>
                    </a:lnTo>
                    <a:lnTo>
                      <a:pt x="27304" y="29370"/>
                    </a:lnTo>
                    <a:lnTo>
                      <a:pt x="26806" y="28576"/>
                    </a:lnTo>
                    <a:lnTo>
                      <a:pt x="26271" y="27783"/>
                    </a:lnTo>
                    <a:lnTo>
                      <a:pt x="25717" y="27027"/>
                    </a:lnTo>
                    <a:lnTo>
                      <a:pt x="25846" y="25348"/>
                    </a:lnTo>
                    <a:lnTo>
                      <a:pt x="25976" y="23669"/>
                    </a:lnTo>
                    <a:lnTo>
                      <a:pt x="26142" y="21991"/>
                    </a:lnTo>
                    <a:lnTo>
                      <a:pt x="26326" y="20312"/>
                    </a:lnTo>
                    <a:lnTo>
                      <a:pt x="26695" y="21529"/>
                    </a:lnTo>
                    <a:lnTo>
                      <a:pt x="27064" y="22747"/>
                    </a:lnTo>
                    <a:lnTo>
                      <a:pt x="27396" y="23965"/>
                    </a:lnTo>
                    <a:lnTo>
                      <a:pt x="27728" y="25201"/>
                    </a:lnTo>
                    <a:lnTo>
                      <a:pt x="28042" y="26437"/>
                    </a:lnTo>
                    <a:lnTo>
                      <a:pt x="28337" y="27673"/>
                    </a:lnTo>
                    <a:lnTo>
                      <a:pt x="28614" y="28927"/>
                    </a:lnTo>
                    <a:lnTo>
                      <a:pt x="28872" y="30163"/>
                    </a:lnTo>
                    <a:lnTo>
                      <a:pt x="33650" y="30163"/>
                    </a:lnTo>
                    <a:lnTo>
                      <a:pt x="32893" y="28318"/>
                    </a:lnTo>
                    <a:lnTo>
                      <a:pt x="32119" y="26492"/>
                    </a:lnTo>
                    <a:lnTo>
                      <a:pt x="31307" y="24666"/>
                    </a:lnTo>
                    <a:lnTo>
                      <a:pt x="30477" y="22839"/>
                    </a:lnTo>
                    <a:lnTo>
                      <a:pt x="29628" y="21050"/>
                    </a:lnTo>
                    <a:lnTo>
                      <a:pt x="28743" y="19242"/>
                    </a:lnTo>
                    <a:lnTo>
                      <a:pt x="27857" y="17471"/>
                    </a:lnTo>
                    <a:lnTo>
                      <a:pt x="26916" y="15700"/>
                    </a:lnTo>
                    <a:lnTo>
                      <a:pt x="27248" y="13541"/>
                    </a:lnTo>
                    <a:lnTo>
                      <a:pt x="27617" y="11401"/>
                    </a:lnTo>
                    <a:lnTo>
                      <a:pt x="28392" y="12435"/>
                    </a:lnTo>
                    <a:lnTo>
                      <a:pt x="29130" y="13486"/>
                    </a:lnTo>
                    <a:lnTo>
                      <a:pt x="29831" y="14575"/>
                    </a:lnTo>
                    <a:lnTo>
                      <a:pt x="30495" y="15681"/>
                    </a:lnTo>
                    <a:lnTo>
                      <a:pt x="31141" y="16807"/>
                    </a:lnTo>
                    <a:lnTo>
                      <a:pt x="31731" y="17932"/>
                    </a:lnTo>
                    <a:lnTo>
                      <a:pt x="32303" y="19094"/>
                    </a:lnTo>
                    <a:lnTo>
                      <a:pt x="32820" y="20275"/>
                    </a:lnTo>
                    <a:lnTo>
                      <a:pt x="33318" y="21474"/>
                    </a:lnTo>
                    <a:lnTo>
                      <a:pt x="33760" y="22673"/>
                    </a:lnTo>
                    <a:lnTo>
                      <a:pt x="34185" y="23909"/>
                    </a:lnTo>
                    <a:lnTo>
                      <a:pt x="34554" y="25127"/>
                    </a:lnTo>
                    <a:lnTo>
                      <a:pt x="34904" y="26381"/>
                    </a:lnTo>
                    <a:lnTo>
                      <a:pt x="35199" y="27636"/>
                    </a:lnTo>
                    <a:lnTo>
                      <a:pt x="35458" y="28890"/>
                    </a:lnTo>
                    <a:lnTo>
                      <a:pt x="35679" y="30163"/>
                    </a:lnTo>
                    <a:lnTo>
                      <a:pt x="40586" y="30163"/>
                    </a:lnTo>
                    <a:lnTo>
                      <a:pt x="40383" y="29462"/>
                    </a:lnTo>
                    <a:lnTo>
                      <a:pt x="40162" y="28779"/>
                    </a:lnTo>
                    <a:lnTo>
                      <a:pt x="39922" y="28097"/>
                    </a:lnTo>
                    <a:lnTo>
                      <a:pt x="39664" y="27414"/>
                    </a:lnTo>
                    <a:lnTo>
                      <a:pt x="39406" y="26732"/>
                    </a:lnTo>
                    <a:lnTo>
                      <a:pt x="39129" y="26049"/>
                    </a:lnTo>
                    <a:lnTo>
                      <a:pt x="38834" y="25385"/>
                    </a:lnTo>
                    <a:lnTo>
                      <a:pt x="38538" y="24721"/>
                    </a:lnTo>
                    <a:lnTo>
                      <a:pt x="38225" y="24075"/>
                    </a:lnTo>
                    <a:lnTo>
                      <a:pt x="37893" y="23430"/>
                    </a:lnTo>
                    <a:lnTo>
                      <a:pt x="37542" y="22784"/>
                    </a:lnTo>
                    <a:lnTo>
                      <a:pt x="37192" y="22157"/>
                    </a:lnTo>
                    <a:lnTo>
                      <a:pt x="36823" y="21529"/>
                    </a:lnTo>
                    <a:lnTo>
                      <a:pt x="36435" y="20902"/>
                    </a:lnTo>
                    <a:lnTo>
                      <a:pt x="36048" y="20293"/>
                    </a:lnTo>
                    <a:lnTo>
                      <a:pt x="35642" y="19685"/>
                    </a:lnTo>
                    <a:lnTo>
                      <a:pt x="35218" y="19094"/>
                    </a:lnTo>
                    <a:lnTo>
                      <a:pt x="34794" y="18504"/>
                    </a:lnTo>
                    <a:lnTo>
                      <a:pt x="34351" y="17932"/>
                    </a:lnTo>
                    <a:lnTo>
                      <a:pt x="33908" y="17360"/>
                    </a:lnTo>
                    <a:lnTo>
                      <a:pt x="33447" y="16807"/>
                    </a:lnTo>
                    <a:lnTo>
                      <a:pt x="32967" y="16253"/>
                    </a:lnTo>
                    <a:lnTo>
                      <a:pt x="32469" y="15700"/>
                    </a:lnTo>
                    <a:lnTo>
                      <a:pt x="31971" y="15183"/>
                    </a:lnTo>
                    <a:lnTo>
                      <a:pt x="31473" y="14648"/>
                    </a:lnTo>
                    <a:lnTo>
                      <a:pt x="30956" y="14150"/>
                    </a:lnTo>
                    <a:lnTo>
                      <a:pt x="30421" y="13652"/>
                    </a:lnTo>
                    <a:lnTo>
                      <a:pt x="29886" y="13154"/>
                    </a:lnTo>
                    <a:lnTo>
                      <a:pt x="29333" y="12693"/>
                    </a:lnTo>
                    <a:lnTo>
                      <a:pt x="28780" y="12213"/>
                    </a:lnTo>
                    <a:lnTo>
                      <a:pt x="28208" y="11770"/>
                    </a:lnTo>
                    <a:lnTo>
                      <a:pt x="27636" y="11328"/>
                    </a:lnTo>
                    <a:lnTo>
                      <a:pt x="27857" y="10073"/>
                    </a:lnTo>
                    <a:lnTo>
                      <a:pt x="28097" y="8819"/>
                    </a:lnTo>
                    <a:lnTo>
                      <a:pt x="28577" y="6365"/>
                    </a:lnTo>
                    <a:lnTo>
                      <a:pt x="28189" y="7251"/>
                    </a:lnTo>
                    <a:lnTo>
                      <a:pt x="27802" y="8136"/>
                    </a:lnTo>
                    <a:lnTo>
                      <a:pt x="27433" y="9040"/>
                    </a:lnTo>
                    <a:lnTo>
                      <a:pt x="27082" y="9944"/>
                    </a:lnTo>
                    <a:lnTo>
                      <a:pt x="26732" y="10866"/>
                    </a:lnTo>
                    <a:lnTo>
                      <a:pt x="26400" y="11770"/>
                    </a:lnTo>
                    <a:lnTo>
                      <a:pt x="26086" y="12693"/>
                    </a:lnTo>
                    <a:lnTo>
                      <a:pt x="25791" y="13615"/>
                    </a:lnTo>
                    <a:lnTo>
                      <a:pt x="24813" y="11863"/>
                    </a:lnTo>
                    <a:lnTo>
                      <a:pt x="23799" y="10129"/>
                    </a:lnTo>
                    <a:lnTo>
                      <a:pt x="22766" y="8413"/>
                    </a:lnTo>
                    <a:lnTo>
                      <a:pt x="21714" y="6697"/>
                    </a:lnTo>
                    <a:lnTo>
                      <a:pt x="20626" y="5000"/>
                    </a:lnTo>
                    <a:lnTo>
                      <a:pt x="19537" y="3321"/>
                    </a:lnTo>
                    <a:lnTo>
                      <a:pt x="18412" y="1661"/>
                    </a:lnTo>
                    <a:lnTo>
                      <a:pt x="1725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3"/>
              <p:cNvSpPr/>
              <p:nvPr/>
            </p:nvSpPr>
            <p:spPr>
              <a:xfrm>
                <a:off x="4584325" y="4669300"/>
                <a:ext cx="686750" cy="807575"/>
              </a:xfrm>
              <a:custGeom>
                <a:avLst/>
                <a:gdLst/>
                <a:ahLst/>
                <a:cxnLst/>
                <a:rect l="l" t="t" r="r" b="b"/>
                <a:pathLst>
                  <a:path w="27470" h="32303" extrusionOk="0">
                    <a:moveTo>
                      <a:pt x="0" y="1"/>
                    </a:moveTo>
                    <a:lnTo>
                      <a:pt x="812" y="794"/>
                    </a:lnTo>
                    <a:lnTo>
                      <a:pt x="1587" y="1606"/>
                    </a:lnTo>
                    <a:lnTo>
                      <a:pt x="2362" y="2436"/>
                    </a:lnTo>
                    <a:lnTo>
                      <a:pt x="3100" y="3284"/>
                    </a:lnTo>
                    <a:lnTo>
                      <a:pt x="3819" y="4151"/>
                    </a:lnTo>
                    <a:lnTo>
                      <a:pt x="4502" y="5037"/>
                    </a:lnTo>
                    <a:lnTo>
                      <a:pt x="5184" y="5941"/>
                    </a:lnTo>
                    <a:lnTo>
                      <a:pt x="5830" y="6863"/>
                    </a:lnTo>
                    <a:lnTo>
                      <a:pt x="6457" y="7786"/>
                    </a:lnTo>
                    <a:lnTo>
                      <a:pt x="7066" y="8745"/>
                    </a:lnTo>
                    <a:lnTo>
                      <a:pt x="7638" y="9723"/>
                    </a:lnTo>
                    <a:lnTo>
                      <a:pt x="8191" y="10700"/>
                    </a:lnTo>
                    <a:lnTo>
                      <a:pt x="8708" y="11697"/>
                    </a:lnTo>
                    <a:lnTo>
                      <a:pt x="9224" y="12693"/>
                    </a:lnTo>
                    <a:lnTo>
                      <a:pt x="9704" y="13726"/>
                    </a:lnTo>
                    <a:lnTo>
                      <a:pt x="10147" y="14759"/>
                    </a:lnTo>
                    <a:lnTo>
                      <a:pt x="10571" y="15792"/>
                    </a:lnTo>
                    <a:lnTo>
                      <a:pt x="10977" y="16862"/>
                    </a:lnTo>
                    <a:lnTo>
                      <a:pt x="11346" y="17914"/>
                    </a:lnTo>
                    <a:lnTo>
                      <a:pt x="11696" y="18984"/>
                    </a:lnTo>
                    <a:lnTo>
                      <a:pt x="12028" y="20072"/>
                    </a:lnTo>
                    <a:lnTo>
                      <a:pt x="12324" y="21160"/>
                    </a:lnTo>
                    <a:lnTo>
                      <a:pt x="12582" y="22249"/>
                    </a:lnTo>
                    <a:lnTo>
                      <a:pt x="12822" y="23356"/>
                    </a:lnTo>
                    <a:lnTo>
                      <a:pt x="13043" y="24463"/>
                    </a:lnTo>
                    <a:lnTo>
                      <a:pt x="13228" y="25570"/>
                    </a:lnTo>
                    <a:lnTo>
                      <a:pt x="13375" y="26695"/>
                    </a:lnTo>
                    <a:lnTo>
                      <a:pt x="13504" y="27802"/>
                    </a:lnTo>
                    <a:lnTo>
                      <a:pt x="13615" y="28927"/>
                    </a:lnTo>
                    <a:lnTo>
                      <a:pt x="13670" y="30052"/>
                    </a:lnTo>
                    <a:lnTo>
                      <a:pt x="13726" y="31178"/>
                    </a:lnTo>
                    <a:lnTo>
                      <a:pt x="13726" y="32303"/>
                    </a:lnTo>
                    <a:lnTo>
                      <a:pt x="26639" y="32303"/>
                    </a:lnTo>
                    <a:lnTo>
                      <a:pt x="26639" y="30661"/>
                    </a:lnTo>
                    <a:lnTo>
                      <a:pt x="26676" y="29001"/>
                    </a:lnTo>
                    <a:lnTo>
                      <a:pt x="26750" y="27341"/>
                    </a:lnTo>
                    <a:lnTo>
                      <a:pt x="26842" y="25699"/>
                    </a:lnTo>
                    <a:lnTo>
                      <a:pt x="26953" y="24057"/>
                    </a:lnTo>
                    <a:lnTo>
                      <a:pt x="27100" y="22396"/>
                    </a:lnTo>
                    <a:lnTo>
                      <a:pt x="27266" y="20755"/>
                    </a:lnTo>
                    <a:lnTo>
                      <a:pt x="27469" y="19113"/>
                    </a:lnTo>
                    <a:lnTo>
                      <a:pt x="26879" y="20699"/>
                    </a:lnTo>
                    <a:lnTo>
                      <a:pt x="26344" y="22286"/>
                    </a:lnTo>
                    <a:lnTo>
                      <a:pt x="25846" y="23909"/>
                    </a:lnTo>
                    <a:lnTo>
                      <a:pt x="25385" y="25533"/>
                    </a:lnTo>
                    <a:lnTo>
                      <a:pt x="24960" y="27156"/>
                    </a:lnTo>
                    <a:lnTo>
                      <a:pt x="24591" y="28816"/>
                    </a:lnTo>
                    <a:lnTo>
                      <a:pt x="24241" y="30458"/>
                    </a:lnTo>
                    <a:lnTo>
                      <a:pt x="23964" y="32119"/>
                    </a:lnTo>
                    <a:lnTo>
                      <a:pt x="24038" y="31418"/>
                    </a:lnTo>
                    <a:lnTo>
                      <a:pt x="24112" y="30735"/>
                    </a:lnTo>
                    <a:lnTo>
                      <a:pt x="24149" y="30034"/>
                    </a:lnTo>
                    <a:lnTo>
                      <a:pt x="24167" y="29314"/>
                    </a:lnTo>
                    <a:lnTo>
                      <a:pt x="24167" y="28613"/>
                    </a:lnTo>
                    <a:lnTo>
                      <a:pt x="24130" y="27912"/>
                    </a:lnTo>
                    <a:lnTo>
                      <a:pt x="24075" y="27211"/>
                    </a:lnTo>
                    <a:lnTo>
                      <a:pt x="24020" y="26529"/>
                    </a:lnTo>
                    <a:lnTo>
                      <a:pt x="23909" y="25828"/>
                    </a:lnTo>
                    <a:lnTo>
                      <a:pt x="23798" y="25127"/>
                    </a:lnTo>
                    <a:lnTo>
                      <a:pt x="23669" y="24444"/>
                    </a:lnTo>
                    <a:lnTo>
                      <a:pt x="23503" y="23762"/>
                    </a:lnTo>
                    <a:lnTo>
                      <a:pt x="23319" y="23079"/>
                    </a:lnTo>
                    <a:lnTo>
                      <a:pt x="23134" y="22415"/>
                    </a:lnTo>
                    <a:lnTo>
                      <a:pt x="22913" y="21732"/>
                    </a:lnTo>
                    <a:lnTo>
                      <a:pt x="22673" y="21087"/>
                    </a:lnTo>
                    <a:lnTo>
                      <a:pt x="22396" y="20423"/>
                    </a:lnTo>
                    <a:lnTo>
                      <a:pt x="22119" y="19777"/>
                    </a:lnTo>
                    <a:lnTo>
                      <a:pt x="21824" y="19150"/>
                    </a:lnTo>
                    <a:lnTo>
                      <a:pt x="21511" y="18522"/>
                    </a:lnTo>
                    <a:lnTo>
                      <a:pt x="21160" y="17895"/>
                    </a:lnTo>
                    <a:lnTo>
                      <a:pt x="20810" y="17305"/>
                    </a:lnTo>
                    <a:lnTo>
                      <a:pt x="20441" y="16696"/>
                    </a:lnTo>
                    <a:lnTo>
                      <a:pt x="20035" y="16124"/>
                    </a:lnTo>
                    <a:lnTo>
                      <a:pt x="19629" y="15552"/>
                    </a:lnTo>
                    <a:lnTo>
                      <a:pt x="19205" y="14999"/>
                    </a:lnTo>
                    <a:lnTo>
                      <a:pt x="18762" y="14464"/>
                    </a:lnTo>
                    <a:lnTo>
                      <a:pt x="18301" y="13929"/>
                    </a:lnTo>
                    <a:lnTo>
                      <a:pt x="17821" y="13412"/>
                    </a:lnTo>
                    <a:lnTo>
                      <a:pt x="17323" y="12914"/>
                    </a:lnTo>
                    <a:lnTo>
                      <a:pt x="16806" y="12435"/>
                    </a:lnTo>
                    <a:lnTo>
                      <a:pt x="16271" y="11973"/>
                    </a:lnTo>
                    <a:lnTo>
                      <a:pt x="16271" y="11973"/>
                    </a:lnTo>
                    <a:lnTo>
                      <a:pt x="16714" y="12933"/>
                    </a:lnTo>
                    <a:lnTo>
                      <a:pt x="17139" y="13892"/>
                    </a:lnTo>
                    <a:lnTo>
                      <a:pt x="17544" y="14851"/>
                    </a:lnTo>
                    <a:lnTo>
                      <a:pt x="17895" y="15829"/>
                    </a:lnTo>
                    <a:lnTo>
                      <a:pt x="18245" y="16825"/>
                    </a:lnTo>
                    <a:lnTo>
                      <a:pt x="18541" y="17821"/>
                    </a:lnTo>
                    <a:lnTo>
                      <a:pt x="18817" y="18836"/>
                    </a:lnTo>
                    <a:lnTo>
                      <a:pt x="19057" y="19851"/>
                    </a:lnTo>
                    <a:lnTo>
                      <a:pt x="19278" y="20884"/>
                    </a:lnTo>
                    <a:lnTo>
                      <a:pt x="19463" y="21917"/>
                    </a:lnTo>
                    <a:lnTo>
                      <a:pt x="19611" y="22950"/>
                    </a:lnTo>
                    <a:lnTo>
                      <a:pt x="19740" y="23983"/>
                    </a:lnTo>
                    <a:lnTo>
                      <a:pt x="19832" y="25035"/>
                    </a:lnTo>
                    <a:lnTo>
                      <a:pt x="19906" y="26068"/>
                    </a:lnTo>
                    <a:lnTo>
                      <a:pt x="19924" y="27119"/>
                    </a:lnTo>
                    <a:lnTo>
                      <a:pt x="19924" y="28171"/>
                    </a:lnTo>
                    <a:lnTo>
                      <a:pt x="19647" y="27341"/>
                    </a:lnTo>
                    <a:lnTo>
                      <a:pt x="19352" y="26529"/>
                    </a:lnTo>
                    <a:lnTo>
                      <a:pt x="19002" y="25736"/>
                    </a:lnTo>
                    <a:lnTo>
                      <a:pt x="18614" y="24961"/>
                    </a:lnTo>
                    <a:lnTo>
                      <a:pt x="18208" y="24186"/>
                    </a:lnTo>
                    <a:lnTo>
                      <a:pt x="17747" y="23448"/>
                    </a:lnTo>
                    <a:lnTo>
                      <a:pt x="17268" y="22729"/>
                    </a:lnTo>
                    <a:lnTo>
                      <a:pt x="16770" y="22028"/>
                    </a:lnTo>
                    <a:lnTo>
                      <a:pt x="16493" y="21179"/>
                    </a:lnTo>
                    <a:lnTo>
                      <a:pt x="16198" y="20349"/>
                    </a:lnTo>
                    <a:lnTo>
                      <a:pt x="15884" y="19537"/>
                    </a:lnTo>
                    <a:lnTo>
                      <a:pt x="15552" y="18707"/>
                    </a:lnTo>
                    <a:lnTo>
                      <a:pt x="15201" y="17895"/>
                    </a:lnTo>
                    <a:lnTo>
                      <a:pt x="14833" y="17102"/>
                    </a:lnTo>
                    <a:lnTo>
                      <a:pt x="14445" y="16309"/>
                    </a:lnTo>
                    <a:lnTo>
                      <a:pt x="14058" y="15515"/>
                    </a:lnTo>
                    <a:lnTo>
                      <a:pt x="13633" y="14741"/>
                    </a:lnTo>
                    <a:lnTo>
                      <a:pt x="13209" y="13966"/>
                    </a:lnTo>
                    <a:lnTo>
                      <a:pt x="12748" y="13209"/>
                    </a:lnTo>
                    <a:lnTo>
                      <a:pt x="12287" y="12453"/>
                    </a:lnTo>
                    <a:lnTo>
                      <a:pt x="11807" y="11715"/>
                    </a:lnTo>
                    <a:lnTo>
                      <a:pt x="11309" y="10996"/>
                    </a:lnTo>
                    <a:lnTo>
                      <a:pt x="10811" y="10276"/>
                    </a:lnTo>
                    <a:lnTo>
                      <a:pt x="10276" y="9557"/>
                    </a:lnTo>
                    <a:lnTo>
                      <a:pt x="9741" y="8874"/>
                    </a:lnTo>
                    <a:lnTo>
                      <a:pt x="9187" y="8173"/>
                    </a:lnTo>
                    <a:lnTo>
                      <a:pt x="8616" y="7509"/>
                    </a:lnTo>
                    <a:lnTo>
                      <a:pt x="8025" y="6845"/>
                    </a:lnTo>
                    <a:lnTo>
                      <a:pt x="7435" y="6199"/>
                    </a:lnTo>
                    <a:lnTo>
                      <a:pt x="6826" y="5554"/>
                    </a:lnTo>
                    <a:lnTo>
                      <a:pt x="6199" y="4945"/>
                    </a:lnTo>
                    <a:lnTo>
                      <a:pt x="5553" y="4336"/>
                    </a:lnTo>
                    <a:lnTo>
                      <a:pt x="4908" y="3746"/>
                    </a:lnTo>
                    <a:lnTo>
                      <a:pt x="4243" y="3155"/>
                    </a:lnTo>
                    <a:lnTo>
                      <a:pt x="3561" y="2602"/>
                    </a:lnTo>
                    <a:lnTo>
                      <a:pt x="2878" y="2048"/>
                    </a:lnTo>
                    <a:lnTo>
                      <a:pt x="2177" y="1513"/>
                    </a:lnTo>
                    <a:lnTo>
                      <a:pt x="1458" y="997"/>
                    </a:lnTo>
                    <a:lnTo>
                      <a:pt x="738" y="499"/>
                    </a:ln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3"/>
              <p:cNvSpPr/>
              <p:nvPr/>
            </p:nvSpPr>
            <p:spPr>
              <a:xfrm>
                <a:off x="2620550" y="5243025"/>
                <a:ext cx="107025" cy="233850"/>
              </a:xfrm>
              <a:custGeom>
                <a:avLst/>
                <a:gdLst/>
                <a:ahLst/>
                <a:cxnLst/>
                <a:rect l="l" t="t" r="r" b="b"/>
                <a:pathLst>
                  <a:path w="4281" h="9354" extrusionOk="0">
                    <a:moveTo>
                      <a:pt x="4280" y="1"/>
                    </a:moveTo>
                    <a:lnTo>
                      <a:pt x="3930" y="536"/>
                    </a:lnTo>
                    <a:lnTo>
                      <a:pt x="3579" y="1089"/>
                    </a:lnTo>
                    <a:lnTo>
                      <a:pt x="3247" y="1643"/>
                    </a:lnTo>
                    <a:lnTo>
                      <a:pt x="2934" y="2196"/>
                    </a:lnTo>
                    <a:lnTo>
                      <a:pt x="2620" y="2768"/>
                    </a:lnTo>
                    <a:lnTo>
                      <a:pt x="2325" y="3340"/>
                    </a:lnTo>
                    <a:lnTo>
                      <a:pt x="2030" y="3912"/>
                    </a:lnTo>
                    <a:lnTo>
                      <a:pt x="1753" y="4502"/>
                    </a:lnTo>
                    <a:lnTo>
                      <a:pt x="1495" y="5093"/>
                    </a:lnTo>
                    <a:lnTo>
                      <a:pt x="1255" y="5683"/>
                    </a:lnTo>
                    <a:lnTo>
                      <a:pt x="1015" y="6292"/>
                    </a:lnTo>
                    <a:lnTo>
                      <a:pt x="775" y="6900"/>
                    </a:lnTo>
                    <a:lnTo>
                      <a:pt x="572" y="7509"/>
                    </a:lnTo>
                    <a:lnTo>
                      <a:pt x="369" y="8118"/>
                    </a:lnTo>
                    <a:lnTo>
                      <a:pt x="185" y="8745"/>
                    </a:lnTo>
                    <a:lnTo>
                      <a:pt x="0" y="9354"/>
                    </a:lnTo>
                    <a:lnTo>
                      <a:pt x="2011" y="9354"/>
                    </a:lnTo>
                    <a:lnTo>
                      <a:pt x="2159" y="8155"/>
                    </a:lnTo>
                    <a:lnTo>
                      <a:pt x="2362" y="6974"/>
                    </a:lnTo>
                    <a:lnTo>
                      <a:pt x="2583" y="5794"/>
                    </a:lnTo>
                    <a:lnTo>
                      <a:pt x="2860" y="4613"/>
                    </a:lnTo>
                    <a:lnTo>
                      <a:pt x="3155" y="3432"/>
                    </a:lnTo>
                    <a:lnTo>
                      <a:pt x="3487" y="2288"/>
                    </a:lnTo>
                    <a:lnTo>
                      <a:pt x="3875" y="1126"/>
                    </a:lnTo>
                    <a:lnTo>
                      <a:pt x="428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3"/>
              <p:cNvSpPr/>
              <p:nvPr/>
            </p:nvSpPr>
            <p:spPr>
              <a:xfrm>
                <a:off x="2692500" y="4881925"/>
                <a:ext cx="163750" cy="594950"/>
              </a:xfrm>
              <a:custGeom>
                <a:avLst/>
                <a:gdLst/>
                <a:ahLst/>
                <a:cxnLst/>
                <a:rect l="l" t="t" r="r" b="b"/>
                <a:pathLst>
                  <a:path w="6550" h="23798" extrusionOk="0">
                    <a:moveTo>
                      <a:pt x="6549" y="0"/>
                    </a:moveTo>
                    <a:lnTo>
                      <a:pt x="5922" y="1402"/>
                    </a:lnTo>
                    <a:lnTo>
                      <a:pt x="5332" y="2841"/>
                    </a:lnTo>
                    <a:lnTo>
                      <a:pt x="4778" y="4280"/>
                    </a:lnTo>
                    <a:lnTo>
                      <a:pt x="4262" y="5737"/>
                    </a:lnTo>
                    <a:lnTo>
                      <a:pt x="3764" y="7195"/>
                    </a:lnTo>
                    <a:lnTo>
                      <a:pt x="3321" y="8671"/>
                    </a:lnTo>
                    <a:lnTo>
                      <a:pt x="2878" y="10147"/>
                    </a:lnTo>
                    <a:lnTo>
                      <a:pt x="2491" y="11641"/>
                    </a:lnTo>
                    <a:lnTo>
                      <a:pt x="2103" y="13154"/>
                    </a:lnTo>
                    <a:lnTo>
                      <a:pt x="1753" y="14648"/>
                    </a:lnTo>
                    <a:lnTo>
                      <a:pt x="1421" y="16161"/>
                    </a:lnTo>
                    <a:lnTo>
                      <a:pt x="1107" y="17692"/>
                    </a:lnTo>
                    <a:lnTo>
                      <a:pt x="812" y="19204"/>
                    </a:lnTo>
                    <a:lnTo>
                      <a:pt x="517" y="20736"/>
                    </a:lnTo>
                    <a:lnTo>
                      <a:pt x="259" y="22267"/>
                    </a:lnTo>
                    <a:lnTo>
                      <a:pt x="0" y="23798"/>
                    </a:lnTo>
                    <a:lnTo>
                      <a:pt x="3505" y="23798"/>
                    </a:lnTo>
                    <a:lnTo>
                      <a:pt x="3579" y="22304"/>
                    </a:lnTo>
                    <a:lnTo>
                      <a:pt x="3671" y="20791"/>
                    </a:lnTo>
                    <a:lnTo>
                      <a:pt x="3782" y="19260"/>
                    </a:lnTo>
                    <a:lnTo>
                      <a:pt x="3893" y="17747"/>
                    </a:lnTo>
                    <a:lnTo>
                      <a:pt x="4040" y="16234"/>
                    </a:lnTo>
                    <a:lnTo>
                      <a:pt x="4206" y="14722"/>
                    </a:lnTo>
                    <a:lnTo>
                      <a:pt x="4372" y="13209"/>
                    </a:lnTo>
                    <a:lnTo>
                      <a:pt x="4557" y="11696"/>
                    </a:lnTo>
                    <a:lnTo>
                      <a:pt x="4760" y="10202"/>
                    </a:lnTo>
                    <a:lnTo>
                      <a:pt x="4981" y="8708"/>
                    </a:lnTo>
                    <a:lnTo>
                      <a:pt x="5203" y="7213"/>
                    </a:lnTo>
                    <a:lnTo>
                      <a:pt x="5442" y="5756"/>
                    </a:lnTo>
                    <a:lnTo>
                      <a:pt x="5701" y="4280"/>
                    </a:lnTo>
                    <a:lnTo>
                      <a:pt x="5977" y="2841"/>
                    </a:lnTo>
                    <a:lnTo>
                      <a:pt x="6254" y="1402"/>
                    </a:lnTo>
                    <a:lnTo>
                      <a:pt x="654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3"/>
              <p:cNvSpPr/>
              <p:nvPr/>
            </p:nvSpPr>
            <p:spPr>
              <a:xfrm>
                <a:off x="1262800" y="4616725"/>
                <a:ext cx="515175" cy="860150"/>
              </a:xfrm>
              <a:custGeom>
                <a:avLst/>
                <a:gdLst/>
                <a:ahLst/>
                <a:cxnLst/>
                <a:rect l="l" t="t" r="r" b="b"/>
                <a:pathLst>
                  <a:path w="20607" h="34406" extrusionOk="0">
                    <a:moveTo>
                      <a:pt x="6567" y="1"/>
                    </a:moveTo>
                    <a:lnTo>
                      <a:pt x="5977" y="1513"/>
                    </a:lnTo>
                    <a:lnTo>
                      <a:pt x="5424" y="3026"/>
                    </a:lnTo>
                    <a:lnTo>
                      <a:pt x="4870" y="4557"/>
                    </a:lnTo>
                    <a:lnTo>
                      <a:pt x="4354" y="6088"/>
                    </a:lnTo>
                    <a:lnTo>
                      <a:pt x="3856" y="7638"/>
                    </a:lnTo>
                    <a:lnTo>
                      <a:pt x="3394" y="9206"/>
                    </a:lnTo>
                    <a:lnTo>
                      <a:pt x="2952" y="10756"/>
                    </a:lnTo>
                    <a:lnTo>
                      <a:pt x="2527" y="12324"/>
                    </a:lnTo>
                    <a:lnTo>
                      <a:pt x="2122" y="13910"/>
                    </a:lnTo>
                    <a:lnTo>
                      <a:pt x="1753" y="15478"/>
                    </a:lnTo>
                    <a:lnTo>
                      <a:pt x="1402" y="17065"/>
                    </a:lnTo>
                    <a:lnTo>
                      <a:pt x="1070" y="18651"/>
                    </a:lnTo>
                    <a:lnTo>
                      <a:pt x="775" y="20256"/>
                    </a:lnTo>
                    <a:lnTo>
                      <a:pt x="498" y="21861"/>
                    </a:lnTo>
                    <a:lnTo>
                      <a:pt x="240" y="23466"/>
                    </a:lnTo>
                    <a:lnTo>
                      <a:pt x="0" y="25071"/>
                    </a:lnTo>
                    <a:lnTo>
                      <a:pt x="0" y="34406"/>
                    </a:lnTo>
                    <a:lnTo>
                      <a:pt x="5497" y="34406"/>
                    </a:lnTo>
                    <a:lnTo>
                      <a:pt x="5479" y="33410"/>
                    </a:lnTo>
                    <a:lnTo>
                      <a:pt x="5461" y="32414"/>
                    </a:lnTo>
                    <a:lnTo>
                      <a:pt x="5461" y="31436"/>
                    </a:lnTo>
                    <a:lnTo>
                      <a:pt x="5497" y="30440"/>
                    </a:lnTo>
                    <a:lnTo>
                      <a:pt x="5534" y="29444"/>
                    </a:lnTo>
                    <a:lnTo>
                      <a:pt x="5571" y="28447"/>
                    </a:lnTo>
                    <a:lnTo>
                      <a:pt x="5645" y="27451"/>
                    </a:lnTo>
                    <a:lnTo>
                      <a:pt x="5737" y="26473"/>
                    </a:lnTo>
                    <a:lnTo>
                      <a:pt x="5830" y="25477"/>
                    </a:lnTo>
                    <a:lnTo>
                      <a:pt x="5940" y="24481"/>
                    </a:lnTo>
                    <a:lnTo>
                      <a:pt x="6088" y="23503"/>
                    </a:lnTo>
                    <a:lnTo>
                      <a:pt x="6217" y="22526"/>
                    </a:lnTo>
                    <a:lnTo>
                      <a:pt x="6383" y="21529"/>
                    </a:lnTo>
                    <a:lnTo>
                      <a:pt x="6567" y="20552"/>
                    </a:lnTo>
                    <a:lnTo>
                      <a:pt x="6752" y="19592"/>
                    </a:lnTo>
                    <a:lnTo>
                      <a:pt x="6973" y="18615"/>
                    </a:lnTo>
                    <a:lnTo>
                      <a:pt x="7342" y="18984"/>
                    </a:lnTo>
                    <a:lnTo>
                      <a:pt x="7730" y="19371"/>
                    </a:lnTo>
                    <a:lnTo>
                      <a:pt x="8468" y="20164"/>
                    </a:lnTo>
                    <a:lnTo>
                      <a:pt x="9205" y="21013"/>
                    </a:lnTo>
                    <a:lnTo>
                      <a:pt x="9906" y="21898"/>
                    </a:lnTo>
                    <a:lnTo>
                      <a:pt x="10589" y="22821"/>
                    </a:lnTo>
                    <a:lnTo>
                      <a:pt x="11235" y="23762"/>
                    </a:lnTo>
                    <a:lnTo>
                      <a:pt x="11880" y="24739"/>
                    </a:lnTo>
                    <a:lnTo>
                      <a:pt x="12489" y="25754"/>
                    </a:lnTo>
                    <a:lnTo>
                      <a:pt x="13080" y="26787"/>
                    </a:lnTo>
                    <a:lnTo>
                      <a:pt x="13633" y="27820"/>
                    </a:lnTo>
                    <a:lnTo>
                      <a:pt x="14168" y="28890"/>
                    </a:lnTo>
                    <a:lnTo>
                      <a:pt x="14684" y="29979"/>
                    </a:lnTo>
                    <a:lnTo>
                      <a:pt x="15183" y="31085"/>
                    </a:lnTo>
                    <a:lnTo>
                      <a:pt x="15644" y="32174"/>
                    </a:lnTo>
                    <a:lnTo>
                      <a:pt x="16068" y="33299"/>
                    </a:lnTo>
                    <a:lnTo>
                      <a:pt x="16474" y="34406"/>
                    </a:lnTo>
                    <a:lnTo>
                      <a:pt x="20606" y="34406"/>
                    </a:lnTo>
                    <a:lnTo>
                      <a:pt x="20366" y="33779"/>
                    </a:lnTo>
                    <a:lnTo>
                      <a:pt x="20127" y="33152"/>
                    </a:lnTo>
                    <a:lnTo>
                      <a:pt x="19868" y="32524"/>
                    </a:lnTo>
                    <a:lnTo>
                      <a:pt x="19592" y="31916"/>
                    </a:lnTo>
                    <a:lnTo>
                      <a:pt x="19296" y="31307"/>
                    </a:lnTo>
                    <a:lnTo>
                      <a:pt x="19001" y="30698"/>
                    </a:lnTo>
                    <a:lnTo>
                      <a:pt x="18688" y="30089"/>
                    </a:lnTo>
                    <a:lnTo>
                      <a:pt x="18356" y="29499"/>
                    </a:lnTo>
                    <a:lnTo>
                      <a:pt x="18005" y="28927"/>
                    </a:lnTo>
                    <a:lnTo>
                      <a:pt x="17655" y="28355"/>
                    </a:lnTo>
                    <a:lnTo>
                      <a:pt x="17286" y="27783"/>
                    </a:lnTo>
                    <a:lnTo>
                      <a:pt x="16917" y="27230"/>
                    </a:lnTo>
                    <a:lnTo>
                      <a:pt x="16529" y="26676"/>
                    </a:lnTo>
                    <a:lnTo>
                      <a:pt x="16123" y="26123"/>
                    </a:lnTo>
                    <a:lnTo>
                      <a:pt x="15699" y="25588"/>
                    </a:lnTo>
                    <a:lnTo>
                      <a:pt x="15275" y="25071"/>
                    </a:lnTo>
                    <a:lnTo>
                      <a:pt x="14851" y="24555"/>
                    </a:lnTo>
                    <a:lnTo>
                      <a:pt x="14389" y="24038"/>
                    </a:lnTo>
                    <a:lnTo>
                      <a:pt x="13928" y="23559"/>
                    </a:lnTo>
                    <a:lnTo>
                      <a:pt x="13467" y="23061"/>
                    </a:lnTo>
                    <a:lnTo>
                      <a:pt x="12987" y="22581"/>
                    </a:lnTo>
                    <a:lnTo>
                      <a:pt x="12489" y="22120"/>
                    </a:lnTo>
                    <a:lnTo>
                      <a:pt x="11991" y="21658"/>
                    </a:lnTo>
                    <a:lnTo>
                      <a:pt x="11493" y="21216"/>
                    </a:lnTo>
                    <a:lnTo>
                      <a:pt x="10958" y="20791"/>
                    </a:lnTo>
                    <a:lnTo>
                      <a:pt x="10441" y="20367"/>
                    </a:lnTo>
                    <a:lnTo>
                      <a:pt x="9906" y="19961"/>
                    </a:lnTo>
                    <a:lnTo>
                      <a:pt x="9353" y="19574"/>
                    </a:lnTo>
                    <a:lnTo>
                      <a:pt x="8800" y="19186"/>
                    </a:lnTo>
                    <a:lnTo>
                      <a:pt x="8228" y="18818"/>
                    </a:lnTo>
                    <a:lnTo>
                      <a:pt x="7656" y="18449"/>
                    </a:lnTo>
                    <a:lnTo>
                      <a:pt x="7084" y="18098"/>
                    </a:lnTo>
                    <a:lnTo>
                      <a:pt x="7398" y="16825"/>
                    </a:lnTo>
                    <a:lnTo>
                      <a:pt x="7730" y="15534"/>
                    </a:lnTo>
                    <a:lnTo>
                      <a:pt x="8099" y="14279"/>
                    </a:lnTo>
                    <a:lnTo>
                      <a:pt x="8486" y="13006"/>
                    </a:lnTo>
                    <a:lnTo>
                      <a:pt x="7490" y="15386"/>
                    </a:lnTo>
                    <a:lnTo>
                      <a:pt x="7010" y="16585"/>
                    </a:lnTo>
                    <a:lnTo>
                      <a:pt x="6531" y="17784"/>
                    </a:lnTo>
                    <a:lnTo>
                      <a:pt x="5866" y="17434"/>
                    </a:lnTo>
                    <a:lnTo>
                      <a:pt x="5202" y="17102"/>
                    </a:lnTo>
                    <a:lnTo>
                      <a:pt x="5811" y="17581"/>
                    </a:lnTo>
                    <a:lnTo>
                      <a:pt x="6401" y="18098"/>
                    </a:lnTo>
                    <a:lnTo>
                      <a:pt x="6032" y="19076"/>
                    </a:lnTo>
                    <a:lnTo>
                      <a:pt x="5682" y="20072"/>
                    </a:lnTo>
                    <a:lnTo>
                      <a:pt x="5331" y="21068"/>
                    </a:lnTo>
                    <a:lnTo>
                      <a:pt x="4999" y="22046"/>
                    </a:lnTo>
                    <a:lnTo>
                      <a:pt x="4686" y="23061"/>
                    </a:lnTo>
                    <a:lnTo>
                      <a:pt x="4391" y="24057"/>
                    </a:lnTo>
                    <a:lnTo>
                      <a:pt x="4114" y="25053"/>
                    </a:lnTo>
                    <a:lnTo>
                      <a:pt x="3856" y="26068"/>
                    </a:lnTo>
                    <a:lnTo>
                      <a:pt x="3634" y="27082"/>
                    </a:lnTo>
                    <a:lnTo>
                      <a:pt x="3413" y="28097"/>
                    </a:lnTo>
                    <a:lnTo>
                      <a:pt x="3247" y="29111"/>
                    </a:lnTo>
                    <a:lnTo>
                      <a:pt x="3081" y="30108"/>
                    </a:lnTo>
                    <a:lnTo>
                      <a:pt x="2970" y="31122"/>
                    </a:lnTo>
                    <a:lnTo>
                      <a:pt x="2878" y="32137"/>
                    </a:lnTo>
                    <a:lnTo>
                      <a:pt x="2823" y="33152"/>
                    </a:lnTo>
                    <a:lnTo>
                      <a:pt x="2786" y="34148"/>
                    </a:lnTo>
                    <a:lnTo>
                      <a:pt x="2693" y="33096"/>
                    </a:lnTo>
                    <a:lnTo>
                      <a:pt x="2620" y="32026"/>
                    </a:lnTo>
                    <a:lnTo>
                      <a:pt x="2546" y="30956"/>
                    </a:lnTo>
                    <a:lnTo>
                      <a:pt x="2509" y="29886"/>
                    </a:lnTo>
                    <a:lnTo>
                      <a:pt x="2472" y="28816"/>
                    </a:lnTo>
                    <a:lnTo>
                      <a:pt x="2454" y="27728"/>
                    </a:lnTo>
                    <a:lnTo>
                      <a:pt x="2454" y="26658"/>
                    </a:lnTo>
                    <a:lnTo>
                      <a:pt x="2472" y="25588"/>
                    </a:lnTo>
                    <a:lnTo>
                      <a:pt x="2509" y="24499"/>
                    </a:lnTo>
                    <a:lnTo>
                      <a:pt x="2546" y="23429"/>
                    </a:lnTo>
                    <a:lnTo>
                      <a:pt x="2620" y="22341"/>
                    </a:lnTo>
                    <a:lnTo>
                      <a:pt x="2693" y="21271"/>
                    </a:lnTo>
                    <a:lnTo>
                      <a:pt x="2786" y="20183"/>
                    </a:lnTo>
                    <a:lnTo>
                      <a:pt x="2878" y="19113"/>
                    </a:lnTo>
                    <a:lnTo>
                      <a:pt x="3007" y="18024"/>
                    </a:lnTo>
                    <a:lnTo>
                      <a:pt x="3136" y="16954"/>
                    </a:lnTo>
                    <a:lnTo>
                      <a:pt x="3265" y="15866"/>
                    </a:lnTo>
                    <a:lnTo>
                      <a:pt x="3413" y="14796"/>
                    </a:lnTo>
                    <a:lnTo>
                      <a:pt x="3579" y="13726"/>
                    </a:lnTo>
                    <a:lnTo>
                      <a:pt x="3763" y="12656"/>
                    </a:lnTo>
                    <a:lnTo>
                      <a:pt x="4132" y="10516"/>
                    </a:lnTo>
                    <a:lnTo>
                      <a:pt x="4557" y="8376"/>
                    </a:lnTo>
                    <a:lnTo>
                      <a:pt x="5018" y="6254"/>
                    </a:lnTo>
                    <a:lnTo>
                      <a:pt x="5497" y="4151"/>
                    </a:lnTo>
                    <a:lnTo>
                      <a:pt x="6032" y="2067"/>
                    </a:lnTo>
                    <a:lnTo>
                      <a:pt x="656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3"/>
              <p:cNvSpPr/>
              <p:nvPr/>
            </p:nvSpPr>
            <p:spPr>
              <a:xfrm>
                <a:off x="1498450" y="4664700"/>
                <a:ext cx="372675" cy="812175"/>
              </a:xfrm>
              <a:custGeom>
                <a:avLst/>
                <a:gdLst/>
                <a:ahLst/>
                <a:cxnLst/>
                <a:rect l="l" t="t" r="r" b="b"/>
                <a:pathLst>
                  <a:path w="14907" h="32487" extrusionOk="0">
                    <a:moveTo>
                      <a:pt x="1" y="0"/>
                    </a:moveTo>
                    <a:lnTo>
                      <a:pt x="536" y="960"/>
                    </a:lnTo>
                    <a:lnTo>
                      <a:pt x="1052" y="1900"/>
                    </a:lnTo>
                    <a:lnTo>
                      <a:pt x="1569" y="2860"/>
                    </a:lnTo>
                    <a:lnTo>
                      <a:pt x="2067" y="3819"/>
                    </a:lnTo>
                    <a:lnTo>
                      <a:pt x="2547" y="4797"/>
                    </a:lnTo>
                    <a:lnTo>
                      <a:pt x="3026" y="5756"/>
                    </a:lnTo>
                    <a:lnTo>
                      <a:pt x="3488" y="6734"/>
                    </a:lnTo>
                    <a:lnTo>
                      <a:pt x="3949" y="7711"/>
                    </a:lnTo>
                    <a:lnTo>
                      <a:pt x="4391" y="8708"/>
                    </a:lnTo>
                    <a:lnTo>
                      <a:pt x="4816" y="9704"/>
                    </a:lnTo>
                    <a:lnTo>
                      <a:pt x="5240" y="10700"/>
                    </a:lnTo>
                    <a:lnTo>
                      <a:pt x="5664" y="11696"/>
                    </a:lnTo>
                    <a:lnTo>
                      <a:pt x="6052" y="12711"/>
                    </a:lnTo>
                    <a:lnTo>
                      <a:pt x="6439" y="13707"/>
                    </a:lnTo>
                    <a:lnTo>
                      <a:pt x="6827" y="14722"/>
                    </a:lnTo>
                    <a:lnTo>
                      <a:pt x="7196" y="15736"/>
                    </a:lnTo>
                    <a:lnTo>
                      <a:pt x="7546" y="16769"/>
                    </a:lnTo>
                    <a:lnTo>
                      <a:pt x="7897" y="17802"/>
                    </a:lnTo>
                    <a:lnTo>
                      <a:pt x="8229" y="18817"/>
                    </a:lnTo>
                    <a:lnTo>
                      <a:pt x="8542" y="19850"/>
                    </a:lnTo>
                    <a:lnTo>
                      <a:pt x="8856" y="20902"/>
                    </a:lnTo>
                    <a:lnTo>
                      <a:pt x="9151" y="21935"/>
                    </a:lnTo>
                    <a:lnTo>
                      <a:pt x="9446" y="22986"/>
                    </a:lnTo>
                    <a:lnTo>
                      <a:pt x="9723" y="24019"/>
                    </a:lnTo>
                    <a:lnTo>
                      <a:pt x="9981" y="25071"/>
                    </a:lnTo>
                    <a:lnTo>
                      <a:pt x="10239" y="26122"/>
                    </a:lnTo>
                    <a:lnTo>
                      <a:pt x="10479" y="27174"/>
                    </a:lnTo>
                    <a:lnTo>
                      <a:pt x="10719" y="28244"/>
                    </a:lnTo>
                    <a:lnTo>
                      <a:pt x="10940" y="29296"/>
                    </a:lnTo>
                    <a:lnTo>
                      <a:pt x="11143" y="30365"/>
                    </a:lnTo>
                    <a:lnTo>
                      <a:pt x="11346" y="31417"/>
                    </a:lnTo>
                    <a:lnTo>
                      <a:pt x="11531" y="32487"/>
                    </a:lnTo>
                    <a:lnTo>
                      <a:pt x="14907" y="32487"/>
                    </a:lnTo>
                    <a:lnTo>
                      <a:pt x="14261" y="30329"/>
                    </a:lnTo>
                    <a:lnTo>
                      <a:pt x="13597" y="28152"/>
                    </a:lnTo>
                    <a:lnTo>
                      <a:pt x="12914" y="25993"/>
                    </a:lnTo>
                    <a:lnTo>
                      <a:pt x="12213" y="23853"/>
                    </a:lnTo>
                    <a:lnTo>
                      <a:pt x="11475" y="21713"/>
                    </a:lnTo>
                    <a:lnTo>
                      <a:pt x="10701" y="19573"/>
                    </a:lnTo>
                    <a:lnTo>
                      <a:pt x="10295" y="18522"/>
                    </a:lnTo>
                    <a:lnTo>
                      <a:pt x="9889" y="17470"/>
                    </a:lnTo>
                    <a:lnTo>
                      <a:pt x="9465" y="16437"/>
                    </a:lnTo>
                    <a:lnTo>
                      <a:pt x="9040" y="15404"/>
                    </a:lnTo>
                    <a:lnTo>
                      <a:pt x="8579" y="14371"/>
                    </a:lnTo>
                    <a:lnTo>
                      <a:pt x="8118" y="13338"/>
                    </a:lnTo>
                    <a:lnTo>
                      <a:pt x="7657" y="12323"/>
                    </a:lnTo>
                    <a:lnTo>
                      <a:pt x="7159" y="11327"/>
                    </a:lnTo>
                    <a:lnTo>
                      <a:pt x="6661" y="10313"/>
                    </a:lnTo>
                    <a:lnTo>
                      <a:pt x="6144" y="9335"/>
                    </a:lnTo>
                    <a:lnTo>
                      <a:pt x="5609" y="8339"/>
                    </a:lnTo>
                    <a:lnTo>
                      <a:pt x="5074" y="7379"/>
                    </a:lnTo>
                    <a:lnTo>
                      <a:pt x="4502" y="6420"/>
                    </a:lnTo>
                    <a:lnTo>
                      <a:pt x="3912" y="5461"/>
                    </a:lnTo>
                    <a:lnTo>
                      <a:pt x="3321" y="4520"/>
                    </a:lnTo>
                    <a:lnTo>
                      <a:pt x="2694" y="3598"/>
                    </a:lnTo>
                    <a:lnTo>
                      <a:pt x="2049" y="2675"/>
                    </a:lnTo>
                    <a:lnTo>
                      <a:pt x="1384" y="1771"/>
                    </a:lnTo>
                    <a:lnTo>
                      <a:pt x="720" y="886"/>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3"/>
              <p:cNvSpPr/>
              <p:nvPr/>
            </p:nvSpPr>
            <p:spPr>
              <a:xfrm>
                <a:off x="1759025" y="5134200"/>
                <a:ext cx="178050" cy="342675"/>
              </a:xfrm>
              <a:custGeom>
                <a:avLst/>
                <a:gdLst/>
                <a:ahLst/>
                <a:cxnLst/>
                <a:rect l="l" t="t" r="r" b="b"/>
                <a:pathLst>
                  <a:path w="7122" h="13707" extrusionOk="0">
                    <a:moveTo>
                      <a:pt x="1" y="0"/>
                    </a:moveTo>
                    <a:lnTo>
                      <a:pt x="554" y="757"/>
                    </a:lnTo>
                    <a:lnTo>
                      <a:pt x="1071" y="1531"/>
                    </a:lnTo>
                    <a:lnTo>
                      <a:pt x="1551" y="2325"/>
                    </a:lnTo>
                    <a:lnTo>
                      <a:pt x="2030" y="3136"/>
                    </a:lnTo>
                    <a:lnTo>
                      <a:pt x="2454" y="3948"/>
                    </a:lnTo>
                    <a:lnTo>
                      <a:pt x="2860" y="4778"/>
                    </a:lnTo>
                    <a:lnTo>
                      <a:pt x="3248" y="5627"/>
                    </a:lnTo>
                    <a:lnTo>
                      <a:pt x="3598" y="6494"/>
                    </a:lnTo>
                    <a:lnTo>
                      <a:pt x="3912" y="7379"/>
                    </a:lnTo>
                    <a:lnTo>
                      <a:pt x="4207" y="8246"/>
                    </a:lnTo>
                    <a:lnTo>
                      <a:pt x="4465" y="9150"/>
                    </a:lnTo>
                    <a:lnTo>
                      <a:pt x="4705" y="10054"/>
                    </a:lnTo>
                    <a:lnTo>
                      <a:pt x="4908" y="10958"/>
                    </a:lnTo>
                    <a:lnTo>
                      <a:pt x="5074" y="11862"/>
                    </a:lnTo>
                    <a:lnTo>
                      <a:pt x="5222" y="12785"/>
                    </a:lnTo>
                    <a:lnTo>
                      <a:pt x="5332" y="13707"/>
                    </a:lnTo>
                    <a:lnTo>
                      <a:pt x="7122" y="13707"/>
                    </a:lnTo>
                    <a:lnTo>
                      <a:pt x="6900" y="12766"/>
                    </a:lnTo>
                    <a:lnTo>
                      <a:pt x="6661" y="11807"/>
                    </a:lnTo>
                    <a:lnTo>
                      <a:pt x="6384" y="10884"/>
                    </a:lnTo>
                    <a:lnTo>
                      <a:pt x="6070" y="9962"/>
                    </a:lnTo>
                    <a:lnTo>
                      <a:pt x="5720" y="9040"/>
                    </a:lnTo>
                    <a:lnTo>
                      <a:pt x="5332" y="8136"/>
                    </a:lnTo>
                    <a:lnTo>
                      <a:pt x="4926" y="7250"/>
                    </a:lnTo>
                    <a:lnTo>
                      <a:pt x="4502" y="6383"/>
                    </a:lnTo>
                    <a:lnTo>
                      <a:pt x="4041" y="5516"/>
                    </a:lnTo>
                    <a:lnTo>
                      <a:pt x="3543" y="4668"/>
                    </a:lnTo>
                    <a:lnTo>
                      <a:pt x="3008" y="3837"/>
                    </a:lnTo>
                    <a:lnTo>
                      <a:pt x="2473" y="3044"/>
                    </a:lnTo>
                    <a:lnTo>
                      <a:pt x="1883" y="2251"/>
                    </a:lnTo>
                    <a:lnTo>
                      <a:pt x="1292" y="1476"/>
                    </a:lnTo>
                    <a:lnTo>
                      <a:pt x="665" y="738"/>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3"/>
              <p:cNvSpPr/>
              <p:nvPr/>
            </p:nvSpPr>
            <p:spPr>
              <a:xfrm>
                <a:off x="1689850" y="4921125"/>
                <a:ext cx="343150" cy="555750"/>
              </a:xfrm>
              <a:custGeom>
                <a:avLst/>
                <a:gdLst/>
                <a:ahLst/>
                <a:cxnLst/>
                <a:rect l="l" t="t" r="r" b="b"/>
                <a:pathLst>
                  <a:path w="13726" h="22230" extrusionOk="0">
                    <a:moveTo>
                      <a:pt x="1" y="0"/>
                    </a:moveTo>
                    <a:lnTo>
                      <a:pt x="517" y="591"/>
                    </a:lnTo>
                    <a:lnTo>
                      <a:pt x="1034" y="1162"/>
                    </a:lnTo>
                    <a:lnTo>
                      <a:pt x="1513" y="1771"/>
                    </a:lnTo>
                    <a:lnTo>
                      <a:pt x="2012" y="2362"/>
                    </a:lnTo>
                    <a:lnTo>
                      <a:pt x="2473" y="2989"/>
                    </a:lnTo>
                    <a:lnTo>
                      <a:pt x="2934" y="3616"/>
                    </a:lnTo>
                    <a:lnTo>
                      <a:pt x="3377" y="4243"/>
                    </a:lnTo>
                    <a:lnTo>
                      <a:pt x="3819" y="4889"/>
                    </a:lnTo>
                    <a:lnTo>
                      <a:pt x="4225" y="5535"/>
                    </a:lnTo>
                    <a:lnTo>
                      <a:pt x="4631" y="6199"/>
                    </a:lnTo>
                    <a:lnTo>
                      <a:pt x="5037" y="6863"/>
                    </a:lnTo>
                    <a:lnTo>
                      <a:pt x="5406" y="7545"/>
                    </a:lnTo>
                    <a:lnTo>
                      <a:pt x="5775" y="8228"/>
                    </a:lnTo>
                    <a:lnTo>
                      <a:pt x="6125" y="8911"/>
                    </a:lnTo>
                    <a:lnTo>
                      <a:pt x="6476" y="9612"/>
                    </a:lnTo>
                    <a:lnTo>
                      <a:pt x="6790" y="10313"/>
                    </a:lnTo>
                    <a:lnTo>
                      <a:pt x="7103" y="11014"/>
                    </a:lnTo>
                    <a:lnTo>
                      <a:pt x="7398" y="11733"/>
                    </a:lnTo>
                    <a:lnTo>
                      <a:pt x="7675" y="12453"/>
                    </a:lnTo>
                    <a:lnTo>
                      <a:pt x="7952" y="13191"/>
                    </a:lnTo>
                    <a:lnTo>
                      <a:pt x="8210" y="13928"/>
                    </a:lnTo>
                    <a:lnTo>
                      <a:pt x="8450" y="14666"/>
                    </a:lnTo>
                    <a:lnTo>
                      <a:pt x="8671" y="15404"/>
                    </a:lnTo>
                    <a:lnTo>
                      <a:pt x="8874" y="16142"/>
                    </a:lnTo>
                    <a:lnTo>
                      <a:pt x="9077" y="16899"/>
                    </a:lnTo>
                    <a:lnTo>
                      <a:pt x="9243" y="17655"/>
                    </a:lnTo>
                    <a:lnTo>
                      <a:pt x="9409" y="18411"/>
                    </a:lnTo>
                    <a:lnTo>
                      <a:pt x="9557" y="19168"/>
                    </a:lnTo>
                    <a:lnTo>
                      <a:pt x="9686" y="19924"/>
                    </a:lnTo>
                    <a:lnTo>
                      <a:pt x="9815" y="20699"/>
                    </a:lnTo>
                    <a:lnTo>
                      <a:pt x="9907" y="21474"/>
                    </a:lnTo>
                    <a:lnTo>
                      <a:pt x="9999" y="22230"/>
                    </a:lnTo>
                    <a:lnTo>
                      <a:pt x="13726" y="22230"/>
                    </a:lnTo>
                    <a:lnTo>
                      <a:pt x="13339" y="20754"/>
                    </a:lnTo>
                    <a:lnTo>
                      <a:pt x="12914" y="19278"/>
                    </a:lnTo>
                    <a:lnTo>
                      <a:pt x="12471" y="17821"/>
                    </a:lnTo>
                    <a:lnTo>
                      <a:pt x="12010" y="16382"/>
                    </a:lnTo>
                    <a:lnTo>
                      <a:pt x="11752" y="15663"/>
                    </a:lnTo>
                    <a:lnTo>
                      <a:pt x="11494" y="14943"/>
                    </a:lnTo>
                    <a:lnTo>
                      <a:pt x="11217" y="14242"/>
                    </a:lnTo>
                    <a:lnTo>
                      <a:pt x="10922" y="13523"/>
                    </a:lnTo>
                    <a:lnTo>
                      <a:pt x="10627" y="12822"/>
                    </a:lnTo>
                    <a:lnTo>
                      <a:pt x="10313" y="12139"/>
                    </a:lnTo>
                    <a:lnTo>
                      <a:pt x="9981" y="11438"/>
                    </a:lnTo>
                    <a:lnTo>
                      <a:pt x="9649" y="10755"/>
                    </a:lnTo>
                    <a:lnTo>
                      <a:pt x="9225" y="9944"/>
                    </a:lnTo>
                    <a:lnTo>
                      <a:pt x="8763" y="9150"/>
                    </a:lnTo>
                    <a:lnTo>
                      <a:pt x="8302" y="8357"/>
                    </a:lnTo>
                    <a:lnTo>
                      <a:pt x="7804" y="7582"/>
                    </a:lnTo>
                    <a:lnTo>
                      <a:pt x="7288" y="6826"/>
                    </a:lnTo>
                    <a:lnTo>
                      <a:pt x="6734" y="6088"/>
                    </a:lnTo>
                    <a:lnTo>
                      <a:pt x="6162" y="5369"/>
                    </a:lnTo>
                    <a:lnTo>
                      <a:pt x="5572" y="4668"/>
                    </a:lnTo>
                    <a:lnTo>
                      <a:pt x="4963" y="3985"/>
                    </a:lnTo>
                    <a:lnTo>
                      <a:pt x="4318" y="3339"/>
                    </a:lnTo>
                    <a:lnTo>
                      <a:pt x="3672" y="2712"/>
                    </a:lnTo>
                    <a:lnTo>
                      <a:pt x="2971" y="2103"/>
                    </a:lnTo>
                    <a:lnTo>
                      <a:pt x="2270" y="1531"/>
                    </a:lnTo>
                    <a:lnTo>
                      <a:pt x="1532" y="996"/>
                    </a:lnTo>
                    <a:lnTo>
                      <a:pt x="776" y="480"/>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3"/>
              <p:cNvSpPr/>
              <p:nvPr/>
            </p:nvSpPr>
            <p:spPr>
              <a:xfrm>
                <a:off x="1798225" y="4645325"/>
                <a:ext cx="363450" cy="831550"/>
              </a:xfrm>
              <a:custGeom>
                <a:avLst/>
                <a:gdLst/>
                <a:ahLst/>
                <a:cxnLst/>
                <a:rect l="l" t="t" r="r" b="b"/>
                <a:pathLst>
                  <a:path w="14538" h="33262" extrusionOk="0">
                    <a:moveTo>
                      <a:pt x="1" y="0"/>
                    </a:moveTo>
                    <a:lnTo>
                      <a:pt x="610" y="904"/>
                    </a:lnTo>
                    <a:lnTo>
                      <a:pt x="1200" y="1845"/>
                    </a:lnTo>
                    <a:lnTo>
                      <a:pt x="1790" y="2768"/>
                    </a:lnTo>
                    <a:lnTo>
                      <a:pt x="2344" y="3727"/>
                    </a:lnTo>
                    <a:lnTo>
                      <a:pt x="2879" y="4686"/>
                    </a:lnTo>
                    <a:lnTo>
                      <a:pt x="3414" y="5664"/>
                    </a:lnTo>
                    <a:lnTo>
                      <a:pt x="3912" y="6642"/>
                    </a:lnTo>
                    <a:lnTo>
                      <a:pt x="4392" y="7638"/>
                    </a:lnTo>
                    <a:lnTo>
                      <a:pt x="4853" y="8634"/>
                    </a:lnTo>
                    <a:lnTo>
                      <a:pt x="5314" y="9649"/>
                    </a:lnTo>
                    <a:lnTo>
                      <a:pt x="5738" y="10663"/>
                    </a:lnTo>
                    <a:lnTo>
                      <a:pt x="6144" y="11678"/>
                    </a:lnTo>
                    <a:lnTo>
                      <a:pt x="6532" y="12711"/>
                    </a:lnTo>
                    <a:lnTo>
                      <a:pt x="6900" y="13763"/>
                    </a:lnTo>
                    <a:lnTo>
                      <a:pt x="7251" y="14814"/>
                    </a:lnTo>
                    <a:lnTo>
                      <a:pt x="7583" y="15866"/>
                    </a:lnTo>
                    <a:lnTo>
                      <a:pt x="7878" y="16917"/>
                    </a:lnTo>
                    <a:lnTo>
                      <a:pt x="8173" y="17987"/>
                    </a:lnTo>
                    <a:lnTo>
                      <a:pt x="8450" y="19057"/>
                    </a:lnTo>
                    <a:lnTo>
                      <a:pt x="8690" y="20127"/>
                    </a:lnTo>
                    <a:lnTo>
                      <a:pt x="8930" y="21216"/>
                    </a:lnTo>
                    <a:lnTo>
                      <a:pt x="9133" y="22285"/>
                    </a:lnTo>
                    <a:lnTo>
                      <a:pt x="9317" y="23374"/>
                    </a:lnTo>
                    <a:lnTo>
                      <a:pt x="9483" y="24462"/>
                    </a:lnTo>
                    <a:lnTo>
                      <a:pt x="9631" y="25569"/>
                    </a:lnTo>
                    <a:lnTo>
                      <a:pt x="9760" y="26658"/>
                    </a:lnTo>
                    <a:lnTo>
                      <a:pt x="9852" y="27765"/>
                    </a:lnTo>
                    <a:lnTo>
                      <a:pt x="9944" y="28853"/>
                    </a:lnTo>
                    <a:lnTo>
                      <a:pt x="10000" y="29960"/>
                    </a:lnTo>
                    <a:lnTo>
                      <a:pt x="10037" y="31067"/>
                    </a:lnTo>
                    <a:lnTo>
                      <a:pt x="10055" y="32155"/>
                    </a:lnTo>
                    <a:lnTo>
                      <a:pt x="10055" y="33262"/>
                    </a:lnTo>
                    <a:lnTo>
                      <a:pt x="14538" y="33262"/>
                    </a:lnTo>
                    <a:lnTo>
                      <a:pt x="14353" y="31067"/>
                    </a:lnTo>
                    <a:lnTo>
                      <a:pt x="14132" y="28871"/>
                    </a:lnTo>
                    <a:lnTo>
                      <a:pt x="14003" y="27765"/>
                    </a:lnTo>
                    <a:lnTo>
                      <a:pt x="13874" y="26676"/>
                    </a:lnTo>
                    <a:lnTo>
                      <a:pt x="13726" y="25588"/>
                    </a:lnTo>
                    <a:lnTo>
                      <a:pt x="13560" y="24499"/>
                    </a:lnTo>
                    <a:lnTo>
                      <a:pt x="13394" y="23411"/>
                    </a:lnTo>
                    <a:lnTo>
                      <a:pt x="13191" y="22322"/>
                    </a:lnTo>
                    <a:lnTo>
                      <a:pt x="12970" y="21234"/>
                    </a:lnTo>
                    <a:lnTo>
                      <a:pt x="12748" y="20164"/>
                    </a:lnTo>
                    <a:lnTo>
                      <a:pt x="12490" y="19094"/>
                    </a:lnTo>
                    <a:lnTo>
                      <a:pt x="12213" y="18024"/>
                    </a:lnTo>
                    <a:lnTo>
                      <a:pt x="11918" y="16972"/>
                    </a:lnTo>
                    <a:lnTo>
                      <a:pt x="11586" y="15921"/>
                    </a:lnTo>
                    <a:lnTo>
                      <a:pt x="11180" y="14740"/>
                    </a:lnTo>
                    <a:lnTo>
                      <a:pt x="10719" y="13541"/>
                    </a:lnTo>
                    <a:lnTo>
                      <a:pt x="10240" y="12379"/>
                    </a:lnTo>
                    <a:lnTo>
                      <a:pt x="9963" y="11807"/>
                    </a:lnTo>
                    <a:lnTo>
                      <a:pt x="9705" y="11235"/>
                    </a:lnTo>
                    <a:lnTo>
                      <a:pt x="9409" y="10663"/>
                    </a:lnTo>
                    <a:lnTo>
                      <a:pt x="9133" y="10110"/>
                    </a:lnTo>
                    <a:lnTo>
                      <a:pt x="8819" y="9556"/>
                    </a:lnTo>
                    <a:lnTo>
                      <a:pt x="8505" y="9003"/>
                    </a:lnTo>
                    <a:lnTo>
                      <a:pt x="8192" y="8468"/>
                    </a:lnTo>
                    <a:lnTo>
                      <a:pt x="7860" y="7933"/>
                    </a:lnTo>
                    <a:lnTo>
                      <a:pt x="7509" y="7398"/>
                    </a:lnTo>
                    <a:lnTo>
                      <a:pt x="7159" y="6881"/>
                    </a:lnTo>
                    <a:lnTo>
                      <a:pt x="6790" y="6365"/>
                    </a:lnTo>
                    <a:lnTo>
                      <a:pt x="6421" y="5867"/>
                    </a:lnTo>
                    <a:lnTo>
                      <a:pt x="6033" y="5369"/>
                    </a:lnTo>
                    <a:lnTo>
                      <a:pt x="5628" y="4889"/>
                    </a:lnTo>
                    <a:lnTo>
                      <a:pt x="5222" y="4409"/>
                    </a:lnTo>
                    <a:lnTo>
                      <a:pt x="4797" y="3948"/>
                    </a:lnTo>
                    <a:lnTo>
                      <a:pt x="4373" y="3506"/>
                    </a:lnTo>
                    <a:lnTo>
                      <a:pt x="3930" y="3063"/>
                    </a:lnTo>
                    <a:lnTo>
                      <a:pt x="3469" y="2638"/>
                    </a:lnTo>
                    <a:lnTo>
                      <a:pt x="3008" y="2214"/>
                    </a:lnTo>
                    <a:lnTo>
                      <a:pt x="2528" y="1808"/>
                    </a:lnTo>
                    <a:lnTo>
                      <a:pt x="2049" y="1421"/>
                    </a:lnTo>
                    <a:lnTo>
                      <a:pt x="1551" y="1033"/>
                    </a:lnTo>
                    <a:lnTo>
                      <a:pt x="1052" y="683"/>
                    </a:lnTo>
                    <a:lnTo>
                      <a:pt x="518" y="332"/>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3"/>
              <p:cNvSpPr/>
              <p:nvPr/>
            </p:nvSpPr>
            <p:spPr>
              <a:xfrm>
                <a:off x="2163500" y="4830725"/>
                <a:ext cx="129175" cy="646150"/>
              </a:xfrm>
              <a:custGeom>
                <a:avLst/>
                <a:gdLst/>
                <a:ahLst/>
                <a:cxnLst/>
                <a:rect l="l" t="t" r="r" b="b"/>
                <a:pathLst>
                  <a:path w="5167" h="25846" extrusionOk="0">
                    <a:moveTo>
                      <a:pt x="5166" y="0"/>
                    </a:moveTo>
                    <a:lnTo>
                      <a:pt x="4834" y="757"/>
                    </a:lnTo>
                    <a:lnTo>
                      <a:pt x="4520" y="1495"/>
                    </a:lnTo>
                    <a:lnTo>
                      <a:pt x="4207" y="2251"/>
                    </a:lnTo>
                    <a:lnTo>
                      <a:pt x="3930" y="3026"/>
                    </a:lnTo>
                    <a:lnTo>
                      <a:pt x="3672" y="3782"/>
                    </a:lnTo>
                    <a:lnTo>
                      <a:pt x="3432" y="4557"/>
                    </a:lnTo>
                    <a:lnTo>
                      <a:pt x="3211" y="5350"/>
                    </a:lnTo>
                    <a:lnTo>
                      <a:pt x="3008" y="6125"/>
                    </a:lnTo>
                    <a:lnTo>
                      <a:pt x="2823" y="6918"/>
                    </a:lnTo>
                    <a:lnTo>
                      <a:pt x="2657" y="7712"/>
                    </a:lnTo>
                    <a:lnTo>
                      <a:pt x="2491" y="8505"/>
                    </a:lnTo>
                    <a:lnTo>
                      <a:pt x="2362" y="9317"/>
                    </a:lnTo>
                    <a:lnTo>
                      <a:pt x="2233" y="10110"/>
                    </a:lnTo>
                    <a:lnTo>
                      <a:pt x="2122" y="10922"/>
                    </a:lnTo>
                    <a:lnTo>
                      <a:pt x="2030" y="11733"/>
                    </a:lnTo>
                    <a:lnTo>
                      <a:pt x="1938" y="12545"/>
                    </a:lnTo>
                    <a:lnTo>
                      <a:pt x="1864" y="13375"/>
                    </a:lnTo>
                    <a:lnTo>
                      <a:pt x="1809" y="14187"/>
                    </a:lnTo>
                    <a:lnTo>
                      <a:pt x="1698" y="15829"/>
                    </a:lnTo>
                    <a:lnTo>
                      <a:pt x="1643" y="17489"/>
                    </a:lnTo>
                    <a:lnTo>
                      <a:pt x="1606" y="19149"/>
                    </a:lnTo>
                    <a:lnTo>
                      <a:pt x="1606" y="20791"/>
                    </a:lnTo>
                    <a:lnTo>
                      <a:pt x="1606" y="22452"/>
                    </a:lnTo>
                    <a:lnTo>
                      <a:pt x="1661" y="25735"/>
                    </a:lnTo>
                    <a:lnTo>
                      <a:pt x="1" y="9575"/>
                    </a:lnTo>
                    <a:lnTo>
                      <a:pt x="111" y="25846"/>
                    </a:lnTo>
                    <a:lnTo>
                      <a:pt x="3506" y="25846"/>
                    </a:lnTo>
                    <a:lnTo>
                      <a:pt x="3487" y="24223"/>
                    </a:lnTo>
                    <a:lnTo>
                      <a:pt x="3506" y="22581"/>
                    </a:lnTo>
                    <a:lnTo>
                      <a:pt x="3506" y="20920"/>
                    </a:lnTo>
                    <a:lnTo>
                      <a:pt x="3543" y="19279"/>
                    </a:lnTo>
                    <a:lnTo>
                      <a:pt x="3598" y="17618"/>
                    </a:lnTo>
                    <a:lnTo>
                      <a:pt x="3653" y="15958"/>
                    </a:lnTo>
                    <a:lnTo>
                      <a:pt x="3727" y="14298"/>
                    </a:lnTo>
                    <a:lnTo>
                      <a:pt x="3819" y="12656"/>
                    </a:lnTo>
                    <a:lnTo>
                      <a:pt x="3930" y="11014"/>
                    </a:lnTo>
                    <a:lnTo>
                      <a:pt x="4059" y="9390"/>
                    </a:lnTo>
                    <a:lnTo>
                      <a:pt x="4207" y="7767"/>
                    </a:lnTo>
                    <a:lnTo>
                      <a:pt x="4373" y="6181"/>
                    </a:lnTo>
                    <a:lnTo>
                      <a:pt x="4539" y="4594"/>
                    </a:lnTo>
                    <a:lnTo>
                      <a:pt x="4742" y="3044"/>
                    </a:lnTo>
                    <a:lnTo>
                      <a:pt x="4945" y="1513"/>
                    </a:lnTo>
                    <a:lnTo>
                      <a:pt x="516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3"/>
              <p:cNvSpPr/>
              <p:nvPr/>
            </p:nvSpPr>
            <p:spPr>
              <a:xfrm>
                <a:off x="5375725" y="4808125"/>
                <a:ext cx="176225" cy="668750"/>
              </a:xfrm>
              <a:custGeom>
                <a:avLst/>
                <a:gdLst/>
                <a:ahLst/>
                <a:cxnLst/>
                <a:rect l="l" t="t" r="r" b="b"/>
                <a:pathLst>
                  <a:path w="7049" h="26750" extrusionOk="0">
                    <a:moveTo>
                      <a:pt x="1" y="1"/>
                    </a:moveTo>
                    <a:lnTo>
                      <a:pt x="278" y="738"/>
                    </a:lnTo>
                    <a:lnTo>
                      <a:pt x="573" y="1476"/>
                    </a:lnTo>
                    <a:lnTo>
                      <a:pt x="831" y="2214"/>
                    </a:lnTo>
                    <a:lnTo>
                      <a:pt x="1089" y="2989"/>
                    </a:lnTo>
                    <a:lnTo>
                      <a:pt x="1329" y="3764"/>
                    </a:lnTo>
                    <a:lnTo>
                      <a:pt x="1551" y="4539"/>
                    </a:lnTo>
                    <a:lnTo>
                      <a:pt x="1772" y="5332"/>
                    </a:lnTo>
                    <a:lnTo>
                      <a:pt x="1975" y="6144"/>
                    </a:lnTo>
                    <a:lnTo>
                      <a:pt x="2159" y="6955"/>
                    </a:lnTo>
                    <a:lnTo>
                      <a:pt x="2344" y="7786"/>
                    </a:lnTo>
                    <a:lnTo>
                      <a:pt x="2510" y="8616"/>
                    </a:lnTo>
                    <a:lnTo>
                      <a:pt x="2657" y="9446"/>
                    </a:lnTo>
                    <a:lnTo>
                      <a:pt x="2787" y="10294"/>
                    </a:lnTo>
                    <a:lnTo>
                      <a:pt x="2916" y="11143"/>
                    </a:lnTo>
                    <a:lnTo>
                      <a:pt x="3026" y="11992"/>
                    </a:lnTo>
                    <a:lnTo>
                      <a:pt x="3137" y="12859"/>
                    </a:lnTo>
                    <a:lnTo>
                      <a:pt x="3211" y="13726"/>
                    </a:lnTo>
                    <a:lnTo>
                      <a:pt x="3303" y="14593"/>
                    </a:lnTo>
                    <a:lnTo>
                      <a:pt x="3358" y="15460"/>
                    </a:lnTo>
                    <a:lnTo>
                      <a:pt x="3414" y="16327"/>
                    </a:lnTo>
                    <a:lnTo>
                      <a:pt x="3451" y="17212"/>
                    </a:lnTo>
                    <a:lnTo>
                      <a:pt x="3469" y="18079"/>
                    </a:lnTo>
                    <a:lnTo>
                      <a:pt x="3488" y="18965"/>
                    </a:lnTo>
                    <a:lnTo>
                      <a:pt x="3469" y="19832"/>
                    </a:lnTo>
                    <a:lnTo>
                      <a:pt x="3469" y="20718"/>
                    </a:lnTo>
                    <a:lnTo>
                      <a:pt x="3432" y="21585"/>
                    </a:lnTo>
                    <a:lnTo>
                      <a:pt x="3395" y="22452"/>
                    </a:lnTo>
                    <a:lnTo>
                      <a:pt x="3340" y="23319"/>
                    </a:lnTo>
                    <a:lnTo>
                      <a:pt x="3285" y="24186"/>
                    </a:lnTo>
                    <a:lnTo>
                      <a:pt x="3211" y="25053"/>
                    </a:lnTo>
                    <a:lnTo>
                      <a:pt x="3119" y="25901"/>
                    </a:lnTo>
                    <a:lnTo>
                      <a:pt x="3008" y="26750"/>
                    </a:lnTo>
                    <a:lnTo>
                      <a:pt x="7048" y="26750"/>
                    </a:lnTo>
                    <a:lnTo>
                      <a:pt x="7030" y="25403"/>
                    </a:lnTo>
                    <a:lnTo>
                      <a:pt x="6974" y="24075"/>
                    </a:lnTo>
                    <a:lnTo>
                      <a:pt x="6919" y="22728"/>
                    </a:lnTo>
                    <a:lnTo>
                      <a:pt x="6845" y="21400"/>
                    </a:lnTo>
                    <a:lnTo>
                      <a:pt x="6734" y="20053"/>
                    </a:lnTo>
                    <a:lnTo>
                      <a:pt x="6605" y="18725"/>
                    </a:lnTo>
                    <a:lnTo>
                      <a:pt x="6458" y="17397"/>
                    </a:lnTo>
                    <a:lnTo>
                      <a:pt x="6255" y="16069"/>
                    </a:lnTo>
                    <a:lnTo>
                      <a:pt x="6089" y="14980"/>
                    </a:lnTo>
                    <a:lnTo>
                      <a:pt x="5886" y="13910"/>
                    </a:lnTo>
                    <a:lnTo>
                      <a:pt x="5646" y="12840"/>
                    </a:lnTo>
                    <a:lnTo>
                      <a:pt x="5406" y="11789"/>
                    </a:lnTo>
                    <a:lnTo>
                      <a:pt x="5111" y="10737"/>
                    </a:lnTo>
                    <a:lnTo>
                      <a:pt x="4816" y="9686"/>
                    </a:lnTo>
                    <a:lnTo>
                      <a:pt x="4465" y="8653"/>
                    </a:lnTo>
                    <a:lnTo>
                      <a:pt x="4096" y="7620"/>
                    </a:lnTo>
                    <a:lnTo>
                      <a:pt x="3709" y="6605"/>
                    </a:lnTo>
                    <a:lnTo>
                      <a:pt x="3285" y="5609"/>
                    </a:lnTo>
                    <a:lnTo>
                      <a:pt x="2823" y="4631"/>
                    </a:lnTo>
                    <a:lnTo>
                      <a:pt x="2325" y="3672"/>
                    </a:lnTo>
                    <a:lnTo>
                      <a:pt x="1790" y="2712"/>
                    </a:lnTo>
                    <a:lnTo>
                      <a:pt x="1237" y="1790"/>
                    </a:lnTo>
                    <a:lnTo>
                      <a:pt x="628" y="886"/>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3"/>
              <p:cNvSpPr/>
              <p:nvPr/>
            </p:nvSpPr>
            <p:spPr>
              <a:xfrm>
                <a:off x="5578675" y="5041950"/>
                <a:ext cx="70575" cy="434925"/>
              </a:xfrm>
              <a:custGeom>
                <a:avLst/>
                <a:gdLst/>
                <a:ahLst/>
                <a:cxnLst/>
                <a:rect l="l" t="t" r="r" b="b"/>
                <a:pathLst>
                  <a:path w="2823" h="17397" extrusionOk="0">
                    <a:moveTo>
                      <a:pt x="2823" y="1"/>
                    </a:moveTo>
                    <a:lnTo>
                      <a:pt x="0" y="17397"/>
                    </a:lnTo>
                    <a:lnTo>
                      <a:pt x="1254" y="17397"/>
                    </a:lnTo>
                    <a:lnTo>
                      <a:pt x="1365" y="15220"/>
                    </a:lnTo>
                    <a:lnTo>
                      <a:pt x="1513" y="13043"/>
                    </a:lnTo>
                    <a:lnTo>
                      <a:pt x="1679" y="10866"/>
                    </a:lnTo>
                    <a:lnTo>
                      <a:pt x="1863" y="8690"/>
                    </a:lnTo>
                    <a:lnTo>
                      <a:pt x="2066" y="6513"/>
                    </a:lnTo>
                    <a:lnTo>
                      <a:pt x="2306" y="4336"/>
                    </a:lnTo>
                    <a:lnTo>
                      <a:pt x="2546" y="2159"/>
                    </a:lnTo>
                    <a:lnTo>
                      <a:pt x="282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3"/>
              <p:cNvSpPr/>
              <p:nvPr/>
            </p:nvSpPr>
            <p:spPr>
              <a:xfrm>
                <a:off x="5629850" y="5081625"/>
                <a:ext cx="185425" cy="395250"/>
              </a:xfrm>
              <a:custGeom>
                <a:avLst/>
                <a:gdLst/>
                <a:ahLst/>
                <a:cxnLst/>
                <a:rect l="l" t="t" r="r" b="b"/>
                <a:pathLst>
                  <a:path w="7417" h="15810" extrusionOk="0">
                    <a:moveTo>
                      <a:pt x="7417" y="0"/>
                    </a:moveTo>
                    <a:lnTo>
                      <a:pt x="6974" y="590"/>
                    </a:lnTo>
                    <a:lnTo>
                      <a:pt x="6365" y="1439"/>
                    </a:lnTo>
                    <a:lnTo>
                      <a:pt x="5775" y="2325"/>
                    </a:lnTo>
                    <a:lnTo>
                      <a:pt x="5221" y="3210"/>
                    </a:lnTo>
                    <a:lnTo>
                      <a:pt x="4686" y="4114"/>
                    </a:lnTo>
                    <a:lnTo>
                      <a:pt x="4152" y="5036"/>
                    </a:lnTo>
                    <a:lnTo>
                      <a:pt x="3672" y="5959"/>
                    </a:lnTo>
                    <a:lnTo>
                      <a:pt x="3192" y="6900"/>
                    </a:lnTo>
                    <a:lnTo>
                      <a:pt x="2749" y="7859"/>
                    </a:lnTo>
                    <a:lnTo>
                      <a:pt x="2307" y="8818"/>
                    </a:lnTo>
                    <a:lnTo>
                      <a:pt x="1919" y="9796"/>
                    </a:lnTo>
                    <a:lnTo>
                      <a:pt x="1532" y="10774"/>
                    </a:lnTo>
                    <a:lnTo>
                      <a:pt x="1181" y="11770"/>
                    </a:lnTo>
                    <a:lnTo>
                      <a:pt x="849" y="12766"/>
                    </a:lnTo>
                    <a:lnTo>
                      <a:pt x="536" y="13781"/>
                    </a:lnTo>
                    <a:lnTo>
                      <a:pt x="259" y="14795"/>
                    </a:lnTo>
                    <a:lnTo>
                      <a:pt x="1" y="15810"/>
                    </a:lnTo>
                    <a:lnTo>
                      <a:pt x="3063" y="15810"/>
                    </a:lnTo>
                    <a:lnTo>
                      <a:pt x="3211" y="14869"/>
                    </a:lnTo>
                    <a:lnTo>
                      <a:pt x="3358" y="13928"/>
                    </a:lnTo>
                    <a:lnTo>
                      <a:pt x="3524" y="12987"/>
                    </a:lnTo>
                    <a:lnTo>
                      <a:pt x="3709" y="12047"/>
                    </a:lnTo>
                    <a:lnTo>
                      <a:pt x="3912" y="11106"/>
                    </a:lnTo>
                    <a:lnTo>
                      <a:pt x="4115" y="10165"/>
                    </a:lnTo>
                    <a:lnTo>
                      <a:pt x="4336" y="9243"/>
                    </a:lnTo>
                    <a:lnTo>
                      <a:pt x="4576" y="8320"/>
                    </a:lnTo>
                    <a:lnTo>
                      <a:pt x="4834" y="7398"/>
                    </a:lnTo>
                    <a:lnTo>
                      <a:pt x="5092" y="6475"/>
                    </a:lnTo>
                    <a:lnTo>
                      <a:pt x="5369" y="5553"/>
                    </a:lnTo>
                    <a:lnTo>
                      <a:pt x="5664" y="4649"/>
                    </a:lnTo>
                    <a:lnTo>
                      <a:pt x="5978" y="3745"/>
                    </a:lnTo>
                    <a:lnTo>
                      <a:pt x="6291" y="2841"/>
                    </a:lnTo>
                    <a:lnTo>
                      <a:pt x="6624" y="1956"/>
                    </a:lnTo>
                    <a:lnTo>
                      <a:pt x="6974" y="1052"/>
                    </a:lnTo>
                    <a:lnTo>
                      <a:pt x="741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42" name="Google Shape;142;p3"/>
          <p:cNvGrpSpPr/>
          <p:nvPr/>
        </p:nvGrpSpPr>
        <p:grpSpPr>
          <a:xfrm>
            <a:off x="7679467" y="3744300"/>
            <a:ext cx="1571958" cy="1610184"/>
            <a:chOff x="-3128300" y="3184750"/>
            <a:chExt cx="1745650" cy="1788100"/>
          </a:xfrm>
        </p:grpSpPr>
        <p:sp>
          <p:nvSpPr>
            <p:cNvPr id="143" name="Google Shape;143;p3"/>
            <p:cNvSpPr/>
            <p:nvPr/>
          </p:nvSpPr>
          <p:spPr>
            <a:xfrm>
              <a:off x="-3128300" y="3184750"/>
              <a:ext cx="1745650" cy="1788100"/>
            </a:xfrm>
            <a:custGeom>
              <a:avLst/>
              <a:gdLst/>
              <a:ahLst/>
              <a:cxnLst/>
              <a:rect l="l" t="t" r="r" b="b"/>
              <a:pathLst>
                <a:path w="69826" h="71524" extrusionOk="0">
                  <a:moveTo>
                    <a:pt x="62244" y="1"/>
                  </a:moveTo>
                  <a:lnTo>
                    <a:pt x="61580" y="19"/>
                  </a:lnTo>
                  <a:lnTo>
                    <a:pt x="60934" y="56"/>
                  </a:lnTo>
                  <a:lnTo>
                    <a:pt x="60270" y="130"/>
                  </a:lnTo>
                  <a:lnTo>
                    <a:pt x="59624" y="222"/>
                  </a:lnTo>
                  <a:lnTo>
                    <a:pt x="59034" y="333"/>
                  </a:lnTo>
                  <a:lnTo>
                    <a:pt x="58462" y="481"/>
                  </a:lnTo>
                  <a:lnTo>
                    <a:pt x="57890" y="647"/>
                  </a:lnTo>
                  <a:lnTo>
                    <a:pt x="57337" y="813"/>
                  </a:lnTo>
                  <a:lnTo>
                    <a:pt x="56783" y="1016"/>
                  </a:lnTo>
                  <a:lnTo>
                    <a:pt x="56248" y="1255"/>
                  </a:lnTo>
                  <a:lnTo>
                    <a:pt x="55695" y="1495"/>
                  </a:lnTo>
                  <a:lnTo>
                    <a:pt x="55178" y="1754"/>
                  </a:lnTo>
                  <a:lnTo>
                    <a:pt x="54662" y="2030"/>
                  </a:lnTo>
                  <a:lnTo>
                    <a:pt x="54145" y="2325"/>
                  </a:lnTo>
                  <a:lnTo>
                    <a:pt x="53647" y="2639"/>
                  </a:lnTo>
                  <a:lnTo>
                    <a:pt x="53167" y="2971"/>
                  </a:lnTo>
                  <a:lnTo>
                    <a:pt x="52688" y="3322"/>
                  </a:lnTo>
                  <a:lnTo>
                    <a:pt x="52226" y="3691"/>
                  </a:lnTo>
                  <a:lnTo>
                    <a:pt x="51784" y="4078"/>
                  </a:lnTo>
                  <a:lnTo>
                    <a:pt x="51341" y="4465"/>
                  </a:lnTo>
                  <a:lnTo>
                    <a:pt x="50917" y="4871"/>
                  </a:lnTo>
                  <a:lnTo>
                    <a:pt x="50492" y="5296"/>
                  </a:lnTo>
                  <a:lnTo>
                    <a:pt x="50087" y="5738"/>
                  </a:lnTo>
                  <a:lnTo>
                    <a:pt x="49699" y="6199"/>
                  </a:lnTo>
                  <a:lnTo>
                    <a:pt x="49330" y="6661"/>
                  </a:lnTo>
                  <a:lnTo>
                    <a:pt x="48980" y="7122"/>
                  </a:lnTo>
                  <a:lnTo>
                    <a:pt x="48629" y="7620"/>
                  </a:lnTo>
                  <a:lnTo>
                    <a:pt x="48316" y="8118"/>
                  </a:lnTo>
                  <a:lnTo>
                    <a:pt x="48002" y="8616"/>
                  </a:lnTo>
                  <a:lnTo>
                    <a:pt x="47707" y="9133"/>
                  </a:lnTo>
                  <a:lnTo>
                    <a:pt x="47430" y="9668"/>
                  </a:lnTo>
                  <a:lnTo>
                    <a:pt x="47172" y="10203"/>
                  </a:lnTo>
                  <a:lnTo>
                    <a:pt x="46932" y="10738"/>
                  </a:lnTo>
                  <a:lnTo>
                    <a:pt x="46711" y="11291"/>
                  </a:lnTo>
                  <a:lnTo>
                    <a:pt x="46508" y="11845"/>
                  </a:lnTo>
                  <a:lnTo>
                    <a:pt x="46323" y="12398"/>
                  </a:lnTo>
                  <a:lnTo>
                    <a:pt x="46176" y="12933"/>
                  </a:lnTo>
                  <a:lnTo>
                    <a:pt x="46046" y="13450"/>
                  </a:lnTo>
                  <a:lnTo>
                    <a:pt x="45917" y="13966"/>
                  </a:lnTo>
                  <a:lnTo>
                    <a:pt x="45807" y="14501"/>
                  </a:lnTo>
                  <a:lnTo>
                    <a:pt x="45714" y="15036"/>
                  </a:lnTo>
                  <a:lnTo>
                    <a:pt x="45641" y="15571"/>
                  </a:lnTo>
                  <a:lnTo>
                    <a:pt x="45585" y="16106"/>
                  </a:lnTo>
                  <a:lnTo>
                    <a:pt x="45548" y="16641"/>
                  </a:lnTo>
                  <a:lnTo>
                    <a:pt x="45511" y="17176"/>
                  </a:lnTo>
                  <a:lnTo>
                    <a:pt x="45493" y="17711"/>
                  </a:lnTo>
                  <a:lnTo>
                    <a:pt x="45493" y="18264"/>
                  </a:lnTo>
                  <a:lnTo>
                    <a:pt x="45493" y="18799"/>
                  </a:lnTo>
                  <a:lnTo>
                    <a:pt x="45530" y="19334"/>
                  </a:lnTo>
                  <a:lnTo>
                    <a:pt x="45567" y="19869"/>
                  </a:lnTo>
                  <a:lnTo>
                    <a:pt x="45622" y="20404"/>
                  </a:lnTo>
                  <a:lnTo>
                    <a:pt x="45677" y="20958"/>
                  </a:lnTo>
                  <a:lnTo>
                    <a:pt x="45770" y="21493"/>
                  </a:lnTo>
                  <a:lnTo>
                    <a:pt x="45862" y="22009"/>
                  </a:lnTo>
                  <a:lnTo>
                    <a:pt x="45973" y="22544"/>
                  </a:lnTo>
                  <a:lnTo>
                    <a:pt x="46083" y="23079"/>
                  </a:lnTo>
                  <a:lnTo>
                    <a:pt x="46212" y="23596"/>
                  </a:lnTo>
                  <a:lnTo>
                    <a:pt x="46360" y="24131"/>
                  </a:lnTo>
                  <a:lnTo>
                    <a:pt x="46526" y="24647"/>
                  </a:lnTo>
                  <a:lnTo>
                    <a:pt x="46692" y="25164"/>
                  </a:lnTo>
                  <a:lnTo>
                    <a:pt x="46877" y="25680"/>
                  </a:lnTo>
                  <a:lnTo>
                    <a:pt x="47061" y="26179"/>
                  </a:lnTo>
                  <a:lnTo>
                    <a:pt x="47282" y="26677"/>
                  </a:lnTo>
                  <a:lnTo>
                    <a:pt x="47485" y="27175"/>
                  </a:lnTo>
                  <a:lnTo>
                    <a:pt x="47725" y="27673"/>
                  </a:lnTo>
                  <a:lnTo>
                    <a:pt x="47965" y="28153"/>
                  </a:lnTo>
                  <a:lnTo>
                    <a:pt x="48223" y="28632"/>
                  </a:lnTo>
                  <a:lnTo>
                    <a:pt x="48482" y="29112"/>
                  </a:lnTo>
                  <a:lnTo>
                    <a:pt x="48223" y="28872"/>
                  </a:lnTo>
                  <a:lnTo>
                    <a:pt x="47947" y="28669"/>
                  </a:lnTo>
                  <a:lnTo>
                    <a:pt x="47651" y="28485"/>
                  </a:lnTo>
                  <a:lnTo>
                    <a:pt x="47319" y="28319"/>
                  </a:lnTo>
                  <a:lnTo>
                    <a:pt x="46987" y="28189"/>
                  </a:lnTo>
                  <a:lnTo>
                    <a:pt x="46655" y="28079"/>
                  </a:lnTo>
                  <a:lnTo>
                    <a:pt x="46305" y="27986"/>
                  </a:lnTo>
                  <a:lnTo>
                    <a:pt x="45936" y="27931"/>
                  </a:lnTo>
                  <a:lnTo>
                    <a:pt x="45585" y="27894"/>
                  </a:lnTo>
                  <a:lnTo>
                    <a:pt x="45216" y="27894"/>
                  </a:lnTo>
                  <a:lnTo>
                    <a:pt x="44847" y="27913"/>
                  </a:lnTo>
                  <a:lnTo>
                    <a:pt x="44478" y="27950"/>
                  </a:lnTo>
                  <a:lnTo>
                    <a:pt x="44128" y="28023"/>
                  </a:lnTo>
                  <a:lnTo>
                    <a:pt x="43777" y="28134"/>
                  </a:lnTo>
                  <a:lnTo>
                    <a:pt x="43445" y="28263"/>
                  </a:lnTo>
                  <a:lnTo>
                    <a:pt x="43113" y="28411"/>
                  </a:lnTo>
                  <a:lnTo>
                    <a:pt x="42726" y="28651"/>
                  </a:lnTo>
                  <a:lnTo>
                    <a:pt x="42338" y="28927"/>
                  </a:lnTo>
                  <a:lnTo>
                    <a:pt x="41988" y="29223"/>
                  </a:lnTo>
                  <a:lnTo>
                    <a:pt x="41674" y="29555"/>
                  </a:lnTo>
                  <a:lnTo>
                    <a:pt x="41361" y="29905"/>
                  </a:lnTo>
                  <a:lnTo>
                    <a:pt x="41102" y="30274"/>
                  </a:lnTo>
                  <a:lnTo>
                    <a:pt x="40844" y="30661"/>
                  </a:lnTo>
                  <a:lnTo>
                    <a:pt x="40623" y="31067"/>
                  </a:lnTo>
                  <a:lnTo>
                    <a:pt x="40420" y="31492"/>
                  </a:lnTo>
                  <a:lnTo>
                    <a:pt x="40254" y="31934"/>
                  </a:lnTo>
                  <a:lnTo>
                    <a:pt x="40106" y="32396"/>
                  </a:lnTo>
                  <a:lnTo>
                    <a:pt x="39977" y="32857"/>
                  </a:lnTo>
                  <a:lnTo>
                    <a:pt x="39885" y="33318"/>
                  </a:lnTo>
                  <a:lnTo>
                    <a:pt x="39811" y="33779"/>
                  </a:lnTo>
                  <a:lnTo>
                    <a:pt x="39756" y="34259"/>
                  </a:lnTo>
                  <a:lnTo>
                    <a:pt x="39737" y="34720"/>
                  </a:lnTo>
                  <a:lnTo>
                    <a:pt x="39737" y="35200"/>
                  </a:lnTo>
                  <a:lnTo>
                    <a:pt x="39737" y="35661"/>
                  </a:lnTo>
                  <a:lnTo>
                    <a:pt x="39774" y="36122"/>
                  </a:lnTo>
                  <a:lnTo>
                    <a:pt x="39829" y="36583"/>
                  </a:lnTo>
                  <a:lnTo>
                    <a:pt x="39903" y="37044"/>
                  </a:lnTo>
                  <a:lnTo>
                    <a:pt x="39977" y="37506"/>
                  </a:lnTo>
                  <a:lnTo>
                    <a:pt x="40069" y="37967"/>
                  </a:lnTo>
                  <a:lnTo>
                    <a:pt x="40180" y="38428"/>
                  </a:lnTo>
                  <a:lnTo>
                    <a:pt x="40420" y="39332"/>
                  </a:lnTo>
                  <a:lnTo>
                    <a:pt x="40678" y="40236"/>
                  </a:lnTo>
                  <a:lnTo>
                    <a:pt x="40973" y="41140"/>
                  </a:lnTo>
                  <a:lnTo>
                    <a:pt x="41268" y="42025"/>
                  </a:lnTo>
                  <a:lnTo>
                    <a:pt x="41047" y="41472"/>
                  </a:lnTo>
                  <a:lnTo>
                    <a:pt x="40789" y="40918"/>
                  </a:lnTo>
                  <a:lnTo>
                    <a:pt x="40512" y="40402"/>
                  </a:lnTo>
                  <a:lnTo>
                    <a:pt x="40198" y="39904"/>
                  </a:lnTo>
                  <a:lnTo>
                    <a:pt x="39866" y="39424"/>
                  </a:lnTo>
                  <a:lnTo>
                    <a:pt x="39497" y="38963"/>
                  </a:lnTo>
                  <a:lnTo>
                    <a:pt x="39110" y="38520"/>
                  </a:lnTo>
                  <a:lnTo>
                    <a:pt x="38686" y="38096"/>
                  </a:lnTo>
                  <a:lnTo>
                    <a:pt x="38243" y="37690"/>
                  </a:lnTo>
                  <a:lnTo>
                    <a:pt x="37782" y="37321"/>
                  </a:lnTo>
                  <a:lnTo>
                    <a:pt x="37302" y="36971"/>
                  </a:lnTo>
                  <a:lnTo>
                    <a:pt x="36804" y="36639"/>
                  </a:lnTo>
                  <a:lnTo>
                    <a:pt x="36288" y="36343"/>
                  </a:lnTo>
                  <a:lnTo>
                    <a:pt x="35771" y="36067"/>
                  </a:lnTo>
                  <a:lnTo>
                    <a:pt x="35218" y="35808"/>
                  </a:lnTo>
                  <a:lnTo>
                    <a:pt x="34664" y="35587"/>
                  </a:lnTo>
                  <a:lnTo>
                    <a:pt x="34111" y="35384"/>
                  </a:lnTo>
                  <a:lnTo>
                    <a:pt x="33520" y="35218"/>
                  </a:lnTo>
                  <a:lnTo>
                    <a:pt x="32948" y="35070"/>
                  </a:lnTo>
                  <a:lnTo>
                    <a:pt x="32358" y="34960"/>
                  </a:lnTo>
                  <a:lnTo>
                    <a:pt x="31768" y="34868"/>
                  </a:lnTo>
                  <a:lnTo>
                    <a:pt x="31177" y="34812"/>
                  </a:lnTo>
                  <a:lnTo>
                    <a:pt x="30587" y="34794"/>
                  </a:lnTo>
                  <a:lnTo>
                    <a:pt x="29997" y="34794"/>
                  </a:lnTo>
                  <a:lnTo>
                    <a:pt x="29406" y="34831"/>
                  </a:lnTo>
                  <a:lnTo>
                    <a:pt x="28816" y="34904"/>
                  </a:lnTo>
                  <a:lnTo>
                    <a:pt x="28226" y="35015"/>
                  </a:lnTo>
                  <a:lnTo>
                    <a:pt x="27654" y="35144"/>
                  </a:lnTo>
                  <a:lnTo>
                    <a:pt x="27100" y="35310"/>
                  </a:lnTo>
                  <a:lnTo>
                    <a:pt x="26529" y="35513"/>
                  </a:lnTo>
                  <a:lnTo>
                    <a:pt x="25994" y="35753"/>
                  </a:lnTo>
                  <a:lnTo>
                    <a:pt x="25459" y="36030"/>
                  </a:lnTo>
                  <a:lnTo>
                    <a:pt x="24961" y="36343"/>
                  </a:lnTo>
                  <a:lnTo>
                    <a:pt x="24481" y="36675"/>
                  </a:lnTo>
                  <a:lnTo>
                    <a:pt x="24020" y="37026"/>
                  </a:lnTo>
                  <a:lnTo>
                    <a:pt x="23595" y="37413"/>
                  </a:lnTo>
                  <a:lnTo>
                    <a:pt x="23190" y="37819"/>
                  </a:lnTo>
                  <a:lnTo>
                    <a:pt x="22802" y="38244"/>
                  </a:lnTo>
                  <a:lnTo>
                    <a:pt x="22433" y="38686"/>
                  </a:lnTo>
                  <a:lnTo>
                    <a:pt x="22101" y="39166"/>
                  </a:lnTo>
                  <a:lnTo>
                    <a:pt x="21787" y="39646"/>
                  </a:lnTo>
                  <a:lnTo>
                    <a:pt x="21492" y="40162"/>
                  </a:lnTo>
                  <a:lnTo>
                    <a:pt x="21234" y="40679"/>
                  </a:lnTo>
                  <a:lnTo>
                    <a:pt x="20994" y="41214"/>
                  </a:lnTo>
                  <a:lnTo>
                    <a:pt x="20791" y="41749"/>
                  </a:lnTo>
                  <a:lnTo>
                    <a:pt x="20607" y="42302"/>
                  </a:lnTo>
                  <a:lnTo>
                    <a:pt x="20441" y="42856"/>
                  </a:lnTo>
                  <a:lnTo>
                    <a:pt x="20312" y="43427"/>
                  </a:lnTo>
                  <a:lnTo>
                    <a:pt x="20201" y="43999"/>
                  </a:lnTo>
                  <a:lnTo>
                    <a:pt x="20127" y="44590"/>
                  </a:lnTo>
                  <a:lnTo>
                    <a:pt x="20072" y="45162"/>
                  </a:lnTo>
                  <a:lnTo>
                    <a:pt x="20053" y="45752"/>
                  </a:lnTo>
                  <a:lnTo>
                    <a:pt x="20053" y="46342"/>
                  </a:lnTo>
                  <a:lnTo>
                    <a:pt x="20090" y="46914"/>
                  </a:lnTo>
                  <a:lnTo>
                    <a:pt x="20146" y="47486"/>
                  </a:lnTo>
                  <a:lnTo>
                    <a:pt x="20238" y="48058"/>
                  </a:lnTo>
                  <a:lnTo>
                    <a:pt x="20349" y="48630"/>
                  </a:lnTo>
                  <a:lnTo>
                    <a:pt x="20515" y="49183"/>
                  </a:lnTo>
                  <a:lnTo>
                    <a:pt x="20681" y="49737"/>
                  </a:lnTo>
                  <a:lnTo>
                    <a:pt x="20902" y="50272"/>
                  </a:lnTo>
                  <a:lnTo>
                    <a:pt x="21142" y="50807"/>
                  </a:lnTo>
                  <a:lnTo>
                    <a:pt x="21400" y="51305"/>
                  </a:lnTo>
                  <a:lnTo>
                    <a:pt x="21695" y="51803"/>
                  </a:lnTo>
                  <a:lnTo>
                    <a:pt x="22027" y="52282"/>
                  </a:lnTo>
                  <a:lnTo>
                    <a:pt x="21677" y="51877"/>
                  </a:lnTo>
                  <a:lnTo>
                    <a:pt x="21308" y="51489"/>
                  </a:lnTo>
                  <a:lnTo>
                    <a:pt x="20920" y="51102"/>
                  </a:lnTo>
                  <a:lnTo>
                    <a:pt x="20515" y="50751"/>
                  </a:lnTo>
                  <a:lnTo>
                    <a:pt x="20090" y="50419"/>
                  </a:lnTo>
                  <a:lnTo>
                    <a:pt x="19648" y="50106"/>
                  </a:lnTo>
                  <a:lnTo>
                    <a:pt x="19186" y="49792"/>
                  </a:lnTo>
                  <a:lnTo>
                    <a:pt x="18725" y="49515"/>
                  </a:lnTo>
                  <a:lnTo>
                    <a:pt x="18246" y="49257"/>
                  </a:lnTo>
                  <a:lnTo>
                    <a:pt x="17766" y="49017"/>
                  </a:lnTo>
                  <a:lnTo>
                    <a:pt x="17268" y="48814"/>
                  </a:lnTo>
                  <a:lnTo>
                    <a:pt x="16770" y="48611"/>
                  </a:lnTo>
                  <a:lnTo>
                    <a:pt x="16253" y="48427"/>
                  </a:lnTo>
                  <a:lnTo>
                    <a:pt x="15718" y="48279"/>
                  </a:lnTo>
                  <a:lnTo>
                    <a:pt x="15202" y="48150"/>
                  </a:lnTo>
                  <a:lnTo>
                    <a:pt x="14667" y="48021"/>
                  </a:lnTo>
                  <a:lnTo>
                    <a:pt x="14132" y="47929"/>
                  </a:lnTo>
                  <a:lnTo>
                    <a:pt x="13597" y="47873"/>
                  </a:lnTo>
                  <a:lnTo>
                    <a:pt x="13043" y="47818"/>
                  </a:lnTo>
                  <a:lnTo>
                    <a:pt x="12508" y="47800"/>
                  </a:lnTo>
                  <a:lnTo>
                    <a:pt x="11955" y="47800"/>
                  </a:lnTo>
                  <a:lnTo>
                    <a:pt x="11420" y="47818"/>
                  </a:lnTo>
                  <a:lnTo>
                    <a:pt x="10885" y="47855"/>
                  </a:lnTo>
                  <a:lnTo>
                    <a:pt x="10331" y="47910"/>
                  </a:lnTo>
                  <a:lnTo>
                    <a:pt x="9796" y="48002"/>
                  </a:lnTo>
                  <a:lnTo>
                    <a:pt x="9280" y="48113"/>
                  </a:lnTo>
                  <a:lnTo>
                    <a:pt x="8745" y="48242"/>
                  </a:lnTo>
                  <a:lnTo>
                    <a:pt x="8228" y="48408"/>
                  </a:lnTo>
                  <a:lnTo>
                    <a:pt x="7730" y="48593"/>
                  </a:lnTo>
                  <a:lnTo>
                    <a:pt x="7214" y="48796"/>
                  </a:lnTo>
                  <a:lnTo>
                    <a:pt x="6734" y="49036"/>
                  </a:lnTo>
                  <a:lnTo>
                    <a:pt x="6254" y="49294"/>
                  </a:lnTo>
                  <a:lnTo>
                    <a:pt x="5775" y="49571"/>
                  </a:lnTo>
                  <a:lnTo>
                    <a:pt x="5314" y="49884"/>
                  </a:lnTo>
                  <a:lnTo>
                    <a:pt x="4852" y="50216"/>
                  </a:lnTo>
                  <a:lnTo>
                    <a:pt x="4428" y="50567"/>
                  </a:lnTo>
                  <a:lnTo>
                    <a:pt x="4022" y="50936"/>
                  </a:lnTo>
                  <a:lnTo>
                    <a:pt x="3635" y="51342"/>
                  </a:lnTo>
                  <a:lnTo>
                    <a:pt x="3247" y="51747"/>
                  </a:lnTo>
                  <a:lnTo>
                    <a:pt x="2897" y="52172"/>
                  </a:lnTo>
                  <a:lnTo>
                    <a:pt x="2565" y="52614"/>
                  </a:lnTo>
                  <a:lnTo>
                    <a:pt x="2233" y="53057"/>
                  </a:lnTo>
                  <a:lnTo>
                    <a:pt x="1938" y="53537"/>
                  </a:lnTo>
                  <a:lnTo>
                    <a:pt x="1661" y="54017"/>
                  </a:lnTo>
                  <a:lnTo>
                    <a:pt x="1403" y="54515"/>
                  </a:lnTo>
                  <a:lnTo>
                    <a:pt x="1163" y="55013"/>
                  </a:lnTo>
                  <a:lnTo>
                    <a:pt x="941" y="55529"/>
                  </a:lnTo>
                  <a:lnTo>
                    <a:pt x="757" y="56064"/>
                  </a:lnTo>
                  <a:lnTo>
                    <a:pt x="572" y="56581"/>
                  </a:lnTo>
                  <a:lnTo>
                    <a:pt x="425" y="57116"/>
                  </a:lnTo>
                  <a:lnTo>
                    <a:pt x="296" y="57669"/>
                  </a:lnTo>
                  <a:lnTo>
                    <a:pt x="185" y="58223"/>
                  </a:lnTo>
                  <a:lnTo>
                    <a:pt x="111" y="58758"/>
                  </a:lnTo>
                  <a:lnTo>
                    <a:pt x="37" y="59311"/>
                  </a:lnTo>
                  <a:lnTo>
                    <a:pt x="1" y="59883"/>
                  </a:lnTo>
                  <a:lnTo>
                    <a:pt x="1" y="60436"/>
                  </a:lnTo>
                  <a:lnTo>
                    <a:pt x="19" y="60990"/>
                  </a:lnTo>
                  <a:lnTo>
                    <a:pt x="56" y="61543"/>
                  </a:lnTo>
                  <a:lnTo>
                    <a:pt x="111" y="62097"/>
                  </a:lnTo>
                  <a:lnTo>
                    <a:pt x="204" y="62632"/>
                  </a:lnTo>
                  <a:lnTo>
                    <a:pt x="314" y="63185"/>
                  </a:lnTo>
                  <a:lnTo>
                    <a:pt x="462" y="63720"/>
                  </a:lnTo>
                  <a:lnTo>
                    <a:pt x="628" y="64255"/>
                  </a:lnTo>
                  <a:lnTo>
                    <a:pt x="831" y="64772"/>
                  </a:lnTo>
                  <a:lnTo>
                    <a:pt x="10590" y="65731"/>
                  </a:lnTo>
                  <a:lnTo>
                    <a:pt x="20994" y="66746"/>
                  </a:lnTo>
                  <a:lnTo>
                    <a:pt x="69826" y="71524"/>
                  </a:lnTo>
                  <a:lnTo>
                    <a:pt x="69826" y="2049"/>
                  </a:lnTo>
                  <a:lnTo>
                    <a:pt x="69254" y="1735"/>
                  </a:lnTo>
                  <a:lnTo>
                    <a:pt x="68645" y="1440"/>
                  </a:lnTo>
                  <a:lnTo>
                    <a:pt x="68055" y="1182"/>
                  </a:lnTo>
                  <a:lnTo>
                    <a:pt x="67427" y="942"/>
                  </a:lnTo>
                  <a:lnTo>
                    <a:pt x="66800" y="720"/>
                  </a:lnTo>
                  <a:lnTo>
                    <a:pt x="66173" y="536"/>
                  </a:lnTo>
                  <a:lnTo>
                    <a:pt x="65527" y="388"/>
                  </a:lnTo>
                  <a:lnTo>
                    <a:pt x="64882" y="241"/>
                  </a:lnTo>
                  <a:lnTo>
                    <a:pt x="64218" y="149"/>
                  </a:lnTo>
                  <a:lnTo>
                    <a:pt x="63572" y="75"/>
                  </a:lnTo>
                  <a:lnTo>
                    <a:pt x="62908" y="19"/>
                  </a:lnTo>
                  <a:lnTo>
                    <a:pt x="6224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3"/>
            <p:cNvSpPr/>
            <p:nvPr/>
          </p:nvSpPr>
          <p:spPr>
            <a:xfrm>
              <a:off x="-2670849" y="3653325"/>
              <a:ext cx="1288115" cy="1319439"/>
            </a:xfrm>
            <a:custGeom>
              <a:avLst/>
              <a:gdLst/>
              <a:ahLst/>
              <a:cxnLst/>
              <a:rect l="l" t="t" r="r" b="b"/>
              <a:pathLst>
                <a:path w="69826" h="71524" extrusionOk="0">
                  <a:moveTo>
                    <a:pt x="62244" y="1"/>
                  </a:moveTo>
                  <a:lnTo>
                    <a:pt x="61580" y="19"/>
                  </a:lnTo>
                  <a:lnTo>
                    <a:pt x="60934" y="56"/>
                  </a:lnTo>
                  <a:lnTo>
                    <a:pt x="60270" y="130"/>
                  </a:lnTo>
                  <a:lnTo>
                    <a:pt x="59624" y="222"/>
                  </a:lnTo>
                  <a:lnTo>
                    <a:pt x="59034" y="333"/>
                  </a:lnTo>
                  <a:lnTo>
                    <a:pt x="58462" y="481"/>
                  </a:lnTo>
                  <a:lnTo>
                    <a:pt x="57890" y="647"/>
                  </a:lnTo>
                  <a:lnTo>
                    <a:pt x="57337" y="813"/>
                  </a:lnTo>
                  <a:lnTo>
                    <a:pt x="56783" y="1016"/>
                  </a:lnTo>
                  <a:lnTo>
                    <a:pt x="56248" y="1255"/>
                  </a:lnTo>
                  <a:lnTo>
                    <a:pt x="55695" y="1495"/>
                  </a:lnTo>
                  <a:lnTo>
                    <a:pt x="55178" y="1754"/>
                  </a:lnTo>
                  <a:lnTo>
                    <a:pt x="54662" y="2030"/>
                  </a:lnTo>
                  <a:lnTo>
                    <a:pt x="54145" y="2325"/>
                  </a:lnTo>
                  <a:lnTo>
                    <a:pt x="53647" y="2639"/>
                  </a:lnTo>
                  <a:lnTo>
                    <a:pt x="53167" y="2971"/>
                  </a:lnTo>
                  <a:lnTo>
                    <a:pt x="52688" y="3322"/>
                  </a:lnTo>
                  <a:lnTo>
                    <a:pt x="52226" y="3691"/>
                  </a:lnTo>
                  <a:lnTo>
                    <a:pt x="51784" y="4078"/>
                  </a:lnTo>
                  <a:lnTo>
                    <a:pt x="51341" y="4465"/>
                  </a:lnTo>
                  <a:lnTo>
                    <a:pt x="50917" y="4871"/>
                  </a:lnTo>
                  <a:lnTo>
                    <a:pt x="50492" y="5296"/>
                  </a:lnTo>
                  <a:lnTo>
                    <a:pt x="50087" y="5738"/>
                  </a:lnTo>
                  <a:lnTo>
                    <a:pt x="49699" y="6199"/>
                  </a:lnTo>
                  <a:lnTo>
                    <a:pt x="49330" y="6661"/>
                  </a:lnTo>
                  <a:lnTo>
                    <a:pt x="48980" y="7122"/>
                  </a:lnTo>
                  <a:lnTo>
                    <a:pt x="48629" y="7620"/>
                  </a:lnTo>
                  <a:lnTo>
                    <a:pt x="48316" y="8118"/>
                  </a:lnTo>
                  <a:lnTo>
                    <a:pt x="48002" y="8616"/>
                  </a:lnTo>
                  <a:lnTo>
                    <a:pt x="47707" y="9133"/>
                  </a:lnTo>
                  <a:lnTo>
                    <a:pt x="47430" y="9668"/>
                  </a:lnTo>
                  <a:lnTo>
                    <a:pt x="47172" y="10203"/>
                  </a:lnTo>
                  <a:lnTo>
                    <a:pt x="46932" y="10738"/>
                  </a:lnTo>
                  <a:lnTo>
                    <a:pt x="46711" y="11291"/>
                  </a:lnTo>
                  <a:lnTo>
                    <a:pt x="46508" y="11845"/>
                  </a:lnTo>
                  <a:lnTo>
                    <a:pt x="46323" y="12398"/>
                  </a:lnTo>
                  <a:lnTo>
                    <a:pt x="46176" y="12933"/>
                  </a:lnTo>
                  <a:lnTo>
                    <a:pt x="46046" y="13450"/>
                  </a:lnTo>
                  <a:lnTo>
                    <a:pt x="45917" y="13966"/>
                  </a:lnTo>
                  <a:lnTo>
                    <a:pt x="45807" y="14501"/>
                  </a:lnTo>
                  <a:lnTo>
                    <a:pt x="45714" y="15036"/>
                  </a:lnTo>
                  <a:lnTo>
                    <a:pt x="45641" y="15571"/>
                  </a:lnTo>
                  <a:lnTo>
                    <a:pt x="45585" y="16106"/>
                  </a:lnTo>
                  <a:lnTo>
                    <a:pt x="45548" y="16641"/>
                  </a:lnTo>
                  <a:lnTo>
                    <a:pt x="45511" y="17176"/>
                  </a:lnTo>
                  <a:lnTo>
                    <a:pt x="45493" y="17711"/>
                  </a:lnTo>
                  <a:lnTo>
                    <a:pt x="45493" y="18264"/>
                  </a:lnTo>
                  <a:lnTo>
                    <a:pt x="45493" y="18799"/>
                  </a:lnTo>
                  <a:lnTo>
                    <a:pt x="45530" y="19334"/>
                  </a:lnTo>
                  <a:lnTo>
                    <a:pt x="45567" y="19869"/>
                  </a:lnTo>
                  <a:lnTo>
                    <a:pt x="45622" y="20404"/>
                  </a:lnTo>
                  <a:lnTo>
                    <a:pt x="45677" y="20958"/>
                  </a:lnTo>
                  <a:lnTo>
                    <a:pt x="45770" y="21493"/>
                  </a:lnTo>
                  <a:lnTo>
                    <a:pt x="45862" y="22009"/>
                  </a:lnTo>
                  <a:lnTo>
                    <a:pt x="45973" y="22544"/>
                  </a:lnTo>
                  <a:lnTo>
                    <a:pt x="46083" y="23079"/>
                  </a:lnTo>
                  <a:lnTo>
                    <a:pt x="46212" y="23596"/>
                  </a:lnTo>
                  <a:lnTo>
                    <a:pt x="46360" y="24131"/>
                  </a:lnTo>
                  <a:lnTo>
                    <a:pt x="46526" y="24647"/>
                  </a:lnTo>
                  <a:lnTo>
                    <a:pt x="46692" y="25164"/>
                  </a:lnTo>
                  <a:lnTo>
                    <a:pt x="46877" y="25680"/>
                  </a:lnTo>
                  <a:lnTo>
                    <a:pt x="47061" y="26179"/>
                  </a:lnTo>
                  <a:lnTo>
                    <a:pt x="47282" y="26677"/>
                  </a:lnTo>
                  <a:lnTo>
                    <a:pt x="47485" y="27175"/>
                  </a:lnTo>
                  <a:lnTo>
                    <a:pt x="47725" y="27673"/>
                  </a:lnTo>
                  <a:lnTo>
                    <a:pt x="47965" y="28153"/>
                  </a:lnTo>
                  <a:lnTo>
                    <a:pt x="48223" y="28632"/>
                  </a:lnTo>
                  <a:lnTo>
                    <a:pt x="48482" y="29112"/>
                  </a:lnTo>
                  <a:lnTo>
                    <a:pt x="48223" y="28872"/>
                  </a:lnTo>
                  <a:lnTo>
                    <a:pt x="47947" y="28669"/>
                  </a:lnTo>
                  <a:lnTo>
                    <a:pt x="47651" y="28485"/>
                  </a:lnTo>
                  <a:lnTo>
                    <a:pt x="47319" y="28319"/>
                  </a:lnTo>
                  <a:lnTo>
                    <a:pt x="46987" y="28189"/>
                  </a:lnTo>
                  <a:lnTo>
                    <a:pt x="46655" y="28079"/>
                  </a:lnTo>
                  <a:lnTo>
                    <a:pt x="46305" y="27986"/>
                  </a:lnTo>
                  <a:lnTo>
                    <a:pt x="45936" y="27931"/>
                  </a:lnTo>
                  <a:lnTo>
                    <a:pt x="45585" y="27894"/>
                  </a:lnTo>
                  <a:lnTo>
                    <a:pt x="45216" y="27894"/>
                  </a:lnTo>
                  <a:lnTo>
                    <a:pt x="44847" y="27913"/>
                  </a:lnTo>
                  <a:lnTo>
                    <a:pt x="44478" y="27950"/>
                  </a:lnTo>
                  <a:lnTo>
                    <a:pt x="44128" y="28023"/>
                  </a:lnTo>
                  <a:lnTo>
                    <a:pt x="43777" y="28134"/>
                  </a:lnTo>
                  <a:lnTo>
                    <a:pt x="43445" y="28263"/>
                  </a:lnTo>
                  <a:lnTo>
                    <a:pt x="43113" y="28411"/>
                  </a:lnTo>
                  <a:lnTo>
                    <a:pt x="42726" y="28651"/>
                  </a:lnTo>
                  <a:lnTo>
                    <a:pt x="42338" y="28927"/>
                  </a:lnTo>
                  <a:lnTo>
                    <a:pt x="41988" y="29223"/>
                  </a:lnTo>
                  <a:lnTo>
                    <a:pt x="41674" y="29555"/>
                  </a:lnTo>
                  <a:lnTo>
                    <a:pt x="41361" y="29905"/>
                  </a:lnTo>
                  <a:lnTo>
                    <a:pt x="41102" y="30274"/>
                  </a:lnTo>
                  <a:lnTo>
                    <a:pt x="40844" y="30661"/>
                  </a:lnTo>
                  <a:lnTo>
                    <a:pt x="40623" y="31067"/>
                  </a:lnTo>
                  <a:lnTo>
                    <a:pt x="40420" y="31492"/>
                  </a:lnTo>
                  <a:lnTo>
                    <a:pt x="40254" y="31934"/>
                  </a:lnTo>
                  <a:lnTo>
                    <a:pt x="40106" y="32396"/>
                  </a:lnTo>
                  <a:lnTo>
                    <a:pt x="39977" y="32857"/>
                  </a:lnTo>
                  <a:lnTo>
                    <a:pt x="39885" y="33318"/>
                  </a:lnTo>
                  <a:lnTo>
                    <a:pt x="39811" y="33779"/>
                  </a:lnTo>
                  <a:lnTo>
                    <a:pt x="39756" y="34259"/>
                  </a:lnTo>
                  <a:lnTo>
                    <a:pt x="39737" y="34720"/>
                  </a:lnTo>
                  <a:lnTo>
                    <a:pt x="39737" y="35200"/>
                  </a:lnTo>
                  <a:lnTo>
                    <a:pt x="39737" y="35661"/>
                  </a:lnTo>
                  <a:lnTo>
                    <a:pt x="39774" y="36122"/>
                  </a:lnTo>
                  <a:lnTo>
                    <a:pt x="39829" y="36583"/>
                  </a:lnTo>
                  <a:lnTo>
                    <a:pt x="39903" y="37044"/>
                  </a:lnTo>
                  <a:lnTo>
                    <a:pt x="39977" y="37506"/>
                  </a:lnTo>
                  <a:lnTo>
                    <a:pt x="40069" y="37967"/>
                  </a:lnTo>
                  <a:lnTo>
                    <a:pt x="40180" y="38428"/>
                  </a:lnTo>
                  <a:lnTo>
                    <a:pt x="40420" y="39332"/>
                  </a:lnTo>
                  <a:lnTo>
                    <a:pt x="40678" y="40236"/>
                  </a:lnTo>
                  <a:lnTo>
                    <a:pt x="40973" y="41140"/>
                  </a:lnTo>
                  <a:lnTo>
                    <a:pt x="41268" y="42025"/>
                  </a:lnTo>
                  <a:lnTo>
                    <a:pt x="41047" y="41472"/>
                  </a:lnTo>
                  <a:lnTo>
                    <a:pt x="40789" y="40918"/>
                  </a:lnTo>
                  <a:lnTo>
                    <a:pt x="40512" y="40402"/>
                  </a:lnTo>
                  <a:lnTo>
                    <a:pt x="40198" y="39904"/>
                  </a:lnTo>
                  <a:lnTo>
                    <a:pt x="39866" y="39424"/>
                  </a:lnTo>
                  <a:lnTo>
                    <a:pt x="39497" y="38963"/>
                  </a:lnTo>
                  <a:lnTo>
                    <a:pt x="39110" y="38520"/>
                  </a:lnTo>
                  <a:lnTo>
                    <a:pt x="38686" y="38096"/>
                  </a:lnTo>
                  <a:lnTo>
                    <a:pt x="38243" y="37690"/>
                  </a:lnTo>
                  <a:lnTo>
                    <a:pt x="37782" y="37321"/>
                  </a:lnTo>
                  <a:lnTo>
                    <a:pt x="37302" y="36971"/>
                  </a:lnTo>
                  <a:lnTo>
                    <a:pt x="36804" y="36639"/>
                  </a:lnTo>
                  <a:lnTo>
                    <a:pt x="36288" y="36343"/>
                  </a:lnTo>
                  <a:lnTo>
                    <a:pt x="35771" y="36067"/>
                  </a:lnTo>
                  <a:lnTo>
                    <a:pt x="35218" y="35808"/>
                  </a:lnTo>
                  <a:lnTo>
                    <a:pt x="34664" y="35587"/>
                  </a:lnTo>
                  <a:lnTo>
                    <a:pt x="34111" y="35384"/>
                  </a:lnTo>
                  <a:lnTo>
                    <a:pt x="33520" y="35218"/>
                  </a:lnTo>
                  <a:lnTo>
                    <a:pt x="32948" y="35070"/>
                  </a:lnTo>
                  <a:lnTo>
                    <a:pt x="32358" y="34960"/>
                  </a:lnTo>
                  <a:lnTo>
                    <a:pt x="31768" y="34868"/>
                  </a:lnTo>
                  <a:lnTo>
                    <a:pt x="31177" y="34812"/>
                  </a:lnTo>
                  <a:lnTo>
                    <a:pt x="30587" y="34794"/>
                  </a:lnTo>
                  <a:lnTo>
                    <a:pt x="29997" y="34794"/>
                  </a:lnTo>
                  <a:lnTo>
                    <a:pt x="29406" y="34831"/>
                  </a:lnTo>
                  <a:lnTo>
                    <a:pt x="28816" y="34904"/>
                  </a:lnTo>
                  <a:lnTo>
                    <a:pt x="28226" y="35015"/>
                  </a:lnTo>
                  <a:lnTo>
                    <a:pt x="27654" y="35144"/>
                  </a:lnTo>
                  <a:lnTo>
                    <a:pt x="27100" y="35310"/>
                  </a:lnTo>
                  <a:lnTo>
                    <a:pt x="26529" y="35513"/>
                  </a:lnTo>
                  <a:lnTo>
                    <a:pt x="25994" y="35753"/>
                  </a:lnTo>
                  <a:lnTo>
                    <a:pt x="25459" y="36030"/>
                  </a:lnTo>
                  <a:lnTo>
                    <a:pt x="24961" y="36343"/>
                  </a:lnTo>
                  <a:lnTo>
                    <a:pt x="24481" y="36675"/>
                  </a:lnTo>
                  <a:lnTo>
                    <a:pt x="24020" y="37026"/>
                  </a:lnTo>
                  <a:lnTo>
                    <a:pt x="23595" y="37413"/>
                  </a:lnTo>
                  <a:lnTo>
                    <a:pt x="23190" y="37819"/>
                  </a:lnTo>
                  <a:lnTo>
                    <a:pt x="22802" y="38244"/>
                  </a:lnTo>
                  <a:lnTo>
                    <a:pt x="22433" y="38686"/>
                  </a:lnTo>
                  <a:lnTo>
                    <a:pt x="22101" y="39166"/>
                  </a:lnTo>
                  <a:lnTo>
                    <a:pt x="21787" y="39646"/>
                  </a:lnTo>
                  <a:lnTo>
                    <a:pt x="21492" y="40162"/>
                  </a:lnTo>
                  <a:lnTo>
                    <a:pt x="21234" y="40679"/>
                  </a:lnTo>
                  <a:lnTo>
                    <a:pt x="20994" y="41214"/>
                  </a:lnTo>
                  <a:lnTo>
                    <a:pt x="20791" y="41749"/>
                  </a:lnTo>
                  <a:lnTo>
                    <a:pt x="20607" y="42302"/>
                  </a:lnTo>
                  <a:lnTo>
                    <a:pt x="20441" y="42856"/>
                  </a:lnTo>
                  <a:lnTo>
                    <a:pt x="20312" y="43427"/>
                  </a:lnTo>
                  <a:lnTo>
                    <a:pt x="20201" y="43999"/>
                  </a:lnTo>
                  <a:lnTo>
                    <a:pt x="20127" y="44590"/>
                  </a:lnTo>
                  <a:lnTo>
                    <a:pt x="20072" y="45162"/>
                  </a:lnTo>
                  <a:lnTo>
                    <a:pt x="20053" y="45752"/>
                  </a:lnTo>
                  <a:lnTo>
                    <a:pt x="20053" y="46342"/>
                  </a:lnTo>
                  <a:lnTo>
                    <a:pt x="20090" y="46914"/>
                  </a:lnTo>
                  <a:lnTo>
                    <a:pt x="20146" y="47486"/>
                  </a:lnTo>
                  <a:lnTo>
                    <a:pt x="20238" y="48058"/>
                  </a:lnTo>
                  <a:lnTo>
                    <a:pt x="20349" y="48630"/>
                  </a:lnTo>
                  <a:lnTo>
                    <a:pt x="20515" y="49183"/>
                  </a:lnTo>
                  <a:lnTo>
                    <a:pt x="20681" y="49737"/>
                  </a:lnTo>
                  <a:lnTo>
                    <a:pt x="20902" y="50272"/>
                  </a:lnTo>
                  <a:lnTo>
                    <a:pt x="21142" y="50807"/>
                  </a:lnTo>
                  <a:lnTo>
                    <a:pt x="21400" y="51305"/>
                  </a:lnTo>
                  <a:lnTo>
                    <a:pt x="21695" y="51803"/>
                  </a:lnTo>
                  <a:lnTo>
                    <a:pt x="22027" y="52282"/>
                  </a:lnTo>
                  <a:lnTo>
                    <a:pt x="21677" y="51877"/>
                  </a:lnTo>
                  <a:lnTo>
                    <a:pt x="21308" y="51489"/>
                  </a:lnTo>
                  <a:lnTo>
                    <a:pt x="20920" y="51102"/>
                  </a:lnTo>
                  <a:lnTo>
                    <a:pt x="20515" y="50751"/>
                  </a:lnTo>
                  <a:lnTo>
                    <a:pt x="20090" y="50419"/>
                  </a:lnTo>
                  <a:lnTo>
                    <a:pt x="19648" y="50106"/>
                  </a:lnTo>
                  <a:lnTo>
                    <a:pt x="19186" y="49792"/>
                  </a:lnTo>
                  <a:lnTo>
                    <a:pt x="18725" y="49515"/>
                  </a:lnTo>
                  <a:lnTo>
                    <a:pt x="18246" y="49257"/>
                  </a:lnTo>
                  <a:lnTo>
                    <a:pt x="17766" y="49017"/>
                  </a:lnTo>
                  <a:lnTo>
                    <a:pt x="17268" y="48814"/>
                  </a:lnTo>
                  <a:lnTo>
                    <a:pt x="16770" y="48611"/>
                  </a:lnTo>
                  <a:lnTo>
                    <a:pt x="16253" y="48427"/>
                  </a:lnTo>
                  <a:lnTo>
                    <a:pt x="15718" y="48279"/>
                  </a:lnTo>
                  <a:lnTo>
                    <a:pt x="15202" y="48150"/>
                  </a:lnTo>
                  <a:lnTo>
                    <a:pt x="14667" y="48021"/>
                  </a:lnTo>
                  <a:lnTo>
                    <a:pt x="14132" y="47929"/>
                  </a:lnTo>
                  <a:lnTo>
                    <a:pt x="13597" y="47873"/>
                  </a:lnTo>
                  <a:lnTo>
                    <a:pt x="13043" y="47818"/>
                  </a:lnTo>
                  <a:lnTo>
                    <a:pt x="12508" y="47800"/>
                  </a:lnTo>
                  <a:lnTo>
                    <a:pt x="11955" y="47800"/>
                  </a:lnTo>
                  <a:lnTo>
                    <a:pt x="11420" y="47818"/>
                  </a:lnTo>
                  <a:lnTo>
                    <a:pt x="10885" y="47855"/>
                  </a:lnTo>
                  <a:lnTo>
                    <a:pt x="10331" y="47910"/>
                  </a:lnTo>
                  <a:lnTo>
                    <a:pt x="9796" y="48002"/>
                  </a:lnTo>
                  <a:lnTo>
                    <a:pt x="9280" y="48113"/>
                  </a:lnTo>
                  <a:lnTo>
                    <a:pt x="8745" y="48242"/>
                  </a:lnTo>
                  <a:lnTo>
                    <a:pt x="8228" y="48408"/>
                  </a:lnTo>
                  <a:lnTo>
                    <a:pt x="7730" y="48593"/>
                  </a:lnTo>
                  <a:lnTo>
                    <a:pt x="7214" y="48796"/>
                  </a:lnTo>
                  <a:lnTo>
                    <a:pt x="6734" y="49036"/>
                  </a:lnTo>
                  <a:lnTo>
                    <a:pt x="6254" y="49294"/>
                  </a:lnTo>
                  <a:lnTo>
                    <a:pt x="5775" y="49571"/>
                  </a:lnTo>
                  <a:lnTo>
                    <a:pt x="5314" y="49884"/>
                  </a:lnTo>
                  <a:lnTo>
                    <a:pt x="4852" y="50216"/>
                  </a:lnTo>
                  <a:lnTo>
                    <a:pt x="4428" y="50567"/>
                  </a:lnTo>
                  <a:lnTo>
                    <a:pt x="4022" y="50936"/>
                  </a:lnTo>
                  <a:lnTo>
                    <a:pt x="3635" y="51342"/>
                  </a:lnTo>
                  <a:lnTo>
                    <a:pt x="3247" y="51747"/>
                  </a:lnTo>
                  <a:lnTo>
                    <a:pt x="2897" y="52172"/>
                  </a:lnTo>
                  <a:lnTo>
                    <a:pt x="2565" y="52614"/>
                  </a:lnTo>
                  <a:lnTo>
                    <a:pt x="2233" y="53057"/>
                  </a:lnTo>
                  <a:lnTo>
                    <a:pt x="1938" y="53537"/>
                  </a:lnTo>
                  <a:lnTo>
                    <a:pt x="1661" y="54017"/>
                  </a:lnTo>
                  <a:lnTo>
                    <a:pt x="1403" y="54515"/>
                  </a:lnTo>
                  <a:lnTo>
                    <a:pt x="1163" y="55013"/>
                  </a:lnTo>
                  <a:lnTo>
                    <a:pt x="941" y="55529"/>
                  </a:lnTo>
                  <a:lnTo>
                    <a:pt x="757" y="56064"/>
                  </a:lnTo>
                  <a:lnTo>
                    <a:pt x="572" y="56581"/>
                  </a:lnTo>
                  <a:lnTo>
                    <a:pt x="425" y="57116"/>
                  </a:lnTo>
                  <a:lnTo>
                    <a:pt x="296" y="57669"/>
                  </a:lnTo>
                  <a:lnTo>
                    <a:pt x="185" y="58223"/>
                  </a:lnTo>
                  <a:lnTo>
                    <a:pt x="111" y="58758"/>
                  </a:lnTo>
                  <a:lnTo>
                    <a:pt x="37" y="59311"/>
                  </a:lnTo>
                  <a:lnTo>
                    <a:pt x="1" y="59883"/>
                  </a:lnTo>
                  <a:lnTo>
                    <a:pt x="1" y="60436"/>
                  </a:lnTo>
                  <a:lnTo>
                    <a:pt x="19" y="60990"/>
                  </a:lnTo>
                  <a:lnTo>
                    <a:pt x="56" y="61543"/>
                  </a:lnTo>
                  <a:lnTo>
                    <a:pt x="111" y="62097"/>
                  </a:lnTo>
                  <a:lnTo>
                    <a:pt x="204" y="62632"/>
                  </a:lnTo>
                  <a:lnTo>
                    <a:pt x="314" y="63185"/>
                  </a:lnTo>
                  <a:lnTo>
                    <a:pt x="462" y="63720"/>
                  </a:lnTo>
                  <a:lnTo>
                    <a:pt x="628" y="64255"/>
                  </a:lnTo>
                  <a:lnTo>
                    <a:pt x="831" y="64772"/>
                  </a:lnTo>
                  <a:lnTo>
                    <a:pt x="10590" y="65731"/>
                  </a:lnTo>
                  <a:lnTo>
                    <a:pt x="20994" y="66746"/>
                  </a:lnTo>
                  <a:lnTo>
                    <a:pt x="69826" y="71524"/>
                  </a:lnTo>
                  <a:lnTo>
                    <a:pt x="69826" y="2049"/>
                  </a:lnTo>
                  <a:lnTo>
                    <a:pt x="69254" y="1735"/>
                  </a:lnTo>
                  <a:lnTo>
                    <a:pt x="68645" y="1440"/>
                  </a:lnTo>
                  <a:lnTo>
                    <a:pt x="68055" y="1182"/>
                  </a:lnTo>
                  <a:lnTo>
                    <a:pt x="67427" y="942"/>
                  </a:lnTo>
                  <a:lnTo>
                    <a:pt x="66800" y="720"/>
                  </a:lnTo>
                  <a:lnTo>
                    <a:pt x="66173" y="536"/>
                  </a:lnTo>
                  <a:lnTo>
                    <a:pt x="65527" y="388"/>
                  </a:lnTo>
                  <a:lnTo>
                    <a:pt x="64882" y="241"/>
                  </a:lnTo>
                  <a:lnTo>
                    <a:pt x="64218" y="149"/>
                  </a:lnTo>
                  <a:lnTo>
                    <a:pt x="63572" y="75"/>
                  </a:lnTo>
                  <a:lnTo>
                    <a:pt x="62908" y="19"/>
                  </a:lnTo>
                  <a:lnTo>
                    <a:pt x="62244" y="1"/>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 name="Google Shape;145;p3"/>
          <p:cNvGrpSpPr/>
          <p:nvPr/>
        </p:nvGrpSpPr>
        <p:grpSpPr>
          <a:xfrm flipH="1">
            <a:off x="-28360" y="3683246"/>
            <a:ext cx="1759549" cy="1514815"/>
            <a:chOff x="-5379400" y="3590150"/>
            <a:chExt cx="1532575" cy="1319525"/>
          </a:xfrm>
        </p:grpSpPr>
        <p:sp>
          <p:nvSpPr>
            <p:cNvPr id="146" name="Google Shape;146;p3"/>
            <p:cNvSpPr/>
            <p:nvPr/>
          </p:nvSpPr>
          <p:spPr>
            <a:xfrm>
              <a:off x="-5379400" y="3590150"/>
              <a:ext cx="1532575" cy="1319525"/>
            </a:xfrm>
            <a:custGeom>
              <a:avLst/>
              <a:gdLst/>
              <a:ahLst/>
              <a:cxnLst/>
              <a:rect l="l" t="t" r="r" b="b"/>
              <a:pathLst>
                <a:path w="61303" h="52781" extrusionOk="0">
                  <a:moveTo>
                    <a:pt x="61303" y="1"/>
                  </a:moveTo>
                  <a:lnTo>
                    <a:pt x="60620" y="314"/>
                  </a:lnTo>
                  <a:lnTo>
                    <a:pt x="59975" y="665"/>
                  </a:lnTo>
                  <a:lnTo>
                    <a:pt x="59329" y="1034"/>
                  </a:lnTo>
                  <a:lnTo>
                    <a:pt x="58683" y="1440"/>
                  </a:lnTo>
                  <a:lnTo>
                    <a:pt x="58074" y="1864"/>
                  </a:lnTo>
                  <a:lnTo>
                    <a:pt x="57484" y="2307"/>
                  </a:lnTo>
                  <a:lnTo>
                    <a:pt x="56912" y="2786"/>
                  </a:lnTo>
                  <a:lnTo>
                    <a:pt x="56340" y="3284"/>
                  </a:lnTo>
                  <a:lnTo>
                    <a:pt x="55805" y="3783"/>
                  </a:lnTo>
                  <a:lnTo>
                    <a:pt x="55289" y="4318"/>
                  </a:lnTo>
                  <a:lnTo>
                    <a:pt x="54791" y="4889"/>
                  </a:lnTo>
                  <a:lnTo>
                    <a:pt x="54330" y="5461"/>
                  </a:lnTo>
                  <a:lnTo>
                    <a:pt x="53887" y="6052"/>
                  </a:lnTo>
                  <a:lnTo>
                    <a:pt x="53462" y="6679"/>
                  </a:lnTo>
                  <a:lnTo>
                    <a:pt x="53075" y="7306"/>
                  </a:lnTo>
                  <a:lnTo>
                    <a:pt x="52706" y="7952"/>
                  </a:lnTo>
                  <a:lnTo>
                    <a:pt x="52411" y="8561"/>
                  </a:lnTo>
                  <a:lnTo>
                    <a:pt x="52134" y="9169"/>
                  </a:lnTo>
                  <a:lnTo>
                    <a:pt x="51894" y="9797"/>
                  </a:lnTo>
                  <a:lnTo>
                    <a:pt x="51673" y="10424"/>
                  </a:lnTo>
                  <a:lnTo>
                    <a:pt x="51470" y="11069"/>
                  </a:lnTo>
                  <a:lnTo>
                    <a:pt x="51286" y="11715"/>
                  </a:lnTo>
                  <a:lnTo>
                    <a:pt x="51138" y="12361"/>
                  </a:lnTo>
                  <a:lnTo>
                    <a:pt x="51009" y="13025"/>
                  </a:lnTo>
                  <a:lnTo>
                    <a:pt x="50917" y="13689"/>
                  </a:lnTo>
                  <a:lnTo>
                    <a:pt x="50824" y="14353"/>
                  </a:lnTo>
                  <a:lnTo>
                    <a:pt x="50769" y="15017"/>
                  </a:lnTo>
                  <a:lnTo>
                    <a:pt x="50751" y="15700"/>
                  </a:lnTo>
                  <a:lnTo>
                    <a:pt x="50732" y="16364"/>
                  </a:lnTo>
                  <a:lnTo>
                    <a:pt x="50751" y="17028"/>
                  </a:lnTo>
                  <a:lnTo>
                    <a:pt x="50806" y="17711"/>
                  </a:lnTo>
                  <a:lnTo>
                    <a:pt x="50861" y="18375"/>
                  </a:lnTo>
                  <a:lnTo>
                    <a:pt x="50954" y="19039"/>
                  </a:lnTo>
                  <a:lnTo>
                    <a:pt x="51064" y="19703"/>
                  </a:lnTo>
                  <a:lnTo>
                    <a:pt x="51193" y="20367"/>
                  </a:lnTo>
                  <a:lnTo>
                    <a:pt x="51341" y="21013"/>
                  </a:lnTo>
                  <a:lnTo>
                    <a:pt x="51525" y="21659"/>
                  </a:lnTo>
                  <a:lnTo>
                    <a:pt x="51728" y="22304"/>
                  </a:lnTo>
                  <a:lnTo>
                    <a:pt x="51950" y="22931"/>
                  </a:lnTo>
                  <a:lnTo>
                    <a:pt x="52208" y="23559"/>
                  </a:lnTo>
                  <a:lnTo>
                    <a:pt x="52466" y="24167"/>
                  </a:lnTo>
                  <a:lnTo>
                    <a:pt x="52761" y="24776"/>
                  </a:lnTo>
                  <a:lnTo>
                    <a:pt x="53075" y="25367"/>
                  </a:lnTo>
                  <a:lnTo>
                    <a:pt x="53407" y="25957"/>
                  </a:lnTo>
                  <a:lnTo>
                    <a:pt x="53758" y="26529"/>
                  </a:lnTo>
                  <a:lnTo>
                    <a:pt x="54145" y="27082"/>
                  </a:lnTo>
                  <a:lnTo>
                    <a:pt x="54532" y="27617"/>
                  </a:lnTo>
                  <a:lnTo>
                    <a:pt x="54957" y="28134"/>
                  </a:lnTo>
                  <a:lnTo>
                    <a:pt x="54957" y="28134"/>
                  </a:lnTo>
                  <a:lnTo>
                    <a:pt x="54385" y="27525"/>
                  </a:lnTo>
                  <a:lnTo>
                    <a:pt x="53813" y="26935"/>
                  </a:lnTo>
                  <a:lnTo>
                    <a:pt x="53204" y="26344"/>
                  </a:lnTo>
                  <a:lnTo>
                    <a:pt x="52577" y="25809"/>
                  </a:lnTo>
                  <a:lnTo>
                    <a:pt x="52263" y="25533"/>
                  </a:lnTo>
                  <a:lnTo>
                    <a:pt x="51931" y="25293"/>
                  </a:lnTo>
                  <a:lnTo>
                    <a:pt x="51599" y="25035"/>
                  </a:lnTo>
                  <a:lnTo>
                    <a:pt x="51267" y="24813"/>
                  </a:lnTo>
                  <a:lnTo>
                    <a:pt x="50917" y="24592"/>
                  </a:lnTo>
                  <a:lnTo>
                    <a:pt x="50566" y="24370"/>
                  </a:lnTo>
                  <a:lnTo>
                    <a:pt x="50197" y="24186"/>
                  </a:lnTo>
                  <a:lnTo>
                    <a:pt x="49828" y="24001"/>
                  </a:lnTo>
                  <a:lnTo>
                    <a:pt x="49367" y="23799"/>
                  </a:lnTo>
                  <a:lnTo>
                    <a:pt x="48887" y="23633"/>
                  </a:lnTo>
                  <a:lnTo>
                    <a:pt x="48408" y="23503"/>
                  </a:lnTo>
                  <a:lnTo>
                    <a:pt x="47910" y="23393"/>
                  </a:lnTo>
                  <a:lnTo>
                    <a:pt x="47412" y="23319"/>
                  </a:lnTo>
                  <a:lnTo>
                    <a:pt x="46913" y="23264"/>
                  </a:lnTo>
                  <a:lnTo>
                    <a:pt x="46415" y="23245"/>
                  </a:lnTo>
                  <a:lnTo>
                    <a:pt x="45917" y="23282"/>
                  </a:lnTo>
                  <a:lnTo>
                    <a:pt x="45419" y="23337"/>
                  </a:lnTo>
                  <a:lnTo>
                    <a:pt x="44940" y="23430"/>
                  </a:lnTo>
                  <a:lnTo>
                    <a:pt x="44460" y="23559"/>
                  </a:lnTo>
                  <a:lnTo>
                    <a:pt x="43999" y="23725"/>
                  </a:lnTo>
                  <a:lnTo>
                    <a:pt x="43777" y="23817"/>
                  </a:lnTo>
                  <a:lnTo>
                    <a:pt x="43574" y="23928"/>
                  </a:lnTo>
                  <a:lnTo>
                    <a:pt x="43353" y="24038"/>
                  </a:lnTo>
                  <a:lnTo>
                    <a:pt x="43150" y="24167"/>
                  </a:lnTo>
                  <a:lnTo>
                    <a:pt x="42947" y="24315"/>
                  </a:lnTo>
                  <a:lnTo>
                    <a:pt x="42763" y="24463"/>
                  </a:lnTo>
                  <a:lnTo>
                    <a:pt x="42560" y="24629"/>
                  </a:lnTo>
                  <a:lnTo>
                    <a:pt x="42394" y="24795"/>
                  </a:lnTo>
                  <a:lnTo>
                    <a:pt x="42117" y="25090"/>
                  </a:lnTo>
                  <a:lnTo>
                    <a:pt x="41859" y="25404"/>
                  </a:lnTo>
                  <a:lnTo>
                    <a:pt x="41637" y="25736"/>
                  </a:lnTo>
                  <a:lnTo>
                    <a:pt x="41453" y="26086"/>
                  </a:lnTo>
                  <a:lnTo>
                    <a:pt x="41287" y="26455"/>
                  </a:lnTo>
                  <a:lnTo>
                    <a:pt x="41139" y="26824"/>
                  </a:lnTo>
                  <a:lnTo>
                    <a:pt x="41010" y="27211"/>
                  </a:lnTo>
                  <a:lnTo>
                    <a:pt x="40918" y="27617"/>
                  </a:lnTo>
                  <a:lnTo>
                    <a:pt x="40844" y="28023"/>
                  </a:lnTo>
                  <a:lnTo>
                    <a:pt x="40807" y="28429"/>
                  </a:lnTo>
                  <a:lnTo>
                    <a:pt x="40770" y="28835"/>
                  </a:lnTo>
                  <a:lnTo>
                    <a:pt x="40770" y="29259"/>
                  </a:lnTo>
                  <a:lnTo>
                    <a:pt x="40789" y="29665"/>
                  </a:lnTo>
                  <a:lnTo>
                    <a:pt x="40826" y="30071"/>
                  </a:lnTo>
                  <a:lnTo>
                    <a:pt x="40881" y="30477"/>
                  </a:lnTo>
                  <a:lnTo>
                    <a:pt x="40955" y="30883"/>
                  </a:lnTo>
                  <a:lnTo>
                    <a:pt x="41047" y="31270"/>
                  </a:lnTo>
                  <a:lnTo>
                    <a:pt x="41158" y="31657"/>
                  </a:lnTo>
                  <a:lnTo>
                    <a:pt x="41268" y="32026"/>
                  </a:lnTo>
                  <a:lnTo>
                    <a:pt x="41398" y="32395"/>
                  </a:lnTo>
                  <a:lnTo>
                    <a:pt x="41545" y="32764"/>
                  </a:lnTo>
                  <a:lnTo>
                    <a:pt x="41693" y="33133"/>
                  </a:lnTo>
                  <a:lnTo>
                    <a:pt x="42025" y="33853"/>
                  </a:lnTo>
                  <a:lnTo>
                    <a:pt x="42394" y="34572"/>
                  </a:lnTo>
                  <a:lnTo>
                    <a:pt x="42763" y="35273"/>
                  </a:lnTo>
                  <a:lnTo>
                    <a:pt x="43538" y="36638"/>
                  </a:lnTo>
                  <a:lnTo>
                    <a:pt x="42966" y="36362"/>
                  </a:lnTo>
                  <a:lnTo>
                    <a:pt x="42412" y="36140"/>
                  </a:lnTo>
                  <a:lnTo>
                    <a:pt x="41896" y="35974"/>
                  </a:lnTo>
                  <a:lnTo>
                    <a:pt x="41416" y="35845"/>
                  </a:lnTo>
                  <a:lnTo>
                    <a:pt x="40973" y="35753"/>
                  </a:lnTo>
                  <a:lnTo>
                    <a:pt x="40567" y="35716"/>
                  </a:lnTo>
                  <a:lnTo>
                    <a:pt x="40198" y="35716"/>
                  </a:lnTo>
                  <a:lnTo>
                    <a:pt x="39848" y="35753"/>
                  </a:lnTo>
                  <a:lnTo>
                    <a:pt x="39534" y="35827"/>
                  </a:lnTo>
                  <a:lnTo>
                    <a:pt x="39258" y="35937"/>
                  </a:lnTo>
                  <a:lnTo>
                    <a:pt x="38999" y="36085"/>
                  </a:lnTo>
                  <a:lnTo>
                    <a:pt x="38778" y="36269"/>
                  </a:lnTo>
                  <a:lnTo>
                    <a:pt x="38575" y="36472"/>
                  </a:lnTo>
                  <a:lnTo>
                    <a:pt x="38409" y="36712"/>
                  </a:lnTo>
                  <a:lnTo>
                    <a:pt x="38261" y="36970"/>
                  </a:lnTo>
                  <a:lnTo>
                    <a:pt x="38151" y="37266"/>
                  </a:lnTo>
                  <a:lnTo>
                    <a:pt x="38059" y="37561"/>
                  </a:lnTo>
                  <a:lnTo>
                    <a:pt x="37985" y="37893"/>
                  </a:lnTo>
                  <a:lnTo>
                    <a:pt x="37948" y="38243"/>
                  </a:lnTo>
                  <a:lnTo>
                    <a:pt x="37911" y="38612"/>
                  </a:lnTo>
                  <a:lnTo>
                    <a:pt x="37911" y="38981"/>
                  </a:lnTo>
                  <a:lnTo>
                    <a:pt x="37929" y="39369"/>
                  </a:lnTo>
                  <a:lnTo>
                    <a:pt x="37966" y="39774"/>
                  </a:lnTo>
                  <a:lnTo>
                    <a:pt x="38040" y="40199"/>
                  </a:lnTo>
                  <a:lnTo>
                    <a:pt x="38114" y="40605"/>
                  </a:lnTo>
                  <a:lnTo>
                    <a:pt x="38206" y="41047"/>
                  </a:lnTo>
                  <a:lnTo>
                    <a:pt x="38317" y="41472"/>
                  </a:lnTo>
                  <a:lnTo>
                    <a:pt x="38446" y="41896"/>
                  </a:lnTo>
                  <a:lnTo>
                    <a:pt x="38594" y="42339"/>
                  </a:lnTo>
                  <a:lnTo>
                    <a:pt x="38760" y="42763"/>
                  </a:lnTo>
                  <a:lnTo>
                    <a:pt x="38926" y="43187"/>
                  </a:lnTo>
                  <a:lnTo>
                    <a:pt x="39110" y="43612"/>
                  </a:lnTo>
                  <a:lnTo>
                    <a:pt x="39110" y="43612"/>
                  </a:lnTo>
                  <a:lnTo>
                    <a:pt x="38095" y="42523"/>
                  </a:lnTo>
                  <a:lnTo>
                    <a:pt x="37062" y="41416"/>
                  </a:lnTo>
                  <a:lnTo>
                    <a:pt x="36011" y="40365"/>
                  </a:lnTo>
                  <a:lnTo>
                    <a:pt x="35457" y="39830"/>
                  </a:lnTo>
                  <a:lnTo>
                    <a:pt x="34922" y="39332"/>
                  </a:lnTo>
                  <a:lnTo>
                    <a:pt x="34350" y="38834"/>
                  </a:lnTo>
                  <a:lnTo>
                    <a:pt x="33779" y="38354"/>
                  </a:lnTo>
                  <a:lnTo>
                    <a:pt x="33207" y="37893"/>
                  </a:lnTo>
                  <a:lnTo>
                    <a:pt x="32616" y="37432"/>
                  </a:lnTo>
                  <a:lnTo>
                    <a:pt x="32008" y="37007"/>
                  </a:lnTo>
                  <a:lnTo>
                    <a:pt x="31380" y="36601"/>
                  </a:lnTo>
                  <a:lnTo>
                    <a:pt x="30735" y="36232"/>
                  </a:lnTo>
                  <a:lnTo>
                    <a:pt x="30089" y="35882"/>
                  </a:lnTo>
                  <a:lnTo>
                    <a:pt x="29406" y="35550"/>
                  </a:lnTo>
                  <a:lnTo>
                    <a:pt x="28724" y="35255"/>
                  </a:lnTo>
                  <a:lnTo>
                    <a:pt x="28004" y="34996"/>
                  </a:lnTo>
                  <a:lnTo>
                    <a:pt x="27285" y="34775"/>
                  </a:lnTo>
                  <a:lnTo>
                    <a:pt x="26547" y="34609"/>
                  </a:lnTo>
                  <a:lnTo>
                    <a:pt x="25809" y="34461"/>
                  </a:lnTo>
                  <a:lnTo>
                    <a:pt x="25422" y="34425"/>
                  </a:lnTo>
                  <a:lnTo>
                    <a:pt x="25053" y="34369"/>
                  </a:lnTo>
                  <a:lnTo>
                    <a:pt x="24684" y="34351"/>
                  </a:lnTo>
                  <a:lnTo>
                    <a:pt x="24315" y="34332"/>
                  </a:lnTo>
                  <a:lnTo>
                    <a:pt x="23927" y="34314"/>
                  </a:lnTo>
                  <a:lnTo>
                    <a:pt x="23559" y="34332"/>
                  </a:lnTo>
                  <a:lnTo>
                    <a:pt x="23190" y="34351"/>
                  </a:lnTo>
                  <a:lnTo>
                    <a:pt x="22821" y="34369"/>
                  </a:lnTo>
                  <a:lnTo>
                    <a:pt x="22452" y="34425"/>
                  </a:lnTo>
                  <a:lnTo>
                    <a:pt x="22101" y="34480"/>
                  </a:lnTo>
                  <a:lnTo>
                    <a:pt x="21732" y="34535"/>
                  </a:lnTo>
                  <a:lnTo>
                    <a:pt x="21382" y="34627"/>
                  </a:lnTo>
                  <a:lnTo>
                    <a:pt x="21013" y="34720"/>
                  </a:lnTo>
                  <a:lnTo>
                    <a:pt x="20662" y="34830"/>
                  </a:lnTo>
                  <a:lnTo>
                    <a:pt x="20330" y="34960"/>
                  </a:lnTo>
                  <a:lnTo>
                    <a:pt x="19980" y="35089"/>
                  </a:lnTo>
                  <a:lnTo>
                    <a:pt x="19648" y="35236"/>
                  </a:lnTo>
                  <a:lnTo>
                    <a:pt x="19315" y="35402"/>
                  </a:lnTo>
                  <a:lnTo>
                    <a:pt x="19002" y="35587"/>
                  </a:lnTo>
                  <a:lnTo>
                    <a:pt x="18688" y="35790"/>
                  </a:lnTo>
                  <a:lnTo>
                    <a:pt x="18375" y="36011"/>
                  </a:lnTo>
                  <a:lnTo>
                    <a:pt x="18079" y="36232"/>
                  </a:lnTo>
                  <a:lnTo>
                    <a:pt x="17803" y="36472"/>
                  </a:lnTo>
                  <a:lnTo>
                    <a:pt x="17526" y="36749"/>
                  </a:lnTo>
                  <a:lnTo>
                    <a:pt x="17286" y="37007"/>
                  </a:lnTo>
                  <a:lnTo>
                    <a:pt x="17046" y="37302"/>
                  </a:lnTo>
                  <a:lnTo>
                    <a:pt x="16807" y="37598"/>
                  </a:lnTo>
                  <a:lnTo>
                    <a:pt x="16604" y="37911"/>
                  </a:lnTo>
                  <a:lnTo>
                    <a:pt x="16401" y="38243"/>
                  </a:lnTo>
                  <a:lnTo>
                    <a:pt x="16235" y="38575"/>
                  </a:lnTo>
                  <a:lnTo>
                    <a:pt x="16069" y="38907"/>
                  </a:lnTo>
                  <a:lnTo>
                    <a:pt x="15921" y="39258"/>
                  </a:lnTo>
                  <a:lnTo>
                    <a:pt x="15792" y="39608"/>
                  </a:lnTo>
                  <a:lnTo>
                    <a:pt x="15663" y="39959"/>
                  </a:lnTo>
                  <a:lnTo>
                    <a:pt x="15571" y="40328"/>
                  </a:lnTo>
                  <a:lnTo>
                    <a:pt x="15497" y="40678"/>
                  </a:lnTo>
                  <a:lnTo>
                    <a:pt x="15423" y="41047"/>
                  </a:lnTo>
                  <a:lnTo>
                    <a:pt x="15386" y="41416"/>
                  </a:lnTo>
                  <a:lnTo>
                    <a:pt x="15349" y="41785"/>
                  </a:lnTo>
                  <a:lnTo>
                    <a:pt x="15349" y="42154"/>
                  </a:lnTo>
                  <a:lnTo>
                    <a:pt x="15368" y="42523"/>
                  </a:lnTo>
                  <a:lnTo>
                    <a:pt x="15386" y="42874"/>
                  </a:lnTo>
                  <a:lnTo>
                    <a:pt x="15441" y="43243"/>
                  </a:lnTo>
                  <a:lnTo>
                    <a:pt x="15515" y="43593"/>
                  </a:lnTo>
                  <a:lnTo>
                    <a:pt x="15607" y="43925"/>
                  </a:lnTo>
                  <a:lnTo>
                    <a:pt x="15718" y="44276"/>
                  </a:lnTo>
                  <a:lnTo>
                    <a:pt x="15866" y="44608"/>
                  </a:lnTo>
                  <a:lnTo>
                    <a:pt x="16013" y="44921"/>
                  </a:lnTo>
                  <a:lnTo>
                    <a:pt x="16198" y="45235"/>
                  </a:lnTo>
                  <a:lnTo>
                    <a:pt x="16401" y="45530"/>
                  </a:lnTo>
                  <a:lnTo>
                    <a:pt x="16622" y="45825"/>
                  </a:lnTo>
                  <a:lnTo>
                    <a:pt x="16862" y="46102"/>
                  </a:lnTo>
                  <a:lnTo>
                    <a:pt x="16327" y="45991"/>
                  </a:lnTo>
                  <a:lnTo>
                    <a:pt x="15810" y="45844"/>
                  </a:lnTo>
                  <a:lnTo>
                    <a:pt x="15294" y="45678"/>
                  </a:lnTo>
                  <a:lnTo>
                    <a:pt x="14796" y="45493"/>
                  </a:lnTo>
                  <a:lnTo>
                    <a:pt x="14298" y="45272"/>
                  </a:lnTo>
                  <a:lnTo>
                    <a:pt x="13800" y="45051"/>
                  </a:lnTo>
                  <a:lnTo>
                    <a:pt x="13320" y="44792"/>
                  </a:lnTo>
                  <a:lnTo>
                    <a:pt x="12840" y="44552"/>
                  </a:lnTo>
                  <a:lnTo>
                    <a:pt x="11881" y="43999"/>
                  </a:lnTo>
                  <a:lnTo>
                    <a:pt x="10922" y="43464"/>
                  </a:lnTo>
                  <a:lnTo>
                    <a:pt x="9944" y="42929"/>
                  </a:lnTo>
                  <a:lnTo>
                    <a:pt x="9464" y="42689"/>
                  </a:lnTo>
                  <a:lnTo>
                    <a:pt x="8966" y="42449"/>
                  </a:lnTo>
                  <a:lnTo>
                    <a:pt x="8468" y="42246"/>
                  </a:lnTo>
                  <a:lnTo>
                    <a:pt x="7933" y="42044"/>
                  </a:lnTo>
                  <a:lnTo>
                    <a:pt x="7398" y="41878"/>
                  </a:lnTo>
                  <a:lnTo>
                    <a:pt x="6845" y="41748"/>
                  </a:lnTo>
                  <a:lnTo>
                    <a:pt x="6291" y="41638"/>
                  </a:lnTo>
                  <a:lnTo>
                    <a:pt x="5738" y="41582"/>
                  </a:lnTo>
                  <a:lnTo>
                    <a:pt x="5166" y="41545"/>
                  </a:lnTo>
                  <a:lnTo>
                    <a:pt x="4631" y="41545"/>
                  </a:lnTo>
                  <a:lnTo>
                    <a:pt x="4078" y="41601"/>
                  </a:lnTo>
                  <a:lnTo>
                    <a:pt x="3819" y="41638"/>
                  </a:lnTo>
                  <a:lnTo>
                    <a:pt x="3561" y="41693"/>
                  </a:lnTo>
                  <a:lnTo>
                    <a:pt x="3303" y="41748"/>
                  </a:lnTo>
                  <a:lnTo>
                    <a:pt x="3044" y="41822"/>
                  </a:lnTo>
                  <a:lnTo>
                    <a:pt x="2805" y="41914"/>
                  </a:lnTo>
                  <a:lnTo>
                    <a:pt x="2565" y="42007"/>
                  </a:lnTo>
                  <a:lnTo>
                    <a:pt x="2325" y="42117"/>
                  </a:lnTo>
                  <a:lnTo>
                    <a:pt x="2104" y="42246"/>
                  </a:lnTo>
                  <a:lnTo>
                    <a:pt x="1882" y="42394"/>
                  </a:lnTo>
                  <a:lnTo>
                    <a:pt x="1679" y="42542"/>
                  </a:lnTo>
                  <a:lnTo>
                    <a:pt x="1476" y="42708"/>
                  </a:lnTo>
                  <a:lnTo>
                    <a:pt x="1273" y="42874"/>
                  </a:lnTo>
                  <a:lnTo>
                    <a:pt x="1089" y="43077"/>
                  </a:lnTo>
                  <a:lnTo>
                    <a:pt x="923" y="43280"/>
                  </a:lnTo>
                  <a:lnTo>
                    <a:pt x="757" y="43519"/>
                  </a:lnTo>
                  <a:lnTo>
                    <a:pt x="609" y="43741"/>
                  </a:lnTo>
                  <a:lnTo>
                    <a:pt x="480" y="43981"/>
                  </a:lnTo>
                  <a:lnTo>
                    <a:pt x="351" y="44239"/>
                  </a:lnTo>
                  <a:lnTo>
                    <a:pt x="259" y="44479"/>
                  </a:lnTo>
                  <a:lnTo>
                    <a:pt x="185" y="44737"/>
                  </a:lnTo>
                  <a:lnTo>
                    <a:pt x="111" y="44977"/>
                  </a:lnTo>
                  <a:lnTo>
                    <a:pt x="56" y="45253"/>
                  </a:lnTo>
                  <a:lnTo>
                    <a:pt x="19" y="45512"/>
                  </a:lnTo>
                  <a:lnTo>
                    <a:pt x="1" y="45770"/>
                  </a:lnTo>
                  <a:lnTo>
                    <a:pt x="1" y="46047"/>
                  </a:lnTo>
                  <a:lnTo>
                    <a:pt x="1" y="46305"/>
                  </a:lnTo>
                  <a:lnTo>
                    <a:pt x="19" y="46582"/>
                  </a:lnTo>
                  <a:lnTo>
                    <a:pt x="56" y="46858"/>
                  </a:lnTo>
                  <a:lnTo>
                    <a:pt x="148" y="47412"/>
                  </a:lnTo>
                  <a:lnTo>
                    <a:pt x="277" y="47965"/>
                  </a:lnTo>
                  <a:lnTo>
                    <a:pt x="462" y="48519"/>
                  </a:lnTo>
                  <a:lnTo>
                    <a:pt x="665" y="49072"/>
                  </a:lnTo>
                  <a:lnTo>
                    <a:pt x="905" y="49626"/>
                  </a:lnTo>
                  <a:lnTo>
                    <a:pt x="1163" y="50179"/>
                  </a:lnTo>
                  <a:lnTo>
                    <a:pt x="1440" y="50714"/>
                  </a:lnTo>
                  <a:lnTo>
                    <a:pt x="1753" y="51249"/>
                  </a:lnTo>
                  <a:lnTo>
                    <a:pt x="2067" y="51747"/>
                  </a:lnTo>
                  <a:lnTo>
                    <a:pt x="2399" y="52282"/>
                  </a:lnTo>
                  <a:lnTo>
                    <a:pt x="2731" y="52780"/>
                  </a:lnTo>
                  <a:lnTo>
                    <a:pt x="61303" y="52780"/>
                  </a:lnTo>
                  <a:lnTo>
                    <a:pt x="6130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3"/>
            <p:cNvSpPr/>
            <p:nvPr/>
          </p:nvSpPr>
          <p:spPr>
            <a:xfrm>
              <a:off x="-5000725" y="3916175"/>
              <a:ext cx="1153876" cy="993470"/>
            </a:xfrm>
            <a:custGeom>
              <a:avLst/>
              <a:gdLst/>
              <a:ahLst/>
              <a:cxnLst/>
              <a:rect l="l" t="t" r="r" b="b"/>
              <a:pathLst>
                <a:path w="61303" h="52781" extrusionOk="0">
                  <a:moveTo>
                    <a:pt x="61303" y="1"/>
                  </a:moveTo>
                  <a:lnTo>
                    <a:pt x="60620" y="314"/>
                  </a:lnTo>
                  <a:lnTo>
                    <a:pt x="59975" y="665"/>
                  </a:lnTo>
                  <a:lnTo>
                    <a:pt x="59329" y="1034"/>
                  </a:lnTo>
                  <a:lnTo>
                    <a:pt x="58683" y="1440"/>
                  </a:lnTo>
                  <a:lnTo>
                    <a:pt x="58074" y="1864"/>
                  </a:lnTo>
                  <a:lnTo>
                    <a:pt x="57484" y="2307"/>
                  </a:lnTo>
                  <a:lnTo>
                    <a:pt x="56912" y="2786"/>
                  </a:lnTo>
                  <a:lnTo>
                    <a:pt x="56340" y="3284"/>
                  </a:lnTo>
                  <a:lnTo>
                    <a:pt x="55805" y="3783"/>
                  </a:lnTo>
                  <a:lnTo>
                    <a:pt x="55289" y="4318"/>
                  </a:lnTo>
                  <a:lnTo>
                    <a:pt x="54791" y="4889"/>
                  </a:lnTo>
                  <a:lnTo>
                    <a:pt x="54330" y="5461"/>
                  </a:lnTo>
                  <a:lnTo>
                    <a:pt x="53887" y="6052"/>
                  </a:lnTo>
                  <a:lnTo>
                    <a:pt x="53462" y="6679"/>
                  </a:lnTo>
                  <a:lnTo>
                    <a:pt x="53075" y="7306"/>
                  </a:lnTo>
                  <a:lnTo>
                    <a:pt x="52706" y="7952"/>
                  </a:lnTo>
                  <a:lnTo>
                    <a:pt x="52411" y="8561"/>
                  </a:lnTo>
                  <a:lnTo>
                    <a:pt x="52134" y="9169"/>
                  </a:lnTo>
                  <a:lnTo>
                    <a:pt x="51894" y="9797"/>
                  </a:lnTo>
                  <a:lnTo>
                    <a:pt x="51673" y="10424"/>
                  </a:lnTo>
                  <a:lnTo>
                    <a:pt x="51470" y="11069"/>
                  </a:lnTo>
                  <a:lnTo>
                    <a:pt x="51286" y="11715"/>
                  </a:lnTo>
                  <a:lnTo>
                    <a:pt x="51138" y="12361"/>
                  </a:lnTo>
                  <a:lnTo>
                    <a:pt x="51009" y="13025"/>
                  </a:lnTo>
                  <a:lnTo>
                    <a:pt x="50917" y="13689"/>
                  </a:lnTo>
                  <a:lnTo>
                    <a:pt x="50824" y="14353"/>
                  </a:lnTo>
                  <a:lnTo>
                    <a:pt x="50769" y="15017"/>
                  </a:lnTo>
                  <a:lnTo>
                    <a:pt x="50751" y="15700"/>
                  </a:lnTo>
                  <a:lnTo>
                    <a:pt x="50732" y="16364"/>
                  </a:lnTo>
                  <a:lnTo>
                    <a:pt x="50751" y="17028"/>
                  </a:lnTo>
                  <a:lnTo>
                    <a:pt x="50806" y="17711"/>
                  </a:lnTo>
                  <a:lnTo>
                    <a:pt x="50861" y="18375"/>
                  </a:lnTo>
                  <a:lnTo>
                    <a:pt x="50954" y="19039"/>
                  </a:lnTo>
                  <a:lnTo>
                    <a:pt x="51064" y="19703"/>
                  </a:lnTo>
                  <a:lnTo>
                    <a:pt x="51193" y="20367"/>
                  </a:lnTo>
                  <a:lnTo>
                    <a:pt x="51341" y="21013"/>
                  </a:lnTo>
                  <a:lnTo>
                    <a:pt x="51525" y="21659"/>
                  </a:lnTo>
                  <a:lnTo>
                    <a:pt x="51728" y="22304"/>
                  </a:lnTo>
                  <a:lnTo>
                    <a:pt x="51950" y="22931"/>
                  </a:lnTo>
                  <a:lnTo>
                    <a:pt x="52208" y="23559"/>
                  </a:lnTo>
                  <a:lnTo>
                    <a:pt x="52466" y="24167"/>
                  </a:lnTo>
                  <a:lnTo>
                    <a:pt x="52761" y="24776"/>
                  </a:lnTo>
                  <a:lnTo>
                    <a:pt x="53075" y="25367"/>
                  </a:lnTo>
                  <a:lnTo>
                    <a:pt x="53407" y="25957"/>
                  </a:lnTo>
                  <a:lnTo>
                    <a:pt x="53758" y="26529"/>
                  </a:lnTo>
                  <a:lnTo>
                    <a:pt x="54145" y="27082"/>
                  </a:lnTo>
                  <a:lnTo>
                    <a:pt x="54532" y="27617"/>
                  </a:lnTo>
                  <a:lnTo>
                    <a:pt x="54957" y="28134"/>
                  </a:lnTo>
                  <a:lnTo>
                    <a:pt x="54957" y="28134"/>
                  </a:lnTo>
                  <a:lnTo>
                    <a:pt x="54385" y="27525"/>
                  </a:lnTo>
                  <a:lnTo>
                    <a:pt x="53813" y="26935"/>
                  </a:lnTo>
                  <a:lnTo>
                    <a:pt x="53204" y="26344"/>
                  </a:lnTo>
                  <a:lnTo>
                    <a:pt x="52577" y="25809"/>
                  </a:lnTo>
                  <a:lnTo>
                    <a:pt x="52263" y="25533"/>
                  </a:lnTo>
                  <a:lnTo>
                    <a:pt x="51931" y="25293"/>
                  </a:lnTo>
                  <a:lnTo>
                    <a:pt x="51599" y="25035"/>
                  </a:lnTo>
                  <a:lnTo>
                    <a:pt x="51267" y="24813"/>
                  </a:lnTo>
                  <a:lnTo>
                    <a:pt x="50917" y="24592"/>
                  </a:lnTo>
                  <a:lnTo>
                    <a:pt x="50566" y="24370"/>
                  </a:lnTo>
                  <a:lnTo>
                    <a:pt x="50197" y="24186"/>
                  </a:lnTo>
                  <a:lnTo>
                    <a:pt x="49828" y="24001"/>
                  </a:lnTo>
                  <a:lnTo>
                    <a:pt x="49367" y="23799"/>
                  </a:lnTo>
                  <a:lnTo>
                    <a:pt x="48887" y="23633"/>
                  </a:lnTo>
                  <a:lnTo>
                    <a:pt x="48408" y="23503"/>
                  </a:lnTo>
                  <a:lnTo>
                    <a:pt x="47910" y="23393"/>
                  </a:lnTo>
                  <a:lnTo>
                    <a:pt x="47412" y="23319"/>
                  </a:lnTo>
                  <a:lnTo>
                    <a:pt x="46913" y="23264"/>
                  </a:lnTo>
                  <a:lnTo>
                    <a:pt x="46415" y="23245"/>
                  </a:lnTo>
                  <a:lnTo>
                    <a:pt x="45917" y="23282"/>
                  </a:lnTo>
                  <a:lnTo>
                    <a:pt x="45419" y="23337"/>
                  </a:lnTo>
                  <a:lnTo>
                    <a:pt x="44940" y="23430"/>
                  </a:lnTo>
                  <a:lnTo>
                    <a:pt x="44460" y="23559"/>
                  </a:lnTo>
                  <a:lnTo>
                    <a:pt x="43999" y="23725"/>
                  </a:lnTo>
                  <a:lnTo>
                    <a:pt x="43777" y="23817"/>
                  </a:lnTo>
                  <a:lnTo>
                    <a:pt x="43574" y="23928"/>
                  </a:lnTo>
                  <a:lnTo>
                    <a:pt x="43353" y="24038"/>
                  </a:lnTo>
                  <a:lnTo>
                    <a:pt x="43150" y="24167"/>
                  </a:lnTo>
                  <a:lnTo>
                    <a:pt x="42947" y="24315"/>
                  </a:lnTo>
                  <a:lnTo>
                    <a:pt x="42763" y="24463"/>
                  </a:lnTo>
                  <a:lnTo>
                    <a:pt x="42560" y="24629"/>
                  </a:lnTo>
                  <a:lnTo>
                    <a:pt x="42394" y="24795"/>
                  </a:lnTo>
                  <a:lnTo>
                    <a:pt x="42117" y="25090"/>
                  </a:lnTo>
                  <a:lnTo>
                    <a:pt x="41859" y="25404"/>
                  </a:lnTo>
                  <a:lnTo>
                    <a:pt x="41637" y="25736"/>
                  </a:lnTo>
                  <a:lnTo>
                    <a:pt x="41453" y="26086"/>
                  </a:lnTo>
                  <a:lnTo>
                    <a:pt x="41287" y="26455"/>
                  </a:lnTo>
                  <a:lnTo>
                    <a:pt x="41139" y="26824"/>
                  </a:lnTo>
                  <a:lnTo>
                    <a:pt x="41010" y="27211"/>
                  </a:lnTo>
                  <a:lnTo>
                    <a:pt x="40918" y="27617"/>
                  </a:lnTo>
                  <a:lnTo>
                    <a:pt x="40844" y="28023"/>
                  </a:lnTo>
                  <a:lnTo>
                    <a:pt x="40807" y="28429"/>
                  </a:lnTo>
                  <a:lnTo>
                    <a:pt x="40770" y="28835"/>
                  </a:lnTo>
                  <a:lnTo>
                    <a:pt x="40770" y="29259"/>
                  </a:lnTo>
                  <a:lnTo>
                    <a:pt x="40789" y="29665"/>
                  </a:lnTo>
                  <a:lnTo>
                    <a:pt x="40826" y="30071"/>
                  </a:lnTo>
                  <a:lnTo>
                    <a:pt x="40881" y="30477"/>
                  </a:lnTo>
                  <a:lnTo>
                    <a:pt x="40955" y="30883"/>
                  </a:lnTo>
                  <a:lnTo>
                    <a:pt x="41047" y="31270"/>
                  </a:lnTo>
                  <a:lnTo>
                    <a:pt x="41158" y="31657"/>
                  </a:lnTo>
                  <a:lnTo>
                    <a:pt x="41268" y="32026"/>
                  </a:lnTo>
                  <a:lnTo>
                    <a:pt x="41398" y="32395"/>
                  </a:lnTo>
                  <a:lnTo>
                    <a:pt x="41545" y="32764"/>
                  </a:lnTo>
                  <a:lnTo>
                    <a:pt x="41693" y="33133"/>
                  </a:lnTo>
                  <a:lnTo>
                    <a:pt x="42025" y="33853"/>
                  </a:lnTo>
                  <a:lnTo>
                    <a:pt x="42394" y="34572"/>
                  </a:lnTo>
                  <a:lnTo>
                    <a:pt x="42763" y="35273"/>
                  </a:lnTo>
                  <a:lnTo>
                    <a:pt x="43538" y="36638"/>
                  </a:lnTo>
                  <a:lnTo>
                    <a:pt x="42966" y="36362"/>
                  </a:lnTo>
                  <a:lnTo>
                    <a:pt x="42412" y="36140"/>
                  </a:lnTo>
                  <a:lnTo>
                    <a:pt x="41896" y="35974"/>
                  </a:lnTo>
                  <a:lnTo>
                    <a:pt x="41416" y="35845"/>
                  </a:lnTo>
                  <a:lnTo>
                    <a:pt x="40973" y="35753"/>
                  </a:lnTo>
                  <a:lnTo>
                    <a:pt x="40567" y="35716"/>
                  </a:lnTo>
                  <a:lnTo>
                    <a:pt x="40198" y="35716"/>
                  </a:lnTo>
                  <a:lnTo>
                    <a:pt x="39848" y="35753"/>
                  </a:lnTo>
                  <a:lnTo>
                    <a:pt x="39534" y="35827"/>
                  </a:lnTo>
                  <a:lnTo>
                    <a:pt x="39258" y="35937"/>
                  </a:lnTo>
                  <a:lnTo>
                    <a:pt x="38999" y="36085"/>
                  </a:lnTo>
                  <a:lnTo>
                    <a:pt x="38778" y="36269"/>
                  </a:lnTo>
                  <a:lnTo>
                    <a:pt x="38575" y="36472"/>
                  </a:lnTo>
                  <a:lnTo>
                    <a:pt x="38409" y="36712"/>
                  </a:lnTo>
                  <a:lnTo>
                    <a:pt x="38261" y="36970"/>
                  </a:lnTo>
                  <a:lnTo>
                    <a:pt x="38151" y="37266"/>
                  </a:lnTo>
                  <a:lnTo>
                    <a:pt x="38059" y="37561"/>
                  </a:lnTo>
                  <a:lnTo>
                    <a:pt x="37985" y="37893"/>
                  </a:lnTo>
                  <a:lnTo>
                    <a:pt x="37948" y="38243"/>
                  </a:lnTo>
                  <a:lnTo>
                    <a:pt x="37911" y="38612"/>
                  </a:lnTo>
                  <a:lnTo>
                    <a:pt x="37911" y="38981"/>
                  </a:lnTo>
                  <a:lnTo>
                    <a:pt x="37929" y="39369"/>
                  </a:lnTo>
                  <a:lnTo>
                    <a:pt x="37966" y="39774"/>
                  </a:lnTo>
                  <a:lnTo>
                    <a:pt x="38040" y="40199"/>
                  </a:lnTo>
                  <a:lnTo>
                    <a:pt x="38114" y="40605"/>
                  </a:lnTo>
                  <a:lnTo>
                    <a:pt x="38206" y="41047"/>
                  </a:lnTo>
                  <a:lnTo>
                    <a:pt x="38317" y="41472"/>
                  </a:lnTo>
                  <a:lnTo>
                    <a:pt x="38446" y="41896"/>
                  </a:lnTo>
                  <a:lnTo>
                    <a:pt x="38594" y="42339"/>
                  </a:lnTo>
                  <a:lnTo>
                    <a:pt x="38760" y="42763"/>
                  </a:lnTo>
                  <a:lnTo>
                    <a:pt x="38926" y="43187"/>
                  </a:lnTo>
                  <a:lnTo>
                    <a:pt x="39110" y="43612"/>
                  </a:lnTo>
                  <a:lnTo>
                    <a:pt x="39110" y="43612"/>
                  </a:lnTo>
                  <a:lnTo>
                    <a:pt x="38095" y="42523"/>
                  </a:lnTo>
                  <a:lnTo>
                    <a:pt x="37062" y="41416"/>
                  </a:lnTo>
                  <a:lnTo>
                    <a:pt x="36011" y="40365"/>
                  </a:lnTo>
                  <a:lnTo>
                    <a:pt x="35457" y="39830"/>
                  </a:lnTo>
                  <a:lnTo>
                    <a:pt x="34922" y="39332"/>
                  </a:lnTo>
                  <a:lnTo>
                    <a:pt x="34350" y="38834"/>
                  </a:lnTo>
                  <a:lnTo>
                    <a:pt x="33779" y="38354"/>
                  </a:lnTo>
                  <a:lnTo>
                    <a:pt x="33207" y="37893"/>
                  </a:lnTo>
                  <a:lnTo>
                    <a:pt x="32616" y="37432"/>
                  </a:lnTo>
                  <a:lnTo>
                    <a:pt x="32008" y="37007"/>
                  </a:lnTo>
                  <a:lnTo>
                    <a:pt x="31380" y="36601"/>
                  </a:lnTo>
                  <a:lnTo>
                    <a:pt x="30735" y="36232"/>
                  </a:lnTo>
                  <a:lnTo>
                    <a:pt x="30089" y="35882"/>
                  </a:lnTo>
                  <a:lnTo>
                    <a:pt x="29406" y="35550"/>
                  </a:lnTo>
                  <a:lnTo>
                    <a:pt x="28724" y="35255"/>
                  </a:lnTo>
                  <a:lnTo>
                    <a:pt x="28004" y="34996"/>
                  </a:lnTo>
                  <a:lnTo>
                    <a:pt x="27285" y="34775"/>
                  </a:lnTo>
                  <a:lnTo>
                    <a:pt x="26547" y="34609"/>
                  </a:lnTo>
                  <a:lnTo>
                    <a:pt x="25809" y="34461"/>
                  </a:lnTo>
                  <a:lnTo>
                    <a:pt x="25422" y="34425"/>
                  </a:lnTo>
                  <a:lnTo>
                    <a:pt x="25053" y="34369"/>
                  </a:lnTo>
                  <a:lnTo>
                    <a:pt x="24684" y="34351"/>
                  </a:lnTo>
                  <a:lnTo>
                    <a:pt x="24315" y="34332"/>
                  </a:lnTo>
                  <a:lnTo>
                    <a:pt x="23927" y="34314"/>
                  </a:lnTo>
                  <a:lnTo>
                    <a:pt x="23559" y="34332"/>
                  </a:lnTo>
                  <a:lnTo>
                    <a:pt x="23190" y="34351"/>
                  </a:lnTo>
                  <a:lnTo>
                    <a:pt x="22821" y="34369"/>
                  </a:lnTo>
                  <a:lnTo>
                    <a:pt x="22452" y="34425"/>
                  </a:lnTo>
                  <a:lnTo>
                    <a:pt x="22101" y="34480"/>
                  </a:lnTo>
                  <a:lnTo>
                    <a:pt x="21732" y="34535"/>
                  </a:lnTo>
                  <a:lnTo>
                    <a:pt x="21382" y="34627"/>
                  </a:lnTo>
                  <a:lnTo>
                    <a:pt x="21013" y="34720"/>
                  </a:lnTo>
                  <a:lnTo>
                    <a:pt x="20662" y="34830"/>
                  </a:lnTo>
                  <a:lnTo>
                    <a:pt x="20330" y="34960"/>
                  </a:lnTo>
                  <a:lnTo>
                    <a:pt x="19980" y="35089"/>
                  </a:lnTo>
                  <a:lnTo>
                    <a:pt x="19648" y="35236"/>
                  </a:lnTo>
                  <a:lnTo>
                    <a:pt x="19315" y="35402"/>
                  </a:lnTo>
                  <a:lnTo>
                    <a:pt x="19002" y="35587"/>
                  </a:lnTo>
                  <a:lnTo>
                    <a:pt x="18688" y="35790"/>
                  </a:lnTo>
                  <a:lnTo>
                    <a:pt x="18375" y="36011"/>
                  </a:lnTo>
                  <a:lnTo>
                    <a:pt x="18079" y="36232"/>
                  </a:lnTo>
                  <a:lnTo>
                    <a:pt x="17803" y="36472"/>
                  </a:lnTo>
                  <a:lnTo>
                    <a:pt x="17526" y="36749"/>
                  </a:lnTo>
                  <a:lnTo>
                    <a:pt x="17286" y="37007"/>
                  </a:lnTo>
                  <a:lnTo>
                    <a:pt x="17046" y="37302"/>
                  </a:lnTo>
                  <a:lnTo>
                    <a:pt x="16807" y="37598"/>
                  </a:lnTo>
                  <a:lnTo>
                    <a:pt x="16604" y="37911"/>
                  </a:lnTo>
                  <a:lnTo>
                    <a:pt x="16401" y="38243"/>
                  </a:lnTo>
                  <a:lnTo>
                    <a:pt x="16235" y="38575"/>
                  </a:lnTo>
                  <a:lnTo>
                    <a:pt x="16069" y="38907"/>
                  </a:lnTo>
                  <a:lnTo>
                    <a:pt x="15921" y="39258"/>
                  </a:lnTo>
                  <a:lnTo>
                    <a:pt x="15792" y="39608"/>
                  </a:lnTo>
                  <a:lnTo>
                    <a:pt x="15663" y="39959"/>
                  </a:lnTo>
                  <a:lnTo>
                    <a:pt x="15571" y="40328"/>
                  </a:lnTo>
                  <a:lnTo>
                    <a:pt x="15497" y="40678"/>
                  </a:lnTo>
                  <a:lnTo>
                    <a:pt x="15423" y="41047"/>
                  </a:lnTo>
                  <a:lnTo>
                    <a:pt x="15386" y="41416"/>
                  </a:lnTo>
                  <a:lnTo>
                    <a:pt x="15349" y="41785"/>
                  </a:lnTo>
                  <a:lnTo>
                    <a:pt x="15349" y="42154"/>
                  </a:lnTo>
                  <a:lnTo>
                    <a:pt x="15368" y="42523"/>
                  </a:lnTo>
                  <a:lnTo>
                    <a:pt x="15386" y="42874"/>
                  </a:lnTo>
                  <a:lnTo>
                    <a:pt x="15441" y="43243"/>
                  </a:lnTo>
                  <a:lnTo>
                    <a:pt x="15515" y="43593"/>
                  </a:lnTo>
                  <a:lnTo>
                    <a:pt x="15607" y="43925"/>
                  </a:lnTo>
                  <a:lnTo>
                    <a:pt x="15718" y="44276"/>
                  </a:lnTo>
                  <a:lnTo>
                    <a:pt x="15866" y="44608"/>
                  </a:lnTo>
                  <a:lnTo>
                    <a:pt x="16013" y="44921"/>
                  </a:lnTo>
                  <a:lnTo>
                    <a:pt x="16198" y="45235"/>
                  </a:lnTo>
                  <a:lnTo>
                    <a:pt x="16401" y="45530"/>
                  </a:lnTo>
                  <a:lnTo>
                    <a:pt x="16622" y="45825"/>
                  </a:lnTo>
                  <a:lnTo>
                    <a:pt x="16862" y="46102"/>
                  </a:lnTo>
                  <a:lnTo>
                    <a:pt x="16327" y="45991"/>
                  </a:lnTo>
                  <a:lnTo>
                    <a:pt x="15810" y="45844"/>
                  </a:lnTo>
                  <a:lnTo>
                    <a:pt x="15294" y="45678"/>
                  </a:lnTo>
                  <a:lnTo>
                    <a:pt x="14796" y="45493"/>
                  </a:lnTo>
                  <a:lnTo>
                    <a:pt x="14298" y="45272"/>
                  </a:lnTo>
                  <a:lnTo>
                    <a:pt x="13800" y="45051"/>
                  </a:lnTo>
                  <a:lnTo>
                    <a:pt x="13320" y="44792"/>
                  </a:lnTo>
                  <a:lnTo>
                    <a:pt x="12840" y="44552"/>
                  </a:lnTo>
                  <a:lnTo>
                    <a:pt x="11881" y="43999"/>
                  </a:lnTo>
                  <a:lnTo>
                    <a:pt x="10922" y="43464"/>
                  </a:lnTo>
                  <a:lnTo>
                    <a:pt x="9944" y="42929"/>
                  </a:lnTo>
                  <a:lnTo>
                    <a:pt x="9464" y="42689"/>
                  </a:lnTo>
                  <a:lnTo>
                    <a:pt x="8966" y="42449"/>
                  </a:lnTo>
                  <a:lnTo>
                    <a:pt x="8468" y="42246"/>
                  </a:lnTo>
                  <a:lnTo>
                    <a:pt x="7933" y="42044"/>
                  </a:lnTo>
                  <a:lnTo>
                    <a:pt x="7398" y="41878"/>
                  </a:lnTo>
                  <a:lnTo>
                    <a:pt x="6845" y="41748"/>
                  </a:lnTo>
                  <a:lnTo>
                    <a:pt x="6291" y="41638"/>
                  </a:lnTo>
                  <a:lnTo>
                    <a:pt x="5738" y="41582"/>
                  </a:lnTo>
                  <a:lnTo>
                    <a:pt x="5166" y="41545"/>
                  </a:lnTo>
                  <a:lnTo>
                    <a:pt x="4631" y="41545"/>
                  </a:lnTo>
                  <a:lnTo>
                    <a:pt x="4078" y="41601"/>
                  </a:lnTo>
                  <a:lnTo>
                    <a:pt x="3819" y="41638"/>
                  </a:lnTo>
                  <a:lnTo>
                    <a:pt x="3561" y="41693"/>
                  </a:lnTo>
                  <a:lnTo>
                    <a:pt x="3303" y="41748"/>
                  </a:lnTo>
                  <a:lnTo>
                    <a:pt x="3044" y="41822"/>
                  </a:lnTo>
                  <a:lnTo>
                    <a:pt x="2805" y="41914"/>
                  </a:lnTo>
                  <a:lnTo>
                    <a:pt x="2565" y="42007"/>
                  </a:lnTo>
                  <a:lnTo>
                    <a:pt x="2325" y="42117"/>
                  </a:lnTo>
                  <a:lnTo>
                    <a:pt x="2104" y="42246"/>
                  </a:lnTo>
                  <a:lnTo>
                    <a:pt x="1882" y="42394"/>
                  </a:lnTo>
                  <a:lnTo>
                    <a:pt x="1679" y="42542"/>
                  </a:lnTo>
                  <a:lnTo>
                    <a:pt x="1476" y="42708"/>
                  </a:lnTo>
                  <a:lnTo>
                    <a:pt x="1273" y="42874"/>
                  </a:lnTo>
                  <a:lnTo>
                    <a:pt x="1089" y="43077"/>
                  </a:lnTo>
                  <a:lnTo>
                    <a:pt x="923" y="43280"/>
                  </a:lnTo>
                  <a:lnTo>
                    <a:pt x="757" y="43519"/>
                  </a:lnTo>
                  <a:lnTo>
                    <a:pt x="609" y="43741"/>
                  </a:lnTo>
                  <a:lnTo>
                    <a:pt x="480" y="43981"/>
                  </a:lnTo>
                  <a:lnTo>
                    <a:pt x="351" y="44239"/>
                  </a:lnTo>
                  <a:lnTo>
                    <a:pt x="259" y="44479"/>
                  </a:lnTo>
                  <a:lnTo>
                    <a:pt x="185" y="44737"/>
                  </a:lnTo>
                  <a:lnTo>
                    <a:pt x="111" y="44977"/>
                  </a:lnTo>
                  <a:lnTo>
                    <a:pt x="56" y="45253"/>
                  </a:lnTo>
                  <a:lnTo>
                    <a:pt x="19" y="45512"/>
                  </a:lnTo>
                  <a:lnTo>
                    <a:pt x="1" y="45770"/>
                  </a:lnTo>
                  <a:lnTo>
                    <a:pt x="1" y="46047"/>
                  </a:lnTo>
                  <a:lnTo>
                    <a:pt x="1" y="46305"/>
                  </a:lnTo>
                  <a:lnTo>
                    <a:pt x="19" y="46582"/>
                  </a:lnTo>
                  <a:lnTo>
                    <a:pt x="56" y="46858"/>
                  </a:lnTo>
                  <a:lnTo>
                    <a:pt x="148" y="47412"/>
                  </a:lnTo>
                  <a:lnTo>
                    <a:pt x="277" y="47965"/>
                  </a:lnTo>
                  <a:lnTo>
                    <a:pt x="462" y="48519"/>
                  </a:lnTo>
                  <a:lnTo>
                    <a:pt x="665" y="49072"/>
                  </a:lnTo>
                  <a:lnTo>
                    <a:pt x="905" y="49626"/>
                  </a:lnTo>
                  <a:lnTo>
                    <a:pt x="1163" y="50179"/>
                  </a:lnTo>
                  <a:lnTo>
                    <a:pt x="1440" y="50714"/>
                  </a:lnTo>
                  <a:lnTo>
                    <a:pt x="1753" y="51249"/>
                  </a:lnTo>
                  <a:lnTo>
                    <a:pt x="2067" y="51747"/>
                  </a:lnTo>
                  <a:lnTo>
                    <a:pt x="2399" y="52282"/>
                  </a:lnTo>
                  <a:lnTo>
                    <a:pt x="2731" y="52780"/>
                  </a:lnTo>
                  <a:lnTo>
                    <a:pt x="61303" y="52780"/>
                  </a:lnTo>
                  <a:lnTo>
                    <a:pt x="61303" y="1"/>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8" name="Google Shape;148;p3"/>
          <p:cNvSpPr/>
          <p:nvPr/>
        </p:nvSpPr>
        <p:spPr>
          <a:xfrm>
            <a:off x="509200" y="2226621"/>
            <a:ext cx="869767" cy="411416"/>
          </a:xfrm>
          <a:custGeom>
            <a:avLst/>
            <a:gdLst/>
            <a:ahLst/>
            <a:cxnLst/>
            <a:rect l="l" t="t" r="r" b="b"/>
            <a:pathLst>
              <a:path w="70086" h="33152" extrusionOk="0">
                <a:moveTo>
                  <a:pt x="28795" y="0"/>
                </a:moveTo>
                <a:lnTo>
                  <a:pt x="28053" y="19"/>
                </a:lnTo>
                <a:lnTo>
                  <a:pt x="27330" y="74"/>
                </a:lnTo>
                <a:lnTo>
                  <a:pt x="26644" y="148"/>
                </a:lnTo>
                <a:lnTo>
                  <a:pt x="25977" y="278"/>
                </a:lnTo>
                <a:lnTo>
                  <a:pt x="25328" y="427"/>
                </a:lnTo>
                <a:lnTo>
                  <a:pt x="24716" y="593"/>
                </a:lnTo>
                <a:lnTo>
                  <a:pt x="24123" y="797"/>
                </a:lnTo>
                <a:lnTo>
                  <a:pt x="23548" y="1020"/>
                </a:lnTo>
                <a:lnTo>
                  <a:pt x="23010" y="1279"/>
                </a:lnTo>
                <a:lnTo>
                  <a:pt x="22491" y="1558"/>
                </a:lnTo>
                <a:lnTo>
                  <a:pt x="21990" y="1854"/>
                </a:lnTo>
                <a:lnTo>
                  <a:pt x="21527" y="2151"/>
                </a:lnTo>
                <a:lnTo>
                  <a:pt x="21082" y="2485"/>
                </a:lnTo>
                <a:lnTo>
                  <a:pt x="20655" y="2837"/>
                </a:lnTo>
                <a:lnTo>
                  <a:pt x="20247" y="3189"/>
                </a:lnTo>
                <a:lnTo>
                  <a:pt x="19877" y="3560"/>
                </a:lnTo>
                <a:lnTo>
                  <a:pt x="19524" y="3931"/>
                </a:lnTo>
                <a:lnTo>
                  <a:pt x="19191" y="4320"/>
                </a:lnTo>
                <a:lnTo>
                  <a:pt x="18894" y="4709"/>
                </a:lnTo>
                <a:lnTo>
                  <a:pt x="18616" y="5117"/>
                </a:lnTo>
                <a:lnTo>
                  <a:pt x="18338" y="5507"/>
                </a:lnTo>
                <a:lnTo>
                  <a:pt x="18097" y="5915"/>
                </a:lnTo>
                <a:lnTo>
                  <a:pt x="17893" y="6304"/>
                </a:lnTo>
                <a:lnTo>
                  <a:pt x="17689" y="6712"/>
                </a:lnTo>
                <a:lnTo>
                  <a:pt x="17503" y="7101"/>
                </a:lnTo>
                <a:lnTo>
                  <a:pt x="17355" y="7491"/>
                </a:lnTo>
                <a:lnTo>
                  <a:pt x="17225" y="7861"/>
                </a:lnTo>
                <a:lnTo>
                  <a:pt x="17096" y="8232"/>
                </a:lnTo>
                <a:lnTo>
                  <a:pt x="17003" y="8585"/>
                </a:lnTo>
                <a:lnTo>
                  <a:pt x="17003" y="8603"/>
                </a:lnTo>
                <a:lnTo>
                  <a:pt x="16984" y="8863"/>
                </a:lnTo>
                <a:lnTo>
                  <a:pt x="16966" y="9437"/>
                </a:lnTo>
                <a:lnTo>
                  <a:pt x="16947" y="10235"/>
                </a:lnTo>
                <a:lnTo>
                  <a:pt x="16966" y="11217"/>
                </a:lnTo>
                <a:lnTo>
                  <a:pt x="17003" y="11755"/>
                </a:lnTo>
                <a:lnTo>
                  <a:pt x="17040" y="12311"/>
                </a:lnTo>
                <a:lnTo>
                  <a:pt x="17096" y="12886"/>
                </a:lnTo>
                <a:lnTo>
                  <a:pt x="17188" y="13479"/>
                </a:lnTo>
                <a:lnTo>
                  <a:pt x="17281" y="14054"/>
                </a:lnTo>
                <a:lnTo>
                  <a:pt x="17411" y="14629"/>
                </a:lnTo>
                <a:lnTo>
                  <a:pt x="17559" y="15185"/>
                </a:lnTo>
                <a:lnTo>
                  <a:pt x="17744" y="15723"/>
                </a:lnTo>
                <a:lnTo>
                  <a:pt x="17782" y="15834"/>
                </a:lnTo>
                <a:lnTo>
                  <a:pt x="17782" y="15927"/>
                </a:lnTo>
                <a:lnTo>
                  <a:pt x="17763" y="16038"/>
                </a:lnTo>
                <a:lnTo>
                  <a:pt x="17726" y="16131"/>
                </a:lnTo>
                <a:lnTo>
                  <a:pt x="17670" y="16205"/>
                </a:lnTo>
                <a:lnTo>
                  <a:pt x="17596" y="16279"/>
                </a:lnTo>
                <a:lnTo>
                  <a:pt x="17503" y="16335"/>
                </a:lnTo>
                <a:lnTo>
                  <a:pt x="17411" y="16372"/>
                </a:lnTo>
                <a:lnTo>
                  <a:pt x="17299" y="16390"/>
                </a:lnTo>
                <a:lnTo>
                  <a:pt x="17207" y="16390"/>
                </a:lnTo>
                <a:lnTo>
                  <a:pt x="17096" y="16372"/>
                </a:lnTo>
                <a:lnTo>
                  <a:pt x="17021" y="16335"/>
                </a:lnTo>
                <a:lnTo>
                  <a:pt x="16929" y="16261"/>
                </a:lnTo>
                <a:lnTo>
                  <a:pt x="16873" y="16186"/>
                </a:lnTo>
                <a:lnTo>
                  <a:pt x="16817" y="16112"/>
                </a:lnTo>
                <a:lnTo>
                  <a:pt x="16780" y="16001"/>
                </a:lnTo>
                <a:lnTo>
                  <a:pt x="16651" y="15408"/>
                </a:lnTo>
                <a:lnTo>
                  <a:pt x="16502" y="14610"/>
                </a:lnTo>
                <a:lnTo>
                  <a:pt x="16335" y="13683"/>
                </a:lnTo>
                <a:lnTo>
                  <a:pt x="16187" y="12645"/>
                </a:lnTo>
                <a:lnTo>
                  <a:pt x="16057" y="11551"/>
                </a:lnTo>
                <a:lnTo>
                  <a:pt x="16020" y="10995"/>
                </a:lnTo>
                <a:lnTo>
                  <a:pt x="15983" y="10457"/>
                </a:lnTo>
                <a:lnTo>
                  <a:pt x="15965" y="9901"/>
                </a:lnTo>
                <a:lnTo>
                  <a:pt x="15965" y="9363"/>
                </a:lnTo>
                <a:lnTo>
                  <a:pt x="15983" y="8844"/>
                </a:lnTo>
                <a:lnTo>
                  <a:pt x="16039" y="8344"/>
                </a:lnTo>
                <a:lnTo>
                  <a:pt x="15501" y="8195"/>
                </a:lnTo>
                <a:lnTo>
                  <a:pt x="14852" y="8065"/>
                </a:lnTo>
                <a:lnTo>
                  <a:pt x="14129" y="7936"/>
                </a:lnTo>
                <a:lnTo>
                  <a:pt x="13332" y="7824"/>
                </a:lnTo>
                <a:lnTo>
                  <a:pt x="12905" y="7787"/>
                </a:lnTo>
                <a:lnTo>
                  <a:pt x="12460" y="7750"/>
                </a:lnTo>
                <a:lnTo>
                  <a:pt x="12015" y="7732"/>
                </a:lnTo>
                <a:lnTo>
                  <a:pt x="11552" y="7713"/>
                </a:lnTo>
                <a:lnTo>
                  <a:pt x="11070" y="7732"/>
                </a:lnTo>
                <a:lnTo>
                  <a:pt x="10588" y="7750"/>
                </a:lnTo>
                <a:lnTo>
                  <a:pt x="10087" y="7806"/>
                </a:lnTo>
                <a:lnTo>
                  <a:pt x="9605" y="7861"/>
                </a:lnTo>
                <a:lnTo>
                  <a:pt x="9104" y="7954"/>
                </a:lnTo>
                <a:lnTo>
                  <a:pt x="8585" y="8047"/>
                </a:lnTo>
                <a:lnTo>
                  <a:pt x="8085" y="8177"/>
                </a:lnTo>
                <a:lnTo>
                  <a:pt x="7584" y="8344"/>
                </a:lnTo>
                <a:lnTo>
                  <a:pt x="7083" y="8529"/>
                </a:lnTo>
                <a:lnTo>
                  <a:pt x="6583" y="8733"/>
                </a:lnTo>
                <a:lnTo>
                  <a:pt x="6082" y="8974"/>
                </a:lnTo>
                <a:lnTo>
                  <a:pt x="5582" y="9252"/>
                </a:lnTo>
                <a:lnTo>
                  <a:pt x="5100" y="9567"/>
                </a:lnTo>
                <a:lnTo>
                  <a:pt x="4617" y="9901"/>
                </a:lnTo>
                <a:lnTo>
                  <a:pt x="4154" y="10290"/>
                </a:lnTo>
                <a:lnTo>
                  <a:pt x="3709" y="10698"/>
                </a:lnTo>
                <a:lnTo>
                  <a:pt x="3264" y="11162"/>
                </a:lnTo>
                <a:lnTo>
                  <a:pt x="2838" y="11644"/>
                </a:lnTo>
                <a:lnTo>
                  <a:pt x="2411" y="12200"/>
                </a:lnTo>
                <a:lnTo>
                  <a:pt x="2022" y="12775"/>
                </a:lnTo>
                <a:lnTo>
                  <a:pt x="1799" y="13146"/>
                </a:lnTo>
                <a:lnTo>
                  <a:pt x="1577" y="13516"/>
                </a:lnTo>
                <a:lnTo>
                  <a:pt x="1373" y="13906"/>
                </a:lnTo>
                <a:lnTo>
                  <a:pt x="1187" y="14277"/>
                </a:lnTo>
                <a:lnTo>
                  <a:pt x="1021" y="14666"/>
                </a:lnTo>
                <a:lnTo>
                  <a:pt x="854" y="15037"/>
                </a:lnTo>
                <a:lnTo>
                  <a:pt x="724" y="15426"/>
                </a:lnTo>
                <a:lnTo>
                  <a:pt x="594" y="15797"/>
                </a:lnTo>
                <a:lnTo>
                  <a:pt x="464" y="16186"/>
                </a:lnTo>
                <a:lnTo>
                  <a:pt x="372" y="16557"/>
                </a:lnTo>
                <a:lnTo>
                  <a:pt x="279" y="16928"/>
                </a:lnTo>
                <a:lnTo>
                  <a:pt x="205" y="17317"/>
                </a:lnTo>
                <a:lnTo>
                  <a:pt x="131" y="17688"/>
                </a:lnTo>
                <a:lnTo>
                  <a:pt x="93" y="18059"/>
                </a:lnTo>
                <a:lnTo>
                  <a:pt x="56" y="18430"/>
                </a:lnTo>
                <a:lnTo>
                  <a:pt x="19" y="18819"/>
                </a:lnTo>
                <a:lnTo>
                  <a:pt x="1" y="19171"/>
                </a:lnTo>
                <a:lnTo>
                  <a:pt x="1" y="19542"/>
                </a:lnTo>
                <a:lnTo>
                  <a:pt x="19" y="19913"/>
                </a:lnTo>
                <a:lnTo>
                  <a:pt x="38" y="20265"/>
                </a:lnTo>
                <a:lnTo>
                  <a:pt x="75" y="20618"/>
                </a:lnTo>
                <a:lnTo>
                  <a:pt x="112" y="20988"/>
                </a:lnTo>
                <a:lnTo>
                  <a:pt x="223" y="21674"/>
                </a:lnTo>
                <a:lnTo>
                  <a:pt x="390" y="22360"/>
                </a:lnTo>
                <a:lnTo>
                  <a:pt x="576" y="23009"/>
                </a:lnTo>
                <a:lnTo>
                  <a:pt x="817" y="23658"/>
                </a:lnTo>
                <a:lnTo>
                  <a:pt x="1095" y="24270"/>
                </a:lnTo>
                <a:lnTo>
                  <a:pt x="1391" y="24864"/>
                </a:lnTo>
                <a:lnTo>
                  <a:pt x="1725" y="25420"/>
                </a:lnTo>
                <a:lnTo>
                  <a:pt x="2096" y="25957"/>
                </a:lnTo>
                <a:lnTo>
                  <a:pt x="2485" y="26458"/>
                </a:lnTo>
                <a:lnTo>
                  <a:pt x="2912" y="26922"/>
                </a:lnTo>
                <a:lnTo>
                  <a:pt x="3375" y="27367"/>
                </a:lnTo>
                <a:lnTo>
                  <a:pt x="3598" y="27552"/>
                </a:lnTo>
                <a:lnTo>
                  <a:pt x="3839" y="27756"/>
                </a:lnTo>
                <a:lnTo>
                  <a:pt x="4098" y="27941"/>
                </a:lnTo>
                <a:lnTo>
                  <a:pt x="4339" y="28108"/>
                </a:lnTo>
                <a:lnTo>
                  <a:pt x="4599" y="28275"/>
                </a:lnTo>
                <a:lnTo>
                  <a:pt x="4858" y="28423"/>
                </a:lnTo>
                <a:lnTo>
                  <a:pt x="5137" y="28572"/>
                </a:lnTo>
                <a:lnTo>
                  <a:pt x="5396" y="28702"/>
                </a:lnTo>
                <a:lnTo>
                  <a:pt x="5674" y="28813"/>
                </a:lnTo>
                <a:lnTo>
                  <a:pt x="5952" y="28924"/>
                </a:lnTo>
                <a:lnTo>
                  <a:pt x="6231" y="29017"/>
                </a:lnTo>
                <a:lnTo>
                  <a:pt x="6527" y="29091"/>
                </a:lnTo>
                <a:lnTo>
                  <a:pt x="6824" y="29165"/>
                </a:lnTo>
                <a:lnTo>
                  <a:pt x="7102" y="29221"/>
                </a:lnTo>
                <a:lnTo>
                  <a:pt x="7417" y="29258"/>
                </a:lnTo>
                <a:lnTo>
                  <a:pt x="7714" y="29295"/>
                </a:lnTo>
                <a:lnTo>
                  <a:pt x="8010" y="29313"/>
                </a:lnTo>
                <a:lnTo>
                  <a:pt x="8622" y="29313"/>
                </a:lnTo>
                <a:lnTo>
                  <a:pt x="8938" y="29276"/>
                </a:lnTo>
                <a:lnTo>
                  <a:pt x="9531" y="29221"/>
                </a:lnTo>
                <a:lnTo>
                  <a:pt x="10106" y="29146"/>
                </a:lnTo>
                <a:lnTo>
                  <a:pt x="11181" y="28980"/>
                </a:lnTo>
                <a:lnTo>
                  <a:pt x="12127" y="28776"/>
                </a:lnTo>
                <a:lnTo>
                  <a:pt x="12979" y="28572"/>
                </a:lnTo>
                <a:lnTo>
                  <a:pt x="13721" y="28349"/>
                </a:lnTo>
                <a:lnTo>
                  <a:pt x="14370" y="28127"/>
                </a:lnTo>
                <a:lnTo>
                  <a:pt x="14926" y="27904"/>
                </a:lnTo>
                <a:lnTo>
                  <a:pt x="15408" y="27682"/>
                </a:lnTo>
                <a:lnTo>
                  <a:pt x="15816" y="27478"/>
                </a:lnTo>
                <a:lnTo>
                  <a:pt x="16150" y="27292"/>
                </a:lnTo>
                <a:lnTo>
                  <a:pt x="16632" y="26996"/>
                </a:lnTo>
                <a:lnTo>
                  <a:pt x="16780" y="26903"/>
                </a:lnTo>
                <a:lnTo>
                  <a:pt x="16892" y="26847"/>
                </a:lnTo>
                <a:lnTo>
                  <a:pt x="16984" y="26847"/>
                </a:lnTo>
                <a:lnTo>
                  <a:pt x="17003" y="26884"/>
                </a:lnTo>
                <a:lnTo>
                  <a:pt x="17096" y="27218"/>
                </a:lnTo>
                <a:lnTo>
                  <a:pt x="17188" y="27515"/>
                </a:lnTo>
                <a:lnTo>
                  <a:pt x="17318" y="27867"/>
                </a:lnTo>
                <a:lnTo>
                  <a:pt x="17522" y="28275"/>
                </a:lnTo>
                <a:lnTo>
                  <a:pt x="17763" y="28702"/>
                </a:lnTo>
                <a:lnTo>
                  <a:pt x="17911" y="28943"/>
                </a:lnTo>
                <a:lnTo>
                  <a:pt x="18078" y="29184"/>
                </a:lnTo>
                <a:lnTo>
                  <a:pt x="18264" y="29425"/>
                </a:lnTo>
                <a:lnTo>
                  <a:pt x="18468" y="29666"/>
                </a:lnTo>
                <a:lnTo>
                  <a:pt x="18690" y="29888"/>
                </a:lnTo>
                <a:lnTo>
                  <a:pt x="18950" y="30129"/>
                </a:lnTo>
                <a:lnTo>
                  <a:pt x="19209" y="30370"/>
                </a:lnTo>
                <a:lnTo>
                  <a:pt x="19487" y="30593"/>
                </a:lnTo>
                <a:lnTo>
                  <a:pt x="19803" y="30815"/>
                </a:lnTo>
                <a:lnTo>
                  <a:pt x="20155" y="31038"/>
                </a:lnTo>
                <a:lnTo>
                  <a:pt x="20507" y="31242"/>
                </a:lnTo>
                <a:lnTo>
                  <a:pt x="20896" y="31427"/>
                </a:lnTo>
                <a:lnTo>
                  <a:pt x="21304" y="31612"/>
                </a:lnTo>
                <a:lnTo>
                  <a:pt x="21749" y="31779"/>
                </a:lnTo>
                <a:lnTo>
                  <a:pt x="22231" y="31928"/>
                </a:lnTo>
                <a:lnTo>
                  <a:pt x="22732" y="32057"/>
                </a:lnTo>
                <a:lnTo>
                  <a:pt x="23270" y="32169"/>
                </a:lnTo>
                <a:lnTo>
                  <a:pt x="23826" y="32243"/>
                </a:lnTo>
                <a:lnTo>
                  <a:pt x="24438" y="32317"/>
                </a:lnTo>
                <a:lnTo>
                  <a:pt x="25068" y="32354"/>
                </a:lnTo>
                <a:lnTo>
                  <a:pt x="25902" y="32373"/>
                </a:lnTo>
                <a:lnTo>
                  <a:pt x="26700" y="32373"/>
                </a:lnTo>
                <a:lnTo>
                  <a:pt x="27460" y="32336"/>
                </a:lnTo>
                <a:lnTo>
                  <a:pt x="28183" y="32261"/>
                </a:lnTo>
                <a:lnTo>
                  <a:pt x="28888" y="32187"/>
                </a:lnTo>
                <a:lnTo>
                  <a:pt x="29537" y="32076"/>
                </a:lnTo>
                <a:lnTo>
                  <a:pt x="30167" y="31946"/>
                </a:lnTo>
                <a:lnTo>
                  <a:pt x="30760" y="31816"/>
                </a:lnTo>
                <a:lnTo>
                  <a:pt x="31316" y="31668"/>
                </a:lnTo>
                <a:lnTo>
                  <a:pt x="31854" y="31520"/>
                </a:lnTo>
                <a:lnTo>
                  <a:pt x="32355" y="31353"/>
                </a:lnTo>
                <a:lnTo>
                  <a:pt x="32800" y="31186"/>
                </a:lnTo>
                <a:lnTo>
                  <a:pt x="33634" y="30852"/>
                </a:lnTo>
                <a:lnTo>
                  <a:pt x="34339" y="30556"/>
                </a:lnTo>
                <a:lnTo>
                  <a:pt x="34116" y="30519"/>
                </a:lnTo>
                <a:lnTo>
                  <a:pt x="34209" y="30426"/>
                </a:lnTo>
                <a:lnTo>
                  <a:pt x="34487" y="30148"/>
                </a:lnTo>
                <a:lnTo>
                  <a:pt x="34672" y="29944"/>
                </a:lnTo>
                <a:lnTo>
                  <a:pt x="34895" y="29703"/>
                </a:lnTo>
                <a:lnTo>
                  <a:pt x="35117" y="29388"/>
                </a:lnTo>
                <a:lnTo>
                  <a:pt x="35340" y="29035"/>
                </a:lnTo>
                <a:lnTo>
                  <a:pt x="35562" y="28646"/>
                </a:lnTo>
                <a:lnTo>
                  <a:pt x="35785" y="28201"/>
                </a:lnTo>
                <a:lnTo>
                  <a:pt x="35989" y="27700"/>
                </a:lnTo>
                <a:lnTo>
                  <a:pt x="36156" y="27163"/>
                </a:lnTo>
                <a:lnTo>
                  <a:pt x="36248" y="26866"/>
                </a:lnTo>
                <a:lnTo>
                  <a:pt x="36304" y="26551"/>
                </a:lnTo>
                <a:lnTo>
                  <a:pt x="36378" y="26236"/>
                </a:lnTo>
                <a:lnTo>
                  <a:pt x="36415" y="25902"/>
                </a:lnTo>
                <a:lnTo>
                  <a:pt x="36452" y="25568"/>
                </a:lnTo>
                <a:lnTo>
                  <a:pt x="36489" y="25216"/>
                </a:lnTo>
                <a:lnTo>
                  <a:pt x="36489" y="24845"/>
                </a:lnTo>
                <a:lnTo>
                  <a:pt x="36489" y="24456"/>
                </a:lnTo>
                <a:lnTo>
                  <a:pt x="36471" y="24085"/>
                </a:lnTo>
                <a:lnTo>
                  <a:pt x="36415" y="23733"/>
                </a:lnTo>
                <a:lnTo>
                  <a:pt x="36341" y="23399"/>
                </a:lnTo>
                <a:lnTo>
                  <a:pt x="36248" y="23084"/>
                </a:lnTo>
                <a:lnTo>
                  <a:pt x="36119" y="22787"/>
                </a:lnTo>
                <a:lnTo>
                  <a:pt x="35970" y="22527"/>
                </a:lnTo>
                <a:lnTo>
                  <a:pt x="35803" y="22286"/>
                </a:lnTo>
                <a:lnTo>
                  <a:pt x="35636" y="22064"/>
                </a:lnTo>
                <a:lnTo>
                  <a:pt x="35433" y="21841"/>
                </a:lnTo>
                <a:lnTo>
                  <a:pt x="35210" y="21656"/>
                </a:lnTo>
                <a:lnTo>
                  <a:pt x="34988" y="21489"/>
                </a:lnTo>
                <a:lnTo>
                  <a:pt x="34747" y="21341"/>
                </a:lnTo>
                <a:lnTo>
                  <a:pt x="34505" y="21211"/>
                </a:lnTo>
                <a:lnTo>
                  <a:pt x="34246" y="21100"/>
                </a:lnTo>
                <a:lnTo>
                  <a:pt x="33968" y="21007"/>
                </a:lnTo>
                <a:lnTo>
                  <a:pt x="33690" y="20933"/>
                </a:lnTo>
                <a:lnTo>
                  <a:pt x="33412" y="20877"/>
                </a:lnTo>
                <a:lnTo>
                  <a:pt x="33133" y="20822"/>
                </a:lnTo>
                <a:lnTo>
                  <a:pt x="32855" y="20803"/>
                </a:lnTo>
                <a:lnTo>
                  <a:pt x="32577" y="20785"/>
                </a:lnTo>
                <a:lnTo>
                  <a:pt x="32299" y="20785"/>
                </a:lnTo>
                <a:lnTo>
                  <a:pt x="32021" y="20803"/>
                </a:lnTo>
                <a:lnTo>
                  <a:pt x="31743" y="20840"/>
                </a:lnTo>
                <a:lnTo>
                  <a:pt x="31465" y="20877"/>
                </a:lnTo>
                <a:lnTo>
                  <a:pt x="31205" y="20933"/>
                </a:lnTo>
                <a:lnTo>
                  <a:pt x="30964" y="21007"/>
                </a:lnTo>
                <a:lnTo>
                  <a:pt x="30723" y="21100"/>
                </a:lnTo>
                <a:lnTo>
                  <a:pt x="30482" y="21192"/>
                </a:lnTo>
                <a:lnTo>
                  <a:pt x="30278" y="21304"/>
                </a:lnTo>
                <a:lnTo>
                  <a:pt x="30074" y="21415"/>
                </a:lnTo>
                <a:lnTo>
                  <a:pt x="29889" y="21545"/>
                </a:lnTo>
                <a:lnTo>
                  <a:pt x="29722" y="21693"/>
                </a:lnTo>
                <a:lnTo>
                  <a:pt x="29574" y="21841"/>
                </a:lnTo>
                <a:lnTo>
                  <a:pt x="29444" y="22008"/>
                </a:lnTo>
                <a:lnTo>
                  <a:pt x="29314" y="22175"/>
                </a:lnTo>
                <a:lnTo>
                  <a:pt x="29203" y="22342"/>
                </a:lnTo>
                <a:lnTo>
                  <a:pt x="29110" y="22509"/>
                </a:lnTo>
                <a:lnTo>
                  <a:pt x="29036" y="22694"/>
                </a:lnTo>
                <a:lnTo>
                  <a:pt x="28962" y="22880"/>
                </a:lnTo>
                <a:lnTo>
                  <a:pt x="28925" y="23065"/>
                </a:lnTo>
                <a:lnTo>
                  <a:pt x="28869" y="23250"/>
                </a:lnTo>
                <a:lnTo>
                  <a:pt x="28850" y="23436"/>
                </a:lnTo>
                <a:lnTo>
                  <a:pt x="28832" y="23621"/>
                </a:lnTo>
                <a:lnTo>
                  <a:pt x="28813" y="23807"/>
                </a:lnTo>
                <a:lnTo>
                  <a:pt x="28832" y="24178"/>
                </a:lnTo>
                <a:lnTo>
                  <a:pt x="28888" y="24530"/>
                </a:lnTo>
                <a:lnTo>
                  <a:pt x="28999" y="24864"/>
                </a:lnTo>
                <a:lnTo>
                  <a:pt x="29129" y="25160"/>
                </a:lnTo>
                <a:lnTo>
                  <a:pt x="29203" y="25290"/>
                </a:lnTo>
                <a:lnTo>
                  <a:pt x="29295" y="25420"/>
                </a:lnTo>
                <a:lnTo>
                  <a:pt x="29388" y="25550"/>
                </a:lnTo>
                <a:lnTo>
                  <a:pt x="29481" y="25661"/>
                </a:lnTo>
                <a:lnTo>
                  <a:pt x="29592" y="25753"/>
                </a:lnTo>
                <a:lnTo>
                  <a:pt x="29703" y="25846"/>
                </a:lnTo>
                <a:lnTo>
                  <a:pt x="29833" y="25902"/>
                </a:lnTo>
                <a:lnTo>
                  <a:pt x="29963" y="25957"/>
                </a:lnTo>
                <a:lnTo>
                  <a:pt x="30093" y="26013"/>
                </a:lnTo>
                <a:lnTo>
                  <a:pt x="30241" y="26032"/>
                </a:lnTo>
                <a:lnTo>
                  <a:pt x="30389" y="26050"/>
                </a:lnTo>
                <a:lnTo>
                  <a:pt x="30538" y="26032"/>
                </a:lnTo>
                <a:lnTo>
                  <a:pt x="31075" y="25976"/>
                </a:lnTo>
                <a:lnTo>
                  <a:pt x="31520" y="25939"/>
                </a:lnTo>
                <a:lnTo>
                  <a:pt x="31854" y="25920"/>
                </a:lnTo>
                <a:lnTo>
                  <a:pt x="32095" y="25957"/>
                </a:lnTo>
                <a:lnTo>
                  <a:pt x="32188" y="25976"/>
                </a:lnTo>
                <a:lnTo>
                  <a:pt x="32262" y="25995"/>
                </a:lnTo>
                <a:lnTo>
                  <a:pt x="32318" y="26032"/>
                </a:lnTo>
                <a:lnTo>
                  <a:pt x="32373" y="26087"/>
                </a:lnTo>
                <a:lnTo>
                  <a:pt x="32410" y="26143"/>
                </a:lnTo>
                <a:lnTo>
                  <a:pt x="32429" y="26198"/>
                </a:lnTo>
                <a:lnTo>
                  <a:pt x="32447" y="26365"/>
                </a:lnTo>
                <a:lnTo>
                  <a:pt x="32447" y="26551"/>
                </a:lnTo>
                <a:lnTo>
                  <a:pt x="32429" y="26755"/>
                </a:lnTo>
                <a:lnTo>
                  <a:pt x="32392" y="26866"/>
                </a:lnTo>
                <a:lnTo>
                  <a:pt x="32355" y="26959"/>
                </a:lnTo>
                <a:lnTo>
                  <a:pt x="32318" y="27051"/>
                </a:lnTo>
                <a:lnTo>
                  <a:pt x="32243" y="27144"/>
                </a:lnTo>
                <a:lnTo>
                  <a:pt x="32151" y="27218"/>
                </a:lnTo>
                <a:lnTo>
                  <a:pt x="32040" y="27274"/>
                </a:lnTo>
                <a:lnTo>
                  <a:pt x="31910" y="27329"/>
                </a:lnTo>
                <a:lnTo>
                  <a:pt x="31743" y="27385"/>
                </a:lnTo>
                <a:lnTo>
                  <a:pt x="31539" y="27404"/>
                </a:lnTo>
                <a:lnTo>
                  <a:pt x="31298" y="27422"/>
                </a:lnTo>
                <a:lnTo>
                  <a:pt x="31038" y="27404"/>
                </a:lnTo>
                <a:lnTo>
                  <a:pt x="30723" y="27367"/>
                </a:lnTo>
                <a:lnTo>
                  <a:pt x="30389" y="27311"/>
                </a:lnTo>
                <a:lnTo>
                  <a:pt x="30056" y="27218"/>
                </a:lnTo>
                <a:lnTo>
                  <a:pt x="29740" y="27107"/>
                </a:lnTo>
                <a:lnTo>
                  <a:pt x="29425" y="26977"/>
                </a:lnTo>
                <a:lnTo>
                  <a:pt x="29129" y="26810"/>
                </a:lnTo>
                <a:lnTo>
                  <a:pt x="28850" y="26606"/>
                </a:lnTo>
                <a:lnTo>
                  <a:pt x="28572" y="26384"/>
                </a:lnTo>
                <a:lnTo>
                  <a:pt x="28331" y="26143"/>
                </a:lnTo>
                <a:lnTo>
                  <a:pt x="28127" y="25846"/>
                </a:lnTo>
                <a:lnTo>
                  <a:pt x="27942" y="25531"/>
                </a:lnTo>
                <a:lnTo>
                  <a:pt x="27868" y="25364"/>
                </a:lnTo>
                <a:lnTo>
                  <a:pt x="27794" y="25179"/>
                </a:lnTo>
                <a:lnTo>
                  <a:pt x="27738" y="24993"/>
                </a:lnTo>
                <a:lnTo>
                  <a:pt x="27682" y="24808"/>
                </a:lnTo>
                <a:lnTo>
                  <a:pt x="27645" y="24604"/>
                </a:lnTo>
                <a:lnTo>
                  <a:pt x="27608" y="24381"/>
                </a:lnTo>
                <a:lnTo>
                  <a:pt x="27590" y="24159"/>
                </a:lnTo>
                <a:lnTo>
                  <a:pt x="27571" y="23936"/>
                </a:lnTo>
                <a:lnTo>
                  <a:pt x="27590" y="23695"/>
                </a:lnTo>
                <a:lnTo>
                  <a:pt x="27608" y="23454"/>
                </a:lnTo>
                <a:lnTo>
                  <a:pt x="27627" y="23195"/>
                </a:lnTo>
                <a:lnTo>
                  <a:pt x="27664" y="22935"/>
                </a:lnTo>
                <a:lnTo>
                  <a:pt x="27719" y="22676"/>
                </a:lnTo>
                <a:lnTo>
                  <a:pt x="27794" y="22416"/>
                </a:lnTo>
                <a:lnTo>
                  <a:pt x="27886" y="22157"/>
                </a:lnTo>
                <a:lnTo>
                  <a:pt x="27979" y="21916"/>
                </a:lnTo>
                <a:lnTo>
                  <a:pt x="28090" y="21674"/>
                </a:lnTo>
                <a:lnTo>
                  <a:pt x="28220" y="21433"/>
                </a:lnTo>
                <a:lnTo>
                  <a:pt x="28350" y="21211"/>
                </a:lnTo>
                <a:lnTo>
                  <a:pt x="28498" y="21007"/>
                </a:lnTo>
                <a:lnTo>
                  <a:pt x="28665" y="20803"/>
                </a:lnTo>
                <a:lnTo>
                  <a:pt x="28832" y="20599"/>
                </a:lnTo>
                <a:lnTo>
                  <a:pt x="29017" y="20414"/>
                </a:lnTo>
                <a:lnTo>
                  <a:pt x="29221" y="20247"/>
                </a:lnTo>
                <a:lnTo>
                  <a:pt x="29425" y="20080"/>
                </a:lnTo>
                <a:lnTo>
                  <a:pt x="29629" y="19932"/>
                </a:lnTo>
                <a:lnTo>
                  <a:pt x="29852" y="19783"/>
                </a:lnTo>
                <a:lnTo>
                  <a:pt x="30093" y="19672"/>
                </a:lnTo>
                <a:lnTo>
                  <a:pt x="30334" y="19561"/>
                </a:lnTo>
                <a:lnTo>
                  <a:pt x="30575" y="19450"/>
                </a:lnTo>
                <a:lnTo>
                  <a:pt x="30834" y="19375"/>
                </a:lnTo>
                <a:lnTo>
                  <a:pt x="31094" y="19301"/>
                </a:lnTo>
                <a:lnTo>
                  <a:pt x="31354" y="19246"/>
                </a:lnTo>
                <a:lnTo>
                  <a:pt x="31632" y="19209"/>
                </a:lnTo>
                <a:lnTo>
                  <a:pt x="31928" y="19190"/>
                </a:lnTo>
                <a:lnTo>
                  <a:pt x="32206" y="19190"/>
                </a:lnTo>
                <a:lnTo>
                  <a:pt x="32503" y="19209"/>
                </a:lnTo>
                <a:lnTo>
                  <a:pt x="32800" y="19227"/>
                </a:lnTo>
                <a:lnTo>
                  <a:pt x="33115" y="19283"/>
                </a:lnTo>
                <a:lnTo>
                  <a:pt x="33412" y="19357"/>
                </a:lnTo>
                <a:lnTo>
                  <a:pt x="33727" y="19450"/>
                </a:lnTo>
                <a:lnTo>
                  <a:pt x="34042" y="19561"/>
                </a:lnTo>
                <a:lnTo>
                  <a:pt x="34357" y="19691"/>
                </a:lnTo>
                <a:lnTo>
                  <a:pt x="34672" y="19839"/>
                </a:lnTo>
                <a:lnTo>
                  <a:pt x="34988" y="20006"/>
                </a:lnTo>
                <a:lnTo>
                  <a:pt x="35284" y="20173"/>
                </a:lnTo>
                <a:lnTo>
                  <a:pt x="35562" y="20340"/>
                </a:lnTo>
                <a:lnTo>
                  <a:pt x="35840" y="20543"/>
                </a:lnTo>
                <a:lnTo>
                  <a:pt x="36081" y="20729"/>
                </a:lnTo>
                <a:lnTo>
                  <a:pt x="36304" y="20933"/>
                </a:lnTo>
                <a:lnTo>
                  <a:pt x="36526" y="21137"/>
                </a:lnTo>
                <a:lnTo>
                  <a:pt x="36712" y="21341"/>
                </a:lnTo>
                <a:lnTo>
                  <a:pt x="36897" y="21563"/>
                </a:lnTo>
                <a:lnTo>
                  <a:pt x="37064" y="21786"/>
                </a:lnTo>
                <a:lnTo>
                  <a:pt x="37231" y="22008"/>
                </a:lnTo>
                <a:lnTo>
                  <a:pt x="37361" y="22231"/>
                </a:lnTo>
                <a:lnTo>
                  <a:pt x="37491" y="22472"/>
                </a:lnTo>
                <a:lnTo>
                  <a:pt x="37602" y="22713"/>
                </a:lnTo>
                <a:lnTo>
                  <a:pt x="37695" y="22972"/>
                </a:lnTo>
                <a:lnTo>
                  <a:pt x="37787" y="23213"/>
                </a:lnTo>
                <a:lnTo>
                  <a:pt x="37861" y="23473"/>
                </a:lnTo>
                <a:lnTo>
                  <a:pt x="37917" y="23733"/>
                </a:lnTo>
                <a:lnTo>
                  <a:pt x="37954" y="23992"/>
                </a:lnTo>
                <a:lnTo>
                  <a:pt x="37991" y="24252"/>
                </a:lnTo>
                <a:lnTo>
                  <a:pt x="38010" y="24511"/>
                </a:lnTo>
                <a:lnTo>
                  <a:pt x="38028" y="24789"/>
                </a:lnTo>
                <a:lnTo>
                  <a:pt x="38028" y="25327"/>
                </a:lnTo>
                <a:lnTo>
                  <a:pt x="37973" y="25883"/>
                </a:lnTo>
                <a:lnTo>
                  <a:pt x="37880" y="26440"/>
                </a:lnTo>
                <a:lnTo>
                  <a:pt x="37750" y="26996"/>
                </a:lnTo>
                <a:lnTo>
                  <a:pt x="37583" y="27552"/>
                </a:lnTo>
                <a:lnTo>
                  <a:pt x="37398" y="28127"/>
                </a:lnTo>
                <a:lnTo>
                  <a:pt x="37231" y="28609"/>
                </a:lnTo>
                <a:lnTo>
                  <a:pt x="37046" y="29035"/>
                </a:lnTo>
                <a:lnTo>
                  <a:pt x="36879" y="29406"/>
                </a:lnTo>
                <a:lnTo>
                  <a:pt x="36730" y="29721"/>
                </a:lnTo>
                <a:lnTo>
                  <a:pt x="36582" y="29981"/>
                </a:lnTo>
                <a:lnTo>
                  <a:pt x="36452" y="30203"/>
                </a:lnTo>
                <a:lnTo>
                  <a:pt x="36323" y="30370"/>
                </a:lnTo>
                <a:lnTo>
                  <a:pt x="36545" y="30593"/>
                </a:lnTo>
                <a:lnTo>
                  <a:pt x="36805" y="30852"/>
                </a:lnTo>
                <a:lnTo>
                  <a:pt x="37120" y="31112"/>
                </a:lnTo>
                <a:lnTo>
                  <a:pt x="37491" y="31408"/>
                </a:lnTo>
                <a:lnTo>
                  <a:pt x="37898" y="31705"/>
                </a:lnTo>
                <a:lnTo>
                  <a:pt x="38381" y="31983"/>
                </a:lnTo>
                <a:lnTo>
                  <a:pt x="38918" y="32261"/>
                </a:lnTo>
                <a:lnTo>
                  <a:pt x="39215" y="32391"/>
                </a:lnTo>
                <a:lnTo>
                  <a:pt x="39512" y="32502"/>
                </a:lnTo>
                <a:lnTo>
                  <a:pt x="39827" y="32632"/>
                </a:lnTo>
                <a:lnTo>
                  <a:pt x="40179" y="32725"/>
                </a:lnTo>
                <a:lnTo>
                  <a:pt x="40531" y="32836"/>
                </a:lnTo>
                <a:lnTo>
                  <a:pt x="40902" y="32910"/>
                </a:lnTo>
                <a:lnTo>
                  <a:pt x="41291" y="32984"/>
                </a:lnTo>
                <a:lnTo>
                  <a:pt x="41699" y="33059"/>
                </a:lnTo>
                <a:lnTo>
                  <a:pt x="42126" y="33096"/>
                </a:lnTo>
                <a:lnTo>
                  <a:pt x="42571" y="33133"/>
                </a:lnTo>
                <a:lnTo>
                  <a:pt x="43034" y="33151"/>
                </a:lnTo>
                <a:lnTo>
                  <a:pt x="43516" y="33151"/>
                </a:lnTo>
                <a:lnTo>
                  <a:pt x="44036" y="33133"/>
                </a:lnTo>
                <a:lnTo>
                  <a:pt x="44555" y="33096"/>
                </a:lnTo>
                <a:lnTo>
                  <a:pt x="45092" y="33040"/>
                </a:lnTo>
                <a:lnTo>
                  <a:pt x="45649" y="32966"/>
                </a:lnTo>
                <a:lnTo>
                  <a:pt x="46242" y="32873"/>
                </a:lnTo>
                <a:lnTo>
                  <a:pt x="46854" y="32743"/>
                </a:lnTo>
                <a:lnTo>
                  <a:pt x="47336" y="32632"/>
                </a:lnTo>
                <a:lnTo>
                  <a:pt x="47799" y="32502"/>
                </a:lnTo>
                <a:lnTo>
                  <a:pt x="48244" y="32373"/>
                </a:lnTo>
                <a:lnTo>
                  <a:pt x="48671" y="32224"/>
                </a:lnTo>
                <a:lnTo>
                  <a:pt x="49097" y="32057"/>
                </a:lnTo>
                <a:lnTo>
                  <a:pt x="49487" y="31909"/>
                </a:lnTo>
                <a:lnTo>
                  <a:pt x="49857" y="31724"/>
                </a:lnTo>
                <a:lnTo>
                  <a:pt x="50210" y="31557"/>
                </a:lnTo>
                <a:lnTo>
                  <a:pt x="50543" y="31371"/>
                </a:lnTo>
                <a:lnTo>
                  <a:pt x="50859" y="31167"/>
                </a:lnTo>
                <a:lnTo>
                  <a:pt x="51174" y="30982"/>
                </a:lnTo>
                <a:lnTo>
                  <a:pt x="51470" y="30778"/>
                </a:lnTo>
                <a:lnTo>
                  <a:pt x="51730" y="30574"/>
                </a:lnTo>
                <a:lnTo>
                  <a:pt x="52008" y="30370"/>
                </a:lnTo>
                <a:lnTo>
                  <a:pt x="52249" y="30148"/>
                </a:lnTo>
                <a:lnTo>
                  <a:pt x="52472" y="29944"/>
                </a:lnTo>
                <a:lnTo>
                  <a:pt x="52898" y="29499"/>
                </a:lnTo>
                <a:lnTo>
                  <a:pt x="53287" y="29072"/>
                </a:lnTo>
                <a:lnTo>
                  <a:pt x="53621" y="28627"/>
                </a:lnTo>
                <a:lnTo>
                  <a:pt x="53899" y="28201"/>
                </a:lnTo>
                <a:lnTo>
                  <a:pt x="54159" y="27793"/>
                </a:lnTo>
                <a:lnTo>
                  <a:pt x="54381" y="27404"/>
                </a:lnTo>
                <a:lnTo>
                  <a:pt x="54567" y="27033"/>
                </a:lnTo>
                <a:lnTo>
                  <a:pt x="54734" y="26681"/>
                </a:lnTo>
                <a:lnTo>
                  <a:pt x="54641" y="25809"/>
                </a:lnTo>
                <a:lnTo>
                  <a:pt x="54585" y="25309"/>
                </a:lnTo>
                <a:lnTo>
                  <a:pt x="54511" y="24789"/>
                </a:lnTo>
                <a:lnTo>
                  <a:pt x="54400" y="24233"/>
                </a:lnTo>
                <a:lnTo>
                  <a:pt x="54270" y="23658"/>
                </a:lnTo>
                <a:lnTo>
                  <a:pt x="54103" y="23084"/>
                </a:lnTo>
                <a:lnTo>
                  <a:pt x="53918" y="22527"/>
                </a:lnTo>
                <a:lnTo>
                  <a:pt x="53695" y="21990"/>
                </a:lnTo>
                <a:lnTo>
                  <a:pt x="53566" y="21730"/>
                </a:lnTo>
                <a:lnTo>
                  <a:pt x="53436" y="21471"/>
                </a:lnTo>
                <a:lnTo>
                  <a:pt x="53287" y="21229"/>
                </a:lnTo>
                <a:lnTo>
                  <a:pt x="53139" y="20988"/>
                </a:lnTo>
                <a:lnTo>
                  <a:pt x="52972" y="20766"/>
                </a:lnTo>
                <a:lnTo>
                  <a:pt x="52787" y="20562"/>
                </a:lnTo>
                <a:lnTo>
                  <a:pt x="52601" y="20358"/>
                </a:lnTo>
                <a:lnTo>
                  <a:pt x="52398" y="20191"/>
                </a:lnTo>
                <a:lnTo>
                  <a:pt x="52194" y="20024"/>
                </a:lnTo>
                <a:lnTo>
                  <a:pt x="51971" y="19876"/>
                </a:lnTo>
                <a:lnTo>
                  <a:pt x="51730" y="19746"/>
                </a:lnTo>
                <a:lnTo>
                  <a:pt x="51489" y="19635"/>
                </a:lnTo>
                <a:lnTo>
                  <a:pt x="51229" y="19561"/>
                </a:lnTo>
                <a:lnTo>
                  <a:pt x="50951" y="19505"/>
                </a:lnTo>
                <a:lnTo>
                  <a:pt x="50581" y="19450"/>
                </a:lnTo>
                <a:lnTo>
                  <a:pt x="50247" y="19412"/>
                </a:lnTo>
                <a:lnTo>
                  <a:pt x="49913" y="19375"/>
                </a:lnTo>
                <a:lnTo>
                  <a:pt x="49579" y="19357"/>
                </a:lnTo>
                <a:lnTo>
                  <a:pt x="49264" y="19375"/>
                </a:lnTo>
                <a:lnTo>
                  <a:pt x="48967" y="19375"/>
                </a:lnTo>
                <a:lnTo>
                  <a:pt x="48671" y="19412"/>
                </a:lnTo>
                <a:lnTo>
                  <a:pt x="48393" y="19450"/>
                </a:lnTo>
                <a:lnTo>
                  <a:pt x="48115" y="19505"/>
                </a:lnTo>
                <a:lnTo>
                  <a:pt x="47855" y="19561"/>
                </a:lnTo>
                <a:lnTo>
                  <a:pt x="47595" y="19635"/>
                </a:lnTo>
                <a:lnTo>
                  <a:pt x="47373" y="19728"/>
                </a:lnTo>
                <a:lnTo>
                  <a:pt x="47132" y="19820"/>
                </a:lnTo>
                <a:lnTo>
                  <a:pt x="46928" y="19932"/>
                </a:lnTo>
                <a:lnTo>
                  <a:pt x="46724" y="20061"/>
                </a:lnTo>
                <a:lnTo>
                  <a:pt x="46520" y="20191"/>
                </a:lnTo>
                <a:lnTo>
                  <a:pt x="46353" y="20321"/>
                </a:lnTo>
                <a:lnTo>
                  <a:pt x="46186" y="20469"/>
                </a:lnTo>
                <a:lnTo>
                  <a:pt x="46019" y="20618"/>
                </a:lnTo>
                <a:lnTo>
                  <a:pt x="45871" y="20785"/>
                </a:lnTo>
                <a:lnTo>
                  <a:pt x="45741" y="20951"/>
                </a:lnTo>
                <a:lnTo>
                  <a:pt x="45612" y="21137"/>
                </a:lnTo>
                <a:lnTo>
                  <a:pt x="45500" y="21322"/>
                </a:lnTo>
                <a:lnTo>
                  <a:pt x="45408" y="21526"/>
                </a:lnTo>
                <a:lnTo>
                  <a:pt x="45333" y="21712"/>
                </a:lnTo>
                <a:lnTo>
                  <a:pt x="45259" y="21916"/>
                </a:lnTo>
                <a:lnTo>
                  <a:pt x="45185" y="22138"/>
                </a:lnTo>
                <a:lnTo>
                  <a:pt x="45148" y="22360"/>
                </a:lnTo>
                <a:lnTo>
                  <a:pt x="45111" y="22583"/>
                </a:lnTo>
                <a:lnTo>
                  <a:pt x="45092" y="22805"/>
                </a:lnTo>
                <a:lnTo>
                  <a:pt x="45074" y="23028"/>
                </a:lnTo>
                <a:lnTo>
                  <a:pt x="45074" y="23269"/>
                </a:lnTo>
                <a:lnTo>
                  <a:pt x="45111" y="23733"/>
                </a:lnTo>
                <a:lnTo>
                  <a:pt x="45167" y="24178"/>
                </a:lnTo>
                <a:lnTo>
                  <a:pt x="45241" y="24585"/>
                </a:lnTo>
                <a:lnTo>
                  <a:pt x="45352" y="24993"/>
                </a:lnTo>
                <a:lnTo>
                  <a:pt x="45482" y="25346"/>
                </a:lnTo>
                <a:lnTo>
                  <a:pt x="45630" y="25698"/>
                </a:lnTo>
                <a:lnTo>
                  <a:pt x="45797" y="25995"/>
                </a:lnTo>
                <a:lnTo>
                  <a:pt x="45982" y="26273"/>
                </a:lnTo>
                <a:lnTo>
                  <a:pt x="46186" y="26514"/>
                </a:lnTo>
                <a:lnTo>
                  <a:pt x="46409" y="26736"/>
                </a:lnTo>
                <a:lnTo>
                  <a:pt x="46650" y="26903"/>
                </a:lnTo>
                <a:lnTo>
                  <a:pt x="46909" y="27051"/>
                </a:lnTo>
                <a:lnTo>
                  <a:pt x="47169" y="27144"/>
                </a:lnTo>
                <a:lnTo>
                  <a:pt x="47447" y="27200"/>
                </a:lnTo>
                <a:lnTo>
                  <a:pt x="47744" y="27200"/>
                </a:lnTo>
                <a:lnTo>
                  <a:pt x="48040" y="27181"/>
                </a:lnTo>
                <a:lnTo>
                  <a:pt x="48319" y="27126"/>
                </a:lnTo>
                <a:lnTo>
                  <a:pt x="48578" y="27051"/>
                </a:lnTo>
                <a:lnTo>
                  <a:pt x="48819" y="26977"/>
                </a:lnTo>
                <a:lnTo>
                  <a:pt x="49042" y="26903"/>
                </a:lnTo>
                <a:lnTo>
                  <a:pt x="49394" y="26736"/>
                </a:lnTo>
                <a:lnTo>
                  <a:pt x="49672" y="26588"/>
                </a:lnTo>
                <a:lnTo>
                  <a:pt x="49913" y="26477"/>
                </a:lnTo>
                <a:lnTo>
                  <a:pt x="50024" y="26440"/>
                </a:lnTo>
                <a:lnTo>
                  <a:pt x="50117" y="26421"/>
                </a:lnTo>
                <a:lnTo>
                  <a:pt x="50210" y="26402"/>
                </a:lnTo>
                <a:lnTo>
                  <a:pt x="50284" y="26421"/>
                </a:lnTo>
                <a:lnTo>
                  <a:pt x="50377" y="26458"/>
                </a:lnTo>
                <a:lnTo>
                  <a:pt x="50469" y="26514"/>
                </a:lnTo>
                <a:lnTo>
                  <a:pt x="50543" y="26588"/>
                </a:lnTo>
                <a:lnTo>
                  <a:pt x="50618" y="26699"/>
                </a:lnTo>
                <a:lnTo>
                  <a:pt x="50673" y="26829"/>
                </a:lnTo>
                <a:lnTo>
                  <a:pt x="50710" y="26959"/>
                </a:lnTo>
                <a:lnTo>
                  <a:pt x="50729" y="27126"/>
                </a:lnTo>
                <a:lnTo>
                  <a:pt x="50729" y="27292"/>
                </a:lnTo>
                <a:lnTo>
                  <a:pt x="50692" y="27459"/>
                </a:lnTo>
                <a:lnTo>
                  <a:pt x="50636" y="27626"/>
                </a:lnTo>
                <a:lnTo>
                  <a:pt x="50543" y="27812"/>
                </a:lnTo>
                <a:lnTo>
                  <a:pt x="50414" y="27978"/>
                </a:lnTo>
                <a:lnTo>
                  <a:pt x="50247" y="28145"/>
                </a:lnTo>
                <a:lnTo>
                  <a:pt x="50043" y="28294"/>
                </a:lnTo>
                <a:lnTo>
                  <a:pt x="49802" y="28442"/>
                </a:lnTo>
                <a:lnTo>
                  <a:pt x="49524" y="28553"/>
                </a:lnTo>
                <a:lnTo>
                  <a:pt x="49190" y="28664"/>
                </a:lnTo>
                <a:lnTo>
                  <a:pt x="48801" y="28757"/>
                </a:lnTo>
                <a:lnTo>
                  <a:pt x="48597" y="28776"/>
                </a:lnTo>
                <a:lnTo>
                  <a:pt x="48374" y="28794"/>
                </a:lnTo>
                <a:lnTo>
                  <a:pt x="48152" y="28794"/>
                </a:lnTo>
                <a:lnTo>
                  <a:pt x="47948" y="28776"/>
                </a:lnTo>
                <a:lnTo>
                  <a:pt x="47725" y="28739"/>
                </a:lnTo>
                <a:lnTo>
                  <a:pt x="47484" y="28702"/>
                </a:lnTo>
                <a:lnTo>
                  <a:pt x="47262" y="28646"/>
                </a:lnTo>
                <a:lnTo>
                  <a:pt x="47039" y="28572"/>
                </a:lnTo>
                <a:lnTo>
                  <a:pt x="46817" y="28479"/>
                </a:lnTo>
                <a:lnTo>
                  <a:pt x="46594" y="28368"/>
                </a:lnTo>
                <a:lnTo>
                  <a:pt x="46372" y="28257"/>
                </a:lnTo>
                <a:lnTo>
                  <a:pt x="46168" y="28127"/>
                </a:lnTo>
                <a:lnTo>
                  <a:pt x="45945" y="27997"/>
                </a:lnTo>
                <a:lnTo>
                  <a:pt x="45741" y="27849"/>
                </a:lnTo>
                <a:lnTo>
                  <a:pt x="45537" y="27682"/>
                </a:lnTo>
                <a:lnTo>
                  <a:pt x="45352" y="27496"/>
                </a:lnTo>
                <a:lnTo>
                  <a:pt x="45167" y="27311"/>
                </a:lnTo>
                <a:lnTo>
                  <a:pt x="44981" y="27107"/>
                </a:lnTo>
                <a:lnTo>
                  <a:pt x="44814" y="26903"/>
                </a:lnTo>
                <a:lnTo>
                  <a:pt x="44647" y="26681"/>
                </a:lnTo>
                <a:lnTo>
                  <a:pt x="44499" y="26440"/>
                </a:lnTo>
                <a:lnTo>
                  <a:pt x="44369" y="26198"/>
                </a:lnTo>
                <a:lnTo>
                  <a:pt x="44239" y="25939"/>
                </a:lnTo>
                <a:lnTo>
                  <a:pt x="44128" y="25661"/>
                </a:lnTo>
                <a:lnTo>
                  <a:pt x="44017" y="25383"/>
                </a:lnTo>
                <a:lnTo>
                  <a:pt x="43943" y="25105"/>
                </a:lnTo>
                <a:lnTo>
                  <a:pt x="43869" y="24808"/>
                </a:lnTo>
                <a:lnTo>
                  <a:pt x="43813" y="24493"/>
                </a:lnTo>
                <a:lnTo>
                  <a:pt x="43776" y="24178"/>
                </a:lnTo>
                <a:lnTo>
                  <a:pt x="43776" y="23844"/>
                </a:lnTo>
                <a:lnTo>
                  <a:pt x="43776" y="23510"/>
                </a:lnTo>
                <a:lnTo>
                  <a:pt x="43795" y="23176"/>
                </a:lnTo>
                <a:lnTo>
                  <a:pt x="43832" y="22824"/>
                </a:lnTo>
                <a:lnTo>
                  <a:pt x="43887" y="22490"/>
                </a:lnTo>
                <a:lnTo>
                  <a:pt x="43961" y="22175"/>
                </a:lnTo>
                <a:lnTo>
                  <a:pt x="44036" y="21860"/>
                </a:lnTo>
                <a:lnTo>
                  <a:pt x="44128" y="21563"/>
                </a:lnTo>
                <a:lnTo>
                  <a:pt x="44239" y="21285"/>
                </a:lnTo>
                <a:lnTo>
                  <a:pt x="44369" y="21007"/>
                </a:lnTo>
                <a:lnTo>
                  <a:pt x="44499" y="20747"/>
                </a:lnTo>
                <a:lnTo>
                  <a:pt x="44647" y="20488"/>
                </a:lnTo>
                <a:lnTo>
                  <a:pt x="44814" y="20265"/>
                </a:lnTo>
                <a:lnTo>
                  <a:pt x="45000" y="20024"/>
                </a:lnTo>
                <a:lnTo>
                  <a:pt x="45167" y="19820"/>
                </a:lnTo>
                <a:lnTo>
                  <a:pt x="45370" y="19598"/>
                </a:lnTo>
                <a:lnTo>
                  <a:pt x="45574" y="19412"/>
                </a:lnTo>
                <a:lnTo>
                  <a:pt x="45797" y="19227"/>
                </a:lnTo>
                <a:lnTo>
                  <a:pt x="46019" y="19060"/>
                </a:lnTo>
                <a:lnTo>
                  <a:pt x="46242" y="18893"/>
                </a:lnTo>
                <a:lnTo>
                  <a:pt x="46483" y="18745"/>
                </a:lnTo>
                <a:lnTo>
                  <a:pt x="46743" y="18615"/>
                </a:lnTo>
                <a:lnTo>
                  <a:pt x="47002" y="18485"/>
                </a:lnTo>
                <a:lnTo>
                  <a:pt x="47262" y="18374"/>
                </a:lnTo>
                <a:lnTo>
                  <a:pt x="47540" y="18263"/>
                </a:lnTo>
                <a:lnTo>
                  <a:pt x="47818" y="18189"/>
                </a:lnTo>
                <a:lnTo>
                  <a:pt x="48096" y="18096"/>
                </a:lnTo>
                <a:lnTo>
                  <a:pt x="48393" y="18040"/>
                </a:lnTo>
                <a:lnTo>
                  <a:pt x="48689" y="17985"/>
                </a:lnTo>
                <a:lnTo>
                  <a:pt x="48986" y="17929"/>
                </a:lnTo>
                <a:lnTo>
                  <a:pt x="49301" y="17892"/>
                </a:lnTo>
                <a:lnTo>
                  <a:pt x="49616" y="17874"/>
                </a:lnTo>
                <a:lnTo>
                  <a:pt x="50562" y="17874"/>
                </a:lnTo>
                <a:lnTo>
                  <a:pt x="50877" y="17911"/>
                </a:lnTo>
                <a:lnTo>
                  <a:pt x="51174" y="17948"/>
                </a:lnTo>
                <a:lnTo>
                  <a:pt x="51470" y="18022"/>
                </a:lnTo>
                <a:lnTo>
                  <a:pt x="51749" y="18096"/>
                </a:lnTo>
                <a:lnTo>
                  <a:pt x="52008" y="18207"/>
                </a:lnTo>
                <a:lnTo>
                  <a:pt x="52268" y="18319"/>
                </a:lnTo>
                <a:lnTo>
                  <a:pt x="52509" y="18448"/>
                </a:lnTo>
                <a:lnTo>
                  <a:pt x="52731" y="18597"/>
                </a:lnTo>
                <a:lnTo>
                  <a:pt x="52954" y="18745"/>
                </a:lnTo>
                <a:lnTo>
                  <a:pt x="53158" y="18912"/>
                </a:lnTo>
                <a:lnTo>
                  <a:pt x="53343" y="19097"/>
                </a:lnTo>
                <a:lnTo>
                  <a:pt x="53529" y="19283"/>
                </a:lnTo>
                <a:lnTo>
                  <a:pt x="53714" y="19487"/>
                </a:lnTo>
                <a:lnTo>
                  <a:pt x="53881" y="19691"/>
                </a:lnTo>
                <a:lnTo>
                  <a:pt x="54177" y="20136"/>
                </a:lnTo>
                <a:lnTo>
                  <a:pt x="54456" y="20581"/>
                </a:lnTo>
                <a:lnTo>
                  <a:pt x="54697" y="21063"/>
                </a:lnTo>
                <a:lnTo>
                  <a:pt x="54901" y="21526"/>
                </a:lnTo>
                <a:lnTo>
                  <a:pt x="55086" y="22008"/>
                </a:lnTo>
                <a:lnTo>
                  <a:pt x="55253" y="22472"/>
                </a:lnTo>
                <a:lnTo>
                  <a:pt x="55383" y="22917"/>
                </a:lnTo>
                <a:lnTo>
                  <a:pt x="55624" y="23751"/>
                </a:lnTo>
                <a:lnTo>
                  <a:pt x="55753" y="24307"/>
                </a:lnTo>
                <a:lnTo>
                  <a:pt x="55846" y="24826"/>
                </a:lnTo>
                <a:lnTo>
                  <a:pt x="55920" y="25309"/>
                </a:lnTo>
                <a:lnTo>
                  <a:pt x="55957" y="25753"/>
                </a:lnTo>
                <a:lnTo>
                  <a:pt x="56273" y="25957"/>
                </a:lnTo>
                <a:lnTo>
                  <a:pt x="56643" y="26161"/>
                </a:lnTo>
                <a:lnTo>
                  <a:pt x="57070" y="26384"/>
                </a:lnTo>
                <a:lnTo>
                  <a:pt x="57533" y="26606"/>
                </a:lnTo>
                <a:lnTo>
                  <a:pt x="58071" y="26810"/>
                </a:lnTo>
                <a:lnTo>
                  <a:pt x="58646" y="27014"/>
                </a:lnTo>
                <a:lnTo>
                  <a:pt x="59258" y="27181"/>
                </a:lnTo>
                <a:lnTo>
                  <a:pt x="59573" y="27255"/>
                </a:lnTo>
                <a:lnTo>
                  <a:pt x="59907" y="27311"/>
                </a:lnTo>
                <a:lnTo>
                  <a:pt x="60240" y="27348"/>
                </a:lnTo>
                <a:lnTo>
                  <a:pt x="60593" y="27385"/>
                </a:lnTo>
                <a:lnTo>
                  <a:pt x="60945" y="27404"/>
                </a:lnTo>
                <a:lnTo>
                  <a:pt x="61297" y="27422"/>
                </a:lnTo>
                <a:lnTo>
                  <a:pt x="61668" y="27404"/>
                </a:lnTo>
                <a:lnTo>
                  <a:pt x="62039" y="27367"/>
                </a:lnTo>
                <a:lnTo>
                  <a:pt x="62428" y="27329"/>
                </a:lnTo>
                <a:lnTo>
                  <a:pt x="62799" y="27255"/>
                </a:lnTo>
                <a:lnTo>
                  <a:pt x="63188" y="27163"/>
                </a:lnTo>
                <a:lnTo>
                  <a:pt x="63578" y="27051"/>
                </a:lnTo>
                <a:lnTo>
                  <a:pt x="63967" y="26922"/>
                </a:lnTo>
                <a:lnTo>
                  <a:pt x="64356" y="26755"/>
                </a:lnTo>
                <a:lnTo>
                  <a:pt x="64764" y="26569"/>
                </a:lnTo>
                <a:lnTo>
                  <a:pt x="65154" y="26347"/>
                </a:lnTo>
                <a:lnTo>
                  <a:pt x="65543" y="26106"/>
                </a:lnTo>
                <a:lnTo>
                  <a:pt x="65951" y="25828"/>
                </a:lnTo>
                <a:lnTo>
                  <a:pt x="66396" y="25494"/>
                </a:lnTo>
                <a:lnTo>
                  <a:pt x="66804" y="25142"/>
                </a:lnTo>
                <a:lnTo>
                  <a:pt x="67193" y="24771"/>
                </a:lnTo>
                <a:lnTo>
                  <a:pt x="67545" y="24400"/>
                </a:lnTo>
                <a:lnTo>
                  <a:pt x="67861" y="24011"/>
                </a:lnTo>
                <a:lnTo>
                  <a:pt x="68157" y="23621"/>
                </a:lnTo>
                <a:lnTo>
                  <a:pt x="68435" y="23213"/>
                </a:lnTo>
                <a:lnTo>
                  <a:pt x="68676" y="22805"/>
                </a:lnTo>
                <a:lnTo>
                  <a:pt x="68899" y="22398"/>
                </a:lnTo>
                <a:lnTo>
                  <a:pt x="69084" y="21990"/>
                </a:lnTo>
                <a:lnTo>
                  <a:pt x="69270" y="21582"/>
                </a:lnTo>
                <a:lnTo>
                  <a:pt x="69418" y="21192"/>
                </a:lnTo>
                <a:lnTo>
                  <a:pt x="69566" y="20785"/>
                </a:lnTo>
                <a:lnTo>
                  <a:pt x="69678" y="20395"/>
                </a:lnTo>
                <a:lnTo>
                  <a:pt x="69770" y="19987"/>
                </a:lnTo>
                <a:lnTo>
                  <a:pt x="69863" y="19616"/>
                </a:lnTo>
                <a:lnTo>
                  <a:pt x="69937" y="19246"/>
                </a:lnTo>
                <a:lnTo>
                  <a:pt x="69993" y="18875"/>
                </a:lnTo>
                <a:lnTo>
                  <a:pt x="70067" y="18189"/>
                </a:lnTo>
                <a:lnTo>
                  <a:pt x="70086" y="17577"/>
                </a:lnTo>
                <a:lnTo>
                  <a:pt x="70086" y="17021"/>
                </a:lnTo>
                <a:lnTo>
                  <a:pt x="70049" y="16576"/>
                </a:lnTo>
                <a:lnTo>
                  <a:pt x="69993" y="16205"/>
                </a:lnTo>
                <a:lnTo>
                  <a:pt x="69937" y="15964"/>
                </a:lnTo>
                <a:lnTo>
                  <a:pt x="69919" y="15890"/>
                </a:lnTo>
                <a:lnTo>
                  <a:pt x="69882" y="15853"/>
                </a:lnTo>
                <a:lnTo>
                  <a:pt x="69845" y="15834"/>
                </a:lnTo>
                <a:lnTo>
                  <a:pt x="69770" y="15871"/>
                </a:lnTo>
                <a:lnTo>
                  <a:pt x="69548" y="16001"/>
                </a:lnTo>
                <a:lnTo>
                  <a:pt x="69233" y="16261"/>
                </a:lnTo>
                <a:lnTo>
                  <a:pt x="68825" y="16594"/>
                </a:lnTo>
                <a:lnTo>
                  <a:pt x="68343" y="16984"/>
                </a:lnTo>
                <a:lnTo>
                  <a:pt x="67768" y="17410"/>
                </a:lnTo>
                <a:lnTo>
                  <a:pt x="67156" y="17836"/>
                </a:lnTo>
                <a:lnTo>
                  <a:pt x="66822" y="18059"/>
                </a:lnTo>
                <a:lnTo>
                  <a:pt x="66489" y="18263"/>
                </a:lnTo>
                <a:lnTo>
                  <a:pt x="66136" y="18467"/>
                </a:lnTo>
                <a:lnTo>
                  <a:pt x="65784" y="18671"/>
                </a:lnTo>
                <a:lnTo>
                  <a:pt x="65413" y="18838"/>
                </a:lnTo>
                <a:lnTo>
                  <a:pt x="65042" y="19005"/>
                </a:lnTo>
                <a:lnTo>
                  <a:pt x="64672" y="19134"/>
                </a:lnTo>
                <a:lnTo>
                  <a:pt x="64301" y="19264"/>
                </a:lnTo>
                <a:lnTo>
                  <a:pt x="63911" y="19338"/>
                </a:lnTo>
                <a:lnTo>
                  <a:pt x="63522" y="19412"/>
                </a:lnTo>
                <a:lnTo>
                  <a:pt x="63151" y="19450"/>
                </a:lnTo>
                <a:lnTo>
                  <a:pt x="62762" y="19431"/>
                </a:lnTo>
                <a:lnTo>
                  <a:pt x="62391" y="19394"/>
                </a:lnTo>
                <a:lnTo>
                  <a:pt x="62020" y="19320"/>
                </a:lnTo>
                <a:lnTo>
                  <a:pt x="61835" y="19264"/>
                </a:lnTo>
                <a:lnTo>
                  <a:pt x="61649" y="19190"/>
                </a:lnTo>
                <a:lnTo>
                  <a:pt x="61464" y="19116"/>
                </a:lnTo>
                <a:lnTo>
                  <a:pt x="61279" y="19023"/>
                </a:lnTo>
                <a:lnTo>
                  <a:pt x="61093" y="18912"/>
                </a:lnTo>
                <a:lnTo>
                  <a:pt x="60926" y="18801"/>
                </a:lnTo>
                <a:lnTo>
                  <a:pt x="60741" y="18671"/>
                </a:lnTo>
                <a:lnTo>
                  <a:pt x="60574" y="18541"/>
                </a:lnTo>
                <a:lnTo>
                  <a:pt x="60240" y="18226"/>
                </a:lnTo>
                <a:lnTo>
                  <a:pt x="59944" y="17892"/>
                </a:lnTo>
                <a:lnTo>
                  <a:pt x="59666" y="17540"/>
                </a:lnTo>
                <a:lnTo>
                  <a:pt x="59387" y="17150"/>
                </a:lnTo>
                <a:lnTo>
                  <a:pt x="59146" y="16761"/>
                </a:lnTo>
                <a:lnTo>
                  <a:pt x="58905" y="16353"/>
                </a:lnTo>
                <a:lnTo>
                  <a:pt x="58683" y="15927"/>
                </a:lnTo>
                <a:lnTo>
                  <a:pt x="58479" y="15500"/>
                </a:lnTo>
                <a:lnTo>
                  <a:pt x="58090" y="14592"/>
                </a:lnTo>
                <a:lnTo>
                  <a:pt x="57700" y="13665"/>
                </a:lnTo>
                <a:lnTo>
                  <a:pt x="57311" y="12719"/>
                </a:lnTo>
                <a:lnTo>
                  <a:pt x="56903" y="11792"/>
                </a:lnTo>
                <a:lnTo>
                  <a:pt x="56680" y="11329"/>
                </a:lnTo>
                <a:lnTo>
                  <a:pt x="56458" y="10884"/>
                </a:lnTo>
                <a:lnTo>
                  <a:pt x="56217" y="10439"/>
                </a:lnTo>
                <a:lnTo>
                  <a:pt x="55957" y="9994"/>
                </a:lnTo>
                <a:lnTo>
                  <a:pt x="55679" y="9586"/>
                </a:lnTo>
                <a:lnTo>
                  <a:pt x="55383" y="9178"/>
                </a:lnTo>
                <a:lnTo>
                  <a:pt x="55067" y="8789"/>
                </a:lnTo>
                <a:lnTo>
                  <a:pt x="54715" y="8418"/>
                </a:lnTo>
                <a:lnTo>
                  <a:pt x="54344" y="8065"/>
                </a:lnTo>
                <a:lnTo>
                  <a:pt x="53936" y="7732"/>
                </a:lnTo>
                <a:lnTo>
                  <a:pt x="53510" y="7435"/>
                </a:lnTo>
                <a:lnTo>
                  <a:pt x="53046" y="7157"/>
                </a:lnTo>
                <a:lnTo>
                  <a:pt x="52527" y="6897"/>
                </a:lnTo>
                <a:lnTo>
                  <a:pt x="51990" y="6675"/>
                </a:lnTo>
                <a:lnTo>
                  <a:pt x="51712" y="6582"/>
                </a:lnTo>
                <a:lnTo>
                  <a:pt x="51415" y="6489"/>
                </a:lnTo>
                <a:lnTo>
                  <a:pt x="51100" y="6415"/>
                </a:lnTo>
                <a:lnTo>
                  <a:pt x="50784" y="6341"/>
                </a:lnTo>
                <a:lnTo>
                  <a:pt x="50265" y="6248"/>
                </a:lnTo>
                <a:lnTo>
                  <a:pt x="49746" y="6156"/>
                </a:lnTo>
                <a:lnTo>
                  <a:pt x="49246" y="6100"/>
                </a:lnTo>
                <a:lnTo>
                  <a:pt x="48745" y="6063"/>
                </a:lnTo>
                <a:lnTo>
                  <a:pt x="48263" y="6044"/>
                </a:lnTo>
                <a:lnTo>
                  <a:pt x="47799" y="6044"/>
                </a:lnTo>
                <a:lnTo>
                  <a:pt x="47354" y="6063"/>
                </a:lnTo>
                <a:lnTo>
                  <a:pt x="46909" y="6082"/>
                </a:lnTo>
                <a:lnTo>
                  <a:pt x="46483" y="6119"/>
                </a:lnTo>
                <a:lnTo>
                  <a:pt x="46057" y="6174"/>
                </a:lnTo>
                <a:lnTo>
                  <a:pt x="45649" y="6248"/>
                </a:lnTo>
                <a:lnTo>
                  <a:pt x="45259" y="6341"/>
                </a:lnTo>
                <a:lnTo>
                  <a:pt x="44888" y="6434"/>
                </a:lnTo>
                <a:lnTo>
                  <a:pt x="44518" y="6527"/>
                </a:lnTo>
                <a:lnTo>
                  <a:pt x="44147" y="6638"/>
                </a:lnTo>
                <a:lnTo>
                  <a:pt x="43813" y="6768"/>
                </a:lnTo>
                <a:lnTo>
                  <a:pt x="43164" y="7027"/>
                </a:lnTo>
                <a:lnTo>
                  <a:pt x="42552" y="7305"/>
                </a:lnTo>
                <a:lnTo>
                  <a:pt x="41996" y="7602"/>
                </a:lnTo>
                <a:lnTo>
                  <a:pt x="41477" y="7917"/>
                </a:lnTo>
                <a:lnTo>
                  <a:pt x="41013" y="8214"/>
                </a:lnTo>
                <a:lnTo>
                  <a:pt x="40605" y="8529"/>
                </a:lnTo>
                <a:lnTo>
                  <a:pt x="40235" y="8807"/>
                </a:lnTo>
                <a:lnTo>
                  <a:pt x="39919" y="9067"/>
                </a:lnTo>
                <a:lnTo>
                  <a:pt x="39790" y="9530"/>
                </a:lnTo>
                <a:lnTo>
                  <a:pt x="39623" y="10031"/>
                </a:lnTo>
                <a:lnTo>
                  <a:pt x="39419" y="10587"/>
                </a:lnTo>
                <a:lnTo>
                  <a:pt x="39178" y="11162"/>
                </a:lnTo>
                <a:lnTo>
                  <a:pt x="39029" y="11440"/>
                </a:lnTo>
                <a:lnTo>
                  <a:pt x="38863" y="11755"/>
                </a:lnTo>
                <a:lnTo>
                  <a:pt x="38677" y="12052"/>
                </a:lnTo>
                <a:lnTo>
                  <a:pt x="38492" y="12348"/>
                </a:lnTo>
                <a:lnTo>
                  <a:pt x="38288" y="12645"/>
                </a:lnTo>
                <a:lnTo>
                  <a:pt x="38047" y="12942"/>
                </a:lnTo>
                <a:lnTo>
                  <a:pt x="37806" y="13238"/>
                </a:lnTo>
                <a:lnTo>
                  <a:pt x="37546" y="13535"/>
                </a:lnTo>
                <a:lnTo>
                  <a:pt x="37305" y="13757"/>
                </a:lnTo>
                <a:lnTo>
                  <a:pt x="37064" y="13980"/>
                </a:lnTo>
                <a:lnTo>
                  <a:pt x="36805" y="14184"/>
                </a:lnTo>
                <a:lnTo>
                  <a:pt x="36526" y="14351"/>
                </a:lnTo>
                <a:lnTo>
                  <a:pt x="36230" y="14518"/>
                </a:lnTo>
                <a:lnTo>
                  <a:pt x="35933" y="14666"/>
                </a:lnTo>
                <a:lnTo>
                  <a:pt x="35618" y="14796"/>
                </a:lnTo>
                <a:lnTo>
                  <a:pt x="35284" y="14907"/>
                </a:lnTo>
                <a:lnTo>
                  <a:pt x="34950" y="15000"/>
                </a:lnTo>
                <a:lnTo>
                  <a:pt x="34617" y="15092"/>
                </a:lnTo>
                <a:lnTo>
                  <a:pt x="34283" y="15148"/>
                </a:lnTo>
                <a:lnTo>
                  <a:pt x="33931" y="15204"/>
                </a:lnTo>
                <a:lnTo>
                  <a:pt x="33578" y="15222"/>
                </a:lnTo>
                <a:lnTo>
                  <a:pt x="33226" y="15241"/>
                </a:lnTo>
                <a:lnTo>
                  <a:pt x="32874" y="15241"/>
                </a:lnTo>
                <a:lnTo>
                  <a:pt x="32522" y="15204"/>
                </a:lnTo>
                <a:lnTo>
                  <a:pt x="32169" y="15167"/>
                </a:lnTo>
                <a:lnTo>
                  <a:pt x="31836" y="15111"/>
                </a:lnTo>
                <a:lnTo>
                  <a:pt x="31483" y="15037"/>
                </a:lnTo>
                <a:lnTo>
                  <a:pt x="31150" y="14963"/>
                </a:lnTo>
                <a:lnTo>
                  <a:pt x="30816" y="14851"/>
                </a:lnTo>
                <a:lnTo>
                  <a:pt x="30501" y="14722"/>
                </a:lnTo>
                <a:lnTo>
                  <a:pt x="30185" y="14573"/>
                </a:lnTo>
                <a:lnTo>
                  <a:pt x="29889" y="14425"/>
                </a:lnTo>
                <a:lnTo>
                  <a:pt x="29592" y="14240"/>
                </a:lnTo>
                <a:lnTo>
                  <a:pt x="29314" y="14036"/>
                </a:lnTo>
                <a:lnTo>
                  <a:pt x="29054" y="13832"/>
                </a:lnTo>
                <a:lnTo>
                  <a:pt x="28813" y="13591"/>
                </a:lnTo>
                <a:lnTo>
                  <a:pt x="28572" y="13350"/>
                </a:lnTo>
                <a:lnTo>
                  <a:pt x="28368" y="13071"/>
                </a:lnTo>
                <a:lnTo>
                  <a:pt x="28183" y="12793"/>
                </a:lnTo>
                <a:lnTo>
                  <a:pt x="27998" y="12497"/>
                </a:lnTo>
                <a:lnTo>
                  <a:pt x="27849" y="12182"/>
                </a:lnTo>
                <a:lnTo>
                  <a:pt x="27719" y="11866"/>
                </a:lnTo>
                <a:lnTo>
                  <a:pt x="27608" y="11570"/>
                </a:lnTo>
                <a:lnTo>
                  <a:pt x="27516" y="11273"/>
                </a:lnTo>
                <a:lnTo>
                  <a:pt x="27441" y="10976"/>
                </a:lnTo>
                <a:lnTo>
                  <a:pt x="27386" y="10680"/>
                </a:lnTo>
                <a:lnTo>
                  <a:pt x="27330" y="10402"/>
                </a:lnTo>
                <a:lnTo>
                  <a:pt x="27312" y="10123"/>
                </a:lnTo>
                <a:lnTo>
                  <a:pt x="27293" y="9864"/>
                </a:lnTo>
                <a:lnTo>
                  <a:pt x="27293" y="9586"/>
                </a:lnTo>
                <a:lnTo>
                  <a:pt x="27293" y="9326"/>
                </a:lnTo>
                <a:lnTo>
                  <a:pt x="27312" y="9067"/>
                </a:lnTo>
                <a:lnTo>
                  <a:pt x="27349" y="8826"/>
                </a:lnTo>
                <a:lnTo>
                  <a:pt x="27386" y="8585"/>
                </a:lnTo>
                <a:lnTo>
                  <a:pt x="27516" y="8121"/>
                </a:lnTo>
                <a:lnTo>
                  <a:pt x="27664" y="7695"/>
                </a:lnTo>
                <a:lnTo>
                  <a:pt x="27831" y="7287"/>
                </a:lnTo>
                <a:lnTo>
                  <a:pt x="28016" y="6916"/>
                </a:lnTo>
                <a:lnTo>
                  <a:pt x="28220" y="6582"/>
                </a:lnTo>
                <a:lnTo>
                  <a:pt x="28443" y="6285"/>
                </a:lnTo>
                <a:lnTo>
                  <a:pt x="28647" y="6026"/>
                </a:lnTo>
                <a:lnTo>
                  <a:pt x="28850" y="5803"/>
                </a:lnTo>
                <a:lnTo>
                  <a:pt x="29054" y="5618"/>
                </a:lnTo>
                <a:lnTo>
                  <a:pt x="29240" y="5488"/>
                </a:lnTo>
                <a:lnTo>
                  <a:pt x="29388" y="5377"/>
                </a:lnTo>
                <a:lnTo>
                  <a:pt x="29518" y="5321"/>
                </a:lnTo>
                <a:lnTo>
                  <a:pt x="29648" y="5303"/>
                </a:lnTo>
                <a:lnTo>
                  <a:pt x="29740" y="5303"/>
                </a:lnTo>
                <a:lnTo>
                  <a:pt x="29833" y="5340"/>
                </a:lnTo>
                <a:lnTo>
                  <a:pt x="29889" y="5396"/>
                </a:lnTo>
                <a:lnTo>
                  <a:pt x="29944" y="5470"/>
                </a:lnTo>
                <a:lnTo>
                  <a:pt x="29981" y="5562"/>
                </a:lnTo>
                <a:lnTo>
                  <a:pt x="30000" y="5674"/>
                </a:lnTo>
                <a:lnTo>
                  <a:pt x="30000" y="5785"/>
                </a:lnTo>
                <a:lnTo>
                  <a:pt x="30000" y="5896"/>
                </a:lnTo>
                <a:lnTo>
                  <a:pt x="29981" y="6026"/>
                </a:lnTo>
                <a:lnTo>
                  <a:pt x="29944" y="6137"/>
                </a:lnTo>
                <a:lnTo>
                  <a:pt x="29907" y="6248"/>
                </a:lnTo>
                <a:lnTo>
                  <a:pt x="29870" y="6341"/>
                </a:lnTo>
                <a:lnTo>
                  <a:pt x="29481" y="6990"/>
                </a:lnTo>
                <a:lnTo>
                  <a:pt x="29277" y="7361"/>
                </a:lnTo>
                <a:lnTo>
                  <a:pt x="29092" y="7750"/>
                </a:lnTo>
                <a:lnTo>
                  <a:pt x="28906" y="8158"/>
                </a:lnTo>
                <a:lnTo>
                  <a:pt x="28758" y="8585"/>
                </a:lnTo>
                <a:lnTo>
                  <a:pt x="28628" y="9030"/>
                </a:lnTo>
                <a:lnTo>
                  <a:pt x="28535" y="9493"/>
                </a:lnTo>
                <a:lnTo>
                  <a:pt x="28498" y="9716"/>
                </a:lnTo>
                <a:lnTo>
                  <a:pt x="28480" y="9938"/>
                </a:lnTo>
                <a:lnTo>
                  <a:pt x="28480" y="10179"/>
                </a:lnTo>
                <a:lnTo>
                  <a:pt x="28480" y="10420"/>
                </a:lnTo>
                <a:lnTo>
                  <a:pt x="28517" y="10643"/>
                </a:lnTo>
                <a:lnTo>
                  <a:pt x="28554" y="10884"/>
                </a:lnTo>
                <a:lnTo>
                  <a:pt x="28609" y="11125"/>
                </a:lnTo>
                <a:lnTo>
                  <a:pt x="28684" y="11347"/>
                </a:lnTo>
                <a:lnTo>
                  <a:pt x="28776" y="11588"/>
                </a:lnTo>
                <a:lnTo>
                  <a:pt x="28888" y="11811"/>
                </a:lnTo>
                <a:lnTo>
                  <a:pt x="29036" y="12052"/>
                </a:lnTo>
                <a:lnTo>
                  <a:pt x="29184" y="12274"/>
                </a:lnTo>
                <a:lnTo>
                  <a:pt x="29370" y="12497"/>
                </a:lnTo>
                <a:lnTo>
                  <a:pt x="29574" y="12719"/>
                </a:lnTo>
                <a:lnTo>
                  <a:pt x="29796" y="12942"/>
                </a:lnTo>
                <a:lnTo>
                  <a:pt x="30056" y="13164"/>
                </a:lnTo>
                <a:lnTo>
                  <a:pt x="30334" y="13350"/>
                </a:lnTo>
                <a:lnTo>
                  <a:pt x="30612" y="13535"/>
                </a:lnTo>
                <a:lnTo>
                  <a:pt x="30890" y="13702"/>
                </a:lnTo>
                <a:lnTo>
                  <a:pt x="31187" y="13832"/>
                </a:lnTo>
                <a:lnTo>
                  <a:pt x="31483" y="13943"/>
                </a:lnTo>
                <a:lnTo>
                  <a:pt x="31799" y="14036"/>
                </a:lnTo>
                <a:lnTo>
                  <a:pt x="32114" y="14091"/>
                </a:lnTo>
                <a:lnTo>
                  <a:pt x="32410" y="14147"/>
                </a:lnTo>
                <a:lnTo>
                  <a:pt x="32726" y="14165"/>
                </a:lnTo>
                <a:lnTo>
                  <a:pt x="33059" y="14184"/>
                </a:lnTo>
                <a:lnTo>
                  <a:pt x="33374" y="14165"/>
                </a:lnTo>
                <a:lnTo>
                  <a:pt x="33690" y="14128"/>
                </a:lnTo>
                <a:lnTo>
                  <a:pt x="34005" y="14073"/>
                </a:lnTo>
                <a:lnTo>
                  <a:pt x="34320" y="13999"/>
                </a:lnTo>
                <a:lnTo>
                  <a:pt x="34635" y="13906"/>
                </a:lnTo>
                <a:lnTo>
                  <a:pt x="34950" y="13776"/>
                </a:lnTo>
                <a:lnTo>
                  <a:pt x="35266" y="13646"/>
                </a:lnTo>
                <a:lnTo>
                  <a:pt x="35562" y="13498"/>
                </a:lnTo>
                <a:lnTo>
                  <a:pt x="35878" y="13331"/>
                </a:lnTo>
                <a:lnTo>
                  <a:pt x="36174" y="13146"/>
                </a:lnTo>
                <a:lnTo>
                  <a:pt x="36452" y="12942"/>
                </a:lnTo>
                <a:lnTo>
                  <a:pt x="36730" y="12719"/>
                </a:lnTo>
                <a:lnTo>
                  <a:pt x="37009" y="12478"/>
                </a:lnTo>
                <a:lnTo>
                  <a:pt x="37268" y="12219"/>
                </a:lnTo>
                <a:lnTo>
                  <a:pt x="37528" y="11940"/>
                </a:lnTo>
                <a:lnTo>
                  <a:pt x="37769" y="11662"/>
                </a:lnTo>
                <a:lnTo>
                  <a:pt x="38010" y="11347"/>
                </a:lnTo>
                <a:lnTo>
                  <a:pt x="38214" y="11032"/>
                </a:lnTo>
                <a:lnTo>
                  <a:pt x="38436" y="10698"/>
                </a:lnTo>
                <a:lnTo>
                  <a:pt x="38622" y="10346"/>
                </a:lnTo>
                <a:lnTo>
                  <a:pt x="38807" y="9975"/>
                </a:lnTo>
                <a:lnTo>
                  <a:pt x="38974" y="9586"/>
                </a:lnTo>
                <a:lnTo>
                  <a:pt x="38937" y="9475"/>
                </a:lnTo>
                <a:lnTo>
                  <a:pt x="38900" y="9326"/>
                </a:lnTo>
                <a:lnTo>
                  <a:pt x="38863" y="8918"/>
                </a:lnTo>
                <a:lnTo>
                  <a:pt x="38807" y="8418"/>
                </a:lnTo>
                <a:lnTo>
                  <a:pt x="38733" y="7824"/>
                </a:lnTo>
                <a:lnTo>
                  <a:pt x="38622" y="7175"/>
                </a:lnTo>
                <a:lnTo>
                  <a:pt x="38547" y="6823"/>
                </a:lnTo>
                <a:lnTo>
                  <a:pt x="38455" y="6452"/>
                </a:lnTo>
                <a:lnTo>
                  <a:pt x="38362" y="6082"/>
                </a:lnTo>
                <a:lnTo>
                  <a:pt x="38251" y="5711"/>
                </a:lnTo>
                <a:lnTo>
                  <a:pt x="38102" y="5321"/>
                </a:lnTo>
                <a:lnTo>
                  <a:pt x="37954" y="4932"/>
                </a:lnTo>
                <a:lnTo>
                  <a:pt x="37769" y="4543"/>
                </a:lnTo>
                <a:lnTo>
                  <a:pt x="37565" y="4172"/>
                </a:lnTo>
                <a:lnTo>
                  <a:pt x="37342" y="3782"/>
                </a:lnTo>
                <a:lnTo>
                  <a:pt x="37083" y="3412"/>
                </a:lnTo>
                <a:lnTo>
                  <a:pt x="36805" y="3041"/>
                </a:lnTo>
                <a:lnTo>
                  <a:pt x="36489" y="2689"/>
                </a:lnTo>
                <a:lnTo>
                  <a:pt x="36137" y="2336"/>
                </a:lnTo>
                <a:lnTo>
                  <a:pt x="35748" y="2021"/>
                </a:lnTo>
                <a:lnTo>
                  <a:pt x="35321" y="1706"/>
                </a:lnTo>
                <a:lnTo>
                  <a:pt x="34858" y="1409"/>
                </a:lnTo>
                <a:lnTo>
                  <a:pt x="34357" y="1150"/>
                </a:lnTo>
                <a:lnTo>
                  <a:pt x="33819" y="909"/>
                </a:lnTo>
                <a:lnTo>
                  <a:pt x="33245" y="686"/>
                </a:lnTo>
                <a:lnTo>
                  <a:pt x="32614" y="482"/>
                </a:lnTo>
                <a:lnTo>
                  <a:pt x="31928" y="334"/>
                </a:lnTo>
                <a:lnTo>
                  <a:pt x="31205" y="204"/>
                </a:lnTo>
                <a:lnTo>
                  <a:pt x="30371" y="93"/>
                </a:lnTo>
                <a:lnTo>
                  <a:pt x="29574" y="37"/>
                </a:lnTo>
                <a:lnTo>
                  <a:pt x="2879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149;p3"/>
          <p:cNvGrpSpPr/>
          <p:nvPr/>
        </p:nvGrpSpPr>
        <p:grpSpPr>
          <a:xfrm>
            <a:off x="-982625" y="360755"/>
            <a:ext cx="3261590" cy="1631370"/>
            <a:chOff x="-449225" y="436955"/>
            <a:chExt cx="3261590" cy="1631370"/>
          </a:xfrm>
        </p:grpSpPr>
        <p:sp>
          <p:nvSpPr>
            <p:cNvPr id="150" name="Google Shape;150;p3"/>
            <p:cNvSpPr/>
            <p:nvPr/>
          </p:nvSpPr>
          <p:spPr>
            <a:xfrm>
              <a:off x="-449225" y="486275"/>
              <a:ext cx="3150350" cy="1522575"/>
            </a:xfrm>
            <a:custGeom>
              <a:avLst/>
              <a:gdLst/>
              <a:ahLst/>
              <a:cxnLst/>
              <a:rect l="l" t="t" r="r" b="b"/>
              <a:pathLst>
                <a:path w="126014" h="60903" extrusionOk="0">
                  <a:moveTo>
                    <a:pt x="70605" y="1"/>
                  </a:moveTo>
                  <a:lnTo>
                    <a:pt x="70511" y="1133"/>
                  </a:lnTo>
                  <a:lnTo>
                    <a:pt x="70398" y="2417"/>
                  </a:lnTo>
                  <a:lnTo>
                    <a:pt x="70322" y="3116"/>
                  </a:lnTo>
                  <a:lnTo>
                    <a:pt x="70209" y="3852"/>
                  </a:lnTo>
                  <a:lnTo>
                    <a:pt x="70096" y="4626"/>
                  </a:lnTo>
                  <a:lnTo>
                    <a:pt x="69926" y="5438"/>
                  </a:lnTo>
                  <a:lnTo>
                    <a:pt x="69737" y="6268"/>
                  </a:lnTo>
                  <a:lnTo>
                    <a:pt x="69492" y="7137"/>
                  </a:lnTo>
                  <a:lnTo>
                    <a:pt x="69208" y="8043"/>
                  </a:lnTo>
                  <a:lnTo>
                    <a:pt x="68869" y="8968"/>
                  </a:lnTo>
                  <a:lnTo>
                    <a:pt x="68472" y="9931"/>
                  </a:lnTo>
                  <a:lnTo>
                    <a:pt x="68264" y="10421"/>
                  </a:lnTo>
                  <a:lnTo>
                    <a:pt x="68019" y="10931"/>
                  </a:lnTo>
                  <a:lnTo>
                    <a:pt x="67774" y="11422"/>
                  </a:lnTo>
                  <a:lnTo>
                    <a:pt x="67509" y="11932"/>
                  </a:lnTo>
                  <a:lnTo>
                    <a:pt x="67226" y="12460"/>
                  </a:lnTo>
                  <a:lnTo>
                    <a:pt x="66924" y="12989"/>
                  </a:lnTo>
                  <a:lnTo>
                    <a:pt x="66603" y="13518"/>
                  </a:lnTo>
                  <a:lnTo>
                    <a:pt x="66263" y="14046"/>
                  </a:lnTo>
                  <a:lnTo>
                    <a:pt x="65905" y="14594"/>
                  </a:lnTo>
                  <a:lnTo>
                    <a:pt x="65508" y="15141"/>
                  </a:lnTo>
                  <a:lnTo>
                    <a:pt x="65112" y="15689"/>
                  </a:lnTo>
                  <a:lnTo>
                    <a:pt x="64696" y="16255"/>
                  </a:lnTo>
                  <a:lnTo>
                    <a:pt x="64243" y="16821"/>
                  </a:lnTo>
                  <a:lnTo>
                    <a:pt x="63771" y="17388"/>
                  </a:lnTo>
                  <a:lnTo>
                    <a:pt x="63281" y="17973"/>
                  </a:lnTo>
                  <a:lnTo>
                    <a:pt x="62752" y="18558"/>
                  </a:lnTo>
                  <a:lnTo>
                    <a:pt x="62223" y="19143"/>
                  </a:lnTo>
                  <a:lnTo>
                    <a:pt x="61638" y="19729"/>
                  </a:lnTo>
                  <a:lnTo>
                    <a:pt x="61053" y="20333"/>
                  </a:lnTo>
                  <a:lnTo>
                    <a:pt x="60430" y="20937"/>
                  </a:lnTo>
                  <a:lnTo>
                    <a:pt x="59788" y="21541"/>
                  </a:lnTo>
                  <a:lnTo>
                    <a:pt x="59109" y="22145"/>
                  </a:lnTo>
                  <a:lnTo>
                    <a:pt x="58410" y="22768"/>
                  </a:lnTo>
                  <a:lnTo>
                    <a:pt x="57674" y="23391"/>
                  </a:lnTo>
                  <a:lnTo>
                    <a:pt x="56900" y="24014"/>
                  </a:lnTo>
                  <a:lnTo>
                    <a:pt x="56107" y="24637"/>
                  </a:lnTo>
                  <a:lnTo>
                    <a:pt x="55276" y="25260"/>
                  </a:lnTo>
                  <a:lnTo>
                    <a:pt x="54427" y="25902"/>
                  </a:lnTo>
                  <a:lnTo>
                    <a:pt x="53539" y="26544"/>
                  </a:lnTo>
                  <a:lnTo>
                    <a:pt x="52614" y="27185"/>
                  </a:lnTo>
                  <a:lnTo>
                    <a:pt x="51670" y="27827"/>
                  </a:lnTo>
                  <a:lnTo>
                    <a:pt x="50670" y="28469"/>
                  </a:lnTo>
                  <a:lnTo>
                    <a:pt x="49650" y="29130"/>
                  </a:lnTo>
                  <a:lnTo>
                    <a:pt x="48593" y="29772"/>
                  </a:lnTo>
                  <a:lnTo>
                    <a:pt x="47498" y="30433"/>
                  </a:lnTo>
                  <a:lnTo>
                    <a:pt x="46366" y="31093"/>
                  </a:lnTo>
                  <a:lnTo>
                    <a:pt x="45195" y="31754"/>
                  </a:lnTo>
                  <a:lnTo>
                    <a:pt x="44006" y="32415"/>
                  </a:lnTo>
                  <a:lnTo>
                    <a:pt x="43156" y="33396"/>
                  </a:lnTo>
                  <a:lnTo>
                    <a:pt x="42175" y="34510"/>
                  </a:lnTo>
                  <a:lnTo>
                    <a:pt x="40853" y="35983"/>
                  </a:lnTo>
                  <a:lnTo>
                    <a:pt x="39230" y="37757"/>
                  </a:lnTo>
                  <a:lnTo>
                    <a:pt x="37323" y="39758"/>
                  </a:lnTo>
                  <a:lnTo>
                    <a:pt x="36304" y="40816"/>
                  </a:lnTo>
                  <a:lnTo>
                    <a:pt x="35209" y="41930"/>
                  </a:lnTo>
                  <a:lnTo>
                    <a:pt x="34076" y="43062"/>
                  </a:lnTo>
                  <a:lnTo>
                    <a:pt x="32905" y="44214"/>
                  </a:lnTo>
                  <a:lnTo>
                    <a:pt x="32377" y="44667"/>
                  </a:lnTo>
                  <a:lnTo>
                    <a:pt x="31829" y="45101"/>
                  </a:lnTo>
                  <a:lnTo>
                    <a:pt x="31263" y="45535"/>
                  </a:lnTo>
                  <a:lnTo>
                    <a:pt x="30697" y="45932"/>
                  </a:lnTo>
                  <a:lnTo>
                    <a:pt x="30111" y="46328"/>
                  </a:lnTo>
                  <a:lnTo>
                    <a:pt x="29526" y="46706"/>
                  </a:lnTo>
                  <a:lnTo>
                    <a:pt x="28922" y="47083"/>
                  </a:lnTo>
                  <a:lnTo>
                    <a:pt x="28299" y="47423"/>
                  </a:lnTo>
                  <a:lnTo>
                    <a:pt x="27676" y="47763"/>
                  </a:lnTo>
                  <a:lnTo>
                    <a:pt x="27034" y="48084"/>
                  </a:lnTo>
                  <a:lnTo>
                    <a:pt x="26392" y="48405"/>
                  </a:lnTo>
                  <a:lnTo>
                    <a:pt x="25732" y="48688"/>
                  </a:lnTo>
                  <a:lnTo>
                    <a:pt x="25071" y="48971"/>
                  </a:lnTo>
                  <a:lnTo>
                    <a:pt x="24410" y="49254"/>
                  </a:lnTo>
                  <a:lnTo>
                    <a:pt x="23749" y="49519"/>
                  </a:lnTo>
                  <a:lnTo>
                    <a:pt x="23070" y="49764"/>
                  </a:lnTo>
                  <a:lnTo>
                    <a:pt x="22390" y="50009"/>
                  </a:lnTo>
                  <a:lnTo>
                    <a:pt x="21711" y="50236"/>
                  </a:lnTo>
                  <a:lnTo>
                    <a:pt x="20351" y="50651"/>
                  </a:lnTo>
                  <a:lnTo>
                    <a:pt x="18973" y="51029"/>
                  </a:lnTo>
                  <a:lnTo>
                    <a:pt x="17595" y="51369"/>
                  </a:lnTo>
                  <a:lnTo>
                    <a:pt x="16236" y="51671"/>
                  </a:lnTo>
                  <a:lnTo>
                    <a:pt x="14896" y="51935"/>
                  </a:lnTo>
                  <a:lnTo>
                    <a:pt x="13574" y="52180"/>
                  </a:lnTo>
                  <a:lnTo>
                    <a:pt x="12271" y="52369"/>
                  </a:lnTo>
                  <a:lnTo>
                    <a:pt x="11007" y="52558"/>
                  </a:lnTo>
                  <a:lnTo>
                    <a:pt x="9779" y="52709"/>
                  </a:lnTo>
                  <a:lnTo>
                    <a:pt x="8609" y="52822"/>
                  </a:lnTo>
                  <a:lnTo>
                    <a:pt x="7476" y="52917"/>
                  </a:lnTo>
                  <a:lnTo>
                    <a:pt x="6400" y="53011"/>
                  </a:lnTo>
                  <a:lnTo>
                    <a:pt x="5381" y="53068"/>
                  </a:lnTo>
                  <a:lnTo>
                    <a:pt x="4437" y="53106"/>
                  </a:lnTo>
                  <a:lnTo>
                    <a:pt x="3569" y="53143"/>
                  </a:lnTo>
                  <a:lnTo>
                    <a:pt x="2077" y="53181"/>
                  </a:lnTo>
                  <a:lnTo>
                    <a:pt x="944" y="53181"/>
                  </a:lnTo>
                  <a:lnTo>
                    <a:pt x="1" y="53162"/>
                  </a:lnTo>
                  <a:lnTo>
                    <a:pt x="3512" y="60902"/>
                  </a:lnTo>
                  <a:lnTo>
                    <a:pt x="3738" y="60883"/>
                  </a:lnTo>
                  <a:lnTo>
                    <a:pt x="4418" y="60827"/>
                  </a:lnTo>
                  <a:lnTo>
                    <a:pt x="5475" y="60713"/>
                  </a:lnTo>
                  <a:lnTo>
                    <a:pt x="6872" y="60525"/>
                  </a:lnTo>
                  <a:lnTo>
                    <a:pt x="7684" y="60393"/>
                  </a:lnTo>
                  <a:lnTo>
                    <a:pt x="8571" y="60260"/>
                  </a:lnTo>
                  <a:lnTo>
                    <a:pt x="9534" y="60072"/>
                  </a:lnTo>
                  <a:lnTo>
                    <a:pt x="10535" y="59883"/>
                  </a:lnTo>
                  <a:lnTo>
                    <a:pt x="11611" y="59656"/>
                  </a:lnTo>
                  <a:lnTo>
                    <a:pt x="12725" y="59392"/>
                  </a:lnTo>
                  <a:lnTo>
                    <a:pt x="13895" y="59109"/>
                  </a:lnTo>
                  <a:lnTo>
                    <a:pt x="15084" y="58788"/>
                  </a:lnTo>
                  <a:lnTo>
                    <a:pt x="16311" y="58429"/>
                  </a:lnTo>
                  <a:lnTo>
                    <a:pt x="17576" y="58033"/>
                  </a:lnTo>
                  <a:lnTo>
                    <a:pt x="18860" y="57617"/>
                  </a:lnTo>
                  <a:lnTo>
                    <a:pt x="20144" y="57145"/>
                  </a:lnTo>
                  <a:lnTo>
                    <a:pt x="21446" y="56617"/>
                  </a:lnTo>
                  <a:lnTo>
                    <a:pt x="22768" y="56069"/>
                  </a:lnTo>
                  <a:lnTo>
                    <a:pt x="24070" y="55465"/>
                  </a:lnTo>
                  <a:lnTo>
                    <a:pt x="24731" y="55144"/>
                  </a:lnTo>
                  <a:lnTo>
                    <a:pt x="25392" y="54823"/>
                  </a:lnTo>
                  <a:lnTo>
                    <a:pt x="26034" y="54484"/>
                  </a:lnTo>
                  <a:lnTo>
                    <a:pt x="26676" y="54125"/>
                  </a:lnTo>
                  <a:lnTo>
                    <a:pt x="27317" y="53766"/>
                  </a:lnTo>
                  <a:lnTo>
                    <a:pt x="27959" y="53370"/>
                  </a:lnTo>
                  <a:lnTo>
                    <a:pt x="28582" y="52992"/>
                  </a:lnTo>
                  <a:lnTo>
                    <a:pt x="29205" y="52577"/>
                  </a:lnTo>
                  <a:lnTo>
                    <a:pt x="29828" y="52162"/>
                  </a:lnTo>
                  <a:lnTo>
                    <a:pt x="30451" y="51727"/>
                  </a:lnTo>
                  <a:lnTo>
                    <a:pt x="31036" y="51274"/>
                  </a:lnTo>
                  <a:lnTo>
                    <a:pt x="31641" y="50821"/>
                  </a:lnTo>
                  <a:lnTo>
                    <a:pt x="32226" y="50349"/>
                  </a:lnTo>
                  <a:lnTo>
                    <a:pt x="32792" y="49858"/>
                  </a:lnTo>
                  <a:lnTo>
                    <a:pt x="33358" y="49349"/>
                  </a:lnTo>
                  <a:lnTo>
                    <a:pt x="33906" y="48839"/>
                  </a:lnTo>
                  <a:lnTo>
                    <a:pt x="34453" y="48292"/>
                  </a:lnTo>
                  <a:lnTo>
                    <a:pt x="34982" y="47744"/>
                  </a:lnTo>
                  <a:lnTo>
                    <a:pt x="35492" y="47215"/>
                  </a:lnTo>
                  <a:lnTo>
                    <a:pt x="36020" y="46687"/>
                  </a:lnTo>
                  <a:lnTo>
                    <a:pt x="36549" y="46177"/>
                  </a:lnTo>
                  <a:lnTo>
                    <a:pt x="37115" y="45667"/>
                  </a:lnTo>
                  <a:lnTo>
                    <a:pt x="37682" y="45177"/>
                  </a:lnTo>
                  <a:lnTo>
                    <a:pt x="38248" y="44686"/>
                  </a:lnTo>
                  <a:lnTo>
                    <a:pt x="38833" y="44214"/>
                  </a:lnTo>
                  <a:lnTo>
                    <a:pt x="39437" y="43761"/>
                  </a:lnTo>
                  <a:lnTo>
                    <a:pt x="40060" y="43308"/>
                  </a:lnTo>
                  <a:lnTo>
                    <a:pt x="40683" y="42855"/>
                  </a:lnTo>
                  <a:lnTo>
                    <a:pt x="41325" y="42439"/>
                  </a:lnTo>
                  <a:lnTo>
                    <a:pt x="41967" y="42005"/>
                  </a:lnTo>
                  <a:lnTo>
                    <a:pt x="42628" y="41590"/>
                  </a:lnTo>
                  <a:lnTo>
                    <a:pt x="43307" y="41193"/>
                  </a:lnTo>
                  <a:lnTo>
                    <a:pt x="43987" y="40816"/>
                  </a:lnTo>
                  <a:lnTo>
                    <a:pt x="44667" y="40419"/>
                  </a:lnTo>
                  <a:lnTo>
                    <a:pt x="45384" y="40061"/>
                  </a:lnTo>
                  <a:lnTo>
                    <a:pt x="46082" y="39702"/>
                  </a:lnTo>
                  <a:lnTo>
                    <a:pt x="46800" y="39343"/>
                  </a:lnTo>
                  <a:lnTo>
                    <a:pt x="47536" y="39003"/>
                  </a:lnTo>
                  <a:lnTo>
                    <a:pt x="48272" y="38682"/>
                  </a:lnTo>
                  <a:lnTo>
                    <a:pt x="49027" y="38361"/>
                  </a:lnTo>
                  <a:lnTo>
                    <a:pt x="49783" y="38059"/>
                  </a:lnTo>
                  <a:lnTo>
                    <a:pt x="50538" y="37757"/>
                  </a:lnTo>
                  <a:lnTo>
                    <a:pt x="51312" y="37474"/>
                  </a:lnTo>
                  <a:lnTo>
                    <a:pt x="52086" y="37191"/>
                  </a:lnTo>
                  <a:lnTo>
                    <a:pt x="52879" y="36927"/>
                  </a:lnTo>
                  <a:lnTo>
                    <a:pt x="53672" y="36681"/>
                  </a:lnTo>
                  <a:lnTo>
                    <a:pt x="54483" y="36436"/>
                  </a:lnTo>
                  <a:lnTo>
                    <a:pt x="55276" y="36190"/>
                  </a:lnTo>
                  <a:lnTo>
                    <a:pt x="56107" y="35964"/>
                  </a:lnTo>
                  <a:lnTo>
                    <a:pt x="56919" y="35756"/>
                  </a:lnTo>
                  <a:lnTo>
                    <a:pt x="57749" y="35719"/>
                  </a:lnTo>
                  <a:lnTo>
                    <a:pt x="58618" y="35700"/>
                  </a:lnTo>
                  <a:lnTo>
                    <a:pt x="59543" y="35737"/>
                  </a:lnTo>
                  <a:lnTo>
                    <a:pt x="60487" y="35813"/>
                  </a:lnTo>
                  <a:lnTo>
                    <a:pt x="61449" y="35926"/>
                  </a:lnTo>
                  <a:lnTo>
                    <a:pt x="62450" y="36077"/>
                  </a:lnTo>
                  <a:lnTo>
                    <a:pt x="63469" y="36247"/>
                  </a:lnTo>
                  <a:lnTo>
                    <a:pt x="64508" y="36455"/>
                  </a:lnTo>
                  <a:lnTo>
                    <a:pt x="65565" y="36700"/>
                  </a:lnTo>
                  <a:lnTo>
                    <a:pt x="66622" y="36983"/>
                  </a:lnTo>
                  <a:lnTo>
                    <a:pt x="67698" y="37285"/>
                  </a:lnTo>
                  <a:lnTo>
                    <a:pt x="68774" y="37625"/>
                  </a:lnTo>
                  <a:lnTo>
                    <a:pt x="69850" y="37984"/>
                  </a:lnTo>
                  <a:lnTo>
                    <a:pt x="70907" y="38380"/>
                  </a:lnTo>
                  <a:lnTo>
                    <a:pt x="71984" y="38796"/>
                  </a:lnTo>
                  <a:lnTo>
                    <a:pt x="73041" y="39249"/>
                  </a:lnTo>
                  <a:lnTo>
                    <a:pt x="73399" y="39834"/>
                  </a:lnTo>
                  <a:lnTo>
                    <a:pt x="73758" y="40457"/>
                  </a:lnTo>
                  <a:lnTo>
                    <a:pt x="74117" y="41118"/>
                  </a:lnTo>
                  <a:lnTo>
                    <a:pt x="74475" y="41816"/>
                  </a:lnTo>
                  <a:lnTo>
                    <a:pt x="74796" y="42534"/>
                  </a:lnTo>
                  <a:lnTo>
                    <a:pt x="75117" y="43289"/>
                  </a:lnTo>
                  <a:lnTo>
                    <a:pt x="75382" y="44044"/>
                  </a:lnTo>
                  <a:lnTo>
                    <a:pt x="75627" y="44818"/>
                  </a:lnTo>
                  <a:lnTo>
                    <a:pt x="75740" y="45214"/>
                  </a:lnTo>
                  <a:lnTo>
                    <a:pt x="75835" y="45592"/>
                  </a:lnTo>
                  <a:lnTo>
                    <a:pt x="75929" y="45988"/>
                  </a:lnTo>
                  <a:lnTo>
                    <a:pt x="75986" y="46385"/>
                  </a:lnTo>
                  <a:lnTo>
                    <a:pt x="76042" y="46781"/>
                  </a:lnTo>
                  <a:lnTo>
                    <a:pt x="76080" y="47159"/>
                  </a:lnTo>
                  <a:lnTo>
                    <a:pt x="76118" y="47555"/>
                  </a:lnTo>
                  <a:lnTo>
                    <a:pt x="76118" y="47933"/>
                  </a:lnTo>
                  <a:lnTo>
                    <a:pt x="76118" y="48310"/>
                  </a:lnTo>
                  <a:lnTo>
                    <a:pt x="76099" y="48707"/>
                  </a:lnTo>
                  <a:lnTo>
                    <a:pt x="76061" y="49066"/>
                  </a:lnTo>
                  <a:lnTo>
                    <a:pt x="75986" y="49443"/>
                  </a:lnTo>
                  <a:lnTo>
                    <a:pt x="75910" y="49802"/>
                  </a:lnTo>
                  <a:lnTo>
                    <a:pt x="75797" y="50160"/>
                  </a:lnTo>
                  <a:lnTo>
                    <a:pt x="75684" y="50519"/>
                  </a:lnTo>
                  <a:lnTo>
                    <a:pt x="75533" y="50859"/>
                  </a:lnTo>
                  <a:lnTo>
                    <a:pt x="75646" y="50670"/>
                  </a:lnTo>
                  <a:lnTo>
                    <a:pt x="75759" y="50444"/>
                  </a:lnTo>
                  <a:lnTo>
                    <a:pt x="75910" y="50142"/>
                  </a:lnTo>
                  <a:lnTo>
                    <a:pt x="76061" y="49745"/>
                  </a:lnTo>
                  <a:lnTo>
                    <a:pt x="76212" y="49254"/>
                  </a:lnTo>
                  <a:lnTo>
                    <a:pt x="76288" y="48971"/>
                  </a:lnTo>
                  <a:lnTo>
                    <a:pt x="76344" y="48688"/>
                  </a:lnTo>
                  <a:lnTo>
                    <a:pt x="76401" y="48367"/>
                  </a:lnTo>
                  <a:lnTo>
                    <a:pt x="76439" y="48027"/>
                  </a:lnTo>
                  <a:lnTo>
                    <a:pt x="76477" y="47669"/>
                  </a:lnTo>
                  <a:lnTo>
                    <a:pt x="76495" y="47291"/>
                  </a:lnTo>
                  <a:lnTo>
                    <a:pt x="76495" y="46895"/>
                  </a:lnTo>
                  <a:lnTo>
                    <a:pt x="76495" y="46460"/>
                  </a:lnTo>
                  <a:lnTo>
                    <a:pt x="76458" y="46026"/>
                  </a:lnTo>
                  <a:lnTo>
                    <a:pt x="76420" y="45573"/>
                  </a:lnTo>
                  <a:lnTo>
                    <a:pt x="76344" y="45082"/>
                  </a:lnTo>
                  <a:lnTo>
                    <a:pt x="76250" y="44572"/>
                  </a:lnTo>
                  <a:lnTo>
                    <a:pt x="76118" y="44063"/>
                  </a:lnTo>
                  <a:lnTo>
                    <a:pt x="75986" y="43515"/>
                  </a:lnTo>
                  <a:lnTo>
                    <a:pt x="75797" y="42968"/>
                  </a:lnTo>
                  <a:lnTo>
                    <a:pt x="75589" y="42383"/>
                  </a:lnTo>
                  <a:lnTo>
                    <a:pt x="75344" y="41778"/>
                  </a:lnTo>
                  <a:lnTo>
                    <a:pt x="75080" y="41174"/>
                  </a:lnTo>
                  <a:lnTo>
                    <a:pt x="74759" y="40533"/>
                  </a:lnTo>
                  <a:lnTo>
                    <a:pt x="74419" y="39872"/>
                  </a:lnTo>
                  <a:lnTo>
                    <a:pt x="75325" y="40325"/>
                  </a:lnTo>
                  <a:lnTo>
                    <a:pt x="76250" y="40778"/>
                  </a:lnTo>
                  <a:lnTo>
                    <a:pt x="77175" y="41269"/>
                  </a:lnTo>
                  <a:lnTo>
                    <a:pt x="78081" y="41797"/>
                  </a:lnTo>
                  <a:lnTo>
                    <a:pt x="78987" y="42345"/>
                  </a:lnTo>
                  <a:lnTo>
                    <a:pt x="79875" y="42930"/>
                  </a:lnTo>
                  <a:lnTo>
                    <a:pt x="80724" y="43553"/>
                  </a:lnTo>
                  <a:lnTo>
                    <a:pt x="81158" y="43874"/>
                  </a:lnTo>
                  <a:lnTo>
                    <a:pt x="81555" y="44195"/>
                  </a:lnTo>
                  <a:lnTo>
                    <a:pt x="81970" y="44535"/>
                  </a:lnTo>
                  <a:lnTo>
                    <a:pt x="82367" y="44893"/>
                  </a:lnTo>
                  <a:lnTo>
                    <a:pt x="82744" y="45252"/>
                  </a:lnTo>
                  <a:lnTo>
                    <a:pt x="83122" y="45611"/>
                  </a:lnTo>
                  <a:lnTo>
                    <a:pt x="83480" y="45988"/>
                  </a:lnTo>
                  <a:lnTo>
                    <a:pt x="83820" y="46366"/>
                  </a:lnTo>
                  <a:lnTo>
                    <a:pt x="84160" y="46762"/>
                  </a:lnTo>
                  <a:lnTo>
                    <a:pt x="84481" y="47178"/>
                  </a:lnTo>
                  <a:lnTo>
                    <a:pt x="84783" y="47593"/>
                  </a:lnTo>
                  <a:lnTo>
                    <a:pt x="85066" y="48008"/>
                  </a:lnTo>
                  <a:lnTo>
                    <a:pt x="85349" y="48461"/>
                  </a:lnTo>
                  <a:lnTo>
                    <a:pt x="85595" y="48896"/>
                  </a:lnTo>
                  <a:lnTo>
                    <a:pt x="85840" y="49368"/>
                  </a:lnTo>
                  <a:lnTo>
                    <a:pt x="86067" y="49840"/>
                  </a:lnTo>
                  <a:lnTo>
                    <a:pt x="86256" y="50312"/>
                  </a:lnTo>
                  <a:lnTo>
                    <a:pt x="86444" y="50802"/>
                  </a:lnTo>
                  <a:lnTo>
                    <a:pt x="86709" y="51557"/>
                  </a:lnTo>
                  <a:lnTo>
                    <a:pt x="87011" y="52294"/>
                  </a:lnTo>
                  <a:lnTo>
                    <a:pt x="87162" y="52634"/>
                  </a:lnTo>
                  <a:lnTo>
                    <a:pt x="87332" y="52973"/>
                  </a:lnTo>
                  <a:lnTo>
                    <a:pt x="87501" y="53313"/>
                  </a:lnTo>
                  <a:lnTo>
                    <a:pt x="87690" y="53634"/>
                  </a:lnTo>
                  <a:lnTo>
                    <a:pt x="87898" y="53955"/>
                  </a:lnTo>
                  <a:lnTo>
                    <a:pt x="88106" y="54257"/>
                  </a:lnTo>
                  <a:lnTo>
                    <a:pt x="88351" y="54559"/>
                  </a:lnTo>
                  <a:lnTo>
                    <a:pt x="88596" y="54842"/>
                  </a:lnTo>
                  <a:lnTo>
                    <a:pt x="88842" y="55144"/>
                  </a:lnTo>
                  <a:lnTo>
                    <a:pt x="89125" y="55409"/>
                  </a:lnTo>
                  <a:lnTo>
                    <a:pt x="89427" y="55673"/>
                  </a:lnTo>
                  <a:lnTo>
                    <a:pt x="89748" y="55937"/>
                  </a:lnTo>
                  <a:lnTo>
                    <a:pt x="89748" y="55937"/>
                  </a:lnTo>
                  <a:lnTo>
                    <a:pt x="89333" y="55163"/>
                  </a:lnTo>
                  <a:lnTo>
                    <a:pt x="88936" y="54351"/>
                  </a:lnTo>
                  <a:lnTo>
                    <a:pt x="88559" y="53502"/>
                  </a:lnTo>
                  <a:lnTo>
                    <a:pt x="88181" y="52634"/>
                  </a:lnTo>
                  <a:lnTo>
                    <a:pt x="88181" y="52615"/>
                  </a:lnTo>
                  <a:lnTo>
                    <a:pt x="87879" y="51841"/>
                  </a:lnTo>
                  <a:lnTo>
                    <a:pt x="87841" y="51709"/>
                  </a:lnTo>
                  <a:lnTo>
                    <a:pt x="87577" y="50991"/>
                  </a:lnTo>
                  <a:lnTo>
                    <a:pt x="87520" y="50783"/>
                  </a:lnTo>
                  <a:lnTo>
                    <a:pt x="87218" y="49858"/>
                  </a:lnTo>
                  <a:lnTo>
                    <a:pt x="87048" y="49292"/>
                  </a:lnTo>
                  <a:lnTo>
                    <a:pt x="87011" y="49235"/>
                  </a:lnTo>
                  <a:lnTo>
                    <a:pt x="86841" y="48782"/>
                  </a:lnTo>
                  <a:lnTo>
                    <a:pt x="86633" y="48329"/>
                  </a:lnTo>
                  <a:lnTo>
                    <a:pt x="86407" y="47838"/>
                  </a:lnTo>
                  <a:lnTo>
                    <a:pt x="86142" y="47348"/>
                  </a:lnTo>
                  <a:lnTo>
                    <a:pt x="87426" y="48027"/>
                  </a:lnTo>
                  <a:lnTo>
                    <a:pt x="88691" y="48688"/>
                  </a:lnTo>
                  <a:lnTo>
                    <a:pt x="89937" y="49311"/>
                  </a:lnTo>
                  <a:lnTo>
                    <a:pt x="91164" y="49896"/>
                  </a:lnTo>
                  <a:lnTo>
                    <a:pt x="92372" y="50463"/>
                  </a:lnTo>
                  <a:lnTo>
                    <a:pt x="93543" y="51010"/>
                  </a:lnTo>
                  <a:lnTo>
                    <a:pt x="94713" y="51520"/>
                  </a:lnTo>
                  <a:lnTo>
                    <a:pt x="95846" y="51992"/>
                  </a:lnTo>
                  <a:lnTo>
                    <a:pt x="96960" y="52464"/>
                  </a:lnTo>
                  <a:lnTo>
                    <a:pt x="98036" y="52898"/>
                  </a:lnTo>
                  <a:lnTo>
                    <a:pt x="99112" y="53294"/>
                  </a:lnTo>
                  <a:lnTo>
                    <a:pt x="100150" y="53691"/>
                  </a:lnTo>
                  <a:lnTo>
                    <a:pt x="101169" y="54049"/>
                  </a:lnTo>
                  <a:lnTo>
                    <a:pt x="102170" y="54389"/>
                  </a:lnTo>
                  <a:lnTo>
                    <a:pt x="103152" y="54710"/>
                  </a:lnTo>
                  <a:lnTo>
                    <a:pt x="104114" y="54993"/>
                  </a:lnTo>
                  <a:lnTo>
                    <a:pt x="105039" y="55277"/>
                  </a:lnTo>
                  <a:lnTo>
                    <a:pt x="105946" y="55522"/>
                  </a:lnTo>
                  <a:lnTo>
                    <a:pt x="106852" y="55767"/>
                  </a:lnTo>
                  <a:lnTo>
                    <a:pt x="107720" y="55975"/>
                  </a:lnTo>
                  <a:lnTo>
                    <a:pt x="108570" y="56183"/>
                  </a:lnTo>
                  <a:lnTo>
                    <a:pt x="109381" y="56353"/>
                  </a:lnTo>
                  <a:lnTo>
                    <a:pt x="110193" y="56522"/>
                  </a:lnTo>
                  <a:lnTo>
                    <a:pt x="110986" y="56674"/>
                  </a:lnTo>
                  <a:lnTo>
                    <a:pt x="111741" y="56806"/>
                  </a:lnTo>
                  <a:lnTo>
                    <a:pt x="112496" y="56919"/>
                  </a:lnTo>
                  <a:lnTo>
                    <a:pt x="113214" y="57013"/>
                  </a:lnTo>
                  <a:lnTo>
                    <a:pt x="113912" y="57108"/>
                  </a:lnTo>
                  <a:lnTo>
                    <a:pt x="115253" y="57240"/>
                  </a:lnTo>
                  <a:lnTo>
                    <a:pt x="116499" y="57315"/>
                  </a:lnTo>
                  <a:lnTo>
                    <a:pt x="117688" y="57372"/>
                  </a:lnTo>
                  <a:lnTo>
                    <a:pt x="118783" y="57372"/>
                  </a:lnTo>
                  <a:lnTo>
                    <a:pt x="119802" y="57334"/>
                  </a:lnTo>
                  <a:lnTo>
                    <a:pt x="120727" y="57278"/>
                  </a:lnTo>
                  <a:lnTo>
                    <a:pt x="121596" y="57202"/>
                  </a:lnTo>
                  <a:lnTo>
                    <a:pt x="122370" y="57089"/>
                  </a:lnTo>
                  <a:lnTo>
                    <a:pt x="123068" y="56976"/>
                  </a:lnTo>
                  <a:lnTo>
                    <a:pt x="123691" y="56862"/>
                  </a:lnTo>
                  <a:lnTo>
                    <a:pt x="124239" y="56730"/>
                  </a:lnTo>
                  <a:lnTo>
                    <a:pt x="124711" y="56598"/>
                  </a:lnTo>
                  <a:lnTo>
                    <a:pt x="125107" y="56485"/>
                  </a:lnTo>
                  <a:lnTo>
                    <a:pt x="125428" y="56371"/>
                  </a:lnTo>
                  <a:lnTo>
                    <a:pt x="125862" y="56202"/>
                  </a:lnTo>
                  <a:lnTo>
                    <a:pt x="126013" y="56145"/>
                  </a:lnTo>
                  <a:lnTo>
                    <a:pt x="125069" y="56296"/>
                  </a:lnTo>
                  <a:lnTo>
                    <a:pt x="124125" y="56428"/>
                  </a:lnTo>
                  <a:lnTo>
                    <a:pt x="123144" y="56504"/>
                  </a:lnTo>
                  <a:lnTo>
                    <a:pt x="122143" y="56560"/>
                  </a:lnTo>
                  <a:lnTo>
                    <a:pt x="121143" y="56579"/>
                  </a:lnTo>
                  <a:lnTo>
                    <a:pt x="120123" y="56579"/>
                  </a:lnTo>
                  <a:lnTo>
                    <a:pt x="119104" y="56541"/>
                  </a:lnTo>
                  <a:lnTo>
                    <a:pt x="118047" y="56466"/>
                  </a:lnTo>
                  <a:lnTo>
                    <a:pt x="116989" y="56371"/>
                  </a:lnTo>
                  <a:lnTo>
                    <a:pt x="115932" y="56258"/>
                  </a:lnTo>
                  <a:lnTo>
                    <a:pt x="114875" y="56107"/>
                  </a:lnTo>
                  <a:lnTo>
                    <a:pt x="113799" y="55937"/>
                  </a:lnTo>
                  <a:lnTo>
                    <a:pt x="112723" y="55748"/>
                  </a:lnTo>
                  <a:lnTo>
                    <a:pt x="111647" y="55541"/>
                  </a:lnTo>
                  <a:lnTo>
                    <a:pt x="110571" y="55295"/>
                  </a:lnTo>
                  <a:lnTo>
                    <a:pt x="109476" y="55050"/>
                  </a:lnTo>
                  <a:lnTo>
                    <a:pt x="108400" y="54786"/>
                  </a:lnTo>
                  <a:lnTo>
                    <a:pt x="107343" y="54503"/>
                  </a:lnTo>
                  <a:lnTo>
                    <a:pt x="106267" y="54200"/>
                  </a:lnTo>
                  <a:lnTo>
                    <a:pt x="105209" y="53880"/>
                  </a:lnTo>
                  <a:lnTo>
                    <a:pt x="104152" y="53559"/>
                  </a:lnTo>
                  <a:lnTo>
                    <a:pt x="103114" y="53219"/>
                  </a:lnTo>
                  <a:lnTo>
                    <a:pt x="102076" y="52860"/>
                  </a:lnTo>
                  <a:lnTo>
                    <a:pt x="101056" y="52501"/>
                  </a:lnTo>
                  <a:lnTo>
                    <a:pt x="100037" y="52143"/>
                  </a:lnTo>
                  <a:lnTo>
                    <a:pt x="99055" y="51765"/>
                  </a:lnTo>
                  <a:lnTo>
                    <a:pt x="97111" y="51010"/>
                  </a:lnTo>
                  <a:lnTo>
                    <a:pt x="95260" y="50236"/>
                  </a:lnTo>
                  <a:lnTo>
                    <a:pt x="93486" y="49481"/>
                  </a:lnTo>
                  <a:lnTo>
                    <a:pt x="94864" y="49481"/>
                  </a:lnTo>
                  <a:lnTo>
                    <a:pt x="96186" y="49462"/>
                  </a:lnTo>
                  <a:lnTo>
                    <a:pt x="97450" y="49405"/>
                  </a:lnTo>
                  <a:lnTo>
                    <a:pt x="98677" y="49330"/>
                  </a:lnTo>
                  <a:lnTo>
                    <a:pt x="99848" y="49235"/>
                  </a:lnTo>
                  <a:lnTo>
                    <a:pt x="100981" y="49122"/>
                  </a:lnTo>
                  <a:lnTo>
                    <a:pt x="102057" y="48990"/>
                  </a:lnTo>
                  <a:lnTo>
                    <a:pt x="103076" y="48839"/>
                  </a:lnTo>
                  <a:lnTo>
                    <a:pt x="104058" y="48688"/>
                  </a:lnTo>
                  <a:lnTo>
                    <a:pt x="105002" y="48499"/>
                  </a:lnTo>
                  <a:lnTo>
                    <a:pt x="105889" y="48310"/>
                  </a:lnTo>
                  <a:lnTo>
                    <a:pt x="106720" y="48103"/>
                  </a:lnTo>
                  <a:lnTo>
                    <a:pt x="107513" y="47895"/>
                  </a:lnTo>
                  <a:lnTo>
                    <a:pt x="108268" y="47687"/>
                  </a:lnTo>
                  <a:lnTo>
                    <a:pt x="108985" y="47461"/>
                  </a:lnTo>
                  <a:lnTo>
                    <a:pt x="109646" y="47253"/>
                  </a:lnTo>
                  <a:lnTo>
                    <a:pt x="110269" y="47027"/>
                  </a:lnTo>
                  <a:lnTo>
                    <a:pt x="110835" y="46800"/>
                  </a:lnTo>
                  <a:lnTo>
                    <a:pt x="111364" y="46574"/>
                  </a:lnTo>
                  <a:lnTo>
                    <a:pt x="111855" y="46366"/>
                  </a:lnTo>
                  <a:lnTo>
                    <a:pt x="112723" y="45969"/>
                  </a:lnTo>
                  <a:lnTo>
                    <a:pt x="113403" y="45592"/>
                  </a:lnTo>
                  <a:lnTo>
                    <a:pt x="113950" y="45290"/>
                  </a:lnTo>
                  <a:lnTo>
                    <a:pt x="114309" y="45063"/>
                  </a:lnTo>
                  <a:lnTo>
                    <a:pt x="114611" y="44837"/>
                  </a:lnTo>
                  <a:lnTo>
                    <a:pt x="114611" y="44837"/>
                  </a:lnTo>
                  <a:lnTo>
                    <a:pt x="113988" y="45195"/>
                  </a:lnTo>
                  <a:lnTo>
                    <a:pt x="113327" y="45535"/>
                  </a:lnTo>
                  <a:lnTo>
                    <a:pt x="112629" y="45856"/>
                  </a:lnTo>
                  <a:lnTo>
                    <a:pt x="111911" y="46139"/>
                  </a:lnTo>
                  <a:lnTo>
                    <a:pt x="111194" y="46423"/>
                  </a:lnTo>
                  <a:lnTo>
                    <a:pt x="110439" y="46668"/>
                  </a:lnTo>
                  <a:lnTo>
                    <a:pt x="109665" y="46913"/>
                  </a:lnTo>
                  <a:lnTo>
                    <a:pt x="108872" y="47121"/>
                  </a:lnTo>
                  <a:lnTo>
                    <a:pt x="108079" y="47329"/>
                  </a:lnTo>
                  <a:lnTo>
                    <a:pt x="107267" y="47499"/>
                  </a:lnTo>
                  <a:lnTo>
                    <a:pt x="106455" y="47669"/>
                  </a:lnTo>
                  <a:lnTo>
                    <a:pt x="105625" y="47820"/>
                  </a:lnTo>
                  <a:lnTo>
                    <a:pt x="104794" y="47952"/>
                  </a:lnTo>
                  <a:lnTo>
                    <a:pt x="103963" y="48084"/>
                  </a:lnTo>
                  <a:lnTo>
                    <a:pt x="103152" y="48178"/>
                  </a:lnTo>
                  <a:lnTo>
                    <a:pt x="102321" y="48273"/>
                  </a:lnTo>
                  <a:lnTo>
                    <a:pt x="101490" y="48348"/>
                  </a:lnTo>
                  <a:lnTo>
                    <a:pt x="100679" y="48424"/>
                  </a:lnTo>
                  <a:lnTo>
                    <a:pt x="99093" y="48537"/>
                  </a:lnTo>
                  <a:lnTo>
                    <a:pt x="97564" y="48594"/>
                  </a:lnTo>
                  <a:lnTo>
                    <a:pt x="96110" y="48631"/>
                  </a:lnTo>
                  <a:lnTo>
                    <a:pt x="94732" y="48631"/>
                  </a:lnTo>
                  <a:lnTo>
                    <a:pt x="93486" y="48612"/>
                  </a:lnTo>
                  <a:lnTo>
                    <a:pt x="92372" y="48556"/>
                  </a:lnTo>
                  <a:lnTo>
                    <a:pt x="91390" y="48499"/>
                  </a:lnTo>
                  <a:lnTo>
                    <a:pt x="90239" y="47952"/>
                  </a:lnTo>
                  <a:lnTo>
                    <a:pt x="89144" y="47404"/>
                  </a:lnTo>
                  <a:lnTo>
                    <a:pt x="88124" y="46895"/>
                  </a:lnTo>
                  <a:lnTo>
                    <a:pt x="87199" y="46385"/>
                  </a:lnTo>
                  <a:lnTo>
                    <a:pt x="86350" y="45932"/>
                  </a:lnTo>
                  <a:lnTo>
                    <a:pt x="85595" y="45498"/>
                  </a:lnTo>
                  <a:lnTo>
                    <a:pt x="84934" y="45101"/>
                  </a:lnTo>
                  <a:lnTo>
                    <a:pt x="84387" y="44742"/>
                  </a:lnTo>
                  <a:lnTo>
                    <a:pt x="83745" y="43968"/>
                  </a:lnTo>
                  <a:lnTo>
                    <a:pt x="83046" y="43175"/>
                  </a:lnTo>
                  <a:lnTo>
                    <a:pt x="82914" y="43043"/>
                  </a:lnTo>
                  <a:lnTo>
                    <a:pt x="82291" y="42401"/>
                  </a:lnTo>
                  <a:lnTo>
                    <a:pt x="82159" y="42269"/>
                  </a:lnTo>
                  <a:lnTo>
                    <a:pt x="81423" y="41571"/>
                  </a:lnTo>
                  <a:lnTo>
                    <a:pt x="81140" y="41325"/>
                  </a:lnTo>
                  <a:lnTo>
                    <a:pt x="80630" y="40872"/>
                  </a:lnTo>
                  <a:lnTo>
                    <a:pt x="80271" y="40570"/>
                  </a:lnTo>
                  <a:lnTo>
                    <a:pt x="79686" y="40098"/>
                  </a:lnTo>
                  <a:lnTo>
                    <a:pt x="79157" y="39683"/>
                  </a:lnTo>
                  <a:lnTo>
                    <a:pt x="78610" y="39305"/>
                  </a:lnTo>
                  <a:lnTo>
                    <a:pt x="78176" y="38984"/>
                  </a:lnTo>
                  <a:lnTo>
                    <a:pt x="77647" y="38626"/>
                  </a:lnTo>
                  <a:lnTo>
                    <a:pt x="77213" y="38343"/>
                  </a:lnTo>
                  <a:lnTo>
                    <a:pt x="76307" y="37795"/>
                  </a:lnTo>
                  <a:lnTo>
                    <a:pt x="75854" y="37531"/>
                  </a:lnTo>
                  <a:lnTo>
                    <a:pt x="75231" y="37191"/>
                  </a:lnTo>
                  <a:lnTo>
                    <a:pt x="74759" y="36946"/>
                  </a:lnTo>
                  <a:lnTo>
                    <a:pt x="73909" y="36511"/>
                  </a:lnTo>
                  <a:lnTo>
                    <a:pt x="73437" y="36304"/>
                  </a:lnTo>
                  <a:lnTo>
                    <a:pt x="72569" y="35907"/>
                  </a:lnTo>
                  <a:lnTo>
                    <a:pt x="72116" y="35737"/>
                  </a:lnTo>
                  <a:lnTo>
                    <a:pt x="71247" y="35398"/>
                  </a:lnTo>
                  <a:lnTo>
                    <a:pt x="70889" y="35265"/>
                  </a:lnTo>
                  <a:lnTo>
                    <a:pt x="70266" y="35058"/>
                  </a:lnTo>
                  <a:lnTo>
                    <a:pt x="69643" y="34850"/>
                  </a:lnTo>
                  <a:lnTo>
                    <a:pt x="69303" y="34756"/>
                  </a:lnTo>
                  <a:lnTo>
                    <a:pt x="68283" y="34473"/>
                  </a:lnTo>
                  <a:lnTo>
                    <a:pt x="67887" y="34359"/>
                  </a:lnTo>
                  <a:lnTo>
                    <a:pt x="67207" y="34208"/>
                  </a:lnTo>
                  <a:lnTo>
                    <a:pt x="66528" y="34057"/>
                  </a:lnTo>
                  <a:lnTo>
                    <a:pt x="66509" y="34057"/>
                  </a:lnTo>
                  <a:lnTo>
                    <a:pt x="67566" y="33944"/>
                  </a:lnTo>
                  <a:lnTo>
                    <a:pt x="68642" y="33868"/>
                  </a:lnTo>
                  <a:lnTo>
                    <a:pt x="69850" y="33774"/>
                  </a:lnTo>
                  <a:lnTo>
                    <a:pt x="71058" y="33717"/>
                  </a:lnTo>
                  <a:lnTo>
                    <a:pt x="72267" y="33680"/>
                  </a:lnTo>
                  <a:lnTo>
                    <a:pt x="73475" y="33661"/>
                  </a:lnTo>
                  <a:lnTo>
                    <a:pt x="74702" y="33642"/>
                  </a:lnTo>
                  <a:lnTo>
                    <a:pt x="75910" y="33661"/>
                  </a:lnTo>
                  <a:lnTo>
                    <a:pt x="77137" y="33699"/>
                  </a:lnTo>
                  <a:lnTo>
                    <a:pt x="78364" y="33755"/>
                  </a:lnTo>
                  <a:lnTo>
                    <a:pt x="79573" y="33831"/>
                  </a:lnTo>
                  <a:lnTo>
                    <a:pt x="80800" y="33925"/>
                  </a:lnTo>
                  <a:lnTo>
                    <a:pt x="82008" y="34038"/>
                  </a:lnTo>
                  <a:lnTo>
                    <a:pt x="83235" y="34170"/>
                  </a:lnTo>
                  <a:lnTo>
                    <a:pt x="84443" y="34322"/>
                  </a:lnTo>
                  <a:lnTo>
                    <a:pt x="85651" y="34491"/>
                  </a:lnTo>
                  <a:lnTo>
                    <a:pt x="86860" y="34680"/>
                  </a:lnTo>
                  <a:lnTo>
                    <a:pt x="88049" y="34888"/>
                  </a:lnTo>
                  <a:lnTo>
                    <a:pt x="89540" y="35152"/>
                  </a:lnTo>
                  <a:lnTo>
                    <a:pt x="90994" y="35379"/>
                  </a:lnTo>
                  <a:lnTo>
                    <a:pt x="92391" y="35567"/>
                  </a:lnTo>
                  <a:lnTo>
                    <a:pt x="93750" y="35737"/>
                  </a:lnTo>
                  <a:lnTo>
                    <a:pt x="95072" y="35851"/>
                  </a:lnTo>
                  <a:lnTo>
                    <a:pt x="96355" y="35945"/>
                  </a:lnTo>
                  <a:lnTo>
                    <a:pt x="97601" y="36002"/>
                  </a:lnTo>
                  <a:lnTo>
                    <a:pt x="98810" y="36039"/>
                  </a:lnTo>
                  <a:lnTo>
                    <a:pt x="99980" y="36039"/>
                  </a:lnTo>
                  <a:lnTo>
                    <a:pt x="101113" y="36021"/>
                  </a:lnTo>
                  <a:lnTo>
                    <a:pt x="102227" y="35964"/>
                  </a:lnTo>
                  <a:lnTo>
                    <a:pt x="103284" y="35888"/>
                  </a:lnTo>
                  <a:lnTo>
                    <a:pt x="104322" y="35794"/>
                  </a:lnTo>
                  <a:lnTo>
                    <a:pt x="105304" y="35662"/>
                  </a:lnTo>
                  <a:lnTo>
                    <a:pt x="106267" y="35511"/>
                  </a:lnTo>
                  <a:lnTo>
                    <a:pt x="107192" y="35341"/>
                  </a:lnTo>
                  <a:lnTo>
                    <a:pt x="108098" y="35152"/>
                  </a:lnTo>
                  <a:lnTo>
                    <a:pt x="108966" y="34945"/>
                  </a:lnTo>
                  <a:lnTo>
                    <a:pt x="109797" y="34718"/>
                  </a:lnTo>
                  <a:lnTo>
                    <a:pt x="110590" y="34473"/>
                  </a:lnTo>
                  <a:lnTo>
                    <a:pt x="111364" y="34208"/>
                  </a:lnTo>
                  <a:lnTo>
                    <a:pt x="112100" y="33925"/>
                  </a:lnTo>
                  <a:lnTo>
                    <a:pt x="112817" y="33642"/>
                  </a:lnTo>
                  <a:lnTo>
                    <a:pt x="113497" y="33340"/>
                  </a:lnTo>
                  <a:lnTo>
                    <a:pt x="114158" y="33019"/>
                  </a:lnTo>
                  <a:lnTo>
                    <a:pt x="114781" y="32679"/>
                  </a:lnTo>
                  <a:lnTo>
                    <a:pt x="115385" y="32339"/>
                  </a:lnTo>
                  <a:lnTo>
                    <a:pt x="115951" y="31999"/>
                  </a:lnTo>
                  <a:lnTo>
                    <a:pt x="116499" y="31641"/>
                  </a:lnTo>
                  <a:lnTo>
                    <a:pt x="117027" y="31263"/>
                  </a:lnTo>
                  <a:lnTo>
                    <a:pt x="117537" y="30905"/>
                  </a:lnTo>
                  <a:lnTo>
                    <a:pt x="118009" y="30527"/>
                  </a:lnTo>
                  <a:lnTo>
                    <a:pt x="118462" y="30131"/>
                  </a:lnTo>
                  <a:lnTo>
                    <a:pt x="118877" y="29753"/>
                  </a:lnTo>
                  <a:lnTo>
                    <a:pt x="119293" y="29357"/>
                  </a:lnTo>
                  <a:lnTo>
                    <a:pt x="119670" y="28979"/>
                  </a:lnTo>
                  <a:lnTo>
                    <a:pt x="120029" y="28582"/>
                  </a:lnTo>
                  <a:lnTo>
                    <a:pt x="120388" y="28186"/>
                  </a:lnTo>
                  <a:lnTo>
                    <a:pt x="120708" y="27808"/>
                  </a:lnTo>
                  <a:lnTo>
                    <a:pt x="121010" y="27431"/>
                  </a:lnTo>
                  <a:lnTo>
                    <a:pt x="121294" y="27034"/>
                  </a:lnTo>
                  <a:lnTo>
                    <a:pt x="121558" y="26657"/>
                  </a:lnTo>
                  <a:lnTo>
                    <a:pt x="122030" y="25940"/>
                  </a:lnTo>
                  <a:lnTo>
                    <a:pt x="122445" y="25222"/>
                  </a:lnTo>
                  <a:lnTo>
                    <a:pt x="122785" y="24561"/>
                  </a:lnTo>
                  <a:lnTo>
                    <a:pt x="123087" y="23957"/>
                  </a:lnTo>
                  <a:lnTo>
                    <a:pt x="123314" y="23391"/>
                  </a:lnTo>
                  <a:lnTo>
                    <a:pt x="123502" y="22900"/>
                  </a:lnTo>
                  <a:lnTo>
                    <a:pt x="123653" y="22466"/>
                  </a:lnTo>
                  <a:lnTo>
                    <a:pt x="123748" y="22126"/>
                  </a:lnTo>
                  <a:lnTo>
                    <a:pt x="123823" y="21881"/>
                  </a:lnTo>
                  <a:lnTo>
                    <a:pt x="123880" y="21654"/>
                  </a:lnTo>
                  <a:lnTo>
                    <a:pt x="122974" y="23032"/>
                  </a:lnTo>
                  <a:lnTo>
                    <a:pt x="122521" y="23693"/>
                  </a:lnTo>
                  <a:lnTo>
                    <a:pt x="122049" y="24373"/>
                  </a:lnTo>
                  <a:lnTo>
                    <a:pt x="121577" y="25033"/>
                  </a:lnTo>
                  <a:lnTo>
                    <a:pt x="121067" y="25675"/>
                  </a:lnTo>
                  <a:lnTo>
                    <a:pt x="120539" y="26298"/>
                  </a:lnTo>
                  <a:lnTo>
                    <a:pt x="119972" y="26921"/>
                  </a:lnTo>
                  <a:lnTo>
                    <a:pt x="119387" y="27525"/>
                  </a:lnTo>
                  <a:lnTo>
                    <a:pt x="118783" y="28111"/>
                  </a:lnTo>
                  <a:lnTo>
                    <a:pt x="118122" y="28677"/>
                  </a:lnTo>
                  <a:lnTo>
                    <a:pt x="117424" y="29224"/>
                  </a:lnTo>
                  <a:lnTo>
                    <a:pt x="117065" y="29470"/>
                  </a:lnTo>
                  <a:lnTo>
                    <a:pt x="116687" y="29734"/>
                  </a:lnTo>
                  <a:lnTo>
                    <a:pt x="116291" y="29979"/>
                  </a:lnTo>
                  <a:lnTo>
                    <a:pt x="115894" y="30225"/>
                  </a:lnTo>
                  <a:lnTo>
                    <a:pt x="115479" y="30451"/>
                  </a:lnTo>
                  <a:lnTo>
                    <a:pt x="115064" y="30697"/>
                  </a:lnTo>
                  <a:lnTo>
                    <a:pt x="114611" y="30905"/>
                  </a:lnTo>
                  <a:lnTo>
                    <a:pt x="114158" y="31131"/>
                  </a:lnTo>
                  <a:lnTo>
                    <a:pt x="113705" y="31339"/>
                  </a:lnTo>
                  <a:lnTo>
                    <a:pt x="113214" y="31528"/>
                  </a:lnTo>
                  <a:lnTo>
                    <a:pt x="112723" y="31716"/>
                  </a:lnTo>
                  <a:lnTo>
                    <a:pt x="112194" y="31905"/>
                  </a:lnTo>
                  <a:lnTo>
                    <a:pt x="111666" y="32075"/>
                  </a:lnTo>
                  <a:lnTo>
                    <a:pt x="111118" y="32245"/>
                  </a:lnTo>
                  <a:lnTo>
                    <a:pt x="110571" y="32396"/>
                  </a:lnTo>
                  <a:lnTo>
                    <a:pt x="109986" y="32528"/>
                  </a:lnTo>
                  <a:lnTo>
                    <a:pt x="109381" y="32679"/>
                  </a:lnTo>
                  <a:lnTo>
                    <a:pt x="108758" y="32792"/>
                  </a:lnTo>
                  <a:lnTo>
                    <a:pt x="108135" y="32906"/>
                  </a:lnTo>
                  <a:lnTo>
                    <a:pt x="107475" y="33019"/>
                  </a:lnTo>
                  <a:lnTo>
                    <a:pt x="106795" y="33113"/>
                  </a:lnTo>
                  <a:lnTo>
                    <a:pt x="106116" y="33208"/>
                  </a:lnTo>
                  <a:lnTo>
                    <a:pt x="105398" y="33283"/>
                  </a:lnTo>
                  <a:lnTo>
                    <a:pt x="104662" y="33340"/>
                  </a:lnTo>
                  <a:lnTo>
                    <a:pt x="103907" y="33396"/>
                  </a:lnTo>
                  <a:lnTo>
                    <a:pt x="103133" y="33434"/>
                  </a:lnTo>
                  <a:lnTo>
                    <a:pt x="102321" y="33453"/>
                  </a:lnTo>
                  <a:lnTo>
                    <a:pt x="101490" y="33472"/>
                  </a:lnTo>
                  <a:lnTo>
                    <a:pt x="99791" y="33472"/>
                  </a:lnTo>
                  <a:lnTo>
                    <a:pt x="98885" y="33453"/>
                  </a:lnTo>
                  <a:lnTo>
                    <a:pt x="97979" y="33415"/>
                  </a:lnTo>
                  <a:lnTo>
                    <a:pt x="97035" y="33359"/>
                  </a:lnTo>
                  <a:lnTo>
                    <a:pt x="96053" y="33302"/>
                  </a:lnTo>
                  <a:lnTo>
                    <a:pt x="95072" y="33227"/>
                  </a:lnTo>
                  <a:lnTo>
                    <a:pt x="94052" y="33151"/>
                  </a:lnTo>
                  <a:lnTo>
                    <a:pt x="92995" y="33038"/>
                  </a:lnTo>
                  <a:lnTo>
                    <a:pt x="91938" y="32925"/>
                  </a:lnTo>
                  <a:lnTo>
                    <a:pt x="89691" y="32641"/>
                  </a:lnTo>
                  <a:lnTo>
                    <a:pt x="89144" y="32566"/>
                  </a:lnTo>
                  <a:lnTo>
                    <a:pt x="88596" y="32471"/>
                  </a:lnTo>
                  <a:lnTo>
                    <a:pt x="87483" y="32302"/>
                  </a:lnTo>
                  <a:lnTo>
                    <a:pt x="86841" y="32207"/>
                  </a:lnTo>
                  <a:lnTo>
                    <a:pt x="85217" y="31981"/>
                  </a:lnTo>
                  <a:lnTo>
                    <a:pt x="84594" y="31905"/>
                  </a:lnTo>
                  <a:lnTo>
                    <a:pt x="82499" y="31660"/>
                  </a:lnTo>
                  <a:lnTo>
                    <a:pt x="82140" y="31622"/>
                  </a:lnTo>
                  <a:lnTo>
                    <a:pt x="80403" y="31471"/>
                  </a:lnTo>
                  <a:lnTo>
                    <a:pt x="79724" y="31414"/>
                  </a:lnTo>
                  <a:lnTo>
                    <a:pt x="78232" y="31301"/>
                  </a:lnTo>
                  <a:lnTo>
                    <a:pt x="77628" y="31263"/>
                  </a:lnTo>
                  <a:lnTo>
                    <a:pt x="75703" y="31169"/>
                  </a:lnTo>
                  <a:lnTo>
                    <a:pt x="75098" y="31150"/>
                  </a:lnTo>
                  <a:lnTo>
                    <a:pt x="73739" y="31131"/>
                  </a:lnTo>
                  <a:lnTo>
                    <a:pt x="72984" y="31112"/>
                  </a:lnTo>
                  <a:lnTo>
                    <a:pt x="71700" y="31112"/>
                  </a:lnTo>
                  <a:lnTo>
                    <a:pt x="71040" y="31131"/>
                  </a:lnTo>
                  <a:lnTo>
                    <a:pt x="69322" y="31169"/>
                  </a:lnTo>
                  <a:lnTo>
                    <a:pt x="68548" y="31207"/>
                  </a:lnTo>
                  <a:lnTo>
                    <a:pt x="67490" y="31263"/>
                  </a:lnTo>
                  <a:lnTo>
                    <a:pt x="66660" y="31301"/>
                  </a:lnTo>
                  <a:lnTo>
                    <a:pt x="65640" y="31395"/>
                  </a:lnTo>
                  <a:lnTo>
                    <a:pt x="64338" y="31509"/>
                  </a:lnTo>
                  <a:lnTo>
                    <a:pt x="63356" y="31603"/>
                  </a:lnTo>
                  <a:lnTo>
                    <a:pt x="62431" y="31716"/>
                  </a:lnTo>
                  <a:lnTo>
                    <a:pt x="61676" y="31811"/>
                  </a:lnTo>
                  <a:lnTo>
                    <a:pt x="60732" y="31943"/>
                  </a:lnTo>
                  <a:lnTo>
                    <a:pt x="60128" y="32037"/>
                  </a:lnTo>
                  <a:lnTo>
                    <a:pt x="59184" y="32188"/>
                  </a:lnTo>
                  <a:lnTo>
                    <a:pt x="58278" y="32358"/>
                  </a:lnTo>
                  <a:lnTo>
                    <a:pt x="57787" y="32453"/>
                  </a:lnTo>
                  <a:lnTo>
                    <a:pt x="56768" y="32660"/>
                  </a:lnTo>
                  <a:lnTo>
                    <a:pt x="56296" y="32755"/>
                  </a:lnTo>
                  <a:lnTo>
                    <a:pt x="55427" y="32962"/>
                  </a:lnTo>
                  <a:lnTo>
                    <a:pt x="54559" y="33170"/>
                  </a:lnTo>
                  <a:lnTo>
                    <a:pt x="53690" y="33378"/>
                  </a:lnTo>
                  <a:lnTo>
                    <a:pt x="52860" y="33604"/>
                  </a:lnTo>
                  <a:lnTo>
                    <a:pt x="52633" y="33661"/>
                  </a:lnTo>
                  <a:lnTo>
                    <a:pt x="51538" y="33982"/>
                  </a:lnTo>
                  <a:lnTo>
                    <a:pt x="51331" y="34057"/>
                  </a:lnTo>
                  <a:lnTo>
                    <a:pt x="50462" y="34322"/>
                  </a:lnTo>
                  <a:lnTo>
                    <a:pt x="49613" y="34605"/>
                  </a:lnTo>
                  <a:lnTo>
                    <a:pt x="48782" y="34907"/>
                  </a:lnTo>
                  <a:lnTo>
                    <a:pt x="47951" y="35209"/>
                  </a:lnTo>
                  <a:lnTo>
                    <a:pt x="47876" y="35228"/>
                  </a:lnTo>
                  <a:lnTo>
                    <a:pt x="46743" y="35662"/>
                  </a:lnTo>
                  <a:lnTo>
                    <a:pt x="45648" y="36134"/>
                  </a:lnTo>
                  <a:lnTo>
                    <a:pt x="44553" y="36606"/>
                  </a:lnTo>
                  <a:lnTo>
                    <a:pt x="43496" y="37116"/>
                  </a:lnTo>
                  <a:lnTo>
                    <a:pt x="44025" y="36398"/>
                  </a:lnTo>
                  <a:lnTo>
                    <a:pt x="44591" y="35681"/>
                  </a:lnTo>
                  <a:lnTo>
                    <a:pt x="45157" y="34982"/>
                  </a:lnTo>
                  <a:lnTo>
                    <a:pt x="45743" y="34322"/>
                  </a:lnTo>
                  <a:lnTo>
                    <a:pt x="46309" y="33699"/>
                  </a:lnTo>
                  <a:lnTo>
                    <a:pt x="46592" y="33434"/>
                  </a:lnTo>
                  <a:lnTo>
                    <a:pt x="46875" y="33189"/>
                  </a:lnTo>
                  <a:lnTo>
                    <a:pt x="47140" y="32962"/>
                  </a:lnTo>
                  <a:lnTo>
                    <a:pt x="47385" y="32773"/>
                  </a:lnTo>
                  <a:lnTo>
                    <a:pt x="47649" y="32604"/>
                  </a:lnTo>
                  <a:lnTo>
                    <a:pt x="47876" y="32490"/>
                  </a:lnTo>
                  <a:lnTo>
                    <a:pt x="48461" y="32207"/>
                  </a:lnTo>
                  <a:lnTo>
                    <a:pt x="49046" y="31924"/>
                  </a:lnTo>
                  <a:lnTo>
                    <a:pt x="49613" y="31622"/>
                  </a:lnTo>
                  <a:lnTo>
                    <a:pt x="50198" y="31320"/>
                  </a:lnTo>
                  <a:lnTo>
                    <a:pt x="50783" y="30999"/>
                  </a:lnTo>
                  <a:lnTo>
                    <a:pt x="51350" y="30659"/>
                  </a:lnTo>
                  <a:lnTo>
                    <a:pt x="52501" y="29942"/>
                  </a:lnTo>
                  <a:lnTo>
                    <a:pt x="53634" y="29187"/>
                  </a:lnTo>
                  <a:lnTo>
                    <a:pt x="54748" y="28394"/>
                  </a:lnTo>
                  <a:lnTo>
                    <a:pt x="55861" y="27563"/>
                  </a:lnTo>
                  <a:lnTo>
                    <a:pt x="56938" y="26676"/>
                  </a:lnTo>
                  <a:lnTo>
                    <a:pt x="58014" y="25770"/>
                  </a:lnTo>
                  <a:lnTo>
                    <a:pt x="59052" y="24826"/>
                  </a:lnTo>
                  <a:lnTo>
                    <a:pt x="60071" y="23844"/>
                  </a:lnTo>
                  <a:lnTo>
                    <a:pt x="61053" y="22843"/>
                  </a:lnTo>
                  <a:lnTo>
                    <a:pt x="62016" y="21805"/>
                  </a:lnTo>
                  <a:lnTo>
                    <a:pt x="62941" y="20748"/>
                  </a:lnTo>
                  <a:lnTo>
                    <a:pt x="63809" y="19653"/>
                  </a:lnTo>
                  <a:lnTo>
                    <a:pt x="64659" y="18558"/>
                  </a:lnTo>
                  <a:lnTo>
                    <a:pt x="65074" y="17992"/>
                  </a:lnTo>
                  <a:lnTo>
                    <a:pt x="65452" y="17444"/>
                  </a:lnTo>
                  <a:lnTo>
                    <a:pt x="65848" y="16878"/>
                  </a:lnTo>
                  <a:lnTo>
                    <a:pt x="66226" y="16293"/>
                  </a:lnTo>
                  <a:lnTo>
                    <a:pt x="66584" y="15726"/>
                  </a:lnTo>
                  <a:lnTo>
                    <a:pt x="66924" y="15141"/>
                  </a:lnTo>
                  <a:lnTo>
                    <a:pt x="67264" y="14575"/>
                  </a:lnTo>
                  <a:lnTo>
                    <a:pt x="67585" y="13990"/>
                  </a:lnTo>
                  <a:lnTo>
                    <a:pt x="67887" y="13404"/>
                  </a:lnTo>
                  <a:lnTo>
                    <a:pt x="68189" y="12819"/>
                  </a:lnTo>
                  <a:lnTo>
                    <a:pt x="68472" y="12234"/>
                  </a:lnTo>
                  <a:lnTo>
                    <a:pt x="68736" y="11649"/>
                  </a:lnTo>
                  <a:lnTo>
                    <a:pt x="69001" y="11044"/>
                  </a:lnTo>
                  <a:lnTo>
                    <a:pt x="69227" y="10459"/>
                  </a:lnTo>
                  <a:lnTo>
                    <a:pt x="69454" y="9874"/>
                  </a:lnTo>
                  <a:lnTo>
                    <a:pt x="69661" y="9270"/>
                  </a:lnTo>
                  <a:lnTo>
                    <a:pt x="69850" y="8685"/>
                  </a:lnTo>
                  <a:lnTo>
                    <a:pt x="70039" y="8099"/>
                  </a:lnTo>
                  <a:lnTo>
                    <a:pt x="70190" y="7495"/>
                  </a:lnTo>
                  <a:lnTo>
                    <a:pt x="70341" y="6910"/>
                  </a:lnTo>
                  <a:lnTo>
                    <a:pt x="70454" y="6325"/>
                  </a:lnTo>
                  <a:lnTo>
                    <a:pt x="70568" y="5740"/>
                  </a:lnTo>
                  <a:lnTo>
                    <a:pt x="70662" y="5154"/>
                  </a:lnTo>
                  <a:lnTo>
                    <a:pt x="70719" y="4569"/>
                  </a:lnTo>
                  <a:lnTo>
                    <a:pt x="70775" y="3984"/>
                  </a:lnTo>
                  <a:lnTo>
                    <a:pt x="70813" y="3399"/>
                  </a:lnTo>
                  <a:lnTo>
                    <a:pt x="70832" y="2832"/>
                  </a:lnTo>
                  <a:lnTo>
                    <a:pt x="70832" y="2247"/>
                  </a:lnTo>
                  <a:lnTo>
                    <a:pt x="70794" y="1681"/>
                  </a:lnTo>
                  <a:lnTo>
                    <a:pt x="70756" y="1114"/>
                  </a:lnTo>
                  <a:lnTo>
                    <a:pt x="70700" y="548"/>
                  </a:lnTo>
                  <a:lnTo>
                    <a:pt x="7060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1" name="Google Shape;151;p3"/>
            <p:cNvGrpSpPr/>
            <p:nvPr/>
          </p:nvGrpSpPr>
          <p:grpSpPr>
            <a:xfrm>
              <a:off x="2464214" y="951103"/>
              <a:ext cx="314426" cy="304947"/>
              <a:chOff x="5013725" y="2633775"/>
              <a:chExt cx="422900" cy="410150"/>
            </a:xfrm>
          </p:grpSpPr>
          <p:sp>
            <p:nvSpPr>
              <p:cNvPr id="152" name="Google Shape;152;p3"/>
              <p:cNvSpPr/>
              <p:nvPr/>
            </p:nvSpPr>
            <p:spPr>
              <a:xfrm>
                <a:off x="5013725" y="2633775"/>
                <a:ext cx="422900" cy="410150"/>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3"/>
              <p:cNvSpPr/>
              <p:nvPr/>
            </p:nvSpPr>
            <p:spPr>
              <a:xfrm>
                <a:off x="5179850" y="2778200"/>
                <a:ext cx="79300" cy="78850"/>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4" name="Google Shape;154;p3"/>
            <p:cNvGrpSpPr/>
            <p:nvPr/>
          </p:nvGrpSpPr>
          <p:grpSpPr>
            <a:xfrm>
              <a:off x="2497939" y="1763378"/>
              <a:ext cx="314426" cy="304947"/>
              <a:chOff x="5013725" y="2633775"/>
              <a:chExt cx="422900" cy="410150"/>
            </a:xfrm>
          </p:grpSpPr>
          <p:sp>
            <p:nvSpPr>
              <p:cNvPr id="155" name="Google Shape;155;p3"/>
              <p:cNvSpPr/>
              <p:nvPr/>
            </p:nvSpPr>
            <p:spPr>
              <a:xfrm>
                <a:off x="5013725" y="2633775"/>
                <a:ext cx="422900" cy="410150"/>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3"/>
              <p:cNvSpPr/>
              <p:nvPr/>
            </p:nvSpPr>
            <p:spPr>
              <a:xfrm>
                <a:off x="5179850" y="2778200"/>
                <a:ext cx="79300" cy="78850"/>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7" name="Google Shape;157;p3"/>
            <p:cNvSpPr/>
            <p:nvPr/>
          </p:nvSpPr>
          <p:spPr>
            <a:xfrm rot="5209801">
              <a:off x="1218720" y="419375"/>
              <a:ext cx="192106" cy="240257"/>
            </a:xfrm>
            <a:custGeom>
              <a:avLst/>
              <a:gdLst/>
              <a:ahLst/>
              <a:cxnLst/>
              <a:rect l="l" t="t" r="r" b="b"/>
              <a:pathLst>
                <a:path w="7684" h="9610" extrusionOk="0">
                  <a:moveTo>
                    <a:pt x="5097" y="1"/>
                  </a:moveTo>
                  <a:lnTo>
                    <a:pt x="4588" y="114"/>
                  </a:lnTo>
                  <a:lnTo>
                    <a:pt x="4399" y="2096"/>
                  </a:lnTo>
                  <a:lnTo>
                    <a:pt x="3889" y="246"/>
                  </a:lnTo>
                  <a:lnTo>
                    <a:pt x="2889" y="869"/>
                  </a:lnTo>
                  <a:lnTo>
                    <a:pt x="3681" y="2568"/>
                  </a:lnTo>
                  <a:lnTo>
                    <a:pt x="4229" y="3814"/>
                  </a:lnTo>
                  <a:lnTo>
                    <a:pt x="4399" y="4248"/>
                  </a:lnTo>
                  <a:lnTo>
                    <a:pt x="4512" y="4569"/>
                  </a:lnTo>
                  <a:lnTo>
                    <a:pt x="4550" y="4777"/>
                  </a:lnTo>
                  <a:lnTo>
                    <a:pt x="4550" y="4834"/>
                  </a:lnTo>
                  <a:lnTo>
                    <a:pt x="4531" y="4871"/>
                  </a:lnTo>
                  <a:lnTo>
                    <a:pt x="4512" y="4871"/>
                  </a:lnTo>
                  <a:lnTo>
                    <a:pt x="4455" y="4834"/>
                  </a:lnTo>
                  <a:lnTo>
                    <a:pt x="4304" y="4664"/>
                  </a:lnTo>
                  <a:lnTo>
                    <a:pt x="4097" y="4399"/>
                  </a:lnTo>
                  <a:lnTo>
                    <a:pt x="3832" y="4003"/>
                  </a:lnTo>
                  <a:lnTo>
                    <a:pt x="3077" y="2832"/>
                  </a:lnTo>
                  <a:lnTo>
                    <a:pt x="2077" y="1190"/>
                  </a:lnTo>
                  <a:lnTo>
                    <a:pt x="1322" y="1662"/>
                  </a:lnTo>
                  <a:lnTo>
                    <a:pt x="1548" y="2228"/>
                  </a:lnTo>
                  <a:lnTo>
                    <a:pt x="925" y="2134"/>
                  </a:lnTo>
                  <a:lnTo>
                    <a:pt x="680" y="2436"/>
                  </a:lnTo>
                  <a:lnTo>
                    <a:pt x="548" y="2625"/>
                  </a:lnTo>
                  <a:lnTo>
                    <a:pt x="434" y="2832"/>
                  </a:lnTo>
                  <a:lnTo>
                    <a:pt x="302" y="3116"/>
                  </a:lnTo>
                  <a:lnTo>
                    <a:pt x="208" y="3380"/>
                  </a:lnTo>
                  <a:lnTo>
                    <a:pt x="132" y="3625"/>
                  </a:lnTo>
                  <a:lnTo>
                    <a:pt x="76" y="3833"/>
                  </a:lnTo>
                  <a:lnTo>
                    <a:pt x="1529" y="4362"/>
                  </a:lnTo>
                  <a:lnTo>
                    <a:pt x="0" y="4645"/>
                  </a:lnTo>
                  <a:lnTo>
                    <a:pt x="95" y="5532"/>
                  </a:lnTo>
                  <a:lnTo>
                    <a:pt x="1963" y="5192"/>
                  </a:lnTo>
                  <a:lnTo>
                    <a:pt x="3304" y="4985"/>
                  </a:lnTo>
                  <a:lnTo>
                    <a:pt x="3776" y="4928"/>
                  </a:lnTo>
                  <a:lnTo>
                    <a:pt x="4116" y="4890"/>
                  </a:lnTo>
                  <a:lnTo>
                    <a:pt x="4323" y="4890"/>
                  </a:lnTo>
                  <a:lnTo>
                    <a:pt x="4361" y="4909"/>
                  </a:lnTo>
                  <a:lnTo>
                    <a:pt x="4380" y="4909"/>
                  </a:lnTo>
                  <a:lnTo>
                    <a:pt x="4380" y="4947"/>
                  </a:lnTo>
                  <a:lnTo>
                    <a:pt x="4323" y="4966"/>
                  </a:lnTo>
                  <a:lnTo>
                    <a:pt x="4134" y="5060"/>
                  </a:lnTo>
                  <a:lnTo>
                    <a:pt x="3814" y="5173"/>
                  </a:lnTo>
                  <a:lnTo>
                    <a:pt x="3342" y="5306"/>
                  </a:lnTo>
                  <a:lnTo>
                    <a:pt x="2020" y="5683"/>
                  </a:lnTo>
                  <a:lnTo>
                    <a:pt x="151" y="6174"/>
                  </a:lnTo>
                  <a:lnTo>
                    <a:pt x="378" y="6797"/>
                  </a:lnTo>
                  <a:lnTo>
                    <a:pt x="1322" y="6627"/>
                  </a:lnTo>
                  <a:lnTo>
                    <a:pt x="623" y="7269"/>
                  </a:lnTo>
                  <a:lnTo>
                    <a:pt x="736" y="7458"/>
                  </a:lnTo>
                  <a:lnTo>
                    <a:pt x="869" y="7646"/>
                  </a:lnTo>
                  <a:lnTo>
                    <a:pt x="1038" y="7854"/>
                  </a:lnTo>
                  <a:lnTo>
                    <a:pt x="1208" y="8062"/>
                  </a:lnTo>
                  <a:lnTo>
                    <a:pt x="1378" y="8232"/>
                  </a:lnTo>
                  <a:lnTo>
                    <a:pt x="1548" y="8383"/>
                  </a:lnTo>
                  <a:lnTo>
                    <a:pt x="1869" y="8647"/>
                  </a:lnTo>
                  <a:lnTo>
                    <a:pt x="2851" y="7797"/>
                  </a:lnTo>
                  <a:lnTo>
                    <a:pt x="2473" y="9025"/>
                  </a:lnTo>
                  <a:lnTo>
                    <a:pt x="3115" y="9308"/>
                  </a:lnTo>
                  <a:lnTo>
                    <a:pt x="3644" y="8118"/>
                  </a:lnTo>
                  <a:lnTo>
                    <a:pt x="3946" y="9459"/>
                  </a:lnTo>
                  <a:lnTo>
                    <a:pt x="4739" y="9610"/>
                  </a:lnTo>
                  <a:lnTo>
                    <a:pt x="4569" y="5003"/>
                  </a:lnTo>
                  <a:lnTo>
                    <a:pt x="7684" y="1096"/>
                  </a:lnTo>
                  <a:lnTo>
                    <a:pt x="7684" y="1096"/>
                  </a:lnTo>
                  <a:lnTo>
                    <a:pt x="6475" y="1719"/>
                  </a:lnTo>
                  <a:lnTo>
                    <a:pt x="7117" y="718"/>
                  </a:lnTo>
                  <a:lnTo>
                    <a:pt x="6098" y="76"/>
                  </a:lnTo>
                  <a:lnTo>
                    <a:pt x="5154" y="1228"/>
                  </a:lnTo>
                  <a:lnTo>
                    <a:pt x="509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8" name="Google Shape;158;p3"/>
            <p:cNvGrpSpPr/>
            <p:nvPr/>
          </p:nvGrpSpPr>
          <p:grpSpPr>
            <a:xfrm>
              <a:off x="1357005" y="1640480"/>
              <a:ext cx="174066" cy="168818"/>
              <a:chOff x="5013725" y="2633775"/>
              <a:chExt cx="422900" cy="410150"/>
            </a:xfrm>
          </p:grpSpPr>
          <p:sp>
            <p:nvSpPr>
              <p:cNvPr id="159" name="Google Shape;159;p3"/>
              <p:cNvSpPr/>
              <p:nvPr/>
            </p:nvSpPr>
            <p:spPr>
              <a:xfrm>
                <a:off x="5013725" y="2633775"/>
                <a:ext cx="422900" cy="410150"/>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3"/>
              <p:cNvSpPr/>
              <p:nvPr/>
            </p:nvSpPr>
            <p:spPr>
              <a:xfrm>
                <a:off x="5179850" y="2778200"/>
                <a:ext cx="79300" cy="78850"/>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1" name="Google Shape;161;p3"/>
            <p:cNvSpPr/>
            <p:nvPr/>
          </p:nvSpPr>
          <p:spPr>
            <a:xfrm rot="6625155">
              <a:off x="2279667" y="1485809"/>
              <a:ext cx="192107" cy="240259"/>
            </a:xfrm>
            <a:custGeom>
              <a:avLst/>
              <a:gdLst/>
              <a:ahLst/>
              <a:cxnLst/>
              <a:rect l="l" t="t" r="r" b="b"/>
              <a:pathLst>
                <a:path w="7684" h="9610" extrusionOk="0">
                  <a:moveTo>
                    <a:pt x="5097" y="1"/>
                  </a:moveTo>
                  <a:lnTo>
                    <a:pt x="4588" y="114"/>
                  </a:lnTo>
                  <a:lnTo>
                    <a:pt x="4399" y="2096"/>
                  </a:lnTo>
                  <a:lnTo>
                    <a:pt x="3889" y="246"/>
                  </a:lnTo>
                  <a:lnTo>
                    <a:pt x="2889" y="869"/>
                  </a:lnTo>
                  <a:lnTo>
                    <a:pt x="3681" y="2568"/>
                  </a:lnTo>
                  <a:lnTo>
                    <a:pt x="4229" y="3814"/>
                  </a:lnTo>
                  <a:lnTo>
                    <a:pt x="4399" y="4248"/>
                  </a:lnTo>
                  <a:lnTo>
                    <a:pt x="4512" y="4569"/>
                  </a:lnTo>
                  <a:lnTo>
                    <a:pt x="4550" y="4777"/>
                  </a:lnTo>
                  <a:lnTo>
                    <a:pt x="4550" y="4834"/>
                  </a:lnTo>
                  <a:lnTo>
                    <a:pt x="4531" y="4871"/>
                  </a:lnTo>
                  <a:lnTo>
                    <a:pt x="4512" y="4871"/>
                  </a:lnTo>
                  <a:lnTo>
                    <a:pt x="4455" y="4834"/>
                  </a:lnTo>
                  <a:lnTo>
                    <a:pt x="4304" y="4664"/>
                  </a:lnTo>
                  <a:lnTo>
                    <a:pt x="4097" y="4399"/>
                  </a:lnTo>
                  <a:lnTo>
                    <a:pt x="3832" y="4003"/>
                  </a:lnTo>
                  <a:lnTo>
                    <a:pt x="3077" y="2832"/>
                  </a:lnTo>
                  <a:lnTo>
                    <a:pt x="2077" y="1190"/>
                  </a:lnTo>
                  <a:lnTo>
                    <a:pt x="1322" y="1662"/>
                  </a:lnTo>
                  <a:lnTo>
                    <a:pt x="1548" y="2228"/>
                  </a:lnTo>
                  <a:lnTo>
                    <a:pt x="925" y="2134"/>
                  </a:lnTo>
                  <a:lnTo>
                    <a:pt x="680" y="2436"/>
                  </a:lnTo>
                  <a:lnTo>
                    <a:pt x="548" y="2625"/>
                  </a:lnTo>
                  <a:lnTo>
                    <a:pt x="434" y="2832"/>
                  </a:lnTo>
                  <a:lnTo>
                    <a:pt x="302" y="3116"/>
                  </a:lnTo>
                  <a:lnTo>
                    <a:pt x="208" y="3380"/>
                  </a:lnTo>
                  <a:lnTo>
                    <a:pt x="132" y="3625"/>
                  </a:lnTo>
                  <a:lnTo>
                    <a:pt x="76" y="3833"/>
                  </a:lnTo>
                  <a:lnTo>
                    <a:pt x="1529" y="4362"/>
                  </a:lnTo>
                  <a:lnTo>
                    <a:pt x="0" y="4645"/>
                  </a:lnTo>
                  <a:lnTo>
                    <a:pt x="95" y="5532"/>
                  </a:lnTo>
                  <a:lnTo>
                    <a:pt x="1963" y="5192"/>
                  </a:lnTo>
                  <a:lnTo>
                    <a:pt x="3304" y="4985"/>
                  </a:lnTo>
                  <a:lnTo>
                    <a:pt x="3776" y="4928"/>
                  </a:lnTo>
                  <a:lnTo>
                    <a:pt x="4116" y="4890"/>
                  </a:lnTo>
                  <a:lnTo>
                    <a:pt x="4323" y="4890"/>
                  </a:lnTo>
                  <a:lnTo>
                    <a:pt x="4361" y="4909"/>
                  </a:lnTo>
                  <a:lnTo>
                    <a:pt x="4380" y="4909"/>
                  </a:lnTo>
                  <a:lnTo>
                    <a:pt x="4380" y="4947"/>
                  </a:lnTo>
                  <a:lnTo>
                    <a:pt x="4323" y="4966"/>
                  </a:lnTo>
                  <a:lnTo>
                    <a:pt x="4134" y="5060"/>
                  </a:lnTo>
                  <a:lnTo>
                    <a:pt x="3814" y="5173"/>
                  </a:lnTo>
                  <a:lnTo>
                    <a:pt x="3342" y="5306"/>
                  </a:lnTo>
                  <a:lnTo>
                    <a:pt x="2020" y="5683"/>
                  </a:lnTo>
                  <a:lnTo>
                    <a:pt x="151" y="6174"/>
                  </a:lnTo>
                  <a:lnTo>
                    <a:pt x="378" y="6797"/>
                  </a:lnTo>
                  <a:lnTo>
                    <a:pt x="1322" y="6627"/>
                  </a:lnTo>
                  <a:lnTo>
                    <a:pt x="623" y="7269"/>
                  </a:lnTo>
                  <a:lnTo>
                    <a:pt x="736" y="7458"/>
                  </a:lnTo>
                  <a:lnTo>
                    <a:pt x="869" y="7646"/>
                  </a:lnTo>
                  <a:lnTo>
                    <a:pt x="1038" y="7854"/>
                  </a:lnTo>
                  <a:lnTo>
                    <a:pt x="1208" y="8062"/>
                  </a:lnTo>
                  <a:lnTo>
                    <a:pt x="1378" y="8232"/>
                  </a:lnTo>
                  <a:lnTo>
                    <a:pt x="1548" y="8383"/>
                  </a:lnTo>
                  <a:lnTo>
                    <a:pt x="1869" y="8647"/>
                  </a:lnTo>
                  <a:lnTo>
                    <a:pt x="2851" y="7797"/>
                  </a:lnTo>
                  <a:lnTo>
                    <a:pt x="2473" y="9025"/>
                  </a:lnTo>
                  <a:lnTo>
                    <a:pt x="3115" y="9308"/>
                  </a:lnTo>
                  <a:lnTo>
                    <a:pt x="3644" y="8118"/>
                  </a:lnTo>
                  <a:lnTo>
                    <a:pt x="3946" y="9459"/>
                  </a:lnTo>
                  <a:lnTo>
                    <a:pt x="4739" y="9610"/>
                  </a:lnTo>
                  <a:lnTo>
                    <a:pt x="4569" y="5003"/>
                  </a:lnTo>
                  <a:lnTo>
                    <a:pt x="7684" y="1096"/>
                  </a:lnTo>
                  <a:lnTo>
                    <a:pt x="7684" y="1096"/>
                  </a:lnTo>
                  <a:lnTo>
                    <a:pt x="6475" y="1719"/>
                  </a:lnTo>
                  <a:lnTo>
                    <a:pt x="7117" y="718"/>
                  </a:lnTo>
                  <a:lnTo>
                    <a:pt x="6098" y="76"/>
                  </a:lnTo>
                  <a:lnTo>
                    <a:pt x="5154" y="1228"/>
                  </a:lnTo>
                  <a:lnTo>
                    <a:pt x="509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2" name="Google Shape;162;p3"/>
          <p:cNvGrpSpPr/>
          <p:nvPr/>
        </p:nvGrpSpPr>
        <p:grpSpPr>
          <a:xfrm>
            <a:off x="8430470" y="391"/>
            <a:ext cx="419740" cy="2188604"/>
            <a:chOff x="9169825" y="5104875"/>
            <a:chExt cx="315950" cy="1647425"/>
          </a:xfrm>
        </p:grpSpPr>
        <p:sp>
          <p:nvSpPr>
            <p:cNvPr id="163" name="Google Shape;163;p3"/>
            <p:cNvSpPr/>
            <p:nvPr/>
          </p:nvSpPr>
          <p:spPr>
            <a:xfrm>
              <a:off x="9321100" y="6522150"/>
              <a:ext cx="6950" cy="172500"/>
            </a:xfrm>
            <a:custGeom>
              <a:avLst/>
              <a:gdLst/>
              <a:ahLst/>
              <a:cxnLst/>
              <a:rect l="l" t="t" r="r" b="b"/>
              <a:pathLst>
                <a:path w="278" h="6900" extrusionOk="0">
                  <a:moveTo>
                    <a:pt x="1" y="0"/>
                  </a:moveTo>
                  <a:lnTo>
                    <a:pt x="1" y="6900"/>
                  </a:lnTo>
                  <a:lnTo>
                    <a:pt x="278" y="6900"/>
                  </a:lnTo>
                  <a:lnTo>
                    <a:pt x="278"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3"/>
            <p:cNvSpPr/>
            <p:nvPr/>
          </p:nvSpPr>
          <p:spPr>
            <a:xfrm>
              <a:off x="9278675" y="6624525"/>
              <a:ext cx="94575" cy="127775"/>
            </a:xfrm>
            <a:custGeom>
              <a:avLst/>
              <a:gdLst/>
              <a:ahLst/>
              <a:cxnLst/>
              <a:rect l="l" t="t" r="r" b="b"/>
              <a:pathLst>
                <a:path w="3783" h="5111" extrusionOk="0">
                  <a:moveTo>
                    <a:pt x="1274" y="1"/>
                  </a:moveTo>
                  <a:lnTo>
                    <a:pt x="1" y="5111"/>
                  </a:lnTo>
                  <a:lnTo>
                    <a:pt x="3782" y="5111"/>
                  </a:lnTo>
                  <a:lnTo>
                    <a:pt x="230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3"/>
            <p:cNvSpPr/>
            <p:nvPr/>
          </p:nvSpPr>
          <p:spPr>
            <a:xfrm>
              <a:off x="9171675" y="5901850"/>
              <a:ext cx="309025" cy="571900"/>
            </a:xfrm>
            <a:custGeom>
              <a:avLst/>
              <a:gdLst/>
              <a:ahLst/>
              <a:cxnLst/>
              <a:rect l="l" t="t" r="r" b="b"/>
              <a:pathLst>
                <a:path w="12361" h="22876" extrusionOk="0">
                  <a:moveTo>
                    <a:pt x="960" y="0"/>
                  </a:moveTo>
                  <a:lnTo>
                    <a:pt x="776" y="18"/>
                  </a:lnTo>
                  <a:lnTo>
                    <a:pt x="591" y="74"/>
                  </a:lnTo>
                  <a:lnTo>
                    <a:pt x="425" y="166"/>
                  </a:lnTo>
                  <a:lnTo>
                    <a:pt x="277" y="277"/>
                  </a:lnTo>
                  <a:lnTo>
                    <a:pt x="167" y="424"/>
                  </a:lnTo>
                  <a:lnTo>
                    <a:pt x="75" y="590"/>
                  </a:lnTo>
                  <a:lnTo>
                    <a:pt x="19" y="756"/>
                  </a:lnTo>
                  <a:lnTo>
                    <a:pt x="1" y="959"/>
                  </a:lnTo>
                  <a:lnTo>
                    <a:pt x="1" y="21916"/>
                  </a:lnTo>
                  <a:lnTo>
                    <a:pt x="19" y="22119"/>
                  </a:lnTo>
                  <a:lnTo>
                    <a:pt x="75" y="22285"/>
                  </a:lnTo>
                  <a:lnTo>
                    <a:pt x="167" y="22451"/>
                  </a:lnTo>
                  <a:lnTo>
                    <a:pt x="277" y="22599"/>
                  </a:lnTo>
                  <a:lnTo>
                    <a:pt x="425" y="22709"/>
                  </a:lnTo>
                  <a:lnTo>
                    <a:pt x="591" y="22802"/>
                  </a:lnTo>
                  <a:lnTo>
                    <a:pt x="776" y="22857"/>
                  </a:lnTo>
                  <a:lnTo>
                    <a:pt x="960" y="22875"/>
                  </a:lnTo>
                  <a:lnTo>
                    <a:pt x="11420" y="22875"/>
                  </a:lnTo>
                  <a:lnTo>
                    <a:pt x="11604" y="22857"/>
                  </a:lnTo>
                  <a:lnTo>
                    <a:pt x="11789" y="22802"/>
                  </a:lnTo>
                  <a:lnTo>
                    <a:pt x="11955" y="22709"/>
                  </a:lnTo>
                  <a:lnTo>
                    <a:pt x="12084" y="22599"/>
                  </a:lnTo>
                  <a:lnTo>
                    <a:pt x="12195" y="22451"/>
                  </a:lnTo>
                  <a:lnTo>
                    <a:pt x="12287" y="22285"/>
                  </a:lnTo>
                  <a:lnTo>
                    <a:pt x="12342" y="22119"/>
                  </a:lnTo>
                  <a:lnTo>
                    <a:pt x="12361" y="21916"/>
                  </a:lnTo>
                  <a:lnTo>
                    <a:pt x="12361" y="959"/>
                  </a:lnTo>
                  <a:lnTo>
                    <a:pt x="12342" y="756"/>
                  </a:lnTo>
                  <a:lnTo>
                    <a:pt x="12287" y="590"/>
                  </a:lnTo>
                  <a:lnTo>
                    <a:pt x="12195" y="424"/>
                  </a:lnTo>
                  <a:lnTo>
                    <a:pt x="12084" y="277"/>
                  </a:lnTo>
                  <a:lnTo>
                    <a:pt x="11955" y="166"/>
                  </a:lnTo>
                  <a:lnTo>
                    <a:pt x="11789" y="74"/>
                  </a:lnTo>
                  <a:lnTo>
                    <a:pt x="11604" y="18"/>
                  </a:lnTo>
                  <a:lnTo>
                    <a:pt x="1142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3"/>
            <p:cNvSpPr/>
            <p:nvPr/>
          </p:nvSpPr>
          <p:spPr>
            <a:xfrm>
              <a:off x="9268525" y="6467275"/>
              <a:ext cx="115800" cy="64125"/>
            </a:xfrm>
            <a:custGeom>
              <a:avLst/>
              <a:gdLst/>
              <a:ahLst/>
              <a:cxnLst/>
              <a:rect l="l" t="t" r="r" b="b"/>
              <a:pathLst>
                <a:path w="4632" h="2565" extrusionOk="0">
                  <a:moveTo>
                    <a:pt x="1" y="0"/>
                  </a:moveTo>
                  <a:lnTo>
                    <a:pt x="1" y="2232"/>
                  </a:lnTo>
                  <a:lnTo>
                    <a:pt x="1" y="2306"/>
                  </a:lnTo>
                  <a:lnTo>
                    <a:pt x="19" y="2362"/>
                  </a:lnTo>
                  <a:lnTo>
                    <a:pt x="56" y="2417"/>
                  </a:lnTo>
                  <a:lnTo>
                    <a:pt x="93" y="2472"/>
                  </a:lnTo>
                  <a:lnTo>
                    <a:pt x="148" y="2509"/>
                  </a:lnTo>
                  <a:lnTo>
                    <a:pt x="204" y="2546"/>
                  </a:lnTo>
                  <a:lnTo>
                    <a:pt x="259" y="2564"/>
                  </a:lnTo>
                  <a:lnTo>
                    <a:pt x="4373" y="2564"/>
                  </a:lnTo>
                  <a:lnTo>
                    <a:pt x="4428" y="2546"/>
                  </a:lnTo>
                  <a:lnTo>
                    <a:pt x="4484" y="2509"/>
                  </a:lnTo>
                  <a:lnTo>
                    <a:pt x="4539" y="2472"/>
                  </a:lnTo>
                  <a:lnTo>
                    <a:pt x="4576" y="2417"/>
                  </a:lnTo>
                  <a:lnTo>
                    <a:pt x="4594" y="2362"/>
                  </a:lnTo>
                  <a:lnTo>
                    <a:pt x="4631" y="2306"/>
                  </a:lnTo>
                  <a:lnTo>
                    <a:pt x="4631" y="2232"/>
                  </a:lnTo>
                  <a:lnTo>
                    <a:pt x="463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3"/>
            <p:cNvSpPr/>
            <p:nvPr/>
          </p:nvSpPr>
          <p:spPr>
            <a:xfrm>
              <a:off x="9287450" y="5855250"/>
              <a:ext cx="78875" cy="51225"/>
            </a:xfrm>
            <a:custGeom>
              <a:avLst/>
              <a:gdLst/>
              <a:ahLst/>
              <a:cxnLst/>
              <a:rect l="l" t="t" r="r" b="b"/>
              <a:pathLst>
                <a:path w="3155" h="2049" extrusionOk="0">
                  <a:moveTo>
                    <a:pt x="258" y="1"/>
                  </a:moveTo>
                  <a:lnTo>
                    <a:pt x="166" y="19"/>
                  </a:lnTo>
                  <a:lnTo>
                    <a:pt x="74" y="75"/>
                  </a:lnTo>
                  <a:lnTo>
                    <a:pt x="19" y="167"/>
                  </a:lnTo>
                  <a:lnTo>
                    <a:pt x="0" y="222"/>
                  </a:lnTo>
                  <a:lnTo>
                    <a:pt x="0" y="277"/>
                  </a:lnTo>
                  <a:lnTo>
                    <a:pt x="0" y="2048"/>
                  </a:lnTo>
                  <a:lnTo>
                    <a:pt x="3155" y="2048"/>
                  </a:lnTo>
                  <a:lnTo>
                    <a:pt x="3155" y="277"/>
                  </a:lnTo>
                  <a:lnTo>
                    <a:pt x="3136" y="167"/>
                  </a:lnTo>
                  <a:lnTo>
                    <a:pt x="3081" y="75"/>
                  </a:lnTo>
                  <a:lnTo>
                    <a:pt x="2989" y="19"/>
                  </a:lnTo>
                  <a:lnTo>
                    <a:pt x="293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3"/>
            <p:cNvSpPr/>
            <p:nvPr/>
          </p:nvSpPr>
          <p:spPr>
            <a:xfrm>
              <a:off x="9309575" y="5803150"/>
              <a:ext cx="33225" cy="51200"/>
            </a:xfrm>
            <a:custGeom>
              <a:avLst/>
              <a:gdLst/>
              <a:ahLst/>
              <a:cxnLst/>
              <a:rect l="l" t="t" r="r" b="b"/>
              <a:pathLst>
                <a:path w="1329" h="2048" extrusionOk="0">
                  <a:moveTo>
                    <a:pt x="665" y="0"/>
                  </a:moveTo>
                  <a:lnTo>
                    <a:pt x="536" y="19"/>
                  </a:lnTo>
                  <a:lnTo>
                    <a:pt x="407" y="55"/>
                  </a:lnTo>
                  <a:lnTo>
                    <a:pt x="296" y="111"/>
                  </a:lnTo>
                  <a:lnTo>
                    <a:pt x="185" y="203"/>
                  </a:lnTo>
                  <a:lnTo>
                    <a:pt x="111" y="295"/>
                  </a:lnTo>
                  <a:lnTo>
                    <a:pt x="56" y="406"/>
                  </a:lnTo>
                  <a:lnTo>
                    <a:pt x="1" y="535"/>
                  </a:lnTo>
                  <a:lnTo>
                    <a:pt x="1" y="664"/>
                  </a:lnTo>
                  <a:lnTo>
                    <a:pt x="19" y="830"/>
                  </a:lnTo>
                  <a:lnTo>
                    <a:pt x="56" y="1033"/>
                  </a:lnTo>
                  <a:lnTo>
                    <a:pt x="111" y="1273"/>
                  </a:lnTo>
                  <a:lnTo>
                    <a:pt x="204" y="1494"/>
                  </a:lnTo>
                  <a:lnTo>
                    <a:pt x="296" y="1697"/>
                  </a:lnTo>
                  <a:lnTo>
                    <a:pt x="425" y="1882"/>
                  </a:lnTo>
                  <a:lnTo>
                    <a:pt x="480" y="1956"/>
                  </a:lnTo>
                  <a:lnTo>
                    <a:pt x="554" y="1993"/>
                  </a:lnTo>
                  <a:lnTo>
                    <a:pt x="609" y="2029"/>
                  </a:lnTo>
                  <a:lnTo>
                    <a:pt x="683" y="2048"/>
                  </a:lnTo>
                  <a:lnTo>
                    <a:pt x="757" y="2029"/>
                  </a:lnTo>
                  <a:lnTo>
                    <a:pt x="812" y="1993"/>
                  </a:lnTo>
                  <a:lnTo>
                    <a:pt x="886" y="1956"/>
                  </a:lnTo>
                  <a:lnTo>
                    <a:pt x="942" y="1882"/>
                  </a:lnTo>
                  <a:lnTo>
                    <a:pt x="1052" y="1697"/>
                  </a:lnTo>
                  <a:lnTo>
                    <a:pt x="1144" y="1494"/>
                  </a:lnTo>
                  <a:lnTo>
                    <a:pt x="1218" y="1273"/>
                  </a:lnTo>
                  <a:lnTo>
                    <a:pt x="1274" y="1033"/>
                  </a:lnTo>
                  <a:lnTo>
                    <a:pt x="1310" y="830"/>
                  </a:lnTo>
                  <a:lnTo>
                    <a:pt x="1329" y="664"/>
                  </a:lnTo>
                  <a:lnTo>
                    <a:pt x="1310" y="535"/>
                  </a:lnTo>
                  <a:lnTo>
                    <a:pt x="1274" y="406"/>
                  </a:lnTo>
                  <a:lnTo>
                    <a:pt x="1218" y="295"/>
                  </a:lnTo>
                  <a:lnTo>
                    <a:pt x="1144" y="203"/>
                  </a:lnTo>
                  <a:lnTo>
                    <a:pt x="1034" y="111"/>
                  </a:lnTo>
                  <a:lnTo>
                    <a:pt x="923" y="55"/>
                  </a:lnTo>
                  <a:lnTo>
                    <a:pt x="794" y="19"/>
                  </a:lnTo>
                  <a:lnTo>
                    <a:pt x="6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3"/>
            <p:cNvSpPr/>
            <p:nvPr/>
          </p:nvSpPr>
          <p:spPr>
            <a:xfrm>
              <a:off x="9174900" y="6006525"/>
              <a:ext cx="302125" cy="3725"/>
            </a:xfrm>
            <a:custGeom>
              <a:avLst/>
              <a:gdLst/>
              <a:ahLst/>
              <a:cxnLst/>
              <a:rect l="l" t="t" r="r" b="b"/>
              <a:pathLst>
                <a:path w="12085" h="149" extrusionOk="0">
                  <a:moveTo>
                    <a:pt x="1" y="1"/>
                  </a:moveTo>
                  <a:lnTo>
                    <a:pt x="1" y="148"/>
                  </a:lnTo>
                  <a:lnTo>
                    <a:pt x="12084" y="148"/>
                  </a:lnTo>
                  <a:lnTo>
                    <a:pt x="12084"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3"/>
            <p:cNvSpPr/>
            <p:nvPr/>
          </p:nvSpPr>
          <p:spPr>
            <a:xfrm>
              <a:off x="9169825" y="6097375"/>
              <a:ext cx="315950" cy="3725"/>
            </a:xfrm>
            <a:custGeom>
              <a:avLst/>
              <a:gdLst/>
              <a:ahLst/>
              <a:cxnLst/>
              <a:rect l="l" t="t" r="r" b="b"/>
              <a:pathLst>
                <a:path w="12638" h="149" extrusionOk="0">
                  <a:moveTo>
                    <a:pt x="1" y="1"/>
                  </a:moveTo>
                  <a:lnTo>
                    <a:pt x="1" y="149"/>
                  </a:lnTo>
                  <a:lnTo>
                    <a:pt x="12638" y="149"/>
                  </a:lnTo>
                  <a:lnTo>
                    <a:pt x="12638"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3"/>
            <p:cNvSpPr/>
            <p:nvPr/>
          </p:nvSpPr>
          <p:spPr>
            <a:xfrm>
              <a:off x="9169825" y="6188250"/>
              <a:ext cx="315950" cy="4175"/>
            </a:xfrm>
            <a:custGeom>
              <a:avLst/>
              <a:gdLst/>
              <a:ahLst/>
              <a:cxnLst/>
              <a:rect l="l" t="t" r="r" b="b"/>
              <a:pathLst>
                <a:path w="12638" h="167" extrusionOk="0">
                  <a:moveTo>
                    <a:pt x="1" y="0"/>
                  </a:moveTo>
                  <a:lnTo>
                    <a:pt x="1" y="166"/>
                  </a:lnTo>
                  <a:lnTo>
                    <a:pt x="12638" y="166"/>
                  </a:lnTo>
                  <a:lnTo>
                    <a:pt x="12638"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3"/>
            <p:cNvSpPr/>
            <p:nvPr/>
          </p:nvSpPr>
          <p:spPr>
            <a:xfrm>
              <a:off x="9169825" y="6279550"/>
              <a:ext cx="315950" cy="3725"/>
            </a:xfrm>
            <a:custGeom>
              <a:avLst/>
              <a:gdLst/>
              <a:ahLst/>
              <a:cxnLst/>
              <a:rect l="l" t="t" r="r" b="b"/>
              <a:pathLst>
                <a:path w="12638" h="149" extrusionOk="0">
                  <a:moveTo>
                    <a:pt x="1" y="1"/>
                  </a:moveTo>
                  <a:lnTo>
                    <a:pt x="1" y="148"/>
                  </a:lnTo>
                  <a:lnTo>
                    <a:pt x="12638" y="148"/>
                  </a:lnTo>
                  <a:lnTo>
                    <a:pt x="12638"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3"/>
            <p:cNvSpPr/>
            <p:nvPr/>
          </p:nvSpPr>
          <p:spPr>
            <a:xfrm>
              <a:off x="9174900" y="6370425"/>
              <a:ext cx="302125" cy="3700"/>
            </a:xfrm>
            <a:custGeom>
              <a:avLst/>
              <a:gdLst/>
              <a:ahLst/>
              <a:cxnLst/>
              <a:rect l="l" t="t" r="r" b="b"/>
              <a:pathLst>
                <a:path w="12085" h="148" extrusionOk="0">
                  <a:moveTo>
                    <a:pt x="1" y="0"/>
                  </a:moveTo>
                  <a:lnTo>
                    <a:pt x="1" y="148"/>
                  </a:lnTo>
                  <a:lnTo>
                    <a:pt x="12084" y="148"/>
                  </a:lnTo>
                  <a:lnTo>
                    <a:pt x="12084"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3"/>
            <p:cNvSpPr/>
            <p:nvPr/>
          </p:nvSpPr>
          <p:spPr>
            <a:xfrm>
              <a:off x="9322500" y="5104875"/>
              <a:ext cx="6925" cy="698300"/>
            </a:xfrm>
            <a:custGeom>
              <a:avLst/>
              <a:gdLst/>
              <a:ahLst/>
              <a:cxnLst/>
              <a:rect l="l" t="t" r="r" b="b"/>
              <a:pathLst>
                <a:path w="277" h="27932" extrusionOk="0">
                  <a:moveTo>
                    <a:pt x="0" y="1"/>
                  </a:moveTo>
                  <a:lnTo>
                    <a:pt x="0" y="27931"/>
                  </a:lnTo>
                  <a:lnTo>
                    <a:pt x="277" y="27931"/>
                  </a:lnTo>
                  <a:lnTo>
                    <a:pt x="277"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5" name="Google Shape;175;p3"/>
          <p:cNvGrpSpPr/>
          <p:nvPr/>
        </p:nvGrpSpPr>
        <p:grpSpPr>
          <a:xfrm>
            <a:off x="7468046" y="-2"/>
            <a:ext cx="657640" cy="1217404"/>
            <a:chOff x="144023" y="-1757"/>
            <a:chExt cx="959497" cy="1776195"/>
          </a:xfrm>
        </p:grpSpPr>
        <p:cxnSp>
          <p:nvCxnSpPr>
            <p:cNvPr id="176" name="Google Shape;176;p3"/>
            <p:cNvCxnSpPr/>
            <p:nvPr/>
          </p:nvCxnSpPr>
          <p:spPr>
            <a:xfrm rot="10800000">
              <a:off x="608975" y="-1757"/>
              <a:ext cx="0" cy="505800"/>
            </a:xfrm>
            <a:prstGeom prst="straightConnector1">
              <a:avLst/>
            </a:prstGeom>
            <a:noFill/>
            <a:ln w="19050" cap="flat" cmpd="sng">
              <a:solidFill>
                <a:schemeClr val="lt1"/>
              </a:solidFill>
              <a:prstDash val="solid"/>
              <a:round/>
              <a:headEnd type="none" w="med" len="med"/>
              <a:tailEnd type="none" w="med" len="med"/>
            </a:ln>
          </p:spPr>
        </p:cxnSp>
        <p:grpSp>
          <p:nvGrpSpPr>
            <p:cNvPr id="177" name="Google Shape;177;p3"/>
            <p:cNvGrpSpPr/>
            <p:nvPr/>
          </p:nvGrpSpPr>
          <p:grpSpPr>
            <a:xfrm>
              <a:off x="144023" y="386441"/>
              <a:ext cx="959497" cy="1387997"/>
              <a:chOff x="5304550" y="274025"/>
              <a:chExt cx="1135500" cy="1642600"/>
            </a:xfrm>
          </p:grpSpPr>
          <p:sp>
            <p:nvSpPr>
              <p:cNvPr id="178" name="Google Shape;178;p3"/>
              <p:cNvSpPr/>
              <p:nvPr/>
            </p:nvSpPr>
            <p:spPr>
              <a:xfrm>
                <a:off x="5669450" y="1374075"/>
                <a:ext cx="362500" cy="542550"/>
              </a:xfrm>
              <a:custGeom>
                <a:avLst/>
                <a:gdLst/>
                <a:ahLst/>
                <a:cxnLst/>
                <a:rect l="l" t="t" r="r" b="b"/>
                <a:pathLst>
                  <a:path w="14500" h="21702" extrusionOk="0">
                    <a:moveTo>
                      <a:pt x="4717" y="1"/>
                    </a:moveTo>
                    <a:lnTo>
                      <a:pt x="4795" y="583"/>
                    </a:lnTo>
                    <a:lnTo>
                      <a:pt x="4872" y="1243"/>
                    </a:lnTo>
                    <a:lnTo>
                      <a:pt x="4950" y="2136"/>
                    </a:lnTo>
                    <a:lnTo>
                      <a:pt x="5027" y="3223"/>
                    </a:lnTo>
                    <a:lnTo>
                      <a:pt x="5047" y="3824"/>
                    </a:lnTo>
                    <a:lnTo>
                      <a:pt x="5066" y="4465"/>
                    </a:lnTo>
                    <a:lnTo>
                      <a:pt x="5066" y="5144"/>
                    </a:lnTo>
                    <a:lnTo>
                      <a:pt x="5047" y="5863"/>
                    </a:lnTo>
                    <a:lnTo>
                      <a:pt x="5027" y="6600"/>
                    </a:lnTo>
                    <a:lnTo>
                      <a:pt x="4969" y="7357"/>
                    </a:lnTo>
                    <a:lnTo>
                      <a:pt x="4911" y="8134"/>
                    </a:lnTo>
                    <a:lnTo>
                      <a:pt x="4814" y="8949"/>
                    </a:lnTo>
                    <a:lnTo>
                      <a:pt x="4697" y="9764"/>
                    </a:lnTo>
                    <a:lnTo>
                      <a:pt x="4562" y="10579"/>
                    </a:lnTo>
                    <a:lnTo>
                      <a:pt x="4387" y="11414"/>
                    </a:lnTo>
                    <a:lnTo>
                      <a:pt x="4193" y="12248"/>
                    </a:lnTo>
                    <a:lnTo>
                      <a:pt x="3960" y="13083"/>
                    </a:lnTo>
                    <a:lnTo>
                      <a:pt x="3688" y="13937"/>
                    </a:lnTo>
                    <a:lnTo>
                      <a:pt x="3378" y="14752"/>
                    </a:lnTo>
                    <a:lnTo>
                      <a:pt x="3028" y="15587"/>
                    </a:lnTo>
                    <a:lnTo>
                      <a:pt x="2640" y="16383"/>
                    </a:lnTo>
                    <a:lnTo>
                      <a:pt x="2427" y="16790"/>
                    </a:lnTo>
                    <a:lnTo>
                      <a:pt x="2213" y="17179"/>
                    </a:lnTo>
                    <a:lnTo>
                      <a:pt x="1980" y="17567"/>
                    </a:lnTo>
                    <a:lnTo>
                      <a:pt x="1728" y="17955"/>
                    </a:lnTo>
                    <a:lnTo>
                      <a:pt x="1475" y="18324"/>
                    </a:lnTo>
                    <a:lnTo>
                      <a:pt x="1204" y="18693"/>
                    </a:lnTo>
                    <a:lnTo>
                      <a:pt x="932" y="19061"/>
                    </a:lnTo>
                    <a:lnTo>
                      <a:pt x="641" y="19430"/>
                    </a:lnTo>
                    <a:lnTo>
                      <a:pt x="330" y="19779"/>
                    </a:lnTo>
                    <a:lnTo>
                      <a:pt x="0" y="20109"/>
                    </a:lnTo>
                    <a:lnTo>
                      <a:pt x="272" y="20226"/>
                    </a:lnTo>
                    <a:lnTo>
                      <a:pt x="1029" y="20498"/>
                    </a:lnTo>
                    <a:lnTo>
                      <a:pt x="1534" y="20672"/>
                    </a:lnTo>
                    <a:lnTo>
                      <a:pt x="2135" y="20866"/>
                    </a:lnTo>
                    <a:lnTo>
                      <a:pt x="2815" y="21041"/>
                    </a:lnTo>
                    <a:lnTo>
                      <a:pt x="3533" y="21235"/>
                    </a:lnTo>
                    <a:lnTo>
                      <a:pt x="4309" y="21391"/>
                    </a:lnTo>
                    <a:lnTo>
                      <a:pt x="5124" y="21526"/>
                    </a:lnTo>
                    <a:lnTo>
                      <a:pt x="5940" y="21643"/>
                    </a:lnTo>
                    <a:lnTo>
                      <a:pt x="6367" y="21662"/>
                    </a:lnTo>
                    <a:lnTo>
                      <a:pt x="6774" y="21682"/>
                    </a:lnTo>
                    <a:lnTo>
                      <a:pt x="7201" y="21701"/>
                    </a:lnTo>
                    <a:lnTo>
                      <a:pt x="7609" y="21682"/>
                    </a:lnTo>
                    <a:lnTo>
                      <a:pt x="8036" y="21662"/>
                    </a:lnTo>
                    <a:lnTo>
                      <a:pt x="8444" y="21623"/>
                    </a:lnTo>
                    <a:lnTo>
                      <a:pt x="8832" y="21565"/>
                    </a:lnTo>
                    <a:lnTo>
                      <a:pt x="9220" y="21468"/>
                    </a:lnTo>
                    <a:lnTo>
                      <a:pt x="9608" y="21371"/>
                    </a:lnTo>
                    <a:lnTo>
                      <a:pt x="9977" y="21255"/>
                    </a:lnTo>
                    <a:lnTo>
                      <a:pt x="10171" y="21177"/>
                    </a:lnTo>
                    <a:lnTo>
                      <a:pt x="10346" y="21080"/>
                    </a:lnTo>
                    <a:lnTo>
                      <a:pt x="10520" y="20963"/>
                    </a:lnTo>
                    <a:lnTo>
                      <a:pt x="10695" y="20828"/>
                    </a:lnTo>
                    <a:lnTo>
                      <a:pt x="10850" y="20692"/>
                    </a:lnTo>
                    <a:lnTo>
                      <a:pt x="11025" y="20517"/>
                    </a:lnTo>
                    <a:lnTo>
                      <a:pt x="11180" y="20342"/>
                    </a:lnTo>
                    <a:lnTo>
                      <a:pt x="11336" y="20148"/>
                    </a:lnTo>
                    <a:lnTo>
                      <a:pt x="11646" y="19721"/>
                    </a:lnTo>
                    <a:lnTo>
                      <a:pt x="11937" y="19236"/>
                    </a:lnTo>
                    <a:lnTo>
                      <a:pt x="12209" y="18712"/>
                    </a:lnTo>
                    <a:lnTo>
                      <a:pt x="12481" y="18130"/>
                    </a:lnTo>
                    <a:lnTo>
                      <a:pt x="12733" y="17528"/>
                    </a:lnTo>
                    <a:lnTo>
                      <a:pt x="12966" y="16868"/>
                    </a:lnTo>
                    <a:lnTo>
                      <a:pt x="13180" y="16169"/>
                    </a:lnTo>
                    <a:lnTo>
                      <a:pt x="13393" y="15451"/>
                    </a:lnTo>
                    <a:lnTo>
                      <a:pt x="13568" y="14713"/>
                    </a:lnTo>
                    <a:lnTo>
                      <a:pt x="13742" y="13957"/>
                    </a:lnTo>
                    <a:lnTo>
                      <a:pt x="13898" y="13180"/>
                    </a:lnTo>
                    <a:lnTo>
                      <a:pt x="14034" y="12384"/>
                    </a:lnTo>
                    <a:lnTo>
                      <a:pt x="14150" y="11588"/>
                    </a:lnTo>
                    <a:lnTo>
                      <a:pt x="14267" y="10793"/>
                    </a:lnTo>
                    <a:lnTo>
                      <a:pt x="14344" y="9997"/>
                    </a:lnTo>
                    <a:lnTo>
                      <a:pt x="14422" y="9201"/>
                    </a:lnTo>
                    <a:lnTo>
                      <a:pt x="14461" y="8405"/>
                    </a:lnTo>
                    <a:lnTo>
                      <a:pt x="14499" y="7629"/>
                    </a:lnTo>
                    <a:lnTo>
                      <a:pt x="14499" y="6872"/>
                    </a:lnTo>
                    <a:lnTo>
                      <a:pt x="14499" y="6134"/>
                    </a:lnTo>
                    <a:lnTo>
                      <a:pt x="14480" y="5416"/>
                    </a:lnTo>
                    <a:lnTo>
                      <a:pt x="14422" y="4737"/>
                    </a:lnTo>
                    <a:lnTo>
                      <a:pt x="14364" y="4077"/>
                    </a:lnTo>
                    <a:lnTo>
                      <a:pt x="14267" y="3475"/>
                    </a:lnTo>
                    <a:lnTo>
                      <a:pt x="14170" y="2893"/>
                    </a:lnTo>
                    <a:lnTo>
                      <a:pt x="14034" y="2369"/>
                    </a:lnTo>
                    <a:lnTo>
                      <a:pt x="13878" y="1884"/>
                    </a:lnTo>
                    <a:lnTo>
                      <a:pt x="13704" y="1456"/>
                    </a:lnTo>
                    <a:lnTo>
                      <a:pt x="4717" y="1"/>
                    </a:lnTo>
                    <a:close/>
                  </a:path>
                </a:pathLst>
              </a:custGeom>
              <a:solidFill>
                <a:srgbClr val="F4C5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3"/>
              <p:cNvSpPr/>
              <p:nvPr/>
            </p:nvSpPr>
            <p:spPr>
              <a:xfrm>
                <a:off x="5873725" y="1248400"/>
                <a:ext cx="32050" cy="160150"/>
              </a:xfrm>
              <a:custGeom>
                <a:avLst/>
                <a:gdLst/>
                <a:ahLst/>
                <a:cxnLst/>
                <a:rect l="l" t="t" r="r" b="b"/>
                <a:pathLst>
                  <a:path w="1282" h="6406" extrusionOk="0">
                    <a:moveTo>
                      <a:pt x="1030" y="1"/>
                    </a:moveTo>
                    <a:lnTo>
                      <a:pt x="991" y="913"/>
                    </a:lnTo>
                    <a:lnTo>
                      <a:pt x="913" y="1883"/>
                    </a:lnTo>
                    <a:lnTo>
                      <a:pt x="816" y="2893"/>
                    </a:lnTo>
                    <a:lnTo>
                      <a:pt x="680" y="3844"/>
                    </a:lnTo>
                    <a:lnTo>
                      <a:pt x="544" y="4717"/>
                    </a:lnTo>
                    <a:lnTo>
                      <a:pt x="467" y="5086"/>
                    </a:lnTo>
                    <a:lnTo>
                      <a:pt x="389" y="5416"/>
                    </a:lnTo>
                    <a:lnTo>
                      <a:pt x="292" y="5707"/>
                    </a:lnTo>
                    <a:lnTo>
                      <a:pt x="195" y="5921"/>
                    </a:lnTo>
                    <a:lnTo>
                      <a:pt x="98" y="6076"/>
                    </a:lnTo>
                    <a:lnTo>
                      <a:pt x="59" y="6134"/>
                    </a:lnTo>
                    <a:lnTo>
                      <a:pt x="1" y="6154"/>
                    </a:lnTo>
                    <a:lnTo>
                      <a:pt x="98" y="6406"/>
                    </a:lnTo>
                    <a:lnTo>
                      <a:pt x="176" y="6348"/>
                    </a:lnTo>
                    <a:lnTo>
                      <a:pt x="253" y="6289"/>
                    </a:lnTo>
                    <a:lnTo>
                      <a:pt x="331" y="6192"/>
                    </a:lnTo>
                    <a:lnTo>
                      <a:pt x="389" y="6076"/>
                    </a:lnTo>
                    <a:lnTo>
                      <a:pt x="525" y="5765"/>
                    </a:lnTo>
                    <a:lnTo>
                      <a:pt x="641" y="5397"/>
                    </a:lnTo>
                    <a:lnTo>
                      <a:pt x="758" y="4970"/>
                    </a:lnTo>
                    <a:lnTo>
                      <a:pt x="855" y="4484"/>
                    </a:lnTo>
                    <a:lnTo>
                      <a:pt x="933" y="3980"/>
                    </a:lnTo>
                    <a:lnTo>
                      <a:pt x="1010" y="3456"/>
                    </a:lnTo>
                    <a:lnTo>
                      <a:pt x="1127" y="2388"/>
                    </a:lnTo>
                    <a:lnTo>
                      <a:pt x="1204" y="1379"/>
                    </a:lnTo>
                    <a:lnTo>
                      <a:pt x="1262" y="563"/>
                    </a:lnTo>
                    <a:lnTo>
                      <a:pt x="12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3"/>
              <p:cNvSpPr/>
              <p:nvPr/>
            </p:nvSpPr>
            <p:spPr>
              <a:xfrm>
                <a:off x="5304550" y="274025"/>
                <a:ext cx="1135500" cy="988000"/>
              </a:xfrm>
              <a:custGeom>
                <a:avLst/>
                <a:gdLst/>
                <a:ahLst/>
                <a:cxnLst/>
                <a:rect l="l" t="t" r="r" b="b"/>
                <a:pathLst>
                  <a:path w="45420" h="39520" extrusionOk="0">
                    <a:moveTo>
                      <a:pt x="14616" y="0"/>
                    </a:moveTo>
                    <a:lnTo>
                      <a:pt x="0" y="12636"/>
                    </a:lnTo>
                    <a:lnTo>
                      <a:pt x="0" y="27524"/>
                    </a:lnTo>
                    <a:lnTo>
                      <a:pt x="14616" y="39519"/>
                    </a:lnTo>
                    <a:lnTo>
                      <a:pt x="30804" y="39519"/>
                    </a:lnTo>
                    <a:lnTo>
                      <a:pt x="45419" y="27524"/>
                    </a:lnTo>
                    <a:lnTo>
                      <a:pt x="45419" y="12636"/>
                    </a:lnTo>
                    <a:lnTo>
                      <a:pt x="3080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3"/>
              <p:cNvSpPr/>
              <p:nvPr/>
            </p:nvSpPr>
            <p:spPr>
              <a:xfrm>
                <a:off x="5304550" y="274025"/>
                <a:ext cx="1135500" cy="988000"/>
              </a:xfrm>
              <a:custGeom>
                <a:avLst/>
                <a:gdLst/>
                <a:ahLst/>
                <a:cxnLst/>
                <a:rect l="l" t="t" r="r" b="b"/>
                <a:pathLst>
                  <a:path w="45420" h="39520" fill="none" extrusionOk="0">
                    <a:moveTo>
                      <a:pt x="45419" y="12636"/>
                    </a:moveTo>
                    <a:lnTo>
                      <a:pt x="45419" y="27524"/>
                    </a:lnTo>
                    <a:lnTo>
                      <a:pt x="30804" y="39519"/>
                    </a:lnTo>
                    <a:lnTo>
                      <a:pt x="14616" y="39519"/>
                    </a:lnTo>
                    <a:lnTo>
                      <a:pt x="0" y="27524"/>
                    </a:lnTo>
                    <a:lnTo>
                      <a:pt x="0" y="12636"/>
                    </a:lnTo>
                    <a:lnTo>
                      <a:pt x="14616" y="0"/>
                    </a:lnTo>
                    <a:lnTo>
                      <a:pt x="30804" y="0"/>
                    </a:lnTo>
                    <a:lnTo>
                      <a:pt x="45419" y="1263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3"/>
              <p:cNvSpPr/>
              <p:nvPr/>
            </p:nvSpPr>
            <p:spPr>
              <a:xfrm>
                <a:off x="5669450" y="274025"/>
                <a:ext cx="25" cy="25"/>
              </a:xfrm>
              <a:custGeom>
                <a:avLst/>
                <a:gdLst/>
                <a:ahLst/>
                <a:cxnLst/>
                <a:rect l="l" t="t" r="r" b="b"/>
                <a:pathLst>
                  <a:path w="1" h="1" extrusionOk="0">
                    <a:moveTo>
                      <a:pt x="0" y="0"/>
                    </a:moveTo>
                    <a:lnTo>
                      <a:pt x="0" y="0"/>
                    </a:lnTo>
                    <a:lnTo>
                      <a:pt x="0" y="0"/>
                    </a:lnTo>
                    <a:lnTo>
                      <a:pt x="0" y="0"/>
                    </a:lnTo>
                    <a:close/>
                  </a:path>
                </a:pathLst>
              </a:custGeom>
              <a:solidFill>
                <a:srgbClr val="FFDA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3"/>
              <p:cNvSpPr/>
              <p:nvPr/>
            </p:nvSpPr>
            <p:spPr>
              <a:xfrm>
                <a:off x="5669450" y="274025"/>
                <a:ext cx="25" cy="25"/>
              </a:xfrm>
              <a:custGeom>
                <a:avLst/>
                <a:gdLst/>
                <a:ahLst/>
                <a:cxnLst/>
                <a:rect l="l" t="t" r="r" b="b"/>
                <a:pathLst>
                  <a:path w="1" h="1" fill="none" extrusionOk="0">
                    <a:moveTo>
                      <a:pt x="0" y="0"/>
                    </a:move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3"/>
              <p:cNvSpPr/>
              <p:nvPr/>
            </p:nvSpPr>
            <p:spPr>
              <a:xfrm>
                <a:off x="5470500" y="274025"/>
                <a:ext cx="198975" cy="988000"/>
              </a:xfrm>
              <a:custGeom>
                <a:avLst/>
                <a:gdLst/>
                <a:ahLst/>
                <a:cxnLst/>
                <a:rect l="l" t="t" r="r" b="b"/>
                <a:pathLst>
                  <a:path w="7959" h="39520" extrusionOk="0">
                    <a:moveTo>
                      <a:pt x="7958" y="0"/>
                    </a:moveTo>
                    <a:lnTo>
                      <a:pt x="388" y="13548"/>
                    </a:lnTo>
                    <a:lnTo>
                      <a:pt x="602" y="13587"/>
                    </a:lnTo>
                    <a:lnTo>
                      <a:pt x="1087" y="13587"/>
                    </a:lnTo>
                    <a:lnTo>
                      <a:pt x="7958" y="0"/>
                    </a:lnTo>
                    <a:close/>
                    <a:moveTo>
                      <a:pt x="97" y="14073"/>
                    </a:moveTo>
                    <a:lnTo>
                      <a:pt x="58" y="14170"/>
                    </a:lnTo>
                    <a:lnTo>
                      <a:pt x="39" y="14267"/>
                    </a:lnTo>
                    <a:lnTo>
                      <a:pt x="0" y="14461"/>
                    </a:lnTo>
                    <a:lnTo>
                      <a:pt x="0" y="14635"/>
                    </a:lnTo>
                    <a:lnTo>
                      <a:pt x="0" y="14830"/>
                    </a:lnTo>
                    <a:lnTo>
                      <a:pt x="20" y="15781"/>
                    </a:lnTo>
                    <a:lnTo>
                      <a:pt x="20" y="17702"/>
                    </a:lnTo>
                    <a:lnTo>
                      <a:pt x="58" y="21526"/>
                    </a:lnTo>
                    <a:lnTo>
                      <a:pt x="136" y="25194"/>
                    </a:lnTo>
                    <a:lnTo>
                      <a:pt x="175" y="27038"/>
                    </a:lnTo>
                    <a:lnTo>
                      <a:pt x="233" y="28882"/>
                    </a:lnTo>
                    <a:lnTo>
                      <a:pt x="602" y="28960"/>
                    </a:lnTo>
                    <a:lnTo>
                      <a:pt x="912" y="28960"/>
                    </a:lnTo>
                    <a:lnTo>
                      <a:pt x="990" y="27097"/>
                    </a:lnTo>
                    <a:lnTo>
                      <a:pt x="1029" y="25233"/>
                    </a:lnTo>
                    <a:lnTo>
                      <a:pt x="1107" y="21526"/>
                    </a:lnTo>
                    <a:lnTo>
                      <a:pt x="1126" y="17702"/>
                    </a:lnTo>
                    <a:lnTo>
                      <a:pt x="1145" y="15781"/>
                    </a:lnTo>
                    <a:lnTo>
                      <a:pt x="1145" y="14830"/>
                    </a:lnTo>
                    <a:lnTo>
                      <a:pt x="1145" y="14500"/>
                    </a:lnTo>
                    <a:lnTo>
                      <a:pt x="1126" y="14325"/>
                    </a:lnTo>
                    <a:lnTo>
                      <a:pt x="1087" y="14170"/>
                    </a:lnTo>
                    <a:lnTo>
                      <a:pt x="583" y="14150"/>
                    </a:lnTo>
                    <a:lnTo>
                      <a:pt x="524" y="14150"/>
                    </a:lnTo>
                    <a:lnTo>
                      <a:pt x="97" y="14073"/>
                    </a:lnTo>
                    <a:close/>
                    <a:moveTo>
                      <a:pt x="272" y="29290"/>
                    </a:moveTo>
                    <a:lnTo>
                      <a:pt x="311" y="29348"/>
                    </a:lnTo>
                    <a:lnTo>
                      <a:pt x="7958" y="39519"/>
                    </a:lnTo>
                    <a:lnTo>
                      <a:pt x="1126" y="29387"/>
                    </a:lnTo>
                    <a:lnTo>
                      <a:pt x="583" y="29368"/>
                    </a:lnTo>
                    <a:lnTo>
                      <a:pt x="544" y="29368"/>
                    </a:lnTo>
                    <a:lnTo>
                      <a:pt x="272" y="2929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3"/>
              <p:cNvSpPr/>
              <p:nvPr/>
            </p:nvSpPr>
            <p:spPr>
              <a:xfrm>
                <a:off x="6076075" y="274025"/>
                <a:ext cx="2450" cy="988000"/>
              </a:xfrm>
              <a:custGeom>
                <a:avLst/>
                <a:gdLst/>
                <a:ahLst/>
                <a:cxnLst/>
                <a:rect l="l" t="t" r="r" b="b"/>
                <a:pathLst>
                  <a:path w="98" h="39520" extrusionOk="0">
                    <a:moveTo>
                      <a:pt x="1" y="0"/>
                    </a:moveTo>
                    <a:lnTo>
                      <a:pt x="40" y="97"/>
                    </a:lnTo>
                    <a:lnTo>
                      <a:pt x="59" y="97"/>
                    </a:lnTo>
                    <a:lnTo>
                      <a:pt x="1" y="0"/>
                    </a:lnTo>
                    <a:close/>
                    <a:moveTo>
                      <a:pt x="98" y="39383"/>
                    </a:moveTo>
                    <a:lnTo>
                      <a:pt x="78" y="39403"/>
                    </a:lnTo>
                    <a:lnTo>
                      <a:pt x="1" y="39519"/>
                    </a:lnTo>
                    <a:lnTo>
                      <a:pt x="98" y="39383"/>
                    </a:lnTo>
                    <a:close/>
                  </a:path>
                </a:pathLst>
              </a:custGeom>
              <a:solidFill>
                <a:srgbClr val="FFDA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3"/>
              <p:cNvSpPr/>
              <p:nvPr/>
            </p:nvSpPr>
            <p:spPr>
              <a:xfrm>
                <a:off x="6076075" y="1258600"/>
                <a:ext cx="2450" cy="3425"/>
              </a:xfrm>
              <a:custGeom>
                <a:avLst/>
                <a:gdLst/>
                <a:ahLst/>
                <a:cxnLst/>
                <a:rect l="l" t="t" r="r" b="b"/>
                <a:pathLst>
                  <a:path w="98" h="137" fill="none" extrusionOk="0">
                    <a:moveTo>
                      <a:pt x="98" y="0"/>
                    </a:moveTo>
                    <a:lnTo>
                      <a:pt x="78" y="20"/>
                    </a:lnTo>
                    <a:lnTo>
                      <a:pt x="1" y="136"/>
                    </a:lnTo>
                    <a:lnTo>
                      <a:pt x="9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3"/>
              <p:cNvSpPr/>
              <p:nvPr/>
            </p:nvSpPr>
            <p:spPr>
              <a:xfrm>
                <a:off x="6076075" y="274025"/>
                <a:ext cx="1475" cy="2450"/>
              </a:xfrm>
              <a:custGeom>
                <a:avLst/>
                <a:gdLst/>
                <a:ahLst/>
                <a:cxnLst/>
                <a:rect l="l" t="t" r="r" b="b"/>
                <a:pathLst>
                  <a:path w="59" h="98" fill="none" extrusionOk="0">
                    <a:moveTo>
                      <a:pt x="1" y="0"/>
                    </a:moveTo>
                    <a:lnTo>
                      <a:pt x="40" y="97"/>
                    </a:lnTo>
                    <a:lnTo>
                      <a:pt x="59" y="97"/>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3"/>
              <p:cNvSpPr/>
              <p:nvPr/>
            </p:nvSpPr>
            <p:spPr>
              <a:xfrm>
                <a:off x="6077050" y="276450"/>
                <a:ext cx="200425" cy="982650"/>
              </a:xfrm>
              <a:custGeom>
                <a:avLst/>
                <a:gdLst/>
                <a:ahLst/>
                <a:cxnLst/>
                <a:rect l="l" t="t" r="r" b="b"/>
                <a:pathLst>
                  <a:path w="8017" h="39306" extrusionOk="0">
                    <a:moveTo>
                      <a:pt x="1" y="0"/>
                    </a:moveTo>
                    <a:lnTo>
                      <a:pt x="6852" y="13510"/>
                    </a:lnTo>
                    <a:lnTo>
                      <a:pt x="7318" y="13510"/>
                    </a:lnTo>
                    <a:lnTo>
                      <a:pt x="7551" y="13471"/>
                    </a:lnTo>
                    <a:lnTo>
                      <a:pt x="20" y="0"/>
                    </a:lnTo>
                    <a:close/>
                    <a:moveTo>
                      <a:pt x="7706" y="13976"/>
                    </a:moveTo>
                    <a:lnTo>
                      <a:pt x="7396" y="14034"/>
                    </a:lnTo>
                    <a:lnTo>
                      <a:pt x="7357" y="14034"/>
                    </a:lnTo>
                    <a:lnTo>
                      <a:pt x="6969" y="14053"/>
                    </a:lnTo>
                    <a:lnTo>
                      <a:pt x="6891" y="14480"/>
                    </a:lnTo>
                    <a:lnTo>
                      <a:pt x="6833" y="14927"/>
                    </a:lnTo>
                    <a:lnTo>
                      <a:pt x="6755" y="15820"/>
                    </a:lnTo>
                    <a:lnTo>
                      <a:pt x="6697" y="16712"/>
                    </a:lnTo>
                    <a:lnTo>
                      <a:pt x="6678" y="17605"/>
                    </a:lnTo>
                    <a:lnTo>
                      <a:pt x="6678" y="19507"/>
                    </a:lnTo>
                    <a:lnTo>
                      <a:pt x="6697" y="21429"/>
                    </a:lnTo>
                    <a:lnTo>
                      <a:pt x="6716" y="22380"/>
                    </a:lnTo>
                    <a:lnTo>
                      <a:pt x="6755" y="23331"/>
                    </a:lnTo>
                    <a:lnTo>
                      <a:pt x="6813" y="25253"/>
                    </a:lnTo>
                    <a:lnTo>
                      <a:pt x="6852" y="26126"/>
                    </a:lnTo>
                    <a:lnTo>
                      <a:pt x="6891" y="27019"/>
                    </a:lnTo>
                    <a:lnTo>
                      <a:pt x="7008" y="28785"/>
                    </a:lnTo>
                    <a:lnTo>
                      <a:pt x="7318" y="28785"/>
                    </a:lnTo>
                    <a:lnTo>
                      <a:pt x="7706" y="28708"/>
                    </a:lnTo>
                    <a:lnTo>
                      <a:pt x="7803" y="26980"/>
                    </a:lnTo>
                    <a:lnTo>
                      <a:pt x="7842" y="26107"/>
                    </a:lnTo>
                    <a:lnTo>
                      <a:pt x="7881" y="25253"/>
                    </a:lnTo>
                    <a:lnTo>
                      <a:pt x="7939" y="23331"/>
                    </a:lnTo>
                    <a:lnTo>
                      <a:pt x="7978" y="22380"/>
                    </a:lnTo>
                    <a:lnTo>
                      <a:pt x="7997" y="21429"/>
                    </a:lnTo>
                    <a:lnTo>
                      <a:pt x="8017" y="19507"/>
                    </a:lnTo>
                    <a:lnTo>
                      <a:pt x="8017" y="17605"/>
                    </a:lnTo>
                    <a:lnTo>
                      <a:pt x="7997" y="16693"/>
                    </a:lnTo>
                    <a:lnTo>
                      <a:pt x="7939" y="15800"/>
                    </a:lnTo>
                    <a:lnTo>
                      <a:pt x="7862" y="14888"/>
                    </a:lnTo>
                    <a:lnTo>
                      <a:pt x="7784" y="14441"/>
                    </a:lnTo>
                    <a:lnTo>
                      <a:pt x="7706" y="13976"/>
                    </a:lnTo>
                    <a:close/>
                    <a:moveTo>
                      <a:pt x="7590" y="29290"/>
                    </a:moveTo>
                    <a:lnTo>
                      <a:pt x="7415" y="29348"/>
                    </a:lnTo>
                    <a:lnTo>
                      <a:pt x="6755" y="29348"/>
                    </a:lnTo>
                    <a:lnTo>
                      <a:pt x="39" y="39306"/>
                    </a:lnTo>
                    <a:lnTo>
                      <a:pt x="59" y="39286"/>
                    </a:lnTo>
                    <a:lnTo>
                      <a:pt x="7590" y="2929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3"/>
              <p:cNvSpPr/>
              <p:nvPr/>
            </p:nvSpPr>
            <p:spPr>
              <a:xfrm>
                <a:off x="6439525" y="589925"/>
                <a:ext cx="525" cy="25"/>
              </a:xfrm>
              <a:custGeom>
                <a:avLst/>
                <a:gdLst/>
                <a:ahLst/>
                <a:cxnLst/>
                <a:rect l="l" t="t" r="r" b="b"/>
                <a:pathLst>
                  <a:path w="21" h="1" fill="none" extrusionOk="0">
                    <a:moveTo>
                      <a:pt x="1" y="0"/>
                    </a:moveTo>
                    <a:lnTo>
                      <a:pt x="1" y="0"/>
                    </a:lnTo>
                    <a:lnTo>
                      <a:pt x="1" y="0"/>
                    </a:lnTo>
                    <a:lnTo>
                      <a:pt x="20"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3"/>
              <p:cNvSpPr/>
              <p:nvPr/>
            </p:nvSpPr>
            <p:spPr>
              <a:xfrm>
                <a:off x="5304550" y="589425"/>
                <a:ext cx="1135500" cy="39825"/>
              </a:xfrm>
              <a:custGeom>
                <a:avLst/>
                <a:gdLst/>
                <a:ahLst/>
                <a:cxnLst/>
                <a:rect l="l" t="t" r="r" b="b"/>
                <a:pathLst>
                  <a:path w="45420" h="1593" extrusionOk="0">
                    <a:moveTo>
                      <a:pt x="19" y="1"/>
                    </a:moveTo>
                    <a:lnTo>
                      <a:pt x="0" y="20"/>
                    </a:lnTo>
                    <a:lnTo>
                      <a:pt x="0" y="59"/>
                    </a:lnTo>
                    <a:lnTo>
                      <a:pt x="427" y="214"/>
                    </a:lnTo>
                    <a:lnTo>
                      <a:pt x="873" y="370"/>
                    </a:lnTo>
                    <a:lnTo>
                      <a:pt x="1320" y="486"/>
                    </a:lnTo>
                    <a:lnTo>
                      <a:pt x="1766" y="583"/>
                    </a:lnTo>
                    <a:lnTo>
                      <a:pt x="2659" y="758"/>
                    </a:lnTo>
                    <a:lnTo>
                      <a:pt x="3552" y="913"/>
                    </a:lnTo>
                    <a:lnTo>
                      <a:pt x="6735" y="1457"/>
                    </a:lnTo>
                    <a:lnTo>
                      <a:pt x="6813" y="1360"/>
                    </a:lnTo>
                    <a:lnTo>
                      <a:pt x="6891" y="1262"/>
                    </a:lnTo>
                    <a:lnTo>
                      <a:pt x="6929" y="1107"/>
                    </a:lnTo>
                    <a:lnTo>
                      <a:pt x="7026" y="932"/>
                    </a:lnTo>
                    <a:lnTo>
                      <a:pt x="3649" y="370"/>
                    </a:lnTo>
                    <a:lnTo>
                      <a:pt x="2853" y="234"/>
                    </a:lnTo>
                    <a:lnTo>
                      <a:pt x="2038" y="117"/>
                    </a:lnTo>
                    <a:lnTo>
                      <a:pt x="1630" y="59"/>
                    </a:lnTo>
                    <a:lnTo>
                      <a:pt x="1223" y="20"/>
                    </a:lnTo>
                    <a:lnTo>
                      <a:pt x="815" y="1"/>
                    </a:lnTo>
                    <a:close/>
                    <a:moveTo>
                      <a:pt x="45400" y="20"/>
                    </a:moveTo>
                    <a:lnTo>
                      <a:pt x="44488" y="59"/>
                    </a:lnTo>
                    <a:lnTo>
                      <a:pt x="43595" y="156"/>
                    </a:lnTo>
                    <a:lnTo>
                      <a:pt x="42682" y="273"/>
                    </a:lnTo>
                    <a:lnTo>
                      <a:pt x="41790" y="389"/>
                    </a:lnTo>
                    <a:lnTo>
                      <a:pt x="38451" y="952"/>
                    </a:lnTo>
                    <a:lnTo>
                      <a:pt x="38529" y="1107"/>
                    </a:lnTo>
                    <a:lnTo>
                      <a:pt x="38548" y="1127"/>
                    </a:lnTo>
                    <a:lnTo>
                      <a:pt x="38568" y="1262"/>
                    </a:lnTo>
                    <a:lnTo>
                      <a:pt x="38606" y="1457"/>
                    </a:lnTo>
                    <a:lnTo>
                      <a:pt x="41867" y="894"/>
                    </a:lnTo>
                    <a:lnTo>
                      <a:pt x="42760" y="719"/>
                    </a:lnTo>
                    <a:lnTo>
                      <a:pt x="43653" y="525"/>
                    </a:lnTo>
                    <a:lnTo>
                      <a:pt x="44526" y="292"/>
                    </a:lnTo>
                    <a:lnTo>
                      <a:pt x="45419" y="40"/>
                    </a:lnTo>
                    <a:lnTo>
                      <a:pt x="45419" y="20"/>
                    </a:lnTo>
                    <a:close/>
                    <a:moveTo>
                      <a:pt x="22729" y="932"/>
                    </a:moveTo>
                    <a:lnTo>
                      <a:pt x="7725" y="971"/>
                    </a:lnTo>
                    <a:lnTo>
                      <a:pt x="7570" y="1282"/>
                    </a:lnTo>
                    <a:lnTo>
                      <a:pt x="7667" y="1418"/>
                    </a:lnTo>
                    <a:lnTo>
                      <a:pt x="7725" y="1554"/>
                    </a:lnTo>
                    <a:lnTo>
                      <a:pt x="22729" y="1592"/>
                    </a:lnTo>
                    <a:lnTo>
                      <a:pt x="37869" y="1534"/>
                    </a:lnTo>
                    <a:lnTo>
                      <a:pt x="37908" y="1321"/>
                    </a:lnTo>
                    <a:lnTo>
                      <a:pt x="37752" y="991"/>
                    </a:lnTo>
                    <a:lnTo>
                      <a:pt x="22729" y="932"/>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3"/>
              <p:cNvSpPr/>
              <p:nvPr/>
            </p:nvSpPr>
            <p:spPr>
              <a:xfrm>
                <a:off x="5472925" y="612725"/>
                <a:ext cx="24775" cy="15550"/>
              </a:xfrm>
              <a:custGeom>
                <a:avLst/>
                <a:gdLst/>
                <a:ahLst/>
                <a:cxnLst/>
                <a:rect l="l" t="t" r="r" b="b"/>
                <a:pathLst>
                  <a:path w="991" h="622" extrusionOk="0">
                    <a:moveTo>
                      <a:pt x="291" y="0"/>
                    </a:moveTo>
                    <a:lnTo>
                      <a:pt x="194" y="175"/>
                    </a:lnTo>
                    <a:lnTo>
                      <a:pt x="156" y="330"/>
                    </a:lnTo>
                    <a:lnTo>
                      <a:pt x="78" y="428"/>
                    </a:lnTo>
                    <a:lnTo>
                      <a:pt x="0" y="525"/>
                    </a:lnTo>
                    <a:lnTo>
                      <a:pt x="427" y="602"/>
                    </a:lnTo>
                    <a:lnTo>
                      <a:pt x="486" y="602"/>
                    </a:lnTo>
                    <a:lnTo>
                      <a:pt x="990" y="622"/>
                    </a:lnTo>
                    <a:lnTo>
                      <a:pt x="932" y="486"/>
                    </a:lnTo>
                    <a:lnTo>
                      <a:pt x="835" y="350"/>
                    </a:lnTo>
                    <a:lnTo>
                      <a:pt x="990" y="39"/>
                    </a:lnTo>
                    <a:lnTo>
                      <a:pt x="505" y="39"/>
                    </a:lnTo>
                    <a:lnTo>
                      <a:pt x="291" y="0"/>
                    </a:lnTo>
                    <a:close/>
                  </a:path>
                </a:pathLst>
              </a:custGeom>
              <a:solidFill>
                <a:srgbClr val="FFA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3"/>
              <p:cNvSpPr/>
              <p:nvPr/>
            </p:nvSpPr>
            <p:spPr>
              <a:xfrm>
                <a:off x="5472925" y="612725"/>
                <a:ext cx="24775" cy="15550"/>
              </a:xfrm>
              <a:custGeom>
                <a:avLst/>
                <a:gdLst/>
                <a:ahLst/>
                <a:cxnLst/>
                <a:rect l="l" t="t" r="r" b="b"/>
                <a:pathLst>
                  <a:path w="991" h="622" fill="none" extrusionOk="0">
                    <a:moveTo>
                      <a:pt x="291" y="0"/>
                    </a:moveTo>
                    <a:lnTo>
                      <a:pt x="194" y="175"/>
                    </a:lnTo>
                    <a:lnTo>
                      <a:pt x="156" y="330"/>
                    </a:lnTo>
                    <a:lnTo>
                      <a:pt x="156" y="330"/>
                    </a:lnTo>
                    <a:lnTo>
                      <a:pt x="78" y="428"/>
                    </a:lnTo>
                    <a:lnTo>
                      <a:pt x="0" y="525"/>
                    </a:lnTo>
                    <a:lnTo>
                      <a:pt x="427" y="602"/>
                    </a:lnTo>
                    <a:lnTo>
                      <a:pt x="466" y="602"/>
                    </a:lnTo>
                    <a:lnTo>
                      <a:pt x="486" y="602"/>
                    </a:lnTo>
                    <a:lnTo>
                      <a:pt x="990" y="622"/>
                    </a:lnTo>
                    <a:lnTo>
                      <a:pt x="990" y="622"/>
                    </a:lnTo>
                    <a:lnTo>
                      <a:pt x="932" y="486"/>
                    </a:lnTo>
                    <a:lnTo>
                      <a:pt x="835" y="350"/>
                    </a:lnTo>
                    <a:lnTo>
                      <a:pt x="990" y="39"/>
                    </a:lnTo>
                    <a:lnTo>
                      <a:pt x="505" y="39"/>
                    </a:lnTo>
                    <a:lnTo>
                      <a:pt x="29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3"/>
              <p:cNvSpPr/>
              <p:nvPr/>
            </p:nvSpPr>
            <p:spPr>
              <a:xfrm>
                <a:off x="6248350" y="613200"/>
                <a:ext cx="21375" cy="14600"/>
              </a:xfrm>
              <a:custGeom>
                <a:avLst/>
                <a:gdLst/>
                <a:ahLst/>
                <a:cxnLst/>
                <a:rect l="l" t="t" r="r" b="b"/>
                <a:pathLst>
                  <a:path w="855" h="584" extrusionOk="0">
                    <a:moveTo>
                      <a:pt x="699" y="1"/>
                    </a:moveTo>
                    <a:lnTo>
                      <a:pt x="466" y="40"/>
                    </a:lnTo>
                    <a:lnTo>
                      <a:pt x="0" y="40"/>
                    </a:lnTo>
                    <a:lnTo>
                      <a:pt x="156" y="370"/>
                    </a:lnTo>
                    <a:lnTo>
                      <a:pt x="117" y="583"/>
                    </a:lnTo>
                    <a:lnTo>
                      <a:pt x="505" y="564"/>
                    </a:lnTo>
                    <a:lnTo>
                      <a:pt x="544" y="564"/>
                    </a:lnTo>
                    <a:lnTo>
                      <a:pt x="854" y="506"/>
                    </a:lnTo>
                    <a:lnTo>
                      <a:pt x="816" y="311"/>
                    </a:lnTo>
                    <a:lnTo>
                      <a:pt x="796" y="176"/>
                    </a:lnTo>
                    <a:lnTo>
                      <a:pt x="777" y="156"/>
                    </a:lnTo>
                    <a:lnTo>
                      <a:pt x="699" y="1"/>
                    </a:lnTo>
                    <a:close/>
                  </a:path>
                </a:pathLst>
              </a:custGeom>
              <a:solidFill>
                <a:srgbClr val="FFA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3"/>
              <p:cNvSpPr/>
              <p:nvPr/>
            </p:nvSpPr>
            <p:spPr>
              <a:xfrm>
                <a:off x="6248350" y="613200"/>
                <a:ext cx="21375" cy="14600"/>
              </a:xfrm>
              <a:custGeom>
                <a:avLst/>
                <a:gdLst/>
                <a:ahLst/>
                <a:cxnLst/>
                <a:rect l="l" t="t" r="r" b="b"/>
                <a:pathLst>
                  <a:path w="855" h="584" fill="none" extrusionOk="0">
                    <a:moveTo>
                      <a:pt x="699" y="1"/>
                    </a:moveTo>
                    <a:lnTo>
                      <a:pt x="466" y="40"/>
                    </a:lnTo>
                    <a:lnTo>
                      <a:pt x="0" y="40"/>
                    </a:lnTo>
                    <a:lnTo>
                      <a:pt x="156" y="370"/>
                    </a:lnTo>
                    <a:lnTo>
                      <a:pt x="156" y="370"/>
                    </a:lnTo>
                    <a:lnTo>
                      <a:pt x="117" y="583"/>
                    </a:lnTo>
                    <a:lnTo>
                      <a:pt x="505" y="564"/>
                    </a:lnTo>
                    <a:lnTo>
                      <a:pt x="524" y="564"/>
                    </a:lnTo>
                    <a:lnTo>
                      <a:pt x="544" y="564"/>
                    </a:lnTo>
                    <a:lnTo>
                      <a:pt x="854" y="506"/>
                    </a:lnTo>
                    <a:lnTo>
                      <a:pt x="854" y="506"/>
                    </a:lnTo>
                    <a:lnTo>
                      <a:pt x="816" y="311"/>
                    </a:lnTo>
                    <a:lnTo>
                      <a:pt x="796" y="176"/>
                    </a:lnTo>
                    <a:lnTo>
                      <a:pt x="777" y="156"/>
                    </a:lnTo>
                    <a:lnTo>
                      <a:pt x="69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3"/>
              <p:cNvSpPr/>
              <p:nvPr/>
            </p:nvSpPr>
            <p:spPr>
              <a:xfrm>
                <a:off x="5304550" y="962100"/>
                <a:ext cx="1135500" cy="49050"/>
              </a:xfrm>
              <a:custGeom>
                <a:avLst/>
                <a:gdLst/>
                <a:ahLst/>
                <a:cxnLst/>
                <a:rect l="l" t="t" r="r" b="b"/>
                <a:pathLst>
                  <a:path w="45420" h="1962" extrusionOk="0">
                    <a:moveTo>
                      <a:pt x="0" y="1"/>
                    </a:moveTo>
                    <a:lnTo>
                      <a:pt x="3571" y="932"/>
                    </a:lnTo>
                    <a:lnTo>
                      <a:pt x="5241" y="1359"/>
                    </a:lnTo>
                    <a:lnTo>
                      <a:pt x="6891" y="1762"/>
                    </a:lnTo>
                    <a:lnTo>
                      <a:pt x="6891" y="1651"/>
                    </a:lnTo>
                    <a:lnTo>
                      <a:pt x="6871" y="1359"/>
                    </a:lnTo>
                    <a:lnTo>
                      <a:pt x="5260" y="1029"/>
                    </a:lnTo>
                    <a:lnTo>
                      <a:pt x="3630" y="699"/>
                    </a:lnTo>
                    <a:lnTo>
                      <a:pt x="0" y="1"/>
                    </a:lnTo>
                    <a:close/>
                    <a:moveTo>
                      <a:pt x="6891" y="1762"/>
                    </a:moveTo>
                    <a:lnTo>
                      <a:pt x="6891" y="1767"/>
                    </a:lnTo>
                    <a:lnTo>
                      <a:pt x="6910" y="1767"/>
                    </a:lnTo>
                    <a:lnTo>
                      <a:pt x="6891" y="1762"/>
                    </a:lnTo>
                    <a:close/>
                    <a:moveTo>
                      <a:pt x="45419" y="1"/>
                    </a:moveTo>
                    <a:lnTo>
                      <a:pt x="44507" y="137"/>
                    </a:lnTo>
                    <a:lnTo>
                      <a:pt x="43595" y="272"/>
                    </a:lnTo>
                    <a:lnTo>
                      <a:pt x="42682" y="428"/>
                    </a:lnTo>
                    <a:lnTo>
                      <a:pt x="41790" y="602"/>
                    </a:lnTo>
                    <a:lnTo>
                      <a:pt x="40179" y="932"/>
                    </a:lnTo>
                    <a:lnTo>
                      <a:pt x="38606" y="1282"/>
                    </a:lnTo>
                    <a:lnTo>
                      <a:pt x="38568" y="1651"/>
                    </a:lnTo>
                    <a:lnTo>
                      <a:pt x="38568" y="1767"/>
                    </a:lnTo>
                    <a:lnTo>
                      <a:pt x="38509" y="1825"/>
                    </a:lnTo>
                    <a:lnTo>
                      <a:pt x="38490" y="1864"/>
                    </a:lnTo>
                    <a:lnTo>
                      <a:pt x="38490" y="1864"/>
                    </a:lnTo>
                    <a:lnTo>
                      <a:pt x="40179" y="1476"/>
                    </a:lnTo>
                    <a:lnTo>
                      <a:pt x="41887" y="1049"/>
                    </a:lnTo>
                    <a:lnTo>
                      <a:pt x="42760" y="816"/>
                    </a:lnTo>
                    <a:lnTo>
                      <a:pt x="43653" y="564"/>
                    </a:lnTo>
                    <a:lnTo>
                      <a:pt x="44526" y="292"/>
                    </a:lnTo>
                    <a:lnTo>
                      <a:pt x="45419" y="1"/>
                    </a:lnTo>
                    <a:close/>
                    <a:moveTo>
                      <a:pt x="30493" y="1321"/>
                    </a:moveTo>
                    <a:lnTo>
                      <a:pt x="22729" y="1340"/>
                    </a:lnTo>
                    <a:lnTo>
                      <a:pt x="14984" y="1379"/>
                    </a:lnTo>
                    <a:lnTo>
                      <a:pt x="11258" y="1398"/>
                    </a:lnTo>
                    <a:lnTo>
                      <a:pt x="9414" y="1418"/>
                    </a:lnTo>
                    <a:lnTo>
                      <a:pt x="7550" y="1437"/>
                    </a:lnTo>
                    <a:lnTo>
                      <a:pt x="7550" y="1553"/>
                    </a:lnTo>
                    <a:lnTo>
                      <a:pt x="7764" y="1864"/>
                    </a:lnTo>
                    <a:lnTo>
                      <a:pt x="9569" y="1883"/>
                    </a:lnTo>
                    <a:lnTo>
                      <a:pt x="11374" y="1883"/>
                    </a:lnTo>
                    <a:lnTo>
                      <a:pt x="14984" y="1903"/>
                    </a:lnTo>
                    <a:lnTo>
                      <a:pt x="22729" y="1942"/>
                    </a:lnTo>
                    <a:lnTo>
                      <a:pt x="30493" y="1961"/>
                    </a:lnTo>
                    <a:lnTo>
                      <a:pt x="37655" y="1922"/>
                    </a:lnTo>
                    <a:lnTo>
                      <a:pt x="37908" y="1553"/>
                    </a:lnTo>
                    <a:lnTo>
                      <a:pt x="37908" y="1359"/>
                    </a:lnTo>
                    <a:lnTo>
                      <a:pt x="30493" y="132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3"/>
              <p:cNvSpPr/>
              <p:nvPr/>
            </p:nvSpPr>
            <p:spPr>
              <a:xfrm>
                <a:off x="5476325" y="996075"/>
                <a:ext cx="22325" cy="12650"/>
              </a:xfrm>
              <a:custGeom>
                <a:avLst/>
                <a:gdLst/>
                <a:ahLst/>
                <a:cxnLst/>
                <a:rect l="l" t="t" r="r" b="b"/>
                <a:pathLst>
                  <a:path w="893" h="506" extrusionOk="0">
                    <a:moveTo>
                      <a:pt x="0" y="0"/>
                    </a:moveTo>
                    <a:lnTo>
                      <a:pt x="20" y="292"/>
                    </a:lnTo>
                    <a:lnTo>
                      <a:pt x="20" y="408"/>
                    </a:lnTo>
                    <a:lnTo>
                      <a:pt x="39" y="408"/>
                    </a:lnTo>
                    <a:lnTo>
                      <a:pt x="311" y="486"/>
                    </a:lnTo>
                    <a:lnTo>
                      <a:pt x="350" y="486"/>
                    </a:lnTo>
                    <a:lnTo>
                      <a:pt x="893" y="505"/>
                    </a:lnTo>
                    <a:lnTo>
                      <a:pt x="679" y="194"/>
                    </a:lnTo>
                    <a:lnTo>
                      <a:pt x="679" y="78"/>
                    </a:lnTo>
                    <a:lnTo>
                      <a:pt x="369" y="78"/>
                    </a:lnTo>
                    <a:lnTo>
                      <a:pt x="0" y="0"/>
                    </a:lnTo>
                    <a:close/>
                  </a:path>
                </a:pathLst>
              </a:custGeom>
              <a:solidFill>
                <a:srgbClr val="FFA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3"/>
              <p:cNvSpPr/>
              <p:nvPr/>
            </p:nvSpPr>
            <p:spPr>
              <a:xfrm>
                <a:off x="5476325" y="996075"/>
                <a:ext cx="22325" cy="12650"/>
              </a:xfrm>
              <a:custGeom>
                <a:avLst/>
                <a:gdLst/>
                <a:ahLst/>
                <a:cxnLst/>
                <a:rect l="l" t="t" r="r" b="b"/>
                <a:pathLst>
                  <a:path w="893" h="506" fill="none" extrusionOk="0">
                    <a:moveTo>
                      <a:pt x="0" y="0"/>
                    </a:moveTo>
                    <a:lnTo>
                      <a:pt x="0" y="0"/>
                    </a:lnTo>
                    <a:lnTo>
                      <a:pt x="20" y="292"/>
                    </a:lnTo>
                    <a:lnTo>
                      <a:pt x="20" y="408"/>
                    </a:lnTo>
                    <a:lnTo>
                      <a:pt x="39" y="408"/>
                    </a:lnTo>
                    <a:lnTo>
                      <a:pt x="39" y="408"/>
                    </a:lnTo>
                    <a:lnTo>
                      <a:pt x="311" y="486"/>
                    </a:lnTo>
                    <a:lnTo>
                      <a:pt x="330" y="486"/>
                    </a:lnTo>
                    <a:lnTo>
                      <a:pt x="350" y="486"/>
                    </a:lnTo>
                    <a:lnTo>
                      <a:pt x="350" y="486"/>
                    </a:lnTo>
                    <a:lnTo>
                      <a:pt x="893" y="505"/>
                    </a:lnTo>
                    <a:lnTo>
                      <a:pt x="679" y="194"/>
                    </a:lnTo>
                    <a:lnTo>
                      <a:pt x="679" y="194"/>
                    </a:lnTo>
                    <a:lnTo>
                      <a:pt x="679" y="78"/>
                    </a:lnTo>
                    <a:lnTo>
                      <a:pt x="679" y="78"/>
                    </a:lnTo>
                    <a:lnTo>
                      <a:pt x="369" y="78"/>
                    </a:lnTo>
                    <a:lnTo>
                      <a:pt x="369" y="7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3"/>
              <p:cNvSpPr/>
              <p:nvPr/>
            </p:nvSpPr>
            <p:spPr>
              <a:xfrm>
                <a:off x="6245925" y="994125"/>
                <a:ext cx="23800" cy="16050"/>
              </a:xfrm>
              <a:custGeom>
                <a:avLst/>
                <a:gdLst/>
                <a:ahLst/>
                <a:cxnLst/>
                <a:rect l="l" t="t" r="r" b="b"/>
                <a:pathLst>
                  <a:path w="952" h="642" extrusionOk="0">
                    <a:moveTo>
                      <a:pt x="951" y="1"/>
                    </a:moveTo>
                    <a:lnTo>
                      <a:pt x="563" y="78"/>
                    </a:lnTo>
                    <a:lnTo>
                      <a:pt x="253" y="78"/>
                    </a:lnTo>
                    <a:lnTo>
                      <a:pt x="253" y="272"/>
                    </a:lnTo>
                    <a:lnTo>
                      <a:pt x="0" y="641"/>
                    </a:lnTo>
                    <a:lnTo>
                      <a:pt x="660" y="641"/>
                    </a:lnTo>
                    <a:lnTo>
                      <a:pt x="835" y="583"/>
                    </a:lnTo>
                    <a:lnTo>
                      <a:pt x="854" y="544"/>
                    </a:lnTo>
                    <a:lnTo>
                      <a:pt x="913" y="486"/>
                    </a:lnTo>
                    <a:lnTo>
                      <a:pt x="913" y="370"/>
                    </a:lnTo>
                    <a:lnTo>
                      <a:pt x="951" y="1"/>
                    </a:lnTo>
                    <a:close/>
                  </a:path>
                </a:pathLst>
              </a:custGeom>
              <a:solidFill>
                <a:srgbClr val="FFA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3"/>
              <p:cNvSpPr/>
              <p:nvPr/>
            </p:nvSpPr>
            <p:spPr>
              <a:xfrm>
                <a:off x="6254175" y="998500"/>
                <a:ext cx="25" cy="25"/>
              </a:xfrm>
              <a:custGeom>
                <a:avLst/>
                <a:gdLst/>
                <a:ahLst/>
                <a:cxnLst/>
                <a:rect l="l" t="t" r="r" b="b"/>
                <a:pathLst>
                  <a:path w="1" h="1" fill="none" extrusionOk="0">
                    <a:moveTo>
                      <a:pt x="0" y="0"/>
                    </a:move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3"/>
              <p:cNvSpPr/>
              <p:nvPr/>
            </p:nvSpPr>
            <p:spPr>
              <a:xfrm>
                <a:off x="6245925" y="994125"/>
                <a:ext cx="23800" cy="16050"/>
              </a:xfrm>
              <a:custGeom>
                <a:avLst/>
                <a:gdLst/>
                <a:ahLst/>
                <a:cxnLst/>
                <a:rect l="l" t="t" r="r" b="b"/>
                <a:pathLst>
                  <a:path w="952" h="642" fill="none" extrusionOk="0">
                    <a:moveTo>
                      <a:pt x="951" y="1"/>
                    </a:moveTo>
                    <a:lnTo>
                      <a:pt x="951" y="1"/>
                    </a:lnTo>
                    <a:lnTo>
                      <a:pt x="563" y="78"/>
                    </a:lnTo>
                    <a:lnTo>
                      <a:pt x="253" y="78"/>
                    </a:lnTo>
                    <a:lnTo>
                      <a:pt x="253" y="78"/>
                    </a:lnTo>
                    <a:lnTo>
                      <a:pt x="253" y="272"/>
                    </a:lnTo>
                    <a:lnTo>
                      <a:pt x="0" y="641"/>
                    </a:lnTo>
                    <a:lnTo>
                      <a:pt x="602" y="641"/>
                    </a:lnTo>
                    <a:lnTo>
                      <a:pt x="621" y="641"/>
                    </a:lnTo>
                    <a:lnTo>
                      <a:pt x="660" y="641"/>
                    </a:lnTo>
                    <a:lnTo>
                      <a:pt x="660" y="641"/>
                    </a:lnTo>
                    <a:lnTo>
                      <a:pt x="835" y="583"/>
                    </a:lnTo>
                    <a:lnTo>
                      <a:pt x="854" y="544"/>
                    </a:lnTo>
                    <a:lnTo>
                      <a:pt x="913" y="486"/>
                    </a:lnTo>
                    <a:lnTo>
                      <a:pt x="913" y="370"/>
                    </a:lnTo>
                    <a:lnTo>
                      <a:pt x="913" y="370"/>
                    </a:lnTo>
                    <a:lnTo>
                      <a:pt x="95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01" name="Google Shape;201;p3"/>
          <p:cNvGrpSpPr/>
          <p:nvPr/>
        </p:nvGrpSpPr>
        <p:grpSpPr>
          <a:xfrm>
            <a:off x="497120" y="2290876"/>
            <a:ext cx="216102" cy="209587"/>
            <a:chOff x="375445" y="3222151"/>
            <a:chExt cx="216102" cy="209587"/>
          </a:xfrm>
        </p:grpSpPr>
        <p:sp>
          <p:nvSpPr>
            <p:cNvPr id="202" name="Google Shape;202;p3"/>
            <p:cNvSpPr/>
            <p:nvPr/>
          </p:nvSpPr>
          <p:spPr>
            <a:xfrm rot="10800000" flipH="1">
              <a:off x="375445" y="3222151"/>
              <a:ext cx="216102" cy="209587"/>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3"/>
            <p:cNvSpPr/>
            <p:nvPr/>
          </p:nvSpPr>
          <p:spPr>
            <a:xfrm rot="10800000" flipH="1">
              <a:off x="460336" y="3317643"/>
              <a:ext cx="40522" cy="40292"/>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4" name="Google Shape;204;p3"/>
          <p:cNvGrpSpPr/>
          <p:nvPr/>
        </p:nvGrpSpPr>
        <p:grpSpPr>
          <a:xfrm>
            <a:off x="147687" y="3129308"/>
            <a:ext cx="156307" cy="151594"/>
            <a:chOff x="375445" y="3222151"/>
            <a:chExt cx="216102" cy="209587"/>
          </a:xfrm>
        </p:grpSpPr>
        <p:sp>
          <p:nvSpPr>
            <p:cNvPr id="205" name="Google Shape;205;p3"/>
            <p:cNvSpPr/>
            <p:nvPr/>
          </p:nvSpPr>
          <p:spPr>
            <a:xfrm rot="10800000" flipH="1">
              <a:off x="375445" y="3222151"/>
              <a:ext cx="216102" cy="209587"/>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3"/>
            <p:cNvSpPr/>
            <p:nvPr/>
          </p:nvSpPr>
          <p:spPr>
            <a:xfrm rot="10800000" flipH="1">
              <a:off x="460336" y="3317643"/>
              <a:ext cx="40522" cy="40292"/>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7" name="Google Shape;207;p3"/>
          <p:cNvGrpSpPr/>
          <p:nvPr/>
        </p:nvGrpSpPr>
        <p:grpSpPr>
          <a:xfrm>
            <a:off x="451231" y="2803158"/>
            <a:ext cx="156328" cy="151594"/>
            <a:chOff x="375445" y="3222151"/>
            <a:chExt cx="216102" cy="209587"/>
          </a:xfrm>
        </p:grpSpPr>
        <p:sp>
          <p:nvSpPr>
            <p:cNvPr id="208" name="Google Shape;208;p3"/>
            <p:cNvSpPr/>
            <p:nvPr/>
          </p:nvSpPr>
          <p:spPr>
            <a:xfrm rot="10800000" flipH="1">
              <a:off x="375445" y="3222151"/>
              <a:ext cx="216102" cy="209587"/>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3"/>
            <p:cNvSpPr/>
            <p:nvPr/>
          </p:nvSpPr>
          <p:spPr>
            <a:xfrm rot="10800000" flipH="1">
              <a:off x="460336" y="3317643"/>
              <a:ext cx="40522" cy="40292"/>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5319444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10"/>
        <p:cNvGrpSpPr/>
        <p:nvPr/>
      </p:nvGrpSpPr>
      <p:grpSpPr>
        <a:xfrm>
          <a:off x="0" y="0"/>
          <a:ext cx="0" cy="0"/>
          <a:chOff x="0" y="0"/>
          <a:chExt cx="0" cy="0"/>
        </a:xfrm>
      </p:grpSpPr>
      <p:pic>
        <p:nvPicPr>
          <p:cNvPr id="211" name="Google Shape;211;p4"/>
          <p:cNvPicPr preferRelativeResize="0"/>
          <p:nvPr/>
        </p:nvPicPr>
        <p:blipFill>
          <a:blip r:embed="rId2">
            <a:alphaModFix amt="20000"/>
          </a:blip>
          <a:stretch>
            <a:fillRect/>
          </a:stretch>
        </p:blipFill>
        <p:spPr>
          <a:xfrm>
            <a:off x="0" y="0"/>
            <a:ext cx="9144000" cy="5143511"/>
          </a:xfrm>
          <a:prstGeom prst="rect">
            <a:avLst/>
          </a:prstGeom>
          <a:noFill/>
          <a:ln>
            <a:noFill/>
          </a:ln>
        </p:spPr>
      </p:pic>
      <p:sp>
        <p:nvSpPr>
          <p:cNvPr id="212" name="Google Shape;212;p4"/>
          <p:cNvSpPr txBox="1">
            <a:spLocks noGrp="1"/>
          </p:cNvSpPr>
          <p:nvPr>
            <p:ph type="title"/>
          </p:nvPr>
        </p:nvSpPr>
        <p:spPr>
          <a:xfrm>
            <a:off x="720000" y="539501"/>
            <a:ext cx="7704000" cy="45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sz="28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213" name="Google Shape;213;p4"/>
          <p:cNvSpPr txBox="1">
            <a:spLocks noGrp="1"/>
          </p:cNvSpPr>
          <p:nvPr>
            <p:ph type="body" idx="1"/>
          </p:nvPr>
        </p:nvSpPr>
        <p:spPr>
          <a:xfrm>
            <a:off x="720000" y="1123827"/>
            <a:ext cx="7704000" cy="3416400"/>
          </a:xfrm>
          <a:prstGeom prst="rect">
            <a:avLst/>
          </a:prstGeom>
        </p:spPr>
        <p:txBody>
          <a:bodyPr spcFirstLastPara="1" wrap="square" lIns="91425" tIns="91425" rIns="91425" bIns="91425" anchor="ctr" anchorCtr="0">
            <a:noAutofit/>
          </a:bodyPr>
          <a:lstStyle>
            <a:lvl1pPr marL="457200" lvl="0" indent="-330200" rtl="0">
              <a:lnSpc>
                <a:spcPct val="100000"/>
              </a:lnSpc>
              <a:spcBef>
                <a:spcPts val="0"/>
              </a:spcBef>
              <a:spcAft>
                <a:spcPts val="0"/>
              </a:spcAft>
              <a:buSzPts val="1600"/>
              <a:buAutoNum type="arabicPeriod"/>
              <a:defRPr sz="1200"/>
            </a:lvl1pPr>
            <a:lvl2pPr marL="914400" lvl="1" indent="-330200" rtl="0">
              <a:lnSpc>
                <a:spcPct val="100000"/>
              </a:lnSpc>
              <a:spcBef>
                <a:spcPts val="0"/>
              </a:spcBef>
              <a:spcAft>
                <a:spcPts val="0"/>
              </a:spcAft>
              <a:buSzPts val="1600"/>
              <a:buFont typeface="Roboto Condensed Light"/>
              <a:buAutoNum type="alphaLcPeriod"/>
              <a:defRPr sz="1600"/>
            </a:lvl2pPr>
            <a:lvl3pPr marL="1371600" lvl="2" indent="-330200" rtl="0">
              <a:lnSpc>
                <a:spcPct val="100000"/>
              </a:lnSpc>
              <a:spcBef>
                <a:spcPts val="0"/>
              </a:spcBef>
              <a:spcAft>
                <a:spcPts val="0"/>
              </a:spcAft>
              <a:buSzPts val="1600"/>
              <a:buFont typeface="Roboto Condensed Light"/>
              <a:buAutoNum type="romanLcPeriod"/>
              <a:defRPr sz="1600"/>
            </a:lvl3pPr>
            <a:lvl4pPr marL="1828800" lvl="3" indent="-330200" rtl="0">
              <a:lnSpc>
                <a:spcPct val="100000"/>
              </a:lnSpc>
              <a:spcBef>
                <a:spcPts val="0"/>
              </a:spcBef>
              <a:spcAft>
                <a:spcPts val="0"/>
              </a:spcAft>
              <a:buSzPts val="1600"/>
              <a:buFont typeface="Roboto Condensed Light"/>
              <a:buAutoNum type="arabicPeriod"/>
              <a:defRPr sz="1600"/>
            </a:lvl4pPr>
            <a:lvl5pPr marL="2286000" lvl="4" indent="-330200" rtl="0">
              <a:lnSpc>
                <a:spcPct val="100000"/>
              </a:lnSpc>
              <a:spcBef>
                <a:spcPts val="0"/>
              </a:spcBef>
              <a:spcAft>
                <a:spcPts val="0"/>
              </a:spcAft>
              <a:buSzPts val="1600"/>
              <a:buFont typeface="Roboto Condensed Light"/>
              <a:buAutoNum type="alphaLcPeriod"/>
              <a:defRPr sz="1600"/>
            </a:lvl5pPr>
            <a:lvl6pPr marL="2743200" lvl="5" indent="-330200" rtl="0">
              <a:lnSpc>
                <a:spcPct val="100000"/>
              </a:lnSpc>
              <a:spcBef>
                <a:spcPts val="0"/>
              </a:spcBef>
              <a:spcAft>
                <a:spcPts val="0"/>
              </a:spcAft>
              <a:buSzPts val="1600"/>
              <a:buFont typeface="Roboto Condensed Light"/>
              <a:buAutoNum type="romanLcPeriod"/>
              <a:defRPr sz="1600"/>
            </a:lvl6pPr>
            <a:lvl7pPr marL="3200400" lvl="6" indent="-330200" rtl="0">
              <a:lnSpc>
                <a:spcPct val="100000"/>
              </a:lnSpc>
              <a:spcBef>
                <a:spcPts val="0"/>
              </a:spcBef>
              <a:spcAft>
                <a:spcPts val="0"/>
              </a:spcAft>
              <a:buSzPts val="1600"/>
              <a:buFont typeface="Roboto Condensed Light"/>
              <a:buAutoNum type="arabicPeriod"/>
              <a:defRPr sz="1600"/>
            </a:lvl7pPr>
            <a:lvl8pPr marL="3657600" lvl="7" indent="-330200" rtl="0">
              <a:lnSpc>
                <a:spcPct val="100000"/>
              </a:lnSpc>
              <a:spcBef>
                <a:spcPts val="0"/>
              </a:spcBef>
              <a:spcAft>
                <a:spcPts val="0"/>
              </a:spcAft>
              <a:buSzPts val="1600"/>
              <a:buFont typeface="Roboto Condensed Light"/>
              <a:buAutoNum type="alphaLcPeriod"/>
              <a:defRPr sz="1600"/>
            </a:lvl8pPr>
            <a:lvl9pPr marL="4114800" lvl="8" indent="-330200" rtl="0">
              <a:lnSpc>
                <a:spcPct val="100000"/>
              </a:lnSpc>
              <a:spcBef>
                <a:spcPts val="0"/>
              </a:spcBef>
              <a:spcAft>
                <a:spcPts val="0"/>
              </a:spcAft>
              <a:buSzPts val="1600"/>
              <a:buFont typeface="Roboto Condensed Light"/>
              <a:buAutoNum type="romanLcPeriod"/>
              <a:defRPr sz="1600"/>
            </a:lvl9pPr>
          </a:lstStyle>
          <a:p>
            <a:endParaRPr/>
          </a:p>
        </p:txBody>
      </p:sp>
      <p:sp>
        <p:nvSpPr>
          <p:cNvPr id="214" name="Google Shape;214;p4"/>
          <p:cNvSpPr/>
          <p:nvPr/>
        </p:nvSpPr>
        <p:spPr>
          <a:xfrm>
            <a:off x="6097388" y="15563"/>
            <a:ext cx="283192" cy="304896"/>
          </a:xfrm>
          <a:custGeom>
            <a:avLst/>
            <a:gdLst/>
            <a:ahLst/>
            <a:cxnLst/>
            <a:rect l="l" t="t" r="r" b="b"/>
            <a:pathLst>
              <a:path w="43071" h="46372" extrusionOk="0">
                <a:moveTo>
                  <a:pt x="22082" y="1"/>
                </a:moveTo>
                <a:lnTo>
                  <a:pt x="22008" y="38"/>
                </a:lnTo>
                <a:lnTo>
                  <a:pt x="21953" y="94"/>
                </a:lnTo>
                <a:lnTo>
                  <a:pt x="21878" y="168"/>
                </a:lnTo>
                <a:lnTo>
                  <a:pt x="21804" y="261"/>
                </a:lnTo>
                <a:lnTo>
                  <a:pt x="21749" y="372"/>
                </a:lnTo>
                <a:lnTo>
                  <a:pt x="21637" y="650"/>
                </a:lnTo>
                <a:lnTo>
                  <a:pt x="21526" y="1002"/>
                </a:lnTo>
                <a:lnTo>
                  <a:pt x="21434" y="1410"/>
                </a:lnTo>
                <a:lnTo>
                  <a:pt x="21341" y="1892"/>
                </a:lnTo>
                <a:lnTo>
                  <a:pt x="21267" y="2411"/>
                </a:lnTo>
                <a:lnTo>
                  <a:pt x="21118" y="3635"/>
                </a:lnTo>
                <a:lnTo>
                  <a:pt x="20989" y="5007"/>
                </a:lnTo>
                <a:lnTo>
                  <a:pt x="20710" y="8122"/>
                </a:lnTo>
                <a:lnTo>
                  <a:pt x="20562" y="9772"/>
                </a:lnTo>
                <a:lnTo>
                  <a:pt x="20377" y="11441"/>
                </a:lnTo>
                <a:lnTo>
                  <a:pt x="20284" y="12275"/>
                </a:lnTo>
                <a:lnTo>
                  <a:pt x="20173" y="13091"/>
                </a:lnTo>
                <a:lnTo>
                  <a:pt x="20043" y="13888"/>
                </a:lnTo>
                <a:lnTo>
                  <a:pt x="19913" y="14667"/>
                </a:lnTo>
                <a:lnTo>
                  <a:pt x="19765" y="15427"/>
                </a:lnTo>
                <a:lnTo>
                  <a:pt x="19598" y="16150"/>
                </a:lnTo>
                <a:lnTo>
                  <a:pt x="19413" y="16836"/>
                </a:lnTo>
                <a:lnTo>
                  <a:pt x="19227" y="17504"/>
                </a:lnTo>
                <a:lnTo>
                  <a:pt x="19005" y="18115"/>
                </a:lnTo>
                <a:lnTo>
                  <a:pt x="18764" y="18672"/>
                </a:lnTo>
                <a:lnTo>
                  <a:pt x="18652" y="18931"/>
                </a:lnTo>
                <a:lnTo>
                  <a:pt x="18523" y="19172"/>
                </a:lnTo>
                <a:lnTo>
                  <a:pt x="18374" y="19413"/>
                </a:lnTo>
                <a:lnTo>
                  <a:pt x="18244" y="19636"/>
                </a:lnTo>
                <a:lnTo>
                  <a:pt x="18078" y="19840"/>
                </a:lnTo>
                <a:lnTo>
                  <a:pt x="17911" y="20025"/>
                </a:lnTo>
                <a:lnTo>
                  <a:pt x="17725" y="20211"/>
                </a:lnTo>
                <a:lnTo>
                  <a:pt x="17521" y="20396"/>
                </a:lnTo>
                <a:lnTo>
                  <a:pt x="17299" y="20563"/>
                </a:lnTo>
                <a:lnTo>
                  <a:pt x="17076" y="20711"/>
                </a:lnTo>
                <a:lnTo>
                  <a:pt x="16835" y="20878"/>
                </a:lnTo>
                <a:lnTo>
                  <a:pt x="16576" y="21008"/>
                </a:lnTo>
                <a:lnTo>
                  <a:pt x="16298" y="21156"/>
                </a:lnTo>
                <a:lnTo>
                  <a:pt x="16020" y="21286"/>
                </a:lnTo>
                <a:lnTo>
                  <a:pt x="15408" y="21508"/>
                </a:lnTo>
                <a:lnTo>
                  <a:pt x="14777" y="21731"/>
                </a:lnTo>
                <a:lnTo>
                  <a:pt x="14091" y="21916"/>
                </a:lnTo>
                <a:lnTo>
                  <a:pt x="13387" y="22083"/>
                </a:lnTo>
                <a:lnTo>
                  <a:pt x="12664" y="22213"/>
                </a:lnTo>
                <a:lnTo>
                  <a:pt x="11903" y="22343"/>
                </a:lnTo>
                <a:lnTo>
                  <a:pt x="11125" y="22435"/>
                </a:lnTo>
                <a:lnTo>
                  <a:pt x="10346" y="22528"/>
                </a:lnTo>
                <a:lnTo>
                  <a:pt x="9567" y="22602"/>
                </a:lnTo>
                <a:lnTo>
                  <a:pt x="7991" y="22732"/>
                </a:lnTo>
                <a:lnTo>
                  <a:pt x="6452" y="22806"/>
                </a:lnTo>
                <a:lnTo>
                  <a:pt x="4988" y="22880"/>
                </a:lnTo>
                <a:lnTo>
                  <a:pt x="3634" y="22955"/>
                </a:lnTo>
                <a:lnTo>
                  <a:pt x="2448" y="23047"/>
                </a:lnTo>
                <a:lnTo>
                  <a:pt x="1910" y="23103"/>
                </a:lnTo>
                <a:lnTo>
                  <a:pt x="1446" y="23177"/>
                </a:lnTo>
                <a:lnTo>
                  <a:pt x="1020" y="23251"/>
                </a:lnTo>
                <a:lnTo>
                  <a:pt x="668" y="23344"/>
                </a:lnTo>
                <a:lnTo>
                  <a:pt x="390" y="23437"/>
                </a:lnTo>
                <a:lnTo>
                  <a:pt x="278" y="23511"/>
                </a:lnTo>
                <a:lnTo>
                  <a:pt x="186" y="23566"/>
                </a:lnTo>
                <a:lnTo>
                  <a:pt x="111" y="23641"/>
                </a:lnTo>
                <a:lnTo>
                  <a:pt x="56" y="23715"/>
                </a:lnTo>
                <a:lnTo>
                  <a:pt x="19" y="23789"/>
                </a:lnTo>
                <a:lnTo>
                  <a:pt x="0" y="23882"/>
                </a:lnTo>
                <a:lnTo>
                  <a:pt x="0" y="23993"/>
                </a:lnTo>
                <a:lnTo>
                  <a:pt x="37" y="24104"/>
                </a:lnTo>
                <a:lnTo>
                  <a:pt x="74" y="24215"/>
                </a:lnTo>
                <a:lnTo>
                  <a:pt x="148" y="24308"/>
                </a:lnTo>
                <a:lnTo>
                  <a:pt x="223" y="24419"/>
                </a:lnTo>
                <a:lnTo>
                  <a:pt x="334" y="24512"/>
                </a:lnTo>
                <a:lnTo>
                  <a:pt x="464" y="24605"/>
                </a:lnTo>
                <a:lnTo>
                  <a:pt x="593" y="24697"/>
                </a:lnTo>
                <a:lnTo>
                  <a:pt x="909" y="24864"/>
                </a:lnTo>
                <a:lnTo>
                  <a:pt x="1298" y="25031"/>
                </a:lnTo>
                <a:lnTo>
                  <a:pt x="1743" y="25180"/>
                </a:lnTo>
                <a:lnTo>
                  <a:pt x="2225" y="25328"/>
                </a:lnTo>
                <a:lnTo>
                  <a:pt x="2763" y="25458"/>
                </a:lnTo>
                <a:lnTo>
                  <a:pt x="3356" y="25587"/>
                </a:lnTo>
                <a:lnTo>
                  <a:pt x="3968" y="25717"/>
                </a:lnTo>
                <a:lnTo>
                  <a:pt x="4617" y="25847"/>
                </a:lnTo>
                <a:lnTo>
                  <a:pt x="6007" y="26070"/>
                </a:lnTo>
                <a:lnTo>
                  <a:pt x="7472" y="26292"/>
                </a:lnTo>
                <a:lnTo>
                  <a:pt x="8993" y="26515"/>
                </a:lnTo>
                <a:lnTo>
                  <a:pt x="10494" y="26737"/>
                </a:lnTo>
                <a:lnTo>
                  <a:pt x="11996" y="26997"/>
                </a:lnTo>
                <a:lnTo>
                  <a:pt x="12701" y="27126"/>
                </a:lnTo>
                <a:lnTo>
                  <a:pt x="13405" y="27256"/>
                </a:lnTo>
                <a:lnTo>
                  <a:pt x="14091" y="27404"/>
                </a:lnTo>
                <a:lnTo>
                  <a:pt x="14722" y="27571"/>
                </a:lnTo>
                <a:lnTo>
                  <a:pt x="15334" y="27738"/>
                </a:lnTo>
                <a:lnTo>
                  <a:pt x="15908" y="27905"/>
                </a:lnTo>
                <a:lnTo>
                  <a:pt x="16427" y="28109"/>
                </a:lnTo>
                <a:lnTo>
                  <a:pt x="16910" y="28294"/>
                </a:lnTo>
                <a:lnTo>
                  <a:pt x="17336" y="28517"/>
                </a:lnTo>
                <a:lnTo>
                  <a:pt x="17521" y="28628"/>
                </a:lnTo>
                <a:lnTo>
                  <a:pt x="17707" y="28739"/>
                </a:lnTo>
                <a:lnTo>
                  <a:pt x="17855" y="28869"/>
                </a:lnTo>
                <a:lnTo>
                  <a:pt x="18022" y="29018"/>
                </a:lnTo>
                <a:lnTo>
                  <a:pt x="18189" y="29184"/>
                </a:lnTo>
                <a:lnTo>
                  <a:pt x="18337" y="29370"/>
                </a:lnTo>
                <a:lnTo>
                  <a:pt x="18486" y="29555"/>
                </a:lnTo>
                <a:lnTo>
                  <a:pt x="18615" y="29759"/>
                </a:lnTo>
                <a:lnTo>
                  <a:pt x="18893" y="30223"/>
                </a:lnTo>
                <a:lnTo>
                  <a:pt x="19134" y="30742"/>
                </a:lnTo>
                <a:lnTo>
                  <a:pt x="19375" y="31317"/>
                </a:lnTo>
                <a:lnTo>
                  <a:pt x="19598" y="31910"/>
                </a:lnTo>
                <a:lnTo>
                  <a:pt x="19802" y="32559"/>
                </a:lnTo>
                <a:lnTo>
                  <a:pt x="19987" y="33245"/>
                </a:lnTo>
                <a:lnTo>
                  <a:pt x="20173" y="33949"/>
                </a:lnTo>
                <a:lnTo>
                  <a:pt x="20340" y="34673"/>
                </a:lnTo>
                <a:lnTo>
                  <a:pt x="20488" y="35433"/>
                </a:lnTo>
                <a:lnTo>
                  <a:pt x="20766" y="36953"/>
                </a:lnTo>
                <a:lnTo>
                  <a:pt x="21026" y="38492"/>
                </a:lnTo>
                <a:lnTo>
                  <a:pt x="21248" y="40012"/>
                </a:lnTo>
                <a:lnTo>
                  <a:pt x="21452" y="41440"/>
                </a:lnTo>
                <a:lnTo>
                  <a:pt x="21656" y="42775"/>
                </a:lnTo>
                <a:lnTo>
                  <a:pt x="21860" y="43962"/>
                </a:lnTo>
                <a:lnTo>
                  <a:pt x="21953" y="44481"/>
                </a:lnTo>
                <a:lnTo>
                  <a:pt x="22045" y="44944"/>
                </a:lnTo>
                <a:lnTo>
                  <a:pt x="22157" y="45352"/>
                </a:lnTo>
                <a:lnTo>
                  <a:pt x="22268" y="45704"/>
                </a:lnTo>
                <a:lnTo>
                  <a:pt x="22379" y="45983"/>
                </a:lnTo>
                <a:lnTo>
                  <a:pt x="22490" y="46205"/>
                </a:lnTo>
                <a:lnTo>
                  <a:pt x="22565" y="46279"/>
                </a:lnTo>
                <a:lnTo>
                  <a:pt x="22620" y="46335"/>
                </a:lnTo>
                <a:lnTo>
                  <a:pt x="22694" y="46372"/>
                </a:lnTo>
                <a:lnTo>
                  <a:pt x="22843" y="46372"/>
                </a:lnTo>
                <a:lnTo>
                  <a:pt x="22935" y="46353"/>
                </a:lnTo>
                <a:lnTo>
                  <a:pt x="23028" y="46316"/>
                </a:lnTo>
                <a:lnTo>
                  <a:pt x="23102" y="46261"/>
                </a:lnTo>
                <a:lnTo>
                  <a:pt x="23176" y="46186"/>
                </a:lnTo>
                <a:lnTo>
                  <a:pt x="23269" y="46094"/>
                </a:lnTo>
                <a:lnTo>
                  <a:pt x="23417" y="45871"/>
                </a:lnTo>
                <a:lnTo>
                  <a:pt x="23566" y="45612"/>
                </a:lnTo>
                <a:lnTo>
                  <a:pt x="23696" y="45278"/>
                </a:lnTo>
                <a:lnTo>
                  <a:pt x="23825" y="44907"/>
                </a:lnTo>
                <a:lnTo>
                  <a:pt x="23937" y="44481"/>
                </a:lnTo>
                <a:lnTo>
                  <a:pt x="24066" y="44017"/>
                </a:lnTo>
                <a:lnTo>
                  <a:pt x="24159" y="43517"/>
                </a:lnTo>
                <a:lnTo>
                  <a:pt x="24382" y="42423"/>
                </a:lnTo>
                <a:lnTo>
                  <a:pt x="24567" y="41199"/>
                </a:lnTo>
                <a:lnTo>
                  <a:pt x="24734" y="39901"/>
                </a:lnTo>
                <a:lnTo>
                  <a:pt x="25068" y="37176"/>
                </a:lnTo>
                <a:lnTo>
                  <a:pt x="25420" y="34432"/>
                </a:lnTo>
                <a:lnTo>
                  <a:pt x="25587" y="33134"/>
                </a:lnTo>
                <a:lnTo>
                  <a:pt x="25791" y="31910"/>
                </a:lnTo>
                <a:lnTo>
                  <a:pt x="25995" y="30797"/>
                </a:lnTo>
                <a:lnTo>
                  <a:pt x="26106" y="30297"/>
                </a:lnTo>
                <a:lnTo>
                  <a:pt x="26217" y="29833"/>
                </a:lnTo>
                <a:lnTo>
                  <a:pt x="26310" y="29537"/>
                </a:lnTo>
                <a:lnTo>
                  <a:pt x="26421" y="29277"/>
                </a:lnTo>
                <a:lnTo>
                  <a:pt x="26551" y="29018"/>
                </a:lnTo>
                <a:lnTo>
                  <a:pt x="26681" y="28758"/>
                </a:lnTo>
                <a:lnTo>
                  <a:pt x="26847" y="28517"/>
                </a:lnTo>
                <a:lnTo>
                  <a:pt x="27033" y="28276"/>
                </a:lnTo>
                <a:lnTo>
                  <a:pt x="27218" y="28053"/>
                </a:lnTo>
                <a:lnTo>
                  <a:pt x="27422" y="27849"/>
                </a:lnTo>
                <a:lnTo>
                  <a:pt x="27645" y="27646"/>
                </a:lnTo>
                <a:lnTo>
                  <a:pt x="27886" y="27442"/>
                </a:lnTo>
                <a:lnTo>
                  <a:pt x="28145" y="27256"/>
                </a:lnTo>
                <a:lnTo>
                  <a:pt x="28405" y="27071"/>
                </a:lnTo>
                <a:lnTo>
                  <a:pt x="28683" y="26904"/>
                </a:lnTo>
                <a:lnTo>
                  <a:pt x="28961" y="26737"/>
                </a:lnTo>
                <a:lnTo>
                  <a:pt x="29573" y="26422"/>
                </a:lnTo>
                <a:lnTo>
                  <a:pt x="30222" y="26144"/>
                </a:lnTo>
                <a:lnTo>
                  <a:pt x="30889" y="25884"/>
                </a:lnTo>
                <a:lnTo>
                  <a:pt x="31594" y="25643"/>
                </a:lnTo>
                <a:lnTo>
                  <a:pt x="32317" y="25439"/>
                </a:lnTo>
                <a:lnTo>
                  <a:pt x="33040" y="25235"/>
                </a:lnTo>
                <a:lnTo>
                  <a:pt x="33800" y="25068"/>
                </a:lnTo>
                <a:lnTo>
                  <a:pt x="34561" y="24920"/>
                </a:lnTo>
                <a:lnTo>
                  <a:pt x="35302" y="24772"/>
                </a:lnTo>
                <a:lnTo>
                  <a:pt x="36804" y="24531"/>
                </a:lnTo>
                <a:lnTo>
                  <a:pt x="38213" y="24327"/>
                </a:lnTo>
                <a:lnTo>
                  <a:pt x="39548" y="24141"/>
                </a:lnTo>
                <a:lnTo>
                  <a:pt x="40716" y="23974"/>
                </a:lnTo>
                <a:lnTo>
                  <a:pt x="41235" y="23900"/>
                </a:lnTo>
                <a:lnTo>
                  <a:pt x="41699" y="23808"/>
                </a:lnTo>
                <a:lnTo>
                  <a:pt x="42107" y="23715"/>
                </a:lnTo>
                <a:lnTo>
                  <a:pt x="42440" y="23604"/>
                </a:lnTo>
                <a:lnTo>
                  <a:pt x="42719" y="23511"/>
                </a:lnTo>
                <a:lnTo>
                  <a:pt x="42830" y="23437"/>
                </a:lnTo>
                <a:lnTo>
                  <a:pt x="42922" y="23381"/>
                </a:lnTo>
                <a:lnTo>
                  <a:pt x="42978" y="23325"/>
                </a:lnTo>
                <a:lnTo>
                  <a:pt x="43034" y="23251"/>
                </a:lnTo>
                <a:lnTo>
                  <a:pt x="43071" y="23177"/>
                </a:lnTo>
                <a:lnTo>
                  <a:pt x="43071" y="23103"/>
                </a:lnTo>
                <a:lnTo>
                  <a:pt x="43052" y="22992"/>
                </a:lnTo>
                <a:lnTo>
                  <a:pt x="43015" y="22862"/>
                </a:lnTo>
                <a:lnTo>
                  <a:pt x="42960" y="22751"/>
                </a:lnTo>
                <a:lnTo>
                  <a:pt x="42885" y="22658"/>
                </a:lnTo>
                <a:lnTo>
                  <a:pt x="42774" y="22547"/>
                </a:lnTo>
                <a:lnTo>
                  <a:pt x="42663" y="22454"/>
                </a:lnTo>
                <a:lnTo>
                  <a:pt x="42533" y="22361"/>
                </a:lnTo>
                <a:lnTo>
                  <a:pt x="42385" y="22269"/>
                </a:lnTo>
                <a:lnTo>
                  <a:pt x="42033" y="22102"/>
                </a:lnTo>
                <a:lnTo>
                  <a:pt x="41625" y="21953"/>
                </a:lnTo>
                <a:lnTo>
                  <a:pt x="41161" y="21824"/>
                </a:lnTo>
                <a:lnTo>
                  <a:pt x="40642" y="21694"/>
                </a:lnTo>
                <a:lnTo>
                  <a:pt x="40086" y="21583"/>
                </a:lnTo>
                <a:lnTo>
                  <a:pt x="39492" y="21490"/>
                </a:lnTo>
                <a:lnTo>
                  <a:pt x="38843" y="21397"/>
                </a:lnTo>
                <a:lnTo>
                  <a:pt x="38176" y="21323"/>
                </a:lnTo>
                <a:lnTo>
                  <a:pt x="36785" y="21175"/>
                </a:lnTo>
                <a:lnTo>
                  <a:pt x="35302" y="21045"/>
                </a:lnTo>
                <a:lnTo>
                  <a:pt x="32354" y="20804"/>
                </a:lnTo>
                <a:lnTo>
                  <a:pt x="30926" y="20656"/>
                </a:lnTo>
                <a:lnTo>
                  <a:pt x="30259" y="20581"/>
                </a:lnTo>
                <a:lnTo>
                  <a:pt x="29610" y="20489"/>
                </a:lnTo>
                <a:lnTo>
                  <a:pt x="28998" y="20396"/>
                </a:lnTo>
                <a:lnTo>
                  <a:pt x="28423" y="20285"/>
                </a:lnTo>
                <a:lnTo>
                  <a:pt x="27886" y="20155"/>
                </a:lnTo>
                <a:lnTo>
                  <a:pt x="27404" y="20025"/>
                </a:lnTo>
                <a:lnTo>
                  <a:pt x="26977" y="19877"/>
                </a:lnTo>
                <a:lnTo>
                  <a:pt x="26606" y="19729"/>
                </a:lnTo>
                <a:lnTo>
                  <a:pt x="26458" y="19636"/>
                </a:lnTo>
                <a:lnTo>
                  <a:pt x="26310" y="19543"/>
                </a:lnTo>
                <a:lnTo>
                  <a:pt x="26180" y="19450"/>
                </a:lnTo>
                <a:lnTo>
                  <a:pt x="26069" y="19339"/>
                </a:lnTo>
                <a:lnTo>
                  <a:pt x="25976" y="19228"/>
                </a:lnTo>
                <a:lnTo>
                  <a:pt x="25883" y="19098"/>
                </a:lnTo>
                <a:lnTo>
                  <a:pt x="25791" y="18931"/>
                </a:lnTo>
                <a:lnTo>
                  <a:pt x="25698" y="18764"/>
                </a:lnTo>
                <a:lnTo>
                  <a:pt x="25513" y="18356"/>
                </a:lnTo>
                <a:lnTo>
                  <a:pt x="25346" y="17874"/>
                </a:lnTo>
                <a:lnTo>
                  <a:pt x="25179" y="17337"/>
                </a:lnTo>
                <a:lnTo>
                  <a:pt x="25030" y="16743"/>
                </a:lnTo>
                <a:lnTo>
                  <a:pt x="24882" y="16094"/>
                </a:lnTo>
                <a:lnTo>
                  <a:pt x="24734" y="15390"/>
                </a:lnTo>
                <a:lnTo>
                  <a:pt x="24604" y="14648"/>
                </a:lnTo>
                <a:lnTo>
                  <a:pt x="24474" y="13888"/>
                </a:lnTo>
                <a:lnTo>
                  <a:pt x="24215" y="12257"/>
                </a:lnTo>
                <a:lnTo>
                  <a:pt x="23992" y="10569"/>
                </a:lnTo>
                <a:lnTo>
                  <a:pt x="23788" y="8845"/>
                </a:lnTo>
                <a:lnTo>
                  <a:pt x="23380" y="5545"/>
                </a:lnTo>
                <a:lnTo>
                  <a:pt x="23195" y="4061"/>
                </a:lnTo>
                <a:lnTo>
                  <a:pt x="22991" y="2726"/>
                </a:lnTo>
                <a:lnTo>
                  <a:pt x="22898" y="2133"/>
                </a:lnTo>
                <a:lnTo>
                  <a:pt x="22806" y="1614"/>
                </a:lnTo>
                <a:lnTo>
                  <a:pt x="22694" y="1150"/>
                </a:lnTo>
                <a:lnTo>
                  <a:pt x="22602" y="761"/>
                </a:lnTo>
                <a:lnTo>
                  <a:pt x="22490" y="427"/>
                </a:lnTo>
                <a:lnTo>
                  <a:pt x="22398" y="205"/>
                </a:lnTo>
                <a:lnTo>
                  <a:pt x="22342" y="112"/>
                </a:lnTo>
                <a:lnTo>
                  <a:pt x="22286" y="57"/>
                </a:lnTo>
                <a:lnTo>
                  <a:pt x="22231" y="19"/>
                </a:lnTo>
                <a:lnTo>
                  <a:pt x="221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4"/>
          <p:cNvSpPr/>
          <p:nvPr/>
        </p:nvSpPr>
        <p:spPr>
          <a:xfrm>
            <a:off x="8642371" y="173453"/>
            <a:ext cx="194681" cy="209601"/>
          </a:xfrm>
          <a:custGeom>
            <a:avLst/>
            <a:gdLst/>
            <a:ahLst/>
            <a:cxnLst/>
            <a:rect l="l" t="t" r="r" b="b"/>
            <a:pathLst>
              <a:path w="43071" h="46372" extrusionOk="0">
                <a:moveTo>
                  <a:pt x="22082" y="1"/>
                </a:moveTo>
                <a:lnTo>
                  <a:pt x="22008" y="38"/>
                </a:lnTo>
                <a:lnTo>
                  <a:pt x="21953" y="94"/>
                </a:lnTo>
                <a:lnTo>
                  <a:pt x="21878" y="168"/>
                </a:lnTo>
                <a:lnTo>
                  <a:pt x="21804" y="261"/>
                </a:lnTo>
                <a:lnTo>
                  <a:pt x="21749" y="372"/>
                </a:lnTo>
                <a:lnTo>
                  <a:pt x="21637" y="650"/>
                </a:lnTo>
                <a:lnTo>
                  <a:pt x="21526" y="1002"/>
                </a:lnTo>
                <a:lnTo>
                  <a:pt x="21434" y="1410"/>
                </a:lnTo>
                <a:lnTo>
                  <a:pt x="21341" y="1892"/>
                </a:lnTo>
                <a:lnTo>
                  <a:pt x="21267" y="2411"/>
                </a:lnTo>
                <a:lnTo>
                  <a:pt x="21118" y="3635"/>
                </a:lnTo>
                <a:lnTo>
                  <a:pt x="20989" y="5007"/>
                </a:lnTo>
                <a:lnTo>
                  <a:pt x="20710" y="8122"/>
                </a:lnTo>
                <a:lnTo>
                  <a:pt x="20562" y="9772"/>
                </a:lnTo>
                <a:lnTo>
                  <a:pt x="20377" y="11441"/>
                </a:lnTo>
                <a:lnTo>
                  <a:pt x="20284" y="12275"/>
                </a:lnTo>
                <a:lnTo>
                  <a:pt x="20173" y="13091"/>
                </a:lnTo>
                <a:lnTo>
                  <a:pt x="20043" y="13888"/>
                </a:lnTo>
                <a:lnTo>
                  <a:pt x="19913" y="14667"/>
                </a:lnTo>
                <a:lnTo>
                  <a:pt x="19765" y="15427"/>
                </a:lnTo>
                <a:lnTo>
                  <a:pt x="19598" y="16150"/>
                </a:lnTo>
                <a:lnTo>
                  <a:pt x="19413" y="16836"/>
                </a:lnTo>
                <a:lnTo>
                  <a:pt x="19227" y="17504"/>
                </a:lnTo>
                <a:lnTo>
                  <a:pt x="19005" y="18115"/>
                </a:lnTo>
                <a:lnTo>
                  <a:pt x="18764" y="18672"/>
                </a:lnTo>
                <a:lnTo>
                  <a:pt x="18652" y="18931"/>
                </a:lnTo>
                <a:lnTo>
                  <a:pt x="18523" y="19172"/>
                </a:lnTo>
                <a:lnTo>
                  <a:pt x="18374" y="19413"/>
                </a:lnTo>
                <a:lnTo>
                  <a:pt x="18244" y="19636"/>
                </a:lnTo>
                <a:lnTo>
                  <a:pt x="18078" y="19840"/>
                </a:lnTo>
                <a:lnTo>
                  <a:pt x="17911" y="20025"/>
                </a:lnTo>
                <a:lnTo>
                  <a:pt x="17725" y="20211"/>
                </a:lnTo>
                <a:lnTo>
                  <a:pt x="17521" y="20396"/>
                </a:lnTo>
                <a:lnTo>
                  <a:pt x="17299" y="20563"/>
                </a:lnTo>
                <a:lnTo>
                  <a:pt x="17076" y="20711"/>
                </a:lnTo>
                <a:lnTo>
                  <a:pt x="16835" y="20878"/>
                </a:lnTo>
                <a:lnTo>
                  <a:pt x="16576" y="21008"/>
                </a:lnTo>
                <a:lnTo>
                  <a:pt x="16298" y="21156"/>
                </a:lnTo>
                <a:lnTo>
                  <a:pt x="16020" y="21286"/>
                </a:lnTo>
                <a:lnTo>
                  <a:pt x="15408" y="21508"/>
                </a:lnTo>
                <a:lnTo>
                  <a:pt x="14777" y="21731"/>
                </a:lnTo>
                <a:lnTo>
                  <a:pt x="14091" y="21916"/>
                </a:lnTo>
                <a:lnTo>
                  <a:pt x="13387" y="22083"/>
                </a:lnTo>
                <a:lnTo>
                  <a:pt x="12664" y="22213"/>
                </a:lnTo>
                <a:lnTo>
                  <a:pt x="11903" y="22343"/>
                </a:lnTo>
                <a:lnTo>
                  <a:pt x="11125" y="22435"/>
                </a:lnTo>
                <a:lnTo>
                  <a:pt x="10346" y="22528"/>
                </a:lnTo>
                <a:lnTo>
                  <a:pt x="9567" y="22602"/>
                </a:lnTo>
                <a:lnTo>
                  <a:pt x="7991" y="22732"/>
                </a:lnTo>
                <a:lnTo>
                  <a:pt x="6452" y="22806"/>
                </a:lnTo>
                <a:lnTo>
                  <a:pt x="4988" y="22880"/>
                </a:lnTo>
                <a:lnTo>
                  <a:pt x="3634" y="22955"/>
                </a:lnTo>
                <a:lnTo>
                  <a:pt x="2448" y="23047"/>
                </a:lnTo>
                <a:lnTo>
                  <a:pt x="1910" y="23103"/>
                </a:lnTo>
                <a:lnTo>
                  <a:pt x="1446" y="23177"/>
                </a:lnTo>
                <a:lnTo>
                  <a:pt x="1020" y="23251"/>
                </a:lnTo>
                <a:lnTo>
                  <a:pt x="668" y="23344"/>
                </a:lnTo>
                <a:lnTo>
                  <a:pt x="390" y="23437"/>
                </a:lnTo>
                <a:lnTo>
                  <a:pt x="278" y="23511"/>
                </a:lnTo>
                <a:lnTo>
                  <a:pt x="186" y="23566"/>
                </a:lnTo>
                <a:lnTo>
                  <a:pt x="111" y="23641"/>
                </a:lnTo>
                <a:lnTo>
                  <a:pt x="56" y="23715"/>
                </a:lnTo>
                <a:lnTo>
                  <a:pt x="19" y="23789"/>
                </a:lnTo>
                <a:lnTo>
                  <a:pt x="0" y="23882"/>
                </a:lnTo>
                <a:lnTo>
                  <a:pt x="0" y="23993"/>
                </a:lnTo>
                <a:lnTo>
                  <a:pt x="37" y="24104"/>
                </a:lnTo>
                <a:lnTo>
                  <a:pt x="74" y="24215"/>
                </a:lnTo>
                <a:lnTo>
                  <a:pt x="148" y="24308"/>
                </a:lnTo>
                <a:lnTo>
                  <a:pt x="223" y="24419"/>
                </a:lnTo>
                <a:lnTo>
                  <a:pt x="334" y="24512"/>
                </a:lnTo>
                <a:lnTo>
                  <a:pt x="464" y="24605"/>
                </a:lnTo>
                <a:lnTo>
                  <a:pt x="593" y="24697"/>
                </a:lnTo>
                <a:lnTo>
                  <a:pt x="909" y="24864"/>
                </a:lnTo>
                <a:lnTo>
                  <a:pt x="1298" y="25031"/>
                </a:lnTo>
                <a:lnTo>
                  <a:pt x="1743" y="25180"/>
                </a:lnTo>
                <a:lnTo>
                  <a:pt x="2225" y="25328"/>
                </a:lnTo>
                <a:lnTo>
                  <a:pt x="2763" y="25458"/>
                </a:lnTo>
                <a:lnTo>
                  <a:pt x="3356" y="25587"/>
                </a:lnTo>
                <a:lnTo>
                  <a:pt x="3968" y="25717"/>
                </a:lnTo>
                <a:lnTo>
                  <a:pt x="4617" y="25847"/>
                </a:lnTo>
                <a:lnTo>
                  <a:pt x="6007" y="26070"/>
                </a:lnTo>
                <a:lnTo>
                  <a:pt x="7472" y="26292"/>
                </a:lnTo>
                <a:lnTo>
                  <a:pt x="8993" y="26515"/>
                </a:lnTo>
                <a:lnTo>
                  <a:pt x="10494" y="26737"/>
                </a:lnTo>
                <a:lnTo>
                  <a:pt x="11996" y="26997"/>
                </a:lnTo>
                <a:lnTo>
                  <a:pt x="12701" y="27126"/>
                </a:lnTo>
                <a:lnTo>
                  <a:pt x="13405" y="27256"/>
                </a:lnTo>
                <a:lnTo>
                  <a:pt x="14091" y="27404"/>
                </a:lnTo>
                <a:lnTo>
                  <a:pt x="14722" y="27571"/>
                </a:lnTo>
                <a:lnTo>
                  <a:pt x="15334" y="27738"/>
                </a:lnTo>
                <a:lnTo>
                  <a:pt x="15908" y="27905"/>
                </a:lnTo>
                <a:lnTo>
                  <a:pt x="16427" y="28109"/>
                </a:lnTo>
                <a:lnTo>
                  <a:pt x="16910" y="28294"/>
                </a:lnTo>
                <a:lnTo>
                  <a:pt x="17336" y="28517"/>
                </a:lnTo>
                <a:lnTo>
                  <a:pt x="17521" y="28628"/>
                </a:lnTo>
                <a:lnTo>
                  <a:pt x="17707" y="28739"/>
                </a:lnTo>
                <a:lnTo>
                  <a:pt x="17855" y="28869"/>
                </a:lnTo>
                <a:lnTo>
                  <a:pt x="18022" y="29018"/>
                </a:lnTo>
                <a:lnTo>
                  <a:pt x="18189" y="29184"/>
                </a:lnTo>
                <a:lnTo>
                  <a:pt x="18337" y="29370"/>
                </a:lnTo>
                <a:lnTo>
                  <a:pt x="18486" y="29555"/>
                </a:lnTo>
                <a:lnTo>
                  <a:pt x="18615" y="29759"/>
                </a:lnTo>
                <a:lnTo>
                  <a:pt x="18893" y="30223"/>
                </a:lnTo>
                <a:lnTo>
                  <a:pt x="19134" y="30742"/>
                </a:lnTo>
                <a:lnTo>
                  <a:pt x="19375" y="31317"/>
                </a:lnTo>
                <a:lnTo>
                  <a:pt x="19598" y="31910"/>
                </a:lnTo>
                <a:lnTo>
                  <a:pt x="19802" y="32559"/>
                </a:lnTo>
                <a:lnTo>
                  <a:pt x="19987" y="33245"/>
                </a:lnTo>
                <a:lnTo>
                  <a:pt x="20173" y="33949"/>
                </a:lnTo>
                <a:lnTo>
                  <a:pt x="20340" y="34673"/>
                </a:lnTo>
                <a:lnTo>
                  <a:pt x="20488" y="35433"/>
                </a:lnTo>
                <a:lnTo>
                  <a:pt x="20766" y="36953"/>
                </a:lnTo>
                <a:lnTo>
                  <a:pt x="21026" y="38492"/>
                </a:lnTo>
                <a:lnTo>
                  <a:pt x="21248" y="40012"/>
                </a:lnTo>
                <a:lnTo>
                  <a:pt x="21452" y="41440"/>
                </a:lnTo>
                <a:lnTo>
                  <a:pt x="21656" y="42775"/>
                </a:lnTo>
                <a:lnTo>
                  <a:pt x="21860" y="43962"/>
                </a:lnTo>
                <a:lnTo>
                  <a:pt x="21953" y="44481"/>
                </a:lnTo>
                <a:lnTo>
                  <a:pt x="22045" y="44944"/>
                </a:lnTo>
                <a:lnTo>
                  <a:pt x="22157" y="45352"/>
                </a:lnTo>
                <a:lnTo>
                  <a:pt x="22268" y="45704"/>
                </a:lnTo>
                <a:lnTo>
                  <a:pt x="22379" y="45983"/>
                </a:lnTo>
                <a:lnTo>
                  <a:pt x="22490" y="46205"/>
                </a:lnTo>
                <a:lnTo>
                  <a:pt x="22565" y="46279"/>
                </a:lnTo>
                <a:lnTo>
                  <a:pt x="22620" y="46335"/>
                </a:lnTo>
                <a:lnTo>
                  <a:pt x="22694" y="46372"/>
                </a:lnTo>
                <a:lnTo>
                  <a:pt x="22843" y="46372"/>
                </a:lnTo>
                <a:lnTo>
                  <a:pt x="22935" y="46353"/>
                </a:lnTo>
                <a:lnTo>
                  <a:pt x="23028" y="46316"/>
                </a:lnTo>
                <a:lnTo>
                  <a:pt x="23102" y="46261"/>
                </a:lnTo>
                <a:lnTo>
                  <a:pt x="23176" y="46186"/>
                </a:lnTo>
                <a:lnTo>
                  <a:pt x="23269" y="46094"/>
                </a:lnTo>
                <a:lnTo>
                  <a:pt x="23417" y="45871"/>
                </a:lnTo>
                <a:lnTo>
                  <a:pt x="23566" y="45612"/>
                </a:lnTo>
                <a:lnTo>
                  <a:pt x="23696" y="45278"/>
                </a:lnTo>
                <a:lnTo>
                  <a:pt x="23825" y="44907"/>
                </a:lnTo>
                <a:lnTo>
                  <a:pt x="23937" y="44481"/>
                </a:lnTo>
                <a:lnTo>
                  <a:pt x="24066" y="44017"/>
                </a:lnTo>
                <a:lnTo>
                  <a:pt x="24159" y="43517"/>
                </a:lnTo>
                <a:lnTo>
                  <a:pt x="24382" y="42423"/>
                </a:lnTo>
                <a:lnTo>
                  <a:pt x="24567" y="41199"/>
                </a:lnTo>
                <a:lnTo>
                  <a:pt x="24734" y="39901"/>
                </a:lnTo>
                <a:lnTo>
                  <a:pt x="25068" y="37176"/>
                </a:lnTo>
                <a:lnTo>
                  <a:pt x="25420" y="34432"/>
                </a:lnTo>
                <a:lnTo>
                  <a:pt x="25587" y="33134"/>
                </a:lnTo>
                <a:lnTo>
                  <a:pt x="25791" y="31910"/>
                </a:lnTo>
                <a:lnTo>
                  <a:pt x="25995" y="30797"/>
                </a:lnTo>
                <a:lnTo>
                  <a:pt x="26106" y="30297"/>
                </a:lnTo>
                <a:lnTo>
                  <a:pt x="26217" y="29833"/>
                </a:lnTo>
                <a:lnTo>
                  <a:pt x="26310" y="29537"/>
                </a:lnTo>
                <a:lnTo>
                  <a:pt x="26421" y="29277"/>
                </a:lnTo>
                <a:lnTo>
                  <a:pt x="26551" y="29018"/>
                </a:lnTo>
                <a:lnTo>
                  <a:pt x="26681" y="28758"/>
                </a:lnTo>
                <a:lnTo>
                  <a:pt x="26847" y="28517"/>
                </a:lnTo>
                <a:lnTo>
                  <a:pt x="27033" y="28276"/>
                </a:lnTo>
                <a:lnTo>
                  <a:pt x="27218" y="28053"/>
                </a:lnTo>
                <a:lnTo>
                  <a:pt x="27422" y="27849"/>
                </a:lnTo>
                <a:lnTo>
                  <a:pt x="27645" y="27646"/>
                </a:lnTo>
                <a:lnTo>
                  <a:pt x="27886" y="27442"/>
                </a:lnTo>
                <a:lnTo>
                  <a:pt x="28145" y="27256"/>
                </a:lnTo>
                <a:lnTo>
                  <a:pt x="28405" y="27071"/>
                </a:lnTo>
                <a:lnTo>
                  <a:pt x="28683" y="26904"/>
                </a:lnTo>
                <a:lnTo>
                  <a:pt x="28961" y="26737"/>
                </a:lnTo>
                <a:lnTo>
                  <a:pt x="29573" y="26422"/>
                </a:lnTo>
                <a:lnTo>
                  <a:pt x="30222" y="26144"/>
                </a:lnTo>
                <a:lnTo>
                  <a:pt x="30889" y="25884"/>
                </a:lnTo>
                <a:lnTo>
                  <a:pt x="31594" y="25643"/>
                </a:lnTo>
                <a:lnTo>
                  <a:pt x="32317" y="25439"/>
                </a:lnTo>
                <a:lnTo>
                  <a:pt x="33040" y="25235"/>
                </a:lnTo>
                <a:lnTo>
                  <a:pt x="33800" y="25068"/>
                </a:lnTo>
                <a:lnTo>
                  <a:pt x="34561" y="24920"/>
                </a:lnTo>
                <a:lnTo>
                  <a:pt x="35302" y="24772"/>
                </a:lnTo>
                <a:lnTo>
                  <a:pt x="36804" y="24531"/>
                </a:lnTo>
                <a:lnTo>
                  <a:pt x="38213" y="24327"/>
                </a:lnTo>
                <a:lnTo>
                  <a:pt x="39548" y="24141"/>
                </a:lnTo>
                <a:lnTo>
                  <a:pt x="40716" y="23974"/>
                </a:lnTo>
                <a:lnTo>
                  <a:pt x="41235" y="23900"/>
                </a:lnTo>
                <a:lnTo>
                  <a:pt x="41699" y="23808"/>
                </a:lnTo>
                <a:lnTo>
                  <a:pt x="42107" y="23715"/>
                </a:lnTo>
                <a:lnTo>
                  <a:pt x="42440" y="23604"/>
                </a:lnTo>
                <a:lnTo>
                  <a:pt x="42719" y="23511"/>
                </a:lnTo>
                <a:lnTo>
                  <a:pt x="42830" y="23437"/>
                </a:lnTo>
                <a:lnTo>
                  <a:pt x="42922" y="23381"/>
                </a:lnTo>
                <a:lnTo>
                  <a:pt x="42978" y="23325"/>
                </a:lnTo>
                <a:lnTo>
                  <a:pt x="43034" y="23251"/>
                </a:lnTo>
                <a:lnTo>
                  <a:pt x="43071" y="23177"/>
                </a:lnTo>
                <a:lnTo>
                  <a:pt x="43071" y="23103"/>
                </a:lnTo>
                <a:lnTo>
                  <a:pt x="43052" y="22992"/>
                </a:lnTo>
                <a:lnTo>
                  <a:pt x="43015" y="22862"/>
                </a:lnTo>
                <a:lnTo>
                  <a:pt x="42960" y="22751"/>
                </a:lnTo>
                <a:lnTo>
                  <a:pt x="42885" y="22658"/>
                </a:lnTo>
                <a:lnTo>
                  <a:pt x="42774" y="22547"/>
                </a:lnTo>
                <a:lnTo>
                  <a:pt x="42663" y="22454"/>
                </a:lnTo>
                <a:lnTo>
                  <a:pt x="42533" y="22361"/>
                </a:lnTo>
                <a:lnTo>
                  <a:pt x="42385" y="22269"/>
                </a:lnTo>
                <a:lnTo>
                  <a:pt x="42033" y="22102"/>
                </a:lnTo>
                <a:lnTo>
                  <a:pt x="41625" y="21953"/>
                </a:lnTo>
                <a:lnTo>
                  <a:pt x="41161" y="21824"/>
                </a:lnTo>
                <a:lnTo>
                  <a:pt x="40642" y="21694"/>
                </a:lnTo>
                <a:lnTo>
                  <a:pt x="40086" y="21583"/>
                </a:lnTo>
                <a:lnTo>
                  <a:pt x="39492" y="21490"/>
                </a:lnTo>
                <a:lnTo>
                  <a:pt x="38843" y="21397"/>
                </a:lnTo>
                <a:lnTo>
                  <a:pt x="38176" y="21323"/>
                </a:lnTo>
                <a:lnTo>
                  <a:pt x="36785" y="21175"/>
                </a:lnTo>
                <a:lnTo>
                  <a:pt x="35302" y="21045"/>
                </a:lnTo>
                <a:lnTo>
                  <a:pt x="32354" y="20804"/>
                </a:lnTo>
                <a:lnTo>
                  <a:pt x="30926" y="20656"/>
                </a:lnTo>
                <a:lnTo>
                  <a:pt x="30259" y="20581"/>
                </a:lnTo>
                <a:lnTo>
                  <a:pt x="29610" y="20489"/>
                </a:lnTo>
                <a:lnTo>
                  <a:pt x="28998" y="20396"/>
                </a:lnTo>
                <a:lnTo>
                  <a:pt x="28423" y="20285"/>
                </a:lnTo>
                <a:lnTo>
                  <a:pt x="27886" y="20155"/>
                </a:lnTo>
                <a:lnTo>
                  <a:pt x="27404" y="20025"/>
                </a:lnTo>
                <a:lnTo>
                  <a:pt x="26977" y="19877"/>
                </a:lnTo>
                <a:lnTo>
                  <a:pt x="26606" y="19729"/>
                </a:lnTo>
                <a:lnTo>
                  <a:pt x="26458" y="19636"/>
                </a:lnTo>
                <a:lnTo>
                  <a:pt x="26310" y="19543"/>
                </a:lnTo>
                <a:lnTo>
                  <a:pt x="26180" y="19450"/>
                </a:lnTo>
                <a:lnTo>
                  <a:pt x="26069" y="19339"/>
                </a:lnTo>
                <a:lnTo>
                  <a:pt x="25976" y="19228"/>
                </a:lnTo>
                <a:lnTo>
                  <a:pt x="25883" y="19098"/>
                </a:lnTo>
                <a:lnTo>
                  <a:pt x="25791" y="18931"/>
                </a:lnTo>
                <a:lnTo>
                  <a:pt x="25698" y="18764"/>
                </a:lnTo>
                <a:lnTo>
                  <a:pt x="25513" y="18356"/>
                </a:lnTo>
                <a:lnTo>
                  <a:pt x="25346" y="17874"/>
                </a:lnTo>
                <a:lnTo>
                  <a:pt x="25179" y="17337"/>
                </a:lnTo>
                <a:lnTo>
                  <a:pt x="25030" y="16743"/>
                </a:lnTo>
                <a:lnTo>
                  <a:pt x="24882" y="16094"/>
                </a:lnTo>
                <a:lnTo>
                  <a:pt x="24734" y="15390"/>
                </a:lnTo>
                <a:lnTo>
                  <a:pt x="24604" y="14648"/>
                </a:lnTo>
                <a:lnTo>
                  <a:pt x="24474" y="13888"/>
                </a:lnTo>
                <a:lnTo>
                  <a:pt x="24215" y="12257"/>
                </a:lnTo>
                <a:lnTo>
                  <a:pt x="23992" y="10569"/>
                </a:lnTo>
                <a:lnTo>
                  <a:pt x="23788" y="8845"/>
                </a:lnTo>
                <a:lnTo>
                  <a:pt x="23380" y="5545"/>
                </a:lnTo>
                <a:lnTo>
                  <a:pt x="23195" y="4061"/>
                </a:lnTo>
                <a:lnTo>
                  <a:pt x="22991" y="2726"/>
                </a:lnTo>
                <a:lnTo>
                  <a:pt x="22898" y="2133"/>
                </a:lnTo>
                <a:lnTo>
                  <a:pt x="22806" y="1614"/>
                </a:lnTo>
                <a:lnTo>
                  <a:pt x="22694" y="1150"/>
                </a:lnTo>
                <a:lnTo>
                  <a:pt x="22602" y="761"/>
                </a:lnTo>
                <a:lnTo>
                  <a:pt x="22490" y="427"/>
                </a:lnTo>
                <a:lnTo>
                  <a:pt x="22398" y="205"/>
                </a:lnTo>
                <a:lnTo>
                  <a:pt x="22342" y="112"/>
                </a:lnTo>
                <a:lnTo>
                  <a:pt x="22286" y="57"/>
                </a:lnTo>
                <a:lnTo>
                  <a:pt x="22231" y="19"/>
                </a:lnTo>
                <a:lnTo>
                  <a:pt x="221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4"/>
          <p:cNvSpPr/>
          <p:nvPr/>
        </p:nvSpPr>
        <p:spPr>
          <a:xfrm>
            <a:off x="1375521" y="173453"/>
            <a:ext cx="194681" cy="209601"/>
          </a:xfrm>
          <a:custGeom>
            <a:avLst/>
            <a:gdLst/>
            <a:ahLst/>
            <a:cxnLst/>
            <a:rect l="l" t="t" r="r" b="b"/>
            <a:pathLst>
              <a:path w="43071" h="46372" extrusionOk="0">
                <a:moveTo>
                  <a:pt x="22082" y="1"/>
                </a:moveTo>
                <a:lnTo>
                  <a:pt x="22008" y="38"/>
                </a:lnTo>
                <a:lnTo>
                  <a:pt x="21953" y="94"/>
                </a:lnTo>
                <a:lnTo>
                  <a:pt x="21878" y="168"/>
                </a:lnTo>
                <a:lnTo>
                  <a:pt x="21804" y="261"/>
                </a:lnTo>
                <a:lnTo>
                  <a:pt x="21749" y="372"/>
                </a:lnTo>
                <a:lnTo>
                  <a:pt x="21637" y="650"/>
                </a:lnTo>
                <a:lnTo>
                  <a:pt x="21526" y="1002"/>
                </a:lnTo>
                <a:lnTo>
                  <a:pt x="21434" y="1410"/>
                </a:lnTo>
                <a:lnTo>
                  <a:pt x="21341" y="1892"/>
                </a:lnTo>
                <a:lnTo>
                  <a:pt x="21267" y="2411"/>
                </a:lnTo>
                <a:lnTo>
                  <a:pt x="21118" y="3635"/>
                </a:lnTo>
                <a:lnTo>
                  <a:pt x="20989" y="5007"/>
                </a:lnTo>
                <a:lnTo>
                  <a:pt x="20710" y="8122"/>
                </a:lnTo>
                <a:lnTo>
                  <a:pt x="20562" y="9772"/>
                </a:lnTo>
                <a:lnTo>
                  <a:pt x="20377" y="11441"/>
                </a:lnTo>
                <a:lnTo>
                  <a:pt x="20284" y="12275"/>
                </a:lnTo>
                <a:lnTo>
                  <a:pt x="20173" y="13091"/>
                </a:lnTo>
                <a:lnTo>
                  <a:pt x="20043" y="13888"/>
                </a:lnTo>
                <a:lnTo>
                  <a:pt x="19913" y="14667"/>
                </a:lnTo>
                <a:lnTo>
                  <a:pt x="19765" y="15427"/>
                </a:lnTo>
                <a:lnTo>
                  <a:pt x="19598" y="16150"/>
                </a:lnTo>
                <a:lnTo>
                  <a:pt x="19413" y="16836"/>
                </a:lnTo>
                <a:lnTo>
                  <a:pt x="19227" y="17504"/>
                </a:lnTo>
                <a:lnTo>
                  <a:pt x="19005" y="18115"/>
                </a:lnTo>
                <a:lnTo>
                  <a:pt x="18764" y="18672"/>
                </a:lnTo>
                <a:lnTo>
                  <a:pt x="18652" y="18931"/>
                </a:lnTo>
                <a:lnTo>
                  <a:pt x="18523" y="19172"/>
                </a:lnTo>
                <a:lnTo>
                  <a:pt x="18374" y="19413"/>
                </a:lnTo>
                <a:lnTo>
                  <a:pt x="18244" y="19636"/>
                </a:lnTo>
                <a:lnTo>
                  <a:pt x="18078" y="19840"/>
                </a:lnTo>
                <a:lnTo>
                  <a:pt x="17911" y="20025"/>
                </a:lnTo>
                <a:lnTo>
                  <a:pt x="17725" y="20211"/>
                </a:lnTo>
                <a:lnTo>
                  <a:pt x="17521" y="20396"/>
                </a:lnTo>
                <a:lnTo>
                  <a:pt x="17299" y="20563"/>
                </a:lnTo>
                <a:lnTo>
                  <a:pt x="17076" y="20711"/>
                </a:lnTo>
                <a:lnTo>
                  <a:pt x="16835" y="20878"/>
                </a:lnTo>
                <a:lnTo>
                  <a:pt x="16576" y="21008"/>
                </a:lnTo>
                <a:lnTo>
                  <a:pt x="16298" y="21156"/>
                </a:lnTo>
                <a:lnTo>
                  <a:pt x="16020" y="21286"/>
                </a:lnTo>
                <a:lnTo>
                  <a:pt x="15408" y="21508"/>
                </a:lnTo>
                <a:lnTo>
                  <a:pt x="14777" y="21731"/>
                </a:lnTo>
                <a:lnTo>
                  <a:pt x="14091" y="21916"/>
                </a:lnTo>
                <a:lnTo>
                  <a:pt x="13387" y="22083"/>
                </a:lnTo>
                <a:lnTo>
                  <a:pt x="12664" y="22213"/>
                </a:lnTo>
                <a:lnTo>
                  <a:pt x="11903" y="22343"/>
                </a:lnTo>
                <a:lnTo>
                  <a:pt x="11125" y="22435"/>
                </a:lnTo>
                <a:lnTo>
                  <a:pt x="10346" y="22528"/>
                </a:lnTo>
                <a:lnTo>
                  <a:pt x="9567" y="22602"/>
                </a:lnTo>
                <a:lnTo>
                  <a:pt x="7991" y="22732"/>
                </a:lnTo>
                <a:lnTo>
                  <a:pt x="6452" y="22806"/>
                </a:lnTo>
                <a:lnTo>
                  <a:pt x="4988" y="22880"/>
                </a:lnTo>
                <a:lnTo>
                  <a:pt x="3634" y="22955"/>
                </a:lnTo>
                <a:lnTo>
                  <a:pt x="2448" y="23047"/>
                </a:lnTo>
                <a:lnTo>
                  <a:pt x="1910" y="23103"/>
                </a:lnTo>
                <a:lnTo>
                  <a:pt x="1446" y="23177"/>
                </a:lnTo>
                <a:lnTo>
                  <a:pt x="1020" y="23251"/>
                </a:lnTo>
                <a:lnTo>
                  <a:pt x="668" y="23344"/>
                </a:lnTo>
                <a:lnTo>
                  <a:pt x="390" y="23437"/>
                </a:lnTo>
                <a:lnTo>
                  <a:pt x="278" y="23511"/>
                </a:lnTo>
                <a:lnTo>
                  <a:pt x="186" y="23566"/>
                </a:lnTo>
                <a:lnTo>
                  <a:pt x="111" y="23641"/>
                </a:lnTo>
                <a:lnTo>
                  <a:pt x="56" y="23715"/>
                </a:lnTo>
                <a:lnTo>
                  <a:pt x="19" y="23789"/>
                </a:lnTo>
                <a:lnTo>
                  <a:pt x="0" y="23882"/>
                </a:lnTo>
                <a:lnTo>
                  <a:pt x="0" y="23993"/>
                </a:lnTo>
                <a:lnTo>
                  <a:pt x="37" y="24104"/>
                </a:lnTo>
                <a:lnTo>
                  <a:pt x="74" y="24215"/>
                </a:lnTo>
                <a:lnTo>
                  <a:pt x="148" y="24308"/>
                </a:lnTo>
                <a:lnTo>
                  <a:pt x="223" y="24419"/>
                </a:lnTo>
                <a:lnTo>
                  <a:pt x="334" y="24512"/>
                </a:lnTo>
                <a:lnTo>
                  <a:pt x="464" y="24605"/>
                </a:lnTo>
                <a:lnTo>
                  <a:pt x="593" y="24697"/>
                </a:lnTo>
                <a:lnTo>
                  <a:pt x="909" y="24864"/>
                </a:lnTo>
                <a:lnTo>
                  <a:pt x="1298" y="25031"/>
                </a:lnTo>
                <a:lnTo>
                  <a:pt x="1743" y="25180"/>
                </a:lnTo>
                <a:lnTo>
                  <a:pt x="2225" y="25328"/>
                </a:lnTo>
                <a:lnTo>
                  <a:pt x="2763" y="25458"/>
                </a:lnTo>
                <a:lnTo>
                  <a:pt x="3356" y="25587"/>
                </a:lnTo>
                <a:lnTo>
                  <a:pt x="3968" y="25717"/>
                </a:lnTo>
                <a:lnTo>
                  <a:pt x="4617" y="25847"/>
                </a:lnTo>
                <a:lnTo>
                  <a:pt x="6007" y="26070"/>
                </a:lnTo>
                <a:lnTo>
                  <a:pt x="7472" y="26292"/>
                </a:lnTo>
                <a:lnTo>
                  <a:pt x="8993" y="26515"/>
                </a:lnTo>
                <a:lnTo>
                  <a:pt x="10494" y="26737"/>
                </a:lnTo>
                <a:lnTo>
                  <a:pt x="11996" y="26997"/>
                </a:lnTo>
                <a:lnTo>
                  <a:pt x="12701" y="27126"/>
                </a:lnTo>
                <a:lnTo>
                  <a:pt x="13405" y="27256"/>
                </a:lnTo>
                <a:lnTo>
                  <a:pt x="14091" y="27404"/>
                </a:lnTo>
                <a:lnTo>
                  <a:pt x="14722" y="27571"/>
                </a:lnTo>
                <a:lnTo>
                  <a:pt x="15334" y="27738"/>
                </a:lnTo>
                <a:lnTo>
                  <a:pt x="15908" y="27905"/>
                </a:lnTo>
                <a:lnTo>
                  <a:pt x="16427" y="28109"/>
                </a:lnTo>
                <a:lnTo>
                  <a:pt x="16910" y="28294"/>
                </a:lnTo>
                <a:lnTo>
                  <a:pt x="17336" y="28517"/>
                </a:lnTo>
                <a:lnTo>
                  <a:pt x="17521" y="28628"/>
                </a:lnTo>
                <a:lnTo>
                  <a:pt x="17707" y="28739"/>
                </a:lnTo>
                <a:lnTo>
                  <a:pt x="17855" y="28869"/>
                </a:lnTo>
                <a:lnTo>
                  <a:pt x="18022" y="29018"/>
                </a:lnTo>
                <a:lnTo>
                  <a:pt x="18189" y="29184"/>
                </a:lnTo>
                <a:lnTo>
                  <a:pt x="18337" y="29370"/>
                </a:lnTo>
                <a:lnTo>
                  <a:pt x="18486" y="29555"/>
                </a:lnTo>
                <a:lnTo>
                  <a:pt x="18615" y="29759"/>
                </a:lnTo>
                <a:lnTo>
                  <a:pt x="18893" y="30223"/>
                </a:lnTo>
                <a:lnTo>
                  <a:pt x="19134" y="30742"/>
                </a:lnTo>
                <a:lnTo>
                  <a:pt x="19375" y="31317"/>
                </a:lnTo>
                <a:lnTo>
                  <a:pt x="19598" y="31910"/>
                </a:lnTo>
                <a:lnTo>
                  <a:pt x="19802" y="32559"/>
                </a:lnTo>
                <a:lnTo>
                  <a:pt x="19987" y="33245"/>
                </a:lnTo>
                <a:lnTo>
                  <a:pt x="20173" y="33949"/>
                </a:lnTo>
                <a:lnTo>
                  <a:pt x="20340" y="34673"/>
                </a:lnTo>
                <a:lnTo>
                  <a:pt x="20488" y="35433"/>
                </a:lnTo>
                <a:lnTo>
                  <a:pt x="20766" y="36953"/>
                </a:lnTo>
                <a:lnTo>
                  <a:pt x="21026" y="38492"/>
                </a:lnTo>
                <a:lnTo>
                  <a:pt x="21248" y="40012"/>
                </a:lnTo>
                <a:lnTo>
                  <a:pt x="21452" y="41440"/>
                </a:lnTo>
                <a:lnTo>
                  <a:pt x="21656" y="42775"/>
                </a:lnTo>
                <a:lnTo>
                  <a:pt x="21860" y="43962"/>
                </a:lnTo>
                <a:lnTo>
                  <a:pt x="21953" y="44481"/>
                </a:lnTo>
                <a:lnTo>
                  <a:pt x="22045" y="44944"/>
                </a:lnTo>
                <a:lnTo>
                  <a:pt x="22157" y="45352"/>
                </a:lnTo>
                <a:lnTo>
                  <a:pt x="22268" y="45704"/>
                </a:lnTo>
                <a:lnTo>
                  <a:pt x="22379" y="45983"/>
                </a:lnTo>
                <a:lnTo>
                  <a:pt x="22490" y="46205"/>
                </a:lnTo>
                <a:lnTo>
                  <a:pt x="22565" y="46279"/>
                </a:lnTo>
                <a:lnTo>
                  <a:pt x="22620" y="46335"/>
                </a:lnTo>
                <a:lnTo>
                  <a:pt x="22694" y="46372"/>
                </a:lnTo>
                <a:lnTo>
                  <a:pt x="22843" y="46372"/>
                </a:lnTo>
                <a:lnTo>
                  <a:pt x="22935" y="46353"/>
                </a:lnTo>
                <a:lnTo>
                  <a:pt x="23028" y="46316"/>
                </a:lnTo>
                <a:lnTo>
                  <a:pt x="23102" y="46261"/>
                </a:lnTo>
                <a:lnTo>
                  <a:pt x="23176" y="46186"/>
                </a:lnTo>
                <a:lnTo>
                  <a:pt x="23269" y="46094"/>
                </a:lnTo>
                <a:lnTo>
                  <a:pt x="23417" y="45871"/>
                </a:lnTo>
                <a:lnTo>
                  <a:pt x="23566" y="45612"/>
                </a:lnTo>
                <a:lnTo>
                  <a:pt x="23696" y="45278"/>
                </a:lnTo>
                <a:lnTo>
                  <a:pt x="23825" y="44907"/>
                </a:lnTo>
                <a:lnTo>
                  <a:pt x="23937" y="44481"/>
                </a:lnTo>
                <a:lnTo>
                  <a:pt x="24066" y="44017"/>
                </a:lnTo>
                <a:lnTo>
                  <a:pt x="24159" y="43517"/>
                </a:lnTo>
                <a:lnTo>
                  <a:pt x="24382" y="42423"/>
                </a:lnTo>
                <a:lnTo>
                  <a:pt x="24567" y="41199"/>
                </a:lnTo>
                <a:lnTo>
                  <a:pt x="24734" y="39901"/>
                </a:lnTo>
                <a:lnTo>
                  <a:pt x="25068" y="37176"/>
                </a:lnTo>
                <a:lnTo>
                  <a:pt x="25420" y="34432"/>
                </a:lnTo>
                <a:lnTo>
                  <a:pt x="25587" y="33134"/>
                </a:lnTo>
                <a:lnTo>
                  <a:pt x="25791" y="31910"/>
                </a:lnTo>
                <a:lnTo>
                  <a:pt x="25995" y="30797"/>
                </a:lnTo>
                <a:lnTo>
                  <a:pt x="26106" y="30297"/>
                </a:lnTo>
                <a:lnTo>
                  <a:pt x="26217" y="29833"/>
                </a:lnTo>
                <a:lnTo>
                  <a:pt x="26310" y="29537"/>
                </a:lnTo>
                <a:lnTo>
                  <a:pt x="26421" y="29277"/>
                </a:lnTo>
                <a:lnTo>
                  <a:pt x="26551" y="29018"/>
                </a:lnTo>
                <a:lnTo>
                  <a:pt x="26681" y="28758"/>
                </a:lnTo>
                <a:lnTo>
                  <a:pt x="26847" y="28517"/>
                </a:lnTo>
                <a:lnTo>
                  <a:pt x="27033" y="28276"/>
                </a:lnTo>
                <a:lnTo>
                  <a:pt x="27218" y="28053"/>
                </a:lnTo>
                <a:lnTo>
                  <a:pt x="27422" y="27849"/>
                </a:lnTo>
                <a:lnTo>
                  <a:pt x="27645" y="27646"/>
                </a:lnTo>
                <a:lnTo>
                  <a:pt x="27886" y="27442"/>
                </a:lnTo>
                <a:lnTo>
                  <a:pt x="28145" y="27256"/>
                </a:lnTo>
                <a:lnTo>
                  <a:pt x="28405" y="27071"/>
                </a:lnTo>
                <a:lnTo>
                  <a:pt x="28683" y="26904"/>
                </a:lnTo>
                <a:lnTo>
                  <a:pt x="28961" y="26737"/>
                </a:lnTo>
                <a:lnTo>
                  <a:pt x="29573" y="26422"/>
                </a:lnTo>
                <a:lnTo>
                  <a:pt x="30222" y="26144"/>
                </a:lnTo>
                <a:lnTo>
                  <a:pt x="30889" y="25884"/>
                </a:lnTo>
                <a:lnTo>
                  <a:pt x="31594" y="25643"/>
                </a:lnTo>
                <a:lnTo>
                  <a:pt x="32317" y="25439"/>
                </a:lnTo>
                <a:lnTo>
                  <a:pt x="33040" y="25235"/>
                </a:lnTo>
                <a:lnTo>
                  <a:pt x="33800" y="25068"/>
                </a:lnTo>
                <a:lnTo>
                  <a:pt x="34561" y="24920"/>
                </a:lnTo>
                <a:lnTo>
                  <a:pt x="35302" y="24772"/>
                </a:lnTo>
                <a:lnTo>
                  <a:pt x="36804" y="24531"/>
                </a:lnTo>
                <a:lnTo>
                  <a:pt x="38213" y="24327"/>
                </a:lnTo>
                <a:lnTo>
                  <a:pt x="39548" y="24141"/>
                </a:lnTo>
                <a:lnTo>
                  <a:pt x="40716" y="23974"/>
                </a:lnTo>
                <a:lnTo>
                  <a:pt x="41235" y="23900"/>
                </a:lnTo>
                <a:lnTo>
                  <a:pt x="41699" y="23808"/>
                </a:lnTo>
                <a:lnTo>
                  <a:pt x="42107" y="23715"/>
                </a:lnTo>
                <a:lnTo>
                  <a:pt x="42440" y="23604"/>
                </a:lnTo>
                <a:lnTo>
                  <a:pt x="42719" y="23511"/>
                </a:lnTo>
                <a:lnTo>
                  <a:pt x="42830" y="23437"/>
                </a:lnTo>
                <a:lnTo>
                  <a:pt x="42922" y="23381"/>
                </a:lnTo>
                <a:lnTo>
                  <a:pt x="42978" y="23325"/>
                </a:lnTo>
                <a:lnTo>
                  <a:pt x="43034" y="23251"/>
                </a:lnTo>
                <a:lnTo>
                  <a:pt x="43071" y="23177"/>
                </a:lnTo>
                <a:lnTo>
                  <a:pt x="43071" y="23103"/>
                </a:lnTo>
                <a:lnTo>
                  <a:pt x="43052" y="22992"/>
                </a:lnTo>
                <a:lnTo>
                  <a:pt x="43015" y="22862"/>
                </a:lnTo>
                <a:lnTo>
                  <a:pt x="42960" y="22751"/>
                </a:lnTo>
                <a:lnTo>
                  <a:pt x="42885" y="22658"/>
                </a:lnTo>
                <a:lnTo>
                  <a:pt x="42774" y="22547"/>
                </a:lnTo>
                <a:lnTo>
                  <a:pt x="42663" y="22454"/>
                </a:lnTo>
                <a:lnTo>
                  <a:pt x="42533" y="22361"/>
                </a:lnTo>
                <a:lnTo>
                  <a:pt x="42385" y="22269"/>
                </a:lnTo>
                <a:lnTo>
                  <a:pt x="42033" y="22102"/>
                </a:lnTo>
                <a:lnTo>
                  <a:pt x="41625" y="21953"/>
                </a:lnTo>
                <a:lnTo>
                  <a:pt x="41161" y="21824"/>
                </a:lnTo>
                <a:lnTo>
                  <a:pt x="40642" y="21694"/>
                </a:lnTo>
                <a:lnTo>
                  <a:pt x="40086" y="21583"/>
                </a:lnTo>
                <a:lnTo>
                  <a:pt x="39492" y="21490"/>
                </a:lnTo>
                <a:lnTo>
                  <a:pt x="38843" y="21397"/>
                </a:lnTo>
                <a:lnTo>
                  <a:pt x="38176" y="21323"/>
                </a:lnTo>
                <a:lnTo>
                  <a:pt x="36785" y="21175"/>
                </a:lnTo>
                <a:lnTo>
                  <a:pt x="35302" y="21045"/>
                </a:lnTo>
                <a:lnTo>
                  <a:pt x="32354" y="20804"/>
                </a:lnTo>
                <a:lnTo>
                  <a:pt x="30926" y="20656"/>
                </a:lnTo>
                <a:lnTo>
                  <a:pt x="30259" y="20581"/>
                </a:lnTo>
                <a:lnTo>
                  <a:pt x="29610" y="20489"/>
                </a:lnTo>
                <a:lnTo>
                  <a:pt x="28998" y="20396"/>
                </a:lnTo>
                <a:lnTo>
                  <a:pt x="28423" y="20285"/>
                </a:lnTo>
                <a:lnTo>
                  <a:pt x="27886" y="20155"/>
                </a:lnTo>
                <a:lnTo>
                  <a:pt x="27404" y="20025"/>
                </a:lnTo>
                <a:lnTo>
                  <a:pt x="26977" y="19877"/>
                </a:lnTo>
                <a:lnTo>
                  <a:pt x="26606" y="19729"/>
                </a:lnTo>
                <a:lnTo>
                  <a:pt x="26458" y="19636"/>
                </a:lnTo>
                <a:lnTo>
                  <a:pt x="26310" y="19543"/>
                </a:lnTo>
                <a:lnTo>
                  <a:pt x="26180" y="19450"/>
                </a:lnTo>
                <a:lnTo>
                  <a:pt x="26069" y="19339"/>
                </a:lnTo>
                <a:lnTo>
                  <a:pt x="25976" y="19228"/>
                </a:lnTo>
                <a:lnTo>
                  <a:pt x="25883" y="19098"/>
                </a:lnTo>
                <a:lnTo>
                  <a:pt x="25791" y="18931"/>
                </a:lnTo>
                <a:lnTo>
                  <a:pt x="25698" y="18764"/>
                </a:lnTo>
                <a:lnTo>
                  <a:pt x="25513" y="18356"/>
                </a:lnTo>
                <a:lnTo>
                  <a:pt x="25346" y="17874"/>
                </a:lnTo>
                <a:lnTo>
                  <a:pt x="25179" y="17337"/>
                </a:lnTo>
                <a:lnTo>
                  <a:pt x="25030" y="16743"/>
                </a:lnTo>
                <a:lnTo>
                  <a:pt x="24882" y="16094"/>
                </a:lnTo>
                <a:lnTo>
                  <a:pt x="24734" y="15390"/>
                </a:lnTo>
                <a:lnTo>
                  <a:pt x="24604" y="14648"/>
                </a:lnTo>
                <a:lnTo>
                  <a:pt x="24474" y="13888"/>
                </a:lnTo>
                <a:lnTo>
                  <a:pt x="24215" y="12257"/>
                </a:lnTo>
                <a:lnTo>
                  <a:pt x="23992" y="10569"/>
                </a:lnTo>
                <a:lnTo>
                  <a:pt x="23788" y="8845"/>
                </a:lnTo>
                <a:lnTo>
                  <a:pt x="23380" y="5545"/>
                </a:lnTo>
                <a:lnTo>
                  <a:pt x="23195" y="4061"/>
                </a:lnTo>
                <a:lnTo>
                  <a:pt x="22991" y="2726"/>
                </a:lnTo>
                <a:lnTo>
                  <a:pt x="22898" y="2133"/>
                </a:lnTo>
                <a:lnTo>
                  <a:pt x="22806" y="1614"/>
                </a:lnTo>
                <a:lnTo>
                  <a:pt x="22694" y="1150"/>
                </a:lnTo>
                <a:lnTo>
                  <a:pt x="22602" y="761"/>
                </a:lnTo>
                <a:lnTo>
                  <a:pt x="22490" y="427"/>
                </a:lnTo>
                <a:lnTo>
                  <a:pt x="22398" y="205"/>
                </a:lnTo>
                <a:lnTo>
                  <a:pt x="22342" y="112"/>
                </a:lnTo>
                <a:lnTo>
                  <a:pt x="22286" y="57"/>
                </a:lnTo>
                <a:lnTo>
                  <a:pt x="22231" y="19"/>
                </a:lnTo>
                <a:lnTo>
                  <a:pt x="221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7" name="Google Shape;217;p4"/>
          <p:cNvGrpSpPr/>
          <p:nvPr/>
        </p:nvGrpSpPr>
        <p:grpSpPr>
          <a:xfrm>
            <a:off x="291839" y="1314628"/>
            <a:ext cx="314426" cy="304947"/>
            <a:chOff x="5013725" y="2633775"/>
            <a:chExt cx="422900" cy="410150"/>
          </a:xfrm>
        </p:grpSpPr>
        <p:sp>
          <p:nvSpPr>
            <p:cNvPr id="218" name="Google Shape;218;p4"/>
            <p:cNvSpPr/>
            <p:nvPr/>
          </p:nvSpPr>
          <p:spPr>
            <a:xfrm>
              <a:off x="5013725" y="2633775"/>
              <a:ext cx="422900" cy="410150"/>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4"/>
            <p:cNvSpPr/>
            <p:nvPr/>
          </p:nvSpPr>
          <p:spPr>
            <a:xfrm>
              <a:off x="5179850" y="2778200"/>
              <a:ext cx="79300" cy="78850"/>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0" name="Google Shape;220;p4"/>
          <p:cNvSpPr/>
          <p:nvPr/>
        </p:nvSpPr>
        <p:spPr>
          <a:xfrm>
            <a:off x="217513" y="691800"/>
            <a:ext cx="283192" cy="304896"/>
          </a:xfrm>
          <a:custGeom>
            <a:avLst/>
            <a:gdLst/>
            <a:ahLst/>
            <a:cxnLst/>
            <a:rect l="l" t="t" r="r" b="b"/>
            <a:pathLst>
              <a:path w="43071" h="46372" extrusionOk="0">
                <a:moveTo>
                  <a:pt x="22082" y="1"/>
                </a:moveTo>
                <a:lnTo>
                  <a:pt x="22008" y="38"/>
                </a:lnTo>
                <a:lnTo>
                  <a:pt x="21953" y="94"/>
                </a:lnTo>
                <a:lnTo>
                  <a:pt x="21878" y="168"/>
                </a:lnTo>
                <a:lnTo>
                  <a:pt x="21804" y="261"/>
                </a:lnTo>
                <a:lnTo>
                  <a:pt x="21749" y="372"/>
                </a:lnTo>
                <a:lnTo>
                  <a:pt x="21637" y="650"/>
                </a:lnTo>
                <a:lnTo>
                  <a:pt x="21526" y="1002"/>
                </a:lnTo>
                <a:lnTo>
                  <a:pt x="21434" y="1410"/>
                </a:lnTo>
                <a:lnTo>
                  <a:pt x="21341" y="1892"/>
                </a:lnTo>
                <a:lnTo>
                  <a:pt x="21267" y="2411"/>
                </a:lnTo>
                <a:lnTo>
                  <a:pt x="21118" y="3635"/>
                </a:lnTo>
                <a:lnTo>
                  <a:pt x="20989" y="5007"/>
                </a:lnTo>
                <a:lnTo>
                  <a:pt x="20710" y="8122"/>
                </a:lnTo>
                <a:lnTo>
                  <a:pt x="20562" y="9772"/>
                </a:lnTo>
                <a:lnTo>
                  <a:pt x="20377" y="11441"/>
                </a:lnTo>
                <a:lnTo>
                  <a:pt x="20284" y="12275"/>
                </a:lnTo>
                <a:lnTo>
                  <a:pt x="20173" y="13091"/>
                </a:lnTo>
                <a:lnTo>
                  <a:pt x="20043" y="13888"/>
                </a:lnTo>
                <a:lnTo>
                  <a:pt x="19913" y="14667"/>
                </a:lnTo>
                <a:lnTo>
                  <a:pt x="19765" y="15427"/>
                </a:lnTo>
                <a:lnTo>
                  <a:pt x="19598" y="16150"/>
                </a:lnTo>
                <a:lnTo>
                  <a:pt x="19413" y="16836"/>
                </a:lnTo>
                <a:lnTo>
                  <a:pt x="19227" y="17504"/>
                </a:lnTo>
                <a:lnTo>
                  <a:pt x="19005" y="18115"/>
                </a:lnTo>
                <a:lnTo>
                  <a:pt x="18764" y="18672"/>
                </a:lnTo>
                <a:lnTo>
                  <a:pt x="18652" y="18931"/>
                </a:lnTo>
                <a:lnTo>
                  <a:pt x="18523" y="19172"/>
                </a:lnTo>
                <a:lnTo>
                  <a:pt x="18374" y="19413"/>
                </a:lnTo>
                <a:lnTo>
                  <a:pt x="18244" y="19636"/>
                </a:lnTo>
                <a:lnTo>
                  <a:pt x="18078" y="19840"/>
                </a:lnTo>
                <a:lnTo>
                  <a:pt x="17911" y="20025"/>
                </a:lnTo>
                <a:lnTo>
                  <a:pt x="17725" y="20211"/>
                </a:lnTo>
                <a:lnTo>
                  <a:pt x="17521" y="20396"/>
                </a:lnTo>
                <a:lnTo>
                  <a:pt x="17299" y="20563"/>
                </a:lnTo>
                <a:lnTo>
                  <a:pt x="17076" y="20711"/>
                </a:lnTo>
                <a:lnTo>
                  <a:pt x="16835" y="20878"/>
                </a:lnTo>
                <a:lnTo>
                  <a:pt x="16576" y="21008"/>
                </a:lnTo>
                <a:lnTo>
                  <a:pt x="16298" y="21156"/>
                </a:lnTo>
                <a:lnTo>
                  <a:pt x="16020" y="21286"/>
                </a:lnTo>
                <a:lnTo>
                  <a:pt x="15408" y="21508"/>
                </a:lnTo>
                <a:lnTo>
                  <a:pt x="14777" y="21731"/>
                </a:lnTo>
                <a:lnTo>
                  <a:pt x="14091" y="21916"/>
                </a:lnTo>
                <a:lnTo>
                  <a:pt x="13387" y="22083"/>
                </a:lnTo>
                <a:lnTo>
                  <a:pt x="12664" y="22213"/>
                </a:lnTo>
                <a:lnTo>
                  <a:pt x="11903" y="22343"/>
                </a:lnTo>
                <a:lnTo>
                  <a:pt x="11125" y="22435"/>
                </a:lnTo>
                <a:lnTo>
                  <a:pt x="10346" y="22528"/>
                </a:lnTo>
                <a:lnTo>
                  <a:pt x="9567" y="22602"/>
                </a:lnTo>
                <a:lnTo>
                  <a:pt x="7991" y="22732"/>
                </a:lnTo>
                <a:lnTo>
                  <a:pt x="6452" y="22806"/>
                </a:lnTo>
                <a:lnTo>
                  <a:pt x="4988" y="22880"/>
                </a:lnTo>
                <a:lnTo>
                  <a:pt x="3634" y="22955"/>
                </a:lnTo>
                <a:lnTo>
                  <a:pt x="2448" y="23047"/>
                </a:lnTo>
                <a:lnTo>
                  <a:pt x="1910" y="23103"/>
                </a:lnTo>
                <a:lnTo>
                  <a:pt x="1446" y="23177"/>
                </a:lnTo>
                <a:lnTo>
                  <a:pt x="1020" y="23251"/>
                </a:lnTo>
                <a:lnTo>
                  <a:pt x="668" y="23344"/>
                </a:lnTo>
                <a:lnTo>
                  <a:pt x="390" y="23437"/>
                </a:lnTo>
                <a:lnTo>
                  <a:pt x="278" y="23511"/>
                </a:lnTo>
                <a:lnTo>
                  <a:pt x="186" y="23566"/>
                </a:lnTo>
                <a:lnTo>
                  <a:pt x="111" y="23641"/>
                </a:lnTo>
                <a:lnTo>
                  <a:pt x="56" y="23715"/>
                </a:lnTo>
                <a:lnTo>
                  <a:pt x="19" y="23789"/>
                </a:lnTo>
                <a:lnTo>
                  <a:pt x="0" y="23882"/>
                </a:lnTo>
                <a:lnTo>
                  <a:pt x="0" y="23993"/>
                </a:lnTo>
                <a:lnTo>
                  <a:pt x="37" y="24104"/>
                </a:lnTo>
                <a:lnTo>
                  <a:pt x="74" y="24215"/>
                </a:lnTo>
                <a:lnTo>
                  <a:pt x="148" y="24308"/>
                </a:lnTo>
                <a:lnTo>
                  <a:pt x="223" y="24419"/>
                </a:lnTo>
                <a:lnTo>
                  <a:pt x="334" y="24512"/>
                </a:lnTo>
                <a:lnTo>
                  <a:pt x="464" y="24605"/>
                </a:lnTo>
                <a:lnTo>
                  <a:pt x="593" y="24697"/>
                </a:lnTo>
                <a:lnTo>
                  <a:pt x="909" y="24864"/>
                </a:lnTo>
                <a:lnTo>
                  <a:pt x="1298" y="25031"/>
                </a:lnTo>
                <a:lnTo>
                  <a:pt x="1743" y="25180"/>
                </a:lnTo>
                <a:lnTo>
                  <a:pt x="2225" y="25328"/>
                </a:lnTo>
                <a:lnTo>
                  <a:pt x="2763" y="25458"/>
                </a:lnTo>
                <a:lnTo>
                  <a:pt x="3356" y="25587"/>
                </a:lnTo>
                <a:lnTo>
                  <a:pt x="3968" y="25717"/>
                </a:lnTo>
                <a:lnTo>
                  <a:pt x="4617" y="25847"/>
                </a:lnTo>
                <a:lnTo>
                  <a:pt x="6007" y="26070"/>
                </a:lnTo>
                <a:lnTo>
                  <a:pt x="7472" y="26292"/>
                </a:lnTo>
                <a:lnTo>
                  <a:pt x="8993" y="26515"/>
                </a:lnTo>
                <a:lnTo>
                  <a:pt x="10494" y="26737"/>
                </a:lnTo>
                <a:lnTo>
                  <a:pt x="11996" y="26997"/>
                </a:lnTo>
                <a:lnTo>
                  <a:pt x="12701" y="27126"/>
                </a:lnTo>
                <a:lnTo>
                  <a:pt x="13405" y="27256"/>
                </a:lnTo>
                <a:lnTo>
                  <a:pt x="14091" y="27404"/>
                </a:lnTo>
                <a:lnTo>
                  <a:pt x="14722" y="27571"/>
                </a:lnTo>
                <a:lnTo>
                  <a:pt x="15334" y="27738"/>
                </a:lnTo>
                <a:lnTo>
                  <a:pt x="15908" y="27905"/>
                </a:lnTo>
                <a:lnTo>
                  <a:pt x="16427" y="28109"/>
                </a:lnTo>
                <a:lnTo>
                  <a:pt x="16910" y="28294"/>
                </a:lnTo>
                <a:lnTo>
                  <a:pt x="17336" y="28517"/>
                </a:lnTo>
                <a:lnTo>
                  <a:pt x="17521" y="28628"/>
                </a:lnTo>
                <a:lnTo>
                  <a:pt x="17707" y="28739"/>
                </a:lnTo>
                <a:lnTo>
                  <a:pt x="17855" y="28869"/>
                </a:lnTo>
                <a:lnTo>
                  <a:pt x="18022" y="29018"/>
                </a:lnTo>
                <a:lnTo>
                  <a:pt x="18189" y="29184"/>
                </a:lnTo>
                <a:lnTo>
                  <a:pt x="18337" y="29370"/>
                </a:lnTo>
                <a:lnTo>
                  <a:pt x="18486" y="29555"/>
                </a:lnTo>
                <a:lnTo>
                  <a:pt x="18615" y="29759"/>
                </a:lnTo>
                <a:lnTo>
                  <a:pt x="18893" y="30223"/>
                </a:lnTo>
                <a:lnTo>
                  <a:pt x="19134" y="30742"/>
                </a:lnTo>
                <a:lnTo>
                  <a:pt x="19375" y="31317"/>
                </a:lnTo>
                <a:lnTo>
                  <a:pt x="19598" y="31910"/>
                </a:lnTo>
                <a:lnTo>
                  <a:pt x="19802" y="32559"/>
                </a:lnTo>
                <a:lnTo>
                  <a:pt x="19987" y="33245"/>
                </a:lnTo>
                <a:lnTo>
                  <a:pt x="20173" y="33949"/>
                </a:lnTo>
                <a:lnTo>
                  <a:pt x="20340" y="34673"/>
                </a:lnTo>
                <a:lnTo>
                  <a:pt x="20488" y="35433"/>
                </a:lnTo>
                <a:lnTo>
                  <a:pt x="20766" y="36953"/>
                </a:lnTo>
                <a:lnTo>
                  <a:pt x="21026" y="38492"/>
                </a:lnTo>
                <a:lnTo>
                  <a:pt x="21248" y="40012"/>
                </a:lnTo>
                <a:lnTo>
                  <a:pt x="21452" y="41440"/>
                </a:lnTo>
                <a:lnTo>
                  <a:pt x="21656" y="42775"/>
                </a:lnTo>
                <a:lnTo>
                  <a:pt x="21860" y="43962"/>
                </a:lnTo>
                <a:lnTo>
                  <a:pt x="21953" y="44481"/>
                </a:lnTo>
                <a:lnTo>
                  <a:pt x="22045" y="44944"/>
                </a:lnTo>
                <a:lnTo>
                  <a:pt x="22157" y="45352"/>
                </a:lnTo>
                <a:lnTo>
                  <a:pt x="22268" y="45704"/>
                </a:lnTo>
                <a:lnTo>
                  <a:pt x="22379" y="45983"/>
                </a:lnTo>
                <a:lnTo>
                  <a:pt x="22490" y="46205"/>
                </a:lnTo>
                <a:lnTo>
                  <a:pt x="22565" y="46279"/>
                </a:lnTo>
                <a:lnTo>
                  <a:pt x="22620" y="46335"/>
                </a:lnTo>
                <a:lnTo>
                  <a:pt x="22694" y="46372"/>
                </a:lnTo>
                <a:lnTo>
                  <a:pt x="22843" y="46372"/>
                </a:lnTo>
                <a:lnTo>
                  <a:pt x="22935" y="46353"/>
                </a:lnTo>
                <a:lnTo>
                  <a:pt x="23028" y="46316"/>
                </a:lnTo>
                <a:lnTo>
                  <a:pt x="23102" y="46261"/>
                </a:lnTo>
                <a:lnTo>
                  <a:pt x="23176" y="46186"/>
                </a:lnTo>
                <a:lnTo>
                  <a:pt x="23269" y="46094"/>
                </a:lnTo>
                <a:lnTo>
                  <a:pt x="23417" y="45871"/>
                </a:lnTo>
                <a:lnTo>
                  <a:pt x="23566" y="45612"/>
                </a:lnTo>
                <a:lnTo>
                  <a:pt x="23696" y="45278"/>
                </a:lnTo>
                <a:lnTo>
                  <a:pt x="23825" y="44907"/>
                </a:lnTo>
                <a:lnTo>
                  <a:pt x="23937" y="44481"/>
                </a:lnTo>
                <a:lnTo>
                  <a:pt x="24066" y="44017"/>
                </a:lnTo>
                <a:lnTo>
                  <a:pt x="24159" y="43517"/>
                </a:lnTo>
                <a:lnTo>
                  <a:pt x="24382" y="42423"/>
                </a:lnTo>
                <a:lnTo>
                  <a:pt x="24567" y="41199"/>
                </a:lnTo>
                <a:lnTo>
                  <a:pt x="24734" y="39901"/>
                </a:lnTo>
                <a:lnTo>
                  <a:pt x="25068" y="37176"/>
                </a:lnTo>
                <a:lnTo>
                  <a:pt x="25420" y="34432"/>
                </a:lnTo>
                <a:lnTo>
                  <a:pt x="25587" y="33134"/>
                </a:lnTo>
                <a:lnTo>
                  <a:pt x="25791" y="31910"/>
                </a:lnTo>
                <a:lnTo>
                  <a:pt x="25995" y="30797"/>
                </a:lnTo>
                <a:lnTo>
                  <a:pt x="26106" y="30297"/>
                </a:lnTo>
                <a:lnTo>
                  <a:pt x="26217" y="29833"/>
                </a:lnTo>
                <a:lnTo>
                  <a:pt x="26310" y="29537"/>
                </a:lnTo>
                <a:lnTo>
                  <a:pt x="26421" y="29277"/>
                </a:lnTo>
                <a:lnTo>
                  <a:pt x="26551" y="29018"/>
                </a:lnTo>
                <a:lnTo>
                  <a:pt x="26681" y="28758"/>
                </a:lnTo>
                <a:lnTo>
                  <a:pt x="26847" y="28517"/>
                </a:lnTo>
                <a:lnTo>
                  <a:pt x="27033" y="28276"/>
                </a:lnTo>
                <a:lnTo>
                  <a:pt x="27218" y="28053"/>
                </a:lnTo>
                <a:lnTo>
                  <a:pt x="27422" y="27849"/>
                </a:lnTo>
                <a:lnTo>
                  <a:pt x="27645" y="27646"/>
                </a:lnTo>
                <a:lnTo>
                  <a:pt x="27886" y="27442"/>
                </a:lnTo>
                <a:lnTo>
                  <a:pt x="28145" y="27256"/>
                </a:lnTo>
                <a:lnTo>
                  <a:pt x="28405" y="27071"/>
                </a:lnTo>
                <a:lnTo>
                  <a:pt x="28683" y="26904"/>
                </a:lnTo>
                <a:lnTo>
                  <a:pt x="28961" y="26737"/>
                </a:lnTo>
                <a:lnTo>
                  <a:pt x="29573" y="26422"/>
                </a:lnTo>
                <a:lnTo>
                  <a:pt x="30222" y="26144"/>
                </a:lnTo>
                <a:lnTo>
                  <a:pt x="30889" y="25884"/>
                </a:lnTo>
                <a:lnTo>
                  <a:pt x="31594" y="25643"/>
                </a:lnTo>
                <a:lnTo>
                  <a:pt x="32317" y="25439"/>
                </a:lnTo>
                <a:lnTo>
                  <a:pt x="33040" y="25235"/>
                </a:lnTo>
                <a:lnTo>
                  <a:pt x="33800" y="25068"/>
                </a:lnTo>
                <a:lnTo>
                  <a:pt x="34561" y="24920"/>
                </a:lnTo>
                <a:lnTo>
                  <a:pt x="35302" y="24772"/>
                </a:lnTo>
                <a:lnTo>
                  <a:pt x="36804" y="24531"/>
                </a:lnTo>
                <a:lnTo>
                  <a:pt x="38213" y="24327"/>
                </a:lnTo>
                <a:lnTo>
                  <a:pt x="39548" y="24141"/>
                </a:lnTo>
                <a:lnTo>
                  <a:pt x="40716" y="23974"/>
                </a:lnTo>
                <a:lnTo>
                  <a:pt x="41235" y="23900"/>
                </a:lnTo>
                <a:lnTo>
                  <a:pt x="41699" y="23808"/>
                </a:lnTo>
                <a:lnTo>
                  <a:pt x="42107" y="23715"/>
                </a:lnTo>
                <a:lnTo>
                  <a:pt x="42440" y="23604"/>
                </a:lnTo>
                <a:lnTo>
                  <a:pt x="42719" y="23511"/>
                </a:lnTo>
                <a:lnTo>
                  <a:pt x="42830" y="23437"/>
                </a:lnTo>
                <a:lnTo>
                  <a:pt x="42922" y="23381"/>
                </a:lnTo>
                <a:lnTo>
                  <a:pt x="42978" y="23325"/>
                </a:lnTo>
                <a:lnTo>
                  <a:pt x="43034" y="23251"/>
                </a:lnTo>
                <a:lnTo>
                  <a:pt x="43071" y="23177"/>
                </a:lnTo>
                <a:lnTo>
                  <a:pt x="43071" y="23103"/>
                </a:lnTo>
                <a:lnTo>
                  <a:pt x="43052" y="22992"/>
                </a:lnTo>
                <a:lnTo>
                  <a:pt x="43015" y="22862"/>
                </a:lnTo>
                <a:lnTo>
                  <a:pt x="42960" y="22751"/>
                </a:lnTo>
                <a:lnTo>
                  <a:pt x="42885" y="22658"/>
                </a:lnTo>
                <a:lnTo>
                  <a:pt x="42774" y="22547"/>
                </a:lnTo>
                <a:lnTo>
                  <a:pt x="42663" y="22454"/>
                </a:lnTo>
                <a:lnTo>
                  <a:pt x="42533" y="22361"/>
                </a:lnTo>
                <a:lnTo>
                  <a:pt x="42385" y="22269"/>
                </a:lnTo>
                <a:lnTo>
                  <a:pt x="42033" y="22102"/>
                </a:lnTo>
                <a:lnTo>
                  <a:pt x="41625" y="21953"/>
                </a:lnTo>
                <a:lnTo>
                  <a:pt x="41161" y="21824"/>
                </a:lnTo>
                <a:lnTo>
                  <a:pt x="40642" y="21694"/>
                </a:lnTo>
                <a:lnTo>
                  <a:pt x="40086" y="21583"/>
                </a:lnTo>
                <a:lnTo>
                  <a:pt x="39492" y="21490"/>
                </a:lnTo>
                <a:lnTo>
                  <a:pt x="38843" y="21397"/>
                </a:lnTo>
                <a:lnTo>
                  <a:pt x="38176" y="21323"/>
                </a:lnTo>
                <a:lnTo>
                  <a:pt x="36785" y="21175"/>
                </a:lnTo>
                <a:lnTo>
                  <a:pt x="35302" y="21045"/>
                </a:lnTo>
                <a:lnTo>
                  <a:pt x="32354" y="20804"/>
                </a:lnTo>
                <a:lnTo>
                  <a:pt x="30926" y="20656"/>
                </a:lnTo>
                <a:lnTo>
                  <a:pt x="30259" y="20581"/>
                </a:lnTo>
                <a:lnTo>
                  <a:pt x="29610" y="20489"/>
                </a:lnTo>
                <a:lnTo>
                  <a:pt x="28998" y="20396"/>
                </a:lnTo>
                <a:lnTo>
                  <a:pt x="28423" y="20285"/>
                </a:lnTo>
                <a:lnTo>
                  <a:pt x="27886" y="20155"/>
                </a:lnTo>
                <a:lnTo>
                  <a:pt x="27404" y="20025"/>
                </a:lnTo>
                <a:lnTo>
                  <a:pt x="26977" y="19877"/>
                </a:lnTo>
                <a:lnTo>
                  <a:pt x="26606" y="19729"/>
                </a:lnTo>
                <a:lnTo>
                  <a:pt x="26458" y="19636"/>
                </a:lnTo>
                <a:lnTo>
                  <a:pt x="26310" y="19543"/>
                </a:lnTo>
                <a:lnTo>
                  <a:pt x="26180" y="19450"/>
                </a:lnTo>
                <a:lnTo>
                  <a:pt x="26069" y="19339"/>
                </a:lnTo>
                <a:lnTo>
                  <a:pt x="25976" y="19228"/>
                </a:lnTo>
                <a:lnTo>
                  <a:pt x="25883" y="19098"/>
                </a:lnTo>
                <a:lnTo>
                  <a:pt x="25791" y="18931"/>
                </a:lnTo>
                <a:lnTo>
                  <a:pt x="25698" y="18764"/>
                </a:lnTo>
                <a:lnTo>
                  <a:pt x="25513" y="18356"/>
                </a:lnTo>
                <a:lnTo>
                  <a:pt x="25346" y="17874"/>
                </a:lnTo>
                <a:lnTo>
                  <a:pt x="25179" y="17337"/>
                </a:lnTo>
                <a:lnTo>
                  <a:pt x="25030" y="16743"/>
                </a:lnTo>
                <a:lnTo>
                  <a:pt x="24882" y="16094"/>
                </a:lnTo>
                <a:lnTo>
                  <a:pt x="24734" y="15390"/>
                </a:lnTo>
                <a:lnTo>
                  <a:pt x="24604" y="14648"/>
                </a:lnTo>
                <a:lnTo>
                  <a:pt x="24474" y="13888"/>
                </a:lnTo>
                <a:lnTo>
                  <a:pt x="24215" y="12257"/>
                </a:lnTo>
                <a:lnTo>
                  <a:pt x="23992" y="10569"/>
                </a:lnTo>
                <a:lnTo>
                  <a:pt x="23788" y="8845"/>
                </a:lnTo>
                <a:lnTo>
                  <a:pt x="23380" y="5545"/>
                </a:lnTo>
                <a:lnTo>
                  <a:pt x="23195" y="4061"/>
                </a:lnTo>
                <a:lnTo>
                  <a:pt x="22991" y="2726"/>
                </a:lnTo>
                <a:lnTo>
                  <a:pt x="22898" y="2133"/>
                </a:lnTo>
                <a:lnTo>
                  <a:pt x="22806" y="1614"/>
                </a:lnTo>
                <a:lnTo>
                  <a:pt x="22694" y="1150"/>
                </a:lnTo>
                <a:lnTo>
                  <a:pt x="22602" y="761"/>
                </a:lnTo>
                <a:lnTo>
                  <a:pt x="22490" y="427"/>
                </a:lnTo>
                <a:lnTo>
                  <a:pt x="22398" y="205"/>
                </a:lnTo>
                <a:lnTo>
                  <a:pt x="22342" y="112"/>
                </a:lnTo>
                <a:lnTo>
                  <a:pt x="22286" y="57"/>
                </a:lnTo>
                <a:lnTo>
                  <a:pt x="22231" y="19"/>
                </a:lnTo>
                <a:lnTo>
                  <a:pt x="221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21;p4"/>
          <p:cNvGrpSpPr/>
          <p:nvPr/>
        </p:nvGrpSpPr>
        <p:grpSpPr>
          <a:xfrm>
            <a:off x="8552414" y="3793253"/>
            <a:ext cx="314426" cy="304947"/>
            <a:chOff x="5013725" y="2633775"/>
            <a:chExt cx="422900" cy="410150"/>
          </a:xfrm>
        </p:grpSpPr>
        <p:sp>
          <p:nvSpPr>
            <p:cNvPr id="222" name="Google Shape;222;p4"/>
            <p:cNvSpPr/>
            <p:nvPr/>
          </p:nvSpPr>
          <p:spPr>
            <a:xfrm>
              <a:off x="5013725" y="2633775"/>
              <a:ext cx="422900" cy="410150"/>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4"/>
            <p:cNvSpPr/>
            <p:nvPr/>
          </p:nvSpPr>
          <p:spPr>
            <a:xfrm>
              <a:off x="5179850" y="2778200"/>
              <a:ext cx="79300" cy="78850"/>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4" name="Google Shape;224;p4"/>
          <p:cNvGrpSpPr/>
          <p:nvPr/>
        </p:nvGrpSpPr>
        <p:grpSpPr>
          <a:xfrm>
            <a:off x="8329706" y="-2"/>
            <a:ext cx="718376" cy="1329837"/>
            <a:chOff x="144023" y="-1757"/>
            <a:chExt cx="959497" cy="1776195"/>
          </a:xfrm>
        </p:grpSpPr>
        <p:cxnSp>
          <p:nvCxnSpPr>
            <p:cNvPr id="225" name="Google Shape;225;p4"/>
            <p:cNvCxnSpPr/>
            <p:nvPr/>
          </p:nvCxnSpPr>
          <p:spPr>
            <a:xfrm rot="10800000">
              <a:off x="608975" y="-1757"/>
              <a:ext cx="0" cy="505800"/>
            </a:xfrm>
            <a:prstGeom prst="straightConnector1">
              <a:avLst/>
            </a:prstGeom>
            <a:noFill/>
            <a:ln w="19050" cap="flat" cmpd="sng">
              <a:solidFill>
                <a:schemeClr val="lt1"/>
              </a:solidFill>
              <a:prstDash val="solid"/>
              <a:round/>
              <a:headEnd type="none" w="med" len="med"/>
              <a:tailEnd type="none" w="med" len="med"/>
            </a:ln>
          </p:spPr>
        </p:cxnSp>
        <p:grpSp>
          <p:nvGrpSpPr>
            <p:cNvPr id="226" name="Google Shape;226;p4"/>
            <p:cNvGrpSpPr/>
            <p:nvPr/>
          </p:nvGrpSpPr>
          <p:grpSpPr>
            <a:xfrm>
              <a:off x="144023" y="386441"/>
              <a:ext cx="959497" cy="1387997"/>
              <a:chOff x="5304550" y="274025"/>
              <a:chExt cx="1135500" cy="1642600"/>
            </a:xfrm>
          </p:grpSpPr>
          <p:sp>
            <p:nvSpPr>
              <p:cNvPr id="227" name="Google Shape;227;p4"/>
              <p:cNvSpPr/>
              <p:nvPr/>
            </p:nvSpPr>
            <p:spPr>
              <a:xfrm>
                <a:off x="5669450" y="1374075"/>
                <a:ext cx="362500" cy="542550"/>
              </a:xfrm>
              <a:custGeom>
                <a:avLst/>
                <a:gdLst/>
                <a:ahLst/>
                <a:cxnLst/>
                <a:rect l="l" t="t" r="r" b="b"/>
                <a:pathLst>
                  <a:path w="14500" h="21702" extrusionOk="0">
                    <a:moveTo>
                      <a:pt x="4717" y="1"/>
                    </a:moveTo>
                    <a:lnTo>
                      <a:pt x="4795" y="583"/>
                    </a:lnTo>
                    <a:lnTo>
                      <a:pt x="4872" y="1243"/>
                    </a:lnTo>
                    <a:lnTo>
                      <a:pt x="4950" y="2136"/>
                    </a:lnTo>
                    <a:lnTo>
                      <a:pt x="5027" y="3223"/>
                    </a:lnTo>
                    <a:lnTo>
                      <a:pt x="5047" y="3824"/>
                    </a:lnTo>
                    <a:lnTo>
                      <a:pt x="5066" y="4465"/>
                    </a:lnTo>
                    <a:lnTo>
                      <a:pt x="5066" y="5144"/>
                    </a:lnTo>
                    <a:lnTo>
                      <a:pt x="5047" y="5863"/>
                    </a:lnTo>
                    <a:lnTo>
                      <a:pt x="5027" y="6600"/>
                    </a:lnTo>
                    <a:lnTo>
                      <a:pt x="4969" y="7357"/>
                    </a:lnTo>
                    <a:lnTo>
                      <a:pt x="4911" y="8134"/>
                    </a:lnTo>
                    <a:lnTo>
                      <a:pt x="4814" y="8949"/>
                    </a:lnTo>
                    <a:lnTo>
                      <a:pt x="4697" y="9764"/>
                    </a:lnTo>
                    <a:lnTo>
                      <a:pt x="4562" y="10579"/>
                    </a:lnTo>
                    <a:lnTo>
                      <a:pt x="4387" y="11414"/>
                    </a:lnTo>
                    <a:lnTo>
                      <a:pt x="4193" y="12248"/>
                    </a:lnTo>
                    <a:lnTo>
                      <a:pt x="3960" y="13083"/>
                    </a:lnTo>
                    <a:lnTo>
                      <a:pt x="3688" y="13937"/>
                    </a:lnTo>
                    <a:lnTo>
                      <a:pt x="3378" y="14752"/>
                    </a:lnTo>
                    <a:lnTo>
                      <a:pt x="3028" y="15587"/>
                    </a:lnTo>
                    <a:lnTo>
                      <a:pt x="2640" y="16383"/>
                    </a:lnTo>
                    <a:lnTo>
                      <a:pt x="2427" y="16790"/>
                    </a:lnTo>
                    <a:lnTo>
                      <a:pt x="2213" y="17179"/>
                    </a:lnTo>
                    <a:lnTo>
                      <a:pt x="1980" y="17567"/>
                    </a:lnTo>
                    <a:lnTo>
                      <a:pt x="1728" y="17955"/>
                    </a:lnTo>
                    <a:lnTo>
                      <a:pt x="1475" y="18324"/>
                    </a:lnTo>
                    <a:lnTo>
                      <a:pt x="1204" y="18693"/>
                    </a:lnTo>
                    <a:lnTo>
                      <a:pt x="932" y="19061"/>
                    </a:lnTo>
                    <a:lnTo>
                      <a:pt x="641" y="19430"/>
                    </a:lnTo>
                    <a:lnTo>
                      <a:pt x="330" y="19779"/>
                    </a:lnTo>
                    <a:lnTo>
                      <a:pt x="0" y="20109"/>
                    </a:lnTo>
                    <a:lnTo>
                      <a:pt x="272" y="20226"/>
                    </a:lnTo>
                    <a:lnTo>
                      <a:pt x="1029" y="20498"/>
                    </a:lnTo>
                    <a:lnTo>
                      <a:pt x="1534" y="20672"/>
                    </a:lnTo>
                    <a:lnTo>
                      <a:pt x="2135" y="20866"/>
                    </a:lnTo>
                    <a:lnTo>
                      <a:pt x="2815" y="21041"/>
                    </a:lnTo>
                    <a:lnTo>
                      <a:pt x="3533" y="21235"/>
                    </a:lnTo>
                    <a:lnTo>
                      <a:pt x="4309" y="21391"/>
                    </a:lnTo>
                    <a:lnTo>
                      <a:pt x="5124" y="21526"/>
                    </a:lnTo>
                    <a:lnTo>
                      <a:pt x="5940" y="21643"/>
                    </a:lnTo>
                    <a:lnTo>
                      <a:pt x="6367" y="21662"/>
                    </a:lnTo>
                    <a:lnTo>
                      <a:pt x="6774" y="21682"/>
                    </a:lnTo>
                    <a:lnTo>
                      <a:pt x="7201" y="21701"/>
                    </a:lnTo>
                    <a:lnTo>
                      <a:pt x="7609" y="21682"/>
                    </a:lnTo>
                    <a:lnTo>
                      <a:pt x="8036" y="21662"/>
                    </a:lnTo>
                    <a:lnTo>
                      <a:pt x="8444" y="21623"/>
                    </a:lnTo>
                    <a:lnTo>
                      <a:pt x="8832" y="21565"/>
                    </a:lnTo>
                    <a:lnTo>
                      <a:pt x="9220" y="21468"/>
                    </a:lnTo>
                    <a:lnTo>
                      <a:pt x="9608" y="21371"/>
                    </a:lnTo>
                    <a:lnTo>
                      <a:pt x="9977" y="21255"/>
                    </a:lnTo>
                    <a:lnTo>
                      <a:pt x="10171" y="21177"/>
                    </a:lnTo>
                    <a:lnTo>
                      <a:pt x="10346" y="21080"/>
                    </a:lnTo>
                    <a:lnTo>
                      <a:pt x="10520" y="20963"/>
                    </a:lnTo>
                    <a:lnTo>
                      <a:pt x="10695" y="20828"/>
                    </a:lnTo>
                    <a:lnTo>
                      <a:pt x="10850" y="20692"/>
                    </a:lnTo>
                    <a:lnTo>
                      <a:pt x="11025" y="20517"/>
                    </a:lnTo>
                    <a:lnTo>
                      <a:pt x="11180" y="20342"/>
                    </a:lnTo>
                    <a:lnTo>
                      <a:pt x="11336" y="20148"/>
                    </a:lnTo>
                    <a:lnTo>
                      <a:pt x="11646" y="19721"/>
                    </a:lnTo>
                    <a:lnTo>
                      <a:pt x="11937" y="19236"/>
                    </a:lnTo>
                    <a:lnTo>
                      <a:pt x="12209" y="18712"/>
                    </a:lnTo>
                    <a:lnTo>
                      <a:pt x="12481" y="18130"/>
                    </a:lnTo>
                    <a:lnTo>
                      <a:pt x="12733" y="17528"/>
                    </a:lnTo>
                    <a:lnTo>
                      <a:pt x="12966" y="16868"/>
                    </a:lnTo>
                    <a:lnTo>
                      <a:pt x="13180" y="16169"/>
                    </a:lnTo>
                    <a:lnTo>
                      <a:pt x="13393" y="15451"/>
                    </a:lnTo>
                    <a:lnTo>
                      <a:pt x="13568" y="14713"/>
                    </a:lnTo>
                    <a:lnTo>
                      <a:pt x="13742" y="13957"/>
                    </a:lnTo>
                    <a:lnTo>
                      <a:pt x="13898" y="13180"/>
                    </a:lnTo>
                    <a:lnTo>
                      <a:pt x="14034" y="12384"/>
                    </a:lnTo>
                    <a:lnTo>
                      <a:pt x="14150" y="11588"/>
                    </a:lnTo>
                    <a:lnTo>
                      <a:pt x="14267" y="10793"/>
                    </a:lnTo>
                    <a:lnTo>
                      <a:pt x="14344" y="9997"/>
                    </a:lnTo>
                    <a:lnTo>
                      <a:pt x="14422" y="9201"/>
                    </a:lnTo>
                    <a:lnTo>
                      <a:pt x="14461" y="8405"/>
                    </a:lnTo>
                    <a:lnTo>
                      <a:pt x="14499" y="7629"/>
                    </a:lnTo>
                    <a:lnTo>
                      <a:pt x="14499" y="6872"/>
                    </a:lnTo>
                    <a:lnTo>
                      <a:pt x="14499" y="6134"/>
                    </a:lnTo>
                    <a:lnTo>
                      <a:pt x="14480" y="5416"/>
                    </a:lnTo>
                    <a:lnTo>
                      <a:pt x="14422" y="4737"/>
                    </a:lnTo>
                    <a:lnTo>
                      <a:pt x="14364" y="4077"/>
                    </a:lnTo>
                    <a:lnTo>
                      <a:pt x="14267" y="3475"/>
                    </a:lnTo>
                    <a:lnTo>
                      <a:pt x="14170" y="2893"/>
                    </a:lnTo>
                    <a:lnTo>
                      <a:pt x="14034" y="2369"/>
                    </a:lnTo>
                    <a:lnTo>
                      <a:pt x="13878" y="1884"/>
                    </a:lnTo>
                    <a:lnTo>
                      <a:pt x="13704" y="1456"/>
                    </a:lnTo>
                    <a:lnTo>
                      <a:pt x="4717" y="1"/>
                    </a:lnTo>
                    <a:close/>
                  </a:path>
                </a:pathLst>
              </a:custGeom>
              <a:solidFill>
                <a:srgbClr val="F4C5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4"/>
              <p:cNvSpPr/>
              <p:nvPr/>
            </p:nvSpPr>
            <p:spPr>
              <a:xfrm>
                <a:off x="5873725" y="1248400"/>
                <a:ext cx="32050" cy="160150"/>
              </a:xfrm>
              <a:custGeom>
                <a:avLst/>
                <a:gdLst/>
                <a:ahLst/>
                <a:cxnLst/>
                <a:rect l="l" t="t" r="r" b="b"/>
                <a:pathLst>
                  <a:path w="1282" h="6406" extrusionOk="0">
                    <a:moveTo>
                      <a:pt x="1030" y="1"/>
                    </a:moveTo>
                    <a:lnTo>
                      <a:pt x="991" y="913"/>
                    </a:lnTo>
                    <a:lnTo>
                      <a:pt x="913" y="1883"/>
                    </a:lnTo>
                    <a:lnTo>
                      <a:pt x="816" y="2893"/>
                    </a:lnTo>
                    <a:lnTo>
                      <a:pt x="680" y="3844"/>
                    </a:lnTo>
                    <a:lnTo>
                      <a:pt x="544" y="4717"/>
                    </a:lnTo>
                    <a:lnTo>
                      <a:pt x="467" y="5086"/>
                    </a:lnTo>
                    <a:lnTo>
                      <a:pt x="389" y="5416"/>
                    </a:lnTo>
                    <a:lnTo>
                      <a:pt x="292" y="5707"/>
                    </a:lnTo>
                    <a:lnTo>
                      <a:pt x="195" y="5921"/>
                    </a:lnTo>
                    <a:lnTo>
                      <a:pt x="98" y="6076"/>
                    </a:lnTo>
                    <a:lnTo>
                      <a:pt x="59" y="6134"/>
                    </a:lnTo>
                    <a:lnTo>
                      <a:pt x="1" y="6154"/>
                    </a:lnTo>
                    <a:lnTo>
                      <a:pt x="98" y="6406"/>
                    </a:lnTo>
                    <a:lnTo>
                      <a:pt x="176" y="6348"/>
                    </a:lnTo>
                    <a:lnTo>
                      <a:pt x="253" y="6289"/>
                    </a:lnTo>
                    <a:lnTo>
                      <a:pt x="331" y="6192"/>
                    </a:lnTo>
                    <a:lnTo>
                      <a:pt x="389" y="6076"/>
                    </a:lnTo>
                    <a:lnTo>
                      <a:pt x="525" y="5765"/>
                    </a:lnTo>
                    <a:lnTo>
                      <a:pt x="641" y="5397"/>
                    </a:lnTo>
                    <a:lnTo>
                      <a:pt x="758" y="4970"/>
                    </a:lnTo>
                    <a:lnTo>
                      <a:pt x="855" y="4484"/>
                    </a:lnTo>
                    <a:lnTo>
                      <a:pt x="933" y="3980"/>
                    </a:lnTo>
                    <a:lnTo>
                      <a:pt x="1010" y="3456"/>
                    </a:lnTo>
                    <a:lnTo>
                      <a:pt x="1127" y="2388"/>
                    </a:lnTo>
                    <a:lnTo>
                      <a:pt x="1204" y="1379"/>
                    </a:lnTo>
                    <a:lnTo>
                      <a:pt x="1262" y="563"/>
                    </a:lnTo>
                    <a:lnTo>
                      <a:pt x="12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4"/>
              <p:cNvSpPr/>
              <p:nvPr/>
            </p:nvSpPr>
            <p:spPr>
              <a:xfrm>
                <a:off x="5304550" y="274025"/>
                <a:ext cx="1135500" cy="988000"/>
              </a:xfrm>
              <a:custGeom>
                <a:avLst/>
                <a:gdLst/>
                <a:ahLst/>
                <a:cxnLst/>
                <a:rect l="l" t="t" r="r" b="b"/>
                <a:pathLst>
                  <a:path w="45420" h="39520" extrusionOk="0">
                    <a:moveTo>
                      <a:pt x="14616" y="0"/>
                    </a:moveTo>
                    <a:lnTo>
                      <a:pt x="0" y="12636"/>
                    </a:lnTo>
                    <a:lnTo>
                      <a:pt x="0" y="27524"/>
                    </a:lnTo>
                    <a:lnTo>
                      <a:pt x="14616" y="39519"/>
                    </a:lnTo>
                    <a:lnTo>
                      <a:pt x="30804" y="39519"/>
                    </a:lnTo>
                    <a:lnTo>
                      <a:pt x="45419" y="27524"/>
                    </a:lnTo>
                    <a:lnTo>
                      <a:pt x="45419" y="12636"/>
                    </a:lnTo>
                    <a:lnTo>
                      <a:pt x="3080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4"/>
              <p:cNvSpPr/>
              <p:nvPr/>
            </p:nvSpPr>
            <p:spPr>
              <a:xfrm>
                <a:off x="5304550" y="274025"/>
                <a:ext cx="1135500" cy="988000"/>
              </a:xfrm>
              <a:custGeom>
                <a:avLst/>
                <a:gdLst/>
                <a:ahLst/>
                <a:cxnLst/>
                <a:rect l="l" t="t" r="r" b="b"/>
                <a:pathLst>
                  <a:path w="45420" h="39520" fill="none" extrusionOk="0">
                    <a:moveTo>
                      <a:pt x="45419" y="12636"/>
                    </a:moveTo>
                    <a:lnTo>
                      <a:pt x="45419" y="27524"/>
                    </a:lnTo>
                    <a:lnTo>
                      <a:pt x="30804" y="39519"/>
                    </a:lnTo>
                    <a:lnTo>
                      <a:pt x="14616" y="39519"/>
                    </a:lnTo>
                    <a:lnTo>
                      <a:pt x="0" y="27524"/>
                    </a:lnTo>
                    <a:lnTo>
                      <a:pt x="0" y="12636"/>
                    </a:lnTo>
                    <a:lnTo>
                      <a:pt x="14616" y="0"/>
                    </a:lnTo>
                    <a:lnTo>
                      <a:pt x="30804" y="0"/>
                    </a:lnTo>
                    <a:lnTo>
                      <a:pt x="45419" y="1263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4"/>
              <p:cNvSpPr/>
              <p:nvPr/>
            </p:nvSpPr>
            <p:spPr>
              <a:xfrm>
                <a:off x="5669450" y="274025"/>
                <a:ext cx="25" cy="25"/>
              </a:xfrm>
              <a:custGeom>
                <a:avLst/>
                <a:gdLst/>
                <a:ahLst/>
                <a:cxnLst/>
                <a:rect l="l" t="t" r="r" b="b"/>
                <a:pathLst>
                  <a:path w="1" h="1" extrusionOk="0">
                    <a:moveTo>
                      <a:pt x="0" y="0"/>
                    </a:moveTo>
                    <a:lnTo>
                      <a:pt x="0" y="0"/>
                    </a:lnTo>
                    <a:lnTo>
                      <a:pt x="0" y="0"/>
                    </a:lnTo>
                    <a:lnTo>
                      <a:pt x="0" y="0"/>
                    </a:lnTo>
                    <a:close/>
                  </a:path>
                </a:pathLst>
              </a:custGeom>
              <a:solidFill>
                <a:srgbClr val="FFDA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4"/>
              <p:cNvSpPr/>
              <p:nvPr/>
            </p:nvSpPr>
            <p:spPr>
              <a:xfrm>
                <a:off x="5669450" y="274025"/>
                <a:ext cx="25" cy="25"/>
              </a:xfrm>
              <a:custGeom>
                <a:avLst/>
                <a:gdLst/>
                <a:ahLst/>
                <a:cxnLst/>
                <a:rect l="l" t="t" r="r" b="b"/>
                <a:pathLst>
                  <a:path w="1" h="1" fill="none" extrusionOk="0">
                    <a:moveTo>
                      <a:pt x="0" y="0"/>
                    </a:move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4"/>
              <p:cNvSpPr/>
              <p:nvPr/>
            </p:nvSpPr>
            <p:spPr>
              <a:xfrm>
                <a:off x="5470500" y="274025"/>
                <a:ext cx="198975" cy="988000"/>
              </a:xfrm>
              <a:custGeom>
                <a:avLst/>
                <a:gdLst/>
                <a:ahLst/>
                <a:cxnLst/>
                <a:rect l="l" t="t" r="r" b="b"/>
                <a:pathLst>
                  <a:path w="7959" h="39520" extrusionOk="0">
                    <a:moveTo>
                      <a:pt x="7958" y="0"/>
                    </a:moveTo>
                    <a:lnTo>
                      <a:pt x="388" y="13548"/>
                    </a:lnTo>
                    <a:lnTo>
                      <a:pt x="602" y="13587"/>
                    </a:lnTo>
                    <a:lnTo>
                      <a:pt x="1087" y="13587"/>
                    </a:lnTo>
                    <a:lnTo>
                      <a:pt x="7958" y="0"/>
                    </a:lnTo>
                    <a:close/>
                    <a:moveTo>
                      <a:pt x="97" y="14073"/>
                    </a:moveTo>
                    <a:lnTo>
                      <a:pt x="58" y="14170"/>
                    </a:lnTo>
                    <a:lnTo>
                      <a:pt x="39" y="14267"/>
                    </a:lnTo>
                    <a:lnTo>
                      <a:pt x="0" y="14461"/>
                    </a:lnTo>
                    <a:lnTo>
                      <a:pt x="0" y="14635"/>
                    </a:lnTo>
                    <a:lnTo>
                      <a:pt x="0" y="14830"/>
                    </a:lnTo>
                    <a:lnTo>
                      <a:pt x="20" y="15781"/>
                    </a:lnTo>
                    <a:lnTo>
                      <a:pt x="20" y="17702"/>
                    </a:lnTo>
                    <a:lnTo>
                      <a:pt x="58" y="21526"/>
                    </a:lnTo>
                    <a:lnTo>
                      <a:pt x="136" y="25194"/>
                    </a:lnTo>
                    <a:lnTo>
                      <a:pt x="175" y="27038"/>
                    </a:lnTo>
                    <a:lnTo>
                      <a:pt x="233" y="28882"/>
                    </a:lnTo>
                    <a:lnTo>
                      <a:pt x="602" y="28960"/>
                    </a:lnTo>
                    <a:lnTo>
                      <a:pt x="912" y="28960"/>
                    </a:lnTo>
                    <a:lnTo>
                      <a:pt x="990" y="27097"/>
                    </a:lnTo>
                    <a:lnTo>
                      <a:pt x="1029" y="25233"/>
                    </a:lnTo>
                    <a:lnTo>
                      <a:pt x="1107" y="21526"/>
                    </a:lnTo>
                    <a:lnTo>
                      <a:pt x="1126" y="17702"/>
                    </a:lnTo>
                    <a:lnTo>
                      <a:pt x="1145" y="15781"/>
                    </a:lnTo>
                    <a:lnTo>
                      <a:pt x="1145" y="14830"/>
                    </a:lnTo>
                    <a:lnTo>
                      <a:pt x="1145" y="14500"/>
                    </a:lnTo>
                    <a:lnTo>
                      <a:pt x="1126" y="14325"/>
                    </a:lnTo>
                    <a:lnTo>
                      <a:pt x="1087" y="14170"/>
                    </a:lnTo>
                    <a:lnTo>
                      <a:pt x="583" y="14150"/>
                    </a:lnTo>
                    <a:lnTo>
                      <a:pt x="524" y="14150"/>
                    </a:lnTo>
                    <a:lnTo>
                      <a:pt x="97" y="14073"/>
                    </a:lnTo>
                    <a:close/>
                    <a:moveTo>
                      <a:pt x="272" y="29290"/>
                    </a:moveTo>
                    <a:lnTo>
                      <a:pt x="311" y="29348"/>
                    </a:lnTo>
                    <a:lnTo>
                      <a:pt x="7958" y="39519"/>
                    </a:lnTo>
                    <a:lnTo>
                      <a:pt x="1126" y="29387"/>
                    </a:lnTo>
                    <a:lnTo>
                      <a:pt x="583" y="29368"/>
                    </a:lnTo>
                    <a:lnTo>
                      <a:pt x="544" y="29368"/>
                    </a:lnTo>
                    <a:lnTo>
                      <a:pt x="272" y="2929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4"/>
              <p:cNvSpPr/>
              <p:nvPr/>
            </p:nvSpPr>
            <p:spPr>
              <a:xfrm>
                <a:off x="6076075" y="274025"/>
                <a:ext cx="2450" cy="988000"/>
              </a:xfrm>
              <a:custGeom>
                <a:avLst/>
                <a:gdLst/>
                <a:ahLst/>
                <a:cxnLst/>
                <a:rect l="l" t="t" r="r" b="b"/>
                <a:pathLst>
                  <a:path w="98" h="39520" extrusionOk="0">
                    <a:moveTo>
                      <a:pt x="1" y="0"/>
                    </a:moveTo>
                    <a:lnTo>
                      <a:pt x="40" y="97"/>
                    </a:lnTo>
                    <a:lnTo>
                      <a:pt x="59" y="97"/>
                    </a:lnTo>
                    <a:lnTo>
                      <a:pt x="1" y="0"/>
                    </a:lnTo>
                    <a:close/>
                    <a:moveTo>
                      <a:pt x="98" y="39383"/>
                    </a:moveTo>
                    <a:lnTo>
                      <a:pt x="78" y="39403"/>
                    </a:lnTo>
                    <a:lnTo>
                      <a:pt x="1" y="39519"/>
                    </a:lnTo>
                    <a:lnTo>
                      <a:pt x="98" y="39383"/>
                    </a:lnTo>
                    <a:close/>
                  </a:path>
                </a:pathLst>
              </a:custGeom>
              <a:solidFill>
                <a:srgbClr val="FFDA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4"/>
              <p:cNvSpPr/>
              <p:nvPr/>
            </p:nvSpPr>
            <p:spPr>
              <a:xfrm>
                <a:off x="6076075" y="1258600"/>
                <a:ext cx="2450" cy="3425"/>
              </a:xfrm>
              <a:custGeom>
                <a:avLst/>
                <a:gdLst/>
                <a:ahLst/>
                <a:cxnLst/>
                <a:rect l="l" t="t" r="r" b="b"/>
                <a:pathLst>
                  <a:path w="98" h="137" fill="none" extrusionOk="0">
                    <a:moveTo>
                      <a:pt x="98" y="0"/>
                    </a:moveTo>
                    <a:lnTo>
                      <a:pt x="78" y="20"/>
                    </a:lnTo>
                    <a:lnTo>
                      <a:pt x="1" y="136"/>
                    </a:lnTo>
                    <a:lnTo>
                      <a:pt x="9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4"/>
              <p:cNvSpPr/>
              <p:nvPr/>
            </p:nvSpPr>
            <p:spPr>
              <a:xfrm>
                <a:off x="6076075" y="274025"/>
                <a:ext cx="1475" cy="2450"/>
              </a:xfrm>
              <a:custGeom>
                <a:avLst/>
                <a:gdLst/>
                <a:ahLst/>
                <a:cxnLst/>
                <a:rect l="l" t="t" r="r" b="b"/>
                <a:pathLst>
                  <a:path w="59" h="98" fill="none" extrusionOk="0">
                    <a:moveTo>
                      <a:pt x="1" y="0"/>
                    </a:moveTo>
                    <a:lnTo>
                      <a:pt x="40" y="97"/>
                    </a:lnTo>
                    <a:lnTo>
                      <a:pt x="59" y="97"/>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4"/>
              <p:cNvSpPr/>
              <p:nvPr/>
            </p:nvSpPr>
            <p:spPr>
              <a:xfrm>
                <a:off x="6077050" y="276450"/>
                <a:ext cx="200425" cy="982650"/>
              </a:xfrm>
              <a:custGeom>
                <a:avLst/>
                <a:gdLst/>
                <a:ahLst/>
                <a:cxnLst/>
                <a:rect l="l" t="t" r="r" b="b"/>
                <a:pathLst>
                  <a:path w="8017" h="39306" extrusionOk="0">
                    <a:moveTo>
                      <a:pt x="1" y="0"/>
                    </a:moveTo>
                    <a:lnTo>
                      <a:pt x="6852" y="13510"/>
                    </a:lnTo>
                    <a:lnTo>
                      <a:pt x="7318" y="13510"/>
                    </a:lnTo>
                    <a:lnTo>
                      <a:pt x="7551" y="13471"/>
                    </a:lnTo>
                    <a:lnTo>
                      <a:pt x="20" y="0"/>
                    </a:lnTo>
                    <a:close/>
                    <a:moveTo>
                      <a:pt x="7706" y="13976"/>
                    </a:moveTo>
                    <a:lnTo>
                      <a:pt x="7396" y="14034"/>
                    </a:lnTo>
                    <a:lnTo>
                      <a:pt x="7357" y="14034"/>
                    </a:lnTo>
                    <a:lnTo>
                      <a:pt x="6969" y="14053"/>
                    </a:lnTo>
                    <a:lnTo>
                      <a:pt x="6891" y="14480"/>
                    </a:lnTo>
                    <a:lnTo>
                      <a:pt x="6833" y="14927"/>
                    </a:lnTo>
                    <a:lnTo>
                      <a:pt x="6755" y="15820"/>
                    </a:lnTo>
                    <a:lnTo>
                      <a:pt x="6697" y="16712"/>
                    </a:lnTo>
                    <a:lnTo>
                      <a:pt x="6678" y="17605"/>
                    </a:lnTo>
                    <a:lnTo>
                      <a:pt x="6678" y="19507"/>
                    </a:lnTo>
                    <a:lnTo>
                      <a:pt x="6697" y="21429"/>
                    </a:lnTo>
                    <a:lnTo>
                      <a:pt x="6716" y="22380"/>
                    </a:lnTo>
                    <a:lnTo>
                      <a:pt x="6755" y="23331"/>
                    </a:lnTo>
                    <a:lnTo>
                      <a:pt x="6813" y="25253"/>
                    </a:lnTo>
                    <a:lnTo>
                      <a:pt x="6852" y="26126"/>
                    </a:lnTo>
                    <a:lnTo>
                      <a:pt x="6891" y="27019"/>
                    </a:lnTo>
                    <a:lnTo>
                      <a:pt x="7008" y="28785"/>
                    </a:lnTo>
                    <a:lnTo>
                      <a:pt x="7318" y="28785"/>
                    </a:lnTo>
                    <a:lnTo>
                      <a:pt x="7706" y="28708"/>
                    </a:lnTo>
                    <a:lnTo>
                      <a:pt x="7803" y="26980"/>
                    </a:lnTo>
                    <a:lnTo>
                      <a:pt x="7842" y="26107"/>
                    </a:lnTo>
                    <a:lnTo>
                      <a:pt x="7881" y="25253"/>
                    </a:lnTo>
                    <a:lnTo>
                      <a:pt x="7939" y="23331"/>
                    </a:lnTo>
                    <a:lnTo>
                      <a:pt x="7978" y="22380"/>
                    </a:lnTo>
                    <a:lnTo>
                      <a:pt x="7997" y="21429"/>
                    </a:lnTo>
                    <a:lnTo>
                      <a:pt x="8017" y="19507"/>
                    </a:lnTo>
                    <a:lnTo>
                      <a:pt x="8017" y="17605"/>
                    </a:lnTo>
                    <a:lnTo>
                      <a:pt x="7997" y="16693"/>
                    </a:lnTo>
                    <a:lnTo>
                      <a:pt x="7939" y="15800"/>
                    </a:lnTo>
                    <a:lnTo>
                      <a:pt x="7862" y="14888"/>
                    </a:lnTo>
                    <a:lnTo>
                      <a:pt x="7784" y="14441"/>
                    </a:lnTo>
                    <a:lnTo>
                      <a:pt x="7706" y="13976"/>
                    </a:lnTo>
                    <a:close/>
                    <a:moveTo>
                      <a:pt x="7590" y="29290"/>
                    </a:moveTo>
                    <a:lnTo>
                      <a:pt x="7415" y="29348"/>
                    </a:lnTo>
                    <a:lnTo>
                      <a:pt x="6755" y="29348"/>
                    </a:lnTo>
                    <a:lnTo>
                      <a:pt x="39" y="39306"/>
                    </a:lnTo>
                    <a:lnTo>
                      <a:pt x="59" y="39286"/>
                    </a:lnTo>
                    <a:lnTo>
                      <a:pt x="7590" y="2929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4"/>
              <p:cNvSpPr/>
              <p:nvPr/>
            </p:nvSpPr>
            <p:spPr>
              <a:xfrm>
                <a:off x="6439525" y="589925"/>
                <a:ext cx="525" cy="25"/>
              </a:xfrm>
              <a:custGeom>
                <a:avLst/>
                <a:gdLst/>
                <a:ahLst/>
                <a:cxnLst/>
                <a:rect l="l" t="t" r="r" b="b"/>
                <a:pathLst>
                  <a:path w="21" h="1" fill="none" extrusionOk="0">
                    <a:moveTo>
                      <a:pt x="1" y="0"/>
                    </a:moveTo>
                    <a:lnTo>
                      <a:pt x="1" y="0"/>
                    </a:lnTo>
                    <a:lnTo>
                      <a:pt x="1" y="0"/>
                    </a:lnTo>
                    <a:lnTo>
                      <a:pt x="20"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4"/>
              <p:cNvSpPr/>
              <p:nvPr/>
            </p:nvSpPr>
            <p:spPr>
              <a:xfrm>
                <a:off x="5304550" y="589425"/>
                <a:ext cx="1135500" cy="39825"/>
              </a:xfrm>
              <a:custGeom>
                <a:avLst/>
                <a:gdLst/>
                <a:ahLst/>
                <a:cxnLst/>
                <a:rect l="l" t="t" r="r" b="b"/>
                <a:pathLst>
                  <a:path w="45420" h="1593" extrusionOk="0">
                    <a:moveTo>
                      <a:pt x="19" y="1"/>
                    </a:moveTo>
                    <a:lnTo>
                      <a:pt x="0" y="20"/>
                    </a:lnTo>
                    <a:lnTo>
                      <a:pt x="0" y="59"/>
                    </a:lnTo>
                    <a:lnTo>
                      <a:pt x="427" y="214"/>
                    </a:lnTo>
                    <a:lnTo>
                      <a:pt x="873" y="370"/>
                    </a:lnTo>
                    <a:lnTo>
                      <a:pt x="1320" y="486"/>
                    </a:lnTo>
                    <a:lnTo>
                      <a:pt x="1766" y="583"/>
                    </a:lnTo>
                    <a:lnTo>
                      <a:pt x="2659" y="758"/>
                    </a:lnTo>
                    <a:lnTo>
                      <a:pt x="3552" y="913"/>
                    </a:lnTo>
                    <a:lnTo>
                      <a:pt x="6735" y="1457"/>
                    </a:lnTo>
                    <a:lnTo>
                      <a:pt x="6813" y="1360"/>
                    </a:lnTo>
                    <a:lnTo>
                      <a:pt x="6891" y="1262"/>
                    </a:lnTo>
                    <a:lnTo>
                      <a:pt x="6929" y="1107"/>
                    </a:lnTo>
                    <a:lnTo>
                      <a:pt x="7026" y="932"/>
                    </a:lnTo>
                    <a:lnTo>
                      <a:pt x="3649" y="370"/>
                    </a:lnTo>
                    <a:lnTo>
                      <a:pt x="2853" y="234"/>
                    </a:lnTo>
                    <a:lnTo>
                      <a:pt x="2038" y="117"/>
                    </a:lnTo>
                    <a:lnTo>
                      <a:pt x="1630" y="59"/>
                    </a:lnTo>
                    <a:lnTo>
                      <a:pt x="1223" y="20"/>
                    </a:lnTo>
                    <a:lnTo>
                      <a:pt x="815" y="1"/>
                    </a:lnTo>
                    <a:close/>
                    <a:moveTo>
                      <a:pt x="45400" y="20"/>
                    </a:moveTo>
                    <a:lnTo>
                      <a:pt x="44488" y="59"/>
                    </a:lnTo>
                    <a:lnTo>
                      <a:pt x="43595" y="156"/>
                    </a:lnTo>
                    <a:lnTo>
                      <a:pt x="42682" y="273"/>
                    </a:lnTo>
                    <a:lnTo>
                      <a:pt x="41790" y="389"/>
                    </a:lnTo>
                    <a:lnTo>
                      <a:pt x="38451" y="952"/>
                    </a:lnTo>
                    <a:lnTo>
                      <a:pt x="38529" y="1107"/>
                    </a:lnTo>
                    <a:lnTo>
                      <a:pt x="38548" y="1127"/>
                    </a:lnTo>
                    <a:lnTo>
                      <a:pt x="38568" y="1262"/>
                    </a:lnTo>
                    <a:lnTo>
                      <a:pt x="38606" y="1457"/>
                    </a:lnTo>
                    <a:lnTo>
                      <a:pt x="41867" y="894"/>
                    </a:lnTo>
                    <a:lnTo>
                      <a:pt x="42760" y="719"/>
                    </a:lnTo>
                    <a:lnTo>
                      <a:pt x="43653" y="525"/>
                    </a:lnTo>
                    <a:lnTo>
                      <a:pt x="44526" y="292"/>
                    </a:lnTo>
                    <a:lnTo>
                      <a:pt x="45419" y="40"/>
                    </a:lnTo>
                    <a:lnTo>
                      <a:pt x="45419" y="20"/>
                    </a:lnTo>
                    <a:close/>
                    <a:moveTo>
                      <a:pt x="22729" y="932"/>
                    </a:moveTo>
                    <a:lnTo>
                      <a:pt x="7725" y="971"/>
                    </a:lnTo>
                    <a:lnTo>
                      <a:pt x="7570" y="1282"/>
                    </a:lnTo>
                    <a:lnTo>
                      <a:pt x="7667" y="1418"/>
                    </a:lnTo>
                    <a:lnTo>
                      <a:pt x="7725" y="1554"/>
                    </a:lnTo>
                    <a:lnTo>
                      <a:pt x="22729" y="1592"/>
                    </a:lnTo>
                    <a:lnTo>
                      <a:pt x="37869" y="1534"/>
                    </a:lnTo>
                    <a:lnTo>
                      <a:pt x="37908" y="1321"/>
                    </a:lnTo>
                    <a:lnTo>
                      <a:pt x="37752" y="991"/>
                    </a:lnTo>
                    <a:lnTo>
                      <a:pt x="22729" y="932"/>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4"/>
              <p:cNvSpPr/>
              <p:nvPr/>
            </p:nvSpPr>
            <p:spPr>
              <a:xfrm>
                <a:off x="5472925" y="612725"/>
                <a:ext cx="24775" cy="15550"/>
              </a:xfrm>
              <a:custGeom>
                <a:avLst/>
                <a:gdLst/>
                <a:ahLst/>
                <a:cxnLst/>
                <a:rect l="l" t="t" r="r" b="b"/>
                <a:pathLst>
                  <a:path w="991" h="622" extrusionOk="0">
                    <a:moveTo>
                      <a:pt x="291" y="0"/>
                    </a:moveTo>
                    <a:lnTo>
                      <a:pt x="194" y="175"/>
                    </a:lnTo>
                    <a:lnTo>
                      <a:pt x="156" y="330"/>
                    </a:lnTo>
                    <a:lnTo>
                      <a:pt x="78" y="428"/>
                    </a:lnTo>
                    <a:lnTo>
                      <a:pt x="0" y="525"/>
                    </a:lnTo>
                    <a:lnTo>
                      <a:pt x="427" y="602"/>
                    </a:lnTo>
                    <a:lnTo>
                      <a:pt x="486" y="602"/>
                    </a:lnTo>
                    <a:lnTo>
                      <a:pt x="990" y="622"/>
                    </a:lnTo>
                    <a:lnTo>
                      <a:pt x="932" y="486"/>
                    </a:lnTo>
                    <a:lnTo>
                      <a:pt x="835" y="350"/>
                    </a:lnTo>
                    <a:lnTo>
                      <a:pt x="990" y="39"/>
                    </a:lnTo>
                    <a:lnTo>
                      <a:pt x="505" y="39"/>
                    </a:lnTo>
                    <a:lnTo>
                      <a:pt x="291" y="0"/>
                    </a:lnTo>
                    <a:close/>
                  </a:path>
                </a:pathLst>
              </a:custGeom>
              <a:solidFill>
                <a:srgbClr val="FFA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4"/>
              <p:cNvSpPr/>
              <p:nvPr/>
            </p:nvSpPr>
            <p:spPr>
              <a:xfrm>
                <a:off x="5472925" y="612725"/>
                <a:ext cx="24775" cy="15550"/>
              </a:xfrm>
              <a:custGeom>
                <a:avLst/>
                <a:gdLst/>
                <a:ahLst/>
                <a:cxnLst/>
                <a:rect l="l" t="t" r="r" b="b"/>
                <a:pathLst>
                  <a:path w="991" h="622" fill="none" extrusionOk="0">
                    <a:moveTo>
                      <a:pt x="291" y="0"/>
                    </a:moveTo>
                    <a:lnTo>
                      <a:pt x="194" y="175"/>
                    </a:lnTo>
                    <a:lnTo>
                      <a:pt x="156" y="330"/>
                    </a:lnTo>
                    <a:lnTo>
                      <a:pt x="156" y="330"/>
                    </a:lnTo>
                    <a:lnTo>
                      <a:pt x="78" y="428"/>
                    </a:lnTo>
                    <a:lnTo>
                      <a:pt x="0" y="525"/>
                    </a:lnTo>
                    <a:lnTo>
                      <a:pt x="427" y="602"/>
                    </a:lnTo>
                    <a:lnTo>
                      <a:pt x="466" y="602"/>
                    </a:lnTo>
                    <a:lnTo>
                      <a:pt x="486" y="602"/>
                    </a:lnTo>
                    <a:lnTo>
                      <a:pt x="990" y="622"/>
                    </a:lnTo>
                    <a:lnTo>
                      <a:pt x="990" y="622"/>
                    </a:lnTo>
                    <a:lnTo>
                      <a:pt x="932" y="486"/>
                    </a:lnTo>
                    <a:lnTo>
                      <a:pt x="835" y="350"/>
                    </a:lnTo>
                    <a:lnTo>
                      <a:pt x="990" y="39"/>
                    </a:lnTo>
                    <a:lnTo>
                      <a:pt x="505" y="39"/>
                    </a:lnTo>
                    <a:lnTo>
                      <a:pt x="29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4"/>
              <p:cNvSpPr/>
              <p:nvPr/>
            </p:nvSpPr>
            <p:spPr>
              <a:xfrm>
                <a:off x="6248350" y="613200"/>
                <a:ext cx="21375" cy="14600"/>
              </a:xfrm>
              <a:custGeom>
                <a:avLst/>
                <a:gdLst/>
                <a:ahLst/>
                <a:cxnLst/>
                <a:rect l="l" t="t" r="r" b="b"/>
                <a:pathLst>
                  <a:path w="855" h="584" extrusionOk="0">
                    <a:moveTo>
                      <a:pt x="699" y="1"/>
                    </a:moveTo>
                    <a:lnTo>
                      <a:pt x="466" y="40"/>
                    </a:lnTo>
                    <a:lnTo>
                      <a:pt x="0" y="40"/>
                    </a:lnTo>
                    <a:lnTo>
                      <a:pt x="156" y="370"/>
                    </a:lnTo>
                    <a:lnTo>
                      <a:pt x="117" y="583"/>
                    </a:lnTo>
                    <a:lnTo>
                      <a:pt x="505" y="564"/>
                    </a:lnTo>
                    <a:lnTo>
                      <a:pt x="544" y="564"/>
                    </a:lnTo>
                    <a:lnTo>
                      <a:pt x="854" y="506"/>
                    </a:lnTo>
                    <a:lnTo>
                      <a:pt x="816" y="311"/>
                    </a:lnTo>
                    <a:lnTo>
                      <a:pt x="796" y="176"/>
                    </a:lnTo>
                    <a:lnTo>
                      <a:pt x="777" y="156"/>
                    </a:lnTo>
                    <a:lnTo>
                      <a:pt x="699" y="1"/>
                    </a:lnTo>
                    <a:close/>
                  </a:path>
                </a:pathLst>
              </a:custGeom>
              <a:solidFill>
                <a:srgbClr val="FFA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4"/>
              <p:cNvSpPr/>
              <p:nvPr/>
            </p:nvSpPr>
            <p:spPr>
              <a:xfrm>
                <a:off x="6248350" y="613200"/>
                <a:ext cx="21375" cy="14600"/>
              </a:xfrm>
              <a:custGeom>
                <a:avLst/>
                <a:gdLst/>
                <a:ahLst/>
                <a:cxnLst/>
                <a:rect l="l" t="t" r="r" b="b"/>
                <a:pathLst>
                  <a:path w="855" h="584" fill="none" extrusionOk="0">
                    <a:moveTo>
                      <a:pt x="699" y="1"/>
                    </a:moveTo>
                    <a:lnTo>
                      <a:pt x="466" y="40"/>
                    </a:lnTo>
                    <a:lnTo>
                      <a:pt x="0" y="40"/>
                    </a:lnTo>
                    <a:lnTo>
                      <a:pt x="156" y="370"/>
                    </a:lnTo>
                    <a:lnTo>
                      <a:pt x="156" y="370"/>
                    </a:lnTo>
                    <a:lnTo>
                      <a:pt x="117" y="583"/>
                    </a:lnTo>
                    <a:lnTo>
                      <a:pt x="505" y="564"/>
                    </a:lnTo>
                    <a:lnTo>
                      <a:pt x="524" y="564"/>
                    </a:lnTo>
                    <a:lnTo>
                      <a:pt x="544" y="564"/>
                    </a:lnTo>
                    <a:lnTo>
                      <a:pt x="854" y="506"/>
                    </a:lnTo>
                    <a:lnTo>
                      <a:pt x="854" y="506"/>
                    </a:lnTo>
                    <a:lnTo>
                      <a:pt x="816" y="311"/>
                    </a:lnTo>
                    <a:lnTo>
                      <a:pt x="796" y="176"/>
                    </a:lnTo>
                    <a:lnTo>
                      <a:pt x="777" y="156"/>
                    </a:lnTo>
                    <a:lnTo>
                      <a:pt x="69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4"/>
              <p:cNvSpPr/>
              <p:nvPr/>
            </p:nvSpPr>
            <p:spPr>
              <a:xfrm>
                <a:off x="5304550" y="962100"/>
                <a:ext cx="1135500" cy="49050"/>
              </a:xfrm>
              <a:custGeom>
                <a:avLst/>
                <a:gdLst/>
                <a:ahLst/>
                <a:cxnLst/>
                <a:rect l="l" t="t" r="r" b="b"/>
                <a:pathLst>
                  <a:path w="45420" h="1962" extrusionOk="0">
                    <a:moveTo>
                      <a:pt x="0" y="1"/>
                    </a:moveTo>
                    <a:lnTo>
                      <a:pt x="3571" y="932"/>
                    </a:lnTo>
                    <a:lnTo>
                      <a:pt x="5241" y="1359"/>
                    </a:lnTo>
                    <a:lnTo>
                      <a:pt x="6891" y="1762"/>
                    </a:lnTo>
                    <a:lnTo>
                      <a:pt x="6891" y="1651"/>
                    </a:lnTo>
                    <a:lnTo>
                      <a:pt x="6871" y="1359"/>
                    </a:lnTo>
                    <a:lnTo>
                      <a:pt x="5260" y="1029"/>
                    </a:lnTo>
                    <a:lnTo>
                      <a:pt x="3630" y="699"/>
                    </a:lnTo>
                    <a:lnTo>
                      <a:pt x="0" y="1"/>
                    </a:lnTo>
                    <a:close/>
                    <a:moveTo>
                      <a:pt x="6891" y="1762"/>
                    </a:moveTo>
                    <a:lnTo>
                      <a:pt x="6891" y="1767"/>
                    </a:lnTo>
                    <a:lnTo>
                      <a:pt x="6910" y="1767"/>
                    </a:lnTo>
                    <a:lnTo>
                      <a:pt x="6891" y="1762"/>
                    </a:lnTo>
                    <a:close/>
                    <a:moveTo>
                      <a:pt x="45419" y="1"/>
                    </a:moveTo>
                    <a:lnTo>
                      <a:pt x="44507" y="137"/>
                    </a:lnTo>
                    <a:lnTo>
                      <a:pt x="43595" y="272"/>
                    </a:lnTo>
                    <a:lnTo>
                      <a:pt x="42682" y="428"/>
                    </a:lnTo>
                    <a:lnTo>
                      <a:pt x="41790" y="602"/>
                    </a:lnTo>
                    <a:lnTo>
                      <a:pt x="40179" y="932"/>
                    </a:lnTo>
                    <a:lnTo>
                      <a:pt x="38606" y="1282"/>
                    </a:lnTo>
                    <a:lnTo>
                      <a:pt x="38568" y="1651"/>
                    </a:lnTo>
                    <a:lnTo>
                      <a:pt x="38568" y="1767"/>
                    </a:lnTo>
                    <a:lnTo>
                      <a:pt x="38509" y="1825"/>
                    </a:lnTo>
                    <a:lnTo>
                      <a:pt x="38490" y="1864"/>
                    </a:lnTo>
                    <a:lnTo>
                      <a:pt x="38490" y="1864"/>
                    </a:lnTo>
                    <a:lnTo>
                      <a:pt x="40179" y="1476"/>
                    </a:lnTo>
                    <a:lnTo>
                      <a:pt x="41887" y="1049"/>
                    </a:lnTo>
                    <a:lnTo>
                      <a:pt x="42760" y="816"/>
                    </a:lnTo>
                    <a:lnTo>
                      <a:pt x="43653" y="564"/>
                    </a:lnTo>
                    <a:lnTo>
                      <a:pt x="44526" y="292"/>
                    </a:lnTo>
                    <a:lnTo>
                      <a:pt x="45419" y="1"/>
                    </a:lnTo>
                    <a:close/>
                    <a:moveTo>
                      <a:pt x="30493" y="1321"/>
                    </a:moveTo>
                    <a:lnTo>
                      <a:pt x="22729" y="1340"/>
                    </a:lnTo>
                    <a:lnTo>
                      <a:pt x="14984" y="1379"/>
                    </a:lnTo>
                    <a:lnTo>
                      <a:pt x="11258" y="1398"/>
                    </a:lnTo>
                    <a:lnTo>
                      <a:pt x="9414" y="1418"/>
                    </a:lnTo>
                    <a:lnTo>
                      <a:pt x="7550" y="1437"/>
                    </a:lnTo>
                    <a:lnTo>
                      <a:pt x="7550" y="1553"/>
                    </a:lnTo>
                    <a:lnTo>
                      <a:pt x="7764" y="1864"/>
                    </a:lnTo>
                    <a:lnTo>
                      <a:pt x="9569" y="1883"/>
                    </a:lnTo>
                    <a:lnTo>
                      <a:pt x="11374" y="1883"/>
                    </a:lnTo>
                    <a:lnTo>
                      <a:pt x="14984" y="1903"/>
                    </a:lnTo>
                    <a:lnTo>
                      <a:pt x="22729" y="1942"/>
                    </a:lnTo>
                    <a:lnTo>
                      <a:pt x="30493" y="1961"/>
                    </a:lnTo>
                    <a:lnTo>
                      <a:pt x="37655" y="1922"/>
                    </a:lnTo>
                    <a:lnTo>
                      <a:pt x="37908" y="1553"/>
                    </a:lnTo>
                    <a:lnTo>
                      <a:pt x="37908" y="1359"/>
                    </a:lnTo>
                    <a:lnTo>
                      <a:pt x="30493" y="132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4"/>
              <p:cNvSpPr/>
              <p:nvPr/>
            </p:nvSpPr>
            <p:spPr>
              <a:xfrm>
                <a:off x="5476325" y="996075"/>
                <a:ext cx="22325" cy="12650"/>
              </a:xfrm>
              <a:custGeom>
                <a:avLst/>
                <a:gdLst/>
                <a:ahLst/>
                <a:cxnLst/>
                <a:rect l="l" t="t" r="r" b="b"/>
                <a:pathLst>
                  <a:path w="893" h="506" extrusionOk="0">
                    <a:moveTo>
                      <a:pt x="0" y="0"/>
                    </a:moveTo>
                    <a:lnTo>
                      <a:pt x="20" y="292"/>
                    </a:lnTo>
                    <a:lnTo>
                      <a:pt x="20" y="408"/>
                    </a:lnTo>
                    <a:lnTo>
                      <a:pt x="39" y="408"/>
                    </a:lnTo>
                    <a:lnTo>
                      <a:pt x="311" y="486"/>
                    </a:lnTo>
                    <a:lnTo>
                      <a:pt x="350" y="486"/>
                    </a:lnTo>
                    <a:lnTo>
                      <a:pt x="893" y="505"/>
                    </a:lnTo>
                    <a:lnTo>
                      <a:pt x="679" y="194"/>
                    </a:lnTo>
                    <a:lnTo>
                      <a:pt x="679" y="78"/>
                    </a:lnTo>
                    <a:lnTo>
                      <a:pt x="369" y="78"/>
                    </a:lnTo>
                    <a:lnTo>
                      <a:pt x="0" y="0"/>
                    </a:lnTo>
                    <a:close/>
                  </a:path>
                </a:pathLst>
              </a:custGeom>
              <a:solidFill>
                <a:srgbClr val="FFA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4"/>
              <p:cNvSpPr/>
              <p:nvPr/>
            </p:nvSpPr>
            <p:spPr>
              <a:xfrm>
                <a:off x="5476325" y="996075"/>
                <a:ext cx="22325" cy="12650"/>
              </a:xfrm>
              <a:custGeom>
                <a:avLst/>
                <a:gdLst/>
                <a:ahLst/>
                <a:cxnLst/>
                <a:rect l="l" t="t" r="r" b="b"/>
                <a:pathLst>
                  <a:path w="893" h="506" fill="none" extrusionOk="0">
                    <a:moveTo>
                      <a:pt x="0" y="0"/>
                    </a:moveTo>
                    <a:lnTo>
                      <a:pt x="0" y="0"/>
                    </a:lnTo>
                    <a:lnTo>
                      <a:pt x="20" y="292"/>
                    </a:lnTo>
                    <a:lnTo>
                      <a:pt x="20" y="408"/>
                    </a:lnTo>
                    <a:lnTo>
                      <a:pt x="39" y="408"/>
                    </a:lnTo>
                    <a:lnTo>
                      <a:pt x="39" y="408"/>
                    </a:lnTo>
                    <a:lnTo>
                      <a:pt x="311" y="486"/>
                    </a:lnTo>
                    <a:lnTo>
                      <a:pt x="330" y="486"/>
                    </a:lnTo>
                    <a:lnTo>
                      <a:pt x="350" y="486"/>
                    </a:lnTo>
                    <a:lnTo>
                      <a:pt x="350" y="486"/>
                    </a:lnTo>
                    <a:lnTo>
                      <a:pt x="893" y="505"/>
                    </a:lnTo>
                    <a:lnTo>
                      <a:pt x="679" y="194"/>
                    </a:lnTo>
                    <a:lnTo>
                      <a:pt x="679" y="194"/>
                    </a:lnTo>
                    <a:lnTo>
                      <a:pt x="679" y="78"/>
                    </a:lnTo>
                    <a:lnTo>
                      <a:pt x="679" y="78"/>
                    </a:lnTo>
                    <a:lnTo>
                      <a:pt x="369" y="78"/>
                    </a:lnTo>
                    <a:lnTo>
                      <a:pt x="369" y="7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4"/>
              <p:cNvSpPr/>
              <p:nvPr/>
            </p:nvSpPr>
            <p:spPr>
              <a:xfrm>
                <a:off x="6245925" y="994125"/>
                <a:ext cx="23800" cy="16050"/>
              </a:xfrm>
              <a:custGeom>
                <a:avLst/>
                <a:gdLst/>
                <a:ahLst/>
                <a:cxnLst/>
                <a:rect l="l" t="t" r="r" b="b"/>
                <a:pathLst>
                  <a:path w="952" h="642" extrusionOk="0">
                    <a:moveTo>
                      <a:pt x="951" y="1"/>
                    </a:moveTo>
                    <a:lnTo>
                      <a:pt x="563" y="78"/>
                    </a:lnTo>
                    <a:lnTo>
                      <a:pt x="253" y="78"/>
                    </a:lnTo>
                    <a:lnTo>
                      <a:pt x="253" y="272"/>
                    </a:lnTo>
                    <a:lnTo>
                      <a:pt x="0" y="641"/>
                    </a:lnTo>
                    <a:lnTo>
                      <a:pt x="660" y="641"/>
                    </a:lnTo>
                    <a:lnTo>
                      <a:pt x="835" y="583"/>
                    </a:lnTo>
                    <a:lnTo>
                      <a:pt x="854" y="544"/>
                    </a:lnTo>
                    <a:lnTo>
                      <a:pt x="913" y="486"/>
                    </a:lnTo>
                    <a:lnTo>
                      <a:pt x="913" y="370"/>
                    </a:lnTo>
                    <a:lnTo>
                      <a:pt x="951" y="1"/>
                    </a:lnTo>
                    <a:close/>
                  </a:path>
                </a:pathLst>
              </a:custGeom>
              <a:solidFill>
                <a:srgbClr val="FFA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4"/>
              <p:cNvSpPr/>
              <p:nvPr/>
            </p:nvSpPr>
            <p:spPr>
              <a:xfrm>
                <a:off x="6254175" y="998500"/>
                <a:ext cx="25" cy="25"/>
              </a:xfrm>
              <a:custGeom>
                <a:avLst/>
                <a:gdLst/>
                <a:ahLst/>
                <a:cxnLst/>
                <a:rect l="l" t="t" r="r" b="b"/>
                <a:pathLst>
                  <a:path w="1" h="1" fill="none" extrusionOk="0">
                    <a:moveTo>
                      <a:pt x="0" y="0"/>
                    </a:move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4"/>
              <p:cNvSpPr/>
              <p:nvPr/>
            </p:nvSpPr>
            <p:spPr>
              <a:xfrm>
                <a:off x="6245925" y="994125"/>
                <a:ext cx="23800" cy="16050"/>
              </a:xfrm>
              <a:custGeom>
                <a:avLst/>
                <a:gdLst/>
                <a:ahLst/>
                <a:cxnLst/>
                <a:rect l="l" t="t" r="r" b="b"/>
                <a:pathLst>
                  <a:path w="952" h="642" fill="none" extrusionOk="0">
                    <a:moveTo>
                      <a:pt x="951" y="1"/>
                    </a:moveTo>
                    <a:lnTo>
                      <a:pt x="951" y="1"/>
                    </a:lnTo>
                    <a:lnTo>
                      <a:pt x="563" y="78"/>
                    </a:lnTo>
                    <a:lnTo>
                      <a:pt x="253" y="78"/>
                    </a:lnTo>
                    <a:lnTo>
                      <a:pt x="253" y="78"/>
                    </a:lnTo>
                    <a:lnTo>
                      <a:pt x="253" y="272"/>
                    </a:lnTo>
                    <a:lnTo>
                      <a:pt x="0" y="641"/>
                    </a:lnTo>
                    <a:lnTo>
                      <a:pt x="602" y="641"/>
                    </a:lnTo>
                    <a:lnTo>
                      <a:pt x="621" y="641"/>
                    </a:lnTo>
                    <a:lnTo>
                      <a:pt x="660" y="641"/>
                    </a:lnTo>
                    <a:lnTo>
                      <a:pt x="660" y="641"/>
                    </a:lnTo>
                    <a:lnTo>
                      <a:pt x="835" y="583"/>
                    </a:lnTo>
                    <a:lnTo>
                      <a:pt x="854" y="544"/>
                    </a:lnTo>
                    <a:lnTo>
                      <a:pt x="913" y="486"/>
                    </a:lnTo>
                    <a:lnTo>
                      <a:pt x="913" y="370"/>
                    </a:lnTo>
                    <a:lnTo>
                      <a:pt x="913" y="370"/>
                    </a:lnTo>
                    <a:lnTo>
                      <a:pt x="95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50" name="Google Shape;250;p4"/>
          <p:cNvGrpSpPr/>
          <p:nvPr/>
        </p:nvGrpSpPr>
        <p:grpSpPr>
          <a:xfrm>
            <a:off x="934639" y="3406102"/>
            <a:ext cx="314426" cy="304947"/>
            <a:chOff x="934639" y="3406102"/>
            <a:chExt cx="314426" cy="304947"/>
          </a:xfrm>
        </p:grpSpPr>
        <p:sp>
          <p:nvSpPr>
            <p:cNvPr id="251" name="Google Shape;251;p4"/>
            <p:cNvSpPr/>
            <p:nvPr/>
          </p:nvSpPr>
          <p:spPr>
            <a:xfrm rot="10800000" flipH="1">
              <a:off x="934639" y="3406102"/>
              <a:ext cx="314426" cy="304947"/>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4"/>
            <p:cNvSpPr/>
            <p:nvPr/>
          </p:nvSpPr>
          <p:spPr>
            <a:xfrm rot="10800000" flipH="1">
              <a:off x="1058153" y="3545044"/>
              <a:ext cx="58960" cy="58625"/>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3" name="Google Shape;253;p4"/>
          <p:cNvGrpSpPr/>
          <p:nvPr/>
        </p:nvGrpSpPr>
        <p:grpSpPr>
          <a:xfrm>
            <a:off x="40970" y="3517276"/>
            <a:ext cx="216102" cy="209587"/>
            <a:chOff x="40970" y="3517276"/>
            <a:chExt cx="216102" cy="209587"/>
          </a:xfrm>
        </p:grpSpPr>
        <p:sp>
          <p:nvSpPr>
            <p:cNvPr id="254" name="Google Shape;254;p4"/>
            <p:cNvSpPr/>
            <p:nvPr/>
          </p:nvSpPr>
          <p:spPr>
            <a:xfrm rot="10800000" flipH="1">
              <a:off x="40970" y="3517276"/>
              <a:ext cx="216102" cy="209587"/>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4"/>
            <p:cNvSpPr/>
            <p:nvPr/>
          </p:nvSpPr>
          <p:spPr>
            <a:xfrm rot="10800000" flipH="1">
              <a:off x="125861" y="3612768"/>
              <a:ext cx="40522" cy="40292"/>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6" name="Google Shape;256;p4"/>
          <p:cNvGrpSpPr/>
          <p:nvPr/>
        </p:nvGrpSpPr>
        <p:grpSpPr>
          <a:xfrm>
            <a:off x="8008925" y="4362225"/>
            <a:ext cx="1093525" cy="781275"/>
            <a:chOff x="8008925" y="4362225"/>
            <a:chExt cx="1093525" cy="781275"/>
          </a:xfrm>
        </p:grpSpPr>
        <p:sp>
          <p:nvSpPr>
            <p:cNvPr id="257" name="Google Shape;257;p4"/>
            <p:cNvSpPr/>
            <p:nvPr/>
          </p:nvSpPr>
          <p:spPr>
            <a:xfrm>
              <a:off x="8663350" y="4474750"/>
              <a:ext cx="176225" cy="668750"/>
            </a:xfrm>
            <a:custGeom>
              <a:avLst/>
              <a:gdLst/>
              <a:ahLst/>
              <a:cxnLst/>
              <a:rect l="l" t="t" r="r" b="b"/>
              <a:pathLst>
                <a:path w="7049" h="26750" extrusionOk="0">
                  <a:moveTo>
                    <a:pt x="1" y="1"/>
                  </a:moveTo>
                  <a:lnTo>
                    <a:pt x="278" y="738"/>
                  </a:lnTo>
                  <a:lnTo>
                    <a:pt x="554" y="1476"/>
                  </a:lnTo>
                  <a:lnTo>
                    <a:pt x="831" y="2214"/>
                  </a:lnTo>
                  <a:lnTo>
                    <a:pt x="1089" y="2989"/>
                  </a:lnTo>
                  <a:lnTo>
                    <a:pt x="1329" y="3764"/>
                  </a:lnTo>
                  <a:lnTo>
                    <a:pt x="1551" y="4539"/>
                  </a:lnTo>
                  <a:lnTo>
                    <a:pt x="1772" y="5332"/>
                  </a:lnTo>
                  <a:lnTo>
                    <a:pt x="1975" y="6144"/>
                  </a:lnTo>
                  <a:lnTo>
                    <a:pt x="2159" y="6955"/>
                  </a:lnTo>
                  <a:lnTo>
                    <a:pt x="2344" y="7786"/>
                  </a:lnTo>
                  <a:lnTo>
                    <a:pt x="2510" y="8616"/>
                  </a:lnTo>
                  <a:lnTo>
                    <a:pt x="2657" y="9446"/>
                  </a:lnTo>
                  <a:lnTo>
                    <a:pt x="2787" y="10294"/>
                  </a:lnTo>
                  <a:lnTo>
                    <a:pt x="2916" y="11143"/>
                  </a:lnTo>
                  <a:lnTo>
                    <a:pt x="3026" y="11992"/>
                  </a:lnTo>
                  <a:lnTo>
                    <a:pt x="3137" y="12859"/>
                  </a:lnTo>
                  <a:lnTo>
                    <a:pt x="3211" y="13726"/>
                  </a:lnTo>
                  <a:lnTo>
                    <a:pt x="3285" y="14593"/>
                  </a:lnTo>
                  <a:lnTo>
                    <a:pt x="3359" y="15460"/>
                  </a:lnTo>
                  <a:lnTo>
                    <a:pt x="3414" y="16327"/>
                  </a:lnTo>
                  <a:lnTo>
                    <a:pt x="3451" y="17212"/>
                  </a:lnTo>
                  <a:lnTo>
                    <a:pt x="3469" y="18079"/>
                  </a:lnTo>
                  <a:lnTo>
                    <a:pt x="3488" y="18965"/>
                  </a:lnTo>
                  <a:lnTo>
                    <a:pt x="3469" y="19832"/>
                  </a:lnTo>
                  <a:lnTo>
                    <a:pt x="3469" y="20718"/>
                  </a:lnTo>
                  <a:lnTo>
                    <a:pt x="3432" y="21585"/>
                  </a:lnTo>
                  <a:lnTo>
                    <a:pt x="3395" y="22452"/>
                  </a:lnTo>
                  <a:lnTo>
                    <a:pt x="3340" y="23319"/>
                  </a:lnTo>
                  <a:lnTo>
                    <a:pt x="3285" y="24186"/>
                  </a:lnTo>
                  <a:lnTo>
                    <a:pt x="3211" y="25053"/>
                  </a:lnTo>
                  <a:lnTo>
                    <a:pt x="3119" y="25901"/>
                  </a:lnTo>
                  <a:lnTo>
                    <a:pt x="3008" y="26750"/>
                  </a:lnTo>
                  <a:lnTo>
                    <a:pt x="7048" y="26750"/>
                  </a:lnTo>
                  <a:lnTo>
                    <a:pt x="7011" y="25422"/>
                  </a:lnTo>
                  <a:lnTo>
                    <a:pt x="6974" y="24075"/>
                  </a:lnTo>
                  <a:lnTo>
                    <a:pt x="6919" y="22728"/>
                  </a:lnTo>
                  <a:lnTo>
                    <a:pt x="6845" y="21400"/>
                  </a:lnTo>
                  <a:lnTo>
                    <a:pt x="6734" y="20053"/>
                  </a:lnTo>
                  <a:lnTo>
                    <a:pt x="6605" y="18725"/>
                  </a:lnTo>
                  <a:lnTo>
                    <a:pt x="6439" y="17397"/>
                  </a:lnTo>
                  <a:lnTo>
                    <a:pt x="6255" y="16069"/>
                  </a:lnTo>
                  <a:lnTo>
                    <a:pt x="6089" y="14980"/>
                  </a:lnTo>
                  <a:lnTo>
                    <a:pt x="5886" y="13910"/>
                  </a:lnTo>
                  <a:lnTo>
                    <a:pt x="5646" y="12840"/>
                  </a:lnTo>
                  <a:lnTo>
                    <a:pt x="5388" y="11789"/>
                  </a:lnTo>
                  <a:lnTo>
                    <a:pt x="5111" y="10737"/>
                  </a:lnTo>
                  <a:lnTo>
                    <a:pt x="4816" y="9686"/>
                  </a:lnTo>
                  <a:lnTo>
                    <a:pt x="4465" y="8653"/>
                  </a:lnTo>
                  <a:lnTo>
                    <a:pt x="4096" y="7620"/>
                  </a:lnTo>
                  <a:lnTo>
                    <a:pt x="3709" y="6605"/>
                  </a:lnTo>
                  <a:lnTo>
                    <a:pt x="3266" y="5609"/>
                  </a:lnTo>
                  <a:lnTo>
                    <a:pt x="2805" y="4631"/>
                  </a:lnTo>
                  <a:lnTo>
                    <a:pt x="2325" y="3672"/>
                  </a:lnTo>
                  <a:lnTo>
                    <a:pt x="1790" y="2712"/>
                  </a:lnTo>
                  <a:lnTo>
                    <a:pt x="1219" y="1790"/>
                  </a:lnTo>
                  <a:lnTo>
                    <a:pt x="628" y="886"/>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4"/>
            <p:cNvSpPr/>
            <p:nvPr/>
          </p:nvSpPr>
          <p:spPr>
            <a:xfrm>
              <a:off x="8866300" y="4708575"/>
              <a:ext cx="70575" cy="434925"/>
            </a:xfrm>
            <a:custGeom>
              <a:avLst/>
              <a:gdLst/>
              <a:ahLst/>
              <a:cxnLst/>
              <a:rect l="l" t="t" r="r" b="b"/>
              <a:pathLst>
                <a:path w="2823" h="17397" extrusionOk="0">
                  <a:moveTo>
                    <a:pt x="2823" y="1"/>
                  </a:moveTo>
                  <a:lnTo>
                    <a:pt x="0" y="17397"/>
                  </a:lnTo>
                  <a:lnTo>
                    <a:pt x="1255" y="17397"/>
                  </a:lnTo>
                  <a:lnTo>
                    <a:pt x="1365" y="15220"/>
                  </a:lnTo>
                  <a:lnTo>
                    <a:pt x="1513" y="13043"/>
                  </a:lnTo>
                  <a:lnTo>
                    <a:pt x="1679" y="10866"/>
                  </a:lnTo>
                  <a:lnTo>
                    <a:pt x="1863" y="8690"/>
                  </a:lnTo>
                  <a:lnTo>
                    <a:pt x="2066" y="6513"/>
                  </a:lnTo>
                  <a:lnTo>
                    <a:pt x="2306" y="4336"/>
                  </a:lnTo>
                  <a:lnTo>
                    <a:pt x="2546" y="2159"/>
                  </a:lnTo>
                  <a:lnTo>
                    <a:pt x="282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4"/>
            <p:cNvSpPr/>
            <p:nvPr/>
          </p:nvSpPr>
          <p:spPr>
            <a:xfrm>
              <a:off x="8917475" y="4748250"/>
              <a:ext cx="184975" cy="395250"/>
            </a:xfrm>
            <a:custGeom>
              <a:avLst/>
              <a:gdLst/>
              <a:ahLst/>
              <a:cxnLst/>
              <a:rect l="l" t="t" r="r" b="b"/>
              <a:pathLst>
                <a:path w="7399" h="15810" extrusionOk="0">
                  <a:moveTo>
                    <a:pt x="7398" y="0"/>
                  </a:moveTo>
                  <a:lnTo>
                    <a:pt x="6753" y="886"/>
                  </a:lnTo>
                  <a:lnTo>
                    <a:pt x="6144" y="1790"/>
                  </a:lnTo>
                  <a:lnTo>
                    <a:pt x="5535" y="2712"/>
                  </a:lnTo>
                  <a:lnTo>
                    <a:pt x="4963" y="3653"/>
                  </a:lnTo>
                  <a:lnTo>
                    <a:pt x="4410" y="4594"/>
                  </a:lnTo>
                  <a:lnTo>
                    <a:pt x="3875" y="5553"/>
                  </a:lnTo>
                  <a:lnTo>
                    <a:pt x="3377" y="6531"/>
                  </a:lnTo>
                  <a:lnTo>
                    <a:pt x="2897" y="7527"/>
                  </a:lnTo>
                  <a:lnTo>
                    <a:pt x="2436" y="8523"/>
                  </a:lnTo>
                  <a:lnTo>
                    <a:pt x="2012" y="9538"/>
                  </a:lnTo>
                  <a:lnTo>
                    <a:pt x="1606" y="10571"/>
                  </a:lnTo>
                  <a:lnTo>
                    <a:pt x="1237" y="11604"/>
                  </a:lnTo>
                  <a:lnTo>
                    <a:pt x="886" y="12637"/>
                  </a:lnTo>
                  <a:lnTo>
                    <a:pt x="554" y="13688"/>
                  </a:lnTo>
                  <a:lnTo>
                    <a:pt x="259" y="14758"/>
                  </a:lnTo>
                  <a:lnTo>
                    <a:pt x="1" y="15810"/>
                  </a:lnTo>
                  <a:lnTo>
                    <a:pt x="3063" y="15810"/>
                  </a:lnTo>
                  <a:lnTo>
                    <a:pt x="3211" y="14795"/>
                  </a:lnTo>
                  <a:lnTo>
                    <a:pt x="3377" y="13781"/>
                  </a:lnTo>
                  <a:lnTo>
                    <a:pt x="3561" y="12766"/>
                  </a:lnTo>
                  <a:lnTo>
                    <a:pt x="3764" y="11770"/>
                  </a:lnTo>
                  <a:lnTo>
                    <a:pt x="3986" y="10755"/>
                  </a:lnTo>
                  <a:lnTo>
                    <a:pt x="4207" y="9759"/>
                  </a:lnTo>
                  <a:lnTo>
                    <a:pt x="4465" y="8763"/>
                  </a:lnTo>
                  <a:lnTo>
                    <a:pt x="4723" y="7767"/>
                  </a:lnTo>
                  <a:lnTo>
                    <a:pt x="5000" y="6771"/>
                  </a:lnTo>
                  <a:lnTo>
                    <a:pt x="5295" y="5793"/>
                  </a:lnTo>
                  <a:lnTo>
                    <a:pt x="5609" y="4815"/>
                  </a:lnTo>
                  <a:lnTo>
                    <a:pt x="5941" y="3837"/>
                  </a:lnTo>
                  <a:lnTo>
                    <a:pt x="6291" y="2878"/>
                  </a:lnTo>
                  <a:lnTo>
                    <a:pt x="6642" y="1900"/>
                  </a:lnTo>
                  <a:lnTo>
                    <a:pt x="7011" y="941"/>
                  </a:lnTo>
                  <a:lnTo>
                    <a:pt x="739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4"/>
            <p:cNvSpPr/>
            <p:nvPr/>
          </p:nvSpPr>
          <p:spPr>
            <a:xfrm>
              <a:off x="8301775" y="4362225"/>
              <a:ext cx="286425" cy="781275"/>
            </a:xfrm>
            <a:custGeom>
              <a:avLst/>
              <a:gdLst/>
              <a:ahLst/>
              <a:cxnLst/>
              <a:rect l="l" t="t" r="r" b="b"/>
              <a:pathLst>
                <a:path w="11457" h="31251" extrusionOk="0">
                  <a:moveTo>
                    <a:pt x="8487" y="0"/>
                  </a:moveTo>
                  <a:lnTo>
                    <a:pt x="7860" y="1716"/>
                  </a:lnTo>
                  <a:lnTo>
                    <a:pt x="7269" y="3450"/>
                  </a:lnTo>
                  <a:lnTo>
                    <a:pt x="6716" y="5203"/>
                  </a:lnTo>
                  <a:lnTo>
                    <a:pt x="6199" y="6955"/>
                  </a:lnTo>
                  <a:lnTo>
                    <a:pt x="5738" y="8726"/>
                  </a:lnTo>
                  <a:lnTo>
                    <a:pt x="5314" y="10497"/>
                  </a:lnTo>
                  <a:lnTo>
                    <a:pt x="4926" y="12287"/>
                  </a:lnTo>
                  <a:lnTo>
                    <a:pt x="4576" y="14094"/>
                  </a:lnTo>
                  <a:lnTo>
                    <a:pt x="4262" y="15902"/>
                  </a:lnTo>
                  <a:lnTo>
                    <a:pt x="4004" y="17710"/>
                  </a:lnTo>
                  <a:lnTo>
                    <a:pt x="3783" y="19518"/>
                  </a:lnTo>
                  <a:lnTo>
                    <a:pt x="3598" y="21344"/>
                  </a:lnTo>
                  <a:lnTo>
                    <a:pt x="3451" y="23171"/>
                  </a:lnTo>
                  <a:lnTo>
                    <a:pt x="3358" y="24997"/>
                  </a:lnTo>
                  <a:lnTo>
                    <a:pt x="3285" y="26824"/>
                  </a:lnTo>
                  <a:lnTo>
                    <a:pt x="3266" y="28668"/>
                  </a:lnTo>
                  <a:lnTo>
                    <a:pt x="1" y="23466"/>
                  </a:lnTo>
                  <a:lnTo>
                    <a:pt x="1" y="23466"/>
                  </a:lnTo>
                  <a:lnTo>
                    <a:pt x="204" y="23872"/>
                  </a:lnTo>
                  <a:lnTo>
                    <a:pt x="388" y="24278"/>
                  </a:lnTo>
                  <a:lnTo>
                    <a:pt x="776" y="25145"/>
                  </a:lnTo>
                  <a:lnTo>
                    <a:pt x="1126" y="26086"/>
                  </a:lnTo>
                  <a:lnTo>
                    <a:pt x="1477" y="27045"/>
                  </a:lnTo>
                  <a:lnTo>
                    <a:pt x="1790" y="28060"/>
                  </a:lnTo>
                  <a:lnTo>
                    <a:pt x="2104" y="29111"/>
                  </a:lnTo>
                  <a:lnTo>
                    <a:pt x="2381" y="30181"/>
                  </a:lnTo>
                  <a:lnTo>
                    <a:pt x="2639" y="31251"/>
                  </a:lnTo>
                  <a:lnTo>
                    <a:pt x="8524" y="31251"/>
                  </a:lnTo>
                  <a:lnTo>
                    <a:pt x="8561" y="30144"/>
                  </a:lnTo>
                  <a:lnTo>
                    <a:pt x="8598" y="29037"/>
                  </a:lnTo>
                  <a:lnTo>
                    <a:pt x="8671" y="27912"/>
                  </a:lnTo>
                  <a:lnTo>
                    <a:pt x="8764" y="26805"/>
                  </a:lnTo>
                  <a:lnTo>
                    <a:pt x="8874" y="25698"/>
                  </a:lnTo>
                  <a:lnTo>
                    <a:pt x="9003" y="24591"/>
                  </a:lnTo>
                  <a:lnTo>
                    <a:pt x="9169" y="23503"/>
                  </a:lnTo>
                  <a:lnTo>
                    <a:pt x="9335" y="22396"/>
                  </a:lnTo>
                  <a:lnTo>
                    <a:pt x="9520" y="21308"/>
                  </a:lnTo>
                  <a:lnTo>
                    <a:pt x="9741" y="20201"/>
                  </a:lnTo>
                  <a:lnTo>
                    <a:pt x="9981" y="19131"/>
                  </a:lnTo>
                  <a:lnTo>
                    <a:pt x="10239" y="18042"/>
                  </a:lnTo>
                  <a:lnTo>
                    <a:pt x="10516" y="16954"/>
                  </a:lnTo>
                  <a:lnTo>
                    <a:pt x="10811" y="15884"/>
                  </a:lnTo>
                  <a:lnTo>
                    <a:pt x="11125" y="14814"/>
                  </a:lnTo>
                  <a:lnTo>
                    <a:pt x="11457" y="13762"/>
                  </a:lnTo>
                  <a:lnTo>
                    <a:pt x="11070" y="14519"/>
                  </a:lnTo>
                  <a:lnTo>
                    <a:pt x="10701" y="15275"/>
                  </a:lnTo>
                  <a:lnTo>
                    <a:pt x="10350" y="16031"/>
                  </a:lnTo>
                  <a:lnTo>
                    <a:pt x="10000" y="16806"/>
                  </a:lnTo>
                  <a:lnTo>
                    <a:pt x="9649" y="17581"/>
                  </a:lnTo>
                  <a:lnTo>
                    <a:pt x="9317" y="18356"/>
                  </a:lnTo>
                  <a:lnTo>
                    <a:pt x="9003" y="19149"/>
                  </a:lnTo>
                  <a:lnTo>
                    <a:pt x="8690" y="19924"/>
                  </a:lnTo>
                  <a:lnTo>
                    <a:pt x="8395" y="20717"/>
                  </a:lnTo>
                  <a:lnTo>
                    <a:pt x="8099" y="21511"/>
                  </a:lnTo>
                  <a:lnTo>
                    <a:pt x="7823" y="22304"/>
                  </a:lnTo>
                  <a:lnTo>
                    <a:pt x="7564" y="23115"/>
                  </a:lnTo>
                  <a:lnTo>
                    <a:pt x="7306" y="23927"/>
                  </a:lnTo>
                  <a:lnTo>
                    <a:pt x="7066" y="24739"/>
                  </a:lnTo>
                  <a:lnTo>
                    <a:pt x="6845" y="25551"/>
                  </a:lnTo>
                  <a:lnTo>
                    <a:pt x="6624" y="26362"/>
                  </a:lnTo>
                  <a:lnTo>
                    <a:pt x="6550" y="24702"/>
                  </a:lnTo>
                  <a:lnTo>
                    <a:pt x="6513" y="23060"/>
                  </a:lnTo>
                  <a:lnTo>
                    <a:pt x="6476" y="21400"/>
                  </a:lnTo>
                  <a:lnTo>
                    <a:pt x="6495" y="19740"/>
                  </a:lnTo>
                  <a:lnTo>
                    <a:pt x="6513" y="18079"/>
                  </a:lnTo>
                  <a:lnTo>
                    <a:pt x="6568" y="16419"/>
                  </a:lnTo>
                  <a:lnTo>
                    <a:pt x="6661" y="14777"/>
                  </a:lnTo>
                  <a:lnTo>
                    <a:pt x="6753" y="13117"/>
                  </a:lnTo>
                  <a:lnTo>
                    <a:pt x="6882" y="11475"/>
                  </a:lnTo>
                  <a:lnTo>
                    <a:pt x="7048" y="9815"/>
                  </a:lnTo>
                  <a:lnTo>
                    <a:pt x="7214" y="8173"/>
                  </a:lnTo>
                  <a:lnTo>
                    <a:pt x="7417" y="6531"/>
                  </a:lnTo>
                  <a:lnTo>
                    <a:pt x="7657" y="4889"/>
                  </a:lnTo>
                  <a:lnTo>
                    <a:pt x="7897" y="3247"/>
                  </a:lnTo>
                  <a:lnTo>
                    <a:pt x="8173" y="1624"/>
                  </a:lnTo>
                  <a:lnTo>
                    <a:pt x="848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4"/>
            <p:cNvSpPr/>
            <p:nvPr/>
          </p:nvSpPr>
          <p:spPr>
            <a:xfrm>
              <a:off x="8523625" y="4948850"/>
              <a:ext cx="44300" cy="194650"/>
            </a:xfrm>
            <a:custGeom>
              <a:avLst/>
              <a:gdLst/>
              <a:ahLst/>
              <a:cxnLst/>
              <a:rect l="l" t="t" r="r" b="b"/>
              <a:pathLst>
                <a:path w="1772" h="7786" extrusionOk="0">
                  <a:moveTo>
                    <a:pt x="1771" y="1"/>
                  </a:moveTo>
                  <a:lnTo>
                    <a:pt x="0" y="7786"/>
                  </a:lnTo>
                  <a:lnTo>
                    <a:pt x="960" y="7786"/>
                  </a:lnTo>
                  <a:lnTo>
                    <a:pt x="1126" y="5720"/>
                  </a:lnTo>
                  <a:lnTo>
                    <a:pt x="1329" y="3709"/>
                  </a:lnTo>
                  <a:lnTo>
                    <a:pt x="1531" y="1790"/>
                  </a:lnTo>
                  <a:lnTo>
                    <a:pt x="177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4"/>
            <p:cNvSpPr/>
            <p:nvPr/>
          </p:nvSpPr>
          <p:spPr>
            <a:xfrm>
              <a:off x="8008925" y="4909650"/>
              <a:ext cx="107025" cy="233850"/>
            </a:xfrm>
            <a:custGeom>
              <a:avLst/>
              <a:gdLst/>
              <a:ahLst/>
              <a:cxnLst/>
              <a:rect l="l" t="t" r="r" b="b"/>
              <a:pathLst>
                <a:path w="4281" h="9354" extrusionOk="0">
                  <a:moveTo>
                    <a:pt x="4280" y="1"/>
                  </a:moveTo>
                  <a:lnTo>
                    <a:pt x="3930" y="536"/>
                  </a:lnTo>
                  <a:lnTo>
                    <a:pt x="3579" y="1089"/>
                  </a:lnTo>
                  <a:lnTo>
                    <a:pt x="3247" y="1643"/>
                  </a:lnTo>
                  <a:lnTo>
                    <a:pt x="2934" y="2196"/>
                  </a:lnTo>
                  <a:lnTo>
                    <a:pt x="2620" y="2768"/>
                  </a:lnTo>
                  <a:lnTo>
                    <a:pt x="2325" y="3340"/>
                  </a:lnTo>
                  <a:lnTo>
                    <a:pt x="2030" y="3912"/>
                  </a:lnTo>
                  <a:lnTo>
                    <a:pt x="1753" y="4502"/>
                  </a:lnTo>
                  <a:lnTo>
                    <a:pt x="1495" y="5093"/>
                  </a:lnTo>
                  <a:lnTo>
                    <a:pt x="1255" y="5683"/>
                  </a:lnTo>
                  <a:lnTo>
                    <a:pt x="1015" y="6292"/>
                  </a:lnTo>
                  <a:lnTo>
                    <a:pt x="775" y="6900"/>
                  </a:lnTo>
                  <a:lnTo>
                    <a:pt x="572" y="7509"/>
                  </a:lnTo>
                  <a:lnTo>
                    <a:pt x="369" y="8118"/>
                  </a:lnTo>
                  <a:lnTo>
                    <a:pt x="185" y="8745"/>
                  </a:lnTo>
                  <a:lnTo>
                    <a:pt x="0" y="9354"/>
                  </a:lnTo>
                  <a:lnTo>
                    <a:pt x="2011" y="9354"/>
                  </a:lnTo>
                  <a:lnTo>
                    <a:pt x="2159" y="8155"/>
                  </a:lnTo>
                  <a:lnTo>
                    <a:pt x="2362" y="6974"/>
                  </a:lnTo>
                  <a:lnTo>
                    <a:pt x="2583" y="5794"/>
                  </a:lnTo>
                  <a:lnTo>
                    <a:pt x="2860" y="4613"/>
                  </a:lnTo>
                  <a:lnTo>
                    <a:pt x="3155" y="3432"/>
                  </a:lnTo>
                  <a:lnTo>
                    <a:pt x="3487" y="2288"/>
                  </a:lnTo>
                  <a:lnTo>
                    <a:pt x="3875" y="1126"/>
                  </a:lnTo>
                  <a:lnTo>
                    <a:pt x="428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4"/>
            <p:cNvSpPr/>
            <p:nvPr/>
          </p:nvSpPr>
          <p:spPr>
            <a:xfrm>
              <a:off x="8080875" y="4548550"/>
              <a:ext cx="163750" cy="594950"/>
            </a:xfrm>
            <a:custGeom>
              <a:avLst/>
              <a:gdLst/>
              <a:ahLst/>
              <a:cxnLst/>
              <a:rect l="l" t="t" r="r" b="b"/>
              <a:pathLst>
                <a:path w="6550" h="23798" extrusionOk="0">
                  <a:moveTo>
                    <a:pt x="6549" y="0"/>
                  </a:moveTo>
                  <a:lnTo>
                    <a:pt x="5922" y="1402"/>
                  </a:lnTo>
                  <a:lnTo>
                    <a:pt x="5332" y="2841"/>
                  </a:lnTo>
                  <a:lnTo>
                    <a:pt x="4778" y="4280"/>
                  </a:lnTo>
                  <a:lnTo>
                    <a:pt x="4262" y="5737"/>
                  </a:lnTo>
                  <a:lnTo>
                    <a:pt x="3764" y="7195"/>
                  </a:lnTo>
                  <a:lnTo>
                    <a:pt x="3321" y="8671"/>
                  </a:lnTo>
                  <a:lnTo>
                    <a:pt x="2878" y="10147"/>
                  </a:lnTo>
                  <a:lnTo>
                    <a:pt x="2491" y="11641"/>
                  </a:lnTo>
                  <a:lnTo>
                    <a:pt x="2103" y="13154"/>
                  </a:lnTo>
                  <a:lnTo>
                    <a:pt x="1753" y="14648"/>
                  </a:lnTo>
                  <a:lnTo>
                    <a:pt x="1421" y="16161"/>
                  </a:lnTo>
                  <a:lnTo>
                    <a:pt x="1107" y="17692"/>
                  </a:lnTo>
                  <a:lnTo>
                    <a:pt x="812" y="19204"/>
                  </a:lnTo>
                  <a:lnTo>
                    <a:pt x="517" y="20736"/>
                  </a:lnTo>
                  <a:lnTo>
                    <a:pt x="259" y="22267"/>
                  </a:lnTo>
                  <a:lnTo>
                    <a:pt x="0" y="23798"/>
                  </a:lnTo>
                  <a:lnTo>
                    <a:pt x="3505" y="23798"/>
                  </a:lnTo>
                  <a:lnTo>
                    <a:pt x="3579" y="22304"/>
                  </a:lnTo>
                  <a:lnTo>
                    <a:pt x="3671" y="20791"/>
                  </a:lnTo>
                  <a:lnTo>
                    <a:pt x="3782" y="19260"/>
                  </a:lnTo>
                  <a:lnTo>
                    <a:pt x="3893" y="17747"/>
                  </a:lnTo>
                  <a:lnTo>
                    <a:pt x="4040" y="16234"/>
                  </a:lnTo>
                  <a:lnTo>
                    <a:pt x="4206" y="14722"/>
                  </a:lnTo>
                  <a:lnTo>
                    <a:pt x="4372" y="13209"/>
                  </a:lnTo>
                  <a:lnTo>
                    <a:pt x="4557" y="11696"/>
                  </a:lnTo>
                  <a:lnTo>
                    <a:pt x="4760" y="10202"/>
                  </a:lnTo>
                  <a:lnTo>
                    <a:pt x="4981" y="8708"/>
                  </a:lnTo>
                  <a:lnTo>
                    <a:pt x="5203" y="7213"/>
                  </a:lnTo>
                  <a:lnTo>
                    <a:pt x="5442" y="5756"/>
                  </a:lnTo>
                  <a:lnTo>
                    <a:pt x="5701" y="4280"/>
                  </a:lnTo>
                  <a:lnTo>
                    <a:pt x="5977" y="2841"/>
                  </a:lnTo>
                  <a:lnTo>
                    <a:pt x="6254" y="1402"/>
                  </a:lnTo>
                  <a:lnTo>
                    <a:pt x="654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4" name="Google Shape;264;p4"/>
          <p:cNvGrpSpPr/>
          <p:nvPr/>
        </p:nvGrpSpPr>
        <p:grpSpPr>
          <a:xfrm>
            <a:off x="6979050" y="4283338"/>
            <a:ext cx="1029875" cy="860150"/>
            <a:chOff x="0" y="4283350"/>
            <a:chExt cx="1029875" cy="860150"/>
          </a:xfrm>
        </p:grpSpPr>
        <p:sp>
          <p:nvSpPr>
            <p:cNvPr id="265" name="Google Shape;265;p4"/>
            <p:cNvSpPr/>
            <p:nvPr/>
          </p:nvSpPr>
          <p:spPr>
            <a:xfrm>
              <a:off x="150350" y="4793450"/>
              <a:ext cx="65050" cy="350050"/>
            </a:xfrm>
            <a:custGeom>
              <a:avLst/>
              <a:gdLst/>
              <a:ahLst/>
              <a:cxnLst/>
              <a:rect l="l" t="t" r="r" b="b"/>
              <a:pathLst>
                <a:path w="2602" h="14002" extrusionOk="0">
                  <a:moveTo>
                    <a:pt x="2601" y="0"/>
                  </a:moveTo>
                  <a:lnTo>
                    <a:pt x="2343" y="849"/>
                  </a:lnTo>
                  <a:lnTo>
                    <a:pt x="2085" y="1697"/>
                  </a:lnTo>
                  <a:lnTo>
                    <a:pt x="1845" y="2546"/>
                  </a:lnTo>
                  <a:lnTo>
                    <a:pt x="1623" y="3413"/>
                  </a:lnTo>
                  <a:lnTo>
                    <a:pt x="1402" y="4280"/>
                  </a:lnTo>
                  <a:lnTo>
                    <a:pt x="1199" y="5147"/>
                  </a:lnTo>
                  <a:lnTo>
                    <a:pt x="1015" y="6014"/>
                  </a:lnTo>
                  <a:lnTo>
                    <a:pt x="849" y="6900"/>
                  </a:lnTo>
                  <a:lnTo>
                    <a:pt x="701" y="7785"/>
                  </a:lnTo>
                  <a:lnTo>
                    <a:pt x="553" y="8671"/>
                  </a:lnTo>
                  <a:lnTo>
                    <a:pt x="424" y="9556"/>
                  </a:lnTo>
                  <a:lnTo>
                    <a:pt x="314" y="10442"/>
                  </a:lnTo>
                  <a:lnTo>
                    <a:pt x="221" y="11327"/>
                  </a:lnTo>
                  <a:lnTo>
                    <a:pt x="129" y="12213"/>
                  </a:lnTo>
                  <a:lnTo>
                    <a:pt x="55" y="13117"/>
                  </a:lnTo>
                  <a:lnTo>
                    <a:pt x="0" y="14002"/>
                  </a:lnTo>
                  <a:lnTo>
                    <a:pt x="701" y="14002"/>
                  </a:lnTo>
                  <a:lnTo>
                    <a:pt x="701" y="13117"/>
                  </a:lnTo>
                  <a:lnTo>
                    <a:pt x="719" y="12231"/>
                  </a:lnTo>
                  <a:lnTo>
                    <a:pt x="756" y="11346"/>
                  </a:lnTo>
                  <a:lnTo>
                    <a:pt x="793" y="10460"/>
                  </a:lnTo>
                  <a:lnTo>
                    <a:pt x="867" y="9575"/>
                  </a:lnTo>
                  <a:lnTo>
                    <a:pt x="941" y="8689"/>
                  </a:lnTo>
                  <a:lnTo>
                    <a:pt x="1033" y="7804"/>
                  </a:lnTo>
                  <a:lnTo>
                    <a:pt x="1144" y="6936"/>
                  </a:lnTo>
                  <a:lnTo>
                    <a:pt x="1273" y="6051"/>
                  </a:lnTo>
                  <a:lnTo>
                    <a:pt x="1420" y="5184"/>
                  </a:lnTo>
                  <a:lnTo>
                    <a:pt x="1568" y="4317"/>
                  </a:lnTo>
                  <a:lnTo>
                    <a:pt x="1753" y="3431"/>
                  </a:lnTo>
                  <a:lnTo>
                    <a:pt x="1937" y="2564"/>
                  </a:lnTo>
                  <a:lnTo>
                    <a:pt x="2140" y="1716"/>
                  </a:lnTo>
                  <a:lnTo>
                    <a:pt x="2361" y="849"/>
                  </a:lnTo>
                  <a:lnTo>
                    <a:pt x="26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4"/>
            <p:cNvSpPr/>
            <p:nvPr/>
          </p:nvSpPr>
          <p:spPr>
            <a:xfrm>
              <a:off x="241650" y="4938250"/>
              <a:ext cx="59050" cy="205250"/>
            </a:xfrm>
            <a:custGeom>
              <a:avLst/>
              <a:gdLst/>
              <a:ahLst/>
              <a:cxnLst/>
              <a:rect l="l" t="t" r="r" b="b"/>
              <a:pathLst>
                <a:path w="2362" h="8210" extrusionOk="0">
                  <a:moveTo>
                    <a:pt x="2362" y="1"/>
                  </a:moveTo>
                  <a:lnTo>
                    <a:pt x="1200" y="4096"/>
                  </a:lnTo>
                  <a:lnTo>
                    <a:pt x="1" y="8210"/>
                  </a:lnTo>
                  <a:lnTo>
                    <a:pt x="1384" y="8210"/>
                  </a:lnTo>
                  <a:lnTo>
                    <a:pt x="1716" y="6088"/>
                  </a:lnTo>
                  <a:lnTo>
                    <a:pt x="1845" y="5037"/>
                  </a:lnTo>
                  <a:lnTo>
                    <a:pt x="1975" y="4004"/>
                  </a:lnTo>
                  <a:lnTo>
                    <a:pt x="2104" y="2971"/>
                  </a:lnTo>
                  <a:lnTo>
                    <a:pt x="2196" y="1956"/>
                  </a:lnTo>
                  <a:lnTo>
                    <a:pt x="2288" y="978"/>
                  </a:lnTo>
                  <a:lnTo>
                    <a:pt x="236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4"/>
            <p:cNvSpPr/>
            <p:nvPr/>
          </p:nvSpPr>
          <p:spPr>
            <a:xfrm>
              <a:off x="0" y="4283350"/>
              <a:ext cx="515175" cy="860150"/>
            </a:xfrm>
            <a:custGeom>
              <a:avLst/>
              <a:gdLst/>
              <a:ahLst/>
              <a:cxnLst/>
              <a:rect l="l" t="t" r="r" b="b"/>
              <a:pathLst>
                <a:path w="20607" h="34406" extrusionOk="0">
                  <a:moveTo>
                    <a:pt x="6567" y="1"/>
                  </a:moveTo>
                  <a:lnTo>
                    <a:pt x="5977" y="1513"/>
                  </a:lnTo>
                  <a:lnTo>
                    <a:pt x="5424" y="3026"/>
                  </a:lnTo>
                  <a:lnTo>
                    <a:pt x="4870" y="4557"/>
                  </a:lnTo>
                  <a:lnTo>
                    <a:pt x="4354" y="6088"/>
                  </a:lnTo>
                  <a:lnTo>
                    <a:pt x="3856" y="7638"/>
                  </a:lnTo>
                  <a:lnTo>
                    <a:pt x="3394" y="9206"/>
                  </a:lnTo>
                  <a:lnTo>
                    <a:pt x="2952" y="10756"/>
                  </a:lnTo>
                  <a:lnTo>
                    <a:pt x="2527" y="12324"/>
                  </a:lnTo>
                  <a:lnTo>
                    <a:pt x="2122" y="13910"/>
                  </a:lnTo>
                  <a:lnTo>
                    <a:pt x="1753" y="15478"/>
                  </a:lnTo>
                  <a:lnTo>
                    <a:pt x="1402" y="17065"/>
                  </a:lnTo>
                  <a:lnTo>
                    <a:pt x="1070" y="18651"/>
                  </a:lnTo>
                  <a:lnTo>
                    <a:pt x="775" y="20256"/>
                  </a:lnTo>
                  <a:lnTo>
                    <a:pt x="498" y="21861"/>
                  </a:lnTo>
                  <a:lnTo>
                    <a:pt x="240" y="23466"/>
                  </a:lnTo>
                  <a:lnTo>
                    <a:pt x="0" y="25071"/>
                  </a:lnTo>
                  <a:lnTo>
                    <a:pt x="0" y="34406"/>
                  </a:lnTo>
                  <a:lnTo>
                    <a:pt x="5497" y="34406"/>
                  </a:lnTo>
                  <a:lnTo>
                    <a:pt x="5479" y="33410"/>
                  </a:lnTo>
                  <a:lnTo>
                    <a:pt x="5461" y="32414"/>
                  </a:lnTo>
                  <a:lnTo>
                    <a:pt x="5461" y="31436"/>
                  </a:lnTo>
                  <a:lnTo>
                    <a:pt x="5497" y="30440"/>
                  </a:lnTo>
                  <a:lnTo>
                    <a:pt x="5534" y="29444"/>
                  </a:lnTo>
                  <a:lnTo>
                    <a:pt x="5571" y="28447"/>
                  </a:lnTo>
                  <a:lnTo>
                    <a:pt x="5645" y="27451"/>
                  </a:lnTo>
                  <a:lnTo>
                    <a:pt x="5737" y="26473"/>
                  </a:lnTo>
                  <a:lnTo>
                    <a:pt x="5830" y="25477"/>
                  </a:lnTo>
                  <a:lnTo>
                    <a:pt x="5940" y="24481"/>
                  </a:lnTo>
                  <a:lnTo>
                    <a:pt x="6088" y="23503"/>
                  </a:lnTo>
                  <a:lnTo>
                    <a:pt x="6217" y="22526"/>
                  </a:lnTo>
                  <a:lnTo>
                    <a:pt x="6383" y="21529"/>
                  </a:lnTo>
                  <a:lnTo>
                    <a:pt x="6567" y="20552"/>
                  </a:lnTo>
                  <a:lnTo>
                    <a:pt x="6752" y="19592"/>
                  </a:lnTo>
                  <a:lnTo>
                    <a:pt x="6973" y="18615"/>
                  </a:lnTo>
                  <a:lnTo>
                    <a:pt x="7342" y="18984"/>
                  </a:lnTo>
                  <a:lnTo>
                    <a:pt x="7730" y="19371"/>
                  </a:lnTo>
                  <a:lnTo>
                    <a:pt x="8468" y="20164"/>
                  </a:lnTo>
                  <a:lnTo>
                    <a:pt x="9205" y="21013"/>
                  </a:lnTo>
                  <a:lnTo>
                    <a:pt x="9906" y="21898"/>
                  </a:lnTo>
                  <a:lnTo>
                    <a:pt x="10589" y="22821"/>
                  </a:lnTo>
                  <a:lnTo>
                    <a:pt x="11235" y="23762"/>
                  </a:lnTo>
                  <a:lnTo>
                    <a:pt x="11880" y="24739"/>
                  </a:lnTo>
                  <a:lnTo>
                    <a:pt x="12489" y="25754"/>
                  </a:lnTo>
                  <a:lnTo>
                    <a:pt x="13080" y="26787"/>
                  </a:lnTo>
                  <a:lnTo>
                    <a:pt x="13633" y="27820"/>
                  </a:lnTo>
                  <a:lnTo>
                    <a:pt x="14168" y="28890"/>
                  </a:lnTo>
                  <a:lnTo>
                    <a:pt x="14684" y="29979"/>
                  </a:lnTo>
                  <a:lnTo>
                    <a:pt x="15183" y="31085"/>
                  </a:lnTo>
                  <a:lnTo>
                    <a:pt x="15644" y="32174"/>
                  </a:lnTo>
                  <a:lnTo>
                    <a:pt x="16068" y="33299"/>
                  </a:lnTo>
                  <a:lnTo>
                    <a:pt x="16474" y="34406"/>
                  </a:lnTo>
                  <a:lnTo>
                    <a:pt x="20606" y="34406"/>
                  </a:lnTo>
                  <a:lnTo>
                    <a:pt x="20366" y="33779"/>
                  </a:lnTo>
                  <a:lnTo>
                    <a:pt x="20127" y="33152"/>
                  </a:lnTo>
                  <a:lnTo>
                    <a:pt x="19868" y="32524"/>
                  </a:lnTo>
                  <a:lnTo>
                    <a:pt x="19592" y="31916"/>
                  </a:lnTo>
                  <a:lnTo>
                    <a:pt x="19296" y="31307"/>
                  </a:lnTo>
                  <a:lnTo>
                    <a:pt x="19001" y="30698"/>
                  </a:lnTo>
                  <a:lnTo>
                    <a:pt x="18688" y="30089"/>
                  </a:lnTo>
                  <a:lnTo>
                    <a:pt x="18356" y="29499"/>
                  </a:lnTo>
                  <a:lnTo>
                    <a:pt x="18005" y="28927"/>
                  </a:lnTo>
                  <a:lnTo>
                    <a:pt x="17655" y="28355"/>
                  </a:lnTo>
                  <a:lnTo>
                    <a:pt x="17286" y="27783"/>
                  </a:lnTo>
                  <a:lnTo>
                    <a:pt x="16917" y="27230"/>
                  </a:lnTo>
                  <a:lnTo>
                    <a:pt x="16529" y="26676"/>
                  </a:lnTo>
                  <a:lnTo>
                    <a:pt x="16123" y="26123"/>
                  </a:lnTo>
                  <a:lnTo>
                    <a:pt x="15699" y="25588"/>
                  </a:lnTo>
                  <a:lnTo>
                    <a:pt x="15275" y="25071"/>
                  </a:lnTo>
                  <a:lnTo>
                    <a:pt x="14851" y="24555"/>
                  </a:lnTo>
                  <a:lnTo>
                    <a:pt x="14389" y="24038"/>
                  </a:lnTo>
                  <a:lnTo>
                    <a:pt x="13928" y="23559"/>
                  </a:lnTo>
                  <a:lnTo>
                    <a:pt x="13467" y="23061"/>
                  </a:lnTo>
                  <a:lnTo>
                    <a:pt x="12987" y="22581"/>
                  </a:lnTo>
                  <a:lnTo>
                    <a:pt x="12489" y="22120"/>
                  </a:lnTo>
                  <a:lnTo>
                    <a:pt x="11991" y="21658"/>
                  </a:lnTo>
                  <a:lnTo>
                    <a:pt x="11493" y="21216"/>
                  </a:lnTo>
                  <a:lnTo>
                    <a:pt x="10958" y="20791"/>
                  </a:lnTo>
                  <a:lnTo>
                    <a:pt x="10441" y="20367"/>
                  </a:lnTo>
                  <a:lnTo>
                    <a:pt x="9906" y="19961"/>
                  </a:lnTo>
                  <a:lnTo>
                    <a:pt x="9353" y="19574"/>
                  </a:lnTo>
                  <a:lnTo>
                    <a:pt x="8800" y="19186"/>
                  </a:lnTo>
                  <a:lnTo>
                    <a:pt x="8228" y="18818"/>
                  </a:lnTo>
                  <a:lnTo>
                    <a:pt x="7656" y="18449"/>
                  </a:lnTo>
                  <a:lnTo>
                    <a:pt x="7084" y="18098"/>
                  </a:lnTo>
                  <a:lnTo>
                    <a:pt x="7398" y="16825"/>
                  </a:lnTo>
                  <a:lnTo>
                    <a:pt x="7730" y="15534"/>
                  </a:lnTo>
                  <a:lnTo>
                    <a:pt x="8099" y="14279"/>
                  </a:lnTo>
                  <a:lnTo>
                    <a:pt x="8486" y="13006"/>
                  </a:lnTo>
                  <a:lnTo>
                    <a:pt x="7490" y="15386"/>
                  </a:lnTo>
                  <a:lnTo>
                    <a:pt x="7010" y="16585"/>
                  </a:lnTo>
                  <a:lnTo>
                    <a:pt x="6531" y="17784"/>
                  </a:lnTo>
                  <a:lnTo>
                    <a:pt x="5866" y="17434"/>
                  </a:lnTo>
                  <a:lnTo>
                    <a:pt x="5202" y="17102"/>
                  </a:lnTo>
                  <a:lnTo>
                    <a:pt x="5811" y="17581"/>
                  </a:lnTo>
                  <a:lnTo>
                    <a:pt x="6401" y="18098"/>
                  </a:lnTo>
                  <a:lnTo>
                    <a:pt x="6032" y="19076"/>
                  </a:lnTo>
                  <a:lnTo>
                    <a:pt x="5682" y="20072"/>
                  </a:lnTo>
                  <a:lnTo>
                    <a:pt x="5331" y="21068"/>
                  </a:lnTo>
                  <a:lnTo>
                    <a:pt x="4999" y="22046"/>
                  </a:lnTo>
                  <a:lnTo>
                    <a:pt x="4686" y="23061"/>
                  </a:lnTo>
                  <a:lnTo>
                    <a:pt x="4391" y="24057"/>
                  </a:lnTo>
                  <a:lnTo>
                    <a:pt x="4114" y="25053"/>
                  </a:lnTo>
                  <a:lnTo>
                    <a:pt x="3856" y="26068"/>
                  </a:lnTo>
                  <a:lnTo>
                    <a:pt x="3634" y="27082"/>
                  </a:lnTo>
                  <a:lnTo>
                    <a:pt x="3413" y="28097"/>
                  </a:lnTo>
                  <a:lnTo>
                    <a:pt x="3247" y="29111"/>
                  </a:lnTo>
                  <a:lnTo>
                    <a:pt x="3081" y="30108"/>
                  </a:lnTo>
                  <a:lnTo>
                    <a:pt x="2970" y="31122"/>
                  </a:lnTo>
                  <a:lnTo>
                    <a:pt x="2878" y="32137"/>
                  </a:lnTo>
                  <a:lnTo>
                    <a:pt x="2823" y="33152"/>
                  </a:lnTo>
                  <a:lnTo>
                    <a:pt x="2786" y="34148"/>
                  </a:lnTo>
                  <a:lnTo>
                    <a:pt x="2693" y="33096"/>
                  </a:lnTo>
                  <a:lnTo>
                    <a:pt x="2620" y="32026"/>
                  </a:lnTo>
                  <a:lnTo>
                    <a:pt x="2546" y="30956"/>
                  </a:lnTo>
                  <a:lnTo>
                    <a:pt x="2509" y="29886"/>
                  </a:lnTo>
                  <a:lnTo>
                    <a:pt x="2472" y="28816"/>
                  </a:lnTo>
                  <a:lnTo>
                    <a:pt x="2454" y="27728"/>
                  </a:lnTo>
                  <a:lnTo>
                    <a:pt x="2454" y="26658"/>
                  </a:lnTo>
                  <a:lnTo>
                    <a:pt x="2472" y="25588"/>
                  </a:lnTo>
                  <a:lnTo>
                    <a:pt x="2509" y="24499"/>
                  </a:lnTo>
                  <a:lnTo>
                    <a:pt x="2546" y="23429"/>
                  </a:lnTo>
                  <a:lnTo>
                    <a:pt x="2620" y="22341"/>
                  </a:lnTo>
                  <a:lnTo>
                    <a:pt x="2693" y="21271"/>
                  </a:lnTo>
                  <a:lnTo>
                    <a:pt x="2786" y="20183"/>
                  </a:lnTo>
                  <a:lnTo>
                    <a:pt x="2878" y="19113"/>
                  </a:lnTo>
                  <a:lnTo>
                    <a:pt x="3007" y="18024"/>
                  </a:lnTo>
                  <a:lnTo>
                    <a:pt x="3136" y="16954"/>
                  </a:lnTo>
                  <a:lnTo>
                    <a:pt x="3265" y="15866"/>
                  </a:lnTo>
                  <a:lnTo>
                    <a:pt x="3413" y="14796"/>
                  </a:lnTo>
                  <a:lnTo>
                    <a:pt x="3579" y="13726"/>
                  </a:lnTo>
                  <a:lnTo>
                    <a:pt x="3763" y="12656"/>
                  </a:lnTo>
                  <a:lnTo>
                    <a:pt x="4132" y="10516"/>
                  </a:lnTo>
                  <a:lnTo>
                    <a:pt x="4557" y="8376"/>
                  </a:lnTo>
                  <a:lnTo>
                    <a:pt x="5018" y="6254"/>
                  </a:lnTo>
                  <a:lnTo>
                    <a:pt x="5497" y="4151"/>
                  </a:lnTo>
                  <a:lnTo>
                    <a:pt x="6032" y="2067"/>
                  </a:lnTo>
                  <a:lnTo>
                    <a:pt x="656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4"/>
            <p:cNvSpPr/>
            <p:nvPr/>
          </p:nvSpPr>
          <p:spPr>
            <a:xfrm>
              <a:off x="235650" y="4331325"/>
              <a:ext cx="372675" cy="812175"/>
            </a:xfrm>
            <a:custGeom>
              <a:avLst/>
              <a:gdLst/>
              <a:ahLst/>
              <a:cxnLst/>
              <a:rect l="l" t="t" r="r" b="b"/>
              <a:pathLst>
                <a:path w="14907" h="32487" extrusionOk="0">
                  <a:moveTo>
                    <a:pt x="1" y="0"/>
                  </a:moveTo>
                  <a:lnTo>
                    <a:pt x="536" y="960"/>
                  </a:lnTo>
                  <a:lnTo>
                    <a:pt x="1052" y="1900"/>
                  </a:lnTo>
                  <a:lnTo>
                    <a:pt x="1569" y="2860"/>
                  </a:lnTo>
                  <a:lnTo>
                    <a:pt x="2067" y="3819"/>
                  </a:lnTo>
                  <a:lnTo>
                    <a:pt x="2547" y="4797"/>
                  </a:lnTo>
                  <a:lnTo>
                    <a:pt x="3026" y="5756"/>
                  </a:lnTo>
                  <a:lnTo>
                    <a:pt x="3488" y="6734"/>
                  </a:lnTo>
                  <a:lnTo>
                    <a:pt x="3949" y="7711"/>
                  </a:lnTo>
                  <a:lnTo>
                    <a:pt x="4391" y="8708"/>
                  </a:lnTo>
                  <a:lnTo>
                    <a:pt x="4816" y="9704"/>
                  </a:lnTo>
                  <a:lnTo>
                    <a:pt x="5240" y="10700"/>
                  </a:lnTo>
                  <a:lnTo>
                    <a:pt x="5664" y="11696"/>
                  </a:lnTo>
                  <a:lnTo>
                    <a:pt x="6052" y="12711"/>
                  </a:lnTo>
                  <a:lnTo>
                    <a:pt x="6439" y="13707"/>
                  </a:lnTo>
                  <a:lnTo>
                    <a:pt x="6827" y="14722"/>
                  </a:lnTo>
                  <a:lnTo>
                    <a:pt x="7196" y="15736"/>
                  </a:lnTo>
                  <a:lnTo>
                    <a:pt x="7546" y="16769"/>
                  </a:lnTo>
                  <a:lnTo>
                    <a:pt x="7897" y="17802"/>
                  </a:lnTo>
                  <a:lnTo>
                    <a:pt x="8229" y="18817"/>
                  </a:lnTo>
                  <a:lnTo>
                    <a:pt x="8542" y="19850"/>
                  </a:lnTo>
                  <a:lnTo>
                    <a:pt x="8856" y="20902"/>
                  </a:lnTo>
                  <a:lnTo>
                    <a:pt x="9151" y="21935"/>
                  </a:lnTo>
                  <a:lnTo>
                    <a:pt x="9446" y="22986"/>
                  </a:lnTo>
                  <a:lnTo>
                    <a:pt x="9723" y="24019"/>
                  </a:lnTo>
                  <a:lnTo>
                    <a:pt x="9981" y="25071"/>
                  </a:lnTo>
                  <a:lnTo>
                    <a:pt x="10239" y="26122"/>
                  </a:lnTo>
                  <a:lnTo>
                    <a:pt x="10479" y="27174"/>
                  </a:lnTo>
                  <a:lnTo>
                    <a:pt x="10719" y="28244"/>
                  </a:lnTo>
                  <a:lnTo>
                    <a:pt x="10940" y="29296"/>
                  </a:lnTo>
                  <a:lnTo>
                    <a:pt x="11143" y="30365"/>
                  </a:lnTo>
                  <a:lnTo>
                    <a:pt x="11346" y="31417"/>
                  </a:lnTo>
                  <a:lnTo>
                    <a:pt x="11531" y="32487"/>
                  </a:lnTo>
                  <a:lnTo>
                    <a:pt x="14907" y="32487"/>
                  </a:lnTo>
                  <a:lnTo>
                    <a:pt x="14261" y="30329"/>
                  </a:lnTo>
                  <a:lnTo>
                    <a:pt x="13597" y="28152"/>
                  </a:lnTo>
                  <a:lnTo>
                    <a:pt x="12914" y="25993"/>
                  </a:lnTo>
                  <a:lnTo>
                    <a:pt x="12213" y="23853"/>
                  </a:lnTo>
                  <a:lnTo>
                    <a:pt x="11475" y="21713"/>
                  </a:lnTo>
                  <a:lnTo>
                    <a:pt x="10701" y="19573"/>
                  </a:lnTo>
                  <a:lnTo>
                    <a:pt x="10295" y="18522"/>
                  </a:lnTo>
                  <a:lnTo>
                    <a:pt x="9889" y="17470"/>
                  </a:lnTo>
                  <a:lnTo>
                    <a:pt x="9465" y="16437"/>
                  </a:lnTo>
                  <a:lnTo>
                    <a:pt x="9040" y="15404"/>
                  </a:lnTo>
                  <a:lnTo>
                    <a:pt x="8579" y="14371"/>
                  </a:lnTo>
                  <a:lnTo>
                    <a:pt x="8118" y="13338"/>
                  </a:lnTo>
                  <a:lnTo>
                    <a:pt x="7657" y="12323"/>
                  </a:lnTo>
                  <a:lnTo>
                    <a:pt x="7159" y="11327"/>
                  </a:lnTo>
                  <a:lnTo>
                    <a:pt x="6661" y="10313"/>
                  </a:lnTo>
                  <a:lnTo>
                    <a:pt x="6144" y="9335"/>
                  </a:lnTo>
                  <a:lnTo>
                    <a:pt x="5609" y="8339"/>
                  </a:lnTo>
                  <a:lnTo>
                    <a:pt x="5074" y="7379"/>
                  </a:lnTo>
                  <a:lnTo>
                    <a:pt x="4502" y="6420"/>
                  </a:lnTo>
                  <a:lnTo>
                    <a:pt x="3912" y="5461"/>
                  </a:lnTo>
                  <a:lnTo>
                    <a:pt x="3321" y="4520"/>
                  </a:lnTo>
                  <a:lnTo>
                    <a:pt x="2694" y="3598"/>
                  </a:lnTo>
                  <a:lnTo>
                    <a:pt x="2049" y="2675"/>
                  </a:lnTo>
                  <a:lnTo>
                    <a:pt x="1384" y="1771"/>
                  </a:lnTo>
                  <a:lnTo>
                    <a:pt x="720" y="886"/>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4"/>
            <p:cNvSpPr/>
            <p:nvPr/>
          </p:nvSpPr>
          <p:spPr>
            <a:xfrm>
              <a:off x="496225" y="4800825"/>
              <a:ext cx="178050" cy="342675"/>
            </a:xfrm>
            <a:custGeom>
              <a:avLst/>
              <a:gdLst/>
              <a:ahLst/>
              <a:cxnLst/>
              <a:rect l="l" t="t" r="r" b="b"/>
              <a:pathLst>
                <a:path w="7122" h="13707" extrusionOk="0">
                  <a:moveTo>
                    <a:pt x="1" y="0"/>
                  </a:moveTo>
                  <a:lnTo>
                    <a:pt x="554" y="757"/>
                  </a:lnTo>
                  <a:lnTo>
                    <a:pt x="1071" y="1531"/>
                  </a:lnTo>
                  <a:lnTo>
                    <a:pt x="1551" y="2325"/>
                  </a:lnTo>
                  <a:lnTo>
                    <a:pt x="2030" y="3136"/>
                  </a:lnTo>
                  <a:lnTo>
                    <a:pt x="2454" y="3948"/>
                  </a:lnTo>
                  <a:lnTo>
                    <a:pt x="2860" y="4778"/>
                  </a:lnTo>
                  <a:lnTo>
                    <a:pt x="3248" y="5627"/>
                  </a:lnTo>
                  <a:lnTo>
                    <a:pt x="3598" y="6494"/>
                  </a:lnTo>
                  <a:lnTo>
                    <a:pt x="3912" y="7379"/>
                  </a:lnTo>
                  <a:lnTo>
                    <a:pt x="4207" y="8246"/>
                  </a:lnTo>
                  <a:lnTo>
                    <a:pt x="4465" y="9150"/>
                  </a:lnTo>
                  <a:lnTo>
                    <a:pt x="4705" y="10054"/>
                  </a:lnTo>
                  <a:lnTo>
                    <a:pt x="4908" y="10958"/>
                  </a:lnTo>
                  <a:lnTo>
                    <a:pt x="5074" y="11862"/>
                  </a:lnTo>
                  <a:lnTo>
                    <a:pt x="5222" y="12785"/>
                  </a:lnTo>
                  <a:lnTo>
                    <a:pt x="5332" y="13707"/>
                  </a:lnTo>
                  <a:lnTo>
                    <a:pt x="7122" y="13707"/>
                  </a:lnTo>
                  <a:lnTo>
                    <a:pt x="6900" y="12766"/>
                  </a:lnTo>
                  <a:lnTo>
                    <a:pt x="6661" y="11807"/>
                  </a:lnTo>
                  <a:lnTo>
                    <a:pt x="6384" y="10884"/>
                  </a:lnTo>
                  <a:lnTo>
                    <a:pt x="6070" y="9962"/>
                  </a:lnTo>
                  <a:lnTo>
                    <a:pt x="5720" y="9040"/>
                  </a:lnTo>
                  <a:lnTo>
                    <a:pt x="5332" y="8136"/>
                  </a:lnTo>
                  <a:lnTo>
                    <a:pt x="4926" y="7250"/>
                  </a:lnTo>
                  <a:lnTo>
                    <a:pt x="4502" y="6383"/>
                  </a:lnTo>
                  <a:lnTo>
                    <a:pt x="4041" y="5516"/>
                  </a:lnTo>
                  <a:lnTo>
                    <a:pt x="3543" y="4668"/>
                  </a:lnTo>
                  <a:lnTo>
                    <a:pt x="3008" y="3837"/>
                  </a:lnTo>
                  <a:lnTo>
                    <a:pt x="2473" y="3044"/>
                  </a:lnTo>
                  <a:lnTo>
                    <a:pt x="1883" y="2251"/>
                  </a:lnTo>
                  <a:lnTo>
                    <a:pt x="1292" y="1476"/>
                  </a:lnTo>
                  <a:lnTo>
                    <a:pt x="665" y="738"/>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4"/>
            <p:cNvSpPr/>
            <p:nvPr/>
          </p:nvSpPr>
          <p:spPr>
            <a:xfrm>
              <a:off x="427050" y="4587750"/>
              <a:ext cx="343150" cy="555750"/>
            </a:xfrm>
            <a:custGeom>
              <a:avLst/>
              <a:gdLst/>
              <a:ahLst/>
              <a:cxnLst/>
              <a:rect l="l" t="t" r="r" b="b"/>
              <a:pathLst>
                <a:path w="13726" h="22230" extrusionOk="0">
                  <a:moveTo>
                    <a:pt x="1" y="0"/>
                  </a:moveTo>
                  <a:lnTo>
                    <a:pt x="517" y="591"/>
                  </a:lnTo>
                  <a:lnTo>
                    <a:pt x="1034" y="1162"/>
                  </a:lnTo>
                  <a:lnTo>
                    <a:pt x="1513" y="1771"/>
                  </a:lnTo>
                  <a:lnTo>
                    <a:pt x="2012" y="2362"/>
                  </a:lnTo>
                  <a:lnTo>
                    <a:pt x="2473" y="2989"/>
                  </a:lnTo>
                  <a:lnTo>
                    <a:pt x="2934" y="3616"/>
                  </a:lnTo>
                  <a:lnTo>
                    <a:pt x="3377" y="4243"/>
                  </a:lnTo>
                  <a:lnTo>
                    <a:pt x="3819" y="4889"/>
                  </a:lnTo>
                  <a:lnTo>
                    <a:pt x="4225" y="5535"/>
                  </a:lnTo>
                  <a:lnTo>
                    <a:pt x="4631" y="6199"/>
                  </a:lnTo>
                  <a:lnTo>
                    <a:pt x="5037" y="6863"/>
                  </a:lnTo>
                  <a:lnTo>
                    <a:pt x="5406" y="7545"/>
                  </a:lnTo>
                  <a:lnTo>
                    <a:pt x="5775" y="8228"/>
                  </a:lnTo>
                  <a:lnTo>
                    <a:pt x="6125" y="8911"/>
                  </a:lnTo>
                  <a:lnTo>
                    <a:pt x="6476" y="9612"/>
                  </a:lnTo>
                  <a:lnTo>
                    <a:pt x="6790" y="10313"/>
                  </a:lnTo>
                  <a:lnTo>
                    <a:pt x="7103" y="11014"/>
                  </a:lnTo>
                  <a:lnTo>
                    <a:pt x="7398" y="11733"/>
                  </a:lnTo>
                  <a:lnTo>
                    <a:pt x="7675" y="12453"/>
                  </a:lnTo>
                  <a:lnTo>
                    <a:pt x="7952" y="13191"/>
                  </a:lnTo>
                  <a:lnTo>
                    <a:pt x="8210" y="13928"/>
                  </a:lnTo>
                  <a:lnTo>
                    <a:pt x="8450" y="14666"/>
                  </a:lnTo>
                  <a:lnTo>
                    <a:pt x="8671" y="15404"/>
                  </a:lnTo>
                  <a:lnTo>
                    <a:pt x="8874" y="16142"/>
                  </a:lnTo>
                  <a:lnTo>
                    <a:pt x="9077" y="16899"/>
                  </a:lnTo>
                  <a:lnTo>
                    <a:pt x="9243" y="17655"/>
                  </a:lnTo>
                  <a:lnTo>
                    <a:pt x="9409" y="18411"/>
                  </a:lnTo>
                  <a:lnTo>
                    <a:pt x="9557" y="19168"/>
                  </a:lnTo>
                  <a:lnTo>
                    <a:pt x="9686" y="19924"/>
                  </a:lnTo>
                  <a:lnTo>
                    <a:pt x="9815" y="20699"/>
                  </a:lnTo>
                  <a:lnTo>
                    <a:pt x="9907" y="21474"/>
                  </a:lnTo>
                  <a:lnTo>
                    <a:pt x="9999" y="22230"/>
                  </a:lnTo>
                  <a:lnTo>
                    <a:pt x="13726" y="22230"/>
                  </a:lnTo>
                  <a:lnTo>
                    <a:pt x="13339" y="20754"/>
                  </a:lnTo>
                  <a:lnTo>
                    <a:pt x="12914" y="19278"/>
                  </a:lnTo>
                  <a:lnTo>
                    <a:pt x="12471" y="17821"/>
                  </a:lnTo>
                  <a:lnTo>
                    <a:pt x="12010" y="16382"/>
                  </a:lnTo>
                  <a:lnTo>
                    <a:pt x="11752" y="15663"/>
                  </a:lnTo>
                  <a:lnTo>
                    <a:pt x="11494" y="14943"/>
                  </a:lnTo>
                  <a:lnTo>
                    <a:pt x="11217" y="14242"/>
                  </a:lnTo>
                  <a:lnTo>
                    <a:pt x="10922" y="13523"/>
                  </a:lnTo>
                  <a:lnTo>
                    <a:pt x="10627" y="12822"/>
                  </a:lnTo>
                  <a:lnTo>
                    <a:pt x="10313" y="12139"/>
                  </a:lnTo>
                  <a:lnTo>
                    <a:pt x="9981" y="11438"/>
                  </a:lnTo>
                  <a:lnTo>
                    <a:pt x="9649" y="10755"/>
                  </a:lnTo>
                  <a:lnTo>
                    <a:pt x="9225" y="9944"/>
                  </a:lnTo>
                  <a:lnTo>
                    <a:pt x="8763" y="9150"/>
                  </a:lnTo>
                  <a:lnTo>
                    <a:pt x="8302" y="8357"/>
                  </a:lnTo>
                  <a:lnTo>
                    <a:pt x="7804" y="7582"/>
                  </a:lnTo>
                  <a:lnTo>
                    <a:pt x="7288" y="6826"/>
                  </a:lnTo>
                  <a:lnTo>
                    <a:pt x="6734" y="6088"/>
                  </a:lnTo>
                  <a:lnTo>
                    <a:pt x="6162" y="5369"/>
                  </a:lnTo>
                  <a:lnTo>
                    <a:pt x="5572" y="4668"/>
                  </a:lnTo>
                  <a:lnTo>
                    <a:pt x="4963" y="3985"/>
                  </a:lnTo>
                  <a:lnTo>
                    <a:pt x="4318" y="3339"/>
                  </a:lnTo>
                  <a:lnTo>
                    <a:pt x="3672" y="2712"/>
                  </a:lnTo>
                  <a:lnTo>
                    <a:pt x="2971" y="2103"/>
                  </a:lnTo>
                  <a:lnTo>
                    <a:pt x="2270" y="1531"/>
                  </a:lnTo>
                  <a:lnTo>
                    <a:pt x="1532" y="996"/>
                  </a:lnTo>
                  <a:lnTo>
                    <a:pt x="776" y="480"/>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4"/>
            <p:cNvSpPr/>
            <p:nvPr/>
          </p:nvSpPr>
          <p:spPr>
            <a:xfrm>
              <a:off x="535425" y="4311950"/>
              <a:ext cx="363450" cy="831550"/>
            </a:xfrm>
            <a:custGeom>
              <a:avLst/>
              <a:gdLst/>
              <a:ahLst/>
              <a:cxnLst/>
              <a:rect l="l" t="t" r="r" b="b"/>
              <a:pathLst>
                <a:path w="14538" h="33262" extrusionOk="0">
                  <a:moveTo>
                    <a:pt x="1" y="0"/>
                  </a:moveTo>
                  <a:lnTo>
                    <a:pt x="610" y="904"/>
                  </a:lnTo>
                  <a:lnTo>
                    <a:pt x="1200" y="1845"/>
                  </a:lnTo>
                  <a:lnTo>
                    <a:pt x="1790" y="2768"/>
                  </a:lnTo>
                  <a:lnTo>
                    <a:pt x="2344" y="3727"/>
                  </a:lnTo>
                  <a:lnTo>
                    <a:pt x="2879" y="4686"/>
                  </a:lnTo>
                  <a:lnTo>
                    <a:pt x="3414" y="5664"/>
                  </a:lnTo>
                  <a:lnTo>
                    <a:pt x="3912" y="6642"/>
                  </a:lnTo>
                  <a:lnTo>
                    <a:pt x="4392" y="7638"/>
                  </a:lnTo>
                  <a:lnTo>
                    <a:pt x="4853" y="8634"/>
                  </a:lnTo>
                  <a:lnTo>
                    <a:pt x="5314" y="9649"/>
                  </a:lnTo>
                  <a:lnTo>
                    <a:pt x="5738" y="10663"/>
                  </a:lnTo>
                  <a:lnTo>
                    <a:pt x="6144" y="11678"/>
                  </a:lnTo>
                  <a:lnTo>
                    <a:pt x="6532" y="12711"/>
                  </a:lnTo>
                  <a:lnTo>
                    <a:pt x="6900" y="13763"/>
                  </a:lnTo>
                  <a:lnTo>
                    <a:pt x="7251" y="14814"/>
                  </a:lnTo>
                  <a:lnTo>
                    <a:pt x="7583" y="15866"/>
                  </a:lnTo>
                  <a:lnTo>
                    <a:pt x="7878" y="16917"/>
                  </a:lnTo>
                  <a:lnTo>
                    <a:pt x="8173" y="17987"/>
                  </a:lnTo>
                  <a:lnTo>
                    <a:pt x="8450" y="19057"/>
                  </a:lnTo>
                  <a:lnTo>
                    <a:pt x="8690" y="20127"/>
                  </a:lnTo>
                  <a:lnTo>
                    <a:pt x="8930" y="21216"/>
                  </a:lnTo>
                  <a:lnTo>
                    <a:pt x="9133" y="22285"/>
                  </a:lnTo>
                  <a:lnTo>
                    <a:pt x="9317" y="23374"/>
                  </a:lnTo>
                  <a:lnTo>
                    <a:pt x="9483" y="24462"/>
                  </a:lnTo>
                  <a:lnTo>
                    <a:pt x="9631" y="25569"/>
                  </a:lnTo>
                  <a:lnTo>
                    <a:pt x="9760" y="26658"/>
                  </a:lnTo>
                  <a:lnTo>
                    <a:pt x="9852" y="27765"/>
                  </a:lnTo>
                  <a:lnTo>
                    <a:pt x="9944" y="28853"/>
                  </a:lnTo>
                  <a:lnTo>
                    <a:pt x="10000" y="29960"/>
                  </a:lnTo>
                  <a:lnTo>
                    <a:pt x="10037" y="31067"/>
                  </a:lnTo>
                  <a:lnTo>
                    <a:pt x="10055" y="32155"/>
                  </a:lnTo>
                  <a:lnTo>
                    <a:pt x="10055" y="33262"/>
                  </a:lnTo>
                  <a:lnTo>
                    <a:pt x="14538" y="33262"/>
                  </a:lnTo>
                  <a:lnTo>
                    <a:pt x="14353" y="31067"/>
                  </a:lnTo>
                  <a:lnTo>
                    <a:pt x="14132" y="28871"/>
                  </a:lnTo>
                  <a:lnTo>
                    <a:pt x="14003" y="27765"/>
                  </a:lnTo>
                  <a:lnTo>
                    <a:pt x="13874" y="26676"/>
                  </a:lnTo>
                  <a:lnTo>
                    <a:pt x="13726" y="25588"/>
                  </a:lnTo>
                  <a:lnTo>
                    <a:pt x="13560" y="24499"/>
                  </a:lnTo>
                  <a:lnTo>
                    <a:pt x="13394" y="23411"/>
                  </a:lnTo>
                  <a:lnTo>
                    <a:pt x="13191" y="22322"/>
                  </a:lnTo>
                  <a:lnTo>
                    <a:pt x="12970" y="21234"/>
                  </a:lnTo>
                  <a:lnTo>
                    <a:pt x="12748" y="20164"/>
                  </a:lnTo>
                  <a:lnTo>
                    <a:pt x="12490" y="19094"/>
                  </a:lnTo>
                  <a:lnTo>
                    <a:pt x="12213" y="18024"/>
                  </a:lnTo>
                  <a:lnTo>
                    <a:pt x="11918" y="16972"/>
                  </a:lnTo>
                  <a:lnTo>
                    <a:pt x="11586" y="15921"/>
                  </a:lnTo>
                  <a:lnTo>
                    <a:pt x="11180" y="14740"/>
                  </a:lnTo>
                  <a:lnTo>
                    <a:pt x="10719" y="13541"/>
                  </a:lnTo>
                  <a:lnTo>
                    <a:pt x="10240" y="12379"/>
                  </a:lnTo>
                  <a:lnTo>
                    <a:pt x="9963" y="11807"/>
                  </a:lnTo>
                  <a:lnTo>
                    <a:pt x="9705" y="11235"/>
                  </a:lnTo>
                  <a:lnTo>
                    <a:pt x="9409" y="10663"/>
                  </a:lnTo>
                  <a:lnTo>
                    <a:pt x="9133" y="10110"/>
                  </a:lnTo>
                  <a:lnTo>
                    <a:pt x="8819" y="9556"/>
                  </a:lnTo>
                  <a:lnTo>
                    <a:pt x="8505" y="9003"/>
                  </a:lnTo>
                  <a:lnTo>
                    <a:pt x="8192" y="8468"/>
                  </a:lnTo>
                  <a:lnTo>
                    <a:pt x="7860" y="7933"/>
                  </a:lnTo>
                  <a:lnTo>
                    <a:pt x="7509" y="7398"/>
                  </a:lnTo>
                  <a:lnTo>
                    <a:pt x="7159" y="6881"/>
                  </a:lnTo>
                  <a:lnTo>
                    <a:pt x="6790" y="6365"/>
                  </a:lnTo>
                  <a:lnTo>
                    <a:pt x="6421" y="5867"/>
                  </a:lnTo>
                  <a:lnTo>
                    <a:pt x="6033" y="5369"/>
                  </a:lnTo>
                  <a:lnTo>
                    <a:pt x="5628" y="4889"/>
                  </a:lnTo>
                  <a:lnTo>
                    <a:pt x="5222" y="4409"/>
                  </a:lnTo>
                  <a:lnTo>
                    <a:pt x="4797" y="3948"/>
                  </a:lnTo>
                  <a:lnTo>
                    <a:pt x="4373" y="3506"/>
                  </a:lnTo>
                  <a:lnTo>
                    <a:pt x="3930" y="3063"/>
                  </a:lnTo>
                  <a:lnTo>
                    <a:pt x="3469" y="2638"/>
                  </a:lnTo>
                  <a:lnTo>
                    <a:pt x="3008" y="2214"/>
                  </a:lnTo>
                  <a:lnTo>
                    <a:pt x="2528" y="1808"/>
                  </a:lnTo>
                  <a:lnTo>
                    <a:pt x="2049" y="1421"/>
                  </a:lnTo>
                  <a:lnTo>
                    <a:pt x="1551" y="1033"/>
                  </a:lnTo>
                  <a:lnTo>
                    <a:pt x="1052" y="683"/>
                  </a:lnTo>
                  <a:lnTo>
                    <a:pt x="518" y="332"/>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4"/>
            <p:cNvSpPr/>
            <p:nvPr/>
          </p:nvSpPr>
          <p:spPr>
            <a:xfrm>
              <a:off x="900700" y="4497350"/>
              <a:ext cx="129175" cy="646150"/>
            </a:xfrm>
            <a:custGeom>
              <a:avLst/>
              <a:gdLst/>
              <a:ahLst/>
              <a:cxnLst/>
              <a:rect l="l" t="t" r="r" b="b"/>
              <a:pathLst>
                <a:path w="5167" h="25846" extrusionOk="0">
                  <a:moveTo>
                    <a:pt x="5166" y="0"/>
                  </a:moveTo>
                  <a:lnTo>
                    <a:pt x="4834" y="757"/>
                  </a:lnTo>
                  <a:lnTo>
                    <a:pt x="4520" y="1495"/>
                  </a:lnTo>
                  <a:lnTo>
                    <a:pt x="4207" y="2251"/>
                  </a:lnTo>
                  <a:lnTo>
                    <a:pt x="3930" y="3026"/>
                  </a:lnTo>
                  <a:lnTo>
                    <a:pt x="3672" y="3782"/>
                  </a:lnTo>
                  <a:lnTo>
                    <a:pt x="3432" y="4557"/>
                  </a:lnTo>
                  <a:lnTo>
                    <a:pt x="3211" y="5350"/>
                  </a:lnTo>
                  <a:lnTo>
                    <a:pt x="3008" y="6125"/>
                  </a:lnTo>
                  <a:lnTo>
                    <a:pt x="2823" y="6918"/>
                  </a:lnTo>
                  <a:lnTo>
                    <a:pt x="2657" y="7712"/>
                  </a:lnTo>
                  <a:lnTo>
                    <a:pt x="2491" y="8505"/>
                  </a:lnTo>
                  <a:lnTo>
                    <a:pt x="2362" y="9317"/>
                  </a:lnTo>
                  <a:lnTo>
                    <a:pt x="2233" y="10110"/>
                  </a:lnTo>
                  <a:lnTo>
                    <a:pt x="2122" y="10922"/>
                  </a:lnTo>
                  <a:lnTo>
                    <a:pt x="2030" y="11733"/>
                  </a:lnTo>
                  <a:lnTo>
                    <a:pt x="1938" y="12545"/>
                  </a:lnTo>
                  <a:lnTo>
                    <a:pt x="1864" y="13375"/>
                  </a:lnTo>
                  <a:lnTo>
                    <a:pt x="1809" y="14187"/>
                  </a:lnTo>
                  <a:lnTo>
                    <a:pt x="1698" y="15829"/>
                  </a:lnTo>
                  <a:lnTo>
                    <a:pt x="1643" y="17489"/>
                  </a:lnTo>
                  <a:lnTo>
                    <a:pt x="1606" y="19149"/>
                  </a:lnTo>
                  <a:lnTo>
                    <a:pt x="1606" y="20791"/>
                  </a:lnTo>
                  <a:lnTo>
                    <a:pt x="1606" y="22452"/>
                  </a:lnTo>
                  <a:lnTo>
                    <a:pt x="1661" y="25735"/>
                  </a:lnTo>
                  <a:lnTo>
                    <a:pt x="1" y="9575"/>
                  </a:lnTo>
                  <a:lnTo>
                    <a:pt x="111" y="25846"/>
                  </a:lnTo>
                  <a:lnTo>
                    <a:pt x="3506" y="25846"/>
                  </a:lnTo>
                  <a:lnTo>
                    <a:pt x="3487" y="24223"/>
                  </a:lnTo>
                  <a:lnTo>
                    <a:pt x="3506" y="22581"/>
                  </a:lnTo>
                  <a:lnTo>
                    <a:pt x="3506" y="20920"/>
                  </a:lnTo>
                  <a:lnTo>
                    <a:pt x="3543" y="19279"/>
                  </a:lnTo>
                  <a:lnTo>
                    <a:pt x="3598" y="17618"/>
                  </a:lnTo>
                  <a:lnTo>
                    <a:pt x="3653" y="15958"/>
                  </a:lnTo>
                  <a:lnTo>
                    <a:pt x="3727" y="14298"/>
                  </a:lnTo>
                  <a:lnTo>
                    <a:pt x="3819" y="12656"/>
                  </a:lnTo>
                  <a:lnTo>
                    <a:pt x="3930" y="11014"/>
                  </a:lnTo>
                  <a:lnTo>
                    <a:pt x="4059" y="9390"/>
                  </a:lnTo>
                  <a:lnTo>
                    <a:pt x="4207" y="7767"/>
                  </a:lnTo>
                  <a:lnTo>
                    <a:pt x="4373" y="6181"/>
                  </a:lnTo>
                  <a:lnTo>
                    <a:pt x="4539" y="4594"/>
                  </a:lnTo>
                  <a:lnTo>
                    <a:pt x="4742" y="3044"/>
                  </a:lnTo>
                  <a:lnTo>
                    <a:pt x="4945" y="1513"/>
                  </a:lnTo>
                  <a:lnTo>
                    <a:pt x="516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3" name="Google Shape;273;p4"/>
          <p:cNvSpPr/>
          <p:nvPr/>
        </p:nvSpPr>
        <p:spPr>
          <a:xfrm>
            <a:off x="163475" y="76208"/>
            <a:ext cx="869767" cy="411416"/>
          </a:xfrm>
          <a:custGeom>
            <a:avLst/>
            <a:gdLst/>
            <a:ahLst/>
            <a:cxnLst/>
            <a:rect l="l" t="t" r="r" b="b"/>
            <a:pathLst>
              <a:path w="70086" h="33152" extrusionOk="0">
                <a:moveTo>
                  <a:pt x="28795" y="0"/>
                </a:moveTo>
                <a:lnTo>
                  <a:pt x="28053" y="19"/>
                </a:lnTo>
                <a:lnTo>
                  <a:pt x="27330" y="74"/>
                </a:lnTo>
                <a:lnTo>
                  <a:pt x="26644" y="148"/>
                </a:lnTo>
                <a:lnTo>
                  <a:pt x="25977" y="278"/>
                </a:lnTo>
                <a:lnTo>
                  <a:pt x="25328" y="427"/>
                </a:lnTo>
                <a:lnTo>
                  <a:pt x="24716" y="593"/>
                </a:lnTo>
                <a:lnTo>
                  <a:pt x="24123" y="797"/>
                </a:lnTo>
                <a:lnTo>
                  <a:pt x="23548" y="1020"/>
                </a:lnTo>
                <a:lnTo>
                  <a:pt x="23010" y="1279"/>
                </a:lnTo>
                <a:lnTo>
                  <a:pt x="22491" y="1558"/>
                </a:lnTo>
                <a:lnTo>
                  <a:pt x="21990" y="1854"/>
                </a:lnTo>
                <a:lnTo>
                  <a:pt x="21527" y="2151"/>
                </a:lnTo>
                <a:lnTo>
                  <a:pt x="21082" y="2485"/>
                </a:lnTo>
                <a:lnTo>
                  <a:pt x="20655" y="2837"/>
                </a:lnTo>
                <a:lnTo>
                  <a:pt x="20247" y="3189"/>
                </a:lnTo>
                <a:lnTo>
                  <a:pt x="19877" y="3560"/>
                </a:lnTo>
                <a:lnTo>
                  <a:pt x="19524" y="3931"/>
                </a:lnTo>
                <a:lnTo>
                  <a:pt x="19191" y="4320"/>
                </a:lnTo>
                <a:lnTo>
                  <a:pt x="18894" y="4709"/>
                </a:lnTo>
                <a:lnTo>
                  <a:pt x="18616" y="5117"/>
                </a:lnTo>
                <a:lnTo>
                  <a:pt x="18338" y="5507"/>
                </a:lnTo>
                <a:lnTo>
                  <a:pt x="18097" y="5915"/>
                </a:lnTo>
                <a:lnTo>
                  <a:pt x="17893" y="6304"/>
                </a:lnTo>
                <a:lnTo>
                  <a:pt x="17689" y="6712"/>
                </a:lnTo>
                <a:lnTo>
                  <a:pt x="17503" y="7101"/>
                </a:lnTo>
                <a:lnTo>
                  <a:pt x="17355" y="7491"/>
                </a:lnTo>
                <a:lnTo>
                  <a:pt x="17225" y="7861"/>
                </a:lnTo>
                <a:lnTo>
                  <a:pt x="17096" y="8232"/>
                </a:lnTo>
                <a:lnTo>
                  <a:pt x="17003" y="8585"/>
                </a:lnTo>
                <a:lnTo>
                  <a:pt x="17003" y="8603"/>
                </a:lnTo>
                <a:lnTo>
                  <a:pt x="16984" y="8863"/>
                </a:lnTo>
                <a:lnTo>
                  <a:pt x="16966" y="9437"/>
                </a:lnTo>
                <a:lnTo>
                  <a:pt x="16947" y="10235"/>
                </a:lnTo>
                <a:lnTo>
                  <a:pt x="16966" y="11217"/>
                </a:lnTo>
                <a:lnTo>
                  <a:pt x="17003" y="11755"/>
                </a:lnTo>
                <a:lnTo>
                  <a:pt x="17040" y="12311"/>
                </a:lnTo>
                <a:lnTo>
                  <a:pt x="17096" y="12886"/>
                </a:lnTo>
                <a:lnTo>
                  <a:pt x="17188" y="13479"/>
                </a:lnTo>
                <a:lnTo>
                  <a:pt x="17281" y="14054"/>
                </a:lnTo>
                <a:lnTo>
                  <a:pt x="17411" y="14629"/>
                </a:lnTo>
                <a:lnTo>
                  <a:pt x="17559" y="15185"/>
                </a:lnTo>
                <a:lnTo>
                  <a:pt x="17744" y="15723"/>
                </a:lnTo>
                <a:lnTo>
                  <a:pt x="17782" y="15834"/>
                </a:lnTo>
                <a:lnTo>
                  <a:pt x="17782" y="15927"/>
                </a:lnTo>
                <a:lnTo>
                  <a:pt x="17763" y="16038"/>
                </a:lnTo>
                <a:lnTo>
                  <a:pt x="17726" y="16131"/>
                </a:lnTo>
                <a:lnTo>
                  <a:pt x="17670" y="16205"/>
                </a:lnTo>
                <a:lnTo>
                  <a:pt x="17596" y="16279"/>
                </a:lnTo>
                <a:lnTo>
                  <a:pt x="17503" y="16335"/>
                </a:lnTo>
                <a:lnTo>
                  <a:pt x="17411" y="16372"/>
                </a:lnTo>
                <a:lnTo>
                  <a:pt x="17299" y="16390"/>
                </a:lnTo>
                <a:lnTo>
                  <a:pt x="17207" y="16390"/>
                </a:lnTo>
                <a:lnTo>
                  <a:pt x="17096" y="16372"/>
                </a:lnTo>
                <a:lnTo>
                  <a:pt x="17021" y="16335"/>
                </a:lnTo>
                <a:lnTo>
                  <a:pt x="16929" y="16261"/>
                </a:lnTo>
                <a:lnTo>
                  <a:pt x="16873" y="16186"/>
                </a:lnTo>
                <a:lnTo>
                  <a:pt x="16817" y="16112"/>
                </a:lnTo>
                <a:lnTo>
                  <a:pt x="16780" y="16001"/>
                </a:lnTo>
                <a:lnTo>
                  <a:pt x="16651" y="15408"/>
                </a:lnTo>
                <a:lnTo>
                  <a:pt x="16502" y="14610"/>
                </a:lnTo>
                <a:lnTo>
                  <a:pt x="16335" y="13683"/>
                </a:lnTo>
                <a:lnTo>
                  <a:pt x="16187" y="12645"/>
                </a:lnTo>
                <a:lnTo>
                  <a:pt x="16057" y="11551"/>
                </a:lnTo>
                <a:lnTo>
                  <a:pt x="16020" y="10995"/>
                </a:lnTo>
                <a:lnTo>
                  <a:pt x="15983" y="10457"/>
                </a:lnTo>
                <a:lnTo>
                  <a:pt x="15965" y="9901"/>
                </a:lnTo>
                <a:lnTo>
                  <a:pt x="15965" y="9363"/>
                </a:lnTo>
                <a:lnTo>
                  <a:pt x="15983" y="8844"/>
                </a:lnTo>
                <a:lnTo>
                  <a:pt x="16039" y="8344"/>
                </a:lnTo>
                <a:lnTo>
                  <a:pt x="15501" y="8195"/>
                </a:lnTo>
                <a:lnTo>
                  <a:pt x="14852" y="8065"/>
                </a:lnTo>
                <a:lnTo>
                  <a:pt x="14129" y="7936"/>
                </a:lnTo>
                <a:lnTo>
                  <a:pt x="13332" y="7824"/>
                </a:lnTo>
                <a:lnTo>
                  <a:pt x="12905" y="7787"/>
                </a:lnTo>
                <a:lnTo>
                  <a:pt x="12460" y="7750"/>
                </a:lnTo>
                <a:lnTo>
                  <a:pt x="12015" y="7732"/>
                </a:lnTo>
                <a:lnTo>
                  <a:pt x="11552" y="7713"/>
                </a:lnTo>
                <a:lnTo>
                  <a:pt x="11070" y="7732"/>
                </a:lnTo>
                <a:lnTo>
                  <a:pt x="10588" y="7750"/>
                </a:lnTo>
                <a:lnTo>
                  <a:pt x="10087" y="7806"/>
                </a:lnTo>
                <a:lnTo>
                  <a:pt x="9605" y="7861"/>
                </a:lnTo>
                <a:lnTo>
                  <a:pt x="9104" y="7954"/>
                </a:lnTo>
                <a:lnTo>
                  <a:pt x="8585" y="8047"/>
                </a:lnTo>
                <a:lnTo>
                  <a:pt x="8085" y="8177"/>
                </a:lnTo>
                <a:lnTo>
                  <a:pt x="7584" y="8344"/>
                </a:lnTo>
                <a:lnTo>
                  <a:pt x="7083" y="8529"/>
                </a:lnTo>
                <a:lnTo>
                  <a:pt x="6583" y="8733"/>
                </a:lnTo>
                <a:lnTo>
                  <a:pt x="6082" y="8974"/>
                </a:lnTo>
                <a:lnTo>
                  <a:pt x="5582" y="9252"/>
                </a:lnTo>
                <a:lnTo>
                  <a:pt x="5100" y="9567"/>
                </a:lnTo>
                <a:lnTo>
                  <a:pt x="4617" y="9901"/>
                </a:lnTo>
                <a:lnTo>
                  <a:pt x="4154" y="10290"/>
                </a:lnTo>
                <a:lnTo>
                  <a:pt x="3709" y="10698"/>
                </a:lnTo>
                <a:lnTo>
                  <a:pt x="3264" y="11162"/>
                </a:lnTo>
                <a:lnTo>
                  <a:pt x="2838" y="11644"/>
                </a:lnTo>
                <a:lnTo>
                  <a:pt x="2411" y="12200"/>
                </a:lnTo>
                <a:lnTo>
                  <a:pt x="2022" y="12775"/>
                </a:lnTo>
                <a:lnTo>
                  <a:pt x="1799" y="13146"/>
                </a:lnTo>
                <a:lnTo>
                  <a:pt x="1577" y="13516"/>
                </a:lnTo>
                <a:lnTo>
                  <a:pt x="1373" y="13906"/>
                </a:lnTo>
                <a:lnTo>
                  <a:pt x="1187" y="14277"/>
                </a:lnTo>
                <a:lnTo>
                  <a:pt x="1021" y="14666"/>
                </a:lnTo>
                <a:lnTo>
                  <a:pt x="854" y="15037"/>
                </a:lnTo>
                <a:lnTo>
                  <a:pt x="724" y="15426"/>
                </a:lnTo>
                <a:lnTo>
                  <a:pt x="594" y="15797"/>
                </a:lnTo>
                <a:lnTo>
                  <a:pt x="464" y="16186"/>
                </a:lnTo>
                <a:lnTo>
                  <a:pt x="372" y="16557"/>
                </a:lnTo>
                <a:lnTo>
                  <a:pt x="279" y="16928"/>
                </a:lnTo>
                <a:lnTo>
                  <a:pt x="205" y="17317"/>
                </a:lnTo>
                <a:lnTo>
                  <a:pt x="131" y="17688"/>
                </a:lnTo>
                <a:lnTo>
                  <a:pt x="93" y="18059"/>
                </a:lnTo>
                <a:lnTo>
                  <a:pt x="56" y="18430"/>
                </a:lnTo>
                <a:lnTo>
                  <a:pt x="19" y="18819"/>
                </a:lnTo>
                <a:lnTo>
                  <a:pt x="1" y="19171"/>
                </a:lnTo>
                <a:lnTo>
                  <a:pt x="1" y="19542"/>
                </a:lnTo>
                <a:lnTo>
                  <a:pt x="19" y="19913"/>
                </a:lnTo>
                <a:lnTo>
                  <a:pt x="38" y="20265"/>
                </a:lnTo>
                <a:lnTo>
                  <a:pt x="75" y="20618"/>
                </a:lnTo>
                <a:lnTo>
                  <a:pt x="112" y="20988"/>
                </a:lnTo>
                <a:lnTo>
                  <a:pt x="223" y="21674"/>
                </a:lnTo>
                <a:lnTo>
                  <a:pt x="390" y="22360"/>
                </a:lnTo>
                <a:lnTo>
                  <a:pt x="576" y="23009"/>
                </a:lnTo>
                <a:lnTo>
                  <a:pt x="817" y="23658"/>
                </a:lnTo>
                <a:lnTo>
                  <a:pt x="1095" y="24270"/>
                </a:lnTo>
                <a:lnTo>
                  <a:pt x="1391" y="24864"/>
                </a:lnTo>
                <a:lnTo>
                  <a:pt x="1725" y="25420"/>
                </a:lnTo>
                <a:lnTo>
                  <a:pt x="2096" y="25957"/>
                </a:lnTo>
                <a:lnTo>
                  <a:pt x="2485" y="26458"/>
                </a:lnTo>
                <a:lnTo>
                  <a:pt x="2912" y="26922"/>
                </a:lnTo>
                <a:lnTo>
                  <a:pt x="3375" y="27367"/>
                </a:lnTo>
                <a:lnTo>
                  <a:pt x="3598" y="27552"/>
                </a:lnTo>
                <a:lnTo>
                  <a:pt x="3839" y="27756"/>
                </a:lnTo>
                <a:lnTo>
                  <a:pt x="4098" y="27941"/>
                </a:lnTo>
                <a:lnTo>
                  <a:pt x="4339" y="28108"/>
                </a:lnTo>
                <a:lnTo>
                  <a:pt x="4599" y="28275"/>
                </a:lnTo>
                <a:lnTo>
                  <a:pt x="4858" y="28423"/>
                </a:lnTo>
                <a:lnTo>
                  <a:pt x="5137" y="28572"/>
                </a:lnTo>
                <a:lnTo>
                  <a:pt x="5396" y="28702"/>
                </a:lnTo>
                <a:lnTo>
                  <a:pt x="5674" y="28813"/>
                </a:lnTo>
                <a:lnTo>
                  <a:pt x="5952" y="28924"/>
                </a:lnTo>
                <a:lnTo>
                  <a:pt x="6231" y="29017"/>
                </a:lnTo>
                <a:lnTo>
                  <a:pt x="6527" y="29091"/>
                </a:lnTo>
                <a:lnTo>
                  <a:pt x="6824" y="29165"/>
                </a:lnTo>
                <a:lnTo>
                  <a:pt x="7102" y="29221"/>
                </a:lnTo>
                <a:lnTo>
                  <a:pt x="7417" y="29258"/>
                </a:lnTo>
                <a:lnTo>
                  <a:pt x="7714" y="29295"/>
                </a:lnTo>
                <a:lnTo>
                  <a:pt x="8010" y="29313"/>
                </a:lnTo>
                <a:lnTo>
                  <a:pt x="8622" y="29313"/>
                </a:lnTo>
                <a:lnTo>
                  <a:pt x="8938" y="29276"/>
                </a:lnTo>
                <a:lnTo>
                  <a:pt x="9531" y="29221"/>
                </a:lnTo>
                <a:lnTo>
                  <a:pt x="10106" y="29146"/>
                </a:lnTo>
                <a:lnTo>
                  <a:pt x="11181" y="28980"/>
                </a:lnTo>
                <a:lnTo>
                  <a:pt x="12127" y="28776"/>
                </a:lnTo>
                <a:lnTo>
                  <a:pt x="12979" y="28572"/>
                </a:lnTo>
                <a:lnTo>
                  <a:pt x="13721" y="28349"/>
                </a:lnTo>
                <a:lnTo>
                  <a:pt x="14370" y="28127"/>
                </a:lnTo>
                <a:lnTo>
                  <a:pt x="14926" y="27904"/>
                </a:lnTo>
                <a:lnTo>
                  <a:pt x="15408" y="27682"/>
                </a:lnTo>
                <a:lnTo>
                  <a:pt x="15816" y="27478"/>
                </a:lnTo>
                <a:lnTo>
                  <a:pt x="16150" y="27292"/>
                </a:lnTo>
                <a:lnTo>
                  <a:pt x="16632" y="26996"/>
                </a:lnTo>
                <a:lnTo>
                  <a:pt x="16780" y="26903"/>
                </a:lnTo>
                <a:lnTo>
                  <a:pt x="16892" y="26847"/>
                </a:lnTo>
                <a:lnTo>
                  <a:pt x="16984" y="26847"/>
                </a:lnTo>
                <a:lnTo>
                  <a:pt x="17003" y="26884"/>
                </a:lnTo>
                <a:lnTo>
                  <a:pt x="17096" y="27218"/>
                </a:lnTo>
                <a:lnTo>
                  <a:pt x="17188" y="27515"/>
                </a:lnTo>
                <a:lnTo>
                  <a:pt x="17318" y="27867"/>
                </a:lnTo>
                <a:lnTo>
                  <a:pt x="17522" y="28275"/>
                </a:lnTo>
                <a:lnTo>
                  <a:pt x="17763" y="28702"/>
                </a:lnTo>
                <a:lnTo>
                  <a:pt x="17911" y="28943"/>
                </a:lnTo>
                <a:lnTo>
                  <a:pt x="18078" y="29184"/>
                </a:lnTo>
                <a:lnTo>
                  <a:pt x="18264" y="29425"/>
                </a:lnTo>
                <a:lnTo>
                  <a:pt x="18468" y="29666"/>
                </a:lnTo>
                <a:lnTo>
                  <a:pt x="18690" y="29888"/>
                </a:lnTo>
                <a:lnTo>
                  <a:pt x="18950" y="30129"/>
                </a:lnTo>
                <a:lnTo>
                  <a:pt x="19209" y="30370"/>
                </a:lnTo>
                <a:lnTo>
                  <a:pt x="19487" y="30593"/>
                </a:lnTo>
                <a:lnTo>
                  <a:pt x="19803" y="30815"/>
                </a:lnTo>
                <a:lnTo>
                  <a:pt x="20155" y="31038"/>
                </a:lnTo>
                <a:lnTo>
                  <a:pt x="20507" y="31242"/>
                </a:lnTo>
                <a:lnTo>
                  <a:pt x="20896" y="31427"/>
                </a:lnTo>
                <a:lnTo>
                  <a:pt x="21304" y="31612"/>
                </a:lnTo>
                <a:lnTo>
                  <a:pt x="21749" y="31779"/>
                </a:lnTo>
                <a:lnTo>
                  <a:pt x="22231" y="31928"/>
                </a:lnTo>
                <a:lnTo>
                  <a:pt x="22732" y="32057"/>
                </a:lnTo>
                <a:lnTo>
                  <a:pt x="23270" y="32169"/>
                </a:lnTo>
                <a:lnTo>
                  <a:pt x="23826" y="32243"/>
                </a:lnTo>
                <a:lnTo>
                  <a:pt x="24438" y="32317"/>
                </a:lnTo>
                <a:lnTo>
                  <a:pt x="25068" y="32354"/>
                </a:lnTo>
                <a:lnTo>
                  <a:pt x="25902" y="32373"/>
                </a:lnTo>
                <a:lnTo>
                  <a:pt x="26700" y="32373"/>
                </a:lnTo>
                <a:lnTo>
                  <a:pt x="27460" y="32336"/>
                </a:lnTo>
                <a:lnTo>
                  <a:pt x="28183" y="32261"/>
                </a:lnTo>
                <a:lnTo>
                  <a:pt x="28888" y="32187"/>
                </a:lnTo>
                <a:lnTo>
                  <a:pt x="29537" y="32076"/>
                </a:lnTo>
                <a:lnTo>
                  <a:pt x="30167" y="31946"/>
                </a:lnTo>
                <a:lnTo>
                  <a:pt x="30760" y="31816"/>
                </a:lnTo>
                <a:lnTo>
                  <a:pt x="31316" y="31668"/>
                </a:lnTo>
                <a:lnTo>
                  <a:pt x="31854" y="31520"/>
                </a:lnTo>
                <a:lnTo>
                  <a:pt x="32355" y="31353"/>
                </a:lnTo>
                <a:lnTo>
                  <a:pt x="32800" y="31186"/>
                </a:lnTo>
                <a:lnTo>
                  <a:pt x="33634" y="30852"/>
                </a:lnTo>
                <a:lnTo>
                  <a:pt x="34339" y="30556"/>
                </a:lnTo>
                <a:lnTo>
                  <a:pt x="34116" y="30519"/>
                </a:lnTo>
                <a:lnTo>
                  <a:pt x="34209" y="30426"/>
                </a:lnTo>
                <a:lnTo>
                  <a:pt x="34487" y="30148"/>
                </a:lnTo>
                <a:lnTo>
                  <a:pt x="34672" y="29944"/>
                </a:lnTo>
                <a:lnTo>
                  <a:pt x="34895" y="29703"/>
                </a:lnTo>
                <a:lnTo>
                  <a:pt x="35117" y="29388"/>
                </a:lnTo>
                <a:lnTo>
                  <a:pt x="35340" y="29035"/>
                </a:lnTo>
                <a:lnTo>
                  <a:pt x="35562" y="28646"/>
                </a:lnTo>
                <a:lnTo>
                  <a:pt x="35785" y="28201"/>
                </a:lnTo>
                <a:lnTo>
                  <a:pt x="35989" y="27700"/>
                </a:lnTo>
                <a:lnTo>
                  <a:pt x="36156" y="27163"/>
                </a:lnTo>
                <a:lnTo>
                  <a:pt x="36248" y="26866"/>
                </a:lnTo>
                <a:lnTo>
                  <a:pt x="36304" y="26551"/>
                </a:lnTo>
                <a:lnTo>
                  <a:pt x="36378" y="26236"/>
                </a:lnTo>
                <a:lnTo>
                  <a:pt x="36415" y="25902"/>
                </a:lnTo>
                <a:lnTo>
                  <a:pt x="36452" y="25568"/>
                </a:lnTo>
                <a:lnTo>
                  <a:pt x="36489" y="25216"/>
                </a:lnTo>
                <a:lnTo>
                  <a:pt x="36489" y="24845"/>
                </a:lnTo>
                <a:lnTo>
                  <a:pt x="36489" y="24456"/>
                </a:lnTo>
                <a:lnTo>
                  <a:pt x="36471" y="24085"/>
                </a:lnTo>
                <a:lnTo>
                  <a:pt x="36415" y="23733"/>
                </a:lnTo>
                <a:lnTo>
                  <a:pt x="36341" y="23399"/>
                </a:lnTo>
                <a:lnTo>
                  <a:pt x="36248" y="23084"/>
                </a:lnTo>
                <a:lnTo>
                  <a:pt x="36119" y="22787"/>
                </a:lnTo>
                <a:lnTo>
                  <a:pt x="35970" y="22527"/>
                </a:lnTo>
                <a:lnTo>
                  <a:pt x="35803" y="22286"/>
                </a:lnTo>
                <a:lnTo>
                  <a:pt x="35636" y="22064"/>
                </a:lnTo>
                <a:lnTo>
                  <a:pt x="35433" y="21841"/>
                </a:lnTo>
                <a:lnTo>
                  <a:pt x="35210" y="21656"/>
                </a:lnTo>
                <a:lnTo>
                  <a:pt x="34988" y="21489"/>
                </a:lnTo>
                <a:lnTo>
                  <a:pt x="34747" y="21341"/>
                </a:lnTo>
                <a:lnTo>
                  <a:pt x="34505" y="21211"/>
                </a:lnTo>
                <a:lnTo>
                  <a:pt x="34246" y="21100"/>
                </a:lnTo>
                <a:lnTo>
                  <a:pt x="33968" y="21007"/>
                </a:lnTo>
                <a:lnTo>
                  <a:pt x="33690" y="20933"/>
                </a:lnTo>
                <a:lnTo>
                  <a:pt x="33412" y="20877"/>
                </a:lnTo>
                <a:lnTo>
                  <a:pt x="33133" y="20822"/>
                </a:lnTo>
                <a:lnTo>
                  <a:pt x="32855" y="20803"/>
                </a:lnTo>
                <a:lnTo>
                  <a:pt x="32577" y="20785"/>
                </a:lnTo>
                <a:lnTo>
                  <a:pt x="32299" y="20785"/>
                </a:lnTo>
                <a:lnTo>
                  <a:pt x="32021" y="20803"/>
                </a:lnTo>
                <a:lnTo>
                  <a:pt x="31743" y="20840"/>
                </a:lnTo>
                <a:lnTo>
                  <a:pt x="31465" y="20877"/>
                </a:lnTo>
                <a:lnTo>
                  <a:pt x="31205" y="20933"/>
                </a:lnTo>
                <a:lnTo>
                  <a:pt x="30964" y="21007"/>
                </a:lnTo>
                <a:lnTo>
                  <a:pt x="30723" y="21100"/>
                </a:lnTo>
                <a:lnTo>
                  <a:pt x="30482" y="21192"/>
                </a:lnTo>
                <a:lnTo>
                  <a:pt x="30278" y="21304"/>
                </a:lnTo>
                <a:lnTo>
                  <a:pt x="30074" y="21415"/>
                </a:lnTo>
                <a:lnTo>
                  <a:pt x="29889" y="21545"/>
                </a:lnTo>
                <a:lnTo>
                  <a:pt x="29722" y="21693"/>
                </a:lnTo>
                <a:lnTo>
                  <a:pt x="29574" y="21841"/>
                </a:lnTo>
                <a:lnTo>
                  <a:pt x="29444" y="22008"/>
                </a:lnTo>
                <a:lnTo>
                  <a:pt x="29314" y="22175"/>
                </a:lnTo>
                <a:lnTo>
                  <a:pt x="29203" y="22342"/>
                </a:lnTo>
                <a:lnTo>
                  <a:pt x="29110" y="22509"/>
                </a:lnTo>
                <a:lnTo>
                  <a:pt x="29036" y="22694"/>
                </a:lnTo>
                <a:lnTo>
                  <a:pt x="28962" y="22880"/>
                </a:lnTo>
                <a:lnTo>
                  <a:pt x="28925" y="23065"/>
                </a:lnTo>
                <a:lnTo>
                  <a:pt x="28869" y="23250"/>
                </a:lnTo>
                <a:lnTo>
                  <a:pt x="28850" y="23436"/>
                </a:lnTo>
                <a:lnTo>
                  <a:pt x="28832" y="23621"/>
                </a:lnTo>
                <a:lnTo>
                  <a:pt x="28813" y="23807"/>
                </a:lnTo>
                <a:lnTo>
                  <a:pt x="28832" y="24178"/>
                </a:lnTo>
                <a:lnTo>
                  <a:pt x="28888" y="24530"/>
                </a:lnTo>
                <a:lnTo>
                  <a:pt x="28999" y="24864"/>
                </a:lnTo>
                <a:lnTo>
                  <a:pt x="29129" y="25160"/>
                </a:lnTo>
                <a:lnTo>
                  <a:pt x="29203" y="25290"/>
                </a:lnTo>
                <a:lnTo>
                  <a:pt x="29295" y="25420"/>
                </a:lnTo>
                <a:lnTo>
                  <a:pt x="29388" y="25550"/>
                </a:lnTo>
                <a:lnTo>
                  <a:pt x="29481" y="25661"/>
                </a:lnTo>
                <a:lnTo>
                  <a:pt x="29592" y="25753"/>
                </a:lnTo>
                <a:lnTo>
                  <a:pt x="29703" y="25846"/>
                </a:lnTo>
                <a:lnTo>
                  <a:pt x="29833" y="25902"/>
                </a:lnTo>
                <a:lnTo>
                  <a:pt x="29963" y="25957"/>
                </a:lnTo>
                <a:lnTo>
                  <a:pt x="30093" y="26013"/>
                </a:lnTo>
                <a:lnTo>
                  <a:pt x="30241" y="26032"/>
                </a:lnTo>
                <a:lnTo>
                  <a:pt x="30389" y="26050"/>
                </a:lnTo>
                <a:lnTo>
                  <a:pt x="30538" y="26032"/>
                </a:lnTo>
                <a:lnTo>
                  <a:pt x="31075" y="25976"/>
                </a:lnTo>
                <a:lnTo>
                  <a:pt x="31520" y="25939"/>
                </a:lnTo>
                <a:lnTo>
                  <a:pt x="31854" y="25920"/>
                </a:lnTo>
                <a:lnTo>
                  <a:pt x="32095" y="25957"/>
                </a:lnTo>
                <a:lnTo>
                  <a:pt x="32188" y="25976"/>
                </a:lnTo>
                <a:lnTo>
                  <a:pt x="32262" y="25995"/>
                </a:lnTo>
                <a:lnTo>
                  <a:pt x="32318" y="26032"/>
                </a:lnTo>
                <a:lnTo>
                  <a:pt x="32373" y="26087"/>
                </a:lnTo>
                <a:lnTo>
                  <a:pt x="32410" y="26143"/>
                </a:lnTo>
                <a:lnTo>
                  <a:pt x="32429" y="26198"/>
                </a:lnTo>
                <a:lnTo>
                  <a:pt x="32447" y="26365"/>
                </a:lnTo>
                <a:lnTo>
                  <a:pt x="32447" y="26551"/>
                </a:lnTo>
                <a:lnTo>
                  <a:pt x="32429" y="26755"/>
                </a:lnTo>
                <a:lnTo>
                  <a:pt x="32392" y="26866"/>
                </a:lnTo>
                <a:lnTo>
                  <a:pt x="32355" y="26959"/>
                </a:lnTo>
                <a:lnTo>
                  <a:pt x="32318" y="27051"/>
                </a:lnTo>
                <a:lnTo>
                  <a:pt x="32243" y="27144"/>
                </a:lnTo>
                <a:lnTo>
                  <a:pt x="32151" y="27218"/>
                </a:lnTo>
                <a:lnTo>
                  <a:pt x="32040" y="27274"/>
                </a:lnTo>
                <a:lnTo>
                  <a:pt x="31910" y="27329"/>
                </a:lnTo>
                <a:lnTo>
                  <a:pt x="31743" y="27385"/>
                </a:lnTo>
                <a:lnTo>
                  <a:pt x="31539" y="27404"/>
                </a:lnTo>
                <a:lnTo>
                  <a:pt x="31298" y="27422"/>
                </a:lnTo>
                <a:lnTo>
                  <a:pt x="31038" y="27404"/>
                </a:lnTo>
                <a:lnTo>
                  <a:pt x="30723" y="27367"/>
                </a:lnTo>
                <a:lnTo>
                  <a:pt x="30389" y="27311"/>
                </a:lnTo>
                <a:lnTo>
                  <a:pt x="30056" y="27218"/>
                </a:lnTo>
                <a:lnTo>
                  <a:pt x="29740" y="27107"/>
                </a:lnTo>
                <a:lnTo>
                  <a:pt x="29425" y="26977"/>
                </a:lnTo>
                <a:lnTo>
                  <a:pt x="29129" y="26810"/>
                </a:lnTo>
                <a:lnTo>
                  <a:pt x="28850" y="26606"/>
                </a:lnTo>
                <a:lnTo>
                  <a:pt x="28572" y="26384"/>
                </a:lnTo>
                <a:lnTo>
                  <a:pt x="28331" y="26143"/>
                </a:lnTo>
                <a:lnTo>
                  <a:pt x="28127" y="25846"/>
                </a:lnTo>
                <a:lnTo>
                  <a:pt x="27942" y="25531"/>
                </a:lnTo>
                <a:lnTo>
                  <a:pt x="27868" y="25364"/>
                </a:lnTo>
                <a:lnTo>
                  <a:pt x="27794" y="25179"/>
                </a:lnTo>
                <a:lnTo>
                  <a:pt x="27738" y="24993"/>
                </a:lnTo>
                <a:lnTo>
                  <a:pt x="27682" y="24808"/>
                </a:lnTo>
                <a:lnTo>
                  <a:pt x="27645" y="24604"/>
                </a:lnTo>
                <a:lnTo>
                  <a:pt x="27608" y="24381"/>
                </a:lnTo>
                <a:lnTo>
                  <a:pt x="27590" y="24159"/>
                </a:lnTo>
                <a:lnTo>
                  <a:pt x="27571" y="23936"/>
                </a:lnTo>
                <a:lnTo>
                  <a:pt x="27590" y="23695"/>
                </a:lnTo>
                <a:lnTo>
                  <a:pt x="27608" y="23454"/>
                </a:lnTo>
                <a:lnTo>
                  <a:pt x="27627" y="23195"/>
                </a:lnTo>
                <a:lnTo>
                  <a:pt x="27664" y="22935"/>
                </a:lnTo>
                <a:lnTo>
                  <a:pt x="27719" y="22676"/>
                </a:lnTo>
                <a:lnTo>
                  <a:pt x="27794" y="22416"/>
                </a:lnTo>
                <a:lnTo>
                  <a:pt x="27886" y="22157"/>
                </a:lnTo>
                <a:lnTo>
                  <a:pt x="27979" y="21916"/>
                </a:lnTo>
                <a:lnTo>
                  <a:pt x="28090" y="21674"/>
                </a:lnTo>
                <a:lnTo>
                  <a:pt x="28220" y="21433"/>
                </a:lnTo>
                <a:lnTo>
                  <a:pt x="28350" y="21211"/>
                </a:lnTo>
                <a:lnTo>
                  <a:pt x="28498" y="21007"/>
                </a:lnTo>
                <a:lnTo>
                  <a:pt x="28665" y="20803"/>
                </a:lnTo>
                <a:lnTo>
                  <a:pt x="28832" y="20599"/>
                </a:lnTo>
                <a:lnTo>
                  <a:pt x="29017" y="20414"/>
                </a:lnTo>
                <a:lnTo>
                  <a:pt x="29221" y="20247"/>
                </a:lnTo>
                <a:lnTo>
                  <a:pt x="29425" y="20080"/>
                </a:lnTo>
                <a:lnTo>
                  <a:pt x="29629" y="19932"/>
                </a:lnTo>
                <a:lnTo>
                  <a:pt x="29852" y="19783"/>
                </a:lnTo>
                <a:lnTo>
                  <a:pt x="30093" y="19672"/>
                </a:lnTo>
                <a:lnTo>
                  <a:pt x="30334" y="19561"/>
                </a:lnTo>
                <a:lnTo>
                  <a:pt x="30575" y="19450"/>
                </a:lnTo>
                <a:lnTo>
                  <a:pt x="30834" y="19375"/>
                </a:lnTo>
                <a:lnTo>
                  <a:pt x="31094" y="19301"/>
                </a:lnTo>
                <a:lnTo>
                  <a:pt x="31354" y="19246"/>
                </a:lnTo>
                <a:lnTo>
                  <a:pt x="31632" y="19209"/>
                </a:lnTo>
                <a:lnTo>
                  <a:pt x="31928" y="19190"/>
                </a:lnTo>
                <a:lnTo>
                  <a:pt x="32206" y="19190"/>
                </a:lnTo>
                <a:lnTo>
                  <a:pt x="32503" y="19209"/>
                </a:lnTo>
                <a:lnTo>
                  <a:pt x="32800" y="19227"/>
                </a:lnTo>
                <a:lnTo>
                  <a:pt x="33115" y="19283"/>
                </a:lnTo>
                <a:lnTo>
                  <a:pt x="33412" y="19357"/>
                </a:lnTo>
                <a:lnTo>
                  <a:pt x="33727" y="19450"/>
                </a:lnTo>
                <a:lnTo>
                  <a:pt x="34042" y="19561"/>
                </a:lnTo>
                <a:lnTo>
                  <a:pt x="34357" y="19691"/>
                </a:lnTo>
                <a:lnTo>
                  <a:pt x="34672" y="19839"/>
                </a:lnTo>
                <a:lnTo>
                  <a:pt x="34988" y="20006"/>
                </a:lnTo>
                <a:lnTo>
                  <a:pt x="35284" y="20173"/>
                </a:lnTo>
                <a:lnTo>
                  <a:pt x="35562" y="20340"/>
                </a:lnTo>
                <a:lnTo>
                  <a:pt x="35840" y="20543"/>
                </a:lnTo>
                <a:lnTo>
                  <a:pt x="36081" y="20729"/>
                </a:lnTo>
                <a:lnTo>
                  <a:pt x="36304" y="20933"/>
                </a:lnTo>
                <a:lnTo>
                  <a:pt x="36526" y="21137"/>
                </a:lnTo>
                <a:lnTo>
                  <a:pt x="36712" y="21341"/>
                </a:lnTo>
                <a:lnTo>
                  <a:pt x="36897" y="21563"/>
                </a:lnTo>
                <a:lnTo>
                  <a:pt x="37064" y="21786"/>
                </a:lnTo>
                <a:lnTo>
                  <a:pt x="37231" y="22008"/>
                </a:lnTo>
                <a:lnTo>
                  <a:pt x="37361" y="22231"/>
                </a:lnTo>
                <a:lnTo>
                  <a:pt x="37491" y="22472"/>
                </a:lnTo>
                <a:lnTo>
                  <a:pt x="37602" y="22713"/>
                </a:lnTo>
                <a:lnTo>
                  <a:pt x="37695" y="22972"/>
                </a:lnTo>
                <a:lnTo>
                  <a:pt x="37787" y="23213"/>
                </a:lnTo>
                <a:lnTo>
                  <a:pt x="37861" y="23473"/>
                </a:lnTo>
                <a:lnTo>
                  <a:pt x="37917" y="23733"/>
                </a:lnTo>
                <a:lnTo>
                  <a:pt x="37954" y="23992"/>
                </a:lnTo>
                <a:lnTo>
                  <a:pt x="37991" y="24252"/>
                </a:lnTo>
                <a:lnTo>
                  <a:pt x="38010" y="24511"/>
                </a:lnTo>
                <a:lnTo>
                  <a:pt x="38028" y="24789"/>
                </a:lnTo>
                <a:lnTo>
                  <a:pt x="38028" y="25327"/>
                </a:lnTo>
                <a:lnTo>
                  <a:pt x="37973" y="25883"/>
                </a:lnTo>
                <a:lnTo>
                  <a:pt x="37880" y="26440"/>
                </a:lnTo>
                <a:lnTo>
                  <a:pt x="37750" y="26996"/>
                </a:lnTo>
                <a:lnTo>
                  <a:pt x="37583" y="27552"/>
                </a:lnTo>
                <a:lnTo>
                  <a:pt x="37398" y="28127"/>
                </a:lnTo>
                <a:lnTo>
                  <a:pt x="37231" y="28609"/>
                </a:lnTo>
                <a:lnTo>
                  <a:pt x="37046" y="29035"/>
                </a:lnTo>
                <a:lnTo>
                  <a:pt x="36879" y="29406"/>
                </a:lnTo>
                <a:lnTo>
                  <a:pt x="36730" y="29721"/>
                </a:lnTo>
                <a:lnTo>
                  <a:pt x="36582" y="29981"/>
                </a:lnTo>
                <a:lnTo>
                  <a:pt x="36452" y="30203"/>
                </a:lnTo>
                <a:lnTo>
                  <a:pt x="36323" y="30370"/>
                </a:lnTo>
                <a:lnTo>
                  <a:pt x="36545" y="30593"/>
                </a:lnTo>
                <a:lnTo>
                  <a:pt x="36805" y="30852"/>
                </a:lnTo>
                <a:lnTo>
                  <a:pt x="37120" y="31112"/>
                </a:lnTo>
                <a:lnTo>
                  <a:pt x="37491" y="31408"/>
                </a:lnTo>
                <a:lnTo>
                  <a:pt x="37898" y="31705"/>
                </a:lnTo>
                <a:lnTo>
                  <a:pt x="38381" y="31983"/>
                </a:lnTo>
                <a:lnTo>
                  <a:pt x="38918" y="32261"/>
                </a:lnTo>
                <a:lnTo>
                  <a:pt x="39215" y="32391"/>
                </a:lnTo>
                <a:lnTo>
                  <a:pt x="39512" y="32502"/>
                </a:lnTo>
                <a:lnTo>
                  <a:pt x="39827" y="32632"/>
                </a:lnTo>
                <a:lnTo>
                  <a:pt x="40179" y="32725"/>
                </a:lnTo>
                <a:lnTo>
                  <a:pt x="40531" y="32836"/>
                </a:lnTo>
                <a:lnTo>
                  <a:pt x="40902" y="32910"/>
                </a:lnTo>
                <a:lnTo>
                  <a:pt x="41291" y="32984"/>
                </a:lnTo>
                <a:lnTo>
                  <a:pt x="41699" y="33059"/>
                </a:lnTo>
                <a:lnTo>
                  <a:pt x="42126" y="33096"/>
                </a:lnTo>
                <a:lnTo>
                  <a:pt x="42571" y="33133"/>
                </a:lnTo>
                <a:lnTo>
                  <a:pt x="43034" y="33151"/>
                </a:lnTo>
                <a:lnTo>
                  <a:pt x="43516" y="33151"/>
                </a:lnTo>
                <a:lnTo>
                  <a:pt x="44036" y="33133"/>
                </a:lnTo>
                <a:lnTo>
                  <a:pt x="44555" y="33096"/>
                </a:lnTo>
                <a:lnTo>
                  <a:pt x="45092" y="33040"/>
                </a:lnTo>
                <a:lnTo>
                  <a:pt x="45649" y="32966"/>
                </a:lnTo>
                <a:lnTo>
                  <a:pt x="46242" y="32873"/>
                </a:lnTo>
                <a:lnTo>
                  <a:pt x="46854" y="32743"/>
                </a:lnTo>
                <a:lnTo>
                  <a:pt x="47336" y="32632"/>
                </a:lnTo>
                <a:lnTo>
                  <a:pt x="47799" y="32502"/>
                </a:lnTo>
                <a:lnTo>
                  <a:pt x="48244" y="32373"/>
                </a:lnTo>
                <a:lnTo>
                  <a:pt x="48671" y="32224"/>
                </a:lnTo>
                <a:lnTo>
                  <a:pt x="49097" y="32057"/>
                </a:lnTo>
                <a:lnTo>
                  <a:pt x="49487" y="31909"/>
                </a:lnTo>
                <a:lnTo>
                  <a:pt x="49857" y="31724"/>
                </a:lnTo>
                <a:lnTo>
                  <a:pt x="50210" y="31557"/>
                </a:lnTo>
                <a:lnTo>
                  <a:pt x="50543" y="31371"/>
                </a:lnTo>
                <a:lnTo>
                  <a:pt x="50859" y="31167"/>
                </a:lnTo>
                <a:lnTo>
                  <a:pt x="51174" y="30982"/>
                </a:lnTo>
                <a:lnTo>
                  <a:pt x="51470" y="30778"/>
                </a:lnTo>
                <a:lnTo>
                  <a:pt x="51730" y="30574"/>
                </a:lnTo>
                <a:lnTo>
                  <a:pt x="52008" y="30370"/>
                </a:lnTo>
                <a:lnTo>
                  <a:pt x="52249" y="30148"/>
                </a:lnTo>
                <a:lnTo>
                  <a:pt x="52472" y="29944"/>
                </a:lnTo>
                <a:lnTo>
                  <a:pt x="52898" y="29499"/>
                </a:lnTo>
                <a:lnTo>
                  <a:pt x="53287" y="29072"/>
                </a:lnTo>
                <a:lnTo>
                  <a:pt x="53621" y="28627"/>
                </a:lnTo>
                <a:lnTo>
                  <a:pt x="53899" y="28201"/>
                </a:lnTo>
                <a:lnTo>
                  <a:pt x="54159" y="27793"/>
                </a:lnTo>
                <a:lnTo>
                  <a:pt x="54381" y="27404"/>
                </a:lnTo>
                <a:lnTo>
                  <a:pt x="54567" y="27033"/>
                </a:lnTo>
                <a:lnTo>
                  <a:pt x="54734" y="26681"/>
                </a:lnTo>
                <a:lnTo>
                  <a:pt x="54641" y="25809"/>
                </a:lnTo>
                <a:lnTo>
                  <a:pt x="54585" y="25309"/>
                </a:lnTo>
                <a:lnTo>
                  <a:pt x="54511" y="24789"/>
                </a:lnTo>
                <a:lnTo>
                  <a:pt x="54400" y="24233"/>
                </a:lnTo>
                <a:lnTo>
                  <a:pt x="54270" y="23658"/>
                </a:lnTo>
                <a:lnTo>
                  <a:pt x="54103" y="23084"/>
                </a:lnTo>
                <a:lnTo>
                  <a:pt x="53918" y="22527"/>
                </a:lnTo>
                <a:lnTo>
                  <a:pt x="53695" y="21990"/>
                </a:lnTo>
                <a:lnTo>
                  <a:pt x="53566" y="21730"/>
                </a:lnTo>
                <a:lnTo>
                  <a:pt x="53436" y="21471"/>
                </a:lnTo>
                <a:lnTo>
                  <a:pt x="53287" y="21229"/>
                </a:lnTo>
                <a:lnTo>
                  <a:pt x="53139" y="20988"/>
                </a:lnTo>
                <a:lnTo>
                  <a:pt x="52972" y="20766"/>
                </a:lnTo>
                <a:lnTo>
                  <a:pt x="52787" y="20562"/>
                </a:lnTo>
                <a:lnTo>
                  <a:pt x="52601" y="20358"/>
                </a:lnTo>
                <a:lnTo>
                  <a:pt x="52398" y="20191"/>
                </a:lnTo>
                <a:lnTo>
                  <a:pt x="52194" y="20024"/>
                </a:lnTo>
                <a:lnTo>
                  <a:pt x="51971" y="19876"/>
                </a:lnTo>
                <a:lnTo>
                  <a:pt x="51730" y="19746"/>
                </a:lnTo>
                <a:lnTo>
                  <a:pt x="51489" y="19635"/>
                </a:lnTo>
                <a:lnTo>
                  <a:pt x="51229" y="19561"/>
                </a:lnTo>
                <a:lnTo>
                  <a:pt x="50951" y="19505"/>
                </a:lnTo>
                <a:lnTo>
                  <a:pt x="50581" y="19450"/>
                </a:lnTo>
                <a:lnTo>
                  <a:pt x="50247" y="19412"/>
                </a:lnTo>
                <a:lnTo>
                  <a:pt x="49913" y="19375"/>
                </a:lnTo>
                <a:lnTo>
                  <a:pt x="49579" y="19357"/>
                </a:lnTo>
                <a:lnTo>
                  <a:pt x="49264" y="19375"/>
                </a:lnTo>
                <a:lnTo>
                  <a:pt x="48967" y="19375"/>
                </a:lnTo>
                <a:lnTo>
                  <a:pt x="48671" y="19412"/>
                </a:lnTo>
                <a:lnTo>
                  <a:pt x="48393" y="19450"/>
                </a:lnTo>
                <a:lnTo>
                  <a:pt x="48115" y="19505"/>
                </a:lnTo>
                <a:lnTo>
                  <a:pt x="47855" y="19561"/>
                </a:lnTo>
                <a:lnTo>
                  <a:pt x="47595" y="19635"/>
                </a:lnTo>
                <a:lnTo>
                  <a:pt x="47373" y="19728"/>
                </a:lnTo>
                <a:lnTo>
                  <a:pt x="47132" y="19820"/>
                </a:lnTo>
                <a:lnTo>
                  <a:pt x="46928" y="19932"/>
                </a:lnTo>
                <a:lnTo>
                  <a:pt x="46724" y="20061"/>
                </a:lnTo>
                <a:lnTo>
                  <a:pt x="46520" y="20191"/>
                </a:lnTo>
                <a:lnTo>
                  <a:pt x="46353" y="20321"/>
                </a:lnTo>
                <a:lnTo>
                  <a:pt x="46186" y="20469"/>
                </a:lnTo>
                <a:lnTo>
                  <a:pt x="46019" y="20618"/>
                </a:lnTo>
                <a:lnTo>
                  <a:pt x="45871" y="20785"/>
                </a:lnTo>
                <a:lnTo>
                  <a:pt x="45741" y="20951"/>
                </a:lnTo>
                <a:lnTo>
                  <a:pt x="45612" y="21137"/>
                </a:lnTo>
                <a:lnTo>
                  <a:pt x="45500" y="21322"/>
                </a:lnTo>
                <a:lnTo>
                  <a:pt x="45408" y="21526"/>
                </a:lnTo>
                <a:lnTo>
                  <a:pt x="45333" y="21712"/>
                </a:lnTo>
                <a:lnTo>
                  <a:pt x="45259" y="21916"/>
                </a:lnTo>
                <a:lnTo>
                  <a:pt x="45185" y="22138"/>
                </a:lnTo>
                <a:lnTo>
                  <a:pt x="45148" y="22360"/>
                </a:lnTo>
                <a:lnTo>
                  <a:pt x="45111" y="22583"/>
                </a:lnTo>
                <a:lnTo>
                  <a:pt x="45092" y="22805"/>
                </a:lnTo>
                <a:lnTo>
                  <a:pt x="45074" y="23028"/>
                </a:lnTo>
                <a:lnTo>
                  <a:pt x="45074" y="23269"/>
                </a:lnTo>
                <a:lnTo>
                  <a:pt x="45111" y="23733"/>
                </a:lnTo>
                <a:lnTo>
                  <a:pt x="45167" y="24178"/>
                </a:lnTo>
                <a:lnTo>
                  <a:pt x="45241" y="24585"/>
                </a:lnTo>
                <a:lnTo>
                  <a:pt x="45352" y="24993"/>
                </a:lnTo>
                <a:lnTo>
                  <a:pt x="45482" y="25346"/>
                </a:lnTo>
                <a:lnTo>
                  <a:pt x="45630" y="25698"/>
                </a:lnTo>
                <a:lnTo>
                  <a:pt x="45797" y="25995"/>
                </a:lnTo>
                <a:lnTo>
                  <a:pt x="45982" y="26273"/>
                </a:lnTo>
                <a:lnTo>
                  <a:pt x="46186" y="26514"/>
                </a:lnTo>
                <a:lnTo>
                  <a:pt x="46409" y="26736"/>
                </a:lnTo>
                <a:lnTo>
                  <a:pt x="46650" y="26903"/>
                </a:lnTo>
                <a:lnTo>
                  <a:pt x="46909" y="27051"/>
                </a:lnTo>
                <a:lnTo>
                  <a:pt x="47169" y="27144"/>
                </a:lnTo>
                <a:lnTo>
                  <a:pt x="47447" y="27200"/>
                </a:lnTo>
                <a:lnTo>
                  <a:pt x="47744" y="27200"/>
                </a:lnTo>
                <a:lnTo>
                  <a:pt x="48040" y="27181"/>
                </a:lnTo>
                <a:lnTo>
                  <a:pt x="48319" y="27126"/>
                </a:lnTo>
                <a:lnTo>
                  <a:pt x="48578" y="27051"/>
                </a:lnTo>
                <a:lnTo>
                  <a:pt x="48819" y="26977"/>
                </a:lnTo>
                <a:lnTo>
                  <a:pt x="49042" y="26903"/>
                </a:lnTo>
                <a:lnTo>
                  <a:pt x="49394" y="26736"/>
                </a:lnTo>
                <a:lnTo>
                  <a:pt x="49672" y="26588"/>
                </a:lnTo>
                <a:lnTo>
                  <a:pt x="49913" y="26477"/>
                </a:lnTo>
                <a:lnTo>
                  <a:pt x="50024" y="26440"/>
                </a:lnTo>
                <a:lnTo>
                  <a:pt x="50117" y="26421"/>
                </a:lnTo>
                <a:lnTo>
                  <a:pt x="50210" y="26402"/>
                </a:lnTo>
                <a:lnTo>
                  <a:pt x="50284" y="26421"/>
                </a:lnTo>
                <a:lnTo>
                  <a:pt x="50377" y="26458"/>
                </a:lnTo>
                <a:lnTo>
                  <a:pt x="50469" y="26514"/>
                </a:lnTo>
                <a:lnTo>
                  <a:pt x="50543" y="26588"/>
                </a:lnTo>
                <a:lnTo>
                  <a:pt x="50618" y="26699"/>
                </a:lnTo>
                <a:lnTo>
                  <a:pt x="50673" y="26829"/>
                </a:lnTo>
                <a:lnTo>
                  <a:pt x="50710" y="26959"/>
                </a:lnTo>
                <a:lnTo>
                  <a:pt x="50729" y="27126"/>
                </a:lnTo>
                <a:lnTo>
                  <a:pt x="50729" y="27292"/>
                </a:lnTo>
                <a:lnTo>
                  <a:pt x="50692" y="27459"/>
                </a:lnTo>
                <a:lnTo>
                  <a:pt x="50636" y="27626"/>
                </a:lnTo>
                <a:lnTo>
                  <a:pt x="50543" y="27812"/>
                </a:lnTo>
                <a:lnTo>
                  <a:pt x="50414" y="27978"/>
                </a:lnTo>
                <a:lnTo>
                  <a:pt x="50247" y="28145"/>
                </a:lnTo>
                <a:lnTo>
                  <a:pt x="50043" y="28294"/>
                </a:lnTo>
                <a:lnTo>
                  <a:pt x="49802" y="28442"/>
                </a:lnTo>
                <a:lnTo>
                  <a:pt x="49524" y="28553"/>
                </a:lnTo>
                <a:lnTo>
                  <a:pt x="49190" y="28664"/>
                </a:lnTo>
                <a:lnTo>
                  <a:pt x="48801" y="28757"/>
                </a:lnTo>
                <a:lnTo>
                  <a:pt x="48597" y="28776"/>
                </a:lnTo>
                <a:lnTo>
                  <a:pt x="48374" y="28794"/>
                </a:lnTo>
                <a:lnTo>
                  <a:pt x="48152" y="28794"/>
                </a:lnTo>
                <a:lnTo>
                  <a:pt x="47948" y="28776"/>
                </a:lnTo>
                <a:lnTo>
                  <a:pt x="47725" y="28739"/>
                </a:lnTo>
                <a:lnTo>
                  <a:pt x="47484" y="28702"/>
                </a:lnTo>
                <a:lnTo>
                  <a:pt x="47262" y="28646"/>
                </a:lnTo>
                <a:lnTo>
                  <a:pt x="47039" y="28572"/>
                </a:lnTo>
                <a:lnTo>
                  <a:pt x="46817" y="28479"/>
                </a:lnTo>
                <a:lnTo>
                  <a:pt x="46594" y="28368"/>
                </a:lnTo>
                <a:lnTo>
                  <a:pt x="46372" y="28257"/>
                </a:lnTo>
                <a:lnTo>
                  <a:pt x="46168" y="28127"/>
                </a:lnTo>
                <a:lnTo>
                  <a:pt x="45945" y="27997"/>
                </a:lnTo>
                <a:lnTo>
                  <a:pt x="45741" y="27849"/>
                </a:lnTo>
                <a:lnTo>
                  <a:pt x="45537" y="27682"/>
                </a:lnTo>
                <a:lnTo>
                  <a:pt x="45352" y="27496"/>
                </a:lnTo>
                <a:lnTo>
                  <a:pt x="45167" y="27311"/>
                </a:lnTo>
                <a:lnTo>
                  <a:pt x="44981" y="27107"/>
                </a:lnTo>
                <a:lnTo>
                  <a:pt x="44814" y="26903"/>
                </a:lnTo>
                <a:lnTo>
                  <a:pt x="44647" y="26681"/>
                </a:lnTo>
                <a:lnTo>
                  <a:pt x="44499" y="26440"/>
                </a:lnTo>
                <a:lnTo>
                  <a:pt x="44369" y="26198"/>
                </a:lnTo>
                <a:lnTo>
                  <a:pt x="44239" y="25939"/>
                </a:lnTo>
                <a:lnTo>
                  <a:pt x="44128" y="25661"/>
                </a:lnTo>
                <a:lnTo>
                  <a:pt x="44017" y="25383"/>
                </a:lnTo>
                <a:lnTo>
                  <a:pt x="43943" y="25105"/>
                </a:lnTo>
                <a:lnTo>
                  <a:pt x="43869" y="24808"/>
                </a:lnTo>
                <a:lnTo>
                  <a:pt x="43813" y="24493"/>
                </a:lnTo>
                <a:lnTo>
                  <a:pt x="43776" y="24178"/>
                </a:lnTo>
                <a:lnTo>
                  <a:pt x="43776" y="23844"/>
                </a:lnTo>
                <a:lnTo>
                  <a:pt x="43776" y="23510"/>
                </a:lnTo>
                <a:lnTo>
                  <a:pt x="43795" y="23176"/>
                </a:lnTo>
                <a:lnTo>
                  <a:pt x="43832" y="22824"/>
                </a:lnTo>
                <a:lnTo>
                  <a:pt x="43887" y="22490"/>
                </a:lnTo>
                <a:lnTo>
                  <a:pt x="43961" y="22175"/>
                </a:lnTo>
                <a:lnTo>
                  <a:pt x="44036" y="21860"/>
                </a:lnTo>
                <a:lnTo>
                  <a:pt x="44128" y="21563"/>
                </a:lnTo>
                <a:lnTo>
                  <a:pt x="44239" y="21285"/>
                </a:lnTo>
                <a:lnTo>
                  <a:pt x="44369" y="21007"/>
                </a:lnTo>
                <a:lnTo>
                  <a:pt x="44499" y="20747"/>
                </a:lnTo>
                <a:lnTo>
                  <a:pt x="44647" y="20488"/>
                </a:lnTo>
                <a:lnTo>
                  <a:pt x="44814" y="20265"/>
                </a:lnTo>
                <a:lnTo>
                  <a:pt x="45000" y="20024"/>
                </a:lnTo>
                <a:lnTo>
                  <a:pt x="45167" y="19820"/>
                </a:lnTo>
                <a:lnTo>
                  <a:pt x="45370" y="19598"/>
                </a:lnTo>
                <a:lnTo>
                  <a:pt x="45574" y="19412"/>
                </a:lnTo>
                <a:lnTo>
                  <a:pt x="45797" y="19227"/>
                </a:lnTo>
                <a:lnTo>
                  <a:pt x="46019" y="19060"/>
                </a:lnTo>
                <a:lnTo>
                  <a:pt x="46242" y="18893"/>
                </a:lnTo>
                <a:lnTo>
                  <a:pt x="46483" y="18745"/>
                </a:lnTo>
                <a:lnTo>
                  <a:pt x="46743" y="18615"/>
                </a:lnTo>
                <a:lnTo>
                  <a:pt x="47002" y="18485"/>
                </a:lnTo>
                <a:lnTo>
                  <a:pt x="47262" y="18374"/>
                </a:lnTo>
                <a:lnTo>
                  <a:pt x="47540" y="18263"/>
                </a:lnTo>
                <a:lnTo>
                  <a:pt x="47818" y="18189"/>
                </a:lnTo>
                <a:lnTo>
                  <a:pt x="48096" y="18096"/>
                </a:lnTo>
                <a:lnTo>
                  <a:pt x="48393" y="18040"/>
                </a:lnTo>
                <a:lnTo>
                  <a:pt x="48689" y="17985"/>
                </a:lnTo>
                <a:lnTo>
                  <a:pt x="48986" y="17929"/>
                </a:lnTo>
                <a:lnTo>
                  <a:pt x="49301" y="17892"/>
                </a:lnTo>
                <a:lnTo>
                  <a:pt x="49616" y="17874"/>
                </a:lnTo>
                <a:lnTo>
                  <a:pt x="50562" y="17874"/>
                </a:lnTo>
                <a:lnTo>
                  <a:pt x="50877" y="17911"/>
                </a:lnTo>
                <a:lnTo>
                  <a:pt x="51174" y="17948"/>
                </a:lnTo>
                <a:lnTo>
                  <a:pt x="51470" y="18022"/>
                </a:lnTo>
                <a:lnTo>
                  <a:pt x="51749" y="18096"/>
                </a:lnTo>
                <a:lnTo>
                  <a:pt x="52008" y="18207"/>
                </a:lnTo>
                <a:lnTo>
                  <a:pt x="52268" y="18319"/>
                </a:lnTo>
                <a:lnTo>
                  <a:pt x="52509" y="18448"/>
                </a:lnTo>
                <a:lnTo>
                  <a:pt x="52731" y="18597"/>
                </a:lnTo>
                <a:lnTo>
                  <a:pt x="52954" y="18745"/>
                </a:lnTo>
                <a:lnTo>
                  <a:pt x="53158" y="18912"/>
                </a:lnTo>
                <a:lnTo>
                  <a:pt x="53343" y="19097"/>
                </a:lnTo>
                <a:lnTo>
                  <a:pt x="53529" y="19283"/>
                </a:lnTo>
                <a:lnTo>
                  <a:pt x="53714" y="19487"/>
                </a:lnTo>
                <a:lnTo>
                  <a:pt x="53881" y="19691"/>
                </a:lnTo>
                <a:lnTo>
                  <a:pt x="54177" y="20136"/>
                </a:lnTo>
                <a:lnTo>
                  <a:pt x="54456" y="20581"/>
                </a:lnTo>
                <a:lnTo>
                  <a:pt x="54697" y="21063"/>
                </a:lnTo>
                <a:lnTo>
                  <a:pt x="54901" y="21526"/>
                </a:lnTo>
                <a:lnTo>
                  <a:pt x="55086" y="22008"/>
                </a:lnTo>
                <a:lnTo>
                  <a:pt x="55253" y="22472"/>
                </a:lnTo>
                <a:lnTo>
                  <a:pt x="55383" y="22917"/>
                </a:lnTo>
                <a:lnTo>
                  <a:pt x="55624" y="23751"/>
                </a:lnTo>
                <a:lnTo>
                  <a:pt x="55753" y="24307"/>
                </a:lnTo>
                <a:lnTo>
                  <a:pt x="55846" y="24826"/>
                </a:lnTo>
                <a:lnTo>
                  <a:pt x="55920" y="25309"/>
                </a:lnTo>
                <a:lnTo>
                  <a:pt x="55957" y="25753"/>
                </a:lnTo>
                <a:lnTo>
                  <a:pt x="56273" y="25957"/>
                </a:lnTo>
                <a:lnTo>
                  <a:pt x="56643" y="26161"/>
                </a:lnTo>
                <a:lnTo>
                  <a:pt x="57070" y="26384"/>
                </a:lnTo>
                <a:lnTo>
                  <a:pt x="57533" y="26606"/>
                </a:lnTo>
                <a:lnTo>
                  <a:pt x="58071" y="26810"/>
                </a:lnTo>
                <a:lnTo>
                  <a:pt x="58646" y="27014"/>
                </a:lnTo>
                <a:lnTo>
                  <a:pt x="59258" y="27181"/>
                </a:lnTo>
                <a:lnTo>
                  <a:pt x="59573" y="27255"/>
                </a:lnTo>
                <a:lnTo>
                  <a:pt x="59907" y="27311"/>
                </a:lnTo>
                <a:lnTo>
                  <a:pt x="60240" y="27348"/>
                </a:lnTo>
                <a:lnTo>
                  <a:pt x="60593" y="27385"/>
                </a:lnTo>
                <a:lnTo>
                  <a:pt x="60945" y="27404"/>
                </a:lnTo>
                <a:lnTo>
                  <a:pt x="61297" y="27422"/>
                </a:lnTo>
                <a:lnTo>
                  <a:pt x="61668" y="27404"/>
                </a:lnTo>
                <a:lnTo>
                  <a:pt x="62039" y="27367"/>
                </a:lnTo>
                <a:lnTo>
                  <a:pt x="62428" y="27329"/>
                </a:lnTo>
                <a:lnTo>
                  <a:pt x="62799" y="27255"/>
                </a:lnTo>
                <a:lnTo>
                  <a:pt x="63188" y="27163"/>
                </a:lnTo>
                <a:lnTo>
                  <a:pt x="63578" y="27051"/>
                </a:lnTo>
                <a:lnTo>
                  <a:pt x="63967" y="26922"/>
                </a:lnTo>
                <a:lnTo>
                  <a:pt x="64356" y="26755"/>
                </a:lnTo>
                <a:lnTo>
                  <a:pt x="64764" y="26569"/>
                </a:lnTo>
                <a:lnTo>
                  <a:pt x="65154" y="26347"/>
                </a:lnTo>
                <a:lnTo>
                  <a:pt x="65543" y="26106"/>
                </a:lnTo>
                <a:lnTo>
                  <a:pt x="65951" y="25828"/>
                </a:lnTo>
                <a:lnTo>
                  <a:pt x="66396" y="25494"/>
                </a:lnTo>
                <a:lnTo>
                  <a:pt x="66804" y="25142"/>
                </a:lnTo>
                <a:lnTo>
                  <a:pt x="67193" y="24771"/>
                </a:lnTo>
                <a:lnTo>
                  <a:pt x="67545" y="24400"/>
                </a:lnTo>
                <a:lnTo>
                  <a:pt x="67861" y="24011"/>
                </a:lnTo>
                <a:lnTo>
                  <a:pt x="68157" y="23621"/>
                </a:lnTo>
                <a:lnTo>
                  <a:pt x="68435" y="23213"/>
                </a:lnTo>
                <a:lnTo>
                  <a:pt x="68676" y="22805"/>
                </a:lnTo>
                <a:lnTo>
                  <a:pt x="68899" y="22398"/>
                </a:lnTo>
                <a:lnTo>
                  <a:pt x="69084" y="21990"/>
                </a:lnTo>
                <a:lnTo>
                  <a:pt x="69270" y="21582"/>
                </a:lnTo>
                <a:lnTo>
                  <a:pt x="69418" y="21192"/>
                </a:lnTo>
                <a:lnTo>
                  <a:pt x="69566" y="20785"/>
                </a:lnTo>
                <a:lnTo>
                  <a:pt x="69678" y="20395"/>
                </a:lnTo>
                <a:lnTo>
                  <a:pt x="69770" y="19987"/>
                </a:lnTo>
                <a:lnTo>
                  <a:pt x="69863" y="19616"/>
                </a:lnTo>
                <a:lnTo>
                  <a:pt x="69937" y="19246"/>
                </a:lnTo>
                <a:lnTo>
                  <a:pt x="69993" y="18875"/>
                </a:lnTo>
                <a:lnTo>
                  <a:pt x="70067" y="18189"/>
                </a:lnTo>
                <a:lnTo>
                  <a:pt x="70086" y="17577"/>
                </a:lnTo>
                <a:lnTo>
                  <a:pt x="70086" y="17021"/>
                </a:lnTo>
                <a:lnTo>
                  <a:pt x="70049" y="16576"/>
                </a:lnTo>
                <a:lnTo>
                  <a:pt x="69993" y="16205"/>
                </a:lnTo>
                <a:lnTo>
                  <a:pt x="69937" y="15964"/>
                </a:lnTo>
                <a:lnTo>
                  <a:pt x="69919" y="15890"/>
                </a:lnTo>
                <a:lnTo>
                  <a:pt x="69882" y="15853"/>
                </a:lnTo>
                <a:lnTo>
                  <a:pt x="69845" y="15834"/>
                </a:lnTo>
                <a:lnTo>
                  <a:pt x="69770" y="15871"/>
                </a:lnTo>
                <a:lnTo>
                  <a:pt x="69548" y="16001"/>
                </a:lnTo>
                <a:lnTo>
                  <a:pt x="69233" y="16261"/>
                </a:lnTo>
                <a:lnTo>
                  <a:pt x="68825" y="16594"/>
                </a:lnTo>
                <a:lnTo>
                  <a:pt x="68343" y="16984"/>
                </a:lnTo>
                <a:lnTo>
                  <a:pt x="67768" y="17410"/>
                </a:lnTo>
                <a:lnTo>
                  <a:pt x="67156" y="17836"/>
                </a:lnTo>
                <a:lnTo>
                  <a:pt x="66822" y="18059"/>
                </a:lnTo>
                <a:lnTo>
                  <a:pt x="66489" y="18263"/>
                </a:lnTo>
                <a:lnTo>
                  <a:pt x="66136" y="18467"/>
                </a:lnTo>
                <a:lnTo>
                  <a:pt x="65784" y="18671"/>
                </a:lnTo>
                <a:lnTo>
                  <a:pt x="65413" y="18838"/>
                </a:lnTo>
                <a:lnTo>
                  <a:pt x="65042" y="19005"/>
                </a:lnTo>
                <a:lnTo>
                  <a:pt x="64672" y="19134"/>
                </a:lnTo>
                <a:lnTo>
                  <a:pt x="64301" y="19264"/>
                </a:lnTo>
                <a:lnTo>
                  <a:pt x="63911" y="19338"/>
                </a:lnTo>
                <a:lnTo>
                  <a:pt x="63522" y="19412"/>
                </a:lnTo>
                <a:lnTo>
                  <a:pt x="63151" y="19450"/>
                </a:lnTo>
                <a:lnTo>
                  <a:pt x="62762" y="19431"/>
                </a:lnTo>
                <a:lnTo>
                  <a:pt x="62391" y="19394"/>
                </a:lnTo>
                <a:lnTo>
                  <a:pt x="62020" y="19320"/>
                </a:lnTo>
                <a:lnTo>
                  <a:pt x="61835" y="19264"/>
                </a:lnTo>
                <a:lnTo>
                  <a:pt x="61649" y="19190"/>
                </a:lnTo>
                <a:lnTo>
                  <a:pt x="61464" y="19116"/>
                </a:lnTo>
                <a:lnTo>
                  <a:pt x="61279" y="19023"/>
                </a:lnTo>
                <a:lnTo>
                  <a:pt x="61093" y="18912"/>
                </a:lnTo>
                <a:lnTo>
                  <a:pt x="60926" y="18801"/>
                </a:lnTo>
                <a:lnTo>
                  <a:pt x="60741" y="18671"/>
                </a:lnTo>
                <a:lnTo>
                  <a:pt x="60574" y="18541"/>
                </a:lnTo>
                <a:lnTo>
                  <a:pt x="60240" y="18226"/>
                </a:lnTo>
                <a:lnTo>
                  <a:pt x="59944" y="17892"/>
                </a:lnTo>
                <a:lnTo>
                  <a:pt x="59666" y="17540"/>
                </a:lnTo>
                <a:lnTo>
                  <a:pt x="59387" y="17150"/>
                </a:lnTo>
                <a:lnTo>
                  <a:pt x="59146" y="16761"/>
                </a:lnTo>
                <a:lnTo>
                  <a:pt x="58905" y="16353"/>
                </a:lnTo>
                <a:lnTo>
                  <a:pt x="58683" y="15927"/>
                </a:lnTo>
                <a:lnTo>
                  <a:pt x="58479" y="15500"/>
                </a:lnTo>
                <a:lnTo>
                  <a:pt x="58090" y="14592"/>
                </a:lnTo>
                <a:lnTo>
                  <a:pt x="57700" y="13665"/>
                </a:lnTo>
                <a:lnTo>
                  <a:pt x="57311" y="12719"/>
                </a:lnTo>
                <a:lnTo>
                  <a:pt x="56903" y="11792"/>
                </a:lnTo>
                <a:lnTo>
                  <a:pt x="56680" y="11329"/>
                </a:lnTo>
                <a:lnTo>
                  <a:pt x="56458" y="10884"/>
                </a:lnTo>
                <a:lnTo>
                  <a:pt x="56217" y="10439"/>
                </a:lnTo>
                <a:lnTo>
                  <a:pt x="55957" y="9994"/>
                </a:lnTo>
                <a:lnTo>
                  <a:pt x="55679" y="9586"/>
                </a:lnTo>
                <a:lnTo>
                  <a:pt x="55383" y="9178"/>
                </a:lnTo>
                <a:lnTo>
                  <a:pt x="55067" y="8789"/>
                </a:lnTo>
                <a:lnTo>
                  <a:pt x="54715" y="8418"/>
                </a:lnTo>
                <a:lnTo>
                  <a:pt x="54344" y="8065"/>
                </a:lnTo>
                <a:lnTo>
                  <a:pt x="53936" y="7732"/>
                </a:lnTo>
                <a:lnTo>
                  <a:pt x="53510" y="7435"/>
                </a:lnTo>
                <a:lnTo>
                  <a:pt x="53046" y="7157"/>
                </a:lnTo>
                <a:lnTo>
                  <a:pt x="52527" y="6897"/>
                </a:lnTo>
                <a:lnTo>
                  <a:pt x="51990" y="6675"/>
                </a:lnTo>
                <a:lnTo>
                  <a:pt x="51712" y="6582"/>
                </a:lnTo>
                <a:lnTo>
                  <a:pt x="51415" y="6489"/>
                </a:lnTo>
                <a:lnTo>
                  <a:pt x="51100" y="6415"/>
                </a:lnTo>
                <a:lnTo>
                  <a:pt x="50784" y="6341"/>
                </a:lnTo>
                <a:lnTo>
                  <a:pt x="50265" y="6248"/>
                </a:lnTo>
                <a:lnTo>
                  <a:pt x="49746" y="6156"/>
                </a:lnTo>
                <a:lnTo>
                  <a:pt x="49246" y="6100"/>
                </a:lnTo>
                <a:lnTo>
                  <a:pt x="48745" y="6063"/>
                </a:lnTo>
                <a:lnTo>
                  <a:pt x="48263" y="6044"/>
                </a:lnTo>
                <a:lnTo>
                  <a:pt x="47799" y="6044"/>
                </a:lnTo>
                <a:lnTo>
                  <a:pt x="47354" y="6063"/>
                </a:lnTo>
                <a:lnTo>
                  <a:pt x="46909" y="6082"/>
                </a:lnTo>
                <a:lnTo>
                  <a:pt x="46483" y="6119"/>
                </a:lnTo>
                <a:lnTo>
                  <a:pt x="46057" y="6174"/>
                </a:lnTo>
                <a:lnTo>
                  <a:pt x="45649" y="6248"/>
                </a:lnTo>
                <a:lnTo>
                  <a:pt x="45259" y="6341"/>
                </a:lnTo>
                <a:lnTo>
                  <a:pt x="44888" y="6434"/>
                </a:lnTo>
                <a:lnTo>
                  <a:pt x="44518" y="6527"/>
                </a:lnTo>
                <a:lnTo>
                  <a:pt x="44147" y="6638"/>
                </a:lnTo>
                <a:lnTo>
                  <a:pt x="43813" y="6768"/>
                </a:lnTo>
                <a:lnTo>
                  <a:pt x="43164" y="7027"/>
                </a:lnTo>
                <a:lnTo>
                  <a:pt x="42552" y="7305"/>
                </a:lnTo>
                <a:lnTo>
                  <a:pt x="41996" y="7602"/>
                </a:lnTo>
                <a:lnTo>
                  <a:pt x="41477" y="7917"/>
                </a:lnTo>
                <a:lnTo>
                  <a:pt x="41013" y="8214"/>
                </a:lnTo>
                <a:lnTo>
                  <a:pt x="40605" y="8529"/>
                </a:lnTo>
                <a:lnTo>
                  <a:pt x="40235" y="8807"/>
                </a:lnTo>
                <a:lnTo>
                  <a:pt x="39919" y="9067"/>
                </a:lnTo>
                <a:lnTo>
                  <a:pt x="39790" y="9530"/>
                </a:lnTo>
                <a:lnTo>
                  <a:pt x="39623" y="10031"/>
                </a:lnTo>
                <a:lnTo>
                  <a:pt x="39419" y="10587"/>
                </a:lnTo>
                <a:lnTo>
                  <a:pt x="39178" y="11162"/>
                </a:lnTo>
                <a:lnTo>
                  <a:pt x="39029" y="11440"/>
                </a:lnTo>
                <a:lnTo>
                  <a:pt x="38863" y="11755"/>
                </a:lnTo>
                <a:lnTo>
                  <a:pt x="38677" y="12052"/>
                </a:lnTo>
                <a:lnTo>
                  <a:pt x="38492" y="12348"/>
                </a:lnTo>
                <a:lnTo>
                  <a:pt x="38288" y="12645"/>
                </a:lnTo>
                <a:lnTo>
                  <a:pt x="38047" y="12942"/>
                </a:lnTo>
                <a:lnTo>
                  <a:pt x="37806" y="13238"/>
                </a:lnTo>
                <a:lnTo>
                  <a:pt x="37546" y="13535"/>
                </a:lnTo>
                <a:lnTo>
                  <a:pt x="37305" y="13757"/>
                </a:lnTo>
                <a:lnTo>
                  <a:pt x="37064" y="13980"/>
                </a:lnTo>
                <a:lnTo>
                  <a:pt x="36805" y="14184"/>
                </a:lnTo>
                <a:lnTo>
                  <a:pt x="36526" y="14351"/>
                </a:lnTo>
                <a:lnTo>
                  <a:pt x="36230" y="14518"/>
                </a:lnTo>
                <a:lnTo>
                  <a:pt x="35933" y="14666"/>
                </a:lnTo>
                <a:lnTo>
                  <a:pt x="35618" y="14796"/>
                </a:lnTo>
                <a:lnTo>
                  <a:pt x="35284" y="14907"/>
                </a:lnTo>
                <a:lnTo>
                  <a:pt x="34950" y="15000"/>
                </a:lnTo>
                <a:lnTo>
                  <a:pt x="34617" y="15092"/>
                </a:lnTo>
                <a:lnTo>
                  <a:pt x="34283" y="15148"/>
                </a:lnTo>
                <a:lnTo>
                  <a:pt x="33931" y="15204"/>
                </a:lnTo>
                <a:lnTo>
                  <a:pt x="33578" y="15222"/>
                </a:lnTo>
                <a:lnTo>
                  <a:pt x="33226" y="15241"/>
                </a:lnTo>
                <a:lnTo>
                  <a:pt x="32874" y="15241"/>
                </a:lnTo>
                <a:lnTo>
                  <a:pt x="32522" y="15204"/>
                </a:lnTo>
                <a:lnTo>
                  <a:pt x="32169" y="15167"/>
                </a:lnTo>
                <a:lnTo>
                  <a:pt x="31836" y="15111"/>
                </a:lnTo>
                <a:lnTo>
                  <a:pt x="31483" y="15037"/>
                </a:lnTo>
                <a:lnTo>
                  <a:pt x="31150" y="14963"/>
                </a:lnTo>
                <a:lnTo>
                  <a:pt x="30816" y="14851"/>
                </a:lnTo>
                <a:lnTo>
                  <a:pt x="30501" y="14722"/>
                </a:lnTo>
                <a:lnTo>
                  <a:pt x="30185" y="14573"/>
                </a:lnTo>
                <a:lnTo>
                  <a:pt x="29889" y="14425"/>
                </a:lnTo>
                <a:lnTo>
                  <a:pt x="29592" y="14240"/>
                </a:lnTo>
                <a:lnTo>
                  <a:pt x="29314" y="14036"/>
                </a:lnTo>
                <a:lnTo>
                  <a:pt x="29054" y="13832"/>
                </a:lnTo>
                <a:lnTo>
                  <a:pt x="28813" y="13591"/>
                </a:lnTo>
                <a:lnTo>
                  <a:pt x="28572" y="13350"/>
                </a:lnTo>
                <a:lnTo>
                  <a:pt x="28368" y="13071"/>
                </a:lnTo>
                <a:lnTo>
                  <a:pt x="28183" y="12793"/>
                </a:lnTo>
                <a:lnTo>
                  <a:pt x="27998" y="12497"/>
                </a:lnTo>
                <a:lnTo>
                  <a:pt x="27849" y="12182"/>
                </a:lnTo>
                <a:lnTo>
                  <a:pt x="27719" y="11866"/>
                </a:lnTo>
                <a:lnTo>
                  <a:pt x="27608" y="11570"/>
                </a:lnTo>
                <a:lnTo>
                  <a:pt x="27516" y="11273"/>
                </a:lnTo>
                <a:lnTo>
                  <a:pt x="27441" y="10976"/>
                </a:lnTo>
                <a:lnTo>
                  <a:pt x="27386" y="10680"/>
                </a:lnTo>
                <a:lnTo>
                  <a:pt x="27330" y="10402"/>
                </a:lnTo>
                <a:lnTo>
                  <a:pt x="27312" y="10123"/>
                </a:lnTo>
                <a:lnTo>
                  <a:pt x="27293" y="9864"/>
                </a:lnTo>
                <a:lnTo>
                  <a:pt x="27293" y="9586"/>
                </a:lnTo>
                <a:lnTo>
                  <a:pt x="27293" y="9326"/>
                </a:lnTo>
                <a:lnTo>
                  <a:pt x="27312" y="9067"/>
                </a:lnTo>
                <a:lnTo>
                  <a:pt x="27349" y="8826"/>
                </a:lnTo>
                <a:lnTo>
                  <a:pt x="27386" y="8585"/>
                </a:lnTo>
                <a:lnTo>
                  <a:pt x="27516" y="8121"/>
                </a:lnTo>
                <a:lnTo>
                  <a:pt x="27664" y="7695"/>
                </a:lnTo>
                <a:lnTo>
                  <a:pt x="27831" y="7287"/>
                </a:lnTo>
                <a:lnTo>
                  <a:pt x="28016" y="6916"/>
                </a:lnTo>
                <a:lnTo>
                  <a:pt x="28220" y="6582"/>
                </a:lnTo>
                <a:lnTo>
                  <a:pt x="28443" y="6285"/>
                </a:lnTo>
                <a:lnTo>
                  <a:pt x="28647" y="6026"/>
                </a:lnTo>
                <a:lnTo>
                  <a:pt x="28850" y="5803"/>
                </a:lnTo>
                <a:lnTo>
                  <a:pt x="29054" y="5618"/>
                </a:lnTo>
                <a:lnTo>
                  <a:pt x="29240" y="5488"/>
                </a:lnTo>
                <a:lnTo>
                  <a:pt x="29388" y="5377"/>
                </a:lnTo>
                <a:lnTo>
                  <a:pt x="29518" y="5321"/>
                </a:lnTo>
                <a:lnTo>
                  <a:pt x="29648" y="5303"/>
                </a:lnTo>
                <a:lnTo>
                  <a:pt x="29740" y="5303"/>
                </a:lnTo>
                <a:lnTo>
                  <a:pt x="29833" y="5340"/>
                </a:lnTo>
                <a:lnTo>
                  <a:pt x="29889" y="5396"/>
                </a:lnTo>
                <a:lnTo>
                  <a:pt x="29944" y="5470"/>
                </a:lnTo>
                <a:lnTo>
                  <a:pt x="29981" y="5562"/>
                </a:lnTo>
                <a:lnTo>
                  <a:pt x="30000" y="5674"/>
                </a:lnTo>
                <a:lnTo>
                  <a:pt x="30000" y="5785"/>
                </a:lnTo>
                <a:lnTo>
                  <a:pt x="30000" y="5896"/>
                </a:lnTo>
                <a:lnTo>
                  <a:pt x="29981" y="6026"/>
                </a:lnTo>
                <a:lnTo>
                  <a:pt x="29944" y="6137"/>
                </a:lnTo>
                <a:lnTo>
                  <a:pt x="29907" y="6248"/>
                </a:lnTo>
                <a:lnTo>
                  <a:pt x="29870" y="6341"/>
                </a:lnTo>
                <a:lnTo>
                  <a:pt x="29481" y="6990"/>
                </a:lnTo>
                <a:lnTo>
                  <a:pt x="29277" y="7361"/>
                </a:lnTo>
                <a:lnTo>
                  <a:pt x="29092" y="7750"/>
                </a:lnTo>
                <a:lnTo>
                  <a:pt x="28906" y="8158"/>
                </a:lnTo>
                <a:lnTo>
                  <a:pt x="28758" y="8585"/>
                </a:lnTo>
                <a:lnTo>
                  <a:pt x="28628" y="9030"/>
                </a:lnTo>
                <a:lnTo>
                  <a:pt x="28535" y="9493"/>
                </a:lnTo>
                <a:lnTo>
                  <a:pt x="28498" y="9716"/>
                </a:lnTo>
                <a:lnTo>
                  <a:pt x="28480" y="9938"/>
                </a:lnTo>
                <a:lnTo>
                  <a:pt x="28480" y="10179"/>
                </a:lnTo>
                <a:lnTo>
                  <a:pt x="28480" y="10420"/>
                </a:lnTo>
                <a:lnTo>
                  <a:pt x="28517" y="10643"/>
                </a:lnTo>
                <a:lnTo>
                  <a:pt x="28554" y="10884"/>
                </a:lnTo>
                <a:lnTo>
                  <a:pt x="28609" y="11125"/>
                </a:lnTo>
                <a:lnTo>
                  <a:pt x="28684" y="11347"/>
                </a:lnTo>
                <a:lnTo>
                  <a:pt x="28776" y="11588"/>
                </a:lnTo>
                <a:lnTo>
                  <a:pt x="28888" y="11811"/>
                </a:lnTo>
                <a:lnTo>
                  <a:pt x="29036" y="12052"/>
                </a:lnTo>
                <a:lnTo>
                  <a:pt x="29184" y="12274"/>
                </a:lnTo>
                <a:lnTo>
                  <a:pt x="29370" y="12497"/>
                </a:lnTo>
                <a:lnTo>
                  <a:pt x="29574" y="12719"/>
                </a:lnTo>
                <a:lnTo>
                  <a:pt x="29796" y="12942"/>
                </a:lnTo>
                <a:lnTo>
                  <a:pt x="30056" y="13164"/>
                </a:lnTo>
                <a:lnTo>
                  <a:pt x="30334" y="13350"/>
                </a:lnTo>
                <a:lnTo>
                  <a:pt x="30612" y="13535"/>
                </a:lnTo>
                <a:lnTo>
                  <a:pt x="30890" y="13702"/>
                </a:lnTo>
                <a:lnTo>
                  <a:pt x="31187" y="13832"/>
                </a:lnTo>
                <a:lnTo>
                  <a:pt x="31483" y="13943"/>
                </a:lnTo>
                <a:lnTo>
                  <a:pt x="31799" y="14036"/>
                </a:lnTo>
                <a:lnTo>
                  <a:pt x="32114" y="14091"/>
                </a:lnTo>
                <a:lnTo>
                  <a:pt x="32410" y="14147"/>
                </a:lnTo>
                <a:lnTo>
                  <a:pt x="32726" y="14165"/>
                </a:lnTo>
                <a:lnTo>
                  <a:pt x="33059" y="14184"/>
                </a:lnTo>
                <a:lnTo>
                  <a:pt x="33374" y="14165"/>
                </a:lnTo>
                <a:lnTo>
                  <a:pt x="33690" y="14128"/>
                </a:lnTo>
                <a:lnTo>
                  <a:pt x="34005" y="14073"/>
                </a:lnTo>
                <a:lnTo>
                  <a:pt x="34320" y="13999"/>
                </a:lnTo>
                <a:lnTo>
                  <a:pt x="34635" y="13906"/>
                </a:lnTo>
                <a:lnTo>
                  <a:pt x="34950" y="13776"/>
                </a:lnTo>
                <a:lnTo>
                  <a:pt x="35266" y="13646"/>
                </a:lnTo>
                <a:lnTo>
                  <a:pt x="35562" y="13498"/>
                </a:lnTo>
                <a:lnTo>
                  <a:pt x="35878" y="13331"/>
                </a:lnTo>
                <a:lnTo>
                  <a:pt x="36174" y="13146"/>
                </a:lnTo>
                <a:lnTo>
                  <a:pt x="36452" y="12942"/>
                </a:lnTo>
                <a:lnTo>
                  <a:pt x="36730" y="12719"/>
                </a:lnTo>
                <a:lnTo>
                  <a:pt x="37009" y="12478"/>
                </a:lnTo>
                <a:lnTo>
                  <a:pt x="37268" y="12219"/>
                </a:lnTo>
                <a:lnTo>
                  <a:pt x="37528" y="11940"/>
                </a:lnTo>
                <a:lnTo>
                  <a:pt x="37769" y="11662"/>
                </a:lnTo>
                <a:lnTo>
                  <a:pt x="38010" y="11347"/>
                </a:lnTo>
                <a:lnTo>
                  <a:pt x="38214" y="11032"/>
                </a:lnTo>
                <a:lnTo>
                  <a:pt x="38436" y="10698"/>
                </a:lnTo>
                <a:lnTo>
                  <a:pt x="38622" y="10346"/>
                </a:lnTo>
                <a:lnTo>
                  <a:pt x="38807" y="9975"/>
                </a:lnTo>
                <a:lnTo>
                  <a:pt x="38974" y="9586"/>
                </a:lnTo>
                <a:lnTo>
                  <a:pt x="38937" y="9475"/>
                </a:lnTo>
                <a:lnTo>
                  <a:pt x="38900" y="9326"/>
                </a:lnTo>
                <a:lnTo>
                  <a:pt x="38863" y="8918"/>
                </a:lnTo>
                <a:lnTo>
                  <a:pt x="38807" y="8418"/>
                </a:lnTo>
                <a:lnTo>
                  <a:pt x="38733" y="7824"/>
                </a:lnTo>
                <a:lnTo>
                  <a:pt x="38622" y="7175"/>
                </a:lnTo>
                <a:lnTo>
                  <a:pt x="38547" y="6823"/>
                </a:lnTo>
                <a:lnTo>
                  <a:pt x="38455" y="6452"/>
                </a:lnTo>
                <a:lnTo>
                  <a:pt x="38362" y="6082"/>
                </a:lnTo>
                <a:lnTo>
                  <a:pt x="38251" y="5711"/>
                </a:lnTo>
                <a:lnTo>
                  <a:pt x="38102" y="5321"/>
                </a:lnTo>
                <a:lnTo>
                  <a:pt x="37954" y="4932"/>
                </a:lnTo>
                <a:lnTo>
                  <a:pt x="37769" y="4543"/>
                </a:lnTo>
                <a:lnTo>
                  <a:pt x="37565" y="4172"/>
                </a:lnTo>
                <a:lnTo>
                  <a:pt x="37342" y="3782"/>
                </a:lnTo>
                <a:lnTo>
                  <a:pt x="37083" y="3412"/>
                </a:lnTo>
                <a:lnTo>
                  <a:pt x="36805" y="3041"/>
                </a:lnTo>
                <a:lnTo>
                  <a:pt x="36489" y="2689"/>
                </a:lnTo>
                <a:lnTo>
                  <a:pt x="36137" y="2336"/>
                </a:lnTo>
                <a:lnTo>
                  <a:pt x="35748" y="2021"/>
                </a:lnTo>
                <a:lnTo>
                  <a:pt x="35321" y="1706"/>
                </a:lnTo>
                <a:lnTo>
                  <a:pt x="34858" y="1409"/>
                </a:lnTo>
                <a:lnTo>
                  <a:pt x="34357" y="1150"/>
                </a:lnTo>
                <a:lnTo>
                  <a:pt x="33819" y="909"/>
                </a:lnTo>
                <a:lnTo>
                  <a:pt x="33245" y="686"/>
                </a:lnTo>
                <a:lnTo>
                  <a:pt x="32614" y="482"/>
                </a:lnTo>
                <a:lnTo>
                  <a:pt x="31928" y="334"/>
                </a:lnTo>
                <a:lnTo>
                  <a:pt x="31205" y="204"/>
                </a:lnTo>
                <a:lnTo>
                  <a:pt x="30371" y="93"/>
                </a:lnTo>
                <a:lnTo>
                  <a:pt x="29574" y="37"/>
                </a:lnTo>
                <a:lnTo>
                  <a:pt x="2879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4"/>
          <p:cNvSpPr/>
          <p:nvPr/>
        </p:nvSpPr>
        <p:spPr>
          <a:xfrm>
            <a:off x="8139650" y="2263508"/>
            <a:ext cx="869767" cy="411416"/>
          </a:xfrm>
          <a:custGeom>
            <a:avLst/>
            <a:gdLst/>
            <a:ahLst/>
            <a:cxnLst/>
            <a:rect l="l" t="t" r="r" b="b"/>
            <a:pathLst>
              <a:path w="70086" h="33152" extrusionOk="0">
                <a:moveTo>
                  <a:pt x="28795" y="0"/>
                </a:moveTo>
                <a:lnTo>
                  <a:pt x="28053" y="19"/>
                </a:lnTo>
                <a:lnTo>
                  <a:pt x="27330" y="74"/>
                </a:lnTo>
                <a:lnTo>
                  <a:pt x="26644" y="148"/>
                </a:lnTo>
                <a:lnTo>
                  <a:pt x="25977" y="278"/>
                </a:lnTo>
                <a:lnTo>
                  <a:pt x="25328" y="427"/>
                </a:lnTo>
                <a:lnTo>
                  <a:pt x="24716" y="593"/>
                </a:lnTo>
                <a:lnTo>
                  <a:pt x="24123" y="797"/>
                </a:lnTo>
                <a:lnTo>
                  <a:pt x="23548" y="1020"/>
                </a:lnTo>
                <a:lnTo>
                  <a:pt x="23010" y="1279"/>
                </a:lnTo>
                <a:lnTo>
                  <a:pt x="22491" y="1558"/>
                </a:lnTo>
                <a:lnTo>
                  <a:pt x="21990" y="1854"/>
                </a:lnTo>
                <a:lnTo>
                  <a:pt x="21527" y="2151"/>
                </a:lnTo>
                <a:lnTo>
                  <a:pt x="21082" y="2485"/>
                </a:lnTo>
                <a:lnTo>
                  <a:pt x="20655" y="2837"/>
                </a:lnTo>
                <a:lnTo>
                  <a:pt x="20247" y="3189"/>
                </a:lnTo>
                <a:lnTo>
                  <a:pt x="19877" y="3560"/>
                </a:lnTo>
                <a:lnTo>
                  <a:pt x="19524" y="3931"/>
                </a:lnTo>
                <a:lnTo>
                  <a:pt x="19191" y="4320"/>
                </a:lnTo>
                <a:lnTo>
                  <a:pt x="18894" y="4709"/>
                </a:lnTo>
                <a:lnTo>
                  <a:pt x="18616" y="5117"/>
                </a:lnTo>
                <a:lnTo>
                  <a:pt x="18338" y="5507"/>
                </a:lnTo>
                <a:lnTo>
                  <a:pt x="18097" y="5915"/>
                </a:lnTo>
                <a:lnTo>
                  <a:pt x="17893" y="6304"/>
                </a:lnTo>
                <a:lnTo>
                  <a:pt x="17689" y="6712"/>
                </a:lnTo>
                <a:lnTo>
                  <a:pt x="17503" y="7101"/>
                </a:lnTo>
                <a:lnTo>
                  <a:pt x="17355" y="7491"/>
                </a:lnTo>
                <a:lnTo>
                  <a:pt x="17225" y="7861"/>
                </a:lnTo>
                <a:lnTo>
                  <a:pt x="17096" y="8232"/>
                </a:lnTo>
                <a:lnTo>
                  <a:pt x="17003" y="8585"/>
                </a:lnTo>
                <a:lnTo>
                  <a:pt x="17003" y="8603"/>
                </a:lnTo>
                <a:lnTo>
                  <a:pt x="16984" y="8863"/>
                </a:lnTo>
                <a:lnTo>
                  <a:pt x="16966" y="9437"/>
                </a:lnTo>
                <a:lnTo>
                  <a:pt x="16947" y="10235"/>
                </a:lnTo>
                <a:lnTo>
                  <a:pt x="16966" y="11217"/>
                </a:lnTo>
                <a:lnTo>
                  <a:pt x="17003" y="11755"/>
                </a:lnTo>
                <a:lnTo>
                  <a:pt x="17040" y="12311"/>
                </a:lnTo>
                <a:lnTo>
                  <a:pt x="17096" y="12886"/>
                </a:lnTo>
                <a:lnTo>
                  <a:pt x="17188" y="13479"/>
                </a:lnTo>
                <a:lnTo>
                  <a:pt x="17281" y="14054"/>
                </a:lnTo>
                <a:lnTo>
                  <a:pt x="17411" y="14629"/>
                </a:lnTo>
                <a:lnTo>
                  <a:pt x="17559" y="15185"/>
                </a:lnTo>
                <a:lnTo>
                  <a:pt x="17744" y="15723"/>
                </a:lnTo>
                <a:lnTo>
                  <a:pt x="17782" y="15834"/>
                </a:lnTo>
                <a:lnTo>
                  <a:pt x="17782" y="15927"/>
                </a:lnTo>
                <a:lnTo>
                  <a:pt x="17763" y="16038"/>
                </a:lnTo>
                <a:lnTo>
                  <a:pt x="17726" y="16131"/>
                </a:lnTo>
                <a:lnTo>
                  <a:pt x="17670" y="16205"/>
                </a:lnTo>
                <a:lnTo>
                  <a:pt x="17596" y="16279"/>
                </a:lnTo>
                <a:lnTo>
                  <a:pt x="17503" y="16335"/>
                </a:lnTo>
                <a:lnTo>
                  <a:pt x="17411" y="16372"/>
                </a:lnTo>
                <a:lnTo>
                  <a:pt x="17299" y="16390"/>
                </a:lnTo>
                <a:lnTo>
                  <a:pt x="17207" y="16390"/>
                </a:lnTo>
                <a:lnTo>
                  <a:pt x="17096" y="16372"/>
                </a:lnTo>
                <a:lnTo>
                  <a:pt x="17021" y="16335"/>
                </a:lnTo>
                <a:lnTo>
                  <a:pt x="16929" y="16261"/>
                </a:lnTo>
                <a:lnTo>
                  <a:pt x="16873" y="16186"/>
                </a:lnTo>
                <a:lnTo>
                  <a:pt x="16817" y="16112"/>
                </a:lnTo>
                <a:lnTo>
                  <a:pt x="16780" y="16001"/>
                </a:lnTo>
                <a:lnTo>
                  <a:pt x="16651" y="15408"/>
                </a:lnTo>
                <a:lnTo>
                  <a:pt x="16502" y="14610"/>
                </a:lnTo>
                <a:lnTo>
                  <a:pt x="16335" y="13683"/>
                </a:lnTo>
                <a:lnTo>
                  <a:pt x="16187" y="12645"/>
                </a:lnTo>
                <a:lnTo>
                  <a:pt x="16057" y="11551"/>
                </a:lnTo>
                <a:lnTo>
                  <a:pt x="16020" y="10995"/>
                </a:lnTo>
                <a:lnTo>
                  <a:pt x="15983" y="10457"/>
                </a:lnTo>
                <a:lnTo>
                  <a:pt x="15965" y="9901"/>
                </a:lnTo>
                <a:lnTo>
                  <a:pt x="15965" y="9363"/>
                </a:lnTo>
                <a:lnTo>
                  <a:pt x="15983" y="8844"/>
                </a:lnTo>
                <a:lnTo>
                  <a:pt x="16039" y="8344"/>
                </a:lnTo>
                <a:lnTo>
                  <a:pt x="15501" y="8195"/>
                </a:lnTo>
                <a:lnTo>
                  <a:pt x="14852" y="8065"/>
                </a:lnTo>
                <a:lnTo>
                  <a:pt x="14129" y="7936"/>
                </a:lnTo>
                <a:lnTo>
                  <a:pt x="13332" y="7824"/>
                </a:lnTo>
                <a:lnTo>
                  <a:pt x="12905" y="7787"/>
                </a:lnTo>
                <a:lnTo>
                  <a:pt x="12460" y="7750"/>
                </a:lnTo>
                <a:lnTo>
                  <a:pt x="12015" y="7732"/>
                </a:lnTo>
                <a:lnTo>
                  <a:pt x="11552" y="7713"/>
                </a:lnTo>
                <a:lnTo>
                  <a:pt x="11070" y="7732"/>
                </a:lnTo>
                <a:lnTo>
                  <a:pt x="10588" y="7750"/>
                </a:lnTo>
                <a:lnTo>
                  <a:pt x="10087" y="7806"/>
                </a:lnTo>
                <a:lnTo>
                  <a:pt x="9605" y="7861"/>
                </a:lnTo>
                <a:lnTo>
                  <a:pt x="9104" y="7954"/>
                </a:lnTo>
                <a:lnTo>
                  <a:pt x="8585" y="8047"/>
                </a:lnTo>
                <a:lnTo>
                  <a:pt x="8085" y="8177"/>
                </a:lnTo>
                <a:lnTo>
                  <a:pt x="7584" y="8344"/>
                </a:lnTo>
                <a:lnTo>
                  <a:pt x="7083" y="8529"/>
                </a:lnTo>
                <a:lnTo>
                  <a:pt x="6583" y="8733"/>
                </a:lnTo>
                <a:lnTo>
                  <a:pt x="6082" y="8974"/>
                </a:lnTo>
                <a:lnTo>
                  <a:pt x="5582" y="9252"/>
                </a:lnTo>
                <a:lnTo>
                  <a:pt x="5100" y="9567"/>
                </a:lnTo>
                <a:lnTo>
                  <a:pt x="4617" y="9901"/>
                </a:lnTo>
                <a:lnTo>
                  <a:pt x="4154" y="10290"/>
                </a:lnTo>
                <a:lnTo>
                  <a:pt x="3709" y="10698"/>
                </a:lnTo>
                <a:lnTo>
                  <a:pt x="3264" y="11162"/>
                </a:lnTo>
                <a:lnTo>
                  <a:pt x="2838" y="11644"/>
                </a:lnTo>
                <a:lnTo>
                  <a:pt x="2411" y="12200"/>
                </a:lnTo>
                <a:lnTo>
                  <a:pt x="2022" y="12775"/>
                </a:lnTo>
                <a:lnTo>
                  <a:pt x="1799" y="13146"/>
                </a:lnTo>
                <a:lnTo>
                  <a:pt x="1577" y="13516"/>
                </a:lnTo>
                <a:lnTo>
                  <a:pt x="1373" y="13906"/>
                </a:lnTo>
                <a:lnTo>
                  <a:pt x="1187" y="14277"/>
                </a:lnTo>
                <a:lnTo>
                  <a:pt x="1021" y="14666"/>
                </a:lnTo>
                <a:lnTo>
                  <a:pt x="854" y="15037"/>
                </a:lnTo>
                <a:lnTo>
                  <a:pt x="724" y="15426"/>
                </a:lnTo>
                <a:lnTo>
                  <a:pt x="594" y="15797"/>
                </a:lnTo>
                <a:lnTo>
                  <a:pt x="464" y="16186"/>
                </a:lnTo>
                <a:lnTo>
                  <a:pt x="372" y="16557"/>
                </a:lnTo>
                <a:lnTo>
                  <a:pt x="279" y="16928"/>
                </a:lnTo>
                <a:lnTo>
                  <a:pt x="205" y="17317"/>
                </a:lnTo>
                <a:lnTo>
                  <a:pt x="131" y="17688"/>
                </a:lnTo>
                <a:lnTo>
                  <a:pt x="93" y="18059"/>
                </a:lnTo>
                <a:lnTo>
                  <a:pt x="56" y="18430"/>
                </a:lnTo>
                <a:lnTo>
                  <a:pt x="19" y="18819"/>
                </a:lnTo>
                <a:lnTo>
                  <a:pt x="1" y="19171"/>
                </a:lnTo>
                <a:lnTo>
                  <a:pt x="1" y="19542"/>
                </a:lnTo>
                <a:lnTo>
                  <a:pt x="19" y="19913"/>
                </a:lnTo>
                <a:lnTo>
                  <a:pt x="38" y="20265"/>
                </a:lnTo>
                <a:lnTo>
                  <a:pt x="75" y="20618"/>
                </a:lnTo>
                <a:lnTo>
                  <a:pt x="112" y="20988"/>
                </a:lnTo>
                <a:lnTo>
                  <a:pt x="223" y="21674"/>
                </a:lnTo>
                <a:lnTo>
                  <a:pt x="390" y="22360"/>
                </a:lnTo>
                <a:lnTo>
                  <a:pt x="576" y="23009"/>
                </a:lnTo>
                <a:lnTo>
                  <a:pt x="817" y="23658"/>
                </a:lnTo>
                <a:lnTo>
                  <a:pt x="1095" y="24270"/>
                </a:lnTo>
                <a:lnTo>
                  <a:pt x="1391" y="24864"/>
                </a:lnTo>
                <a:lnTo>
                  <a:pt x="1725" y="25420"/>
                </a:lnTo>
                <a:lnTo>
                  <a:pt x="2096" y="25957"/>
                </a:lnTo>
                <a:lnTo>
                  <a:pt x="2485" y="26458"/>
                </a:lnTo>
                <a:lnTo>
                  <a:pt x="2912" y="26922"/>
                </a:lnTo>
                <a:lnTo>
                  <a:pt x="3375" y="27367"/>
                </a:lnTo>
                <a:lnTo>
                  <a:pt x="3598" y="27552"/>
                </a:lnTo>
                <a:lnTo>
                  <a:pt x="3839" y="27756"/>
                </a:lnTo>
                <a:lnTo>
                  <a:pt x="4098" y="27941"/>
                </a:lnTo>
                <a:lnTo>
                  <a:pt x="4339" y="28108"/>
                </a:lnTo>
                <a:lnTo>
                  <a:pt x="4599" y="28275"/>
                </a:lnTo>
                <a:lnTo>
                  <a:pt x="4858" y="28423"/>
                </a:lnTo>
                <a:lnTo>
                  <a:pt x="5137" y="28572"/>
                </a:lnTo>
                <a:lnTo>
                  <a:pt x="5396" y="28702"/>
                </a:lnTo>
                <a:lnTo>
                  <a:pt x="5674" y="28813"/>
                </a:lnTo>
                <a:lnTo>
                  <a:pt x="5952" y="28924"/>
                </a:lnTo>
                <a:lnTo>
                  <a:pt x="6231" y="29017"/>
                </a:lnTo>
                <a:lnTo>
                  <a:pt x="6527" y="29091"/>
                </a:lnTo>
                <a:lnTo>
                  <a:pt x="6824" y="29165"/>
                </a:lnTo>
                <a:lnTo>
                  <a:pt x="7102" y="29221"/>
                </a:lnTo>
                <a:lnTo>
                  <a:pt x="7417" y="29258"/>
                </a:lnTo>
                <a:lnTo>
                  <a:pt x="7714" y="29295"/>
                </a:lnTo>
                <a:lnTo>
                  <a:pt x="8010" y="29313"/>
                </a:lnTo>
                <a:lnTo>
                  <a:pt x="8622" y="29313"/>
                </a:lnTo>
                <a:lnTo>
                  <a:pt x="8938" y="29276"/>
                </a:lnTo>
                <a:lnTo>
                  <a:pt x="9531" y="29221"/>
                </a:lnTo>
                <a:lnTo>
                  <a:pt x="10106" y="29146"/>
                </a:lnTo>
                <a:lnTo>
                  <a:pt x="11181" y="28980"/>
                </a:lnTo>
                <a:lnTo>
                  <a:pt x="12127" y="28776"/>
                </a:lnTo>
                <a:lnTo>
                  <a:pt x="12979" y="28572"/>
                </a:lnTo>
                <a:lnTo>
                  <a:pt x="13721" y="28349"/>
                </a:lnTo>
                <a:lnTo>
                  <a:pt x="14370" y="28127"/>
                </a:lnTo>
                <a:lnTo>
                  <a:pt x="14926" y="27904"/>
                </a:lnTo>
                <a:lnTo>
                  <a:pt x="15408" y="27682"/>
                </a:lnTo>
                <a:lnTo>
                  <a:pt x="15816" y="27478"/>
                </a:lnTo>
                <a:lnTo>
                  <a:pt x="16150" y="27292"/>
                </a:lnTo>
                <a:lnTo>
                  <a:pt x="16632" y="26996"/>
                </a:lnTo>
                <a:lnTo>
                  <a:pt x="16780" y="26903"/>
                </a:lnTo>
                <a:lnTo>
                  <a:pt x="16892" y="26847"/>
                </a:lnTo>
                <a:lnTo>
                  <a:pt x="16984" y="26847"/>
                </a:lnTo>
                <a:lnTo>
                  <a:pt x="17003" y="26884"/>
                </a:lnTo>
                <a:lnTo>
                  <a:pt x="17096" y="27218"/>
                </a:lnTo>
                <a:lnTo>
                  <a:pt x="17188" y="27515"/>
                </a:lnTo>
                <a:lnTo>
                  <a:pt x="17318" y="27867"/>
                </a:lnTo>
                <a:lnTo>
                  <a:pt x="17522" y="28275"/>
                </a:lnTo>
                <a:lnTo>
                  <a:pt x="17763" y="28702"/>
                </a:lnTo>
                <a:lnTo>
                  <a:pt x="17911" y="28943"/>
                </a:lnTo>
                <a:lnTo>
                  <a:pt x="18078" y="29184"/>
                </a:lnTo>
                <a:lnTo>
                  <a:pt x="18264" y="29425"/>
                </a:lnTo>
                <a:lnTo>
                  <a:pt x="18468" y="29666"/>
                </a:lnTo>
                <a:lnTo>
                  <a:pt x="18690" y="29888"/>
                </a:lnTo>
                <a:lnTo>
                  <a:pt x="18950" y="30129"/>
                </a:lnTo>
                <a:lnTo>
                  <a:pt x="19209" y="30370"/>
                </a:lnTo>
                <a:lnTo>
                  <a:pt x="19487" y="30593"/>
                </a:lnTo>
                <a:lnTo>
                  <a:pt x="19803" y="30815"/>
                </a:lnTo>
                <a:lnTo>
                  <a:pt x="20155" y="31038"/>
                </a:lnTo>
                <a:lnTo>
                  <a:pt x="20507" y="31242"/>
                </a:lnTo>
                <a:lnTo>
                  <a:pt x="20896" y="31427"/>
                </a:lnTo>
                <a:lnTo>
                  <a:pt x="21304" y="31612"/>
                </a:lnTo>
                <a:lnTo>
                  <a:pt x="21749" y="31779"/>
                </a:lnTo>
                <a:lnTo>
                  <a:pt x="22231" y="31928"/>
                </a:lnTo>
                <a:lnTo>
                  <a:pt x="22732" y="32057"/>
                </a:lnTo>
                <a:lnTo>
                  <a:pt x="23270" y="32169"/>
                </a:lnTo>
                <a:lnTo>
                  <a:pt x="23826" y="32243"/>
                </a:lnTo>
                <a:lnTo>
                  <a:pt x="24438" y="32317"/>
                </a:lnTo>
                <a:lnTo>
                  <a:pt x="25068" y="32354"/>
                </a:lnTo>
                <a:lnTo>
                  <a:pt x="25902" y="32373"/>
                </a:lnTo>
                <a:lnTo>
                  <a:pt x="26700" y="32373"/>
                </a:lnTo>
                <a:lnTo>
                  <a:pt x="27460" y="32336"/>
                </a:lnTo>
                <a:lnTo>
                  <a:pt x="28183" y="32261"/>
                </a:lnTo>
                <a:lnTo>
                  <a:pt x="28888" y="32187"/>
                </a:lnTo>
                <a:lnTo>
                  <a:pt x="29537" y="32076"/>
                </a:lnTo>
                <a:lnTo>
                  <a:pt x="30167" y="31946"/>
                </a:lnTo>
                <a:lnTo>
                  <a:pt x="30760" y="31816"/>
                </a:lnTo>
                <a:lnTo>
                  <a:pt x="31316" y="31668"/>
                </a:lnTo>
                <a:lnTo>
                  <a:pt x="31854" y="31520"/>
                </a:lnTo>
                <a:lnTo>
                  <a:pt x="32355" y="31353"/>
                </a:lnTo>
                <a:lnTo>
                  <a:pt x="32800" y="31186"/>
                </a:lnTo>
                <a:lnTo>
                  <a:pt x="33634" y="30852"/>
                </a:lnTo>
                <a:lnTo>
                  <a:pt x="34339" y="30556"/>
                </a:lnTo>
                <a:lnTo>
                  <a:pt x="34116" y="30519"/>
                </a:lnTo>
                <a:lnTo>
                  <a:pt x="34209" y="30426"/>
                </a:lnTo>
                <a:lnTo>
                  <a:pt x="34487" y="30148"/>
                </a:lnTo>
                <a:lnTo>
                  <a:pt x="34672" y="29944"/>
                </a:lnTo>
                <a:lnTo>
                  <a:pt x="34895" y="29703"/>
                </a:lnTo>
                <a:lnTo>
                  <a:pt x="35117" y="29388"/>
                </a:lnTo>
                <a:lnTo>
                  <a:pt x="35340" y="29035"/>
                </a:lnTo>
                <a:lnTo>
                  <a:pt x="35562" y="28646"/>
                </a:lnTo>
                <a:lnTo>
                  <a:pt x="35785" y="28201"/>
                </a:lnTo>
                <a:lnTo>
                  <a:pt x="35989" y="27700"/>
                </a:lnTo>
                <a:lnTo>
                  <a:pt x="36156" y="27163"/>
                </a:lnTo>
                <a:lnTo>
                  <a:pt x="36248" y="26866"/>
                </a:lnTo>
                <a:lnTo>
                  <a:pt x="36304" y="26551"/>
                </a:lnTo>
                <a:lnTo>
                  <a:pt x="36378" y="26236"/>
                </a:lnTo>
                <a:lnTo>
                  <a:pt x="36415" y="25902"/>
                </a:lnTo>
                <a:lnTo>
                  <a:pt x="36452" y="25568"/>
                </a:lnTo>
                <a:lnTo>
                  <a:pt x="36489" y="25216"/>
                </a:lnTo>
                <a:lnTo>
                  <a:pt x="36489" y="24845"/>
                </a:lnTo>
                <a:lnTo>
                  <a:pt x="36489" y="24456"/>
                </a:lnTo>
                <a:lnTo>
                  <a:pt x="36471" y="24085"/>
                </a:lnTo>
                <a:lnTo>
                  <a:pt x="36415" y="23733"/>
                </a:lnTo>
                <a:lnTo>
                  <a:pt x="36341" y="23399"/>
                </a:lnTo>
                <a:lnTo>
                  <a:pt x="36248" y="23084"/>
                </a:lnTo>
                <a:lnTo>
                  <a:pt x="36119" y="22787"/>
                </a:lnTo>
                <a:lnTo>
                  <a:pt x="35970" y="22527"/>
                </a:lnTo>
                <a:lnTo>
                  <a:pt x="35803" y="22286"/>
                </a:lnTo>
                <a:lnTo>
                  <a:pt x="35636" y="22064"/>
                </a:lnTo>
                <a:lnTo>
                  <a:pt x="35433" y="21841"/>
                </a:lnTo>
                <a:lnTo>
                  <a:pt x="35210" y="21656"/>
                </a:lnTo>
                <a:lnTo>
                  <a:pt x="34988" y="21489"/>
                </a:lnTo>
                <a:lnTo>
                  <a:pt x="34747" y="21341"/>
                </a:lnTo>
                <a:lnTo>
                  <a:pt x="34505" y="21211"/>
                </a:lnTo>
                <a:lnTo>
                  <a:pt x="34246" y="21100"/>
                </a:lnTo>
                <a:lnTo>
                  <a:pt x="33968" y="21007"/>
                </a:lnTo>
                <a:lnTo>
                  <a:pt x="33690" y="20933"/>
                </a:lnTo>
                <a:lnTo>
                  <a:pt x="33412" y="20877"/>
                </a:lnTo>
                <a:lnTo>
                  <a:pt x="33133" y="20822"/>
                </a:lnTo>
                <a:lnTo>
                  <a:pt x="32855" y="20803"/>
                </a:lnTo>
                <a:lnTo>
                  <a:pt x="32577" y="20785"/>
                </a:lnTo>
                <a:lnTo>
                  <a:pt x="32299" y="20785"/>
                </a:lnTo>
                <a:lnTo>
                  <a:pt x="32021" y="20803"/>
                </a:lnTo>
                <a:lnTo>
                  <a:pt x="31743" y="20840"/>
                </a:lnTo>
                <a:lnTo>
                  <a:pt x="31465" y="20877"/>
                </a:lnTo>
                <a:lnTo>
                  <a:pt x="31205" y="20933"/>
                </a:lnTo>
                <a:lnTo>
                  <a:pt x="30964" y="21007"/>
                </a:lnTo>
                <a:lnTo>
                  <a:pt x="30723" y="21100"/>
                </a:lnTo>
                <a:lnTo>
                  <a:pt x="30482" y="21192"/>
                </a:lnTo>
                <a:lnTo>
                  <a:pt x="30278" y="21304"/>
                </a:lnTo>
                <a:lnTo>
                  <a:pt x="30074" y="21415"/>
                </a:lnTo>
                <a:lnTo>
                  <a:pt x="29889" y="21545"/>
                </a:lnTo>
                <a:lnTo>
                  <a:pt x="29722" y="21693"/>
                </a:lnTo>
                <a:lnTo>
                  <a:pt x="29574" y="21841"/>
                </a:lnTo>
                <a:lnTo>
                  <a:pt x="29444" y="22008"/>
                </a:lnTo>
                <a:lnTo>
                  <a:pt x="29314" y="22175"/>
                </a:lnTo>
                <a:lnTo>
                  <a:pt x="29203" y="22342"/>
                </a:lnTo>
                <a:lnTo>
                  <a:pt x="29110" y="22509"/>
                </a:lnTo>
                <a:lnTo>
                  <a:pt x="29036" y="22694"/>
                </a:lnTo>
                <a:lnTo>
                  <a:pt x="28962" y="22880"/>
                </a:lnTo>
                <a:lnTo>
                  <a:pt x="28925" y="23065"/>
                </a:lnTo>
                <a:lnTo>
                  <a:pt x="28869" y="23250"/>
                </a:lnTo>
                <a:lnTo>
                  <a:pt x="28850" y="23436"/>
                </a:lnTo>
                <a:lnTo>
                  <a:pt x="28832" y="23621"/>
                </a:lnTo>
                <a:lnTo>
                  <a:pt x="28813" y="23807"/>
                </a:lnTo>
                <a:lnTo>
                  <a:pt x="28832" y="24178"/>
                </a:lnTo>
                <a:lnTo>
                  <a:pt x="28888" y="24530"/>
                </a:lnTo>
                <a:lnTo>
                  <a:pt x="28999" y="24864"/>
                </a:lnTo>
                <a:lnTo>
                  <a:pt x="29129" y="25160"/>
                </a:lnTo>
                <a:lnTo>
                  <a:pt x="29203" y="25290"/>
                </a:lnTo>
                <a:lnTo>
                  <a:pt x="29295" y="25420"/>
                </a:lnTo>
                <a:lnTo>
                  <a:pt x="29388" y="25550"/>
                </a:lnTo>
                <a:lnTo>
                  <a:pt x="29481" y="25661"/>
                </a:lnTo>
                <a:lnTo>
                  <a:pt x="29592" y="25753"/>
                </a:lnTo>
                <a:lnTo>
                  <a:pt x="29703" y="25846"/>
                </a:lnTo>
                <a:lnTo>
                  <a:pt x="29833" y="25902"/>
                </a:lnTo>
                <a:lnTo>
                  <a:pt x="29963" y="25957"/>
                </a:lnTo>
                <a:lnTo>
                  <a:pt x="30093" y="26013"/>
                </a:lnTo>
                <a:lnTo>
                  <a:pt x="30241" y="26032"/>
                </a:lnTo>
                <a:lnTo>
                  <a:pt x="30389" y="26050"/>
                </a:lnTo>
                <a:lnTo>
                  <a:pt x="30538" y="26032"/>
                </a:lnTo>
                <a:lnTo>
                  <a:pt x="31075" y="25976"/>
                </a:lnTo>
                <a:lnTo>
                  <a:pt x="31520" y="25939"/>
                </a:lnTo>
                <a:lnTo>
                  <a:pt x="31854" y="25920"/>
                </a:lnTo>
                <a:lnTo>
                  <a:pt x="32095" y="25957"/>
                </a:lnTo>
                <a:lnTo>
                  <a:pt x="32188" y="25976"/>
                </a:lnTo>
                <a:lnTo>
                  <a:pt x="32262" y="25995"/>
                </a:lnTo>
                <a:lnTo>
                  <a:pt x="32318" y="26032"/>
                </a:lnTo>
                <a:lnTo>
                  <a:pt x="32373" y="26087"/>
                </a:lnTo>
                <a:lnTo>
                  <a:pt x="32410" y="26143"/>
                </a:lnTo>
                <a:lnTo>
                  <a:pt x="32429" y="26198"/>
                </a:lnTo>
                <a:lnTo>
                  <a:pt x="32447" y="26365"/>
                </a:lnTo>
                <a:lnTo>
                  <a:pt x="32447" y="26551"/>
                </a:lnTo>
                <a:lnTo>
                  <a:pt x="32429" y="26755"/>
                </a:lnTo>
                <a:lnTo>
                  <a:pt x="32392" y="26866"/>
                </a:lnTo>
                <a:lnTo>
                  <a:pt x="32355" y="26959"/>
                </a:lnTo>
                <a:lnTo>
                  <a:pt x="32318" y="27051"/>
                </a:lnTo>
                <a:lnTo>
                  <a:pt x="32243" y="27144"/>
                </a:lnTo>
                <a:lnTo>
                  <a:pt x="32151" y="27218"/>
                </a:lnTo>
                <a:lnTo>
                  <a:pt x="32040" y="27274"/>
                </a:lnTo>
                <a:lnTo>
                  <a:pt x="31910" y="27329"/>
                </a:lnTo>
                <a:lnTo>
                  <a:pt x="31743" y="27385"/>
                </a:lnTo>
                <a:lnTo>
                  <a:pt x="31539" y="27404"/>
                </a:lnTo>
                <a:lnTo>
                  <a:pt x="31298" y="27422"/>
                </a:lnTo>
                <a:lnTo>
                  <a:pt x="31038" y="27404"/>
                </a:lnTo>
                <a:lnTo>
                  <a:pt x="30723" y="27367"/>
                </a:lnTo>
                <a:lnTo>
                  <a:pt x="30389" y="27311"/>
                </a:lnTo>
                <a:lnTo>
                  <a:pt x="30056" y="27218"/>
                </a:lnTo>
                <a:lnTo>
                  <a:pt x="29740" y="27107"/>
                </a:lnTo>
                <a:lnTo>
                  <a:pt x="29425" y="26977"/>
                </a:lnTo>
                <a:lnTo>
                  <a:pt x="29129" y="26810"/>
                </a:lnTo>
                <a:lnTo>
                  <a:pt x="28850" y="26606"/>
                </a:lnTo>
                <a:lnTo>
                  <a:pt x="28572" y="26384"/>
                </a:lnTo>
                <a:lnTo>
                  <a:pt x="28331" y="26143"/>
                </a:lnTo>
                <a:lnTo>
                  <a:pt x="28127" y="25846"/>
                </a:lnTo>
                <a:lnTo>
                  <a:pt x="27942" y="25531"/>
                </a:lnTo>
                <a:lnTo>
                  <a:pt x="27868" y="25364"/>
                </a:lnTo>
                <a:lnTo>
                  <a:pt x="27794" y="25179"/>
                </a:lnTo>
                <a:lnTo>
                  <a:pt x="27738" y="24993"/>
                </a:lnTo>
                <a:lnTo>
                  <a:pt x="27682" y="24808"/>
                </a:lnTo>
                <a:lnTo>
                  <a:pt x="27645" y="24604"/>
                </a:lnTo>
                <a:lnTo>
                  <a:pt x="27608" y="24381"/>
                </a:lnTo>
                <a:lnTo>
                  <a:pt x="27590" y="24159"/>
                </a:lnTo>
                <a:lnTo>
                  <a:pt x="27571" y="23936"/>
                </a:lnTo>
                <a:lnTo>
                  <a:pt x="27590" y="23695"/>
                </a:lnTo>
                <a:lnTo>
                  <a:pt x="27608" y="23454"/>
                </a:lnTo>
                <a:lnTo>
                  <a:pt x="27627" y="23195"/>
                </a:lnTo>
                <a:lnTo>
                  <a:pt x="27664" y="22935"/>
                </a:lnTo>
                <a:lnTo>
                  <a:pt x="27719" y="22676"/>
                </a:lnTo>
                <a:lnTo>
                  <a:pt x="27794" y="22416"/>
                </a:lnTo>
                <a:lnTo>
                  <a:pt x="27886" y="22157"/>
                </a:lnTo>
                <a:lnTo>
                  <a:pt x="27979" y="21916"/>
                </a:lnTo>
                <a:lnTo>
                  <a:pt x="28090" y="21674"/>
                </a:lnTo>
                <a:lnTo>
                  <a:pt x="28220" y="21433"/>
                </a:lnTo>
                <a:lnTo>
                  <a:pt x="28350" y="21211"/>
                </a:lnTo>
                <a:lnTo>
                  <a:pt x="28498" y="21007"/>
                </a:lnTo>
                <a:lnTo>
                  <a:pt x="28665" y="20803"/>
                </a:lnTo>
                <a:lnTo>
                  <a:pt x="28832" y="20599"/>
                </a:lnTo>
                <a:lnTo>
                  <a:pt x="29017" y="20414"/>
                </a:lnTo>
                <a:lnTo>
                  <a:pt x="29221" y="20247"/>
                </a:lnTo>
                <a:lnTo>
                  <a:pt x="29425" y="20080"/>
                </a:lnTo>
                <a:lnTo>
                  <a:pt x="29629" y="19932"/>
                </a:lnTo>
                <a:lnTo>
                  <a:pt x="29852" y="19783"/>
                </a:lnTo>
                <a:lnTo>
                  <a:pt x="30093" y="19672"/>
                </a:lnTo>
                <a:lnTo>
                  <a:pt x="30334" y="19561"/>
                </a:lnTo>
                <a:lnTo>
                  <a:pt x="30575" y="19450"/>
                </a:lnTo>
                <a:lnTo>
                  <a:pt x="30834" y="19375"/>
                </a:lnTo>
                <a:lnTo>
                  <a:pt x="31094" y="19301"/>
                </a:lnTo>
                <a:lnTo>
                  <a:pt x="31354" y="19246"/>
                </a:lnTo>
                <a:lnTo>
                  <a:pt x="31632" y="19209"/>
                </a:lnTo>
                <a:lnTo>
                  <a:pt x="31928" y="19190"/>
                </a:lnTo>
                <a:lnTo>
                  <a:pt x="32206" y="19190"/>
                </a:lnTo>
                <a:lnTo>
                  <a:pt x="32503" y="19209"/>
                </a:lnTo>
                <a:lnTo>
                  <a:pt x="32800" y="19227"/>
                </a:lnTo>
                <a:lnTo>
                  <a:pt x="33115" y="19283"/>
                </a:lnTo>
                <a:lnTo>
                  <a:pt x="33412" y="19357"/>
                </a:lnTo>
                <a:lnTo>
                  <a:pt x="33727" y="19450"/>
                </a:lnTo>
                <a:lnTo>
                  <a:pt x="34042" y="19561"/>
                </a:lnTo>
                <a:lnTo>
                  <a:pt x="34357" y="19691"/>
                </a:lnTo>
                <a:lnTo>
                  <a:pt x="34672" y="19839"/>
                </a:lnTo>
                <a:lnTo>
                  <a:pt x="34988" y="20006"/>
                </a:lnTo>
                <a:lnTo>
                  <a:pt x="35284" y="20173"/>
                </a:lnTo>
                <a:lnTo>
                  <a:pt x="35562" y="20340"/>
                </a:lnTo>
                <a:lnTo>
                  <a:pt x="35840" y="20543"/>
                </a:lnTo>
                <a:lnTo>
                  <a:pt x="36081" y="20729"/>
                </a:lnTo>
                <a:lnTo>
                  <a:pt x="36304" y="20933"/>
                </a:lnTo>
                <a:lnTo>
                  <a:pt x="36526" y="21137"/>
                </a:lnTo>
                <a:lnTo>
                  <a:pt x="36712" y="21341"/>
                </a:lnTo>
                <a:lnTo>
                  <a:pt x="36897" y="21563"/>
                </a:lnTo>
                <a:lnTo>
                  <a:pt x="37064" y="21786"/>
                </a:lnTo>
                <a:lnTo>
                  <a:pt x="37231" y="22008"/>
                </a:lnTo>
                <a:lnTo>
                  <a:pt x="37361" y="22231"/>
                </a:lnTo>
                <a:lnTo>
                  <a:pt x="37491" y="22472"/>
                </a:lnTo>
                <a:lnTo>
                  <a:pt x="37602" y="22713"/>
                </a:lnTo>
                <a:lnTo>
                  <a:pt x="37695" y="22972"/>
                </a:lnTo>
                <a:lnTo>
                  <a:pt x="37787" y="23213"/>
                </a:lnTo>
                <a:lnTo>
                  <a:pt x="37861" y="23473"/>
                </a:lnTo>
                <a:lnTo>
                  <a:pt x="37917" y="23733"/>
                </a:lnTo>
                <a:lnTo>
                  <a:pt x="37954" y="23992"/>
                </a:lnTo>
                <a:lnTo>
                  <a:pt x="37991" y="24252"/>
                </a:lnTo>
                <a:lnTo>
                  <a:pt x="38010" y="24511"/>
                </a:lnTo>
                <a:lnTo>
                  <a:pt x="38028" y="24789"/>
                </a:lnTo>
                <a:lnTo>
                  <a:pt x="38028" y="25327"/>
                </a:lnTo>
                <a:lnTo>
                  <a:pt x="37973" y="25883"/>
                </a:lnTo>
                <a:lnTo>
                  <a:pt x="37880" y="26440"/>
                </a:lnTo>
                <a:lnTo>
                  <a:pt x="37750" y="26996"/>
                </a:lnTo>
                <a:lnTo>
                  <a:pt x="37583" y="27552"/>
                </a:lnTo>
                <a:lnTo>
                  <a:pt x="37398" y="28127"/>
                </a:lnTo>
                <a:lnTo>
                  <a:pt x="37231" y="28609"/>
                </a:lnTo>
                <a:lnTo>
                  <a:pt x="37046" y="29035"/>
                </a:lnTo>
                <a:lnTo>
                  <a:pt x="36879" y="29406"/>
                </a:lnTo>
                <a:lnTo>
                  <a:pt x="36730" y="29721"/>
                </a:lnTo>
                <a:lnTo>
                  <a:pt x="36582" y="29981"/>
                </a:lnTo>
                <a:lnTo>
                  <a:pt x="36452" y="30203"/>
                </a:lnTo>
                <a:lnTo>
                  <a:pt x="36323" y="30370"/>
                </a:lnTo>
                <a:lnTo>
                  <a:pt x="36545" y="30593"/>
                </a:lnTo>
                <a:lnTo>
                  <a:pt x="36805" y="30852"/>
                </a:lnTo>
                <a:lnTo>
                  <a:pt x="37120" y="31112"/>
                </a:lnTo>
                <a:lnTo>
                  <a:pt x="37491" y="31408"/>
                </a:lnTo>
                <a:lnTo>
                  <a:pt x="37898" y="31705"/>
                </a:lnTo>
                <a:lnTo>
                  <a:pt x="38381" y="31983"/>
                </a:lnTo>
                <a:lnTo>
                  <a:pt x="38918" y="32261"/>
                </a:lnTo>
                <a:lnTo>
                  <a:pt x="39215" y="32391"/>
                </a:lnTo>
                <a:lnTo>
                  <a:pt x="39512" y="32502"/>
                </a:lnTo>
                <a:lnTo>
                  <a:pt x="39827" y="32632"/>
                </a:lnTo>
                <a:lnTo>
                  <a:pt x="40179" y="32725"/>
                </a:lnTo>
                <a:lnTo>
                  <a:pt x="40531" y="32836"/>
                </a:lnTo>
                <a:lnTo>
                  <a:pt x="40902" y="32910"/>
                </a:lnTo>
                <a:lnTo>
                  <a:pt x="41291" y="32984"/>
                </a:lnTo>
                <a:lnTo>
                  <a:pt x="41699" y="33059"/>
                </a:lnTo>
                <a:lnTo>
                  <a:pt x="42126" y="33096"/>
                </a:lnTo>
                <a:lnTo>
                  <a:pt x="42571" y="33133"/>
                </a:lnTo>
                <a:lnTo>
                  <a:pt x="43034" y="33151"/>
                </a:lnTo>
                <a:lnTo>
                  <a:pt x="43516" y="33151"/>
                </a:lnTo>
                <a:lnTo>
                  <a:pt x="44036" y="33133"/>
                </a:lnTo>
                <a:lnTo>
                  <a:pt x="44555" y="33096"/>
                </a:lnTo>
                <a:lnTo>
                  <a:pt x="45092" y="33040"/>
                </a:lnTo>
                <a:lnTo>
                  <a:pt x="45649" y="32966"/>
                </a:lnTo>
                <a:lnTo>
                  <a:pt x="46242" y="32873"/>
                </a:lnTo>
                <a:lnTo>
                  <a:pt x="46854" y="32743"/>
                </a:lnTo>
                <a:lnTo>
                  <a:pt x="47336" y="32632"/>
                </a:lnTo>
                <a:lnTo>
                  <a:pt x="47799" y="32502"/>
                </a:lnTo>
                <a:lnTo>
                  <a:pt x="48244" y="32373"/>
                </a:lnTo>
                <a:lnTo>
                  <a:pt x="48671" y="32224"/>
                </a:lnTo>
                <a:lnTo>
                  <a:pt x="49097" y="32057"/>
                </a:lnTo>
                <a:lnTo>
                  <a:pt x="49487" y="31909"/>
                </a:lnTo>
                <a:lnTo>
                  <a:pt x="49857" y="31724"/>
                </a:lnTo>
                <a:lnTo>
                  <a:pt x="50210" y="31557"/>
                </a:lnTo>
                <a:lnTo>
                  <a:pt x="50543" y="31371"/>
                </a:lnTo>
                <a:lnTo>
                  <a:pt x="50859" y="31167"/>
                </a:lnTo>
                <a:lnTo>
                  <a:pt x="51174" y="30982"/>
                </a:lnTo>
                <a:lnTo>
                  <a:pt x="51470" y="30778"/>
                </a:lnTo>
                <a:lnTo>
                  <a:pt x="51730" y="30574"/>
                </a:lnTo>
                <a:lnTo>
                  <a:pt x="52008" y="30370"/>
                </a:lnTo>
                <a:lnTo>
                  <a:pt x="52249" y="30148"/>
                </a:lnTo>
                <a:lnTo>
                  <a:pt x="52472" y="29944"/>
                </a:lnTo>
                <a:lnTo>
                  <a:pt x="52898" y="29499"/>
                </a:lnTo>
                <a:lnTo>
                  <a:pt x="53287" y="29072"/>
                </a:lnTo>
                <a:lnTo>
                  <a:pt x="53621" y="28627"/>
                </a:lnTo>
                <a:lnTo>
                  <a:pt x="53899" y="28201"/>
                </a:lnTo>
                <a:lnTo>
                  <a:pt x="54159" y="27793"/>
                </a:lnTo>
                <a:lnTo>
                  <a:pt x="54381" y="27404"/>
                </a:lnTo>
                <a:lnTo>
                  <a:pt x="54567" y="27033"/>
                </a:lnTo>
                <a:lnTo>
                  <a:pt x="54734" y="26681"/>
                </a:lnTo>
                <a:lnTo>
                  <a:pt x="54641" y="25809"/>
                </a:lnTo>
                <a:lnTo>
                  <a:pt x="54585" y="25309"/>
                </a:lnTo>
                <a:lnTo>
                  <a:pt x="54511" y="24789"/>
                </a:lnTo>
                <a:lnTo>
                  <a:pt x="54400" y="24233"/>
                </a:lnTo>
                <a:lnTo>
                  <a:pt x="54270" y="23658"/>
                </a:lnTo>
                <a:lnTo>
                  <a:pt x="54103" y="23084"/>
                </a:lnTo>
                <a:lnTo>
                  <a:pt x="53918" y="22527"/>
                </a:lnTo>
                <a:lnTo>
                  <a:pt x="53695" y="21990"/>
                </a:lnTo>
                <a:lnTo>
                  <a:pt x="53566" y="21730"/>
                </a:lnTo>
                <a:lnTo>
                  <a:pt x="53436" y="21471"/>
                </a:lnTo>
                <a:lnTo>
                  <a:pt x="53287" y="21229"/>
                </a:lnTo>
                <a:lnTo>
                  <a:pt x="53139" y="20988"/>
                </a:lnTo>
                <a:lnTo>
                  <a:pt x="52972" y="20766"/>
                </a:lnTo>
                <a:lnTo>
                  <a:pt x="52787" y="20562"/>
                </a:lnTo>
                <a:lnTo>
                  <a:pt x="52601" y="20358"/>
                </a:lnTo>
                <a:lnTo>
                  <a:pt x="52398" y="20191"/>
                </a:lnTo>
                <a:lnTo>
                  <a:pt x="52194" y="20024"/>
                </a:lnTo>
                <a:lnTo>
                  <a:pt x="51971" y="19876"/>
                </a:lnTo>
                <a:lnTo>
                  <a:pt x="51730" y="19746"/>
                </a:lnTo>
                <a:lnTo>
                  <a:pt x="51489" y="19635"/>
                </a:lnTo>
                <a:lnTo>
                  <a:pt x="51229" y="19561"/>
                </a:lnTo>
                <a:lnTo>
                  <a:pt x="50951" y="19505"/>
                </a:lnTo>
                <a:lnTo>
                  <a:pt x="50581" y="19450"/>
                </a:lnTo>
                <a:lnTo>
                  <a:pt x="50247" y="19412"/>
                </a:lnTo>
                <a:lnTo>
                  <a:pt x="49913" y="19375"/>
                </a:lnTo>
                <a:lnTo>
                  <a:pt x="49579" y="19357"/>
                </a:lnTo>
                <a:lnTo>
                  <a:pt x="49264" y="19375"/>
                </a:lnTo>
                <a:lnTo>
                  <a:pt x="48967" y="19375"/>
                </a:lnTo>
                <a:lnTo>
                  <a:pt x="48671" y="19412"/>
                </a:lnTo>
                <a:lnTo>
                  <a:pt x="48393" y="19450"/>
                </a:lnTo>
                <a:lnTo>
                  <a:pt x="48115" y="19505"/>
                </a:lnTo>
                <a:lnTo>
                  <a:pt x="47855" y="19561"/>
                </a:lnTo>
                <a:lnTo>
                  <a:pt x="47595" y="19635"/>
                </a:lnTo>
                <a:lnTo>
                  <a:pt x="47373" y="19728"/>
                </a:lnTo>
                <a:lnTo>
                  <a:pt x="47132" y="19820"/>
                </a:lnTo>
                <a:lnTo>
                  <a:pt x="46928" y="19932"/>
                </a:lnTo>
                <a:lnTo>
                  <a:pt x="46724" y="20061"/>
                </a:lnTo>
                <a:lnTo>
                  <a:pt x="46520" y="20191"/>
                </a:lnTo>
                <a:lnTo>
                  <a:pt x="46353" y="20321"/>
                </a:lnTo>
                <a:lnTo>
                  <a:pt x="46186" y="20469"/>
                </a:lnTo>
                <a:lnTo>
                  <a:pt x="46019" y="20618"/>
                </a:lnTo>
                <a:lnTo>
                  <a:pt x="45871" y="20785"/>
                </a:lnTo>
                <a:lnTo>
                  <a:pt x="45741" y="20951"/>
                </a:lnTo>
                <a:lnTo>
                  <a:pt x="45612" y="21137"/>
                </a:lnTo>
                <a:lnTo>
                  <a:pt x="45500" y="21322"/>
                </a:lnTo>
                <a:lnTo>
                  <a:pt x="45408" y="21526"/>
                </a:lnTo>
                <a:lnTo>
                  <a:pt x="45333" y="21712"/>
                </a:lnTo>
                <a:lnTo>
                  <a:pt x="45259" y="21916"/>
                </a:lnTo>
                <a:lnTo>
                  <a:pt x="45185" y="22138"/>
                </a:lnTo>
                <a:lnTo>
                  <a:pt x="45148" y="22360"/>
                </a:lnTo>
                <a:lnTo>
                  <a:pt x="45111" y="22583"/>
                </a:lnTo>
                <a:lnTo>
                  <a:pt x="45092" y="22805"/>
                </a:lnTo>
                <a:lnTo>
                  <a:pt x="45074" y="23028"/>
                </a:lnTo>
                <a:lnTo>
                  <a:pt x="45074" y="23269"/>
                </a:lnTo>
                <a:lnTo>
                  <a:pt x="45111" y="23733"/>
                </a:lnTo>
                <a:lnTo>
                  <a:pt x="45167" y="24178"/>
                </a:lnTo>
                <a:lnTo>
                  <a:pt x="45241" y="24585"/>
                </a:lnTo>
                <a:lnTo>
                  <a:pt x="45352" y="24993"/>
                </a:lnTo>
                <a:lnTo>
                  <a:pt x="45482" y="25346"/>
                </a:lnTo>
                <a:lnTo>
                  <a:pt x="45630" y="25698"/>
                </a:lnTo>
                <a:lnTo>
                  <a:pt x="45797" y="25995"/>
                </a:lnTo>
                <a:lnTo>
                  <a:pt x="45982" y="26273"/>
                </a:lnTo>
                <a:lnTo>
                  <a:pt x="46186" y="26514"/>
                </a:lnTo>
                <a:lnTo>
                  <a:pt x="46409" y="26736"/>
                </a:lnTo>
                <a:lnTo>
                  <a:pt x="46650" y="26903"/>
                </a:lnTo>
                <a:lnTo>
                  <a:pt x="46909" y="27051"/>
                </a:lnTo>
                <a:lnTo>
                  <a:pt x="47169" y="27144"/>
                </a:lnTo>
                <a:lnTo>
                  <a:pt x="47447" y="27200"/>
                </a:lnTo>
                <a:lnTo>
                  <a:pt x="47744" y="27200"/>
                </a:lnTo>
                <a:lnTo>
                  <a:pt x="48040" y="27181"/>
                </a:lnTo>
                <a:lnTo>
                  <a:pt x="48319" y="27126"/>
                </a:lnTo>
                <a:lnTo>
                  <a:pt x="48578" y="27051"/>
                </a:lnTo>
                <a:lnTo>
                  <a:pt x="48819" y="26977"/>
                </a:lnTo>
                <a:lnTo>
                  <a:pt x="49042" y="26903"/>
                </a:lnTo>
                <a:lnTo>
                  <a:pt x="49394" y="26736"/>
                </a:lnTo>
                <a:lnTo>
                  <a:pt x="49672" y="26588"/>
                </a:lnTo>
                <a:lnTo>
                  <a:pt x="49913" y="26477"/>
                </a:lnTo>
                <a:lnTo>
                  <a:pt x="50024" y="26440"/>
                </a:lnTo>
                <a:lnTo>
                  <a:pt x="50117" y="26421"/>
                </a:lnTo>
                <a:lnTo>
                  <a:pt x="50210" y="26402"/>
                </a:lnTo>
                <a:lnTo>
                  <a:pt x="50284" y="26421"/>
                </a:lnTo>
                <a:lnTo>
                  <a:pt x="50377" y="26458"/>
                </a:lnTo>
                <a:lnTo>
                  <a:pt x="50469" y="26514"/>
                </a:lnTo>
                <a:lnTo>
                  <a:pt x="50543" y="26588"/>
                </a:lnTo>
                <a:lnTo>
                  <a:pt x="50618" y="26699"/>
                </a:lnTo>
                <a:lnTo>
                  <a:pt x="50673" y="26829"/>
                </a:lnTo>
                <a:lnTo>
                  <a:pt x="50710" y="26959"/>
                </a:lnTo>
                <a:lnTo>
                  <a:pt x="50729" y="27126"/>
                </a:lnTo>
                <a:lnTo>
                  <a:pt x="50729" y="27292"/>
                </a:lnTo>
                <a:lnTo>
                  <a:pt x="50692" y="27459"/>
                </a:lnTo>
                <a:lnTo>
                  <a:pt x="50636" y="27626"/>
                </a:lnTo>
                <a:lnTo>
                  <a:pt x="50543" y="27812"/>
                </a:lnTo>
                <a:lnTo>
                  <a:pt x="50414" y="27978"/>
                </a:lnTo>
                <a:lnTo>
                  <a:pt x="50247" y="28145"/>
                </a:lnTo>
                <a:lnTo>
                  <a:pt x="50043" y="28294"/>
                </a:lnTo>
                <a:lnTo>
                  <a:pt x="49802" y="28442"/>
                </a:lnTo>
                <a:lnTo>
                  <a:pt x="49524" y="28553"/>
                </a:lnTo>
                <a:lnTo>
                  <a:pt x="49190" y="28664"/>
                </a:lnTo>
                <a:lnTo>
                  <a:pt x="48801" y="28757"/>
                </a:lnTo>
                <a:lnTo>
                  <a:pt x="48597" y="28776"/>
                </a:lnTo>
                <a:lnTo>
                  <a:pt x="48374" y="28794"/>
                </a:lnTo>
                <a:lnTo>
                  <a:pt x="48152" y="28794"/>
                </a:lnTo>
                <a:lnTo>
                  <a:pt x="47948" y="28776"/>
                </a:lnTo>
                <a:lnTo>
                  <a:pt x="47725" y="28739"/>
                </a:lnTo>
                <a:lnTo>
                  <a:pt x="47484" y="28702"/>
                </a:lnTo>
                <a:lnTo>
                  <a:pt x="47262" y="28646"/>
                </a:lnTo>
                <a:lnTo>
                  <a:pt x="47039" y="28572"/>
                </a:lnTo>
                <a:lnTo>
                  <a:pt x="46817" y="28479"/>
                </a:lnTo>
                <a:lnTo>
                  <a:pt x="46594" y="28368"/>
                </a:lnTo>
                <a:lnTo>
                  <a:pt x="46372" y="28257"/>
                </a:lnTo>
                <a:lnTo>
                  <a:pt x="46168" y="28127"/>
                </a:lnTo>
                <a:lnTo>
                  <a:pt x="45945" y="27997"/>
                </a:lnTo>
                <a:lnTo>
                  <a:pt x="45741" y="27849"/>
                </a:lnTo>
                <a:lnTo>
                  <a:pt x="45537" y="27682"/>
                </a:lnTo>
                <a:lnTo>
                  <a:pt x="45352" y="27496"/>
                </a:lnTo>
                <a:lnTo>
                  <a:pt x="45167" y="27311"/>
                </a:lnTo>
                <a:lnTo>
                  <a:pt x="44981" y="27107"/>
                </a:lnTo>
                <a:lnTo>
                  <a:pt x="44814" y="26903"/>
                </a:lnTo>
                <a:lnTo>
                  <a:pt x="44647" y="26681"/>
                </a:lnTo>
                <a:lnTo>
                  <a:pt x="44499" y="26440"/>
                </a:lnTo>
                <a:lnTo>
                  <a:pt x="44369" y="26198"/>
                </a:lnTo>
                <a:lnTo>
                  <a:pt x="44239" y="25939"/>
                </a:lnTo>
                <a:lnTo>
                  <a:pt x="44128" y="25661"/>
                </a:lnTo>
                <a:lnTo>
                  <a:pt x="44017" y="25383"/>
                </a:lnTo>
                <a:lnTo>
                  <a:pt x="43943" y="25105"/>
                </a:lnTo>
                <a:lnTo>
                  <a:pt x="43869" y="24808"/>
                </a:lnTo>
                <a:lnTo>
                  <a:pt x="43813" y="24493"/>
                </a:lnTo>
                <a:lnTo>
                  <a:pt x="43776" y="24178"/>
                </a:lnTo>
                <a:lnTo>
                  <a:pt x="43776" y="23844"/>
                </a:lnTo>
                <a:lnTo>
                  <a:pt x="43776" y="23510"/>
                </a:lnTo>
                <a:lnTo>
                  <a:pt x="43795" y="23176"/>
                </a:lnTo>
                <a:lnTo>
                  <a:pt x="43832" y="22824"/>
                </a:lnTo>
                <a:lnTo>
                  <a:pt x="43887" y="22490"/>
                </a:lnTo>
                <a:lnTo>
                  <a:pt x="43961" y="22175"/>
                </a:lnTo>
                <a:lnTo>
                  <a:pt x="44036" y="21860"/>
                </a:lnTo>
                <a:lnTo>
                  <a:pt x="44128" y="21563"/>
                </a:lnTo>
                <a:lnTo>
                  <a:pt x="44239" y="21285"/>
                </a:lnTo>
                <a:lnTo>
                  <a:pt x="44369" y="21007"/>
                </a:lnTo>
                <a:lnTo>
                  <a:pt x="44499" y="20747"/>
                </a:lnTo>
                <a:lnTo>
                  <a:pt x="44647" y="20488"/>
                </a:lnTo>
                <a:lnTo>
                  <a:pt x="44814" y="20265"/>
                </a:lnTo>
                <a:lnTo>
                  <a:pt x="45000" y="20024"/>
                </a:lnTo>
                <a:lnTo>
                  <a:pt x="45167" y="19820"/>
                </a:lnTo>
                <a:lnTo>
                  <a:pt x="45370" y="19598"/>
                </a:lnTo>
                <a:lnTo>
                  <a:pt x="45574" y="19412"/>
                </a:lnTo>
                <a:lnTo>
                  <a:pt x="45797" y="19227"/>
                </a:lnTo>
                <a:lnTo>
                  <a:pt x="46019" y="19060"/>
                </a:lnTo>
                <a:lnTo>
                  <a:pt x="46242" y="18893"/>
                </a:lnTo>
                <a:lnTo>
                  <a:pt x="46483" y="18745"/>
                </a:lnTo>
                <a:lnTo>
                  <a:pt x="46743" y="18615"/>
                </a:lnTo>
                <a:lnTo>
                  <a:pt x="47002" y="18485"/>
                </a:lnTo>
                <a:lnTo>
                  <a:pt x="47262" y="18374"/>
                </a:lnTo>
                <a:lnTo>
                  <a:pt x="47540" y="18263"/>
                </a:lnTo>
                <a:lnTo>
                  <a:pt x="47818" y="18189"/>
                </a:lnTo>
                <a:lnTo>
                  <a:pt x="48096" y="18096"/>
                </a:lnTo>
                <a:lnTo>
                  <a:pt x="48393" y="18040"/>
                </a:lnTo>
                <a:lnTo>
                  <a:pt x="48689" y="17985"/>
                </a:lnTo>
                <a:lnTo>
                  <a:pt x="48986" y="17929"/>
                </a:lnTo>
                <a:lnTo>
                  <a:pt x="49301" y="17892"/>
                </a:lnTo>
                <a:lnTo>
                  <a:pt x="49616" y="17874"/>
                </a:lnTo>
                <a:lnTo>
                  <a:pt x="50562" y="17874"/>
                </a:lnTo>
                <a:lnTo>
                  <a:pt x="50877" y="17911"/>
                </a:lnTo>
                <a:lnTo>
                  <a:pt x="51174" y="17948"/>
                </a:lnTo>
                <a:lnTo>
                  <a:pt x="51470" y="18022"/>
                </a:lnTo>
                <a:lnTo>
                  <a:pt x="51749" y="18096"/>
                </a:lnTo>
                <a:lnTo>
                  <a:pt x="52008" y="18207"/>
                </a:lnTo>
                <a:lnTo>
                  <a:pt x="52268" y="18319"/>
                </a:lnTo>
                <a:lnTo>
                  <a:pt x="52509" y="18448"/>
                </a:lnTo>
                <a:lnTo>
                  <a:pt x="52731" y="18597"/>
                </a:lnTo>
                <a:lnTo>
                  <a:pt x="52954" y="18745"/>
                </a:lnTo>
                <a:lnTo>
                  <a:pt x="53158" y="18912"/>
                </a:lnTo>
                <a:lnTo>
                  <a:pt x="53343" y="19097"/>
                </a:lnTo>
                <a:lnTo>
                  <a:pt x="53529" y="19283"/>
                </a:lnTo>
                <a:lnTo>
                  <a:pt x="53714" y="19487"/>
                </a:lnTo>
                <a:lnTo>
                  <a:pt x="53881" y="19691"/>
                </a:lnTo>
                <a:lnTo>
                  <a:pt x="54177" y="20136"/>
                </a:lnTo>
                <a:lnTo>
                  <a:pt x="54456" y="20581"/>
                </a:lnTo>
                <a:lnTo>
                  <a:pt x="54697" y="21063"/>
                </a:lnTo>
                <a:lnTo>
                  <a:pt x="54901" y="21526"/>
                </a:lnTo>
                <a:lnTo>
                  <a:pt x="55086" y="22008"/>
                </a:lnTo>
                <a:lnTo>
                  <a:pt x="55253" y="22472"/>
                </a:lnTo>
                <a:lnTo>
                  <a:pt x="55383" y="22917"/>
                </a:lnTo>
                <a:lnTo>
                  <a:pt x="55624" y="23751"/>
                </a:lnTo>
                <a:lnTo>
                  <a:pt x="55753" y="24307"/>
                </a:lnTo>
                <a:lnTo>
                  <a:pt x="55846" y="24826"/>
                </a:lnTo>
                <a:lnTo>
                  <a:pt x="55920" y="25309"/>
                </a:lnTo>
                <a:lnTo>
                  <a:pt x="55957" y="25753"/>
                </a:lnTo>
                <a:lnTo>
                  <a:pt x="56273" y="25957"/>
                </a:lnTo>
                <a:lnTo>
                  <a:pt x="56643" y="26161"/>
                </a:lnTo>
                <a:lnTo>
                  <a:pt x="57070" y="26384"/>
                </a:lnTo>
                <a:lnTo>
                  <a:pt x="57533" y="26606"/>
                </a:lnTo>
                <a:lnTo>
                  <a:pt x="58071" y="26810"/>
                </a:lnTo>
                <a:lnTo>
                  <a:pt x="58646" y="27014"/>
                </a:lnTo>
                <a:lnTo>
                  <a:pt x="59258" y="27181"/>
                </a:lnTo>
                <a:lnTo>
                  <a:pt x="59573" y="27255"/>
                </a:lnTo>
                <a:lnTo>
                  <a:pt x="59907" y="27311"/>
                </a:lnTo>
                <a:lnTo>
                  <a:pt x="60240" y="27348"/>
                </a:lnTo>
                <a:lnTo>
                  <a:pt x="60593" y="27385"/>
                </a:lnTo>
                <a:lnTo>
                  <a:pt x="60945" y="27404"/>
                </a:lnTo>
                <a:lnTo>
                  <a:pt x="61297" y="27422"/>
                </a:lnTo>
                <a:lnTo>
                  <a:pt x="61668" y="27404"/>
                </a:lnTo>
                <a:lnTo>
                  <a:pt x="62039" y="27367"/>
                </a:lnTo>
                <a:lnTo>
                  <a:pt x="62428" y="27329"/>
                </a:lnTo>
                <a:lnTo>
                  <a:pt x="62799" y="27255"/>
                </a:lnTo>
                <a:lnTo>
                  <a:pt x="63188" y="27163"/>
                </a:lnTo>
                <a:lnTo>
                  <a:pt x="63578" y="27051"/>
                </a:lnTo>
                <a:lnTo>
                  <a:pt x="63967" y="26922"/>
                </a:lnTo>
                <a:lnTo>
                  <a:pt x="64356" y="26755"/>
                </a:lnTo>
                <a:lnTo>
                  <a:pt x="64764" y="26569"/>
                </a:lnTo>
                <a:lnTo>
                  <a:pt x="65154" y="26347"/>
                </a:lnTo>
                <a:lnTo>
                  <a:pt x="65543" y="26106"/>
                </a:lnTo>
                <a:lnTo>
                  <a:pt x="65951" y="25828"/>
                </a:lnTo>
                <a:lnTo>
                  <a:pt x="66396" y="25494"/>
                </a:lnTo>
                <a:lnTo>
                  <a:pt x="66804" y="25142"/>
                </a:lnTo>
                <a:lnTo>
                  <a:pt x="67193" y="24771"/>
                </a:lnTo>
                <a:lnTo>
                  <a:pt x="67545" y="24400"/>
                </a:lnTo>
                <a:lnTo>
                  <a:pt x="67861" y="24011"/>
                </a:lnTo>
                <a:lnTo>
                  <a:pt x="68157" y="23621"/>
                </a:lnTo>
                <a:lnTo>
                  <a:pt x="68435" y="23213"/>
                </a:lnTo>
                <a:lnTo>
                  <a:pt x="68676" y="22805"/>
                </a:lnTo>
                <a:lnTo>
                  <a:pt x="68899" y="22398"/>
                </a:lnTo>
                <a:lnTo>
                  <a:pt x="69084" y="21990"/>
                </a:lnTo>
                <a:lnTo>
                  <a:pt x="69270" y="21582"/>
                </a:lnTo>
                <a:lnTo>
                  <a:pt x="69418" y="21192"/>
                </a:lnTo>
                <a:lnTo>
                  <a:pt x="69566" y="20785"/>
                </a:lnTo>
                <a:lnTo>
                  <a:pt x="69678" y="20395"/>
                </a:lnTo>
                <a:lnTo>
                  <a:pt x="69770" y="19987"/>
                </a:lnTo>
                <a:lnTo>
                  <a:pt x="69863" y="19616"/>
                </a:lnTo>
                <a:lnTo>
                  <a:pt x="69937" y="19246"/>
                </a:lnTo>
                <a:lnTo>
                  <a:pt x="69993" y="18875"/>
                </a:lnTo>
                <a:lnTo>
                  <a:pt x="70067" y="18189"/>
                </a:lnTo>
                <a:lnTo>
                  <a:pt x="70086" y="17577"/>
                </a:lnTo>
                <a:lnTo>
                  <a:pt x="70086" y="17021"/>
                </a:lnTo>
                <a:lnTo>
                  <a:pt x="70049" y="16576"/>
                </a:lnTo>
                <a:lnTo>
                  <a:pt x="69993" y="16205"/>
                </a:lnTo>
                <a:lnTo>
                  <a:pt x="69937" y="15964"/>
                </a:lnTo>
                <a:lnTo>
                  <a:pt x="69919" y="15890"/>
                </a:lnTo>
                <a:lnTo>
                  <a:pt x="69882" y="15853"/>
                </a:lnTo>
                <a:lnTo>
                  <a:pt x="69845" y="15834"/>
                </a:lnTo>
                <a:lnTo>
                  <a:pt x="69770" y="15871"/>
                </a:lnTo>
                <a:lnTo>
                  <a:pt x="69548" y="16001"/>
                </a:lnTo>
                <a:lnTo>
                  <a:pt x="69233" y="16261"/>
                </a:lnTo>
                <a:lnTo>
                  <a:pt x="68825" y="16594"/>
                </a:lnTo>
                <a:lnTo>
                  <a:pt x="68343" y="16984"/>
                </a:lnTo>
                <a:lnTo>
                  <a:pt x="67768" y="17410"/>
                </a:lnTo>
                <a:lnTo>
                  <a:pt x="67156" y="17836"/>
                </a:lnTo>
                <a:lnTo>
                  <a:pt x="66822" y="18059"/>
                </a:lnTo>
                <a:lnTo>
                  <a:pt x="66489" y="18263"/>
                </a:lnTo>
                <a:lnTo>
                  <a:pt x="66136" y="18467"/>
                </a:lnTo>
                <a:lnTo>
                  <a:pt x="65784" y="18671"/>
                </a:lnTo>
                <a:lnTo>
                  <a:pt x="65413" y="18838"/>
                </a:lnTo>
                <a:lnTo>
                  <a:pt x="65042" y="19005"/>
                </a:lnTo>
                <a:lnTo>
                  <a:pt x="64672" y="19134"/>
                </a:lnTo>
                <a:lnTo>
                  <a:pt x="64301" y="19264"/>
                </a:lnTo>
                <a:lnTo>
                  <a:pt x="63911" y="19338"/>
                </a:lnTo>
                <a:lnTo>
                  <a:pt x="63522" y="19412"/>
                </a:lnTo>
                <a:lnTo>
                  <a:pt x="63151" y="19450"/>
                </a:lnTo>
                <a:lnTo>
                  <a:pt x="62762" y="19431"/>
                </a:lnTo>
                <a:lnTo>
                  <a:pt x="62391" y="19394"/>
                </a:lnTo>
                <a:lnTo>
                  <a:pt x="62020" y="19320"/>
                </a:lnTo>
                <a:lnTo>
                  <a:pt x="61835" y="19264"/>
                </a:lnTo>
                <a:lnTo>
                  <a:pt x="61649" y="19190"/>
                </a:lnTo>
                <a:lnTo>
                  <a:pt x="61464" y="19116"/>
                </a:lnTo>
                <a:lnTo>
                  <a:pt x="61279" y="19023"/>
                </a:lnTo>
                <a:lnTo>
                  <a:pt x="61093" y="18912"/>
                </a:lnTo>
                <a:lnTo>
                  <a:pt x="60926" y="18801"/>
                </a:lnTo>
                <a:lnTo>
                  <a:pt x="60741" y="18671"/>
                </a:lnTo>
                <a:lnTo>
                  <a:pt x="60574" y="18541"/>
                </a:lnTo>
                <a:lnTo>
                  <a:pt x="60240" y="18226"/>
                </a:lnTo>
                <a:lnTo>
                  <a:pt x="59944" y="17892"/>
                </a:lnTo>
                <a:lnTo>
                  <a:pt x="59666" y="17540"/>
                </a:lnTo>
                <a:lnTo>
                  <a:pt x="59387" y="17150"/>
                </a:lnTo>
                <a:lnTo>
                  <a:pt x="59146" y="16761"/>
                </a:lnTo>
                <a:lnTo>
                  <a:pt x="58905" y="16353"/>
                </a:lnTo>
                <a:lnTo>
                  <a:pt x="58683" y="15927"/>
                </a:lnTo>
                <a:lnTo>
                  <a:pt x="58479" y="15500"/>
                </a:lnTo>
                <a:lnTo>
                  <a:pt x="58090" y="14592"/>
                </a:lnTo>
                <a:lnTo>
                  <a:pt x="57700" y="13665"/>
                </a:lnTo>
                <a:lnTo>
                  <a:pt x="57311" y="12719"/>
                </a:lnTo>
                <a:lnTo>
                  <a:pt x="56903" y="11792"/>
                </a:lnTo>
                <a:lnTo>
                  <a:pt x="56680" y="11329"/>
                </a:lnTo>
                <a:lnTo>
                  <a:pt x="56458" y="10884"/>
                </a:lnTo>
                <a:lnTo>
                  <a:pt x="56217" y="10439"/>
                </a:lnTo>
                <a:lnTo>
                  <a:pt x="55957" y="9994"/>
                </a:lnTo>
                <a:lnTo>
                  <a:pt x="55679" y="9586"/>
                </a:lnTo>
                <a:lnTo>
                  <a:pt x="55383" y="9178"/>
                </a:lnTo>
                <a:lnTo>
                  <a:pt x="55067" y="8789"/>
                </a:lnTo>
                <a:lnTo>
                  <a:pt x="54715" y="8418"/>
                </a:lnTo>
                <a:lnTo>
                  <a:pt x="54344" y="8065"/>
                </a:lnTo>
                <a:lnTo>
                  <a:pt x="53936" y="7732"/>
                </a:lnTo>
                <a:lnTo>
                  <a:pt x="53510" y="7435"/>
                </a:lnTo>
                <a:lnTo>
                  <a:pt x="53046" y="7157"/>
                </a:lnTo>
                <a:lnTo>
                  <a:pt x="52527" y="6897"/>
                </a:lnTo>
                <a:lnTo>
                  <a:pt x="51990" y="6675"/>
                </a:lnTo>
                <a:lnTo>
                  <a:pt x="51712" y="6582"/>
                </a:lnTo>
                <a:lnTo>
                  <a:pt x="51415" y="6489"/>
                </a:lnTo>
                <a:lnTo>
                  <a:pt x="51100" y="6415"/>
                </a:lnTo>
                <a:lnTo>
                  <a:pt x="50784" y="6341"/>
                </a:lnTo>
                <a:lnTo>
                  <a:pt x="50265" y="6248"/>
                </a:lnTo>
                <a:lnTo>
                  <a:pt x="49746" y="6156"/>
                </a:lnTo>
                <a:lnTo>
                  <a:pt x="49246" y="6100"/>
                </a:lnTo>
                <a:lnTo>
                  <a:pt x="48745" y="6063"/>
                </a:lnTo>
                <a:lnTo>
                  <a:pt x="48263" y="6044"/>
                </a:lnTo>
                <a:lnTo>
                  <a:pt x="47799" y="6044"/>
                </a:lnTo>
                <a:lnTo>
                  <a:pt x="47354" y="6063"/>
                </a:lnTo>
                <a:lnTo>
                  <a:pt x="46909" y="6082"/>
                </a:lnTo>
                <a:lnTo>
                  <a:pt x="46483" y="6119"/>
                </a:lnTo>
                <a:lnTo>
                  <a:pt x="46057" y="6174"/>
                </a:lnTo>
                <a:lnTo>
                  <a:pt x="45649" y="6248"/>
                </a:lnTo>
                <a:lnTo>
                  <a:pt x="45259" y="6341"/>
                </a:lnTo>
                <a:lnTo>
                  <a:pt x="44888" y="6434"/>
                </a:lnTo>
                <a:lnTo>
                  <a:pt x="44518" y="6527"/>
                </a:lnTo>
                <a:lnTo>
                  <a:pt x="44147" y="6638"/>
                </a:lnTo>
                <a:lnTo>
                  <a:pt x="43813" y="6768"/>
                </a:lnTo>
                <a:lnTo>
                  <a:pt x="43164" y="7027"/>
                </a:lnTo>
                <a:lnTo>
                  <a:pt x="42552" y="7305"/>
                </a:lnTo>
                <a:lnTo>
                  <a:pt x="41996" y="7602"/>
                </a:lnTo>
                <a:lnTo>
                  <a:pt x="41477" y="7917"/>
                </a:lnTo>
                <a:lnTo>
                  <a:pt x="41013" y="8214"/>
                </a:lnTo>
                <a:lnTo>
                  <a:pt x="40605" y="8529"/>
                </a:lnTo>
                <a:lnTo>
                  <a:pt x="40235" y="8807"/>
                </a:lnTo>
                <a:lnTo>
                  <a:pt x="39919" y="9067"/>
                </a:lnTo>
                <a:lnTo>
                  <a:pt x="39790" y="9530"/>
                </a:lnTo>
                <a:lnTo>
                  <a:pt x="39623" y="10031"/>
                </a:lnTo>
                <a:lnTo>
                  <a:pt x="39419" y="10587"/>
                </a:lnTo>
                <a:lnTo>
                  <a:pt x="39178" y="11162"/>
                </a:lnTo>
                <a:lnTo>
                  <a:pt x="39029" y="11440"/>
                </a:lnTo>
                <a:lnTo>
                  <a:pt x="38863" y="11755"/>
                </a:lnTo>
                <a:lnTo>
                  <a:pt x="38677" y="12052"/>
                </a:lnTo>
                <a:lnTo>
                  <a:pt x="38492" y="12348"/>
                </a:lnTo>
                <a:lnTo>
                  <a:pt x="38288" y="12645"/>
                </a:lnTo>
                <a:lnTo>
                  <a:pt x="38047" y="12942"/>
                </a:lnTo>
                <a:lnTo>
                  <a:pt x="37806" y="13238"/>
                </a:lnTo>
                <a:lnTo>
                  <a:pt x="37546" y="13535"/>
                </a:lnTo>
                <a:lnTo>
                  <a:pt x="37305" y="13757"/>
                </a:lnTo>
                <a:lnTo>
                  <a:pt x="37064" y="13980"/>
                </a:lnTo>
                <a:lnTo>
                  <a:pt x="36805" y="14184"/>
                </a:lnTo>
                <a:lnTo>
                  <a:pt x="36526" y="14351"/>
                </a:lnTo>
                <a:lnTo>
                  <a:pt x="36230" y="14518"/>
                </a:lnTo>
                <a:lnTo>
                  <a:pt x="35933" y="14666"/>
                </a:lnTo>
                <a:lnTo>
                  <a:pt x="35618" y="14796"/>
                </a:lnTo>
                <a:lnTo>
                  <a:pt x="35284" y="14907"/>
                </a:lnTo>
                <a:lnTo>
                  <a:pt x="34950" y="15000"/>
                </a:lnTo>
                <a:lnTo>
                  <a:pt x="34617" y="15092"/>
                </a:lnTo>
                <a:lnTo>
                  <a:pt x="34283" y="15148"/>
                </a:lnTo>
                <a:lnTo>
                  <a:pt x="33931" y="15204"/>
                </a:lnTo>
                <a:lnTo>
                  <a:pt x="33578" y="15222"/>
                </a:lnTo>
                <a:lnTo>
                  <a:pt x="33226" y="15241"/>
                </a:lnTo>
                <a:lnTo>
                  <a:pt x="32874" y="15241"/>
                </a:lnTo>
                <a:lnTo>
                  <a:pt x="32522" y="15204"/>
                </a:lnTo>
                <a:lnTo>
                  <a:pt x="32169" y="15167"/>
                </a:lnTo>
                <a:lnTo>
                  <a:pt x="31836" y="15111"/>
                </a:lnTo>
                <a:lnTo>
                  <a:pt x="31483" y="15037"/>
                </a:lnTo>
                <a:lnTo>
                  <a:pt x="31150" y="14963"/>
                </a:lnTo>
                <a:lnTo>
                  <a:pt x="30816" y="14851"/>
                </a:lnTo>
                <a:lnTo>
                  <a:pt x="30501" y="14722"/>
                </a:lnTo>
                <a:lnTo>
                  <a:pt x="30185" y="14573"/>
                </a:lnTo>
                <a:lnTo>
                  <a:pt x="29889" y="14425"/>
                </a:lnTo>
                <a:lnTo>
                  <a:pt x="29592" y="14240"/>
                </a:lnTo>
                <a:lnTo>
                  <a:pt x="29314" y="14036"/>
                </a:lnTo>
                <a:lnTo>
                  <a:pt x="29054" y="13832"/>
                </a:lnTo>
                <a:lnTo>
                  <a:pt x="28813" y="13591"/>
                </a:lnTo>
                <a:lnTo>
                  <a:pt x="28572" y="13350"/>
                </a:lnTo>
                <a:lnTo>
                  <a:pt x="28368" y="13071"/>
                </a:lnTo>
                <a:lnTo>
                  <a:pt x="28183" y="12793"/>
                </a:lnTo>
                <a:lnTo>
                  <a:pt x="27998" y="12497"/>
                </a:lnTo>
                <a:lnTo>
                  <a:pt x="27849" y="12182"/>
                </a:lnTo>
                <a:lnTo>
                  <a:pt x="27719" y="11866"/>
                </a:lnTo>
                <a:lnTo>
                  <a:pt x="27608" y="11570"/>
                </a:lnTo>
                <a:lnTo>
                  <a:pt x="27516" y="11273"/>
                </a:lnTo>
                <a:lnTo>
                  <a:pt x="27441" y="10976"/>
                </a:lnTo>
                <a:lnTo>
                  <a:pt x="27386" y="10680"/>
                </a:lnTo>
                <a:lnTo>
                  <a:pt x="27330" y="10402"/>
                </a:lnTo>
                <a:lnTo>
                  <a:pt x="27312" y="10123"/>
                </a:lnTo>
                <a:lnTo>
                  <a:pt x="27293" y="9864"/>
                </a:lnTo>
                <a:lnTo>
                  <a:pt x="27293" y="9586"/>
                </a:lnTo>
                <a:lnTo>
                  <a:pt x="27293" y="9326"/>
                </a:lnTo>
                <a:lnTo>
                  <a:pt x="27312" y="9067"/>
                </a:lnTo>
                <a:lnTo>
                  <a:pt x="27349" y="8826"/>
                </a:lnTo>
                <a:lnTo>
                  <a:pt x="27386" y="8585"/>
                </a:lnTo>
                <a:lnTo>
                  <a:pt x="27516" y="8121"/>
                </a:lnTo>
                <a:lnTo>
                  <a:pt x="27664" y="7695"/>
                </a:lnTo>
                <a:lnTo>
                  <a:pt x="27831" y="7287"/>
                </a:lnTo>
                <a:lnTo>
                  <a:pt x="28016" y="6916"/>
                </a:lnTo>
                <a:lnTo>
                  <a:pt x="28220" y="6582"/>
                </a:lnTo>
                <a:lnTo>
                  <a:pt x="28443" y="6285"/>
                </a:lnTo>
                <a:lnTo>
                  <a:pt x="28647" y="6026"/>
                </a:lnTo>
                <a:lnTo>
                  <a:pt x="28850" y="5803"/>
                </a:lnTo>
                <a:lnTo>
                  <a:pt x="29054" y="5618"/>
                </a:lnTo>
                <a:lnTo>
                  <a:pt x="29240" y="5488"/>
                </a:lnTo>
                <a:lnTo>
                  <a:pt x="29388" y="5377"/>
                </a:lnTo>
                <a:lnTo>
                  <a:pt x="29518" y="5321"/>
                </a:lnTo>
                <a:lnTo>
                  <a:pt x="29648" y="5303"/>
                </a:lnTo>
                <a:lnTo>
                  <a:pt x="29740" y="5303"/>
                </a:lnTo>
                <a:lnTo>
                  <a:pt x="29833" y="5340"/>
                </a:lnTo>
                <a:lnTo>
                  <a:pt x="29889" y="5396"/>
                </a:lnTo>
                <a:lnTo>
                  <a:pt x="29944" y="5470"/>
                </a:lnTo>
                <a:lnTo>
                  <a:pt x="29981" y="5562"/>
                </a:lnTo>
                <a:lnTo>
                  <a:pt x="30000" y="5674"/>
                </a:lnTo>
                <a:lnTo>
                  <a:pt x="30000" y="5785"/>
                </a:lnTo>
                <a:lnTo>
                  <a:pt x="30000" y="5896"/>
                </a:lnTo>
                <a:lnTo>
                  <a:pt x="29981" y="6026"/>
                </a:lnTo>
                <a:lnTo>
                  <a:pt x="29944" y="6137"/>
                </a:lnTo>
                <a:lnTo>
                  <a:pt x="29907" y="6248"/>
                </a:lnTo>
                <a:lnTo>
                  <a:pt x="29870" y="6341"/>
                </a:lnTo>
                <a:lnTo>
                  <a:pt x="29481" y="6990"/>
                </a:lnTo>
                <a:lnTo>
                  <a:pt x="29277" y="7361"/>
                </a:lnTo>
                <a:lnTo>
                  <a:pt x="29092" y="7750"/>
                </a:lnTo>
                <a:lnTo>
                  <a:pt x="28906" y="8158"/>
                </a:lnTo>
                <a:lnTo>
                  <a:pt x="28758" y="8585"/>
                </a:lnTo>
                <a:lnTo>
                  <a:pt x="28628" y="9030"/>
                </a:lnTo>
                <a:lnTo>
                  <a:pt x="28535" y="9493"/>
                </a:lnTo>
                <a:lnTo>
                  <a:pt x="28498" y="9716"/>
                </a:lnTo>
                <a:lnTo>
                  <a:pt x="28480" y="9938"/>
                </a:lnTo>
                <a:lnTo>
                  <a:pt x="28480" y="10179"/>
                </a:lnTo>
                <a:lnTo>
                  <a:pt x="28480" y="10420"/>
                </a:lnTo>
                <a:lnTo>
                  <a:pt x="28517" y="10643"/>
                </a:lnTo>
                <a:lnTo>
                  <a:pt x="28554" y="10884"/>
                </a:lnTo>
                <a:lnTo>
                  <a:pt x="28609" y="11125"/>
                </a:lnTo>
                <a:lnTo>
                  <a:pt x="28684" y="11347"/>
                </a:lnTo>
                <a:lnTo>
                  <a:pt x="28776" y="11588"/>
                </a:lnTo>
                <a:lnTo>
                  <a:pt x="28888" y="11811"/>
                </a:lnTo>
                <a:lnTo>
                  <a:pt x="29036" y="12052"/>
                </a:lnTo>
                <a:lnTo>
                  <a:pt x="29184" y="12274"/>
                </a:lnTo>
                <a:lnTo>
                  <a:pt x="29370" y="12497"/>
                </a:lnTo>
                <a:lnTo>
                  <a:pt x="29574" y="12719"/>
                </a:lnTo>
                <a:lnTo>
                  <a:pt x="29796" y="12942"/>
                </a:lnTo>
                <a:lnTo>
                  <a:pt x="30056" y="13164"/>
                </a:lnTo>
                <a:lnTo>
                  <a:pt x="30334" y="13350"/>
                </a:lnTo>
                <a:lnTo>
                  <a:pt x="30612" y="13535"/>
                </a:lnTo>
                <a:lnTo>
                  <a:pt x="30890" y="13702"/>
                </a:lnTo>
                <a:lnTo>
                  <a:pt x="31187" y="13832"/>
                </a:lnTo>
                <a:lnTo>
                  <a:pt x="31483" y="13943"/>
                </a:lnTo>
                <a:lnTo>
                  <a:pt x="31799" y="14036"/>
                </a:lnTo>
                <a:lnTo>
                  <a:pt x="32114" y="14091"/>
                </a:lnTo>
                <a:lnTo>
                  <a:pt x="32410" y="14147"/>
                </a:lnTo>
                <a:lnTo>
                  <a:pt x="32726" y="14165"/>
                </a:lnTo>
                <a:lnTo>
                  <a:pt x="33059" y="14184"/>
                </a:lnTo>
                <a:lnTo>
                  <a:pt x="33374" y="14165"/>
                </a:lnTo>
                <a:lnTo>
                  <a:pt x="33690" y="14128"/>
                </a:lnTo>
                <a:lnTo>
                  <a:pt x="34005" y="14073"/>
                </a:lnTo>
                <a:lnTo>
                  <a:pt x="34320" y="13999"/>
                </a:lnTo>
                <a:lnTo>
                  <a:pt x="34635" y="13906"/>
                </a:lnTo>
                <a:lnTo>
                  <a:pt x="34950" y="13776"/>
                </a:lnTo>
                <a:lnTo>
                  <a:pt x="35266" y="13646"/>
                </a:lnTo>
                <a:lnTo>
                  <a:pt x="35562" y="13498"/>
                </a:lnTo>
                <a:lnTo>
                  <a:pt x="35878" y="13331"/>
                </a:lnTo>
                <a:lnTo>
                  <a:pt x="36174" y="13146"/>
                </a:lnTo>
                <a:lnTo>
                  <a:pt x="36452" y="12942"/>
                </a:lnTo>
                <a:lnTo>
                  <a:pt x="36730" y="12719"/>
                </a:lnTo>
                <a:lnTo>
                  <a:pt x="37009" y="12478"/>
                </a:lnTo>
                <a:lnTo>
                  <a:pt x="37268" y="12219"/>
                </a:lnTo>
                <a:lnTo>
                  <a:pt x="37528" y="11940"/>
                </a:lnTo>
                <a:lnTo>
                  <a:pt x="37769" y="11662"/>
                </a:lnTo>
                <a:lnTo>
                  <a:pt x="38010" y="11347"/>
                </a:lnTo>
                <a:lnTo>
                  <a:pt x="38214" y="11032"/>
                </a:lnTo>
                <a:lnTo>
                  <a:pt x="38436" y="10698"/>
                </a:lnTo>
                <a:lnTo>
                  <a:pt x="38622" y="10346"/>
                </a:lnTo>
                <a:lnTo>
                  <a:pt x="38807" y="9975"/>
                </a:lnTo>
                <a:lnTo>
                  <a:pt x="38974" y="9586"/>
                </a:lnTo>
                <a:lnTo>
                  <a:pt x="38937" y="9475"/>
                </a:lnTo>
                <a:lnTo>
                  <a:pt x="38900" y="9326"/>
                </a:lnTo>
                <a:lnTo>
                  <a:pt x="38863" y="8918"/>
                </a:lnTo>
                <a:lnTo>
                  <a:pt x="38807" y="8418"/>
                </a:lnTo>
                <a:lnTo>
                  <a:pt x="38733" y="7824"/>
                </a:lnTo>
                <a:lnTo>
                  <a:pt x="38622" y="7175"/>
                </a:lnTo>
                <a:lnTo>
                  <a:pt x="38547" y="6823"/>
                </a:lnTo>
                <a:lnTo>
                  <a:pt x="38455" y="6452"/>
                </a:lnTo>
                <a:lnTo>
                  <a:pt x="38362" y="6082"/>
                </a:lnTo>
                <a:lnTo>
                  <a:pt x="38251" y="5711"/>
                </a:lnTo>
                <a:lnTo>
                  <a:pt x="38102" y="5321"/>
                </a:lnTo>
                <a:lnTo>
                  <a:pt x="37954" y="4932"/>
                </a:lnTo>
                <a:lnTo>
                  <a:pt x="37769" y="4543"/>
                </a:lnTo>
                <a:lnTo>
                  <a:pt x="37565" y="4172"/>
                </a:lnTo>
                <a:lnTo>
                  <a:pt x="37342" y="3782"/>
                </a:lnTo>
                <a:lnTo>
                  <a:pt x="37083" y="3412"/>
                </a:lnTo>
                <a:lnTo>
                  <a:pt x="36805" y="3041"/>
                </a:lnTo>
                <a:lnTo>
                  <a:pt x="36489" y="2689"/>
                </a:lnTo>
                <a:lnTo>
                  <a:pt x="36137" y="2336"/>
                </a:lnTo>
                <a:lnTo>
                  <a:pt x="35748" y="2021"/>
                </a:lnTo>
                <a:lnTo>
                  <a:pt x="35321" y="1706"/>
                </a:lnTo>
                <a:lnTo>
                  <a:pt x="34858" y="1409"/>
                </a:lnTo>
                <a:lnTo>
                  <a:pt x="34357" y="1150"/>
                </a:lnTo>
                <a:lnTo>
                  <a:pt x="33819" y="909"/>
                </a:lnTo>
                <a:lnTo>
                  <a:pt x="33245" y="686"/>
                </a:lnTo>
                <a:lnTo>
                  <a:pt x="32614" y="482"/>
                </a:lnTo>
                <a:lnTo>
                  <a:pt x="31928" y="334"/>
                </a:lnTo>
                <a:lnTo>
                  <a:pt x="31205" y="204"/>
                </a:lnTo>
                <a:lnTo>
                  <a:pt x="30371" y="93"/>
                </a:lnTo>
                <a:lnTo>
                  <a:pt x="29574" y="37"/>
                </a:lnTo>
                <a:lnTo>
                  <a:pt x="2879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5" name="Google Shape;275;p4"/>
          <p:cNvGrpSpPr/>
          <p:nvPr/>
        </p:nvGrpSpPr>
        <p:grpSpPr>
          <a:xfrm flipH="1">
            <a:off x="-117639" y="3643198"/>
            <a:ext cx="1759549" cy="1514815"/>
            <a:chOff x="-5379400" y="3590150"/>
            <a:chExt cx="1532575" cy="1319525"/>
          </a:xfrm>
        </p:grpSpPr>
        <p:sp>
          <p:nvSpPr>
            <p:cNvPr id="276" name="Google Shape;276;p4"/>
            <p:cNvSpPr/>
            <p:nvPr/>
          </p:nvSpPr>
          <p:spPr>
            <a:xfrm>
              <a:off x="-5379400" y="3590150"/>
              <a:ext cx="1532575" cy="1319525"/>
            </a:xfrm>
            <a:custGeom>
              <a:avLst/>
              <a:gdLst/>
              <a:ahLst/>
              <a:cxnLst/>
              <a:rect l="l" t="t" r="r" b="b"/>
              <a:pathLst>
                <a:path w="61303" h="52781" extrusionOk="0">
                  <a:moveTo>
                    <a:pt x="61303" y="1"/>
                  </a:moveTo>
                  <a:lnTo>
                    <a:pt x="60620" y="314"/>
                  </a:lnTo>
                  <a:lnTo>
                    <a:pt x="59975" y="665"/>
                  </a:lnTo>
                  <a:lnTo>
                    <a:pt x="59329" y="1034"/>
                  </a:lnTo>
                  <a:lnTo>
                    <a:pt x="58683" y="1440"/>
                  </a:lnTo>
                  <a:lnTo>
                    <a:pt x="58074" y="1864"/>
                  </a:lnTo>
                  <a:lnTo>
                    <a:pt x="57484" y="2307"/>
                  </a:lnTo>
                  <a:lnTo>
                    <a:pt x="56912" y="2786"/>
                  </a:lnTo>
                  <a:lnTo>
                    <a:pt x="56340" y="3284"/>
                  </a:lnTo>
                  <a:lnTo>
                    <a:pt x="55805" y="3783"/>
                  </a:lnTo>
                  <a:lnTo>
                    <a:pt x="55289" y="4318"/>
                  </a:lnTo>
                  <a:lnTo>
                    <a:pt x="54791" y="4889"/>
                  </a:lnTo>
                  <a:lnTo>
                    <a:pt x="54330" y="5461"/>
                  </a:lnTo>
                  <a:lnTo>
                    <a:pt x="53887" y="6052"/>
                  </a:lnTo>
                  <a:lnTo>
                    <a:pt x="53462" y="6679"/>
                  </a:lnTo>
                  <a:lnTo>
                    <a:pt x="53075" y="7306"/>
                  </a:lnTo>
                  <a:lnTo>
                    <a:pt x="52706" y="7952"/>
                  </a:lnTo>
                  <a:lnTo>
                    <a:pt x="52411" y="8561"/>
                  </a:lnTo>
                  <a:lnTo>
                    <a:pt x="52134" y="9169"/>
                  </a:lnTo>
                  <a:lnTo>
                    <a:pt x="51894" y="9797"/>
                  </a:lnTo>
                  <a:lnTo>
                    <a:pt x="51673" y="10424"/>
                  </a:lnTo>
                  <a:lnTo>
                    <a:pt x="51470" y="11069"/>
                  </a:lnTo>
                  <a:lnTo>
                    <a:pt x="51286" y="11715"/>
                  </a:lnTo>
                  <a:lnTo>
                    <a:pt x="51138" y="12361"/>
                  </a:lnTo>
                  <a:lnTo>
                    <a:pt x="51009" y="13025"/>
                  </a:lnTo>
                  <a:lnTo>
                    <a:pt x="50917" y="13689"/>
                  </a:lnTo>
                  <a:lnTo>
                    <a:pt x="50824" y="14353"/>
                  </a:lnTo>
                  <a:lnTo>
                    <a:pt x="50769" y="15017"/>
                  </a:lnTo>
                  <a:lnTo>
                    <a:pt x="50751" y="15700"/>
                  </a:lnTo>
                  <a:lnTo>
                    <a:pt x="50732" y="16364"/>
                  </a:lnTo>
                  <a:lnTo>
                    <a:pt x="50751" y="17028"/>
                  </a:lnTo>
                  <a:lnTo>
                    <a:pt x="50806" y="17711"/>
                  </a:lnTo>
                  <a:lnTo>
                    <a:pt x="50861" y="18375"/>
                  </a:lnTo>
                  <a:lnTo>
                    <a:pt x="50954" y="19039"/>
                  </a:lnTo>
                  <a:lnTo>
                    <a:pt x="51064" y="19703"/>
                  </a:lnTo>
                  <a:lnTo>
                    <a:pt x="51193" y="20367"/>
                  </a:lnTo>
                  <a:lnTo>
                    <a:pt x="51341" y="21013"/>
                  </a:lnTo>
                  <a:lnTo>
                    <a:pt x="51525" y="21659"/>
                  </a:lnTo>
                  <a:lnTo>
                    <a:pt x="51728" y="22304"/>
                  </a:lnTo>
                  <a:lnTo>
                    <a:pt x="51950" y="22931"/>
                  </a:lnTo>
                  <a:lnTo>
                    <a:pt x="52208" y="23559"/>
                  </a:lnTo>
                  <a:lnTo>
                    <a:pt x="52466" y="24167"/>
                  </a:lnTo>
                  <a:lnTo>
                    <a:pt x="52761" y="24776"/>
                  </a:lnTo>
                  <a:lnTo>
                    <a:pt x="53075" y="25367"/>
                  </a:lnTo>
                  <a:lnTo>
                    <a:pt x="53407" y="25957"/>
                  </a:lnTo>
                  <a:lnTo>
                    <a:pt x="53758" y="26529"/>
                  </a:lnTo>
                  <a:lnTo>
                    <a:pt x="54145" y="27082"/>
                  </a:lnTo>
                  <a:lnTo>
                    <a:pt x="54532" y="27617"/>
                  </a:lnTo>
                  <a:lnTo>
                    <a:pt x="54957" y="28134"/>
                  </a:lnTo>
                  <a:lnTo>
                    <a:pt x="54957" y="28134"/>
                  </a:lnTo>
                  <a:lnTo>
                    <a:pt x="54385" y="27525"/>
                  </a:lnTo>
                  <a:lnTo>
                    <a:pt x="53813" y="26935"/>
                  </a:lnTo>
                  <a:lnTo>
                    <a:pt x="53204" y="26344"/>
                  </a:lnTo>
                  <a:lnTo>
                    <a:pt x="52577" y="25809"/>
                  </a:lnTo>
                  <a:lnTo>
                    <a:pt x="52263" y="25533"/>
                  </a:lnTo>
                  <a:lnTo>
                    <a:pt x="51931" y="25293"/>
                  </a:lnTo>
                  <a:lnTo>
                    <a:pt x="51599" y="25035"/>
                  </a:lnTo>
                  <a:lnTo>
                    <a:pt x="51267" y="24813"/>
                  </a:lnTo>
                  <a:lnTo>
                    <a:pt x="50917" y="24592"/>
                  </a:lnTo>
                  <a:lnTo>
                    <a:pt x="50566" y="24370"/>
                  </a:lnTo>
                  <a:lnTo>
                    <a:pt x="50197" y="24186"/>
                  </a:lnTo>
                  <a:lnTo>
                    <a:pt x="49828" y="24001"/>
                  </a:lnTo>
                  <a:lnTo>
                    <a:pt x="49367" y="23799"/>
                  </a:lnTo>
                  <a:lnTo>
                    <a:pt x="48887" y="23633"/>
                  </a:lnTo>
                  <a:lnTo>
                    <a:pt x="48408" y="23503"/>
                  </a:lnTo>
                  <a:lnTo>
                    <a:pt x="47910" y="23393"/>
                  </a:lnTo>
                  <a:lnTo>
                    <a:pt x="47412" y="23319"/>
                  </a:lnTo>
                  <a:lnTo>
                    <a:pt x="46913" y="23264"/>
                  </a:lnTo>
                  <a:lnTo>
                    <a:pt x="46415" y="23245"/>
                  </a:lnTo>
                  <a:lnTo>
                    <a:pt x="45917" y="23282"/>
                  </a:lnTo>
                  <a:lnTo>
                    <a:pt x="45419" y="23337"/>
                  </a:lnTo>
                  <a:lnTo>
                    <a:pt x="44940" y="23430"/>
                  </a:lnTo>
                  <a:lnTo>
                    <a:pt x="44460" y="23559"/>
                  </a:lnTo>
                  <a:lnTo>
                    <a:pt x="43999" y="23725"/>
                  </a:lnTo>
                  <a:lnTo>
                    <a:pt x="43777" y="23817"/>
                  </a:lnTo>
                  <a:lnTo>
                    <a:pt x="43574" y="23928"/>
                  </a:lnTo>
                  <a:lnTo>
                    <a:pt x="43353" y="24038"/>
                  </a:lnTo>
                  <a:lnTo>
                    <a:pt x="43150" y="24167"/>
                  </a:lnTo>
                  <a:lnTo>
                    <a:pt x="42947" y="24315"/>
                  </a:lnTo>
                  <a:lnTo>
                    <a:pt x="42763" y="24463"/>
                  </a:lnTo>
                  <a:lnTo>
                    <a:pt x="42560" y="24629"/>
                  </a:lnTo>
                  <a:lnTo>
                    <a:pt x="42394" y="24795"/>
                  </a:lnTo>
                  <a:lnTo>
                    <a:pt x="42117" y="25090"/>
                  </a:lnTo>
                  <a:lnTo>
                    <a:pt x="41859" y="25404"/>
                  </a:lnTo>
                  <a:lnTo>
                    <a:pt x="41637" y="25736"/>
                  </a:lnTo>
                  <a:lnTo>
                    <a:pt x="41453" y="26086"/>
                  </a:lnTo>
                  <a:lnTo>
                    <a:pt x="41287" y="26455"/>
                  </a:lnTo>
                  <a:lnTo>
                    <a:pt x="41139" y="26824"/>
                  </a:lnTo>
                  <a:lnTo>
                    <a:pt x="41010" y="27211"/>
                  </a:lnTo>
                  <a:lnTo>
                    <a:pt x="40918" y="27617"/>
                  </a:lnTo>
                  <a:lnTo>
                    <a:pt x="40844" y="28023"/>
                  </a:lnTo>
                  <a:lnTo>
                    <a:pt x="40807" y="28429"/>
                  </a:lnTo>
                  <a:lnTo>
                    <a:pt x="40770" y="28835"/>
                  </a:lnTo>
                  <a:lnTo>
                    <a:pt x="40770" y="29259"/>
                  </a:lnTo>
                  <a:lnTo>
                    <a:pt x="40789" y="29665"/>
                  </a:lnTo>
                  <a:lnTo>
                    <a:pt x="40826" y="30071"/>
                  </a:lnTo>
                  <a:lnTo>
                    <a:pt x="40881" y="30477"/>
                  </a:lnTo>
                  <a:lnTo>
                    <a:pt x="40955" y="30883"/>
                  </a:lnTo>
                  <a:lnTo>
                    <a:pt x="41047" y="31270"/>
                  </a:lnTo>
                  <a:lnTo>
                    <a:pt x="41158" y="31657"/>
                  </a:lnTo>
                  <a:lnTo>
                    <a:pt x="41268" y="32026"/>
                  </a:lnTo>
                  <a:lnTo>
                    <a:pt x="41398" y="32395"/>
                  </a:lnTo>
                  <a:lnTo>
                    <a:pt x="41545" y="32764"/>
                  </a:lnTo>
                  <a:lnTo>
                    <a:pt x="41693" y="33133"/>
                  </a:lnTo>
                  <a:lnTo>
                    <a:pt x="42025" y="33853"/>
                  </a:lnTo>
                  <a:lnTo>
                    <a:pt x="42394" y="34572"/>
                  </a:lnTo>
                  <a:lnTo>
                    <a:pt x="42763" y="35273"/>
                  </a:lnTo>
                  <a:lnTo>
                    <a:pt x="43538" y="36638"/>
                  </a:lnTo>
                  <a:lnTo>
                    <a:pt x="42966" y="36362"/>
                  </a:lnTo>
                  <a:lnTo>
                    <a:pt x="42412" y="36140"/>
                  </a:lnTo>
                  <a:lnTo>
                    <a:pt x="41896" y="35974"/>
                  </a:lnTo>
                  <a:lnTo>
                    <a:pt x="41416" y="35845"/>
                  </a:lnTo>
                  <a:lnTo>
                    <a:pt x="40973" y="35753"/>
                  </a:lnTo>
                  <a:lnTo>
                    <a:pt x="40567" y="35716"/>
                  </a:lnTo>
                  <a:lnTo>
                    <a:pt x="40198" y="35716"/>
                  </a:lnTo>
                  <a:lnTo>
                    <a:pt x="39848" y="35753"/>
                  </a:lnTo>
                  <a:lnTo>
                    <a:pt x="39534" y="35827"/>
                  </a:lnTo>
                  <a:lnTo>
                    <a:pt x="39258" y="35937"/>
                  </a:lnTo>
                  <a:lnTo>
                    <a:pt x="38999" y="36085"/>
                  </a:lnTo>
                  <a:lnTo>
                    <a:pt x="38778" y="36269"/>
                  </a:lnTo>
                  <a:lnTo>
                    <a:pt x="38575" y="36472"/>
                  </a:lnTo>
                  <a:lnTo>
                    <a:pt x="38409" y="36712"/>
                  </a:lnTo>
                  <a:lnTo>
                    <a:pt x="38261" y="36970"/>
                  </a:lnTo>
                  <a:lnTo>
                    <a:pt x="38151" y="37266"/>
                  </a:lnTo>
                  <a:lnTo>
                    <a:pt x="38059" y="37561"/>
                  </a:lnTo>
                  <a:lnTo>
                    <a:pt x="37985" y="37893"/>
                  </a:lnTo>
                  <a:lnTo>
                    <a:pt x="37948" y="38243"/>
                  </a:lnTo>
                  <a:lnTo>
                    <a:pt x="37911" y="38612"/>
                  </a:lnTo>
                  <a:lnTo>
                    <a:pt x="37911" y="38981"/>
                  </a:lnTo>
                  <a:lnTo>
                    <a:pt x="37929" y="39369"/>
                  </a:lnTo>
                  <a:lnTo>
                    <a:pt x="37966" y="39774"/>
                  </a:lnTo>
                  <a:lnTo>
                    <a:pt x="38040" y="40199"/>
                  </a:lnTo>
                  <a:lnTo>
                    <a:pt x="38114" y="40605"/>
                  </a:lnTo>
                  <a:lnTo>
                    <a:pt x="38206" y="41047"/>
                  </a:lnTo>
                  <a:lnTo>
                    <a:pt x="38317" y="41472"/>
                  </a:lnTo>
                  <a:lnTo>
                    <a:pt x="38446" y="41896"/>
                  </a:lnTo>
                  <a:lnTo>
                    <a:pt x="38594" y="42339"/>
                  </a:lnTo>
                  <a:lnTo>
                    <a:pt x="38760" y="42763"/>
                  </a:lnTo>
                  <a:lnTo>
                    <a:pt x="38926" y="43187"/>
                  </a:lnTo>
                  <a:lnTo>
                    <a:pt x="39110" y="43612"/>
                  </a:lnTo>
                  <a:lnTo>
                    <a:pt x="39110" y="43612"/>
                  </a:lnTo>
                  <a:lnTo>
                    <a:pt x="38095" y="42523"/>
                  </a:lnTo>
                  <a:lnTo>
                    <a:pt x="37062" y="41416"/>
                  </a:lnTo>
                  <a:lnTo>
                    <a:pt x="36011" y="40365"/>
                  </a:lnTo>
                  <a:lnTo>
                    <a:pt x="35457" y="39830"/>
                  </a:lnTo>
                  <a:lnTo>
                    <a:pt x="34922" y="39332"/>
                  </a:lnTo>
                  <a:lnTo>
                    <a:pt x="34350" y="38834"/>
                  </a:lnTo>
                  <a:lnTo>
                    <a:pt x="33779" y="38354"/>
                  </a:lnTo>
                  <a:lnTo>
                    <a:pt x="33207" y="37893"/>
                  </a:lnTo>
                  <a:lnTo>
                    <a:pt x="32616" y="37432"/>
                  </a:lnTo>
                  <a:lnTo>
                    <a:pt x="32008" y="37007"/>
                  </a:lnTo>
                  <a:lnTo>
                    <a:pt x="31380" y="36601"/>
                  </a:lnTo>
                  <a:lnTo>
                    <a:pt x="30735" y="36232"/>
                  </a:lnTo>
                  <a:lnTo>
                    <a:pt x="30089" y="35882"/>
                  </a:lnTo>
                  <a:lnTo>
                    <a:pt x="29406" y="35550"/>
                  </a:lnTo>
                  <a:lnTo>
                    <a:pt x="28724" y="35255"/>
                  </a:lnTo>
                  <a:lnTo>
                    <a:pt x="28004" y="34996"/>
                  </a:lnTo>
                  <a:lnTo>
                    <a:pt x="27285" y="34775"/>
                  </a:lnTo>
                  <a:lnTo>
                    <a:pt x="26547" y="34609"/>
                  </a:lnTo>
                  <a:lnTo>
                    <a:pt x="25809" y="34461"/>
                  </a:lnTo>
                  <a:lnTo>
                    <a:pt x="25422" y="34425"/>
                  </a:lnTo>
                  <a:lnTo>
                    <a:pt x="25053" y="34369"/>
                  </a:lnTo>
                  <a:lnTo>
                    <a:pt x="24684" y="34351"/>
                  </a:lnTo>
                  <a:lnTo>
                    <a:pt x="24315" y="34332"/>
                  </a:lnTo>
                  <a:lnTo>
                    <a:pt x="23927" y="34314"/>
                  </a:lnTo>
                  <a:lnTo>
                    <a:pt x="23559" y="34332"/>
                  </a:lnTo>
                  <a:lnTo>
                    <a:pt x="23190" y="34351"/>
                  </a:lnTo>
                  <a:lnTo>
                    <a:pt x="22821" y="34369"/>
                  </a:lnTo>
                  <a:lnTo>
                    <a:pt x="22452" y="34425"/>
                  </a:lnTo>
                  <a:lnTo>
                    <a:pt x="22101" y="34480"/>
                  </a:lnTo>
                  <a:lnTo>
                    <a:pt x="21732" y="34535"/>
                  </a:lnTo>
                  <a:lnTo>
                    <a:pt x="21382" y="34627"/>
                  </a:lnTo>
                  <a:lnTo>
                    <a:pt x="21013" y="34720"/>
                  </a:lnTo>
                  <a:lnTo>
                    <a:pt x="20662" y="34830"/>
                  </a:lnTo>
                  <a:lnTo>
                    <a:pt x="20330" y="34960"/>
                  </a:lnTo>
                  <a:lnTo>
                    <a:pt x="19980" y="35089"/>
                  </a:lnTo>
                  <a:lnTo>
                    <a:pt x="19648" y="35236"/>
                  </a:lnTo>
                  <a:lnTo>
                    <a:pt x="19315" y="35402"/>
                  </a:lnTo>
                  <a:lnTo>
                    <a:pt x="19002" y="35587"/>
                  </a:lnTo>
                  <a:lnTo>
                    <a:pt x="18688" y="35790"/>
                  </a:lnTo>
                  <a:lnTo>
                    <a:pt x="18375" y="36011"/>
                  </a:lnTo>
                  <a:lnTo>
                    <a:pt x="18079" y="36232"/>
                  </a:lnTo>
                  <a:lnTo>
                    <a:pt x="17803" y="36472"/>
                  </a:lnTo>
                  <a:lnTo>
                    <a:pt x="17526" y="36749"/>
                  </a:lnTo>
                  <a:lnTo>
                    <a:pt x="17286" y="37007"/>
                  </a:lnTo>
                  <a:lnTo>
                    <a:pt x="17046" y="37302"/>
                  </a:lnTo>
                  <a:lnTo>
                    <a:pt x="16807" y="37598"/>
                  </a:lnTo>
                  <a:lnTo>
                    <a:pt x="16604" y="37911"/>
                  </a:lnTo>
                  <a:lnTo>
                    <a:pt x="16401" y="38243"/>
                  </a:lnTo>
                  <a:lnTo>
                    <a:pt x="16235" y="38575"/>
                  </a:lnTo>
                  <a:lnTo>
                    <a:pt x="16069" y="38907"/>
                  </a:lnTo>
                  <a:lnTo>
                    <a:pt x="15921" y="39258"/>
                  </a:lnTo>
                  <a:lnTo>
                    <a:pt x="15792" y="39608"/>
                  </a:lnTo>
                  <a:lnTo>
                    <a:pt x="15663" y="39959"/>
                  </a:lnTo>
                  <a:lnTo>
                    <a:pt x="15571" y="40328"/>
                  </a:lnTo>
                  <a:lnTo>
                    <a:pt x="15497" y="40678"/>
                  </a:lnTo>
                  <a:lnTo>
                    <a:pt x="15423" y="41047"/>
                  </a:lnTo>
                  <a:lnTo>
                    <a:pt x="15386" y="41416"/>
                  </a:lnTo>
                  <a:lnTo>
                    <a:pt x="15349" y="41785"/>
                  </a:lnTo>
                  <a:lnTo>
                    <a:pt x="15349" y="42154"/>
                  </a:lnTo>
                  <a:lnTo>
                    <a:pt x="15368" y="42523"/>
                  </a:lnTo>
                  <a:lnTo>
                    <a:pt x="15386" y="42874"/>
                  </a:lnTo>
                  <a:lnTo>
                    <a:pt x="15441" y="43243"/>
                  </a:lnTo>
                  <a:lnTo>
                    <a:pt x="15515" y="43593"/>
                  </a:lnTo>
                  <a:lnTo>
                    <a:pt x="15607" y="43925"/>
                  </a:lnTo>
                  <a:lnTo>
                    <a:pt x="15718" y="44276"/>
                  </a:lnTo>
                  <a:lnTo>
                    <a:pt x="15866" y="44608"/>
                  </a:lnTo>
                  <a:lnTo>
                    <a:pt x="16013" y="44921"/>
                  </a:lnTo>
                  <a:lnTo>
                    <a:pt x="16198" y="45235"/>
                  </a:lnTo>
                  <a:lnTo>
                    <a:pt x="16401" y="45530"/>
                  </a:lnTo>
                  <a:lnTo>
                    <a:pt x="16622" y="45825"/>
                  </a:lnTo>
                  <a:lnTo>
                    <a:pt x="16862" y="46102"/>
                  </a:lnTo>
                  <a:lnTo>
                    <a:pt x="16327" y="45991"/>
                  </a:lnTo>
                  <a:lnTo>
                    <a:pt x="15810" y="45844"/>
                  </a:lnTo>
                  <a:lnTo>
                    <a:pt x="15294" y="45678"/>
                  </a:lnTo>
                  <a:lnTo>
                    <a:pt x="14796" y="45493"/>
                  </a:lnTo>
                  <a:lnTo>
                    <a:pt x="14298" y="45272"/>
                  </a:lnTo>
                  <a:lnTo>
                    <a:pt x="13800" y="45051"/>
                  </a:lnTo>
                  <a:lnTo>
                    <a:pt x="13320" y="44792"/>
                  </a:lnTo>
                  <a:lnTo>
                    <a:pt x="12840" y="44552"/>
                  </a:lnTo>
                  <a:lnTo>
                    <a:pt x="11881" y="43999"/>
                  </a:lnTo>
                  <a:lnTo>
                    <a:pt x="10922" y="43464"/>
                  </a:lnTo>
                  <a:lnTo>
                    <a:pt x="9944" y="42929"/>
                  </a:lnTo>
                  <a:lnTo>
                    <a:pt x="9464" y="42689"/>
                  </a:lnTo>
                  <a:lnTo>
                    <a:pt x="8966" y="42449"/>
                  </a:lnTo>
                  <a:lnTo>
                    <a:pt x="8468" y="42246"/>
                  </a:lnTo>
                  <a:lnTo>
                    <a:pt x="7933" y="42044"/>
                  </a:lnTo>
                  <a:lnTo>
                    <a:pt x="7398" y="41878"/>
                  </a:lnTo>
                  <a:lnTo>
                    <a:pt x="6845" y="41748"/>
                  </a:lnTo>
                  <a:lnTo>
                    <a:pt x="6291" y="41638"/>
                  </a:lnTo>
                  <a:lnTo>
                    <a:pt x="5738" y="41582"/>
                  </a:lnTo>
                  <a:lnTo>
                    <a:pt x="5166" y="41545"/>
                  </a:lnTo>
                  <a:lnTo>
                    <a:pt x="4631" y="41545"/>
                  </a:lnTo>
                  <a:lnTo>
                    <a:pt x="4078" y="41601"/>
                  </a:lnTo>
                  <a:lnTo>
                    <a:pt x="3819" y="41638"/>
                  </a:lnTo>
                  <a:lnTo>
                    <a:pt x="3561" y="41693"/>
                  </a:lnTo>
                  <a:lnTo>
                    <a:pt x="3303" y="41748"/>
                  </a:lnTo>
                  <a:lnTo>
                    <a:pt x="3044" y="41822"/>
                  </a:lnTo>
                  <a:lnTo>
                    <a:pt x="2805" y="41914"/>
                  </a:lnTo>
                  <a:lnTo>
                    <a:pt x="2565" y="42007"/>
                  </a:lnTo>
                  <a:lnTo>
                    <a:pt x="2325" y="42117"/>
                  </a:lnTo>
                  <a:lnTo>
                    <a:pt x="2104" y="42246"/>
                  </a:lnTo>
                  <a:lnTo>
                    <a:pt x="1882" y="42394"/>
                  </a:lnTo>
                  <a:lnTo>
                    <a:pt x="1679" y="42542"/>
                  </a:lnTo>
                  <a:lnTo>
                    <a:pt x="1476" y="42708"/>
                  </a:lnTo>
                  <a:lnTo>
                    <a:pt x="1273" y="42874"/>
                  </a:lnTo>
                  <a:lnTo>
                    <a:pt x="1089" y="43077"/>
                  </a:lnTo>
                  <a:lnTo>
                    <a:pt x="923" y="43280"/>
                  </a:lnTo>
                  <a:lnTo>
                    <a:pt x="757" y="43519"/>
                  </a:lnTo>
                  <a:lnTo>
                    <a:pt x="609" y="43741"/>
                  </a:lnTo>
                  <a:lnTo>
                    <a:pt x="480" y="43981"/>
                  </a:lnTo>
                  <a:lnTo>
                    <a:pt x="351" y="44239"/>
                  </a:lnTo>
                  <a:lnTo>
                    <a:pt x="259" y="44479"/>
                  </a:lnTo>
                  <a:lnTo>
                    <a:pt x="185" y="44737"/>
                  </a:lnTo>
                  <a:lnTo>
                    <a:pt x="111" y="44977"/>
                  </a:lnTo>
                  <a:lnTo>
                    <a:pt x="56" y="45253"/>
                  </a:lnTo>
                  <a:lnTo>
                    <a:pt x="19" y="45512"/>
                  </a:lnTo>
                  <a:lnTo>
                    <a:pt x="1" y="45770"/>
                  </a:lnTo>
                  <a:lnTo>
                    <a:pt x="1" y="46047"/>
                  </a:lnTo>
                  <a:lnTo>
                    <a:pt x="1" y="46305"/>
                  </a:lnTo>
                  <a:lnTo>
                    <a:pt x="19" y="46582"/>
                  </a:lnTo>
                  <a:lnTo>
                    <a:pt x="56" y="46858"/>
                  </a:lnTo>
                  <a:lnTo>
                    <a:pt x="148" y="47412"/>
                  </a:lnTo>
                  <a:lnTo>
                    <a:pt x="277" y="47965"/>
                  </a:lnTo>
                  <a:lnTo>
                    <a:pt x="462" y="48519"/>
                  </a:lnTo>
                  <a:lnTo>
                    <a:pt x="665" y="49072"/>
                  </a:lnTo>
                  <a:lnTo>
                    <a:pt x="905" y="49626"/>
                  </a:lnTo>
                  <a:lnTo>
                    <a:pt x="1163" y="50179"/>
                  </a:lnTo>
                  <a:lnTo>
                    <a:pt x="1440" y="50714"/>
                  </a:lnTo>
                  <a:lnTo>
                    <a:pt x="1753" y="51249"/>
                  </a:lnTo>
                  <a:lnTo>
                    <a:pt x="2067" y="51747"/>
                  </a:lnTo>
                  <a:lnTo>
                    <a:pt x="2399" y="52282"/>
                  </a:lnTo>
                  <a:lnTo>
                    <a:pt x="2731" y="52780"/>
                  </a:lnTo>
                  <a:lnTo>
                    <a:pt x="61303" y="52780"/>
                  </a:lnTo>
                  <a:lnTo>
                    <a:pt x="6130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4"/>
            <p:cNvSpPr/>
            <p:nvPr/>
          </p:nvSpPr>
          <p:spPr>
            <a:xfrm>
              <a:off x="-5000725" y="3916175"/>
              <a:ext cx="1153876" cy="993470"/>
            </a:xfrm>
            <a:custGeom>
              <a:avLst/>
              <a:gdLst/>
              <a:ahLst/>
              <a:cxnLst/>
              <a:rect l="l" t="t" r="r" b="b"/>
              <a:pathLst>
                <a:path w="61303" h="52781" extrusionOk="0">
                  <a:moveTo>
                    <a:pt x="61303" y="1"/>
                  </a:moveTo>
                  <a:lnTo>
                    <a:pt x="60620" y="314"/>
                  </a:lnTo>
                  <a:lnTo>
                    <a:pt x="59975" y="665"/>
                  </a:lnTo>
                  <a:lnTo>
                    <a:pt x="59329" y="1034"/>
                  </a:lnTo>
                  <a:lnTo>
                    <a:pt x="58683" y="1440"/>
                  </a:lnTo>
                  <a:lnTo>
                    <a:pt x="58074" y="1864"/>
                  </a:lnTo>
                  <a:lnTo>
                    <a:pt x="57484" y="2307"/>
                  </a:lnTo>
                  <a:lnTo>
                    <a:pt x="56912" y="2786"/>
                  </a:lnTo>
                  <a:lnTo>
                    <a:pt x="56340" y="3284"/>
                  </a:lnTo>
                  <a:lnTo>
                    <a:pt x="55805" y="3783"/>
                  </a:lnTo>
                  <a:lnTo>
                    <a:pt x="55289" y="4318"/>
                  </a:lnTo>
                  <a:lnTo>
                    <a:pt x="54791" y="4889"/>
                  </a:lnTo>
                  <a:lnTo>
                    <a:pt x="54330" y="5461"/>
                  </a:lnTo>
                  <a:lnTo>
                    <a:pt x="53887" y="6052"/>
                  </a:lnTo>
                  <a:lnTo>
                    <a:pt x="53462" y="6679"/>
                  </a:lnTo>
                  <a:lnTo>
                    <a:pt x="53075" y="7306"/>
                  </a:lnTo>
                  <a:lnTo>
                    <a:pt x="52706" y="7952"/>
                  </a:lnTo>
                  <a:lnTo>
                    <a:pt x="52411" y="8561"/>
                  </a:lnTo>
                  <a:lnTo>
                    <a:pt x="52134" y="9169"/>
                  </a:lnTo>
                  <a:lnTo>
                    <a:pt x="51894" y="9797"/>
                  </a:lnTo>
                  <a:lnTo>
                    <a:pt x="51673" y="10424"/>
                  </a:lnTo>
                  <a:lnTo>
                    <a:pt x="51470" y="11069"/>
                  </a:lnTo>
                  <a:lnTo>
                    <a:pt x="51286" y="11715"/>
                  </a:lnTo>
                  <a:lnTo>
                    <a:pt x="51138" y="12361"/>
                  </a:lnTo>
                  <a:lnTo>
                    <a:pt x="51009" y="13025"/>
                  </a:lnTo>
                  <a:lnTo>
                    <a:pt x="50917" y="13689"/>
                  </a:lnTo>
                  <a:lnTo>
                    <a:pt x="50824" y="14353"/>
                  </a:lnTo>
                  <a:lnTo>
                    <a:pt x="50769" y="15017"/>
                  </a:lnTo>
                  <a:lnTo>
                    <a:pt x="50751" y="15700"/>
                  </a:lnTo>
                  <a:lnTo>
                    <a:pt x="50732" y="16364"/>
                  </a:lnTo>
                  <a:lnTo>
                    <a:pt x="50751" y="17028"/>
                  </a:lnTo>
                  <a:lnTo>
                    <a:pt x="50806" y="17711"/>
                  </a:lnTo>
                  <a:lnTo>
                    <a:pt x="50861" y="18375"/>
                  </a:lnTo>
                  <a:lnTo>
                    <a:pt x="50954" y="19039"/>
                  </a:lnTo>
                  <a:lnTo>
                    <a:pt x="51064" y="19703"/>
                  </a:lnTo>
                  <a:lnTo>
                    <a:pt x="51193" y="20367"/>
                  </a:lnTo>
                  <a:lnTo>
                    <a:pt x="51341" y="21013"/>
                  </a:lnTo>
                  <a:lnTo>
                    <a:pt x="51525" y="21659"/>
                  </a:lnTo>
                  <a:lnTo>
                    <a:pt x="51728" y="22304"/>
                  </a:lnTo>
                  <a:lnTo>
                    <a:pt x="51950" y="22931"/>
                  </a:lnTo>
                  <a:lnTo>
                    <a:pt x="52208" y="23559"/>
                  </a:lnTo>
                  <a:lnTo>
                    <a:pt x="52466" y="24167"/>
                  </a:lnTo>
                  <a:lnTo>
                    <a:pt x="52761" y="24776"/>
                  </a:lnTo>
                  <a:lnTo>
                    <a:pt x="53075" y="25367"/>
                  </a:lnTo>
                  <a:lnTo>
                    <a:pt x="53407" y="25957"/>
                  </a:lnTo>
                  <a:lnTo>
                    <a:pt x="53758" y="26529"/>
                  </a:lnTo>
                  <a:lnTo>
                    <a:pt x="54145" y="27082"/>
                  </a:lnTo>
                  <a:lnTo>
                    <a:pt x="54532" y="27617"/>
                  </a:lnTo>
                  <a:lnTo>
                    <a:pt x="54957" y="28134"/>
                  </a:lnTo>
                  <a:lnTo>
                    <a:pt x="54957" y="28134"/>
                  </a:lnTo>
                  <a:lnTo>
                    <a:pt x="54385" y="27525"/>
                  </a:lnTo>
                  <a:lnTo>
                    <a:pt x="53813" y="26935"/>
                  </a:lnTo>
                  <a:lnTo>
                    <a:pt x="53204" y="26344"/>
                  </a:lnTo>
                  <a:lnTo>
                    <a:pt x="52577" y="25809"/>
                  </a:lnTo>
                  <a:lnTo>
                    <a:pt x="52263" y="25533"/>
                  </a:lnTo>
                  <a:lnTo>
                    <a:pt x="51931" y="25293"/>
                  </a:lnTo>
                  <a:lnTo>
                    <a:pt x="51599" y="25035"/>
                  </a:lnTo>
                  <a:lnTo>
                    <a:pt x="51267" y="24813"/>
                  </a:lnTo>
                  <a:lnTo>
                    <a:pt x="50917" y="24592"/>
                  </a:lnTo>
                  <a:lnTo>
                    <a:pt x="50566" y="24370"/>
                  </a:lnTo>
                  <a:lnTo>
                    <a:pt x="50197" y="24186"/>
                  </a:lnTo>
                  <a:lnTo>
                    <a:pt x="49828" y="24001"/>
                  </a:lnTo>
                  <a:lnTo>
                    <a:pt x="49367" y="23799"/>
                  </a:lnTo>
                  <a:lnTo>
                    <a:pt x="48887" y="23633"/>
                  </a:lnTo>
                  <a:lnTo>
                    <a:pt x="48408" y="23503"/>
                  </a:lnTo>
                  <a:lnTo>
                    <a:pt x="47910" y="23393"/>
                  </a:lnTo>
                  <a:lnTo>
                    <a:pt x="47412" y="23319"/>
                  </a:lnTo>
                  <a:lnTo>
                    <a:pt x="46913" y="23264"/>
                  </a:lnTo>
                  <a:lnTo>
                    <a:pt x="46415" y="23245"/>
                  </a:lnTo>
                  <a:lnTo>
                    <a:pt x="45917" y="23282"/>
                  </a:lnTo>
                  <a:lnTo>
                    <a:pt x="45419" y="23337"/>
                  </a:lnTo>
                  <a:lnTo>
                    <a:pt x="44940" y="23430"/>
                  </a:lnTo>
                  <a:lnTo>
                    <a:pt x="44460" y="23559"/>
                  </a:lnTo>
                  <a:lnTo>
                    <a:pt x="43999" y="23725"/>
                  </a:lnTo>
                  <a:lnTo>
                    <a:pt x="43777" y="23817"/>
                  </a:lnTo>
                  <a:lnTo>
                    <a:pt x="43574" y="23928"/>
                  </a:lnTo>
                  <a:lnTo>
                    <a:pt x="43353" y="24038"/>
                  </a:lnTo>
                  <a:lnTo>
                    <a:pt x="43150" y="24167"/>
                  </a:lnTo>
                  <a:lnTo>
                    <a:pt x="42947" y="24315"/>
                  </a:lnTo>
                  <a:lnTo>
                    <a:pt x="42763" y="24463"/>
                  </a:lnTo>
                  <a:lnTo>
                    <a:pt x="42560" y="24629"/>
                  </a:lnTo>
                  <a:lnTo>
                    <a:pt x="42394" y="24795"/>
                  </a:lnTo>
                  <a:lnTo>
                    <a:pt x="42117" y="25090"/>
                  </a:lnTo>
                  <a:lnTo>
                    <a:pt x="41859" y="25404"/>
                  </a:lnTo>
                  <a:lnTo>
                    <a:pt x="41637" y="25736"/>
                  </a:lnTo>
                  <a:lnTo>
                    <a:pt x="41453" y="26086"/>
                  </a:lnTo>
                  <a:lnTo>
                    <a:pt x="41287" y="26455"/>
                  </a:lnTo>
                  <a:lnTo>
                    <a:pt x="41139" y="26824"/>
                  </a:lnTo>
                  <a:lnTo>
                    <a:pt x="41010" y="27211"/>
                  </a:lnTo>
                  <a:lnTo>
                    <a:pt x="40918" y="27617"/>
                  </a:lnTo>
                  <a:lnTo>
                    <a:pt x="40844" y="28023"/>
                  </a:lnTo>
                  <a:lnTo>
                    <a:pt x="40807" y="28429"/>
                  </a:lnTo>
                  <a:lnTo>
                    <a:pt x="40770" y="28835"/>
                  </a:lnTo>
                  <a:lnTo>
                    <a:pt x="40770" y="29259"/>
                  </a:lnTo>
                  <a:lnTo>
                    <a:pt x="40789" y="29665"/>
                  </a:lnTo>
                  <a:lnTo>
                    <a:pt x="40826" y="30071"/>
                  </a:lnTo>
                  <a:lnTo>
                    <a:pt x="40881" y="30477"/>
                  </a:lnTo>
                  <a:lnTo>
                    <a:pt x="40955" y="30883"/>
                  </a:lnTo>
                  <a:lnTo>
                    <a:pt x="41047" y="31270"/>
                  </a:lnTo>
                  <a:lnTo>
                    <a:pt x="41158" y="31657"/>
                  </a:lnTo>
                  <a:lnTo>
                    <a:pt x="41268" y="32026"/>
                  </a:lnTo>
                  <a:lnTo>
                    <a:pt x="41398" y="32395"/>
                  </a:lnTo>
                  <a:lnTo>
                    <a:pt x="41545" y="32764"/>
                  </a:lnTo>
                  <a:lnTo>
                    <a:pt x="41693" y="33133"/>
                  </a:lnTo>
                  <a:lnTo>
                    <a:pt x="42025" y="33853"/>
                  </a:lnTo>
                  <a:lnTo>
                    <a:pt x="42394" y="34572"/>
                  </a:lnTo>
                  <a:lnTo>
                    <a:pt x="42763" y="35273"/>
                  </a:lnTo>
                  <a:lnTo>
                    <a:pt x="43538" y="36638"/>
                  </a:lnTo>
                  <a:lnTo>
                    <a:pt x="42966" y="36362"/>
                  </a:lnTo>
                  <a:lnTo>
                    <a:pt x="42412" y="36140"/>
                  </a:lnTo>
                  <a:lnTo>
                    <a:pt x="41896" y="35974"/>
                  </a:lnTo>
                  <a:lnTo>
                    <a:pt x="41416" y="35845"/>
                  </a:lnTo>
                  <a:lnTo>
                    <a:pt x="40973" y="35753"/>
                  </a:lnTo>
                  <a:lnTo>
                    <a:pt x="40567" y="35716"/>
                  </a:lnTo>
                  <a:lnTo>
                    <a:pt x="40198" y="35716"/>
                  </a:lnTo>
                  <a:lnTo>
                    <a:pt x="39848" y="35753"/>
                  </a:lnTo>
                  <a:lnTo>
                    <a:pt x="39534" y="35827"/>
                  </a:lnTo>
                  <a:lnTo>
                    <a:pt x="39258" y="35937"/>
                  </a:lnTo>
                  <a:lnTo>
                    <a:pt x="38999" y="36085"/>
                  </a:lnTo>
                  <a:lnTo>
                    <a:pt x="38778" y="36269"/>
                  </a:lnTo>
                  <a:lnTo>
                    <a:pt x="38575" y="36472"/>
                  </a:lnTo>
                  <a:lnTo>
                    <a:pt x="38409" y="36712"/>
                  </a:lnTo>
                  <a:lnTo>
                    <a:pt x="38261" y="36970"/>
                  </a:lnTo>
                  <a:lnTo>
                    <a:pt x="38151" y="37266"/>
                  </a:lnTo>
                  <a:lnTo>
                    <a:pt x="38059" y="37561"/>
                  </a:lnTo>
                  <a:lnTo>
                    <a:pt x="37985" y="37893"/>
                  </a:lnTo>
                  <a:lnTo>
                    <a:pt x="37948" y="38243"/>
                  </a:lnTo>
                  <a:lnTo>
                    <a:pt x="37911" y="38612"/>
                  </a:lnTo>
                  <a:lnTo>
                    <a:pt x="37911" y="38981"/>
                  </a:lnTo>
                  <a:lnTo>
                    <a:pt x="37929" y="39369"/>
                  </a:lnTo>
                  <a:lnTo>
                    <a:pt x="37966" y="39774"/>
                  </a:lnTo>
                  <a:lnTo>
                    <a:pt x="38040" y="40199"/>
                  </a:lnTo>
                  <a:lnTo>
                    <a:pt x="38114" y="40605"/>
                  </a:lnTo>
                  <a:lnTo>
                    <a:pt x="38206" y="41047"/>
                  </a:lnTo>
                  <a:lnTo>
                    <a:pt x="38317" y="41472"/>
                  </a:lnTo>
                  <a:lnTo>
                    <a:pt x="38446" y="41896"/>
                  </a:lnTo>
                  <a:lnTo>
                    <a:pt x="38594" y="42339"/>
                  </a:lnTo>
                  <a:lnTo>
                    <a:pt x="38760" y="42763"/>
                  </a:lnTo>
                  <a:lnTo>
                    <a:pt x="38926" y="43187"/>
                  </a:lnTo>
                  <a:lnTo>
                    <a:pt x="39110" y="43612"/>
                  </a:lnTo>
                  <a:lnTo>
                    <a:pt x="39110" y="43612"/>
                  </a:lnTo>
                  <a:lnTo>
                    <a:pt x="38095" y="42523"/>
                  </a:lnTo>
                  <a:lnTo>
                    <a:pt x="37062" y="41416"/>
                  </a:lnTo>
                  <a:lnTo>
                    <a:pt x="36011" y="40365"/>
                  </a:lnTo>
                  <a:lnTo>
                    <a:pt x="35457" y="39830"/>
                  </a:lnTo>
                  <a:lnTo>
                    <a:pt x="34922" y="39332"/>
                  </a:lnTo>
                  <a:lnTo>
                    <a:pt x="34350" y="38834"/>
                  </a:lnTo>
                  <a:lnTo>
                    <a:pt x="33779" y="38354"/>
                  </a:lnTo>
                  <a:lnTo>
                    <a:pt x="33207" y="37893"/>
                  </a:lnTo>
                  <a:lnTo>
                    <a:pt x="32616" y="37432"/>
                  </a:lnTo>
                  <a:lnTo>
                    <a:pt x="32008" y="37007"/>
                  </a:lnTo>
                  <a:lnTo>
                    <a:pt x="31380" y="36601"/>
                  </a:lnTo>
                  <a:lnTo>
                    <a:pt x="30735" y="36232"/>
                  </a:lnTo>
                  <a:lnTo>
                    <a:pt x="30089" y="35882"/>
                  </a:lnTo>
                  <a:lnTo>
                    <a:pt x="29406" y="35550"/>
                  </a:lnTo>
                  <a:lnTo>
                    <a:pt x="28724" y="35255"/>
                  </a:lnTo>
                  <a:lnTo>
                    <a:pt x="28004" y="34996"/>
                  </a:lnTo>
                  <a:lnTo>
                    <a:pt x="27285" y="34775"/>
                  </a:lnTo>
                  <a:lnTo>
                    <a:pt x="26547" y="34609"/>
                  </a:lnTo>
                  <a:lnTo>
                    <a:pt x="25809" y="34461"/>
                  </a:lnTo>
                  <a:lnTo>
                    <a:pt x="25422" y="34425"/>
                  </a:lnTo>
                  <a:lnTo>
                    <a:pt x="25053" y="34369"/>
                  </a:lnTo>
                  <a:lnTo>
                    <a:pt x="24684" y="34351"/>
                  </a:lnTo>
                  <a:lnTo>
                    <a:pt x="24315" y="34332"/>
                  </a:lnTo>
                  <a:lnTo>
                    <a:pt x="23927" y="34314"/>
                  </a:lnTo>
                  <a:lnTo>
                    <a:pt x="23559" y="34332"/>
                  </a:lnTo>
                  <a:lnTo>
                    <a:pt x="23190" y="34351"/>
                  </a:lnTo>
                  <a:lnTo>
                    <a:pt x="22821" y="34369"/>
                  </a:lnTo>
                  <a:lnTo>
                    <a:pt x="22452" y="34425"/>
                  </a:lnTo>
                  <a:lnTo>
                    <a:pt x="22101" y="34480"/>
                  </a:lnTo>
                  <a:lnTo>
                    <a:pt x="21732" y="34535"/>
                  </a:lnTo>
                  <a:lnTo>
                    <a:pt x="21382" y="34627"/>
                  </a:lnTo>
                  <a:lnTo>
                    <a:pt x="21013" y="34720"/>
                  </a:lnTo>
                  <a:lnTo>
                    <a:pt x="20662" y="34830"/>
                  </a:lnTo>
                  <a:lnTo>
                    <a:pt x="20330" y="34960"/>
                  </a:lnTo>
                  <a:lnTo>
                    <a:pt x="19980" y="35089"/>
                  </a:lnTo>
                  <a:lnTo>
                    <a:pt x="19648" y="35236"/>
                  </a:lnTo>
                  <a:lnTo>
                    <a:pt x="19315" y="35402"/>
                  </a:lnTo>
                  <a:lnTo>
                    <a:pt x="19002" y="35587"/>
                  </a:lnTo>
                  <a:lnTo>
                    <a:pt x="18688" y="35790"/>
                  </a:lnTo>
                  <a:lnTo>
                    <a:pt x="18375" y="36011"/>
                  </a:lnTo>
                  <a:lnTo>
                    <a:pt x="18079" y="36232"/>
                  </a:lnTo>
                  <a:lnTo>
                    <a:pt x="17803" y="36472"/>
                  </a:lnTo>
                  <a:lnTo>
                    <a:pt x="17526" y="36749"/>
                  </a:lnTo>
                  <a:lnTo>
                    <a:pt x="17286" y="37007"/>
                  </a:lnTo>
                  <a:lnTo>
                    <a:pt x="17046" y="37302"/>
                  </a:lnTo>
                  <a:lnTo>
                    <a:pt x="16807" y="37598"/>
                  </a:lnTo>
                  <a:lnTo>
                    <a:pt x="16604" y="37911"/>
                  </a:lnTo>
                  <a:lnTo>
                    <a:pt x="16401" y="38243"/>
                  </a:lnTo>
                  <a:lnTo>
                    <a:pt x="16235" y="38575"/>
                  </a:lnTo>
                  <a:lnTo>
                    <a:pt x="16069" y="38907"/>
                  </a:lnTo>
                  <a:lnTo>
                    <a:pt x="15921" y="39258"/>
                  </a:lnTo>
                  <a:lnTo>
                    <a:pt x="15792" y="39608"/>
                  </a:lnTo>
                  <a:lnTo>
                    <a:pt x="15663" y="39959"/>
                  </a:lnTo>
                  <a:lnTo>
                    <a:pt x="15571" y="40328"/>
                  </a:lnTo>
                  <a:lnTo>
                    <a:pt x="15497" y="40678"/>
                  </a:lnTo>
                  <a:lnTo>
                    <a:pt x="15423" y="41047"/>
                  </a:lnTo>
                  <a:lnTo>
                    <a:pt x="15386" y="41416"/>
                  </a:lnTo>
                  <a:lnTo>
                    <a:pt x="15349" y="41785"/>
                  </a:lnTo>
                  <a:lnTo>
                    <a:pt x="15349" y="42154"/>
                  </a:lnTo>
                  <a:lnTo>
                    <a:pt x="15368" y="42523"/>
                  </a:lnTo>
                  <a:lnTo>
                    <a:pt x="15386" y="42874"/>
                  </a:lnTo>
                  <a:lnTo>
                    <a:pt x="15441" y="43243"/>
                  </a:lnTo>
                  <a:lnTo>
                    <a:pt x="15515" y="43593"/>
                  </a:lnTo>
                  <a:lnTo>
                    <a:pt x="15607" y="43925"/>
                  </a:lnTo>
                  <a:lnTo>
                    <a:pt x="15718" y="44276"/>
                  </a:lnTo>
                  <a:lnTo>
                    <a:pt x="15866" y="44608"/>
                  </a:lnTo>
                  <a:lnTo>
                    <a:pt x="16013" y="44921"/>
                  </a:lnTo>
                  <a:lnTo>
                    <a:pt x="16198" y="45235"/>
                  </a:lnTo>
                  <a:lnTo>
                    <a:pt x="16401" y="45530"/>
                  </a:lnTo>
                  <a:lnTo>
                    <a:pt x="16622" y="45825"/>
                  </a:lnTo>
                  <a:lnTo>
                    <a:pt x="16862" y="46102"/>
                  </a:lnTo>
                  <a:lnTo>
                    <a:pt x="16327" y="45991"/>
                  </a:lnTo>
                  <a:lnTo>
                    <a:pt x="15810" y="45844"/>
                  </a:lnTo>
                  <a:lnTo>
                    <a:pt x="15294" y="45678"/>
                  </a:lnTo>
                  <a:lnTo>
                    <a:pt x="14796" y="45493"/>
                  </a:lnTo>
                  <a:lnTo>
                    <a:pt x="14298" y="45272"/>
                  </a:lnTo>
                  <a:lnTo>
                    <a:pt x="13800" y="45051"/>
                  </a:lnTo>
                  <a:lnTo>
                    <a:pt x="13320" y="44792"/>
                  </a:lnTo>
                  <a:lnTo>
                    <a:pt x="12840" y="44552"/>
                  </a:lnTo>
                  <a:lnTo>
                    <a:pt x="11881" y="43999"/>
                  </a:lnTo>
                  <a:lnTo>
                    <a:pt x="10922" y="43464"/>
                  </a:lnTo>
                  <a:lnTo>
                    <a:pt x="9944" y="42929"/>
                  </a:lnTo>
                  <a:lnTo>
                    <a:pt x="9464" y="42689"/>
                  </a:lnTo>
                  <a:lnTo>
                    <a:pt x="8966" y="42449"/>
                  </a:lnTo>
                  <a:lnTo>
                    <a:pt x="8468" y="42246"/>
                  </a:lnTo>
                  <a:lnTo>
                    <a:pt x="7933" y="42044"/>
                  </a:lnTo>
                  <a:lnTo>
                    <a:pt x="7398" y="41878"/>
                  </a:lnTo>
                  <a:lnTo>
                    <a:pt x="6845" y="41748"/>
                  </a:lnTo>
                  <a:lnTo>
                    <a:pt x="6291" y="41638"/>
                  </a:lnTo>
                  <a:lnTo>
                    <a:pt x="5738" y="41582"/>
                  </a:lnTo>
                  <a:lnTo>
                    <a:pt x="5166" y="41545"/>
                  </a:lnTo>
                  <a:lnTo>
                    <a:pt x="4631" y="41545"/>
                  </a:lnTo>
                  <a:lnTo>
                    <a:pt x="4078" y="41601"/>
                  </a:lnTo>
                  <a:lnTo>
                    <a:pt x="3819" y="41638"/>
                  </a:lnTo>
                  <a:lnTo>
                    <a:pt x="3561" y="41693"/>
                  </a:lnTo>
                  <a:lnTo>
                    <a:pt x="3303" y="41748"/>
                  </a:lnTo>
                  <a:lnTo>
                    <a:pt x="3044" y="41822"/>
                  </a:lnTo>
                  <a:lnTo>
                    <a:pt x="2805" y="41914"/>
                  </a:lnTo>
                  <a:lnTo>
                    <a:pt x="2565" y="42007"/>
                  </a:lnTo>
                  <a:lnTo>
                    <a:pt x="2325" y="42117"/>
                  </a:lnTo>
                  <a:lnTo>
                    <a:pt x="2104" y="42246"/>
                  </a:lnTo>
                  <a:lnTo>
                    <a:pt x="1882" y="42394"/>
                  </a:lnTo>
                  <a:lnTo>
                    <a:pt x="1679" y="42542"/>
                  </a:lnTo>
                  <a:lnTo>
                    <a:pt x="1476" y="42708"/>
                  </a:lnTo>
                  <a:lnTo>
                    <a:pt x="1273" y="42874"/>
                  </a:lnTo>
                  <a:lnTo>
                    <a:pt x="1089" y="43077"/>
                  </a:lnTo>
                  <a:lnTo>
                    <a:pt x="923" y="43280"/>
                  </a:lnTo>
                  <a:lnTo>
                    <a:pt x="757" y="43519"/>
                  </a:lnTo>
                  <a:lnTo>
                    <a:pt x="609" y="43741"/>
                  </a:lnTo>
                  <a:lnTo>
                    <a:pt x="480" y="43981"/>
                  </a:lnTo>
                  <a:lnTo>
                    <a:pt x="351" y="44239"/>
                  </a:lnTo>
                  <a:lnTo>
                    <a:pt x="259" y="44479"/>
                  </a:lnTo>
                  <a:lnTo>
                    <a:pt x="185" y="44737"/>
                  </a:lnTo>
                  <a:lnTo>
                    <a:pt x="111" y="44977"/>
                  </a:lnTo>
                  <a:lnTo>
                    <a:pt x="56" y="45253"/>
                  </a:lnTo>
                  <a:lnTo>
                    <a:pt x="19" y="45512"/>
                  </a:lnTo>
                  <a:lnTo>
                    <a:pt x="1" y="45770"/>
                  </a:lnTo>
                  <a:lnTo>
                    <a:pt x="1" y="46047"/>
                  </a:lnTo>
                  <a:lnTo>
                    <a:pt x="1" y="46305"/>
                  </a:lnTo>
                  <a:lnTo>
                    <a:pt x="19" y="46582"/>
                  </a:lnTo>
                  <a:lnTo>
                    <a:pt x="56" y="46858"/>
                  </a:lnTo>
                  <a:lnTo>
                    <a:pt x="148" y="47412"/>
                  </a:lnTo>
                  <a:lnTo>
                    <a:pt x="277" y="47965"/>
                  </a:lnTo>
                  <a:lnTo>
                    <a:pt x="462" y="48519"/>
                  </a:lnTo>
                  <a:lnTo>
                    <a:pt x="665" y="49072"/>
                  </a:lnTo>
                  <a:lnTo>
                    <a:pt x="905" y="49626"/>
                  </a:lnTo>
                  <a:lnTo>
                    <a:pt x="1163" y="50179"/>
                  </a:lnTo>
                  <a:lnTo>
                    <a:pt x="1440" y="50714"/>
                  </a:lnTo>
                  <a:lnTo>
                    <a:pt x="1753" y="51249"/>
                  </a:lnTo>
                  <a:lnTo>
                    <a:pt x="2067" y="51747"/>
                  </a:lnTo>
                  <a:lnTo>
                    <a:pt x="2399" y="52282"/>
                  </a:lnTo>
                  <a:lnTo>
                    <a:pt x="2731" y="52780"/>
                  </a:lnTo>
                  <a:lnTo>
                    <a:pt x="61303" y="52780"/>
                  </a:lnTo>
                  <a:lnTo>
                    <a:pt x="61303" y="1"/>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78;p4"/>
          <p:cNvGrpSpPr/>
          <p:nvPr/>
        </p:nvGrpSpPr>
        <p:grpSpPr>
          <a:xfrm>
            <a:off x="136841" y="3262202"/>
            <a:ext cx="129746" cy="125834"/>
            <a:chOff x="-167959" y="3643202"/>
            <a:chExt cx="129746" cy="125834"/>
          </a:xfrm>
        </p:grpSpPr>
        <p:sp>
          <p:nvSpPr>
            <p:cNvPr id="279" name="Google Shape;279;p4"/>
            <p:cNvSpPr/>
            <p:nvPr/>
          </p:nvSpPr>
          <p:spPr>
            <a:xfrm rot="10800000" flipH="1">
              <a:off x="-167959" y="3643202"/>
              <a:ext cx="129746" cy="125834"/>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4"/>
            <p:cNvSpPr/>
            <p:nvPr/>
          </p:nvSpPr>
          <p:spPr>
            <a:xfrm rot="10800000" flipH="1">
              <a:off x="-116997" y="3700539"/>
              <a:ext cx="24329" cy="24191"/>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body" type="tx">
  <p:cSld name="1_Title and body">
    <p:spTree>
      <p:nvGrpSpPr>
        <p:cNvPr id="1" name="Shape 210"/>
        <p:cNvGrpSpPr/>
        <p:nvPr/>
      </p:nvGrpSpPr>
      <p:grpSpPr>
        <a:xfrm>
          <a:off x="0" y="0"/>
          <a:ext cx="0" cy="0"/>
          <a:chOff x="0" y="0"/>
          <a:chExt cx="0" cy="0"/>
        </a:xfrm>
      </p:grpSpPr>
      <p:pic>
        <p:nvPicPr>
          <p:cNvPr id="211" name="Google Shape;211;p4"/>
          <p:cNvPicPr preferRelativeResize="0"/>
          <p:nvPr/>
        </p:nvPicPr>
        <p:blipFill>
          <a:blip r:embed="rId2">
            <a:alphaModFix amt="20000"/>
          </a:blip>
          <a:stretch>
            <a:fillRect/>
          </a:stretch>
        </p:blipFill>
        <p:spPr>
          <a:xfrm>
            <a:off x="0" y="0"/>
            <a:ext cx="9144000" cy="5143511"/>
          </a:xfrm>
          <a:prstGeom prst="rect">
            <a:avLst/>
          </a:prstGeom>
          <a:noFill/>
          <a:ln>
            <a:noFill/>
          </a:ln>
        </p:spPr>
      </p:pic>
      <p:sp>
        <p:nvSpPr>
          <p:cNvPr id="212" name="Google Shape;212;p4"/>
          <p:cNvSpPr txBox="1">
            <a:spLocks noGrp="1"/>
          </p:cNvSpPr>
          <p:nvPr>
            <p:ph type="title"/>
          </p:nvPr>
        </p:nvSpPr>
        <p:spPr>
          <a:xfrm>
            <a:off x="720000" y="539501"/>
            <a:ext cx="7704000" cy="45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sz="28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213" name="Google Shape;213;p4"/>
          <p:cNvSpPr txBox="1">
            <a:spLocks noGrp="1"/>
          </p:cNvSpPr>
          <p:nvPr>
            <p:ph type="body" idx="1"/>
          </p:nvPr>
        </p:nvSpPr>
        <p:spPr>
          <a:xfrm>
            <a:off x="720000" y="1123827"/>
            <a:ext cx="7704000" cy="3416400"/>
          </a:xfrm>
          <a:prstGeom prst="rect">
            <a:avLst/>
          </a:prstGeom>
        </p:spPr>
        <p:txBody>
          <a:bodyPr spcFirstLastPara="1" wrap="square" lIns="91425" tIns="91425" rIns="91425" bIns="91425" anchor="ctr" anchorCtr="0">
            <a:noAutofit/>
          </a:bodyPr>
          <a:lstStyle>
            <a:lvl1pPr marL="457200" lvl="0" indent="-330200" rtl="0">
              <a:lnSpc>
                <a:spcPct val="100000"/>
              </a:lnSpc>
              <a:spcBef>
                <a:spcPts val="0"/>
              </a:spcBef>
              <a:spcAft>
                <a:spcPts val="0"/>
              </a:spcAft>
              <a:buSzPts val="1600"/>
              <a:buAutoNum type="arabicPeriod"/>
              <a:defRPr sz="1200"/>
            </a:lvl1pPr>
            <a:lvl2pPr marL="914400" lvl="1" indent="-330200" rtl="0">
              <a:lnSpc>
                <a:spcPct val="100000"/>
              </a:lnSpc>
              <a:spcBef>
                <a:spcPts val="0"/>
              </a:spcBef>
              <a:spcAft>
                <a:spcPts val="0"/>
              </a:spcAft>
              <a:buSzPts val="1600"/>
              <a:buFont typeface="Roboto Condensed Light"/>
              <a:buAutoNum type="alphaLcPeriod"/>
              <a:defRPr sz="1600"/>
            </a:lvl2pPr>
            <a:lvl3pPr marL="1371600" lvl="2" indent="-330200" rtl="0">
              <a:lnSpc>
                <a:spcPct val="100000"/>
              </a:lnSpc>
              <a:spcBef>
                <a:spcPts val="0"/>
              </a:spcBef>
              <a:spcAft>
                <a:spcPts val="0"/>
              </a:spcAft>
              <a:buSzPts val="1600"/>
              <a:buFont typeface="Roboto Condensed Light"/>
              <a:buAutoNum type="romanLcPeriod"/>
              <a:defRPr sz="1600"/>
            </a:lvl3pPr>
            <a:lvl4pPr marL="1828800" lvl="3" indent="-330200" rtl="0">
              <a:lnSpc>
                <a:spcPct val="100000"/>
              </a:lnSpc>
              <a:spcBef>
                <a:spcPts val="0"/>
              </a:spcBef>
              <a:spcAft>
                <a:spcPts val="0"/>
              </a:spcAft>
              <a:buSzPts val="1600"/>
              <a:buFont typeface="Roboto Condensed Light"/>
              <a:buAutoNum type="arabicPeriod"/>
              <a:defRPr sz="1600"/>
            </a:lvl4pPr>
            <a:lvl5pPr marL="2286000" lvl="4" indent="-330200" rtl="0">
              <a:lnSpc>
                <a:spcPct val="100000"/>
              </a:lnSpc>
              <a:spcBef>
                <a:spcPts val="0"/>
              </a:spcBef>
              <a:spcAft>
                <a:spcPts val="0"/>
              </a:spcAft>
              <a:buSzPts val="1600"/>
              <a:buFont typeface="Roboto Condensed Light"/>
              <a:buAutoNum type="alphaLcPeriod"/>
              <a:defRPr sz="1600"/>
            </a:lvl5pPr>
            <a:lvl6pPr marL="2743200" lvl="5" indent="-330200" rtl="0">
              <a:lnSpc>
                <a:spcPct val="100000"/>
              </a:lnSpc>
              <a:spcBef>
                <a:spcPts val="0"/>
              </a:spcBef>
              <a:spcAft>
                <a:spcPts val="0"/>
              </a:spcAft>
              <a:buSzPts val="1600"/>
              <a:buFont typeface="Roboto Condensed Light"/>
              <a:buAutoNum type="romanLcPeriod"/>
              <a:defRPr sz="1600"/>
            </a:lvl6pPr>
            <a:lvl7pPr marL="3200400" lvl="6" indent="-330200" rtl="0">
              <a:lnSpc>
                <a:spcPct val="100000"/>
              </a:lnSpc>
              <a:spcBef>
                <a:spcPts val="0"/>
              </a:spcBef>
              <a:spcAft>
                <a:spcPts val="0"/>
              </a:spcAft>
              <a:buSzPts val="1600"/>
              <a:buFont typeface="Roboto Condensed Light"/>
              <a:buAutoNum type="arabicPeriod"/>
              <a:defRPr sz="1600"/>
            </a:lvl7pPr>
            <a:lvl8pPr marL="3657600" lvl="7" indent="-330200" rtl="0">
              <a:lnSpc>
                <a:spcPct val="100000"/>
              </a:lnSpc>
              <a:spcBef>
                <a:spcPts val="0"/>
              </a:spcBef>
              <a:spcAft>
                <a:spcPts val="0"/>
              </a:spcAft>
              <a:buSzPts val="1600"/>
              <a:buFont typeface="Roboto Condensed Light"/>
              <a:buAutoNum type="alphaLcPeriod"/>
              <a:defRPr sz="1600"/>
            </a:lvl8pPr>
            <a:lvl9pPr marL="4114800" lvl="8" indent="-330200" rtl="0">
              <a:lnSpc>
                <a:spcPct val="100000"/>
              </a:lnSpc>
              <a:spcBef>
                <a:spcPts val="0"/>
              </a:spcBef>
              <a:spcAft>
                <a:spcPts val="0"/>
              </a:spcAft>
              <a:buSzPts val="1600"/>
              <a:buFont typeface="Roboto Condensed Light"/>
              <a:buAutoNum type="romanLcPeriod"/>
              <a:defRPr sz="1600"/>
            </a:lvl9pPr>
          </a:lstStyle>
          <a:p>
            <a:endParaRPr/>
          </a:p>
        </p:txBody>
      </p:sp>
      <p:sp>
        <p:nvSpPr>
          <p:cNvPr id="214" name="Google Shape;214;p4"/>
          <p:cNvSpPr/>
          <p:nvPr/>
        </p:nvSpPr>
        <p:spPr>
          <a:xfrm>
            <a:off x="6097388" y="15563"/>
            <a:ext cx="283192" cy="304896"/>
          </a:xfrm>
          <a:custGeom>
            <a:avLst/>
            <a:gdLst/>
            <a:ahLst/>
            <a:cxnLst/>
            <a:rect l="l" t="t" r="r" b="b"/>
            <a:pathLst>
              <a:path w="43071" h="46372" extrusionOk="0">
                <a:moveTo>
                  <a:pt x="22082" y="1"/>
                </a:moveTo>
                <a:lnTo>
                  <a:pt x="22008" y="38"/>
                </a:lnTo>
                <a:lnTo>
                  <a:pt x="21953" y="94"/>
                </a:lnTo>
                <a:lnTo>
                  <a:pt x="21878" y="168"/>
                </a:lnTo>
                <a:lnTo>
                  <a:pt x="21804" y="261"/>
                </a:lnTo>
                <a:lnTo>
                  <a:pt x="21749" y="372"/>
                </a:lnTo>
                <a:lnTo>
                  <a:pt x="21637" y="650"/>
                </a:lnTo>
                <a:lnTo>
                  <a:pt x="21526" y="1002"/>
                </a:lnTo>
                <a:lnTo>
                  <a:pt x="21434" y="1410"/>
                </a:lnTo>
                <a:lnTo>
                  <a:pt x="21341" y="1892"/>
                </a:lnTo>
                <a:lnTo>
                  <a:pt x="21267" y="2411"/>
                </a:lnTo>
                <a:lnTo>
                  <a:pt x="21118" y="3635"/>
                </a:lnTo>
                <a:lnTo>
                  <a:pt x="20989" y="5007"/>
                </a:lnTo>
                <a:lnTo>
                  <a:pt x="20710" y="8122"/>
                </a:lnTo>
                <a:lnTo>
                  <a:pt x="20562" y="9772"/>
                </a:lnTo>
                <a:lnTo>
                  <a:pt x="20377" y="11441"/>
                </a:lnTo>
                <a:lnTo>
                  <a:pt x="20284" y="12275"/>
                </a:lnTo>
                <a:lnTo>
                  <a:pt x="20173" y="13091"/>
                </a:lnTo>
                <a:lnTo>
                  <a:pt x="20043" y="13888"/>
                </a:lnTo>
                <a:lnTo>
                  <a:pt x="19913" y="14667"/>
                </a:lnTo>
                <a:lnTo>
                  <a:pt x="19765" y="15427"/>
                </a:lnTo>
                <a:lnTo>
                  <a:pt x="19598" y="16150"/>
                </a:lnTo>
                <a:lnTo>
                  <a:pt x="19413" y="16836"/>
                </a:lnTo>
                <a:lnTo>
                  <a:pt x="19227" y="17504"/>
                </a:lnTo>
                <a:lnTo>
                  <a:pt x="19005" y="18115"/>
                </a:lnTo>
                <a:lnTo>
                  <a:pt x="18764" y="18672"/>
                </a:lnTo>
                <a:lnTo>
                  <a:pt x="18652" y="18931"/>
                </a:lnTo>
                <a:lnTo>
                  <a:pt x="18523" y="19172"/>
                </a:lnTo>
                <a:lnTo>
                  <a:pt x="18374" y="19413"/>
                </a:lnTo>
                <a:lnTo>
                  <a:pt x="18244" y="19636"/>
                </a:lnTo>
                <a:lnTo>
                  <a:pt x="18078" y="19840"/>
                </a:lnTo>
                <a:lnTo>
                  <a:pt x="17911" y="20025"/>
                </a:lnTo>
                <a:lnTo>
                  <a:pt x="17725" y="20211"/>
                </a:lnTo>
                <a:lnTo>
                  <a:pt x="17521" y="20396"/>
                </a:lnTo>
                <a:lnTo>
                  <a:pt x="17299" y="20563"/>
                </a:lnTo>
                <a:lnTo>
                  <a:pt x="17076" y="20711"/>
                </a:lnTo>
                <a:lnTo>
                  <a:pt x="16835" y="20878"/>
                </a:lnTo>
                <a:lnTo>
                  <a:pt x="16576" y="21008"/>
                </a:lnTo>
                <a:lnTo>
                  <a:pt x="16298" y="21156"/>
                </a:lnTo>
                <a:lnTo>
                  <a:pt x="16020" y="21286"/>
                </a:lnTo>
                <a:lnTo>
                  <a:pt x="15408" y="21508"/>
                </a:lnTo>
                <a:lnTo>
                  <a:pt x="14777" y="21731"/>
                </a:lnTo>
                <a:lnTo>
                  <a:pt x="14091" y="21916"/>
                </a:lnTo>
                <a:lnTo>
                  <a:pt x="13387" y="22083"/>
                </a:lnTo>
                <a:lnTo>
                  <a:pt x="12664" y="22213"/>
                </a:lnTo>
                <a:lnTo>
                  <a:pt x="11903" y="22343"/>
                </a:lnTo>
                <a:lnTo>
                  <a:pt x="11125" y="22435"/>
                </a:lnTo>
                <a:lnTo>
                  <a:pt x="10346" y="22528"/>
                </a:lnTo>
                <a:lnTo>
                  <a:pt x="9567" y="22602"/>
                </a:lnTo>
                <a:lnTo>
                  <a:pt x="7991" y="22732"/>
                </a:lnTo>
                <a:lnTo>
                  <a:pt x="6452" y="22806"/>
                </a:lnTo>
                <a:lnTo>
                  <a:pt x="4988" y="22880"/>
                </a:lnTo>
                <a:lnTo>
                  <a:pt x="3634" y="22955"/>
                </a:lnTo>
                <a:lnTo>
                  <a:pt x="2448" y="23047"/>
                </a:lnTo>
                <a:lnTo>
                  <a:pt x="1910" y="23103"/>
                </a:lnTo>
                <a:lnTo>
                  <a:pt x="1446" y="23177"/>
                </a:lnTo>
                <a:lnTo>
                  <a:pt x="1020" y="23251"/>
                </a:lnTo>
                <a:lnTo>
                  <a:pt x="668" y="23344"/>
                </a:lnTo>
                <a:lnTo>
                  <a:pt x="390" y="23437"/>
                </a:lnTo>
                <a:lnTo>
                  <a:pt x="278" y="23511"/>
                </a:lnTo>
                <a:lnTo>
                  <a:pt x="186" y="23566"/>
                </a:lnTo>
                <a:lnTo>
                  <a:pt x="111" y="23641"/>
                </a:lnTo>
                <a:lnTo>
                  <a:pt x="56" y="23715"/>
                </a:lnTo>
                <a:lnTo>
                  <a:pt x="19" y="23789"/>
                </a:lnTo>
                <a:lnTo>
                  <a:pt x="0" y="23882"/>
                </a:lnTo>
                <a:lnTo>
                  <a:pt x="0" y="23993"/>
                </a:lnTo>
                <a:lnTo>
                  <a:pt x="37" y="24104"/>
                </a:lnTo>
                <a:lnTo>
                  <a:pt x="74" y="24215"/>
                </a:lnTo>
                <a:lnTo>
                  <a:pt x="148" y="24308"/>
                </a:lnTo>
                <a:lnTo>
                  <a:pt x="223" y="24419"/>
                </a:lnTo>
                <a:lnTo>
                  <a:pt x="334" y="24512"/>
                </a:lnTo>
                <a:lnTo>
                  <a:pt x="464" y="24605"/>
                </a:lnTo>
                <a:lnTo>
                  <a:pt x="593" y="24697"/>
                </a:lnTo>
                <a:lnTo>
                  <a:pt x="909" y="24864"/>
                </a:lnTo>
                <a:lnTo>
                  <a:pt x="1298" y="25031"/>
                </a:lnTo>
                <a:lnTo>
                  <a:pt x="1743" y="25180"/>
                </a:lnTo>
                <a:lnTo>
                  <a:pt x="2225" y="25328"/>
                </a:lnTo>
                <a:lnTo>
                  <a:pt x="2763" y="25458"/>
                </a:lnTo>
                <a:lnTo>
                  <a:pt x="3356" y="25587"/>
                </a:lnTo>
                <a:lnTo>
                  <a:pt x="3968" y="25717"/>
                </a:lnTo>
                <a:lnTo>
                  <a:pt x="4617" y="25847"/>
                </a:lnTo>
                <a:lnTo>
                  <a:pt x="6007" y="26070"/>
                </a:lnTo>
                <a:lnTo>
                  <a:pt x="7472" y="26292"/>
                </a:lnTo>
                <a:lnTo>
                  <a:pt x="8993" y="26515"/>
                </a:lnTo>
                <a:lnTo>
                  <a:pt x="10494" y="26737"/>
                </a:lnTo>
                <a:lnTo>
                  <a:pt x="11996" y="26997"/>
                </a:lnTo>
                <a:lnTo>
                  <a:pt x="12701" y="27126"/>
                </a:lnTo>
                <a:lnTo>
                  <a:pt x="13405" y="27256"/>
                </a:lnTo>
                <a:lnTo>
                  <a:pt x="14091" y="27404"/>
                </a:lnTo>
                <a:lnTo>
                  <a:pt x="14722" y="27571"/>
                </a:lnTo>
                <a:lnTo>
                  <a:pt x="15334" y="27738"/>
                </a:lnTo>
                <a:lnTo>
                  <a:pt x="15908" y="27905"/>
                </a:lnTo>
                <a:lnTo>
                  <a:pt x="16427" y="28109"/>
                </a:lnTo>
                <a:lnTo>
                  <a:pt x="16910" y="28294"/>
                </a:lnTo>
                <a:lnTo>
                  <a:pt x="17336" y="28517"/>
                </a:lnTo>
                <a:lnTo>
                  <a:pt x="17521" y="28628"/>
                </a:lnTo>
                <a:lnTo>
                  <a:pt x="17707" y="28739"/>
                </a:lnTo>
                <a:lnTo>
                  <a:pt x="17855" y="28869"/>
                </a:lnTo>
                <a:lnTo>
                  <a:pt x="18022" y="29018"/>
                </a:lnTo>
                <a:lnTo>
                  <a:pt x="18189" y="29184"/>
                </a:lnTo>
                <a:lnTo>
                  <a:pt x="18337" y="29370"/>
                </a:lnTo>
                <a:lnTo>
                  <a:pt x="18486" y="29555"/>
                </a:lnTo>
                <a:lnTo>
                  <a:pt x="18615" y="29759"/>
                </a:lnTo>
                <a:lnTo>
                  <a:pt x="18893" y="30223"/>
                </a:lnTo>
                <a:lnTo>
                  <a:pt x="19134" y="30742"/>
                </a:lnTo>
                <a:lnTo>
                  <a:pt x="19375" y="31317"/>
                </a:lnTo>
                <a:lnTo>
                  <a:pt x="19598" y="31910"/>
                </a:lnTo>
                <a:lnTo>
                  <a:pt x="19802" y="32559"/>
                </a:lnTo>
                <a:lnTo>
                  <a:pt x="19987" y="33245"/>
                </a:lnTo>
                <a:lnTo>
                  <a:pt x="20173" y="33949"/>
                </a:lnTo>
                <a:lnTo>
                  <a:pt x="20340" y="34673"/>
                </a:lnTo>
                <a:lnTo>
                  <a:pt x="20488" y="35433"/>
                </a:lnTo>
                <a:lnTo>
                  <a:pt x="20766" y="36953"/>
                </a:lnTo>
                <a:lnTo>
                  <a:pt x="21026" y="38492"/>
                </a:lnTo>
                <a:lnTo>
                  <a:pt x="21248" y="40012"/>
                </a:lnTo>
                <a:lnTo>
                  <a:pt x="21452" y="41440"/>
                </a:lnTo>
                <a:lnTo>
                  <a:pt x="21656" y="42775"/>
                </a:lnTo>
                <a:lnTo>
                  <a:pt x="21860" y="43962"/>
                </a:lnTo>
                <a:lnTo>
                  <a:pt x="21953" y="44481"/>
                </a:lnTo>
                <a:lnTo>
                  <a:pt x="22045" y="44944"/>
                </a:lnTo>
                <a:lnTo>
                  <a:pt x="22157" y="45352"/>
                </a:lnTo>
                <a:lnTo>
                  <a:pt x="22268" y="45704"/>
                </a:lnTo>
                <a:lnTo>
                  <a:pt x="22379" y="45983"/>
                </a:lnTo>
                <a:lnTo>
                  <a:pt x="22490" y="46205"/>
                </a:lnTo>
                <a:lnTo>
                  <a:pt x="22565" y="46279"/>
                </a:lnTo>
                <a:lnTo>
                  <a:pt x="22620" y="46335"/>
                </a:lnTo>
                <a:lnTo>
                  <a:pt x="22694" y="46372"/>
                </a:lnTo>
                <a:lnTo>
                  <a:pt x="22843" y="46372"/>
                </a:lnTo>
                <a:lnTo>
                  <a:pt x="22935" y="46353"/>
                </a:lnTo>
                <a:lnTo>
                  <a:pt x="23028" y="46316"/>
                </a:lnTo>
                <a:lnTo>
                  <a:pt x="23102" y="46261"/>
                </a:lnTo>
                <a:lnTo>
                  <a:pt x="23176" y="46186"/>
                </a:lnTo>
                <a:lnTo>
                  <a:pt x="23269" y="46094"/>
                </a:lnTo>
                <a:lnTo>
                  <a:pt x="23417" y="45871"/>
                </a:lnTo>
                <a:lnTo>
                  <a:pt x="23566" y="45612"/>
                </a:lnTo>
                <a:lnTo>
                  <a:pt x="23696" y="45278"/>
                </a:lnTo>
                <a:lnTo>
                  <a:pt x="23825" y="44907"/>
                </a:lnTo>
                <a:lnTo>
                  <a:pt x="23937" y="44481"/>
                </a:lnTo>
                <a:lnTo>
                  <a:pt x="24066" y="44017"/>
                </a:lnTo>
                <a:lnTo>
                  <a:pt x="24159" y="43517"/>
                </a:lnTo>
                <a:lnTo>
                  <a:pt x="24382" y="42423"/>
                </a:lnTo>
                <a:lnTo>
                  <a:pt x="24567" y="41199"/>
                </a:lnTo>
                <a:lnTo>
                  <a:pt x="24734" y="39901"/>
                </a:lnTo>
                <a:lnTo>
                  <a:pt x="25068" y="37176"/>
                </a:lnTo>
                <a:lnTo>
                  <a:pt x="25420" y="34432"/>
                </a:lnTo>
                <a:lnTo>
                  <a:pt x="25587" y="33134"/>
                </a:lnTo>
                <a:lnTo>
                  <a:pt x="25791" y="31910"/>
                </a:lnTo>
                <a:lnTo>
                  <a:pt x="25995" y="30797"/>
                </a:lnTo>
                <a:lnTo>
                  <a:pt x="26106" y="30297"/>
                </a:lnTo>
                <a:lnTo>
                  <a:pt x="26217" y="29833"/>
                </a:lnTo>
                <a:lnTo>
                  <a:pt x="26310" y="29537"/>
                </a:lnTo>
                <a:lnTo>
                  <a:pt x="26421" y="29277"/>
                </a:lnTo>
                <a:lnTo>
                  <a:pt x="26551" y="29018"/>
                </a:lnTo>
                <a:lnTo>
                  <a:pt x="26681" y="28758"/>
                </a:lnTo>
                <a:lnTo>
                  <a:pt x="26847" y="28517"/>
                </a:lnTo>
                <a:lnTo>
                  <a:pt x="27033" y="28276"/>
                </a:lnTo>
                <a:lnTo>
                  <a:pt x="27218" y="28053"/>
                </a:lnTo>
                <a:lnTo>
                  <a:pt x="27422" y="27849"/>
                </a:lnTo>
                <a:lnTo>
                  <a:pt x="27645" y="27646"/>
                </a:lnTo>
                <a:lnTo>
                  <a:pt x="27886" y="27442"/>
                </a:lnTo>
                <a:lnTo>
                  <a:pt x="28145" y="27256"/>
                </a:lnTo>
                <a:lnTo>
                  <a:pt x="28405" y="27071"/>
                </a:lnTo>
                <a:lnTo>
                  <a:pt x="28683" y="26904"/>
                </a:lnTo>
                <a:lnTo>
                  <a:pt x="28961" y="26737"/>
                </a:lnTo>
                <a:lnTo>
                  <a:pt x="29573" y="26422"/>
                </a:lnTo>
                <a:lnTo>
                  <a:pt x="30222" y="26144"/>
                </a:lnTo>
                <a:lnTo>
                  <a:pt x="30889" y="25884"/>
                </a:lnTo>
                <a:lnTo>
                  <a:pt x="31594" y="25643"/>
                </a:lnTo>
                <a:lnTo>
                  <a:pt x="32317" y="25439"/>
                </a:lnTo>
                <a:lnTo>
                  <a:pt x="33040" y="25235"/>
                </a:lnTo>
                <a:lnTo>
                  <a:pt x="33800" y="25068"/>
                </a:lnTo>
                <a:lnTo>
                  <a:pt x="34561" y="24920"/>
                </a:lnTo>
                <a:lnTo>
                  <a:pt x="35302" y="24772"/>
                </a:lnTo>
                <a:lnTo>
                  <a:pt x="36804" y="24531"/>
                </a:lnTo>
                <a:lnTo>
                  <a:pt x="38213" y="24327"/>
                </a:lnTo>
                <a:lnTo>
                  <a:pt x="39548" y="24141"/>
                </a:lnTo>
                <a:lnTo>
                  <a:pt x="40716" y="23974"/>
                </a:lnTo>
                <a:lnTo>
                  <a:pt x="41235" y="23900"/>
                </a:lnTo>
                <a:lnTo>
                  <a:pt x="41699" y="23808"/>
                </a:lnTo>
                <a:lnTo>
                  <a:pt x="42107" y="23715"/>
                </a:lnTo>
                <a:lnTo>
                  <a:pt x="42440" y="23604"/>
                </a:lnTo>
                <a:lnTo>
                  <a:pt x="42719" y="23511"/>
                </a:lnTo>
                <a:lnTo>
                  <a:pt x="42830" y="23437"/>
                </a:lnTo>
                <a:lnTo>
                  <a:pt x="42922" y="23381"/>
                </a:lnTo>
                <a:lnTo>
                  <a:pt x="42978" y="23325"/>
                </a:lnTo>
                <a:lnTo>
                  <a:pt x="43034" y="23251"/>
                </a:lnTo>
                <a:lnTo>
                  <a:pt x="43071" y="23177"/>
                </a:lnTo>
                <a:lnTo>
                  <a:pt x="43071" y="23103"/>
                </a:lnTo>
                <a:lnTo>
                  <a:pt x="43052" y="22992"/>
                </a:lnTo>
                <a:lnTo>
                  <a:pt x="43015" y="22862"/>
                </a:lnTo>
                <a:lnTo>
                  <a:pt x="42960" y="22751"/>
                </a:lnTo>
                <a:lnTo>
                  <a:pt x="42885" y="22658"/>
                </a:lnTo>
                <a:lnTo>
                  <a:pt x="42774" y="22547"/>
                </a:lnTo>
                <a:lnTo>
                  <a:pt x="42663" y="22454"/>
                </a:lnTo>
                <a:lnTo>
                  <a:pt x="42533" y="22361"/>
                </a:lnTo>
                <a:lnTo>
                  <a:pt x="42385" y="22269"/>
                </a:lnTo>
                <a:lnTo>
                  <a:pt x="42033" y="22102"/>
                </a:lnTo>
                <a:lnTo>
                  <a:pt x="41625" y="21953"/>
                </a:lnTo>
                <a:lnTo>
                  <a:pt x="41161" y="21824"/>
                </a:lnTo>
                <a:lnTo>
                  <a:pt x="40642" y="21694"/>
                </a:lnTo>
                <a:lnTo>
                  <a:pt x="40086" y="21583"/>
                </a:lnTo>
                <a:lnTo>
                  <a:pt x="39492" y="21490"/>
                </a:lnTo>
                <a:lnTo>
                  <a:pt x="38843" y="21397"/>
                </a:lnTo>
                <a:lnTo>
                  <a:pt x="38176" y="21323"/>
                </a:lnTo>
                <a:lnTo>
                  <a:pt x="36785" y="21175"/>
                </a:lnTo>
                <a:lnTo>
                  <a:pt x="35302" y="21045"/>
                </a:lnTo>
                <a:lnTo>
                  <a:pt x="32354" y="20804"/>
                </a:lnTo>
                <a:lnTo>
                  <a:pt x="30926" y="20656"/>
                </a:lnTo>
                <a:lnTo>
                  <a:pt x="30259" y="20581"/>
                </a:lnTo>
                <a:lnTo>
                  <a:pt x="29610" y="20489"/>
                </a:lnTo>
                <a:lnTo>
                  <a:pt x="28998" y="20396"/>
                </a:lnTo>
                <a:lnTo>
                  <a:pt x="28423" y="20285"/>
                </a:lnTo>
                <a:lnTo>
                  <a:pt x="27886" y="20155"/>
                </a:lnTo>
                <a:lnTo>
                  <a:pt x="27404" y="20025"/>
                </a:lnTo>
                <a:lnTo>
                  <a:pt x="26977" y="19877"/>
                </a:lnTo>
                <a:lnTo>
                  <a:pt x="26606" y="19729"/>
                </a:lnTo>
                <a:lnTo>
                  <a:pt x="26458" y="19636"/>
                </a:lnTo>
                <a:lnTo>
                  <a:pt x="26310" y="19543"/>
                </a:lnTo>
                <a:lnTo>
                  <a:pt x="26180" y="19450"/>
                </a:lnTo>
                <a:lnTo>
                  <a:pt x="26069" y="19339"/>
                </a:lnTo>
                <a:lnTo>
                  <a:pt x="25976" y="19228"/>
                </a:lnTo>
                <a:lnTo>
                  <a:pt x="25883" y="19098"/>
                </a:lnTo>
                <a:lnTo>
                  <a:pt x="25791" y="18931"/>
                </a:lnTo>
                <a:lnTo>
                  <a:pt x="25698" y="18764"/>
                </a:lnTo>
                <a:lnTo>
                  <a:pt x="25513" y="18356"/>
                </a:lnTo>
                <a:lnTo>
                  <a:pt x="25346" y="17874"/>
                </a:lnTo>
                <a:lnTo>
                  <a:pt x="25179" y="17337"/>
                </a:lnTo>
                <a:lnTo>
                  <a:pt x="25030" y="16743"/>
                </a:lnTo>
                <a:lnTo>
                  <a:pt x="24882" y="16094"/>
                </a:lnTo>
                <a:lnTo>
                  <a:pt x="24734" y="15390"/>
                </a:lnTo>
                <a:lnTo>
                  <a:pt x="24604" y="14648"/>
                </a:lnTo>
                <a:lnTo>
                  <a:pt x="24474" y="13888"/>
                </a:lnTo>
                <a:lnTo>
                  <a:pt x="24215" y="12257"/>
                </a:lnTo>
                <a:lnTo>
                  <a:pt x="23992" y="10569"/>
                </a:lnTo>
                <a:lnTo>
                  <a:pt x="23788" y="8845"/>
                </a:lnTo>
                <a:lnTo>
                  <a:pt x="23380" y="5545"/>
                </a:lnTo>
                <a:lnTo>
                  <a:pt x="23195" y="4061"/>
                </a:lnTo>
                <a:lnTo>
                  <a:pt x="22991" y="2726"/>
                </a:lnTo>
                <a:lnTo>
                  <a:pt x="22898" y="2133"/>
                </a:lnTo>
                <a:lnTo>
                  <a:pt x="22806" y="1614"/>
                </a:lnTo>
                <a:lnTo>
                  <a:pt x="22694" y="1150"/>
                </a:lnTo>
                <a:lnTo>
                  <a:pt x="22602" y="761"/>
                </a:lnTo>
                <a:lnTo>
                  <a:pt x="22490" y="427"/>
                </a:lnTo>
                <a:lnTo>
                  <a:pt x="22398" y="205"/>
                </a:lnTo>
                <a:lnTo>
                  <a:pt x="22342" y="112"/>
                </a:lnTo>
                <a:lnTo>
                  <a:pt x="22286" y="57"/>
                </a:lnTo>
                <a:lnTo>
                  <a:pt x="22231" y="19"/>
                </a:lnTo>
                <a:lnTo>
                  <a:pt x="221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4"/>
          <p:cNvSpPr/>
          <p:nvPr/>
        </p:nvSpPr>
        <p:spPr>
          <a:xfrm>
            <a:off x="8642371" y="173453"/>
            <a:ext cx="194681" cy="209601"/>
          </a:xfrm>
          <a:custGeom>
            <a:avLst/>
            <a:gdLst/>
            <a:ahLst/>
            <a:cxnLst/>
            <a:rect l="l" t="t" r="r" b="b"/>
            <a:pathLst>
              <a:path w="43071" h="46372" extrusionOk="0">
                <a:moveTo>
                  <a:pt x="22082" y="1"/>
                </a:moveTo>
                <a:lnTo>
                  <a:pt x="22008" y="38"/>
                </a:lnTo>
                <a:lnTo>
                  <a:pt x="21953" y="94"/>
                </a:lnTo>
                <a:lnTo>
                  <a:pt x="21878" y="168"/>
                </a:lnTo>
                <a:lnTo>
                  <a:pt x="21804" y="261"/>
                </a:lnTo>
                <a:lnTo>
                  <a:pt x="21749" y="372"/>
                </a:lnTo>
                <a:lnTo>
                  <a:pt x="21637" y="650"/>
                </a:lnTo>
                <a:lnTo>
                  <a:pt x="21526" y="1002"/>
                </a:lnTo>
                <a:lnTo>
                  <a:pt x="21434" y="1410"/>
                </a:lnTo>
                <a:lnTo>
                  <a:pt x="21341" y="1892"/>
                </a:lnTo>
                <a:lnTo>
                  <a:pt x="21267" y="2411"/>
                </a:lnTo>
                <a:lnTo>
                  <a:pt x="21118" y="3635"/>
                </a:lnTo>
                <a:lnTo>
                  <a:pt x="20989" y="5007"/>
                </a:lnTo>
                <a:lnTo>
                  <a:pt x="20710" y="8122"/>
                </a:lnTo>
                <a:lnTo>
                  <a:pt x="20562" y="9772"/>
                </a:lnTo>
                <a:lnTo>
                  <a:pt x="20377" y="11441"/>
                </a:lnTo>
                <a:lnTo>
                  <a:pt x="20284" y="12275"/>
                </a:lnTo>
                <a:lnTo>
                  <a:pt x="20173" y="13091"/>
                </a:lnTo>
                <a:lnTo>
                  <a:pt x="20043" y="13888"/>
                </a:lnTo>
                <a:lnTo>
                  <a:pt x="19913" y="14667"/>
                </a:lnTo>
                <a:lnTo>
                  <a:pt x="19765" y="15427"/>
                </a:lnTo>
                <a:lnTo>
                  <a:pt x="19598" y="16150"/>
                </a:lnTo>
                <a:lnTo>
                  <a:pt x="19413" y="16836"/>
                </a:lnTo>
                <a:lnTo>
                  <a:pt x="19227" y="17504"/>
                </a:lnTo>
                <a:lnTo>
                  <a:pt x="19005" y="18115"/>
                </a:lnTo>
                <a:lnTo>
                  <a:pt x="18764" y="18672"/>
                </a:lnTo>
                <a:lnTo>
                  <a:pt x="18652" y="18931"/>
                </a:lnTo>
                <a:lnTo>
                  <a:pt x="18523" y="19172"/>
                </a:lnTo>
                <a:lnTo>
                  <a:pt x="18374" y="19413"/>
                </a:lnTo>
                <a:lnTo>
                  <a:pt x="18244" y="19636"/>
                </a:lnTo>
                <a:lnTo>
                  <a:pt x="18078" y="19840"/>
                </a:lnTo>
                <a:lnTo>
                  <a:pt x="17911" y="20025"/>
                </a:lnTo>
                <a:lnTo>
                  <a:pt x="17725" y="20211"/>
                </a:lnTo>
                <a:lnTo>
                  <a:pt x="17521" y="20396"/>
                </a:lnTo>
                <a:lnTo>
                  <a:pt x="17299" y="20563"/>
                </a:lnTo>
                <a:lnTo>
                  <a:pt x="17076" y="20711"/>
                </a:lnTo>
                <a:lnTo>
                  <a:pt x="16835" y="20878"/>
                </a:lnTo>
                <a:lnTo>
                  <a:pt x="16576" y="21008"/>
                </a:lnTo>
                <a:lnTo>
                  <a:pt x="16298" y="21156"/>
                </a:lnTo>
                <a:lnTo>
                  <a:pt x="16020" y="21286"/>
                </a:lnTo>
                <a:lnTo>
                  <a:pt x="15408" y="21508"/>
                </a:lnTo>
                <a:lnTo>
                  <a:pt x="14777" y="21731"/>
                </a:lnTo>
                <a:lnTo>
                  <a:pt x="14091" y="21916"/>
                </a:lnTo>
                <a:lnTo>
                  <a:pt x="13387" y="22083"/>
                </a:lnTo>
                <a:lnTo>
                  <a:pt x="12664" y="22213"/>
                </a:lnTo>
                <a:lnTo>
                  <a:pt x="11903" y="22343"/>
                </a:lnTo>
                <a:lnTo>
                  <a:pt x="11125" y="22435"/>
                </a:lnTo>
                <a:lnTo>
                  <a:pt x="10346" y="22528"/>
                </a:lnTo>
                <a:lnTo>
                  <a:pt x="9567" y="22602"/>
                </a:lnTo>
                <a:lnTo>
                  <a:pt x="7991" y="22732"/>
                </a:lnTo>
                <a:lnTo>
                  <a:pt x="6452" y="22806"/>
                </a:lnTo>
                <a:lnTo>
                  <a:pt x="4988" y="22880"/>
                </a:lnTo>
                <a:lnTo>
                  <a:pt x="3634" y="22955"/>
                </a:lnTo>
                <a:lnTo>
                  <a:pt x="2448" y="23047"/>
                </a:lnTo>
                <a:lnTo>
                  <a:pt x="1910" y="23103"/>
                </a:lnTo>
                <a:lnTo>
                  <a:pt x="1446" y="23177"/>
                </a:lnTo>
                <a:lnTo>
                  <a:pt x="1020" y="23251"/>
                </a:lnTo>
                <a:lnTo>
                  <a:pt x="668" y="23344"/>
                </a:lnTo>
                <a:lnTo>
                  <a:pt x="390" y="23437"/>
                </a:lnTo>
                <a:lnTo>
                  <a:pt x="278" y="23511"/>
                </a:lnTo>
                <a:lnTo>
                  <a:pt x="186" y="23566"/>
                </a:lnTo>
                <a:lnTo>
                  <a:pt x="111" y="23641"/>
                </a:lnTo>
                <a:lnTo>
                  <a:pt x="56" y="23715"/>
                </a:lnTo>
                <a:lnTo>
                  <a:pt x="19" y="23789"/>
                </a:lnTo>
                <a:lnTo>
                  <a:pt x="0" y="23882"/>
                </a:lnTo>
                <a:lnTo>
                  <a:pt x="0" y="23993"/>
                </a:lnTo>
                <a:lnTo>
                  <a:pt x="37" y="24104"/>
                </a:lnTo>
                <a:lnTo>
                  <a:pt x="74" y="24215"/>
                </a:lnTo>
                <a:lnTo>
                  <a:pt x="148" y="24308"/>
                </a:lnTo>
                <a:lnTo>
                  <a:pt x="223" y="24419"/>
                </a:lnTo>
                <a:lnTo>
                  <a:pt x="334" y="24512"/>
                </a:lnTo>
                <a:lnTo>
                  <a:pt x="464" y="24605"/>
                </a:lnTo>
                <a:lnTo>
                  <a:pt x="593" y="24697"/>
                </a:lnTo>
                <a:lnTo>
                  <a:pt x="909" y="24864"/>
                </a:lnTo>
                <a:lnTo>
                  <a:pt x="1298" y="25031"/>
                </a:lnTo>
                <a:lnTo>
                  <a:pt x="1743" y="25180"/>
                </a:lnTo>
                <a:lnTo>
                  <a:pt x="2225" y="25328"/>
                </a:lnTo>
                <a:lnTo>
                  <a:pt x="2763" y="25458"/>
                </a:lnTo>
                <a:lnTo>
                  <a:pt x="3356" y="25587"/>
                </a:lnTo>
                <a:lnTo>
                  <a:pt x="3968" y="25717"/>
                </a:lnTo>
                <a:lnTo>
                  <a:pt x="4617" y="25847"/>
                </a:lnTo>
                <a:lnTo>
                  <a:pt x="6007" y="26070"/>
                </a:lnTo>
                <a:lnTo>
                  <a:pt x="7472" y="26292"/>
                </a:lnTo>
                <a:lnTo>
                  <a:pt x="8993" y="26515"/>
                </a:lnTo>
                <a:lnTo>
                  <a:pt x="10494" y="26737"/>
                </a:lnTo>
                <a:lnTo>
                  <a:pt x="11996" y="26997"/>
                </a:lnTo>
                <a:lnTo>
                  <a:pt x="12701" y="27126"/>
                </a:lnTo>
                <a:lnTo>
                  <a:pt x="13405" y="27256"/>
                </a:lnTo>
                <a:lnTo>
                  <a:pt x="14091" y="27404"/>
                </a:lnTo>
                <a:lnTo>
                  <a:pt x="14722" y="27571"/>
                </a:lnTo>
                <a:lnTo>
                  <a:pt x="15334" y="27738"/>
                </a:lnTo>
                <a:lnTo>
                  <a:pt x="15908" y="27905"/>
                </a:lnTo>
                <a:lnTo>
                  <a:pt x="16427" y="28109"/>
                </a:lnTo>
                <a:lnTo>
                  <a:pt x="16910" y="28294"/>
                </a:lnTo>
                <a:lnTo>
                  <a:pt x="17336" y="28517"/>
                </a:lnTo>
                <a:lnTo>
                  <a:pt x="17521" y="28628"/>
                </a:lnTo>
                <a:lnTo>
                  <a:pt x="17707" y="28739"/>
                </a:lnTo>
                <a:lnTo>
                  <a:pt x="17855" y="28869"/>
                </a:lnTo>
                <a:lnTo>
                  <a:pt x="18022" y="29018"/>
                </a:lnTo>
                <a:lnTo>
                  <a:pt x="18189" y="29184"/>
                </a:lnTo>
                <a:lnTo>
                  <a:pt x="18337" y="29370"/>
                </a:lnTo>
                <a:lnTo>
                  <a:pt x="18486" y="29555"/>
                </a:lnTo>
                <a:lnTo>
                  <a:pt x="18615" y="29759"/>
                </a:lnTo>
                <a:lnTo>
                  <a:pt x="18893" y="30223"/>
                </a:lnTo>
                <a:lnTo>
                  <a:pt x="19134" y="30742"/>
                </a:lnTo>
                <a:lnTo>
                  <a:pt x="19375" y="31317"/>
                </a:lnTo>
                <a:lnTo>
                  <a:pt x="19598" y="31910"/>
                </a:lnTo>
                <a:lnTo>
                  <a:pt x="19802" y="32559"/>
                </a:lnTo>
                <a:lnTo>
                  <a:pt x="19987" y="33245"/>
                </a:lnTo>
                <a:lnTo>
                  <a:pt x="20173" y="33949"/>
                </a:lnTo>
                <a:lnTo>
                  <a:pt x="20340" y="34673"/>
                </a:lnTo>
                <a:lnTo>
                  <a:pt x="20488" y="35433"/>
                </a:lnTo>
                <a:lnTo>
                  <a:pt x="20766" y="36953"/>
                </a:lnTo>
                <a:lnTo>
                  <a:pt x="21026" y="38492"/>
                </a:lnTo>
                <a:lnTo>
                  <a:pt x="21248" y="40012"/>
                </a:lnTo>
                <a:lnTo>
                  <a:pt x="21452" y="41440"/>
                </a:lnTo>
                <a:lnTo>
                  <a:pt x="21656" y="42775"/>
                </a:lnTo>
                <a:lnTo>
                  <a:pt x="21860" y="43962"/>
                </a:lnTo>
                <a:lnTo>
                  <a:pt x="21953" y="44481"/>
                </a:lnTo>
                <a:lnTo>
                  <a:pt x="22045" y="44944"/>
                </a:lnTo>
                <a:lnTo>
                  <a:pt x="22157" y="45352"/>
                </a:lnTo>
                <a:lnTo>
                  <a:pt x="22268" y="45704"/>
                </a:lnTo>
                <a:lnTo>
                  <a:pt x="22379" y="45983"/>
                </a:lnTo>
                <a:lnTo>
                  <a:pt x="22490" y="46205"/>
                </a:lnTo>
                <a:lnTo>
                  <a:pt x="22565" y="46279"/>
                </a:lnTo>
                <a:lnTo>
                  <a:pt x="22620" y="46335"/>
                </a:lnTo>
                <a:lnTo>
                  <a:pt x="22694" y="46372"/>
                </a:lnTo>
                <a:lnTo>
                  <a:pt x="22843" y="46372"/>
                </a:lnTo>
                <a:lnTo>
                  <a:pt x="22935" y="46353"/>
                </a:lnTo>
                <a:lnTo>
                  <a:pt x="23028" y="46316"/>
                </a:lnTo>
                <a:lnTo>
                  <a:pt x="23102" y="46261"/>
                </a:lnTo>
                <a:lnTo>
                  <a:pt x="23176" y="46186"/>
                </a:lnTo>
                <a:lnTo>
                  <a:pt x="23269" y="46094"/>
                </a:lnTo>
                <a:lnTo>
                  <a:pt x="23417" y="45871"/>
                </a:lnTo>
                <a:lnTo>
                  <a:pt x="23566" y="45612"/>
                </a:lnTo>
                <a:lnTo>
                  <a:pt x="23696" y="45278"/>
                </a:lnTo>
                <a:lnTo>
                  <a:pt x="23825" y="44907"/>
                </a:lnTo>
                <a:lnTo>
                  <a:pt x="23937" y="44481"/>
                </a:lnTo>
                <a:lnTo>
                  <a:pt x="24066" y="44017"/>
                </a:lnTo>
                <a:lnTo>
                  <a:pt x="24159" y="43517"/>
                </a:lnTo>
                <a:lnTo>
                  <a:pt x="24382" y="42423"/>
                </a:lnTo>
                <a:lnTo>
                  <a:pt x="24567" y="41199"/>
                </a:lnTo>
                <a:lnTo>
                  <a:pt x="24734" y="39901"/>
                </a:lnTo>
                <a:lnTo>
                  <a:pt x="25068" y="37176"/>
                </a:lnTo>
                <a:lnTo>
                  <a:pt x="25420" y="34432"/>
                </a:lnTo>
                <a:lnTo>
                  <a:pt x="25587" y="33134"/>
                </a:lnTo>
                <a:lnTo>
                  <a:pt x="25791" y="31910"/>
                </a:lnTo>
                <a:lnTo>
                  <a:pt x="25995" y="30797"/>
                </a:lnTo>
                <a:lnTo>
                  <a:pt x="26106" y="30297"/>
                </a:lnTo>
                <a:lnTo>
                  <a:pt x="26217" y="29833"/>
                </a:lnTo>
                <a:lnTo>
                  <a:pt x="26310" y="29537"/>
                </a:lnTo>
                <a:lnTo>
                  <a:pt x="26421" y="29277"/>
                </a:lnTo>
                <a:lnTo>
                  <a:pt x="26551" y="29018"/>
                </a:lnTo>
                <a:lnTo>
                  <a:pt x="26681" y="28758"/>
                </a:lnTo>
                <a:lnTo>
                  <a:pt x="26847" y="28517"/>
                </a:lnTo>
                <a:lnTo>
                  <a:pt x="27033" y="28276"/>
                </a:lnTo>
                <a:lnTo>
                  <a:pt x="27218" y="28053"/>
                </a:lnTo>
                <a:lnTo>
                  <a:pt x="27422" y="27849"/>
                </a:lnTo>
                <a:lnTo>
                  <a:pt x="27645" y="27646"/>
                </a:lnTo>
                <a:lnTo>
                  <a:pt x="27886" y="27442"/>
                </a:lnTo>
                <a:lnTo>
                  <a:pt x="28145" y="27256"/>
                </a:lnTo>
                <a:lnTo>
                  <a:pt x="28405" y="27071"/>
                </a:lnTo>
                <a:lnTo>
                  <a:pt x="28683" y="26904"/>
                </a:lnTo>
                <a:lnTo>
                  <a:pt x="28961" y="26737"/>
                </a:lnTo>
                <a:lnTo>
                  <a:pt x="29573" y="26422"/>
                </a:lnTo>
                <a:lnTo>
                  <a:pt x="30222" y="26144"/>
                </a:lnTo>
                <a:lnTo>
                  <a:pt x="30889" y="25884"/>
                </a:lnTo>
                <a:lnTo>
                  <a:pt x="31594" y="25643"/>
                </a:lnTo>
                <a:lnTo>
                  <a:pt x="32317" y="25439"/>
                </a:lnTo>
                <a:lnTo>
                  <a:pt x="33040" y="25235"/>
                </a:lnTo>
                <a:lnTo>
                  <a:pt x="33800" y="25068"/>
                </a:lnTo>
                <a:lnTo>
                  <a:pt x="34561" y="24920"/>
                </a:lnTo>
                <a:lnTo>
                  <a:pt x="35302" y="24772"/>
                </a:lnTo>
                <a:lnTo>
                  <a:pt x="36804" y="24531"/>
                </a:lnTo>
                <a:lnTo>
                  <a:pt x="38213" y="24327"/>
                </a:lnTo>
                <a:lnTo>
                  <a:pt x="39548" y="24141"/>
                </a:lnTo>
                <a:lnTo>
                  <a:pt x="40716" y="23974"/>
                </a:lnTo>
                <a:lnTo>
                  <a:pt x="41235" y="23900"/>
                </a:lnTo>
                <a:lnTo>
                  <a:pt x="41699" y="23808"/>
                </a:lnTo>
                <a:lnTo>
                  <a:pt x="42107" y="23715"/>
                </a:lnTo>
                <a:lnTo>
                  <a:pt x="42440" y="23604"/>
                </a:lnTo>
                <a:lnTo>
                  <a:pt x="42719" y="23511"/>
                </a:lnTo>
                <a:lnTo>
                  <a:pt x="42830" y="23437"/>
                </a:lnTo>
                <a:lnTo>
                  <a:pt x="42922" y="23381"/>
                </a:lnTo>
                <a:lnTo>
                  <a:pt x="42978" y="23325"/>
                </a:lnTo>
                <a:lnTo>
                  <a:pt x="43034" y="23251"/>
                </a:lnTo>
                <a:lnTo>
                  <a:pt x="43071" y="23177"/>
                </a:lnTo>
                <a:lnTo>
                  <a:pt x="43071" y="23103"/>
                </a:lnTo>
                <a:lnTo>
                  <a:pt x="43052" y="22992"/>
                </a:lnTo>
                <a:lnTo>
                  <a:pt x="43015" y="22862"/>
                </a:lnTo>
                <a:lnTo>
                  <a:pt x="42960" y="22751"/>
                </a:lnTo>
                <a:lnTo>
                  <a:pt x="42885" y="22658"/>
                </a:lnTo>
                <a:lnTo>
                  <a:pt x="42774" y="22547"/>
                </a:lnTo>
                <a:lnTo>
                  <a:pt x="42663" y="22454"/>
                </a:lnTo>
                <a:lnTo>
                  <a:pt x="42533" y="22361"/>
                </a:lnTo>
                <a:lnTo>
                  <a:pt x="42385" y="22269"/>
                </a:lnTo>
                <a:lnTo>
                  <a:pt x="42033" y="22102"/>
                </a:lnTo>
                <a:lnTo>
                  <a:pt x="41625" y="21953"/>
                </a:lnTo>
                <a:lnTo>
                  <a:pt x="41161" y="21824"/>
                </a:lnTo>
                <a:lnTo>
                  <a:pt x="40642" y="21694"/>
                </a:lnTo>
                <a:lnTo>
                  <a:pt x="40086" y="21583"/>
                </a:lnTo>
                <a:lnTo>
                  <a:pt x="39492" y="21490"/>
                </a:lnTo>
                <a:lnTo>
                  <a:pt x="38843" y="21397"/>
                </a:lnTo>
                <a:lnTo>
                  <a:pt x="38176" y="21323"/>
                </a:lnTo>
                <a:lnTo>
                  <a:pt x="36785" y="21175"/>
                </a:lnTo>
                <a:lnTo>
                  <a:pt x="35302" y="21045"/>
                </a:lnTo>
                <a:lnTo>
                  <a:pt x="32354" y="20804"/>
                </a:lnTo>
                <a:lnTo>
                  <a:pt x="30926" y="20656"/>
                </a:lnTo>
                <a:lnTo>
                  <a:pt x="30259" y="20581"/>
                </a:lnTo>
                <a:lnTo>
                  <a:pt x="29610" y="20489"/>
                </a:lnTo>
                <a:lnTo>
                  <a:pt x="28998" y="20396"/>
                </a:lnTo>
                <a:lnTo>
                  <a:pt x="28423" y="20285"/>
                </a:lnTo>
                <a:lnTo>
                  <a:pt x="27886" y="20155"/>
                </a:lnTo>
                <a:lnTo>
                  <a:pt x="27404" y="20025"/>
                </a:lnTo>
                <a:lnTo>
                  <a:pt x="26977" y="19877"/>
                </a:lnTo>
                <a:lnTo>
                  <a:pt x="26606" y="19729"/>
                </a:lnTo>
                <a:lnTo>
                  <a:pt x="26458" y="19636"/>
                </a:lnTo>
                <a:lnTo>
                  <a:pt x="26310" y="19543"/>
                </a:lnTo>
                <a:lnTo>
                  <a:pt x="26180" y="19450"/>
                </a:lnTo>
                <a:lnTo>
                  <a:pt x="26069" y="19339"/>
                </a:lnTo>
                <a:lnTo>
                  <a:pt x="25976" y="19228"/>
                </a:lnTo>
                <a:lnTo>
                  <a:pt x="25883" y="19098"/>
                </a:lnTo>
                <a:lnTo>
                  <a:pt x="25791" y="18931"/>
                </a:lnTo>
                <a:lnTo>
                  <a:pt x="25698" y="18764"/>
                </a:lnTo>
                <a:lnTo>
                  <a:pt x="25513" y="18356"/>
                </a:lnTo>
                <a:lnTo>
                  <a:pt x="25346" y="17874"/>
                </a:lnTo>
                <a:lnTo>
                  <a:pt x="25179" y="17337"/>
                </a:lnTo>
                <a:lnTo>
                  <a:pt x="25030" y="16743"/>
                </a:lnTo>
                <a:lnTo>
                  <a:pt x="24882" y="16094"/>
                </a:lnTo>
                <a:lnTo>
                  <a:pt x="24734" y="15390"/>
                </a:lnTo>
                <a:lnTo>
                  <a:pt x="24604" y="14648"/>
                </a:lnTo>
                <a:lnTo>
                  <a:pt x="24474" y="13888"/>
                </a:lnTo>
                <a:lnTo>
                  <a:pt x="24215" y="12257"/>
                </a:lnTo>
                <a:lnTo>
                  <a:pt x="23992" y="10569"/>
                </a:lnTo>
                <a:lnTo>
                  <a:pt x="23788" y="8845"/>
                </a:lnTo>
                <a:lnTo>
                  <a:pt x="23380" y="5545"/>
                </a:lnTo>
                <a:lnTo>
                  <a:pt x="23195" y="4061"/>
                </a:lnTo>
                <a:lnTo>
                  <a:pt x="22991" y="2726"/>
                </a:lnTo>
                <a:lnTo>
                  <a:pt x="22898" y="2133"/>
                </a:lnTo>
                <a:lnTo>
                  <a:pt x="22806" y="1614"/>
                </a:lnTo>
                <a:lnTo>
                  <a:pt x="22694" y="1150"/>
                </a:lnTo>
                <a:lnTo>
                  <a:pt x="22602" y="761"/>
                </a:lnTo>
                <a:lnTo>
                  <a:pt x="22490" y="427"/>
                </a:lnTo>
                <a:lnTo>
                  <a:pt x="22398" y="205"/>
                </a:lnTo>
                <a:lnTo>
                  <a:pt x="22342" y="112"/>
                </a:lnTo>
                <a:lnTo>
                  <a:pt x="22286" y="57"/>
                </a:lnTo>
                <a:lnTo>
                  <a:pt x="22231" y="19"/>
                </a:lnTo>
                <a:lnTo>
                  <a:pt x="221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4"/>
          <p:cNvSpPr/>
          <p:nvPr/>
        </p:nvSpPr>
        <p:spPr>
          <a:xfrm>
            <a:off x="1375521" y="173453"/>
            <a:ext cx="194681" cy="209601"/>
          </a:xfrm>
          <a:custGeom>
            <a:avLst/>
            <a:gdLst/>
            <a:ahLst/>
            <a:cxnLst/>
            <a:rect l="l" t="t" r="r" b="b"/>
            <a:pathLst>
              <a:path w="43071" h="46372" extrusionOk="0">
                <a:moveTo>
                  <a:pt x="22082" y="1"/>
                </a:moveTo>
                <a:lnTo>
                  <a:pt x="22008" y="38"/>
                </a:lnTo>
                <a:lnTo>
                  <a:pt x="21953" y="94"/>
                </a:lnTo>
                <a:lnTo>
                  <a:pt x="21878" y="168"/>
                </a:lnTo>
                <a:lnTo>
                  <a:pt x="21804" y="261"/>
                </a:lnTo>
                <a:lnTo>
                  <a:pt x="21749" y="372"/>
                </a:lnTo>
                <a:lnTo>
                  <a:pt x="21637" y="650"/>
                </a:lnTo>
                <a:lnTo>
                  <a:pt x="21526" y="1002"/>
                </a:lnTo>
                <a:lnTo>
                  <a:pt x="21434" y="1410"/>
                </a:lnTo>
                <a:lnTo>
                  <a:pt x="21341" y="1892"/>
                </a:lnTo>
                <a:lnTo>
                  <a:pt x="21267" y="2411"/>
                </a:lnTo>
                <a:lnTo>
                  <a:pt x="21118" y="3635"/>
                </a:lnTo>
                <a:lnTo>
                  <a:pt x="20989" y="5007"/>
                </a:lnTo>
                <a:lnTo>
                  <a:pt x="20710" y="8122"/>
                </a:lnTo>
                <a:lnTo>
                  <a:pt x="20562" y="9772"/>
                </a:lnTo>
                <a:lnTo>
                  <a:pt x="20377" y="11441"/>
                </a:lnTo>
                <a:lnTo>
                  <a:pt x="20284" y="12275"/>
                </a:lnTo>
                <a:lnTo>
                  <a:pt x="20173" y="13091"/>
                </a:lnTo>
                <a:lnTo>
                  <a:pt x="20043" y="13888"/>
                </a:lnTo>
                <a:lnTo>
                  <a:pt x="19913" y="14667"/>
                </a:lnTo>
                <a:lnTo>
                  <a:pt x="19765" y="15427"/>
                </a:lnTo>
                <a:lnTo>
                  <a:pt x="19598" y="16150"/>
                </a:lnTo>
                <a:lnTo>
                  <a:pt x="19413" y="16836"/>
                </a:lnTo>
                <a:lnTo>
                  <a:pt x="19227" y="17504"/>
                </a:lnTo>
                <a:lnTo>
                  <a:pt x="19005" y="18115"/>
                </a:lnTo>
                <a:lnTo>
                  <a:pt x="18764" y="18672"/>
                </a:lnTo>
                <a:lnTo>
                  <a:pt x="18652" y="18931"/>
                </a:lnTo>
                <a:lnTo>
                  <a:pt x="18523" y="19172"/>
                </a:lnTo>
                <a:lnTo>
                  <a:pt x="18374" y="19413"/>
                </a:lnTo>
                <a:lnTo>
                  <a:pt x="18244" y="19636"/>
                </a:lnTo>
                <a:lnTo>
                  <a:pt x="18078" y="19840"/>
                </a:lnTo>
                <a:lnTo>
                  <a:pt x="17911" y="20025"/>
                </a:lnTo>
                <a:lnTo>
                  <a:pt x="17725" y="20211"/>
                </a:lnTo>
                <a:lnTo>
                  <a:pt x="17521" y="20396"/>
                </a:lnTo>
                <a:lnTo>
                  <a:pt x="17299" y="20563"/>
                </a:lnTo>
                <a:lnTo>
                  <a:pt x="17076" y="20711"/>
                </a:lnTo>
                <a:lnTo>
                  <a:pt x="16835" y="20878"/>
                </a:lnTo>
                <a:lnTo>
                  <a:pt x="16576" y="21008"/>
                </a:lnTo>
                <a:lnTo>
                  <a:pt x="16298" y="21156"/>
                </a:lnTo>
                <a:lnTo>
                  <a:pt x="16020" y="21286"/>
                </a:lnTo>
                <a:lnTo>
                  <a:pt x="15408" y="21508"/>
                </a:lnTo>
                <a:lnTo>
                  <a:pt x="14777" y="21731"/>
                </a:lnTo>
                <a:lnTo>
                  <a:pt x="14091" y="21916"/>
                </a:lnTo>
                <a:lnTo>
                  <a:pt x="13387" y="22083"/>
                </a:lnTo>
                <a:lnTo>
                  <a:pt x="12664" y="22213"/>
                </a:lnTo>
                <a:lnTo>
                  <a:pt x="11903" y="22343"/>
                </a:lnTo>
                <a:lnTo>
                  <a:pt x="11125" y="22435"/>
                </a:lnTo>
                <a:lnTo>
                  <a:pt x="10346" y="22528"/>
                </a:lnTo>
                <a:lnTo>
                  <a:pt x="9567" y="22602"/>
                </a:lnTo>
                <a:lnTo>
                  <a:pt x="7991" y="22732"/>
                </a:lnTo>
                <a:lnTo>
                  <a:pt x="6452" y="22806"/>
                </a:lnTo>
                <a:lnTo>
                  <a:pt x="4988" y="22880"/>
                </a:lnTo>
                <a:lnTo>
                  <a:pt x="3634" y="22955"/>
                </a:lnTo>
                <a:lnTo>
                  <a:pt x="2448" y="23047"/>
                </a:lnTo>
                <a:lnTo>
                  <a:pt x="1910" y="23103"/>
                </a:lnTo>
                <a:lnTo>
                  <a:pt x="1446" y="23177"/>
                </a:lnTo>
                <a:lnTo>
                  <a:pt x="1020" y="23251"/>
                </a:lnTo>
                <a:lnTo>
                  <a:pt x="668" y="23344"/>
                </a:lnTo>
                <a:lnTo>
                  <a:pt x="390" y="23437"/>
                </a:lnTo>
                <a:lnTo>
                  <a:pt x="278" y="23511"/>
                </a:lnTo>
                <a:lnTo>
                  <a:pt x="186" y="23566"/>
                </a:lnTo>
                <a:lnTo>
                  <a:pt x="111" y="23641"/>
                </a:lnTo>
                <a:lnTo>
                  <a:pt x="56" y="23715"/>
                </a:lnTo>
                <a:lnTo>
                  <a:pt x="19" y="23789"/>
                </a:lnTo>
                <a:lnTo>
                  <a:pt x="0" y="23882"/>
                </a:lnTo>
                <a:lnTo>
                  <a:pt x="0" y="23993"/>
                </a:lnTo>
                <a:lnTo>
                  <a:pt x="37" y="24104"/>
                </a:lnTo>
                <a:lnTo>
                  <a:pt x="74" y="24215"/>
                </a:lnTo>
                <a:lnTo>
                  <a:pt x="148" y="24308"/>
                </a:lnTo>
                <a:lnTo>
                  <a:pt x="223" y="24419"/>
                </a:lnTo>
                <a:lnTo>
                  <a:pt x="334" y="24512"/>
                </a:lnTo>
                <a:lnTo>
                  <a:pt x="464" y="24605"/>
                </a:lnTo>
                <a:lnTo>
                  <a:pt x="593" y="24697"/>
                </a:lnTo>
                <a:lnTo>
                  <a:pt x="909" y="24864"/>
                </a:lnTo>
                <a:lnTo>
                  <a:pt x="1298" y="25031"/>
                </a:lnTo>
                <a:lnTo>
                  <a:pt x="1743" y="25180"/>
                </a:lnTo>
                <a:lnTo>
                  <a:pt x="2225" y="25328"/>
                </a:lnTo>
                <a:lnTo>
                  <a:pt x="2763" y="25458"/>
                </a:lnTo>
                <a:lnTo>
                  <a:pt x="3356" y="25587"/>
                </a:lnTo>
                <a:lnTo>
                  <a:pt x="3968" y="25717"/>
                </a:lnTo>
                <a:lnTo>
                  <a:pt x="4617" y="25847"/>
                </a:lnTo>
                <a:lnTo>
                  <a:pt x="6007" y="26070"/>
                </a:lnTo>
                <a:lnTo>
                  <a:pt x="7472" y="26292"/>
                </a:lnTo>
                <a:lnTo>
                  <a:pt x="8993" y="26515"/>
                </a:lnTo>
                <a:lnTo>
                  <a:pt x="10494" y="26737"/>
                </a:lnTo>
                <a:lnTo>
                  <a:pt x="11996" y="26997"/>
                </a:lnTo>
                <a:lnTo>
                  <a:pt x="12701" y="27126"/>
                </a:lnTo>
                <a:lnTo>
                  <a:pt x="13405" y="27256"/>
                </a:lnTo>
                <a:lnTo>
                  <a:pt x="14091" y="27404"/>
                </a:lnTo>
                <a:lnTo>
                  <a:pt x="14722" y="27571"/>
                </a:lnTo>
                <a:lnTo>
                  <a:pt x="15334" y="27738"/>
                </a:lnTo>
                <a:lnTo>
                  <a:pt x="15908" y="27905"/>
                </a:lnTo>
                <a:lnTo>
                  <a:pt x="16427" y="28109"/>
                </a:lnTo>
                <a:lnTo>
                  <a:pt x="16910" y="28294"/>
                </a:lnTo>
                <a:lnTo>
                  <a:pt x="17336" y="28517"/>
                </a:lnTo>
                <a:lnTo>
                  <a:pt x="17521" y="28628"/>
                </a:lnTo>
                <a:lnTo>
                  <a:pt x="17707" y="28739"/>
                </a:lnTo>
                <a:lnTo>
                  <a:pt x="17855" y="28869"/>
                </a:lnTo>
                <a:lnTo>
                  <a:pt x="18022" y="29018"/>
                </a:lnTo>
                <a:lnTo>
                  <a:pt x="18189" y="29184"/>
                </a:lnTo>
                <a:lnTo>
                  <a:pt x="18337" y="29370"/>
                </a:lnTo>
                <a:lnTo>
                  <a:pt x="18486" y="29555"/>
                </a:lnTo>
                <a:lnTo>
                  <a:pt x="18615" y="29759"/>
                </a:lnTo>
                <a:lnTo>
                  <a:pt x="18893" y="30223"/>
                </a:lnTo>
                <a:lnTo>
                  <a:pt x="19134" y="30742"/>
                </a:lnTo>
                <a:lnTo>
                  <a:pt x="19375" y="31317"/>
                </a:lnTo>
                <a:lnTo>
                  <a:pt x="19598" y="31910"/>
                </a:lnTo>
                <a:lnTo>
                  <a:pt x="19802" y="32559"/>
                </a:lnTo>
                <a:lnTo>
                  <a:pt x="19987" y="33245"/>
                </a:lnTo>
                <a:lnTo>
                  <a:pt x="20173" y="33949"/>
                </a:lnTo>
                <a:lnTo>
                  <a:pt x="20340" y="34673"/>
                </a:lnTo>
                <a:lnTo>
                  <a:pt x="20488" y="35433"/>
                </a:lnTo>
                <a:lnTo>
                  <a:pt x="20766" y="36953"/>
                </a:lnTo>
                <a:lnTo>
                  <a:pt x="21026" y="38492"/>
                </a:lnTo>
                <a:lnTo>
                  <a:pt x="21248" y="40012"/>
                </a:lnTo>
                <a:lnTo>
                  <a:pt x="21452" y="41440"/>
                </a:lnTo>
                <a:lnTo>
                  <a:pt x="21656" y="42775"/>
                </a:lnTo>
                <a:lnTo>
                  <a:pt x="21860" y="43962"/>
                </a:lnTo>
                <a:lnTo>
                  <a:pt x="21953" y="44481"/>
                </a:lnTo>
                <a:lnTo>
                  <a:pt x="22045" y="44944"/>
                </a:lnTo>
                <a:lnTo>
                  <a:pt x="22157" y="45352"/>
                </a:lnTo>
                <a:lnTo>
                  <a:pt x="22268" y="45704"/>
                </a:lnTo>
                <a:lnTo>
                  <a:pt x="22379" y="45983"/>
                </a:lnTo>
                <a:lnTo>
                  <a:pt x="22490" y="46205"/>
                </a:lnTo>
                <a:lnTo>
                  <a:pt x="22565" y="46279"/>
                </a:lnTo>
                <a:lnTo>
                  <a:pt x="22620" y="46335"/>
                </a:lnTo>
                <a:lnTo>
                  <a:pt x="22694" y="46372"/>
                </a:lnTo>
                <a:lnTo>
                  <a:pt x="22843" y="46372"/>
                </a:lnTo>
                <a:lnTo>
                  <a:pt x="22935" y="46353"/>
                </a:lnTo>
                <a:lnTo>
                  <a:pt x="23028" y="46316"/>
                </a:lnTo>
                <a:lnTo>
                  <a:pt x="23102" y="46261"/>
                </a:lnTo>
                <a:lnTo>
                  <a:pt x="23176" y="46186"/>
                </a:lnTo>
                <a:lnTo>
                  <a:pt x="23269" y="46094"/>
                </a:lnTo>
                <a:lnTo>
                  <a:pt x="23417" y="45871"/>
                </a:lnTo>
                <a:lnTo>
                  <a:pt x="23566" y="45612"/>
                </a:lnTo>
                <a:lnTo>
                  <a:pt x="23696" y="45278"/>
                </a:lnTo>
                <a:lnTo>
                  <a:pt x="23825" y="44907"/>
                </a:lnTo>
                <a:lnTo>
                  <a:pt x="23937" y="44481"/>
                </a:lnTo>
                <a:lnTo>
                  <a:pt x="24066" y="44017"/>
                </a:lnTo>
                <a:lnTo>
                  <a:pt x="24159" y="43517"/>
                </a:lnTo>
                <a:lnTo>
                  <a:pt x="24382" y="42423"/>
                </a:lnTo>
                <a:lnTo>
                  <a:pt x="24567" y="41199"/>
                </a:lnTo>
                <a:lnTo>
                  <a:pt x="24734" y="39901"/>
                </a:lnTo>
                <a:lnTo>
                  <a:pt x="25068" y="37176"/>
                </a:lnTo>
                <a:lnTo>
                  <a:pt x="25420" y="34432"/>
                </a:lnTo>
                <a:lnTo>
                  <a:pt x="25587" y="33134"/>
                </a:lnTo>
                <a:lnTo>
                  <a:pt x="25791" y="31910"/>
                </a:lnTo>
                <a:lnTo>
                  <a:pt x="25995" y="30797"/>
                </a:lnTo>
                <a:lnTo>
                  <a:pt x="26106" y="30297"/>
                </a:lnTo>
                <a:lnTo>
                  <a:pt x="26217" y="29833"/>
                </a:lnTo>
                <a:lnTo>
                  <a:pt x="26310" y="29537"/>
                </a:lnTo>
                <a:lnTo>
                  <a:pt x="26421" y="29277"/>
                </a:lnTo>
                <a:lnTo>
                  <a:pt x="26551" y="29018"/>
                </a:lnTo>
                <a:lnTo>
                  <a:pt x="26681" y="28758"/>
                </a:lnTo>
                <a:lnTo>
                  <a:pt x="26847" y="28517"/>
                </a:lnTo>
                <a:lnTo>
                  <a:pt x="27033" y="28276"/>
                </a:lnTo>
                <a:lnTo>
                  <a:pt x="27218" y="28053"/>
                </a:lnTo>
                <a:lnTo>
                  <a:pt x="27422" y="27849"/>
                </a:lnTo>
                <a:lnTo>
                  <a:pt x="27645" y="27646"/>
                </a:lnTo>
                <a:lnTo>
                  <a:pt x="27886" y="27442"/>
                </a:lnTo>
                <a:lnTo>
                  <a:pt x="28145" y="27256"/>
                </a:lnTo>
                <a:lnTo>
                  <a:pt x="28405" y="27071"/>
                </a:lnTo>
                <a:lnTo>
                  <a:pt x="28683" y="26904"/>
                </a:lnTo>
                <a:lnTo>
                  <a:pt x="28961" y="26737"/>
                </a:lnTo>
                <a:lnTo>
                  <a:pt x="29573" y="26422"/>
                </a:lnTo>
                <a:lnTo>
                  <a:pt x="30222" y="26144"/>
                </a:lnTo>
                <a:lnTo>
                  <a:pt x="30889" y="25884"/>
                </a:lnTo>
                <a:lnTo>
                  <a:pt x="31594" y="25643"/>
                </a:lnTo>
                <a:lnTo>
                  <a:pt x="32317" y="25439"/>
                </a:lnTo>
                <a:lnTo>
                  <a:pt x="33040" y="25235"/>
                </a:lnTo>
                <a:lnTo>
                  <a:pt x="33800" y="25068"/>
                </a:lnTo>
                <a:lnTo>
                  <a:pt x="34561" y="24920"/>
                </a:lnTo>
                <a:lnTo>
                  <a:pt x="35302" y="24772"/>
                </a:lnTo>
                <a:lnTo>
                  <a:pt x="36804" y="24531"/>
                </a:lnTo>
                <a:lnTo>
                  <a:pt x="38213" y="24327"/>
                </a:lnTo>
                <a:lnTo>
                  <a:pt x="39548" y="24141"/>
                </a:lnTo>
                <a:lnTo>
                  <a:pt x="40716" y="23974"/>
                </a:lnTo>
                <a:lnTo>
                  <a:pt x="41235" y="23900"/>
                </a:lnTo>
                <a:lnTo>
                  <a:pt x="41699" y="23808"/>
                </a:lnTo>
                <a:lnTo>
                  <a:pt x="42107" y="23715"/>
                </a:lnTo>
                <a:lnTo>
                  <a:pt x="42440" y="23604"/>
                </a:lnTo>
                <a:lnTo>
                  <a:pt x="42719" y="23511"/>
                </a:lnTo>
                <a:lnTo>
                  <a:pt x="42830" y="23437"/>
                </a:lnTo>
                <a:lnTo>
                  <a:pt x="42922" y="23381"/>
                </a:lnTo>
                <a:lnTo>
                  <a:pt x="42978" y="23325"/>
                </a:lnTo>
                <a:lnTo>
                  <a:pt x="43034" y="23251"/>
                </a:lnTo>
                <a:lnTo>
                  <a:pt x="43071" y="23177"/>
                </a:lnTo>
                <a:lnTo>
                  <a:pt x="43071" y="23103"/>
                </a:lnTo>
                <a:lnTo>
                  <a:pt x="43052" y="22992"/>
                </a:lnTo>
                <a:lnTo>
                  <a:pt x="43015" y="22862"/>
                </a:lnTo>
                <a:lnTo>
                  <a:pt x="42960" y="22751"/>
                </a:lnTo>
                <a:lnTo>
                  <a:pt x="42885" y="22658"/>
                </a:lnTo>
                <a:lnTo>
                  <a:pt x="42774" y="22547"/>
                </a:lnTo>
                <a:lnTo>
                  <a:pt x="42663" y="22454"/>
                </a:lnTo>
                <a:lnTo>
                  <a:pt x="42533" y="22361"/>
                </a:lnTo>
                <a:lnTo>
                  <a:pt x="42385" y="22269"/>
                </a:lnTo>
                <a:lnTo>
                  <a:pt x="42033" y="22102"/>
                </a:lnTo>
                <a:lnTo>
                  <a:pt x="41625" y="21953"/>
                </a:lnTo>
                <a:lnTo>
                  <a:pt x="41161" y="21824"/>
                </a:lnTo>
                <a:lnTo>
                  <a:pt x="40642" y="21694"/>
                </a:lnTo>
                <a:lnTo>
                  <a:pt x="40086" y="21583"/>
                </a:lnTo>
                <a:lnTo>
                  <a:pt x="39492" y="21490"/>
                </a:lnTo>
                <a:lnTo>
                  <a:pt x="38843" y="21397"/>
                </a:lnTo>
                <a:lnTo>
                  <a:pt x="38176" y="21323"/>
                </a:lnTo>
                <a:lnTo>
                  <a:pt x="36785" y="21175"/>
                </a:lnTo>
                <a:lnTo>
                  <a:pt x="35302" y="21045"/>
                </a:lnTo>
                <a:lnTo>
                  <a:pt x="32354" y="20804"/>
                </a:lnTo>
                <a:lnTo>
                  <a:pt x="30926" y="20656"/>
                </a:lnTo>
                <a:lnTo>
                  <a:pt x="30259" y="20581"/>
                </a:lnTo>
                <a:lnTo>
                  <a:pt x="29610" y="20489"/>
                </a:lnTo>
                <a:lnTo>
                  <a:pt x="28998" y="20396"/>
                </a:lnTo>
                <a:lnTo>
                  <a:pt x="28423" y="20285"/>
                </a:lnTo>
                <a:lnTo>
                  <a:pt x="27886" y="20155"/>
                </a:lnTo>
                <a:lnTo>
                  <a:pt x="27404" y="20025"/>
                </a:lnTo>
                <a:lnTo>
                  <a:pt x="26977" y="19877"/>
                </a:lnTo>
                <a:lnTo>
                  <a:pt x="26606" y="19729"/>
                </a:lnTo>
                <a:lnTo>
                  <a:pt x="26458" y="19636"/>
                </a:lnTo>
                <a:lnTo>
                  <a:pt x="26310" y="19543"/>
                </a:lnTo>
                <a:lnTo>
                  <a:pt x="26180" y="19450"/>
                </a:lnTo>
                <a:lnTo>
                  <a:pt x="26069" y="19339"/>
                </a:lnTo>
                <a:lnTo>
                  <a:pt x="25976" y="19228"/>
                </a:lnTo>
                <a:lnTo>
                  <a:pt x="25883" y="19098"/>
                </a:lnTo>
                <a:lnTo>
                  <a:pt x="25791" y="18931"/>
                </a:lnTo>
                <a:lnTo>
                  <a:pt x="25698" y="18764"/>
                </a:lnTo>
                <a:lnTo>
                  <a:pt x="25513" y="18356"/>
                </a:lnTo>
                <a:lnTo>
                  <a:pt x="25346" y="17874"/>
                </a:lnTo>
                <a:lnTo>
                  <a:pt x="25179" y="17337"/>
                </a:lnTo>
                <a:lnTo>
                  <a:pt x="25030" y="16743"/>
                </a:lnTo>
                <a:lnTo>
                  <a:pt x="24882" y="16094"/>
                </a:lnTo>
                <a:lnTo>
                  <a:pt x="24734" y="15390"/>
                </a:lnTo>
                <a:lnTo>
                  <a:pt x="24604" y="14648"/>
                </a:lnTo>
                <a:lnTo>
                  <a:pt x="24474" y="13888"/>
                </a:lnTo>
                <a:lnTo>
                  <a:pt x="24215" y="12257"/>
                </a:lnTo>
                <a:lnTo>
                  <a:pt x="23992" y="10569"/>
                </a:lnTo>
                <a:lnTo>
                  <a:pt x="23788" y="8845"/>
                </a:lnTo>
                <a:lnTo>
                  <a:pt x="23380" y="5545"/>
                </a:lnTo>
                <a:lnTo>
                  <a:pt x="23195" y="4061"/>
                </a:lnTo>
                <a:lnTo>
                  <a:pt x="22991" y="2726"/>
                </a:lnTo>
                <a:lnTo>
                  <a:pt x="22898" y="2133"/>
                </a:lnTo>
                <a:lnTo>
                  <a:pt x="22806" y="1614"/>
                </a:lnTo>
                <a:lnTo>
                  <a:pt x="22694" y="1150"/>
                </a:lnTo>
                <a:lnTo>
                  <a:pt x="22602" y="761"/>
                </a:lnTo>
                <a:lnTo>
                  <a:pt x="22490" y="427"/>
                </a:lnTo>
                <a:lnTo>
                  <a:pt x="22398" y="205"/>
                </a:lnTo>
                <a:lnTo>
                  <a:pt x="22342" y="112"/>
                </a:lnTo>
                <a:lnTo>
                  <a:pt x="22286" y="57"/>
                </a:lnTo>
                <a:lnTo>
                  <a:pt x="22231" y="19"/>
                </a:lnTo>
                <a:lnTo>
                  <a:pt x="221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7" name="Google Shape;217;p4"/>
          <p:cNvGrpSpPr/>
          <p:nvPr/>
        </p:nvGrpSpPr>
        <p:grpSpPr>
          <a:xfrm>
            <a:off x="291839" y="1314628"/>
            <a:ext cx="314426" cy="304947"/>
            <a:chOff x="5013725" y="2633775"/>
            <a:chExt cx="422900" cy="410150"/>
          </a:xfrm>
        </p:grpSpPr>
        <p:sp>
          <p:nvSpPr>
            <p:cNvPr id="218" name="Google Shape;218;p4"/>
            <p:cNvSpPr/>
            <p:nvPr/>
          </p:nvSpPr>
          <p:spPr>
            <a:xfrm>
              <a:off x="5013725" y="2633775"/>
              <a:ext cx="422900" cy="410150"/>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4"/>
            <p:cNvSpPr/>
            <p:nvPr/>
          </p:nvSpPr>
          <p:spPr>
            <a:xfrm>
              <a:off x="5179850" y="2778200"/>
              <a:ext cx="79300" cy="78850"/>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0" name="Google Shape;220;p4"/>
          <p:cNvSpPr/>
          <p:nvPr/>
        </p:nvSpPr>
        <p:spPr>
          <a:xfrm>
            <a:off x="217513" y="691800"/>
            <a:ext cx="283192" cy="304896"/>
          </a:xfrm>
          <a:custGeom>
            <a:avLst/>
            <a:gdLst/>
            <a:ahLst/>
            <a:cxnLst/>
            <a:rect l="l" t="t" r="r" b="b"/>
            <a:pathLst>
              <a:path w="43071" h="46372" extrusionOk="0">
                <a:moveTo>
                  <a:pt x="22082" y="1"/>
                </a:moveTo>
                <a:lnTo>
                  <a:pt x="22008" y="38"/>
                </a:lnTo>
                <a:lnTo>
                  <a:pt x="21953" y="94"/>
                </a:lnTo>
                <a:lnTo>
                  <a:pt x="21878" y="168"/>
                </a:lnTo>
                <a:lnTo>
                  <a:pt x="21804" y="261"/>
                </a:lnTo>
                <a:lnTo>
                  <a:pt x="21749" y="372"/>
                </a:lnTo>
                <a:lnTo>
                  <a:pt x="21637" y="650"/>
                </a:lnTo>
                <a:lnTo>
                  <a:pt x="21526" y="1002"/>
                </a:lnTo>
                <a:lnTo>
                  <a:pt x="21434" y="1410"/>
                </a:lnTo>
                <a:lnTo>
                  <a:pt x="21341" y="1892"/>
                </a:lnTo>
                <a:lnTo>
                  <a:pt x="21267" y="2411"/>
                </a:lnTo>
                <a:lnTo>
                  <a:pt x="21118" y="3635"/>
                </a:lnTo>
                <a:lnTo>
                  <a:pt x="20989" y="5007"/>
                </a:lnTo>
                <a:lnTo>
                  <a:pt x="20710" y="8122"/>
                </a:lnTo>
                <a:lnTo>
                  <a:pt x="20562" y="9772"/>
                </a:lnTo>
                <a:lnTo>
                  <a:pt x="20377" y="11441"/>
                </a:lnTo>
                <a:lnTo>
                  <a:pt x="20284" y="12275"/>
                </a:lnTo>
                <a:lnTo>
                  <a:pt x="20173" y="13091"/>
                </a:lnTo>
                <a:lnTo>
                  <a:pt x="20043" y="13888"/>
                </a:lnTo>
                <a:lnTo>
                  <a:pt x="19913" y="14667"/>
                </a:lnTo>
                <a:lnTo>
                  <a:pt x="19765" y="15427"/>
                </a:lnTo>
                <a:lnTo>
                  <a:pt x="19598" y="16150"/>
                </a:lnTo>
                <a:lnTo>
                  <a:pt x="19413" y="16836"/>
                </a:lnTo>
                <a:lnTo>
                  <a:pt x="19227" y="17504"/>
                </a:lnTo>
                <a:lnTo>
                  <a:pt x="19005" y="18115"/>
                </a:lnTo>
                <a:lnTo>
                  <a:pt x="18764" y="18672"/>
                </a:lnTo>
                <a:lnTo>
                  <a:pt x="18652" y="18931"/>
                </a:lnTo>
                <a:lnTo>
                  <a:pt x="18523" y="19172"/>
                </a:lnTo>
                <a:lnTo>
                  <a:pt x="18374" y="19413"/>
                </a:lnTo>
                <a:lnTo>
                  <a:pt x="18244" y="19636"/>
                </a:lnTo>
                <a:lnTo>
                  <a:pt x="18078" y="19840"/>
                </a:lnTo>
                <a:lnTo>
                  <a:pt x="17911" y="20025"/>
                </a:lnTo>
                <a:lnTo>
                  <a:pt x="17725" y="20211"/>
                </a:lnTo>
                <a:lnTo>
                  <a:pt x="17521" y="20396"/>
                </a:lnTo>
                <a:lnTo>
                  <a:pt x="17299" y="20563"/>
                </a:lnTo>
                <a:lnTo>
                  <a:pt x="17076" y="20711"/>
                </a:lnTo>
                <a:lnTo>
                  <a:pt x="16835" y="20878"/>
                </a:lnTo>
                <a:lnTo>
                  <a:pt x="16576" y="21008"/>
                </a:lnTo>
                <a:lnTo>
                  <a:pt x="16298" y="21156"/>
                </a:lnTo>
                <a:lnTo>
                  <a:pt x="16020" y="21286"/>
                </a:lnTo>
                <a:lnTo>
                  <a:pt x="15408" y="21508"/>
                </a:lnTo>
                <a:lnTo>
                  <a:pt x="14777" y="21731"/>
                </a:lnTo>
                <a:lnTo>
                  <a:pt x="14091" y="21916"/>
                </a:lnTo>
                <a:lnTo>
                  <a:pt x="13387" y="22083"/>
                </a:lnTo>
                <a:lnTo>
                  <a:pt x="12664" y="22213"/>
                </a:lnTo>
                <a:lnTo>
                  <a:pt x="11903" y="22343"/>
                </a:lnTo>
                <a:lnTo>
                  <a:pt x="11125" y="22435"/>
                </a:lnTo>
                <a:lnTo>
                  <a:pt x="10346" y="22528"/>
                </a:lnTo>
                <a:lnTo>
                  <a:pt x="9567" y="22602"/>
                </a:lnTo>
                <a:lnTo>
                  <a:pt x="7991" y="22732"/>
                </a:lnTo>
                <a:lnTo>
                  <a:pt x="6452" y="22806"/>
                </a:lnTo>
                <a:lnTo>
                  <a:pt x="4988" y="22880"/>
                </a:lnTo>
                <a:lnTo>
                  <a:pt x="3634" y="22955"/>
                </a:lnTo>
                <a:lnTo>
                  <a:pt x="2448" y="23047"/>
                </a:lnTo>
                <a:lnTo>
                  <a:pt x="1910" y="23103"/>
                </a:lnTo>
                <a:lnTo>
                  <a:pt x="1446" y="23177"/>
                </a:lnTo>
                <a:lnTo>
                  <a:pt x="1020" y="23251"/>
                </a:lnTo>
                <a:lnTo>
                  <a:pt x="668" y="23344"/>
                </a:lnTo>
                <a:lnTo>
                  <a:pt x="390" y="23437"/>
                </a:lnTo>
                <a:lnTo>
                  <a:pt x="278" y="23511"/>
                </a:lnTo>
                <a:lnTo>
                  <a:pt x="186" y="23566"/>
                </a:lnTo>
                <a:lnTo>
                  <a:pt x="111" y="23641"/>
                </a:lnTo>
                <a:lnTo>
                  <a:pt x="56" y="23715"/>
                </a:lnTo>
                <a:lnTo>
                  <a:pt x="19" y="23789"/>
                </a:lnTo>
                <a:lnTo>
                  <a:pt x="0" y="23882"/>
                </a:lnTo>
                <a:lnTo>
                  <a:pt x="0" y="23993"/>
                </a:lnTo>
                <a:lnTo>
                  <a:pt x="37" y="24104"/>
                </a:lnTo>
                <a:lnTo>
                  <a:pt x="74" y="24215"/>
                </a:lnTo>
                <a:lnTo>
                  <a:pt x="148" y="24308"/>
                </a:lnTo>
                <a:lnTo>
                  <a:pt x="223" y="24419"/>
                </a:lnTo>
                <a:lnTo>
                  <a:pt x="334" y="24512"/>
                </a:lnTo>
                <a:lnTo>
                  <a:pt x="464" y="24605"/>
                </a:lnTo>
                <a:lnTo>
                  <a:pt x="593" y="24697"/>
                </a:lnTo>
                <a:lnTo>
                  <a:pt x="909" y="24864"/>
                </a:lnTo>
                <a:lnTo>
                  <a:pt x="1298" y="25031"/>
                </a:lnTo>
                <a:lnTo>
                  <a:pt x="1743" y="25180"/>
                </a:lnTo>
                <a:lnTo>
                  <a:pt x="2225" y="25328"/>
                </a:lnTo>
                <a:lnTo>
                  <a:pt x="2763" y="25458"/>
                </a:lnTo>
                <a:lnTo>
                  <a:pt x="3356" y="25587"/>
                </a:lnTo>
                <a:lnTo>
                  <a:pt x="3968" y="25717"/>
                </a:lnTo>
                <a:lnTo>
                  <a:pt x="4617" y="25847"/>
                </a:lnTo>
                <a:lnTo>
                  <a:pt x="6007" y="26070"/>
                </a:lnTo>
                <a:lnTo>
                  <a:pt x="7472" y="26292"/>
                </a:lnTo>
                <a:lnTo>
                  <a:pt x="8993" y="26515"/>
                </a:lnTo>
                <a:lnTo>
                  <a:pt x="10494" y="26737"/>
                </a:lnTo>
                <a:lnTo>
                  <a:pt x="11996" y="26997"/>
                </a:lnTo>
                <a:lnTo>
                  <a:pt x="12701" y="27126"/>
                </a:lnTo>
                <a:lnTo>
                  <a:pt x="13405" y="27256"/>
                </a:lnTo>
                <a:lnTo>
                  <a:pt x="14091" y="27404"/>
                </a:lnTo>
                <a:lnTo>
                  <a:pt x="14722" y="27571"/>
                </a:lnTo>
                <a:lnTo>
                  <a:pt x="15334" y="27738"/>
                </a:lnTo>
                <a:lnTo>
                  <a:pt x="15908" y="27905"/>
                </a:lnTo>
                <a:lnTo>
                  <a:pt x="16427" y="28109"/>
                </a:lnTo>
                <a:lnTo>
                  <a:pt x="16910" y="28294"/>
                </a:lnTo>
                <a:lnTo>
                  <a:pt x="17336" y="28517"/>
                </a:lnTo>
                <a:lnTo>
                  <a:pt x="17521" y="28628"/>
                </a:lnTo>
                <a:lnTo>
                  <a:pt x="17707" y="28739"/>
                </a:lnTo>
                <a:lnTo>
                  <a:pt x="17855" y="28869"/>
                </a:lnTo>
                <a:lnTo>
                  <a:pt x="18022" y="29018"/>
                </a:lnTo>
                <a:lnTo>
                  <a:pt x="18189" y="29184"/>
                </a:lnTo>
                <a:lnTo>
                  <a:pt x="18337" y="29370"/>
                </a:lnTo>
                <a:lnTo>
                  <a:pt x="18486" y="29555"/>
                </a:lnTo>
                <a:lnTo>
                  <a:pt x="18615" y="29759"/>
                </a:lnTo>
                <a:lnTo>
                  <a:pt x="18893" y="30223"/>
                </a:lnTo>
                <a:lnTo>
                  <a:pt x="19134" y="30742"/>
                </a:lnTo>
                <a:lnTo>
                  <a:pt x="19375" y="31317"/>
                </a:lnTo>
                <a:lnTo>
                  <a:pt x="19598" y="31910"/>
                </a:lnTo>
                <a:lnTo>
                  <a:pt x="19802" y="32559"/>
                </a:lnTo>
                <a:lnTo>
                  <a:pt x="19987" y="33245"/>
                </a:lnTo>
                <a:lnTo>
                  <a:pt x="20173" y="33949"/>
                </a:lnTo>
                <a:lnTo>
                  <a:pt x="20340" y="34673"/>
                </a:lnTo>
                <a:lnTo>
                  <a:pt x="20488" y="35433"/>
                </a:lnTo>
                <a:lnTo>
                  <a:pt x="20766" y="36953"/>
                </a:lnTo>
                <a:lnTo>
                  <a:pt x="21026" y="38492"/>
                </a:lnTo>
                <a:lnTo>
                  <a:pt x="21248" y="40012"/>
                </a:lnTo>
                <a:lnTo>
                  <a:pt x="21452" y="41440"/>
                </a:lnTo>
                <a:lnTo>
                  <a:pt x="21656" y="42775"/>
                </a:lnTo>
                <a:lnTo>
                  <a:pt x="21860" y="43962"/>
                </a:lnTo>
                <a:lnTo>
                  <a:pt x="21953" y="44481"/>
                </a:lnTo>
                <a:lnTo>
                  <a:pt x="22045" y="44944"/>
                </a:lnTo>
                <a:lnTo>
                  <a:pt x="22157" y="45352"/>
                </a:lnTo>
                <a:lnTo>
                  <a:pt x="22268" y="45704"/>
                </a:lnTo>
                <a:lnTo>
                  <a:pt x="22379" y="45983"/>
                </a:lnTo>
                <a:lnTo>
                  <a:pt x="22490" y="46205"/>
                </a:lnTo>
                <a:lnTo>
                  <a:pt x="22565" y="46279"/>
                </a:lnTo>
                <a:lnTo>
                  <a:pt x="22620" y="46335"/>
                </a:lnTo>
                <a:lnTo>
                  <a:pt x="22694" y="46372"/>
                </a:lnTo>
                <a:lnTo>
                  <a:pt x="22843" y="46372"/>
                </a:lnTo>
                <a:lnTo>
                  <a:pt x="22935" y="46353"/>
                </a:lnTo>
                <a:lnTo>
                  <a:pt x="23028" y="46316"/>
                </a:lnTo>
                <a:lnTo>
                  <a:pt x="23102" y="46261"/>
                </a:lnTo>
                <a:lnTo>
                  <a:pt x="23176" y="46186"/>
                </a:lnTo>
                <a:lnTo>
                  <a:pt x="23269" y="46094"/>
                </a:lnTo>
                <a:lnTo>
                  <a:pt x="23417" y="45871"/>
                </a:lnTo>
                <a:lnTo>
                  <a:pt x="23566" y="45612"/>
                </a:lnTo>
                <a:lnTo>
                  <a:pt x="23696" y="45278"/>
                </a:lnTo>
                <a:lnTo>
                  <a:pt x="23825" y="44907"/>
                </a:lnTo>
                <a:lnTo>
                  <a:pt x="23937" y="44481"/>
                </a:lnTo>
                <a:lnTo>
                  <a:pt x="24066" y="44017"/>
                </a:lnTo>
                <a:lnTo>
                  <a:pt x="24159" y="43517"/>
                </a:lnTo>
                <a:lnTo>
                  <a:pt x="24382" y="42423"/>
                </a:lnTo>
                <a:lnTo>
                  <a:pt x="24567" y="41199"/>
                </a:lnTo>
                <a:lnTo>
                  <a:pt x="24734" y="39901"/>
                </a:lnTo>
                <a:lnTo>
                  <a:pt x="25068" y="37176"/>
                </a:lnTo>
                <a:lnTo>
                  <a:pt x="25420" y="34432"/>
                </a:lnTo>
                <a:lnTo>
                  <a:pt x="25587" y="33134"/>
                </a:lnTo>
                <a:lnTo>
                  <a:pt x="25791" y="31910"/>
                </a:lnTo>
                <a:lnTo>
                  <a:pt x="25995" y="30797"/>
                </a:lnTo>
                <a:lnTo>
                  <a:pt x="26106" y="30297"/>
                </a:lnTo>
                <a:lnTo>
                  <a:pt x="26217" y="29833"/>
                </a:lnTo>
                <a:lnTo>
                  <a:pt x="26310" y="29537"/>
                </a:lnTo>
                <a:lnTo>
                  <a:pt x="26421" y="29277"/>
                </a:lnTo>
                <a:lnTo>
                  <a:pt x="26551" y="29018"/>
                </a:lnTo>
                <a:lnTo>
                  <a:pt x="26681" y="28758"/>
                </a:lnTo>
                <a:lnTo>
                  <a:pt x="26847" y="28517"/>
                </a:lnTo>
                <a:lnTo>
                  <a:pt x="27033" y="28276"/>
                </a:lnTo>
                <a:lnTo>
                  <a:pt x="27218" y="28053"/>
                </a:lnTo>
                <a:lnTo>
                  <a:pt x="27422" y="27849"/>
                </a:lnTo>
                <a:lnTo>
                  <a:pt x="27645" y="27646"/>
                </a:lnTo>
                <a:lnTo>
                  <a:pt x="27886" y="27442"/>
                </a:lnTo>
                <a:lnTo>
                  <a:pt x="28145" y="27256"/>
                </a:lnTo>
                <a:lnTo>
                  <a:pt x="28405" y="27071"/>
                </a:lnTo>
                <a:lnTo>
                  <a:pt x="28683" y="26904"/>
                </a:lnTo>
                <a:lnTo>
                  <a:pt x="28961" y="26737"/>
                </a:lnTo>
                <a:lnTo>
                  <a:pt x="29573" y="26422"/>
                </a:lnTo>
                <a:lnTo>
                  <a:pt x="30222" y="26144"/>
                </a:lnTo>
                <a:lnTo>
                  <a:pt x="30889" y="25884"/>
                </a:lnTo>
                <a:lnTo>
                  <a:pt x="31594" y="25643"/>
                </a:lnTo>
                <a:lnTo>
                  <a:pt x="32317" y="25439"/>
                </a:lnTo>
                <a:lnTo>
                  <a:pt x="33040" y="25235"/>
                </a:lnTo>
                <a:lnTo>
                  <a:pt x="33800" y="25068"/>
                </a:lnTo>
                <a:lnTo>
                  <a:pt x="34561" y="24920"/>
                </a:lnTo>
                <a:lnTo>
                  <a:pt x="35302" y="24772"/>
                </a:lnTo>
                <a:lnTo>
                  <a:pt x="36804" y="24531"/>
                </a:lnTo>
                <a:lnTo>
                  <a:pt x="38213" y="24327"/>
                </a:lnTo>
                <a:lnTo>
                  <a:pt x="39548" y="24141"/>
                </a:lnTo>
                <a:lnTo>
                  <a:pt x="40716" y="23974"/>
                </a:lnTo>
                <a:lnTo>
                  <a:pt x="41235" y="23900"/>
                </a:lnTo>
                <a:lnTo>
                  <a:pt x="41699" y="23808"/>
                </a:lnTo>
                <a:lnTo>
                  <a:pt x="42107" y="23715"/>
                </a:lnTo>
                <a:lnTo>
                  <a:pt x="42440" y="23604"/>
                </a:lnTo>
                <a:lnTo>
                  <a:pt x="42719" y="23511"/>
                </a:lnTo>
                <a:lnTo>
                  <a:pt x="42830" y="23437"/>
                </a:lnTo>
                <a:lnTo>
                  <a:pt x="42922" y="23381"/>
                </a:lnTo>
                <a:lnTo>
                  <a:pt x="42978" y="23325"/>
                </a:lnTo>
                <a:lnTo>
                  <a:pt x="43034" y="23251"/>
                </a:lnTo>
                <a:lnTo>
                  <a:pt x="43071" y="23177"/>
                </a:lnTo>
                <a:lnTo>
                  <a:pt x="43071" y="23103"/>
                </a:lnTo>
                <a:lnTo>
                  <a:pt x="43052" y="22992"/>
                </a:lnTo>
                <a:lnTo>
                  <a:pt x="43015" y="22862"/>
                </a:lnTo>
                <a:lnTo>
                  <a:pt x="42960" y="22751"/>
                </a:lnTo>
                <a:lnTo>
                  <a:pt x="42885" y="22658"/>
                </a:lnTo>
                <a:lnTo>
                  <a:pt x="42774" y="22547"/>
                </a:lnTo>
                <a:lnTo>
                  <a:pt x="42663" y="22454"/>
                </a:lnTo>
                <a:lnTo>
                  <a:pt x="42533" y="22361"/>
                </a:lnTo>
                <a:lnTo>
                  <a:pt x="42385" y="22269"/>
                </a:lnTo>
                <a:lnTo>
                  <a:pt x="42033" y="22102"/>
                </a:lnTo>
                <a:lnTo>
                  <a:pt x="41625" y="21953"/>
                </a:lnTo>
                <a:lnTo>
                  <a:pt x="41161" y="21824"/>
                </a:lnTo>
                <a:lnTo>
                  <a:pt x="40642" y="21694"/>
                </a:lnTo>
                <a:lnTo>
                  <a:pt x="40086" y="21583"/>
                </a:lnTo>
                <a:lnTo>
                  <a:pt x="39492" y="21490"/>
                </a:lnTo>
                <a:lnTo>
                  <a:pt x="38843" y="21397"/>
                </a:lnTo>
                <a:lnTo>
                  <a:pt x="38176" y="21323"/>
                </a:lnTo>
                <a:lnTo>
                  <a:pt x="36785" y="21175"/>
                </a:lnTo>
                <a:lnTo>
                  <a:pt x="35302" y="21045"/>
                </a:lnTo>
                <a:lnTo>
                  <a:pt x="32354" y="20804"/>
                </a:lnTo>
                <a:lnTo>
                  <a:pt x="30926" y="20656"/>
                </a:lnTo>
                <a:lnTo>
                  <a:pt x="30259" y="20581"/>
                </a:lnTo>
                <a:lnTo>
                  <a:pt x="29610" y="20489"/>
                </a:lnTo>
                <a:lnTo>
                  <a:pt x="28998" y="20396"/>
                </a:lnTo>
                <a:lnTo>
                  <a:pt x="28423" y="20285"/>
                </a:lnTo>
                <a:lnTo>
                  <a:pt x="27886" y="20155"/>
                </a:lnTo>
                <a:lnTo>
                  <a:pt x="27404" y="20025"/>
                </a:lnTo>
                <a:lnTo>
                  <a:pt x="26977" y="19877"/>
                </a:lnTo>
                <a:lnTo>
                  <a:pt x="26606" y="19729"/>
                </a:lnTo>
                <a:lnTo>
                  <a:pt x="26458" y="19636"/>
                </a:lnTo>
                <a:lnTo>
                  <a:pt x="26310" y="19543"/>
                </a:lnTo>
                <a:lnTo>
                  <a:pt x="26180" y="19450"/>
                </a:lnTo>
                <a:lnTo>
                  <a:pt x="26069" y="19339"/>
                </a:lnTo>
                <a:lnTo>
                  <a:pt x="25976" y="19228"/>
                </a:lnTo>
                <a:lnTo>
                  <a:pt x="25883" y="19098"/>
                </a:lnTo>
                <a:lnTo>
                  <a:pt x="25791" y="18931"/>
                </a:lnTo>
                <a:lnTo>
                  <a:pt x="25698" y="18764"/>
                </a:lnTo>
                <a:lnTo>
                  <a:pt x="25513" y="18356"/>
                </a:lnTo>
                <a:lnTo>
                  <a:pt x="25346" y="17874"/>
                </a:lnTo>
                <a:lnTo>
                  <a:pt x="25179" y="17337"/>
                </a:lnTo>
                <a:lnTo>
                  <a:pt x="25030" y="16743"/>
                </a:lnTo>
                <a:lnTo>
                  <a:pt x="24882" y="16094"/>
                </a:lnTo>
                <a:lnTo>
                  <a:pt x="24734" y="15390"/>
                </a:lnTo>
                <a:lnTo>
                  <a:pt x="24604" y="14648"/>
                </a:lnTo>
                <a:lnTo>
                  <a:pt x="24474" y="13888"/>
                </a:lnTo>
                <a:lnTo>
                  <a:pt x="24215" y="12257"/>
                </a:lnTo>
                <a:lnTo>
                  <a:pt x="23992" y="10569"/>
                </a:lnTo>
                <a:lnTo>
                  <a:pt x="23788" y="8845"/>
                </a:lnTo>
                <a:lnTo>
                  <a:pt x="23380" y="5545"/>
                </a:lnTo>
                <a:lnTo>
                  <a:pt x="23195" y="4061"/>
                </a:lnTo>
                <a:lnTo>
                  <a:pt x="22991" y="2726"/>
                </a:lnTo>
                <a:lnTo>
                  <a:pt x="22898" y="2133"/>
                </a:lnTo>
                <a:lnTo>
                  <a:pt x="22806" y="1614"/>
                </a:lnTo>
                <a:lnTo>
                  <a:pt x="22694" y="1150"/>
                </a:lnTo>
                <a:lnTo>
                  <a:pt x="22602" y="761"/>
                </a:lnTo>
                <a:lnTo>
                  <a:pt x="22490" y="427"/>
                </a:lnTo>
                <a:lnTo>
                  <a:pt x="22398" y="205"/>
                </a:lnTo>
                <a:lnTo>
                  <a:pt x="22342" y="112"/>
                </a:lnTo>
                <a:lnTo>
                  <a:pt x="22286" y="57"/>
                </a:lnTo>
                <a:lnTo>
                  <a:pt x="22231" y="19"/>
                </a:lnTo>
                <a:lnTo>
                  <a:pt x="221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21;p4"/>
          <p:cNvGrpSpPr/>
          <p:nvPr/>
        </p:nvGrpSpPr>
        <p:grpSpPr>
          <a:xfrm>
            <a:off x="8552414" y="3793253"/>
            <a:ext cx="314426" cy="304947"/>
            <a:chOff x="5013725" y="2633775"/>
            <a:chExt cx="422900" cy="410150"/>
          </a:xfrm>
        </p:grpSpPr>
        <p:sp>
          <p:nvSpPr>
            <p:cNvPr id="222" name="Google Shape;222;p4"/>
            <p:cNvSpPr/>
            <p:nvPr/>
          </p:nvSpPr>
          <p:spPr>
            <a:xfrm>
              <a:off x="5013725" y="2633775"/>
              <a:ext cx="422900" cy="410150"/>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4"/>
            <p:cNvSpPr/>
            <p:nvPr/>
          </p:nvSpPr>
          <p:spPr>
            <a:xfrm>
              <a:off x="5179850" y="2778200"/>
              <a:ext cx="79300" cy="78850"/>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4" name="Google Shape;224;p4"/>
          <p:cNvGrpSpPr/>
          <p:nvPr/>
        </p:nvGrpSpPr>
        <p:grpSpPr>
          <a:xfrm>
            <a:off x="8329706" y="-2"/>
            <a:ext cx="718376" cy="1329837"/>
            <a:chOff x="144023" y="-1757"/>
            <a:chExt cx="959497" cy="1776195"/>
          </a:xfrm>
        </p:grpSpPr>
        <p:cxnSp>
          <p:nvCxnSpPr>
            <p:cNvPr id="225" name="Google Shape;225;p4"/>
            <p:cNvCxnSpPr/>
            <p:nvPr/>
          </p:nvCxnSpPr>
          <p:spPr>
            <a:xfrm rot="10800000">
              <a:off x="608975" y="-1757"/>
              <a:ext cx="0" cy="505800"/>
            </a:xfrm>
            <a:prstGeom prst="straightConnector1">
              <a:avLst/>
            </a:prstGeom>
            <a:noFill/>
            <a:ln w="19050" cap="flat" cmpd="sng">
              <a:solidFill>
                <a:schemeClr val="lt1"/>
              </a:solidFill>
              <a:prstDash val="solid"/>
              <a:round/>
              <a:headEnd type="none" w="med" len="med"/>
              <a:tailEnd type="none" w="med" len="med"/>
            </a:ln>
          </p:spPr>
        </p:cxnSp>
        <p:grpSp>
          <p:nvGrpSpPr>
            <p:cNvPr id="226" name="Google Shape;226;p4"/>
            <p:cNvGrpSpPr/>
            <p:nvPr/>
          </p:nvGrpSpPr>
          <p:grpSpPr>
            <a:xfrm>
              <a:off x="144023" y="386441"/>
              <a:ext cx="959497" cy="1387997"/>
              <a:chOff x="5304550" y="274025"/>
              <a:chExt cx="1135500" cy="1642600"/>
            </a:xfrm>
          </p:grpSpPr>
          <p:sp>
            <p:nvSpPr>
              <p:cNvPr id="227" name="Google Shape;227;p4"/>
              <p:cNvSpPr/>
              <p:nvPr/>
            </p:nvSpPr>
            <p:spPr>
              <a:xfrm>
                <a:off x="5669450" y="1374075"/>
                <a:ext cx="362500" cy="542550"/>
              </a:xfrm>
              <a:custGeom>
                <a:avLst/>
                <a:gdLst/>
                <a:ahLst/>
                <a:cxnLst/>
                <a:rect l="l" t="t" r="r" b="b"/>
                <a:pathLst>
                  <a:path w="14500" h="21702" extrusionOk="0">
                    <a:moveTo>
                      <a:pt x="4717" y="1"/>
                    </a:moveTo>
                    <a:lnTo>
                      <a:pt x="4795" y="583"/>
                    </a:lnTo>
                    <a:lnTo>
                      <a:pt x="4872" y="1243"/>
                    </a:lnTo>
                    <a:lnTo>
                      <a:pt x="4950" y="2136"/>
                    </a:lnTo>
                    <a:lnTo>
                      <a:pt x="5027" y="3223"/>
                    </a:lnTo>
                    <a:lnTo>
                      <a:pt x="5047" y="3824"/>
                    </a:lnTo>
                    <a:lnTo>
                      <a:pt x="5066" y="4465"/>
                    </a:lnTo>
                    <a:lnTo>
                      <a:pt x="5066" y="5144"/>
                    </a:lnTo>
                    <a:lnTo>
                      <a:pt x="5047" y="5863"/>
                    </a:lnTo>
                    <a:lnTo>
                      <a:pt x="5027" y="6600"/>
                    </a:lnTo>
                    <a:lnTo>
                      <a:pt x="4969" y="7357"/>
                    </a:lnTo>
                    <a:lnTo>
                      <a:pt x="4911" y="8134"/>
                    </a:lnTo>
                    <a:lnTo>
                      <a:pt x="4814" y="8949"/>
                    </a:lnTo>
                    <a:lnTo>
                      <a:pt x="4697" y="9764"/>
                    </a:lnTo>
                    <a:lnTo>
                      <a:pt x="4562" y="10579"/>
                    </a:lnTo>
                    <a:lnTo>
                      <a:pt x="4387" y="11414"/>
                    </a:lnTo>
                    <a:lnTo>
                      <a:pt x="4193" y="12248"/>
                    </a:lnTo>
                    <a:lnTo>
                      <a:pt x="3960" y="13083"/>
                    </a:lnTo>
                    <a:lnTo>
                      <a:pt x="3688" y="13937"/>
                    </a:lnTo>
                    <a:lnTo>
                      <a:pt x="3378" y="14752"/>
                    </a:lnTo>
                    <a:lnTo>
                      <a:pt x="3028" y="15587"/>
                    </a:lnTo>
                    <a:lnTo>
                      <a:pt x="2640" y="16383"/>
                    </a:lnTo>
                    <a:lnTo>
                      <a:pt x="2427" y="16790"/>
                    </a:lnTo>
                    <a:lnTo>
                      <a:pt x="2213" y="17179"/>
                    </a:lnTo>
                    <a:lnTo>
                      <a:pt x="1980" y="17567"/>
                    </a:lnTo>
                    <a:lnTo>
                      <a:pt x="1728" y="17955"/>
                    </a:lnTo>
                    <a:lnTo>
                      <a:pt x="1475" y="18324"/>
                    </a:lnTo>
                    <a:lnTo>
                      <a:pt x="1204" y="18693"/>
                    </a:lnTo>
                    <a:lnTo>
                      <a:pt x="932" y="19061"/>
                    </a:lnTo>
                    <a:lnTo>
                      <a:pt x="641" y="19430"/>
                    </a:lnTo>
                    <a:lnTo>
                      <a:pt x="330" y="19779"/>
                    </a:lnTo>
                    <a:lnTo>
                      <a:pt x="0" y="20109"/>
                    </a:lnTo>
                    <a:lnTo>
                      <a:pt x="272" y="20226"/>
                    </a:lnTo>
                    <a:lnTo>
                      <a:pt x="1029" y="20498"/>
                    </a:lnTo>
                    <a:lnTo>
                      <a:pt x="1534" y="20672"/>
                    </a:lnTo>
                    <a:lnTo>
                      <a:pt x="2135" y="20866"/>
                    </a:lnTo>
                    <a:lnTo>
                      <a:pt x="2815" y="21041"/>
                    </a:lnTo>
                    <a:lnTo>
                      <a:pt x="3533" y="21235"/>
                    </a:lnTo>
                    <a:lnTo>
                      <a:pt x="4309" y="21391"/>
                    </a:lnTo>
                    <a:lnTo>
                      <a:pt x="5124" y="21526"/>
                    </a:lnTo>
                    <a:lnTo>
                      <a:pt x="5940" y="21643"/>
                    </a:lnTo>
                    <a:lnTo>
                      <a:pt x="6367" y="21662"/>
                    </a:lnTo>
                    <a:lnTo>
                      <a:pt x="6774" y="21682"/>
                    </a:lnTo>
                    <a:lnTo>
                      <a:pt x="7201" y="21701"/>
                    </a:lnTo>
                    <a:lnTo>
                      <a:pt x="7609" y="21682"/>
                    </a:lnTo>
                    <a:lnTo>
                      <a:pt x="8036" y="21662"/>
                    </a:lnTo>
                    <a:lnTo>
                      <a:pt x="8444" y="21623"/>
                    </a:lnTo>
                    <a:lnTo>
                      <a:pt x="8832" y="21565"/>
                    </a:lnTo>
                    <a:lnTo>
                      <a:pt x="9220" y="21468"/>
                    </a:lnTo>
                    <a:lnTo>
                      <a:pt x="9608" y="21371"/>
                    </a:lnTo>
                    <a:lnTo>
                      <a:pt x="9977" y="21255"/>
                    </a:lnTo>
                    <a:lnTo>
                      <a:pt x="10171" y="21177"/>
                    </a:lnTo>
                    <a:lnTo>
                      <a:pt x="10346" y="21080"/>
                    </a:lnTo>
                    <a:lnTo>
                      <a:pt x="10520" y="20963"/>
                    </a:lnTo>
                    <a:lnTo>
                      <a:pt x="10695" y="20828"/>
                    </a:lnTo>
                    <a:lnTo>
                      <a:pt x="10850" y="20692"/>
                    </a:lnTo>
                    <a:lnTo>
                      <a:pt x="11025" y="20517"/>
                    </a:lnTo>
                    <a:lnTo>
                      <a:pt x="11180" y="20342"/>
                    </a:lnTo>
                    <a:lnTo>
                      <a:pt x="11336" y="20148"/>
                    </a:lnTo>
                    <a:lnTo>
                      <a:pt x="11646" y="19721"/>
                    </a:lnTo>
                    <a:lnTo>
                      <a:pt x="11937" y="19236"/>
                    </a:lnTo>
                    <a:lnTo>
                      <a:pt x="12209" y="18712"/>
                    </a:lnTo>
                    <a:lnTo>
                      <a:pt x="12481" y="18130"/>
                    </a:lnTo>
                    <a:lnTo>
                      <a:pt x="12733" y="17528"/>
                    </a:lnTo>
                    <a:lnTo>
                      <a:pt x="12966" y="16868"/>
                    </a:lnTo>
                    <a:lnTo>
                      <a:pt x="13180" y="16169"/>
                    </a:lnTo>
                    <a:lnTo>
                      <a:pt x="13393" y="15451"/>
                    </a:lnTo>
                    <a:lnTo>
                      <a:pt x="13568" y="14713"/>
                    </a:lnTo>
                    <a:lnTo>
                      <a:pt x="13742" y="13957"/>
                    </a:lnTo>
                    <a:lnTo>
                      <a:pt x="13898" y="13180"/>
                    </a:lnTo>
                    <a:lnTo>
                      <a:pt x="14034" y="12384"/>
                    </a:lnTo>
                    <a:lnTo>
                      <a:pt x="14150" y="11588"/>
                    </a:lnTo>
                    <a:lnTo>
                      <a:pt x="14267" y="10793"/>
                    </a:lnTo>
                    <a:lnTo>
                      <a:pt x="14344" y="9997"/>
                    </a:lnTo>
                    <a:lnTo>
                      <a:pt x="14422" y="9201"/>
                    </a:lnTo>
                    <a:lnTo>
                      <a:pt x="14461" y="8405"/>
                    </a:lnTo>
                    <a:lnTo>
                      <a:pt x="14499" y="7629"/>
                    </a:lnTo>
                    <a:lnTo>
                      <a:pt x="14499" y="6872"/>
                    </a:lnTo>
                    <a:lnTo>
                      <a:pt x="14499" y="6134"/>
                    </a:lnTo>
                    <a:lnTo>
                      <a:pt x="14480" y="5416"/>
                    </a:lnTo>
                    <a:lnTo>
                      <a:pt x="14422" y="4737"/>
                    </a:lnTo>
                    <a:lnTo>
                      <a:pt x="14364" y="4077"/>
                    </a:lnTo>
                    <a:lnTo>
                      <a:pt x="14267" y="3475"/>
                    </a:lnTo>
                    <a:lnTo>
                      <a:pt x="14170" y="2893"/>
                    </a:lnTo>
                    <a:lnTo>
                      <a:pt x="14034" y="2369"/>
                    </a:lnTo>
                    <a:lnTo>
                      <a:pt x="13878" y="1884"/>
                    </a:lnTo>
                    <a:lnTo>
                      <a:pt x="13704" y="1456"/>
                    </a:lnTo>
                    <a:lnTo>
                      <a:pt x="4717" y="1"/>
                    </a:lnTo>
                    <a:close/>
                  </a:path>
                </a:pathLst>
              </a:custGeom>
              <a:solidFill>
                <a:srgbClr val="F4C5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4"/>
              <p:cNvSpPr/>
              <p:nvPr/>
            </p:nvSpPr>
            <p:spPr>
              <a:xfrm>
                <a:off x="5873725" y="1248400"/>
                <a:ext cx="32050" cy="160150"/>
              </a:xfrm>
              <a:custGeom>
                <a:avLst/>
                <a:gdLst/>
                <a:ahLst/>
                <a:cxnLst/>
                <a:rect l="l" t="t" r="r" b="b"/>
                <a:pathLst>
                  <a:path w="1282" h="6406" extrusionOk="0">
                    <a:moveTo>
                      <a:pt x="1030" y="1"/>
                    </a:moveTo>
                    <a:lnTo>
                      <a:pt x="991" y="913"/>
                    </a:lnTo>
                    <a:lnTo>
                      <a:pt x="913" y="1883"/>
                    </a:lnTo>
                    <a:lnTo>
                      <a:pt x="816" y="2893"/>
                    </a:lnTo>
                    <a:lnTo>
                      <a:pt x="680" y="3844"/>
                    </a:lnTo>
                    <a:lnTo>
                      <a:pt x="544" y="4717"/>
                    </a:lnTo>
                    <a:lnTo>
                      <a:pt x="467" y="5086"/>
                    </a:lnTo>
                    <a:lnTo>
                      <a:pt x="389" y="5416"/>
                    </a:lnTo>
                    <a:lnTo>
                      <a:pt x="292" y="5707"/>
                    </a:lnTo>
                    <a:lnTo>
                      <a:pt x="195" y="5921"/>
                    </a:lnTo>
                    <a:lnTo>
                      <a:pt x="98" y="6076"/>
                    </a:lnTo>
                    <a:lnTo>
                      <a:pt x="59" y="6134"/>
                    </a:lnTo>
                    <a:lnTo>
                      <a:pt x="1" y="6154"/>
                    </a:lnTo>
                    <a:lnTo>
                      <a:pt x="98" y="6406"/>
                    </a:lnTo>
                    <a:lnTo>
                      <a:pt x="176" y="6348"/>
                    </a:lnTo>
                    <a:lnTo>
                      <a:pt x="253" y="6289"/>
                    </a:lnTo>
                    <a:lnTo>
                      <a:pt x="331" y="6192"/>
                    </a:lnTo>
                    <a:lnTo>
                      <a:pt x="389" y="6076"/>
                    </a:lnTo>
                    <a:lnTo>
                      <a:pt x="525" y="5765"/>
                    </a:lnTo>
                    <a:lnTo>
                      <a:pt x="641" y="5397"/>
                    </a:lnTo>
                    <a:lnTo>
                      <a:pt x="758" y="4970"/>
                    </a:lnTo>
                    <a:lnTo>
                      <a:pt x="855" y="4484"/>
                    </a:lnTo>
                    <a:lnTo>
                      <a:pt x="933" y="3980"/>
                    </a:lnTo>
                    <a:lnTo>
                      <a:pt x="1010" y="3456"/>
                    </a:lnTo>
                    <a:lnTo>
                      <a:pt x="1127" y="2388"/>
                    </a:lnTo>
                    <a:lnTo>
                      <a:pt x="1204" y="1379"/>
                    </a:lnTo>
                    <a:lnTo>
                      <a:pt x="1262" y="563"/>
                    </a:lnTo>
                    <a:lnTo>
                      <a:pt x="12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4"/>
              <p:cNvSpPr/>
              <p:nvPr/>
            </p:nvSpPr>
            <p:spPr>
              <a:xfrm>
                <a:off x="5304550" y="274025"/>
                <a:ext cx="1135500" cy="988000"/>
              </a:xfrm>
              <a:custGeom>
                <a:avLst/>
                <a:gdLst/>
                <a:ahLst/>
                <a:cxnLst/>
                <a:rect l="l" t="t" r="r" b="b"/>
                <a:pathLst>
                  <a:path w="45420" h="39520" extrusionOk="0">
                    <a:moveTo>
                      <a:pt x="14616" y="0"/>
                    </a:moveTo>
                    <a:lnTo>
                      <a:pt x="0" y="12636"/>
                    </a:lnTo>
                    <a:lnTo>
                      <a:pt x="0" y="27524"/>
                    </a:lnTo>
                    <a:lnTo>
                      <a:pt x="14616" y="39519"/>
                    </a:lnTo>
                    <a:lnTo>
                      <a:pt x="30804" y="39519"/>
                    </a:lnTo>
                    <a:lnTo>
                      <a:pt x="45419" y="27524"/>
                    </a:lnTo>
                    <a:lnTo>
                      <a:pt x="45419" y="12636"/>
                    </a:lnTo>
                    <a:lnTo>
                      <a:pt x="3080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4"/>
              <p:cNvSpPr/>
              <p:nvPr/>
            </p:nvSpPr>
            <p:spPr>
              <a:xfrm>
                <a:off x="5304550" y="274025"/>
                <a:ext cx="1135500" cy="988000"/>
              </a:xfrm>
              <a:custGeom>
                <a:avLst/>
                <a:gdLst/>
                <a:ahLst/>
                <a:cxnLst/>
                <a:rect l="l" t="t" r="r" b="b"/>
                <a:pathLst>
                  <a:path w="45420" h="39520" fill="none" extrusionOk="0">
                    <a:moveTo>
                      <a:pt x="45419" y="12636"/>
                    </a:moveTo>
                    <a:lnTo>
                      <a:pt x="45419" y="27524"/>
                    </a:lnTo>
                    <a:lnTo>
                      <a:pt x="30804" y="39519"/>
                    </a:lnTo>
                    <a:lnTo>
                      <a:pt x="14616" y="39519"/>
                    </a:lnTo>
                    <a:lnTo>
                      <a:pt x="0" y="27524"/>
                    </a:lnTo>
                    <a:lnTo>
                      <a:pt x="0" y="12636"/>
                    </a:lnTo>
                    <a:lnTo>
                      <a:pt x="14616" y="0"/>
                    </a:lnTo>
                    <a:lnTo>
                      <a:pt x="30804" y="0"/>
                    </a:lnTo>
                    <a:lnTo>
                      <a:pt x="45419" y="1263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4"/>
              <p:cNvSpPr/>
              <p:nvPr/>
            </p:nvSpPr>
            <p:spPr>
              <a:xfrm>
                <a:off x="5669450" y="274025"/>
                <a:ext cx="25" cy="25"/>
              </a:xfrm>
              <a:custGeom>
                <a:avLst/>
                <a:gdLst/>
                <a:ahLst/>
                <a:cxnLst/>
                <a:rect l="l" t="t" r="r" b="b"/>
                <a:pathLst>
                  <a:path w="1" h="1" extrusionOk="0">
                    <a:moveTo>
                      <a:pt x="0" y="0"/>
                    </a:moveTo>
                    <a:lnTo>
                      <a:pt x="0" y="0"/>
                    </a:lnTo>
                    <a:lnTo>
                      <a:pt x="0" y="0"/>
                    </a:lnTo>
                    <a:lnTo>
                      <a:pt x="0" y="0"/>
                    </a:lnTo>
                    <a:close/>
                  </a:path>
                </a:pathLst>
              </a:custGeom>
              <a:solidFill>
                <a:srgbClr val="FFDA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4"/>
              <p:cNvSpPr/>
              <p:nvPr/>
            </p:nvSpPr>
            <p:spPr>
              <a:xfrm>
                <a:off x="5669450" y="274025"/>
                <a:ext cx="25" cy="25"/>
              </a:xfrm>
              <a:custGeom>
                <a:avLst/>
                <a:gdLst/>
                <a:ahLst/>
                <a:cxnLst/>
                <a:rect l="l" t="t" r="r" b="b"/>
                <a:pathLst>
                  <a:path w="1" h="1" fill="none" extrusionOk="0">
                    <a:moveTo>
                      <a:pt x="0" y="0"/>
                    </a:move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4"/>
              <p:cNvSpPr/>
              <p:nvPr/>
            </p:nvSpPr>
            <p:spPr>
              <a:xfrm>
                <a:off x="5470500" y="274025"/>
                <a:ext cx="198975" cy="988000"/>
              </a:xfrm>
              <a:custGeom>
                <a:avLst/>
                <a:gdLst/>
                <a:ahLst/>
                <a:cxnLst/>
                <a:rect l="l" t="t" r="r" b="b"/>
                <a:pathLst>
                  <a:path w="7959" h="39520" extrusionOk="0">
                    <a:moveTo>
                      <a:pt x="7958" y="0"/>
                    </a:moveTo>
                    <a:lnTo>
                      <a:pt x="388" y="13548"/>
                    </a:lnTo>
                    <a:lnTo>
                      <a:pt x="602" y="13587"/>
                    </a:lnTo>
                    <a:lnTo>
                      <a:pt x="1087" y="13587"/>
                    </a:lnTo>
                    <a:lnTo>
                      <a:pt x="7958" y="0"/>
                    </a:lnTo>
                    <a:close/>
                    <a:moveTo>
                      <a:pt x="97" y="14073"/>
                    </a:moveTo>
                    <a:lnTo>
                      <a:pt x="58" y="14170"/>
                    </a:lnTo>
                    <a:lnTo>
                      <a:pt x="39" y="14267"/>
                    </a:lnTo>
                    <a:lnTo>
                      <a:pt x="0" y="14461"/>
                    </a:lnTo>
                    <a:lnTo>
                      <a:pt x="0" y="14635"/>
                    </a:lnTo>
                    <a:lnTo>
                      <a:pt x="0" y="14830"/>
                    </a:lnTo>
                    <a:lnTo>
                      <a:pt x="20" y="15781"/>
                    </a:lnTo>
                    <a:lnTo>
                      <a:pt x="20" y="17702"/>
                    </a:lnTo>
                    <a:lnTo>
                      <a:pt x="58" y="21526"/>
                    </a:lnTo>
                    <a:lnTo>
                      <a:pt x="136" y="25194"/>
                    </a:lnTo>
                    <a:lnTo>
                      <a:pt x="175" y="27038"/>
                    </a:lnTo>
                    <a:lnTo>
                      <a:pt x="233" y="28882"/>
                    </a:lnTo>
                    <a:lnTo>
                      <a:pt x="602" y="28960"/>
                    </a:lnTo>
                    <a:lnTo>
                      <a:pt x="912" y="28960"/>
                    </a:lnTo>
                    <a:lnTo>
                      <a:pt x="990" y="27097"/>
                    </a:lnTo>
                    <a:lnTo>
                      <a:pt x="1029" y="25233"/>
                    </a:lnTo>
                    <a:lnTo>
                      <a:pt x="1107" y="21526"/>
                    </a:lnTo>
                    <a:lnTo>
                      <a:pt x="1126" y="17702"/>
                    </a:lnTo>
                    <a:lnTo>
                      <a:pt x="1145" y="15781"/>
                    </a:lnTo>
                    <a:lnTo>
                      <a:pt x="1145" y="14830"/>
                    </a:lnTo>
                    <a:lnTo>
                      <a:pt x="1145" y="14500"/>
                    </a:lnTo>
                    <a:lnTo>
                      <a:pt x="1126" y="14325"/>
                    </a:lnTo>
                    <a:lnTo>
                      <a:pt x="1087" y="14170"/>
                    </a:lnTo>
                    <a:lnTo>
                      <a:pt x="583" y="14150"/>
                    </a:lnTo>
                    <a:lnTo>
                      <a:pt x="524" y="14150"/>
                    </a:lnTo>
                    <a:lnTo>
                      <a:pt x="97" y="14073"/>
                    </a:lnTo>
                    <a:close/>
                    <a:moveTo>
                      <a:pt x="272" y="29290"/>
                    </a:moveTo>
                    <a:lnTo>
                      <a:pt x="311" y="29348"/>
                    </a:lnTo>
                    <a:lnTo>
                      <a:pt x="7958" y="39519"/>
                    </a:lnTo>
                    <a:lnTo>
                      <a:pt x="1126" y="29387"/>
                    </a:lnTo>
                    <a:lnTo>
                      <a:pt x="583" y="29368"/>
                    </a:lnTo>
                    <a:lnTo>
                      <a:pt x="544" y="29368"/>
                    </a:lnTo>
                    <a:lnTo>
                      <a:pt x="272" y="2929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4"/>
              <p:cNvSpPr/>
              <p:nvPr/>
            </p:nvSpPr>
            <p:spPr>
              <a:xfrm>
                <a:off x="6076075" y="274025"/>
                <a:ext cx="2450" cy="988000"/>
              </a:xfrm>
              <a:custGeom>
                <a:avLst/>
                <a:gdLst/>
                <a:ahLst/>
                <a:cxnLst/>
                <a:rect l="l" t="t" r="r" b="b"/>
                <a:pathLst>
                  <a:path w="98" h="39520" extrusionOk="0">
                    <a:moveTo>
                      <a:pt x="1" y="0"/>
                    </a:moveTo>
                    <a:lnTo>
                      <a:pt x="40" y="97"/>
                    </a:lnTo>
                    <a:lnTo>
                      <a:pt x="59" y="97"/>
                    </a:lnTo>
                    <a:lnTo>
                      <a:pt x="1" y="0"/>
                    </a:lnTo>
                    <a:close/>
                    <a:moveTo>
                      <a:pt x="98" y="39383"/>
                    </a:moveTo>
                    <a:lnTo>
                      <a:pt x="78" y="39403"/>
                    </a:lnTo>
                    <a:lnTo>
                      <a:pt x="1" y="39519"/>
                    </a:lnTo>
                    <a:lnTo>
                      <a:pt x="98" y="39383"/>
                    </a:lnTo>
                    <a:close/>
                  </a:path>
                </a:pathLst>
              </a:custGeom>
              <a:solidFill>
                <a:srgbClr val="FFDA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4"/>
              <p:cNvSpPr/>
              <p:nvPr/>
            </p:nvSpPr>
            <p:spPr>
              <a:xfrm>
                <a:off x="6076075" y="1258600"/>
                <a:ext cx="2450" cy="3425"/>
              </a:xfrm>
              <a:custGeom>
                <a:avLst/>
                <a:gdLst/>
                <a:ahLst/>
                <a:cxnLst/>
                <a:rect l="l" t="t" r="r" b="b"/>
                <a:pathLst>
                  <a:path w="98" h="137" fill="none" extrusionOk="0">
                    <a:moveTo>
                      <a:pt x="98" y="0"/>
                    </a:moveTo>
                    <a:lnTo>
                      <a:pt x="78" y="20"/>
                    </a:lnTo>
                    <a:lnTo>
                      <a:pt x="1" y="136"/>
                    </a:lnTo>
                    <a:lnTo>
                      <a:pt x="9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4"/>
              <p:cNvSpPr/>
              <p:nvPr/>
            </p:nvSpPr>
            <p:spPr>
              <a:xfrm>
                <a:off x="6076075" y="274025"/>
                <a:ext cx="1475" cy="2450"/>
              </a:xfrm>
              <a:custGeom>
                <a:avLst/>
                <a:gdLst/>
                <a:ahLst/>
                <a:cxnLst/>
                <a:rect l="l" t="t" r="r" b="b"/>
                <a:pathLst>
                  <a:path w="59" h="98" fill="none" extrusionOk="0">
                    <a:moveTo>
                      <a:pt x="1" y="0"/>
                    </a:moveTo>
                    <a:lnTo>
                      <a:pt x="40" y="97"/>
                    </a:lnTo>
                    <a:lnTo>
                      <a:pt x="59" y="97"/>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4"/>
              <p:cNvSpPr/>
              <p:nvPr/>
            </p:nvSpPr>
            <p:spPr>
              <a:xfrm>
                <a:off x="6077050" y="276450"/>
                <a:ext cx="200425" cy="982650"/>
              </a:xfrm>
              <a:custGeom>
                <a:avLst/>
                <a:gdLst/>
                <a:ahLst/>
                <a:cxnLst/>
                <a:rect l="l" t="t" r="r" b="b"/>
                <a:pathLst>
                  <a:path w="8017" h="39306" extrusionOk="0">
                    <a:moveTo>
                      <a:pt x="1" y="0"/>
                    </a:moveTo>
                    <a:lnTo>
                      <a:pt x="6852" y="13510"/>
                    </a:lnTo>
                    <a:lnTo>
                      <a:pt x="7318" y="13510"/>
                    </a:lnTo>
                    <a:lnTo>
                      <a:pt x="7551" y="13471"/>
                    </a:lnTo>
                    <a:lnTo>
                      <a:pt x="20" y="0"/>
                    </a:lnTo>
                    <a:close/>
                    <a:moveTo>
                      <a:pt x="7706" y="13976"/>
                    </a:moveTo>
                    <a:lnTo>
                      <a:pt x="7396" y="14034"/>
                    </a:lnTo>
                    <a:lnTo>
                      <a:pt x="7357" y="14034"/>
                    </a:lnTo>
                    <a:lnTo>
                      <a:pt x="6969" y="14053"/>
                    </a:lnTo>
                    <a:lnTo>
                      <a:pt x="6891" y="14480"/>
                    </a:lnTo>
                    <a:lnTo>
                      <a:pt x="6833" y="14927"/>
                    </a:lnTo>
                    <a:lnTo>
                      <a:pt x="6755" y="15820"/>
                    </a:lnTo>
                    <a:lnTo>
                      <a:pt x="6697" y="16712"/>
                    </a:lnTo>
                    <a:lnTo>
                      <a:pt x="6678" y="17605"/>
                    </a:lnTo>
                    <a:lnTo>
                      <a:pt x="6678" y="19507"/>
                    </a:lnTo>
                    <a:lnTo>
                      <a:pt x="6697" y="21429"/>
                    </a:lnTo>
                    <a:lnTo>
                      <a:pt x="6716" y="22380"/>
                    </a:lnTo>
                    <a:lnTo>
                      <a:pt x="6755" y="23331"/>
                    </a:lnTo>
                    <a:lnTo>
                      <a:pt x="6813" y="25253"/>
                    </a:lnTo>
                    <a:lnTo>
                      <a:pt x="6852" y="26126"/>
                    </a:lnTo>
                    <a:lnTo>
                      <a:pt x="6891" y="27019"/>
                    </a:lnTo>
                    <a:lnTo>
                      <a:pt x="7008" y="28785"/>
                    </a:lnTo>
                    <a:lnTo>
                      <a:pt x="7318" y="28785"/>
                    </a:lnTo>
                    <a:lnTo>
                      <a:pt x="7706" y="28708"/>
                    </a:lnTo>
                    <a:lnTo>
                      <a:pt x="7803" y="26980"/>
                    </a:lnTo>
                    <a:lnTo>
                      <a:pt x="7842" y="26107"/>
                    </a:lnTo>
                    <a:lnTo>
                      <a:pt x="7881" y="25253"/>
                    </a:lnTo>
                    <a:lnTo>
                      <a:pt x="7939" y="23331"/>
                    </a:lnTo>
                    <a:lnTo>
                      <a:pt x="7978" y="22380"/>
                    </a:lnTo>
                    <a:lnTo>
                      <a:pt x="7997" y="21429"/>
                    </a:lnTo>
                    <a:lnTo>
                      <a:pt x="8017" y="19507"/>
                    </a:lnTo>
                    <a:lnTo>
                      <a:pt x="8017" y="17605"/>
                    </a:lnTo>
                    <a:lnTo>
                      <a:pt x="7997" y="16693"/>
                    </a:lnTo>
                    <a:lnTo>
                      <a:pt x="7939" y="15800"/>
                    </a:lnTo>
                    <a:lnTo>
                      <a:pt x="7862" y="14888"/>
                    </a:lnTo>
                    <a:lnTo>
                      <a:pt x="7784" y="14441"/>
                    </a:lnTo>
                    <a:lnTo>
                      <a:pt x="7706" y="13976"/>
                    </a:lnTo>
                    <a:close/>
                    <a:moveTo>
                      <a:pt x="7590" y="29290"/>
                    </a:moveTo>
                    <a:lnTo>
                      <a:pt x="7415" y="29348"/>
                    </a:lnTo>
                    <a:lnTo>
                      <a:pt x="6755" y="29348"/>
                    </a:lnTo>
                    <a:lnTo>
                      <a:pt x="39" y="39306"/>
                    </a:lnTo>
                    <a:lnTo>
                      <a:pt x="59" y="39286"/>
                    </a:lnTo>
                    <a:lnTo>
                      <a:pt x="7590" y="2929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4"/>
              <p:cNvSpPr/>
              <p:nvPr/>
            </p:nvSpPr>
            <p:spPr>
              <a:xfrm>
                <a:off x="6439525" y="589925"/>
                <a:ext cx="525" cy="25"/>
              </a:xfrm>
              <a:custGeom>
                <a:avLst/>
                <a:gdLst/>
                <a:ahLst/>
                <a:cxnLst/>
                <a:rect l="l" t="t" r="r" b="b"/>
                <a:pathLst>
                  <a:path w="21" h="1" fill="none" extrusionOk="0">
                    <a:moveTo>
                      <a:pt x="1" y="0"/>
                    </a:moveTo>
                    <a:lnTo>
                      <a:pt x="1" y="0"/>
                    </a:lnTo>
                    <a:lnTo>
                      <a:pt x="1" y="0"/>
                    </a:lnTo>
                    <a:lnTo>
                      <a:pt x="20"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4"/>
              <p:cNvSpPr/>
              <p:nvPr/>
            </p:nvSpPr>
            <p:spPr>
              <a:xfrm>
                <a:off x="5304550" y="589425"/>
                <a:ext cx="1135500" cy="39825"/>
              </a:xfrm>
              <a:custGeom>
                <a:avLst/>
                <a:gdLst/>
                <a:ahLst/>
                <a:cxnLst/>
                <a:rect l="l" t="t" r="r" b="b"/>
                <a:pathLst>
                  <a:path w="45420" h="1593" extrusionOk="0">
                    <a:moveTo>
                      <a:pt x="19" y="1"/>
                    </a:moveTo>
                    <a:lnTo>
                      <a:pt x="0" y="20"/>
                    </a:lnTo>
                    <a:lnTo>
                      <a:pt x="0" y="59"/>
                    </a:lnTo>
                    <a:lnTo>
                      <a:pt x="427" y="214"/>
                    </a:lnTo>
                    <a:lnTo>
                      <a:pt x="873" y="370"/>
                    </a:lnTo>
                    <a:lnTo>
                      <a:pt x="1320" y="486"/>
                    </a:lnTo>
                    <a:lnTo>
                      <a:pt x="1766" y="583"/>
                    </a:lnTo>
                    <a:lnTo>
                      <a:pt x="2659" y="758"/>
                    </a:lnTo>
                    <a:lnTo>
                      <a:pt x="3552" y="913"/>
                    </a:lnTo>
                    <a:lnTo>
                      <a:pt x="6735" y="1457"/>
                    </a:lnTo>
                    <a:lnTo>
                      <a:pt x="6813" y="1360"/>
                    </a:lnTo>
                    <a:lnTo>
                      <a:pt x="6891" y="1262"/>
                    </a:lnTo>
                    <a:lnTo>
                      <a:pt x="6929" y="1107"/>
                    </a:lnTo>
                    <a:lnTo>
                      <a:pt x="7026" y="932"/>
                    </a:lnTo>
                    <a:lnTo>
                      <a:pt x="3649" y="370"/>
                    </a:lnTo>
                    <a:lnTo>
                      <a:pt x="2853" y="234"/>
                    </a:lnTo>
                    <a:lnTo>
                      <a:pt x="2038" y="117"/>
                    </a:lnTo>
                    <a:lnTo>
                      <a:pt x="1630" y="59"/>
                    </a:lnTo>
                    <a:lnTo>
                      <a:pt x="1223" y="20"/>
                    </a:lnTo>
                    <a:lnTo>
                      <a:pt x="815" y="1"/>
                    </a:lnTo>
                    <a:close/>
                    <a:moveTo>
                      <a:pt x="45400" y="20"/>
                    </a:moveTo>
                    <a:lnTo>
                      <a:pt x="44488" y="59"/>
                    </a:lnTo>
                    <a:lnTo>
                      <a:pt x="43595" y="156"/>
                    </a:lnTo>
                    <a:lnTo>
                      <a:pt x="42682" y="273"/>
                    </a:lnTo>
                    <a:lnTo>
                      <a:pt x="41790" y="389"/>
                    </a:lnTo>
                    <a:lnTo>
                      <a:pt x="38451" y="952"/>
                    </a:lnTo>
                    <a:lnTo>
                      <a:pt x="38529" y="1107"/>
                    </a:lnTo>
                    <a:lnTo>
                      <a:pt x="38548" y="1127"/>
                    </a:lnTo>
                    <a:lnTo>
                      <a:pt x="38568" y="1262"/>
                    </a:lnTo>
                    <a:lnTo>
                      <a:pt x="38606" y="1457"/>
                    </a:lnTo>
                    <a:lnTo>
                      <a:pt x="41867" y="894"/>
                    </a:lnTo>
                    <a:lnTo>
                      <a:pt x="42760" y="719"/>
                    </a:lnTo>
                    <a:lnTo>
                      <a:pt x="43653" y="525"/>
                    </a:lnTo>
                    <a:lnTo>
                      <a:pt x="44526" y="292"/>
                    </a:lnTo>
                    <a:lnTo>
                      <a:pt x="45419" y="40"/>
                    </a:lnTo>
                    <a:lnTo>
                      <a:pt x="45419" y="20"/>
                    </a:lnTo>
                    <a:close/>
                    <a:moveTo>
                      <a:pt x="22729" y="932"/>
                    </a:moveTo>
                    <a:lnTo>
                      <a:pt x="7725" y="971"/>
                    </a:lnTo>
                    <a:lnTo>
                      <a:pt x="7570" y="1282"/>
                    </a:lnTo>
                    <a:lnTo>
                      <a:pt x="7667" y="1418"/>
                    </a:lnTo>
                    <a:lnTo>
                      <a:pt x="7725" y="1554"/>
                    </a:lnTo>
                    <a:lnTo>
                      <a:pt x="22729" y="1592"/>
                    </a:lnTo>
                    <a:lnTo>
                      <a:pt x="37869" y="1534"/>
                    </a:lnTo>
                    <a:lnTo>
                      <a:pt x="37908" y="1321"/>
                    </a:lnTo>
                    <a:lnTo>
                      <a:pt x="37752" y="991"/>
                    </a:lnTo>
                    <a:lnTo>
                      <a:pt x="22729" y="932"/>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4"/>
              <p:cNvSpPr/>
              <p:nvPr/>
            </p:nvSpPr>
            <p:spPr>
              <a:xfrm>
                <a:off x="5472925" y="612725"/>
                <a:ext cx="24775" cy="15550"/>
              </a:xfrm>
              <a:custGeom>
                <a:avLst/>
                <a:gdLst/>
                <a:ahLst/>
                <a:cxnLst/>
                <a:rect l="l" t="t" r="r" b="b"/>
                <a:pathLst>
                  <a:path w="991" h="622" extrusionOk="0">
                    <a:moveTo>
                      <a:pt x="291" y="0"/>
                    </a:moveTo>
                    <a:lnTo>
                      <a:pt x="194" y="175"/>
                    </a:lnTo>
                    <a:lnTo>
                      <a:pt x="156" y="330"/>
                    </a:lnTo>
                    <a:lnTo>
                      <a:pt x="78" y="428"/>
                    </a:lnTo>
                    <a:lnTo>
                      <a:pt x="0" y="525"/>
                    </a:lnTo>
                    <a:lnTo>
                      <a:pt x="427" y="602"/>
                    </a:lnTo>
                    <a:lnTo>
                      <a:pt x="486" y="602"/>
                    </a:lnTo>
                    <a:lnTo>
                      <a:pt x="990" y="622"/>
                    </a:lnTo>
                    <a:lnTo>
                      <a:pt x="932" y="486"/>
                    </a:lnTo>
                    <a:lnTo>
                      <a:pt x="835" y="350"/>
                    </a:lnTo>
                    <a:lnTo>
                      <a:pt x="990" y="39"/>
                    </a:lnTo>
                    <a:lnTo>
                      <a:pt x="505" y="39"/>
                    </a:lnTo>
                    <a:lnTo>
                      <a:pt x="291" y="0"/>
                    </a:lnTo>
                    <a:close/>
                  </a:path>
                </a:pathLst>
              </a:custGeom>
              <a:solidFill>
                <a:srgbClr val="FFA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4"/>
              <p:cNvSpPr/>
              <p:nvPr/>
            </p:nvSpPr>
            <p:spPr>
              <a:xfrm>
                <a:off x="5472925" y="612725"/>
                <a:ext cx="24775" cy="15550"/>
              </a:xfrm>
              <a:custGeom>
                <a:avLst/>
                <a:gdLst/>
                <a:ahLst/>
                <a:cxnLst/>
                <a:rect l="l" t="t" r="r" b="b"/>
                <a:pathLst>
                  <a:path w="991" h="622" fill="none" extrusionOk="0">
                    <a:moveTo>
                      <a:pt x="291" y="0"/>
                    </a:moveTo>
                    <a:lnTo>
                      <a:pt x="194" y="175"/>
                    </a:lnTo>
                    <a:lnTo>
                      <a:pt x="156" y="330"/>
                    </a:lnTo>
                    <a:lnTo>
                      <a:pt x="156" y="330"/>
                    </a:lnTo>
                    <a:lnTo>
                      <a:pt x="78" y="428"/>
                    </a:lnTo>
                    <a:lnTo>
                      <a:pt x="0" y="525"/>
                    </a:lnTo>
                    <a:lnTo>
                      <a:pt x="427" y="602"/>
                    </a:lnTo>
                    <a:lnTo>
                      <a:pt x="466" y="602"/>
                    </a:lnTo>
                    <a:lnTo>
                      <a:pt x="486" y="602"/>
                    </a:lnTo>
                    <a:lnTo>
                      <a:pt x="990" y="622"/>
                    </a:lnTo>
                    <a:lnTo>
                      <a:pt x="990" y="622"/>
                    </a:lnTo>
                    <a:lnTo>
                      <a:pt x="932" y="486"/>
                    </a:lnTo>
                    <a:lnTo>
                      <a:pt x="835" y="350"/>
                    </a:lnTo>
                    <a:lnTo>
                      <a:pt x="990" y="39"/>
                    </a:lnTo>
                    <a:lnTo>
                      <a:pt x="505" y="39"/>
                    </a:lnTo>
                    <a:lnTo>
                      <a:pt x="29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4"/>
              <p:cNvSpPr/>
              <p:nvPr/>
            </p:nvSpPr>
            <p:spPr>
              <a:xfrm>
                <a:off x="6248350" y="613200"/>
                <a:ext cx="21375" cy="14600"/>
              </a:xfrm>
              <a:custGeom>
                <a:avLst/>
                <a:gdLst/>
                <a:ahLst/>
                <a:cxnLst/>
                <a:rect l="l" t="t" r="r" b="b"/>
                <a:pathLst>
                  <a:path w="855" h="584" extrusionOk="0">
                    <a:moveTo>
                      <a:pt x="699" y="1"/>
                    </a:moveTo>
                    <a:lnTo>
                      <a:pt x="466" y="40"/>
                    </a:lnTo>
                    <a:lnTo>
                      <a:pt x="0" y="40"/>
                    </a:lnTo>
                    <a:lnTo>
                      <a:pt x="156" y="370"/>
                    </a:lnTo>
                    <a:lnTo>
                      <a:pt x="117" y="583"/>
                    </a:lnTo>
                    <a:lnTo>
                      <a:pt x="505" y="564"/>
                    </a:lnTo>
                    <a:lnTo>
                      <a:pt x="544" y="564"/>
                    </a:lnTo>
                    <a:lnTo>
                      <a:pt x="854" y="506"/>
                    </a:lnTo>
                    <a:lnTo>
                      <a:pt x="816" y="311"/>
                    </a:lnTo>
                    <a:lnTo>
                      <a:pt x="796" y="176"/>
                    </a:lnTo>
                    <a:lnTo>
                      <a:pt x="777" y="156"/>
                    </a:lnTo>
                    <a:lnTo>
                      <a:pt x="699" y="1"/>
                    </a:lnTo>
                    <a:close/>
                  </a:path>
                </a:pathLst>
              </a:custGeom>
              <a:solidFill>
                <a:srgbClr val="FFA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4"/>
              <p:cNvSpPr/>
              <p:nvPr/>
            </p:nvSpPr>
            <p:spPr>
              <a:xfrm>
                <a:off x="6248350" y="613200"/>
                <a:ext cx="21375" cy="14600"/>
              </a:xfrm>
              <a:custGeom>
                <a:avLst/>
                <a:gdLst/>
                <a:ahLst/>
                <a:cxnLst/>
                <a:rect l="l" t="t" r="r" b="b"/>
                <a:pathLst>
                  <a:path w="855" h="584" fill="none" extrusionOk="0">
                    <a:moveTo>
                      <a:pt x="699" y="1"/>
                    </a:moveTo>
                    <a:lnTo>
                      <a:pt x="466" y="40"/>
                    </a:lnTo>
                    <a:lnTo>
                      <a:pt x="0" y="40"/>
                    </a:lnTo>
                    <a:lnTo>
                      <a:pt x="156" y="370"/>
                    </a:lnTo>
                    <a:lnTo>
                      <a:pt x="156" y="370"/>
                    </a:lnTo>
                    <a:lnTo>
                      <a:pt x="117" y="583"/>
                    </a:lnTo>
                    <a:lnTo>
                      <a:pt x="505" y="564"/>
                    </a:lnTo>
                    <a:lnTo>
                      <a:pt x="524" y="564"/>
                    </a:lnTo>
                    <a:lnTo>
                      <a:pt x="544" y="564"/>
                    </a:lnTo>
                    <a:lnTo>
                      <a:pt x="854" y="506"/>
                    </a:lnTo>
                    <a:lnTo>
                      <a:pt x="854" y="506"/>
                    </a:lnTo>
                    <a:lnTo>
                      <a:pt x="816" y="311"/>
                    </a:lnTo>
                    <a:lnTo>
                      <a:pt x="796" y="176"/>
                    </a:lnTo>
                    <a:lnTo>
                      <a:pt x="777" y="156"/>
                    </a:lnTo>
                    <a:lnTo>
                      <a:pt x="69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4"/>
              <p:cNvSpPr/>
              <p:nvPr/>
            </p:nvSpPr>
            <p:spPr>
              <a:xfrm>
                <a:off x="5304550" y="962100"/>
                <a:ext cx="1135500" cy="49050"/>
              </a:xfrm>
              <a:custGeom>
                <a:avLst/>
                <a:gdLst/>
                <a:ahLst/>
                <a:cxnLst/>
                <a:rect l="l" t="t" r="r" b="b"/>
                <a:pathLst>
                  <a:path w="45420" h="1962" extrusionOk="0">
                    <a:moveTo>
                      <a:pt x="0" y="1"/>
                    </a:moveTo>
                    <a:lnTo>
                      <a:pt x="3571" y="932"/>
                    </a:lnTo>
                    <a:lnTo>
                      <a:pt x="5241" y="1359"/>
                    </a:lnTo>
                    <a:lnTo>
                      <a:pt x="6891" y="1762"/>
                    </a:lnTo>
                    <a:lnTo>
                      <a:pt x="6891" y="1651"/>
                    </a:lnTo>
                    <a:lnTo>
                      <a:pt x="6871" y="1359"/>
                    </a:lnTo>
                    <a:lnTo>
                      <a:pt x="5260" y="1029"/>
                    </a:lnTo>
                    <a:lnTo>
                      <a:pt x="3630" y="699"/>
                    </a:lnTo>
                    <a:lnTo>
                      <a:pt x="0" y="1"/>
                    </a:lnTo>
                    <a:close/>
                    <a:moveTo>
                      <a:pt x="6891" y="1762"/>
                    </a:moveTo>
                    <a:lnTo>
                      <a:pt x="6891" y="1767"/>
                    </a:lnTo>
                    <a:lnTo>
                      <a:pt x="6910" y="1767"/>
                    </a:lnTo>
                    <a:lnTo>
                      <a:pt x="6891" y="1762"/>
                    </a:lnTo>
                    <a:close/>
                    <a:moveTo>
                      <a:pt x="45419" y="1"/>
                    </a:moveTo>
                    <a:lnTo>
                      <a:pt x="44507" y="137"/>
                    </a:lnTo>
                    <a:lnTo>
                      <a:pt x="43595" y="272"/>
                    </a:lnTo>
                    <a:lnTo>
                      <a:pt x="42682" y="428"/>
                    </a:lnTo>
                    <a:lnTo>
                      <a:pt x="41790" y="602"/>
                    </a:lnTo>
                    <a:lnTo>
                      <a:pt x="40179" y="932"/>
                    </a:lnTo>
                    <a:lnTo>
                      <a:pt x="38606" y="1282"/>
                    </a:lnTo>
                    <a:lnTo>
                      <a:pt x="38568" y="1651"/>
                    </a:lnTo>
                    <a:lnTo>
                      <a:pt x="38568" y="1767"/>
                    </a:lnTo>
                    <a:lnTo>
                      <a:pt x="38509" y="1825"/>
                    </a:lnTo>
                    <a:lnTo>
                      <a:pt x="38490" y="1864"/>
                    </a:lnTo>
                    <a:lnTo>
                      <a:pt x="38490" y="1864"/>
                    </a:lnTo>
                    <a:lnTo>
                      <a:pt x="40179" y="1476"/>
                    </a:lnTo>
                    <a:lnTo>
                      <a:pt x="41887" y="1049"/>
                    </a:lnTo>
                    <a:lnTo>
                      <a:pt x="42760" y="816"/>
                    </a:lnTo>
                    <a:lnTo>
                      <a:pt x="43653" y="564"/>
                    </a:lnTo>
                    <a:lnTo>
                      <a:pt x="44526" y="292"/>
                    </a:lnTo>
                    <a:lnTo>
                      <a:pt x="45419" y="1"/>
                    </a:lnTo>
                    <a:close/>
                    <a:moveTo>
                      <a:pt x="30493" y="1321"/>
                    </a:moveTo>
                    <a:lnTo>
                      <a:pt x="22729" y="1340"/>
                    </a:lnTo>
                    <a:lnTo>
                      <a:pt x="14984" y="1379"/>
                    </a:lnTo>
                    <a:lnTo>
                      <a:pt x="11258" y="1398"/>
                    </a:lnTo>
                    <a:lnTo>
                      <a:pt x="9414" y="1418"/>
                    </a:lnTo>
                    <a:lnTo>
                      <a:pt x="7550" y="1437"/>
                    </a:lnTo>
                    <a:lnTo>
                      <a:pt x="7550" y="1553"/>
                    </a:lnTo>
                    <a:lnTo>
                      <a:pt x="7764" y="1864"/>
                    </a:lnTo>
                    <a:lnTo>
                      <a:pt x="9569" y="1883"/>
                    </a:lnTo>
                    <a:lnTo>
                      <a:pt x="11374" y="1883"/>
                    </a:lnTo>
                    <a:lnTo>
                      <a:pt x="14984" y="1903"/>
                    </a:lnTo>
                    <a:lnTo>
                      <a:pt x="22729" y="1942"/>
                    </a:lnTo>
                    <a:lnTo>
                      <a:pt x="30493" y="1961"/>
                    </a:lnTo>
                    <a:lnTo>
                      <a:pt x="37655" y="1922"/>
                    </a:lnTo>
                    <a:lnTo>
                      <a:pt x="37908" y="1553"/>
                    </a:lnTo>
                    <a:lnTo>
                      <a:pt x="37908" y="1359"/>
                    </a:lnTo>
                    <a:lnTo>
                      <a:pt x="30493" y="132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4"/>
              <p:cNvSpPr/>
              <p:nvPr/>
            </p:nvSpPr>
            <p:spPr>
              <a:xfrm>
                <a:off x="5476325" y="996075"/>
                <a:ext cx="22325" cy="12650"/>
              </a:xfrm>
              <a:custGeom>
                <a:avLst/>
                <a:gdLst/>
                <a:ahLst/>
                <a:cxnLst/>
                <a:rect l="l" t="t" r="r" b="b"/>
                <a:pathLst>
                  <a:path w="893" h="506" extrusionOk="0">
                    <a:moveTo>
                      <a:pt x="0" y="0"/>
                    </a:moveTo>
                    <a:lnTo>
                      <a:pt x="20" y="292"/>
                    </a:lnTo>
                    <a:lnTo>
                      <a:pt x="20" y="408"/>
                    </a:lnTo>
                    <a:lnTo>
                      <a:pt x="39" y="408"/>
                    </a:lnTo>
                    <a:lnTo>
                      <a:pt x="311" y="486"/>
                    </a:lnTo>
                    <a:lnTo>
                      <a:pt x="350" y="486"/>
                    </a:lnTo>
                    <a:lnTo>
                      <a:pt x="893" y="505"/>
                    </a:lnTo>
                    <a:lnTo>
                      <a:pt x="679" y="194"/>
                    </a:lnTo>
                    <a:lnTo>
                      <a:pt x="679" y="78"/>
                    </a:lnTo>
                    <a:lnTo>
                      <a:pt x="369" y="78"/>
                    </a:lnTo>
                    <a:lnTo>
                      <a:pt x="0" y="0"/>
                    </a:lnTo>
                    <a:close/>
                  </a:path>
                </a:pathLst>
              </a:custGeom>
              <a:solidFill>
                <a:srgbClr val="FFA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4"/>
              <p:cNvSpPr/>
              <p:nvPr/>
            </p:nvSpPr>
            <p:spPr>
              <a:xfrm>
                <a:off x="5476325" y="996075"/>
                <a:ext cx="22325" cy="12650"/>
              </a:xfrm>
              <a:custGeom>
                <a:avLst/>
                <a:gdLst/>
                <a:ahLst/>
                <a:cxnLst/>
                <a:rect l="l" t="t" r="r" b="b"/>
                <a:pathLst>
                  <a:path w="893" h="506" fill="none" extrusionOk="0">
                    <a:moveTo>
                      <a:pt x="0" y="0"/>
                    </a:moveTo>
                    <a:lnTo>
                      <a:pt x="0" y="0"/>
                    </a:lnTo>
                    <a:lnTo>
                      <a:pt x="20" y="292"/>
                    </a:lnTo>
                    <a:lnTo>
                      <a:pt x="20" y="408"/>
                    </a:lnTo>
                    <a:lnTo>
                      <a:pt x="39" y="408"/>
                    </a:lnTo>
                    <a:lnTo>
                      <a:pt x="39" y="408"/>
                    </a:lnTo>
                    <a:lnTo>
                      <a:pt x="311" y="486"/>
                    </a:lnTo>
                    <a:lnTo>
                      <a:pt x="330" y="486"/>
                    </a:lnTo>
                    <a:lnTo>
                      <a:pt x="350" y="486"/>
                    </a:lnTo>
                    <a:lnTo>
                      <a:pt x="350" y="486"/>
                    </a:lnTo>
                    <a:lnTo>
                      <a:pt x="893" y="505"/>
                    </a:lnTo>
                    <a:lnTo>
                      <a:pt x="679" y="194"/>
                    </a:lnTo>
                    <a:lnTo>
                      <a:pt x="679" y="194"/>
                    </a:lnTo>
                    <a:lnTo>
                      <a:pt x="679" y="78"/>
                    </a:lnTo>
                    <a:lnTo>
                      <a:pt x="679" y="78"/>
                    </a:lnTo>
                    <a:lnTo>
                      <a:pt x="369" y="78"/>
                    </a:lnTo>
                    <a:lnTo>
                      <a:pt x="369" y="7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4"/>
              <p:cNvSpPr/>
              <p:nvPr/>
            </p:nvSpPr>
            <p:spPr>
              <a:xfrm>
                <a:off x="6245925" y="994125"/>
                <a:ext cx="23800" cy="16050"/>
              </a:xfrm>
              <a:custGeom>
                <a:avLst/>
                <a:gdLst/>
                <a:ahLst/>
                <a:cxnLst/>
                <a:rect l="l" t="t" r="r" b="b"/>
                <a:pathLst>
                  <a:path w="952" h="642" extrusionOk="0">
                    <a:moveTo>
                      <a:pt x="951" y="1"/>
                    </a:moveTo>
                    <a:lnTo>
                      <a:pt x="563" y="78"/>
                    </a:lnTo>
                    <a:lnTo>
                      <a:pt x="253" y="78"/>
                    </a:lnTo>
                    <a:lnTo>
                      <a:pt x="253" y="272"/>
                    </a:lnTo>
                    <a:lnTo>
                      <a:pt x="0" y="641"/>
                    </a:lnTo>
                    <a:lnTo>
                      <a:pt x="660" y="641"/>
                    </a:lnTo>
                    <a:lnTo>
                      <a:pt x="835" y="583"/>
                    </a:lnTo>
                    <a:lnTo>
                      <a:pt x="854" y="544"/>
                    </a:lnTo>
                    <a:lnTo>
                      <a:pt x="913" y="486"/>
                    </a:lnTo>
                    <a:lnTo>
                      <a:pt x="913" y="370"/>
                    </a:lnTo>
                    <a:lnTo>
                      <a:pt x="951" y="1"/>
                    </a:lnTo>
                    <a:close/>
                  </a:path>
                </a:pathLst>
              </a:custGeom>
              <a:solidFill>
                <a:srgbClr val="FFA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4"/>
              <p:cNvSpPr/>
              <p:nvPr/>
            </p:nvSpPr>
            <p:spPr>
              <a:xfrm>
                <a:off x="6254175" y="998500"/>
                <a:ext cx="25" cy="25"/>
              </a:xfrm>
              <a:custGeom>
                <a:avLst/>
                <a:gdLst/>
                <a:ahLst/>
                <a:cxnLst/>
                <a:rect l="l" t="t" r="r" b="b"/>
                <a:pathLst>
                  <a:path w="1" h="1" fill="none" extrusionOk="0">
                    <a:moveTo>
                      <a:pt x="0" y="0"/>
                    </a:move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4"/>
              <p:cNvSpPr/>
              <p:nvPr/>
            </p:nvSpPr>
            <p:spPr>
              <a:xfrm>
                <a:off x="6245925" y="994125"/>
                <a:ext cx="23800" cy="16050"/>
              </a:xfrm>
              <a:custGeom>
                <a:avLst/>
                <a:gdLst/>
                <a:ahLst/>
                <a:cxnLst/>
                <a:rect l="l" t="t" r="r" b="b"/>
                <a:pathLst>
                  <a:path w="952" h="642" fill="none" extrusionOk="0">
                    <a:moveTo>
                      <a:pt x="951" y="1"/>
                    </a:moveTo>
                    <a:lnTo>
                      <a:pt x="951" y="1"/>
                    </a:lnTo>
                    <a:lnTo>
                      <a:pt x="563" y="78"/>
                    </a:lnTo>
                    <a:lnTo>
                      <a:pt x="253" y="78"/>
                    </a:lnTo>
                    <a:lnTo>
                      <a:pt x="253" y="78"/>
                    </a:lnTo>
                    <a:lnTo>
                      <a:pt x="253" y="272"/>
                    </a:lnTo>
                    <a:lnTo>
                      <a:pt x="0" y="641"/>
                    </a:lnTo>
                    <a:lnTo>
                      <a:pt x="602" y="641"/>
                    </a:lnTo>
                    <a:lnTo>
                      <a:pt x="621" y="641"/>
                    </a:lnTo>
                    <a:lnTo>
                      <a:pt x="660" y="641"/>
                    </a:lnTo>
                    <a:lnTo>
                      <a:pt x="660" y="641"/>
                    </a:lnTo>
                    <a:lnTo>
                      <a:pt x="835" y="583"/>
                    </a:lnTo>
                    <a:lnTo>
                      <a:pt x="854" y="544"/>
                    </a:lnTo>
                    <a:lnTo>
                      <a:pt x="913" y="486"/>
                    </a:lnTo>
                    <a:lnTo>
                      <a:pt x="913" y="370"/>
                    </a:lnTo>
                    <a:lnTo>
                      <a:pt x="913" y="370"/>
                    </a:lnTo>
                    <a:lnTo>
                      <a:pt x="95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50" name="Google Shape;250;p4"/>
          <p:cNvGrpSpPr/>
          <p:nvPr/>
        </p:nvGrpSpPr>
        <p:grpSpPr>
          <a:xfrm>
            <a:off x="934639" y="3406102"/>
            <a:ext cx="314426" cy="304947"/>
            <a:chOff x="934639" y="3406102"/>
            <a:chExt cx="314426" cy="304947"/>
          </a:xfrm>
        </p:grpSpPr>
        <p:sp>
          <p:nvSpPr>
            <p:cNvPr id="251" name="Google Shape;251;p4"/>
            <p:cNvSpPr/>
            <p:nvPr/>
          </p:nvSpPr>
          <p:spPr>
            <a:xfrm rot="10800000" flipH="1">
              <a:off x="934639" y="3406102"/>
              <a:ext cx="314426" cy="304947"/>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4"/>
            <p:cNvSpPr/>
            <p:nvPr/>
          </p:nvSpPr>
          <p:spPr>
            <a:xfrm rot="10800000" flipH="1">
              <a:off x="1058153" y="3545044"/>
              <a:ext cx="58960" cy="58625"/>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3" name="Google Shape;253;p4"/>
          <p:cNvGrpSpPr/>
          <p:nvPr/>
        </p:nvGrpSpPr>
        <p:grpSpPr>
          <a:xfrm>
            <a:off x="40970" y="3517276"/>
            <a:ext cx="216102" cy="209587"/>
            <a:chOff x="40970" y="3517276"/>
            <a:chExt cx="216102" cy="209587"/>
          </a:xfrm>
        </p:grpSpPr>
        <p:sp>
          <p:nvSpPr>
            <p:cNvPr id="254" name="Google Shape;254;p4"/>
            <p:cNvSpPr/>
            <p:nvPr/>
          </p:nvSpPr>
          <p:spPr>
            <a:xfrm rot="10800000" flipH="1">
              <a:off x="40970" y="3517276"/>
              <a:ext cx="216102" cy="209587"/>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4"/>
            <p:cNvSpPr/>
            <p:nvPr/>
          </p:nvSpPr>
          <p:spPr>
            <a:xfrm rot="10800000" flipH="1">
              <a:off x="125861" y="3612768"/>
              <a:ext cx="40522" cy="40292"/>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6" name="Google Shape;256;p4"/>
          <p:cNvGrpSpPr/>
          <p:nvPr/>
        </p:nvGrpSpPr>
        <p:grpSpPr>
          <a:xfrm>
            <a:off x="8008925" y="4362225"/>
            <a:ext cx="1093525" cy="781275"/>
            <a:chOff x="8008925" y="4362225"/>
            <a:chExt cx="1093525" cy="781275"/>
          </a:xfrm>
        </p:grpSpPr>
        <p:sp>
          <p:nvSpPr>
            <p:cNvPr id="257" name="Google Shape;257;p4"/>
            <p:cNvSpPr/>
            <p:nvPr/>
          </p:nvSpPr>
          <p:spPr>
            <a:xfrm>
              <a:off x="8663350" y="4474750"/>
              <a:ext cx="176225" cy="668750"/>
            </a:xfrm>
            <a:custGeom>
              <a:avLst/>
              <a:gdLst/>
              <a:ahLst/>
              <a:cxnLst/>
              <a:rect l="l" t="t" r="r" b="b"/>
              <a:pathLst>
                <a:path w="7049" h="26750" extrusionOk="0">
                  <a:moveTo>
                    <a:pt x="1" y="1"/>
                  </a:moveTo>
                  <a:lnTo>
                    <a:pt x="278" y="738"/>
                  </a:lnTo>
                  <a:lnTo>
                    <a:pt x="554" y="1476"/>
                  </a:lnTo>
                  <a:lnTo>
                    <a:pt x="831" y="2214"/>
                  </a:lnTo>
                  <a:lnTo>
                    <a:pt x="1089" y="2989"/>
                  </a:lnTo>
                  <a:lnTo>
                    <a:pt x="1329" y="3764"/>
                  </a:lnTo>
                  <a:lnTo>
                    <a:pt x="1551" y="4539"/>
                  </a:lnTo>
                  <a:lnTo>
                    <a:pt x="1772" y="5332"/>
                  </a:lnTo>
                  <a:lnTo>
                    <a:pt x="1975" y="6144"/>
                  </a:lnTo>
                  <a:lnTo>
                    <a:pt x="2159" y="6955"/>
                  </a:lnTo>
                  <a:lnTo>
                    <a:pt x="2344" y="7786"/>
                  </a:lnTo>
                  <a:lnTo>
                    <a:pt x="2510" y="8616"/>
                  </a:lnTo>
                  <a:lnTo>
                    <a:pt x="2657" y="9446"/>
                  </a:lnTo>
                  <a:lnTo>
                    <a:pt x="2787" y="10294"/>
                  </a:lnTo>
                  <a:lnTo>
                    <a:pt x="2916" y="11143"/>
                  </a:lnTo>
                  <a:lnTo>
                    <a:pt x="3026" y="11992"/>
                  </a:lnTo>
                  <a:lnTo>
                    <a:pt x="3137" y="12859"/>
                  </a:lnTo>
                  <a:lnTo>
                    <a:pt x="3211" y="13726"/>
                  </a:lnTo>
                  <a:lnTo>
                    <a:pt x="3285" y="14593"/>
                  </a:lnTo>
                  <a:lnTo>
                    <a:pt x="3359" y="15460"/>
                  </a:lnTo>
                  <a:lnTo>
                    <a:pt x="3414" y="16327"/>
                  </a:lnTo>
                  <a:lnTo>
                    <a:pt x="3451" y="17212"/>
                  </a:lnTo>
                  <a:lnTo>
                    <a:pt x="3469" y="18079"/>
                  </a:lnTo>
                  <a:lnTo>
                    <a:pt x="3488" y="18965"/>
                  </a:lnTo>
                  <a:lnTo>
                    <a:pt x="3469" y="19832"/>
                  </a:lnTo>
                  <a:lnTo>
                    <a:pt x="3469" y="20718"/>
                  </a:lnTo>
                  <a:lnTo>
                    <a:pt x="3432" y="21585"/>
                  </a:lnTo>
                  <a:lnTo>
                    <a:pt x="3395" y="22452"/>
                  </a:lnTo>
                  <a:lnTo>
                    <a:pt x="3340" y="23319"/>
                  </a:lnTo>
                  <a:lnTo>
                    <a:pt x="3285" y="24186"/>
                  </a:lnTo>
                  <a:lnTo>
                    <a:pt x="3211" y="25053"/>
                  </a:lnTo>
                  <a:lnTo>
                    <a:pt x="3119" y="25901"/>
                  </a:lnTo>
                  <a:lnTo>
                    <a:pt x="3008" y="26750"/>
                  </a:lnTo>
                  <a:lnTo>
                    <a:pt x="7048" y="26750"/>
                  </a:lnTo>
                  <a:lnTo>
                    <a:pt x="7011" y="25422"/>
                  </a:lnTo>
                  <a:lnTo>
                    <a:pt x="6974" y="24075"/>
                  </a:lnTo>
                  <a:lnTo>
                    <a:pt x="6919" y="22728"/>
                  </a:lnTo>
                  <a:lnTo>
                    <a:pt x="6845" y="21400"/>
                  </a:lnTo>
                  <a:lnTo>
                    <a:pt x="6734" y="20053"/>
                  </a:lnTo>
                  <a:lnTo>
                    <a:pt x="6605" y="18725"/>
                  </a:lnTo>
                  <a:lnTo>
                    <a:pt x="6439" y="17397"/>
                  </a:lnTo>
                  <a:lnTo>
                    <a:pt x="6255" y="16069"/>
                  </a:lnTo>
                  <a:lnTo>
                    <a:pt x="6089" y="14980"/>
                  </a:lnTo>
                  <a:lnTo>
                    <a:pt x="5886" y="13910"/>
                  </a:lnTo>
                  <a:lnTo>
                    <a:pt x="5646" y="12840"/>
                  </a:lnTo>
                  <a:lnTo>
                    <a:pt x="5388" y="11789"/>
                  </a:lnTo>
                  <a:lnTo>
                    <a:pt x="5111" y="10737"/>
                  </a:lnTo>
                  <a:lnTo>
                    <a:pt x="4816" y="9686"/>
                  </a:lnTo>
                  <a:lnTo>
                    <a:pt x="4465" y="8653"/>
                  </a:lnTo>
                  <a:lnTo>
                    <a:pt x="4096" y="7620"/>
                  </a:lnTo>
                  <a:lnTo>
                    <a:pt x="3709" y="6605"/>
                  </a:lnTo>
                  <a:lnTo>
                    <a:pt x="3266" y="5609"/>
                  </a:lnTo>
                  <a:lnTo>
                    <a:pt x="2805" y="4631"/>
                  </a:lnTo>
                  <a:lnTo>
                    <a:pt x="2325" y="3672"/>
                  </a:lnTo>
                  <a:lnTo>
                    <a:pt x="1790" y="2712"/>
                  </a:lnTo>
                  <a:lnTo>
                    <a:pt x="1219" y="1790"/>
                  </a:lnTo>
                  <a:lnTo>
                    <a:pt x="628" y="886"/>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4"/>
            <p:cNvSpPr/>
            <p:nvPr/>
          </p:nvSpPr>
          <p:spPr>
            <a:xfrm>
              <a:off x="8866300" y="4708575"/>
              <a:ext cx="70575" cy="434925"/>
            </a:xfrm>
            <a:custGeom>
              <a:avLst/>
              <a:gdLst/>
              <a:ahLst/>
              <a:cxnLst/>
              <a:rect l="l" t="t" r="r" b="b"/>
              <a:pathLst>
                <a:path w="2823" h="17397" extrusionOk="0">
                  <a:moveTo>
                    <a:pt x="2823" y="1"/>
                  </a:moveTo>
                  <a:lnTo>
                    <a:pt x="0" y="17397"/>
                  </a:lnTo>
                  <a:lnTo>
                    <a:pt x="1255" y="17397"/>
                  </a:lnTo>
                  <a:lnTo>
                    <a:pt x="1365" y="15220"/>
                  </a:lnTo>
                  <a:lnTo>
                    <a:pt x="1513" y="13043"/>
                  </a:lnTo>
                  <a:lnTo>
                    <a:pt x="1679" y="10866"/>
                  </a:lnTo>
                  <a:lnTo>
                    <a:pt x="1863" y="8690"/>
                  </a:lnTo>
                  <a:lnTo>
                    <a:pt x="2066" y="6513"/>
                  </a:lnTo>
                  <a:lnTo>
                    <a:pt x="2306" y="4336"/>
                  </a:lnTo>
                  <a:lnTo>
                    <a:pt x="2546" y="2159"/>
                  </a:lnTo>
                  <a:lnTo>
                    <a:pt x="282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4"/>
            <p:cNvSpPr/>
            <p:nvPr/>
          </p:nvSpPr>
          <p:spPr>
            <a:xfrm>
              <a:off x="8917475" y="4748250"/>
              <a:ext cx="184975" cy="395250"/>
            </a:xfrm>
            <a:custGeom>
              <a:avLst/>
              <a:gdLst/>
              <a:ahLst/>
              <a:cxnLst/>
              <a:rect l="l" t="t" r="r" b="b"/>
              <a:pathLst>
                <a:path w="7399" h="15810" extrusionOk="0">
                  <a:moveTo>
                    <a:pt x="7398" y="0"/>
                  </a:moveTo>
                  <a:lnTo>
                    <a:pt x="6753" y="886"/>
                  </a:lnTo>
                  <a:lnTo>
                    <a:pt x="6144" y="1790"/>
                  </a:lnTo>
                  <a:lnTo>
                    <a:pt x="5535" y="2712"/>
                  </a:lnTo>
                  <a:lnTo>
                    <a:pt x="4963" y="3653"/>
                  </a:lnTo>
                  <a:lnTo>
                    <a:pt x="4410" y="4594"/>
                  </a:lnTo>
                  <a:lnTo>
                    <a:pt x="3875" y="5553"/>
                  </a:lnTo>
                  <a:lnTo>
                    <a:pt x="3377" y="6531"/>
                  </a:lnTo>
                  <a:lnTo>
                    <a:pt x="2897" y="7527"/>
                  </a:lnTo>
                  <a:lnTo>
                    <a:pt x="2436" y="8523"/>
                  </a:lnTo>
                  <a:lnTo>
                    <a:pt x="2012" y="9538"/>
                  </a:lnTo>
                  <a:lnTo>
                    <a:pt x="1606" y="10571"/>
                  </a:lnTo>
                  <a:lnTo>
                    <a:pt x="1237" y="11604"/>
                  </a:lnTo>
                  <a:lnTo>
                    <a:pt x="886" y="12637"/>
                  </a:lnTo>
                  <a:lnTo>
                    <a:pt x="554" y="13688"/>
                  </a:lnTo>
                  <a:lnTo>
                    <a:pt x="259" y="14758"/>
                  </a:lnTo>
                  <a:lnTo>
                    <a:pt x="1" y="15810"/>
                  </a:lnTo>
                  <a:lnTo>
                    <a:pt x="3063" y="15810"/>
                  </a:lnTo>
                  <a:lnTo>
                    <a:pt x="3211" y="14795"/>
                  </a:lnTo>
                  <a:lnTo>
                    <a:pt x="3377" y="13781"/>
                  </a:lnTo>
                  <a:lnTo>
                    <a:pt x="3561" y="12766"/>
                  </a:lnTo>
                  <a:lnTo>
                    <a:pt x="3764" y="11770"/>
                  </a:lnTo>
                  <a:lnTo>
                    <a:pt x="3986" y="10755"/>
                  </a:lnTo>
                  <a:lnTo>
                    <a:pt x="4207" y="9759"/>
                  </a:lnTo>
                  <a:lnTo>
                    <a:pt x="4465" y="8763"/>
                  </a:lnTo>
                  <a:lnTo>
                    <a:pt x="4723" y="7767"/>
                  </a:lnTo>
                  <a:lnTo>
                    <a:pt x="5000" y="6771"/>
                  </a:lnTo>
                  <a:lnTo>
                    <a:pt x="5295" y="5793"/>
                  </a:lnTo>
                  <a:lnTo>
                    <a:pt x="5609" y="4815"/>
                  </a:lnTo>
                  <a:lnTo>
                    <a:pt x="5941" y="3837"/>
                  </a:lnTo>
                  <a:lnTo>
                    <a:pt x="6291" y="2878"/>
                  </a:lnTo>
                  <a:lnTo>
                    <a:pt x="6642" y="1900"/>
                  </a:lnTo>
                  <a:lnTo>
                    <a:pt x="7011" y="941"/>
                  </a:lnTo>
                  <a:lnTo>
                    <a:pt x="739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4"/>
            <p:cNvSpPr/>
            <p:nvPr/>
          </p:nvSpPr>
          <p:spPr>
            <a:xfrm>
              <a:off x="8301775" y="4362225"/>
              <a:ext cx="286425" cy="781275"/>
            </a:xfrm>
            <a:custGeom>
              <a:avLst/>
              <a:gdLst/>
              <a:ahLst/>
              <a:cxnLst/>
              <a:rect l="l" t="t" r="r" b="b"/>
              <a:pathLst>
                <a:path w="11457" h="31251" extrusionOk="0">
                  <a:moveTo>
                    <a:pt x="8487" y="0"/>
                  </a:moveTo>
                  <a:lnTo>
                    <a:pt x="7860" y="1716"/>
                  </a:lnTo>
                  <a:lnTo>
                    <a:pt x="7269" y="3450"/>
                  </a:lnTo>
                  <a:lnTo>
                    <a:pt x="6716" y="5203"/>
                  </a:lnTo>
                  <a:lnTo>
                    <a:pt x="6199" y="6955"/>
                  </a:lnTo>
                  <a:lnTo>
                    <a:pt x="5738" y="8726"/>
                  </a:lnTo>
                  <a:lnTo>
                    <a:pt x="5314" y="10497"/>
                  </a:lnTo>
                  <a:lnTo>
                    <a:pt x="4926" y="12287"/>
                  </a:lnTo>
                  <a:lnTo>
                    <a:pt x="4576" y="14094"/>
                  </a:lnTo>
                  <a:lnTo>
                    <a:pt x="4262" y="15902"/>
                  </a:lnTo>
                  <a:lnTo>
                    <a:pt x="4004" y="17710"/>
                  </a:lnTo>
                  <a:lnTo>
                    <a:pt x="3783" y="19518"/>
                  </a:lnTo>
                  <a:lnTo>
                    <a:pt x="3598" y="21344"/>
                  </a:lnTo>
                  <a:lnTo>
                    <a:pt x="3451" y="23171"/>
                  </a:lnTo>
                  <a:lnTo>
                    <a:pt x="3358" y="24997"/>
                  </a:lnTo>
                  <a:lnTo>
                    <a:pt x="3285" y="26824"/>
                  </a:lnTo>
                  <a:lnTo>
                    <a:pt x="3266" y="28668"/>
                  </a:lnTo>
                  <a:lnTo>
                    <a:pt x="1" y="23466"/>
                  </a:lnTo>
                  <a:lnTo>
                    <a:pt x="1" y="23466"/>
                  </a:lnTo>
                  <a:lnTo>
                    <a:pt x="204" y="23872"/>
                  </a:lnTo>
                  <a:lnTo>
                    <a:pt x="388" y="24278"/>
                  </a:lnTo>
                  <a:lnTo>
                    <a:pt x="776" y="25145"/>
                  </a:lnTo>
                  <a:lnTo>
                    <a:pt x="1126" y="26086"/>
                  </a:lnTo>
                  <a:lnTo>
                    <a:pt x="1477" y="27045"/>
                  </a:lnTo>
                  <a:lnTo>
                    <a:pt x="1790" y="28060"/>
                  </a:lnTo>
                  <a:lnTo>
                    <a:pt x="2104" y="29111"/>
                  </a:lnTo>
                  <a:lnTo>
                    <a:pt x="2381" y="30181"/>
                  </a:lnTo>
                  <a:lnTo>
                    <a:pt x="2639" y="31251"/>
                  </a:lnTo>
                  <a:lnTo>
                    <a:pt x="8524" y="31251"/>
                  </a:lnTo>
                  <a:lnTo>
                    <a:pt x="8561" y="30144"/>
                  </a:lnTo>
                  <a:lnTo>
                    <a:pt x="8598" y="29037"/>
                  </a:lnTo>
                  <a:lnTo>
                    <a:pt x="8671" y="27912"/>
                  </a:lnTo>
                  <a:lnTo>
                    <a:pt x="8764" y="26805"/>
                  </a:lnTo>
                  <a:lnTo>
                    <a:pt x="8874" y="25698"/>
                  </a:lnTo>
                  <a:lnTo>
                    <a:pt x="9003" y="24591"/>
                  </a:lnTo>
                  <a:lnTo>
                    <a:pt x="9169" y="23503"/>
                  </a:lnTo>
                  <a:lnTo>
                    <a:pt x="9335" y="22396"/>
                  </a:lnTo>
                  <a:lnTo>
                    <a:pt x="9520" y="21308"/>
                  </a:lnTo>
                  <a:lnTo>
                    <a:pt x="9741" y="20201"/>
                  </a:lnTo>
                  <a:lnTo>
                    <a:pt x="9981" y="19131"/>
                  </a:lnTo>
                  <a:lnTo>
                    <a:pt x="10239" y="18042"/>
                  </a:lnTo>
                  <a:lnTo>
                    <a:pt x="10516" y="16954"/>
                  </a:lnTo>
                  <a:lnTo>
                    <a:pt x="10811" y="15884"/>
                  </a:lnTo>
                  <a:lnTo>
                    <a:pt x="11125" y="14814"/>
                  </a:lnTo>
                  <a:lnTo>
                    <a:pt x="11457" y="13762"/>
                  </a:lnTo>
                  <a:lnTo>
                    <a:pt x="11070" y="14519"/>
                  </a:lnTo>
                  <a:lnTo>
                    <a:pt x="10701" y="15275"/>
                  </a:lnTo>
                  <a:lnTo>
                    <a:pt x="10350" y="16031"/>
                  </a:lnTo>
                  <a:lnTo>
                    <a:pt x="10000" y="16806"/>
                  </a:lnTo>
                  <a:lnTo>
                    <a:pt x="9649" y="17581"/>
                  </a:lnTo>
                  <a:lnTo>
                    <a:pt x="9317" y="18356"/>
                  </a:lnTo>
                  <a:lnTo>
                    <a:pt x="9003" y="19149"/>
                  </a:lnTo>
                  <a:lnTo>
                    <a:pt x="8690" y="19924"/>
                  </a:lnTo>
                  <a:lnTo>
                    <a:pt x="8395" y="20717"/>
                  </a:lnTo>
                  <a:lnTo>
                    <a:pt x="8099" y="21511"/>
                  </a:lnTo>
                  <a:lnTo>
                    <a:pt x="7823" y="22304"/>
                  </a:lnTo>
                  <a:lnTo>
                    <a:pt x="7564" y="23115"/>
                  </a:lnTo>
                  <a:lnTo>
                    <a:pt x="7306" y="23927"/>
                  </a:lnTo>
                  <a:lnTo>
                    <a:pt x="7066" y="24739"/>
                  </a:lnTo>
                  <a:lnTo>
                    <a:pt x="6845" y="25551"/>
                  </a:lnTo>
                  <a:lnTo>
                    <a:pt x="6624" y="26362"/>
                  </a:lnTo>
                  <a:lnTo>
                    <a:pt x="6550" y="24702"/>
                  </a:lnTo>
                  <a:lnTo>
                    <a:pt x="6513" y="23060"/>
                  </a:lnTo>
                  <a:lnTo>
                    <a:pt x="6476" y="21400"/>
                  </a:lnTo>
                  <a:lnTo>
                    <a:pt x="6495" y="19740"/>
                  </a:lnTo>
                  <a:lnTo>
                    <a:pt x="6513" y="18079"/>
                  </a:lnTo>
                  <a:lnTo>
                    <a:pt x="6568" y="16419"/>
                  </a:lnTo>
                  <a:lnTo>
                    <a:pt x="6661" y="14777"/>
                  </a:lnTo>
                  <a:lnTo>
                    <a:pt x="6753" y="13117"/>
                  </a:lnTo>
                  <a:lnTo>
                    <a:pt x="6882" y="11475"/>
                  </a:lnTo>
                  <a:lnTo>
                    <a:pt x="7048" y="9815"/>
                  </a:lnTo>
                  <a:lnTo>
                    <a:pt x="7214" y="8173"/>
                  </a:lnTo>
                  <a:lnTo>
                    <a:pt x="7417" y="6531"/>
                  </a:lnTo>
                  <a:lnTo>
                    <a:pt x="7657" y="4889"/>
                  </a:lnTo>
                  <a:lnTo>
                    <a:pt x="7897" y="3247"/>
                  </a:lnTo>
                  <a:lnTo>
                    <a:pt x="8173" y="1624"/>
                  </a:lnTo>
                  <a:lnTo>
                    <a:pt x="848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4"/>
            <p:cNvSpPr/>
            <p:nvPr/>
          </p:nvSpPr>
          <p:spPr>
            <a:xfrm>
              <a:off x="8523625" y="4948850"/>
              <a:ext cx="44300" cy="194650"/>
            </a:xfrm>
            <a:custGeom>
              <a:avLst/>
              <a:gdLst/>
              <a:ahLst/>
              <a:cxnLst/>
              <a:rect l="l" t="t" r="r" b="b"/>
              <a:pathLst>
                <a:path w="1772" h="7786" extrusionOk="0">
                  <a:moveTo>
                    <a:pt x="1771" y="1"/>
                  </a:moveTo>
                  <a:lnTo>
                    <a:pt x="0" y="7786"/>
                  </a:lnTo>
                  <a:lnTo>
                    <a:pt x="960" y="7786"/>
                  </a:lnTo>
                  <a:lnTo>
                    <a:pt x="1126" y="5720"/>
                  </a:lnTo>
                  <a:lnTo>
                    <a:pt x="1329" y="3709"/>
                  </a:lnTo>
                  <a:lnTo>
                    <a:pt x="1531" y="1790"/>
                  </a:lnTo>
                  <a:lnTo>
                    <a:pt x="177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4"/>
            <p:cNvSpPr/>
            <p:nvPr/>
          </p:nvSpPr>
          <p:spPr>
            <a:xfrm>
              <a:off x="8008925" y="4909650"/>
              <a:ext cx="107025" cy="233850"/>
            </a:xfrm>
            <a:custGeom>
              <a:avLst/>
              <a:gdLst/>
              <a:ahLst/>
              <a:cxnLst/>
              <a:rect l="l" t="t" r="r" b="b"/>
              <a:pathLst>
                <a:path w="4281" h="9354" extrusionOk="0">
                  <a:moveTo>
                    <a:pt x="4280" y="1"/>
                  </a:moveTo>
                  <a:lnTo>
                    <a:pt x="3930" y="536"/>
                  </a:lnTo>
                  <a:lnTo>
                    <a:pt x="3579" y="1089"/>
                  </a:lnTo>
                  <a:lnTo>
                    <a:pt x="3247" y="1643"/>
                  </a:lnTo>
                  <a:lnTo>
                    <a:pt x="2934" y="2196"/>
                  </a:lnTo>
                  <a:lnTo>
                    <a:pt x="2620" y="2768"/>
                  </a:lnTo>
                  <a:lnTo>
                    <a:pt x="2325" y="3340"/>
                  </a:lnTo>
                  <a:lnTo>
                    <a:pt x="2030" y="3912"/>
                  </a:lnTo>
                  <a:lnTo>
                    <a:pt x="1753" y="4502"/>
                  </a:lnTo>
                  <a:lnTo>
                    <a:pt x="1495" y="5093"/>
                  </a:lnTo>
                  <a:lnTo>
                    <a:pt x="1255" y="5683"/>
                  </a:lnTo>
                  <a:lnTo>
                    <a:pt x="1015" y="6292"/>
                  </a:lnTo>
                  <a:lnTo>
                    <a:pt x="775" y="6900"/>
                  </a:lnTo>
                  <a:lnTo>
                    <a:pt x="572" y="7509"/>
                  </a:lnTo>
                  <a:lnTo>
                    <a:pt x="369" y="8118"/>
                  </a:lnTo>
                  <a:lnTo>
                    <a:pt x="185" y="8745"/>
                  </a:lnTo>
                  <a:lnTo>
                    <a:pt x="0" y="9354"/>
                  </a:lnTo>
                  <a:lnTo>
                    <a:pt x="2011" y="9354"/>
                  </a:lnTo>
                  <a:lnTo>
                    <a:pt x="2159" y="8155"/>
                  </a:lnTo>
                  <a:lnTo>
                    <a:pt x="2362" y="6974"/>
                  </a:lnTo>
                  <a:lnTo>
                    <a:pt x="2583" y="5794"/>
                  </a:lnTo>
                  <a:lnTo>
                    <a:pt x="2860" y="4613"/>
                  </a:lnTo>
                  <a:lnTo>
                    <a:pt x="3155" y="3432"/>
                  </a:lnTo>
                  <a:lnTo>
                    <a:pt x="3487" y="2288"/>
                  </a:lnTo>
                  <a:lnTo>
                    <a:pt x="3875" y="1126"/>
                  </a:lnTo>
                  <a:lnTo>
                    <a:pt x="428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4"/>
            <p:cNvSpPr/>
            <p:nvPr/>
          </p:nvSpPr>
          <p:spPr>
            <a:xfrm>
              <a:off x="8080875" y="4548550"/>
              <a:ext cx="163750" cy="594950"/>
            </a:xfrm>
            <a:custGeom>
              <a:avLst/>
              <a:gdLst/>
              <a:ahLst/>
              <a:cxnLst/>
              <a:rect l="l" t="t" r="r" b="b"/>
              <a:pathLst>
                <a:path w="6550" h="23798" extrusionOk="0">
                  <a:moveTo>
                    <a:pt x="6549" y="0"/>
                  </a:moveTo>
                  <a:lnTo>
                    <a:pt x="5922" y="1402"/>
                  </a:lnTo>
                  <a:lnTo>
                    <a:pt x="5332" y="2841"/>
                  </a:lnTo>
                  <a:lnTo>
                    <a:pt x="4778" y="4280"/>
                  </a:lnTo>
                  <a:lnTo>
                    <a:pt x="4262" y="5737"/>
                  </a:lnTo>
                  <a:lnTo>
                    <a:pt x="3764" y="7195"/>
                  </a:lnTo>
                  <a:lnTo>
                    <a:pt x="3321" y="8671"/>
                  </a:lnTo>
                  <a:lnTo>
                    <a:pt x="2878" y="10147"/>
                  </a:lnTo>
                  <a:lnTo>
                    <a:pt x="2491" y="11641"/>
                  </a:lnTo>
                  <a:lnTo>
                    <a:pt x="2103" y="13154"/>
                  </a:lnTo>
                  <a:lnTo>
                    <a:pt x="1753" y="14648"/>
                  </a:lnTo>
                  <a:lnTo>
                    <a:pt x="1421" y="16161"/>
                  </a:lnTo>
                  <a:lnTo>
                    <a:pt x="1107" y="17692"/>
                  </a:lnTo>
                  <a:lnTo>
                    <a:pt x="812" y="19204"/>
                  </a:lnTo>
                  <a:lnTo>
                    <a:pt x="517" y="20736"/>
                  </a:lnTo>
                  <a:lnTo>
                    <a:pt x="259" y="22267"/>
                  </a:lnTo>
                  <a:lnTo>
                    <a:pt x="0" y="23798"/>
                  </a:lnTo>
                  <a:lnTo>
                    <a:pt x="3505" y="23798"/>
                  </a:lnTo>
                  <a:lnTo>
                    <a:pt x="3579" y="22304"/>
                  </a:lnTo>
                  <a:lnTo>
                    <a:pt x="3671" y="20791"/>
                  </a:lnTo>
                  <a:lnTo>
                    <a:pt x="3782" y="19260"/>
                  </a:lnTo>
                  <a:lnTo>
                    <a:pt x="3893" y="17747"/>
                  </a:lnTo>
                  <a:lnTo>
                    <a:pt x="4040" y="16234"/>
                  </a:lnTo>
                  <a:lnTo>
                    <a:pt x="4206" y="14722"/>
                  </a:lnTo>
                  <a:lnTo>
                    <a:pt x="4372" y="13209"/>
                  </a:lnTo>
                  <a:lnTo>
                    <a:pt x="4557" y="11696"/>
                  </a:lnTo>
                  <a:lnTo>
                    <a:pt x="4760" y="10202"/>
                  </a:lnTo>
                  <a:lnTo>
                    <a:pt x="4981" y="8708"/>
                  </a:lnTo>
                  <a:lnTo>
                    <a:pt x="5203" y="7213"/>
                  </a:lnTo>
                  <a:lnTo>
                    <a:pt x="5442" y="5756"/>
                  </a:lnTo>
                  <a:lnTo>
                    <a:pt x="5701" y="4280"/>
                  </a:lnTo>
                  <a:lnTo>
                    <a:pt x="5977" y="2841"/>
                  </a:lnTo>
                  <a:lnTo>
                    <a:pt x="6254" y="1402"/>
                  </a:lnTo>
                  <a:lnTo>
                    <a:pt x="654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4" name="Google Shape;264;p4"/>
          <p:cNvGrpSpPr/>
          <p:nvPr/>
        </p:nvGrpSpPr>
        <p:grpSpPr>
          <a:xfrm>
            <a:off x="6979050" y="4283338"/>
            <a:ext cx="1029875" cy="860150"/>
            <a:chOff x="0" y="4283350"/>
            <a:chExt cx="1029875" cy="860150"/>
          </a:xfrm>
        </p:grpSpPr>
        <p:sp>
          <p:nvSpPr>
            <p:cNvPr id="265" name="Google Shape;265;p4"/>
            <p:cNvSpPr/>
            <p:nvPr/>
          </p:nvSpPr>
          <p:spPr>
            <a:xfrm>
              <a:off x="150350" y="4793450"/>
              <a:ext cx="65050" cy="350050"/>
            </a:xfrm>
            <a:custGeom>
              <a:avLst/>
              <a:gdLst/>
              <a:ahLst/>
              <a:cxnLst/>
              <a:rect l="l" t="t" r="r" b="b"/>
              <a:pathLst>
                <a:path w="2602" h="14002" extrusionOk="0">
                  <a:moveTo>
                    <a:pt x="2601" y="0"/>
                  </a:moveTo>
                  <a:lnTo>
                    <a:pt x="2343" y="849"/>
                  </a:lnTo>
                  <a:lnTo>
                    <a:pt x="2085" y="1697"/>
                  </a:lnTo>
                  <a:lnTo>
                    <a:pt x="1845" y="2546"/>
                  </a:lnTo>
                  <a:lnTo>
                    <a:pt x="1623" y="3413"/>
                  </a:lnTo>
                  <a:lnTo>
                    <a:pt x="1402" y="4280"/>
                  </a:lnTo>
                  <a:lnTo>
                    <a:pt x="1199" y="5147"/>
                  </a:lnTo>
                  <a:lnTo>
                    <a:pt x="1015" y="6014"/>
                  </a:lnTo>
                  <a:lnTo>
                    <a:pt x="849" y="6900"/>
                  </a:lnTo>
                  <a:lnTo>
                    <a:pt x="701" y="7785"/>
                  </a:lnTo>
                  <a:lnTo>
                    <a:pt x="553" y="8671"/>
                  </a:lnTo>
                  <a:lnTo>
                    <a:pt x="424" y="9556"/>
                  </a:lnTo>
                  <a:lnTo>
                    <a:pt x="314" y="10442"/>
                  </a:lnTo>
                  <a:lnTo>
                    <a:pt x="221" y="11327"/>
                  </a:lnTo>
                  <a:lnTo>
                    <a:pt x="129" y="12213"/>
                  </a:lnTo>
                  <a:lnTo>
                    <a:pt x="55" y="13117"/>
                  </a:lnTo>
                  <a:lnTo>
                    <a:pt x="0" y="14002"/>
                  </a:lnTo>
                  <a:lnTo>
                    <a:pt x="701" y="14002"/>
                  </a:lnTo>
                  <a:lnTo>
                    <a:pt x="701" y="13117"/>
                  </a:lnTo>
                  <a:lnTo>
                    <a:pt x="719" y="12231"/>
                  </a:lnTo>
                  <a:lnTo>
                    <a:pt x="756" y="11346"/>
                  </a:lnTo>
                  <a:lnTo>
                    <a:pt x="793" y="10460"/>
                  </a:lnTo>
                  <a:lnTo>
                    <a:pt x="867" y="9575"/>
                  </a:lnTo>
                  <a:lnTo>
                    <a:pt x="941" y="8689"/>
                  </a:lnTo>
                  <a:lnTo>
                    <a:pt x="1033" y="7804"/>
                  </a:lnTo>
                  <a:lnTo>
                    <a:pt x="1144" y="6936"/>
                  </a:lnTo>
                  <a:lnTo>
                    <a:pt x="1273" y="6051"/>
                  </a:lnTo>
                  <a:lnTo>
                    <a:pt x="1420" y="5184"/>
                  </a:lnTo>
                  <a:lnTo>
                    <a:pt x="1568" y="4317"/>
                  </a:lnTo>
                  <a:lnTo>
                    <a:pt x="1753" y="3431"/>
                  </a:lnTo>
                  <a:lnTo>
                    <a:pt x="1937" y="2564"/>
                  </a:lnTo>
                  <a:lnTo>
                    <a:pt x="2140" y="1716"/>
                  </a:lnTo>
                  <a:lnTo>
                    <a:pt x="2361" y="849"/>
                  </a:lnTo>
                  <a:lnTo>
                    <a:pt x="26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4"/>
            <p:cNvSpPr/>
            <p:nvPr/>
          </p:nvSpPr>
          <p:spPr>
            <a:xfrm>
              <a:off x="241650" y="4938250"/>
              <a:ext cx="59050" cy="205250"/>
            </a:xfrm>
            <a:custGeom>
              <a:avLst/>
              <a:gdLst/>
              <a:ahLst/>
              <a:cxnLst/>
              <a:rect l="l" t="t" r="r" b="b"/>
              <a:pathLst>
                <a:path w="2362" h="8210" extrusionOk="0">
                  <a:moveTo>
                    <a:pt x="2362" y="1"/>
                  </a:moveTo>
                  <a:lnTo>
                    <a:pt x="1200" y="4096"/>
                  </a:lnTo>
                  <a:lnTo>
                    <a:pt x="1" y="8210"/>
                  </a:lnTo>
                  <a:lnTo>
                    <a:pt x="1384" y="8210"/>
                  </a:lnTo>
                  <a:lnTo>
                    <a:pt x="1716" y="6088"/>
                  </a:lnTo>
                  <a:lnTo>
                    <a:pt x="1845" y="5037"/>
                  </a:lnTo>
                  <a:lnTo>
                    <a:pt x="1975" y="4004"/>
                  </a:lnTo>
                  <a:lnTo>
                    <a:pt x="2104" y="2971"/>
                  </a:lnTo>
                  <a:lnTo>
                    <a:pt x="2196" y="1956"/>
                  </a:lnTo>
                  <a:lnTo>
                    <a:pt x="2288" y="978"/>
                  </a:lnTo>
                  <a:lnTo>
                    <a:pt x="236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4"/>
            <p:cNvSpPr/>
            <p:nvPr/>
          </p:nvSpPr>
          <p:spPr>
            <a:xfrm>
              <a:off x="0" y="4283350"/>
              <a:ext cx="515175" cy="860150"/>
            </a:xfrm>
            <a:custGeom>
              <a:avLst/>
              <a:gdLst/>
              <a:ahLst/>
              <a:cxnLst/>
              <a:rect l="l" t="t" r="r" b="b"/>
              <a:pathLst>
                <a:path w="20607" h="34406" extrusionOk="0">
                  <a:moveTo>
                    <a:pt x="6567" y="1"/>
                  </a:moveTo>
                  <a:lnTo>
                    <a:pt x="5977" y="1513"/>
                  </a:lnTo>
                  <a:lnTo>
                    <a:pt x="5424" y="3026"/>
                  </a:lnTo>
                  <a:lnTo>
                    <a:pt x="4870" y="4557"/>
                  </a:lnTo>
                  <a:lnTo>
                    <a:pt x="4354" y="6088"/>
                  </a:lnTo>
                  <a:lnTo>
                    <a:pt x="3856" y="7638"/>
                  </a:lnTo>
                  <a:lnTo>
                    <a:pt x="3394" y="9206"/>
                  </a:lnTo>
                  <a:lnTo>
                    <a:pt x="2952" y="10756"/>
                  </a:lnTo>
                  <a:lnTo>
                    <a:pt x="2527" y="12324"/>
                  </a:lnTo>
                  <a:lnTo>
                    <a:pt x="2122" y="13910"/>
                  </a:lnTo>
                  <a:lnTo>
                    <a:pt x="1753" y="15478"/>
                  </a:lnTo>
                  <a:lnTo>
                    <a:pt x="1402" y="17065"/>
                  </a:lnTo>
                  <a:lnTo>
                    <a:pt x="1070" y="18651"/>
                  </a:lnTo>
                  <a:lnTo>
                    <a:pt x="775" y="20256"/>
                  </a:lnTo>
                  <a:lnTo>
                    <a:pt x="498" y="21861"/>
                  </a:lnTo>
                  <a:lnTo>
                    <a:pt x="240" y="23466"/>
                  </a:lnTo>
                  <a:lnTo>
                    <a:pt x="0" y="25071"/>
                  </a:lnTo>
                  <a:lnTo>
                    <a:pt x="0" y="34406"/>
                  </a:lnTo>
                  <a:lnTo>
                    <a:pt x="5497" y="34406"/>
                  </a:lnTo>
                  <a:lnTo>
                    <a:pt x="5479" y="33410"/>
                  </a:lnTo>
                  <a:lnTo>
                    <a:pt x="5461" y="32414"/>
                  </a:lnTo>
                  <a:lnTo>
                    <a:pt x="5461" y="31436"/>
                  </a:lnTo>
                  <a:lnTo>
                    <a:pt x="5497" y="30440"/>
                  </a:lnTo>
                  <a:lnTo>
                    <a:pt x="5534" y="29444"/>
                  </a:lnTo>
                  <a:lnTo>
                    <a:pt x="5571" y="28447"/>
                  </a:lnTo>
                  <a:lnTo>
                    <a:pt x="5645" y="27451"/>
                  </a:lnTo>
                  <a:lnTo>
                    <a:pt x="5737" y="26473"/>
                  </a:lnTo>
                  <a:lnTo>
                    <a:pt x="5830" y="25477"/>
                  </a:lnTo>
                  <a:lnTo>
                    <a:pt x="5940" y="24481"/>
                  </a:lnTo>
                  <a:lnTo>
                    <a:pt x="6088" y="23503"/>
                  </a:lnTo>
                  <a:lnTo>
                    <a:pt x="6217" y="22526"/>
                  </a:lnTo>
                  <a:lnTo>
                    <a:pt x="6383" y="21529"/>
                  </a:lnTo>
                  <a:lnTo>
                    <a:pt x="6567" y="20552"/>
                  </a:lnTo>
                  <a:lnTo>
                    <a:pt x="6752" y="19592"/>
                  </a:lnTo>
                  <a:lnTo>
                    <a:pt x="6973" y="18615"/>
                  </a:lnTo>
                  <a:lnTo>
                    <a:pt x="7342" y="18984"/>
                  </a:lnTo>
                  <a:lnTo>
                    <a:pt x="7730" y="19371"/>
                  </a:lnTo>
                  <a:lnTo>
                    <a:pt x="8468" y="20164"/>
                  </a:lnTo>
                  <a:lnTo>
                    <a:pt x="9205" y="21013"/>
                  </a:lnTo>
                  <a:lnTo>
                    <a:pt x="9906" y="21898"/>
                  </a:lnTo>
                  <a:lnTo>
                    <a:pt x="10589" y="22821"/>
                  </a:lnTo>
                  <a:lnTo>
                    <a:pt x="11235" y="23762"/>
                  </a:lnTo>
                  <a:lnTo>
                    <a:pt x="11880" y="24739"/>
                  </a:lnTo>
                  <a:lnTo>
                    <a:pt x="12489" y="25754"/>
                  </a:lnTo>
                  <a:lnTo>
                    <a:pt x="13080" y="26787"/>
                  </a:lnTo>
                  <a:lnTo>
                    <a:pt x="13633" y="27820"/>
                  </a:lnTo>
                  <a:lnTo>
                    <a:pt x="14168" y="28890"/>
                  </a:lnTo>
                  <a:lnTo>
                    <a:pt x="14684" y="29979"/>
                  </a:lnTo>
                  <a:lnTo>
                    <a:pt x="15183" y="31085"/>
                  </a:lnTo>
                  <a:lnTo>
                    <a:pt x="15644" y="32174"/>
                  </a:lnTo>
                  <a:lnTo>
                    <a:pt x="16068" y="33299"/>
                  </a:lnTo>
                  <a:lnTo>
                    <a:pt x="16474" y="34406"/>
                  </a:lnTo>
                  <a:lnTo>
                    <a:pt x="20606" y="34406"/>
                  </a:lnTo>
                  <a:lnTo>
                    <a:pt x="20366" y="33779"/>
                  </a:lnTo>
                  <a:lnTo>
                    <a:pt x="20127" y="33152"/>
                  </a:lnTo>
                  <a:lnTo>
                    <a:pt x="19868" y="32524"/>
                  </a:lnTo>
                  <a:lnTo>
                    <a:pt x="19592" y="31916"/>
                  </a:lnTo>
                  <a:lnTo>
                    <a:pt x="19296" y="31307"/>
                  </a:lnTo>
                  <a:lnTo>
                    <a:pt x="19001" y="30698"/>
                  </a:lnTo>
                  <a:lnTo>
                    <a:pt x="18688" y="30089"/>
                  </a:lnTo>
                  <a:lnTo>
                    <a:pt x="18356" y="29499"/>
                  </a:lnTo>
                  <a:lnTo>
                    <a:pt x="18005" y="28927"/>
                  </a:lnTo>
                  <a:lnTo>
                    <a:pt x="17655" y="28355"/>
                  </a:lnTo>
                  <a:lnTo>
                    <a:pt x="17286" y="27783"/>
                  </a:lnTo>
                  <a:lnTo>
                    <a:pt x="16917" y="27230"/>
                  </a:lnTo>
                  <a:lnTo>
                    <a:pt x="16529" y="26676"/>
                  </a:lnTo>
                  <a:lnTo>
                    <a:pt x="16123" y="26123"/>
                  </a:lnTo>
                  <a:lnTo>
                    <a:pt x="15699" y="25588"/>
                  </a:lnTo>
                  <a:lnTo>
                    <a:pt x="15275" y="25071"/>
                  </a:lnTo>
                  <a:lnTo>
                    <a:pt x="14851" y="24555"/>
                  </a:lnTo>
                  <a:lnTo>
                    <a:pt x="14389" y="24038"/>
                  </a:lnTo>
                  <a:lnTo>
                    <a:pt x="13928" y="23559"/>
                  </a:lnTo>
                  <a:lnTo>
                    <a:pt x="13467" y="23061"/>
                  </a:lnTo>
                  <a:lnTo>
                    <a:pt x="12987" y="22581"/>
                  </a:lnTo>
                  <a:lnTo>
                    <a:pt x="12489" y="22120"/>
                  </a:lnTo>
                  <a:lnTo>
                    <a:pt x="11991" y="21658"/>
                  </a:lnTo>
                  <a:lnTo>
                    <a:pt x="11493" y="21216"/>
                  </a:lnTo>
                  <a:lnTo>
                    <a:pt x="10958" y="20791"/>
                  </a:lnTo>
                  <a:lnTo>
                    <a:pt x="10441" y="20367"/>
                  </a:lnTo>
                  <a:lnTo>
                    <a:pt x="9906" y="19961"/>
                  </a:lnTo>
                  <a:lnTo>
                    <a:pt x="9353" y="19574"/>
                  </a:lnTo>
                  <a:lnTo>
                    <a:pt x="8800" y="19186"/>
                  </a:lnTo>
                  <a:lnTo>
                    <a:pt x="8228" y="18818"/>
                  </a:lnTo>
                  <a:lnTo>
                    <a:pt x="7656" y="18449"/>
                  </a:lnTo>
                  <a:lnTo>
                    <a:pt x="7084" y="18098"/>
                  </a:lnTo>
                  <a:lnTo>
                    <a:pt x="7398" y="16825"/>
                  </a:lnTo>
                  <a:lnTo>
                    <a:pt x="7730" y="15534"/>
                  </a:lnTo>
                  <a:lnTo>
                    <a:pt x="8099" y="14279"/>
                  </a:lnTo>
                  <a:lnTo>
                    <a:pt x="8486" y="13006"/>
                  </a:lnTo>
                  <a:lnTo>
                    <a:pt x="7490" y="15386"/>
                  </a:lnTo>
                  <a:lnTo>
                    <a:pt x="7010" y="16585"/>
                  </a:lnTo>
                  <a:lnTo>
                    <a:pt x="6531" y="17784"/>
                  </a:lnTo>
                  <a:lnTo>
                    <a:pt x="5866" y="17434"/>
                  </a:lnTo>
                  <a:lnTo>
                    <a:pt x="5202" y="17102"/>
                  </a:lnTo>
                  <a:lnTo>
                    <a:pt x="5811" y="17581"/>
                  </a:lnTo>
                  <a:lnTo>
                    <a:pt x="6401" y="18098"/>
                  </a:lnTo>
                  <a:lnTo>
                    <a:pt x="6032" y="19076"/>
                  </a:lnTo>
                  <a:lnTo>
                    <a:pt x="5682" y="20072"/>
                  </a:lnTo>
                  <a:lnTo>
                    <a:pt x="5331" y="21068"/>
                  </a:lnTo>
                  <a:lnTo>
                    <a:pt x="4999" y="22046"/>
                  </a:lnTo>
                  <a:lnTo>
                    <a:pt x="4686" y="23061"/>
                  </a:lnTo>
                  <a:lnTo>
                    <a:pt x="4391" y="24057"/>
                  </a:lnTo>
                  <a:lnTo>
                    <a:pt x="4114" y="25053"/>
                  </a:lnTo>
                  <a:lnTo>
                    <a:pt x="3856" y="26068"/>
                  </a:lnTo>
                  <a:lnTo>
                    <a:pt x="3634" y="27082"/>
                  </a:lnTo>
                  <a:lnTo>
                    <a:pt x="3413" y="28097"/>
                  </a:lnTo>
                  <a:lnTo>
                    <a:pt x="3247" y="29111"/>
                  </a:lnTo>
                  <a:lnTo>
                    <a:pt x="3081" y="30108"/>
                  </a:lnTo>
                  <a:lnTo>
                    <a:pt x="2970" y="31122"/>
                  </a:lnTo>
                  <a:lnTo>
                    <a:pt x="2878" y="32137"/>
                  </a:lnTo>
                  <a:lnTo>
                    <a:pt x="2823" y="33152"/>
                  </a:lnTo>
                  <a:lnTo>
                    <a:pt x="2786" y="34148"/>
                  </a:lnTo>
                  <a:lnTo>
                    <a:pt x="2693" y="33096"/>
                  </a:lnTo>
                  <a:lnTo>
                    <a:pt x="2620" y="32026"/>
                  </a:lnTo>
                  <a:lnTo>
                    <a:pt x="2546" y="30956"/>
                  </a:lnTo>
                  <a:lnTo>
                    <a:pt x="2509" y="29886"/>
                  </a:lnTo>
                  <a:lnTo>
                    <a:pt x="2472" y="28816"/>
                  </a:lnTo>
                  <a:lnTo>
                    <a:pt x="2454" y="27728"/>
                  </a:lnTo>
                  <a:lnTo>
                    <a:pt x="2454" y="26658"/>
                  </a:lnTo>
                  <a:lnTo>
                    <a:pt x="2472" y="25588"/>
                  </a:lnTo>
                  <a:lnTo>
                    <a:pt x="2509" y="24499"/>
                  </a:lnTo>
                  <a:lnTo>
                    <a:pt x="2546" y="23429"/>
                  </a:lnTo>
                  <a:lnTo>
                    <a:pt x="2620" y="22341"/>
                  </a:lnTo>
                  <a:lnTo>
                    <a:pt x="2693" y="21271"/>
                  </a:lnTo>
                  <a:lnTo>
                    <a:pt x="2786" y="20183"/>
                  </a:lnTo>
                  <a:lnTo>
                    <a:pt x="2878" y="19113"/>
                  </a:lnTo>
                  <a:lnTo>
                    <a:pt x="3007" y="18024"/>
                  </a:lnTo>
                  <a:lnTo>
                    <a:pt x="3136" y="16954"/>
                  </a:lnTo>
                  <a:lnTo>
                    <a:pt x="3265" y="15866"/>
                  </a:lnTo>
                  <a:lnTo>
                    <a:pt x="3413" y="14796"/>
                  </a:lnTo>
                  <a:lnTo>
                    <a:pt x="3579" y="13726"/>
                  </a:lnTo>
                  <a:lnTo>
                    <a:pt x="3763" y="12656"/>
                  </a:lnTo>
                  <a:lnTo>
                    <a:pt x="4132" y="10516"/>
                  </a:lnTo>
                  <a:lnTo>
                    <a:pt x="4557" y="8376"/>
                  </a:lnTo>
                  <a:lnTo>
                    <a:pt x="5018" y="6254"/>
                  </a:lnTo>
                  <a:lnTo>
                    <a:pt x="5497" y="4151"/>
                  </a:lnTo>
                  <a:lnTo>
                    <a:pt x="6032" y="2067"/>
                  </a:lnTo>
                  <a:lnTo>
                    <a:pt x="656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4"/>
            <p:cNvSpPr/>
            <p:nvPr/>
          </p:nvSpPr>
          <p:spPr>
            <a:xfrm>
              <a:off x="235650" y="4331325"/>
              <a:ext cx="372675" cy="812175"/>
            </a:xfrm>
            <a:custGeom>
              <a:avLst/>
              <a:gdLst/>
              <a:ahLst/>
              <a:cxnLst/>
              <a:rect l="l" t="t" r="r" b="b"/>
              <a:pathLst>
                <a:path w="14907" h="32487" extrusionOk="0">
                  <a:moveTo>
                    <a:pt x="1" y="0"/>
                  </a:moveTo>
                  <a:lnTo>
                    <a:pt x="536" y="960"/>
                  </a:lnTo>
                  <a:lnTo>
                    <a:pt x="1052" y="1900"/>
                  </a:lnTo>
                  <a:lnTo>
                    <a:pt x="1569" y="2860"/>
                  </a:lnTo>
                  <a:lnTo>
                    <a:pt x="2067" y="3819"/>
                  </a:lnTo>
                  <a:lnTo>
                    <a:pt x="2547" y="4797"/>
                  </a:lnTo>
                  <a:lnTo>
                    <a:pt x="3026" y="5756"/>
                  </a:lnTo>
                  <a:lnTo>
                    <a:pt x="3488" y="6734"/>
                  </a:lnTo>
                  <a:lnTo>
                    <a:pt x="3949" y="7711"/>
                  </a:lnTo>
                  <a:lnTo>
                    <a:pt x="4391" y="8708"/>
                  </a:lnTo>
                  <a:lnTo>
                    <a:pt x="4816" y="9704"/>
                  </a:lnTo>
                  <a:lnTo>
                    <a:pt x="5240" y="10700"/>
                  </a:lnTo>
                  <a:lnTo>
                    <a:pt x="5664" y="11696"/>
                  </a:lnTo>
                  <a:lnTo>
                    <a:pt x="6052" y="12711"/>
                  </a:lnTo>
                  <a:lnTo>
                    <a:pt x="6439" y="13707"/>
                  </a:lnTo>
                  <a:lnTo>
                    <a:pt x="6827" y="14722"/>
                  </a:lnTo>
                  <a:lnTo>
                    <a:pt x="7196" y="15736"/>
                  </a:lnTo>
                  <a:lnTo>
                    <a:pt x="7546" y="16769"/>
                  </a:lnTo>
                  <a:lnTo>
                    <a:pt x="7897" y="17802"/>
                  </a:lnTo>
                  <a:lnTo>
                    <a:pt x="8229" y="18817"/>
                  </a:lnTo>
                  <a:lnTo>
                    <a:pt x="8542" y="19850"/>
                  </a:lnTo>
                  <a:lnTo>
                    <a:pt x="8856" y="20902"/>
                  </a:lnTo>
                  <a:lnTo>
                    <a:pt x="9151" y="21935"/>
                  </a:lnTo>
                  <a:lnTo>
                    <a:pt x="9446" y="22986"/>
                  </a:lnTo>
                  <a:lnTo>
                    <a:pt x="9723" y="24019"/>
                  </a:lnTo>
                  <a:lnTo>
                    <a:pt x="9981" y="25071"/>
                  </a:lnTo>
                  <a:lnTo>
                    <a:pt x="10239" y="26122"/>
                  </a:lnTo>
                  <a:lnTo>
                    <a:pt x="10479" y="27174"/>
                  </a:lnTo>
                  <a:lnTo>
                    <a:pt x="10719" y="28244"/>
                  </a:lnTo>
                  <a:lnTo>
                    <a:pt x="10940" y="29296"/>
                  </a:lnTo>
                  <a:lnTo>
                    <a:pt x="11143" y="30365"/>
                  </a:lnTo>
                  <a:lnTo>
                    <a:pt x="11346" y="31417"/>
                  </a:lnTo>
                  <a:lnTo>
                    <a:pt x="11531" y="32487"/>
                  </a:lnTo>
                  <a:lnTo>
                    <a:pt x="14907" y="32487"/>
                  </a:lnTo>
                  <a:lnTo>
                    <a:pt x="14261" y="30329"/>
                  </a:lnTo>
                  <a:lnTo>
                    <a:pt x="13597" y="28152"/>
                  </a:lnTo>
                  <a:lnTo>
                    <a:pt x="12914" y="25993"/>
                  </a:lnTo>
                  <a:lnTo>
                    <a:pt x="12213" y="23853"/>
                  </a:lnTo>
                  <a:lnTo>
                    <a:pt x="11475" y="21713"/>
                  </a:lnTo>
                  <a:lnTo>
                    <a:pt x="10701" y="19573"/>
                  </a:lnTo>
                  <a:lnTo>
                    <a:pt x="10295" y="18522"/>
                  </a:lnTo>
                  <a:lnTo>
                    <a:pt x="9889" y="17470"/>
                  </a:lnTo>
                  <a:lnTo>
                    <a:pt x="9465" y="16437"/>
                  </a:lnTo>
                  <a:lnTo>
                    <a:pt x="9040" y="15404"/>
                  </a:lnTo>
                  <a:lnTo>
                    <a:pt x="8579" y="14371"/>
                  </a:lnTo>
                  <a:lnTo>
                    <a:pt x="8118" y="13338"/>
                  </a:lnTo>
                  <a:lnTo>
                    <a:pt x="7657" y="12323"/>
                  </a:lnTo>
                  <a:lnTo>
                    <a:pt x="7159" y="11327"/>
                  </a:lnTo>
                  <a:lnTo>
                    <a:pt x="6661" y="10313"/>
                  </a:lnTo>
                  <a:lnTo>
                    <a:pt x="6144" y="9335"/>
                  </a:lnTo>
                  <a:lnTo>
                    <a:pt x="5609" y="8339"/>
                  </a:lnTo>
                  <a:lnTo>
                    <a:pt x="5074" y="7379"/>
                  </a:lnTo>
                  <a:lnTo>
                    <a:pt x="4502" y="6420"/>
                  </a:lnTo>
                  <a:lnTo>
                    <a:pt x="3912" y="5461"/>
                  </a:lnTo>
                  <a:lnTo>
                    <a:pt x="3321" y="4520"/>
                  </a:lnTo>
                  <a:lnTo>
                    <a:pt x="2694" y="3598"/>
                  </a:lnTo>
                  <a:lnTo>
                    <a:pt x="2049" y="2675"/>
                  </a:lnTo>
                  <a:lnTo>
                    <a:pt x="1384" y="1771"/>
                  </a:lnTo>
                  <a:lnTo>
                    <a:pt x="720" y="886"/>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4"/>
            <p:cNvSpPr/>
            <p:nvPr/>
          </p:nvSpPr>
          <p:spPr>
            <a:xfrm>
              <a:off x="496225" y="4800825"/>
              <a:ext cx="178050" cy="342675"/>
            </a:xfrm>
            <a:custGeom>
              <a:avLst/>
              <a:gdLst/>
              <a:ahLst/>
              <a:cxnLst/>
              <a:rect l="l" t="t" r="r" b="b"/>
              <a:pathLst>
                <a:path w="7122" h="13707" extrusionOk="0">
                  <a:moveTo>
                    <a:pt x="1" y="0"/>
                  </a:moveTo>
                  <a:lnTo>
                    <a:pt x="554" y="757"/>
                  </a:lnTo>
                  <a:lnTo>
                    <a:pt x="1071" y="1531"/>
                  </a:lnTo>
                  <a:lnTo>
                    <a:pt x="1551" y="2325"/>
                  </a:lnTo>
                  <a:lnTo>
                    <a:pt x="2030" y="3136"/>
                  </a:lnTo>
                  <a:lnTo>
                    <a:pt x="2454" y="3948"/>
                  </a:lnTo>
                  <a:lnTo>
                    <a:pt x="2860" y="4778"/>
                  </a:lnTo>
                  <a:lnTo>
                    <a:pt x="3248" y="5627"/>
                  </a:lnTo>
                  <a:lnTo>
                    <a:pt x="3598" y="6494"/>
                  </a:lnTo>
                  <a:lnTo>
                    <a:pt x="3912" y="7379"/>
                  </a:lnTo>
                  <a:lnTo>
                    <a:pt x="4207" y="8246"/>
                  </a:lnTo>
                  <a:lnTo>
                    <a:pt x="4465" y="9150"/>
                  </a:lnTo>
                  <a:lnTo>
                    <a:pt x="4705" y="10054"/>
                  </a:lnTo>
                  <a:lnTo>
                    <a:pt x="4908" y="10958"/>
                  </a:lnTo>
                  <a:lnTo>
                    <a:pt x="5074" y="11862"/>
                  </a:lnTo>
                  <a:lnTo>
                    <a:pt x="5222" y="12785"/>
                  </a:lnTo>
                  <a:lnTo>
                    <a:pt x="5332" y="13707"/>
                  </a:lnTo>
                  <a:lnTo>
                    <a:pt x="7122" y="13707"/>
                  </a:lnTo>
                  <a:lnTo>
                    <a:pt x="6900" y="12766"/>
                  </a:lnTo>
                  <a:lnTo>
                    <a:pt x="6661" y="11807"/>
                  </a:lnTo>
                  <a:lnTo>
                    <a:pt x="6384" y="10884"/>
                  </a:lnTo>
                  <a:lnTo>
                    <a:pt x="6070" y="9962"/>
                  </a:lnTo>
                  <a:lnTo>
                    <a:pt x="5720" y="9040"/>
                  </a:lnTo>
                  <a:lnTo>
                    <a:pt x="5332" y="8136"/>
                  </a:lnTo>
                  <a:lnTo>
                    <a:pt x="4926" y="7250"/>
                  </a:lnTo>
                  <a:lnTo>
                    <a:pt x="4502" y="6383"/>
                  </a:lnTo>
                  <a:lnTo>
                    <a:pt x="4041" y="5516"/>
                  </a:lnTo>
                  <a:lnTo>
                    <a:pt x="3543" y="4668"/>
                  </a:lnTo>
                  <a:lnTo>
                    <a:pt x="3008" y="3837"/>
                  </a:lnTo>
                  <a:lnTo>
                    <a:pt x="2473" y="3044"/>
                  </a:lnTo>
                  <a:lnTo>
                    <a:pt x="1883" y="2251"/>
                  </a:lnTo>
                  <a:lnTo>
                    <a:pt x="1292" y="1476"/>
                  </a:lnTo>
                  <a:lnTo>
                    <a:pt x="665" y="738"/>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4"/>
            <p:cNvSpPr/>
            <p:nvPr/>
          </p:nvSpPr>
          <p:spPr>
            <a:xfrm>
              <a:off x="427050" y="4587750"/>
              <a:ext cx="343150" cy="555750"/>
            </a:xfrm>
            <a:custGeom>
              <a:avLst/>
              <a:gdLst/>
              <a:ahLst/>
              <a:cxnLst/>
              <a:rect l="l" t="t" r="r" b="b"/>
              <a:pathLst>
                <a:path w="13726" h="22230" extrusionOk="0">
                  <a:moveTo>
                    <a:pt x="1" y="0"/>
                  </a:moveTo>
                  <a:lnTo>
                    <a:pt x="517" y="591"/>
                  </a:lnTo>
                  <a:lnTo>
                    <a:pt x="1034" y="1162"/>
                  </a:lnTo>
                  <a:lnTo>
                    <a:pt x="1513" y="1771"/>
                  </a:lnTo>
                  <a:lnTo>
                    <a:pt x="2012" y="2362"/>
                  </a:lnTo>
                  <a:lnTo>
                    <a:pt x="2473" y="2989"/>
                  </a:lnTo>
                  <a:lnTo>
                    <a:pt x="2934" y="3616"/>
                  </a:lnTo>
                  <a:lnTo>
                    <a:pt x="3377" y="4243"/>
                  </a:lnTo>
                  <a:lnTo>
                    <a:pt x="3819" y="4889"/>
                  </a:lnTo>
                  <a:lnTo>
                    <a:pt x="4225" y="5535"/>
                  </a:lnTo>
                  <a:lnTo>
                    <a:pt x="4631" y="6199"/>
                  </a:lnTo>
                  <a:lnTo>
                    <a:pt x="5037" y="6863"/>
                  </a:lnTo>
                  <a:lnTo>
                    <a:pt x="5406" y="7545"/>
                  </a:lnTo>
                  <a:lnTo>
                    <a:pt x="5775" y="8228"/>
                  </a:lnTo>
                  <a:lnTo>
                    <a:pt x="6125" y="8911"/>
                  </a:lnTo>
                  <a:lnTo>
                    <a:pt x="6476" y="9612"/>
                  </a:lnTo>
                  <a:lnTo>
                    <a:pt x="6790" y="10313"/>
                  </a:lnTo>
                  <a:lnTo>
                    <a:pt x="7103" y="11014"/>
                  </a:lnTo>
                  <a:lnTo>
                    <a:pt x="7398" y="11733"/>
                  </a:lnTo>
                  <a:lnTo>
                    <a:pt x="7675" y="12453"/>
                  </a:lnTo>
                  <a:lnTo>
                    <a:pt x="7952" y="13191"/>
                  </a:lnTo>
                  <a:lnTo>
                    <a:pt x="8210" y="13928"/>
                  </a:lnTo>
                  <a:lnTo>
                    <a:pt x="8450" y="14666"/>
                  </a:lnTo>
                  <a:lnTo>
                    <a:pt x="8671" y="15404"/>
                  </a:lnTo>
                  <a:lnTo>
                    <a:pt x="8874" y="16142"/>
                  </a:lnTo>
                  <a:lnTo>
                    <a:pt x="9077" y="16899"/>
                  </a:lnTo>
                  <a:lnTo>
                    <a:pt x="9243" y="17655"/>
                  </a:lnTo>
                  <a:lnTo>
                    <a:pt x="9409" y="18411"/>
                  </a:lnTo>
                  <a:lnTo>
                    <a:pt x="9557" y="19168"/>
                  </a:lnTo>
                  <a:lnTo>
                    <a:pt x="9686" y="19924"/>
                  </a:lnTo>
                  <a:lnTo>
                    <a:pt x="9815" y="20699"/>
                  </a:lnTo>
                  <a:lnTo>
                    <a:pt x="9907" y="21474"/>
                  </a:lnTo>
                  <a:lnTo>
                    <a:pt x="9999" y="22230"/>
                  </a:lnTo>
                  <a:lnTo>
                    <a:pt x="13726" y="22230"/>
                  </a:lnTo>
                  <a:lnTo>
                    <a:pt x="13339" y="20754"/>
                  </a:lnTo>
                  <a:lnTo>
                    <a:pt x="12914" y="19278"/>
                  </a:lnTo>
                  <a:lnTo>
                    <a:pt x="12471" y="17821"/>
                  </a:lnTo>
                  <a:lnTo>
                    <a:pt x="12010" y="16382"/>
                  </a:lnTo>
                  <a:lnTo>
                    <a:pt x="11752" y="15663"/>
                  </a:lnTo>
                  <a:lnTo>
                    <a:pt x="11494" y="14943"/>
                  </a:lnTo>
                  <a:lnTo>
                    <a:pt x="11217" y="14242"/>
                  </a:lnTo>
                  <a:lnTo>
                    <a:pt x="10922" y="13523"/>
                  </a:lnTo>
                  <a:lnTo>
                    <a:pt x="10627" y="12822"/>
                  </a:lnTo>
                  <a:lnTo>
                    <a:pt x="10313" y="12139"/>
                  </a:lnTo>
                  <a:lnTo>
                    <a:pt x="9981" y="11438"/>
                  </a:lnTo>
                  <a:lnTo>
                    <a:pt x="9649" y="10755"/>
                  </a:lnTo>
                  <a:lnTo>
                    <a:pt x="9225" y="9944"/>
                  </a:lnTo>
                  <a:lnTo>
                    <a:pt x="8763" y="9150"/>
                  </a:lnTo>
                  <a:lnTo>
                    <a:pt x="8302" y="8357"/>
                  </a:lnTo>
                  <a:lnTo>
                    <a:pt x="7804" y="7582"/>
                  </a:lnTo>
                  <a:lnTo>
                    <a:pt x="7288" y="6826"/>
                  </a:lnTo>
                  <a:lnTo>
                    <a:pt x="6734" y="6088"/>
                  </a:lnTo>
                  <a:lnTo>
                    <a:pt x="6162" y="5369"/>
                  </a:lnTo>
                  <a:lnTo>
                    <a:pt x="5572" y="4668"/>
                  </a:lnTo>
                  <a:lnTo>
                    <a:pt x="4963" y="3985"/>
                  </a:lnTo>
                  <a:lnTo>
                    <a:pt x="4318" y="3339"/>
                  </a:lnTo>
                  <a:lnTo>
                    <a:pt x="3672" y="2712"/>
                  </a:lnTo>
                  <a:lnTo>
                    <a:pt x="2971" y="2103"/>
                  </a:lnTo>
                  <a:lnTo>
                    <a:pt x="2270" y="1531"/>
                  </a:lnTo>
                  <a:lnTo>
                    <a:pt x="1532" y="996"/>
                  </a:lnTo>
                  <a:lnTo>
                    <a:pt x="776" y="480"/>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4"/>
            <p:cNvSpPr/>
            <p:nvPr/>
          </p:nvSpPr>
          <p:spPr>
            <a:xfrm>
              <a:off x="535425" y="4311950"/>
              <a:ext cx="363450" cy="831550"/>
            </a:xfrm>
            <a:custGeom>
              <a:avLst/>
              <a:gdLst/>
              <a:ahLst/>
              <a:cxnLst/>
              <a:rect l="l" t="t" r="r" b="b"/>
              <a:pathLst>
                <a:path w="14538" h="33262" extrusionOk="0">
                  <a:moveTo>
                    <a:pt x="1" y="0"/>
                  </a:moveTo>
                  <a:lnTo>
                    <a:pt x="610" y="904"/>
                  </a:lnTo>
                  <a:lnTo>
                    <a:pt x="1200" y="1845"/>
                  </a:lnTo>
                  <a:lnTo>
                    <a:pt x="1790" y="2768"/>
                  </a:lnTo>
                  <a:lnTo>
                    <a:pt x="2344" y="3727"/>
                  </a:lnTo>
                  <a:lnTo>
                    <a:pt x="2879" y="4686"/>
                  </a:lnTo>
                  <a:lnTo>
                    <a:pt x="3414" y="5664"/>
                  </a:lnTo>
                  <a:lnTo>
                    <a:pt x="3912" y="6642"/>
                  </a:lnTo>
                  <a:lnTo>
                    <a:pt x="4392" y="7638"/>
                  </a:lnTo>
                  <a:lnTo>
                    <a:pt x="4853" y="8634"/>
                  </a:lnTo>
                  <a:lnTo>
                    <a:pt x="5314" y="9649"/>
                  </a:lnTo>
                  <a:lnTo>
                    <a:pt x="5738" y="10663"/>
                  </a:lnTo>
                  <a:lnTo>
                    <a:pt x="6144" y="11678"/>
                  </a:lnTo>
                  <a:lnTo>
                    <a:pt x="6532" y="12711"/>
                  </a:lnTo>
                  <a:lnTo>
                    <a:pt x="6900" y="13763"/>
                  </a:lnTo>
                  <a:lnTo>
                    <a:pt x="7251" y="14814"/>
                  </a:lnTo>
                  <a:lnTo>
                    <a:pt x="7583" y="15866"/>
                  </a:lnTo>
                  <a:lnTo>
                    <a:pt x="7878" y="16917"/>
                  </a:lnTo>
                  <a:lnTo>
                    <a:pt x="8173" y="17987"/>
                  </a:lnTo>
                  <a:lnTo>
                    <a:pt x="8450" y="19057"/>
                  </a:lnTo>
                  <a:lnTo>
                    <a:pt x="8690" y="20127"/>
                  </a:lnTo>
                  <a:lnTo>
                    <a:pt x="8930" y="21216"/>
                  </a:lnTo>
                  <a:lnTo>
                    <a:pt x="9133" y="22285"/>
                  </a:lnTo>
                  <a:lnTo>
                    <a:pt x="9317" y="23374"/>
                  </a:lnTo>
                  <a:lnTo>
                    <a:pt x="9483" y="24462"/>
                  </a:lnTo>
                  <a:lnTo>
                    <a:pt x="9631" y="25569"/>
                  </a:lnTo>
                  <a:lnTo>
                    <a:pt x="9760" y="26658"/>
                  </a:lnTo>
                  <a:lnTo>
                    <a:pt x="9852" y="27765"/>
                  </a:lnTo>
                  <a:lnTo>
                    <a:pt x="9944" y="28853"/>
                  </a:lnTo>
                  <a:lnTo>
                    <a:pt x="10000" y="29960"/>
                  </a:lnTo>
                  <a:lnTo>
                    <a:pt x="10037" y="31067"/>
                  </a:lnTo>
                  <a:lnTo>
                    <a:pt x="10055" y="32155"/>
                  </a:lnTo>
                  <a:lnTo>
                    <a:pt x="10055" y="33262"/>
                  </a:lnTo>
                  <a:lnTo>
                    <a:pt x="14538" y="33262"/>
                  </a:lnTo>
                  <a:lnTo>
                    <a:pt x="14353" y="31067"/>
                  </a:lnTo>
                  <a:lnTo>
                    <a:pt x="14132" y="28871"/>
                  </a:lnTo>
                  <a:lnTo>
                    <a:pt x="14003" y="27765"/>
                  </a:lnTo>
                  <a:lnTo>
                    <a:pt x="13874" y="26676"/>
                  </a:lnTo>
                  <a:lnTo>
                    <a:pt x="13726" y="25588"/>
                  </a:lnTo>
                  <a:lnTo>
                    <a:pt x="13560" y="24499"/>
                  </a:lnTo>
                  <a:lnTo>
                    <a:pt x="13394" y="23411"/>
                  </a:lnTo>
                  <a:lnTo>
                    <a:pt x="13191" y="22322"/>
                  </a:lnTo>
                  <a:lnTo>
                    <a:pt x="12970" y="21234"/>
                  </a:lnTo>
                  <a:lnTo>
                    <a:pt x="12748" y="20164"/>
                  </a:lnTo>
                  <a:lnTo>
                    <a:pt x="12490" y="19094"/>
                  </a:lnTo>
                  <a:lnTo>
                    <a:pt x="12213" y="18024"/>
                  </a:lnTo>
                  <a:lnTo>
                    <a:pt x="11918" y="16972"/>
                  </a:lnTo>
                  <a:lnTo>
                    <a:pt x="11586" y="15921"/>
                  </a:lnTo>
                  <a:lnTo>
                    <a:pt x="11180" y="14740"/>
                  </a:lnTo>
                  <a:lnTo>
                    <a:pt x="10719" y="13541"/>
                  </a:lnTo>
                  <a:lnTo>
                    <a:pt x="10240" y="12379"/>
                  </a:lnTo>
                  <a:lnTo>
                    <a:pt x="9963" y="11807"/>
                  </a:lnTo>
                  <a:lnTo>
                    <a:pt x="9705" y="11235"/>
                  </a:lnTo>
                  <a:lnTo>
                    <a:pt x="9409" y="10663"/>
                  </a:lnTo>
                  <a:lnTo>
                    <a:pt x="9133" y="10110"/>
                  </a:lnTo>
                  <a:lnTo>
                    <a:pt x="8819" y="9556"/>
                  </a:lnTo>
                  <a:lnTo>
                    <a:pt x="8505" y="9003"/>
                  </a:lnTo>
                  <a:lnTo>
                    <a:pt x="8192" y="8468"/>
                  </a:lnTo>
                  <a:lnTo>
                    <a:pt x="7860" y="7933"/>
                  </a:lnTo>
                  <a:lnTo>
                    <a:pt x="7509" y="7398"/>
                  </a:lnTo>
                  <a:lnTo>
                    <a:pt x="7159" y="6881"/>
                  </a:lnTo>
                  <a:lnTo>
                    <a:pt x="6790" y="6365"/>
                  </a:lnTo>
                  <a:lnTo>
                    <a:pt x="6421" y="5867"/>
                  </a:lnTo>
                  <a:lnTo>
                    <a:pt x="6033" y="5369"/>
                  </a:lnTo>
                  <a:lnTo>
                    <a:pt x="5628" y="4889"/>
                  </a:lnTo>
                  <a:lnTo>
                    <a:pt x="5222" y="4409"/>
                  </a:lnTo>
                  <a:lnTo>
                    <a:pt x="4797" y="3948"/>
                  </a:lnTo>
                  <a:lnTo>
                    <a:pt x="4373" y="3506"/>
                  </a:lnTo>
                  <a:lnTo>
                    <a:pt x="3930" y="3063"/>
                  </a:lnTo>
                  <a:lnTo>
                    <a:pt x="3469" y="2638"/>
                  </a:lnTo>
                  <a:lnTo>
                    <a:pt x="3008" y="2214"/>
                  </a:lnTo>
                  <a:lnTo>
                    <a:pt x="2528" y="1808"/>
                  </a:lnTo>
                  <a:lnTo>
                    <a:pt x="2049" y="1421"/>
                  </a:lnTo>
                  <a:lnTo>
                    <a:pt x="1551" y="1033"/>
                  </a:lnTo>
                  <a:lnTo>
                    <a:pt x="1052" y="683"/>
                  </a:lnTo>
                  <a:lnTo>
                    <a:pt x="518" y="332"/>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4"/>
            <p:cNvSpPr/>
            <p:nvPr/>
          </p:nvSpPr>
          <p:spPr>
            <a:xfrm>
              <a:off x="900700" y="4497350"/>
              <a:ext cx="129175" cy="646150"/>
            </a:xfrm>
            <a:custGeom>
              <a:avLst/>
              <a:gdLst/>
              <a:ahLst/>
              <a:cxnLst/>
              <a:rect l="l" t="t" r="r" b="b"/>
              <a:pathLst>
                <a:path w="5167" h="25846" extrusionOk="0">
                  <a:moveTo>
                    <a:pt x="5166" y="0"/>
                  </a:moveTo>
                  <a:lnTo>
                    <a:pt x="4834" y="757"/>
                  </a:lnTo>
                  <a:lnTo>
                    <a:pt x="4520" y="1495"/>
                  </a:lnTo>
                  <a:lnTo>
                    <a:pt x="4207" y="2251"/>
                  </a:lnTo>
                  <a:lnTo>
                    <a:pt x="3930" y="3026"/>
                  </a:lnTo>
                  <a:lnTo>
                    <a:pt x="3672" y="3782"/>
                  </a:lnTo>
                  <a:lnTo>
                    <a:pt x="3432" y="4557"/>
                  </a:lnTo>
                  <a:lnTo>
                    <a:pt x="3211" y="5350"/>
                  </a:lnTo>
                  <a:lnTo>
                    <a:pt x="3008" y="6125"/>
                  </a:lnTo>
                  <a:lnTo>
                    <a:pt x="2823" y="6918"/>
                  </a:lnTo>
                  <a:lnTo>
                    <a:pt x="2657" y="7712"/>
                  </a:lnTo>
                  <a:lnTo>
                    <a:pt x="2491" y="8505"/>
                  </a:lnTo>
                  <a:lnTo>
                    <a:pt x="2362" y="9317"/>
                  </a:lnTo>
                  <a:lnTo>
                    <a:pt x="2233" y="10110"/>
                  </a:lnTo>
                  <a:lnTo>
                    <a:pt x="2122" y="10922"/>
                  </a:lnTo>
                  <a:lnTo>
                    <a:pt x="2030" y="11733"/>
                  </a:lnTo>
                  <a:lnTo>
                    <a:pt x="1938" y="12545"/>
                  </a:lnTo>
                  <a:lnTo>
                    <a:pt x="1864" y="13375"/>
                  </a:lnTo>
                  <a:lnTo>
                    <a:pt x="1809" y="14187"/>
                  </a:lnTo>
                  <a:lnTo>
                    <a:pt x="1698" y="15829"/>
                  </a:lnTo>
                  <a:lnTo>
                    <a:pt x="1643" y="17489"/>
                  </a:lnTo>
                  <a:lnTo>
                    <a:pt x="1606" y="19149"/>
                  </a:lnTo>
                  <a:lnTo>
                    <a:pt x="1606" y="20791"/>
                  </a:lnTo>
                  <a:lnTo>
                    <a:pt x="1606" y="22452"/>
                  </a:lnTo>
                  <a:lnTo>
                    <a:pt x="1661" y="25735"/>
                  </a:lnTo>
                  <a:lnTo>
                    <a:pt x="1" y="9575"/>
                  </a:lnTo>
                  <a:lnTo>
                    <a:pt x="111" y="25846"/>
                  </a:lnTo>
                  <a:lnTo>
                    <a:pt x="3506" y="25846"/>
                  </a:lnTo>
                  <a:lnTo>
                    <a:pt x="3487" y="24223"/>
                  </a:lnTo>
                  <a:lnTo>
                    <a:pt x="3506" y="22581"/>
                  </a:lnTo>
                  <a:lnTo>
                    <a:pt x="3506" y="20920"/>
                  </a:lnTo>
                  <a:lnTo>
                    <a:pt x="3543" y="19279"/>
                  </a:lnTo>
                  <a:lnTo>
                    <a:pt x="3598" y="17618"/>
                  </a:lnTo>
                  <a:lnTo>
                    <a:pt x="3653" y="15958"/>
                  </a:lnTo>
                  <a:lnTo>
                    <a:pt x="3727" y="14298"/>
                  </a:lnTo>
                  <a:lnTo>
                    <a:pt x="3819" y="12656"/>
                  </a:lnTo>
                  <a:lnTo>
                    <a:pt x="3930" y="11014"/>
                  </a:lnTo>
                  <a:lnTo>
                    <a:pt x="4059" y="9390"/>
                  </a:lnTo>
                  <a:lnTo>
                    <a:pt x="4207" y="7767"/>
                  </a:lnTo>
                  <a:lnTo>
                    <a:pt x="4373" y="6181"/>
                  </a:lnTo>
                  <a:lnTo>
                    <a:pt x="4539" y="4594"/>
                  </a:lnTo>
                  <a:lnTo>
                    <a:pt x="4742" y="3044"/>
                  </a:lnTo>
                  <a:lnTo>
                    <a:pt x="4945" y="1513"/>
                  </a:lnTo>
                  <a:lnTo>
                    <a:pt x="516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3" name="Google Shape;273;p4"/>
          <p:cNvSpPr/>
          <p:nvPr/>
        </p:nvSpPr>
        <p:spPr>
          <a:xfrm>
            <a:off x="163475" y="76208"/>
            <a:ext cx="869767" cy="411416"/>
          </a:xfrm>
          <a:custGeom>
            <a:avLst/>
            <a:gdLst/>
            <a:ahLst/>
            <a:cxnLst/>
            <a:rect l="l" t="t" r="r" b="b"/>
            <a:pathLst>
              <a:path w="70086" h="33152" extrusionOk="0">
                <a:moveTo>
                  <a:pt x="28795" y="0"/>
                </a:moveTo>
                <a:lnTo>
                  <a:pt x="28053" y="19"/>
                </a:lnTo>
                <a:lnTo>
                  <a:pt x="27330" y="74"/>
                </a:lnTo>
                <a:lnTo>
                  <a:pt x="26644" y="148"/>
                </a:lnTo>
                <a:lnTo>
                  <a:pt x="25977" y="278"/>
                </a:lnTo>
                <a:lnTo>
                  <a:pt x="25328" y="427"/>
                </a:lnTo>
                <a:lnTo>
                  <a:pt x="24716" y="593"/>
                </a:lnTo>
                <a:lnTo>
                  <a:pt x="24123" y="797"/>
                </a:lnTo>
                <a:lnTo>
                  <a:pt x="23548" y="1020"/>
                </a:lnTo>
                <a:lnTo>
                  <a:pt x="23010" y="1279"/>
                </a:lnTo>
                <a:lnTo>
                  <a:pt x="22491" y="1558"/>
                </a:lnTo>
                <a:lnTo>
                  <a:pt x="21990" y="1854"/>
                </a:lnTo>
                <a:lnTo>
                  <a:pt x="21527" y="2151"/>
                </a:lnTo>
                <a:lnTo>
                  <a:pt x="21082" y="2485"/>
                </a:lnTo>
                <a:lnTo>
                  <a:pt x="20655" y="2837"/>
                </a:lnTo>
                <a:lnTo>
                  <a:pt x="20247" y="3189"/>
                </a:lnTo>
                <a:lnTo>
                  <a:pt x="19877" y="3560"/>
                </a:lnTo>
                <a:lnTo>
                  <a:pt x="19524" y="3931"/>
                </a:lnTo>
                <a:lnTo>
                  <a:pt x="19191" y="4320"/>
                </a:lnTo>
                <a:lnTo>
                  <a:pt x="18894" y="4709"/>
                </a:lnTo>
                <a:lnTo>
                  <a:pt x="18616" y="5117"/>
                </a:lnTo>
                <a:lnTo>
                  <a:pt x="18338" y="5507"/>
                </a:lnTo>
                <a:lnTo>
                  <a:pt x="18097" y="5915"/>
                </a:lnTo>
                <a:lnTo>
                  <a:pt x="17893" y="6304"/>
                </a:lnTo>
                <a:lnTo>
                  <a:pt x="17689" y="6712"/>
                </a:lnTo>
                <a:lnTo>
                  <a:pt x="17503" y="7101"/>
                </a:lnTo>
                <a:lnTo>
                  <a:pt x="17355" y="7491"/>
                </a:lnTo>
                <a:lnTo>
                  <a:pt x="17225" y="7861"/>
                </a:lnTo>
                <a:lnTo>
                  <a:pt x="17096" y="8232"/>
                </a:lnTo>
                <a:lnTo>
                  <a:pt x="17003" y="8585"/>
                </a:lnTo>
                <a:lnTo>
                  <a:pt x="17003" y="8603"/>
                </a:lnTo>
                <a:lnTo>
                  <a:pt x="16984" y="8863"/>
                </a:lnTo>
                <a:lnTo>
                  <a:pt x="16966" y="9437"/>
                </a:lnTo>
                <a:lnTo>
                  <a:pt x="16947" y="10235"/>
                </a:lnTo>
                <a:lnTo>
                  <a:pt x="16966" y="11217"/>
                </a:lnTo>
                <a:lnTo>
                  <a:pt x="17003" y="11755"/>
                </a:lnTo>
                <a:lnTo>
                  <a:pt x="17040" y="12311"/>
                </a:lnTo>
                <a:lnTo>
                  <a:pt x="17096" y="12886"/>
                </a:lnTo>
                <a:lnTo>
                  <a:pt x="17188" y="13479"/>
                </a:lnTo>
                <a:lnTo>
                  <a:pt x="17281" y="14054"/>
                </a:lnTo>
                <a:lnTo>
                  <a:pt x="17411" y="14629"/>
                </a:lnTo>
                <a:lnTo>
                  <a:pt x="17559" y="15185"/>
                </a:lnTo>
                <a:lnTo>
                  <a:pt x="17744" y="15723"/>
                </a:lnTo>
                <a:lnTo>
                  <a:pt x="17782" y="15834"/>
                </a:lnTo>
                <a:lnTo>
                  <a:pt x="17782" y="15927"/>
                </a:lnTo>
                <a:lnTo>
                  <a:pt x="17763" y="16038"/>
                </a:lnTo>
                <a:lnTo>
                  <a:pt x="17726" y="16131"/>
                </a:lnTo>
                <a:lnTo>
                  <a:pt x="17670" y="16205"/>
                </a:lnTo>
                <a:lnTo>
                  <a:pt x="17596" y="16279"/>
                </a:lnTo>
                <a:lnTo>
                  <a:pt x="17503" y="16335"/>
                </a:lnTo>
                <a:lnTo>
                  <a:pt x="17411" y="16372"/>
                </a:lnTo>
                <a:lnTo>
                  <a:pt x="17299" y="16390"/>
                </a:lnTo>
                <a:lnTo>
                  <a:pt x="17207" y="16390"/>
                </a:lnTo>
                <a:lnTo>
                  <a:pt x="17096" y="16372"/>
                </a:lnTo>
                <a:lnTo>
                  <a:pt x="17021" y="16335"/>
                </a:lnTo>
                <a:lnTo>
                  <a:pt x="16929" y="16261"/>
                </a:lnTo>
                <a:lnTo>
                  <a:pt x="16873" y="16186"/>
                </a:lnTo>
                <a:lnTo>
                  <a:pt x="16817" y="16112"/>
                </a:lnTo>
                <a:lnTo>
                  <a:pt x="16780" y="16001"/>
                </a:lnTo>
                <a:lnTo>
                  <a:pt x="16651" y="15408"/>
                </a:lnTo>
                <a:lnTo>
                  <a:pt x="16502" y="14610"/>
                </a:lnTo>
                <a:lnTo>
                  <a:pt x="16335" y="13683"/>
                </a:lnTo>
                <a:lnTo>
                  <a:pt x="16187" y="12645"/>
                </a:lnTo>
                <a:lnTo>
                  <a:pt x="16057" y="11551"/>
                </a:lnTo>
                <a:lnTo>
                  <a:pt x="16020" y="10995"/>
                </a:lnTo>
                <a:lnTo>
                  <a:pt x="15983" y="10457"/>
                </a:lnTo>
                <a:lnTo>
                  <a:pt x="15965" y="9901"/>
                </a:lnTo>
                <a:lnTo>
                  <a:pt x="15965" y="9363"/>
                </a:lnTo>
                <a:lnTo>
                  <a:pt x="15983" y="8844"/>
                </a:lnTo>
                <a:lnTo>
                  <a:pt x="16039" y="8344"/>
                </a:lnTo>
                <a:lnTo>
                  <a:pt x="15501" y="8195"/>
                </a:lnTo>
                <a:lnTo>
                  <a:pt x="14852" y="8065"/>
                </a:lnTo>
                <a:lnTo>
                  <a:pt x="14129" y="7936"/>
                </a:lnTo>
                <a:lnTo>
                  <a:pt x="13332" y="7824"/>
                </a:lnTo>
                <a:lnTo>
                  <a:pt x="12905" y="7787"/>
                </a:lnTo>
                <a:lnTo>
                  <a:pt x="12460" y="7750"/>
                </a:lnTo>
                <a:lnTo>
                  <a:pt x="12015" y="7732"/>
                </a:lnTo>
                <a:lnTo>
                  <a:pt x="11552" y="7713"/>
                </a:lnTo>
                <a:lnTo>
                  <a:pt x="11070" y="7732"/>
                </a:lnTo>
                <a:lnTo>
                  <a:pt x="10588" y="7750"/>
                </a:lnTo>
                <a:lnTo>
                  <a:pt x="10087" y="7806"/>
                </a:lnTo>
                <a:lnTo>
                  <a:pt x="9605" y="7861"/>
                </a:lnTo>
                <a:lnTo>
                  <a:pt x="9104" y="7954"/>
                </a:lnTo>
                <a:lnTo>
                  <a:pt x="8585" y="8047"/>
                </a:lnTo>
                <a:lnTo>
                  <a:pt x="8085" y="8177"/>
                </a:lnTo>
                <a:lnTo>
                  <a:pt x="7584" y="8344"/>
                </a:lnTo>
                <a:lnTo>
                  <a:pt x="7083" y="8529"/>
                </a:lnTo>
                <a:lnTo>
                  <a:pt x="6583" y="8733"/>
                </a:lnTo>
                <a:lnTo>
                  <a:pt x="6082" y="8974"/>
                </a:lnTo>
                <a:lnTo>
                  <a:pt x="5582" y="9252"/>
                </a:lnTo>
                <a:lnTo>
                  <a:pt x="5100" y="9567"/>
                </a:lnTo>
                <a:lnTo>
                  <a:pt x="4617" y="9901"/>
                </a:lnTo>
                <a:lnTo>
                  <a:pt x="4154" y="10290"/>
                </a:lnTo>
                <a:lnTo>
                  <a:pt x="3709" y="10698"/>
                </a:lnTo>
                <a:lnTo>
                  <a:pt x="3264" y="11162"/>
                </a:lnTo>
                <a:lnTo>
                  <a:pt x="2838" y="11644"/>
                </a:lnTo>
                <a:lnTo>
                  <a:pt x="2411" y="12200"/>
                </a:lnTo>
                <a:lnTo>
                  <a:pt x="2022" y="12775"/>
                </a:lnTo>
                <a:lnTo>
                  <a:pt x="1799" y="13146"/>
                </a:lnTo>
                <a:lnTo>
                  <a:pt x="1577" y="13516"/>
                </a:lnTo>
                <a:lnTo>
                  <a:pt x="1373" y="13906"/>
                </a:lnTo>
                <a:lnTo>
                  <a:pt x="1187" y="14277"/>
                </a:lnTo>
                <a:lnTo>
                  <a:pt x="1021" y="14666"/>
                </a:lnTo>
                <a:lnTo>
                  <a:pt x="854" y="15037"/>
                </a:lnTo>
                <a:lnTo>
                  <a:pt x="724" y="15426"/>
                </a:lnTo>
                <a:lnTo>
                  <a:pt x="594" y="15797"/>
                </a:lnTo>
                <a:lnTo>
                  <a:pt x="464" y="16186"/>
                </a:lnTo>
                <a:lnTo>
                  <a:pt x="372" y="16557"/>
                </a:lnTo>
                <a:lnTo>
                  <a:pt x="279" y="16928"/>
                </a:lnTo>
                <a:lnTo>
                  <a:pt x="205" y="17317"/>
                </a:lnTo>
                <a:lnTo>
                  <a:pt x="131" y="17688"/>
                </a:lnTo>
                <a:lnTo>
                  <a:pt x="93" y="18059"/>
                </a:lnTo>
                <a:lnTo>
                  <a:pt x="56" y="18430"/>
                </a:lnTo>
                <a:lnTo>
                  <a:pt x="19" y="18819"/>
                </a:lnTo>
                <a:lnTo>
                  <a:pt x="1" y="19171"/>
                </a:lnTo>
                <a:lnTo>
                  <a:pt x="1" y="19542"/>
                </a:lnTo>
                <a:lnTo>
                  <a:pt x="19" y="19913"/>
                </a:lnTo>
                <a:lnTo>
                  <a:pt x="38" y="20265"/>
                </a:lnTo>
                <a:lnTo>
                  <a:pt x="75" y="20618"/>
                </a:lnTo>
                <a:lnTo>
                  <a:pt x="112" y="20988"/>
                </a:lnTo>
                <a:lnTo>
                  <a:pt x="223" y="21674"/>
                </a:lnTo>
                <a:lnTo>
                  <a:pt x="390" y="22360"/>
                </a:lnTo>
                <a:lnTo>
                  <a:pt x="576" y="23009"/>
                </a:lnTo>
                <a:lnTo>
                  <a:pt x="817" y="23658"/>
                </a:lnTo>
                <a:lnTo>
                  <a:pt x="1095" y="24270"/>
                </a:lnTo>
                <a:lnTo>
                  <a:pt x="1391" y="24864"/>
                </a:lnTo>
                <a:lnTo>
                  <a:pt x="1725" y="25420"/>
                </a:lnTo>
                <a:lnTo>
                  <a:pt x="2096" y="25957"/>
                </a:lnTo>
                <a:lnTo>
                  <a:pt x="2485" y="26458"/>
                </a:lnTo>
                <a:lnTo>
                  <a:pt x="2912" y="26922"/>
                </a:lnTo>
                <a:lnTo>
                  <a:pt x="3375" y="27367"/>
                </a:lnTo>
                <a:lnTo>
                  <a:pt x="3598" y="27552"/>
                </a:lnTo>
                <a:lnTo>
                  <a:pt x="3839" y="27756"/>
                </a:lnTo>
                <a:lnTo>
                  <a:pt x="4098" y="27941"/>
                </a:lnTo>
                <a:lnTo>
                  <a:pt x="4339" y="28108"/>
                </a:lnTo>
                <a:lnTo>
                  <a:pt x="4599" y="28275"/>
                </a:lnTo>
                <a:lnTo>
                  <a:pt x="4858" y="28423"/>
                </a:lnTo>
                <a:lnTo>
                  <a:pt x="5137" y="28572"/>
                </a:lnTo>
                <a:lnTo>
                  <a:pt x="5396" y="28702"/>
                </a:lnTo>
                <a:lnTo>
                  <a:pt x="5674" y="28813"/>
                </a:lnTo>
                <a:lnTo>
                  <a:pt x="5952" y="28924"/>
                </a:lnTo>
                <a:lnTo>
                  <a:pt x="6231" y="29017"/>
                </a:lnTo>
                <a:lnTo>
                  <a:pt x="6527" y="29091"/>
                </a:lnTo>
                <a:lnTo>
                  <a:pt x="6824" y="29165"/>
                </a:lnTo>
                <a:lnTo>
                  <a:pt x="7102" y="29221"/>
                </a:lnTo>
                <a:lnTo>
                  <a:pt x="7417" y="29258"/>
                </a:lnTo>
                <a:lnTo>
                  <a:pt x="7714" y="29295"/>
                </a:lnTo>
                <a:lnTo>
                  <a:pt x="8010" y="29313"/>
                </a:lnTo>
                <a:lnTo>
                  <a:pt x="8622" y="29313"/>
                </a:lnTo>
                <a:lnTo>
                  <a:pt x="8938" y="29276"/>
                </a:lnTo>
                <a:lnTo>
                  <a:pt x="9531" y="29221"/>
                </a:lnTo>
                <a:lnTo>
                  <a:pt x="10106" y="29146"/>
                </a:lnTo>
                <a:lnTo>
                  <a:pt x="11181" y="28980"/>
                </a:lnTo>
                <a:lnTo>
                  <a:pt x="12127" y="28776"/>
                </a:lnTo>
                <a:lnTo>
                  <a:pt x="12979" y="28572"/>
                </a:lnTo>
                <a:lnTo>
                  <a:pt x="13721" y="28349"/>
                </a:lnTo>
                <a:lnTo>
                  <a:pt x="14370" y="28127"/>
                </a:lnTo>
                <a:lnTo>
                  <a:pt x="14926" y="27904"/>
                </a:lnTo>
                <a:lnTo>
                  <a:pt x="15408" y="27682"/>
                </a:lnTo>
                <a:lnTo>
                  <a:pt x="15816" y="27478"/>
                </a:lnTo>
                <a:lnTo>
                  <a:pt x="16150" y="27292"/>
                </a:lnTo>
                <a:lnTo>
                  <a:pt x="16632" y="26996"/>
                </a:lnTo>
                <a:lnTo>
                  <a:pt x="16780" y="26903"/>
                </a:lnTo>
                <a:lnTo>
                  <a:pt x="16892" y="26847"/>
                </a:lnTo>
                <a:lnTo>
                  <a:pt x="16984" y="26847"/>
                </a:lnTo>
                <a:lnTo>
                  <a:pt x="17003" y="26884"/>
                </a:lnTo>
                <a:lnTo>
                  <a:pt x="17096" y="27218"/>
                </a:lnTo>
                <a:lnTo>
                  <a:pt x="17188" y="27515"/>
                </a:lnTo>
                <a:lnTo>
                  <a:pt x="17318" y="27867"/>
                </a:lnTo>
                <a:lnTo>
                  <a:pt x="17522" y="28275"/>
                </a:lnTo>
                <a:lnTo>
                  <a:pt x="17763" y="28702"/>
                </a:lnTo>
                <a:lnTo>
                  <a:pt x="17911" y="28943"/>
                </a:lnTo>
                <a:lnTo>
                  <a:pt x="18078" y="29184"/>
                </a:lnTo>
                <a:lnTo>
                  <a:pt x="18264" y="29425"/>
                </a:lnTo>
                <a:lnTo>
                  <a:pt x="18468" y="29666"/>
                </a:lnTo>
                <a:lnTo>
                  <a:pt x="18690" y="29888"/>
                </a:lnTo>
                <a:lnTo>
                  <a:pt x="18950" y="30129"/>
                </a:lnTo>
                <a:lnTo>
                  <a:pt x="19209" y="30370"/>
                </a:lnTo>
                <a:lnTo>
                  <a:pt x="19487" y="30593"/>
                </a:lnTo>
                <a:lnTo>
                  <a:pt x="19803" y="30815"/>
                </a:lnTo>
                <a:lnTo>
                  <a:pt x="20155" y="31038"/>
                </a:lnTo>
                <a:lnTo>
                  <a:pt x="20507" y="31242"/>
                </a:lnTo>
                <a:lnTo>
                  <a:pt x="20896" y="31427"/>
                </a:lnTo>
                <a:lnTo>
                  <a:pt x="21304" y="31612"/>
                </a:lnTo>
                <a:lnTo>
                  <a:pt x="21749" y="31779"/>
                </a:lnTo>
                <a:lnTo>
                  <a:pt x="22231" y="31928"/>
                </a:lnTo>
                <a:lnTo>
                  <a:pt x="22732" y="32057"/>
                </a:lnTo>
                <a:lnTo>
                  <a:pt x="23270" y="32169"/>
                </a:lnTo>
                <a:lnTo>
                  <a:pt x="23826" y="32243"/>
                </a:lnTo>
                <a:lnTo>
                  <a:pt x="24438" y="32317"/>
                </a:lnTo>
                <a:lnTo>
                  <a:pt x="25068" y="32354"/>
                </a:lnTo>
                <a:lnTo>
                  <a:pt x="25902" y="32373"/>
                </a:lnTo>
                <a:lnTo>
                  <a:pt x="26700" y="32373"/>
                </a:lnTo>
                <a:lnTo>
                  <a:pt x="27460" y="32336"/>
                </a:lnTo>
                <a:lnTo>
                  <a:pt x="28183" y="32261"/>
                </a:lnTo>
                <a:lnTo>
                  <a:pt x="28888" y="32187"/>
                </a:lnTo>
                <a:lnTo>
                  <a:pt x="29537" y="32076"/>
                </a:lnTo>
                <a:lnTo>
                  <a:pt x="30167" y="31946"/>
                </a:lnTo>
                <a:lnTo>
                  <a:pt x="30760" y="31816"/>
                </a:lnTo>
                <a:lnTo>
                  <a:pt x="31316" y="31668"/>
                </a:lnTo>
                <a:lnTo>
                  <a:pt x="31854" y="31520"/>
                </a:lnTo>
                <a:lnTo>
                  <a:pt x="32355" y="31353"/>
                </a:lnTo>
                <a:lnTo>
                  <a:pt x="32800" y="31186"/>
                </a:lnTo>
                <a:lnTo>
                  <a:pt x="33634" y="30852"/>
                </a:lnTo>
                <a:lnTo>
                  <a:pt x="34339" y="30556"/>
                </a:lnTo>
                <a:lnTo>
                  <a:pt x="34116" y="30519"/>
                </a:lnTo>
                <a:lnTo>
                  <a:pt x="34209" y="30426"/>
                </a:lnTo>
                <a:lnTo>
                  <a:pt x="34487" y="30148"/>
                </a:lnTo>
                <a:lnTo>
                  <a:pt x="34672" y="29944"/>
                </a:lnTo>
                <a:lnTo>
                  <a:pt x="34895" y="29703"/>
                </a:lnTo>
                <a:lnTo>
                  <a:pt x="35117" y="29388"/>
                </a:lnTo>
                <a:lnTo>
                  <a:pt x="35340" y="29035"/>
                </a:lnTo>
                <a:lnTo>
                  <a:pt x="35562" y="28646"/>
                </a:lnTo>
                <a:lnTo>
                  <a:pt x="35785" y="28201"/>
                </a:lnTo>
                <a:lnTo>
                  <a:pt x="35989" y="27700"/>
                </a:lnTo>
                <a:lnTo>
                  <a:pt x="36156" y="27163"/>
                </a:lnTo>
                <a:lnTo>
                  <a:pt x="36248" y="26866"/>
                </a:lnTo>
                <a:lnTo>
                  <a:pt x="36304" y="26551"/>
                </a:lnTo>
                <a:lnTo>
                  <a:pt x="36378" y="26236"/>
                </a:lnTo>
                <a:lnTo>
                  <a:pt x="36415" y="25902"/>
                </a:lnTo>
                <a:lnTo>
                  <a:pt x="36452" y="25568"/>
                </a:lnTo>
                <a:lnTo>
                  <a:pt x="36489" y="25216"/>
                </a:lnTo>
                <a:lnTo>
                  <a:pt x="36489" y="24845"/>
                </a:lnTo>
                <a:lnTo>
                  <a:pt x="36489" y="24456"/>
                </a:lnTo>
                <a:lnTo>
                  <a:pt x="36471" y="24085"/>
                </a:lnTo>
                <a:lnTo>
                  <a:pt x="36415" y="23733"/>
                </a:lnTo>
                <a:lnTo>
                  <a:pt x="36341" y="23399"/>
                </a:lnTo>
                <a:lnTo>
                  <a:pt x="36248" y="23084"/>
                </a:lnTo>
                <a:lnTo>
                  <a:pt x="36119" y="22787"/>
                </a:lnTo>
                <a:lnTo>
                  <a:pt x="35970" y="22527"/>
                </a:lnTo>
                <a:lnTo>
                  <a:pt x="35803" y="22286"/>
                </a:lnTo>
                <a:lnTo>
                  <a:pt x="35636" y="22064"/>
                </a:lnTo>
                <a:lnTo>
                  <a:pt x="35433" y="21841"/>
                </a:lnTo>
                <a:lnTo>
                  <a:pt x="35210" y="21656"/>
                </a:lnTo>
                <a:lnTo>
                  <a:pt x="34988" y="21489"/>
                </a:lnTo>
                <a:lnTo>
                  <a:pt x="34747" y="21341"/>
                </a:lnTo>
                <a:lnTo>
                  <a:pt x="34505" y="21211"/>
                </a:lnTo>
                <a:lnTo>
                  <a:pt x="34246" y="21100"/>
                </a:lnTo>
                <a:lnTo>
                  <a:pt x="33968" y="21007"/>
                </a:lnTo>
                <a:lnTo>
                  <a:pt x="33690" y="20933"/>
                </a:lnTo>
                <a:lnTo>
                  <a:pt x="33412" y="20877"/>
                </a:lnTo>
                <a:lnTo>
                  <a:pt x="33133" y="20822"/>
                </a:lnTo>
                <a:lnTo>
                  <a:pt x="32855" y="20803"/>
                </a:lnTo>
                <a:lnTo>
                  <a:pt x="32577" y="20785"/>
                </a:lnTo>
                <a:lnTo>
                  <a:pt x="32299" y="20785"/>
                </a:lnTo>
                <a:lnTo>
                  <a:pt x="32021" y="20803"/>
                </a:lnTo>
                <a:lnTo>
                  <a:pt x="31743" y="20840"/>
                </a:lnTo>
                <a:lnTo>
                  <a:pt x="31465" y="20877"/>
                </a:lnTo>
                <a:lnTo>
                  <a:pt x="31205" y="20933"/>
                </a:lnTo>
                <a:lnTo>
                  <a:pt x="30964" y="21007"/>
                </a:lnTo>
                <a:lnTo>
                  <a:pt x="30723" y="21100"/>
                </a:lnTo>
                <a:lnTo>
                  <a:pt x="30482" y="21192"/>
                </a:lnTo>
                <a:lnTo>
                  <a:pt x="30278" y="21304"/>
                </a:lnTo>
                <a:lnTo>
                  <a:pt x="30074" y="21415"/>
                </a:lnTo>
                <a:lnTo>
                  <a:pt x="29889" y="21545"/>
                </a:lnTo>
                <a:lnTo>
                  <a:pt x="29722" y="21693"/>
                </a:lnTo>
                <a:lnTo>
                  <a:pt x="29574" y="21841"/>
                </a:lnTo>
                <a:lnTo>
                  <a:pt x="29444" y="22008"/>
                </a:lnTo>
                <a:lnTo>
                  <a:pt x="29314" y="22175"/>
                </a:lnTo>
                <a:lnTo>
                  <a:pt x="29203" y="22342"/>
                </a:lnTo>
                <a:lnTo>
                  <a:pt x="29110" y="22509"/>
                </a:lnTo>
                <a:lnTo>
                  <a:pt x="29036" y="22694"/>
                </a:lnTo>
                <a:lnTo>
                  <a:pt x="28962" y="22880"/>
                </a:lnTo>
                <a:lnTo>
                  <a:pt x="28925" y="23065"/>
                </a:lnTo>
                <a:lnTo>
                  <a:pt x="28869" y="23250"/>
                </a:lnTo>
                <a:lnTo>
                  <a:pt x="28850" y="23436"/>
                </a:lnTo>
                <a:lnTo>
                  <a:pt x="28832" y="23621"/>
                </a:lnTo>
                <a:lnTo>
                  <a:pt x="28813" y="23807"/>
                </a:lnTo>
                <a:lnTo>
                  <a:pt x="28832" y="24178"/>
                </a:lnTo>
                <a:lnTo>
                  <a:pt x="28888" y="24530"/>
                </a:lnTo>
                <a:lnTo>
                  <a:pt x="28999" y="24864"/>
                </a:lnTo>
                <a:lnTo>
                  <a:pt x="29129" y="25160"/>
                </a:lnTo>
                <a:lnTo>
                  <a:pt x="29203" y="25290"/>
                </a:lnTo>
                <a:lnTo>
                  <a:pt x="29295" y="25420"/>
                </a:lnTo>
                <a:lnTo>
                  <a:pt x="29388" y="25550"/>
                </a:lnTo>
                <a:lnTo>
                  <a:pt x="29481" y="25661"/>
                </a:lnTo>
                <a:lnTo>
                  <a:pt x="29592" y="25753"/>
                </a:lnTo>
                <a:lnTo>
                  <a:pt x="29703" y="25846"/>
                </a:lnTo>
                <a:lnTo>
                  <a:pt x="29833" y="25902"/>
                </a:lnTo>
                <a:lnTo>
                  <a:pt x="29963" y="25957"/>
                </a:lnTo>
                <a:lnTo>
                  <a:pt x="30093" y="26013"/>
                </a:lnTo>
                <a:lnTo>
                  <a:pt x="30241" y="26032"/>
                </a:lnTo>
                <a:lnTo>
                  <a:pt x="30389" y="26050"/>
                </a:lnTo>
                <a:lnTo>
                  <a:pt x="30538" y="26032"/>
                </a:lnTo>
                <a:lnTo>
                  <a:pt x="31075" y="25976"/>
                </a:lnTo>
                <a:lnTo>
                  <a:pt x="31520" y="25939"/>
                </a:lnTo>
                <a:lnTo>
                  <a:pt x="31854" y="25920"/>
                </a:lnTo>
                <a:lnTo>
                  <a:pt x="32095" y="25957"/>
                </a:lnTo>
                <a:lnTo>
                  <a:pt x="32188" y="25976"/>
                </a:lnTo>
                <a:lnTo>
                  <a:pt x="32262" y="25995"/>
                </a:lnTo>
                <a:lnTo>
                  <a:pt x="32318" y="26032"/>
                </a:lnTo>
                <a:lnTo>
                  <a:pt x="32373" y="26087"/>
                </a:lnTo>
                <a:lnTo>
                  <a:pt x="32410" y="26143"/>
                </a:lnTo>
                <a:lnTo>
                  <a:pt x="32429" y="26198"/>
                </a:lnTo>
                <a:lnTo>
                  <a:pt x="32447" y="26365"/>
                </a:lnTo>
                <a:lnTo>
                  <a:pt x="32447" y="26551"/>
                </a:lnTo>
                <a:lnTo>
                  <a:pt x="32429" y="26755"/>
                </a:lnTo>
                <a:lnTo>
                  <a:pt x="32392" y="26866"/>
                </a:lnTo>
                <a:lnTo>
                  <a:pt x="32355" y="26959"/>
                </a:lnTo>
                <a:lnTo>
                  <a:pt x="32318" y="27051"/>
                </a:lnTo>
                <a:lnTo>
                  <a:pt x="32243" y="27144"/>
                </a:lnTo>
                <a:lnTo>
                  <a:pt x="32151" y="27218"/>
                </a:lnTo>
                <a:lnTo>
                  <a:pt x="32040" y="27274"/>
                </a:lnTo>
                <a:lnTo>
                  <a:pt x="31910" y="27329"/>
                </a:lnTo>
                <a:lnTo>
                  <a:pt x="31743" y="27385"/>
                </a:lnTo>
                <a:lnTo>
                  <a:pt x="31539" y="27404"/>
                </a:lnTo>
                <a:lnTo>
                  <a:pt x="31298" y="27422"/>
                </a:lnTo>
                <a:lnTo>
                  <a:pt x="31038" y="27404"/>
                </a:lnTo>
                <a:lnTo>
                  <a:pt x="30723" y="27367"/>
                </a:lnTo>
                <a:lnTo>
                  <a:pt x="30389" y="27311"/>
                </a:lnTo>
                <a:lnTo>
                  <a:pt x="30056" y="27218"/>
                </a:lnTo>
                <a:lnTo>
                  <a:pt x="29740" y="27107"/>
                </a:lnTo>
                <a:lnTo>
                  <a:pt x="29425" y="26977"/>
                </a:lnTo>
                <a:lnTo>
                  <a:pt x="29129" y="26810"/>
                </a:lnTo>
                <a:lnTo>
                  <a:pt x="28850" y="26606"/>
                </a:lnTo>
                <a:lnTo>
                  <a:pt x="28572" y="26384"/>
                </a:lnTo>
                <a:lnTo>
                  <a:pt x="28331" y="26143"/>
                </a:lnTo>
                <a:lnTo>
                  <a:pt x="28127" y="25846"/>
                </a:lnTo>
                <a:lnTo>
                  <a:pt x="27942" y="25531"/>
                </a:lnTo>
                <a:lnTo>
                  <a:pt x="27868" y="25364"/>
                </a:lnTo>
                <a:lnTo>
                  <a:pt x="27794" y="25179"/>
                </a:lnTo>
                <a:lnTo>
                  <a:pt x="27738" y="24993"/>
                </a:lnTo>
                <a:lnTo>
                  <a:pt x="27682" y="24808"/>
                </a:lnTo>
                <a:lnTo>
                  <a:pt x="27645" y="24604"/>
                </a:lnTo>
                <a:lnTo>
                  <a:pt x="27608" y="24381"/>
                </a:lnTo>
                <a:lnTo>
                  <a:pt x="27590" y="24159"/>
                </a:lnTo>
                <a:lnTo>
                  <a:pt x="27571" y="23936"/>
                </a:lnTo>
                <a:lnTo>
                  <a:pt x="27590" y="23695"/>
                </a:lnTo>
                <a:lnTo>
                  <a:pt x="27608" y="23454"/>
                </a:lnTo>
                <a:lnTo>
                  <a:pt x="27627" y="23195"/>
                </a:lnTo>
                <a:lnTo>
                  <a:pt x="27664" y="22935"/>
                </a:lnTo>
                <a:lnTo>
                  <a:pt x="27719" y="22676"/>
                </a:lnTo>
                <a:lnTo>
                  <a:pt x="27794" y="22416"/>
                </a:lnTo>
                <a:lnTo>
                  <a:pt x="27886" y="22157"/>
                </a:lnTo>
                <a:lnTo>
                  <a:pt x="27979" y="21916"/>
                </a:lnTo>
                <a:lnTo>
                  <a:pt x="28090" y="21674"/>
                </a:lnTo>
                <a:lnTo>
                  <a:pt x="28220" y="21433"/>
                </a:lnTo>
                <a:lnTo>
                  <a:pt x="28350" y="21211"/>
                </a:lnTo>
                <a:lnTo>
                  <a:pt x="28498" y="21007"/>
                </a:lnTo>
                <a:lnTo>
                  <a:pt x="28665" y="20803"/>
                </a:lnTo>
                <a:lnTo>
                  <a:pt x="28832" y="20599"/>
                </a:lnTo>
                <a:lnTo>
                  <a:pt x="29017" y="20414"/>
                </a:lnTo>
                <a:lnTo>
                  <a:pt x="29221" y="20247"/>
                </a:lnTo>
                <a:lnTo>
                  <a:pt x="29425" y="20080"/>
                </a:lnTo>
                <a:lnTo>
                  <a:pt x="29629" y="19932"/>
                </a:lnTo>
                <a:lnTo>
                  <a:pt x="29852" y="19783"/>
                </a:lnTo>
                <a:lnTo>
                  <a:pt x="30093" y="19672"/>
                </a:lnTo>
                <a:lnTo>
                  <a:pt x="30334" y="19561"/>
                </a:lnTo>
                <a:lnTo>
                  <a:pt x="30575" y="19450"/>
                </a:lnTo>
                <a:lnTo>
                  <a:pt x="30834" y="19375"/>
                </a:lnTo>
                <a:lnTo>
                  <a:pt x="31094" y="19301"/>
                </a:lnTo>
                <a:lnTo>
                  <a:pt x="31354" y="19246"/>
                </a:lnTo>
                <a:lnTo>
                  <a:pt x="31632" y="19209"/>
                </a:lnTo>
                <a:lnTo>
                  <a:pt x="31928" y="19190"/>
                </a:lnTo>
                <a:lnTo>
                  <a:pt x="32206" y="19190"/>
                </a:lnTo>
                <a:lnTo>
                  <a:pt x="32503" y="19209"/>
                </a:lnTo>
                <a:lnTo>
                  <a:pt x="32800" y="19227"/>
                </a:lnTo>
                <a:lnTo>
                  <a:pt x="33115" y="19283"/>
                </a:lnTo>
                <a:lnTo>
                  <a:pt x="33412" y="19357"/>
                </a:lnTo>
                <a:lnTo>
                  <a:pt x="33727" y="19450"/>
                </a:lnTo>
                <a:lnTo>
                  <a:pt x="34042" y="19561"/>
                </a:lnTo>
                <a:lnTo>
                  <a:pt x="34357" y="19691"/>
                </a:lnTo>
                <a:lnTo>
                  <a:pt x="34672" y="19839"/>
                </a:lnTo>
                <a:lnTo>
                  <a:pt x="34988" y="20006"/>
                </a:lnTo>
                <a:lnTo>
                  <a:pt x="35284" y="20173"/>
                </a:lnTo>
                <a:lnTo>
                  <a:pt x="35562" y="20340"/>
                </a:lnTo>
                <a:lnTo>
                  <a:pt x="35840" y="20543"/>
                </a:lnTo>
                <a:lnTo>
                  <a:pt x="36081" y="20729"/>
                </a:lnTo>
                <a:lnTo>
                  <a:pt x="36304" y="20933"/>
                </a:lnTo>
                <a:lnTo>
                  <a:pt x="36526" y="21137"/>
                </a:lnTo>
                <a:lnTo>
                  <a:pt x="36712" y="21341"/>
                </a:lnTo>
                <a:lnTo>
                  <a:pt x="36897" y="21563"/>
                </a:lnTo>
                <a:lnTo>
                  <a:pt x="37064" y="21786"/>
                </a:lnTo>
                <a:lnTo>
                  <a:pt x="37231" y="22008"/>
                </a:lnTo>
                <a:lnTo>
                  <a:pt x="37361" y="22231"/>
                </a:lnTo>
                <a:lnTo>
                  <a:pt x="37491" y="22472"/>
                </a:lnTo>
                <a:lnTo>
                  <a:pt x="37602" y="22713"/>
                </a:lnTo>
                <a:lnTo>
                  <a:pt x="37695" y="22972"/>
                </a:lnTo>
                <a:lnTo>
                  <a:pt x="37787" y="23213"/>
                </a:lnTo>
                <a:lnTo>
                  <a:pt x="37861" y="23473"/>
                </a:lnTo>
                <a:lnTo>
                  <a:pt x="37917" y="23733"/>
                </a:lnTo>
                <a:lnTo>
                  <a:pt x="37954" y="23992"/>
                </a:lnTo>
                <a:lnTo>
                  <a:pt x="37991" y="24252"/>
                </a:lnTo>
                <a:lnTo>
                  <a:pt x="38010" y="24511"/>
                </a:lnTo>
                <a:lnTo>
                  <a:pt x="38028" y="24789"/>
                </a:lnTo>
                <a:lnTo>
                  <a:pt x="38028" y="25327"/>
                </a:lnTo>
                <a:lnTo>
                  <a:pt x="37973" y="25883"/>
                </a:lnTo>
                <a:lnTo>
                  <a:pt x="37880" y="26440"/>
                </a:lnTo>
                <a:lnTo>
                  <a:pt x="37750" y="26996"/>
                </a:lnTo>
                <a:lnTo>
                  <a:pt x="37583" y="27552"/>
                </a:lnTo>
                <a:lnTo>
                  <a:pt x="37398" y="28127"/>
                </a:lnTo>
                <a:lnTo>
                  <a:pt x="37231" y="28609"/>
                </a:lnTo>
                <a:lnTo>
                  <a:pt x="37046" y="29035"/>
                </a:lnTo>
                <a:lnTo>
                  <a:pt x="36879" y="29406"/>
                </a:lnTo>
                <a:lnTo>
                  <a:pt x="36730" y="29721"/>
                </a:lnTo>
                <a:lnTo>
                  <a:pt x="36582" y="29981"/>
                </a:lnTo>
                <a:lnTo>
                  <a:pt x="36452" y="30203"/>
                </a:lnTo>
                <a:lnTo>
                  <a:pt x="36323" y="30370"/>
                </a:lnTo>
                <a:lnTo>
                  <a:pt x="36545" y="30593"/>
                </a:lnTo>
                <a:lnTo>
                  <a:pt x="36805" y="30852"/>
                </a:lnTo>
                <a:lnTo>
                  <a:pt x="37120" y="31112"/>
                </a:lnTo>
                <a:lnTo>
                  <a:pt x="37491" y="31408"/>
                </a:lnTo>
                <a:lnTo>
                  <a:pt x="37898" y="31705"/>
                </a:lnTo>
                <a:lnTo>
                  <a:pt x="38381" y="31983"/>
                </a:lnTo>
                <a:lnTo>
                  <a:pt x="38918" y="32261"/>
                </a:lnTo>
                <a:lnTo>
                  <a:pt x="39215" y="32391"/>
                </a:lnTo>
                <a:lnTo>
                  <a:pt x="39512" y="32502"/>
                </a:lnTo>
                <a:lnTo>
                  <a:pt x="39827" y="32632"/>
                </a:lnTo>
                <a:lnTo>
                  <a:pt x="40179" y="32725"/>
                </a:lnTo>
                <a:lnTo>
                  <a:pt x="40531" y="32836"/>
                </a:lnTo>
                <a:lnTo>
                  <a:pt x="40902" y="32910"/>
                </a:lnTo>
                <a:lnTo>
                  <a:pt x="41291" y="32984"/>
                </a:lnTo>
                <a:lnTo>
                  <a:pt x="41699" y="33059"/>
                </a:lnTo>
                <a:lnTo>
                  <a:pt x="42126" y="33096"/>
                </a:lnTo>
                <a:lnTo>
                  <a:pt x="42571" y="33133"/>
                </a:lnTo>
                <a:lnTo>
                  <a:pt x="43034" y="33151"/>
                </a:lnTo>
                <a:lnTo>
                  <a:pt x="43516" y="33151"/>
                </a:lnTo>
                <a:lnTo>
                  <a:pt x="44036" y="33133"/>
                </a:lnTo>
                <a:lnTo>
                  <a:pt x="44555" y="33096"/>
                </a:lnTo>
                <a:lnTo>
                  <a:pt x="45092" y="33040"/>
                </a:lnTo>
                <a:lnTo>
                  <a:pt x="45649" y="32966"/>
                </a:lnTo>
                <a:lnTo>
                  <a:pt x="46242" y="32873"/>
                </a:lnTo>
                <a:lnTo>
                  <a:pt x="46854" y="32743"/>
                </a:lnTo>
                <a:lnTo>
                  <a:pt x="47336" y="32632"/>
                </a:lnTo>
                <a:lnTo>
                  <a:pt x="47799" y="32502"/>
                </a:lnTo>
                <a:lnTo>
                  <a:pt x="48244" y="32373"/>
                </a:lnTo>
                <a:lnTo>
                  <a:pt x="48671" y="32224"/>
                </a:lnTo>
                <a:lnTo>
                  <a:pt x="49097" y="32057"/>
                </a:lnTo>
                <a:lnTo>
                  <a:pt x="49487" y="31909"/>
                </a:lnTo>
                <a:lnTo>
                  <a:pt x="49857" y="31724"/>
                </a:lnTo>
                <a:lnTo>
                  <a:pt x="50210" y="31557"/>
                </a:lnTo>
                <a:lnTo>
                  <a:pt x="50543" y="31371"/>
                </a:lnTo>
                <a:lnTo>
                  <a:pt x="50859" y="31167"/>
                </a:lnTo>
                <a:lnTo>
                  <a:pt x="51174" y="30982"/>
                </a:lnTo>
                <a:lnTo>
                  <a:pt x="51470" y="30778"/>
                </a:lnTo>
                <a:lnTo>
                  <a:pt x="51730" y="30574"/>
                </a:lnTo>
                <a:lnTo>
                  <a:pt x="52008" y="30370"/>
                </a:lnTo>
                <a:lnTo>
                  <a:pt x="52249" y="30148"/>
                </a:lnTo>
                <a:lnTo>
                  <a:pt x="52472" y="29944"/>
                </a:lnTo>
                <a:lnTo>
                  <a:pt x="52898" y="29499"/>
                </a:lnTo>
                <a:lnTo>
                  <a:pt x="53287" y="29072"/>
                </a:lnTo>
                <a:lnTo>
                  <a:pt x="53621" y="28627"/>
                </a:lnTo>
                <a:lnTo>
                  <a:pt x="53899" y="28201"/>
                </a:lnTo>
                <a:lnTo>
                  <a:pt x="54159" y="27793"/>
                </a:lnTo>
                <a:lnTo>
                  <a:pt x="54381" y="27404"/>
                </a:lnTo>
                <a:lnTo>
                  <a:pt x="54567" y="27033"/>
                </a:lnTo>
                <a:lnTo>
                  <a:pt x="54734" y="26681"/>
                </a:lnTo>
                <a:lnTo>
                  <a:pt x="54641" y="25809"/>
                </a:lnTo>
                <a:lnTo>
                  <a:pt x="54585" y="25309"/>
                </a:lnTo>
                <a:lnTo>
                  <a:pt x="54511" y="24789"/>
                </a:lnTo>
                <a:lnTo>
                  <a:pt x="54400" y="24233"/>
                </a:lnTo>
                <a:lnTo>
                  <a:pt x="54270" y="23658"/>
                </a:lnTo>
                <a:lnTo>
                  <a:pt x="54103" y="23084"/>
                </a:lnTo>
                <a:lnTo>
                  <a:pt x="53918" y="22527"/>
                </a:lnTo>
                <a:lnTo>
                  <a:pt x="53695" y="21990"/>
                </a:lnTo>
                <a:lnTo>
                  <a:pt x="53566" y="21730"/>
                </a:lnTo>
                <a:lnTo>
                  <a:pt x="53436" y="21471"/>
                </a:lnTo>
                <a:lnTo>
                  <a:pt x="53287" y="21229"/>
                </a:lnTo>
                <a:lnTo>
                  <a:pt x="53139" y="20988"/>
                </a:lnTo>
                <a:lnTo>
                  <a:pt x="52972" y="20766"/>
                </a:lnTo>
                <a:lnTo>
                  <a:pt x="52787" y="20562"/>
                </a:lnTo>
                <a:lnTo>
                  <a:pt x="52601" y="20358"/>
                </a:lnTo>
                <a:lnTo>
                  <a:pt x="52398" y="20191"/>
                </a:lnTo>
                <a:lnTo>
                  <a:pt x="52194" y="20024"/>
                </a:lnTo>
                <a:lnTo>
                  <a:pt x="51971" y="19876"/>
                </a:lnTo>
                <a:lnTo>
                  <a:pt x="51730" y="19746"/>
                </a:lnTo>
                <a:lnTo>
                  <a:pt x="51489" y="19635"/>
                </a:lnTo>
                <a:lnTo>
                  <a:pt x="51229" y="19561"/>
                </a:lnTo>
                <a:lnTo>
                  <a:pt x="50951" y="19505"/>
                </a:lnTo>
                <a:lnTo>
                  <a:pt x="50581" y="19450"/>
                </a:lnTo>
                <a:lnTo>
                  <a:pt x="50247" y="19412"/>
                </a:lnTo>
                <a:lnTo>
                  <a:pt x="49913" y="19375"/>
                </a:lnTo>
                <a:lnTo>
                  <a:pt x="49579" y="19357"/>
                </a:lnTo>
                <a:lnTo>
                  <a:pt x="49264" y="19375"/>
                </a:lnTo>
                <a:lnTo>
                  <a:pt x="48967" y="19375"/>
                </a:lnTo>
                <a:lnTo>
                  <a:pt x="48671" y="19412"/>
                </a:lnTo>
                <a:lnTo>
                  <a:pt x="48393" y="19450"/>
                </a:lnTo>
                <a:lnTo>
                  <a:pt x="48115" y="19505"/>
                </a:lnTo>
                <a:lnTo>
                  <a:pt x="47855" y="19561"/>
                </a:lnTo>
                <a:lnTo>
                  <a:pt x="47595" y="19635"/>
                </a:lnTo>
                <a:lnTo>
                  <a:pt x="47373" y="19728"/>
                </a:lnTo>
                <a:lnTo>
                  <a:pt x="47132" y="19820"/>
                </a:lnTo>
                <a:lnTo>
                  <a:pt x="46928" y="19932"/>
                </a:lnTo>
                <a:lnTo>
                  <a:pt x="46724" y="20061"/>
                </a:lnTo>
                <a:lnTo>
                  <a:pt x="46520" y="20191"/>
                </a:lnTo>
                <a:lnTo>
                  <a:pt x="46353" y="20321"/>
                </a:lnTo>
                <a:lnTo>
                  <a:pt x="46186" y="20469"/>
                </a:lnTo>
                <a:lnTo>
                  <a:pt x="46019" y="20618"/>
                </a:lnTo>
                <a:lnTo>
                  <a:pt x="45871" y="20785"/>
                </a:lnTo>
                <a:lnTo>
                  <a:pt x="45741" y="20951"/>
                </a:lnTo>
                <a:lnTo>
                  <a:pt x="45612" y="21137"/>
                </a:lnTo>
                <a:lnTo>
                  <a:pt x="45500" y="21322"/>
                </a:lnTo>
                <a:lnTo>
                  <a:pt x="45408" y="21526"/>
                </a:lnTo>
                <a:lnTo>
                  <a:pt x="45333" y="21712"/>
                </a:lnTo>
                <a:lnTo>
                  <a:pt x="45259" y="21916"/>
                </a:lnTo>
                <a:lnTo>
                  <a:pt x="45185" y="22138"/>
                </a:lnTo>
                <a:lnTo>
                  <a:pt x="45148" y="22360"/>
                </a:lnTo>
                <a:lnTo>
                  <a:pt x="45111" y="22583"/>
                </a:lnTo>
                <a:lnTo>
                  <a:pt x="45092" y="22805"/>
                </a:lnTo>
                <a:lnTo>
                  <a:pt x="45074" y="23028"/>
                </a:lnTo>
                <a:lnTo>
                  <a:pt x="45074" y="23269"/>
                </a:lnTo>
                <a:lnTo>
                  <a:pt x="45111" y="23733"/>
                </a:lnTo>
                <a:lnTo>
                  <a:pt x="45167" y="24178"/>
                </a:lnTo>
                <a:lnTo>
                  <a:pt x="45241" y="24585"/>
                </a:lnTo>
                <a:lnTo>
                  <a:pt x="45352" y="24993"/>
                </a:lnTo>
                <a:lnTo>
                  <a:pt x="45482" y="25346"/>
                </a:lnTo>
                <a:lnTo>
                  <a:pt x="45630" y="25698"/>
                </a:lnTo>
                <a:lnTo>
                  <a:pt x="45797" y="25995"/>
                </a:lnTo>
                <a:lnTo>
                  <a:pt x="45982" y="26273"/>
                </a:lnTo>
                <a:lnTo>
                  <a:pt x="46186" y="26514"/>
                </a:lnTo>
                <a:lnTo>
                  <a:pt x="46409" y="26736"/>
                </a:lnTo>
                <a:lnTo>
                  <a:pt x="46650" y="26903"/>
                </a:lnTo>
                <a:lnTo>
                  <a:pt x="46909" y="27051"/>
                </a:lnTo>
                <a:lnTo>
                  <a:pt x="47169" y="27144"/>
                </a:lnTo>
                <a:lnTo>
                  <a:pt x="47447" y="27200"/>
                </a:lnTo>
                <a:lnTo>
                  <a:pt x="47744" y="27200"/>
                </a:lnTo>
                <a:lnTo>
                  <a:pt x="48040" y="27181"/>
                </a:lnTo>
                <a:lnTo>
                  <a:pt x="48319" y="27126"/>
                </a:lnTo>
                <a:lnTo>
                  <a:pt x="48578" y="27051"/>
                </a:lnTo>
                <a:lnTo>
                  <a:pt x="48819" y="26977"/>
                </a:lnTo>
                <a:lnTo>
                  <a:pt x="49042" y="26903"/>
                </a:lnTo>
                <a:lnTo>
                  <a:pt x="49394" y="26736"/>
                </a:lnTo>
                <a:lnTo>
                  <a:pt x="49672" y="26588"/>
                </a:lnTo>
                <a:lnTo>
                  <a:pt x="49913" y="26477"/>
                </a:lnTo>
                <a:lnTo>
                  <a:pt x="50024" y="26440"/>
                </a:lnTo>
                <a:lnTo>
                  <a:pt x="50117" y="26421"/>
                </a:lnTo>
                <a:lnTo>
                  <a:pt x="50210" y="26402"/>
                </a:lnTo>
                <a:lnTo>
                  <a:pt x="50284" y="26421"/>
                </a:lnTo>
                <a:lnTo>
                  <a:pt x="50377" y="26458"/>
                </a:lnTo>
                <a:lnTo>
                  <a:pt x="50469" y="26514"/>
                </a:lnTo>
                <a:lnTo>
                  <a:pt x="50543" y="26588"/>
                </a:lnTo>
                <a:lnTo>
                  <a:pt x="50618" y="26699"/>
                </a:lnTo>
                <a:lnTo>
                  <a:pt x="50673" y="26829"/>
                </a:lnTo>
                <a:lnTo>
                  <a:pt x="50710" y="26959"/>
                </a:lnTo>
                <a:lnTo>
                  <a:pt x="50729" y="27126"/>
                </a:lnTo>
                <a:lnTo>
                  <a:pt x="50729" y="27292"/>
                </a:lnTo>
                <a:lnTo>
                  <a:pt x="50692" y="27459"/>
                </a:lnTo>
                <a:lnTo>
                  <a:pt x="50636" y="27626"/>
                </a:lnTo>
                <a:lnTo>
                  <a:pt x="50543" y="27812"/>
                </a:lnTo>
                <a:lnTo>
                  <a:pt x="50414" y="27978"/>
                </a:lnTo>
                <a:lnTo>
                  <a:pt x="50247" y="28145"/>
                </a:lnTo>
                <a:lnTo>
                  <a:pt x="50043" y="28294"/>
                </a:lnTo>
                <a:lnTo>
                  <a:pt x="49802" y="28442"/>
                </a:lnTo>
                <a:lnTo>
                  <a:pt x="49524" y="28553"/>
                </a:lnTo>
                <a:lnTo>
                  <a:pt x="49190" y="28664"/>
                </a:lnTo>
                <a:lnTo>
                  <a:pt x="48801" y="28757"/>
                </a:lnTo>
                <a:lnTo>
                  <a:pt x="48597" y="28776"/>
                </a:lnTo>
                <a:lnTo>
                  <a:pt x="48374" y="28794"/>
                </a:lnTo>
                <a:lnTo>
                  <a:pt x="48152" y="28794"/>
                </a:lnTo>
                <a:lnTo>
                  <a:pt x="47948" y="28776"/>
                </a:lnTo>
                <a:lnTo>
                  <a:pt x="47725" y="28739"/>
                </a:lnTo>
                <a:lnTo>
                  <a:pt x="47484" y="28702"/>
                </a:lnTo>
                <a:lnTo>
                  <a:pt x="47262" y="28646"/>
                </a:lnTo>
                <a:lnTo>
                  <a:pt x="47039" y="28572"/>
                </a:lnTo>
                <a:lnTo>
                  <a:pt x="46817" y="28479"/>
                </a:lnTo>
                <a:lnTo>
                  <a:pt x="46594" y="28368"/>
                </a:lnTo>
                <a:lnTo>
                  <a:pt x="46372" y="28257"/>
                </a:lnTo>
                <a:lnTo>
                  <a:pt x="46168" y="28127"/>
                </a:lnTo>
                <a:lnTo>
                  <a:pt x="45945" y="27997"/>
                </a:lnTo>
                <a:lnTo>
                  <a:pt x="45741" y="27849"/>
                </a:lnTo>
                <a:lnTo>
                  <a:pt x="45537" y="27682"/>
                </a:lnTo>
                <a:lnTo>
                  <a:pt x="45352" y="27496"/>
                </a:lnTo>
                <a:lnTo>
                  <a:pt x="45167" y="27311"/>
                </a:lnTo>
                <a:lnTo>
                  <a:pt x="44981" y="27107"/>
                </a:lnTo>
                <a:lnTo>
                  <a:pt x="44814" y="26903"/>
                </a:lnTo>
                <a:lnTo>
                  <a:pt x="44647" y="26681"/>
                </a:lnTo>
                <a:lnTo>
                  <a:pt x="44499" y="26440"/>
                </a:lnTo>
                <a:lnTo>
                  <a:pt x="44369" y="26198"/>
                </a:lnTo>
                <a:lnTo>
                  <a:pt x="44239" y="25939"/>
                </a:lnTo>
                <a:lnTo>
                  <a:pt x="44128" y="25661"/>
                </a:lnTo>
                <a:lnTo>
                  <a:pt x="44017" y="25383"/>
                </a:lnTo>
                <a:lnTo>
                  <a:pt x="43943" y="25105"/>
                </a:lnTo>
                <a:lnTo>
                  <a:pt x="43869" y="24808"/>
                </a:lnTo>
                <a:lnTo>
                  <a:pt x="43813" y="24493"/>
                </a:lnTo>
                <a:lnTo>
                  <a:pt x="43776" y="24178"/>
                </a:lnTo>
                <a:lnTo>
                  <a:pt x="43776" y="23844"/>
                </a:lnTo>
                <a:lnTo>
                  <a:pt x="43776" y="23510"/>
                </a:lnTo>
                <a:lnTo>
                  <a:pt x="43795" y="23176"/>
                </a:lnTo>
                <a:lnTo>
                  <a:pt x="43832" y="22824"/>
                </a:lnTo>
                <a:lnTo>
                  <a:pt x="43887" y="22490"/>
                </a:lnTo>
                <a:lnTo>
                  <a:pt x="43961" y="22175"/>
                </a:lnTo>
                <a:lnTo>
                  <a:pt x="44036" y="21860"/>
                </a:lnTo>
                <a:lnTo>
                  <a:pt x="44128" y="21563"/>
                </a:lnTo>
                <a:lnTo>
                  <a:pt x="44239" y="21285"/>
                </a:lnTo>
                <a:lnTo>
                  <a:pt x="44369" y="21007"/>
                </a:lnTo>
                <a:lnTo>
                  <a:pt x="44499" y="20747"/>
                </a:lnTo>
                <a:lnTo>
                  <a:pt x="44647" y="20488"/>
                </a:lnTo>
                <a:lnTo>
                  <a:pt x="44814" y="20265"/>
                </a:lnTo>
                <a:lnTo>
                  <a:pt x="45000" y="20024"/>
                </a:lnTo>
                <a:lnTo>
                  <a:pt x="45167" y="19820"/>
                </a:lnTo>
                <a:lnTo>
                  <a:pt x="45370" y="19598"/>
                </a:lnTo>
                <a:lnTo>
                  <a:pt x="45574" y="19412"/>
                </a:lnTo>
                <a:lnTo>
                  <a:pt x="45797" y="19227"/>
                </a:lnTo>
                <a:lnTo>
                  <a:pt x="46019" y="19060"/>
                </a:lnTo>
                <a:lnTo>
                  <a:pt x="46242" y="18893"/>
                </a:lnTo>
                <a:lnTo>
                  <a:pt x="46483" y="18745"/>
                </a:lnTo>
                <a:lnTo>
                  <a:pt x="46743" y="18615"/>
                </a:lnTo>
                <a:lnTo>
                  <a:pt x="47002" y="18485"/>
                </a:lnTo>
                <a:lnTo>
                  <a:pt x="47262" y="18374"/>
                </a:lnTo>
                <a:lnTo>
                  <a:pt x="47540" y="18263"/>
                </a:lnTo>
                <a:lnTo>
                  <a:pt x="47818" y="18189"/>
                </a:lnTo>
                <a:lnTo>
                  <a:pt x="48096" y="18096"/>
                </a:lnTo>
                <a:lnTo>
                  <a:pt x="48393" y="18040"/>
                </a:lnTo>
                <a:lnTo>
                  <a:pt x="48689" y="17985"/>
                </a:lnTo>
                <a:lnTo>
                  <a:pt x="48986" y="17929"/>
                </a:lnTo>
                <a:lnTo>
                  <a:pt x="49301" y="17892"/>
                </a:lnTo>
                <a:lnTo>
                  <a:pt x="49616" y="17874"/>
                </a:lnTo>
                <a:lnTo>
                  <a:pt x="50562" y="17874"/>
                </a:lnTo>
                <a:lnTo>
                  <a:pt x="50877" y="17911"/>
                </a:lnTo>
                <a:lnTo>
                  <a:pt x="51174" y="17948"/>
                </a:lnTo>
                <a:lnTo>
                  <a:pt x="51470" y="18022"/>
                </a:lnTo>
                <a:lnTo>
                  <a:pt x="51749" y="18096"/>
                </a:lnTo>
                <a:lnTo>
                  <a:pt x="52008" y="18207"/>
                </a:lnTo>
                <a:lnTo>
                  <a:pt x="52268" y="18319"/>
                </a:lnTo>
                <a:lnTo>
                  <a:pt x="52509" y="18448"/>
                </a:lnTo>
                <a:lnTo>
                  <a:pt x="52731" y="18597"/>
                </a:lnTo>
                <a:lnTo>
                  <a:pt x="52954" y="18745"/>
                </a:lnTo>
                <a:lnTo>
                  <a:pt x="53158" y="18912"/>
                </a:lnTo>
                <a:lnTo>
                  <a:pt x="53343" y="19097"/>
                </a:lnTo>
                <a:lnTo>
                  <a:pt x="53529" y="19283"/>
                </a:lnTo>
                <a:lnTo>
                  <a:pt x="53714" y="19487"/>
                </a:lnTo>
                <a:lnTo>
                  <a:pt x="53881" y="19691"/>
                </a:lnTo>
                <a:lnTo>
                  <a:pt x="54177" y="20136"/>
                </a:lnTo>
                <a:lnTo>
                  <a:pt x="54456" y="20581"/>
                </a:lnTo>
                <a:lnTo>
                  <a:pt x="54697" y="21063"/>
                </a:lnTo>
                <a:lnTo>
                  <a:pt x="54901" y="21526"/>
                </a:lnTo>
                <a:lnTo>
                  <a:pt x="55086" y="22008"/>
                </a:lnTo>
                <a:lnTo>
                  <a:pt x="55253" y="22472"/>
                </a:lnTo>
                <a:lnTo>
                  <a:pt x="55383" y="22917"/>
                </a:lnTo>
                <a:lnTo>
                  <a:pt x="55624" y="23751"/>
                </a:lnTo>
                <a:lnTo>
                  <a:pt x="55753" y="24307"/>
                </a:lnTo>
                <a:lnTo>
                  <a:pt x="55846" y="24826"/>
                </a:lnTo>
                <a:lnTo>
                  <a:pt x="55920" y="25309"/>
                </a:lnTo>
                <a:lnTo>
                  <a:pt x="55957" y="25753"/>
                </a:lnTo>
                <a:lnTo>
                  <a:pt x="56273" y="25957"/>
                </a:lnTo>
                <a:lnTo>
                  <a:pt x="56643" y="26161"/>
                </a:lnTo>
                <a:lnTo>
                  <a:pt x="57070" y="26384"/>
                </a:lnTo>
                <a:lnTo>
                  <a:pt x="57533" y="26606"/>
                </a:lnTo>
                <a:lnTo>
                  <a:pt x="58071" y="26810"/>
                </a:lnTo>
                <a:lnTo>
                  <a:pt x="58646" y="27014"/>
                </a:lnTo>
                <a:lnTo>
                  <a:pt x="59258" y="27181"/>
                </a:lnTo>
                <a:lnTo>
                  <a:pt x="59573" y="27255"/>
                </a:lnTo>
                <a:lnTo>
                  <a:pt x="59907" y="27311"/>
                </a:lnTo>
                <a:lnTo>
                  <a:pt x="60240" y="27348"/>
                </a:lnTo>
                <a:lnTo>
                  <a:pt x="60593" y="27385"/>
                </a:lnTo>
                <a:lnTo>
                  <a:pt x="60945" y="27404"/>
                </a:lnTo>
                <a:lnTo>
                  <a:pt x="61297" y="27422"/>
                </a:lnTo>
                <a:lnTo>
                  <a:pt x="61668" y="27404"/>
                </a:lnTo>
                <a:lnTo>
                  <a:pt x="62039" y="27367"/>
                </a:lnTo>
                <a:lnTo>
                  <a:pt x="62428" y="27329"/>
                </a:lnTo>
                <a:lnTo>
                  <a:pt x="62799" y="27255"/>
                </a:lnTo>
                <a:lnTo>
                  <a:pt x="63188" y="27163"/>
                </a:lnTo>
                <a:lnTo>
                  <a:pt x="63578" y="27051"/>
                </a:lnTo>
                <a:lnTo>
                  <a:pt x="63967" y="26922"/>
                </a:lnTo>
                <a:lnTo>
                  <a:pt x="64356" y="26755"/>
                </a:lnTo>
                <a:lnTo>
                  <a:pt x="64764" y="26569"/>
                </a:lnTo>
                <a:lnTo>
                  <a:pt x="65154" y="26347"/>
                </a:lnTo>
                <a:lnTo>
                  <a:pt x="65543" y="26106"/>
                </a:lnTo>
                <a:lnTo>
                  <a:pt x="65951" y="25828"/>
                </a:lnTo>
                <a:lnTo>
                  <a:pt x="66396" y="25494"/>
                </a:lnTo>
                <a:lnTo>
                  <a:pt x="66804" y="25142"/>
                </a:lnTo>
                <a:lnTo>
                  <a:pt x="67193" y="24771"/>
                </a:lnTo>
                <a:lnTo>
                  <a:pt x="67545" y="24400"/>
                </a:lnTo>
                <a:lnTo>
                  <a:pt x="67861" y="24011"/>
                </a:lnTo>
                <a:lnTo>
                  <a:pt x="68157" y="23621"/>
                </a:lnTo>
                <a:lnTo>
                  <a:pt x="68435" y="23213"/>
                </a:lnTo>
                <a:lnTo>
                  <a:pt x="68676" y="22805"/>
                </a:lnTo>
                <a:lnTo>
                  <a:pt x="68899" y="22398"/>
                </a:lnTo>
                <a:lnTo>
                  <a:pt x="69084" y="21990"/>
                </a:lnTo>
                <a:lnTo>
                  <a:pt x="69270" y="21582"/>
                </a:lnTo>
                <a:lnTo>
                  <a:pt x="69418" y="21192"/>
                </a:lnTo>
                <a:lnTo>
                  <a:pt x="69566" y="20785"/>
                </a:lnTo>
                <a:lnTo>
                  <a:pt x="69678" y="20395"/>
                </a:lnTo>
                <a:lnTo>
                  <a:pt x="69770" y="19987"/>
                </a:lnTo>
                <a:lnTo>
                  <a:pt x="69863" y="19616"/>
                </a:lnTo>
                <a:lnTo>
                  <a:pt x="69937" y="19246"/>
                </a:lnTo>
                <a:lnTo>
                  <a:pt x="69993" y="18875"/>
                </a:lnTo>
                <a:lnTo>
                  <a:pt x="70067" y="18189"/>
                </a:lnTo>
                <a:lnTo>
                  <a:pt x="70086" y="17577"/>
                </a:lnTo>
                <a:lnTo>
                  <a:pt x="70086" y="17021"/>
                </a:lnTo>
                <a:lnTo>
                  <a:pt x="70049" y="16576"/>
                </a:lnTo>
                <a:lnTo>
                  <a:pt x="69993" y="16205"/>
                </a:lnTo>
                <a:lnTo>
                  <a:pt x="69937" y="15964"/>
                </a:lnTo>
                <a:lnTo>
                  <a:pt x="69919" y="15890"/>
                </a:lnTo>
                <a:lnTo>
                  <a:pt x="69882" y="15853"/>
                </a:lnTo>
                <a:lnTo>
                  <a:pt x="69845" y="15834"/>
                </a:lnTo>
                <a:lnTo>
                  <a:pt x="69770" y="15871"/>
                </a:lnTo>
                <a:lnTo>
                  <a:pt x="69548" y="16001"/>
                </a:lnTo>
                <a:lnTo>
                  <a:pt x="69233" y="16261"/>
                </a:lnTo>
                <a:lnTo>
                  <a:pt x="68825" y="16594"/>
                </a:lnTo>
                <a:lnTo>
                  <a:pt x="68343" y="16984"/>
                </a:lnTo>
                <a:lnTo>
                  <a:pt x="67768" y="17410"/>
                </a:lnTo>
                <a:lnTo>
                  <a:pt x="67156" y="17836"/>
                </a:lnTo>
                <a:lnTo>
                  <a:pt x="66822" y="18059"/>
                </a:lnTo>
                <a:lnTo>
                  <a:pt x="66489" y="18263"/>
                </a:lnTo>
                <a:lnTo>
                  <a:pt x="66136" y="18467"/>
                </a:lnTo>
                <a:lnTo>
                  <a:pt x="65784" y="18671"/>
                </a:lnTo>
                <a:lnTo>
                  <a:pt x="65413" y="18838"/>
                </a:lnTo>
                <a:lnTo>
                  <a:pt x="65042" y="19005"/>
                </a:lnTo>
                <a:lnTo>
                  <a:pt x="64672" y="19134"/>
                </a:lnTo>
                <a:lnTo>
                  <a:pt x="64301" y="19264"/>
                </a:lnTo>
                <a:lnTo>
                  <a:pt x="63911" y="19338"/>
                </a:lnTo>
                <a:lnTo>
                  <a:pt x="63522" y="19412"/>
                </a:lnTo>
                <a:lnTo>
                  <a:pt x="63151" y="19450"/>
                </a:lnTo>
                <a:lnTo>
                  <a:pt x="62762" y="19431"/>
                </a:lnTo>
                <a:lnTo>
                  <a:pt x="62391" y="19394"/>
                </a:lnTo>
                <a:lnTo>
                  <a:pt x="62020" y="19320"/>
                </a:lnTo>
                <a:lnTo>
                  <a:pt x="61835" y="19264"/>
                </a:lnTo>
                <a:lnTo>
                  <a:pt x="61649" y="19190"/>
                </a:lnTo>
                <a:lnTo>
                  <a:pt x="61464" y="19116"/>
                </a:lnTo>
                <a:lnTo>
                  <a:pt x="61279" y="19023"/>
                </a:lnTo>
                <a:lnTo>
                  <a:pt x="61093" y="18912"/>
                </a:lnTo>
                <a:lnTo>
                  <a:pt x="60926" y="18801"/>
                </a:lnTo>
                <a:lnTo>
                  <a:pt x="60741" y="18671"/>
                </a:lnTo>
                <a:lnTo>
                  <a:pt x="60574" y="18541"/>
                </a:lnTo>
                <a:lnTo>
                  <a:pt x="60240" y="18226"/>
                </a:lnTo>
                <a:lnTo>
                  <a:pt x="59944" y="17892"/>
                </a:lnTo>
                <a:lnTo>
                  <a:pt x="59666" y="17540"/>
                </a:lnTo>
                <a:lnTo>
                  <a:pt x="59387" y="17150"/>
                </a:lnTo>
                <a:lnTo>
                  <a:pt x="59146" y="16761"/>
                </a:lnTo>
                <a:lnTo>
                  <a:pt x="58905" y="16353"/>
                </a:lnTo>
                <a:lnTo>
                  <a:pt x="58683" y="15927"/>
                </a:lnTo>
                <a:lnTo>
                  <a:pt x="58479" y="15500"/>
                </a:lnTo>
                <a:lnTo>
                  <a:pt x="58090" y="14592"/>
                </a:lnTo>
                <a:lnTo>
                  <a:pt x="57700" y="13665"/>
                </a:lnTo>
                <a:lnTo>
                  <a:pt x="57311" y="12719"/>
                </a:lnTo>
                <a:lnTo>
                  <a:pt x="56903" y="11792"/>
                </a:lnTo>
                <a:lnTo>
                  <a:pt x="56680" y="11329"/>
                </a:lnTo>
                <a:lnTo>
                  <a:pt x="56458" y="10884"/>
                </a:lnTo>
                <a:lnTo>
                  <a:pt x="56217" y="10439"/>
                </a:lnTo>
                <a:lnTo>
                  <a:pt x="55957" y="9994"/>
                </a:lnTo>
                <a:lnTo>
                  <a:pt x="55679" y="9586"/>
                </a:lnTo>
                <a:lnTo>
                  <a:pt x="55383" y="9178"/>
                </a:lnTo>
                <a:lnTo>
                  <a:pt x="55067" y="8789"/>
                </a:lnTo>
                <a:lnTo>
                  <a:pt x="54715" y="8418"/>
                </a:lnTo>
                <a:lnTo>
                  <a:pt x="54344" y="8065"/>
                </a:lnTo>
                <a:lnTo>
                  <a:pt x="53936" y="7732"/>
                </a:lnTo>
                <a:lnTo>
                  <a:pt x="53510" y="7435"/>
                </a:lnTo>
                <a:lnTo>
                  <a:pt x="53046" y="7157"/>
                </a:lnTo>
                <a:lnTo>
                  <a:pt x="52527" y="6897"/>
                </a:lnTo>
                <a:lnTo>
                  <a:pt x="51990" y="6675"/>
                </a:lnTo>
                <a:lnTo>
                  <a:pt x="51712" y="6582"/>
                </a:lnTo>
                <a:lnTo>
                  <a:pt x="51415" y="6489"/>
                </a:lnTo>
                <a:lnTo>
                  <a:pt x="51100" y="6415"/>
                </a:lnTo>
                <a:lnTo>
                  <a:pt x="50784" y="6341"/>
                </a:lnTo>
                <a:lnTo>
                  <a:pt x="50265" y="6248"/>
                </a:lnTo>
                <a:lnTo>
                  <a:pt x="49746" y="6156"/>
                </a:lnTo>
                <a:lnTo>
                  <a:pt x="49246" y="6100"/>
                </a:lnTo>
                <a:lnTo>
                  <a:pt x="48745" y="6063"/>
                </a:lnTo>
                <a:lnTo>
                  <a:pt x="48263" y="6044"/>
                </a:lnTo>
                <a:lnTo>
                  <a:pt x="47799" y="6044"/>
                </a:lnTo>
                <a:lnTo>
                  <a:pt x="47354" y="6063"/>
                </a:lnTo>
                <a:lnTo>
                  <a:pt x="46909" y="6082"/>
                </a:lnTo>
                <a:lnTo>
                  <a:pt x="46483" y="6119"/>
                </a:lnTo>
                <a:lnTo>
                  <a:pt x="46057" y="6174"/>
                </a:lnTo>
                <a:lnTo>
                  <a:pt x="45649" y="6248"/>
                </a:lnTo>
                <a:lnTo>
                  <a:pt x="45259" y="6341"/>
                </a:lnTo>
                <a:lnTo>
                  <a:pt x="44888" y="6434"/>
                </a:lnTo>
                <a:lnTo>
                  <a:pt x="44518" y="6527"/>
                </a:lnTo>
                <a:lnTo>
                  <a:pt x="44147" y="6638"/>
                </a:lnTo>
                <a:lnTo>
                  <a:pt x="43813" y="6768"/>
                </a:lnTo>
                <a:lnTo>
                  <a:pt x="43164" y="7027"/>
                </a:lnTo>
                <a:lnTo>
                  <a:pt x="42552" y="7305"/>
                </a:lnTo>
                <a:lnTo>
                  <a:pt x="41996" y="7602"/>
                </a:lnTo>
                <a:lnTo>
                  <a:pt x="41477" y="7917"/>
                </a:lnTo>
                <a:lnTo>
                  <a:pt x="41013" y="8214"/>
                </a:lnTo>
                <a:lnTo>
                  <a:pt x="40605" y="8529"/>
                </a:lnTo>
                <a:lnTo>
                  <a:pt x="40235" y="8807"/>
                </a:lnTo>
                <a:lnTo>
                  <a:pt x="39919" y="9067"/>
                </a:lnTo>
                <a:lnTo>
                  <a:pt x="39790" y="9530"/>
                </a:lnTo>
                <a:lnTo>
                  <a:pt x="39623" y="10031"/>
                </a:lnTo>
                <a:lnTo>
                  <a:pt x="39419" y="10587"/>
                </a:lnTo>
                <a:lnTo>
                  <a:pt x="39178" y="11162"/>
                </a:lnTo>
                <a:lnTo>
                  <a:pt x="39029" y="11440"/>
                </a:lnTo>
                <a:lnTo>
                  <a:pt x="38863" y="11755"/>
                </a:lnTo>
                <a:lnTo>
                  <a:pt x="38677" y="12052"/>
                </a:lnTo>
                <a:lnTo>
                  <a:pt x="38492" y="12348"/>
                </a:lnTo>
                <a:lnTo>
                  <a:pt x="38288" y="12645"/>
                </a:lnTo>
                <a:lnTo>
                  <a:pt x="38047" y="12942"/>
                </a:lnTo>
                <a:lnTo>
                  <a:pt x="37806" y="13238"/>
                </a:lnTo>
                <a:lnTo>
                  <a:pt x="37546" y="13535"/>
                </a:lnTo>
                <a:lnTo>
                  <a:pt x="37305" y="13757"/>
                </a:lnTo>
                <a:lnTo>
                  <a:pt x="37064" y="13980"/>
                </a:lnTo>
                <a:lnTo>
                  <a:pt x="36805" y="14184"/>
                </a:lnTo>
                <a:lnTo>
                  <a:pt x="36526" y="14351"/>
                </a:lnTo>
                <a:lnTo>
                  <a:pt x="36230" y="14518"/>
                </a:lnTo>
                <a:lnTo>
                  <a:pt x="35933" y="14666"/>
                </a:lnTo>
                <a:lnTo>
                  <a:pt x="35618" y="14796"/>
                </a:lnTo>
                <a:lnTo>
                  <a:pt x="35284" y="14907"/>
                </a:lnTo>
                <a:lnTo>
                  <a:pt x="34950" y="15000"/>
                </a:lnTo>
                <a:lnTo>
                  <a:pt x="34617" y="15092"/>
                </a:lnTo>
                <a:lnTo>
                  <a:pt x="34283" y="15148"/>
                </a:lnTo>
                <a:lnTo>
                  <a:pt x="33931" y="15204"/>
                </a:lnTo>
                <a:lnTo>
                  <a:pt x="33578" y="15222"/>
                </a:lnTo>
                <a:lnTo>
                  <a:pt x="33226" y="15241"/>
                </a:lnTo>
                <a:lnTo>
                  <a:pt x="32874" y="15241"/>
                </a:lnTo>
                <a:lnTo>
                  <a:pt x="32522" y="15204"/>
                </a:lnTo>
                <a:lnTo>
                  <a:pt x="32169" y="15167"/>
                </a:lnTo>
                <a:lnTo>
                  <a:pt x="31836" y="15111"/>
                </a:lnTo>
                <a:lnTo>
                  <a:pt x="31483" y="15037"/>
                </a:lnTo>
                <a:lnTo>
                  <a:pt x="31150" y="14963"/>
                </a:lnTo>
                <a:lnTo>
                  <a:pt x="30816" y="14851"/>
                </a:lnTo>
                <a:lnTo>
                  <a:pt x="30501" y="14722"/>
                </a:lnTo>
                <a:lnTo>
                  <a:pt x="30185" y="14573"/>
                </a:lnTo>
                <a:lnTo>
                  <a:pt x="29889" y="14425"/>
                </a:lnTo>
                <a:lnTo>
                  <a:pt x="29592" y="14240"/>
                </a:lnTo>
                <a:lnTo>
                  <a:pt x="29314" y="14036"/>
                </a:lnTo>
                <a:lnTo>
                  <a:pt x="29054" y="13832"/>
                </a:lnTo>
                <a:lnTo>
                  <a:pt x="28813" y="13591"/>
                </a:lnTo>
                <a:lnTo>
                  <a:pt x="28572" y="13350"/>
                </a:lnTo>
                <a:lnTo>
                  <a:pt x="28368" y="13071"/>
                </a:lnTo>
                <a:lnTo>
                  <a:pt x="28183" y="12793"/>
                </a:lnTo>
                <a:lnTo>
                  <a:pt x="27998" y="12497"/>
                </a:lnTo>
                <a:lnTo>
                  <a:pt x="27849" y="12182"/>
                </a:lnTo>
                <a:lnTo>
                  <a:pt x="27719" y="11866"/>
                </a:lnTo>
                <a:lnTo>
                  <a:pt x="27608" y="11570"/>
                </a:lnTo>
                <a:lnTo>
                  <a:pt x="27516" y="11273"/>
                </a:lnTo>
                <a:lnTo>
                  <a:pt x="27441" y="10976"/>
                </a:lnTo>
                <a:lnTo>
                  <a:pt x="27386" y="10680"/>
                </a:lnTo>
                <a:lnTo>
                  <a:pt x="27330" y="10402"/>
                </a:lnTo>
                <a:lnTo>
                  <a:pt x="27312" y="10123"/>
                </a:lnTo>
                <a:lnTo>
                  <a:pt x="27293" y="9864"/>
                </a:lnTo>
                <a:lnTo>
                  <a:pt x="27293" y="9586"/>
                </a:lnTo>
                <a:lnTo>
                  <a:pt x="27293" y="9326"/>
                </a:lnTo>
                <a:lnTo>
                  <a:pt x="27312" y="9067"/>
                </a:lnTo>
                <a:lnTo>
                  <a:pt x="27349" y="8826"/>
                </a:lnTo>
                <a:lnTo>
                  <a:pt x="27386" y="8585"/>
                </a:lnTo>
                <a:lnTo>
                  <a:pt x="27516" y="8121"/>
                </a:lnTo>
                <a:lnTo>
                  <a:pt x="27664" y="7695"/>
                </a:lnTo>
                <a:lnTo>
                  <a:pt x="27831" y="7287"/>
                </a:lnTo>
                <a:lnTo>
                  <a:pt x="28016" y="6916"/>
                </a:lnTo>
                <a:lnTo>
                  <a:pt x="28220" y="6582"/>
                </a:lnTo>
                <a:lnTo>
                  <a:pt x="28443" y="6285"/>
                </a:lnTo>
                <a:lnTo>
                  <a:pt x="28647" y="6026"/>
                </a:lnTo>
                <a:lnTo>
                  <a:pt x="28850" y="5803"/>
                </a:lnTo>
                <a:lnTo>
                  <a:pt x="29054" y="5618"/>
                </a:lnTo>
                <a:lnTo>
                  <a:pt x="29240" y="5488"/>
                </a:lnTo>
                <a:lnTo>
                  <a:pt x="29388" y="5377"/>
                </a:lnTo>
                <a:lnTo>
                  <a:pt x="29518" y="5321"/>
                </a:lnTo>
                <a:lnTo>
                  <a:pt x="29648" y="5303"/>
                </a:lnTo>
                <a:lnTo>
                  <a:pt x="29740" y="5303"/>
                </a:lnTo>
                <a:lnTo>
                  <a:pt x="29833" y="5340"/>
                </a:lnTo>
                <a:lnTo>
                  <a:pt x="29889" y="5396"/>
                </a:lnTo>
                <a:lnTo>
                  <a:pt x="29944" y="5470"/>
                </a:lnTo>
                <a:lnTo>
                  <a:pt x="29981" y="5562"/>
                </a:lnTo>
                <a:lnTo>
                  <a:pt x="30000" y="5674"/>
                </a:lnTo>
                <a:lnTo>
                  <a:pt x="30000" y="5785"/>
                </a:lnTo>
                <a:lnTo>
                  <a:pt x="30000" y="5896"/>
                </a:lnTo>
                <a:lnTo>
                  <a:pt x="29981" y="6026"/>
                </a:lnTo>
                <a:lnTo>
                  <a:pt x="29944" y="6137"/>
                </a:lnTo>
                <a:lnTo>
                  <a:pt x="29907" y="6248"/>
                </a:lnTo>
                <a:lnTo>
                  <a:pt x="29870" y="6341"/>
                </a:lnTo>
                <a:lnTo>
                  <a:pt x="29481" y="6990"/>
                </a:lnTo>
                <a:lnTo>
                  <a:pt x="29277" y="7361"/>
                </a:lnTo>
                <a:lnTo>
                  <a:pt x="29092" y="7750"/>
                </a:lnTo>
                <a:lnTo>
                  <a:pt x="28906" y="8158"/>
                </a:lnTo>
                <a:lnTo>
                  <a:pt x="28758" y="8585"/>
                </a:lnTo>
                <a:lnTo>
                  <a:pt x="28628" y="9030"/>
                </a:lnTo>
                <a:lnTo>
                  <a:pt x="28535" y="9493"/>
                </a:lnTo>
                <a:lnTo>
                  <a:pt x="28498" y="9716"/>
                </a:lnTo>
                <a:lnTo>
                  <a:pt x="28480" y="9938"/>
                </a:lnTo>
                <a:lnTo>
                  <a:pt x="28480" y="10179"/>
                </a:lnTo>
                <a:lnTo>
                  <a:pt x="28480" y="10420"/>
                </a:lnTo>
                <a:lnTo>
                  <a:pt x="28517" y="10643"/>
                </a:lnTo>
                <a:lnTo>
                  <a:pt x="28554" y="10884"/>
                </a:lnTo>
                <a:lnTo>
                  <a:pt x="28609" y="11125"/>
                </a:lnTo>
                <a:lnTo>
                  <a:pt x="28684" y="11347"/>
                </a:lnTo>
                <a:lnTo>
                  <a:pt x="28776" y="11588"/>
                </a:lnTo>
                <a:lnTo>
                  <a:pt x="28888" y="11811"/>
                </a:lnTo>
                <a:lnTo>
                  <a:pt x="29036" y="12052"/>
                </a:lnTo>
                <a:lnTo>
                  <a:pt x="29184" y="12274"/>
                </a:lnTo>
                <a:lnTo>
                  <a:pt x="29370" y="12497"/>
                </a:lnTo>
                <a:lnTo>
                  <a:pt x="29574" y="12719"/>
                </a:lnTo>
                <a:lnTo>
                  <a:pt x="29796" y="12942"/>
                </a:lnTo>
                <a:lnTo>
                  <a:pt x="30056" y="13164"/>
                </a:lnTo>
                <a:lnTo>
                  <a:pt x="30334" y="13350"/>
                </a:lnTo>
                <a:lnTo>
                  <a:pt x="30612" y="13535"/>
                </a:lnTo>
                <a:lnTo>
                  <a:pt x="30890" y="13702"/>
                </a:lnTo>
                <a:lnTo>
                  <a:pt x="31187" y="13832"/>
                </a:lnTo>
                <a:lnTo>
                  <a:pt x="31483" y="13943"/>
                </a:lnTo>
                <a:lnTo>
                  <a:pt x="31799" y="14036"/>
                </a:lnTo>
                <a:lnTo>
                  <a:pt x="32114" y="14091"/>
                </a:lnTo>
                <a:lnTo>
                  <a:pt x="32410" y="14147"/>
                </a:lnTo>
                <a:lnTo>
                  <a:pt x="32726" y="14165"/>
                </a:lnTo>
                <a:lnTo>
                  <a:pt x="33059" y="14184"/>
                </a:lnTo>
                <a:lnTo>
                  <a:pt x="33374" y="14165"/>
                </a:lnTo>
                <a:lnTo>
                  <a:pt x="33690" y="14128"/>
                </a:lnTo>
                <a:lnTo>
                  <a:pt x="34005" y="14073"/>
                </a:lnTo>
                <a:lnTo>
                  <a:pt x="34320" y="13999"/>
                </a:lnTo>
                <a:lnTo>
                  <a:pt x="34635" y="13906"/>
                </a:lnTo>
                <a:lnTo>
                  <a:pt x="34950" y="13776"/>
                </a:lnTo>
                <a:lnTo>
                  <a:pt x="35266" y="13646"/>
                </a:lnTo>
                <a:lnTo>
                  <a:pt x="35562" y="13498"/>
                </a:lnTo>
                <a:lnTo>
                  <a:pt x="35878" y="13331"/>
                </a:lnTo>
                <a:lnTo>
                  <a:pt x="36174" y="13146"/>
                </a:lnTo>
                <a:lnTo>
                  <a:pt x="36452" y="12942"/>
                </a:lnTo>
                <a:lnTo>
                  <a:pt x="36730" y="12719"/>
                </a:lnTo>
                <a:lnTo>
                  <a:pt x="37009" y="12478"/>
                </a:lnTo>
                <a:lnTo>
                  <a:pt x="37268" y="12219"/>
                </a:lnTo>
                <a:lnTo>
                  <a:pt x="37528" y="11940"/>
                </a:lnTo>
                <a:lnTo>
                  <a:pt x="37769" y="11662"/>
                </a:lnTo>
                <a:lnTo>
                  <a:pt x="38010" y="11347"/>
                </a:lnTo>
                <a:lnTo>
                  <a:pt x="38214" y="11032"/>
                </a:lnTo>
                <a:lnTo>
                  <a:pt x="38436" y="10698"/>
                </a:lnTo>
                <a:lnTo>
                  <a:pt x="38622" y="10346"/>
                </a:lnTo>
                <a:lnTo>
                  <a:pt x="38807" y="9975"/>
                </a:lnTo>
                <a:lnTo>
                  <a:pt x="38974" y="9586"/>
                </a:lnTo>
                <a:lnTo>
                  <a:pt x="38937" y="9475"/>
                </a:lnTo>
                <a:lnTo>
                  <a:pt x="38900" y="9326"/>
                </a:lnTo>
                <a:lnTo>
                  <a:pt x="38863" y="8918"/>
                </a:lnTo>
                <a:lnTo>
                  <a:pt x="38807" y="8418"/>
                </a:lnTo>
                <a:lnTo>
                  <a:pt x="38733" y="7824"/>
                </a:lnTo>
                <a:lnTo>
                  <a:pt x="38622" y="7175"/>
                </a:lnTo>
                <a:lnTo>
                  <a:pt x="38547" y="6823"/>
                </a:lnTo>
                <a:lnTo>
                  <a:pt x="38455" y="6452"/>
                </a:lnTo>
                <a:lnTo>
                  <a:pt x="38362" y="6082"/>
                </a:lnTo>
                <a:lnTo>
                  <a:pt x="38251" y="5711"/>
                </a:lnTo>
                <a:lnTo>
                  <a:pt x="38102" y="5321"/>
                </a:lnTo>
                <a:lnTo>
                  <a:pt x="37954" y="4932"/>
                </a:lnTo>
                <a:lnTo>
                  <a:pt x="37769" y="4543"/>
                </a:lnTo>
                <a:lnTo>
                  <a:pt x="37565" y="4172"/>
                </a:lnTo>
                <a:lnTo>
                  <a:pt x="37342" y="3782"/>
                </a:lnTo>
                <a:lnTo>
                  <a:pt x="37083" y="3412"/>
                </a:lnTo>
                <a:lnTo>
                  <a:pt x="36805" y="3041"/>
                </a:lnTo>
                <a:lnTo>
                  <a:pt x="36489" y="2689"/>
                </a:lnTo>
                <a:lnTo>
                  <a:pt x="36137" y="2336"/>
                </a:lnTo>
                <a:lnTo>
                  <a:pt x="35748" y="2021"/>
                </a:lnTo>
                <a:lnTo>
                  <a:pt x="35321" y="1706"/>
                </a:lnTo>
                <a:lnTo>
                  <a:pt x="34858" y="1409"/>
                </a:lnTo>
                <a:lnTo>
                  <a:pt x="34357" y="1150"/>
                </a:lnTo>
                <a:lnTo>
                  <a:pt x="33819" y="909"/>
                </a:lnTo>
                <a:lnTo>
                  <a:pt x="33245" y="686"/>
                </a:lnTo>
                <a:lnTo>
                  <a:pt x="32614" y="482"/>
                </a:lnTo>
                <a:lnTo>
                  <a:pt x="31928" y="334"/>
                </a:lnTo>
                <a:lnTo>
                  <a:pt x="31205" y="204"/>
                </a:lnTo>
                <a:lnTo>
                  <a:pt x="30371" y="93"/>
                </a:lnTo>
                <a:lnTo>
                  <a:pt x="29574" y="37"/>
                </a:lnTo>
                <a:lnTo>
                  <a:pt x="2879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4"/>
          <p:cNvSpPr/>
          <p:nvPr/>
        </p:nvSpPr>
        <p:spPr>
          <a:xfrm>
            <a:off x="8139650" y="2263508"/>
            <a:ext cx="869767" cy="411416"/>
          </a:xfrm>
          <a:custGeom>
            <a:avLst/>
            <a:gdLst/>
            <a:ahLst/>
            <a:cxnLst/>
            <a:rect l="l" t="t" r="r" b="b"/>
            <a:pathLst>
              <a:path w="70086" h="33152" extrusionOk="0">
                <a:moveTo>
                  <a:pt x="28795" y="0"/>
                </a:moveTo>
                <a:lnTo>
                  <a:pt x="28053" y="19"/>
                </a:lnTo>
                <a:lnTo>
                  <a:pt x="27330" y="74"/>
                </a:lnTo>
                <a:lnTo>
                  <a:pt x="26644" y="148"/>
                </a:lnTo>
                <a:lnTo>
                  <a:pt x="25977" y="278"/>
                </a:lnTo>
                <a:lnTo>
                  <a:pt x="25328" y="427"/>
                </a:lnTo>
                <a:lnTo>
                  <a:pt x="24716" y="593"/>
                </a:lnTo>
                <a:lnTo>
                  <a:pt x="24123" y="797"/>
                </a:lnTo>
                <a:lnTo>
                  <a:pt x="23548" y="1020"/>
                </a:lnTo>
                <a:lnTo>
                  <a:pt x="23010" y="1279"/>
                </a:lnTo>
                <a:lnTo>
                  <a:pt x="22491" y="1558"/>
                </a:lnTo>
                <a:lnTo>
                  <a:pt x="21990" y="1854"/>
                </a:lnTo>
                <a:lnTo>
                  <a:pt x="21527" y="2151"/>
                </a:lnTo>
                <a:lnTo>
                  <a:pt x="21082" y="2485"/>
                </a:lnTo>
                <a:lnTo>
                  <a:pt x="20655" y="2837"/>
                </a:lnTo>
                <a:lnTo>
                  <a:pt x="20247" y="3189"/>
                </a:lnTo>
                <a:lnTo>
                  <a:pt x="19877" y="3560"/>
                </a:lnTo>
                <a:lnTo>
                  <a:pt x="19524" y="3931"/>
                </a:lnTo>
                <a:lnTo>
                  <a:pt x="19191" y="4320"/>
                </a:lnTo>
                <a:lnTo>
                  <a:pt x="18894" y="4709"/>
                </a:lnTo>
                <a:lnTo>
                  <a:pt x="18616" y="5117"/>
                </a:lnTo>
                <a:lnTo>
                  <a:pt x="18338" y="5507"/>
                </a:lnTo>
                <a:lnTo>
                  <a:pt x="18097" y="5915"/>
                </a:lnTo>
                <a:lnTo>
                  <a:pt x="17893" y="6304"/>
                </a:lnTo>
                <a:lnTo>
                  <a:pt x="17689" y="6712"/>
                </a:lnTo>
                <a:lnTo>
                  <a:pt x="17503" y="7101"/>
                </a:lnTo>
                <a:lnTo>
                  <a:pt x="17355" y="7491"/>
                </a:lnTo>
                <a:lnTo>
                  <a:pt x="17225" y="7861"/>
                </a:lnTo>
                <a:lnTo>
                  <a:pt x="17096" y="8232"/>
                </a:lnTo>
                <a:lnTo>
                  <a:pt x="17003" y="8585"/>
                </a:lnTo>
                <a:lnTo>
                  <a:pt x="17003" y="8603"/>
                </a:lnTo>
                <a:lnTo>
                  <a:pt x="16984" y="8863"/>
                </a:lnTo>
                <a:lnTo>
                  <a:pt x="16966" y="9437"/>
                </a:lnTo>
                <a:lnTo>
                  <a:pt x="16947" y="10235"/>
                </a:lnTo>
                <a:lnTo>
                  <a:pt x="16966" y="11217"/>
                </a:lnTo>
                <a:lnTo>
                  <a:pt x="17003" y="11755"/>
                </a:lnTo>
                <a:lnTo>
                  <a:pt x="17040" y="12311"/>
                </a:lnTo>
                <a:lnTo>
                  <a:pt x="17096" y="12886"/>
                </a:lnTo>
                <a:lnTo>
                  <a:pt x="17188" y="13479"/>
                </a:lnTo>
                <a:lnTo>
                  <a:pt x="17281" y="14054"/>
                </a:lnTo>
                <a:lnTo>
                  <a:pt x="17411" y="14629"/>
                </a:lnTo>
                <a:lnTo>
                  <a:pt x="17559" y="15185"/>
                </a:lnTo>
                <a:lnTo>
                  <a:pt x="17744" y="15723"/>
                </a:lnTo>
                <a:lnTo>
                  <a:pt x="17782" y="15834"/>
                </a:lnTo>
                <a:lnTo>
                  <a:pt x="17782" y="15927"/>
                </a:lnTo>
                <a:lnTo>
                  <a:pt x="17763" y="16038"/>
                </a:lnTo>
                <a:lnTo>
                  <a:pt x="17726" y="16131"/>
                </a:lnTo>
                <a:lnTo>
                  <a:pt x="17670" y="16205"/>
                </a:lnTo>
                <a:lnTo>
                  <a:pt x="17596" y="16279"/>
                </a:lnTo>
                <a:lnTo>
                  <a:pt x="17503" y="16335"/>
                </a:lnTo>
                <a:lnTo>
                  <a:pt x="17411" y="16372"/>
                </a:lnTo>
                <a:lnTo>
                  <a:pt x="17299" y="16390"/>
                </a:lnTo>
                <a:lnTo>
                  <a:pt x="17207" y="16390"/>
                </a:lnTo>
                <a:lnTo>
                  <a:pt x="17096" y="16372"/>
                </a:lnTo>
                <a:lnTo>
                  <a:pt x="17021" y="16335"/>
                </a:lnTo>
                <a:lnTo>
                  <a:pt x="16929" y="16261"/>
                </a:lnTo>
                <a:lnTo>
                  <a:pt x="16873" y="16186"/>
                </a:lnTo>
                <a:lnTo>
                  <a:pt x="16817" y="16112"/>
                </a:lnTo>
                <a:lnTo>
                  <a:pt x="16780" y="16001"/>
                </a:lnTo>
                <a:lnTo>
                  <a:pt x="16651" y="15408"/>
                </a:lnTo>
                <a:lnTo>
                  <a:pt x="16502" y="14610"/>
                </a:lnTo>
                <a:lnTo>
                  <a:pt x="16335" y="13683"/>
                </a:lnTo>
                <a:lnTo>
                  <a:pt x="16187" y="12645"/>
                </a:lnTo>
                <a:lnTo>
                  <a:pt x="16057" y="11551"/>
                </a:lnTo>
                <a:lnTo>
                  <a:pt x="16020" y="10995"/>
                </a:lnTo>
                <a:lnTo>
                  <a:pt x="15983" y="10457"/>
                </a:lnTo>
                <a:lnTo>
                  <a:pt x="15965" y="9901"/>
                </a:lnTo>
                <a:lnTo>
                  <a:pt x="15965" y="9363"/>
                </a:lnTo>
                <a:lnTo>
                  <a:pt x="15983" y="8844"/>
                </a:lnTo>
                <a:lnTo>
                  <a:pt x="16039" y="8344"/>
                </a:lnTo>
                <a:lnTo>
                  <a:pt x="15501" y="8195"/>
                </a:lnTo>
                <a:lnTo>
                  <a:pt x="14852" y="8065"/>
                </a:lnTo>
                <a:lnTo>
                  <a:pt x="14129" y="7936"/>
                </a:lnTo>
                <a:lnTo>
                  <a:pt x="13332" y="7824"/>
                </a:lnTo>
                <a:lnTo>
                  <a:pt x="12905" y="7787"/>
                </a:lnTo>
                <a:lnTo>
                  <a:pt x="12460" y="7750"/>
                </a:lnTo>
                <a:lnTo>
                  <a:pt x="12015" y="7732"/>
                </a:lnTo>
                <a:lnTo>
                  <a:pt x="11552" y="7713"/>
                </a:lnTo>
                <a:lnTo>
                  <a:pt x="11070" y="7732"/>
                </a:lnTo>
                <a:lnTo>
                  <a:pt x="10588" y="7750"/>
                </a:lnTo>
                <a:lnTo>
                  <a:pt x="10087" y="7806"/>
                </a:lnTo>
                <a:lnTo>
                  <a:pt x="9605" y="7861"/>
                </a:lnTo>
                <a:lnTo>
                  <a:pt x="9104" y="7954"/>
                </a:lnTo>
                <a:lnTo>
                  <a:pt x="8585" y="8047"/>
                </a:lnTo>
                <a:lnTo>
                  <a:pt x="8085" y="8177"/>
                </a:lnTo>
                <a:lnTo>
                  <a:pt x="7584" y="8344"/>
                </a:lnTo>
                <a:lnTo>
                  <a:pt x="7083" y="8529"/>
                </a:lnTo>
                <a:lnTo>
                  <a:pt x="6583" y="8733"/>
                </a:lnTo>
                <a:lnTo>
                  <a:pt x="6082" y="8974"/>
                </a:lnTo>
                <a:lnTo>
                  <a:pt x="5582" y="9252"/>
                </a:lnTo>
                <a:lnTo>
                  <a:pt x="5100" y="9567"/>
                </a:lnTo>
                <a:lnTo>
                  <a:pt x="4617" y="9901"/>
                </a:lnTo>
                <a:lnTo>
                  <a:pt x="4154" y="10290"/>
                </a:lnTo>
                <a:lnTo>
                  <a:pt x="3709" y="10698"/>
                </a:lnTo>
                <a:lnTo>
                  <a:pt x="3264" y="11162"/>
                </a:lnTo>
                <a:lnTo>
                  <a:pt x="2838" y="11644"/>
                </a:lnTo>
                <a:lnTo>
                  <a:pt x="2411" y="12200"/>
                </a:lnTo>
                <a:lnTo>
                  <a:pt x="2022" y="12775"/>
                </a:lnTo>
                <a:lnTo>
                  <a:pt x="1799" y="13146"/>
                </a:lnTo>
                <a:lnTo>
                  <a:pt x="1577" y="13516"/>
                </a:lnTo>
                <a:lnTo>
                  <a:pt x="1373" y="13906"/>
                </a:lnTo>
                <a:lnTo>
                  <a:pt x="1187" y="14277"/>
                </a:lnTo>
                <a:lnTo>
                  <a:pt x="1021" y="14666"/>
                </a:lnTo>
                <a:lnTo>
                  <a:pt x="854" y="15037"/>
                </a:lnTo>
                <a:lnTo>
                  <a:pt x="724" y="15426"/>
                </a:lnTo>
                <a:lnTo>
                  <a:pt x="594" y="15797"/>
                </a:lnTo>
                <a:lnTo>
                  <a:pt x="464" y="16186"/>
                </a:lnTo>
                <a:lnTo>
                  <a:pt x="372" y="16557"/>
                </a:lnTo>
                <a:lnTo>
                  <a:pt x="279" y="16928"/>
                </a:lnTo>
                <a:lnTo>
                  <a:pt x="205" y="17317"/>
                </a:lnTo>
                <a:lnTo>
                  <a:pt x="131" y="17688"/>
                </a:lnTo>
                <a:lnTo>
                  <a:pt x="93" y="18059"/>
                </a:lnTo>
                <a:lnTo>
                  <a:pt x="56" y="18430"/>
                </a:lnTo>
                <a:lnTo>
                  <a:pt x="19" y="18819"/>
                </a:lnTo>
                <a:lnTo>
                  <a:pt x="1" y="19171"/>
                </a:lnTo>
                <a:lnTo>
                  <a:pt x="1" y="19542"/>
                </a:lnTo>
                <a:lnTo>
                  <a:pt x="19" y="19913"/>
                </a:lnTo>
                <a:lnTo>
                  <a:pt x="38" y="20265"/>
                </a:lnTo>
                <a:lnTo>
                  <a:pt x="75" y="20618"/>
                </a:lnTo>
                <a:lnTo>
                  <a:pt x="112" y="20988"/>
                </a:lnTo>
                <a:lnTo>
                  <a:pt x="223" y="21674"/>
                </a:lnTo>
                <a:lnTo>
                  <a:pt x="390" y="22360"/>
                </a:lnTo>
                <a:lnTo>
                  <a:pt x="576" y="23009"/>
                </a:lnTo>
                <a:lnTo>
                  <a:pt x="817" y="23658"/>
                </a:lnTo>
                <a:lnTo>
                  <a:pt x="1095" y="24270"/>
                </a:lnTo>
                <a:lnTo>
                  <a:pt x="1391" y="24864"/>
                </a:lnTo>
                <a:lnTo>
                  <a:pt x="1725" y="25420"/>
                </a:lnTo>
                <a:lnTo>
                  <a:pt x="2096" y="25957"/>
                </a:lnTo>
                <a:lnTo>
                  <a:pt x="2485" y="26458"/>
                </a:lnTo>
                <a:lnTo>
                  <a:pt x="2912" y="26922"/>
                </a:lnTo>
                <a:lnTo>
                  <a:pt x="3375" y="27367"/>
                </a:lnTo>
                <a:lnTo>
                  <a:pt x="3598" y="27552"/>
                </a:lnTo>
                <a:lnTo>
                  <a:pt x="3839" y="27756"/>
                </a:lnTo>
                <a:lnTo>
                  <a:pt x="4098" y="27941"/>
                </a:lnTo>
                <a:lnTo>
                  <a:pt x="4339" y="28108"/>
                </a:lnTo>
                <a:lnTo>
                  <a:pt x="4599" y="28275"/>
                </a:lnTo>
                <a:lnTo>
                  <a:pt x="4858" y="28423"/>
                </a:lnTo>
                <a:lnTo>
                  <a:pt x="5137" y="28572"/>
                </a:lnTo>
                <a:lnTo>
                  <a:pt x="5396" y="28702"/>
                </a:lnTo>
                <a:lnTo>
                  <a:pt x="5674" y="28813"/>
                </a:lnTo>
                <a:lnTo>
                  <a:pt x="5952" y="28924"/>
                </a:lnTo>
                <a:lnTo>
                  <a:pt x="6231" y="29017"/>
                </a:lnTo>
                <a:lnTo>
                  <a:pt x="6527" y="29091"/>
                </a:lnTo>
                <a:lnTo>
                  <a:pt x="6824" y="29165"/>
                </a:lnTo>
                <a:lnTo>
                  <a:pt x="7102" y="29221"/>
                </a:lnTo>
                <a:lnTo>
                  <a:pt x="7417" y="29258"/>
                </a:lnTo>
                <a:lnTo>
                  <a:pt x="7714" y="29295"/>
                </a:lnTo>
                <a:lnTo>
                  <a:pt x="8010" y="29313"/>
                </a:lnTo>
                <a:lnTo>
                  <a:pt x="8622" y="29313"/>
                </a:lnTo>
                <a:lnTo>
                  <a:pt x="8938" y="29276"/>
                </a:lnTo>
                <a:lnTo>
                  <a:pt x="9531" y="29221"/>
                </a:lnTo>
                <a:lnTo>
                  <a:pt x="10106" y="29146"/>
                </a:lnTo>
                <a:lnTo>
                  <a:pt x="11181" y="28980"/>
                </a:lnTo>
                <a:lnTo>
                  <a:pt x="12127" y="28776"/>
                </a:lnTo>
                <a:lnTo>
                  <a:pt x="12979" y="28572"/>
                </a:lnTo>
                <a:lnTo>
                  <a:pt x="13721" y="28349"/>
                </a:lnTo>
                <a:lnTo>
                  <a:pt x="14370" y="28127"/>
                </a:lnTo>
                <a:lnTo>
                  <a:pt x="14926" y="27904"/>
                </a:lnTo>
                <a:lnTo>
                  <a:pt x="15408" y="27682"/>
                </a:lnTo>
                <a:lnTo>
                  <a:pt x="15816" y="27478"/>
                </a:lnTo>
                <a:lnTo>
                  <a:pt x="16150" y="27292"/>
                </a:lnTo>
                <a:lnTo>
                  <a:pt x="16632" y="26996"/>
                </a:lnTo>
                <a:lnTo>
                  <a:pt x="16780" y="26903"/>
                </a:lnTo>
                <a:lnTo>
                  <a:pt x="16892" y="26847"/>
                </a:lnTo>
                <a:lnTo>
                  <a:pt x="16984" y="26847"/>
                </a:lnTo>
                <a:lnTo>
                  <a:pt x="17003" y="26884"/>
                </a:lnTo>
                <a:lnTo>
                  <a:pt x="17096" y="27218"/>
                </a:lnTo>
                <a:lnTo>
                  <a:pt x="17188" y="27515"/>
                </a:lnTo>
                <a:lnTo>
                  <a:pt x="17318" y="27867"/>
                </a:lnTo>
                <a:lnTo>
                  <a:pt x="17522" y="28275"/>
                </a:lnTo>
                <a:lnTo>
                  <a:pt x="17763" y="28702"/>
                </a:lnTo>
                <a:lnTo>
                  <a:pt x="17911" y="28943"/>
                </a:lnTo>
                <a:lnTo>
                  <a:pt x="18078" y="29184"/>
                </a:lnTo>
                <a:lnTo>
                  <a:pt x="18264" y="29425"/>
                </a:lnTo>
                <a:lnTo>
                  <a:pt x="18468" y="29666"/>
                </a:lnTo>
                <a:lnTo>
                  <a:pt x="18690" y="29888"/>
                </a:lnTo>
                <a:lnTo>
                  <a:pt x="18950" y="30129"/>
                </a:lnTo>
                <a:lnTo>
                  <a:pt x="19209" y="30370"/>
                </a:lnTo>
                <a:lnTo>
                  <a:pt x="19487" y="30593"/>
                </a:lnTo>
                <a:lnTo>
                  <a:pt x="19803" y="30815"/>
                </a:lnTo>
                <a:lnTo>
                  <a:pt x="20155" y="31038"/>
                </a:lnTo>
                <a:lnTo>
                  <a:pt x="20507" y="31242"/>
                </a:lnTo>
                <a:lnTo>
                  <a:pt x="20896" y="31427"/>
                </a:lnTo>
                <a:lnTo>
                  <a:pt x="21304" y="31612"/>
                </a:lnTo>
                <a:lnTo>
                  <a:pt x="21749" y="31779"/>
                </a:lnTo>
                <a:lnTo>
                  <a:pt x="22231" y="31928"/>
                </a:lnTo>
                <a:lnTo>
                  <a:pt x="22732" y="32057"/>
                </a:lnTo>
                <a:lnTo>
                  <a:pt x="23270" y="32169"/>
                </a:lnTo>
                <a:lnTo>
                  <a:pt x="23826" y="32243"/>
                </a:lnTo>
                <a:lnTo>
                  <a:pt x="24438" y="32317"/>
                </a:lnTo>
                <a:lnTo>
                  <a:pt x="25068" y="32354"/>
                </a:lnTo>
                <a:lnTo>
                  <a:pt x="25902" y="32373"/>
                </a:lnTo>
                <a:lnTo>
                  <a:pt x="26700" y="32373"/>
                </a:lnTo>
                <a:lnTo>
                  <a:pt x="27460" y="32336"/>
                </a:lnTo>
                <a:lnTo>
                  <a:pt x="28183" y="32261"/>
                </a:lnTo>
                <a:lnTo>
                  <a:pt x="28888" y="32187"/>
                </a:lnTo>
                <a:lnTo>
                  <a:pt x="29537" y="32076"/>
                </a:lnTo>
                <a:lnTo>
                  <a:pt x="30167" y="31946"/>
                </a:lnTo>
                <a:lnTo>
                  <a:pt x="30760" y="31816"/>
                </a:lnTo>
                <a:lnTo>
                  <a:pt x="31316" y="31668"/>
                </a:lnTo>
                <a:lnTo>
                  <a:pt x="31854" y="31520"/>
                </a:lnTo>
                <a:lnTo>
                  <a:pt x="32355" y="31353"/>
                </a:lnTo>
                <a:lnTo>
                  <a:pt x="32800" y="31186"/>
                </a:lnTo>
                <a:lnTo>
                  <a:pt x="33634" y="30852"/>
                </a:lnTo>
                <a:lnTo>
                  <a:pt x="34339" y="30556"/>
                </a:lnTo>
                <a:lnTo>
                  <a:pt x="34116" y="30519"/>
                </a:lnTo>
                <a:lnTo>
                  <a:pt x="34209" y="30426"/>
                </a:lnTo>
                <a:lnTo>
                  <a:pt x="34487" y="30148"/>
                </a:lnTo>
                <a:lnTo>
                  <a:pt x="34672" y="29944"/>
                </a:lnTo>
                <a:lnTo>
                  <a:pt x="34895" y="29703"/>
                </a:lnTo>
                <a:lnTo>
                  <a:pt x="35117" y="29388"/>
                </a:lnTo>
                <a:lnTo>
                  <a:pt x="35340" y="29035"/>
                </a:lnTo>
                <a:lnTo>
                  <a:pt x="35562" y="28646"/>
                </a:lnTo>
                <a:lnTo>
                  <a:pt x="35785" y="28201"/>
                </a:lnTo>
                <a:lnTo>
                  <a:pt x="35989" y="27700"/>
                </a:lnTo>
                <a:lnTo>
                  <a:pt x="36156" y="27163"/>
                </a:lnTo>
                <a:lnTo>
                  <a:pt x="36248" y="26866"/>
                </a:lnTo>
                <a:lnTo>
                  <a:pt x="36304" y="26551"/>
                </a:lnTo>
                <a:lnTo>
                  <a:pt x="36378" y="26236"/>
                </a:lnTo>
                <a:lnTo>
                  <a:pt x="36415" y="25902"/>
                </a:lnTo>
                <a:lnTo>
                  <a:pt x="36452" y="25568"/>
                </a:lnTo>
                <a:lnTo>
                  <a:pt x="36489" y="25216"/>
                </a:lnTo>
                <a:lnTo>
                  <a:pt x="36489" y="24845"/>
                </a:lnTo>
                <a:lnTo>
                  <a:pt x="36489" y="24456"/>
                </a:lnTo>
                <a:lnTo>
                  <a:pt x="36471" y="24085"/>
                </a:lnTo>
                <a:lnTo>
                  <a:pt x="36415" y="23733"/>
                </a:lnTo>
                <a:lnTo>
                  <a:pt x="36341" y="23399"/>
                </a:lnTo>
                <a:lnTo>
                  <a:pt x="36248" y="23084"/>
                </a:lnTo>
                <a:lnTo>
                  <a:pt x="36119" y="22787"/>
                </a:lnTo>
                <a:lnTo>
                  <a:pt x="35970" y="22527"/>
                </a:lnTo>
                <a:lnTo>
                  <a:pt x="35803" y="22286"/>
                </a:lnTo>
                <a:lnTo>
                  <a:pt x="35636" y="22064"/>
                </a:lnTo>
                <a:lnTo>
                  <a:pt x="35433" y="21841"/>
                </a:lnTo>
                <a:lnTo>
                  <a:pt x="35210" y="21656"/>
                </a:lnTo>
                <a:lnTo>
                  <a:pt x="34988" y="21489"/>
                </a:lnTo>
                <a:lnTo>
                  <a:pt x="34747" y="21341"/>
                </a:lnTo>
                <a:lnTo>
                  <a:pt x="34505" y="21211"/>
                </a:lnTo>
                <a:lnTo>
                  <a:pt x="34246" y="21100"/>
                </a:lnTo>
                <a:lnTo>
                  <a:pt x="33968" y="21007"/>
                </a:lnTo>
                <a:lnTo>
                  <a:pt x="33690" y="20933"/>
                </a:lnTo>
                <a:lnTo>
                  <a:pt x="33412" y="20877"/>
                </a:lnTo>
                <a:lnTo>
                  <a:pt x="33133" y="20822"/>
                </a:lnTo>
                <a:lnTo>
                  <a:pt x="32855" y="20803"/>
                </a:lnTo>
                <a:lnTo>
                  <a:pt x="32577" y="20785"/>
                </a:lnTo>
                <a:lnTo>
                  <a:pt x="32299" y="20785"/>
                </a:lnTo>
                <a:lnTo>
                  <a:pt x="32021" y="20803"/>
                </a:lnTo>
                <a:lnTo>
                  <a:pt x="31743" y="20840"/>
                </a:lnTo>
                <a:lnTo>
                  <a:pt x="31465" y="20877"/>
                </a:lnTo>
                <a:lnTo>
                  <a:pt x="31205" y="20933"/>
                </a:lnTo>
                <a:lnTo>
                  <a:pt x="30964" y="21007"/>
                </a:lnTo>
                <a:lnTo>
                  <a:pt x="30723" y="21100"/>
                </a:lnTo>
                <a:lnTo>
                  <a:pt x="30482" y="21192"/>
                </a:lnTo>
                <a:lnTo>
                  <a:pt x="30278" y="21304"/>
                </a:lnTo>
                <a:lnTo>
                  <a:pt x="30074" y="21415"/>
                </a:lnTo>
                <a:lnTo>
                  <a:pt x="29889" y="21545"/>
                </a:lnTo>
                <a:lnTo>
                  <a:pt x="29722" y="21693"/>
                </a:lnTo>
                <a:lnTo>
                  <a:pt x="29574" y="21841"/>
                </a:lnTo>
                <a:lnTo>
                  <a:pt x="29444" y="22008"/>
                </a:lnTo>
                <a:lnTo>
                  <a:pt x="29314" y="22175"/>
                </a:lnTo>
                <a:lnTo>
                  <a:pt x="29203" y="22342"/>
                </a:lnTo>
                <a:lnTo>
                  <a:pt x="29110" y="22509"/>
                </a:lnTo>
                <a:lnTo>
                  <a:pt x="29036" y="22694"/>
                </a:lnTo>
                <a:lnTo>
                  <a:pt x="28962" y="22880"/>
                </a:lnTo>
                <a:lnTo>
                  <a:pt x="28925" y="23065"/>
                </a:lnTo>
                <a:lnTo>
                  <a:pt x="28869" y="23250"/>
                </a:lnTo>
                <a:lnTo>
                  <a:pt x="28850" y="23436"/>
                </a:lnTo>
                <a:lnTo>
                  <a:pt x="28832" y="23621"/>
                </a:lnTo>
                <a:lnTo>
                  <a:pt x="28813" y="23807"/>
                </a:lnTo>
                <a:lnTo>
                  <a:pt x="28832" y="24178"/>
                </a:lnTo>
                <a:lnTo>
                  <a:pt x="28888" y="24530"/>
                </a:lnTo>
                <a:lnTo>
                  <a:pt x="28999" y="24864"/>
                </a:lnTo>
                <a:lnTo>
                  <a:pt x="29129" y="25160"/>
                </a:lnTo>
                <a:lnTo>
                  <a:pt x="29203" y="25290"/>
                </a:lnTo>
                <a:lnTo>
                  <a:pt x="29295" y="25420"/>
                </a:lnTo>
                <a:lnTo>
                  <a:pt x="29388" y="25550"/>
                </a:lnTo>
                <a:lnTo>
                  <a:pt x="29481" y="25661"/>
                </a:lnTo>
                <a:lnTo>
                  <a:pt x="29592" y="25753"/>
                </a:lnTo>
                <a:lnTo>
                  <a:pt x="29703" y="25846"/>
                </a:lnTo>
                <a:lnTo>
                  <a:pt x="29833" y="25902"/>
                </a:lnTo>
                <a:lnTo>
                  <a:pt x="29963" y="25957"/>
                </a:lnTo>
                <a:lnTo>
                  <a:pt x="30093" y="26013"/>
                </a:lnTo>
                <a:lnTo>
                  <a:pt x="30241" y="26032"/>
                </a:lnTo>
                <a:lnTo>
                  <a:pt x="30389" y="26050"/>
                </a:lnTo>
                <a:lnTo>
                  <a:pt x="30538" y="26032"/>
                </a:lnTo>
                <a:lnTo>
                  <a:pt x="31075" y="25976"/>
                </a:lnTo>
                <a:lnTo>
                  <a:pt x="31520" y="25939"/>
                </a:lnTo>
                <a:lnTo>
                  <a:pt x="31854" y="25920"/>
                </a:lnTo>
                <a:lnTo>
                  <a:pt x="32095" y="25957"/>
                </a:lnTo>
                <a:lnTo>
                  <a:pt x="32188" y="25976"/>
                </a:lnTo>
                <a:lnTo>
                  <a:pt x="32262" y="25995"/>
                </a:lnTo>
                <a:lnTo>
                  <a:pt x="32318" y="26032"/>
                </a:lnTo>
                <a:lnTo>
                  <a:pt x="32373" y="26087"/>
                </a:lnTo>
                <a:lnTo>
                  <a:pt x="32410" y="26143"/>
                </a:lnTo>
                <a:lnTo>
                  <a:pt x="32429" y="26198"/>
                </a:lnTo>
                <a:lnTo>
                  <a:pt x="32447" y="26365"/>
                </a:lnTo>
                <a:lnTo>
                  <a:pt x="32447" y="26551"/>
                </a:lnTo>
                <a:lnTo>
                  <a:pt x="32429" y="26755"/>
                </a:lnTo>
                <a:lnTo>
                  <a:pt x="32392" y="26866"/>
                </a:lnTo>
                <a:lnTo>
                  <a:pt x="32355" y="26959"/>
                </a:lnTo>
                <a:lnTo>
                  <a:pt x="32318" y="27051"/>
                </a:lnTo>
                <a:lnTo>
                  <a:pt x="32243" y="27144"/>
                </a:lnTo>
                <a:lnTo>
                  <a:pt x="32151" y="27218"/>
                </a:lnTo>
                <a:lnTo>
                  <a:pt x="32040" y="27274"/>
                </a:lnTo>
                <a:lnTo>
                  <a:pt x="31910" y="27329"/>
                </a:lnTo>
                <a:lnTo>
                  <a:pt x="31743" y="27385"/>
                </a:lnTo>
                <a:lnTo>
                  <a:pt x="31539" y="27404"/>
                </a:lnTo>
                <a:lnTo>
                  <a:pt x="31298" y="27422"/>
                </a:lnTo>
                <a:lnTo>
                  <a:pt x="31038" y="27404"/>
                </a:lnTo>
                <a:lnTo>
                  <a:pt x="30723" y="27367"/>
                </a:lnTo>
                <a:lnTo>
                  <a:pt x="30389" y="27311"/>
                </a:lnTo>
                <a:lnTo>
                  <a:pt x="30056" y="27218"/>
                </a:lnTo>
                <a:lnTo>
                  <a:pt x="29740" y="27107"/>
                </a:lnTo>
                <a:lnTo>
                  <a:pt x="29425" y="26977"/>
                </a:lnTo>
                <a:lnTo>
                  <a:pt x="29129" y="26810"/>
                </a:lnTo>
                <a:lnTo>
                  <a:pt x="28850" y="26606"/>
                </a:lnTo>
                <a:lnTo>
                  <a:pt x="28572" y="26384"/>
                </a:lnTo>
                <a:lnTo>
                  <a:pt x="28331" y="26143"/>
                </a:lnTo>
                <a:lnTo>
                  <a:pt x="28127" y="25846"/>
                </a:lnTo>
                <a:lnTo>
                  <a:pt x="27942" y="25531"/>
                </a:lnTo>
                <a:lnTo>
                  <a:pt x="27868" y="25364"/>
                </a:lnTo>
                <a:lnTo>
                  <a:pt x="27794" y="25179"/>
                </a:lnTo>
                <a:lnTo>
                  <a:pt x="27738" y="24993"/>
                </a:lnTo>
                <a:lnTo>
                  <a:pt x="27682" y="24808"/>
                </a:lnTo>
                <a:lnTo>
                  <a:pt x="27645" y="24604"/>
                </a:lnTo>
                <a:lnTo>
                  <a:pt x="27608" y="24381"/>
                </a:lnTo>
                <a:lnTo>
                  <a:pt x="27590" y="24159"/>
                </a:lnTo>
                <a:lnTo>
                  <a:pt x="27571" y="23936"/>
                </a:lnTo>
                <a:lnTo>
                  <a:pt x="27590" y="23695"/>
                </a:lnTo>
                <a:lnTo>
                  <a:pt x="27608" y="23454"/>
                </a:lnTo>
                <a:lnTo>
                  <a:pt x="27627" y="23195"/>
                </a:lnTo>
                <a:lnTo>
                  <a:pt x="27664" y="22935"/>
                </a:lnTo>
                <a:lnTo>
                  <a:pt x="27719" y="22676"/>
                </a:lnTo>
                <a:lnTo>
                  <a:pt x="27794" y="22416"/>
                </a:lnTo>
                <a:lnTo>
                  <a:pt x="27886" y="22157"/>
                </a:lnTo>
                <a:lnTo>
                  <a:pt x="27979" y="21916"/>
                </a:lnTo>
                <a:lnTo>
                  <a:pt x="28090" y="21674"/>
                </a:lnTo>
                <a:lnTo>
                  <a:pt x="28220" y="21433"/>
                </a:lnTo>
                <a:lnTo>
                  <a:pt x="28350" y="21211"/>
                </a:lnTo>
                <a:lnTo>
                  <a:pt x="28498" y="21007"/>
                </a:lnTo>
                <a:lnTo>
                  <a:pt x="28665" y="20803"/>
                </a:lnTo>
                <a:lnTo>
                  <a:pt x="28832" y="20599"/>
                </a:lnTo>
                <a:lnTo>
                  <a:pt x="29017" y="20414"/>
                </a:lnTo>
                <a:lnTo>
                  <a:pt x="29221" y="20247"/>
                </a:lnTo>
                <a:lnTo>
                  <a:pt x="29425" y="20080"/>
                </a:lnTo>
                <a:lnTo>
                  <a:pt x="29629" y="19932"/>
                </a:lnTo>
                <a:lnTo>
                  <a:pt x="29852" y="19783"/>
                </a:lnTo>
                <a:lnTo>
                  <a:pt x="30093" y="19672"/>
                </a:lnTo>
                <a:lnTo>
                  <a:pt x="30334" y="19561"/>
                </a:lnTo>
                <a:lnTo>
                  <a:pt x="30575" y="19450"/>
                </a:lnTo>
                <a:lnTo>
                  <a:pt x="30834" y="19375"/>
                </a:lnTo>
                <a:lnTo>
                  <a:pt x="31094" y="19301"/>
                </a:lnTo>
                <a:lnTo>
                  <a:pt x="31354" y="19246"/>
                </a:lnTo>
                <a:lnTo>
                  <a:pt x="31632" y="19209"/>
                </a:lnTo>
                <a:lnTo>
                  <a:pt x="31928" y="19190"/>
                </a:lnTo>
                <a:lnTo>
                  <a:pt x="32206" y="19190"/>
                </a:lnTo>
                <a:lnTo>
                  <a:pt x="32503" y="19209"/>
                </a:lnTo>
                <a:lnTo>
                  <a:pt x="32800" y="19227"/>
                </a:lnTo>
                <a:lnTo>
                  <a:pt x="33115" y="19283"/>
                </a:lnTo>
                <a:lnTo>
                  <a:pt x="33412" y="19357"/>
                </a:lnTo>
                <a:lnTo>
                  <a:pt x="33727" y="19450"/>
                </a:lnTo>
                <a:lnTo>
                  <a:pt x="34042" y="19561"/>
                </a:lnTo>
                <a:lnTo>
                  <a:pt x="34357" y="19691"/>
                </a:lnTo>
                <a:lnTo>
                  <a:pt x="34672" y="19839"/>
                </a:lnTo>
                <a:lnTo>
                  <a:pt x="34988" y="20006"/>
                </a:lnTo>
                <a:lnTo>
                  <a:pt x="35284" y="20173"/>
                </a:lnTo>
                <a:lnTo>
                  <a:pt x="35562" y="20340"/>
                </a:lnTo>
                <a:lnTo>
                  <a:pt x="35840" y="20543"/>
                </a:lnTo>
                <a:lnTo>
                  <a:pt x="36081" y="20729"/>
                </a:lnTo>
                <a:lnTo>
                  <a:pt x="36304" y="20933"/>
                </a:lnTo>
                <a:lnTo>
                  <a:pt x="36526" y="21137"/>
                </a:lnTo>
                <a:lnTo>
                  <a:pt x="36712" y="21341"/>
                </a:lnTo>
                <a:lnTo>
                  <a:pt x="36897" y="21563"/>
                </a:lnTo>
                <a:lnTo>
                  <a:pt x="37064" y="21786"/>
                </a:lnTo>
                <a:lnTo>
                  <a:pt x="37231" y="22008"/>
                </a:lnTo>
                <a:lnTo>
                  <a:pt x="37361" y="22231"/>
                </a:lnTo>
                <a:lnTo>
                  <a:pt x="37491" y="22472"/>
                </a:lnTo>
                <a:lnTo>
                  <a:pt x="37602" y="22713"/>
                </a:lnTo>
                <a:lnTo>
                  <a:pt x="37695" y="22972"/>
                </a:lnTo>
                <a:lnTo>
                  <a:pt x="37787" y="23213"/>
                </a:lnTo>
                <a:lnTo>
                  <a:pt x="37861" y="23473"/>
                </a:lnTo>
                <a:lnTo>
                  <a:pt x="37917" y="23733"/>
                </a:lnTo>
                <a:lnTo>
                  <a:pt x="37954" y="23992"/>
                </a:lnTo>
                <a:lnTo>
                  <a:pt x="37991" y="24252"/>
                </a:lnTo>
                <a:lnTo>
                  <a:pt x="38010" y="24511"/>
                </a:lnTo>
                <a:lnTo>
                  <a:pt x="38028" y="24789"/>
                </a:lnTo>
                <a:lnTo>
                  <a:pt x="38028" y="25327"/>
                </a:lnTo>
                <a:lnTo>
                  <a:pt x="37973" y="25883"/>
                </a:lnTo>
                <a:lnTo>
                  <a:pt x="37880" y="26440"/>
                </a:lnTo>
                <a:lnTo>
                  <a:pt x="37750" y="26996"/>
                </a:lnTo>
                <a:lnTo>
                  <a:pt x="37583" y="27552"/>
                </a:lnTo>
                <a:lnTo>
                  <a:pt x="37398" y="28127"/>
                </a:lnTo>
                <a:lnTo>
                  <a:pt x="37231" y="28609"/>
                </a:lnTo>
                <a:lnTo>
                  <a:pt x="37046" y="29035"/>
                </a:lnTo>
                <a:lnTo>
                  <a:pt x="36879" y="29406"/>
                </a:lnTo>
                <a:lnTo>
                  <a:pt x="36730" y="29721"/>
                </a:lnTo>
                <a:lnTo>
                  <a:pt x="36582" y="29981"/>
                </a:lnTo>
                <a:lnTo>
                  <a:pt x="36452" y="30203"/>
                </a:lnTo>
                <a:lnTo>
                  <a:pt x="36323" y="30370"/>
                </a:lnTo>
                <a:lnTo>
                  <a:pt x="36545" y="30593"/>
                </a:lnTo>
                <a:lnTo>
                  <a:pt x="36805" y="30852"/>
                </a:lnTo>
                <a:lnTo>
                  <a:pt x="37120" y="31112"/>
                </a:lnTo>
                <a:lnTo>
                  <a:pt x="37491" y="31408"/>
                </a:lnTo>
                <a:lnTo>
                  <a:pt x="37898" y="31705"/>
                </a:lnTo>
                <a:lnTo>
                  <a:pt x="38381" y="31983"/>
                </a:lnTo>
                <a:lnTo>
                  <a:pt x="38918" y="32261"/>
                </a:lnTo>
                <a:lnTo>
                  <a:pt x="39215" y="32391"/>
                </a:lnTo>
                <a:lnTo>
                  <a:pt x="39512" y="32502"/>
                </a:lnTo>
                <a:lnTo>
                  <a:pt x="39827" y="32632"/>
                </a:lnTo>
                <a:lnTo>
                  <a:pt x="40179" y="32725"/>
                </a:lnTo>
                <a:lnTo>
                  <a:pt x="40531" y="32836"/>
                </a:lnTo>
                <a:lnTo>
                  <a:pt x="40902" y="32910"/>
                </a:lnTo>
                <a:lnTo>
                  <a:pt x="41291" y="32984"/>
                </a:lnTo>
                <a:lnTo>
                  <a:pt x="41699" y="33059"/>
                </a:lnTo>
                <a:lnTo>
                  <a:pt x="42126" y="33096"/>
                </a:lnTo>
                <a:lnTo>
                  <a:pt x="42571" y="33133"/>
                </a:lnTo>
                <a:lnTo>
                  <a:pt x="43034" y="33151"/>
                </a:lnTo>
                <a:lnTo>
                  <a:pt x="43516" y="33151"/>
                </a:lnTo>
                <a:lnTo>
                  <a:pt x="44036" y="33133"/>
                </a:lnTo>
                <a:lnTo>
                  <a:pt x="44555" y="33096"/>
                </a:lnTo>
                <a:lnTo>
                  <a:pt x="45092" y="33040"/>
                </a:lnTo>
                <a:lnTo>
                  <a:pt x="45649" y="32966"/>
                </a:lnTo>
                <a:lnTo>
                  <a:pt x="46242" y="32873"/>
                </a:lnTo>
                <a:lnTo>
                  <a:pt x="46854" y="32743"/>
                </a:lnTo>
                <a:lnTo>
                  <a:pt x="47336" y="32632"/>
                </a:lnTo>
                <a:lnTo>
                  <a:pt x="47799" y="32502"/>
                </a:lnTo>
                <a:lnTo>
                  <a:pt x="48244" y="32373"/>
                </a:lnTo>
                <a:lnTo>
                  <a:pt x="48671" y="32224"/>
                </a:lnTo>
                <a:lnTo>
                  <a:pt x="49097" y="32057"/>
                </a:lnTo>
                <a:lnTo>
                  <a:pt x="49487" y="31909"/>
                </a:lnTo>
                <a:lnTo>
                  <a:pt x="49857" y="31724"/>
                </a:lnTo>
                <a:lnTo>
                  <a:pt x="50210" y="31557"/>
                </a:lnTo>
                <a:lnTo>
                  <a:pt x="50543" y="31371"/>
                </a:lnTo>
                <a:lnTo>
                  <a:pt x="50859" y="31167"/>
                </a:lnTo>
                <a:lnTo>
                  <a:pt x="51174" y="30982"/>
                </a:lnTo>
                <a:lnTo>
                  <a:pt x="51470" y="30778"/>
                </a:lnTo>
                <a:lnTo>
                  <a:pt x="51730" y="30574"/>
                </a:lnTo>
                <a:lnTo>
                  <a:pt x="52008" y="30370"/>
                </a:lnTo>
                <a:lnTo>
                  <a:pt x="52249" y="30148"/>
                </a:lnTo>
                <a:lnTo>
                  <a:pt x="52472" y="29944"/>
                </a:lnTo>
                <a:lnTo>
                  <a:pt x="52898" y="29499"/>
                </a:lnTo>
                <a:lnTo>
                  <a:pt x="53287" y="29072"/>
                </a:lnTo>
                <a:lnTo>
                  <a:pt x="53621" y="28627"/>
                </a:lnTo>
                <a:lnTo>
                  <a:pt x="53899" y="28201"/>
                </a:lnTo>
                <a:lnTo>
                  <a:pt x="54159" y="27793"/>
                </a:lnTo>
                <a:lnTo>
                  <a:pt x="54381" y="27404"/>
                </a:lnTo>
                <a:lnTo>
                  <a:pt x="54567" y="27033"/>
                </a:lnTo>
                <a:lnTo>
                  <a:pt x="54734" y="26681"/>
                </a:lnTo>
                <a:lnTo>
                  <a:pt x="54641" y="25809"/>
                </a:lnTo>
                <a:lnTo>
                  <a:pt x="54585" y="25309"/>
                </a:lnTo>
                <a:lnTo>
                  <a:pt x="54511" y="24789"/>
                </a:lnTo>
                <a:lnTo>
                  <a:pt x="54400" y="24233"/>
                </a:lnTo>
                <a:lnTo>
                  <a:pt x="54270" y="23658"/>
                </a:lnTo>
                <a:lnTo>
                  <a:pt x="54103" y="23084"/>
                </a:lnTo>
                <a:lnTo>
                  <a:pt x="53918" y="22527"/>
                </a:lnTo>
                <a:lnTo>
                  <a:pt x="53695" y="21990"/>
                </a:lnTo>
                <a:lnTo>
                  <a:pt x="53566" y="21730"/>
                </a:lnTo>
                <a:lnTo>
                  <a:pt x="53436" y="21471"/>
                </a:lnTo>
                <a:lnTo>
                  <a:pt x="53287" y="21229"/>
                </a:lnTo>
                <a:lnTo>
                  <a:pt x="53139" y="20988"/>
                </a:lnTo>
                <a:lnTo>
                  <a:pt x="52972" y="20766"/>
                </a:lnTo>
                <a:lnTo>
                  <a:pt x="52787" y="20562"/>
                </a:lnTo>
                <a:lnTo>
                  <a:pt x="52601" y="20358"/>
                </a:lnTo>
                <a:lnTo>
                  <a:pt x="52398" y="20191"/>
                </a:lnTo>
                <a:lnTo>
                  <a:pt x="52194" y="20024"/>
                </a:lnTo>
                <a:lnTo>
                  <a:pt x="51971" y="19876"/>
                </a:lnTo>
                <a:lnTo>
                  <a:pt x="51730" y="19746"/>
                </a:lnTo>
                <a:lnTo>
                  <a:pt x="51489" y="19635"/>
                </a:lnTo>
                <a:lnTo>
                  <a:pt x="51229" y="19561"/>
                </a:lnTo>
                <a:lnTo>
                  <a:pt x="50951" y="19505"/>
                </a:lnTo>
                <a:lnTo>
                  <a:pt x="50581" y="19450"/>
                </a:lnTo>
                <a:lnTo>
                  <a:pt x="50247" y="19412"/>
                </a:lnTo>
                <a:lnTo>
                  <a:pt x="49913" y="19375"/>
                </a:lnTo>
                <a:lnTo>
                  <a:pt x="49579" y="19357"/>
                </a:lnTo>
                <a:lnTo>
                  <a:pt x="49264" y="19375"/>
                </a:lnTo>
                <a:lnTo>
                  <a:pt x="48967" y="19375"/>
                </a:lnTo>
                <a:lnTo>
                  <a:pt x="48671" y="19412"/>
                </a:lnTo>
                <a:lnTo>
                  <a:pt x="48393" y="19450"/>
                </a:lnTo>
                <a:lnTo>
                  <a:pt x="48115" y="19505"/>
                </a:lnTo>
                <a:lnTo>
                  <a:pt x="47855" y="19561"/>
                </a:lnTo>
                <a:lnTo>
                  <a:pt x="47595" y="19635"/>
                </a:lnTo>
                <a:lnTo>
                  <a:pt x="47373" y="19728"/>
                </a:lnTo>
                <a:lnTo>
                  <a:pt x="47132" y="19820"/>
                </a:lnTo>
                <a:lnTo>
                  <a:pt x="46928" y="19932"/>
                </a:lnTo>
                <a:lnTo>
                  <a:pt x="46724" y="20061"/>
                </a:lnTo>
                <a:lnTo>
                  <a:pt x="46520" y="20191"/>
                </a:lnTo>
                <a:lnTo>
                  <a:pt x="46353" y="20321"/>
                </a:lnTo>
                <a:lnTo>
                  <a:pt x="46186" y="20469"/>
                </a:lnTo>
                <a:lnTo>
                  <a:pt x="46019" y="20618"/>
                </a:lnTo>
                <a:lnTo>
                  <a:pt x="45871" y="20785"/>
                </a:lnTo>
                <a:lnTo>
                  <a:pt x="45741" y="20951"/>
                </a:lnTo>
                <a:lnTo>
                  <a:pt x="45612" y="21137"/>
                </a:lnTo>
                <a:lnTo>
                  <a:pt x="45500" y="21322"/>
                </a:lnTo>
                <a:lnTo>
                  <a:pt x="45408" y="21526"/>
                </a:lnTo>
                <a:lnTo>
                  <a:pt x="45333" y="21712"/>
                </a:lnTo>
                <a:lnTo>
                  <a:pt x="45259" y="21916"/>
                </a:lnTo>
                <a:lnTo>
                  <a:pt x="45185" y="22138"/>
                </a:lnTo>
                <a:lnTo>
                  <a:pt x="45148" y="22360"/>
                </a:lnTo>
                <a:lnTo>
                  <a:pt x="45111" y="22583"/>
                </a:lnTo>
                <a:lnTo>
                  <a:pt x="45092" y="22805"/>
                </a:lnTo>
                <a:lnTo>
                  <a:pt x="45074" y="23028"/>
                </a:lnTo>
                <a:lnTo>
                  <a:pt x="45074" y="23269"/>
                </a:lnTo>
                <a:lnTo>
                  <a:pt x="45111" y="23733"/>
                </a:lnTo>
                <a:lnTo>
                  <a:pt x="45167" y="24178"/>
                </a:lnTo>
                <a:lnTo>
                  <a:pt x="45241" y="24585"/>
                </a:lnTo>
                <a:lnTo>
                  <a:pt x="45352" y="24993"/>
                </a:lnTo>
                <a:lnTo>
                  <a:pt x="45482" y="25346"/>
                </a:lnTo>
                <a:lnTo>
                  <a:pt x="45630" y="25698"/>
                </a:lnTo>
                <a:lnTo>
                  <a:pt x="45797" y="25995"/>
                </a:lnTo>
                <a:lnTo>
                  <a:pt x="45982" y="26273"/>
                </a:lnTo>
                <a:lnTo>
                  <a:pt x="46186" y="26514"/>
                </a:lnTo>
                <a:lnTo>
                  <a:pt x="46409" y="26736"/>
                </a:lnTo>
                <a:lnTo>
                  <a:pt x="46650" y="26903"/>
                </a:lnTo>
                <a:lnTo>
                  <a:pt x="46909" y="27051"/>
                </a:lnTo>
                <a:lnTo>
                  <a:pt x="47169" y="27144"/>
                </a:lnTo>
                <a:lnTo>
                  <a:pt x="47447" y="27200"/>
                </a:lnTo>
                <a:lnTo>
                  <a:pt x="47744" y="27200"/>
                </a:lnTo>
                <a:lnTo>
                  <a:pt x="48040" y="27181"/>
                </a:lnTo>
                <a:lnTo>
                  <a:pt x="48319" y="27126"/>
                </a:lnTo>
                <a:lnTo>
                  <a:pt x="48578" y="27051"/>
                </a:lnTo>
                <a:lnTo>
                  <a:pt x="48819" y="26977"/>
                </a:lnTo>
                <a:lnTo>
                  <a:pt x="49042" y="26903"/>
                </a:lnTo>
                <a:lnTo>
                  <a:pt x="49394" y="26736"/>
                </a:lnTo>
                <a:lnTo>
                  <a:pt x="49672" y="26588"/>
                </a:lnTo>
                <a:lnTo>
                  <a:pt x="49913" y="26477"/>
                </a:lnTo>
                <a:lnTo>
                  <a:pt x="50024" y="26440"/>
                </a:lnTo>
                <a:lnTo>
                  <a:pt x="50117" y="26421"/>
                </a:lnTo>
                <a:lnTo>
                  <a:pt x="50210" y="26402"/>
                </a:lnTo>
                <a:lnTo>
                  <a:pt x="50284" y="26421"/>
                </a:lnTo>
                <a:lnTo>
                  <a:pt x="50377" y="26458"/>
                </a:lnTo>
                <a:lnTo>
                  <a:pt x="50469" y="26514"/>
                </a:lnTo>
                <a:lnTo>
                  <a:pt x="50543" y="26588"/>
                </a:lnTo>
                <a:lnTo>
                  <a:pt x="50618" y="26699"/>
                </a:lnTo>
                <a:lnTo>
                  <a:pt x="50673" y="26829"/>
                </a:lnTo>
                <a:lnTo>
                  <a:pt x="50710" y="26959"/>
                </a:lnTo>
                <a:lnTo>
                  <a:pt x="50729" y="27126"/>
                </a:lnTo>
                <a:lnTo>
                  <a:pt x="50729" y="27292"/>
                </a:lnTo>
                <a:lnTo>
                  <a:pt x="50692" y="27459"/>
                </a:lnTo>
                <a:lnTo>
                  <a:pt x="50636" y="27626"/>
                </a:lnTo>
                <a:lnTo>
                  <a:pt x="50543" y="27812"/>
                </a:lnTo>
                <a:lnTo>
                  <a:pt x="50414" y="27978"/>
                </a:lnTo>
                <a:lnTo>
                  <a:pt x="50247" y="28145"/>
                </a:lnTo>
                <a:lnTo>
                  <a:pt x="50043" y="28294"/>
                </a:lnTo>
                <a:lnTo>
                  <a:pt x="49802" y="28442"/>
                </a:lnTo>
                <a:lnTo>
                  <a:pt x="49524" y="28553"/>
                </a:lnTo>
                <a:lnTo>
                  <a:pt x="49190" y="28664"/>
                </a:lnTo>
                <a:lnTo>
                  <a:pt x="48801" y="28757"/>
                </a:lnTo>
                <a:lnTo>
                  <a:pt x="48597" y="28776"/>
                </a:lnTo>
                <a:lnTo>
                  <a:pt x="48374" y="28794"/>
                </a:lnTo>
                <a:lnTo>
                  <a:pt x="48152" y="28794"/>
                </a:lnTo>
                <a:lnTo>
                  <a:pt x="47948" y="28776"/>
                </a:lnTo>
                <a:lnTo>
                  <a:pt x="47725" y="28739"/>
                </a:lnTo>
                <a:lnTo>
                  <a:pt x="47484" y="28702"/>
                </a:lnTo>
                <a:lnTo>
                  <a:pt x="47262" y="28646"/>
                </a:lnTo>
                <a:lnTo>
                  <a:pt x="47039" y="28572"/>
                </a:lnTo>
                <a:lnTo>
                  <a:pt x="46817" y="28479"/>
                </a:lnTo>
                <a:lnTo>
                  <a:pt x="46594" y="28368"/>
                </a:lnTo>
                <a:lnTo>
                  <a:pt x="46372" y="28257"/>
                </a:lnTo>
                <a:lnTo>
                  <a:pt x="46168" y="28127"/>
                </a:lnTo>
                <a:lnTo>
                  <a:pt x="45945" y="27997"/>
                </a:lnTo>
                <a:lnTo>
                  <a:pt x="45741" y="27849"/>
                </a:lnTo>
                <a:lnTo>
                  <a:pt x="45537" y="27682"/>
                </a:lnTo>
                <a:lnTo>
                  <a:pt x="45352" y="27496"/>
                </a:lnTo>
                <a:lnTo>
                  <a:pt x="45167" y="27311"/>
                </a:lnTo>
                <a:lnTo>
                  <a:pt x="44981" y="27107"/>
                </a:lnTo>
                <a:lnTo>
                  <a:pt x="44814" y="26903"/>
                </a:lnTo>
                <a:lnTo>
                  <a:pt x="44647" y="26681"/>
                </a:lnTo>
                <a:lnTo>
                  <a:pt x="44499" y="26440"/>
                </a:lnTo>
                <a:lnTo>
                  <a:pt x="44369" y="26198"/>
                </a:lnTo>
                <a:lnTo>
                  <a:pt x="44239" y="25939"/>
                </a:lnTo>
                <a:lnTo>
                  <a:pt x="44128" y="25661"/>
                </a:lnTo>
                <a:lnTo>
                  <a:pt x="44017" y="25383"/>
                </a:lnTo>
                <a:lnTo>
                  <a:pt x="43943" y="25105"/>
                </a:lnTo>
                <a:lnTo>
                  <a:pt x="43869" y="24808"/>
                </a:lnTo>
                <a:lnTo>
                  <a:pt x="43813" y="24493"/>
                </a:lnTo>
                <a:lnTo>
                  <a:pt x="43776" y="24178"/>
                </a:lnTo>
                <a:lnTo>
                  <a:pt x="43776" y="23844"/>
                </a:lnTo>
                <a:lnTo>
                  <a:pt x="43776" y="23510"/>
                </a:lnTo>
                <a:lnTo>
                  <a:pt x="43795" y="23176"/>
                </a:lnTo>
                <a:lnTo>
                  <a:pt x="43832" y="22824"/>
                </a:lnTo>
                <a:lnTo>
                  <a:pt x="43887" y="22490"/>
                </a:lnTo>
                <a:lnTo>
                  <a:pt x="43961" y="22175"/>
                </a:lnTo>
                <a:lnTo>
                  <a:pt x="44036" y="21860"/>
                </a:lnTo>
                <a:lnTo>
                  <a:pt x="44128" y="21563"/>
                </a:lnTo>
                <a:lnTo>
                  <a:pt x="44239" y="21285"/>
                </a:lnTo>
                <a:lnTo>
                  <a:pt x="44369" y="21007"/>
                </a:lnTo>
                <a:lnTo>
                  <a:pt x="44499" y="20747"/>
                </a:lnTo>
                <a:lnTo>
                  <a:pt x="44647" y="20488"/>
                </a:lnTo>
                <a:lnTo>
                  <a:pt x="44814" y="20265"/>
                </a:lnTo>
                <a:lnTo>
                  <a:pt x="45000" y="20024"/>
                </a:lnTo>
                <a:lnTo>
                  <a:pt x="45167" y="19820"/>
                </a:lnTo>
                <a:lnTo>
                  <a:pt x="45370" y="19598"/>
                </a:lnTo>
                <a:lnTo>
                  <a:pt x="45574" y="19412"/>
                </a:lnTo>
                <a:lnTo>
                  <a:pt x="45797" y="19227"/>
                </a:lnTo>
                <a:lnTo>
                  <a:pt x="46019" y="19060"/>
                </a:lnTo>
                <a:lnTo>
                  <a:pt x="46242" y="18893"/>
                </a:lnTo>
                <a:lnTo>
                  <a:pt x="46483" y="18745"/>
                </a:lnTo>
                <a:lnTo>
                  <a:pt x="46743" y="18615"/>
                </a:lnTo>
                <a:lnTo>
                  <a:pt x="47002" y="18485"/>
                </a:lnTo>
                <a:lnTo>
                  <a:pt x="47262" y="18374"/>
                </a:lnTo>
                <a:lnTo>
                  <a:pt x="47540" y="18263"/>
                </a:lnTo>
                <a:lnTo>
                  <a:pt x="47818" y="18189"/>
                </a:lnTo>
                <a:lnTo>
                  <a:pt x="48096" y="18096"/>
                </a:lnTo>
                <a:lnTo>
                  <a:pt x="48393" y="18040"/>
                </a:lnTo>
                <a:lnTo>
                  <a:pt x="48689" y="17985"/>
                </a:lnTo>
                <a:lnTo>
                  <a:pt x="48986" y="17929"/>
                </a:lnTo>
                <a:lnTo>
                  <a:pt x="49301" y="17892"/>
                </a:lnTo>
                <a:lnTo>
                  <a:pt x="49616" y="17874"/>
                </a:lnTo>
                <a:lnTo>
                  <a:pt x="50562" y="17874"/>
                </a:lnTo>
                <a:lnTo>
                  <a:pt x="50877" y="17911"/>
                </a:lnTo>
                <a:lnTo>
                  <a:pt x="51174" y="17948"/>
                </a:lnTo>
                <a:lnTo>
                  <a:pt x="51470" y="18022"/>
                </a:lnTo>
                <a:lnTo>
                  <a:pt x="51749" y="18096"/>
                </a:lnTo>
                <a:lnTo>
                  <a:pt x="52008" y="18207"/>
                </a:lnTo>
                <a:lnTo>
                  <a:pt x="52268" y="18319"/>
                </a:lnTo>
                <a:lnTo>
                  <a:pt x="52509" y="18448"/>
                </a:lnTo>
                <a:lnTo>
                  <a:pt x="52731" y="18597"/>
                </a:lnTo>
                <a:lnTo>
                  <a:pt x="52954" y="18745"/>
                </a:lnTo>
                <a:lnTo>
                  <a:pt x="53158" y="18912"/>
                </a:lnTo>
                <a:lnTo>
                  <a:pt x="53343" y="19097"/>
                </a:lnTo>
                <a:lnTo>
                  <a:pt x="53529" y="19283"/>
                </a:lnTo>
                <a:lnTo>
                  <a:pt x="53714" y="19487"/>
                </a:lnTo>
                <a:lnTo>
                  <a:pt x="53881" y="19691"/>
                </a:lnTo>
                <a:lnTo>
                  <a:pt x="54177" y="20136"/>
                </a:lnTo>
                <a:lnTo>
                  <a:pt x="54456" y="20581"/>
                </a:lnTo>
                <a:lnTo>
                  <a:pt x="54697" y="21063"/>
                </a:lnTo>
                <a:lnTo>
                  <a:pt x="54901" y="21526"/>
                </a:lnTo>
                <a:lnTo>
                  <a:pt x="55086" y="22008"/>
                </a:lnTo>
                <a:lnTo>
                  <a:pt x="55253" y="22472"/>
                </a:lnTo>
                <a:lnTo>
                  <a:pt x="55383" y="22917"/>
                </a:lnTo>
                <a:lnTo>
                  <a:pt x="55624" y="23751"/>
                </a:lnTo>
                <a:lnTo>
                  <a:pt x="55753" y="24307"/>
                </a:lnTo>
                <a:lnTo>
                  <a:pt x="55846" y="24826"/>
                </a:lnTo>
                <a:lnTo>
                  <a:pt x="55920" y="25309"/>
                </a:lnTo>
                <a:lnTo>
                  <a:pt x="55957" y="25753"/>
                </a:lnTo>
                <a:lnTo>
                  <a:pt x="56273" y="25957"/>
                </a:lnTo>
                <a:lnTo>
                  <a:pt x="56643" y="26161"/>
                </a:lnTo>
                <a:lnTo>
                  <a:pt x="57070" y="26384"/>
                </a:lnTo>
                <a:lnTo>
                  <a:pt x="57533" y="26606"/>
                </a:lnTo>
                <a:lnTo>
                  <a:pt x="58071" y="26810"/>
                </a:lnTo>
                <a:lnTo>
                  <a:pt x="58646" y="27014"/>
                </a:lnTo>
                <a:lnTo>
                  <a:pt x="59258" y="27181"/>
                </a:lnTo>
                <a:lnTo>
                  <a:pt x="59573" y="27255"/>
                </a:lnTo>
                <a:lnTo>
                  <a:pt x="59907" y="27311"/>
                </a:lnTo>
                <a:lnTo>
                  <a:pt x="60240" y="27348"/>
                </a:lnTo>
                <a:lnTo>
                  <a:pt x="60593" y="27385"/>
                </a:lnTo>
                <a:lnTo>
                  <a:pt x="60945" y="27404"/>
                </a:lnTo>
                <a:lnTo>
                  <a:pt x="61297" y="27422"/>
                </a:lnTo>
                <a:lnTo>
                  <a:pt x="61668" y="27404"/>
                </a:lnTo>
                <a:lnTo>
                  <a:pt x="62039" y="27367"/>
                </a:lnTo>
                <a:lnTo>
                  <a:pt x="62428" y="27329"/>
                </a:lnTo>
                <a:lnTo>
                  <a:pt x="62799" y="27255"/>
                </a:lnTo>
                <a:lnTo>
                  <a:pt x="63188" y="27163"/>
                </a:lnTo>
                <a:lnTo>
                  <a:pt x="63578" y="27051"/>
                </a:lnTo>
                <a:lnTo>
                  <a:pt x="63967" y="26922"/>
                </a:lnTo>
                <a:lnTo>
                  <a:pt x="64356" y="26755"/>
                </a:lnTo>
                <a:lnTo>
                  <a:pt x="64764" y="26569"/>
                </a:lnTo>
                <a:lnTo>
                  <a:pt x="65154" y="26347"/>
                </a:lnTo>
                <a:lnTo>
                  <a:pt x="65543" y="26106"/>
                </a:lnTo>
                <a:lnTo>
                  <a:pt x="65951" y="25828"/>
                </a:lnTo>
                <a:lnTo>
                  <a:pt x="66396" y="25494"/>
                </a:lnTo>
                <a:lnTo>
                  <a:pt x="66804" y="25142"/>
                </a:lnTo>
                <a:lnTo>
                  <a:pt x="67193" y="24771"/>
                </a:lnTo>
                <a:lnTo>
                  <a:pt x="67545" y="24400"/>
                </a:lnTo>
                <a:lnTo>
                  <a:pt x="67861" y="24011"/>
                </a:lnTo>
                <a:lnTo>
                  <a:pt x="68157" y="23621"/>
                </a:lnTo>
                <a:lnTo>
                  <a:pt x="68435" y="23213"/>
                </a:lnTo>
                <a:lnTo>
                  <a:pt x="68676" y="22805"/>
                </a:lnTo>
                <a:lnTo>
                  <a:pt x="68899" y="22398"/>
                </a:lnTo>
                <a:lnTo>
                  <a:pt x="69084" y="21990"/>
                </a:lnTo>
                <a:lnTo>
                  <a:pt x="69270" y="21582"/>
                </a:lnTo>
                <a:lnTo>
                  <a:pt x="69418" y="21192"/>
                </a:lnTo>
                <a:lnTo>
                  <a:pt x="69566" y="20785"/>
                </a:lnTo>
                <a:lnTo>
                  <a:pt x="69678" y="20395"/>
                </a:lnTo>
                <a:lnTo>
                  <a:pt x="69770" y="19987"/>
                </a:lnTo>
                <a:lnTo>
                  <a:pt x="69863" y="19616"/>
                </a:lnTo>
                <a:lnTo>
                  <a:pt x="69937" y="19246"/>
                </a:lnTo>
                <a:lnTo>
                  <a:pt x="69993" y="18875"/>
                </a:lnTo>
                <a:lnTo>
                  <a:pt x="70067" y="18189"/>
                </a:lnTo>
                <a:lnTo>
                  <a:pt x="70086" y="17577"/>
                </a:lnTo>
                <a:lnTo>
                  <a:pt x="70086" y="17021"/>
                </a:lnTo>
                <a:lnTo>
                  <a:pt x="70049" y="16576"/>
                </a:lnTo>
                <a:lnTo>
                  <a:pt x="69993" y="16205"/>
                </a:lnTo>
                <a:lnTo>
                  <a:pt x="69937" y="15964"/>
                </a:lnTo>
                <a:lnTo>
                  <a:pt x="69919" y="15890"/>
                </a:lnTo>
                <a:lnTo>
                  <a:pt x="69882" y="15853"/>
                </a:lnTo>
                <a:lnTo>
                  <a:pt x="69845" y="15834"/>
                </a:lnTo>
                <a:lnTo>
                  <a:pt x="69770" y="15871"/>
                </a:lnTo>
                <a:lnTo>
                  <a:pt x="69548" y="16001"/>
                </a:lnTo>
                <a:lnTo>
                  <a:pt x="69233" y="16261"/>
                </a:lnTo>
                <a:lnTo>
                  <a:pt x="68825" y="16594"/>
                </a:lnTo>
                <a:lnTo>
                  <a:pt x="68343" y="16984"/>
                </a:lnTo>
                <a:lnTo>
                  <a:pt x="67768" y="17410"/>
                </a:lnTo>
                <a:lnTo>
                  <a:pt x="67156" y="17836"/>
                </a:lnTo>
                <a:lnTo>
                  <a:pt x="66822" y="18059"/>
                </a:lnTo>
                <a:lnTo>
                  <a:pt x="66489" y="18263"/>
                </a:lnTo>
                <a:lnTo>
                  <a:pt x="66136" y="18467"/>
                </a:lnTo>
                <a:lnTo>
                  <a:pt x="65784" y="18671"/>
                </a:lnTo>
                <a:lnTo>
                  <a:pt x="65413" y="18838"/>
                </a:lnTo>
                <a:lnTo>
                  <a:pt x="65042" y="19005"/>
                </a:lnTo>
                <a:lnTo>
                  <a:pt x="64672" y="19134"/>
                </a:lnTo>
                <a:lnTo>
                  <a:pt x="64301" y="19264"/>
                </a:lnTo>
                <a:lnTo>
                  <a:pt x="63911" y="19338"/>
                </a:lnTo>
                <a:lnTo>
                  <a:pt x="63522" y="19412"/>
                </a:lnTo>
                <a:lnTo>
                  <a:pt x="63151" y="19450"/>
                </a:lnTo>
                <a:lnTo>
                  <a:pt x="62762" y="19431"/>
                </a:lnTo>
                <a:lnTo>
                  <a:pt x="62391" y="19394"/>
                </a:lnTo>
                <a:lnTo>
                  <a:pt x="62020" y="19320"/>
                </a:lnTo>
                <a:lnTo>
                  <a:pt x="61835" y="19264"/>
                </a:lnTo>
                <a:lnTo>
                  <a:pt x="61649" y="19190"/>
                </a:lnTo>
                <a:lnTo>
                  <a:pt x="61464" y="19116"/>
                </a:lnTo>
                <a:lnTo>
                  <a:pt x="61279" y="19023"/>
                </a:lnTo>
                <a:lnTo>
                  <a:pt x="61093" y="18912"/>
                </a:lnTo>
                <a:lnTo>
                  <a:pt x="60926" y="18801"/>
                </a:lnTo>
                <a:lnTo>
                  <a:pt x="60741" y="18671"/>
                </a:lnTo>
                <a:lnTo>
                  <a:pt x="60574" y="18541"/>
                </a:lnTo>
                <a:lnTo>
                  <a:pt x="60240" y="18226"/>
                </a:lnTo>
                <a:lnTo>
                  <a:pt x="59944" y="17892"/>
                </a:lnTo>
                <a:lnTo>
                  <a:pt x="59666" y="17540"/>
                </a:lnTo>
                <a:lnTo>
                  <a:pt x="59387" y="17150"/>
                </a:lnTo>
                <a:lnTo>
                  <a:pt x="59146" y="16761"/>
                </a:lnTo>
                <a:lnTo>
                  <a:pt x="58905" y="16353"/>
                </a:lnTo>
                <a:lnTo>
                  <a:pt x="58683" y="15927"/>
                </a:lnTo>
                <a:lnTo>
                  <a:pt x="58479" y="15500"/>
                </a:lnTo>
                <a:lnTo>
                  <a:pt x="58090" y="14592"/>
                </a:lnTo>
                <a:lnTo>
                  <a:pt x="57700" y="13665"/>
                </a:lnTo>
                <a:lnTo>
                  <a:pt x="57311" y="12719"/>
                </a:lnTo>
                <a:lnTo>
                  <a:pt x="56903" y="11792"/>
                </a:lnTo>
                <a:lnTo>
                  <a:pt x="56680" y="11329"/>
                </a:lnTo>
                <a:lnTo>
                  <a:pt x="56458" y="10884"/>
                </a:lnTo>
                <a:lnTo>
                  <a:pt x="56217" y="10439"/>
                </a:lnTo>
                <a:lnTo>
                  <a:pt x="55957" y="9994"/>
                </a:lnTo>
                <a:lnTo>
                  <a:pt x="55679" y="9586"/>
                </a:lnTo>
                <a:lnTo>
                  <a:pt x="55383" y="9178"/>
                </a:lnTo>
                <a:lnTo>
                  <a:pt x="55067" y="8789"/>
                </a:lnTo>
                <a:lnTo>
                  <a:pt x="54715" y="8418"/>
                </a:lnTo>
                <a:lnTo>
                  <a:pt x="54344" y="8065"/>
                </a:lnTo>
                <a:lnTo>
                  <a:pt x="53936" y="7732"/>
                </a:lnTo>
                <a:lnTo>
                  <a:pt x="53510" y="7435"/>
                </a:lnTo>
                <a:lnTo>
                  <a:pt x="53046" y="7157"/>
                </a:lnTo>
                <a:lnTo>
                  <a:pt x="52527" y="6897"/>
                </a:lnTo>
                <a:lnTo>
                  <a:pt x="51990" y="6675"/>
                </a:lnTo>
                <a:lnTo>
                  <a:pt x="51712" y="6582"/>
                </a:lnTo>
                <a:lnTo>
                  <a:pt x="51415" y="6489"/>
                </a:lnTo>
                <a:lnTo>
                  <a:pt x="51100" y="6415"/>
                </a:lnTo>
                <a:lnTo>
                  <a:pt x="50784" y="6341"/>
                </a:lnTo>
                <a:lnTo>
                  <a:pt x="50265" y="6248"/>
                </a:lnTo>
                <a:lnTo>
                  <a:pt x="49746" y="6156"/>
                </a:lnTo>
                <a:lnTo>
                  <a:pt x="49246" y="6100"/>
                </a:lnTo>
                <a:lnTo>
                  <a:pt x="48745" y="6063"/>
                </a:lnTo>
                <a:lnTo>
                  <a:pt x="48263" y="6044"/>
                </a:lnTo>
                <a:lnTo>
                  <a:pt x="47799" y="6044"/>
                </a:lnTo>
                <a:lnTo>
                  <a:pt x="47354" y="6063"/>
                </a:lnTo>
                <a:lnTo>
                  <a:pt x="46909" y="6082"/>
                </a:lnTo>
                <a:lnTo>
                  <a:pt x="46483" y="6119"/>
                </a:lnTo>
                <a:lnTo>
                  <a:pt x="46057" y="6174"/>
                </a:lnTo>
                <a:lnTo>
                  <a:pt x="45649" y="6248"/>
                </a:lnTo>
                <a:lnTo>
                  <a:pt x="45259" y="6341"/>
                </a:lnTo>
                <a:lnTo>
                  <a:pt x="44888" y="6434"/>
                </a:lnTo>
                <a:lnTo>
                  <a:pt x="44518" y="6527"/>
                </a:lnTo>
                <a:lnTo>
                  <a:pt x="44147" y="6638"/>
                </a:lnTo>
                <a:lnTo>
                  <a:pt x="43813" y="6768"/>
                </a:lnTo>
                <a:lnTo>
                  <a:pt x="43164" y="7027"/>
                </a:lnTo>
                <a:lnTo>
                  <a:pt x="42552" y="7305"/>
                </a:lnTo>
                <a:lnTo>
                  <a:pt x="41996" y="7602"/>
                </a:lnTo>
                <a:lnTo>
                  <a:pt x="41477" y="7917"/>
                </a:lnTo>
                <a:lnTo>
                  <a:pt x="41013" y="8214"/>
                </a:lnTo>
                <a:lnTo>
                  <a:pt x="40605" y="8529"/>
                </a:lnTo>
                <a:lnTo>
                  <a:pt x="40235" y="8807"/>
                </a:lnTo>
                <a:lnTo>
                  <a:pt x="39919" y="9067"/>
                </a:lnTo>
                <a:lnTo>
                  <a:pt x="39790" y="9530"/>
                </a:lnTo>
                <a:lnTo>
                  <a:pt x="39623" y="10031"/>
                </a:lnTo>
                <a:lnTo>
                  <a:pt x="39419" y="10587"/>
                </a:lnTo>
                <a:lnTo>
                  <a:pt x="39178" y="11162"/>
                </a:lnTo>
                <a:lnTo>
                  <a:pt x="39029" y="11440"/>
                </a:lnTo>
                <a:lnTo>
                  <a:pt x="38863" y="11755"/>
                </a:lnTo>
                <a:lnTo>
                  <a:pt x="38677" y="12052"/>
                </a:lnTo>
                <a:lnTo>
                  <a:pt x="38492" y="12348"/>
                </a:lnTo>
                <a:lnTo>
                  <a:pt x="38288" y="12645"/>
                </a:lnTo>
                <a:lnTo>
                  <a:pt x="38047" y="12942"/>
                </a:lnTo>
                <a:lnTo>
                  <a:pt x="37806" y="13238"/>
                </a:lnTo>
                <a:lnTo>
                  <a:pt x="37546" y="13535"/>
                </a:lnTo>
                <a:lnTo>
                  <a:pt x="37305" y="13757"/>
                </a:lnTo>
                <a:lnTo>
                  <a:pt x="37064" y="13980"/>
                </a:lnTo>
                <a:lnTo>
                  <a:pt x="36805" y="14184"/>
                </a:lnTo>
                <a:lnTo>
                  <a:pt x="36526" y="14351"/>
                </a:lnTo>
                <a:lnTo>
                  <a:pt x="36230" y="14518"/>
                </a:lnTo>
                <a:lnTo>
                  <a:pt x="35933" y="14666"/>
                </a:lnTo>
                <a:lnTo>
                  <a:pt x="35618" y="14796"/>
                </a:lnTo>
                <a:lnTo>
                  <a:pt x="35284" y="14907"/>
                </a:lnTo>
                <a:lnTo>
                  <a:pt x="34950" y="15000"/>
                </a:lnTo>
                <a:lnTo>
                  <a:pt x="34617" y="15092"/>
                </a:lnTo>
                <a:lnTo>
                  <a:pt x="34283" y="15148"/>
                </a:lnTo>
                <a:lnTo>
                  <a:pt x="33931" y="15204"/>
                </a:lnTo>
                <a:lnTo>
                  <a:pt x="33578" y="15222"/>
                </a:lnTo>
                <a:lnTo>
                  <a:pt x="33226" y="15241"/>
                </a:lnTo>
                <a:lnTo>
                  <a:pt x="32874" y="15241"/>
                </a:lnTo>
                <a:lnTo>
                  <a:pt x="32522" y="15204"/>
                </a:lnTo>
                <a:lnTo>
                  <a:pt x="32169" y="15167"/>
                </a:lnTo>
                <a:lnTo>
                  <a:pt x="31836" y="15111"/>
                </a:lnTo>
                <a:lnTo>
                  <a:pt x="31483" y="15037"/>
                </a:lnTo>
                <a:lnTo>
                  <a:pt x="31150" y="14963"/>
                </a:lnTo>
                <a:lnTo>
                  <a:pt x="30816" y="14851"/>
                </a:lnTo>
                <a:lnTo>
                  <a:pt x="30501" y="14722"/>
                </a:lnTo>
                <a:lnTo>
                  <a:pt x="30185" y="14573"/>
                </a:lnTo>
                <a:lnTo>
                  <a:pt x="29889" y="14425"/>
                </a:lnTo>
                <a:lnTo>
                  <a:pt x="29592" y="14240"/>
                </a:lnTo>
                <a:lnTo>
                  <a:pt x="29314" y="14036"/>
                </a:lnTo>
                <a:lnTo>
                  <a:pt x="29054" y="13832"/>
                </a:lnTo>
                <a:lnTo>
                  <a:pt x="28813" y="13591"/>
                </a:lnTo>
                <a:lnTo>
                  <a:pt x="28572" y="13350"/>
                </a:lnTo>
                <a:lnTo>
                  <a:pt x="28368" y="13071"/>
                </a:lnTo>
                <a:lnTo>
                  <a:pt x="28183" y="12793"/>
                </a:lnTo>
                <a:lnTo>
                  <a:pt x="27998" y="12497"/>
                </a:lnTo>
                <a:lnTo>
                  <a:pt x="27849" y="12182"/>
                </a:lnTo>
                <a:lnTo>
                  <a:pt x="27719" y="11866"/>
                </a:lnTo>
                <a:lnTo>
                  <a:pt x="27608" y="11570"/>
                </a:lnTo>
                <a:lnTo>
                  <a:pt x="27516" y="11273"/>
                </a:lnTo>
                <a:lnTo>
                  <a:pt x="27441" y="10976"/>
                </a:lnTo>
                <a:lnTo>
                  <a:pt x="27386" y="10680"/>
                </a:lnTo>
                <a:lnTo>
                  <a:pt x="27330" y="10402"/>
                </a:lnTo>
                <a:lnTo>
                  <a:pt x="27312" y="10123"/>
                </a:lnTo>
                <a:lnTo>
                  <a:pt x="27293" y="9864"/>
                </a:lnTo>
                <a:lnTo>
                  <a:pt x="27293" y="9586"/>
                </a:lnTo>
                <a:lnTo>
                  <a:pt x="27293" y="9326"/>
                </a:lnTo>
                <a:lnTo>
                  <a:pt x="27312" y="9067"/>
                </a:lnTo>
                <a:lnTo>
                  <a:pt x="27349" y="8826"/>
                </a:lnTo>
                <a:lnTo>
                  <a:pt x="27386" y="8585"/>
                </a:lnTo>
                <a:lnTo>
                  <a:pt x="27516" y="8121"/>
                </a:lnTo>
                <a:lnTo>
                  <a:pt x="27664" y="7695"/>
                </a:lnTo>
                <a:lnTo>
                  <a:pt x="27831" y="7287"/>
                </a:lnTo>
                <a:lnTo>
                  <a:pt x="28016" y="6916"/>
                </a:lnTo>
                <a:lnTo>
                  <a:pt x="28220" y="6582"/>
                </a:lnTo>
                <a:lnTo>
                  <a:pt x="28443" y="6285"/>
                </a:lnTo>
                <a:lnTo>
                  <a:pt x="28647" y="6026"/>
                </a:lnTo>
                <a:lnTo>
                  <a:pt x="28850" y="5803"/>
                </a:lnTo>
                <a:lnTo>
                  <a:pt x="29054" y="5618"/>
                </a:lnTo>
                <a:lnTo>
                  <a:pt x="29240" y="5488"/>
                </a:lnTo>
                <a:lnTo>
                  <a:pt x="29388" y="5377"/>
                </a:lnTo>
                <a:lnTo>
                  <a:pt x="29518" y="5321"/>
                </a:lnTo>
                <a:lnTo>
                  <a:pt x="29648" y="5303"/>
                </a:lnTo>
                <a:lnTo>
                  <a:pt x="29740" y="5303"/>
                </a:lnTo>
                <a:lnTo>
                  <a:pt x="29833" y="5340"/>
                </a:lnTo>
                <a:lnTo>
                  <a:pt x="29889" y="5396"/>
                </a:lnTo>
                <a:lnTo>
                  <a:pt x="29944" y="5470"/>
                </a:lnTo>
                <a:lnTo>
                  <a:pt x="29981" y="5562"/>
                </a:lnTo>
                <a:lnTo>
                  <a:pt x="30000" y="5674"/>
                </a:lnTo>
                <a:lnTo>
                  <a:pt x="30000" y="5785"/>
                </a:lnTo>
                <a:lnTo>
                  <a:pt x="30000" y="5896"/>
                </a:lnTo>
                <a:lnTo>
                  <a:pt x="29981" y="6026"/>
                </a:lnTo>
                <a:lnTo>
                  <a:pt x="29944" y="6137"/>
                </a:lnTo>
                <a:lnTo>
                  <a:pt x="29907" y="6248"/>
                </a:lnTo>
                <a:lnTo>
                  <a:pt x="29870" y="6341"/>
                </a:lnTo>
                <a:lnTo>
                  <a:pt x="29481" y="6990"/>
                </a:lnTo>
                <a:lnTo>
                  <a:pt x="29277" y="7361"/>
                </a:lnTo>
                <a:lnTo>
                  <a:pt x="29092" y="7750"/>
                </a:lnTo>
                <a:lnTo>
                  <a:pt x="28906" y="8158"/>
                </a:lnTo>
                <a:lnTo>
                  <a:pt x="28758" y="8585"/>
                </a:lnTo>
                <a:lnTo>
                  <a:pt x="28628" y="9030"/>
                </a:lnTo>
                <a:lnTo>
                  <a:pt x="28535" y="9493"/>
                </a:lnTo>
                <a:lnTo>
                  <a:pt x="28498" y="9716"/>
                </a:lnTo>
                <a:lnTo>
                  <a:pt x="28480" y="9938"/>
                </a:lnTo>
                <a:lnTo>
                  <a:pt x="28480" y="10179"/>
                </a:lnTo>
                <a:lnTo>
                  <a:pt x="28480" y="10420"/>
                </a:lnTo>
                <a:lnTo>
                  <a:pt x="28517" y="10643"/>
                </a:lnTo>
                <a:lnTo>
                  <a:pt x="28554" y="10884"/>
                </a:lnTo>
                <a:lnTo>
                  <a:pt x="28609" y="11125"/>
                </a:lnTo>
                <a:lnTo>
                  <a:pt x="28684" y="11347"/>
                </a:lnTo>
                <a:lnTo>
                  <a:pt x="28776" y="11588"/>
                </a:lnTo>
                <a:lnTo>
                  <a:pt x="28888" y="11811"/>
                </a:lnTo>
                <a:lnTo>
                  <a:pt x="29036" y="12052"/>
                </a:lnTo>
                <a:lnTo>
                  <a:pt x="29184" y="12274"/>
                </a:lnTo>
                <a:lnTo>
                  <a:pt x="29370" y="12497"/>
                </a:lnTo>
                <a:lnTo>
                  <a:pt x="29574" y="12719"/>
                </a:lnTo>
                <a:lnTo>
                  <a:pt x="29796" y="12942"/>
                </a:lnTo>
                <a:lnTo>
                  <a:pt x="30056" y="13164"/>
                </a:lnTo>
                <a:lnTo>
                  <a:pt x="30334" y="13350"/>
                </a:lnTo>
                <a:lnTo>
                  <a:pt x="30612" y="13535"/>
                </a:lnTo>
                <a:lnTo>
                  <a:pt x="30890" y="13702"/>
                </a:lnTo>
                <a:lnTo>
                  <a:pt x="31187" y="13832"/>
                </a:lnTo>
                <a:lnTo>
                  <a:pt x="31483" y="13943"/>
                </a:lnTo>
                <a:lnTo>
                  <a:pt x="31799" y="14036"/>
                </a:lnTo>
                <a:lnTo>
                  <a:pt x="32114" y="14091"/>
                </a:lnTo>
                <a:lnTo>
                  <a:pt x="32410" y="14147"/>
                </a:lnTo>
                <a:lnTo>
                  <a:pt x="32726" y="14165"/>
                </a:lnTo>
                <a:lnTo>
                  <a:pt x="33059" y="14184"/>
                </a:lnTo>
                <a:lnTo>
                  <a:pt x="33374" y="14165"/>
                </a:lnTo>
                <a:lnTo>
                  <a:pt x="33690" y="14128"/>
                </a:lnTo>
                <a:lnTo>
                  <a:pt x="34005" y="14073"/>
                </a:lnTo>
                <a:lnTo>
                  <a:pt x="34320" y="13999"/>
                </a:lnTo>
                <a:lnTo>
                  <a:pt x="34635" y="13906"/>
                </a:lnTo>
                <a:lnTo>
                  <a:pt x="34950" y="13776"/>
                </a:lnTo>
                <a:lnTo>
                  <a:pt x="35266" y="13646"/>
                </a:lnTo>
                <a:lnTo>
                  <a:pt x="35562" y="13498"/>
                </a:lnTo>
                <a:lnTo>
                  <a:pt x="35878" y="13331"/>
                </a:lnTo>
                <a:lnTo>
                  <a:pt x="36174" y="13146"/>
                </a:lnTo>
                <a:lnTo>
                  <a:pt x="36452" y="12942"/>
                </a:lnTo>
                <a:lnTo>
                  <a:pt x="36730" y="12719"/>
                </a:lnTo>
                <a:lnTo>
                  <a:pt x="37009" y="12478"/>
                </a:lnTo>
                <a:lnTo>
                  <a:pt x="37268" y="12219"/>
                </a:lnTo>
                <a:lnTo>
                  <a:pt x="37528" y="11940"/>
                </a:lnTo>
                <a:lnTo>
                  <a:pt x="37769" y="11662"/>
                </a:lnTo>
                <a:lnTo>
                  <a:pt x="38010" y="11347"/>
                </a:lnTo>
                <a:lnTo>
                  <a:pt x="38214" y="11032"/>
                </a:lnTo>
                <a:lnTo>
                  <a:pt x="38436" y="10698"/>
                </a:lnTo>
                <a:lnTo>
                  <a:pt x="38622" y="10346"/>
                </a:lnTo>
                <a:lnTo>
                  <a:pt x="38807" y="9975"/>
                </a:lnTo>
                <a:lnTo>
                  <a:pt x="38974" y="9586"/>
                </a:lnTo>
                <a:lnTo>
                  <a:pt x="38937" y="9475"/>
                </a:lnTo>
                <a:lnTo>
                  <a:pt x="38900" y="9326"/>
                </a:lnTo>
                <a:lnTo>
                  <a:pt x="38863" y="8918"/>
                </a:lnTo>
                <a:lnTo>
                  <a:pt x="38807" y="8418"/>
                </a:lnTo>
                <a:lnTo>
                  <a:pt x="38733" y="7824"/>
                </a:lnTo>
                <a:lnTo>
                  <a:pt x="38622" y="7175"/>
                </a:lnTo>
                <a:lnTo>
                  <a:pt x="38547" y="6823"/>
                </a:lnTo>
                <a:lnTo>
                  <a:pt x="38455" y="6452"/>
                </a:lnTo>
                <a:lnTo>
                  <a:pt x="38362" y="6082"/>
                </a:lnTo>
                <a:lnTo>
                  <a:pt x="38251" y="5711"/>
                </a:lnTo>
                <a:lnTo>
                  <a:pt x="38102" y="5321"/>
                </a:lnTo>
                <a:lnTo>
                  <a:pt x="37954" y="4932"/>
                </a:lnTo>
                <a:lnTo>
                  <a:pt x="37769" y="4543"/>
                </a:lnTo>
                <a:lnTo>
                  <a:pt x="37565" y="4172"/>
                </a:lnTo>
                <a:lnTo>
                  <a:pt x="37342" y="3782"/>
                </a:lnTo>
                <a:lnTo>
                  <a:pt x="37083" y="3412"/>
                </a:lnTo>
                <a:lnTo>
                  <a:pt x="36805" y="3041"/>
                </a:lnTo>
                <a:lnTo>
                  <a:pt x="36489" y="2689"/>
                </a:lnTo>
                <a:lnTo>
                  <a:pt x="36137" y="2336"/>
                </a:lnTo>
                <a:lnTo>
                  <a:pt x="35748" y="2021"/>
                </a:lnTo>
                <a:lnTo>
                  <a:pt x="35321" y="1706"/>
                </a:lnTo>
                <a:lnTo>
                  <a:pt x="34858" y="1409"/>
                </a:lnTo>
                <a:lnTo>
                  <a:pt x="34357" y="1150"/>
                </a:lnTo>
                <a:lnTo>
                  <a:pt x="33819" y="909"/>
                </a:lnTo>
                <a:lnTo>
                  <a:pt x="33245" y="686"/>
                </a:lnTo>
                <a:lnTo>
                  <a:pt x="32614" y="482"/>
                </a:lnTo>
                <a:lnTo>
                  <a:pt x="31928" y="334"/>
                </a:lnTo>
                <a:lnTo>
                  <a:pt x="31205" y="204"/>
                </a:lnTo>
                <a:lnTo>
                  <a:pt x="30371" y="93"/>
                </a:lnTo>
                <a:lnTo>
                  <a:pt x="29574" y="37"/>
                </a:lnTo>
                <a:lnTo>
                  <a:pt x="2879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5" name="Google Shape;275;p4"/>
          <p:cNvGrpSpPr/>
          <p:nvPr/>
        </p:nvGrpSpPr>
        <p:grpSpPr>
          <a:xfrm flipH="1">
            <a:off x="-117639" y="3643198"/>
            <a:ext cx="1759549" cy="1514815"/>
            <a:chOff x="-5379400" y="3590150"/>
            <a:chExt cx="1532575" cy="1319525"/>
          </a:xfrm>
        </p:grpSpPr>
        <p:sp>
          <p:nvSpPr>
            <p:cNvPr id="276" name="Google Shape;276;p4"/>
            <p:cNvSpPr/>
            <p:nvPr/>
          </p:nvSpPr>
          <p:spPr>
            <a:xfrm>
              <a:off x="-5379400" y="3590150"/>
              <a:ext cx="1532575" cy="1319525"/>
            </a:xfrm>
            <a:custGeom>
              <a:avLst/>
              <a:gdLst/>
              <a:ahLst/>
              <a:cxnLst/>
              <a:rect l="l" t="t" r="r" b="b"/>
              <a:pathLst>
                <a:path w="61303" h="52781" extrusionOk="0">
                  <a:moveTo>
                    <a:pt x="61303" y="1"/>
                  </a:moveTo>
                  <a:lnTo>
                    <a:pt x="60620" y="314"/>
                  </a:lnTo>
                  <a:lnTo>
                    <a:pt x="59975" y="665"/>
                  </a:lnTo>
                  <a:lnTo>
                    <a:pt x="59329" y="1034"/>
                  </a:lnTo>
                  <a:lnTo>
                    <a:pt x="58683" y="1440"/>
                  </a:lnTo>
                  <a:lnTo>
                    <a:pt x="58074" y="1864"/>
                  </a:lnTo>
                  <a:lnTo>
                    <a:pt x="57484" y="2307"/>
                  </a:lnTo>
                  <a:lnTo>
                    <a:pt x="56912" y="2786"/>
                  </a:lnTo>
                  <a:lnTo>
                    <a:pt x="56340" y="3284"/>
                  </a:lnTo>
                  <a:lnTo>
                    <a:pt x="55805" y="3783"/>
                  </a:lnTo>
                  <a:lnTo>
                    <a:pt x="55289" y="4318"/>
                  </a:lnTo>
                  <a:lnTo>
                    <a:pt x="54791" y="4889"/>
                  </a:lnTo>
                  <a:lnTo>
                    <a:pt x="54330" y="5461"/>
                  </a:lnTo>
                  <a:lnTo>
                    <a:pt x="53887" y="6052"/>
                  </a:lnTo>
                  <a:lnTo>
                    <a:pt x="53462" y="6679"/>
                  </a:lnTo>
                  <a:lnTo>
                    <a:pt x="53075" y="7306"/>
                  </a:lnTo>
                  <a:lnTo>
                    <a:pt x="52706" y="7952"/>
                  </a:lnTo>
                  <a:lnTo>
                    <a:pt x="52411" y="8561"/>
                  </a:lnTo>
                  <a:lnTo>
                    <a:pt x="52134" y="9169"/>
                  </a:lnTo>
                  <a:lnTo>
                    <a:pt x="51894" y="9797"/>
                  </a:lnTo>
                  <a:lnTo>
                    <a:pt x="51673" y="10424"/>
                  </a:lnTo>
                  <a:lnTo>
                    <a:pt x="51470" y="11069"/>
                  </a:lnTo>
                  <a:lnTo>
                    <a:pt x="51286" y="11715"/>
                  </a:lnTo>
                  <a:lnTo>
                    <a:pt x="51138" y="12361"/>
                  </a:lnTo>
                  <a:lnTo>
                    <a:pt x="51009" y="13025"/>
                  </a:lnTo>
                  <a:lnTo>
                    <a:pt x="50917" y="13689"/>
                  </a:lnTo>
                  <a:lnTo>
                    <a:pt x="50824" y="14353"/>
                  </a:lnTo>
                  <a:lnTo>
                    <a:pt x="50769" y="15017"/>
                  </a:lnTo>
                  <a:lnTo>
                    <a:pt x="50751" y="15700"/>
                  </a:lnTo>
                  <a:lnTo>
                    <a:pt x="50732" y="16364"/>
                  </a:lnTo>
                  <a:lnTo>
                    <a:pt x="50751" y="17028"/>
                  </a:lnTo>
                  <a:lnTo>
                    <a:pt x="50806" y="17711"/>
                  </a:lnTo>
                  <a:lnTo>
                    <a:pt x="50861" y="18375"/>
                  </a:lnTo>
                  <a:lnTo>
                    <a:pt x="50954" y="19039"/>
                  </a:lnTo>
                  <a:lnTo>
                    <a:pt x="51064" y="19703"/>
                  </a:lnTo>
                  <a:lnTo>
                    <a:pt x="51193" y="20367"/>
                  </a:lnTo>
                  <a:lnTo>
                    <a:pt x="51341" y="21013"/>
                  </a:lnTo>
                  <a:lnTo>
                    <a:pt x="51525" y="21659"/>
                  </a:lnTo>
                  <a:lnTo>
                    <a:pt x="51728" y="22304"/>
                  </a:lnTo>
                  <a:lnTo>
                    <a:pt x="51950" y="22931"/>
                  </a:lnTo>
                  <a:lnTo>
                    <a:pt x="52208" y="23559"/>
                  </a:lnTo>
                  <a:lnTo>
                    <a:pt x="52466" y="24167"/>
                  </a:lnTo>
                  <a:lnTo>
                    <a:pt x="52761" y="24776"/>
                  </a:lnTo>
                  <a:lnTo>
                    <a:pt x="53075" y="25367"/>
                  </a:lnTo>
                  <a:lnTo>
                    <a:pt x="53407" y="25957"/>
                  </a:lnTo>
                  <a:lnTo>
                    <a:pt x="53758" y="26529"/>
                  </a:lnTo>
                  <a:lnTo>
                    <a:pt x="54145" y="27082"/>
                  </a:lnTo>
                  <a:lnTo>
                    <a:pt x="54532" y="27617"/>
                  </a:lnTo>
                  <a:lnTo>
                    <a:pt x="54957" y="28134"/>
                  </a:lnTo>
                  <a:lnTo>
                    <a:pt x="54957" y="28134"/>
                  </a:lnTo>
                  <a:lnTo>
                    <a:pt x="54385" y="27525"/>
                  </a:lnTo>
                  <a:lnTo>
                    <a:pt x="53813" y="26935"/>
                  </a:lnTo>
                  <a:lnTo>
                    <a:pt x="53204" y="26344"/>
                  </a:lnTo>
                  <a:lnTo>
                    <a:pt x="52577" y="25809"/>
                  </a:lnTo>
                  <a:lnTo>
                    <a:pt x="52263" y="25533"/>
                  </a:lnTo>
                  <a:lnTo>
                    <a:pt x="51931" y="25293"/>
                  </a:lnTo>
                  <a:lnTo>
                    <a:pt x="51599" y="25035"/>
                  </a:lnTo>
                  <a:lnTo>
                    <a:pt x="51267" y="24813"/>
                  </a:lnTo>
                  <a:lnTo>
                    <a:pt x="50917" y="24592"/>
                  </a:lnTo>
                  <a:lnTo>
                    <a:pt x="50566" y="24370"/>
                  </a:lnTo>
                  <a:lnTo>
                    <a:pt x="50197" y="24186"/>
                  </a:lnTo>
                  <a:lnTo>
                    <a:pt x="49828" y="24001"/>
                  </a:lnTo>
                  <a:lnTo>
                    <a:pt x="49367" y="23799"/>
                  </a:lnTo>
                  <a:lnTo>
                    <a:pt x="48887" y="23633"/>
                  </a:lnTo>
                  <a:lnTo>
                    <a:pt x="48408" y="23503"/>
                  </a:lnTo>
                  <a:lnTo>
                    <a:pt x="47910" y="23393"/>
                  </a:lnTo>
                  <a:lnTo>
                    <a:pt x="47412" y="23319"/>
                  </a:lnTo>
                  <a:lnTo>
                    <a:pt x="46913" y="23264"/>
                  </a:lnTo>
                  <a:lnTo>
                    <a:pt x="46415" y="23245"/>
                  </a:lnTo>
                  <a:lnTo>
                    <a:pt x="45917" y="23282"/>
                  </a:lnTo>
                  <a:lnTo>
                    <a:pt x="45419" y="23337"/>
                  </a:lnTo>
                  <a:lnTo>
                    <a:pt x="44940" y="23430"/>
                  </a:lnTo>
                  <a:lnTo>
                    <a:pt x="44460" y="23559"/>
                  </a:lnTo>
                  <a:lnTo>
                    <a:pt x="43999" y="23725"/>
                  </a:lnTo>
                  <a:lnTo>
                    <a:pt x="43777" y="23817"/>
                  </a:lnTo>
                  <a:lnTo>
                    <a:pt x="43574" y="23928"/>
                  </a:lnTo>
                  <a:lnTo>
                    <a:pt x="43353" y="24038"/>
                  </a:lnTo>
                  <a:lnTo>
                    <a:pt x="43150" y="24167"/>
                  </a:lnTo>
                  <a:lnTo>
                    <a:pt x="42947" y="24315"/>
                  </a:lnTo>
                  <a:lnTo>
                    <a:pt x="42763" y="24463"/>
                  </a:lnTo>
                  <a:lnTo>
                    <a:pt x="42560" y="24629"/>
                  </a:lnTo>
                  <a:lnTo>
                    <a:pt x="42394" y="24795"/>
                  </a:lnTo>
                  <a:lnTo>
                    <a:pt x="42117" y="25090"/>
                  </a:lnTo>
                  <a:lnTo>
                    <a:pt x="41859" y="25404"/>
                  </a:lnTo>
                  <a:lnTo>
                    <a:pt x="41637" y="25736"/>
                  </a:lnTo>
                  <a:lnTo>
                    <a:pt x="41453" y="26086"/>
                  </a:lnTo>
                  <a:lnTo>
                    <a:pt x="41287" y="26455"/>
                  </a:lnTo>
                  <a:lnTo>
                    <a:pt x="41139" y="26824"/>
                  </a:lnTo>
                  <a:lnTo>
                    <a:pt x="41010" y="27211"/>
                  </a:lnTo>
                  <a:lnTo>
                    <a:pt x="40918" y="27617"/>
                  </a:lnTo>
                  <a:lnTo>
                    <a:pt x="40844" y="28023"/>
                  </a:lnTo>
                  <a:lnTo>
                    <a:pt x="40807" y="28429"/>
                  </a:lnTo>
                  <a:lnTo>
                    <a:pt x="40770" y="28835"/>
                  </a:lnTo>
                  <a:lnTo>
                    <a:pt x="40770" y="29259"/>
                  </a:lnTo>
                  <a:lnTo>
                    <a:pt x="40789" y="29665"/>
                  </a:lnTo>
                  <a:lnTo>
                    <a:pt x="40826" y="30071"/>
                  </a:lnTo>
                  <a:lnTo>
                    <a:pt x="40881" y="30477"/>
                  </a:lnTo>
                  <a:lnTo>
                    <a:pt x="40955" y="30883"/>
                  </a:lnTo>
                  <a:lnTo>
                    <a:pt x="41047" y="31270"/>
                  </a:lnTo>
                  <a:lnTo>
                    <a:pt x="41158" y="31657"/>
                  </a:lnTo>
                  <a:lnTo>
                    <a:pt x="41268" y="32026"/>
                  </a:lnTo>
                  <a:lnTo>
                    <a:pt x="41398" y="32395"/>
                  </a:lnTo>
                  <a:lnTo>
                    <a:pt x="41545" y="32764"/>
                  </a:lnTo>
                  <a:lnTo>
                    <a:pt x="41693" y="33133"/>
                  </a:lnTo>
                  <a:lnTo>
                    <a:pt x="42025" y="33853"/>
                  </a:lnTo>
                  <a:lnTo>
                    <a:pt x="42394" y="34572"/>
                  </a:lnTo>
                  <a:lnTo>
                    <a:pt x="42763" y="35273"/>
                  </a:lnTo>
                  <a:lnTo>
                    <a:pt x="43538" y="36638"/>
                  </a:lnTo>
                  <a:lnTo>
                    <a:pt x="42966" y="36362"/>
                  </a:lnTo>
                  <a:lnTo>
                    <a:pt x="42412" y="36140"/>
                  </a:lnTo>
                  <a:lnTo>
                    <a:pt x="41896" y="35974"/>
                  </a:lnTo>
                  <a:lnTo>
                    <a:pt x="41416" y="35845"/>
                  </a:lnTo>
                  <a:lnTo>
                    <a:pt x="40973" y="35753"/>
                  </a:lnTo>
                  <a:lnTo>
                    <a:pt x="40567" y="35716"/>
                  </a:lnTo>
                  <a:lnTo>
                    <a:pt x="40198" y="35716"/>
                  </a:lnTo>
                  <a:lnTo>
                    <a:pt x="39848" y="35753"/>
                  </a:lnTo>
                  <a:lnTo>
                    <a:pt x="39534" y="35827"/>
                  </a:lnTo>
                  <a:lnTo>
                    <a:pt x="39258" y="35937"/>
                  </a:lnTo>
                  <a:lnTo>
                    <a:pt x="38999" y="36085"/>
                  </a:lnTo>
                  <a:lnTo>
                    <a:pt x="38778" y="36269"/>
                  </a:lnTo>
                  <a:lnTo>
                    <a:pt x="38575" y="36472"/>
                  </a:lnTo>
                  <a:lnTo>
                    <a:pt x="38409" y="36712"/>
                  </a:lnTo>
                  <a:lnTo>
                    <a:pt x="38261" y="36970"/>
                  </a:lnTo>
                  <a:lnTo>
                    <a:pt x="38151" y="37266"/>
                  </a:lnTo>
                  <a:lnTo>
                    <a:pt x="38059" y="37561"/>
                  </a:lnTo>
                  <a:lnTo>
                    <a:pt x="37985" y="37893"/>
                  </a:lnTo>
                  <a:lnTo>
                    <a:pt x="37948" y="38243"/>
                  </a:lnTo>
                  <a:lnTo>
                    <a:pt x="37911" y="38612"/>
                  </a:lnTo>
                  <a:lnTo>
                    <a:pt x="37911" y="38981"/>
                  </a:lnTo>
                  <a:lnTo>
                    <a:pt x="37929" y="39369"/>
                  </a:lnTo>
                  <a:lnTo>
                    <a:pt x="37966" y="39774"/>
                  </a:lnTo>
                  <a:lnTo>
                    <a:pt x="38040" y="40199"/>
                  </a:lnTo>
                  <a:lnTo>
                    <a:pt x="38114" y="40605"/>
                  </a:lnTo>
                  <a:lnTo>
                    <a:pt x="38206" y="41047"/>
                  </a:lnTo>
                  <a:lnTo>
                    <a:pt x="38317" y="41472"/>
                  </a:lnTo>
                  <a:lnTo>
                    <a:pt x="38446" y="41896"/>
                  </a:lnTo>
                  <a:lnTo>
                    <a:pt x="38594" y="42339"/>
                  </a:lnTo>
                  <a:lnTo>
                    <a:pt x="38760" y="42763"/>
                  </a:lnTo>
                  <a:lnTo>
                    <a:pt x="38926" y="43187"/>
                  </a:lnTo>
                  <a:lnTo>
                    <a:pt x="39110" y="43612"/>
                  </a:lnTo>
                  <a:lnTo>
                    <a:pt x="39110" y="43612"/>
                  </a:lnTo>
                  <a:lnTo>
                    <a:pt x="38095" y="42523"/>
                  </a:lnTo>
                  <a:lnTo>
                    <a:pt x="37062" y="41416"/>
                  </a:lnTo>
                  <a:lnTo>
                    <a:pt x="36011" y="40365"/>
                  </a:lnTo>
                  <a:lnTo>
                    <a:pt x="35457" y="39830"/>
                  </a:lnTo>
                  <a:lnTo>
                    <a:pt x="34922" y="39332"/>
                  </a:lnTo>
                  <a:lnTo>
                    <a:pt x="34350" y="38834"/>
                  </a:lnTo>
                  <a:lnTo>
                    <a:pt x="33779" y="38354"/>
                  </a:lnTo>
                  <a:lnTo>
                    <a:pt x="33207" y="37893"/>
                  </a:lnTo>
                  <a:lnTo>
                    <a:pt x="32616" y="37432"/>
                  </a:lnTo>
                  <a:lnTo>
                    <a:pt x="32008" y="37007"/>
                  </a:lnTo>
                  <a:lnTo>
                    <a:pt x="31380" y="36601"/>
                  </a:lnTo>
                  <a:lnTo>
                    <a:pt x="30735" y="36232"/>
                  </a:lnTo>
                  <a:lnTo>
                    <a:pt x="30089" y="35882"/>
                  </a:lnTo>
                  <a:lnTo>
                    <a:pt x="29406" y="35550"/>
                  </a:lnTo>
                  <a:lnTo>
                    <a:pt x="28724" y="35255"/>
                  </a:lnTo>
                  <a:lnTo>
                    <a:pt x="28004" y="34996"/>
                  </a:lnTo>
                  <a:lnTo>
                    <a:pt x="27285" y="34775"/>
                  </a:lnTo>
                  <a:lnTo>
                    <a:pt x="26547" y="34609"/>
                  </a:lnTo>
                  <a:lnTo>
                    <a:pt x="25809" y="34461"/>
                  </a:lnTo>
                  <a:lnTo>
                    <a:pt x="25422" y="34425"/>
                  </a:lnTo>
                  <a:lnTo>
                    <a:pt x="25053" y="34369"/>
                  </a:lnTo>
                  <a:lnTo>
                    <a:pt x="24684" y="34351"/>
                  </a:lnTo>
                  <a:lnTo>
                    <a:pt x="24315" y="34332"/>
                  </a:lnTo>
                  <a:lnTo>
                    <a:pt x="23927" y="34314"/>
                  </a:lnTo>
                  <a:lnTo>
                    <a:pt x="23559" y="34332"/>
                  </a:lnTo>
                  <a:lnTo>
                    <a:pt x="23190" y="34351"/>
                  </a:lnTo>
                  <a:lnTo>
                    <a:pt x="22821" y="34369"/>
                  </a:lnTo>
                  <a:lnTo>
                    <a:pt x="22452" y="34425"/>
                  </a:lnTo>
                  <a:lnTo>
                    <a:pt x="22101" y="34480"/>
                  </a:lnTo>
                  <a:lnTo>
                    <a:pt x="21732" y="34535"/>
                  </a:lnTo>
                  <a:lnTo>
                    <a:pt x="21382" y="34627"/>
                  </a:lnTo>
                  <a:lnTo>
                    <a:pt x="21013" y="34720"/>
                  </a:lnTo>
                  <a:lnTo>
                    <a:pt x="20662" y="34830"/>
                  </a:lnTo>
                  <a:lnTo>
                    <a:pt x="20330" y="34960"/>
                  </a:lnTo>
                  <a:lnTo>
                    <a:pt x="19980" y="35089"/>
                  </a:lnTo>
                  <a:lnTo>
                    <a:pt x="19648" y="35236"/>
                  </a:lnTo>
                  <a:lnTo>
                    <a:pt x="19315" y="35402"/>
                  </a:lnTo>
                  <a:lnTo>
                    <a:pt x="19002" y="35587"/>
                  </a:lnTo>
                  <a:lnTo>
                    <a:pt x="18688" y="35790"/>
                  </a:lnTo>
                  <a:lnTo>
                    <a:pt x="18375" y="36011"/>
                  </a:lnTo>
                  <a:lnTo>
                    <a:pt x="18079" y="36232"/>
                  </a:lnTo>
                  <a:lnTo>
                    <a:pt x="17803" y="36472"/>
                  </a:lnTo>
                  <a:lnTo>
                    <a:pt x="17526" y="36749"/>
                  </a:lnTo>
                  <a:lnTo>
                    <a:pt x="17286" y="37007"/>
                  </a:lnTo>
                  <a:lnTo>
                    <a:pt x="17046" y="37302"/>
                  </a:lnTo>
                  <a:lnTo>
                    <a:pt x="16807" y="37598"/>
                  </a:lnTo>
                  <a:lnTo>
                    <a:pt x="16604" y="37911"/>
                  </a:lnTo>
                  <a:lnTo>
                    <a:pt x="16401" y="38243"/>
                  </a:lnTo>
                  <a:lnTo>
                    <a:pt x="16235" y="38575"/>
                  </a:lnTo>
                  <a:lnTo>
                    <a:pt x="16069" y="38907"/>
                  </a:lnTo>
                  <a:lnTo>
                    <a:pt x="15921" y="39258"/>
                  </a:lnTo>
                  <a:lnTo>
                    <a:pt x="15792" y="39608"/>
                  </a:lnTo>
                  <a:lnTo>
                    <a:pt x="15663" y="39959"/>
                  </a:lnTo>
                  <a:lnTo>
                    <a:pt x="15571" y="40328"/>
                  </a:lnTo>
                  <a:lnTo>
                    <a:pt x="15497" y="40678"/>
                  </a:lnTo>
                  <a:lnTo>
                    <a:pt x="15423" y="41047"/>
                  </a:lnTo>
                  <a:lnTo>
                    <a:pt x="15386" y="41416"/>
                  </a:lnTo>
                  <a:lnTo>
                    <a:pt x="15349" y="41785"/>
                  </a:lnTo>
                  <a:lnTo>
                    <a:pt x="15349" y="42154"/>
                  </a:lnTo>
                  <a:lnTo>
                    <a:pt x="15368" y="42523"/>
                  </a:lnTo>
                  <a:lnTo>
                    <a:pt x="15386" y="42874"/>
                  </a:lnTo>
                  <a:lnTo>
                    <a:pt x="15441" y="43243"/>
                  </a:lnTo>
                  <a:lnTo>
                    <a:pt x="15515" y="43593"/>
                  </a:lnTo>
                  <a:lnTo>
                    <a:pt x="15607" y="43925"/>
                  </a:lnTo>
                  <a:lnTo>
                    <a:pt x="15718" y="44276"/>
                  </a:lnTo>
                  <a:lnTo>
                    <a:pt x="15866" y="44608"/>
                  </a:lnTo>
                  <a:lnTo>
                    <a:pt x="16013" y="44921"/>
                  </a:lnTo>
                  <a:lnTo>
                    <a:pt x="16198" y="45235"/>
                  </a:lnTo>
                  <a:lnTo>
                    <a:pt x="16401" y="45530"/>
                  </a:lnTo>
                  <a:lnTo>
                    <a:pt x="16622" y="45825"/>
                  </a:lnTo>
                  <a:lnTo>
                    <a:pt x="16862" y="46102"/>
                  </a:lnTo>
                  <a:lnTo>
                    <a:pt x="16327" y="45991"/>
                  </a:lnTo>
                  <a:lnTo>
                    <a:pt x="15810" y="45844"/>
                  </a:lnTo>
                  <a:lnTo>
                    <a:pt x="15294" y="45678"/>
                  </a:lnTo>
                  <a:lnTo>
                    <a:pt x="14796" y="45493"/>
                  </a:lnTo>
                  <a:lnTo>
                    <a:pt x="14298" y="45272"/>
                  </a:lnTo>
                  <a:lnTo>
                    <a:pt x="13800" y="45051"/>
                  </a:lnTo>
                  <a:lnTo>
                    <a:pt x="13320" y="44792"/>
                  </a:lnTo>
                  <a:lnTo>
                    <a:pt x="12840" y="44552"/>
                  </a:lnTo>
                  <a:lnTo>
                    <a:pt x="11881" y="43999"/>
                  </a:lnTo>
                  <a:lnTo>
                    <a:pt x="10922" y="43464"/>
                  </a:lnTo>
                  <a:lnTo>
                    <a:pt x="9944" y="42929"/>
                  </a:lnTo>
                  <a:lnTo>
                    <a:pt x="9464" y="42689"/>
                  </a:lnTo>
                  <a:lnTo>
                    <a:pt x="8966" y="42449"/>
                  </a:lnTo>
                  <a:lnTo>
                    <a:pt x="8468" y="42246"/>
                  </a:lnTo>
                  <a:lnTo>
                    <a:pt x="7933" y="42044"/>
                  </a:lnTo>
                  <a:lnTo>
                    <a:pt x="7398" y="41878"/>
                  </a:lnTo>
                  <a:lnTo>
                    <a:pt x="6845" y="41748"/>
                  </a:lnTo>
                  <a:lnTo>
                    <a:pt x="6291" y="41638"/>
                  </a:lnTo>
                  <a:lnTo>
                    <a:pt x="5738" y="41582"/>
                  </a:lnTo>
                  <a:lnTo>
                    <a:pt x="5166" y="41545"/>
                  </a:lnTo>
                  <a:lnTo>
                    <a:pt x="4631" y="41545"/>
                  </a:lnTo>
                  <a:lnTo>
                    <a:pt x="4078" y="41601"/>
                  </a:lnTo>
                  <a:lnTo>
                    <a:pt x="3819" y="41638"/>
                  </a:lnTo>
                  <a:lnTo>
                    <a:pt x="3561" y="41693"/>
                  </a:lnTo>
                  <a:lnTo>
                    <a:pt x="3303" y="41748"/>
                  </a:lnTo>
                  <a:lnTo>
                    <a:pt x="3044" y="41822"/>
                  </a:lnTo>
                  <a:lnTo>
                    <a:pt x="2805" y="41914"/>
                  </a:lnTo>
                  <a:lnTo>
                    <a:pt x="2565" y="42007"/>
                  </a:lnTo>
                  <a:lnTo>
                    <a:pt x="2325" y="42117"/>
                  </a:lnTo>
                  <a:lnTo>
                    <a:pt x="2104" y="42246"/>
                  </a:lnTo>
                  <a:lnTo>
                    <a:pt x="1882" y="42394"/>
                  </a:lnTo>
                  <a:lnTo>
                    <a:pt x="1679" y="42542"/>
                  </a:lnTo>
                  <a:lnTo>
                    <a:pt x="1476" y="42708"/>
                  </a:lnTo>
                  <a:lnTo>
                    <a:pt x="1273" y="42874"/>
                  </a:lnTo>
                  <a:lnTo>
                    <a:pt x="1089" y="43077"/>
                  </a:lnTo>
                  <a:lnTo>
                    <a:pt x="923" y="43280"/>
                  </a:lnTo>
                  <a:lnTo>
                    <a:pt x="757" y="43519"/>
                  </a:lnTo>
                  <a:lnTo>
                    <a:pt x="609" y="43741"/>
                  </a:lnTo>
                  <a:lnTo>
                    <a:pt x="480" y="43981"/>
                  </a:lnTo>
                  <a:lnTo>
                    <a:pt x="351" y="44239"/>
                  </a:lnTo>
                  <a:lnTo>
                    <a:pt x="259" y="44479"/>
                  </a:lnTo>
                  <a:lnTo>
                    <a:pt x="185" y="44737"/>
                  </a:lnTo>
                  <a:lnTo>
                    <a:pt x="111" y="44977"/>
                  </a:lnTo>
                  <a:lnTo>
                    <a:pt x="56" y="45253"/>
                  </a:lnTo>
                  <a:lnTo>
                    <a:pt x="19" y="45512"/>
                  </a:lnTo>
                  <a:lnTo>
                    <a:pt x="1" y="45770"/>
                  </a:lnTo>
                  <a:lnTo>
                    <a:pt x="1" y="46047"/>
                  </a:lnTo>
                  <a:lnTo>
                    <a:pt x="1" y="46305"/>
                  </a:lnTo>
                  <a:lnTo>
                    <a:pt x="19" y="46582"/>
                  </a:lnTo>
                  <a:lnTo>
                    <a:pt x="56" y="46858"/>
                  </a:lnTo>
                  <a:lnTo>
                    <a:pt x="148" y="47412"/>
                  </a:lnTo>
                  <a:lnTo>
                    <a:pt x="277" y="47965"/>
                  </a:lnTo>
                  <a:lnTo>
                    <a:pt x="462" y="48519"/>
                  </a:lnTo>
                  <a:lnTo>
                    <a:pt x="665" y="49072"/>
                  </a:lnTo>
                  <a:lnTo>
                    <a:pt x="905" y="49626"/>
                  </a:lnTo>
                  <a:lnTo>
                    <a:pt x="1163" y="50179"/>
                  </a:lnTo>
                  <a:lnTo>
                    <a:pt x="1440" y="50714"/>
                  </a:lnTo>
                  <a:lnTo>
                    <a:pt x="1753" y="51249"/>
                  </a:lnTo>
                  <a:lnTo>
                    <a:pt x="2067" y="51747"/>
                  </a:lnTo>
                  <a:lnTo>
                    <a:pt x="2399" y="52282"/>
                  </a:lnTo>
                  <a:lnTo>
                    <a:pt x="2731" y="52780"/>
                  </a:lnTo>
                  <a:lnTo>
                    <a:pt x="61303" y="52780"/>
                  </a:lnTo>
                  <a:lnTo>
                    <a:pt x="6130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4"/>
            <p:cNvSpPr/>
            <p:nvPr/>
          </p:nvSpPr>
          <p:spPr>
            <a:xfrm>
              <a:off x="-5000725" y="3916175"/>
              <a:ext cx="1153876" cy="993470"/>
            </a:xfrm>
            <a:custGeom>
              <a:avLst/>
              <a:gdLst/>
              <a:ahLst/>
              <a:cxnLst/>
              <a:rect l="l" t="t" r="r" b="b"/>
              <a:pathLst>
                <a:path w="61303" h="52781" extrusionOk="0">
                  <a:moveTo>
                    <a:pt x="61303" y="1"/>
                  </a:moveTo>
                  <a:lnTo>
                    <a:pt x="60620" y="314"/>
                  </a:lnTo>
                  <a:lnTo>
                    <a:pt x="59975" y="665"/>
                  </a:lnTo>
                  <a:lnTo>
                    <a:pt x="59329" y="1034"/>
                  </a:lnTo>
                  <a:lnTo>
                    <a:pt x="58683" y="1440"/>
                  </a:lnTo>
                  <a:lnTo>
                    <a:pt x="58074" y="1864"/>
                  </a:lnTo>
                  <a:lnTo>
                    <a:pt x="57484" y="2307"/>
                  </a:lnTo>
                  <a:lnTo>
                    <a:pt x="56912" y="2786"/>
                  </a:lnTo>
                  <a:lnTo>
                    <a:pt x="56340" y="3284"/>
                  </a:lnTo>
                  <a:lnTo>
                    <a:pt x="55805" y="3783"/>
                  </a:lnTo>
                  <a:lnTo>
                    <a:pt x="55289" y="4318"/>
                  </a:lnTo>
                  <a:lnTo>
                    <a:pt x="54791" y="4889"/>
                  </a:lnTo>
                  <a:lnTo>
                    <a:pt x="54330" y="5461"/>
                  </a:lnTo>
                  <a:lnTo>
                    <a:pt x="53887" y="6052"/>
                  </a:lnTo>
                  <a:lnTo>
                    <a:pt x="53462" y="6679"/>
                  </a:lnTo>
                  <a:lnTo>
                    <a:pt x="53075" y="7306"/>
                  </a:lnTo>
                  <a:lnTo>
                    <a:pt x="52706" y="7952"/>
                  </a:lnTo>
                  <a:lnTo>
                    <a:pt x="52411" y="8561"/>
                  </a:lnTo>
                  <a:lnTo>
                    <a:pt x="52134" y="9169"/>
                  </a:lnTo>
                  <a:lnTo>
                    <a:pt x="51894" y="9797"/>
                  </a:lnTo>
                  <a:lnTo>
                    <a:pt x="51673" y="10424"/>
                  </a:lnTo>
                  <a:lnTo>
                    <a:pt x="51470" y="11069"/>
                  </a:lnTo>
                  <a:lnTo>
                    <a:pt x="51286" y="11715"/>
                  </a:lnTo>
                  <a:lnTo>
                    <a:pt x="51138" y="12361"/>
                  </a:lnTo>
                  <a:lnTo>
                    <a:pt x="51009" y="13025"/>
                  </a:lnTo>
                  <a:lnTo>
                    <a:pt x="50917" y="13689"/>
                  </a:lnTo>
                  <a:lnTo>
                    <a:pt x="50824" y="14353"/>
                  </a:lnTo>
                  <a:lnTo>
                    <a:pt x="50769" y="15017"/>
                  </a:lnTo>
                  <a:lnTo>
                    <a:pt x="50751" y="15700"/>
                  </a:lnTo>
                  <a:lnTo>
                    <a:pt x="50732" y="16364"/>
                  </a:lnTo>
                  <a:lnTo>
                    <a:pt x="50751" y="17028"/>
                  </a:lnTo>
                  <a:lnTo>
                    <a:pt x="50806" y="17711"/>
                  </a:lnTo>
                  <a:lnTo>
                    <a:pt x="50861" y="18375"/>
                  </a:lnTo>
                  <a:lnTo>
                    <a:pt x="50954" y="19039"/>
                  </a:lnTo>
                  <a:lnTo>
                    <a:pt x="51064" y="19703"/>
                  </a:lnTo>
                  <a:lnTo>
                    <a:pt x="51193" y="20367"/>
                  </a:lnTo>
                  <a:lnTo>
                    <a:pt x="51341" y="21013"/>
                  </a:lnTo>
                  <a:lnTo>
                    <a:pt x="51525" y="21659"/>
                  </a:lnTo>
                  <a:lnTo>
                    <a:pt x="51728" y="22304"/>
                  </a:lnTo>
                  <a:lnTo>
                    <a:pt x="51950" y="22931"/>
                  </a:lnTo>
                  <a:lnTo>
                    <a:pt x="52208" y="23559"/>
                  </a:lnTo>
                  <a:lnTo>
                    <a:pt x="52466" y="24167"/>
                  </a:lnTo>
                  <a:lnTo>
                    <a:pt x="52761" y="24776"/>
                  </a:lnTo>
                  <a:lnTo>
                    <a:pt x="53075" y="25367"/>
                  </a:lnTo>
                  <a:lnTo>
                    <a:pt x="53407" y="25957"/>
                  </a:lnTo>
                  <a:lnTo>
                    <a:pt x="53758" y="26529"/>
                  </a:lnTo>
                  <a:lnTo>
                    <a:pt x="54145" y="27082"/>
                  </a:lnTo>
                  <a:lnTo>
                    <a:pt x="54532" y="27617"/>
                  </a:lnTo>
                  <a:lnTo>
                    <a:pt x="54957" y="28134"/>
                  </a:lnTo>
                  <a:lnTo>
                    <a:pt x="54957" y="28134"/>
                  </a:lnTo>
                  <a:lnTo>
                    <a:pt x="54385" y="27525"/>
                  </a:lnTo>
                  <a:lnTo>
                    <a:pt x="53813" y="26935"/>
                  </a:lnTo>
                  <a:lnTo>
                    <a:pt x="53204" y="26344"/>
                  </a:lnTo>
                  <a:lnTo>
                    <a:pt x="52577" y="25809"/>
                  </a:lnTo>
                  <a:lnTo>
                    <a:pt x="52263" y="25533"/>
                  </a:lnTo>
                  <a:lnTo>
                    <a:pt x="51931" y="25293"/>
                  </a:lnTo>
                  <a:lnTo>
                    <a:pt x="51599" y="25035"/>
                  </a:lnTo>
                  <a:lnTo>
                    <a:pt x="51267" y="24813"/>
                  </a:lnTo>
                  <a:lnTo>
                    <a:pt x="50917" y="24592"/>
                  </a:lnTo>
                  <a:lnTo>
                    <a:pt x="50566" y="24370"/>
                  </a:lnTo>
                  <a:lnTo>
                    <a:pt x="50197" y="24186"/>
                  </a:lnTo>
                  <a:lnTo>
                    <a:pt x="49828" y="24001"/>
                  </a:lnTo>
                  <a:lnTo>
                    <a:pt x="49367" y="23799"/>
                  </a:lnTo>
                  <a:lnTo>
                    <a:pt x="48887" y="23633"/>
                  </a:lnTo>
                  <a:lnTo>
                    <a:pt x="48408" y="23503"/>
                  </a:lnTo>
                  <a:lnTo>
                    <a:pt x="47910" y="23393"/>
                  </a:lnTo>
                  <a:lnTo>
                    <a:pt x="47412" y="23319"/>
                  </a:lnTo>
                  <a:lnTo>
                    <a:pt x="46913" y="23264"/>
                  </a:lnTo>
                  <a:lnTo>
                    <a:pt x="46415" y="23245"/>
                  </a:lnTo>
                  <a:lnTo>
                    <a:pt x="45917" y="23282"/>
                  </a:lnTo>
                  <a:lnTo>
                    <a:pt x="45419" y="23337"/>
                  </a:lnTo>
                  <a:lnTo>
                    <a:pt x="44940" y="23430"/>
                  </a:lnTo>
                  <a:lnTo>
                    <a:pt x="44460" y="23559"/>
                  </a:lnTo>
                  <a:lnTo>
                    <a:pt x="43999" y="23725"/>
                  </a:lnTo>
                  <a:lnTo>
                    <a:pt x="43777" y="23817"/>
                  </a:lnTo>
                  <a:lnTo>
                    <a:pt x="43574" y="23928"/>
                  </a:lnTo>
                  <a:lnTo>
                    <a:pt x="43353" y="24038"/>
                  </a:lnTo>
                  <a:lnTo>
                    <a:pt x="43150" y="24167"/>
                  </a:lnTo>
                  <a:lnTo>
                    <a:pt x="42947" y="24315"/>
                  </a:lnTo>
                  <a:lnTo>
                    <a:pt x="42763" y="24463"/>
                  </a:lnTo>
                  <a:lnTo>
                    <a:pt x="42560" y="24629"/>
                  </a:lnTo>
                  <a:lnTo>
                    <a:pt x="42394" y="24795"/>
                  </a:lnTo>
                  <a:lnTo>
                    <a:pt x="42117" y="25090"/>
                  </a:lnTo>
                  <a:lnTo>
                    <a:pt x="41859" y="25404"/>
                  </a:lnTo>
                  <a:lnTo>
                    <a:pt x="41637" y="25736"/>
                  </a:lnTo>
                  <a:lnTo>
                    <a:pt x="41453" y="26086"/>
                  </a:lnTo>
                  <a:lnTo>
                    <a:pt x="41287" y="26455"/>
                  </a:lnTo>
                  <a:lnTo>
                    <a:pt x="41139" y="26824"/>
                  </a:lnTo>
                  <a:lnTo>
                    <a:pt x="41010" y="27211"/>
                  </a:lnTo>
                  <a:lnTo>
                    <a:pt x="40918" y="27617"/>
                  </a:lnTo>
                  <a:lnTo>
                    <a:pt x="40844" y="28023"/>
                  </a:lnTo>
                  <a:lnTo>
                    <a:pt x="40807" y="28429"/>
                  </a:lnTo>
                  <a:lnTo>
                    <a:pt x="40770" y="28835"/>
                  </a:lnTo>
                  <a:lnTo>
                    <a:pt x="40770" y="29259"/>
                  </a:lnTo>
                  <a:lnTo>
                    <a:pt x="40789" y="29665"/>
                  </a:lnTo>
                  <a:lnTo>
                    <a:pt x="40826" y="30071"/>
                  </a:lnTo>
                  <a:lnTo>
                    <a:pt x="40881" y="30477"/>
                  </a:lnTo>
                  <a:lnTo>
                    <a:pt x="40955" y="30883"/>
                  </a:lnTo>
                  <a:lnTo>
                    <a:pt x="41047" y="31270"/>
                  </a:lnTo>
                  <a:lnTo>
                    <a:pt x="41158" y="31657"/>
                  </a:lnTo>
                  <a:lnTo>
                    <a:pt x="41268" y="32026"/>
                  </a:lnTo>
                  <a:lnTo>
                    <a:pt x="41398" y="32395"/>
                  </a:lnTo>
                  <a:lnTo>
                    <a:pt x="41545" y="32764"/>
                  </a:lnTo>
                  <a:lnTo>
                    <a:pt x="41693" y="33133"/>
                  </a:lnTo>
                  <a:lnTo>
                    <a:pt x="42025" y="33853"/>
                  </a:lnTo>
                  <a:lnTo>
                    <a:pt x="42394" y="34572"/>
                  </a:lnTo>
                  <a:lnTo>
                    <a:pt x="42763" y="35273"/>
                  </a:lnTo>
                  <a:lnTo>
                    <a:pt x="43538" y="36638"/>
                  </a:lnTo>
                  <a:lnTo>
                    <a:pt x="42966" y="36362"/>
                  </a:lnTo>
                  <a:lnTo>
                    <a:pt x="42412" y="36140"/>
                  </a:lnTo>
                  <a:lnTo>
                    <a:pt x="41896" y="35974"/>
                  </a:lnTo>
                  <a:lnTo>
                    <a:pt x="41416" y="35845"/>
                  </a:lnTo>
                  <a:lnTo>
                    <a:pt x="40973" y="35753"/>
                  </a:lnTo>
                  <a:lnTo>
                    <a:pt x="40567" y="35716"/>
                  </a:lnTo>
                  <a:lnTo>
                    <a:pt x="40198" y="35716"/>
                  </a:lnTo>
                  <a:lnTo>
                    <a:pt x="39848" y="35753"/>
                  </a:lnTo>
                  <a:lnTo>
                    <a:pt x="39534" y="35827"/>
                  </a:lnTo>
                  <a:lnTo>
                    <a:pt x="39258" y="35937"/>
                  </a:lnTo>
                  <a:lnTo>
                    <a:pt x="38999" y="36085"/>
                  </a:lnTo>
                  <a:lnTo>
                    <a:pt x="38778" y="36269"/>
                  </a:lnTo>
                  <a:lnTo>
                    <a:pt x="38575" y="36472"/>
                  </a:lnTo>
                  <a:lnTo>
                    <a:pt x="38409" y="36712"/>
                  </a:lnTo>
                  <a:lnTo>
                    <a:pt x="38261" y="36970"/>
                  </a:lnTo>
                  <a:lnTo>
                    <a:pt x="38151" y="37266"/>
                  </a:lnTo>
                  <a:lnTo>
                    <a:pt x="38059" y="37561"/>
                  </a:lnTo>
                  <a:lnTo>
                    <a:pt x="37985" y="37893"/>
                  </a:lnTo>
                  <a:lnTo>
                    <a:pt x="37948" y="38243"/>
                  </a:lnTo>
                  <a:lnTo>
                    <a:pt x="37911" y="38612"/>
                  </a:lnTo>
                  <a:lnTo>
                    <a:pt x="37911" y="38981"/>
                  </a:lnTo>
                  <a:lnTo>
                    <a:pt x="37929" y="39369"/>
                  </a:lnTo>
                  <a:lnTo>
                    <a:pt x="37966" y="39774"/>
                  </a:lnTo>
                  <a:lnTo>
                    <a:pt x="38040" y="40199"/>
                  </a:lnTo>
                  <a:lnTo>
                    <a:pt x="38114" y="40605"/>
                  </a:lnTo>
                  <a:lnTo>
                    <a:pt x="38206" y="41047"/>
                  </a:lnTo>
                  <a:lnTo>
                    <a:pt x="38317" y="41472"/>
                  </a:lnTo>
                  <a:lnTo>
                    <a:pt x="38446" y="41896"/>
                  </a:lnTo>
                  <a:lnTo>
                    <a:pt x="38594" y="42339"/>
                  </a:lnTo>
                  <a:lnTo>
                    <a:pt x="38760" y="42763"/>
                  </a:lnTo>
                  <a:lnTo>
                    <a:pt x="38926" y="43187"/>
                  </a:lnTo>
                  <a:lnTo>
                    <a:pt x="39110" y="43612"/>
                  </a:lnTo>
                  <a:lnTo>
                    <a:pt x="39110" y="43612"/>
                  </a:lnTo>
                  <a:lnTo>
                    <a:pt x="38095" y="42523"/>
                  </a:lnTo>
                  <a:lnTo>
                    <a:pt x="37062" y="41416"/>
                  </a:lnTo>
                  <a:lnTo>
                    <a:pt x="36011" y="40365"/>
                  </a:lnTo>
                  <a:lnTo>
                    <a:pt x="35457" y="39830"/>
                  </a:lnTo>
                  <a:lnTo>
                    <a:pt x="34922" y="39332"/>
                  </a:lnTo>
                  <a:lnTo>
                    <a:pt x="34350" y="38834"/>
                  </a:lnTo>
                  <a:lnTo>
                    <a:pt x="33779" y="38354"/>
                  </a:lnTo>
                  <a:lnTo>
                    <a:pt x="33207" y="37893"/>
                  </a:lnTo>
                  <a:lnTo>
                    <a:pt x="32616" y="37432"/>
                  </a:lnTo>
                  <a:lnTo>
                    <a:pt x="32008" y="37007"/>
                  </a:lnTo>
                  <a:lnTo>
                    <a:pt x="31380" y="36601"/>
                  </a:lnTo>
                  <a:lnTo>
                    <a:pt x="30735" y="36232"/>
                  </a:lnTo>
                  <a:lnTo>
                    <a:pt x="30089" y="35882"/>
                  </a:lnTo>
                  <a:lnTo>
                    <a:pt x="29406" y="35550"/>
                  </a:lnTo>
                  <a:lnTo>
                    <a:pt x="28724" y="35255"/>
                  </a:lnTo>
                  <a:lnTo>
                    <a:pt x="28004" y="34996"/>
                  </a:lnTo>
                  <a:lnTo>
                    <a:pt x="27285" y="34775"/>
                  </a:lnTo>
                  <a:lnTo>
                    <a:pt x="26547" y="34609"/>
                  </a:lnTo>
                  <a:lnTo>
                    <a:pt x="25809" y="34461"/>
                  </a:lnTo>
                  <a:lnTo>
                    <a:pt x="25422" y="34425"/>
                  </a:lnTo>
                  <a:lnTo>
                    <a:pt x="25053" y="34369"/>
                  </a:lnTo>
                  <a:lnTo>
                    <a:pt x="24684" y="34351"/>
                  </a:lnTo>
                  <a:lnTo>
                    <a:pt x="24315" y="34332"/>
                  </a:lnTo>
                  <a:lnTo>
                    <a:pt x="23927" y="34314"/>
                  </a:lnTo>
                  <a:lnTo>
                    <a:pt x="23559" y="34332"/>
                  </a:lnTo>
                  <a:lnTo>
                    <a:pt x="23190" y="34351"/>
                  </a:lnTo>
                  <a:lnTo>
                    <a:pt x="22821" y="34369"/>
                  </a:lnTo>
                  <a:lnTo>
                    <a:pt x="22452" y="34425"/>
                  </a:lnTo>
                  <a:lnTo>
                    <a:pt x="22101" y="34480"/>
                  </a:lnTo>
                  <a:lnTo>
                    <a:pt x="21732" y="34535"/>
                  </a:lnTo>
                  <a:lnTo>
                    <a:pt x="21382" y="34627"/>
                  </a:lnTo>
                  <a:lnTo>
                    <a:pt x="21013" y="34720"/>
                  </a:lnTo>
                  <a:lnTo>
                    <a:pt x="20662" y="34830"/>
                  </a:lnTo>
                  <a:lnTo>
                    <a:pt x="20330" y="34960"/>
                  </a:lnTo>
                  <a:lnTo>
                    <a:pt x="19980" y="35089"/>
                  </a:lnTo>
                  <a:lnTo>
                    <a:pt x="19648" y="35236"/>
                  </a:lnTo>
                  <a:lnTo>
                    <a:pt x="19315" y="35402"/>
                  </a:lnTo>
                  <a:lnTo>
                    <a:pt x="19002" y="35587"/>
                  </a:lnTo>
                  <a:lnTo>
                    <a:pt x="18688" y="35790"/>
                  </a:lnTo>
                  <a:lnTo>
                    <a:pt x="18375" y="36011"/>
                  </a:lnTo>
                  <a:lnTo>
                    <a:pt x="18079" y="36232"/>
                  </a:lnTo>
                  <a:lnTo>
                    <a:pt x="17803" y="36472"/>
                  </a:lnTo>
                  <a:lnTo>
                    <a:pt x="17526" y="36749"/>
                  </a:lnTo>
                  <a:lnTo>
                    <a:pt x="17286" y="37007"/>
                  </a:lnTo>
                  <a:lnTo>
                    <a:pt x="17046" y="37302"/>
                  </a:lnTo>
                  <a:lnTo>
                    <a:pt x="16807" y="37598"/>
                  </a:lnTo>
                  <a:lnTo>
                    <a:pt x="16604" y="37911"/>
                  </a:lnTo>
                  <a:lnTo>
                    <a:pt x="16401" y="38243"/>
                  </a:lnTo>
                  <a:lnTo>
                    <a:pt x="16235" y="38575"/>
                  </a:lnTo>
                  <a:lnTo>
                    <a:pt x="16069" y="38907"/>
                  </a:lnTo>
                  <a:lnTo>
                    <a:pt x="15921" y="39258"/>
                  </a:lnTo>
                  <a:lnTo>
                    <a:pt x="15792" y="39608"/>
                  </a:lnTo>
                  <a:lnTo>
                    <a:pt x="15663" y="39959"/>
                  </a:lnTo>
                  <a:lnTo>
                    <a:pt x="15571" y="40328"/>
                  </a:lnTo>
                  <a:lnTo>
                    <a:pt x="15497" y="40678"/>
                  </a:lnTo>
                  <a:lnTo>
                    <a:pt x="15423" y="41047"/>
                  </a:lnTo>
                  <a:lnTo>
                    <a:pt x="15386" y="41416"/>
                  </a:lnTo>
                  <a:lnTo>
                    <a:pt x="15349" y="41785"/>
                  </a:lnTo>
                  <a:lnTo>
                    <a:pt x="15349" y="42154"/>
                  </a:lnTo>
                  <a:lnTo>
                    <a:pt x="15368" y="42523"/>
                  </a:lnTo>
                  <a:lnTo>
                    <a:pt x="15386" y="42874"/>
                  </a:lnTo>
                  <a:lnTo>
                    <a:pt x="15441" y="43243"/>
                  </a:lnTo>
                  <a:lnTo>
                    <a:pt x="15515" y="43593"/>
                  </a:lnTo>
                  <a:lnTo>
                    <a:pt x="15607" y="43925"/>
                  </a:lnTo>
                  <a:lnTo>
                    <a:pt x="15718" y="44276"/>
                  </a:lnTo>
                  <a:lnTo>
                    <a:pt x="15866" y="44608"/>
                  </a:lnTo>
                  <a:lnTo>
                    <a:pt x="16013" y="44921"/>
                  </a:lnTo>
                  <a:lnTo>
                    <a:pt x="16198" y="45235"/>
                  </a:lnTo>
                  <a:lnTo>
                    <a:pt x="16401" y="45530"/>
                  </a:lnTo>
                  <a:lnTo>
                    <a:pt x="16622" y="45825"/>
                  </a:lnTo>
                  <a:lnTo>
                    <a:pt x="16862" y="46102"/>
                  </a:lnTo>
                  <a:lnTo>
                    <a:pt x="16327" y="45991"/>
                  </a:lnTo>
                  <a:lnTo>
                    <a:pt x="15810" y="45844"/>
                  </a:lnTo>
                  <a:lnTo>
                    <a:pt x="15294" y="45678"/>
                  </a:lnTo>
                  <a:lnTo>
                    <a:pt x="14796" y="45493"/>
                  </a:lnTo>
                  <a:lnTo>
                    <a:pt x="14298" y="45272"/>
                  </a:lnTo>
                  <a:lnTo>
                    <a:pt x="13800" y="45051"/>
                  </a:lnTo>
                  <a:lnTo>
                    <a:pt x="13320" y="44792"/>
                  </a:lnTo>
                  <a:lnTo>
                    <a:pt x="12840" y="44552"/>
                  </a:lnTo>
                  <a:lnTo>
                    <a:pt x="11881" y="43999"/>
                  </a:lnTo>
                  <a:lnTo>
                    <a:pt x="10922" y="43464"/>
                  </a:lnTo>
                  <a:lnTo>
                    <a:pt x="9944" y="42929"/>
                  </a:lnTo>
                  <a:lnTo>
                    <a:pt x="9464" y="42689"/>
                  </a:lnTo>
                  <a:lnTo>
                    <a:pt x="8966" y="42449"/>
                  </a:lnTo>
                  <a:lnTo>
                    <a:pt x="8468" y="42246"/>
                  </a:lnTo>
                  <a:lnTo>
                    <a:pt x="7933" y="42044"/>
                  </a:lnTo>
                  <a:lnTo>
                    <a:pt x="7398" y="41878"/>
                  </a:lnTo>
                  <a:lnTo>
                    <a:pt x="6845" y="41748"/>
                  </a:lnTo>
                  <a:lnTo>
                    <a:pt x="6291" y="41638"/>
                  </a:lnTo>
                  <a:lnTo>
                    <a:pt x="5738" y="41582"/>
                  </a:lnTo>
                  <a:lnTo>
                    <a:pt x="5166" y="41545"/>
                  </a:lnTo>
                  <a:lnTo>
                    <a:pt x="4631" y="41545"/>
                  </a:lnTo>
                  <a:lnTo>
                    <a:pt x="4078" y="41601"/>
                  </a:lnTo>
                  <a:lnTo>
                    <a:pt x="3819" y="41638"/>
                  </a:lnTo>
                  <a:lnTo>
                    <a:pt x="3561" y="41693"/>
                  </a:lnTo>
                  <a:lnTo>
                    <a:pt x="3303" y="41748"/>
                  </a:lnTo>
                  <a:lnTo>
                    <a:pt x="3044" y="41822"/>
                  </a:lnTo>
                  <a:lnTo>
                    <a:pt x="2805" y="41914"/>
                  </a:lnTo>
                  <a:lnTo>
                    <a:pt x="2565" y="42007"/>
                  </a:lnTo>
                  <a:lnTo>
                    <a:pt x="2325" y="42117"/>
                  </a:lnTo>
                  <a:lnTo>
                    <a:pt x="2104" y="42246"/>
                  </a:lnTo>
                  <a:lnTo>
                    <a:pt x="1882" y="42394"/>
                  </a:lnTo>
                  <a:lnTo>
                    <a:pt x="1679" y="42542"/>
                  </a:lnTo>
                  <a:lnTo>
                    <a:pt x="1476" y="42708"/>
                  </a:lnTo>
                  <a:lnTo>
                    <a:pt x="1273" y="42874"/>
                  </a:lnTo>
                  <a:lnTo>
                    <a:pt x="1089" y="43077"/>
                  </a:lnTo>
                  <a:lnTo>
                    <a:pt x="923" y="43280"/>
                  </a:lnTo>
                  <a:lnTo>
                    <a:pt x="757" y="43519"/>
                  </a:lnTo>
                  <a:lnTo>
                    <a:pt x="609" y="43741"/>
                  </a:lnTo>
                  <a:lnTo>
                    <a:pt x="480" y="43981"/>
                  </a:lnTo>
                  <a:lnTo>
                    <a:pt x="351" y="44239"/>
                  </a:lnTo>
                  <a:lnTo>
                    <a:pt x="259" y="44479"/>
                  </a:lnTo>
                  <a:lnTo>
                    <a:pt x="185" y="44737"/>
                  </a:lnTo>
                  <a:lnTo>
                    <a:pt x="111" y="44977"/>
                  </a:lnTo>
                  <a:lnTo>
                    <a:pt x="56" y="45253"/>
                  </a:lnTo>
                  <a:lnTo>
                    <a:pt x="19" y="45512"/>
                  </a:lnTo>
                  <a:lnTo>
                    <a:pt x="1" y="45770"/>
                  </a:lnTo>
                  <a:lnTo>
                    <a:pt x="1" y="46047"/>
                  </a:lnTo>
                  <a:lnTo>
                    <a:pt x="1" y="46305"/>
                  </a:lnTo>
                  <a:lnTo>
                    <a:pt x="19" y="46582"/>
                  </a:lnTo>
                  <a:lnTo>
                    <a:pt x="56" y="46858"/>
                  </a:lnTo>
                  <a:lnTo>
                    <a:pt x="148" y="47412"/>
                  </a:lnTo>
                  <a:lnTo>
                    <a:pt x="277" y="47965"/>
                  </a:lnTo>
                  <a:lnTo>
                    <a:pt x="462" y="48519"/>
                  </a:lnTo>
                  <a:lnTo>
                    <a:pt x="665" y="49072"/>
                  </a:lnTo>
                  <a:lnTo>
                    <a:pt x="905" y="49626"/>
                  </a:lnTo>
                  <a:lnTo>
                    <a:pt x="1163" y="50179"/>
                  </a:lnTo>
                  <a:lnTo>
                    <a:pt x="1440" y="50714"/>
                  </a:lnTo>
                  <a:lnTo>
                    <a:pt x="1753" y="51249"/>
                  </a:lnTo>
                  <a:lnTo>
                    <a:pt x="2067" y="51747"/>
                  </a:lnTo>
                  <a:lnTo>
                    <a:pt x="2399" y="52282"/>
                  </a:lnTo>
                  <a:lnTo>
                    <a:pt x="2731" y="52780"/>
                  </a:lnTo>
                  <a:lnTo>
                    <a:pt x="61303" y="52780"/>
                  </a:lnTo>
                  <a:lnTo>
                    <a:pt x="61303" y="1"/>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78;p4"/>
          <p:cNvGrpSpPr/>
          <p:nvPr/>
        </p:nvGrpSpPr>
        <p:grpSpPr>
          <a:xfrm>
            <a:off x="136841" y="3262202"/>
            <a:ext cx="129746" cy="125834"/>
            <a:chOff x="-167959" y="3643202"/>
            <a:chExt cx="129746" cy="125834"/>
          </a:xfrm>
        </p:grpSpPr>
        <p:sp>
          <p:nvSpPr>
            <p:cNvPr id="279" name="Google Shape;279;p4"/>
            <p:cNvSpPr/>
            <p:nvPr/>
          </p:nvSpPr>
          <p:spPr>
            <a:xfrm rot="10800000" flipH="1">
              <a:off x="-167959" y="3643202"/>
              <a:ext cx="129746" cy="125834"/>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4"/>
            <p:cNvSpPr/>
            <p:nvPr/>
          </p:nvSpPr>
          <p:spPr>
            <a:xfrm rot="10800000" flipH="1">
              <a:off x="-116997" y="3700539"/>
              <a:ext cx="24329" cy="24191"/>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6756461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body" type="tx">
  <p:cSld name="1_Title and body">
    <p:spTree>
      <p:nvGrpSpPr>
        <p:cNvPr id="1" name="Shape 210"/>
        <p:cNvGrpSpPr/>
        <p:nvPr/>
      </p:nvGrpSpPr>
      <p:grpSpPr>
        <a:xfrm>
          <a:off x="0" y="0"/>
          <a:ext cx="0" cy="0"/>
          <a:chOff x="0" y="0"/>
          <a:chExt cx="0" cy="0"/>
        </a:xfrm>
      </p:grpSpPr>
      <p:pic>
        <p:nvPicPr>
          <p:cNvPr id="211" name="Google Shape;211;p4"/>
          <p:cNvPicPr preferRelativeResize="0"/>
          <p:nvPr/>
        </p:nvPicPr>
        <p:blipFill>
          <a:blip r:embed="rId2">
            <a:alphaModFix amt="20000"/>
          </a:blip>
          <a:stretch>
            <a:fillRect/>
          </a:stretch>
        </p:blipFill>
        <p:spPr>
          <a:xfrm>
            <a:off x="0" y="0"/>
            <a:ext cx="9144000" cy="5143511"/>
          </a:xfrm>
          <a:prstGeom prst="rect">
            <a:avLst/>
          </a:prstGeom>
          <a:noFill/>
          <a:ln>
            <a:noFill/>
          </a:ln>
        </p:spPr>
      </p:pic>
      <p:sp>
        <p:nvSpPr>
          <p:cNvPr id="212" name="Google Shape;212;p4"/>
          <p:cNvSpPr txBox="1">
            <a:spLocks noGrp="1"/>
          </p:cNvSpPr>
          <p:nvPr>
            <p:ph type="title"/>
          </p:nvPr>
        </p:nvSpPr>
        <p:spPr>
          <a:xfrm>
            <a:off x="720000" y="539501"/>
            <a:ext cx="7704000" cy="45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sz="28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213" name="Google Shape;213;p4"/>
          <p:cNvSpPr txBox="1">
            <a:spLocks noGrp="1"/>
          </p:cNvSpPr>
          <p:nvPr>
            <p:ph type="body" idx="1"/>
          </p:nvPr>
        </p:nvSpPr>
        <p:spPr>
          <a:xfrm>
            <a:off x="720000" y="1123827"/>
            <a:ext cx="7704000" cy="3416400"/>
          </a:xfrm>
          <a:prstGeom prst="rect">
            <a:avLst/>
          </a:prstGeom>
        </p:spPr>
        <p:txBody>
          <a:bodyPr spcFirstLastPara="1" wrap="square" lIns="91425" tIns="91425" rIns="91425" bIns="91425" anchor="ctr" anchorCtr="0">
            <a:noAutofit/>
          </a:bodyPr>
          <a:lstStyle>
            <a:lvl1pPr marL="457200" lvl="0" indent="-330200" rtl="0">
              <a:lnSpc>
                <a:spcPct val="100000"/>
              </a:lnSpc>
              <a:spcBef>
                <a:spcPts val="0"/>
              </a:spcBef>
              <a:spcAft>
                <a:spcPts val="0"/>
              </a:spcAft>
              <a:buSzPts val="1600"/>
              <a:buAutoNum type="arabicPeriod"/>
              <a:defRPr sz="1200"/>
            </a:lvl1pPr>
            <a:lvl2pPr marL="914400" lvl="1" indent="-330200" rtl="0">
              <a:lnSpc>
                <a:spcPct val="100000"/>
              </a:lnSpc>
              <a:spcBef>
                <a:spcPts val="0"/>
              </a:spcBef>
              <a:spcAft>
                <a:spcPts val="0"/>
              </a:spcAft>
              <a:buSzPts val="1600"/>
              <a:buFont typeface="Roboto Condensed Light"/>
              <a:buAutoNum type="alphaLcPeriod"/>
              <a:defRPr sz="1600"/>
            </a:lvl2pPr>
            <a:lvl3pPr marL="1371600" lvl="2" indent="-330200" rtl="0">
              <a:lnSpc>
                <a:spcPct val="100000"/>
              </a:lnSpc>
              <a:spcBef>
                <a:spcPts val="0"/>
              </a:spcBef>
              <a:spcAft>
                <a:spcPts val="0"/>
              </a:spcAft>
              <a:buSzPts val="1600"/>
              <a:buFont typeface="Roboto Condensed Light"/>
              <a:buAutoNum type="romanLcPeriod"/>
              <a:defRPr sz="1600"/>
            </a:lvl3pPr>
            <a:lvl4pPr marL="1828800" lvl="3" indent="-330200" rtl="0">
              <a:lnSpc>
                <a:spcPct val="100000"/>
              </a:lnSpc>
              <a:spcBef>
                <a:spcPts val="0"/>
              </a:spcBef>
              <a:spcAft>
                <a:spcPts val="0"/>
              </a:spcAft>
              <a:buSzPts val="1600"/>
              <a:buFont typeface="Roboto Condensed Light"/>
              <a:buAutoNum type="arabicPeriod"/>
              <a:defRPr sz="1600"/>
            </a:lvl4pPr>
            <a:lvl5pPr marL="2286000" lvl="4" indent="-330200" rtl="0">
              <a:lnSpc>
                <a:spcPct val="100000"/>
              </a:lnSpc>
              <a:spcBef>
                <a:spcPts val="0"/>
              </a:spcBef>
              <a:spcAft>
                <a:spcPts val="0"/>
              </a:spcAft>
              <a:buSzPts val="1600"/>
              <a:buFont typeface="Roboto Condensed Light"/>
              <a:buAutoNum type="alphaLcPeriod"/>
              <a:defRPr sz="1600"/>
            </a:lvl5pPr>
            <a:lvl6pPr marL="2743200" lvl="5" indent="-330200" rtl="0">
              <a:lnSpc>
                <a:spcPct val="100000"/>
              </a:lnSpc>
              <a:spcBef>
                <a:spcPts val="0"/>
              </a:spcBef>
              <a:spcAft>
                <a:spcPts val="0"/>
              </a:spcAft>
              <a:buSzPts val="1600"/>
              <a:buFont typeface="Roboto Condensed Light"/>
              <a:buAutoNum type="romanLcPeriod"/>
              <a:defRPr sz="1600"/>
            </a:lvl6pPr>
            <a:lvl7pPr marL="3200400" lvl="6" indent="-330200" rtl="0">
              <a:lnSpc>
                <a:spcPct val="100000"/>
              </a:lnSpc>
              <a:spcBef>
                <a:spcPts val="0"/>
              </a:spcBef>
              <a:spcAft>
                <a:spcPts val="0"/>
              </a:spcAft>
              <a:buSzPts val="1600"/>
              <a:buFont typeface="Roboto Condensed Light"/>
              <a:buAutoNum type="arabicPeriod"/>
              <a:defRPr sz="1600"/>
            </a:lvl7pPr>
            <a:lvl8pPr marL="3657600" lvl="7" indent="-330200" rtl="0">
              <a:lnSpc>
                <a:spcPct val="100000"/>
              </a:lnSpc>
              <a:spcBef>
                <a:spcPts val="0"/>
              </a:spcBef>
              <a:spcAft>
                <a:spcPts val="0"/>
              </a:spcAft>
              <a:buSzPts val="1600"/>
              <a:buFont typeface="Roboto Condensed Light"/>
              <a:buAutoNum type="alphaLcPeriod"/>
              <a:defRPr sz="1600"/>
            </a:lvl8pPr>
            <a:lvl9pPr marL="4114800" lvl="8" indent="-330200" rtl="0">
              <a:lnSpc>
                <a:spcPct val="100000"/>
              </a:lnSpc>
              <a:spcBef>
                <a:spcPts val="0"/>
              </a:spcBef>
              <a:spcAft>
                <a:spcPts val="0"/>
              </a:spcAft>
              <a:buSzPts val="1600"/>
              <a:buFont typeface="Roboto Condensed Light"/>
              <a:buAutoNum type="romanLcPeriod"/>
              <a:defRPr sz="1600"/>
            </a:lvl9pPr>
          </a:lstStyle>
          <a:p>
            <a:endParaRPr/>
          </a:p>
        </p:txBody>
      </p:sp>
      <p:sp>
        <p:nvSpPr>
          <p:cNvPr id="214" name="Google Shape;214;p4"/>
          <p:cNvSpPr/>
          <p:nvPr/>
        </p:nvSpPr>
        <p:spPr>
          <a:xfrm>
            <a:off x="6097388" y="15563"/>
            <a:ext cx="283192" cy="304896"/>
          </a:xfrm>
          <a:custGeom>
            <a:avLst/>
            <a:gdLst/>
            <a:ahLst/>
            <a:cxnLst/>
            <a:rect l="l" t="t" r="r" b="b"/>
            <a:pathLst>
              <a:path w="43071" h="46372" extrusionOk="0">
                <a:moveTo>
                  <a:pt x="22082" y="1"/>
                </a:moveTo>
                <a:lnTo>
                  <a:pt x="22008" y="38"/>
                </a:lnTo>
                <a:lnTo>
                  <a:pt x="21953" y="94"/>
                </a:lnTo>
                <a:lnTo>
                  <a:pt x="21878" y="168"/>
                </a:lnTo>
                <a:lnTo>
                  <a:pt x="21804" y="261"/>
                </a:lnTo>
                <a:lnTo>
                  <a:pt x="21749" y="372"/>
                </a:lnTo>
                <a:lnTo>
                  <a:pt x="21637" y="650"/>
                </a:lnTo>
                <a:lnTo>
                  <a:pt x="21526" y="1002"/>
                </a:lnTo>
                <a:lnTo>
                  <a:pt x="21434" y="1410"/>
                </a:lnTo>
                <a:lnTo>
                  <a:pt x="21341" y="1892"/>
                </a:lnTo>
                <a:lnTo>
                  <a:pt x="21267" y="2411"/>
                </a:lnTo>
                <a:lnTo>
                  <a:pt x="21118" y="3635"/>
                </a:lnTo>
                <a:lnTo>
                  <a:pt x="20989" y="5007"/>
                </a:lnTo>
                <a:lnTo>
                  <a:pt x="20710" y="8122"/>
                </a:lnTo>
                <a:lnTo>
                  <a:pt x="20562" y="9772"/>
                </a:lnTo>
                <a:lnTo>
                  <a:pt x="20377" y="11441"/>
                </a:lnTo>
                <a:lnTo>
                  <a:pt x="20284" y="12275"/>
                </a:lnTo>
                <a:lnTo>
                  <a:pt x="20173" y="13091"/>
                </a:lnTo>
                <a:lnTo>
                  <a:pt x="20043" y="13888"/>
                </a:lnTo>
                <a:lnTo>
                  <a:pt x="19913" y="14667"/>
                </a:lnTo>
                <a:lnTo>
                  <a:pt x="19765" y="15427"/>
                </a:lnTo>
                <a:lnTo>
                  <a:pt x="19598" y="16150"/>
                </a:lnTo>
                <a:lnTo>
                  <a:pt x="19413" y="16836"/>
                </a:lnTo>
                <a:lnTo>
                  <a:pt x="19227" y="17504"/>
                </a:lnTo>
                <a:lnTo>
                  <a:pt x="19005" y="18115"/>
                </a:lnTo>
                <a:lnTo>
                  <a:pt x="18764" y="18672"/>
                </a:lnTo>
                <a:lnTo>
                  <a:pt x="18652" y="18931"/>
                </a:lnTo>
                <a:lnTo>
                  <a:pt x="18523" y="19172"/>
                </a:lnTo>
                <a:lnTo>
                  <a:pt x="18374" y="19413"/>
                </a:lnTo>
                <a:lnTo>
                  <a:pt x="18244" y="19636"/>
                </a:lnTo>
                <a:lnTo>
                  <a:pt x="18078" y="19840"/>
                </a:lnTo>
                <a:lnTo>
                  <a:pt x="17911" y="20025"/>
                </a:lnTo>
                <a:lnTo>
                  <a:pt x="17725" y="20211"/>
                </a:lnTo>
                <a:lnTo>
                  <a:pt x="17521" y="20396"/>
                </a:lnTo>
                <a:lnTo>
                  <a:pt x="17299" y="20563"/>
                </a:lnTo>
                <a:lnTo>
                  <a:pt x="17076" y="20711"/>
                </a:lnTo>
                <a:lnTo>
                  <a:pt x="16835" y="20878"/>
                </a:lnTo>
                <a:lnTo>
                  <a:pt x="16576" y="21008"/>
                </a:lnTo>
                <a:lnTo>
                  <a:pt x="16298" y="21156"/>
                </a:lnTo>
                <a:lnTo>
                  <a:pt x="16020" y="21286"/>
                </a:lnTo>
                <a:lnTo>
                  <a:pt x="15408" y="21508"/>
                </a:lnTo>
                <a:lnTo>
                  <a:pt x="14777" y="21731"/>
                </a:lnTo>
                <a:lnTo>
                  <a:pt x="14091" y="21916"/>
                </a:lnTo>
                <a:lnTo>
                  <a:pt x="13387" y="22083"/>
                </a:lnTo>
                <a:lnTo>
                  <a:pt x="12664" y="22213"/>
                </a:lnTo>
                <a:lnTo>
                  <a:pt x="11903" y="22343"/>
                </a:lnTo>
                <a:lnTo>
                  <a:pt x="11125" y="22435"/>
                </a:lnTo>
                <a:lnTo>
                  <a:pt x="10346" y="22528"/>
                </a:lnTo>
                <a:lnTo>
                  <a:pt x="9567" y="22602"/>
                </a:lnTo>
                <a:lnTo>
                  <a:pt x="7991" y="22732"/>
                </a:lnTo>
                <a:lnTo>
                  <a:pt x="6452" y="22806"/>
                </a:lnTo>
                <a:lnTo>
                  <a:pt x="4988" y="22880"/>
                </a:lnTo>
                <a:lnTo>
                  <a:pt x="3634" y="22955"/>
                </a:lnTo>
                <a:lnTo>
                  <a:pt x="2448" y="23047"/>
                </a:lnTo>
                <a:lnTo>
                  <a:pt x="1910" y="23103"/>
                </a:lnTo>
                <a:lnTo>
                  <a:pt x="1446" y="23177"/>
                </a:lnTo>
                <a:lnTo>
                  <a:pt x="1020" y="23251"/>
                </a:lnTo>
                <a:lnTo>
                  <a:pt x="668" y="23344"/>
                </a:lnTo>
                <a:lnTo>
                  <a:pt x="390" y="23437"/>
                </a:lnTo>
                <a:lnTo>
                  <a:pt x="278" y="23511"/>
                </a:lnTo>
                <a:lnTo>
                  <a:pt x="186" y="23566"/>
                </a:lnTo>
                <a:lnTo>
                  <a:pt x="111" y="23641"/>
                </a:lnTo>
                <a:lnTo>
                  <a:pt x="56" y="23715"/>
                </a:lnTo>
                <a:lnTo>
                  <a:pt x="19" y="23789"/>
                </a:lnTo>
                <a:lnTo>
                  <a:pt x="0" y="23882"/>
                </a:lnTo>
                <a:lnTo>
                  <a:pt x="0" y="23993"/>
                </a:lnTo>
                <a:lnTo>
                  <a:pt x="37" y="24104"/>
                </a:lnTo>
                <a:lnTo>
                  <a:pt x="74" y="24215"/>
                </a:lnTo>
                <a:lnTo>
                  <a:pt x="148" y="24308"/>
                </a:lnTo>
                <a:lnTo>
                  <a:pt x="223" y="24419"/>
                </a:lnTo>
                <a:lnTo>
                  <a:pt x="334" y="24512"/>
                </a:lnTo>
                <a:lnTo>
                  <a:pt x="464" y="24605"/>
                </a:lnTo>
                <a:lnTo>
                  <a:pt x="593" y="24697"/>
                </a:lnTo>
                <a:lnTo>
                  <a:pt x="909" y="24864"/>
                </a:lnTo>
                <a:lnTo>
                  <a:pt x="1298" y="25031"/>
                </a:lnTo>
                <a:lnTo>
                  <a:pt x="1743" y="25180"/>
                </a:lnTo>
                <a:lnTo>
                  <a:pt x="2225" y="25328"/>
                </a:lnTo>
                <a:lnTo>
                  <a:pt x="2763" y="25458"/>
                </a:lnTo>
                <a:lnTo>
                  <a:pt x="3356" y="25587"/>
                </a:lnTo>
                <a:lnTo>
                  <a:pt x="3968" y="25717"/>
                </a:lnTo>
                <a:lnTo>
                  <a:pt x="4617" y="25847"/>
                </a:lnTo>
                <a:lnTo>
                  <a:pt x="6007" y="26070"/>
                </a:lnTo>
                <a:lnTo>
                  <a:pt x="7472" y="26292"/>
                </a:lnTo>
                <a:lnTo>
                  <a:pt x="8993" y="26515"/>
                </a:lnTo>
                <a:lnTo>
                  <a:pt x="10494" y="26737"/>
                </a:lnTo>
                <a:lnTo>
                  <a:pt x="11996" y="26997"/>
                </a:lnTo>
                <a:lnTo>
                  <a:pt x="12701" y="27126"/>
                </a:lnTo>
                <a:lnTo>
                  <a:pt x="13405" y="27256"/>
                </a:lnTo>
                <a:lnTo>
                  <a:pt x="14091" y="27404"/>
                </a:lnTo>
                <a:lnTo>
                  <a:pt x="14722" y="27571"/>
                </a:lnTo>
                <a:lnTo>
                  <a:pt x="15334" y="27738"/>
                </a:lnTo>
                <a:lnTo>
                  <a:pt x="15908" y="27905"/>
                </a:lnTo>
                <a:lnTo>
                  <a:pt x="16427" y="28109"/>
                </a:lnTo>
                <a:lnTo>
                  <a:pt x="16910" y="28294"/>
                </a:lnTo>
                <a:lnTo>
                  <a:pt x="17336" y="28517"/>
                </a:lnTo>
                <a:lnTo>
                  <a:pt x="17521" y="28628"/>
                </a:lnTo>
                <a:lnTo>
                  <a:pt x="17707" y="28739"/>
                </a:lnTo>
                <a:lnTo>
                  <a:pt x="17855" y="28869"/>
                </a:lnTo>
                <a:lnTo>
                  <a:pt x="18022" y="29018"/>
                </a:lnTo>
                <a:lnTo>
                  <a:pt x="18189" y="29184"/>
                </a:lnTo>
                <a:lnTo>
                  <a:pt x="18337" y="29370"/>
                </a:lnTo>
                <a:lnTo>
                  <a:pt x="18486" y="29555"/>
                </a:lnTo>
                <a:lnTo>
                  <a:pt x="18615" y="29759"/>
                </a:lnTo>
                <a:lnTo>
                  <a:pt x="18893" y="30223"/>
                </a:lnTo>
                <a:lnTo>
                  <a:pt x="19134" y="30742"/>
                </a:lnTo>
                <a:lnTo>
                  <a:pt x="19375" y="31317"/>
                </a:lnTo>
                <a:lnTo>
                  <a:pt x="19598" y="31910"/>
                </a:lnTo>
                <a:lnTo>
                  <a:pt x="19802" y="32559"/>
                </a:lnTo>
                <a:lnTo>
                  <a:pt x="19987" y="33245"/>
                </a:lnTo>
                <a:lnTo>
                  <a:pt x="20173" y="33949"/>
                </a:lnTo>
                <a:lnTo>
                  <a:pt x="20340" y="34673"/>
                </a:lnTo>
                <a:lnTo>
                  <a:pt x="20488" y="35433"/>
                </a:lnTo>
                <a:lnTo>
                  <a:pt x="20766" y="36953"/>
                </a:lnTo>
                <a:lnTo>
                  <a:pt x="21026" y="38492"/>
                </a:lnTo>
                <a:lnTo>
                  <a:pt x="21248" y="40012"/>
                </a:lnTo>
                <a:lnTo>
                  <a:pt x="21452" y="41440"/>
                </a:lnTo>
                <a:lnTo>
                  <a:pt x="21656" y="42775"/>
                </a:lnTo>
                <a:lnTo>
                  <a:pt x="21860" y="43962"/>
                </a:lnTo>
                <a:lnTo>
                  <a:pt x="21953" y="44481"/>
                </a:lnTo>
                <a:lnTo>
                  <a:pt x="22045" y="44944"/>
                </a:lnTo>
                <a:lnTo>
                  <a:pt x="22157" y="45352"/>
                </a:lnTo>
                <a:lnTo>
                  <a:pt x="22268" y="45704"/>
                </a:lnTo>
                <a:lnTo>
                  <a:pt x="22379" y="45983"/>
                </a:lnTo>
                <a:lnTo>
                  <a:pt x="22490" y="46205"/>
                </a:lnTo>
                <a:lnTo>
                  <a:pt x="22565" y="46279"/>
                </a:lnTo>
                <a:lnTo>
                  <a:pt x="22620" y="46335"/>
                </a:lnTo>
                <a:lnTo>
                  <a:pt x="22694" y="46372"/>
                </a:lnTo>
                <a:lnTo>
                  <a:pt x="22843" y="46372"/>
                </a:lnTo>
                <a:lnTo>
                  <a:pt x="22935" y="46353"/>
                </a:lnTo>
                <a:lnTo>
                  <a:pt x="23028" y="46316"/>
                </a:lnTo>
                <a:lnTo>
                  <a:pt x="23102" y="46261"/>
                </a:lnTo>
                <a:lnTo>
                  <a:pt x="23176" y="46186"/>
                </a:lnTo>
                <a:lnTo>
                  <a:pt x="23269" y="46094"/>
                </a:lnTo>
                <a:lnTo>
                  <a:pt x="23417" y="45871"/>
                </a:lnTo>
                <a:lnTo>
                  <a:pt x="23566" y="45612"/>
                </a:lnTo>
                <a:lnTo>
                  <a:pt x="23696" y="45278"/>
                </a:lnTo>
                <a:lnTo>
                  <a:pt x="23825" y="44907"/>
                </a:lnTo>
                <a:lnTo>
                  <a:pt x="23937" y="44481"/>
                </a:lnTo>
                <a:lnTo>
                  <a:pt x="24066" y="44017"/>
                </a:lnTo>
                <a:lnTo>
                  <a:pt x="24159" y="43517"/>
                </a:lnTo>
                <a:lnTo>
                  <a:pt x="24382" y="42423"/>
                </a:lnTo>
                <a:lnTo>
                  <a:pt x="24567" y="41199"/>
                </a:lnTo>
                <a:lnTo>
                  <a:pt x="24734" y="39901"/>
                </a:lnTo>
                <a:lnTo>
                  <a:pt x="25068" y="37176"/>
                </a:lnTo>
                <a:lnTo>
                  <a:pt x="25420" y="34432"/>
                </a:lnTo>
                <a:lnTo>
                  <a:pt x="25587" y="33134"/>
                </a:lnTo>
                <a:lnTo>
                  <a:pt x="25791" y="31910"/>
                </a:lnTo>
                <a:lnTo>
                  <a:pt x="25995" y="30797"/>
                </a:lnTo>
                <a:lnTo>
                  <a:pt x="26106" y="30297"/>
                </a:lnTo>
                <a:lnTo>
                  <a:pt x="26217" y="29833"/>
                </a:lnTo>
                <a:lnTo>
                  <a:pt x="26310" y="29537"/>
                </a:lnTo>
                <a:lnTo>
                  <a:pt x="26421" y="29277"/>
                </a:lnTo>
                <a:lnTo>
                  <a:pt x="26551" y="29018"/>
                </a:lnTo>
                <a:lnTo>
                  <a:pt x="26681" y="28758"/>
                </a:lnTo>
                <a:lnTo>
                  <a:pt x="26847" y="28517"/>
                </a:lnTo>
                <a:lnTo>
                  <a:pt x="27033" y="28276"/>
                </a:lnTo>
                <a:lnTo>
                  <a:pt x="27218" y="28053"/>
                </a:lnTo>
                <a:lnTo>
                  <a:pt x="27422" y="27849"/>
                </a:lnTo>
                <a:lnTo>
                  <a:pt x="27645" y="27646"/>
                </a:lnTo>
                <a:lnTo>
                  <a:pt x="27886" y="27442"/>
                </a:lnTo>
                <a:lnTo>
                  <a:pt x="28145" y="27256"/>
                </a:lnTo>
                <a:lnTo>
                  <a:pt x="28405" y="27071"/>
                </a:lnTo>
                <a:lnTo>
                  <a:pt x="28683" y="26904"/>
                </a:lnTo>
                <a:lnTo>
                  <a:pt x="28961" y="26737"/>
                </a:lnTo>
                <a:lnTo>
                  <a:pt x="29573" y="26422"/>
                </a:lnTo>
                <a:lnTo>
                  <a:pt x="30222" y="26144"/>
                </a:lnTo>
                <a:lnTo>
                  <a:pt x="30889" y="25884"/>
                </a:lnTo>
                <a:lnTo>
                  <a:pt x="31594" y="25643"/>
                </a:lnTo>
                <a:lnTo>
                  <a:pt x="32317" y="25439"/>
                </a:lnTo>
                <a:lnTo>
                  <a:pt x="33040" y="25235"/>
                </a:lnTo>
                <a:lnTo>
                  <a:pt x="33800" y="25068"/>
                </a:lnTo>
                <a:lnTo>
                  <a:pt x="34561" y="24920"/>
                </a:lnTo>
                <a:lnTo>
                  <a:pt x="35302" y="24772"/>
                </a:lnTo>
                <a:lnTo>
                  <a:pt x="36804" y="24531"/>
                </a:lnTo>
                <a:lnTo>
                  <a:pt x="38213" y="24327"/>
                </a:lnTo>
                <a:lnTo>
                  <a:pt x="39548" y="24141"/>
                </a:lnTo>
                <a:lnTo>
                  <a:pt x="40716" y="23974"/>
                </a:lnTo>
                <a:lnTo>
                  <a:pt x="41235" y="23900"/>
                </a:lnTo>
                <a:lnTo>
                  <a:pt x="41699" y="23808"/>
                </a:lnTo>
                <a:lnTo>
                  <a:pt x="42107" y="23715"/>
                </a:lnTo>
                <a:lnTo>
                  <a:pt x="42440" y="23604"/>
                </a:lnTo>
                <a:lnTo>
                  <a:pt x="42719" y="23511"/>
                </a:lnTo>
                <a:lnTo>
                  <a:pt x="42830" y="23437"/>
                </a:lnTo>
                <a:lnTo>
                  <a:pt x="42922" y="23381"/>
                </a:lnTo>
                <a:lnTo>
                  <a:pt x="42978" y="23325"/>
                </a:lnTo>
                <a:lnTo>
                  <a:pt x="43034" y="23251"/>
                </a:lnTo>
                <a:lnTo>
                  <a:pt x="43071" y="23177"/>
                </a:lnTo>
                <a:lnTo>
                  <a:pt x="43071" y="23103"/>
                </a:lnTo>
                <a:lnTo>
                  <a:pt x="43052" y="22992"/>
                </a:lnTo>
                <a:lnTo>
                  <a:pt x="43015" y="22862"/>
                </a:lnTo>
                <a:lnTo>
                  <a:pt x="42960" y="22751"/>
                </a:lnTo>
                <a:lnTo>
                  <a:pt x="42885" y="22658"/>
                </a:lnTo>
                <a:lnTo>
                  <a:pt x="42774" y="22547"/>
                </a:lnTo>
                <a:lnTo>
                  <a:pt x="42663" y="22454"/>
                </a:lnTo>
                <a:lnTo>
                  <a:pt x="42533" y="22361"/>
                </a:lnTo>
                <a:lnTo>
                  <a:pt x="42385" y="22269"/>
                </a:lnTo>
                <a:lnTo>
                  <a:pt x="42033" y="22102"/>
                </a:lnTo>
                <a:lnTo>
                  <a:pt x="41625" y="21953"/>
                </a:lnTo>
                <a:lnTo>
                  <a:pt x="41161" y="21824"/>
                </a:lnTo>
                <a:lnTo>
                  <a:pt x="40642" y="21694"/>
                </a:lnTo>
                <a:lnTo>
                  <a:pt x="40086" y="21583"/>
                </a:lnTo>
                <a:lnTo>
                  <a:pt x="39492" y="21490"/>
                </a:lnTo>
                <a:lnTo>
                  <a:pt x="38843" y="21397"/>
                </a:lnTo>
                <a:lnTo>
                  <a:pt x="38176" y="21323"/>
                </a:lnTo>
                <a:lnTo>
                  <a:pt x="36785" y="21175"/>
                </a:lnTo>
                <a:lnTo>
                  <a:pt x="35302" y="21045"/>
                </a:lnTo>
                <a:lnTo>
                  <a:pt x="32354" y="20804"/>
                </a:lnTo>
                <a:lnTo>
                  <a:pt x="30926" y="20656"/>
                </a:lnTo>
                <a:lnTo>
                  <a:pt x="30259" y="20581"/>
                </a:lnTo>
                <a:lnTo>
                  <a:pt x="29610" y="20489"/>
                </a:lnTo>
                <a:lnTo>
                  <a:pt x="28998" y="20396"/>
                </a:lnTo>
                <a:lnTo>
                  <a:pt x="28423" y="20285"/>
                </a:lnTo>
                <a:lnTo>
                  <a:pt x="27886" y="20155"/>
                </a:lnTo>
                <a:lnTo>
                  <a:pt x="27404" y="20025"/>
                </a:lnTo>
                <a:lnTo>
                  <a:pt x="26977" y="19877"/>
                </a:lnTo>
                <a:lnTo>
                  <a:pt x="26606" y="19729"/>
                </a:lnTo>
                <a:lnTo>
                  <a:pt x="26458" y="19636"/>
                </a:lnTo>
                <a:lnTo>
                  <a:pt x="26310" y="19543"/>
                </a:lnTo>
                <a:lnTo>
                  <a:pt x="26180" y="19450"/>
                </a:lnTo>
                <a:lnTo>
                  <a:pt x="26069" y="19339"/>
                </a:lnTo>
                <a:lnTo>
                  <a:pt x="25976" y="19228"/>
                </a:lnTo>
                <a:lnTo>
                  <a:pt x="25883" y="19098"/>
                </a:lnTo>
                <a:lnTo>
                  <a:pt x="25791" y="18931"/>
                </a:lnTo>
                <a:lnTo>
                  <a:pt x="25698" y="18764"/>
                </a:lnTo>
                <a:lnTo>
                  <a:pt x="25513" y="18356"/>
                </a:lnTo>
                <a:lnTo>
                  <a:pt x="25346" y="17874"/>
                </a:lnTo>
                <a:lnTo>
                  <a:pt x="25179" y="17337"/>
                </a:lnTo>
                <a:lnTo>
                  <a:pt x="25030" y="16743"/>
                </a:lnTo>
                <a:lnTo>
                  <a:pt x="24882" y="16094"/>
                </a:lnTo>
                <a:lnTo>
                  <a:pt x="24734" y="15390"/>
                </a:lnTo>
                <a:lnTo>
                  <a:pt x="24604" y="14648"/>
                </a:lnTo>
                <a:lnTo>
                  <a:pt x="24474" y="13888"/>
                </a:lnTo>
                <a:lnTo>
                  <a:pt x="24215" y="12257"/>
                </a:lnTo>
                <a:lnTo>
                  <a:pt x="23992" y="10569"/>
                </a:lnTo>
                <a:lnTo>
                  <a:pt x="23788" y="8845"/>
                </a:lnTo>
                <a:lnTo>
                  <a:pt x="23380" y="5545"/>
                </a:lnTo>
                <a:lnTo>
                  <a:pt x="23195" y="4061"/>
                </a:lnTo>
                <a:lnTo>
                  <a:pt x="22991" y="2726"/>
                </a:lnTo>
                <a:lnTo>
                  <a:pt x="22898" y="2133"/>
                </a:lnTo>
                <a:lnTo>
                  <a:pt x="22806" y="1614"/>
                </a:lnTo>
                <a:lnTo>
                  <a:pt x="22694" y="1150"/>
                </a:lnTo>
                <a:lnTo>
                  <a:pt x="22602" y="761"/>
                </a:lnTo>
                <a:lnTo>
                  <a:pt x="22490" y="427"/>
                </a:lnTo>
                <a:lnTo>
                  <a:pt x="22398" y="205"/>
                </a:lnTo>
                <a:lnTo>
                  <a:pt x="22342" y="112"/>
                </a:lnTo>
                <a:lnTo>
                  <a:pt x="22286" y="57"/>
                </a:lnTo>
                <a:lnTo>
                  <a:pt x="22231" y="19"/>
                </a:lnTo>
                <a:lnTo>
                  <a:pt x="221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4"/>
          <p:cNvSpPr/>
          <p:nvPr/>
        </p:nvSpPr>
        <p:spPr>
          <a:xfrm>
            <a:off x="8642371" y="173453"/>
            <a:ext cx="194681" cy="209601"/>
          </a:xfrm>
          <a:custGeom>
            <a:avLst/>
            <a:gdLst/>
            <a:ahLst/>
            <a:cxnLst/>
            <a:rect l="l" t="t" r="r" b="b"/>
            <a:pathLst>
              <a:path w="43071" h="46372" extrusionOk="0">
                <a:moveTo>
                  <a:pt x="22082" y="1"/>
                </a:moveTo>
                <a:lnTo>
                  <a:pt x="22008" y="38"/>
                </a:lnTo>
                <a:lnTo>
                  <a:pt x="21953" y="94"/>
                </a:lnTo>
                <a:lnTo>
                  <a:pt x="21878" y="168"/>
                </a:lnTo>
                <a:lnTo>
                  <a:pt x="21804" y="261"/>
                </a:lnTo>
                <a:lnTo>
                  <a:pt x="21749" y="372"/>
                </a:lnTo>
                <a:lnTo>
                  <a:pt x="21637" y="650"/>
                </a:lnTo>
                <a:lnTo>
                  <a:pt x="21526" y="1002"/>
                </a:lnTo>
                <a:lnTo>
                  <a:pt x="21434" y="1410"/>
                </a:lnTo>
                <a:lnTo>
                  <a:pt x="21341" y="1892"/>
                </a:lnTo>
                <a:lnTo>
                  <a:pt x="21267" y="2411"/>
                </a:lnTo>
                <a:lnTo>
                  <a:pt x="21118" y="3635"/>
                </a:lnTo>
                <a:lnTo>
                  <a:pt x="20989" y="5007"/>
                </a:lnTo>
                <a:lnTo>
                  <a:pt x="20710" y="8122"/>
                </a:lnTo>
                <a:lnTo>
                  <a:pt x="20562" y="9772"/>
                </a:lnTo>
                <a:lnTo>
                  <a:pt x="20377" y="11441"/>
                </a:lnTo>
                <a:lnTo>
                  <a:pt x="20284" y="12275"/>
                </a:lnTo>
                <a:lnTo>
                  <a:pt x="20173" y="13091"/>
                </a:lnTo>
                <a:lnTo>
                  <a:pt x="20043" y="13888"/>
                </a:lnTo>
                <a:lnTo>
                  <a:pt x="19913" y="14667"/>
                </a:lnTo>
                <a:lnTo>
                  <a:pt x="19765" y="15427"/>
                </a:lnTo>
                <a:lnTo>
                  <a:pt x="19598" y="16150"/>
                </a:lnTo>
                <a:lnTo>
                  <a:pt x="19413" y="16836"/>
                </a:lnTo>
                <a:lnTo>
                  <a:pt x="19227" y="17504"/>
                </a:lnTo>
                <a:lnTo>
                  <a:pt x="19005" y="18115"/>
                </a:lnTo>
                <a:lnTo>
                  <a:pt x="18764" y="18672"/>
                </a:lnTo>
                <a:lnTo>
                  <a:pt x="18652" y="18931"/>
                </a:lnTo>
                <a:lnTo>
                  <a:pt x="18523" y="19172"/>
                </a:lnTo>
                <a:lnTo>
                  <a:pt x="18374" y="19413"/>
                </a:lnTo>
                <a:lnTo>
                  <a:pt x="18244" y="19636"/>
                </a:lnTo>
                <a:lnTo>
                  <a:pt x="18078" y="19840"/>
                </a:lnTo>
                <a:lnTo>
                  <a:pt x="17911" y="20025"/>
                </a:lnTo>
                <a:lnTo>
                  <a:pt x="17725" y="20211"/>
                </a:lnTo>
                <a:lnTo>
                  <a:pt x="17521" y="20396"/>
                </a:lnTo>
                <a:lnTo>
                  <a:pt x="17299" y="20563"/>
                </a:lnTo>
                <a:lnTo>
                  <a:pt x="17076" y="20711"/>
                </a:lnTo>
                <a:lnTo>
                  <a:pt x="16835" y="20878"/>
                </a:lnTo>
                <a:lnTo>
                  <a:pt x="16576" y="21008"/>
                </a:lnTo>
                <a:lnTo>
                  <a:pt x="16298" y="21156"/>
                </a:lnTo>
                <a:lnTo>
                  <a:pt x="16020" y="21286"/>
                </a:lnTo>
                <a:lnTo>
                  <a:pt x="15408" y="21508"/>
                </a:lnTo>
                <a:lnTo>
                  <a:pt x="14777" y="21731"/>
                </a:lnTo>
                <a:lnTo>
                  <a:pt x="14091" y="21916"/>
                </a:lnTo>
                <a:lnTo>
                  <a:pt x="13387" y="22083"/>
                </a:lnTo>
                <a:lnTo>
                  <a:pt x="12664" y="22213"/>
                </a:lnTo>
                <a:lnTo>
                  <a:pt x="11903" y="22343"/>
                </a:lnTo>
                <a:lnTo>
                  <a:pt x="11125" y="22435"/>
                </a:lnTo>
                <a:lnTo>
                  <a:pt x="10346" y="22528"/>
                </a:lnTo>
                <a:lnTo>
                  <a:pt x="9567" y="22602"/>
                </a:lnTo>
                <a:lnTo>
                  <a:pt x="7991" y="22732"/>
                </a:lnTo>
                <a:lnTo>
                  <a:pt x="6452" y="22806"/>
                </a:lnTo>
                <a:lnTo>
                  <a:pt x="4988" y="22880"/>
                </a:lnTo>
                <a:lnTo>
                  <a:pt x="3634" y="22955"/>
                </a:lnTo>
                <a:lnTo>
                  <a:pt x="2448" y="23047"/>
                </a:lnTo>
                <a:lnTo>
                  <a:pt x="1910" y="23103"/>
                </a:lnTo>
                <a:lnTo>
                  <a:pt x="1446" y="23177"/>
                </a:lnTo>
                <a:lnTo>
                  <a:pt x="1020" y="23251"/>
                </a:lnTo>
                <a:lnTo>
                  <a:pt x="668" y="23344"/>
                </a:lnTo>
                <a:lnTo>
                  <a:pt x="390" y="23437"/>
                </a:lnTo>
                <a:lnTo>
                  <a:pt x="278" y="23511"/>
                </a:lnTo>
                <a:lnTo>
                  <a:pt x="186" y="23566"/>
                </a:lnTo>
                <a:lnTo>
                  <a:pt x="111" y="23641"/>
                </a:lnTo>
                <a:lnTo>
                  <a:pt x="56" y="23715"/>
                </a:lnTo>
                <a:lnTo>
                  <a:pt x="19" y="23789"/>
                </a:lnTo>
                <a:lnTo>
                  <a:pt x="0" y="23882"/>
                </a:lnTo>
                <a:lnTo>
                  <a:pt x="0" y="23993"/>
                </a:lnTo>
                <a:lnTo>
                  <a:pt x="37" y="24104"/>
                </a:lnTo>
                <a:lnTo>
                  <a:pt x="74" y="24215"/>
                </a:lnTo>
                <a:lnTo>
                  <a:pt x="148" y="24308"/>
                </a:lnTo>
                <a:lnTo>
                  <a:pt x="223" y="24419"/>
                </a:lnTo>
                <a:lnTo>
                  <a:pt x="334" y="24512"/>
                </a:lnTo>
                <a:lnTo>
                  <a:pt x="464" y="24605"/>
                </a:lnTo>
                <a:lnTo>
                  <a:pt x="593" y="24697"/>
                </a:lnTo>
                <a:lnTo>
                  <a:pt x="909" y="24864"/>
                </a:lnTo>
                <a:lnTo>
                  <a:pt x="1298" y="25031"/>
                </a:lnTo>
                <a:lnTo>
                  <a:pt x="1743" y="25180"/>
                </a:lnTo>
                <a:lnTo>
                  <a:pt x="2225" y="25328"/>
                </a:lnTo>
                <a:lnTo>
                  <a:pt x="2763" y="25458"/>
                </a:lnTo>
                <a:lnTo>
                  <a:pt x="3356" y="25587"/>
                </a:lnTo>
                <a:lnTo>
                  <a:pt x="3968" y="25717"/>
                </a:lnTo>
                <a:lnTo>
                  <a:pt x="4617" y="25847"/>
                </a:lnTo>
                <a:lnTo>
                  <a:pt x="6007" y="26070"/>
                </a:lnTo>
                <a:lnTo>
                  <a:pt x="7472" y="26292"/>
                </a:lnTo>
                <a:lnTo>
                  <a:pt x="8993" y="26515"/>
                </a:lnTo>
                <a:lnTo>
                  <a:pt x="10494" y="26737"/>
                </a:lnTo>
                <a:lnTo>
                  <a:pt x="11996" y="26997"/>
                </a:lnTo>
                <a:lnTo>
                  <a:pt x="12701" y="27126"/>
                </a:lnTo>
                <a:lnTo>
                  <a:pt x="13405" y="27256"/>
                </a:lnTo>
                <a:lnTo>
                  <a:pt x="14091" y="27404"/>
                </a:lnTo>
                <a:lnTo>
                  <a:pt x="14722" y="27571"/>
                </a:lnTo>
                <a:lnTo>
                  <a:pt x="15334" y="27738"/>
                </a:lnTo>
                <a:lnTo>
                  <a:pt x="15908" y="27905"/>
                </a:lnTo>
                <a:lnTo>
                  <a:pt x="16427" y="28109"/>
                </a:lnTo>
                <a:lnTo>
                  <a:pt x="16910" y="28294"/>
                </a:lnTo>
                <a:lnTo>
                  <a:pt x="17336" y="28517"/>
                </a:lnTo>
                <a:lnTo>
                  <a:pt x="17521" y="28628"/>
                </a:lnTo>
                <a:lnTo>
                  <a:pt x="17707" y="28739"/>
                </a:lnTo>
                <a:lnTo>
                  <a:pt x="17855" y="28869"/>
                </a:lnTo>
                <a:lnTo>
                  <a:pt x="18022" y="29018"/>
                </a:lnTo>
                <a:lnTo>
                  <a:pt x="18189" y="29184"/>
                </a:lnTo>
                <a:lnTo>
                  <a:pt x="18337" y="29370"/>
                </a:lnTo>
                <a:lnTo>
                  <a:pt x="18486" y="29555"/>
                </a:lnTo>
                <a:lnTo>
                  <a:pt x="18615" y="29759"/>
                </a:lnTo>
                <a:lnTo>
                  <a:pt x="18893" y="30223"/>
                </a:lnTo>
                <a:lnTo>
                  <a:pt x="19134" y="30742"/>
                </a:lnTo>
                <a:lnTo>
                  <a:pt x="19375" y="31317"/>
                </a:lnTo>
                <a:lnTo>
                  <a:pt x="19598" y="31910"/>
                </a:lnTo>
                <a:lnTo>
                  <a:pt x="19802" y="32559"/>
                </a:lnTo>
                <a:lnTo>
                  <a:pt x="19987" y="33245"/>
                </a:lnTo>
                <a:lnTo>
                  <a:pt x="20173" y="33949"/>
                </a:lnTo>
                <a:lnTo>
                  <a:pt x="20340" y="34673"/>
                </a:lnTo>
                <a:lnTo>
                  <a:pt x="20488" y="35433"/>
                </a:lnTo>
                <a:lnTo>
                  <a:pt x="20766" y="36953"/>
                </a:lnTo>
                <a:lnTo>
                  <a:pt x="21026" y="38492"/>
                </a:lnTo>
                <a:lnTo>
                  <a:pt x="21248" y="40012"/>
                </a:lnTo>
                <a:lnTo>
                  <a:pt x="21452" y="41440"/>
                </a:lnTo>
                <a:lnTo>
                  <a:pt x="21656" y="42775"/>
                </a:lnTo>
                <a:lnTo>
                  <a:pt x="21860" y="43962"/>
                </a:lnTo>
                <a:lnTo>
                  <a:pt x="21953" y="44481"/>
                </a:lnTo>
                <a:lnTo>
                  <a:pt x="22045" y="44944"/>
                </a:lnTo>
                <a:lnTo>
                  <a:pt x="22157" y="45352"/>
                </a:lnTo>
                <a:lnTo>
                  <a:pt x="22268" y="45704"/>
                </a:lnTo>
                <a:lnTo>
                  <a:pt x="22379" y="45983"/>
                </a:lnTo>
                <a:lnTo>
                  <a:pt x="22490" y="46205"/>
                </a:lnTo>
                <a:lnTo>
                  <a:pt x="22565" y="46279"/>
                </a:lnTo>
                <a:lnTo>
                  <a:pt x="22620" y="46335"/>
                </a:lnTo>
                <a:lnTo>
                  <a:pt x="22694" y="46372"/>
                </a:lnTo>
                <a:lnTo>
                  <a:pt x="22843" y="46372"/>
                </a:lnTo>
                <a:lnTo>
                  <a:pt x="22935" y="46353"/>
                </a:lnTo>
                <a:lnTo>
                  <a:pt x="23028" y="46316"/>
                </a:lnTo>
                <a:lnTo>
                  <a:pt x="23102" y="46261"/>
                </a:lnTo>
                <a:lnTo>
                  <a:pt x="23176" y="46186"/>
                </a:lnTo>
                <a:lnTo>
                  <a:pt x="23269" y="46094"/>
                </a:lnTo>
                <a:lnTo>
                  <a:pt x="23417" y="45871"/>
                </a:lnTo>
                <a:lnTo>
                  <a:pt x="23566" y="45612"/>
                </a:lnTo>
                <a:lnTo>
                  <a:pt x="23696" y="45278"/>
                </a:lnTo>
                <a:lnTo>
                  <a:pt x="23825" y="44907"/>
                </a:lnTo>
                <a:lnTo>
                  <a:pt x="23937" y="44481"/>
                </a:lnTo>
                <a:lnTo>
                  <a:pt x="24066" y="44017"/>
                </a:lnTo>
                <a:lnTo>
                  <a:pt x="24159" y="43517"/>
                </a:lnTo>
                <a:lnTo>
                  <a:pt x="24382" y="42423"/>
                </a:lnTo>
                <a:lnTo>
                  <a:pt x="24567" y="41199"/>
                </a:lnTo>
                <a:lnTo>
                  <a:pt x="24734" y="39901"/>
                </a:lnTo>
                <a:lnTo>
                  <a:pt x="25068" y="37176"/>
                </a:lnTo>
                <a:lnTo>
                  <a:pt x="25420" y="34432"/>
                </a:lnTo>
                <a:lnTo>
                  <a:pt x="25587" y="33134"/>
                </a:lnTo>
                <a:lnTo>
                  <a:pt x="25791" y="31910"/>
                </a:lnTo>
                <a:lnTo>
                  <a:pt x="25995" y="30797"/>
                </a:lnTo>
                <a:lnTo>
                  <a:pt x="26106" y="30297"/>
                </a:lnTo>
                <a:lnTo>
                  <a:pt x="26217" y="29833"/>
                </a:lnTo>
                <a:lnTo>
                  <a:pt x="26310" y="29537"/>
                </a:lnTo>
                <a:lnTo>
                  <a:pt x="26421" y="29277"/>
                </a:lnTo>
                <a:lnTo>
                  <a:pt x="26551" y="29018"/>
                </a:lnTo>
                <a:lnTo>
                  <a:pt x="26681" y="28758"/>
                </a:lnTo>
                <a:lnTo>
                  <a:pt x="26847" y="28517"/>
                </a:lnTo>
                <a:lnTo>
                  <a:pt x="27033" y="28276"/>
                </a:lnTo>
                <a:lnTo>
                  <a:pt x="27218" y="28053"/>
                </a:lnTo>
                <a:lnTo>
                  <a:pt x="27422" y="27849"/>
                </a:lnTo>
                <a:lnTo>
                  <a:pt x="27645" y="27646"/>
                </a:lnTo>
                <a:lnTo>
                  <a:pt x="27886" y="27442"/>
                </a:lnTo>
                <a:lnTo>
                  <a:pt x="28145" y="27256"/>
                </a:lnTo>
                <a:lnTo>
                  <a:pt x="28405" y="27071"/>
                </a:lnTo>
                <a:lnTo>
                  <a:pt x="28683" y="26904"/>
                </a:lnTo>
                <a:lnTo>
                  <a:pt x="28961" y="26737"/>
                </a:lnTo>
                <a:lnTo>
                  <a:pt x="29573" y="26422"/>
                </a:lnTo>
                <a:lnTo>
                  <a:pt x="30222" y="26144"/>
                </a:lnTo>
                <a:lnTo>
                  <a:pt x="30889" y="25884"/>
                </a:lnTo>
                <a:lnTo>
                  <a:pt x="31594" y="25643"/>
                </a:lnTo>
                <a:lnTo>
                  <a:pt x="32317" y="25439"/>
                </a:lnTo>
                <a:lnTo>
                  <a:pt x="33040" y="25235"/>
                </a:lnTo>
                <a:lnTo>
                  <a:pt x="33800" y="25068"/>
                </a:lnTo>
                <a:lnTo>
                  <a:pt x="34561" y="24920"/>
                </a:lnTo>
                <a:lnTo>
                  <a:pt x="35302" y="24772"/>
                </a:lnTo>
                <a:lnTo>
                  <a:pt x="36804" y="24531"/>
                </a:lnTo>
                <a:lnTo>
                  <a:pt x="38213" y="24327"/>
                </a:lnTo>
                <a:lnTo>
                  <a:pt x="39548" y="24141"/>
                </a:lnTo>
                <a:lnTo>
                  <a:pt x="40716" y="23974"/>
                </a:lnTo>
                <a:lnTo>
                  <a:pt x="41235" y="23900"/>
                </a:lnTo>
                <a:lnTo>
                  <a:pt x="41699" y="23808"/>
                </a:lnTo>
                <a:lnTo>
                  <a:pt x="42107" y="23715"/>
                </a:lnTo>
                <a:lnTo>
                  <a:pt x="42440" y="23604"/>
                </a:lnTo>
                <a:lnTo>
                  <a:pt x="42719" y="23511"/>
                </a:lnTo>
                <a:lnTo>
                  <a:pt x="42830" y="23437"/>
                </a:lnTo>
                <a:lnTo>
                  <a:pt x="42922" y="23381"/>
                </a:lnTo>
                <a:lnTo>
                  <a:pt x="42978" y="23325"/>
                </a:lnTo>
                <a:lnTo>
                  <a:pt x="43034" y="23251"/>
                </a:lnTo>
                <a:lnTo>
                  <a:pt x="43071" y="23177"/>
                </a:lnTo>
                <a:lnTo>
                  <a:pt x="43071" y="23103"/>
                </a:lnTo>
                <a:lnTo>
                  <a:pt x="43052" y="22992"/>
                </a:lnTo>
                <a:lnTo>
                  <a:pt x="43015" y="22862"/>
                </a:lnTo>
                <a:lnTo>
                  <a:pt x="42960" y="22751"/>
                </a:lnTo>
                <a:lnTo>
                  <a:pt x="42885" y="22658"/>
                </a:lnTo>
                <a:lnTo>
                  <a:pt x="42774" y="22547"/>
                </a:lnTo>
                <a:lnTo>
                  <a:pt x="42663" y="22454"/>
                </a:lnTo>
                <a:lnTo>
                  <a:pt x="42533" y="22361"/>
                </a:lnTo>
                <a:lnTo>
                  <a:pt x="42385" y="22269"/>
                </a:lnTo>
                <a:lnTo>
                  <a:pt x="42033" y="22102"/>
                </a:lnTo>
                <a:lnTo>
                  <a:pt x="41625" y="21953"/>
                </a:lnTo>
                <a:lnTo>
                  <a:pt x="41161" y="21824"/>
                </a:lnTo>
                <a:lnTo>
                  <a:pt x="40642" y="21694"/>
                </a:lnTo>
                <a:lnTo>
                  <a:pt x="40086" y="21583"/>
                </a:lnTo>
                <a:lnTo>
                  <a:pt x="39492" y="21490"/>
                </a:lnTo>
                <a:lnTo>
                  <a:pt x="38843" y="21397"/>
                </a:lnTo>
                <a:lnTo>
                  <a:pt x="38176" y="21323"/>
                </a:lnTo>
                <a:lnTo>
                  <a:pt x="36785" y="21175"/>
                </a:lnTo>
                <a:lnTo>
                  <a:pt x="35302" y="21045"/>
                </a:lnTo>
                <a:lnTo>
                  <a:pt x="32354" y="20804"/>
                </a:lnTo>
                <a:lnTo>
                  <a:pt x="30926" y="20656"/>
                </a:lnTo>
                <a:lnTo>
                  <a:pt x="30259" y="20581"/>
                </a:lnTo>
                <a:lnTo>
                  <a:pt x="29610" y="20489"/>
                </a:lnTo>
                <a:lnTo>
                  <a:pt x="28998" y="20396"/>
                </a:lnTo>
                <a:lnTo>
                  <a:pt x="28423" y="20285"/>
                </a:lnTo>
                <a:lnTo>
                  <a:pt x="27886" y="20155"/>
                </a:lnTo>
                <a:lnTo>
                  <a:pt x="27404" y="20025"/>
                </a:lnTo>
                <a:lnTo>
                  <a:pt x="26977" y="19877"/>
                </a:lnTo>
                <a:lnTo>
                  <a:pt x="26606" y="19729"/>
                </a:lnTo>
                <a:lnTo>
                  <a:pt x="26458" y="19636"/>
                </a:lnTo>
                <a:lnTo>
                  <a:pt x="26310" y="19543"/>
                </a:lnTo>
                <a:lnTo>
                  <a:pt x="26180" y="19450"/>
                </a:lnTo>
                <a:lnTo>
                  <a:pt x="26069" y="19339"/>
                </a:lnTo>
                <a:lnTo>
                  <a:pt x="25976" y="19228"/>
                </a:lnTo>
                <a:lnTo>
                  <a:pt x="25883" y="19098"/>
                </a:lnTo>
                <a:lnTo>
                  <a:pt x="25791" y="18931"/>
                </a:lnTo>
                <a:lnTo>
                  <a:pt x="25698" y="18764"/>
                </a:lnTo>
                <a:lnTo>
                  <a:pt x="25513" y="18356"/>
                </a:lnTo>
                <a:lnTo>
                  <a:pt x="25346" y="17874"/>
                </a:lnTo>
                <a:lnTo>
                  <a:pt x="25179" y="17337"/>
                </a:lnTo>
                <a:lnTo>
                  <a:pt x="25030" y="16743"/>
                </a:lnTo>
                <a:lnTo>
                  <a:pt x="24882" y="16094"/>
                </a:lnTo>
                <a:lnTo>
                  <a:pt x="24734" y="15390"/>
                </a:lnTo>
                <a:lnTo>
                  <a:pt x="24604" y="14648"/>
                </a:lnTo>
                <a:lnTo>
                  <a:pt x="24474" y="13888"/>
                </a:lnTo>
                <a:lnTo>
                  <a:pt x="24215" y="12257"/>
                </a:lnTo>
                <a:lnTo>
                  <a:pt x="23992" y="10569"/>
                </a:lnTo>
                <a:lnTo>
                  <a:pt x="23788" y="8845"/>
                </a:lnTo>
                <a:lnTo>
                  <a:pt x="23380" y="5545"/>
                </a:lnTo>
                <a:lnTo>
                  <a:pt x="23195" y="4061"/>
                </a:lnTo>
                <a:lnTo>
                  <a:pt x="22991" y="2726"/>
                </a:lnTo>
                <a:lnTo>
                  <a:pt x="22898" y="2133"/>
                </a:lnTo>
                <a:lnTo>
                  <a:pt x="22806" y="1614"/>
                </a:lnTo>
                <a:lnTo>
                  <a:pt x="22694" y="1150"/>
                </a:lnTo>
                <a:lnTo>
                  <a:pt x="22602" y="761"/>
                </a:lnTo>
                <a:lnTo>
                  <a:pt x="22490" y="427"/>
                </a:lnTo>
                <a:lnTo>
                  <a:pt x="22398" y="205"/>
                </a:lnTo>
                <a:lnTo>
                  <a:pt x="22342" y="112"/>
                </a:lnTo>
                <a:lnTo>
                  <a:pt x="22286" y="57"/>
                </a:lnTo>
                <a:lnTo>
                  <a:pt x="22231" y="19"/>
                </a:lnTo>
                <a:lnTo>
                  <a:pt x="221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4"/>
          <p:cNvSpPr/>
          <p:nvPr/>
        </p:nvSpPr>
        <p:spPr>
          <a:xfrm>
            <a:off x="1375521" y="173453"/>
            <a:ext cx="194681" cy="209601"/>
          </a:xfrm>
          <a:custGeom>
            <a:avLst/>
            <a:gdLst/>
            <a:ahLst/>
            <a:cxnLst/>
            <a:rect l="l" t="t" r="r" b="b"/>
            <a:pathLst>
              <a:path w="43071" h="46372" extrusionOk="0">
                <a:moveTo>
                  <a:pt x="22082" y="1"/>
                </a:moveTo>
                <a:lnTo>
                  <a:pt x="22008" y="38"/>
                </a:lnTo>
                <a:lnTo>
                  <a:pt x="21953" y="94"/>
                </a:lnTo>
                <a:lnTo>
                  <a:pt x="21878" y="168"/>
                </a:lnTo>
                <a:lnTo>
                  <a:pt x="21804" y="261"/>
                </a:lnTo>
                <a:lnTo>
                  <a:pt x="21749" y="372"/>
                </a:lnTo>
                <a:lnTo>
                  <a:pt x="21637" y="650"/>
                </a:lnTo>
                <a:lnTo>
                  <a:pt x="21526" y="1002"/>
                </a:lnTo>
                <a:lnTo>
                  <a:pt x="21434" y="1410"/>
                </a:lnTo>
                <a:lnTo>
                  <a:pt x="21341" y="1892"/>
                </a:lnTo>
                <a:lnTo>
                  <a:pt x="21267" y="2411"/>
                </a:lnTo>
                <a:lnTo>
                  <a:pt x="21118" y="3635"/>
                </a:lnTo>
                <a:lnTo>
                  <a:pt x="20989" y="5007"/>
                </a:lnTo>
                <a:lnTo>
                  <a:pt x="20710" y="8122"/>
                </a:lnTo>
                <a:lnTo>
                  <a:pt x="20562" y="9772"/>
                </a:lnTo>
                <a:lnTo>
                  <a:pt x="20377" y="11441"/>
                </a:lnTo>
                <a:lnTo>
                  <a:pt x="20284" y="12275"/>
                </a:lnTo>
                <a:lnTo>
                  <a:pt x="20173" y="13091"/>
                </a:lnTo>
                <a:lnTo>
                  <a:pt x="20043" y="13888"/>
                </a:lnTo>
                <a:lnTo>
                  <a:pt x="19913" y="14667"/>
                </a:lnTo>
                <a:lnTo>
                  <a:pt x="19765" y="15427"/>
                </a:lnTo>
                <a:lnTo>
                  <a:pt x="19598" y="16150"/>
                </a:lnTo>
                <a:lnTo>
                  <a:pt x="19413" y="16836"/>
                </a:lnTo>
                <a:lnTo>
                  <a:pt x="19227" y="17504"/>
                </a:lnTo>
                <a:lnTo>
                  <a:pt x="19005" y="18115"/>
                </a:lnTo>
                <a:lnTo>
                  <a:pt x="18764" y="18672"/>
                </a:lnTo>
                <a:lnTo>
                  <a:pt x="18652" y="18931"/>
                </a:lnTo>
                <a:lnTo>
                  <a:pt x="18523" y="19172"/>
                </a:lnTo>
                <a:lnTo>
                  <a:pt x="18374" y="19413"/>
                </a:lnTo>
                <a:lnTo>
                  <a:pt x="18244" y="19636"/>
                </a:lnTo>
                <a:lnTo>
                  <a:pt x="18078" y="19840"/>
                </a:lnTo>
                <a:lnTo>
                  <a:pt x="17911" y="20025"/>
                </a:lnTo>
                <a:lnTo>
                  <a:pt x="17725" y="20211"/>
                </a:lnTo>
                <a:lnTo>
                  <a:pt x="17521" y="20396"/>
                </a:lnTo>
                <a:lnTo>
                  <a:pt x="17299" y="20563"/>
                </a:lnTo>
                <a:lnTo>
                  <a:pt x="17076" y="20711"/>
                </a:lnTo>
                <a:lnTo>
                  <a:pt x="16835" y="20878"/>
                </a:lnTo>
                <a:lnTo>
                  <a:pt x="16576" y="21008"/>
                </a:lnTo>
                <a:lnTo>
                  <a:pt x="16298" y="21156"/>
                </a:lnTo>
                <a:lnTo>
                  <a:pt x="16020" y="21286"/>
                </a:lnTo>
                <a:lnTo>
                  <a:pt x="15408" y="21508"/>
                </a:lnTo>
                <a:lnTo>
                  <a:pt x="14777" y="21731"/>
                </a:lnTo>
                <a:lnTo>
                  <a:pt x="14091" y="21916"/>
                </a:lnTo>
                <a:lnTo>
                  <a:pt x="13387" y="22083"/>
                </a:lnTo>
                <a:lnTo>
                  <a:pt x="12664" y="22213"/>
                </a:lnTo>
                <a:lnTo>
                  <a:pt x="11903" y="22343"/>
                </a:lnTo>
                <a:lnTo>
                  <a:pt x="11125" y="22435"/>
                </a:lnTo>
                <a:lnTo>
                  <a:pt x="10346" y="22528"/>
                </a:lnTo>
                <a:lnTo>
                  <a:pt x="9567" y="22602"/>
                </a:lnTo>
                <a:lnTo>
                  <a:pt x="7991" y="22732"/>
                </a:lnTo>
                <a:lnTo>
                  <a:pt x="6452" y="22806"/>
                </a:lnTo>
                <a:lnTo>
                  <a:pt x="4988" y="22880"/>
                </a:lnTo>
                <a:lnTo>
                  <a:pt x="3634" y="22955"/>
                </a:lnTo>
                <a:lnTo>
                  <a:pt x="2448" y="23047"/>
                </a:lnTo>
                <a:lnTo>
                  <a:pt x="1910" y="23103"/>
                </a:lnTo>
                <a:lnTo>
                  <a:pt x="1446" y="23177"/>
                </a:lnTo>
                <a:lnTo>
                  <a:pt x="1020" y="23251"/>
                </a:lnTo>
                <a:lnTo>
                  <a:pt x="668" y="23344"/>
                </a:lnTo>
                <a:lnTo>
                  <a:pt x="390" y="23437"/>
                </a:lnTo>
                <a:lnTo>
                  <a:pt x="278" y="23511"/>
                </a:lnTo>
                <a:lnTo>
                  <a:pt x="186" y="23566"/>
                </a:lnTo>
                <a:lnTo>
                  <a:pt x="111" y="23641"/>
                </a:lnTo>
                <a:lnTo>
                  <a:pt x="56" y="23715"/>
                </a:lnTo>
                <a:lnTo>
                  <a:pt x="19" y="23789"/>
                </a:lnTo>
                <a:lnTo>
                  <a:pt x="0" y="23882"/>
                </a:lnTo>
                <a:lnTo>
                  <a:pt x="0" y="23993"/>
                </a:lnTo>
                <a:lnTo>
                  <a:pt x="37" y="24104"/>
                </a:lnTo>
                <a:lnTo>
                  <a:pt x="74" y="24215"/>
                </a:lnTo>
                <a:lnTo>
                  <a:pt x="148" y="24308"/>
                </a:lnTo>
                <a:lnTo>
                  <a:pt x="223" y="24419"/>
                </a:lnTo>
                <a:lnTo>
                  <a:pt x="334" y="24512"/>
                </a:lnTo>
                <a:lnTo>
                  <a:pt x="464" y="24605"/>
                </a:lnTo>
                <a:lnTo>
                  <a:pt x="593" y="24697"/>
                </a:lnTo>
                <a:lnTo>
                  <a:pt x="909" y="24864"/>
                </a:lnTo>
                <a:lnTo>
                  <a:pt x="1298" y="25031"/>
                </a:lnTo>
                <a:lnTo>
                  <a:pt x="1743" y="25180"/>
                </a:lnTo>
                <a:lnTo>
                  <a:pt x="2225" y="25328"/>
                </a:lnTo>
                <a:lnTo>
                  <a:pt x="2763" y="25458"/>
                </a:lnTo>
                <a:lnTo>
                  <a:pt x="3356" y="25587"/>
                </a:lnTo>
                <a:lnTo>
                  <a:pt x="3968" y="25717"/>
                </a:lnTo>
                <a:lnTo>
                  <a:pt x="4617" y="25847"/>
                </a:lnTo>
                <a:lnTo>
                  <a:pt x="6007" y="26070"/>
                </a:lnTo>
                <a:lnTo>
                  <a:pt x="7472" y="26292"/>
                </a:lnTo>
                <a:lnTo>
                  <a:pt x="8993" y="26515"/>
                </a:lnTo>
                <a:lnTo>
                  <a:pt x="10494" y="26737"/>
                </a:lnTo>
                <a:lnTo>
                  <a:pt x="11996" y="26997"/>
                </a:lnTo>
                <a:lnTo>
                  <a:pt x="12701" y="27126"/>
                </a:lnTo>
                <a:lnTo>
                  <a:pt x="13405" y="27256"/>
                </a:lnTo>
                <a:lnTo>
                  <a:pt x="14091" y="27404"/>
                </a:lnTo>
                <a:lnTo>
                  <a:pt x="14722" y="27571"/>
                </a:lnTo>
                <a:lnTo>
                  <a:pt x="15334" y="27738"/>
                </a:lnTo>
                <a:lnTo>
                  <a:pt x="15908" y="27905"/>
                </a:lnTo>
                <a:lnTo>
                  <a:pt x="16427" y="28109"/>
                </a:lnTo>
                <a:lnTo>
                  <a:pt x="16910" y="28294"/>
                </a:lnTo>
                <a:lnTo>
                  <a:pt x="17336" y="28517"/>
                </a:lnTo>
                <a:lnTo>
                  <a:pt x="17521" y="28628"/>
                </a:lnTo>
                <a:lnTo>
                  <a:pt x="17707" y="28739"/>
                </a:lnTo>
                <a:lnTo>
                  <a:pt x="17855" y="28869"/>
                </a:lnTo>
                <a:lnTo>
                  <a:pt x="18022" y="29018"/>
                </a:lnTo>
                <a:lnTo>
                  <a:pt x="18189" y="29184"/>
                </a:lnTo>
                <a:lnTo>
                  <a:pt x="18337" y="29370"/>
                </a:lnTo>
                <a:lnTo>
                  <a:pt x="18486" y="29555"/>
                </a:lnTo>
                <a:lnTo>
                  <a:pt x="18615" y="29759"/>
                </a:lnTo>
                <a:lnTo>
                  <a:pt x="18893" y="30223"/>
                </a:lnTo>
                <a:lnTo>
                  <a:pt x="19134" y="30742"/>
                </a:lnTo>
                <a:lnTo>
                  <a:pt x="19375" y="31317"/>
                </a:lnTo>
                <a:lnTo>
                  <a:pt x="19598" y="31910"/>
                </a:lnTo>
                <a:lnTo>
                  <a:pt x="19802" y="32559"/>
                </a:lnTo>
                <a:lnTo>
                  <a:pt x="19987" y="33245"/>
                </a:lnTo>
                <a:lnTo>
                  <a:pt x="20173" y="33949"/>
                </a:lnTo>
                <a:lnTo>
                  <a:pt x="20340" y="34673"/>
                </a:lnTo>
                <a:lnTo>
                  <a:pt x="20488" y="35433"/>
                </a:lnTo>
                <a:lnTo>
                  <a:pt x="20766" y="36953"/>
                </a:lnTo>
                <a:lnTo>
                  <a:pt x="21026" y="38492"/>
                </a:lnTo>
                <a:lnTo>
                  <a:pt x="21248" y="40012"/>
                </a:lnTo>
                <a:lnTo>
                  <a:pt x="21452" y="41440"/>
                </a:lnTo>
                <a:lnTo>
                  <a:pt x="21656" y="42775"/>
                </a:lnTo>
                <a:lnTo>
                  <a:pt x="21860" y="43962"/>
                </a:lnTo>
                <a:lnTo>
                  <a:pt x="21953" y="44481"/>
                </a:lnTo>
                <a:lnTo>
                  <a:pt x="22045" y="44944"/>
                </a:lnTo>
                <a:lnTo>
                  <a:pt x="22157" y="45352"/>
                </a:lnTo>
                <a:lnTo>
                  <a:pt x="22268" y="45704"/>
                </a:lnTo>
                <a:lnTo>
                  <a:pt x="22379" y="45983"/>
                </a:lnTo>
                <a:lnTo>
                  <a:pt x="22490" y="46205"/>
                </a:lnTo>
                <a:lnTo>
                  <a:pt x="22565" y="46279"/>
                </a:lnTo>
                <a:lnTo>
                  <a:pt x="22620" y="46335"/>
                </a:lnTo>
                <a:lnTo>
                  <a:pt x="22694" y="46372"/>
                </a:lnTo>
                <a:lnTo>
                  <a:pt x="22843" y="46372"/>
                </a:lnTo>
                <a:lnTo>
                  <a:pt x="22935" y="46353"/>
                </a:lnTo>
                <a:lnTo>
                  <a:pt x="23028" y="46316"/>
                </a:lnTo>
                <a:lnTo>
                  <a:pt x="23102" y="46261"/>
                </a:lnTo>
                <a:lnTo>
                  <a:pt x="23176" y="46186"/>
                </a:lnTo>
                <a:lnTo>
                  <a:pt x="23269" y="46094"/>
                </a:lnTo>
                <a:lnTo>
                  <a:pt x="23417" y="45871"/>
                </a:lnTo>
                <a:lnTo>
                  <a:pt x="23566" y="45612"/>
                </a:lnTo>
                <a:lnTo>
                  <a:pt x="23696" y="45278"/>
                </a:lnTo>
                <a:lnTo>
                  <a:pt x="23825" y="44907"/>
                </a:lnTo>
                <a:lnTo>
                  <a:pt x="23937" y="44481"/>
                </a:lnTo>
                <a:lnTo>
                  <a:pt x="24066" y="44017"/>
                </a:lnTo>
                <a:lnTo>
                  <a:pt x="24159" y="43517"/>
                </a:lnTo>
                <a:lnTo>
                  <a:pt x="24382" y="42423"/>
                </a:lnTo>
                <a:lnTo>
                  <a:pt x="24567" y="41199"/>
                </a:lnTo>
                <a:lnTo>
                  <a:pt x="24734" y="39901"/>
                </a:lnTo>
                <a:lnTo>
                  <a:pt x="25068" y="37176"/>
                </a:lnTo>
                <a:lnTo>
                  <a:pt x="25420" y="34432"/>
                </a:lnTo>
                <a:lnTo>
                  <a:pt x="25587" y="33134"/>
                </a:lnTo>
                <a:lnTo>
                  <a:pt x="25791" y="31910"/>
                </a:lnTo>
                <a:lnTo>
                  <a:pt x="25995" y="30797"/>
                </a:lnTo>
                <a:lnTo>
                  <a:pt x="26106" y="30297"/>
                </a:lnTo>
                <a:lnTo>
                  <a:pt x="26217" y="29833"/>
                </a:lnTo>
                <a:lnTo>
                  <a:pt x="26310" y="29537"/>
                </a:lnTo>
                <a:lnTo>
                  <a:pt x="26421" y="29277"/>
                </a:lnTo>
                <a:lnTo>
                  <a:pt x="26551" y="29018"/>
                </a:lnTo>
                <a:lnTo>
                  <a:pt x="26681" y="28758"/>
                </a:lnTo>
                <a:lnTo>
                  <a:pt x="26847" y="28517"/>
                </a:lnTo>
                <a:lnTo>
                  <a:pt x="27033" y="28276"/>
                </a:lnTo>
                <a:lnTo>
                  <a:pt x="27218" y="28053"/>
                </a:lnTo>
                <a:lnTo>
                  <a:pt x="27422" y="27849"/>
                </a:lnTo>
                <a:lnTo>
                  <a:pt x="27645" y="27646"/>
                </a:lnTo>
                <a:lnTo>
                  <a:pt x="27886" y="27442"/>
                </a:lnTo>
                <a:lnTo>
                  <a:pt x="28145" y="27256"/>
                </a:lnTo>
                <a:lnTo>
                  <a:pt x="28405" y="27071"/>
                </a:lnTo>
                <a:lnTo>
                  <a:pt x="28683" y="26904"/>
                </a:lnTo>
                <a:lnTo>
                  <a:pt x="28961" y="26737"/>
                </a:lnTo>
                <a:lnTo>
                  <a:pt x="29573" y="26422"/>
                </a:lnTo>
                <a:lnTo>
                  <a:pt x="30222" y="26144"/>
                </a:lnTo>
                <a:lnTo>
                  <a:pt x="30889" y="25884"/>
                </a:lnTo>
                <a:lnTo>
                  <a:pt x="31594" y="25643"/>
                </a:lnTo>
                <a:lnTo>
                  <a:pt x="32317" y="25439"/>
                </a:lnTo>
                <a:lnTo>
                  <a:pt x="33040" y="25235"/>
                </a:lnTo>
                <a:lnTo>
                  <a:pt x="33800" y="25068"/>
                </a:lnTo>
                <a:lnTo>
                  <a:pt x="34561" y="24920"/>
                </a:lnTo>
                <a:lnTo>
                  <a:pt x="35302" y="24772"/>
                </a:lnTo>
                <a:lnTo>
                  <a:pt x="36804" y="24531"/>
                </a:lnTo>
                <a:lnTo>
                  <a:pt x="38213" y="24327"/>
                </a:lnTo>
                <a:lnTo>
                  <a:pt x="39548" y="24141"/>
                </a:lnTo>
                <a:lnTo>
                  <a:pt x="40716" y="23974"/>
                </a:lnTo>
                <a:lnTo>
                  <a:pt x="41235" y="23900"/>
                </a:lnTo>
                <a:lnTo>
                  <a:pt x="41699" y="23808"/>
                </a:lnTo>
                <a:lnTo>
                  <a:pt x="42107" y="23715"/>
                </a:lnTo>
                <a:lnTo>
                  <a:pt x="42440" y="23604"/>
                </a:lnTo>
                <a:lnTo>
                  <a:pt x="42719" y="23511"/>
                </a:lnTo>
                <a:lnTo>
                  <a:pt x="42830" y="23437"/>
                </a:lnTo>
                <a:lnTo>
                  <a:pt x="42922" y="23381"/>
                </a:lnTo>
                <a:lnTo>
                  <a:pt x="42978" y="23325"/>
                </a:lnTo>
                <a:lnTo>
                  <a:pt x="43034" y="23251"/>
                </a:lnTo>
                <a:lnTo>
                  <a:pt x="43071" y="23177"/>
                </a:lnTo>
                <a:lnTo>
                  <a:pt x="43071" y="23103"/>
                </a:lnTo>
                <a:lnTo>
                  <a:pt x="43052" y="22992"/>
                </a:lnTo>
                <a:lnTo>
                  <a:pt x="43015" y="22862"/>
                </a:lnTo>
                <a:lnTo>
                  <a:pt x="42960" y="22751"/>
                </a:lnTo>
                <a:lnTo>
                  <a:pt x="42885" y="22658"/>
                </a:lnTo>
                <a:lnTo>
                  <a:pt x="42774" y="22547"/>
                </a:lnTo>
                <a:lnTo>
                  <a:pt x="42663" y="22454"/>
                </a:lnTo>
                <a:lnTo>
                  <a:pt x="42533" y="22361"/>
                </a:lnTo>
                <a:lnTo>
                  <a:pt x="42385" y="22269"/>
                </a:lnTo>
                <a:lnTo>
                  <a:pt x="42033" y="22102"/>
                </a:lnTo>
                <a:lnTo>
                  <a:pt x="41625" y="21953"/>
                </a:lnTo>
                <a:lnTo>
                  <a:pt x="41161" y="21824"/>
                </a:lnTo>
                <a:lnTo>
                  <a:pt x="40642" y="21694"/>
                </a:lnTo>
                <a:lnTo>
                  <a:pt x="40086" y="21583"/>
                </a:lnTo>
                <a:lnTo>
                  <a:pt x="39492" y="21490"/>
                </a:lnTo>
                <a:lnTo>
                  <a:pt x="38843" y="21397"/>
                </a:lnTo>
                <a:lnTo>
                  <a:pt x="38176" y="21323"/>
                </a:lnTo>
                <a:lnTo>
                  <a:pt x="36785" y="21175"/>
                </a:lnTo>
                <a:lnTo>
                  <a:pt x="35302" y="21045"/>
                </a:lnTo>
                <a:lnTo>
                  <a:pt x="32354" y="20804"/>
                </a:lnTo>
                <a:lnTo>
                  <a:pt x="30926" y="20656"/>
                </a:lnTo>
                <a:lnTo>
                  <a:pt x="30259" y="20581"/>
                </a:lnTo>
                <a:lnTo>
                  <a:pt x="29610" y="20489"/>
                </a:lnTo>
                <a:lnTo>
                  <a:pt x="28998" y="20396"/>
                </a:lnTo>
                <a:lnTo>
                  <a:pt x="28423" y="20285"/>
                </a:lnTo>
                <a:lnTo>
                  <a:pt x="27886" y="20155"/>
                </a:lnTo>
                <a:lnTo>
                  <a:pt x="27404" y="20025"/>
                </a:lnTo>
                <a:lnTo>
                  <a:pt x="26977" y="19877"/>
                </a:lnTo>
                <a:lnTo>
                  <a:pt x="26606" y="19729"/>
                </a:lnTo>
                <a:lnTo>
                  <a:pt x="26458" y="19636"/>
                </a:lnTo>
                <a:lnTo>
                  <a:pt x="26310" y="19543"/>
                </a:lnTo>
                <a:lnTo>
                  <a:pt x="26180" y="19450"/>
                </a:lnTo>
                <a:lnTo>
                  <a:pt x="26069" y="19339"/>
                </a:lnTo>
                <a:lnTo>
                  <a:pt x="25976" y="19228"/>
                </a:lnTo>
                <a:lnTo>
                  <a:pt x="25883" y="19098"/>
                </a:lnTo>
                <a:lnTo>
                  <a:pt x="25791" y="18931"/>
                </a:lnTo>
                <a:lnTo>
                  <a:pt x="25698" y="18764"/>
                </a:lnTo>
                <a:lnTo>
                  <a:pt x="25513" y="18356"/>
                </a:lnTo>
                <a:lnTo>
                  <a:pt x="25346" y="17874"/>
                </a:lnTo>
                <a:lnTo>
                  <a:pt x="25179" y="17337"/>
                </a:lnTo>
                <a:lnTo>
                  <a:pt x="25030" y="16743"/>
                </a:lnTo>
                <a:lnTo>
                  <a:pt x="24882" y="16094"/>
                </a:lnTo>
                <a:lnTo>
                  <a:pt x="24734" y="15390"/>
                </a:lnTo>
                <a:lnTo>
                  <a:pt x="24604" y="14648"/>
                </a:lnTo>
                <a:lnTo>
                  <a:pt x="24474" y="13888"/>
                </a:lnTo>
                <a:lnTo>
                  <a:pt x="24215" y="12257"/>
                </a:lnTo>
                <a:lnTo>
                  <a:pt x="23992" y="10569"/>
                </a:lnTo>
                <a:lnTo>
                  <a:pt x="23788" y="8845"/>
                </a:lnTo>
                <a:lnTo>
                  <a:pt x="23380" y="5545"/>
                </a:lnTo>
                <a:lnTo>
                  <a:pt x="23195" y="4061"/>
                </a:lnTo>
                <a:lnTo>
                  <a:pt x="22991" y="2726"/>
                </a:lnTo>
                <a:lnTo>
                  <a:pt x="22898" y="2133"/>
                </a:lnTo>
                <a:lnTo>
                  <a:pt x="22806" y="1614"/>
                </a:lnTo>
                <a:lnTo>
                  <a:pt x="22694" y="1150"/>
                </a:lnTo>
                <a:lnTo>
                  <a:pt x="22602" y="761"/>
                </a:lnTo>
                <a:lnTo>
                  <a:pt x="22490" y="427"/>
                </a:lnTo>
                <a:lnTo>
                  <a:pt x="22398" y="205"/>
                </a:lnTo>
                <a:lnTo>
                  <a:pt x="22342" y="112"/>
                </a:lnTo>
                <a:lnTo>
                  <a:pt x="22286" y="57"/>
                </a:lnTo>
                <a:lnTo>
                  <a:pt x="22231" y="19"/>
                </a:lnTo>
                <a:lnTo>
                  <a:pt x="221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7" name="Google Shape;217;p4"/>
          <p:cNvGrpSpPr/>
          <p:nvPr/>
        </p:nvGrpSpPr>
        <p:grpSpPr>
          <a:xfrm>
            <a:off x="291839" y="1314628"/>
            <a:ext cx="314426" cy="304947"/>
            <a:chOff x="5013725" y="2633775"/>
            <a:chExt cx="422900" cy="410150"/>
          </a:xfrm>
        </p:grpSpPr>
        <p:sp>
          <p:nvSpPr>
            <p:cNvPr id="218" name="Google Shape;218;p4"/>
            <p:cNvSpPr/>
            <p:nvPr/>
          </p:nvSpPr>
          <p:spPr>
            <a:xfrm>
              <a:off x="5013725" y="2633775"/>
              <a:ext cx="422900" cy="410150"/>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4"/>
            <p:cNvSpPr/>
            <p:nvPr/>
          </p:nvSpPr>
          <p:spPr>
            <a:xfrm>
              <a:off x="5179850" y="2778200"/>
              <a:ext cx="79300" cy="78850"/>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0" name="Google Shape;220;p4"/>
          <p:cNvSpPr/>
          <p:nvPr/>
        </p:nvSpPr>
        <p:spPr>
          <a:xfrm>
            <a:off x="217513" y="691800"/>
            <a:ext cx="283192" cy="304896"/>
          </a:xfrm>
          <a:custGeom>
            <a:avLst/>
            <a:gdLst/>
            <a:ahLst/>
            <a:cxnLst/>
            <a:rect l="l" t="t" r="r" b="b"/>
            <a:pathLst>
              <a:path w="43071" h="46372" extrusionOk="0">
                <a:moveTo>
                  <a:pt x="22082" y="1"/>
                </a:moveTo>
                <a:lnTo>
                  <a:pt x="22008" y="38"/>
                </a:lnTo>
                <a:lnTo>
                  <a:pt x="21953" y="94"/>
                </a:lnTo>
                <a:lnTo>
                  <a:pt x="21878" y="168"/>
                </a:lnTo>
                <a:lnTo>
                  <a:pt x="21804" y="261"/>
                </a:lnTo>
                <a:lnTo>
                  <a:pt x="21749" y="372"/>
                </a:lnTo>
                <a:lnTo>
                  <a:pt x="21637" y="650"/>
                </a:lnTo>
                <a:lnTo>
                  <a:pt x="21526" y="1002"/>
                </a:lnTo>
                <a:lnTo>
                  <a:pt x="21434" y="1410"/>
                </a:lnTo>
                <a:lnTo>
                  <a:pt x="21341" y="1892"/>
                </a:lnTo>
                <a:lnTo>
                  <a:pt x="21267" y="2411"/>
                </a:lnTo>
                <a:lnTo>
                  <a:pt x="21118" y="3635"/>
                </a:lnTo>
                <a:lnTo>
                  <a:pt x="20989" y="5007"/>
                </a:lnTo>
                <a:lnTo>
                  <a:pt x="20710" y="8122"/>
                </a:lnTo>
                <a:lnTo>
                  <a:pt x="20562" y="9772"/>
                </a:lnTo>
                <a:lnTo>
                  <a:pt x="20377" y="11441"/>
                </a:lnTo>
                <a:lnTo>
                  <a:pt x="20284" y="12275"/>
                </a:lnTo>
                <a:lnTo>
                  <a:pt x="20173" y="13091"/>
                </a:lnTo>
                <a:lnTo>
                  <a:pt x="20043" y="13888"/>
                </a:lnTo>
                <a:lnTo>
                  <a:pt x="19913" y="14667"/>
                </a:lnTo>
                <a:lnTo>
                  <a:pt x="19765" y="15427"/>
                </a:lnTo>
                <a:lnTo>
                  <a:pt x="19598" y="16150"/>
                </a:lnTo>
                <a:lnTo>
                  <a:pt x="19413" y="16836"/>
                </a:lnTo>
                <a:lnTo>
                  <a:pt x="19227" y="17504"/>
                </a:lnTo>
                <a:lnTo>
                  <a:pt x="19005" y="18115"/>
                </a:lnTo>
                <a:lnTo>
                  <a:pt x="18764" y="18672"/>
                </a:lnTo>
                <a:lnTo>
                  <a:pt x="18652" y="18931"/>
                </a:lnTo>
                <a:lnTo>
                  <a:pt x="18523" y="19172"/>
                </a:lnTo>
                <a:lnTo>
                  <a:pt x="18374" y="19413"/>
                </a:lnTo>
                <a:lnTo>
                  <a:pt x="18244" y="19636"/>
                </a:lnTo>
                <a:lnTo>
                  <a:pt x="18078" y="19840"/>
                </a:lnTo>
                <a:lnTo>
                  <a:pt x="17911" y="20025"/>
                </a:lnTo>
                <a:lnTo>
                  <a:pt x="17725" y="20211"/>
                </a:lnTo>
                <a:lnTo>
                  <a:pt x="17521" y="20396"/>
                </a:lnTo>
                <a:lnTo>
                  <a:pt x="17299" y="20563"/>
                </a:lnTo>
                <a:lnTo>
                  <a:pt x="17076" y="20711"/>
                </a:lnTo>
                <a:lnTo>
                  <a:pt x="16835" y="20878"/>
                </a:lnTo>
                <a:lnTo>
                  <a:pt x="16576" y="21008"/>
                </a:lnTo>
                <a:lnTo>
                  <a:pt x="16298" y="21156"/>
                </a:lnTo>
                <a:lnTo>
                  <a:pt x="16020" y="21286"/>
                </a:lnTo>
                <a:lnTo>
                  <a:pt x="15408" y="21508"/>
                </a:lnTo>
                <a:lnTo>
                  <a:pt x="14777" y="21731"/>
                </a:lnTo>
                <a:lnTo>
                  <a:pt x="14091" y="21916"/>
                </a:lnTo>
                <a:lnTo>
                  <a:pt x="13387" y="22083"/>
                </a:lnTo>
                <a:lnTo>
                  <a:pt x="12664" y="22213"/>
                </a:lnTo>
                <a:lnTo>
                  <a:pt x="11903" y="22343"/>
                </a:lnTo>
                <a:lnTo>
                  <a:pt x="11125" y="22435"/>
                </a:lnTo>
                <a:lnTo>
                  <a:pt x="10346" y="22528"/>
                </a:lnTo>
                <a:lnTo>
                  <a:pt x="9567" y="22602"/>
                </a:lnTo>
                <a:lnTo>
                  <a:pt x="7991" y="22732"/>
                </a:lnTo>
                <a:lnTo>
                  <a:pt x="6452" y="22806"/>
                </a:lnTo>
                <a:lnTo>
                  <a:pt x="4988" y="22880"/>
                </a:lnTo>
                <a:lnTo>
                  <a:pt x="3634" y="22955"/>
                </a:lnTo>
                <a:lnTo>
                  <a:pt x="2448" y="23047"/>
                </a:lnTo>
                <a:lnTo>
                  <a:pt x="1910" y="23103"/>
                </a:lnTo>
                <a:lnTo>
                  <a:pt x="1446" y="23177"/>
                </a:lnTo>
                <a:lnTo>
                  <a:pt x="1020" y="23251"/>
                </a:lnTo>
                <a:lnTo>
                  <a:pt x="668" y="23344"/>
                </a:lnTo>
                <a:lnTo>
                  <a:pt x="390" y="23437"/>
                </a:lnTo>
                <a:lnTo>
                  <a:pt x="278" y="23511"/>
                </a:lnTo>
                <a:lnTo>
                  <a:pt x="186" y="23566"/>
                </a:lnTo>
                <a:lnTo>
                  <a:pt x="111" y="23641"/>
                </a:lnTo>
                <a:lnTo>
                  <a:pt x="56" y="23715"/>
                </a:lnTo>
                <a:lnTo>
                  <a:pt x="19" y="23789"/>
                </a:lnTo>
                <a:lnTo>
                  <a:pt x="0" y="23882"/>
                </a:lnTo>
                <a:lnTo>
                  <a:pt x="0" y="23993"/>
                </a:lnTo>
                <a:lnTo>
                  <a:pt x="37" y="24104"/>
                </a:lnTo>
                <a:lnTo>
                  <a:pt x="74" y="24215"/>
                </a:lnTo>
                <a:lnTo>
                  <a:pt x="148" y="24308"/>
                </a:lnTo>
                <a:lnTo>
                  <a:pt x="223" y="24419"/>
                </a:lnTo>
                <a:lnTo>
                  <a:pt x="334" y="24512"/>
                </a:lnTo>
                <a:lnTo>
                  <a:pt x="464" y="24605"/>
                </a:lnTo>
                <a:lnTo>
                  <a:pt x="593" y="24697"/>
                </a:lnTo>
                <a:lnTo>
                  <a:pt x="909" y="24864"/>
                </a:lnTo>
                <a:lnTo>
                  <a:pt x="1298" y="25031"/>
                </a:lnTo>
                <a:lnTo>
                  <a:pt x="1743" y="25180"/>
                </a:lnTo>
                <a:lnTo>
                  <a:pt x="2225" y="25328"/>
                </a:lnTo>
                <a:lnTo>
                  <a:pt x="2763" y="25458"/>
                </a:lnTo>
                <a:lnTo>
                  <a:pt x="3356" y="25587"/>
                </a:lnTo>
                <a:lnTo>
                  <a:pt x="3968" y="25717"/>
                </a:lnTo>
                <a:lnTo>
                  <a:pt x="4617" y="25847"/>
                </a:lnTo>
                <a:lnTo>
                  <a:pt x="6007" y="26070"/>
                </a:lnTo>
                <a:lnTo>
                  <a:pt x="7472" y="26292"/>
                </a:lnTo>
                <a:lnTo>
                  <a:pt x="8993" y="26515"/>
                </a:lnTo>
                <a:lnTo>
                  <a:pt x="10494" y="26737"/>
                </a:lnTo>
                <a:lnTo>
                  <a:pt x="11996" y="26997"/>
                </a:lnTo>
                <a:lnTo>
                  <a:pt x="12701" y="27126"/>
                </a:lnTo>
                <a:lnTo>
                  <a:pt x="13405" y="27256"/>
                </a:lnTo>
                <a:lnTo>
                  <a:pt x="14091" y="27404"/>
                </a:lnTo>
                <a:lnTo>
                  <a:pt x="14722" y="27571"/>
                </a:lnTo>
                <a:lnTo>
                  <a:pt x="15334" y="27738"/>
                </a:lnTo>
                <a:lnTo>
                  <a:pt x="15908" y="27905"/>
                </a:lnTo>
                <a:lnTo>
                  <a:pt x="16427" y="28109"/>
                </a:lnTo>
                <a:lnTo>
                  <a:pt x="16910" y="28294"/>
                </a:lnTo>
                <a:lnTo>
                  <a:pt x="17336" y="28517"/>
                </a:lnTo>
                <a:lnTo>
                  <a:pt x="17521" y="28628"/>
                </a:lnTo>
                <a:lnTo>
                  <a:pt x="17707" y="28739"/>
                </a:lnTo>
                <a:lnTo>
                  <a:pt x="17855" y="28869"/>
                </a:lnTo>
                <a:lnTo>
                  <a:pt x="18022" y="29018"/>
                </a:lnTo>
                <a:lnTo>
                  <a:pt x="18189" y="29184"/>
                </a:lnTo>
                <a:lnTo>
                  <a:pt x="18337" y="29370"/>
                </a:lnTo>
                <a:lnTo>
                  <a:pt x="18486" y="29555"/>
                </a:lnTo>
                <a:lnTo>
                  <a:pt x="18615" y="29759"/>
                </a:lnTo>
                <a:lnTo>
                  <a:pt x="18893" y="30223"/>
                </a:lnTo>
                <a:lnTo>
                  <a:pt x="19134" y="30742"/>
                </a:lnTo>
                <a:lnTo>
                  <a:pt x="19375" y="31317"/>
                </a:lnTo>
                <a:lnTo>
                  <a:pt x="19598" y="31910"/>
                </a:lnTo>
                <a:lnTo>
                  <a:pt x="19802" y="32559"/>
                </a:lnTo>
                <a:lnTo>
                  <a:pt x="19987" y="33245"/>
                </a:lnTo>
                <a:lnTo>
                  <a:pt x="20173" y="33949"/>
                </a:lnTo>
                <a:lnTo>
                  <a:pt x="20340" y="34673"/>
                </a:lnTo>
                <a:lnTo>
                  <a:pt x="20488" y="35433"/>
                </a:lnTo>
                <a:lnTo>
                  <a:pt x="20766" y="36953"/>
                </a:lnTo>
                <a:lnTo>
                  <a:pt x="21026" y="38492"/>
                </a:lnTo>
                <a:lnTo>
                  <a:pt x="21248" y="40012"/>
                </a:lnTo>
                <a:lnTo>
                  <a:pt x="21452" y="41440"/>
                </a:lnTo>
                <a:lnTo>
                  <a:pt x="21656" y="42775"/>
                </a:lnTo>
                <a:lnTo>
                  <a:pt x="21860" y="43962"/>
                </a:lnTo>
                <a:lnTo>
                  <a:pt x="21953" y="44481"/>
                </a:lnTo>
                <a:lnTo>
                  <a:pt x="22045" y="44944"/>
                </a:lnTo>
                <a:lnTo>
                  <a:pt x="22157" y="45352"/>
                </a:lnTo>
                <a:lnTo>
                  <a:pt x="22268" y="45704"/>
                </a:lnTo>
                <a:lnTo>
                  <a:pt x="22379" y="45983"/>
                </a:lnTo>
                <a:lnTo>
                  <a:pt x="22490" y="46205"/>
                </a:lnTo>
                <a:lnTo>
                  <a:pt x="22565" y="46279"/>
                </a:lnTo>
                <a:lnTo>
                  <a:pt x="22620" y="46335"/>
                </a:lnTo>
                <a:lnTo>
                  <a:pt x="22694" y="46372"/>
                </a:lnTo>
                <a:lnTo>
                  <a:pt x="22843" y="46372"/>
                </a:lnTo>
                <a:lnTo>
                  <a:pt x="22935" y="46353"/>
                </a:lnTo>
                <a:lnTo>
                  <a:pt x="23028" y="46316"/>
                </a:lnTo>
                <a:lnTo>
                  <a:pt x="23102" y="46261"/>
                </a:lnTo>
                <a:lnTo>
                  <a:pt x="23176" y="46186"/>
                </a:lnTo>
                <a:lnTo>
                  <a:pt x="23269" y="46094"/>
                </a:lnTo>
                <a:lnTo>
                  <a:pt x="23417" y="45871"/>
                </a:lnTo>
                <a:lnTo>
                  <a:pt x="23566" y="45612"/>
                </a:lnTo>
                <a:lnTo>
                  <a:pt x="23696" y="45278"/>
                </a:lnTo>
                <a:lnTo>
                  <a:pt x="23825" y="44907"/>
                </a:lnTo>
                <a:lnTo>
                  <a:pt x="23937" y="44481"/>
                </a:lnTo>
                <a:lnTo>
                  <a:pt x="24066" y="44017"/>
                </a:lnTo>
                <a:lnTo>
                  <a:pt x="24159" y="43517"/>
                </a:lnTo>
                <a:lnTo>
                  <a:pt x="24382" y="42423"/>
                </a:lnTo>
                <a:lnTo>
                  <a:pt x="24567" y="41199"/>
                </a:lnTo>
                <a:lnTo>
                  <a:pt x="24734" y="39901"/>
                </a:lnTo>
                <a:lnTo>
                  <a:pt x="25068" y="37176"/>
                </a:lnTo>
                <a:lnTo>
                  <a:pt x="25420" y="34432"/>
                </a:lnTo>
                <a:lnTo>
                  <a:pt x="25587" y="33134"/>
                </a:lnTo>
                <a:lnTo>
                  <a:pt x="25791" y="31910"/>
                </a:lnTo>
                <a:lnTo>
                  <a:pt x="25995" y="30797"/>
                </a:lnTo>
                <a:lnTo>
                  <a:pt x="26106" y="30297"/>
                </a:lnTo>
                <a:lnTo>
                  <a:pt x="26217" y="29833"/>
                </a:lnTo>
                <a:lnTo>
                  <a:pt x="26310" y="29537"/>
                </a:lnTo>
                <a:lnTo>
                  <a:pt x="26421" y="29277"/>
                </a:lnTo>
                <a:lnTo>
                  <a:pt x="26551" y="29018"/>
                </a:lnTo>
                <a:lnTo>
                  <a:pt x="26681" y="28758"/>
                </a:lnTo>
                <a:lnTo>
                  <a:pt x="26847" y="28517"/>
                </a:lnTo>
                <a:lnTo>
                  <a:pt x="27033" y="28276"/>
                </a:lnTo>
                <a:lnTo>
                  <a:pt x="27218" y="28053"/>
                </a:lnTo>
                <a:lnTo>
                  <a:pt x="27422" y="27849"/>
                </a:lnTo>
                <a:lnTo>
                  <a:pt x="27645" y="27646"/>
                </a:lnTo>
                <a:lnTo>
                  <a:pt x="27886" y="27442"/>
                </a:lnTo>
                <a:lnTo>
                  <a:pt x="28145" y="27256"/>
                </a:lnTo>
                <a:lnTo>
                  <a:pt x="28405" y="27071"/>
                </a:lnTo>
                <a:lnTo>
                  <a:pt x="28683" y="26904"/>
                </a:lnTo>
                <a:lnTo>
                  <a:pt x="28961" y="26737"/>
                </a:lnTo>
                <a:lnTo>
                  <a:pt x="29573" y="26422"/>
                </a:lnTo>
                <a:lnTo>
                  <a:pt x="30222" y="26144"/>
                </a:lnTo>
                <a:lnTo>
                  <a:pt x="30889" y="25884"/>
                </a:lnTo>
                <a:lnTo>
                  <a:pt x="31594" y="25643"/>
                </a:lnTo>
                <a:lnTo>
                  <a:pt x="32317" y="25439"/>
                </a:lnTo>
                <a:lnTo>
                  <a:pt x="33040" y="25235"/>
                </a:lnTo>
                <a:lnTo>
                  <a:pt x="33800" y="25068"/>
                </a:lnTo>
                <a:lnTo>
                  <a:pt x="34561" y="24920"/>
                </a:lnTo>
                <a:lnTo>
                  <a:pt x="35302" y="24772"/>
                </a:lnTo>
                <a:lnTo>
                  <a:pt x="36804" y="24531"/>
                </a:lnTo>
                <a:lnTo>
                  <a:pt x="38213" y="24327"/>
                </a:lnTo>
                <a:lnTo>
                  <a:pt x="39548" y="24141"/>
                </a:lnTo>
                <a:lnTo>
                  <a:pt x="40716" y="23974"/>
                </a:lnTo>
                <a:lnTo>
                  <a:pt x="41235" y="23900"/>
                </a:lnTo>
                <a:lnTo>
                  <a:pt x="41699" y="23808"/>
                </a:lnTo>
                <a:lnTo>
                  <a:pt x="42107" y="23715"/>
                </a:lnTo>
                <a:lnTo>
                  <a:pt x="42440" y="23604"/>
                </a:lnTo>
                <a:lnTo>
                  <a:pt x="42719" y="23511"/>
                </a:lnTo>
                <a:lnTo>
                  <a:pt x="42830" y="23437"/>
                </a:lnTo>
                <a:lnTo>
                  <a:pt x="42922" y="23381"/>
                </a:lnTo>
                <a:lnTo>
                  <a:pt x="42978" y="23325"/>
                </a:lnTo>
                <a:lnTo>
                  <a:pt x="43034" y="23251"/>
                </a:lnTo>
                <a:lnTo>
                  <a:pt x="43071" y="23177"/>
                </a:lnTo>
                <a:lnTo>
                  <a:pt x="43071" y="23103"/>
                </a:lnTo>
                <a:lnTo>
                  <a:pt x="43052" y="22992"/>
                </a:lnTo>
                <a:lnTo>
                  <a:pt x="43015" y="22862"/>
                </a:lnTo>
                <a:lnTo>
                  <a:pt x="42960" y="22751"/>
                </a:lnTo>
                <a:lnTo>
                  <a:pt x="42885" y="22658"/>
                </a:lnTo>
                <a:lnTo>
                  <a:pt x="42774" y="22547"/>
                </a:lnTo>
                <a:lnTo>
                  <a:pt x="42663" y="22454"/>
                </a:lnTo>
                <a:lnTo>
                  <a:pt x="42533" y="22361"/>
                </a:lnTo>
                <a:lnTo>
                  <a:pt x="42385" y="22269"/>
                </a:lnTo>
                <a:lnTo>
                  <a:pt x="42033" y="22102"/>
                </a:lnTo>
                <a:lnTo>
                  <a:pt x="41625" y="21953"/>
                </a:lnTo>
                <a:lnTo>
                  <a:pt x="41161" y="21824"/>
                </a:lnTo>
                <a:lnTo>
                  <a:pt x="40642" y="21694"/>
                </a:lnTo>
                <a:lnTo>
                  <a:pt x="40086" y="21583"/>
                </a:lnTo>
                <a:lnTo>
                  <a:pt x="39492" y="21490"/>
                </a:lnTo>
                <a:lnTo>
                  <a:pt x="38843" y="21397"/>
                </a:lnTo>
                <a:lnTo>
                  <a:pt x="38176" y="21323"/>
                </a:lnTo>
                <a:lnTo>
                  <a:pt x="36785" y="21175"/>
                </a:lnTo>
                <a:lnTo>
                  <a:pt x="35302" y="21045"/>
                </a:lnTo>
                <a:lnTo>
                  <a:pt x="32354" y="20804"/>
                </a:lnTo>
                <a:lnTo>
                  <a:pt x="30926" y="20656"/>
                </a:lnTo>
                <a:lnTo>
                  <a:pt x="30259" y="20581"/>
                </a:lnTo>
                <a:lnTo>
                  <a:pt x="29610" y="20489"/>
                </a:lnTo>
                <a:lnTo>
                  <a:pt x="28998" y="20396"/>
                </a:lnTo>
                <a:lnTo>
                  <a:pt x="28423" y="20285"/>
                </a:lnTo>
                <a:lnTo>
                  <a:pt x="27886" y="20155"/>
                </a:lnTo>
                <a:lnTo>
                  <a:pt x="27404" y="20025"/>
                </a:lnTo>
                <a:lnTo>
                  <a:pt x="26977" y="19877"/>
                </a:lnTo>
                <a:lnTo>
                  <a:pt x="26606" y="19729"/>
                </a:lnTo>
                <a:lnTo>
                  <a:pt x="26458" y="19636"/>
                </a:lnTo>
                <a:lnTo>
                  <a:pt x="26310" y="19543"/>
                </a:lnTo>
                <a:lnTo>
                  <a:pt x="26180" y="19450"/>
                </a:lnTo>
                <a:lnTo>
                  <a:pt x="26069" y="19339"/>
                </a:lnTo>
                <a:lnTo>
                  <a:pt x="25976" y="19228"/>
                </a:lnTo>
                <a:lnTo>
                  <a:pt x="25883" y="19098"/>
                </a:lnTo>
                <a:lnTo>
                  <a:pt x="25791" y="18931"/>
                </a:lnTo>
                <a:lnTo>
                  <a:pt x="25698" y="18764"/>
                </a:lnTo>
                <a:lnTo>
                  <a:pt x="25513" y="18356"/>
                </a:lnTo>
                <a:lnTo>
                  <a:pt x="25346" y="17874"/>
                </a:lnTo>
                <a:lnTo>
                  <a:pt x="25179" y="17337"/>
                </a:lnTo>
                <a:lnTo>
                  <a:pt x="25030" y="16743"/>
                </a:lnTo>
                <a:lnTo>
                  <a:pt x="24882" y="16094"/>
                </a:lnTo>
                <a:lnTo>
                  <a:pt x="24734" y="15390"/>
                </a:lnTo>
                <a:lnTo>
                  <a:pt x="24604" y="14648"/>
                </a:lnTo>
                <a:lnTo>
                  <a:pt x="24474" y="13888"/>
                </a:lnTo>
                <a:lnTo>
                  <a:pt x="24215" y="12257"/>
                </a:lnTo>
                <a:lnTo>
                  <a:pt x="23992" y="10569"/>
                </a:lnTo>
                <a:lnTo>
                  <a:pt x="23788" y="8845"/>
                </a:lnTo>
                <a:lnTo>
                  <a:pt x="23380" y="5545"/>
                </a:lnTo>
                <a:lnTo>
                  <a:pt x="23195" y="4061"/>
                </a:lnTo>
                <a:lnTo>
                  <a:pt x="22991" y="2726"/>
                </a:lnTo>
                <a:lnTo>
                  <a:pt x="22898" y="2133"/>
                </a:lnTo>
                <a:lnTo>
                  <a:pt x="22806" y="1614"/>
                </a:lnTo>
                <a:lnTo>
                  <a:pt x="22694" y="1150"/>
                </a:lnTo>
                <a:lnTo>
                  <a:pt x="22602" y="761"/>
                </a:lnTo>
                <a:lnTo>
                  <a:pt x="22490" y="427"/>
                </a:lnTo>
                <a:lnTo>
                  <a:pt x="22398" y="205"/>
                </a:lnTo>
                <a:lnTo>
                  <a:pt x="22342" y="112"/>
                </a:lnTo>
                <a:lnTo>
                  <a:pt x="22286" y="57"/>
                </a:lnTo>
                <a:lnTo>
                  <a:pt x="22231" y="19"/>
                </a:lnTo>
                <a:lnTo>
                  <a:pt x="221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21;p4"/>
          <p:cNvGrpSpPr/>
          <p:nvPr/>
        </p:nvGrpSpPr>
        <p:grpSpPr>
          <a:xfrm>
            <a:off x="8552414" y="3793253"/>
            <a:ext cx="314426" cy="304947"/>
            <a:chOff x="5013725" y="2633775"/>
            <a:chExt cx="422900" cy="410150"/>
          </a:xfrm>
        </p:grpSpPr>
        <p:sp>
          <p:nvSpPr>
            <p:cNvPr id="222" name="Google Shape;222;p4"/>
            <p:cNvSpPr/>
            <p:nvPr/>
          </p:nvSpPr>
          <p:spPr>
            <a:xfrm>
              <a:off x="5013725" y="2633775"/>
              <a:ext cx="422900" cy="410150"/>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4"/>
            <p:cNvSpPr/>
            <p:nvPr/>
          </p:nvSpPr>
          <p:spPr>
            <a:xfrm>
              <a:off x="5179850" y="2778200"/>
              <a:ext cx="79300" cy="78850"/>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4" name="Google Shape;224;p4"/>
          <p:cNvGrpSpPr/>
          <p:nvPr/>
        </p:nvGrpSpPr>
        <p:grpSpPr>
          <a:xfrm>
            <a:off x="8329706" y="-2"/>
            <a:ext cx="718376" cy="1329837"/>
            <a:chOff x="144023" y="-1757"/>
            <a:chExt cx="959497" cy="1776195"/>
          </a:xfrm>
        </p:grpSpPr>
        <p:cxnSp>
          <p:nvCxnSpPr>
            <p:cNvPr id="225" name="Google Shape;225;p4"/>
            <p:cNvCxnSpPr/>
            <p:nvPr/>
          </p:nvCxnSpPr>
          <p:spPr>
            <a:xfrm rot="10800000">
              <a:off x="608975" y="-1757"/>
              <a:ext cx="0" cy="505800"/>
            </a:xfrm>
            <a:prstGeom prst="straightConnector1">
              <a:avLst/>
            </a:prstGeom>
            <a:noFill/>
            <a:ln w="19050" cap="flat" cmpd="sng">
              <a:solidFill>
                <a:schemeClr val="lt1"/>
              </a:solidFill>
              <a:prstDash val="solid"/>
              <a:round/>
              <a:headEnd type="none" w="med" len="med"/>
              <a:tailEnd type="none" w="med" len="med"/>
            </a:ln>
          </p:spPr>
        </p:cxnSp>
        <p:grpSp>
          <p:nvGrpSpPr>
            <p:cNvPr id="226" name="Google Shape;226;p4"/>
            <p:cNvGrpSpPr/>
            <p:nvPr/>
          </p:nvGrpSpPr>
          <p:grpSpPr>
            <a:xfrm>
              <a:off x="144023" y="386441"/>
              <a:ext cx="959497" cy="1387997"/>
              <a:chOff x="5304550" y="274025"/>
              <a:chExt cx="1135500" cy="1642600"/>
            </a:xfrm>
          </p:grpSpPr>
          <p:sp>
            <p:nvSpPr>
              <p:cNvPr id="227" name="Google Shape;227;p4"/>
              <p:cNvSpPr/>
              <p:nvPr/>
            </p:nvSpPr>
            <p:spPr>
              <a:xfrm>
                <a:off x="5669450" y="1374075"/>
                <a:ext cx="362500" cy="542550"/>
              </a:xfrm>
              <a:custGeom>
                <a:avLst/>
                <a:gdLst/>
                <a:ahLst/>
                <a:cxnLst/>
                <a:rect l="l" t="t" r="r" b="b"/>
                <a:pathLst>
                  <a:path w="14500" h="21702" extrusionOk="0">
                    <a:moveTo>
                      <a:pt x="4717" y="1"/>
                    </a:moveTo>
                    <a:lnTo>
                      <a:pt x="4795" y="583"/>
                    </a:lnTo>
                    <a:lnTo>
                      <a:pt x="4872" y="1243"/>
                    </a:lnTo>
                    <a:lnTo>
                      <a:pt x="4950" y="2136"/>
                    </a:lnTo>
                    <a:lnTo>
                      <a:pt x="5027" y="3223"/>
                    </a:lnTo>
                    <a:lnTo>
                      <a:pt x="5047" y="3824"/>
                    </a:lnTo>
                    <a:lnTo>
                      <a:pt x="5066" y="4465"/>
                    </a:lnTo>
                    <a:lnTo>
                      <a:pt x="5066" y="5144"/>
                    </a:lnTo>
                    <a:lnTo>
                      <a:pt x="5047" y="5863"/>
                    </a:lnTo>
                    <a:lnTo>
                      <a:pt x="5027" y="6600"/>
                    </a:lnTo>
                    <a:lnTo>
                      <a:pt x="4969" y="7357"/>
                    </a:lnTo>
                    <a:lnTo>
                      <a:pt x="4911" y="8134"/>
                    </a:lnTo>
                    <a:lnTo>
                      <a:pt x="4814" y="8949"/>
                    </a:lnTo>
                    <a:lnTo>
                      <a:pt x="4697" y="9764"/>
                    </a:lnTo>
                    <a:lnTo>
                      <a:pt x="4562" y="10579"/>
                    </a:lnTo>
                    <a:lnTo>
                      <a:pt x="4387" y="11414"/>
                    </a:lnTo>
                    <a:lnTo>
                      <a:pt x="4193" y="12248"/>
                    </a:lnTo>
                    <a:lnTo>
                      <a:pt x="3960" y="13083"/>
                    </a:lnTo>
                    <a:lnTo>
                      <a:pt x="3688" y="13937"/>
                    </a:lnTo>
                    <a:lnTo>
                      <a:pt x="3378" y="14752"/>
                    </a:lnTo>
                    <a:lnTo>
                      <a:pt x="3028" y="15587"/>
                    </a:lnTo>
                    <a:lnTo>
                      <a:pt x="2640" y="16383"/>
                    </a:lnTo>
                    <a:lnTo>
                      <a:pt x="2427" y="16790"/>
                    </a:lnTo>
                    <a:lnTo>
                      <a:pt x="2213" y="17179"/>
                    </a:lnTo>
                    <a:lnTo>
                      <a:pt x="1980" y="17567"/>
                    </a:lnTo>
                    <a:lnTo>
                      <a:pt x="1728" y="17955"/>
                    </a:lnTo>
                    <a:lnTo>
                      <a:pt x="1475" y="18324"/>
                    </a:lnTo>
                    <a:lnTo>
                      <a:pt x="1204" y="18693"/>
                    </a:lnTo>
                    <a:lnTo>
                      <a:pt x="932" y="19061"/>
                    </a:lnTo>
                    <a:lnTo>
                      <a:pt x="641" y="19430"/>
                    </a:lnTo>
                    <a:lnTo>
                      <a:pt x="330" y="19779"/>
                    </a:lnTo>
                    <a:lnTo>
                      <a:pt x="0" y="20109"/>
                    </a:lnTo>
                    <a:lnTo>
                      <a:pt x="272" y="20226"/>
                    </a:lnTo>
                    <a:lnTo>
                      <a:pt x="1029" y="20498"/>
                    </a:lnTo>
                    <a:lnTo>
                      <a:pt x="1534" y="20672"/>
                    </a:lnTo>
                    <a:lnTo>
                      <a:pt x="2135" y="20866"/>
                    </a:lnTo>
                    <a:lnTo>
                      <a:pt x="2815" y="21041"/>
                    </a:lnTo>
                    <a:lnTo>
                      <a:pt x="3533" y="21235"/>
                    </a:lnTo>
                    <a:lnTo>
                      <a:pt x="4309" y="21391"/>
                    </a:lnTo>
                    <a:lnTo>
                      <a:pt x="5124" y="21526"/>
                    </a:lnTo>
                    <a:lnTo>
                      <a:pt x="5940" y="21643"/>
                    </a:lnTo>
                    <a:lnTo>
                      <a:pt x="6367" y="21662"/>
                    </a:lnTo>
                    <a:lnTo>
                      <a:pt x="6774" y="21682"/>
                    </a:lnTo>
                    <a:lnTo>
                      <a:pt x="7201" y="21701"/>
                    </a:lnTo>
                    <a:lnTo>
                      <a:pt x="7609" y="21682"/>
                    </a:lnTo>
                    <a:lnTo>
                      <a:pt x="8036" y="21662"/>
                    </a:lnTo>
                    <a:lnTo>
                      <a:pt x="8444" y="21623"/>
                    </a:lnTo>
                    <a:lnTo>
                      <a:pt x="8832" y="21565"/>
                    </a:lnTo>
                    <a:lnTo>
                      <a:pt x="9220" y="21468"/>
                    </a:lnTo>
                    <a:lnTo>
                      <a:pt x="9608" y="21371"/>
                    </a:lnTo>
                    <a:lnTo>
                      <a:pt x="9977" y="21255"/>
                    </a:lnTo>
                    <a:lnTo>
                      <a:pt x="10171" y="21177"/>
                    </a:lnTo>
                    <a:lnTo>
                      <a:pt x="10346" y="21080"/>
                    </a:lnTo>
                    <a:lnTo>
                      <a:pt x="10520" y="20963"/>
                    </a:lnTo>
                    <a:lnTo>
                      <a:pt x="10695" y="20828"/>
                    </a:lnTo>
                    <a:lnTo>
                      <a:pt x="10850" y="20692"/>
                    </a:lnTo>
                    <a:lnTo>
                      <a:pt x="11025" y="20517"/>
                    </a:lnTo>
                    <a:lnTo>
                      <a:pt x="11180" y="20342"/>
                    </a:lnTo>
                    <a:lnTo>
                      <a:pt x="11336" y="20148"/>
                    </a:lnTo>
                    <a:lnTo>
                      <a:pt x="11646" y="19721"/>
                    </a:lnTo>
                    <a:lnTo>
                      <a:pt x="11937" y="19236"/>
                    </a:lnTo>
                    <a:lnTo>
                      <a:pt x="12209" y="18712"/>
                    </a:lnTo>
                    <a:lnTo>
                      <a:pt x="12481" y="18130"/>
                    </a:lnTo>
                    <a:lnTo>
                      <a:pt x="12733" y="17528"/>
                    </a:lnTo>
                    <a:lnTo>
                      <a:pt x="12966" y="16868"/>
                    </a:lnTo>
                    <a:lnTo>
                      <a:pt x="13180" y="16169"/>
                    </a:lnTo>
                    <a:lnTo>
                      <a:pt x="13393" y="15451"/>
                    </a:lnTo>
                    <a:lnTo>
                      <a:pt x="13568" y="14713"/>
                    </a:lnTo>
                    <a:lnTo>
                      <a:pt x="13742" y="13957"/>
                    </a:lnTo>
                    <a:lnTo>
                      <a:pt x="13898" y="13180"/>
                    </a:lnTo>
                    <a:lnTo>
                      <a:pt x="14034" y="12384"/>
                    </a:lnTo>
                    <a:lnTo>
                      <a:pt x="14150" y="11588"/>
                    </a:lnTo>
                    <a:lnTo>
                      <a:pt x="14267" y="10793"/>
                    </a:lnTo>
                    <a:lnTo>
                      <a:pt x="14344" y="9997"/>
                    </a:lnTo>
                    <a:lnTo>
                      <a:pt x="14422" y="9201"/>
                    </a:lnTo>
                    <a:lnTo>
                      <a:pt x="14461" y="8405"/>
                    </a:lnTo>
                    <a:lnTo>
                      <a:pt x="14499" y="7629"/>
                    </a:lnTo>
                    <a:lnTo>
                      <a:pt x="14499" y="6872"/>
                    </a:lnTo>
                    <a:lnTo>
                      <a:pt x="14499" y="6134"/>
                    </a:lnTo>
                    <a:lnTo>
                      <a:pt x="14480" y="5416"/>
                    </a:lnTo>
                    <a:lnTo>
                      <a:pt x="14422" y="4737"/>
                    </a:lnTo>
                    <a:lnTo>
                      <a:pt x="14364" y="4077"/>
                    </a:lnTo>
                    <a:lnTo>
                      <a:pt x="14267" y="3475"/>
                    </a:lnTo>
                    <a:lnTo>
                      <a:pt x="14170" y="2893"/>
                    </a:lnTo>
                    <a:lnTo>
                      <a:pt x="14034" y="2369"/>
                    </a:lnTo>
                    <a:lnTo>
                      <a:pt x="13878" y="1884"/>
                    </a:lnTo>
                    <a:lnTo>
                      <a:pt x="13704" y="1456"/>
                    </a:lnTo>
                    <a:lnTo>
                      <a:pt x="4717" y="1"/>
                    </a:lnTo>
                    <a:close/>
                  </a:path>
                </a:pathLst>
              </a:custGeom>
              <a:solidFill>
                <a:srgbClr val="F4C5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4"/>
              <p:cNvSpPr/>
              <p:nvPr/>
            </p:nvSpPr>
            <p:spPr>
              <a:xfrm>
                <a:off x="5873725" y="1248400"/>
                <a:ext cx="32050" cy="160150"/>
              </a:xfrm>
              <a:custGeom>
                <a:avLst/>
                <a:gdLst/>
                <a:ahLst/>
                <a:cxnLst/>
                <a:rect l="l" t="t" r="r" b="b"/>
                <a:pathLst>
                  <a:path w="1282" h="6406" extrusionOk="0">
                    <a:moveTo>
                      <a:pt x="1030" y="1"/>
                    </a:moveTo>
                    <a:lnTo>
                      <a:pt x="991" y="913"/>
                    </a:lnTo>
                    <a:lnTo>
                      <a:pt x="913" y="1883"/>
                    </a:lnTo>
                    <a:lnTo>
                      <a:pt x="816" y="2893"/>
                    </a:lnTo>
                    <a:lnTo>
                      <a:pt x="680" y="3844"/>
                    </a:lnTo>
                    <a:lnTo>
                      <a:pt x="544" y="4717"/>
                    </a:lnTo>
                    <a:lnTo>
                      <a:pt x="467" y="5086"/>
                    </a:lnTo>
                    <a:lnTo>
                      <a:pt x="389" y="5416"/>
                    </a:lnTo>
                    <a:lnTo>
                      <a:pt x="292" y="5707"/>
                    </a:lnTo>
                    <a:lnTo>
                      <a:pt x="195" y="5921"/>
                    </a:lnTo>
                    <a:lnTo>
                      <a:pt x="98" y="6076"/>
                    </a:lnTo>
                    <a:lnTo>
                      <a:pt x="59" y="6134"/>
                    </a:lnTo>
                    <a:lnTo>
                      <a:pt x="1" y="6154"/>
                    </a:lnTo>
                    <a:lnTo>
                      <a:pt x="98" y="6406"/>
                    </a:lnTo>
                    <a:lnTo>
                      <a:pt x="176" y="6348"/>
                    </a:lnTo>
                    <a:lnTo>
                      <a:pt x="253" y="6289"/>
                    </a:lnTo>
                    <a:lnTo>
                      <a:pt x="331" y="6192"/>
                    </a:lnTo>
                    <a:lnTo>
                      <a:pt x="389" y="6076"/>
                    </a:lnTo>
                    <a:lnTo>
                      <a:pt x="525" y="5765"/>
                    </a:lnTo>
                    <a:lnTo>
                      <a:pt x="641" y="5397"/>
                    </a:lnTo>
                    <a:lnTo>
                      <a:pt x="758" y="4970"/>
                    </a:lnTo>
                    <a:lnTo>
                      <a:pt x="855" y="4484"/>
                    </a:lnTo>
                    <a:lnTo>
                      <a:pt x="933" y="3980"/>
                    </a:lnTo>
                    <a:lnTo>
                      <a:pt x="1010" y="3456"/>
                    </a:lnTo>
                    <a:lnTo>
                      <a:pt x="1127" y="2388"/>
                    </a:lnTo>
                    <a:lnTo>
                      <a:pt x="1204" y="1379"/>
                    </a:lnTo>
                    <a:lnTo>
                      <a:pt x="1262" y="563"/>
                    </a:lnTo>
                    <a:lnTo>
                      <a:pt x="12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4"/>
              <p:cNvSpPr/>
              <p:nvPr/>
            </p:nvSpPr>
            <p:spPr>
              <a:xfrm>
                <a:off x="5304550" y="274025"/>
                <a:ext cx="1135500" cy="988000"/>
              </a:xfrm>
              <a:custGeom>
                <a:avLst/>
                <a:gdLst/>
                <a:ahLst/>
                <a:cxnLst/>
                <a:rect l="l" t="t" r="r" b="b"/>
                <a:pathLst>
                  <a:path w="45420" h="39520" extrusionOk="0">
                    <a:moveTo>
                      <a:pt x="14616" y="0"/>
                    </a:moveTo>
                    <a:lnTo>
                      <a:pt x="0" y="12636"/>
                    </a:lnTo>
                    <a:lnTo>
                      <a:pt x="0" y="27524"/>
                    </a:lnTo>
                    <a:lnTo>
                      <a:pt x="14616" y="39519"/>
                    </a:lnTo>
                    <a:lnTo>
                      <a:pt x="30804" y="39519"/>
                    </a:lnTo>
                    <a:lnTo>
                      <a:pt x="45419" y="27524"/>
                    </a:lnTo>
                    <a:lnTo>
                      <a:pt x="45419" y="12636"/>
                    </a:lnTo>
                    <a:lnTo>
                      <a:pt x="3080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4"/>
              <p:cNvSpPr/>
              <p:nvPr/>
            </p:nvSpPr>
            <p:spPr>
              <a:xfrm>
                <a:off x="5304550" y="274025"/>
                <a:ext cx="1135500" cy="988000"/>
              </a:xfrm>
              <a:custGeom>
                <a:avLst/>
                <a:gdLst/>
                <a:ahLst/>
                <a:cxnLst/>
                <a:rect l="l" t="t" r="r" b="b"/>
                <a:pathLst>
                  <a:path w="45420" h="39520" fill="none" extrusionOk="0">
                    <a:moveTo>
                      <a:pt x="45419" y="12636"/>
                    </a:moveTo>
                    <a:lnTo>
                      <a:pt x="45419" y="27524"/>
                    </a:lnTo>
                    <a:lnTo>
                      <a:pt x="30804" y="39519"/>
                    </a:lnTo>
                    <a:lnTo>
                      <a:pt x="14616" y="39519"/>
                    </a:lnTo>
                    <a:lnTo>
                      <a:pt x="0" y="27524"/>
                    </a:lnTo>
                    <a:lnTo>
                      <a:pt x="0" y="12636"/>
                    </a:lnTo>
                    <a:lnTo>
                      <a:pt x="14616" y="0"/>
                    </a:lnTo>
                    <a:lnTo>
                      <a:pt x="30804" y="0"/>
                    </a:lnTo>
                    <a:lnTo>
                      <a:pt x="45419" y="1263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4"/>
              <p:cNvSpPr/>
              <p:nvPr/>
            </p:nvSpPr>
            <p:spPr>
              <a:xfrm>
                <a:off x="5669450" y="274025"/>
                <a:ext cx="25" cy="25"/>
              </a:xfrm>
              <a:custGeom>
                <a:avLst/>
                <a:gdLst/>
                <a:ahLst/>
                <a:cxnLst/>
                <a:rect l="l" t="t" r="r" b="b"/>
                <a:pathLst>
                  <a:path w="1" h="1" extrusionOk="0">
                    <a:moveTo>
                      <a:pt x="0" y="0"/>
                    </a:moveTo>
                    <a:lnTo>
                      <a:pt x="0" y="0"/>
                    </a:lnTo>
                    <a:lnTo>
                      <a:pt x="0" y="0"/>
                    </a:lnTo>
                    <a:lnTo>
                      <a:pt x="0" y="0"/>
                    </a:lnTo>
                    <a:close/>
                  </a:path>
                </a:pathLst>
              </a:custGeom>
              <a:solidFill>
                <a:srgbClr val="FFDA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4"/>
              <p:cNvSpPr/>
              <p:nvPr/>
            </p:nvSpPr>
            <p:spPr>
              <a:xfrm>
                <a:off x="5669450" y="274025"/>
                <a:ext cx="25" cy="25"/>
              </a:xfrm>
              <a:custGeom>
                <a:avLst/>
                <a:gdLst/>
                <a:ahLst/>
                <a:cxnLst/>
                <a:rect l="l" t="t" r="r" b="b"/>
                <a:pathLst>
                  <a:path w="1" h="1" fill="none" extrusionOk="0">
                    <a:moveTo>
                      <a:pt x="0" y="0"/>
                    </a:move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4"/>
              <p:cNvSpPr/>
              <p:nvPr/>
            </p:nvSpPr>
            <p:spPr>
              <a:xfrm>
                <a:off x="5470500" y="274025"/>
                <a:ext cx="198975" cy="988000"/>
              </a:xfrm>
              <a:custGeom>
                <a:avLst/>
                <a:gdLst/>
                <a:ahLst/>
                <a:cxnLst/>
                <a:rect l="l" t="t" r="r" b="b"/>
                <a:pathLst>
                  <a:path w="7959" h="39520" extrusionOk="0">
                    <a:moveTo>
                      <a:pt x="7958" y="0"/>
                    </a:moveTo>
                    <a:lnTo>
                      <a:pt x="388" y="13548"/>
                    </a:lnTo>
                    <a:lnTo>
                      <a:pt x="602" y="13587"/>
                    </a:lnTo>
                    <a:lnTo>
                      <a:pt x="1087" y="13587"/>
                    </a:lnTo>
                    <a:lnTo>
                      <a:pt x="7958" y="0"/>
                    </a:lnTo>
                    <a:close/>
                    <a:moveTo>
                      <a:pt x="97" y="14073"/>
                    </a:moveTo>
                    <a:lnTo>
                      <a:pt x="58" y="14170"/>
                    </a:lnTo>
                    <a:lnTo>
                      <a:pt x="39" y="14267"/>
                    </a:lnTo>
                    <a:lnTo>
                      <a:pt x="0" y="14461"/>
                    </a:lnTo>
                    <a:lnTo>
                      <a:pt x="0" y="14635"/>
                    </a:lnTo>
                    <a:lnTo>
                      <a:pt x="0" y="14830"/>
                    </a:lnTo>
                    <a:lnTo>
                      <a:pt x="20" y="15781"/>
                    </a:lnTo>
                    <a:lnTo>
                      <a:pt x="20" y="17702"/>
                    </a:lnTo>
                    <a:lnTo>
                      <a:pt x="58" y="21526"/>
                    </a:lnTo>
                    <a:lnTo>
                      <a:pt x="136" y="25194"/>
                    </a:lnTo>
                    <a:lnTo>
                      <a:pt x="175" y="27038"/>
                    </a:lnTo>
                    <a:lnTo>
                      <a:pt x="233" y="28882"/>
                    </a:lnTo>
                    <a:lnTo>
                      <a:pt x="602" y="28960"/>
                    </a:lnTo>
                    <a:lnTo>
                      <a:pt x="912" y="28960"/>
                    </a:lnTo>
                    <a:lnTo>
                      <a:pt x="990" y="27097"/>
                    </a:lnTo>
                    <a:lnTo>
                      <a:pt x="1029" y="25233"/>
                    </a:lnTo>
                    <a:lnTo>
                      <a:pt x="1107" y="21526"/>
                    </a:lnTo>
                    <a:lnTo>
                      <a:pt x="1126" y="17702"/>
                    </a:lnTo>
                    <a:lnTo>
                      <a:pt x="1145" y="15781"/>
                    </a:lnTo>
                    <a:lnTo>
                      <a:pt x="1145" y="14830"/>
                    </a:lnTo>
                    <a:lnTo>
                      <a:pt x="1145" y="14500"/>
                    </a:lnTo>
                    <a:lnTo>
                      <a:pt x="1126" y="14325"/>
                    </a:lnTo>
                    <a:lnTo>
                      <a:pt x="1087" y="14170"/>
                    </a:lnTo>
                    <a:lnTo>
                      <a:pt x="583" y="14150"/>
                    </a:lnTo>
                    <a:lnTo>
                      <a:pt x="524" y="14150"/>
                    </a:lnTo>
                    <a:lnTo>
                      <a:pt x="97" y="14073"/>
                    </a:lnTo>
                    <a:close/>
                    <a:moveTo>
                      <a:pt x="272" y="29290"/>
                    </a:moveTo>
                    <a:lnTo>
                      <a:pt x="311" y="29348"/>
                    </a:lnTo>
                    <a:lnTo>
                      <a:pt x="7958" y="39519"/>
                    </a:lnTo>
                    <a:lnTo>
                      <a:pt x="1126" y="29387"/>
                    </a:lnTo>
                    <a:lnTo>
                      <a:pt x="583" y="29368"/>
                    </a:lnTo>
                    <a:lnTo>
                      <a:pt x="544" y="29368"/>
                    </a:lnTo>
                    <a:lnTo>
                      <a:pt x="272" y="2929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4"/>
              <p:cNvSpPr/>
              <p:nvPr/>
            </p:nvSpPr>
            <p:spPr>
              <a:xfrm>
                <a:off x="6076075" y="274025"/>
                <a:ext cx="2450" cy="988000"/>
              </a:xfrm>
              <a:custGeom>
                <a:avLst/>
                <a:gdLst/>
                <a:ahLst/>
                <a:cxnLst/>
                <a:rect l="l" t="t" r="r" b="b"/>
                <a:pathLst>
                  <a:path w="98" h="39520" extrusionOk="0">
                    <a:moveTo>
                      <a:pt x="1" y="0"/>
                    </a:moveTo>
                    <a:lnTo>
                      <a:pt x="40" y="97"/>
                    </a:lnTo>
                    <a:lnTo>
                      <a:pt x="59" y="97"/>
                    </a:lnTo>
                    <a:lnTo>
                      <a:pt x="1" y="0"/>
                    </a:lnTo>
                    <a:close/>
                    <a:moveTo>
                      <a:pt x="98" y="39383"/>
                    </a:moveTo>
                    <a:lnTo>
                      <a:pt x="78" y="39403"/>
                    </a:lnTo>
                    <a:lnTo>
                      <a:pt x="1" y="39519"/>
                    </a:lnTo>
                    <a:lnTo>
                      <a:pt x="98" y="39383"/>
                    </a:lnTo>
                    <a:close/>
                  </a:path>
                </a:pathLst>
              </a:custGeom>
              <a:solidFill>
                <a:srgbClr val="FFDA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4"/>
              <p:cNvSpPr/>
              <p:nvPr/>
            </p:nvSpPr>
            <p:spPr>
              <a:xfrm>
                <a:off x="6076075" y="1258600"/>
                <a:ext cx="2450" cy="3425"/>
              </a:xfrm>
              <a:custGeom>
                <a:avLst/>
                <a:gdLst/>
                <a:ahLst/>
                <a:cxnLst/>
                <a:rect l="l" t="t" r="r" b="b"/>
                <a:pathLst>
                  <a:path w="98" h="137" fill="none" extrusionOk="0">
                    <a:moveTo>
                      <a:pt x="98" y="0"/>
                    </a:moveTo>
                    <a:lnTo>
                      <a:pt x="78" y="20"/>
                    </a:lnTo>
                    <a:lnTo>
                      <a:pt x="1" y="136"/>
                    </a:lnTo>
                    <a:lnTo>
                      <a:pt x="9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4"/>
              <p:cNvSpPr/>
              <p:nvPr/>
            </p:nvSpPr>
            <p:spPr>
              <a:xfrm>
                <a:off x="6076075" y="274025"/>
                <a:ext cx="1475" cy="2450"/>
              </a:xfrm>
              <a:custGeom>
                <a:avLst/>
                <a:gdLst/>
                <a:ahLst/>
                <a:cxnLst/>
                <a:rect l="l" t="t" r="r" b="b"/>
                <a:pathLst>
                  <a:path w="59" h="98" fill="none" extrusionOk="0">
                    <a:moveTo>
                      <a:pt x="1" y="0"/>
                    </a:moveTo>
                    <a:lnTo>
                      <a:pt x="40" y="97"/>
                    </a:lnTo>
                    <a:lnTo>
                      <a:pt x="59" y="97"/>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4"/>
              <p:cNvSpPr/>
              <p:nvPr/>
            </p:nvSpPr>
            <p:spPr>
              <a:xfrm>
                <a:off x="6077050" y="276450"/>
                <a:ext cx="200425" cy="982650"/>
              </a:xfrm>
              <a:custGeom>
                <a:avLst/>
                <a:gdLst/>
                <a:ahLst/>
                <a:cxnLst/>
                <a:rect l="l" t="t" r="r" b="b"/>
                <a:pathLst>
                  <a:path w="8017" h="39306" extrusionOk="0">
                    <a:moveTo>
                      <a:pt x="1" y="0"/>
                    </a:moveTo>
                    <a:lnTo>
                      <a:pt x="6852" y="13510"/>
                    </a:lnTo>
                    <a:lnTo>
                      <a:pt x="7318" y="13510"/>
                    </a:lnTo>
                    <a:lnTo>
                      <a:pt x="7551" y="13471"/>
                    </a:lnTo>
                    <a:lnTo>
                      <a:pt x="20" y="0"/>
                    </a:lnTo>
                    <a:close/>
                    <a:moveTo>
                      <a:pt x="7706" y="13976"/>
                    </a:moveTo>
                    <a:lnTo>
                      <a:pt x="7396" y="14034"/>
                    </a:lnTo>
                    <a:lnTo>
                      <a:pt x="7357" y="14034"/>
                    </a:lnTo>
                    <a:lnTo>
                      <a:pt x="6969" y="14053"/>
                    </a:lnTo>
                    <a:lnTo>
                      <a:pt x="6891" y="14480"/>
                    </a:lnTo>
                    <a:lnTo>
                      <a:pt x="6833" y="14927"/>
                    </a:lnTo>
                    <a:lnTo>
                      <a:pt x="6755" y="15820"/>
                    </a:lnTo>
                    <a:lnTo>
                      <a:pt x="6697" y="16712"/>
                    </a:lnTo>
                    <a:lnTo>
                      <a:pt x="6678" y="17605"/>
                    </a:lnTo>
                    <a:lnTo>
                      <a:pt x="6678" y="19507"/>
                    </a:lnTo>
                    <a:lnTo>
                      <a:pt x="6697" y="21429"/>
                    </a:lnTo>
                    <a:lnTo>
                      <a:pt x="6716" y="22380"/>
                    </a:lnTo>
                    <a:lnTo>
                      <a:pt x="6755" y="23331"/>
                    </a:lnTo>
                    <a:lnTo>
                      <a:pt x="6813" y="25253"/>
                    </a:lnTo>
                    <a:lnTo>
                      <a:pt x="6852" y="26126"/>
                    </a:lnTo>
                    <a:lnTo>
                      <a:pt x="6891" y="27019"/>
                    </a:lnTo>
                    <a:lnTo>
                      <a:pt x="7008" y="28785"/>
                    </a:lnTo>
                    <a:lnTo>
                      <a:pt x="7318" y="28785"/>
                    </a:lnTo>
                    <a:lnTo>
                      <a:pt x="7706" y="28708"/>
                    </a:lnTo>
                    <a:lnTo>
                      <a:pt x="7803" y="26980"/>
                    </a:lnTo>
                    <a:lnTo>
                      <a:pt x="7842" y="26107"/>
                    </a:lnTo>
                    <a:lnTo>
                      <a:pt x="7881" y="25253"/>
                    </a:lnTo>
                    <a:lnTo>
                      <a:pt x="7939" y="23331"/>
                    </a:lnTo>
                    <a:lnTo>
                      <a:pt x="7978" y="22380"/>
                    </a:lnTo>
                    <a:lnTo>
                      <a:pt x="7997" y="21429"/>
                    </a:lnTo>
                    <a:lnTo>
                      <a:pt x="8017" y="19507"/>
                    </a:lnTo>
                    <a:lnTo>
                      <a:pt x="8017" y="17605"/>
                    </a:lnTo>
                    <a:lnTo>
                      <a:pt x="7997" y="16693"/>
                    </a:lnTo>
                    <a:lnTo>
                      <a:pt x="7939" y="15800"/>
                    </a:lnTo>
                    <a:lnTo>
                      <a:pt x="7862" y="14888"/>
                    </a:lnTo>
                    <a:lnTo>
                      <a:pt x="7784" y="14441"/>
                    </a:lnTo>
                    <a:lnTo>
                      <a:pt x="7706" y="13976"/>
                    </a:lnTo>
                    <a:close/>
                    <a:moveTo>
                      <a:pt x="7590" y="29290"/>
                    </a:moveTo>
                    <a:lnTo>
                      <a:pt x="7415" y="29348"/>
                    </a:lnTo>
                    <a:lnTo>
                      <a:pt x="6755" y="29348"/>
                    </a:lnTo>
                    <a:lnTo>
                      <a:pt x="39" y="39306"/>
                    </a:lnTo>
                    <a:lnTo>
                      <a:pt x="59" y="39286"/>
                    </a:lnTo>
                    <a:lnTo>
                      <a:pt x="7590" y="2929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4"/>
              <p:cNvSpPr/>
              <p:nvPr/>
            </p:nvSpPr>
            <p:spPr>
              <a:xfrm>
                <a:off x="6439525" y="589925"/>
                <a:ext cx="525" cy="25"/>
              </a:xfrm>
              <a:custGeom>
                <a:avLst/>
                <a:gdLst/>
                <a:ahLst/>
                <a:cxnLst/>
                <a:rect l="l" t="t" r="r" b="b"/>
                <a:pathLst>
                  <a:path w="21" h="1" fill="none" extrusionOk="0">
                    <a:moveTo>
                      <a:pt x="1" y="0"/>
                    </a:moveTo>
                    <a:lnTo>
                      <a:pt x="1" y="0"/>
                    </a:lnTo>
                    <a:lnTo>
                      <a:pt x="1" y="0"/>
                    </a:lnTo>
                    <a:lnTo>
                      <a:pt x="20"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4"/>
              <p:cNvSpPr/>
              <p:nvPr/>
            </p:nvSpPr>
            <p:spPr>
              <a:xfrm>
                <a:off x="5304550" y="589425"/>
                <a:ext cx="1135500" cy="39825"/>
              </a:xfrm>
              <a:custGeom>
                <a:avLst/>
                <a:gdLst/>
                <a:ahLst/>
                <a:cxnLst/>
                <a:rect l="l" t="t" r="r" b="b"/>
                <a:pathLst>
                  <a:path w="45420" h="1593" extrusionOk="0">
                    <a:moveTo>
                      <a:pt x="19" y="1"/>
                    </a:moveTo>
                    <a:lnTo>
                      <a:pt x="0" y="20"/>
                    </a:lnTo>
                    <a:lnTo>
                      <a:pt x="0" y="59"/>
                    </a:lnTo>
                    <a:lnTo>
                      <a:pt x="427" y="214"/>
                    </a:lnTo>
                    <a:lnTo>
                      <a:pt x="873" y="370"/>
                    </a:lnTo>
                    <a:lnTo>
                      <a:pt x="1320" y="486"/>
                    </a:lnTo>
                    <a:lnTo>
                      <a:pt x="1766" y="583"/>
                    </a:lnTo>
                    <a:lnTo>
                      <a:pt x="2659" y="758"/>
                    </a:lnTo>
                    <a:lnTo>
                      <a:pt x="3552" y="913"/>
                    </a:lnTo>
                    <a:lnTo>
                      <a:pt x="6735" y="1457"/>
                    </a:lnTo>
                    <a:lnTo>
                      <a:pt x="6813" y="1360"/>
                    </a:lnTo>
                    <a:lnTo>
                      <a:pt x="6891" y="1262"/>
                    </a:lnTo>
                    <a:lnTo>
                      <a:pt x="6929" y="1107"/>
                    </a:lnTo>
                    <a:lnTo>
                      <a:pt x="7026" y="932"/>
                    </a:lnTo>
                    <a:lnTo>
                      <a:pt x="3649" y="370"/>
                    </a:lnTo>
                    <a:lnTo>
                      <a:pt x="2853" y="234"/>
                    </a:lnTo>
                    <a:lnTo>
                      <a:pt x="2038" y="117"/>
                    </a:lnTo>
                    <a:lnTo>
                      <a:pt x="1630" y="59"/>
                    </a:lnTo>
                    <a:lnTo>
                      <a:pt x="1223" y="20"/>
                    </a:lnTo>
                    <a:lnTo>
                      <a:pt x="815" y="1"/>
                    </a:lnTo>
                    <a:close/>
                    <a:moveTo>
                      <a:pt x="45400" y="20"/>
                    </a:moveTo>
                    <a:lnTo>
                      <a:pt x="44488" y="59"/>
                    </a:lnTo>
                    <a:lnTo>
                      <a:pt x="43595" y="156"/>
                    </a:lnTo>
                    <a:lnTo>
                      <a:pt x="42682" y="273"/>
                    </a:lnTo>
                    <a:lnTo>
                      <a:pt x="41790" y="389"/>
                    </a:lnTo>
                    <a:lnTo>
                      <a:pt x="38451" y="952"/>
                    </a:lnTo>
                    <a:lnTo>
                      <a:pt x="38529" y="1107"/>
                    </a:lnTo>
                    <a:lnTo>
                      <a:pt x="38548" y="1127"/>
                    </a:lnTo>
                    <a:lnTo>
                      <a:pt x="38568" y="1262"/>
                    </a:lnTo>
                    <a:lnTo>
                      <a:pt x="38606" y="1457"/>
                    </a:lnTo>
                    <a:lnTo>
                      <a:pt x="41867" y="894"/>
                    </a:lnTo>
                    <a:lnTo>
                      <a:pt x="42760" y="719"/>
                    </a:lnTo>
                    <a:lnTo>
                      <a:pt x="43653" y="525"/>
                    </a:lnTo>
                    <a:lnTo>
                      <a:pt x="44526" y="292"/>
                    </a:lnTo>
                    <a:lnTo>
                      <a:pt x="45419" y="40"/>
                    </a:lnTo>
                    <a:lnTo>
                      <a:pt x="45419" y="20"/>
                    </a:lnTo>
                    <a:close/>
                    <a:moveTo>
                      <a:pt x="22729" y="932"/>
                    </a:moveTo>
                    <a:lnTo>
                      <a:pt x="7725" y="971"/>
                    </a:lnTo>
                    <a:lnTo>
                      <a:pt x="7570" y="1282"/>
                    </a:lnTo>
                    <a:lnTo>
                      <a:pt x="7667" y="1418"/>
                    </a:lnTo>
                    <a:lnTo>
                      <a:pt x="7725" y="1554"/>
                    </a:lnTo>
                    <a:lnTo>
                      <a:pt x="22729" y="1592"/>
                    </a:lnTo>
                    <a:lnTo>
                      <a:pt x="37869" y="1534"/>
                    </a:lnTo>
                    <a:lnTo>
                      <a:pt x="37908" y="1321"/>
                    </a:lnTo>
                    <a:lnTo>
                      <a:pt x="37752" y="991"/>
                    </a:lnTo>
                    <a:lnTo>
                      <a:pt x="22729" y="932"/>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4"/>
              <p:cNvSpPr/>
              <p:nvPr/>
            </p:nvSpPr>
            <p:spPr>
              <a:xfrm>
                <a:off x="5472925" y="612725"/>
                <a:ext cx="24775" cy="15550"/>
              </a:xfrm>
              <a:custGeom>
                <a:avLst/>
                <a:gdLst/>
                <a:ahLst/>
                <a:cxnLst/>
                <a:rect l="l" t="t" r="r" b="b"/>
                <a:pathLst>
                  <a:path w="991" h="622" extrusionOk="0">
                    <a:moveTo>
                      <a:pt x="291" y="0"/>
                    </a:moveTo>
                    <a:lnTo>
                      <a:pt x="194" y="175"/>
                    </a:lnTo>
                    <a:lnTo>
                      <a:pt x="156" y="330"/>
                    </a:lnTo>
                    <a:lnTo>
                      <a:pt x="78" y="428"/>
                    </a:lnTo>
                    <a:lnTo>
                      <a:pt x="0" y="525"/>
                    </a:lnTo>
                    <a:lnTo>
                      <a:pt x="427" y="602"/>
                    </a:lnTo>
                    <a:lnTo>
                      <a:pt x="486" y="602"/>
                    </a:lnTo>
                    <a:lnTo>
                      <a:pt x="990" y="622"/>
                    </a:lnTo>
                    <a:lnTo>
                      <a:pt x="932" y="486"/>
                    </a:lnTo>
                    <a:lnTo>
                      <a:pt x="835" y="350"/>
                    </a:lnTo>
                    <a:lnTo>
                      <a:pt x="990" y="39"/>
                    </a:lnTo>
                    <a:lnTo>
                      <a:pt x="505" y="39"/>
                    </a:lnTo>
                    <a:lnTo>
                      <a:pt x="291" y="0"/>
                    </a:lnTo>
                    <a:close/>
                  </a:path>
                </a:pathLst>
              </a:custGeom>
              <a:solidFill>
                <a:srgbClr val="FFA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4"/>
              <p:cNvSpPr/>
              <p:nvPr/>
            </p:nvSpPr>
            <p:spPr>
              <a:xfrm>
                <a:off x="5472925" y="612725"/>
                <a:ext cx="24775" cy="15550"/>
              </a:xfrm>
              <a:custGeom>
                <a:avLst/>
                <a:gdLst/>
                <a:ahLst/>
                <a:cxnLst/>
                <a:rect l="l" t="t" r="r" b="b"/>
                <a:pathLst>
                  <a:path w="991" h="622" fill="none" extrusionOk="0">
                    <a:moveTo>
                      <a:pt x="291" y="0"/>
                    </a:moveTo>
                    <a:lnTo>
                      <a:pt x="194" y="175"/>
                    </a:lnTo>
                    <a:lnTo>
                      <a:pt x="156" y="330"/>
                    </a:lnTo>
                    <a:lnTo>
                      <a:pt x="156" y="330"/>
                    </a:lnTo>
                    <a:lnTo>
                      <a:pt x="78" y="428"/>
                    </a:lnTo>
                    <a:lnTo>
                      <a:pt x="0" y="525"/>
                    </a:lnTo>
                    <a:lnTo>
                      <a:pt x="427" y="602"/>
                    </a:lnTo>
                    <a:lnTo>
                      <a:pt x="466" y="602"/>
                    </a:lnTo>
                    <a:lnTo>
                      <a:pt x="486" y="602"/>
                    </a:lnTo>
                    <a:lnTo>
                      <a:pt x="990" y="622"/>
                    </a:lnTo>
                    <a:lnTo>
                      <a:pt x="990" y="622"/>
                    </a:lnTo>
                    <a:lnTo>
                      <a:pt x="932" y="486"/>
                    </a:lnTo>
                    <a:lnTo>
                      <a:pt x="835" y="350"/>
                    </a:lnTo>
                    <a:lnTo>
                      <a:pt x="990" y="39"/>
                    </a:lnTo>
                    <a:lnTo>
                      <a:pt x="505" y="39"/>
                    </a:lnTo>
                    <a:lnTo>
                      <a:pt x="29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4"/>
              <p:cNvSpPr/>
              <p:nvPr/>
            </p:nvSpPr>
            <p:spPr>
              <a:xfrm>
                <a:off x="6248350" y="613200"/>
                <a:ext cx="21375" cy="14600"/>
              </a:xfrm>
              <a:custGeom>
                <a:avLst/>
                <a:gdLst/>
                <a:ahLst/>
                <a:cxnLst/>
                <a:rect l="l" t="t" r="r" b="b"/>
                <a:pathLst>
                  <a:path w="855" h="584" extrusionOk="0">
                    <a:moveTo>
                      <a:pt x="699" y="1"/>
                    </a:moveTo>
                    <a:lnTo>
                      <a:pt x="466" y="40"/>
                    </a:lnTo>
                    <a:lnTo>
                      <a:pt x="0" y="40"/>
                    </a:lnTo>
                    <a:lnTo>
                      <a:pt x="156" y="370"/>
                    </a:lnTo>
                    <a:lnTo>
                      <a:pt x="117" y="583"/>
                    </a:lnTo>
                    <a:lnTo>
                      <a:pt x="505" y="564"/>
                    </a:lnTo>
                    <a:lnTo>
                      <a:pt x="544" y="564"/>
                    </a:lnTo>
                    <a:lnTo>
                      <a:pt x="854" y="506"/>
                    </a:lnTo>
                    <a:lnTo>
                      <a:pt x="816" y="311"/>
                    </a:lnTo>
                    <a:lnTo>
                      <a:pt x="796" y="176"/>
                    </a:lnTo>
                    <a:lnTo>
                      <a:pt x="777" y="156"/>
                    </a:lnTo>
                    <a:lnTo>
                      <a:pt x="699" y="1"/>
                    </a:lnTo>
                    <a:close/>
                  </a:path>
                </a:pathLst>
              </a:custGeom>
              <a:solidFill>
                <a:srgbClr val="FFA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4"/>
              <p:cNvSpPr/>
              <p:nvPr/>
            </p:nvSpPr>
            <p:spPr>
              <a:xfrm>
                <a:off x="6248350" y="613200"/>
                <a:ext cx="21375" cy="14600"/>
              </a:xfrm>
              <a:custGeom>
                <a:avLst/>
                <a:gdLst/>
                <a:ahLst/>
                <a:cxnLst/>
                <a:rect l="l" t="t" r="r" b="b"/>
                <a:pathLst>
                  <a:path w="855" h="584" fill="none" extrusionOk="0">
                    <a:moveTo>
                      <a:pt x="699" y="1"/>
                    </a:moveTo>
                    <a:lnTo>
                      <a:pt x="466" y="40"/>
                    </a:lnTo>
                    <a:lnTo>
                      <a:pt x="0" y="40"/>
                    </a:lnTo>
                    <a:lnTo>
                      <a:pt x="156" y="370"/>
                    </a:lnTo>
                    <a:lnTo>
                      <a:pt x="156" y="370"/>
                    </a:lnTo>
                    <a:lnTo>
                      <a:pt x="117" y="583"/>
                    </a:lnTo>
                    <a:lnTo>
                      <a:pt x="505" y="564"/>
                    </a:lnTo>
                    <a:lnTo>
                      <a:pt x="524" y="564"/>
                    </a:lnTo>
                    <a:lnTo>
                      <a:pt x="544" y="564"/>
                    </a:lnTo>
                    <a:lnTo>
                      <a:pt x="854" y="506"/>
                    </a:lnTo>
                    <a:lnTo>
                      <a:pt x="854" y="506"/>
                    </a:lnTo>
                    <a:lnTo>
                      <a:pt x="816" y="311"/>
                    </a:lnTo>
                    <a:lnTo>
                      <a:pt x="796" y="176"/>
                    </a:lnTo>
                    <a:lnTo>
                      <a:pt x="777" y="156"/>
                    </a:lnTo>
                    <a:lnTo>
                      <a:pt x="69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4"/>
              <p:cNvSpPr/>
              <p:nvPr/>
            </p:nvSpPr>
            <p:spPr>
              <a:xfrm>
                <a:off x="5304550" y="962100"/>
                <a:ext cx="1135500" cy="49050"/>
              </a:xfrm>
              <a:custGeom>
                <a:avLst/>
                <a:gdLst/>
                <a:ahLst/>
                <a:cxnLst/>
                <a:rect l="l" t="t" r="r" b="b"/>
                <a:pathLst>
                  <a:path w="45420" h="1962" extrusionOk="0">
                    <a:moveTo>
                      <a:pt x="0" y="1"/>
                    </a:moveTo>
                    <a:lnTo>
                      <a:pt x="3571" y="932"/>
                    </a:lnTo>
                    <a:lnTo>
                      <a:pt x="5241" y="1359"/>
                    </a:lnTo>
                    <a:lnTo>
                      <a:pt x="6891" y="1762"/>
                    </a:lnTo>
                    <a:lnTo>
                      <a:pt x="6891" y="1651"/>
                    </a:lnTo>
                    <a:lnTo>
                      <a:pt x="6871" y="1359"/>
                    </a:lnTo>
                    <a:lnTo>
                      <a:pt x="5260" y="1029"/>
                    </a:lnTo>
                    <a:lnTo>
                      <a:pt x="3630" y="699"/>
                    </a:lnTo>
                    <a:lnTo>
                      <a:pt x="0" y="1"/>
                    </a:lnTo>
                    <a:close/>
                    <a:moveTo>
                      <a:pt x="6891" y="1762"/>
                    </a:moveTo>
                    <a:lnTo>
                      <a:pt x="6891" y="1767"/>
                    </a:lnTo>
                    <a:lnTo>
                      <a:pt x="6910" y="1767"/>
                    </a:lnTo>
                    <a:lnTo>
                      <a:pt x="6891" y="1762"/>
                    </a:lnTo>
                    <a:close/>
                    <a:moveTo>
                      <a:pt x="45419" y="1"/>
                    </a:moveTo>
                    <a:lnTo>
                      <a:pt x="44507" y="137"/>
                    </a:lnTo>
                    <a:lnTo>
                      <a:pt x="43595" y="272"/>
                    </a:lnTo>
                    <a:lnTo>
                      <a:pt x="42682" y="428"/>
                    </a:lnTo>
                    <a:lnTo>
                      <a:pt x="41790" y="602"/>
                    </a:lnTo>
                    <a:lnTo>
                      <a:pt x="40179" y="932"/>
                    </a:lnTo>
                    <a:lnTo>
                      <a:pt x="38606" y="1282"/>
                    </a:lnTo>
                    <a:lnTo>
                      <a:pt x="38568" y="1651"/>
                    </a:lnTo>
                    <a:lnTo>
                      <a:pt x="38568" y="1767"/>
                    </a:lnTo>
                    <a:lnTo>
                      <a:pt x="38509" y="1825"/>
                    </a:lnTo>
                    <a:lnTo>
                      <a:pt x="38490" y="1864"/>
                    </a:lnTo>
                    <a:lnTo>
                      <a:pt x="38490" y="1864"/>
                    </a:lnTo>
                    <a:lnTo>
                      <a:pt x="40179" y="1476"/>
                    </a:lnTo>
                    <a:lnTo>
                      <a:pt x="41887" y="1049"/>
                    </a:lnTo>
                    <a:lnTo>
                      <a:pt x="42760" y="816"/>
                    </a:lnTo>
                    <a:lnTo>
                      <a:pt x="43653" y="564"/>
                    </a:lnTo>
                    <a:lnTo>
                      <a:pt x="44526" y="292"/>
                    </a:lnTo>
                    <a:lnTo>
                      <a:pt x="45419" y="1"/>
                    </a:lnTo>
                    <a:close/>
                    <a:moveTo>
                      <a:pt x="30493" y="1321"/>
                    </a:moveTo>
                    <a:lnTo>
                      <a:pt x="22729" y="1340"/>
                    </a:lnTo>
                    <a:lnTo>
                      <a:pt x="14984" y="1379"/>
                    </a:lnTo>
                    <a:lnTo>
                      <a:pt x="11258" y="1398"/>
                    </a:lnTo>
                    <a:lnTo>
                      <a:pt x="9414" y="1418"/>
                    </a:lnTo>
                    <a:lnTo>
                      <a:pt x="7550" y="1437"/>
                    </a:lnTo>
                    <a:lnTo>
                      <a:pt x="7550" y="1553"/>
                    </a:lnTo>
                    <a:lnTo>
                      <a:pt x="7764" y="1864"/>
                    </a:lnTo>
                    <a:lnTo>
                      <a:pt x="9569" y="1883"/>
                    </a:lnTo>
                    <a:lnTo>
                      <a:pt x="11374" y="1883"/>
                    </a:lnTo>
                    <a:lnTo>
                      <a:pt x="14984" y="1903"/>
                    </a:lnTo>
                    <a:lnTo>
                      <a:pt x="22729" y="1942"/>
                    </a:lnTo>
                    <a:lnTo>
                      <a:pt x="30493" y="1961"/>
                    </a:lnTo>
                    <a:lnTo>
                      <a:pt x="37655" y="1922"/>
                    </a:lnTo>
                    <a:lnTo>
                      <a:pt x="37908" y="1553"/>
                    </a:lnTo>
                    <a:lnTo>
                      <a:pt x="37908" y="1359"/>
                    </a:lnTo>
                    <a:lnTo>
                      <a:pt x="30493" y="132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4"/>
              <p:cNvSpPr/>
              <p:nvPr/>
            </p:nvSpPr>
            <p:spPr>
              <a:xfrm>
                <a:off x="5476325" y="996075"/>
                <a:ext cx="22325" cy="12650"/>
              </a:xfrm>
              <a:custGeom>
                <a:avLst/>
                <a:gdLst/>
                <a:ahLst/>
                <a:cxnLst/>
                <a:rect l="l" t="t" r="r" b="b"/>
                <a:pathLst>
                  <a:path w="893" h="506" extrusionOk="0">
                    <a:moveTo>
                      <a:pt x="0" y="0"/>
                    </a:moveTo>
                    <a:lnTo>
                      <a:pt x="20" y="292"/>
                    </a:lnTo>
                    <a:lnTo>
                      <a:pt x="20" y="408"/>
                    </a:lnTo>
                    <a:lnTo>
                      <a:pt x="39" y="408"/>
                    </a:lnTo>
                    <a:lnTo>
                      <a:pt x="311" y="486"/>
                    </a:lnTo>
                    <a:lnTo>
                      <a:pt x="350" y="486"/>
                    </a:lnTo>
                    <a:lnTo>
                      <a:pt x="893" y="505"/>
                    </a:lnTo>
                    <a:lnTo>
                      <a:pt x="679" y="194"/>
                    </a:lnTo>
                    <a:lnTo>
                      <a:pt x="679" y="78"/>
                    </a:lnTo>
                    <a:lnTo>
                      <a:pt x="369" y="78"/>
                    </a:lnTo>
                    <a:lnTo>
                      <a:pt x="0" y="0"/>
                    </a:lnTo>
                    <a:close/>
                  </a:path>
                </a:pathLst>
              </a:custGeom>
              <a:solidFill>
                <a:srgbClr val="FFA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4"/>
              <p:cNvSpPr/>
              <p:nvPr/>
            </p:nvSpPr>
            <p:spPr>
              <a:xfrm>
                <a:off x="5476325" y="996075"/>
                <a:ext cx="22325" cy="12650"/>
              </a:xfrm>
              <a:custGeom>
                <a:avLst/>
                <a:gdLst/>
                <a:ahLst/>
                <a:cxnLst/>
                <a:rect l="l" t="t" r="r" b="b"/>
                <a:pathLst>
                  <a:path w="893" h="506" fill="none" extrusionOk="0">
                    <a:moveTo>
                      <a:pt x="0" y="0"/>
                    </a:moveTo>
                    <a:lnTo>
                      <a:pt x="0" y="0"/>
                    </a:lnTo>
                    <a:lnTo>
                      <a:pt x="20" y="292"/>
                    </a:lnTo>
                    <a:lnTo>
                      <a:pt x="20" y="408"/>
                    </a:lnTo>
                    <a:lnTo>
                      <a:pt x="39" y="408"/>
                    </a:lnTo>
                    <a:lnTo>
                      <a:pt x="39" y="408"/>
                    </a:lnTo>
                    <a:lnTo>
                      <a:pt x="311" y="486"/>
                    </a:lnTo>
                    <a:lnTo>
                      <a:pt x="330" y="486"/>
                    </a:lnTo>
                    <a:lnTo>
                      <a:pt x="350" y="486"/>
                    </a:lnTo>
                    <a:lnTo>
                      <a:pt x="350" y="486"/>
                    </a:lnTo>
                    <a:lnTo>
                      <a:pt x="893" y="505"/>
                    </a:lnTo>
                    <a:lnTo>
                      <a:pt x="679" y="194"/>
                    </a:lnTo>
                    <a:lnTo>
                      <a:pt x="679" y="194"/>
                    </a:lnTo>
                    <a:lnTo>
                      <a:pt x="679" y="78"/>
                    </a:lnTo>
                    <a:lnTo>
                      <a:pt x="679" y="78"/>
                    </a:lnTo>
                    <a:lnTo>
                      <a:pt x="369" y="78"/>
                    </a:lnTo>
                    <a:lnTo>
                      <a:pt x="369" y="7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4"/>
              <p:cNvSpPr/>
              <p:nvPr/>
            </p:nvSpPr>
            <p:spPr>
              <a:xfrm>
                <a:off x="6245925" y="994125"/>
                <a:ext cx="23800" cy="16050"/>
              </a:xfrm>
              <a:custGeom>
                <a:avLst/>
                <a:gdLst/>
                <a:ahLst/>
                <a:cxnLst/>
                <a:rect l="l" t="t" r="r" b="b"/>
                <a:pathLst>
                  <a:path w="952" h="642" extrusionOk="0">
                    <a:moveTo>
                      <a:pt x="951" y="1"/>
                    </a:moveTo>
                    <a:lnTo>
                      <a:pt x="563" y="78"/>
                    </a:lnTo>
                    <a:lnTo>
                      <a:pt x="253" y="78"/>
                    </a:lnTo>
                    <a:lnTo>
                      <a:pt x="253" y="272"/>
                    </a:lnTo>
                    <a:lnTo>
                      <a:pt x="0" y="641"/>
                    </a:lnTo>
                    <a:lnTo>
                      <a:pt x="660" y="641"/>
                    </a:lnTo>
                    <a:lnTo>
                      <a:pt x="835" y="583"/>
                    </a:lnTo>
                    <a:lnTo>
                      <a:pt x="854" y="544"/>
                    </a:lnTo>
                    <a:lnTo>
                      <a:pt x="913" y="486"/>
                    </a:lnTo>
                    <a:lnTo>
                      <a:pt x="913" y="370"/>
                    </a:lnTo>
                    <a:lnTo>
                      <a:pt x="951" y="1"/>
                    </a:lnTo>
                    <a:close/>
                  </a:path>
                </a:pathLst>
              </a:custGeom>
              <a:solidFill>
                <a:srgbClr val="FFA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4"/>
              <p:cNvSpPr/>
              <p:nvPr/>
            </p:nvSpPr>
            <p:spPr>
              <a:xfrm>
                <a:off x="6254175" y="998500"/>
                <a:ext cx="25" cy="25"/>
              </a:xfrm>
              <a:custGeom>
                <a:avLst/>
                <a:gdLst/>
                <a:ahLst/>
                <a:cxnLst/>
                <a:rect l="l" t="t" r="r" b="b"/>
                <a:pathLst>
                  <a:path w="1" h="1" fill="none" extrusionOk="0">
                    <a:moveTo>
                      <a:pt x="0" y="0"/>
                    </a:move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4"/>
              <p:cNvSpPr/>
              <p:nvPr/>
            </p:nvSpPr>
            <p:spPr>
              <a:xfrm>
                <a:off x="6245925" y="994125"/>
                <a:ext cx="23800" cy="16050"/>
              </a:xfrm>
              <a:custGeom>
                <a:avLst/>
                <a:gdLst/>
                <a:ahLst/>
                <a:cxnLst/>
                <a:rect l="l" t="t" r="r" b="b"/>
                <a:pathLst>
                  <a:path w="952" h="642" fill="none" extrusionOk="0">
                    <a:moveTo>
                      <a:pt x="951" y="1"/>
                    </a:moveTo>
                    <a:lnTo>
                      <a:pt x="951" y="1"/>
                    </a:lnTo>
                    <a:lnTo>
                      <a:pt x="563" y="78"/>
                    </a:lnTo>
                    <a:lnTo>
                      <a:pt x="253" y="78"/>
                    </a:lnTo>
                    <a:lnTo>
                      <a:pt x="253" y="78"/>
                    </a:lnTo>
                    <a:lnTo>
                      <a:pt x="253" y="272"/>
                    </a:lnTo>
                    <a:lnTo>
                      <a:pt x="0" y="641"/>
                    </a:lnTo>
                    <a:lnTo>
                      <a:pt x="602" y="641"/>
                    </a:lnTo>
                    <a:lnTo>
                      <a:pt x="621" y="641"/>
                    </a:lnTo>
                    <a:lnTo>
                      <a:pt x="660" y="641"/>
                    </a:lnTo>
                    <a:lnTo>
                      <a:pt x="660" y="641"/>
                    </a:lnTo>
                    <a:lnTo>
                      <a:pt x="835" y="583"/>
                    </a:lnTo>
                    <a:lnTo>
                      <a:pt x="854" y="544"/>
                    </a:lnTo>
                    <a:lnTo>
                      <a:pt x="913" y="486"/>
                    </a:lnTo>
                    <a:lnTo>
                      <a:pt x="913" y="370"/>
                    </a:lnTo>
                    <a:lnTo>
                      <a:pt x="913" y="370"/>
                    </a:lnTo>
                    <a:lnTo>
                      <a:pt x="95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50" name="Google Shape;250;p4"/>
          <p:cNvGrpSpPr/>
          <p:nvPr/>
        </p:nvGrpSpPr>
        <p:grpSpPr>
          <a:xfrm>
            <a:off x="934639" y="3406102"/>
            <a:ext cx="314426" cy="304947"/>
            <a:chOff x="934639" y="3406102"/>
            <a:chExt cx="314426" cy="304947"/>
          </a:xfrm>
        </p:grpSpPr>
        <p:sp>
          <p:nvSpPr>
            <p:cNvPr id="251" name="Google Shape;251;p4"/>
            <p:cNvSpPr/>
            <p:nvPr/>
          </p:nvSpPr>
          <p:spPr>
            <a:xfrm rot="10800000" flipH="1">
              <a:off x="934639" y="3406102"/>
              <a:ext cx="314426" cy="304947"/>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4"/>
            <p:cNvSpPr/>
            <p:nvPr/>
          </p:nvSpPr>
          <p:spPr>
            <a:xfrm rot="10800000" flipH="1">
              <a:off x="1058153" y="3545044"/>
              <a:ext cx="58960" cy="58625"/>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3" name="Google Shape;253;p4"/>
          <p:cNvGrpSpPr/>
          <p:nvPr/>
        </p:nvGrpSpPr>
        <p:grpSpPr>
          <a:xfrm>
            <a:off x="40970" y="3517276"/>
            <a:ext cx="216102" cy="209587"/>
            <a:chOff x="40970" y="3517276"/>
            <a:chExt cx="216102" cy="209587"/>
          </a:xfrm>
        </p:grpSpPr>
        <p:sp>
          <p:nvSpPr>
            <p:cNvPr id="254" name="Google Shape;254;p4"/>
            <p:cNvSpPr/>
            <p:nvPr/>
          </p:nvSpPr>
          <p:spPr>
            <a:xfrm rot="10800000" flipH="1">
              <a:off x="40970" y="3517276"/>
              <a:ext cx="216102" cy="209587"/>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4"/>
            <p:cNvSpPr/>
            <p:nvPr/>
          </p:nvSpPr>
          <p:spPr>
            <a:xfrm rot="10800000" flipH="1">
              <a:off x="125861" y="3612768"/>
              <a:ext cx="40522" cy="40292"/>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6" name="Google Shape;256;p4"/>
          <p:cNvGrpSpPr/>
          <p:nvPr/>
        </p:nvGrpSpPr>
        <p:grpSpPr>
          <a:xfrm>
            <a:off x="8008925" y="4362225"/>
            <a:ext cx="1093525" cy="781275"/>
            <a:chOff x="8008925" y="4362225"/>
            <a:chExt cx="1093525" cy="781275"/>
          </a:xfrm>
        </p:grpSpPr>
        <p:sp>
          <p:nvSpPr>
            <p:cNvPr id="257" name="Google Shape;257;p4"/>
            <p:cNvSpPr/>
            <p:nvPr/>
          </p:nvSpPr>
          <p:spPr>
            <a:xfrm>
              <a:off x="8663350" y="4474750"/>
              <a:ext cx="176225" cy="668750"/>
            </a:xfrm>
            <a:custGeom>
              <a:avLst/>
              <a:gdLst/>
              <a:ahLst/>
              <a:cxnLst/>
              <a:rect l="l" t="t" r="r" b="b"/>
              <a:pathLst>
                <a:path w="7049" h="26750" extrusionOk="0">
                  <a:moveTo>
                    <a:pt x="1" y="1"/>
                  </a:moveTo>
                  <a:lnTo>
                    <a:pt x="278" y="738"/>
                  </a:lnTo>
                  <a:lnTo>
                    <a:pt x="554" y="1476"/>
                  </a:lnTo>
                  <a:lnTo>
                    <a:pt x="831" y="2214"/>
                  </a:lnTo>
                  <a:lnTo>
                    <a:pt x="1089" y="2989"/>
                  </a:lnTo>
                  <a:lnTo>
                    <a:pt x="1329" y="3764"/>
                  </a:lnTo>
                  <a:lnTo>
                    <a:pt x="1551" y="4539"/>
                  </a:lnTo>
                  <a:lnTo>
                    <a:pt x="1772" y="5332"/>
                  </a:lnTo>
                  <a:lnTo>
                    <a:pt x="1975" y="6144"/>
                  </a:lnTo>
                  <a:lnTo>
                    <a:pt x="2159" y="6955"/>
                  </a:lnTo>
                  <a:lnTo>
                    <a:pt x="2344" y="7786"/>
                  </a:lnTo>
                  <a:lnTo>
                    <a:pt x="2510" y="8616"/>
                  </a:lnTo>
                  <a:lnTo>
                    <a:pt x="2657" y="9446"/>
                  </a:lnTo>
                  <a:lnTo>
                    <a:pt x="2787" y="10294"/>
                  </a:lnTo>
                  <a:lnTo>
                    <a:pt x="2916" y="11143"/>
                  </a:lnTo>
                  <a:lnTo>
                    <a:pt x="3026" y="11992"/>
                  </a:lnTo>
                  <a:lnTo>
                    <a:pt x="3137" y="12859"/>
                  </a:lnTo>
                  <a:lnTo>
                    <a:pt x="3211" y="13726"/>
                  </a:lnTo>
                  <a:lnTo>
                    <a:pt x="3285" y="14593"/>
                  </a:lnTo>
                  <a:lnTo>
                    <a:pt x="3359" y="15460"/>
                  </a:lnTo>
                  <a:lnTo>
                    <a:pt x="3414" y="16327"/>
                  </a:lnTo>
                  <a:lnTo>
                    <a:pt x="3451" y="17212"/>
                  </a:lnTo>
                  <a:lnTo>
                    <a:pt x="3469" y="18079"/>
                  </a:lnTo>
                  <a:lnTo>
                    <a:pt x="3488" y="18965"/>
                  </a:lnTo>
                  <a:lnTo>
                    <a:pt x="3469" y="19832"/>
                  </a:lnTo>
                  <a:lnTo>
                    <a:pt x="3469" y="20718"/>
                  </a:lnTo>
                  <a:lnTo>
                    <a:pt x="3432" y="21585"/>
                  </a:lnTo>
                  <a:lnTo>
                    <a:pt x="3395" y="22452"/>
                  </a:lnTo>
                  <a:lnTo>
                    <a:pt x="3340" y="23319"/>
                  </a:lnTo>
                  <a:lnTo>
                    <a:pt x="3285" y="24186"/>
                  </a:lnTo>
                  <a:lnTo>
                    <a:pt x="3211" y="25053"/>
                  </a:lnTo>
                  <a:lnTo>
                    <a:pt x="3119" y="25901"/>
                  </a:lnTo>
                  <a:lnTo>
                    <a:pt x="3008" y="26750"/>
                  </a:lnTo>
                  <a:lnTo>
                    <a:pt x="7048" y="26750"/>
                  </a:lnTo>
                  <a:lnTo>
                    <a:pt x="7011" y="25422"/>
                  </a:lnTo>
                  <a:lnTo>
                    <a:pt x="6974" y="24075"/>
                  </a:lnTo>
                  <a:lnTo>
                    <a:pt x="6919" y="22728"/>
                  </a:lnTo>
                  <a:lnTo>
                    <a:pt x="6845" y="21400"/>
                  </a:lnTo>
                  <a:lnTo>
                    <a:pt x="6734" y="20053"/>
                  </a:lnTo>
                  <a:lnTo>
                    <a:pt x="6605" y="18725"/>
                  </a:lnTo>
                  <a:lnTo>
                    <a:pt x="6439" y="17397"/>
                  </a:lnTo>
                  <a:lnTo>
                    <a:pt x="6255" y="16069"/>
                  </a:lnTo>
                  <a:lnTo>
                    <a:pt x="6089" y="14980"/>
                  </a:lnTo>
                  <a:lnTo>
                    <a:pt x="5886" y="13910"/>
                  </a:lnTo>
                  <a:lnTo>
                    <a:pt x="5646" y="12840"/>
                  </a:lnTo>
                  <a:lnTo>
                    <a:pt x="5388" y="11789"/>
                  </a:lnTo>
                  <a:lnTo>
                    <a:pt x="5111" y="10737"/>
                  </a:lnTo>
                  <a:lnTo>
                    <a:pt x="4816" y="9686"/>
                  </a:lnTo>
                  <a:lnTo>
                    <a:pt x="4465" y="8653"/>
                  </a:lnTo>
                  <a:lnTo>
                    <a:pt x="4096" y="7620"/>
                  </a:lnTo>
                  <a:lnTo>
                    <a:pt x="3709" y="6605"/>
                  </a:lnTo>
                  <a:lnTo>
                    <a:pt x="3266" y="5609"/>
                  </a:lnTo>
                  <a:lnTo>
                    <a:pt x="2805" y="4631"/>
                  </a:lnTo>
                  <a:lnTo>
                    <a:pt x="2325" y="3672"/>
                  </a:lnTo>
                  <a:lnTo>
                    <a:pt x="1790" y="2712"/>
                  </a:lnTo>
                  <a:lnTo>
                    <a:pt x="1219" y="1790"/>
                  </a:lnTo>
                  <a:lnTo>
                    <a:pt x="628" y="886"/>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4"/>
            <p:cNvSpPr/>
            <p:nvPr/>
          </p:nvSpPr>
          <p:spPr>
            <a:xfrm>
              <a:off x="8866300" y="4708575"/>
              <a:ext cx="70575" cy="434925"/>
            </a:xfrm>
            <a:custGeom>
              <a:avLst/>
              <a:gdLst/>
              <a:ahLst/>
              <a:cxnLst/>
              <a:rect l="l" t="t" r="r" b="b"/>
              <a:pathLst>
                <a:path w="2823" h="17397" extrusionOk="0">
                  <a:moveTo>
                    <a:pt x="2823" y="1"/>
                  </a:moveTo>
                  <a:lnTo>
                    <a:pt x="0" y="17397"/>
                  </a:lnTo>
                  <a:lnTo>
                    <a:pt x="1255" y="17397"/>
                  </a:lnTo>
                  <a:lnTo>
                    <a:pt x="1365" y="15220"/>
                  </a:lnTo>
                  <a:lnTo>
                    <a:pt x="1513" y="13043"/>
                  </a:lnTo>
                  <a:lnTo>
                    <a:pt x="1679" y="10866"/>
                  </a:lnTo>
                  <a:lnTo>
                    <a:pt x="1863" y="8690"/>
                  </a:lnTo>
                  <a:lnTo>
                    <a:pt x="2066" y="6513"/>
                  </a:lnTo>
                  <a:lnTo>
                    <a:pt x="2306" y="4336"/>
                  </a:lnTo>
                  <a:lnTo>
                    <a:pt x="2546" y="2159"/>
                  </a:lnTo>
                  <a:lnTo>
                    <a:pt x="282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4"/>
            <p:cNvSpPr/>
            <p:nvPr/>
          </p:nvSpPr>
          <p:spPr>
            <a:xfrm>
              <a:off x="8917475" y="4748250"/>
              <a:ext cx="184975" cy="395250"/>
            </a:xfrm>
            <a:custGeom>
              <a:avLst/>
              <a:gdLst/>
              <a:ahLst/>
              <a:cxnLst/>
              <a:rect l="l" t="t" r="r" b="b"/>
              <a:pathLst>
                <a:path w="7399" h="15810" extrusionOk="0">
                  <a:moveTo>
                    <a:pt x="7398" y="0"/>
                  </a:moveTo>
                  <a:lnTo>
                    <a:pt x="6753" y="886"/>
                  </a:lnTo>
                  <a:lnTo>
                    <a:pt x="6144" y="1790"/>
                  </a:lnTo>
                  <a:lnTo>
                    <a:pt x="5535" y="2712"/>
                  </a:lnTo>
                  <a:lnTo>
                    <a:pt x="4963" y="3653"/>
                  </a:lnTo>
                  <a:lnTo>
                    <a:pt x="4410" y="4594"/>
                  </a:lnTo>
                  <a:lnTo>
                    <a:pt x="3875" y="5553"/>
                  </a:lnTo>
                  <a:lnTo>
                    <a:pt x="3377" y="6531"/>
                  </a:lnTo>
                  <a:lnTo>
                    <a:pt x="2897" y="7527"/>
                  </a:lnTo>
                  <a:lnTo>
                    <a:pt x="2436" y="8523"/>
                  </a:lnTo>
                  <a:lnTo>
                    <a:pt x="2012" y="9538"/>
                  </a:lnTo>
                  <a:lnTo>
                    <a:pt x="1606" y="10571"/>
                  </a:lnTo>
                  <a:lnTo>
                    <a:pt x="1237" y="11604"/>
                  </a:lnTo>
                  <a:lnTo>
                    <a:pt x="886" y="12637"/>
                  </a:lnTo>
                  <a:lnTo>
                    <a:pt x="554" y="13688"/>
                  </a:lnTo>
                  <a:lnTo>
                    <a:pt x="259" y="14758"/>
                  </a:lnTo>
                  <a:lnTo>
                    <a:pt x="1" y="15810"/>
                  </a:lnTo>
                  <a:lnTo>
                    <a:pt x="3063" y="15810"/>
                  </a:lnTo>
                  <a:lnTo>
                    <a:pt x="3211" y="14795"/>
                  </a:lnTo>
                  <a:lnTo>
                    <a:pt x="3377" y="13781"/>
                  </a:lnTo>
                  <a:lnTo>
                    <a:pt x="3561" y="12766"/>
                  </a:lnTo>
                  <a:lnTo>
                    <a:pt x="3764" y="11770"/>
                  </a:lnTo>
                  <a:lnTo>
                    <a:pt x="3986" y="10755"/>
                  </a:lnTo>
                  <a:lnTo>
                    <a:pt x="4207" y="9759"/>
                  </a:lnTo>
                  <a:lnTo>
                    <a:pt x="4465" y="8763"/>
                  </a:lnTo>
                  <a:lnTo>
                    <a:pt x="4723" y="7767"/>
                  </a:lnTo>
                  <a:lnTo>
                    <a:pt x="5000" y="6771"/>
                  </a:lnTo>
                  <a:lnTo>
                    <a:pt x="5295" y="5793"/>
                  </a:lnTo>
                  <a:lnTo>
                    <a:pt x="5609" y="4815"/>
                  </a:lnTo>
                  <a:lnTo>
                    <a:pt x="5941" y="3837"/>
                  </a:lnTo>
                  <a:lnTo>
                    <a:pt x="6291" y="2878"/>
                  </a:lnTo>
                  <a:lnTo>
                    <a:pt x="6642" y="1900"/>
                  </a:lnTo>
                  <a:lnTo>
                    <a:pt x="7011" y="941"/>
                  </a:lnTo>
                  <a:lnTo>
                    <a:pt x="739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4"/>
            <p:cNvSpPr/>
            <p:nvPr/>
          </p:nvSpPr>
          <p:spPr>
            <a:xfrm>
              <a:off x="8301775" y="4362225"/>
              <a:ext cx="286425" cy="781275"/>
            </a:xfrm>
            <a:custGeom>
              <a:avLst/>
              <a:gdLst/>
              <a:ahLst/>
              <a:cxnLst/>
              <a:rect l="l" t="t" r="r" b="b"/>
              <a:pathLst>
                <a:path w="11457" h="31251" extrusionOk="0">
                  <a:moveTo>
                    <a:pt x="8487" y="0"/>
                  </a:moveTo>
                  <a:lnTo>
                    <a:pt x="7860" y="1716"/>
                  </a:lnTo>
                  <a:lnTo>
                    <a:pt x="7269" y="3450"/>
                  </a:lnTo>
                  <a:lnTo>
                    <a:pt x="6716" y="5203"/>
                  </a:lnTo>
                  <a:lnTo>
                    <a:pt x="6199" y="6955"/>
                  </a:lnTo>
                  <a:lnTo>
                    <a:pt x="5738" y="8726"/>
                  </a:lnTo>
                  <a:lnTo>
                    <a:pt x="5314" y="10497"/>
                  </a:lnTo>
                  <a:lnTo>
                    <a:pt x="4926" y="12287"/>
                  </a:lnTo>
                  <a:lnTo>
                    <a:pt x="4576" y="14094"/>
                  </a:lnTo>
                  <a:lnTo>
                    <a:pt x="4262" y="15902"/>
                  </a:lnTo>
                  <a:lnTo>
                    <a:pt x="4004" y="17710"/>
                  </a:lnTo>
                  <a:lnTo>
                    <a:pt x="3783" y="19518"/>
                  </a:lnTo>
                  <a:lnTo>
                    <a:pt x="3598" y="21344"/>
                  </a:lnTo>
                  <a:lnTo>
                    <a:pt x="3451" y="23171"/>
                  </a:lnTo>
                  <a:lnTo>
                    <a:pt x="3358" y="24997"/>
                  </a:lnTo>
                  <a:lnTo>
                    <a:pt x="3285" y="26824"/>
                  </a:lnTo>
                  <a:lnTo>
                    <a:pt x="3266" y="28668"/>
                  </a:lnTo>
                  <a:lnTo>
                    <a:pt x="1" y="23466"/>
                  </a:lnTo>
                  <a:lnTo>
                    <a:pt x="1" y="23466"/>
                  </a:lnTo>
                  <a:lnTo>
                    <a:pt x="204" y="23872"/>
                  </a:lnTo>
                  <a:lnTo>
                    <a:pt x="388" y="24278"/>
                  </a:lnTo>
                  <a:lnTo>
                    <a:pt x="776" y="25145"/>
                  </a:lnTo>
                  <a:lnTo>
                    <a:pt x="1126" y="26086"/>
                  </a:lnTo>
                  <a:lnTo>
                    <a:pt x="1477" y="27045"/>
                  </a:lnTo>
                  <a:lnTo>
                    <a:pt x="1790" y="28060"/>
                  </a:lnTo>
                  <a:lnTo>
                    <a:pt x="2104" y="29111"/>
                  </a:lnTo>
                  <a:lnTo>
                    <a:pt x="2381" y="30181"/>
                  </a:lnTo>
                  <a:lnTo>
                    <a:pt x="2639" y="31251"/>
                  </a:lnTo>
                  <a:lnTo>
                    <a:pt x="8524" y="31251"/>
                  </a:lnTo>
                  <a:lnTo>
                    <a:pt x="8561" y="30144"/>
                  </a:lnTo>
                  <a:lnTo>
                    <a:pt x="8598" y="29037"/>
                  </a:lnTo>
                  <a:lnTo>
                    <a:pt x="8671" y="27912"/>
                  </a:lnTo>
                  <a:lnTo>
                    <a:pt x="8764" y="26805"/>
                  </a:lnTo>
                  <a:lnTo>
                    <a:pt x="8874" y="25698"/>
                  </a:lnTo>
                  <a:lnTo>
                    <a:pt x="9003" y="24591"/>
                  </a:lnTo>
                  <a:lnTo>
                    <a:pt x="9169" y="23503"/>
                  </a:lnTo>
                  <a:lnTo>
                    <a:pt x="9335" y="22396"/>
                  </a:lnTo>
                  <a:lnTo>
                    <a:pt x="9520" y="21308"/>
                  </a:lnTo>
                  <a:lnTo>
                    <a:pt x="9741" y="20201"/>
                  </a:lnTo>
                  <a:lnTo>
                    <a:pt x="9981" y="19131"/>
                  </a:lnTo>
                  <a:lnTo>
                    <a:pt x="10239" y="18042"/>
                  </a:lnTo>
                  <a:lnTo>
                    <a:pt x="10516" y="16954"/>
                  </a:lnTo>
                  <a:lnTo>
                    <a:pt x="10811" y="15884"/>
                  </a:lnTo>
                  <a:lnTo>
                    <a:pt x="11125" y="14814"/>
                  </a:lnTo>
                  <a:lnTo>
                    <a:pt x="11457" y="13762"/>
                  </a:lnTo>
                  <a:lnTo>
                    <a:pt x="11070" y="14519"/>
                  </a:lnTo>
                  <a:lnTo>
                    <a:pt x="10701" y="15275"/>
                  </a:lnTo>
                  <a:lnTo>
                    <a:pt x="10350" y="16031"/>
                  </a:lnTo>
                  <a:lnTo>
                    <a:pt x="10000" y="16806"/>
                  </a:lnTo>
                  <a:lnTo>
                    <a:pt x="9649" y="17581"/>
                  </a:lnTo>
                  <a:lnTo>
                    <a:pt x="9317" y="18356"/>
                  </a:lnTo>
                  <a:lnTo>
                    <a:pt x="9003" y="19149"/>
                  </a:lnTo>
                  <a:lnTo>
                    <a:pt x="8690" y="19924"/>
                  </a:lnTo>
                  <a:lnTo>
                    <a:pt x="8395" y="20717"/>
                  </a:lnTo>
                  <a:lnTo>
                    <a:pt x="8099" y="21511"/>
                  </a:lnTo>
                  <a:lnTo>
                    <a:pt x="7823" y="22304"/>
                  </a:lnTo>
                  <a:lnTo>
                    <a:pt x="7564" y="23115"/>
                  </a:lnTo>
                  <a:lnTo>
                    <a:pt x="7306" y="23927"/>
                  </a:lnTo>
                  <a:lnTo>
                    <a:pt x="7066" y="24739"/>
                  </a:lnTo>
                  <a:lnTo>
                    <a:pt x="6845" y="25551"/>
                  </a:lnTo>
                  <a:lnTo>
                    <a:pt x="6624" y="26362"/>
                  </a:lnTo>
                  <a:lnTo>
                    <a:pt x="6550" y="24702"/>
                  </a:lnTo>
                  <a:lnTo>
                    <a:pt x="6513" y="23060"/>
                  </a:lnTo>
                  <a:lnTo>
                    <a:pt x="6476" y="21400"/>
                  </a:lnTo>
                  <a:lnTo>
                    <a:pt x="6495" y="19740"/>
                  </a:lnTo>
                  <a:lnTo>
                    <a:pt x="6513" y="18079"/>
                  </a:lnTo>
                  <a:lnTo>
                    <a:pt x="6568" y="16419"/>
                  </a:lnTo>
                  <a:lnTo>
                    <a:pt x="6661" y="14777"/>
                  </a:lnTo>
                  <a:lnTo>
                    <a:pt x="6753" y="13117"/>
                  </a:lnTo>
                  <a:lnTo>
                    <a:pt x="6882" y="11475"/>
                  </a:lnTo>
                  <a:lnTo>
                    <a:pt x="7048" y="9815"/>
                  </a:lnTo>
                  <a:lnTo>
                    <a:pt x="7214" y="8173"/>
                  </a:lnTo>
                  <a:lnTo>
                    <a:pt x="7417" y="6531"/>
                  </a:lnTo>
                  <a:lnTo>
                    <a:pt x="7657" y="4889"/>
                  </a:lnTo>
                  <a:lnTo>
                    <a:pt x="7897" y="3247"/>
                  </a:lnTo>
                  <a:lnTo>
                    <a:pt x="8173" y="1624"/>
                  </a:lnTo>
                  <a:lnTo>
                    <a:pt x="848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4"/>
            <p:cNvSpPr/>
            <p:nvPr/>
          </p:nvSpPr>
          <p:spPr>
            <a:xfrm>
              <a:off x="8523625" y="4948850"/>
              <a:ext cx="44300" cy="194650"/>
            </a:xfrm>
            <a:custGeom>
              <a:avLst/>
              <a:gdLst/>
              <a:ahLst/>
              <a:cxnLst/>
              <a:rect l="l" t="t" r="r" b="b"/>
              <a:pathLst>
                <a:path w="1772" h="7786" extrusionOk="0">
                  <a:moveTo>
                    <a:pt x="1771" y="1"/>
                  </a:moveTo>
                  <a:lnTo>
                    <a:pt x="0" y="7786"/>
                  </a:lnTo>
                  <a:lnTo>
                    <a:pt x="960" y="7786"/>
                  </a:lnTo>
                  <a:lnTo>
                    <a:pt x="1126" y="5720"/>
                  </a:lnTo>
                  <a:lnTo>
                    <a:pt x="1329" y="3709"/>
                  </a:lnTo>
                  <a:lnTo>
                    <a:pt x="1531" y="1790"/>
                  </a:lnTo>
                  <a:lnTo>
                    <a:pt x="177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4"/>
            <p:cNvSpPr/>
            <p:nvPr/>
          </p:nvSpPr>
          <p:spPr>
            <a:xfrm>
              <a:off x="8008925" y="4909650"/>
              <a:ext cx="107025" cy="233850"/>
            </a:xfrm>
            <a:custGeom>
              <a:avLst/>
              <a:gdLst/>
              <a:ahLst/>
              <a:cxnLst/>
              <a:rect l="l" t="t" r="r" b="b"/>
              <a:pathLst>
                <a:path w="4281" h="9354" extrusionOk="0">
                  <a:moveTo>
                    <a:pt x="4280" y="1"/>
                  </a:moveTo>
                  <a:lnTo>
                    <a:pt x="3930" y="536"/>
                  </a:lnTo>
                  <a:lnTo>
                    <a:pt x="3579" y="1089"/>
                  </a:lnTo>
                  <a:lnTo>
                    <a:pt x="3247" y="1643"/>
                  </a:lnTo>
                  <a:lnTo>
                    <a:pt x="2934" y="2196"/>
                  </a:lnTo>
                  <a:lnTo>
                    <a:pt x="2620" y="2768"/>
                  </a:lnTo>
                  <a:lnTo>
                    <a:pt x="2325" y="3340"/>
                  </a:lnTo>
                  <a:lnTo>
                    <a:pt x="2030" y="3912"/>
                  </a:lnTo>
                  <a:lnTo>
                    <a:pt x="1753" y="4502"/>
                  </a:lnTo>
                  <a:lnTo>
                    <a:pt x="1495" y="5093"/>
                  </a:lnTo>
                  <a:lnTo>
                    <a:pt x="1255" y="5683"/>
                  </a:lnTo>
                  <a:lnTo>
                    <a:pt x="1015" y="6292"/>
                  </a:lnTo>
                  <a:lnTo>
                    <a:pt x="775" y="6900"/>
                  </a:lnTo>
                  <a:lnTo>
                    <a:pt x="572" y="7509"/>
                  </a:lnTo>
                  <a:lnTo>
                    <a:pt x="369" y="8118"/>
                  </a:lnTo>
                  <a:lnTo>
                    <a:pt x="185" y="8745"/>
                  </a:lnTo>
                  <a:lnTo>
                    <a:pt x="0" y="9354"/>
                  </a:lnTo>
                  <a:lnTo>
                    <a:pt x="2011" y="9354"/>
                  </a:lnTo>
                  <a:lnTo>
                    <a:pt x="2159" y="8155"/>
                  </a:lnTo>
                  <a:lnTo>
                    <a:pt x="2362" y="6974"/>
                  </a:lnTo>
                  <a:lnTo>
                    <a:pt x="2583" y="5794"/>
                  </a:lnTo>
                  <a:lnTo>
                    <a:pt x="2860" y="4613"/>
                  </a:lnTo>
                  <a:lnTo>
                    <a:pt x="3155" y="3432"/>
                  </a:lnTo>
                  <a:lnTo>
                    <a:pt x="3487" y="2288"/>
                  </a:lnTo>
                  <a:lnTo>
                    <a:pt x="3875" y="1126"/>
                  </a:lnTo>
                  <a:lnTo>
                    <a:pt x="428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4"/>
            <p:cNvSpPr/>
            <p:nvPr/>
          </p:nvSpPr>
          <p:spPr>
            <a:xfrm>
              <a:off x="8080875" y="4548550"/>
              <a:ext cx="163750" cy="594950"/>
            </a:xfrm>
            <a:custGeom>
              <a:avLst/>
              <a:gdLst/>
              <a:ahLst/>
              <a:cxnLst/>
              <a:rect l="l" t="t" r="r" b="b"/>
              <a:pathLst>
                <a:path w="6550" h="23798" extrusionOk="0">
                  <a:moveTo>
                    <a:pt x="6549" y="0"/>
                  </a:moveTo>
                  <a:lnTo>
                    <a:pt x="5922" y="1402"/>
                  </a:lnTo>
                  <a:lnTo>
                    <a:pt x="5332" y="2841"/>
                  </a:lnTo>
                  <a:lnTo>
                    <a:pt x="4778" y="4280"/>
                  </a:lnTo>
                  <a:lnTo>
                    <a:pt x="4262" y="5737"/>
                  </a:lnTo>
                  <a:lnTo>
                    <a:pt x="3764" y="7195"/>
                  </a:lnTo>
                  <a:lnTo>
                    <a:pt x="3321" y="8671"/>
                  </a:lnTo>
                  <a:lnTo>
                    <a:pt x="2878" y="10147"/>
                  </a:lnTo>
                  <a:lnTo>
                    <a:pt x="2491" y="11641"/>
                  </a:lnTo>
                  <a:lnTo>
                    <a:pt x="2103" y="13154"/>
                  </a:lnTo>
                  <a:lnTo>
                    <a:pt x="1753" y="14648"/>
                  </a:lnTo>
                  <a:lnTo>
                    <a:pt x="1421" y="16161"/>
                  </a:lnTo>
                  <a:lnTo>
                    <a:pt x="1107" y="17692"/>
                  </a:lnTo>
                  <a:lnTo>
                    <a:pt x="812" y="19204"/>
                  </a:lnTo>
                  <a:lnTo>
                    <a:pt x="517" y="20736"/>
                  </a:lnTo>
                  <a:lnTo>
                    <a:pt x="259" y="22267"/>
                  </a:lnTo>
                  <a:lnTo>
                    <a:pt x="0" y="23798"/>
                  </a:lnTo>
                  <a:lnTo>
                    <a:pt x="3505" y="23798"/>
                  </a:lnTo>
                  <a:lnTo>
                    <a:pt x="3579" y="22304"/>
                  </a:lnTo>
                  <a:lnTo>
                    <a:pt x="3671" y="20791"/>
                  </a:lnTo>
                  <a:lnTo>
                    <a:pt x="3782" y="19260"/>
                  </a:lnTo>
                  <a:lnTo>
                    <a:pt x="3893" y="17747"/>
                  </a:lnTo>
                  <a:lnTo>
                    <a:pt x="4040" y="16234"/>
                  </a:lnTo>
                  <a:lnTo>
                    <a:pt x="4206" y="14722"/>
                  </a:lnTo>
                  <a:lnTo>
                    <a:pt x="4372" y="13209"/>
                  </a:lnTo>
                  <a:lnTo>
                    <a:pt x="4557" y="11696"/>
                  </a:lnTo>
                  <a:lnTo>
                    <a:pt x="4760" y="10202"/>
                  </a:lnTo>
                  <a:lnTo>
                    <a:pt x="4981" y="8708"/>
                  </a:lnTo>
                  <a:lnTo>
                    <a:pt x="5203" y="7213"/>
                  </a:lnTo>
                  <a:lnTo>
                    <a:pt x="5442" y="5756"/>
                  </a:lnTo>
                  <a:lnTo>
                    <a:pt x="5701" y="4280"/>
                  </a:lnTo>
                  <a:lnTo>
                    <a:pt x="5977" y="2841"/>
                  </a:lnTo>
                  <a:lnTo>
                    <a:pt x="6254" y="1402"/>
                  </a:lnTo>
                  <a:lnTo>
                    <a:pt x="654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4" name="Google Shape;264;p4"/>
          <p:cNvGrpSpPr/>
          <p:nvPr/>
        </p:nvGrpSpPr>
        <p:grpSpPr>
          <a:xfrm>
            <a:off x="6979050" y="4283338"/>
            <a:ext cx="1029875" cy="860150"/>
            <a:chOff x="0" y="4283350"/>
            <a:chExt cx="1029875" cy="860150"/>
          </a:xfrm>
        </p:grpSpPr>
        <p:sp>
          <p:nvSpPr>
            <p:cNvPr id="265" name="Google Shape;265;p4"/>
            <p:cNvSpPr/>
            <p:nvPr/>
          </p:nvSpPr>
          <p:spPr>
            <a:xfrm>
              <a:off x="150350" y="4793450"/>
              <a:ext cx="65050" cy="350050"/>
            </a:xfrm>
            <a:custGeom>
              <a:avLst/>
              <a:gdLst/>
              <a:ahLst/>
              <a:cxnLst/>
              <a:rect l="l" t="t" r="r" b="b"/>
              <a:pathLst>
                <a:path w="2602" h="14002" extrusionOk="0">
                  <a:moveTo>
                    <a:pt x="2601" y="0"/>
                  </a:moveTo>
                  <a:lnTo>
                    <a:pt x="2343" y="849"/>
                  </a:lnTo>
                  <a:lnTo>
                    <a:pt x="2085" y="1697"/>
                  </a:lnTo>
                  <a:lnTo>
                    <a:pt x="1845" y="2546"/>
                  </a:lnTo>
                  <a:lnTo>
                    <a:pt x="1623" y="3413"/>
                  </a:lnTo>
                  <a:lnTo>
                    <a:pt x="1402" y="4280"/>
                  </a:lnTo>
                  <a:lnTo>
                    <a:pt x="1199" y="5147"/>
                  </a:lnTo>
                  <a:lnTo>
                    <a:pt x="1015" y="6014"/>
                  </a:lnTo>
                  <a:lnTo>
                    <a:pt x="849" y="6900"/>
                  </a:lnTo>
                  <a:lnTo>
                    <a:pt x="701" y="7785"/>
                  </a:lnTo>
                  <a:lnTo>
                    <a:pt x="553" y="8671"/>
                  </a:lnTo>
                  <a:lnTo>
                    <a:pt x="424" y="9556"/>
                  </a:lnTo>
                  <a:lnTo>
                    <a:pt x="314" y="10442"/>
                  </a:lnTo>
                  <a:lnTo>
                    <a:pt x="221" y="11327"/>
                  </a:lnTo>
                  <a:lnTo>
                    <a:pt x="129" y="12213"/>
                  </a:lnTo>
                  <a:lnTo>
                    <a:pt x="55" y="13117"/>
                  </a:lnTo>
                  <a:lnTo>
                    <a:pt x="0" y="14002"/>
                  </a:lnTo>
                  <a:lnTo>
                    <a:pt x="701" y="14002"/>
                  </a:lnTo>
                  <a:lnTo>
                    <a:pt x="701" y="13117"/>
                  </a:lnTo>
                  <a:lnTo>
                    <a:pt x="719" y="12231"/>
                  </a:lnTo>
                  <a:lnTo>
                    <a:pt x="756" y="11346"/>
                  </a:lnTo>
                  <a:lnTo>
                    <a:pt x="793" y="10460"/>
                  </a:lnTo>
                  <a:lnTo>
                    <a:pt x="867" y="9575"/>
                  </a:lnTo>
                  <a:lnTo>
                    <a:pt x="941" y="8689"/>
                  </a:lnTo>
                  <a:lnTo>
                    <a:pt x="1033" y="7804"/>
                  </a:lnTo>
                  <a:lnTo>
                    <a:pt x="1144" y="6936"/>
                  </a:lnTo>
                  <a:lnTo>
                    <a:pt x="1273" y="6051"/>
                  </a:lnTo>
                  <a:lnTo>
                    <a:pt x="1420" y="5184"/>
                  </a:lnTo>
                  <a:lnTo>
                    <a:pt x="1568" y="4317"/>
                  </a:lnTo>
                  <a:lnTo>
                    <a:pt x="1753" y="3431"/>
                  </a:lnTo>
                  <a:lnTo>
                    <a:pt x="1937" y="2564"/>
                  </a:lnTo>
                  <a:lnTo>
                    <a:pt x="2140" y="1716"/>
                  </a:lnTo>
                  <a:lnTo>
                    <a:pt x="2361" y="849"/>
                  </a:lnTo>
                  <a:lnTo>
                    <a:pt x="26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4"/>
            <p:cNvSpPr/>
            <p:nvPr/>
          </p:nvSpPr>
          <p:spPr>
            <a:xfrm>
              <a:off x="241650" y="4938250"/>
              <a:ext cx="59050" cy="205250"/>
            </a:xfrm>
            <a:custGeom>
              <a:avLst/>
              <a:gdLst/>
              <a:ahLst/>
              <a:cxnLst/>
              <a:rect l="l" t="t" r="r" b="b"/>
              <a:pathLst>
                <a:path w="2362" h="8210" extrusionOk="0">
                  <a:moveTo>
                    <a:pt x="2362" y="1"/>
                  </a:moveTo>
                  <a:lnTo>
                    <a:pt x="1200" y="4096"/>
                  </a:lnTo>
                  <a:lnTo>
                    <a:pt x="1" y="8210"/>
                  </a:lnTo>
                  <a:lnTo>
                    <a:pt x="1384" y="8210"/>
                  </a:lnTo>
                  <a:lnTo>
                    <a:pt x="1716" y="6088"/>
                  </a:lnTo>
                  <a:lnTo>
                    <a:pt x="1845" y="5037"/>
                  </a:lnTo>
                  <a:lnTo>
                    <a:pt x="1975" y="4004"/>
                  </a:lnTo>
                  <a:lnTo>
                    <a:pt x="2104" y="2971"/>
                  </a:lnTo>
                  <a:lnTo>
                    <a:pt x="2196" y="1956"/>
                  </a:lnTo>
                  <a:lnTo>
                    <a:pt x="2288" y="978"/>
                  </a:lnTo>
                  <a:lnTo>
                    <a:pt x="236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4"/>
            <p:cNvSpPr/>
            <p:nvPr/>
          </p:nvSpPr>
          <p:spPr>
            <a:xfrm>
              <a:off x="0" y="4283350"/>
              <a:ext cx="515175" cy="860150"/>
            </a:xfrm>
            <a:custGeom>
              <a:avLst/>
              <a:gdLst/>
              <a:ahLst/>
              <a:cxnLst/>
              <a:rect l="l" t="t" r="r" b="b"/>
              <a:pathLst>
                <a:path w="20607" h="34406" extrusionOk="0">
                  <a:moveTo>
                    <a:pt x="6567" y="1"/>
                  </a:moveTo>
                  <a:lnTo>
                    <a:pt x="5977" y="1513"/>
                  </a:lnTo>
                  <a:lnTo>
                    <a:pt x="5424" y="3026"/>
                  </a:lnTo>
                  <a:lnTo>
                    <a:pt x="4870" y="4557"/>
                  </a:lnTo>
                  <a:lnTo>
                    <a:pt x="4354" y="6088"/>
                  </a:lnTo>
                  <a:lnTo>
                    <a:pt x="3856" y="7638"/>
                  </a:lnTo>
                  <a:lnTo>
                    <a:pt x="3394" y="9206"/>
                  </a:lnTo>
                  <a:lnTo>
                    <a:pt x="2952" y="10756"/>
                  </a:lnTo>
                  <a:lnTo>
                    <a:pt x="2527" y="12324"/>
                  </a:lnTo>
                  <a:lnTo>
                    <a:pt x="2122" y="13910"/>
                  </a:lnTo>
                  <a:lnTo>
                    <a:pt x="1753" y="15478"/>
                  </a:lnTo>
                  <a:lnTo>
                    <a:pt x="1402" y="17065"/>
                  </a:lnTo>
                  <a:lnTo>
                    <a:pt x="1070" y="18651"/>
                  </a:lnTo>
                  <a:lnTo>
                    <a:pt x="775" y="20256"/>
                  </a:lnTo>
                  <a:lnTo>
                    <a:pt x="498" y="21861"/>
                  </a:lnTo>
                  <a:lnTo>
                    <a:pt x="240" y="23466"/>
                  </a:lnTo>
                  <a:lnTo>
                    <a:pt x="0" y="25071"/>
                  </a:lnTo>
                  <a:lnTo>
                    <a:pt x="0" y="34406"/>
                  </a:lnTo>
                  <a:lnTo>
                    <a:pt x="5497" y="34406"/>
                  </a:lnTo>
                  <a:lnTo>
                    <a:pt x="5479" y="33410"/>
                  </a:lnTo>
                  <a:lnTo>
                    <a:pt x="5461" y="32414"/>
                  </a:lnTo>
                  <a:lnTo>
                    <a:pt x="5461" y="31436"/>
                  </a:lnTo>
                  <a:lnTo>
                    <a:pt x="5497" y="30440"/>
                  </a:lnTo>
                  <a:lnTo>
                    <a:pt x="5534" y="29444"/>
                  </a:lnTo>
                  <a:lnTo>
                    <a:pt x="5571" y="28447"/>
                  </a:lnTo>
                  <a:lnTo>
                    <a:pt x="5645" y="27451"/>
                  </a:lnTo>
                  <a:lnTo>
                    <a:pt x="5737" y="26473"/>
                  </a:lnTo>
                  <a:lnTo>
                    <a:pt x="5830" y="25477"/>
                  </a:lnTo>
                  <a:lnTo>
                    <a:pt x="5940" y="24481"/>
                  </a:lnTo>
                  <a:lnTo>
                    <a:pt x="6088" y="23503"/>
                  </a:lnTo>
                  <a:lnTo>
                    <a:pt x="6217" y="22526"/>
                  </a:lnTo>
                  <a:lnTo>
                    <a:pt x="6383" y="21529"/>
                  </a:lnTo>
                  <a:lnTo>
                    <a:pt x="6567" y="20552"/>
                  </a:lnTo>
                  <a:lnTo>
                    <a:pt x="6752" y="19592"/>
                  </a:lnTo>
                  <a:lnTo>
                    <a:pt x="6973" y="18615"/>
                  </a:lnTo>
                  <a:lnTo>
                    <a:pt x="7342" y="18984"/>
                  </a:lnTo>
                  <a:lnTo>
                    <a:pt x="7730" y="19371"/>
                  </a:lnTo>
                  <a:lnTo>
                    <a:pt x="8468" y="20164"/>
                  </a:lnTo>
                  <a:lnTo>
                    <a:pt x="9205" y="21013"/>
                  </a:lnTo>
                  <a:lnTo>
                    <a:pt x="9906" y="21898"/>
                  </a:lnTo>
                  <a:lnTo>
                    <a:pt x="10589" y="22821"/>
                  </a:lnTo>
                  <a:lnTo>
                    <a:pt x="11235" y="23762"/>
                  </a:lnTo>
                  <a:lnTo>
                    <a:pt x="11880" y="24739"/>
                  </a:lnTo>
                  <a:lnTo>
                    <a:pt x="12489" y="25754"/>
                  </a:lnTo>
                  <a:lnTo>
                    <a:pt x="13080" y="26787"/>
                  </a:lnTo>
                  <a:lnTo>
                    <a:pt x="13633" y="27820"/>
                  </a:lnTo>
                  <a:lnTo>
                    <a:pt x="14168" y="28890"/>
                  </a:lnTo>
                  <a:lnTo>
                    <a:pt x="14684" y="29979"/>
                  </a:lnTo>
                  <a:lnTo>
                    <a:pt x="15183" y="31085"/>
                  </a:lnTo>
                  <a:lnTo>
                    <a:pt x="15644" y="32174"/>
                  </a:lnTo>
                  <a:lnTo>
                    <a:pt x="16068" y="33299"/>
                  </a:lnTo>
                  <a:lnTo>
                    <a:pt x="16474" y="34406"/>
                  </a:lnTo>
                  <a:lnTo>
                    <a:pt x="20606" y="34406"/>
                  </a:lnTo>
                  <a:lnTo>
                    <a:pt x="20366" y="33779"/>
                  </a:lnTo>
                  <a:lnTo>
                    <a:pt x="20127" y="33152"/>
                  </a:lnTo>
                  <a:lnTo>
                    <a:pt x="19868" y="32524"/>
                  </a:lnTo>
                  <a:lnTo>
                    <a:pt x="19592" y="31916"/>
                  </a:lnTo>
                  <a:lnTo>
                    <a:pt x="19296" y="31307"/>
                  </a:lnTo>
                  <a:lnTo>
                    <a:pt x="19001" y="30698"/>
                  </a:lnTo>
                  <a:lnTo>
                    <a:pt x="18688" y="30089"/>
                  </a:lnTo>
                  <a:lnTo>
                    <a:pt x="18356" y="29499"/>
                  </a:lnTo>
                  <a:lnTo>
                    <a:pt x="18005" y="28927"/>
                  </a:lnTo>
                  <a:lnTo>
                    <a:pt x="17655" y="28355"/>
                  </a:lnTo>
                  <a:lnTo>
                    <a:pt x="17286" y="27783"/>
                  </a:lnTo>
                  <a:lnTo>
                    <a:pt x="16917" y="27230"/>
                  </a:lnTo>
                  <a:lnTo>
                    <a:pt x="16529" y="26676"/>
                  </a:lnTo>
                  <a:lnTo>
                    <a:pt x="16123" y="26123"/>
                  </a:lnTo>
                  <a:lnTo>
                    <a:pt x="15699" y="25588"/>
                  </a:lnTo>
                  <a:lnTo>
                    <a:pt x="15275" y="25071"/>
                  </a:lnTo>
                  <a:lnTo>
                    <a:pt x="14851" y="24555"/>
                  </a:lnTo>
                  <a:lnTo>
                    <a:pt x="14389" y="24038"/>
                  </a:lnTo>
                  <a:lnTo>
                    <a:pt x="13928" y="23559"/>
                  </a:lnTo>
                  <a:lnTo>
                    <a:pt x="13467" y="23061"/>
                  </a:lnTo>
                  <a:lnTo>
                    <a:pt x="12987" y="22581"/>
                  </a:lnTo>
                  <a:lnTo>
                    <a:pt x="12489" y="22120"/>
                  </a:lnTo>
                  <a:lnTo>
                    <a:pt x="11991" y="21658"/>
                  </a:lnTo>
                  <a:lnTo>
                    <a:pt x="11493" y="21216"/>
                  </a:lnTo>
                  <a:lnTo>
                    <a:pt x="10958" y="20791"/>
                  </a:lnTo>
                  <a:lnTo>
                    <a:pt x="10441" y="20367"/>
                  </a:lnTo>
                  <a:lnTo>
                    <a:pt x="9906" y="19961"/>
                  </a:lnTo>
                  <a:lnTo>
                    <a:pt x="9353" y="19574"/>
                  </a:lnTo>
                  <a:lnTo>
                    <a:pt x="8800" y="19186"/>
                  </a:lnTo>
                  <a:lnTo>
                    <a:pt x="8228" y="18818"/>
                  </a:lnTo>
                  <a:lnTo>
                    <a:pt x="7656" y="18449"/>
                  </a:lnTo>
                  <a:lnTo>
                    <a:pt x="7084" y="18098"/>
                  </a:lnTo>
                  <a:lnTo>
                    <a:pt x="7398" y="16825"/>
                  </a:lnTo>
                  <a:lnTo>
                    <a:pt x="7730" y="15534"/>
                  </a:lnTo>
                  <a:lnTo>
                    <a:pt x="8099" y="14279"/>
                  </a:lnTo>
                  <a:lnTo>
                    <a:pt x="8486" y="13006"/>
                  </a:lnTo>
                  <a:lnTo>
                    <a:pt x="7490" y="15386"/>
                  </a:lnTo>
                  <a:lnTo>
                    <a:pt x="7010" y="16585"/>
                  </a:lnTo>
                  <a:lnTo>
                    <a:pt x="6531" y="17784"/>
                  </a:lnTo>
                  <a:lnTo>
                    <a:pt x="5866" y="17434"/>
                  </a:lnTo>
                  <a:lnTo>
                    <a:pt x="5202" y="17102"/>
                  </a:lnTo>
                  <a:lnTo>
                    <a:pt x="5811" y="17581"/>
                  </a:lnTo>
                  <a:lnTo>
                    <a:pt x="6401" y="18098"/>
                  </a:lnTo>
                  <a:lnTo>
                    <a:pt x="6032" y="19076"/>
                  </a:lnTo>
                  <a:lnTo>
                    <a:pt x="5682" y="20072"/>
                  </a:lnTo>
                  <a:lnTo>
                    <a:pt x="5331" y="21068"/>
                  </a:lnTo>
                  <a:lnTo>
                    <a:pt x="4999" y="22046"/>
                  </a:lnTo>
                  <a:lnTo>
                    <a:pt x="4686" y="23061"/>
                  </a:lnTo>
                  <a:lnTo>
                    <a:pt x="4391" y="24057"/>
                  </a:lnTo>
                  <a:lnTo>
                    <a:pt x="4114" y="25053"/>
                  </a:lnTo>
                  <a:lnTo>
                    <a:pt x="3856" y="26068"/>
                  </a:lnTo>
                  <a:lnTo>
                    <a:pt x="3634" y="27082"/>
                  </a:lnTo>
                  <a:lnTo>
                    <a:pt x="3413" y="28097"/>
                  </a:lnTo>
                  <a:lnTo>
                    <a:pt x="3247" y="29111"/>
                  </a:lnTo>
                  <a:lnTo>
                    <a:pt x="3081" y="30108"/>
                  </a:lnTo>
                  <a:lnTo>
                    <a:pt x="2970" y="31122"/>
                  </a:lnTo>
                  <a:lnTo>
                    <a:pt x="2878" y="32137"/>
                  </a:lnTo>
                  <a:lnTo>
                    <a:pt x="2823" y="33152"/>
                  </a:lnTo>
                  <a:lnTo>
                    <a:pt x="2786" y="34148"/>
                  </a:lnTo>
                  <a:lnTo>
                    <a:pt x="2693" y="33096"/>
                  </a:lnTo>
                  <a:lnTo>
                    <a:pt x="2620" y="32026"/>
                  </a:lnTo>
                  <a:lnTo>
                    <a:pt x="2546" y="30956"/>
                  </a:lnTo>
                  <a:lnTo>
                    <a:pt x="2509" y="29886"/>
                  </a:lnTo>
                  <a:lnTo>
                    <a:pt x="2472" y="28816"/>
                  </a:lnTo>
                  <a:lnTo>
                    <a:pt x="2454" y="27728"/>
                  </a:lnTo>
                  <a:lnTo>
                    <a:pt x="2454" y="26658"/>
                  </a:lnTo>
                  <a:lnTo>
                    <a:pt x="2472" y="25588"/>
                  </a:lnTo>
                  <a:lnTo>
                    <a:pt x="2509" y="24499"/>
                  </a:lnTo>
                  <a:lnTo>
                    <a:pt x="2546" y="23429"/>
                  </a:lnTo>
                  <a:lnTo>
                    <a:pt x="2620" y="22341"/>
                  </a:lnTo>
                  <a:lnTo>
                    <a:pt x="2693" y="21271"/>
                  </a:lnTo>
                  <a:lnTo>
                    <a:pt x="2786" y="20183"/>
                  </a:lnTo>
                  <a:lnTo>
                    <a:pt x="2878" y="19113"/>
                  </a:lnTo>
                  <a:lnTo>
                    <a:pt x="3007" y="18024"/>
                  </a:lnTo>
                  <a:lnTo>
                    <a:pt x="3136" y="16954"/>
                  </a:lnTo>
                  <a:lnTo>
                    <a:pt x="3265" y="15866"/>
                  </a:lnTo>
                  <a:lnTo>
                    <a:pt x="3413" y="14796"/>
                  </a:lnTo>
                  <a:lnTo>
                    <a:pt x="3579" y="13726"/>
                  </a:lnTo>
                  <a:lnTo>
                    <a:pt x="3763" y="12656"/>
                  </a:lnTo>
                  <a:lnTo>
                    <a:pt x="4132" y="10516"/>
                  </a:lnTo>
                  <a:lnTo>
                    <a:pt x="4557" y="8376"/>
                  </a:lnTo>
                  <a:lnTo>
                    <a:pt x="5018" y="6254"/>
                  </a:lnTo>
                  <a:lnTo>
                    <a:pt x="5497" y="4151"/>
                  </a:lnTo>
                  <a:lnTo>
                    <a:pt x="6032" y="2067"/>
                  </a:lnTo>
                  <a:lnTo>
                    <a:pt x="656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4"/>
            <p:cNvSpPr/>
            <p:nvPr/>
          </p:nvSpPr>
          <p:spPr>
            <a:xfrm>
              <a:off x="235650" y="4331325"/>
              <a:ext cx="372675" cy="812175"/>
            </a:xfrm>
            <a:custGeom>
              <a:avLst/>
              <a:gdLst/>
              <a:ahLst/>
              <a:cxnLst/>
              <a:rect l="l" t="t" r="r" b="b"/>
              <a:pathLst>
                <a:path w="14907" h="32487" extrusionOk="0">
                  <a:moveTo>
                    <a:pt x="1" y="0"/>
                  </a:moveTo>
                  <a:lnTo>
                    <a:pt x="536" y="960"/>
                  </a:lnTo>
                  <a:lnTo>
                    <a:pt x="1052" y="1900"/>
                  </a:lnTo>
                  <a:lnTo>
                    <a:pt x="1569" y="2860"/>
                  </a:lnTo>
                  <a:lnTo>
                    <a:pt x="2067" y="3819"/>
                  </a:lnTo>
                  <a:lnTo>
                    <a:pt x="2547" y="4797"/>
                  </a:lnTo>
                  <a:lnTo>
                    <a:pt x="3026" y="5756"/>
                  </a:lnTo>
                  <a:lnTo>
                    <a:pt x="3488" y="6734"/>
                  </a:lnTo>
                  <a:lnTo>
                    <a:pt x="3949" y="7711"/>
                  </a:lnTo>
                  <a:lnTo>
                    <a:pt x="4391" y="8708"/>
                  </a:lnTo>
                  <a:lnTo>
                    <a:pt x="4816" y="9704"/>
                  </a:lnTo>
                  <a:lnTo>
                    <a:pt x="5240" y="10700"/>
                  </a:lnTo>
                  <a:lnTo>
                    <a:pt x="5664" y="11696"/>
                  </a:lnTo>
                  <a:lnTo>
                    <a:pt x="6052" y="12711"/>
                  </a:lnTo>
                  <a:lnTo>
                    <a:pt x="6439" y="13707"/>
                  </a:lnTo>
                  <a:lnTo>
                    <a:pt x="6827" y="14722"/>
                  </a:lnTo>
                  <a:lnTo>
                    <a:pt x="7196" y="15736"/>
                  </a:lnTo>
                  <a:lnTo>
                    <a:pt x="7546" y="16769"/>
                  </a:lnTo>
                  <a:lnTo>
                    <a:pt x="7897" y="17802"/>
                  </a:lnTo>
                  <a:lnTo>
                    <a:pt x="8229" y="18817"/>
                  </a:lnTo>
                  <a:lnTo>
                    <a:pt x="8542" y="19850"/>
                  </a:lnTo>
                  <a:lnTo>
                    <a:pt x="8856" y="20902"/>
                  </a:lnTo>
                  <a:lnTo>
                    <a:pt x="9151" y="21935"/>
                  </a:lnTo>
                  <a:lnTo>
                    <a:pt x="9446" y="22986"/>
                  </a:lnTo>
                  <a:lnTo>
                    <a:pt x="9723" y="24019"/>
                  </a:lnTo>
                  <a:lnTo>
                    <a:pt x="9981" y="25071"/>
                  </a:lnTo>
                  <a:lnTo>
                    <a:pt x="10239" y="26122"/>
                  </a:lnTo>
                  <a:lnTo>
                    <a:pt x="10479" y="27174"/>
                  </a:lnTo>
                  <a:lnTo>
                    <a:pt x="10719" y="28244"/>
                  </a:lnTo>
                  <a:lnTo>
                    <a:pt x="10940" y="29296"/>
                  </a:lnTo>
                  <a:lnTo>
                    <a:pt x="11143" y="30365"/>
                  </a:lnTo>
                  <a:lnTo>
                    <a:pt x="11346" y="31417"/>
                  </a:lnTo>
                  <a:lnTo>
                    <a:pt x="11531" y="32487"/>
                  </a:lnTo>
                  <a:lnTo>
                    <a:pt x="14907" y="32487"/>
                  </a:lnTo>
                  <a:lnTo>
                    <a:pt x="14261" y="30329"/>
                  </a:lnTo>
                  <a:lnTo>
                    <a:pt x="13597" y="28152"/>
                  </a:lnTo>
                  <a:lnTo>
                    <a:pt x="12914" y="25993"/>
                  </a:lnTo>
                  <a:lnTo>
                    <a:pt x="12213" y="23853"/>
                  </a:lnTo>
                  <a:lnTo>
                    <a:pt x="11475" y="21713"/>
                  </a:lnTo>
                  <a:lnTo>
                    <a:pt x="10701" y="19573"/>
                  </a:lnTo>
                  <a:lnTo>
                    <a:pt x="10295" y="18522"/>
                  </a:lnTo>
                  <a:lnTo>
                    <a:pt x="9889" y="17470"/>
                  </a:lnTo>
                  <a:lnTo>
                    <a:pt x="9465" y="16437"/>
                  </a:lnTo>
                  <a:lnTo>
                    <a:pt x="9040" y="15404"/>
                  </a:lnTo>
                  <a:lnTo>
                    <a:pt x="8579" y="14371"/>
                  </a:lnTo>
                  <a:lnTo>
                    <a:pt x="8118" y="13338"/>
                  </a:lnTo>
                  <a:lnTo>
                    <a:pt x="7657" y="12323"/>
                  </a:lnTo>
                  <a:lnTo>
                    <a:pt x="7159" y="11327"/>
                  </a:lnTo>
                  <a:lnTo>
                    <a:pt x="6661" y="10313"/>
                  </a:lnTo>
                  <a:lnTo>
                    <a:pt x="6144" y="9335"/>
                  </a:lnTo>
                  <a:lnTo>
                    <a:pt x="5609" y="8339"/>
                  </a:lnTo>
                  <a:lnTo>
                    <a:pt x="5074" y="7379"/>
                  </a:lnTo>
                  <a:lnTo>
                    <a:pt x="4502" y="6420"/>
                  </a:lnTo>
                  <a:lnTo>
                    <a:pt x="3912" y="5461"/>
                  </a:lnTo>
                  <a:lnTo>
                    <a:pt x="3321" y="4520"/>
                  </a:lnTo>
                  <a:lnTo>
                    <a:pt x="2694" y="3598"/>
                  </a:lnTo>
                  <a:lnTo>
                    <a:pt x="2049" y="2675"/>
                  </a:lnTo>
                  <a:lnTo>
                    <a:pt x="1384" y="1771"/>
                  </a:lnTo>
                  <a:lnTo>
                    <a:pt x="720" y="886"/>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4"/>
            <p:cNvSpPr/>
            <p:nvPr/>
          </p:nvSpPr>
          <p:spPr>
            <a:xfrm>
              <a:off x="496225" y="4800825"/>
              <a:ext cx="178050" cy="342675"/>
            </a:xfrm>
            <a:custGeom>
              <a:avLst/>
              <a:gdLst/>
              <a:ahLst/>
              <a:cxnLst/>
              <a:rect l="l" t="t" r="r" b="b"/>
              <a:pathLst>
                <a:path w="7122" h="13707" extrusionOk="0">
                  <a:moveTo>
                    <a:pt x="1" y="0"/>
                  </a:moveTo>
                  <a:lnTo>
                    <a:pt x="554" y="757"/>
                  </a:lnTo>
                  <a:lnTo>
                    <a:pt x="1071" y="1531"/>
                  </a:lnTo>
                  <a:lnTo>
                    <a:pt x="1551" y="2325"/>
                  </a:lnTo>
                  <a:lnTo>
                    <a:pt x="2030" y="3136"/>
                  </a:lnTo>
                  <a:lnTo>
                    <a:pt x="2454" y="3948"/>
                  </a:lnTo>
                  <a:lnTo>
                    <a:pt x="2860" y="4778"/>
                  </a:lnTo>
                  <a:lnTo>
                    <a:pt x="3248" y="5627"/>
                  </a:lnTo>
                  <a:lnTo>
                    <a:pt x="3598" y="6494"/>
                  </a:lnTo>
                  <a:lnTo>
                    <a:pt x="3912" y="7379"/>
                  </a:lnTo>
                  <a:lnTo>
                    <a:pt x="4207" y="8246"/>
                  </a:lnTo>
                  <a:lnTo>
                    <a:pt x="4465" y="9150"/>
                  </a:lnTo>
                  <a:lnTo>
                    <a:pt x="4705" y="10054"/>
                  </a:lnTo>
                  <a:lnTo>
                    <a:pt x="4908" y="10958"/>
                  </a:lnTo>
                  <a:lnTo>
                    <a:pt x="5074" y="11862"/>
                  </a:lnTo>
                  <a:lnTo>
                    <a:pt x="5222" y="12785"/>
                  </a:lnTo>
                  <a:lnTo>
                    <a:pt x="5332" y="13707"/>
                  </a:lnTo>
                  <a:lnTo>
                    <a:pt x="7122" y="13707"/>
                  </a:lnTo>
                  <a:lnTo>
                    <a:pt x="6900" y="12766"/>
                  </a:lnTo>
                  <a:lnTo>
                    <a:pt x="6661" y="11807"/>
                  </a:lnTo>
                  <a:lnTo>
                    <a:pt x="6384" y="10884"/>
                  </a:lnTo>
                  <a:lnTo>
                    <a:pt x="6070" y="9962"/>
                  </a:lnTo>
                  <a:lnTo>
                    <a:pt x="5720" y="9040"/>
                  </a:lnTo>
                  <a:lnTo>
                    <a:pt x="5332" y="8136"/>
                  </a:lnTo>
                  <a:lnTo>
                    <a:pt x="4926" y="7250"/>
                  </a:lnTo>
                  <a:lnTo>
                    <a:pt x="4502" y="6383"/>
                  </a:lnTo>
                  <a:lnTo>
                    <a:pt x="4041" y="5516"/>
                  </a:lnTo>
                  <a:lnTo>
                    <a:pt x="3543" y="4668"/>
                  </a:lnTo>
                  <a:lnTo>
                    <a:pt x="3008" y="3837"/>
                  </a:lnTo>
                  <a:lnTo>
                    <a:pt x="2473" y="3044"/>
                  </a:lnTo>
                  <a:lnTo>
                    <a:pt x="1883" y="2251"/>
                  </a:lnTo>
                  <a:lnTo>
                    <a:pt x="1292" y="1476"/>
                  </a:lnTo>
                  <a:lnTo>
                    <a:pt x="665" y="738"/>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4"/>
            <p:cNvSpPr/>
            <p:nvPr/>
          </p:nvSpPr>
          <p:spPr>
            <a:xfrm>
              <a:off x="427050" y="4587750"/>
              <a:ext cx="343150" cy="555750"/>
            </a:xfrm>
            <a:custGeom>
              <a:avLst/>
              <a:gdLst/>
              <a:ahLst/>
              <a:cxnLst/>
              <a:rect l="l" t="t" r="r" b="b"/>
              <a:pathLst>
                <a:path w="13726" h="22230" extrusionOk="0">
                  <a:moveTo>
                    <a:pt x="1" y="0"/>
                  </a:moveTo>
                  <a:lnTo>
                    <a:pt x="517" y="591"/>
                  </a:lnTo>
                  <a:lnTo>
                    <a:pt x="1034" y="1162"/>
                  </a:lnTo>
                  <a:lnTo>
                    <a:pt x="1513" y="1771"/>
                  </a:lnTo>
                  <a:lnTo>
                    <a:pt x="2012" y="2362"/>
                  </a:lnTo>
                  <a:lnTo>
                    <a:pt x="2473" y="2989"/>
                  </a:lnTo>
                  <a:lnTo>
                    <a:pt x="2934" y="3616"/>
                  </a:lnTo>
                  <a:lnTo>
                    <a:pt x="3377" y="4243"/>
                  </a:lnTo>
                  <a:lnTo>
                    <a:pt x="3819" y="4889"/>
                  </a:lnTo>
                  <a:lnTo>
                    <a:pt x="4225" y="5535"/>
                  </a:lnTo>
                  <a:lnTo>
                    <a:pt x="4631" y="6199"/>
                  </a:lnTo>
                  <a:lnTo>
                    <a:pt x="5037" y="6863"/>
                  </a:lnTo>
                  <a:lnTo>
                    <a:pt x="5406" y="7545"/>
                  </a:lnTo>
                  <a:lnTo>
                    <a:pt x="5775" y="8228"/>
                  </a:lnTo>
                  <a:lnTo>
                    <a:pt x="6125" y="8911"/>
                  </a:lnTo>
                  <a:lnTo>
                    <a:pt x="6476" y="9612"/>
                  </a:lnTo>
                  <a:lnTo>
                    <a:pt x="6790" y="10313"/>
                  </a:lnTo>
                  <a:lnTo>
                    <a:pt x="7103" y="11014"/>
                  </a:lnTo>
                  <a:lnTo>
                    <a:pt x="7398" y="11733"/>
                  </a:lnTo>
                  <a:lnTo>
                    <a:pt x="7675" y="12453"/>
                  </a:lnTo>
                  <a:lnTo>
                    <a:pt x="7952" y="13191"/>
                  </a:lnTo>
                  <a:lnTo>
                    <a:pt x="8210" y="13928"/>
                  </a:lnTo>
                  <a:lnTo>
                    <a:pt x="8450" y="14666"/>
                  </a:lnTo>
                  <a:lnTo>
                    <a:pt x="8671" y="15404"/>
                  </a:lnTo>
                  <a:lnTo>
                    <a:pt x="8874" y="16142"/>
                  </a:lnTo>
                  <a:lnTo>
                    <a:pt x="9077" y="16899"/>
                  </a:lnTo>
                  <a:lnTo>
                    <a:pt x="9243" y="17655"/>
                  </a:lnTo>
                  <a:lnTo>
                    <a:pt x="9409" y="18411"/>
                  </a:lnTo>
                  <a:lnTo>
                    <a:pt x="9557" y="19168"/>
                  </a:lnTo>
                  <a:lnTo>
                    <a:pt x="9686" y="19924"/>
                  </a:lnTo>
                  <a:lnTo>
                    <a:pt x="9815" y="20699"/>
                  </a:lnTo>
                  <a:lnTo>
                    <a:pt x="9907" y="21474"/>
                  </a:lnTo>
                  <a:lnTo>
                    <a:pt x="9999" y="22230"/>
                  </a:lnTo>
                  <a:lnTo>
                    <a:pt x="13726" y="22230"/>
                  </a:lnTo>
                  <a:lnTo>
                    <a:pt x="13339" y="20754"/>
                  </a:lnTo>
                  <a:lnTo>
                    <a:pt x="12914" y="19278"/>
                  </a:lnTo>
                  <a:lnTo>
                    <a:pt x="12471" y="17821"/>
                  </a:lnTo>
                  <a:lnTo>
                    <a:pt x="12010" y="16382"/>
                  </a:lnTo>
                  <a:lnTo>
                    <a:pt x="11752" y="15663"/>
                  </a:lnTo>
                  <a:lnTo>
                    <a:pt x="11494" y="14943"/>
                  </a:lnTo>
                  <a:lnTo>
                    <a:pt x="11217" y="14242"/>
                  </a:lnTo>
                  <a:lnTo>
                    <a:pt x="10922" y="13523"/>
                  </a:lnTo>
                  <a:lnTo>
                    <a:pt x="10627" y="12822"/>
                  </a:lnTo>
                  <a:lnTo>
                    <a:pt x="10313" y="12139"/>
                  </a:lnTo>
                  <a:lnTo>
                    <a:pt x="9981" y="11438"/>
                  </a:lnTo>
                  <a:lnTo>
                    <a:pt x="9649" y="10755"/>
                  </a:lnTo>
                  <a:lnTo>
                    <a:pt x="9225" y="9944"/>
                  </a:lnTo>
                  <a:lnTo>
                    <a:pt x="8763" y="9150"/>
                  </a:lnTo>
                  <a:lnTo>
                    <a:pt x="8302" y="8357"/>
                  </a:lnTo>
                  <a:lnTo>
                    <a:pt x="7804" y="7582"/>
                  </a:lnTo>
                  <a:lnTo>
                    <a:pt x="7288" y="6826"/>
                  </a:lnTo>
                  <a:lnTo>
                    <a:pt x="6734" y="6088"/>
                  </a:lnTo>
                  <a:lnTo>
                    <a:pt x="6162" y="5369"/>
                  </a:lnTo>
                  <a:lnTo>
                    <a:pt x="5572" y="4668"/>
                  </a:lnTo>
                  <a:lnTo>
                    <a:pt x="4963" y="3985"/>
                  </a:lnTo>
                  <a:lnTo>
                    <a:pt x="4318" y="3339"/>
                  </a:lnTo>
                  <a:lnTo>
                    <a:pt x="3672" y="2712"/>
                  </a:lnTo>
                  <a:lnTo>
                    <a:pt x="2971" y="2103"/>
                  </a:lnTo>
                  <a:lnTo>
                    <a:pt x="2270" y="1531"/>
                  </a:lnTo>
                  <a:lnTo>
                    <a:pt x="1532" y="996"/>
                  </a:lnTo>
                  <a:lnTo>
                    <a:pt x="776" y="480"/>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4"/>
            <p:cNvSpPr/>
            <p:nvPr/>
          </p:nvSpPr>
          <p:spPr>
            <a:xfrm>
              <a:off x="535425" y="4311950"/>
              <a:ext cx="363450" cy="831550"/>
            </a:xfrm>
            <a:custGeom>
              <a:avLst/>
              <a:gdLst/>
              <a:ahLst/>
              <a:cxnLst/>
              <a:rect l="l" t="t" r="r" b="b"/>
              <a:pathLst>
                <a:path w="14538" h="33262" extrusionOk="0">
                  <a:moveTo>
                    <a:pt x="1" y="0"/>
                  </a:moveTo>
                  <a:lnTo>
                    <a:pt x="610" y="904"/>
                  </a:lnTo>
                  <a:lnTo>
                    <a:pt x="1200" y="1845"/>
                  </a:lnTo>
                  <a:lnTo>
                    <a:pt x="1790" y="2768"/>
                  </a:lnTo>
                  <a:lnTo>
                    <a:pt x="2344" y="3727"/>
                  </a:lnTo>
                  <a:lnTo>
                    <a:pt x="2879" y="4686"/>
                  </a:lnTo>
                  <a:lnTo>
                    <a:pt x="3414" y="5664"/>
                  </a:lnTo>
                  <a:lnTo>
                    <a:pt x="3912" y="6642"/>
                  </a:lnTo>
                  <a:lnTo>
                    <a:pt x="4392" y="7638"/>
                  </a:lnTo>
                  <a:lnTo>
                    <a:pt x="4853" y="8634"/>
                  </a:lnTo>
                  <a:lnTo>
                    <a:pt x="5314" y="9649"/>
                  </a:lnTo>
                  <a:lnTo>
                    <a:pt x="5738" y="10663"/>
                  </a:lnTo>
                  <a:lnTo>
                    <a:pt x="6144" y="11678"/>
                  </a:lnTo>
                  <a:lnTo>
                    <a:pt x="6532" y="12711"/>
                  </a:lnTo>
                  <a:lnTo>
                    <a:pt x="6900" y="13763"/>
                  </a:lnTo>
                  <a:lnTo>
                    <a:pt x="7251" y="14814"/>
                  </a:lnTo>
                  <a:lnTo>
                    <a:pt x="7583" y="15866"/>
                  </a:lnTo>
                  <a:lnTo>
                    <a:pt x="7878" y="16917"/>
                  </a:lnTo>
                  <a:lnTo>
                    <a:pt x="8173" y="17987"/>
                  </a:lnTo>
                  <a:lnTo>
                    <a:pt x="8450" y="19057"/>
                  </a:lnTo>
                  <a:lnTo>
                    <a:pt x="8690" y="20127"/>
                  </a:lnTo>
                  <a:lnTo>
                    <a:pt x="8930" y="21216"/>
                  </a:lnTo>
                  <a:lnTo>
                    <a:pt x="9133" y="22285"/>
                  </a:lnTo>
                  <a:lnTo>
                    <a:pt x="9317" y="23374"/>
                  </a:lnTo>
                  <a:lnTo>
                    <a:pt x="9483" y="24462"/>
                  </a:lnTo>
                  <a:lnTo>
                    <a:pt x="9631" y="25569"/>
                  </a:lnTo>
                  <a:lnTo>
                    <a:pt x="9760" y="26658"/>
                  </a:lnTo>
                  <a:lnTo>
                    <a:pt x="9852" y="27765"/>
                  </a:lnTo>
                  <a:lnTo>
                    <a:pt x="9944" y="28853"/>
                  </a:lnTo>
                  <a:lnTo>
                    <a:pt x="10000" y="29960"/>
                  </a:lnTo>
                  <a:lnTo>
                    <a:pt x="10037" y="31067"/>
                  </a:lnTo>
                  <a:lnTo>
                    <a:pt x="10055" y="32155"/>
                  </a:lnTo>
                  <a:lnTo>
                    <a:pt x="10055" y="33262"/>
                  </a:lnTo>
                  <a:lnTo>
                    <a:pt x="14538" y="33262"/>
                  </a:lnTo>
                  <a:lnTo>
                    <a:pt x="14353" y="31067"/>
                  </a:lnTo>
                  <a:lnTo>
                    <a:pt x="14132" y="28871"/>
                  </a:lnTo>
                  <a:lnTo>
                    <a:pt x="14003" y="27765"/>
                  </a:lnTo>
                  <a:lnTo>
                    <a:pt x="13874" y="26676"/>
                  </a:lnTo>
                  <a:lnTo>
                    <a:pt x="13726" y="25588"/>
                  </a:lnTo>
                  <a:lnTo>
                    <a:pt x="13560" y="24499"/>
                  </a:lnTo>
                  <a:lnTo>
                    <a:pt x="13394" y="23411"/>
                  </a:lnTo>
                  <a:lnTo>
                    <a:pt x="13191" y="22322"/>
                  </a:lnTo>
                  <a:lnTo>
                    <a:pt x="12970" y="21234"/>
                  </a:lnTo>
                  <a:lnTo>
                    <a:pt x="12748" y="20164"/>
                  </a:lnTo>
                  <a:lnTo>
                    <a:pt x="12490" y="19094"/>
                  </a:lnTo>
                  <a:lnTo>
                    <a:pt x="12213" y="18024"/>
                  </a:lnTo>
                  <a:lnTo>
                    <a:pt x="11918" y="16972"/>
                  </a:lnTo>
                  <a:lnTo>
                    <a:pt x="11586" y="15921"/>
                  </a:lnTo>
                  <a:lnTo>
                    <a:pt x="11180" y="14740"/>
                  </a:lnTo>
                  <a:lnTo>
                    <a:pt x="10719" y="13541"/>
                  </a:lnTo>
                  <a:lnTo>
                    <a:pt x="10240" y="12379"/>
                  </a:lnTo>
                  <a:lnTo>
                    <a:pt x="9963" y="11807"/>
                  </a:lnTo>
                  <a:lnTo>
                    <a:pt x="9705" y="11235"/>
                  </a:lnTo>
                  <a:lnTo>
                    <a:pt x="9409" y="10663"/>
                  </a:lnTo>
                  <a:lnTo>
                    <a:pt x="9133" y="10110"/>
                  </a:lnTo>
                  <a:lnTo>
                    <a:pt x="8819" y="9556"/>
                  </a:lnTo>
                  <a:lnTo>
                    <a:pt x="8505" y="9003"/>
                  </a:lnTo>
                  <a:lnTo>
                    <a:pt x="8192" y="8468"/>
                  </a:lnTo>
                  <a:lnTo>
                    <a:pt x="7860" y="7933"/>
                  </a:lnTo>
                  <a:lnTo>
                    <a:pt x="7509" y="7398"/>
                  </a:lnTo>
                  <a:lnTo>
                    <a:pt x="7159" y="6881"/>
                  </a:lnTo>
                  <a:lnTo>
                    <a:pt x="6790" y="6365"/>
                  </a:lnTo>
                  <a:lnTo>
                    <a:pt x="6421" y="5867"/>
                  </a:lnTo>
                  <a:lnTo>
                    <a:pt x="6033" y="5369"/>
                  </a:lnTo>
                  <a:lnTo>
                    <a:pt x="5628" y="4889"/>
                  </a:lnTo>
                  <a:lnTo>
                    <a:pt x="5222" y="4409"/>
                  </a:lnTo>
                  <a:lnTo>
                    <a:pt x="4797" y="3948"/>
                  </a:lnTo>
                  <a:lnTo>
                    <a:pt x="4373" y="3506"/>
                  </a:lnTo>
                  <a:lnTo>
                    <a:pt x="3930" y="3063"/>
                  </a:lnTo>
                  <a:lnTo>
                    <a:pt x="3469" y="2638"/>
                  </a:lnTo>
                  <a:lnTo>
                    <a:pt x="3008" y="2214"/>
                  </a:lnTo>
                  <a:lnTo>
                    <a:pt x="2528" y="1808"/>
                  </a:lnTo>
                  <a:lnTo>
                    <a:pt x="2049" y="1421"/>
                  </a:lnTo>
                  <a:lnTo>
                    <a:pt x="1551" y="1033"/>
                  </a:lnTo>
                  <a:lnTo>
                    <a:pt x="1052" y="683"/>
                  </a:lnTo>
                  <a:lnTo>
                    <a:pt x="518" y="332"/>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4"/>
            <p:cNvSpPr/>
            <p:nvPr/>
          </p:nvSpPr>
          <p:spPr>
            <a:xfrm>
              <a:off x="900700" y="4497350"/>
              <a:ext cx="129175" cy="646150"/>
            </a:xfrm>
            <a:custGeom>
              <a:avLst/>
              <a:gdLst/>
              <a:ahLst/>
              <a:cxnLst/>
              <a:rect l="l" t="t" r="r" b="b"/>
              <a:pathLst>
                <a:path w="5167" h="25846" extrusionOk="0">
                  <a:moveTo>
                    <a:pt x="5166" y="0"/>
                  </a:moveTo>
                  <a:lnTo>
                    <a:pt x="4834" y="757"/>
                  </a:lnTo>
                  <a:lnTo>
                    <a:pt x="4520" y="1495"/>
                  </a:lnTo>
                  <a:lnTo>
                    <a:pt x="4207" y="2251"/>
                  </a:lnTo>
                  <a:lnTo>
                    <a:pt x="3930" y="3026"/>
                  </a:lnTo>
                  <a:lnTo>
                    <a:pt x="3672" y="3782"/>
                  </a:lnTo>
                  <a:lnTo>
                    <a:pt x="3432" y="4557"/>
                  </a:lnTo>
                  <a:lnTo>
                    <a:pt x="3211" y="5350"/>
                  </a:lnTo>
                  <a:lnTo>
                    <a:pt x="3008" y="6125"/>
                  </a:lnTo>
                  <a:lnTo>
                    <a:pt x="2823" y="6918"/>
                  </a:lnTo>
                  <a:lnTo>
                    <a:pt x="2657" y="7712"/>
                  </a:lnTo>
                  <a:lnTo>
                    <a:pt x="2491" y="8505"/>
                  </a:lnTo>
                  <a:lnTo>
                    <a:pt x="2362" y="9317"/>
                  </a:lnTo>
                  <a:lnTo>
                    <a:pt x="2233" y="10110"/>
                  </a:lnTo>
                  <a:lnTo>
                    <a:pt x="2122" y="10922"/>
                  </a:lnTo>
                  <a:lnTo>
                    <a:pt x="2030" y="11733"/>
                  </a:lnTo>
                  <a:lnTo>
                    <a:pt x="1938" y="12545"/>
                  </a:lnTo>
                  <a:lnTo>
                    <a:pt x="1864" y="13375"/>
                  </a:lnTo>
                  <a:lnTo>
                    <a:pt x="1809" y="14187"/>
                  </a:lnTo>
                  <a:lnTo>
                    <a:pt x="1698" y="15829"/>
                  </a:lnTo>
                  <a:lnTo>
                    <a:pt x="1643" y="17489"/>
                  </a:lnTo>
                  <a:lnTo>
                    <a:pt x="1606" y="19149"/>
                  </a:lnTo>
                  <a:lnTo>
                    <a:pt x="1606" y="20791"/>
                  </a:lnTo>
                  <a:lnTo>
                    <a:pt x="1606" y="22452"/>
                  </a:lnTo>
                  <a:lnTo>
                    <a:pt x="1661" y="25735"/>
                  </a:lnTo>
                  <a:lnTo>
                    <a:pt x="1" y="9575"/>
                  </a:lnTo>
                  <a:lnTo>
                    <a:pt x="111" y="25846"/>
                  </a:lnTo>
                  <a:lnTo>
                    <a:pt x="3506" y="25846"/>
                  </a:lnTo>
                  <a:lnTo>
                    <a:pt x="3487" y="24223"/>
                  </a:lnTo>
                  <a:lnTo>
                    <a:pt x="3506" y="22581"/>
                  </a:lnTo>
                  <a:lnTo>
                    <a:pt x="3506" y="20920"/>
                  </a:lnTo>
                  <a:lnTo>
                    <a:pt x="3543" y="19279"/>
                  </a:lnTo>
                  <a:lnTo>
                    <a:pt x="3598" y="17618"/>
                  </a:lnTo>
                  <a:lnTo>
                    <a:pt x="3653" y="15958"/>
                  </a:lnTo>
                  <a:lnTo>
                    <a:pt x="3727" y="14298"/>
                  </a:lnTo>
                  <a:lnTo>
                    <a:pt x="3819" y="12656"/>
                  </a:lnTo>
                  <a:lnTo>
                    <a:pt x="3930" y="11014"/>
                  </a:lnTo>
                  <a:lnTo>
                    <a:pt x="4059" y="9390"/>
                  </a:lnTo>
                  <a:lnTo>
                    <a:pt x="4207" y="7767"/>
                  </a:lnTo>
                  <a:lnTo>
                    <a:pt x="4373" y="6181"/>
                  </a:lnTo>
                  <a:lnTo>
                    <a:pt x="4539" y="4594"/>
                  </a:lnTo>
                  <a:lnTo>
                    <a:pt x="4742" y="3044"/>
                  </a:lnTo>
                  <a:lnTo>
                    <a:pt x="4945" y="1513"/>
                  </a:lnTo>
                  <a:lnTo>
                    <a:pt x="516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3" name="Google Shape;273;p4"/>
          <p:cNvSpPr/>
          <p:nvPr/>
        </p:nvSpPr>
        <p:spPr>
          <a:xfrm>
            <a:off x="163475" y="76208"/>
            <a:ext cx="869767" cy="411416"/>
          </a:xfrm>
          <a:custGeom>
            <a:avLst/>
            <a:gdLst/>
            <a:ahLst/>
            <a:cxnLst/>
            <a:rect l="l" t="t" r="r" b="b"/>
            <a:pathLst>
              <a:path w="70086" h="33152" extrusionOk="0">
                <a:moveTo>
                  <a:pt x="28795" y="0"/>
                </a:moveTo>
                <a:lnTo>
                  <a:pt x="28053" y="19"/>
                </a:lnTo>
                <a:lnTo>
                  <a:pt x="27330" y="74"/>
                </a:lnTo>
                <a:lnTo>
                  <a:pt x="26644" y="148"/>
                </a:lnTo>
                <a:lnTo>
                  <a:pt x="25977" y="278"/>
                </a:lnTo>
                <a:lnTo>
                  <a:pt x="25328" y="427"/>
                </a:lnTo>
                <a:lnTo>
                  <a:pt x="24716" y="593"/>
                </a:lnTo>
                <a:lnTo>
                  <a:pt x="24123" y="797"/>
                </a:lnTo>
                <a:lnTo>
                  <a:pt x="23548" y="1020"/>
                </a:lnTo>
                <a:lnTo>
                  <a:pt x="23010" y="1279"/>
                </a:lnTo>
                <a:lnTo>
                  <a:pt x="22491" y="1558"/>
                </a:lnTo>
                <a:lnTo>
                  <a:pt x="21990" y="1854"/>
                </a:lnTo>
                <a:lnTo>
                  <a:pt x="21527" y="2151"/>
                </a:lnTo>
                <a:lnTo>
                  <a:pt x="21082" y="2485"/>
                </a:lnTo>
                <a:lnTo>
                  <a:pt x="20655" y="2837"/>
                </a:lnTo>
                <a:lnTo>
                  <a:pt x="20247" y="3189"/>
                </a:lnTo>
                <a:lnTo>
                  <a:pt x="19877" y="3560"/>
                </a:lnTo>
                <a:lnTo>
                  <a:pt x="19524" y="3931"/>
                </a:lnTo>
                <a:lnTo>
                  <a:pt x="19191" y="4320"/>
                </a:lnTo>
                <a:lnTo>
                  <a:pt x="18894" y="4709"/>
                </a:lnTo>
                <a:lnTo>
                  <a:pt x="18616" y="5117"/>
                </a:lnTo>
                <a:lnTo>
                  <a:pt x="18338" y="5507"/>
                </a:lnTo>
                <a:lnTo>
                  <a:pt x="18097" y="5915"/>
                </a:lnTo>
                <a:lnTo>
                  <a:pt x="17893" y="6304"/>
                </a:lnTo>
                <a:lnTo>
                  <a:pt x="17689" y="6712"/>
                </a:lnTo>
                <a:lnTo>
                  <a:pt x="17503" y="7101"/>
                </a:lnTo>
                <a:lnTo>
                  <a:pt x="17355" y="7491"/>
                </a:lnTo>
                <a:lnTo>
                  <a:pt x="17225" y="7861"/>
                </a:lnTo>
                <a:lnTo>
                  <a:pt x="17096" y="8232"/>
                </a:lnTo>
                <a:lnTo>
                  <a:pt x="17003" y="8585"/>
                </a:lnTo>
                <a:lnTo>
                  <a:pt x="17003" y="8603"/>
                </a:lnTo>
                <a:lnTo>
                  <a:pt x="16984" y="8863"/>
                </a:lnTo>
                <a:lnTo>
                  <a:pt x="16966" y="9437"/>
                </a:lnTo>
                <a:lnTo>
                  <a:pt x="16947" y="10235"/>
                </a:lnTo>
                <a:lnTo>
                  <a:pt x="16966" y="11217"/>
                </a:lnTo>
                <a:lnTo>
                  <a:pt x="17003" y="11755"/>
                </a:lnTo>
                <a:lnTo>
                  <a:pt x="17040" y="12311"/>
                </a:lnTo>
                <a:lnTo>
                  <a:pt x="17096" y="12886"/>
                </a:lnTo>
                <a:lnTo>
                  <a:pt x="17188" y="13479"/>
                </a:lnTo>
                <a:lnTo>
                  <a:pt x="17281" y="14054"/>
                </a:lnTo>
                <a:lnTo>
                  <a:pt x="17411" y="14629"/>
                </a:lnTo>
                <a:lnTo>
                  <a:pt x="17559" y="15185"/>
                </a:lnTo>
                <a:lnTo>
                  <a:pt x="17744" y="15723"/>
                </a:lnTo>
                <a:lnTo>
                  <a:pt x="17782" y="15834"/>
                </a:lnTo>
                <a:lnTo>
                  <a:pt x="17782" y="15927"/>
                </a:lnTo>
                <a:lnTo>
                  <a:pt x="17763" y="16038"/>
                </a:lnTo>
                <a:lnTo>
                  <a:pt x="17726" y="16131"/>
                </a:lnTo>
                <a:lnTo>
                  <a:pt x="17670" y="16205"/>
                </a:lnTo>
                <a:lnTo>
                  <a:pt x="17596" y="16279"/>
                </a:lnTo>
                <a:lnTo>
                  <a:pt x="17503" y="16335"/>
                </a:lnTo>
                <a:lnTo>
                  <a:pt x="17411" y="16372"/>
                </a:lnTo>
                <a:lnTo>
                  <a:pt x="17299" y="16390"/>
                </a:lnTo>
                <a:lnTo>
                  <a:pt x="17207" y="16390"/>
                </a:lnTo>
                <a:lnTo>
                  <a:pt x="17096" y="16372"/>
                </a:lnTo>
                <a:lnTo>
                  <a:pt x="17021" y="16335"/>
                </a:lnTo>
                <a:lnTo>
                  <a:pt x="16929" y="16261"/>
                </a:lnTo>
                <a:lnTo>
                  <a:pt x="16873" y="16186"/>
                </a:lnTo>
                <a:lnTo>
                  <a:pt x="16817" y="16112"/>
                </a:lnTo>
                <a:lnTo>
                  <a:pt x="16780" y="16001"/>
                </a:lnTo>
                <a:lnTo>
                  <a:pt x="16651" y="15408"/>
                </a:lnTo>
                <a:lnTo>
                  <a:pt x="16502" y="14610"/>
                </a:lnTo>
                <a:lnTo>
                  <a:pt x="16335" y="13683"/>
                </a:lnTo>
                <a:lnTo>
                  <a:pt x="16187" y="12645"/>
                </a:lnTo>
                <a:lnTo>
                  <a:pt x="16057" y="11551"/>
                </a:lnTo>
                <a:lnTo>
                  <a:pt x="16020" y="10995"/>
                </a:lnTo>
                <a:lnTo>
                  <a:pt x="15983" y="10457"/>
                </a:lnTo>
                <a:lnTo>
                  <a:pt x="15965" y="9901"/>
                </a:lnTo>
                <a:lnTo>
                  <a:pt x="15965" y="9363"/>
                </a:lnTo>
                <a:lnTo>
                  <a:pt x="15983" y="8844"/>
                </a:lnTo>
                <a:lnTo>
                  <a:pt x="16039" y="8344"/>
                </a:lnTo>
                <a:lnTo>
                  <a:pt x="15501" y="8195"/>
                </a:lnTo>
                <a:lnTo>
                  <a:pt x="14852" y="8065"/>
                </a:lnTo>
                <a:lnTo>
                  <a:pt x="14129" y="7936"/>
                </a:lnTo>
                <a:lnTo>
                  <a:pt x="13332" y="7824"/>
                </a:lnTo>
                <a:lnTo>
                  <a:pt x="12905" y="7787"/>
                </a:lnTo>
                <a:lnTo>
                  <a:pt x="12460" y="7750"/>
                </a:lnTo>
                <a:lnTo>
                  <a:pt x="12015" y="7732"/>
                </a:lnTo>
                <a:lnTo>
                  <a:pt x="11552" y="7713"/>
                </a:lnTo>
                <a:lnTo>
                  <a:pt x="11070" y="7732"/>
                </a:lnTo>
                <a:lnTo>
                  <a:pt x="10588" y="7750"/>
                </a:lnTo>
                <a:lnTo>
                  <a:pt x="10087" y="7806"/>
                </a:lnTo>
                <a:lnTo>
                  <a:pt x="9605" y="7861"/>
                </a:lnTo>
                <a:lnTo>
                  <a:pt x="9104" y="7954"/>
                </a:lnTo>
                <a:lnTo>
                  <a:pt x="8585" y="8047"/>
                </a:lnTo>
                <a:lnTo>
                  <a:pt x="8085" y="8177"/>
                </a:lnTo>
                <a:lnTo>
                  <a:pt x="7584" y="8344"/>
                </a:lnTo>
                <a:lnTo>
                  <a:pt x="7083" y="8529"/>
                </a:lnTo>
                <a:lnTo>
                  <a:pt x="6583" y="8733"/>
                </a:lnTo>
                <a:lnTo>
                  <a:pt x="6082" y="8974"/>
                </a:lnTo>
                <a:lnTo>
                  <a:pt x="5582" y="9252"/>
                </a:lnTo>
                <a:lnTo>
                  <a:pt x="5100" y="9567"/>
                </a:lnTo>
                <a:lnTo>
                  <a:pt x="4617" y="9901"/>
                </a:lnTo>
                <a:lnTo>
                  <a:pt x="4154" y="10290"/>
                </a:lnTo>
                <a:lnTo>
                  <a:pt x="3709" y="10698"/>
                </a:lnTo>
                <a:lnTo>
                  <a:pt x="3264" y="11162"/>
                </a:lnTo>
                <a:lnTo>
                  <a:pt x="2838" y="11644"/>
                </a:lnTo>
                <a:lnTo>
                  <a:pt x="2411" y="12200"/>
                </a:lnTo>
                <a:lnTo>
                  <a:pt x="2022" y="12775"/>
                </a:lnTo>
                <a:lnTo>
                  <a:pt x="1799" y="13146"/>
                </a:lnTo>
                <a:lnTo>
                  <a:pt x="1577" y="13516"/>
                </a:lnTo>
                <a:lnTo>
                  <a:pt x="1373" y="13906"/>
                </a:lnTo>
                <a:lnTo>
                  <a:pt x="1187" y="14277"/>
                </a:lnTo>
                <a:lnTo>
                  <a:pt x="1021" y="14666"/>
                </a:lnTo>
                <a:lnTo>
                  <a:pt x="854" y="15037"/>
                </a:lnTo>
                <a:lnTo>
                  <a:pt x="724" y="15426"/>
                </a:lnTo>
                <a:lnTo>
                  <a:pt x="594" y="15797"/>
                </a:lnTo>
                <a:lnTo>
                  <a:pt x="464" y="16186"/>
                </a:lnTo>
                <a:lnTo>
                  <a:pt x="372" y="16557"/>
                </a:lnTo>
                <a:lnTo>
                  <a:pt x="279" y="16928"/>
                </a:lnTo>
                <a:lnTo>
                  <a:pt x="205" y="17317"/>
                </a:lnTo>
                <a:lnTo>
                  <a:pt x="131" y="17688"/>
                </a:lnTo>
                <a:lnTo>
                  <a:pt x="93" y="18059"/>
                </a:lnTo>
                <a:lnTo>
                  <a:pt x="56" y="18430"/>
                </a:lnTo>
                <a:lnTo>
                  <a:pt x="19" y="18819"/>
                </a:lnTo>
                <a:lnTo>
                  <a:pt x="1" y="19171"/>
                </a:lnTo>
                <a:lnTo>
                  <a:pt x="1" y="19542"/>
                </a:lnTo>
                <a:lnTo>
                  <a:pt x="19" y="19913"/>
                </a:lnTo>
                <a:lnTo>
                  <a:pt x="38" y="20265"/>
                </a:lnTo>
                <a:lnTo>
                  <a:pt x="75" y="20618"/>
                </a:lnTo>
                <a:lnTo>
                  <a:pt x="112" y="20988"/>
                </a:lnTo>
                <a:lnTo>
                  <a:pt x="223" y="21674"/>
                </a:lnTo>
                <a:lnTo>
                  <a:pt x="390" y="22360"/>
                </a:lnTo>
                <a:lnTo>
                  <a:pt x="576" y="23009"/>
                </a:lnTo>
                <a:lnTo>
                  <a:pt x="817" y="23658"/>
                </a:lnTo>
                <a:lnTo>
                  <a:pt x="1095" y="24270"/>
                </a:lnTo>
                <a:lnTo>
                  <a:pt x="1391" y="24864"/>
                </a:lnTo>
                <a:lnTo>
                  <a:pt x="1725" y="25420"/>
                </a:lnTo>
                <a:lnTo>
                  <a:pt x="2096" y="25957"/>
                </a:lnTo>
                <a:lnTo>
                  <a:pt x="2485" y="26458"/>
                </a:lnTo>
                <a:lnTo>
                  <a:pt x="2912" y="26922"/>
                </a:lnTo>
                <a:lnTo>
                  <a:pt x="3375" y="27367"/>
                </a:lnTo>
                <a:lnTo>
                  <a:pt x="3598" y="27552"/>
                </a:lnTo>
                <a:lnTo>
                  <a:pt x="3839" y="27756"/>
                </a:lnTo>
                <a:lnTo>
                  <a:pt x="4098" y="27941"/>
                </a:lnTo>
                <a:lnTo>
                  <a:pt x="4339" y="28108"/>
                </a:lnTo>
                <a:lnTo>
                  <a:pt x="4599" y="28275"/>
                </a:lnTo>
                <a:lnTo>
                  <a:pt x="4858" y="28423"/>
                </a:lnTo>
                <a:lnTo>
                  <a:pt x="5137" y="28572"/>
                </a:lnTo>
                <a:lnTo>
                  <a:pt x="5396" y="28702"/>
                </a:lnTo>
                <a:lnTo>
                  <a:pt x="5674" y="28813"/>
                </a:lnTo>
                <a:lnTo>
                  <a:pt x="5952" y="28924"/>
                </a:lnTo>
                <a:lnTo>
                  <a:pt x="6231" y="29017"/>
                </a:lnTo>
                <a:lnTo>
                  <a:pt x="6527" y="29091"/>
                </a:lnTo>
                <a:lnTo>
                  <a:pt x="6824" y="29165"/>
                </a:lnTo>
                <a:lnTo>
                  <a:pt x="7102" y="29221"/>
                </a:lnTo>
                <a:lnTo>
                  <a:pt x="7417" y="29258"/>
                </a:lnTo>
                <a:lnTo>
                  <a:pt x="7714" y="29295"/>
                </a:lnTo>
                <a:lnTo>
                  <a:pt x="8010" y="29313"/>
                </a:lnTo>
                <a:lnTo>
                  <a:pt x="8622" y="29313"/>
                </a:lnTo>
                <a:lnTo>
                  <a:pt x="8938" y="29276"/>
                </a:lnTo>
                <a:lnTo>
                  <a:pt x="9531" y="29221"/>
                </a:lnTo>
                <a:lnTo>
                  <a:pt x="10106" y="29146"/>
                </a:lnTo>
                <a:lnTo>
                  <a:pt x="11181" y="28980"/>
                </a:lnTo>
                <a:lnTo>
                  <a:pt x="12127" y="28776"/>
                </a:lnTo>
                <a:lnTo>
                  <a:pt x="12979" y="28572"/>
                </a:lnTo>
                <a:lnTo>
                  <a:pt x="13721" y="28349"/>
                </a:lnTo>
                <a:lnTo>
                  <a:pt x="14370" y="28127"/>
                </a:lnTo>
                <a:lnTo>
                  <a:pt x="14926" y="27904"/>
                </a:lnTo>
                <a:lnTo>
                  <a:pt x="15408" y="27682"/>
                </a:lnTo>
                <a:lnTo>
                  <a:pt x="15816" y="27478"/>
                </a:lnTo>
                <a:lnTo>
                  <a:pt x="16150" y="27292"/>
                </a:lnTo>
                <a:lnTo>
                  <a:pt x="16632" y="26996"/>
                </a:lnTo>
                <a:lnTo>
                  <a:pt x="16780" y="26903"/>
                </a:lnTo>
                <a:lnTo>
                  <a:pt x="16892" y="26847"/>
                </a:lnTo>
                <a:lnTo>
                  <a:pt x="16984" y="26847"/>
                </a:lnTo>
                <a:lnTo>
                  <a:pt x="17003" y="26884"/>
                </a:lnTo>
                <a:lnTo>
                  <a:pt x="17096" y="27218"/>
                </a:lnTo>
                <a:lnTo>
                  <a:pt x="17188" y="27515"/>
                </a:lnTo>
                <a:lnTo>
                  <a:pt x="17318" y="27867"/>
                </a:lnTo>
                <a:lnTo>
                  <a:pt x="17522" y="28275"/>
                </a:lnTo>
                <a:lnTo>
                  <a:pt x="17763" y="28702"/>
                </a:lnTo>
                <a:lnTo>
                  <a:pt x="17911" y="28943"/>
                </a:lnTo>
                <a:lnTo>
                  <a:pt x="18078" y="29184"/>
                </a:lnTo>
                <a:lnTo>
                  <a:pt x="18264" y="29425"/>
                </a:lnTo>
                <a:lnTo>
                  <a:pt x="18468" y="29666"/>
                </a:lnTo>
                <a:lnTo>
                  <a:pt x="18690" y="29888"/>
                </a:lnTo>
                <a:lnTo>
                  <a:pt x="18950" y="30129"/>
                </a:lnTo>
                <a:lnTo>
                  <a:pt x="19209" y="30370"/>
                </a:lnTo>
                <a:lnTo>
                  <a:pt x="19487" y="30593"/>
                </a:lnTo>
                <a:lnTo>
                  <a:pt x="19803" y="30815"/>
                </a:lnTo>
                <a:lnTo>
                  <a:pt x="20155" y="31038"/>
                </a:lnTo>
                <a:lnTo>
                  <a:pt x="20507" y="31242"/>
                </a:lnTo>
                <a:lnTo>
                  <a:pt x="20896" y="31427"/>
                </a:lnTo>
                <a:lnTo>
                  <a:pt x="21304" y="31612"/>
                </a:lnTo>
                <a:lnTo>
                  <a:pt x="21749" y="31779"/>
                </a:lnTo>
                <a:lnTo>
                  <a:pt x="22231" y="31928"/>
                </a:lnTo>
                <a:lnTo>
                  <a:pt x="22732" y="32057"/>
                </a:lnTo>
                <a:lnTo>
                  <a:pt x="23270" y="32169"/>
                </a:lnTo>
                <a:lnTo>
                  <a:pt x="23826" y="32243"/>
                </a:lnTo>
                <a:lnTo>
                  <a:pt x="24438" y="32317"/>
                </a:lnTo>
                <a:lnTo>
                  <a:pt x="25068" y="32354"/>
                </a:lnTo>
                <a:lnTo>
                  <a:pt x="25902" y="32373"/>
                </a:lnTo>
                <a:lnTo>
                  <a:pt x="26700" y="32373"/>
                </a:lnTo>
                <a:lnTo>
                  <a:pt x="27460" y="32336"/>
                </a:lnTo>
                <a:lnTo>
                  <a:pt x="28183" y="32261"/>
                </a:lnTo>
                <a:lnTo>
                  <a:pt x="28888" y="32187"/>
                </a:lnTo>
                <a:lnTo>
                  <a:pt x="29537" y="32076"/>
                </a:lnTo>
                <a:lnTo>
                  <a:pt x="30167" y="31946"/>
                </a:lnTo>
                <a:lnTo>
                  <a:pt x="30760" y="31816"/>
                </a:lnTo>
                <a:lnTo>
                  <a:pt x="31316" y="31668"/>
                </a:lnTo>
                <a:lnTo>
                  <a:pt x="31854" y="31520"/>
                </a:lnTo>
                <a:lnTo>
                  <a:pt x="32355" y="31353"/>
                </a:lnTo>
                <a:lnTo>
                  <a:pt x="32800" y="31186"/>
                </a:lnTo>
                <a:lnTo>
                  <a:pt x="33634" y="30852"/>
                </a:lnTo>
                <a:lnTo>
                  <a:pt x="34339" y="30556"/>
                </a:lnTo>
                <a:lnTo>
                  <a:pt x="34116" y="30519"/>
                </a:lnTo>
                <a:lnTo>
                  <a:pt x="34209" y="30426"/>
                </a:lnTo>
                <a:lnTo>
                  <a:pt x="34487" y="30148"/>
                </a:lnTo>
                <a:lnTo>
                  <a:pt x="34672" y="29944"/>
                </a:lnTo>
                <a:lnTo>
                  <a:pt x="34895" y="29703"/>
                </a:lnTo>
                <a:lnTo>
                  <a:pt x="35117" y="29388"/>
                </a:lnTo>
                <a:lnTo>
                  <a:pt x="35340" y="29035"/>
                </a:lnTo>
                <a:lnTo>
                  <a:pt x="35562" y="28646"/>
                </a:lnTo>
                <a:lnTo>
                  <a:pt x="35785" y="28201"/>
                </a:lnTo>
                <a:lnTo>
                  <a:pt x="35989" y="27700"/>
                </a:lnTo>
                <a:lnTo>
                  <a:pt x="36156" y="27163"/>
                </a:lnTo>
                <a:lnTo>
                  <a:pt x="36248" y="26866"/>
                </a:lnTo>
                <a:lnTo>
                  <a:pt x="36304" y="26551"/>
                </a:lnTo>
                <a:lnTo>
                  <a:pt x="36378" y="26236"/>
                </a:lnTo>
                <a:lnTo>
                  <a:pt x="36415" y="25902"/>
                </a:lnTo>
                <a:lnTo>
                  <a:pt x="36452" y="25568"/>
                </a:lnTo>
                <a:lnTo>
                  <a:pt x="36489" y="25216"/>
                </a:lnTo>
                <a:lnTo>
                  <a:pt x="36489" y="24845"/>
                </a:lnTo>
                <a:lnTo>
                  <a:pt x="36489" y="24456"/>
                </a:lnTo>
                <a:lnTo>
                  <a:pt x="36471" y="24085"/>
                </a:lnTo>
                <a:lnTo>
                  <a:pt x="36415" y="23733"/>
                </a:lnTo>
                <a:lnTo>
                  <a:pt x="36341" y="23399"/>
                </a:lnTo>
                <a:lnTo>
                  <a:pt x="36248" y="23084"/>
                </a:lnTo>
                <a:lnTo>
                  <a:pt x="36119" y="22787"/>
                </a:lnTo>
                <a:lnTo>
                  <a:pt x="35970" y="22527"/>
                </a:lnTo>
                <a:lnTo>
                  <a:pt x="35803" y="22286"/>
                </a:lnTo>
                <a:lnTo>
                  <a:pt x="35636" y="22064"/>
                </a:lnTo>
                <a:lnTo>
                  <a:pt x="35433" y="21841"/>
                </a:lnTo>
                <a:lnTo>
                  <a:pt x="35210" y="21656"/>
                </a:lnTo>
                <a:lnTo>
                  <a:pt x="34988" y="21489"/>
                </a:lnTo>
                <a:lnTo>
                  <a:pt x="34747" y="21341"/>
                </a:lnTo>
                <a:lnTo>
                  <a:pt x="34505" y="21211"/>
                </a:lnTo>
                <a:lnTo>
                  <a:pt x="34246" y="21100"/>
                </a:lnTo>
                <a:lnTo>
                  <a:pt x="33968" y="21007"/>
                </a:lnTo>
                <a:lnTo>
                  <a:pt x="33690" y="20933"/>
                </a:lnTo>
                <a:lnTo>
                  <a:pt x="33412" y="20877"/>
                </a:lnTo>
                <a:lnTo>
                  <a:pt x="33133" y="20822"/>
                </a:lnTo>
                <a:lnTo>
                  <a:pt x="32855" y="20803"/>
                </a:lnTo>
                <a:lnTo>
                  <a:pt x="32577" y="20785"/>
                </a:lnTo>
                <a:lnTo>
                  <a:pt x="32299" y="20785"/>
                </a:lnTo>
                <a:lnTo>
                  <a:pt x="32021" y="20803"/>
                </a:lnTo>
                <a:lnTo>
                  <a:pt x="31743" y="20840"/>
                </a:lnTo>
                <a:lnTo>
                  <a:pt x="31465" y="20877"/>
                </a:lnTo>
                <a:lnTo>
                  <a:pt x="31205" y="20933"/>
                </a:lnTo>
                <a:lnTo>
                  <a:pt x="30964" y="21007"/>
                </a:lnTo>
                <a:lnTo>
                  <a:pt x="30723" y="21100"/>
                </a:lnTo>
                <a:lnTo>
                  <a:pt x="30482" y="21192"/>
                </a:lnTo>
                <a:lnTo>
                  <a:pt x="30278" y="21304"/>
                </a:lnTo>
                <a:lnTo>
                  <a:pt x="30074" y="21415"/>
                </a:lnTo>
                <a:lnTo>
                  <a:pt x="29889" y="21545"/>
                </a:lnTo>
                <a:lnTo>
                  <a:pt x="29722" y="21693"/>
                </a:lnTo>
                <a:lnTo>
                  <a:pt x="29574" y="21841"/>
                </a:lnTo>
                <a:lnTo>
                  <a:pt x="29444" y="22008"/>
                </a:lnTo>
                <a:lnTo>
                  <a:pt x="29314" y="22175"/>
                </a:lnTo>
                <a:lnTo>
                  <a:pt x="29203" y="22342"/>
                </a:lnTo>
                <a:lnTo>
                  <a:pt x="29110" y="22509"/>
                </a:lnTo>
                <a:lnTo>
                  <a:pt x="29036" y="22694"/>
                </a:lnTo>
                <a:lnTo>
                  <a:pt x="28962" y="22880"/>
                </a:lnTo>
                <a:lnTo>
                  <a:pt x="28925" y="23065"/>
                </a:lnTo>
                <a:lnTo>
                  <a:pt x="28869" y="23250"/>
                </a:lnTo>
                <a:lnTo>
                  <a:pt x="28850" y="23436"/>
                </a:lnTo>
                <a:lnTo>
                  <a:pt x="28832" y="23621"/>
                </a:lnTo>
                <a:lnTo>
                  <a:pt x="28813" y="23807"/>
                </a:lnTo>
                <a:lnTo>
                  <a:pt x="28832" y="24178"/>
                </a:lnTo>
                <a:lnTo>
                  <a:pt x="28888" y="24530"/>
                </a:lnTo>
                <a:lnTo>
                  <a:pt x="28999" y="24864"/>
                </a:lnTo>
                <a:lnTo>
                  <a:pt x="29129" y="25160"/>
                </a:lnTo>
                <a:lnTo>
                  <a:pt x="29203" y="25290"/>
                </a:lnTo>
                <a:lnTo>
                  <a:pt x="29295" y="25420"/>
                </a:lnTo>
                <a:lnTo>
                  <a:pt x="29388" y="25550"/>
                </a:lnTo>
                <a:lnTo>
                  <a:pt x="29481" y="25661"/>
                </a:lnTo>
                <a:lnTo>
                  <a:pt x="29592" y="25753"/>
                </a:lnTo>
                <a:lnTo>
                  <a:pt x="29703" y="25846"/>
                </a:lnTo>
                <a:lnTo>
                  <a:pt x="29833" y="25902"/>
                </a:lnTo>
                <a:lnTo>
                  <a:pt x="29963" y="25957"/>
                </a:lnTo>
                <a:lnTo>
                  <a:pt x="30093" y="26013"/>
                </a:lnTo>
                <a:lnTo>
                  <a:pt x="30241" y="26032"/>
                </a:lnTo>
                <a:lnTo>
                  <a:pt x="30389" y="26050"/>
                </a:lnTo>
                <a:lnTo>
                  <a:pt x="30538" y="26032"/>
                </a:lnTo>
                <a:lnTo>
                  <a:pt x="31075" y="25976"/>
                </a:lnTo>
                <a:lnTo>
                  <a:pt x="31520" y="25939"/>
                </a:lnTo>
                <a:lnTo>
                  <a:pt x="31854" y="25920"/>
                </a:lnTo>
                <a:lnTo>
                  <a:pt x="32095" y="25957"/>
                </a:lnTo>
                <a:lnTo>
                  <a:pt x="32188" y="25976"/>
                </a:lnTo>
                <a:lnTo>
                  <a:pt x="32262" y="25995"/>
                </a:lnTo>
                <a:lnTo>
                  <a:pt x="32318" y="26032"/>
                </a:lnTo>
                <a:lnTo>
                  <a:pt x="32373" y="26087"/>
                </a:lnTo>
                <a:lnTo>
                  <a:pt x="32410" y="26143"/>
                </a:lnTo>
                <a:lnTo>
                  <a:pt x="32429" y="26198"/>
                </a:lnTo>
                <a:lnTo>
                  <a:pt x="32447" y="26365"/>
                </a:lnTo>
                <a:lnTo>
                  <a:pt x="32447" y="26551"/>
                </a:lnTo>
                <a:lnTo>
                  <a:pt x="32429" y="26755"/>
                </a:lnTo>
                <a:lnTo>
                  <a:pt x="32392" y="26866"/>
                </a:lnTo>
                <a:lnTo>
                  <a:pt x="32355" y="26959"/>
                </a:lnTo>
                <a:lnTo>
                  <a:pt x="32318" y="27051"/>
                </a:lnTo>
                <a:lnTo>
                  <a:pt x="32243" y="27144"/>
                </a:lnTo>
                <a:lnTo>
                  <a:pt x="32151" y="27218"/>
                </a:lnTo>
                <a:lnTo>
                  <a:pt x="32040" y="27274"/>
                </a:lnTo>
                <a:lnTo>
                  <a:pt x="31910" y="27329"/>
                </a:lnTo>
                <a:lnTo>
                  <a:pt x="31743" y="27385"/>
                </a:lnTo>
                <a:lnTo>
                  <a:pt x="31539" y="27404"/>
                </a:lnTo>
                <a:lnTo>
                  <a:pt x="31298" y="27422"/>
                </a:lnTo>
                <a:lnTo>
                  <a:pt x="31038" y="27404"/>
                </a:lnTo>
                <a:lnTo>
                  <a:pt x="30723" y="27367"/>
                </a:lnTo>
                <a:lnTo>
                  <a:pt x="30389" y="27311"/>
                </a:lnTo>
                <a:lnTo>
                  <a:pt x="30056" y="27218"/>
                </a:lnTo>
                <a:lnTo>
                  <a:pt x="29740" y="27107"/>
                </a:lnTo>
                <a:lnTo>
                  <a:pt x="29425" y="26977"/>
                </a:lnTo>
                <a:lnTo>
                  <a:pt x="29129" y="26810"/>
                </a:lnTo>
                <a:lnTo>
                  <a:pt x="28850" y="26606"/>
                </a:lnTo>
                <a:lnTo>
                  <a:pt x="28572" y="26384"/>
                </a:lnTo>
                <a:lnTo>
                  <a:pt x="28331" y="26143"/>
                </a:lnTo>
                <a:lnTo>
                  <a:pt x="28127" y="25846"/>
                </a:lnTo>
                <a:lnTo>
                  <a:pt x="27942" y="25531"/>
                </a:lnTo>
                <a:lnTo>
                  <a:pt x="27868" y="25364"/>
                </a:lnTo>
                <a:lnTo>
                  <a:pt x="27794" y="25179"/>
                </a:lnTo>
                <a:lnTo>
                  <a:pt x="27738" y="24993"/>
                </a:lnTo>
                <a:lnTo>
                  <a:pt x="27682" y="24808"/>
                </a:lnTo>
                <a:lnTo>
                  <a:pt x="27645" y="24604"/>
                </a:lnTo>
                <a:lnTo>
                  <a:pt x="27608" y="24381"/>
                </a:lnTo>
                <a:lnTo>
                  <a:pt x="27590" y="24159"/>
                </a:lnTo>
                <a:lnTo>
                  <a:pt x="27571" y="23936"/>
                </a:lnTo>
                <a:lnTo>
                  <a:pt x="27590" y="23695"/>
                </a:lnTo>
                <a:lnTo>
                  <a:pt x="27608" y="23454"/>
                </a:lnTo>
                <a:lnTo>
                  <a:pt x="27627" y="23195"/>
                </a:lnTo>
                <a:lnTo>
                  <a:pt x="27664" y="22935"/>
                </a:lnTo>
                <a:lnTo>
                  <a:pt x="27719" y="22676"/>
                </a:lnTo>
                <a:lnTo>
                  <a:pt x="27794" y="22416"/>
                </a:lnTo>
                <a:lnTo>
                  <a:pt x="27886" y="22157"/>
                </a:lnTo>
                <a:lnTo>
                  <a:pt x="27979" y="21916"/>
                </a:lnTo>
                <a:lnTo>
                  <a:pt x="28090" y="21674"/>
                </a:lnTo>
                <a:lnTo>
                  <a:pt x="28220" y="21433"/>
                </a:lnTo>
                <a:lnTo>
                  <a:pt x="28350" y="21211"/>
                </a:lnTo>
                <a:lnTo>
                  <a:pt x="28498" y="21007"/>
                </a:lnTo>
                <a:lnTo>
                  <a:pt x="28665" y="20803"/>
                </a:lnTo>
                <a:lnTo>
                  <a:pt x="28832" y="20599"/>
                </a:lnTo>
                <a:lnTo>
                  <a:pt x="29017" y="20414"/>
                </a:lnTo>
                <a:lnTo>
                  <a:pt x="29221" y="20247"/>
                </a:lnTo>
                <a:lnTo>
                  <a:pt x="29425" y="20080"/>
                </a:lnTo>
                <a:lnTo>
                  <a:pt x="29629" y="19932"/>
                </a:lnTo>
                <a:lnTo>
                  <a:pt x="29852" y="19783"/>
                </a:lnTo>
                <a:lnTo>
                  <a:pt x="30093" y="19672"/>
                </a:lnTo>
                <a:lnTo>
                  <a:pt x="30334" y="19561"/>
                </a:lnTo>
                <a:lnTo>
                  <a:pt x="30575" y="19450"/>
                </a:lnTo>
                <a:lnTo>
                  <a:pt x="30834" y="19375"/>
                </a:lnTo>
                <a:lnTo>
                  <a:pt x="31094" y="19301"/>
                </a:lnTo>
                <a:lnTo>
                  <a:pt x="31354" y="19246"/>
                </a:lnTo>
                <a:lnTo>
                  <a:pt x="31632" y="19209"/>
                </a:lnTo>
                <a:lnTo>
                  <a:pt x="31928" y="19190"/>
                </a:lnTo>
                <a:lnTo>
                  <a:pt x="32206" y="19190"/>
                </a:lnTo>
                <a:lnTo>
                  <a:pt x="32503" y="19209"/>
                </a:lnTo>
                <a:lnTo>
                  <a:pt x="32800" y="19227"/>
                </a:lnTo>
                <a:lnTo>
                  <a:pt x="33115" y="19283"/>
                </a:lnTo>
                <a:lnTo>
                  <a:pt x="33412" y="19357"/>
                </a:lnTo>
                <a:lnTo>
                  <a:pt x="33727" y="19450"/>
                </a:lnTo>
                <a:lnTo>
                  <a:pt x="34042" y="19561"/>
                </a:lnTo>
                <a:lnTo>
                  <a:pt x="34357" y="19691"/>
                </a:lnTo>
                <a:lnTo>
                  <a:pt x="34672" y="19839"/>
                </a:lnTo>
                <a:lnTo>
                  <a:pt x="34988" y="20006"/>
                </a:lnTo>
                <a:lnTo>
                  <a:pt x="35284" y="20173"/>
                </a:lnTo>
                <a:lnTo>
                  <a:pt x="35562" y="20340"/>
                </a:lnTo>
                <a:lnTo>
                  <a:pt x="35840" y="20543"/>
                </a:lnTo>
                <a:lnTo>
                  <a:pt x="36081" y="20729"/>
                </a:lnTo>
                <a:lnTo>
                  <a:pt x="36304" y="20933"/>
                </a:lnTo>
                <a:lnTo>
                  <a:pt x="36526" y="21137"/>
                </a:lnTo>
                <a:lnTo>
                  <a:pt x="36712" y="21341"/>
                </a:lnTo>
                <a:lnTo>
                  <a:pt x="36897" y="21563"/>
                </a:lnTo>
                <a:lnTo>
                  <a:pt x="37064" y="21786"/>
                </a:lnTo>
                <a:lnTo>
                  <a:pt x="37231" y="22008"/>
                </a:lnTo>
                <a:lnTo>
                  <a:pt x="37361" y="22231"/>
                </a:lnTo>
                <a:lnTo>
                  <a:pt x="37491" y="22472"/>
                </a:lnTo>
                <a:lnTo>
                  <a:pt x="37602" y="22713"/>
                </a:lnTo>
                <a:lnTo>
                  <a:pt x="37695" y="22972"/>
                </a:lnTo>
                <a:lnTo>
                  <a:pt x="37787" y="23213"/>
                </a:lnTo>
                <a:lnTo>
                  <a:pt x="37861" y="23473"/>
                </a:lnTo>
                <a:lnTo>
                  <a:pt x="37917" y="23733"/>
                </a:lnTo>
                <a:lnTo>
                  <a:pt x="37954" y="23992"/>
                </a:lnTo>
                <a:lnTo>
                  <a:pt x="37991" y="24252"/>
                </a:lnTo>
                <a:lnTo>
                  <a:pt x="38010" y="24511"/>
                </a:lnTo>
                <a:lnTo>
                  <a:pt x="38028" y="24789"/>
                </a:lnTo>
                <a:lnTo>
                  <a:pt x="38028" y="25327"/>
                </a:lnTo>
                <a:lnTo>
                  <a:pt x="37973" y="25883"/>
                </a:lnTo>
                <a:lnTo>
                  <a:pt x="37880" y="26440"/>
                </a:lnTo>
                <a:lnTo>
                  <a:pt x="37750" y="26996"/>
                </a:lnTo>
                <a:lnTo>
                  <a:pt x="37583" y="27552"/>
                </a:lnTo>
                <a:lnTo>
                  <a:pt x="37398" y="28127"/>
                </a:lnTo>
                <a:lnTo>
                  <a:pt x="37231" y="28609"/>
                </a:lnTo>
                <a:lnTo>
                  <a:pt x="37046" y="29035"/>
                </a:lnTo>
                <a:lnTo>
                  <a:pt x="36879" y="29406"/>
                </a:lnTo>
                <a:lnTo>
                  <a:pt x="36730" y="29721"/>
                </a:lnTo>
                <a:lnTo>
                  <a:pt x="36582" y="29981"/>
                </a:lnTo>
                <a:lnTo>
                  <a:pt x="36452" y="30203"/>
                </a:lnTo>
                <a:lnTo>
                  <a:pt x="36323" y="30370"/>
                </a:lnTo>
                <a:lnTo>
                  <a:pt x="36545" y="30593"/>
                </a:lnTo>
                <a:lnTo>
                  <a:pt x="36805" y="30852"/>
                </a:lnTo>
                <a:lnTo>
                  <a:pt x="37120" y="31112"/>
                </a:lnTo>
                <a:lnTo>
                  <a:pt x="37491" y="31408"/>
                </a:lnTo>
                <a:lnTo>
                  <a:pt x="37898" y="31705"/>
                </a:lnTo>
                <a:lnTo>
                  <a:pt x="38381" y="31983"/>
                </a:lnTo>
                <a:lnTo>
                  <a:pt x="38918" y="32261"/>
                </a:lnTo>
                <a:lnTo>
                  <a:pt x="39215" y="32391"/>
                </a:lnTo>
                <a:lnTo>
                  <a:pt x="39512" y="32502"/>
                </a:lnTo>
                <a:lnTo>
                  <a:pt x="39827" y="32632"/>
                </a:lnTo>
                <a:lnTo>
                  <a:pt x="40179" y="32725"/>
                </a:lnTo>
                <a:lnTo>
                  <a:pt x="40531" y="32836"/>
                </a:lnTo>
                <a:lnTo>
                  <a:pt x="40902" y="32910"/>
                </a:lnTo>
                <a:lnTo>
                  <a:pt x="41291" y="32984"/>
                </a:lnTo>
                <a:lnTo>
                  <a:pt x="41699" y="33059"/>
                </a:lnTo>
                <a:lnTo>
                  <a:pt x="42126" y="33096"/>
                </a:lnTo>
                <a:lnTo>
                  <a:pt x="42571" y="33133"/>
                </a:lnTo>
                <a:lnTo>
                  <a:pt x="43034" y="33151"/>
                </a:lnTo>
                <a:lnTo>
                  <a:pt x="43516" y="33151"/>
                </a:lnTo>
                <a:lnTo>
                  <a:pt x="44036" y="33133"/>
                </a:lnTo>
                <a:lnTo>
                  <a:pt x="44555" y="33096"/>
                </a:lnTo>
                <a:lnTo>
                  <a:pt x="45092" y="33040"/>
                </a:lnTo>
                <a:lnTo>
                  <a:pt x="45649" y="32966"/>
                </a:lnTo>
                <a:lnTo>
                  <a:pt x="46242" y="32873"/>
                </a:lnTo>
                <a:lnTo>
                  <a:pt x="46854" y="32743"/>
                </a:lnTo>
                <a:lnTo>
                  <a:pt x="47336" y="32632"/>
                </a:lnTo>
                <a:lnTo>
                  <a:pt x="47799" y="32502"/>
                </a:lnTo>
                <a:lnTo>
                  <a:pt x="48244" y="32373"/>
                </a:lnTo>
                <a:lnTo>
                  <a:pt x="48671" y="32224"/>
                </a:lnTo>
                <a:lnTo>
                  <a:pt x="49097" y="32057"/>
                </a:lnTo>
                <a:lnTo>
                  <a:pt x="49487" y="31909"/>
                </a:lnTo>
                <a:lnTo>
                  <a:pt x="49857" y="31724"/>
                </a:lnTo>
                <a:lnTo>
                  <a:pt x="50210" y="31557"/>
                </a:lnTo>
                <a:lnTo>
                  <a:pt x="50543" y="31371"/>
                </a:lnTo>
                <a:lnTo>
                  <a:pt x="50859" y="31167"/>
                </a:lnTo>
                <a:lnTo>
                  <a:pt x="51174" y="30982"/>
                </a:lnTo>
                <a:lnTo>
                  <a:pt x="51470" y="30778"/>
                </a:lnTo>
                <a:lnTo>
                  <a:pt x="51730" y="30574"/>
                </a:lnTo>
                <a:lnTo>
                  <a:pt x="52008" y="30370"/>
                </a:lnTo>
                <a:lnTo>
                  <a:pt x="52249" y="30148"/>
                </a:lnTo>
                <a:lnTo>
                  <a:pt x="52472" y="29944"/>
                </a:lnTo>
                <a:lnTo>
                  <a:pt x="52898" y="29499"/>
                </a:lnTo>
                <a:lnTo>
                  <a:pt x="53287" y="29072"/>
                </a:lnTo>
                <a:lnTo>
                  <a:pt x="53621" y="28627"/>
                </a:lnTo>
                <a:lnTo>
                  <a:pt x="53899" y="28201"/>
                </a:lnTo>
                <a:lnTo>
                  <a:pt x="54159" y="27793"/>
                </a:lnTo>
                <a:lnTo>
                  <a:pt x="54381" y="27404"/>
                </a:lnTo>
                <a:lnTo>
                  <a:pt x="54567" y="27033"/>
                </a:lnTo>
                <a:lnTo>
                  <a:pt x="54734" y="26681"/>
                </a:lnTo>
                <a:lnTo>
                  <a:pt x="54641" y="25809"/>
                </a:lnTo>
                <a:lnTo>
                  <a:pt x="54585" y="25309"/>
                </a:lnTo>
                <a:lnTo>
                  <a:pt x="54511" y="24789"/>
                </a:lnTo>
                <a:lnTo>
                  <a:pt x="54400" y="24233"/>
                </a:lnTo>
                <a:lnTo>
                  <a:pt x="54270" y="23658"/>
                </a:lnTo>
                <a:lnTo>
                  <a:pt x="54103" y="23084"/>
                </a:lnTo>
                <a:lnTo>
                  <a:pt x="53918" y="22527"/>
                </a:lnTo>
                <a:lnTo>
                  <a:pt x="53695" y="21990"/>
                </a:lnTo>
                <a:lnTo>
                  <a:pt x="53566" y="21730"/>
                </a:lnTo>
                <a:lnTo>
                  <a:pt x="53436" y="21471"/>
                </a:lnTo>
                <a:lnTo>
                  <a:pt x="53287" y="21229"/>
                </a:lnTo>
                <a:lnTo>
                  <a:pt x="53139" y="20988"/>
                </a:lnTo>
                <a:lnTo>
                  <a:pt x="52972" y="20766"/>
                </a:lnTo>
                <a:lnTo>
                  <a:pt x="52787" y="20562"/>
                </a:lnTo>
                <a:lnTo>
                  <a:pt x="52601" y="20358"/>
                </a:lnTo>
                <a:lnTo>
                  <a:pt x="52398" y="20191"/>
                </a:lnTo>
                <a:lnTo>
                  <a:pt x="52194" y="20024"/>
                </a:lnTo>
                <a:lnTo>
                  <a:pt x="51971" y="19876"/>
                </a:lnTo>
                <a:lnTo>
                  <a:pt x="51730" y="19746"/>
                </a:lnTo>
                <a:lnTo>
                  <a:pt x="51489" y="19635"/>
                </a:lnTo>
                <a:lnTo>
                  <a:pt x="51229" y="19561"/>
                </a:lnTo>
                <a:lnTo>
                  <a:pt x="50951" y="19505"/>
                </a:lnTo>
                <a:lnTo>
                  <a:pt x="50581" y="19450"/>
                </a:lnTo>
                <a:lnTo>
                  <a:pt x="50247" y="19412"/>
                </a:lnTo>
                <a:lnTo>
                  <a:pt x="49913" y="19375"/>
                </a:lnTo>
                <a:lnTo>
                  <a:pt x="49579" y="19357"/>
                </a:lnTo>
                <a:lnTo>
                  <a:pt x="49264" y="19375"/>
                </a:lnTo>
                <a:lnTo>
                  <a:pt x="48967" y="19375"/>
                </a:lnTo>
                <a:lnTo>
                  <a:pt x="48671" y="19412"/>
                </a:lnTo>
                <a:lnTo>
                  <a:pt x="48393" y="19450"/>
                </a:lnTo>
                <a:lnTo>
                  <a:pt x="48115" y="19505"/>
                </a:lnTo>
                <a:lnTo>
                  <a:pt x="47855" y="19561"/>
                </a:lnTo>
                <a:lnTo>
                  <a:pt x="47595" y="19635"/>
                </a:lnTo>
                <a:lnTo>
                  <a:pt x="47373" y="19728"/>
                </a:lnTo>
                <a:lnTo>
                  <a:pt x="47132" y="19820"/>
                </a:lnTo>
                <a:lnTo>
                  <a:pt x="46928" y="19932"/>
                </a:lnTo>
                <a:lnTo>
                  <a:pt x="46724" y="20061"/>
                </a:lnTo>
                <a:lnTo>
                  <a:pt x="46520" y="20191"/>
                </a:lnTo>
                <a:lnTo>
                  <a:pt x="46353" y="20321"/>
                </a:lnTo>
                <a:lnTo>
                  <a:pt x="46186" y="20469"/>
                </a:lnTo>
                <a:lnTo>
                  <a:pt x="46019" y="20618"/>
                </a:lnTo>
                <a:lnTo>
                  <a:pt x="45871" y="20785"/>
                </a:lnTo>
                <a:lnTo>
                  <a:pt x="45741" y="20951"/>
                </a:lnTo>
                <a:lnTo>
                  <a:pt x="45612" y="21137"/>
                </a:lnTo>
                <a:lnTo>
                  <a:pt x="45500" y="21322"/>
                </a:lnTo>
                <a:lnTo>
                  <a:pt x="45408" y="21526"/>
                </a:lnTo>
                <a:lnTo>
                  <a:pt x="45333" y="21712"/>
                </a:lnTo>
                <a:lnTo>
                  <a:pt x="45259" y="21916"/>
                </a:lnTo>
                <a:lnTo>
                  <a:pt x="45185" y="22138"/>
                </a:lnTo>
                <a:lnTo>
                  <a:pt x="45148" y="22360"/>
                </a:lnTo>
                <a:lnTo>
                  <a:pt x="45111" y="22583"/>
                </a:lnTo>
                <a:lnTo>
                  <a:pt x="45092" y="22805"/>
                </a:lnTo>
                <a:lnTo>
                  <a:pt x="45074" y="23028"/>
                </a:lnTo>
                <a:lnTo>
                  <a:pt x="45074" y="23269"/>
                </a:lnTo>
                <a:lnTo>
                  <a:pt x="45111" y="23733"/>
                </a:lnTo>
                <a:lnTo>
                  <a:pt x="45167" y="24178"/>
                </a:lnTo>
                <a:lnTo>
                  <a:pt x="45241" y="24585"/>
                </a:lnTo>
                <a:lnTo>
                  <a:pt x="45352" y="24993"/>
                </a:lnTo>
                <a:lnTo>
                  <a:pt x="45482" y="25346"/>
                </a:lnTo>
                <a:lnTo>
                  <a:pt x="45630" y="25698"/>
                </a:lnTo>
                <a:lnTo>
                  <a:pt x="45797" y="25995"/>
                </a:lnTo>
                <a:lnTo>
                  <a:pt x="45982" y="26273"/>
                </a:lnTo>
                <a:lnTo>
                  <a:pt x="46186" y="26514"/>
                </a:lnTo>
                <a:lnTo>
                  <a:pt x="46409" y="26736"/>
                </a:lnTo>
                <a:lnTo>
                  <a:pt x="46650" y="26903"/>
                </a:lnTo>
                <a:lnTo>
                  <a:pt x="46909" y="27051"/>
                </a:lnTo>
                <a:lnTo>
                  <a:pt x="47169" y="27144"/>
                </a:lnTo>
                <a:lnTo>
                  <a:pt x="47447" y="27200"/>
                </a:lnTo>
                <a:lnTo>
                  <a:pt x="47744" y="27200"/>
                </a:lnTo>
                <a:lnTo>
                  <a:pt x="48040" y="27181"/>
                </a:lnTo>
                <a:lnTo>
                  <a:pt x="48319" y="27126"/>
                </a:lnTo>
                <a:lnTo>
                  <a:pt x="48578" y="27051"/>
                </a:lnTo>
                <a:lnTo>
                  <a:pt x="48819" y="26977"/>
                </a:lnTo>
                <a:lnTo>
                  <a:pt x="49042" y="26903"/>
                </a:lnTo>
                <a:lnTo>
                  <a:pt x="49394" y="26736"/>
                </a:lnTo>
                <a:lnTo>
                  <a:pt x="49672" y="26588"/>
                </a:lnTo>
                <a:lnTo>
                  <a:pt x="49913" y="26477"/>
                </a:lnTo>
                <a:lnTo>
                  <a:pt x="50024" y="26440"/>
                </a:lnTo>
                <a:lnTo>
                  <a:pt x="50117" y="26421"/>
                </a:lnTo>
                <a:lnTo>
                  <a:pt x="50210" y="26402"/>
                </a:lnTo>
                <a:lnTo>
                  <a:pt x="50284" y="26421"/>
                </a:lnTo>
                <a:lnTo>
                  <a:pt x="50377" y="26458"/>
                </a:lnTo>
                <a:lnTo>
                  <a:pt x="50469" y="26514"/>
                </a:lnTo>
                <a:lnTo>
                  <a:pt x="50543" y="26588"/>
                </a:lnTo>
                <a:lnTo>
                  <a:pt x="50618" y="26699"/>
                </a:lnTo>
                <a:lnTo>
                  <a:pt x="50673" y="26829"/>
                </a:lnTo>
                <a:lnTo>
                  <a:pt x="50710" y="26959"/>
                </a:lnTo>
                <a:lnTo>
                  <a:pt x="50729" y="27126"/>
                </a:lnTo>
                <a:lnTo>
                  <a:pt x="50729" y="27292"/>
                </a:lnTo>
                <a:lnTo>
                  <a:pt x="50692" y="27459"/>
                </a:lnTo>
                <a:lnTo>
                  <a:pt x="50636" y="27626"/>
                </a:lnTo>
                <a:lnTo>
                  <a:pt x="50543" y="27812"/>
                </a:lnTo>
                <a:lnTo>
                  <a:pt x="50414" y="27978"/>
                </a:lnTo>
                <a:lnTo>
                  <a:pt x="50247" y="28145"/>
                </a:lnTo>
                <a:lnTo>
                  <a:pt x="50043" y="28294"/>
                </a:lnTo>
                <a:lnTo>
                  <a:pt x="49802" y="28442"/>
                </a:lnTo>
                <a:lnTo>
                  <a:pt x="49524" y="28553"/>
                </a:lnTo>
                <a:lnTo>
                  <a:pt x="49190" y="28664"/>
                </a:lnTo>
                <a:lnTo>
                  <a:pt x="48801" y="28757"/>
                </a:lnTo>
                <a:lnTo>
                  <a:pt x="48597" y="28776"/>
                </a:lnTo>
                <a:lnTo>
                  <a:pt x="48374" y="28794"/>
                </a:lnTo>
                <a:lnTo>
                  <a:pt x="48152" y="28794"/>
                </a:lnTo>
                <a:lnTo>
                  <a:pt x="47948" y="28776"/>
                </a:lnTo>
                <a:lnTo>
                  <a:pt x="47725" y="28739"/>
                </a:lnTo>
                <a:lnTo>
                  <a:pt x="47484" y="28702"/>
                </a:lnTo>
                <a:lnTo>
                  <a:pt x="47262" y="28646"/>
                </a:lnTo>
                <a:lnTo>
                  <a:pt x="47039" y="28572"/>
                </a:lnTo>
                <a:lnTo>
                  <a:pt x="46817" y="28479"/>
                </a:lnTo>
                <a:lnTo>
                  <a:pt x="46594" y="28368"/>
                </a:lnTo>
                <a:lnTo>
                  <a:pt x="46372" y="28257"/>
                </a:lnTo>
                <a:lnTo>
                  <a:pt x="46168" y="28127"/>
                </a:lnTo>
                <a:lnTo>
                  <a:pt x="45945" y="27997"/>
                </a:lnTo>
                <a:lnTo>
                  <a:pt x="45741" y="27849"/>
                </a:lnTo>
                <a:lnTo>
                  <a:pt x="45537" y="27682"/>
                </a:lnTo>
                <a:lnTo>
                  <a:pt x="45352" y="27496"/>
                </a:lnTo>
                <a:lnTo>
                  <a:pt x="45167" y="27311"/>
                </a:lnTo>
                <a:lnTo>
                  <a:pt x="44981" y="27107"/>
                </a:lnTo>
                <a:lnTo>
                  <a:pt x="44814" y="26903"/>
                </a:lnTo>
                <a:lnTo>
                  <a:pt x="44647" y="26681"/>
                </a:lnTo>
                <a:lnTo>
                  <a:pt x="44499" y="26440"/>
                </a:lnTo>
                <a:lnTo>
                  <a:pt x="44369" y="26198"/>
                </a:lnTo>
                <a:lnTo>
                  <a:pt x="44239" y="25939"/>
                </a:lnTo>
                <a:lnTo>
                  <a:pt x="44128" y="25661"/>
                </a:lnTo>
                <a:lnTo>
                  <a:pt x="44017" y="25383"/>
                </a:lnTo>
                <a:lnTo>
                  <a:pt x="43943" y="25105"/>
                </a:lnTo>
                <a:lnTo>
                  <a:pt x="43869" y="24808"/>
                </a:lnTo>
                <a:lnTo>
                  <a:pt x="43813" y="24493"/>
                </a:lnTo>
                <a:lnTo>
                  <a:pt x="43776" y="24178"/>
                </a:lnTo>
                <a:lnTo>
                  <a:pt x="43776" y="23844"/>
                </a:lnTo>
                <a:lnTo>
                  <a:pt x="43776" y="23510"/>
                </a:lnTo>
                <a:lnTo>
                  <a:pt x="43795" y="23176"/>
                </a:lnTo>
                <a:lnTo>
                  <a:pt x="43832" y="22824"/>
                </a:lnTo>
                <a:lnTo>
                  <a:pt x="43887" y="22490"/>
                </a:lnTo>
                <a:lnTo>
                  <a:pt x="43961" y="22175"/>
                </a:lnTo>
                <a:lnTo>
                  <a:pt x="44036" y="21860"/>
                </a:lnTo>
                <a:lnTo>
                  <a:pt x="44128" y="21563"/>
                </a:lnTo>
                <a:lnTo>
                  <a:pt x="44239" y="21285"/>
                </a:lnTo>
                <a:lnTo>
                  <a:pt x="44369" y="21007"/>
                </a:lnTo>
                <a:lnTo>
                  <a:pt x="44499" y="20747"/>
                </a:lnTo>
                <a:lnTo>
                  <a:pt x="44647" y="20488"/>
                </a:lnTo>
                <a:lnTo>
                  <a:pt x="44814" y="20265"/>
                </a:lnTo>
                <a:lnTo>
                  <a:pt x="45000" y="20024"/>
                </a:lnTo>
                <a:lnTo>
                  <a:pt x="45167" y="19820"/>
                </a:lnTo>
                <a:lnTo>
                  <a:pt x="45370" y="19598"/>
                </a:lnTo>
                <a:lnTo>
                  <a:pt x="45574" y="19412"/>
                </a:lnTo>
                <a:lnTo>
                  <a:pt x="45797" y="19227"/>
                </a:lnTo>
                <a:lnTo>
                  <a:pt x="46019" y="19060"/>
                </a:lnTo>
                <a:lnTo>
                  <a:pt x="46242" y="18893"/>
                </a:lnTo>
                <a:lnTo>
                  <a:pt x="46483" y="18745"/>
                </a:lnTo>
                <a:lnTo>
                  <a:pt x="46743" y="18615"/>
                </a:lnTo>
                <a:lnTo>
                  <a:pt x="47002" y="18485"/>
                </a:lnTo>
                <a:lnTo>
                  <a:pt x="47262" y="18374"/>
                </a:lnTo>
                <a:lnTo>
                  <a:pt x="47540" y="18263"/>
                </a:lnTo>
                <a:lnTo>
                  <a:pt x="47818" y="18189"/>
                </a:lnTo>
                <a:lnTo>
                  <a:pt x="48096" y="18096"/>
                </a:lnTo>
                <a:lnTo>
                  <a:pt x="48393" y="18040"/>
                </a:lnTo>
                <a:lnTo>
                  <a:pt x="48689" y="17985"/>
                </a:lnTo>
                <a:lnTo>
                  <a:pt x="48986" y="17929"/>
                </a:lnTo>
                <a:lnTo>
                  <a:pt x="49301" y="17892"/>
                </a:lnTo>
                <a:lnTo>
                  <a:pt x="49616" y="17874"/>
                </a:lnTo>
                <a:lnTo>
                  <a:pt x="50562" y="17874"/>
                </a:lnTo>
                <a:lnTo>
                  <a:pt x="50877" y="17911"/>
                </a:lnTo>
                <a:lnTo>
                  <a:pt x="51174" y="17948"/>
                </a:lnTo>
                <a:lnTo>
                  <a:pt x="51470" y="18022"/>
                </a:lnTo>
                <a:lnTo>
                  <a:pt x="51749" y="18096"/>
                </a:lnTo>
                <a:lnTo>
                  <a:pt x="52008" y="18207"/>
                </a:lnTo>
                <a:lnTo>
                  <a:pt x="52268" y="18319"/>
                </a:lnTo>
                <a:lnTo>
                  <a:pt x="52509" y="18448"/>
                </a:lnTo>
                <a:lnTo>
                  <a:pt x="52731" y="18597"/>
                </a:lnTo>
                <a:lnTo>
                  <a:pt x="52954" y="18745"/>
                </a:lnTo>
                <a:lnTo>
                  <a:pt x="53158" y="18912"/>
                </a:lnTo>
                <a:lnTo>
                  <a:pt x="53343" y="19097"/>
                </a:lnTo>
                <a:lnTo>
                  <a:pt x="53529" y="19283"/>
                </a:lnTo>
                <a:lnTo>
                  <a:pt x="53714" y="19487"/>
                </a:lnTo>
                <a:lnTo>
                  <a:pt x="53881" y="19691"/>
                </a:lnTo>
                <a:lnTo>
                  <a:pt x="54177" y="20136"/>
                </a:lnTo>
                <a:lnTo>
                  <a:pt x="54456" y="20581"/>
                </a:lnTo>
                <a:lnTo>
                  <a:pt x="54697" y="21063"/>
                </a:lnTo>
                <a:lnTo>
                  <a:pt x="54901" y="21526"/>
                </a:lnTo>
                <a:lnTo>
                  <a:pt x="55086" y="22008"/>
                </a:lnTo>
                <a:lnTo>
                  <a:pt x="55253" y="22472"/>
                </a:lnTo>
                <a:lnTo>
                  <a:pt x="55383" y="22917"/>
                </a:lnTo>
                <a:lnTo>
                  <a:pt x="55624" y="23751"/>
                </a:lnTo>
                <a:lnTo>
                  <a:pt x="55753" y="24307"/>
                </a:lnTo>
                <a:lnTo>
                  <a:pt x="55846" y="24826"/>
                </a:lnTo>
                <a:lnTo>
                  <a:pt x="55920" y="25309"/>
                </a:lnTo>
                <a:lnTo>
                  <a:pt x="55957" y="25753"/>
                </a:lnTo>
                <a:lnTo>
                  <a:pt x="56273" y="25957"/>
                </a:lnTo>
                <a:lnTo>
                  <a:pt x="56643" y="26161"/>
                </a:lnTo>
                <a:lnTo>
                  <a:pt x="57070" y="26384"/>
                </a:lnTo>
                <a:lnTo>
                  <a:pt x="57533" y="26606"/>
                </a:lnTo>
                <a:lnTo>
                  <a:pt x="58071" y="26810"/>
                </a:lnTo>
                <a:lnTo>
                  <a:pt x="58646" y="27014"/>
                </a:lnTo>
                <a:lnTo>
                  <a:pt x="59258" y="27181"/>
                </a:lnTo>
                <a:lnTo>
                  <a:pt x="59573" y="27255"/>
                </a:lnTo>
                <a:lnTo>
                  <a:pt x="59907" y="27311"/>
                </a:lnTo>
                <a:lnTo>
                  <a:pt x="60240" y="27348"/>
                </a:lnTo>
                <a:lnTo>
                  <a:pt x="60593" y="27385"/>
                </a:lnTo>
                <a:lnTo>
                  <a:pt x="60945" y="27404"/>
                </a:lnTo>
                <a:lnTo>
                  <a:pt x="61297" y="27422"/>
                </a:lnTo>
                <a:lnTo>
                  <a:pt x="61668" y="27404"/>
                </a:lnTo>
                <a:lnTo>
                  <a:pt x="62039" y="27367"/>
                </a:lnTo>
                <a:lnTo>
                  <a:pt x="62428" y="27329"/>
                </a:lnTo>
                <a:lnTo>
                  <a:pt x="62799" y="27255"/>
                </a:lnTo>
                <a:lnTo>
                  <a:pt x="63188" y="27163"/>
                </a:lnTo>
                <a:lnTo>
                  <a:pt x="63578" y="27051"/>
                </a:lnTo>
                <a:lnTo>
                  <a:pt x="63967" y="26922"/>
                </a:lnTo>
                <a:lnTo>
                  <a:pt x="64356" y="26755"/>
                </a:lnTo>
                <a:lnTo>
                  <a:pt x="64764" y="26569"/>
                </a:lnTo>
                <a:lnTo>
                  <a:pt x="65154" y="26347"/>
                </a:lnTo>
                <a:lnTo>
                  <a:pt x="65543" y="26106"/>
                </a:lnTo>
                <a:lnTo>
                  <a:pt x="65951" y="25828"/>
                </a:lnTo>
                <a:lnTo>
                  <a:pt x="66396" y="25494"/>
                </a:lnTo>
                <a:lnTo>
                  <a:pt x="66804" y="25142"/>
                </a:lnTo>
                <a:lnTo>
                  <a:pt x="67193" y="24771"/>
                </a:lnTo>
                <a:lnTo>
                  <a:pt x="67545" y="24400"/>
                </a:lnTo>
                <a:lnTo>
                  <a:pt x="67861" y="24011"/>
                </a:lnTo>
                <a:lnTo>
                  <a:pt x="68157" y="23621"/>
                </a:lnTo>
                <a:lnTo>
                  <a:pt x="68435" y="23213"/>
                </a:lnTo>
                <a:lnTo>
                  <a:pt x="68676" y="22805"/>
                </a:lnTo>
                <a:lnTo>
                  <a:pt x="68899" y="22398"/>
                </a:lnTo>
                <a:lnTo>
                  <a:pt x="69084" y="21990"/>
                </a:lnTo>
                <a:lnTo>
                  <a:pt x="69270" y="21582"/>
                </a:lnTo>
                <a:lnTo>
                  <a:pt x="69418" y="21192"/>
                </a:lnTo>
                <a:lnTo>
                  <a:pt x="69566" y="20785"/>
                </a:lnTo>
                <a:lnTo>
                  <a:pt x="69678" y="20395"/>
                </a:lnTo>
                <a:lnTo>
                  <a:pt x="69770" y="19987"/>
                </a:lnTo>
                <a:lnTo>
                  <a:pt x="69863" y="19616"/>
                </a:lnTo>
                <a:lnTo>
                  <a:pt x="69937" y="19246"/>
                </a:lnTo>
                <a:lnTo>
                  <a:pt x="69993" y="18875"/>
                </a:lnTo>
                <a:lnTo>
                  <a:pt x="70067" y="18189"/>
                </a:lnTo>
                <a:lnTo>
                  <a:pt x="70086" y="17577"/>
                </a:lnTo>
                <a:lnTo>
                  <a:pt x="70086" y="17021"/>
                </a:lnTo>
                <a:lnTo>
                  <a:pt x="70049" y="16576"/>
                </a:lnTo>
                <a:lnTo>
                  <a:pt x="69993" y="16205"/>
                </a:lnTo>
                <a:lnTo>
                  <a:pt x="69937" y="15964"/>
                </a:lnTo>
                <a:lnTo>
                  <a:pt x="69919" y="15890"/>
                </a:lnTo>
                <a:lnTo>
                  <a:pt x="69882" y="15853"/>
                </a:lnTo>
                <a:lnTo>
                  <a:pt x="69845" y="15834"/>
                </a:lnTo>
                <a:lnTo>
                  <a:pt x="69770" y="15871"/>
                </a:lnTo>
                <a:lnTo>
                  <a:pt x="69548" y="16001"/>
                </a:lnTo>
                <a:lnTo>
                  <a:pt x="69233" y="16261"/>
                </a:lnTo>
                <a:lnTo>
                  <a:pt x="68825" y="16594"/>
                </a:lnTo>
                <a:lnTo>
                  <a:pt x="68343" y="16984"/>
                </a:lnTo>
                <a:lnTo>
                  <a:pt x="67768" y="17410"/>
                </a:lnTo>
                <a:lnTo>
                  <a:pt x="67156" y="17836"/>
                </a:lnTo>
                <a:lnTo>
                  <a:pt x="66822" y="18059"/>
                </a:lnTo>
                <a:lnTo>
                  <a:pt x="66489" y="18263"/>
                </a:lnTo>
                <a:lnTo>
                  <a:pt x="66136" y="18467"/>
                </a:lnTo>
                <a:lnTo>
                  <a:pt x="65784" y="18671"/>
                </a:lnTo>
                <a:lnTo>
                  <a:pt x="65413" y="18838"/>
                </a:lnTo>
                <a:lnTo>
                  <a:pt x="65042" y="19005"/>
                </a:lnTo>
                <a:lnTo>
                  <a:pt x="64672" y="19134"/>
                </a:lnTo>
                <a:lnTo>
                  <a:pt x="64301" y="19264"/>
                </a:lnTo>
                <a:lnTo>
                  <a:pt x="63911" y="19338"/>
                </a:lnTo>
                <a:lnTo>
                  <a:pt x="63522" y="19412"/>
                </a:lnTo>
                <a:lnTo>
                  <a:pt x="63151" y="19450"/>
                </a:lnTo>
                <a:lnTo>
                  <a:pt x="62762" y="19431"/>
                </a:lnTo>
                <a:lnTo>
                  <a:pt x="62391" y="19394"/>
                </a:lnTo>
                <a:lnTo>
                  <a:pt x="62020" y="19320"/>
                </a:lnTo>
                <a:lnTo>
                  <a:pt x="61835" y="19264"/>
                </a:lnTo>
                <a:lnTo>
                  <a:pt x="61649" y="19190"/>
                </a:lnTo>
                <a:lnTo>
                  <a:pt x="61464" y="19116"/>
                </a:lnTo>
                <a:lnTo>
                  <a:pt x="61279" y="19023"/>
                </a:lnTo>
                <a:lnTo>
                  <a:pt x="61093" y="18912"/>
                </a:lnTo>
                <a:lnTo>
                  <a:pt x="60926" y="18801"/>
                </a:lnTo>
                <a:lnTo>
                  <a:pt x="60741" y="18671"/>
                </a:lnTo>
                <a:lnTo>
                  <a:pt x="60574" y="18541"/>
                </a:lnTo>
                <a:lnTo>
                  <a:pt x="60240" y="18226"/>
                </a:lnTo>
                <a:lnTo>
                  <a:pt x="59944" y="17892"/>
                </a:lnTo>
                <a:lnTo>
                  <a:pt x="59666" y="17540"/>
                </a:lnTo>
                <a:lnTo>
                  <a:pt x="59387" y="17150"/>
                </a:lnTo>
                <a:lnTo>
                  <a:pt x="59146" y="16761"/>
                </a:lnTo>
                <a:lnTo>
                  <a:pt x="58905" y="16353"/>
                </a:lnTo>
                <a:lnTo>
                  <a:pt x="58683" y="15927"/>
                </a:lnTo>
                <a:lnTo>
                  <a:pt x="58479" y="15500"/>
                </a:lnTo>
                <a:lnTo>
                  <a:pt x="58090" y="14592"/>
                </a:lnTo>
                <a:lnTo>
                  <a:pt x="57700" y="13665"/>
                </a:lnTo>
                <a:lnTo>
                  <a:pt x="57311" y="12719"/>
                </a:lnTo>
                <a:lnTo>
                  <a:pt x="56903" y="11792"/>
                </a:lnTo>
                <a:lnTo>
                  <a:pt x="56680" y="11329"/>
                </a:lnTo>
                <a:lnTo>
                  <a:pt x="56458" y="10884"/>
                </a:lnTo>
                <a:lnTo>
                  <a:pt x="56217" y="10439"/>
                </a:lnTo>
                <a:lnTo>
                  <a:pt x="55957" y="9994"/>
                </a:lnTo>
                <a:lnTo>
                  <a:pt x="55679" y="9586"/>
                </a:lnTo>
                <a:lnTo>
                  <a:pt x="55383" y="9178"/>
                </a:lnTo>
                <a:lnTo>
                  <a:pt x="55067" y="8789"/>
                </a:lnTo>
                <a:lnTo>
                  <a:pt x="54715" y="8418"/>
                </a:lnTo>
                <a:lnTo>
                  <a:pt x="54344" y="8065"/>
                </a:lnTo>
                <a:lnTo>
                  <a:pt x="53936" y="7732"/>
                </a:lnTo>
                <a:lnTo>
                  <a:pt x="53510" y="7435"/>
                </a:lnTo>
                <a:lnTo>
                  <a:pt x="53046" y="7157"/>
                </a:lnTo>
                <a:lnTo>
                  <a:pt x="52527" y="6897"/>
                </a:lnTo>
                <a:lnTo>
                  <a:pt x="51990" y="6675"/>
                </a:lnTo>
                <a:lnTo>
                  <a:pt x="51712" y="6582"/>
                </a:lnTo>
                <a:lnTo>
                  <a:pt x="51415" y="6489"/>
                </a:lnTo>
                <a:lnTo>
                  <a:pt x="51100" y="6415"/>
                </a:lnTo>
                <a:lnTo>
                  <a:pt x="50784" y="6341"/>
                </a:lnTo>
                <a:lnTo>
                  <a:pt x="50265" y="6248"/>
                </a:lnTo>
                <a:lnTo>
                  <a:pt x="49746" y="6156"/>
                </a:lnTo>
                <a:lnTo>
                  <a:pt x="49246" y="6100"/>
                </a:lnTo>
                <a:lnTo>
                  <a:pt x="48745" y="6063"/>
                </a:lnTo>
                <a:lnTo>
                  <a:pt x="48263" y="6044"/>
                </a:lnTo>
                <a:lnTo>
                  <a:pt x="47799" y="6044"/>
                </a:lnTo>
                <a:lnTo>
                  <a:pt x="47354" y="6063"/>
                </a:lnTo>
                <a:lnTo>
                  <a:pt x="46909" y="6082"/>
                </a:lnTo>
                <a:lnTo>
                  <a:pt x="46483" y="6119"/>
                </a:lnTo>
                <a:lnTo>
                  <a:pt x="46057" y="6174"/>
                </a:lnTo>
                <a:lnTo>
                  <a:pt x="45649" y="6248"/>
                </a:lnTo>
                <a:lnTo>
                  <a:pt x="45259" y="6341"/>
                </a:lnTo>
                <a:lnTo>
                  <a:pt x="44888" y="6434"/>
                </a:lnTo>
                <a:lnTo>
                  <a:pt x="44518" y="6527"/>
                </a:lnTo>
                <a:lnTo>
                  <a:pt x="44147" y="6638"/>
                </a:lnTo>
                <a:lnTo>
                  <a:pt x="43813" y="6768"/>
                </a:lnTo>
                <a:lnTo>
                  <a:pt x="43164" y="7027"/>
                </a:lnTo>
                <a:lnTo>
                  <a:pt x="42552" y="7305"/>
                </a:lnTo>
                <a:lnTo>
                  <a:pt x="41996" y="7602"/>
                </a:lnTo>
                <a:lnTo>
                  <a:pt x="41477" y="7917"/>
                </a:lnTo>
                <a:lnTo>
                  <a:pt x="41013" y="8214"/>
                </a:lnTo>
                <a:lnTo>
                  <a:pt x="40605" y="8529"/>
                </a:lnTo>
                <a:lnTo>
                  <a:pt x="40235" y="8807"/>
                </a:lnTo>
                <a:lnTo>
                  <a:pt x="39919" y="9067"/>
                </a:lnTo>
                <a:lnTo>
                  <a:pt x="39790" y="9530"/>
                </a:lnTo>
                <a:lnTo>
                  <a:pt x="39623" y="10031"/>
                </a:lnTo>
                <a:lnTo>
                  <a:pt x="39419" y="10587"/>
                </a:lnTo>
                <a:lnTo>
                  <a:pt x="39178" y="11162"/>
                </a:lnTo>
                <a:lnTo>
                  <a:pt x="39029" y="11440"/>
                </a:lnTo>
                <a:lnTo>
                  <a:pt x="38863" y="11755"/>
                </a:lnTo>
                <a:lnTo>
                  <a:pt x="38677" y="12052"/>
                </a:lnTo>
                <a:lnTo>
                  <a:pt x="38492" y="12348"/>
                </a:lnTo>
                <a:lnTo>
                  <a:pt x="38288" y="12645"/>
                </a:lnTo>
                <a:lnTo>
                  <a:pt x="38047" y="12942"/>
                </a:lnTo>
                <a:lnTo>
                  <a:pt x="37806" y="13238"/>
                </a:lnTo>
                <a:lnTo>
                  <a:pt x="37546" y="13535"/>
                </a:lnTo>
                <a:lnTo>
                  <a:pt x="37305" y="13757"/>
                </a:lnTo>
                <a:lnTo>
                  <a:pt x="37064" y="13980"/>
                </a:lnTo>
                <a:lnTo>
                  <a:pt x="36805" y="14184"/>
                </a:lnTo>
                <a:lnTo>
                  <a:pt x="36526" y="14351"/>
                </a:lnTo>
                <a:lnTo>
                  <a:pt x="36230" y="14518"/>
                </a:lnTo>
                <a:lnTo>
                  <a:pt x="35933" y="14666"/>
                </a:lnTo>
                <a:lnTo>
                  <a:pt x="35618" y="14796"/>
                </a:lnTo>
                <a:lnTo>
                  <a:pt x="35284" y="14907"/>
                </a:lnTo>
                <a:lnTo>
                  <a:pt x="34950" y="15000"/>
                </a:lnTo>
                <a:lnTo>
                  <a:pt x="34617" y="15092"/>
                </a:lnTo>
                <a:lnTo>
                  <a:pt x="34283" y="15148"/>
                </a:lnTo>
                <a:lnTo>
                  <a:pt x="33931" y="15204"/>
                </a:lnTo>
                <a:lnTo>
                  <a:pt x="33578" y="15222"/>
                </a:lnTo>
                <a:lnTo>
                  <a:pt x="33226" y="15241"/>
                </a:lnTo>
                <a:lnTo>
                  <a:pt x="32874" y="15241"/>
                </a:lnTo>
                <a:lnTo>
                  <a:pt x="32522" y="15204"/>
                </a:lnTo>
                <a:lnTo>
                  <a:pt x="32169" y="15167"/>
                </a:lnTo>
                <a:lnTo>
                  <a:pt x="31836" y="15111"/>
                </a:lnTo>
                <a:lnTo>
                  <a:pt x="31483" y="15037"/>
                </a:lnTo>
                <a:lnTo>
                  <a:pt x="31150" y="14963"/>
                </a:lnTo>
                <a:lnTo>
                  <a:pt x="30816" y="14851"/>
                </a:lnTo>
                <a:lnTo>
                  <a:pt x="30501" y="14722"/>
                </a:lnTo>
                <a:lnTo>
                  <a:pt x="30185" y="14573"/>
                </a:lnTo>
                <a:lnTo>
                  <a:pt x="29889" y="14425"/>
                </a:lnTo>
                <a:lnTo>
                  <a:pt x="29592" y="14240"/>
                </a:lnTo>
                <a:lnTo>
                  <a:pt x="29314" y="14036"/>
                </a:lnTo>
                <a:lnTo>
                  <a:pt x="29054" y="13832"/>
                </a:lnTo>
                <a:lnTo>
                  <a:pt x="28813" y="13591"/>
                </a:lnTo>
                <a:lnTo>
                  <a:pt x="28572" y="13350"/>
                </a:lnTo>
                <a:lnTo>
                  <a:pt x="28368" y="13071"/>
                </a:lnTo>
                <a:lnTo>
                  <a:pt x="28183" y="12793"/>
                </a:lnTo>
                <a:lnTo>
                  <a:pt x="27998" y="12497"/>
                </a:lnTo>
                <a:lnTo>
                  <a:pt x="27849" y="12182"/>
                </a:lnTo>
                <a:lnTo>
                  <a:pt x="27719" y="11866"/>
                </a:lnTo>
                <a:lnTo>
                  <a:pt x="27608" y="11570"/>
                </a:lnTo>
                <a:lnTo>
                  <a:pt x="27516" y="11273"/>
                </a:lnTo>
                <a:lnTo>
                  <a:pt x="27441" y="10976"/>
                </a:lnTo>
                <a:lnTo>
                  <a:pt x="27386" y="10680"/>
                </a:lnTo>
                <a:lnTo>
                  <a:pt x="27330" y="10402"/>
                </a:lnTo>
                <a:lnTo>
                  <a:pt x="27312" y="10123"/>
                </a:lnTo>
                <a:lnTo>
                  <a:pt x="27293" y="9864"/>
                </a:lnTo>
                <a:lnTo>
                  <a:pt x="27293" y="9586"/>
                </a:lnTo>
                <a:lnTo>
                  <a:pt x="27293" y="9326"/>
                </a:lnTo>
                <a:lnTo>
                  <a:pt x="27312" y="9067"/>
                </a:lnTo>
                <a:lnTo>
                  <a:pt x="27349" y="8826"/>
                </a:lnTo>
                <a:lnTo>
                  <a:pt x="27386" y="8585"/>
                </a:lnTo>
                <a:lnTo>
                  <a:pt x="27516" y="8121"/>
                </a:lnTo>
                <a:lnTo>
                  <a:pt x="27664" y="7695"/>
                </a:lnTo>
                <a:lnTo>
                  <a:pt x="27831" y="7287"/>
                </a:lnTo>
                <a:lnTo>
                  <a:pt x="28016" y="6916"/>
                </a:lnTo>
                <a:lnTo>
                  <a:pt x="28220" y="6582"/>
                </a:lnTo>
                <a:lnTo>
                  <a:pt x="28443" y="6285"/>
                </a:lnTo>
                <a:lnTo>
                  <a:pt x="28647" y="6026"/>
                </a:lnTo>
                <a:lnTo>
                  <a:pt x="28850" y="5803"/>
                </a:lnTo>
                <a:lnTo>
                  <a:pt x="29054" y="5618"/>
                </a:lnTo>
                <a:lnTo>
                  <a:pt x="29240" y="5488"/>
                </a:lnTo>
                <a:lnTo>
                  <a:pt x="29388" y="5377"/>
                </a:lnTo>
                <a:lnTo>
                  <a:pt x="29518" y="5321"/>
                </a:lnTo>
                <a:lnTo>
                  <a:pt x="29648" y="5303"/>
                </a:lnTo>
                <a:lnTo>
                  <a:pt x="29740" y="5303"/>
                </a:lnTo>
                <a:lnTo>
                  <a:pt x="29833" y="5340"/>
                </a:lnTo>
                <a:lnTo>
                  <a:pt x="29889" y="5396"/>
                </a:lnTo>
                <a:lnTo>
                  <a:pt x="29944" y="5470"/>
                </a:lnTo>
                <a:lnTo>
                  <a:pt x="29981" y="5562"/>
                </a:lnTo>
                <a:lnTo>
                  <a:pt x="30000" y="5674"/>
                </a:lnTo>
                <a:lnTo>
                  <a:pt x="30000" y="5785"/>
                </a:lnTo>
                <a:lnTo>
                  <a:pt x="30000" y="5896"/>
                </a:lnTo>
                <a:lnTo>
                  <a:pt x="29981" y="6026"/>
                </a:lnTo>
                <a:lnTo>
                  <a:pt x="29944" y="6137"/>
                </a:lnTo>
                <a:lnTo>
                  <a:pt x="29907" y="6248"/>
                </a:lnTo>
                <a:lnTo>
                  <a:pt x="29870" y="6341"/>
                </a:lnTo>
                <a:lnTo>
                  <a:pt x="29481" y="6990"/>
                </a:lnTo>
                <a:lnTo>
                  <a:pt x="29277" y="7361"/>
                </a:lnTo>
                <a:lnTo>
                  <a:pt x="29092" y="7750"/>
                </a:lnTo>
                <a:lnTo>
                  <a:pt x="28906" y="8158"/>
                </a:lnTo>
                <a:lnTo>
                  <a:pt x="28758" y="8585"/>
                </a:lnTo>
                <a:lnTo>
                  <a:pt x="28628" y="9030"/>
                </a:lnTo>
                <a:lnTo>
                  <a:pt x="28535" y="9493"/>
                </a:lnTo>
                <a:lnTo>
                  <a:pt x="28498" y="9716"/>
                </a:lnTo>
                <a:lnTo>
                  <a:pt x="28480" y="9938"/>
                </a:lnTo>
                <a:lnTo>
                  <a:pt x="28480" y="10179"/>
                </a:lnTo>
                <a:lnTo>
                  <a:pt x="28480" y="10420"/>
                </a:lnTo>
                <a:lnTo>
                  <a:pt x="28517" y="10643"/>
                </a:lnTo>
                <a:lnTo>
                  <a:pt x="28554" y="10884"/>
                </a:lnTo>
                <a:lnTo>
                  <a:pt x="28609" y="11125"/>
                </a:lnTo>
                <a:lnTo>
                  <a:pt x="28684" y="11347"/>
                </a:lnTo>
                <a:lnTo>
                  <a:pt x="28776" y="11588"/>
                </a:lnTo>
                <a:lnTo>
                  <a:pt x="28888" y="11811"/>
                </a:lnTo>
                <a:lnTo>
                  <a:pt x="29036" y="12052"/>
                </a:lnTo>
                <a:lnTo>
                  <a:pt x="29184" y="12274"/>
                </a:lnTo>
                <a:lnTo>
                  <a:pt x="29370" y="12497"/>
                </a:lnTo>
                <a:lnTo>
                  <a:pt x="29574" y="12719"/>
                </a:lnTo>
                <a:lnTo>
                  <a:pt x="29796" y="12942"/>
                </a:lnTo>
                <a:lnTo>
                  <a:pt x="30056" y="13164"/>
                </a:lnTo>
                <a:lnTo>
                  <a:pt x="30334" y="13350"/>
                </a:lnTo>
                <a:lnTo>
                  <a:pt x="30612" y="13535"/>
                </a:lnTo>
                <a:lnTo>
                  <a:pt x="30890" y="13702"/>
                </a:lnTo>
                <a:lnTo>
                  <a:pt x="31187" y="13832"/>
                </a:lnTo>
                <a:lnTo>
                  <a:pt x="31483" y="13943"/>
                </a:lnTo>
                <a:lnTo>
                  <a:pt x="31799" y="14036"/>
                </a:lnTo>
                <a:lnTo>
                  <a:pt x="32114" y="14091"/>
                </a:lnTo>
                <a:lnTo>
                  <a:pt x="32410" y="14147"/>
                </a:lnTo>
                <a:lnTo>
                  <a:pt x="32726" y="14165"/>
                </a:lnTo>
                <a:lnTo>
                  <a:pt x="33059" y="14184"/>
                </a:lnTo>
                <a:lnTo>
                  <a:pt x="33374" y="14165"/>
                </a:lnTo>
                <a:lnTo>
                  <a:pt x="33690" y="14128"/>
                </a:lnTo>
                <a:lnTo>
                  <a:pt x="34005" y="14073"/>
                </a:lnTo>
                <a:lnTo>
                  <a:pt x="34320" y="13999"/>
                </a:lnTo>
                <a:lnTo>
                  <a:pt x="34635" y="13906"/>
                </a:lnTo>
                <a:lnTo>
                  <a:pt x="34950" y="13776"/>
                </a:lnTo>
                <a:lnTo>
                  <a:pt x="35266" y="13646"/>
                </a:lnTo>
                <a:lnTo>
                  <a:pt x="35562" y="13498"/>
                </a:lnTo>
                <a:lnTo>
                  <a:pt x="35878" y="13331"/>
                </a:lnTo>
                <a:lnTo>
                  <a:pt x="36174" y="13146"/>
                </a:lnTo>
                <a:lnTo>
                  <a:pt x="36452" y="12942"/>
                </a:lnTo>
                <a:lnTo>
                  <a:pt x="36730" y="12719"/>
                </a:lnTo>
                <a:lnTo>
                  <a:pt x="37009" y="12478"/>
                </a:lnTo>
                <a:lnTo>
                  <a:pt x="37268" y="12219"/>
                </a:lnTo>
                <a:lnTo>
                  <a:pt x="37528" y="11940"/>
                </a:lnTo>
                <a:lnTo>
                  <a:pt x="37769" y="11662"/>
                </a:lnTo>
                <a:lnTo>
                  <a:pt x="38010" y="11347"/>
                </a:lnTo>
                <a:lnTo>
                  <a:pt x="38214" y="11032"/>
                </a:lnTo>
                <a:lnTo>
                  <a:pt x="38436" y="10698"/>
                </a:lnTo>
                <a:lnTo>
                  <a:pt x="38622" y="10346"/>
                </a:lnTo>
                <a:lnTo>
                  <a:pt x="38807" y="9975"/>
                </a:lnTo>
                <a:lnTo>
                  <a:pt x="38974" y="9586"/>
                </a:lnTo>
                <a:lnTo>
                  <a:pt x="38937" y="9475"/>
                </a:lnTo>
                <a:lnTo>
                  <a:pt x="38900" y="9326"/>
                </a:lnTo>
                <a:lnTo>
                  <a:pt x="38863" y="8918"/>
                </a:lnTo>
                <a:lnTo>
                  <a:pt x="38807" y="8418"/>
                </a:lnTo>
                <a:lnTo>
                  <a:pt x="38733" y="7824"/>
                </a:lnTo>
                <a:lnTo>
                  <a:pt x="38622" y="7175"/>
                </a:lnTo>
                <a:lnTo>
                  <a:pt x="38547" y="6823"/>
                </a:lnTo>
                <a:lnTo>
                  <a:pt x="38455" y="6452"/>
                </a:lnTo>
                <a:lnTo>
                  <a:pt x="38362" y="6082"/>
                </a:lnTo>
                <a:lnTo>
                  <a:pt x="38251" y="5711"/>
                </a:lnTo>
                <a:lnTo>
                  <a:pt x="38102" y="5321"/>
                </a:lnTo>
                <a:lnTo>
                  <a:pt x="37954" y="4932"/>
                </a:lnTo>
                <a:lnTo>
                  <a:pt x="37769" y="4543"/>
                </a:lnTo>
                <a:lnTo>
                  <a:pt x="37565" y="4172"/>
                </a:lnTo>
                <a:lnTo>
                  <a:pt x="37342" y="3782"/>
                </a:lnTo>
                <a:lnTo>
                  <a:pt x="37083" y="3412"/>
                </a:lnTo>
                <a:lnTo>
                  <a:pt x="36805" y="3041"/>
                </a:lnTo>
                <a:lnTo>
                  <a:pt x="36489" y="2689"/>
                </a:lnTo>
                <a:lnTo>
                  <a:pt x="36137" y="2336"/>
                </a:lnTo>
                <a:lnTo>
                  <a:pt x="35748" y="2021"/>
                </a:lnTo>
                <a:lnTo>
                  <a:pt x="35321" y="1706"/>
                </a:lnTo>
                <a:lnTo>
                  <a:pt x="34858" y="1409"/>
                </a:lnTo>
                <a:lnTo>
                  <a:pt x="34357" y="1150"/>
                </a:lnTo>
                <a:lnTo>
                  <a:pt x="33819" y="909"/>
                </a:lnTo>
                <a:lnTo>
                  <a:pt x="33245" y="686"/>
                </a:lnTo>
                <a:lnTo>
                  <a:pt x="32614" y="482"/>
                </a:lnTo>
                <a:lnTo>
                  <a:pt x="31928" y="334"/>
                </a:lnTo>
                <a:lnTo>
                  <a:pt x="31205" y="204"/>
                </a:lnTo>
                <a:lnTo>
                  <a:pt x="30371" y="93"/>
                </a:lnTo>
                <a:lnTo>
                  <a:pt x="29574" y="37"/>
                </a:lnTo>
                <a:lnTo>
                  <a:pt x="2879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4"/>
          <p:cNvSpPr/>
          <p:nvPr/>
        </p:nvSpPr>
        <p:spPr>
          <a:xfrm>
            <a:off x="8139650" y="2263508"/>
            <a:ext cx="869767" cy="411416"/>
          </a:xfrm>
          <a:custGeom>
            <a:avLst/>
            <a:gdLst/>
            <a:ahLst/>
            <a:cxnLst/>
            <a:rect l="l" t="t" r="r" b="b"/>
            <a:pathLst>
              <a:path w="70086" h="33152" extrusionOk="0">
                <a:moveTo>
                  <a:pt x="28795" y="0"/>
                </a:moveTo>
                <a:lnTo>
                  <a:pt x="28053" y="19"/>
                </a:lnTo>
                <a:lnTo>
                  <a:pt x="27330" y="74"/>
                </a:lnTo>
                <a:lnTo>
                  <a:pt x="26644" y="148"/>
                </a:lnTo>
                <a:lnTo>
                  <a:pt x="25977" y="278"/>
                </a:lnTo>
                <a:lnTo>
                  <a:pt x="25328" y="427"/>
                </a:lnTo>
                <a:lnTo>
                  <a:pt x="24716" y="593"/>
                </a:lnTo>
                <a:lnTo>
                  <a:pt x="24123" y="797"/>
                </a:lnTo>
                <a:lnTo>
                  <a:pt x="23548" y="1020"/>
                </a:lnTo>
                <a:lnTo>
                  <a:pt x="23010" y="1279"/>
                </a:lnTo>
                <a:lnTo>
                  <a:pt x="22491" y="1558"/>
                </a:lnTo>
                <a:lnTo>
                  <a:pt x="21990" y="1854"/>
                </a:lnTo>
                <a:lnTo>
                  <a:pt x="21527" y="2151"/>
                </a:lnTo>
                <a:lnTo>
                  <a:pt x="21082" y="2485"/>
                </a:lnTo>
                <a:lnTo>
                  <a:pt x="20655" y="2837"/>
                </a:lnTo>
                <a:lnTo>
                  <a:pt x="20247" y="3189"/>
                </a:lnTo>
                <a:lnTo>
                  <a:pt x="19877" y="3560"/>
                </a:lnTo>
                <a:lnTo>
                  <a:pt x="19524" y="3931"/>
                </a:lnTo>
                <a:lnTo>
                  <a:pt x="19191" y="4320"/>
                </a:lnTo>
                <a:lnTo>
                  <a:pt x="18894" y="4709"/>
                </a:lnTo>
                <a:lnTo>
                  <a:pt x="18616" y="5117"/>
                </a:lnTo>
                <a:lnTo>
                  <a:pt x="18338" y="5507"/>
                </a:lnTo>
                <a:lnTo>
                  <a:pt x="18097" y="5915"/>
                </a:lnTo>
                <a:lnTo>
                  <a:pt x="17893" y="6304"/>
                </a:lnTo>
                <a:lnTo>
                  <a:pt x="17689" y="6712"/>
                </a:lnTo>
                <a:lnTo>
                  <a:pt x="17503" y="7101"/>
                </a:lnTo>
                <a:lnTo>
                  <a:pt x="17355" y="7491"/>
                </a:lnTo>
                <a:lnTo>
                  <a:pt x="17225" y="7861"/>
                </a:lnTo>
                <a:lnTo>
                  <a:pt x="17096" y="8232"/>
                </a:lnTo>
                <a:lnTo>
                  <a:pt x="17003" y="8585"/>
                </a:lnTo>
                <a:lnTo>
                  <a:pt x="17003" y="8603"/>
                </a:lnTo>
                <a:lnTo>
                  <a:pt x="16984" y="8863"/>
                </a:lnTo>
                <a:lnTo>
                  <a:pt x="16966" y="9437"/>
                </a:lnTo>
                <a:lnTo>
                  <a:pt x="16947" y="10235"/>
                </a:lnTo>
                <a:lnTo>
                  <a:pt x="16966" y="11217"/>
                </a:lnTo>
                <a:lnTo>
                  <a:pt x="17003" y="11755"/>
                </a:lnTo>
                <a:lnTo>
                  <a:pt x="17040" y="12311"/>
                </a:lnTo>
                <a:lnTo>
                  <a:pt x="17096" y="12886"/>
                </a:lnTo>
                <a:lnTo>
                  <a:pt x="17188" y="13479"/>
                </a:lnTo>
                <a:lnTo>
                  <a:pt x="17281" y="14054"/>
                </a:lnTo>
                <a:lnTo>
                  <a:pt x="17411" y="14629"/>
                </a:lnTo>
                <a:lnTo>
                  <a:pt x="17559" y="15185"/>
                </a:lnTo>
                <a:lnTo>
                  <a:pt x="17744" y="15723"/>
                </a:lnTo>
                <a:lnTo>
                  <a:pt x="17782" y="15834"/>
                </a:lnTo>
                <a:lnTo>
                  <a:pt x="17782" y="15927"/>
                </a:lnTo>
                <a:lnTo>
                  <a:pt x="17763" y="16038"/>
                </a:lnTo>
                <a:lnTo>
                  <a:pt x="17726" y="16131"/>
                </a:lnTo>
                <a:lnTo>
                  <a:pt x="17670" y="16205"/>
                </a:lnTo>
                <a:lnTo>
                  <a:pt x="17596" y="16279"/>
                </a:lnTo>
                <a:lnTo>
                  <a:pt x="17503" y="16335"/>
                </a:lnTo>
                <a:lnTo>
                  <a:pt x="17411" y="16372"/>
                </a:lnTo>
                <a:lnTo>
                  <a:pt x="17299" y="16390"/>
                </a:lnTo>
                <a:lnTo>
                  <a:pt x="17207" y="16390"/>
                </a:lnTo>
                <a:lnTo>
                  <a:pt x="17096" y="16372"/>
                </a:lnTo>
                <a:lnTo>
                  <a:pt x="17021" y="16335"/>
                </a:lnTo>
                <a:lnTo>
                  <a:pt x="16929" y="16261"/>
                </a:lnTo>
                <a:lnTo>
                  <a:pt x="16873" y="16186"/>
                </a:lnTo>
                <a:lnTo>
                  <a:pt x="16817" y="16112"/>
                </a:lnTo>
                <a:lnTo>
                  <a:pt x="16780" y="16001"/>
                </a:lnTo>
                <a:lnTo>
                  <a:pt x="16651" y="15408"/>
                </a:lnTo>
                <a:lnTo>
                  <a:pt x="16502" y="14610"/>
                </a:lnTo>
                <a:lnTo>
                  <a:pt x="16335" y="13683"/>
                </a:lnTo>
                <a:lnTo>
                  <a:pt x="16187" y="12645"/>
                </a:lnTo>
                <a:lnTo>
                  <a:pt x="16057" y="11551"/>
                </a:lnTo>
                <a:lnTo>
                  <a:pt x="16020" y="10995"/>
                </a:lnTo>
                <a:lnTo>
                  <a:pt x="15983" y="10457"/>
                </a:lnTo>
                <a:lnTo>
                  <a:pt x="15965" y="9901"/>
                </a:lnTo>
                <a:lnTo>
                  <a:pt x="15965" y="9363"/>
                </a:lnTo>
                <a:lnTo>
                  <a:pt x="15983" y="8844"/>
                </a:lnTo>
                <a:lnTo>
                  <a:pt x="16039" y="8344"/>
                </a:lnTo>
                <a:lnTo>
                  <a:pt x="15501" y="8195"/>
                </a:lnTo>
                <a:lnTo>
                  <a:pt x="14852" y="8065"/>
                </a:lnTo>
                <a:lnTo>
                  <a:pt x="14129" y="7936"/>
                </a:lnTo>
                <a:lnTo>
                  <a:pt x="13332" y="7824"/>
                </a:lnTo>
                <a:lnTo>
                  <a:pt x="12905" y="7787"/>
                </a:lnTo>
                <a:lnTo>
                  <a:pt x="12460" y="7750"/>
                </a:lnTo>
                <a:lnTo>
                  <a:pt x="12015" y="7732"/>
                </a:lnTo>
                <a:lnTo>
                  <a:pt x="11552" y="7713"/>
                </a:lnTo>
                <a:lnTo>
                  <a:pt x="11070" y="7732"/>
                </a:lnTo>
                <a:lnTo>
                  <a:pt x="10588" y="7750"/>
                </a:lnTo>
                <a:lnTo>
                  <a:pt x="10087" y="7806"/>
                </a:lnTo>
                <a:lnTo>
                  <a:pt x="9605" y="7861"/>
                </a:lnTo>
                <a:lnTo>
                  <a:pt x="9104" y="7954"/>
                </a:lnTo>
                <a:lnTo>
                  <a:pt x="8585" y="8047"/>
                </a:lnTo>
                <a:lnTo>
                  <a:pt x="8085" y="8177"/>
                </a:lnTo>
                <a:lnTo>
                  <a:pt x="7584" y="8344"/>
                </a:lnTo>
                <a:lnTo>
                  <a:pt x="7083" y="8529"/>
                </a:lnTo>
                <a:lnTo>
                  <a:pt x="6583" y="8733"/>
                </a:lnTo>
                <a:lnTo>
                  <a:pt x="6082" y="8974"/>
                </a:lnTo>
                <a:lnTo>
                  <a:pt x="5582" y="9252"/>
                </a:lnTo>
                <a:lnTo>
                  <a:pt x="5100" y="9567"/>
                </a:lnTo>
                <a:lnTo>
                  <a:pt x="4617" y="9901"/>
                </a:lnTo>
                <a:lnTo>
                  <a:pt x="4154" y="10290"/>
                </a:lnTo>
                <a:lnTo>
                  <a:pt x="3709" y="10698"/>
                </a:lnTo>
                <a:lnTo>
                  <a:pt x="3264" y="11162"/>
                </a:lnTo>
                <a:lnTo>
                  <a:pt x="2838" y="11644"/>
                </a:lnTo>
                <a:lnTo>
                  <a:pt x="2411" y="12200"/>
                </a:lnTo>
                <a:lnTo>
                  <a:pt x="2022" y="12775"/>
                </a:lnTo>
                <a:lnTo>
                  <a:pt x="1799" y="13146"/>
                </a:lnTo>
                <a:lnTo>
                  <a:pt x="1577" y="13516"/>
                </a:lnTo>
                <a:lnTo>
                  <a:pt x="1373" y="13906"/>
                </a:lnTo>
                <a:lnTo>
                  <a:pt x="1187" y="14277"/>
                </a:lnTo>
                <a:lnTo>
                  <a:pt x="1021" y="14666"/>
                </a:lnTo>
                <a:lnTo>
                  <a:pt x="854" y="15037"/>
                </a:lnTo>
                <a:lnTo>
                  <a:pt x="724" y="15426"/>
                </a:lnTo>
                <a:lnTo>
                  <a:pt x="594" y="15797"/>
                </a:lnTo>
                <a:lnTo>
                  <a:pt x="464" y="16186"/>
                </a:lnTo>
                <a:lnTo>
                  <a:pt x="372" y="16557"/>
                </a:lnTo>
                <a:lnTo>
                  <a:pt x="279" y="16928"/>
                </a:lnTo>
                <a:lnTo>
                  <a:pt x="205" y="17317"/>
                </a:lnTo>
                <a:lnTo>
                  <a:pt x="131" y="17688"/>
                </a:lnTo>
                <a:lnTo>
                  <a:pt x="93" y="18059"/>
                </a:lnTo>
                <a:lnTo>
                  <a:pt x="56" y="18430"/>
                </a:lnTo>
                <a:lnTo>
                  <a:pt x="19" y="18819"/>
                </a:lnTo>
                <a:lnTo>
                  <a:pt x="1" y="19171"/>
                </a:lnTo>
                <a:lnTo>
                  <a:pt x="1" y="19542"/>
                </a:lnTo>
                <a:lnTo>
                  <a:pt x="19" y="19913"/>
                </a:lnTo>
                <a:lnTo>
                  <a:pt x="38" y="20265"/>
                </a:lnTo>
                <a:lnTo>
                  <a:pt x="75" y="20618"/>
                </a:lnTo>
                <a:lnTo>
                  <a:pt x="112" y="20988"/>
                </a:lnTo>
                <a:lnTo>
                  <a:pt x="223" y="21674"/>
                </a:lnTo>
                <a:lnTo>
                  <a:pt x="390" y="22360"/>
                </a:lnTo>
                <a:lnTo>
                  <a:pt x="576" y="23009"/>
                </a:lnTo>
                <a:lnTo>
                  <a:pt x="817" y="23658"/>
                </a:lnTo>
                <a:lnTo>
                  <a:pt x="1095" y="24270"/>
                </a:lnTo>
                <a:lnTo>
                  <a:pt x="1391" y="24864"/>
                </a:lnTo>
                <a:lnTo>
                  <a:pt x="1725" y="25420"/>
                </a:lnTo>
                <a:lnTo>
                  <a:pt x="2096" y="25957"/>
                </a:lnTo>
                <a:lnTo>
                  <a:pt x="2485" y="26458"/>
                </a:lnTo>
                <a:lnTo>
                  <a:pt x="2912" y="26922"/>
                </a:lnTo>
                <a:lnTo>
                  <a:pt x="3375" y="27367"/>
                </a:lnTo>
                <a:lnTo>
                  <a:pt x="3598" y="27552"/>
                </a:lnTo>
                <a:lnTo>
                  <a:pt x="3839" y="27756"/>
                </a:lnTo>
                <a:lnTo>
                  <a:pt x="4098" y="27941"/>
                </a:lnTo>
                <a:lnTo>
                  <a:pt x="4339" y="28108"/>
                </a:lnTo>
                <a:lnTo>
                  <a:pt x="4599" y="28275"/>
                </a:lnTo>
                <a:lnTo>
                  <a:pt x="4858" y="28423"/>
                </a:lnTo>
                <a:lnTo>
                  <a:pt x="5137" y="28572"/>
                </a:lnTo>
                <a:lnTo>
                  <a:pt x="5396" y="28702"/>
                </a:lnTo>
                <a:lnTo>
                  <a:pt x="5674" y="28813"/>
                </a:lnTo>
                <a:lnTo>
                  <a:pt x="5952" y="28924"/>
                </a:lnTo>
                <a:lnTo>
                  <a:pt x="6231" y="29017"/>
                </a:lnTo>
                <a:lnTo>
                  <a:pt x="6527" y="29091"/>
                </a:lnTo>
                <a:lnTo>
                  <a:pt x="6824" y="29165"/>
                </a:lnTo>
                <a:lnTo>
                  <a:pt x="7102" y="29221"/>
                </a:lnTo>
                <a:lnTo>
                  <a:pt x="7417" y="29258"/>
                </a:lnTo>
                <a:lnTo>
                  <a:pt x="7714" y="29295"/>
                </a:lnTo>
                <a:lnTo>
                  <a:pt x="8010" y="29313"/>
                </a:lnTo>
                <a:lnTo>
                  <a:pt x="8622" y="29313"/>
                </a:lnTo>
                <a:lnTo>
                  <a:pt x="8938" y="29276"/>
                </a:lnTo>
                <a:lnTo>
                  <a:pt x="9531" y="29221"/>
                </a:lnTo>
                <a:lnTo>
                  <a:pt x="10106" y="29146"/>
                </a:lnTo>
                <a:lnTo>
                  <a:pt x="11181" y="28980"/>
                </a:lnTo>
                <a:lnTo>
                  <a:pt x="12127" y="28776"/>
                </a:lnTo>
                <a:lnTo>
                  <a:pt x="12979" y="28572"/>
                </a:lnTo>
                <a:lnTo>
                  <a:pt x="13721" y="28349"/>
                </a:lnTo>
                <a:lnTo>
                  <a:pt x="14370" y="28127"/>
                </a:lnTo>
                <a:lnTo>
                  <a:pt x="14926" y="27904"/>
                </a:lnTo>
                <a:lnTo>
                  <a:pt x="15408" y="27682"/>
                </a:lnTo>
                <a:lnTo>
                  <a:pt x="15816" y="27478"/>
                </a:lnTo>
                <a:lnTo>
                  <a:pt x="16150" y="27292"/>
                </a:lnTo>
                <a:lnTo>
                  <a:pt x="16632" y="26996"/>
                </a:lnTo>
                <a:lnTo>
                  <a:pt x="16780" y="26903"/>
                </a:lnTo>
                <a:lnTo>
                  <a:pt x="16892" y="26847"/>
                </a:lnTo>
                <a:lnTo>
                  <a:pt x="16984" y="26847"/>
                </a:lnTo>
                <a:lnTo>
                  <a:pt x="17003" y="26884"/>
                </a:lnTo>
                <a:lnTo>
                  <a:pt x="17096" y="27218"/>
                </a:lnTo>
                <a:lnTo>
                  <a:pt x="17188" y="27515"/>
                </a:lnTo>
                <a:lnTo>
                  <a:pt x="17318" y="27867"/>
                </a:lnTo>
                <a:lnTo>
                  <a:pt x="17522" y="28275"/>
                </a:lnTo>
                <a:lnTo>
                  <a:pt x="17763" y="28702"/>
                </a:lnTo>
                <a:lnTo>
                  <a:pt x="17911" y="28943"/>
                </a:lnTo>
                <a:lnTo>
                  <a:pt x="18078" y="29184"/>
                </a:lnTo>
                <a:lnTo>
                  <a:pt x="18264" y="29425"/>
                </a:lnTo>
                <a:lnTo>
                  <a:pt x="18468" y="29666"/>
                </a:lnTo>
                <a:lnTo>
                  <a:pt x="18690" y="29888"/>
                </a:lnTo>
                <a:lnTo>
                  <a:pt x="18950" y="30129"/>
                </a:lnTo>
                <a:lnTo>
                  <a:pt x="19209" y="30370"/>
                </a:lnTo>
                <a:lnTo>
                  <a:pt x="19487" y="30593"/>
                </a:lnTo>
                <a:lnTo>
                  <a:pt x="19803" y="30815"/>
                </a:lnTo>
                <a:lnTo>
                  <a:pt x="20155" y="31038"/>
                </a:lnTo>
                <a:lnTo>
                  <a:pt x="20507" y="31242"/>
                </a:lnTo>
                <a:lnTo>
                  <a:pt x="20896" y="31427"/>
                </a:lnTo>
                <a:lnTo>
                  <a:pt x="21304" y="31612"/>
                </a:lnTo>
                <a:lnTo>
                  <a:pt x="21749" y="31779"/>
                </a:lnTo>
                <a:lnTo>
                  <a:pt x="22231" y="31928"/>
                </a:lnTo>
                <a:lnTo>
                  <a:pt x="22732" y="32057"/>
                </a:lnTo>
                <a:lnTo>
                  <a:pt x="23270" y="32169"/>
                </a:lnTo>
                <a:lnTo>
                  <a:pt x="23826" y="32243"/>
                </a:lnTo>
                <a:lnTo>
                  <a:pt x="24438" y="32317"/>
                </a:lnTo>
                <a:lnTo>
                  <a:pt x="25068" y="32354"/>
                </a:lnTo>
                <a:lnTo>
                  <a:pt x="25902" y="32373"/>
                </a:lnTo>
                <a:lnTo>
                  <a:pt x="26700" y="32373"/>
                </a:lnTo>
                <a:lnTo>
                  <a:pt x="27460" y="32336"/>
                </a:lnTo>
                <a:lnTo>
                  <a:pt x="28183" y="32261"/>
                </a:lnTo>
                <a:lnTo>
                  <a:pt x="28888" y="32187"/>
                </a:lnTo>
                <a:lnTo>
                  <a:pt x="29537" y="32076"/>
                </a:lnTo>
                <a:lnTo>
                  <a:pt x="30167" y="31946"/>
                </a:lnTo>
                <a:lnTo>
                  <a:pt x="30760" y="31816"/>
                </a:lnTo>
                <a:lnTo>
                  <a:pt x="31316" y="31668"/>
                </a:lnTo>
                <a:lnTo>
                  <a:pt x="31854" y="31520"/>
                </a:lnTo>
                <a:lnTo>
                  <a:pt x="32355" y="31353"/>
                </a:lnTo>
                <a:lnTo>
                  <a:pt x="32800" y="31186"/>
                </a:lnTo>
                <a:lnTo>
                  <a:pt x="33634" y="30852"/>
                </a:lnTo>
                <a:lnTo>
                  <a:pt x="34339" y="30556"/>
                </a:lnTo>
                <a:lnTo>
                  <a:pt x="34116" y="30519"/>
                </a:lnTo>
                <a:lnTo>
                  <a:pt x="34209" y="30426"/>
                </a:lnTo>
                <a:lnTo>
                  <a:pt x="34487" y="30148"/>
                </a:lnTo>
                <a:lnTo>
                  <a:pt x="34672" y="29944"/>
                </a:lnTo>
                <a:lnTo>
                  <a:pt x="34895" y="29703"/>
                </a:lnTo>
                <a:lnTo>
                  <a:pt x="35117" y="29388"/>
                </a:lnTo>
                <a:lnTo>
                  <a:pt x="35340" y="29035"/>
                </a:lnTo>
                <a:lnTo>
                  <a:pt x="35562" y="28646"/>
                </a:lnTo>
                <a:lnTo>
                  <a:pt x="35785" y="28201"/>
                </a:lnTo>
                <a:lnTo>
                  <a:pt x="35989" y="27700"/>
                </a:lnTo>
                <a:lnTo>
                  <a:pt x="36156" y="27163"/>
                </a:lnTo>
                <a:lnTo>
                  <a:pt x="36248" y="26866"/>
                </a:lnTo>
                <a:lnTo>
                  <a:pt x="36304" y="26551"/>
                </a:lnTo>
                <a:lnTo>
                  <a:pt x="36378" y="26236"/>
                </a:lnTo>
                <a:lnTo>
                  <a:pt x="36415" y="25902"/>
                </a:lnTo>
                <a:lnTo>
                  <a:pt x="36452" y="25568"/>
                </a:lnTo>
                <a:lnTo>
                  <a:pt x="36489" y="25216"/>
                </a:lnTo>
                <a:lnTo>
                  <a:pt x="36489" y="24845"/>
                </a:lnTo>
                <a:lnTo>
                  <a:pt x="36489" y="24456"/>
                </a:lnTo>
                <a:lnTo>
                  <a:pt x="36471" y="24085"/>
                </a:lnTo>
                <a:lnTo>
                  <a:pt x="36415" y="23733"/>
                </a:lnTo>
                <a:lnTo>
                  <a:pt x="36341" y="23399"/>
                </a:lnTo>
                <a:lnTo>
                  <a:pt x="36248" y="23084"/>
                </a:lnTo>
                <a:lnTo>
                  <a:pt x="36119" y="22787"/>
                </a:lnTo>
                <a:lnTo>
                  <a:pt x="35970" y="22527"/>
                </a:lnTo>
                <a:lnTo>
                  <a:pt x="35803" y="22286"/>
                </a:lnTo>
                <a:lnTo>
                  <a:pt x="35636" y="22064"/>
                </a:lnTo>
                <a:lnTo>
                  <a:pt x="35433" y="21841"/>
                </a:lnTo>
                <a:lnTo>
                  <a:pt x="35210" y="21656"/>
                </a:lnTo>
                <a:lnTo>
                  <a:pt x="34988" y="21489"/>
                </a:lnTo>
                <a:lnTo>
                  <a:pt x="34747" y="21341"/>
                </a:lnTo>
                <a:lnTo>
                  <a:pt x="34505" y="21211"/>
                </a:lnTo>
                <a:lnTo>
                  <a:pt x="34246" y="21100"/>
                </a:lnTo>
                <a:lnTo>
                  <a:pt x="33968" y="21007"/>
                </a:lnTo>
                <a:lnTo>
                  <a:pt x="33690" y="20933"/>
                </a:lnTo>
                <a:lnTo>
                  <a:pt x="33412" y="20877"/>
                </a:lnTo>
                <a:lnTo>
                  <a:pt x="33133" y="20822"/>
                </a:lnTo>
                <a:lnTo>
                  <a:pt x="32855" y="20803"/>
                </a:lnTo>
                <a:lnTo>
                  <a:pt x="32577" y="20785"/>
                </a:lnTo>
                <a:lnTo>
                  <a:pt x="32299" y="20785"/>
                </a:lnTo>
                <a:lnTo>
                  <a:pt x="32021" y="20803"/>
                </a:lnTo>
                <a:lnTo>
                  <a:pt x="31743" y="20840"/>
                </a:lnTo>
                <a:lnTo>
                  <a:pt x="31465" y="20877"/>
                </a:lnTo>
                <a:lnTo>
                  <a:pt x="31205" y="20933"/>
                </a:lnTo>
                <a:lnTo>
                  <a:pt x="30964" y="21007"/>
                </a:lnTo>
                <a:lnTo>
                  <a:pt x="30723" y="21100"/>
                </a:lnTo>
                <a:lnTo>
                  <a:pt x="30482" y="21192"/>
                </a:lnTo>
                <a:lnTo>
                  <a:pt x="30278" y="21304"/>
                </a:lnTo>
                <a:lnTo>
                  <a:pt x="30074" y="21415"/>
                </a:lnTo>
                <a:lnTo>
                  <a:pt x="29889" y="21545"/>
                </a:lnTo>
                <a:lnTo>
                  <a:pt x="29722" y="21693"/>
                </a:lnTo>
                <a:lnTo>
                  <a:pt x="29574" y="21841"/>
                </a:lnTo>
                <a:lnTo>
                  <a:pt x="29444" y="22008"/>
                </a:lnTo>
                <a:lnTo>
                  <a:pt x="29314" y="22175"/>
                </a:lnTo>
                <a:lnTo>
                  <a:pt x="29203" y="22342"/>
                </a:lnTo>
                <a:lnTo>
                  <a:pt x="29110" y="22509"/>
                </a:lnTo>
                <a:lnTo>
                  <a:pt x="29036" y="22694"/>
                </a:lnTo>
                <a:lnTo>
                  <a:pt x="28962" y="22880"/>
                </a:lnTo>
                <a:lnTo>
                  <a:pt x="28925" y="23065"/>
                </a:lnTo>
                <a:lnTo>
                  <a:pt x="28869" y="23250"/>
                </a:lnTo>
                <a:lnTo>
                  <a:pt x="28850" y="23436"/>
                </a:lnTo>
                <a:lnTo>
                  <a:pt x="28832" y="23621"/>
                </a:lnTo>
                <a:lnTo>
                  <a:pt x="28813" y="23807"/>
                </a:lnTo>
                <a:lnTo>
                  <a:pt x="28832" y="24178"/>
                </a:lnTo>
                <a:lnTo>
                  <a:pt x="28888" y="24530"/>
                </a:lnTo>
                <a:lnTo>
                  <a:pt x="28999" y="24864"/>
                </a:lnTo>
                <a:lnTo>
                  <a:pt x="29129" y="25160"/>
                </a:lnTo>
                <a:lnTo>
                  <a:pt x="29203" y="25290"/>
                </a:lnTo>
                <a:lnTo>
                  <a:pt x="29295" y="25420"/>
                </a:lnTo>
                <a:lnTo>
                  <a:pt x="29388" y="25550"/>
                </a:lnTo>
                <a:lnTo>
                  <a:pt x="29481" y="25661"/>
                </a:lnTo>
                <a:lnTo>
                  <a:pt x="29592" y="25753"/>
                </a:lnTo>
                <a:lnTo>
                  <a:pt x="29703" y="25846"/>
                </a:lnTo>
                <a:lnTo>
                  <a:pt x="29833" y="25902"/>
                </a:lnTo>
                <a:lnTo>
                  <a:pt x="29963" y="25957"/>
                </a:lnTo>
                <a:lnTo>
                  <a:pt x="30093" y="26013"/>
                </a:lnTo>
                <a:lnTo>
                  <a:pt x="30241" y="26032"/>
                </a:lnTo>
                <a:lnTo>
                  <a:pt x="30389" y="26050"/>
                </a:lnTo>
                <a:lnTo>
                  <a:pt x="30538" y="26032"/>
                </a:lnTo>
                <a:lnTo>
                  <a:pt x="31075" y="25976"/>
                </a:lnTo>
                <a:lnTo>
                  <a:pt x="31520" y="25939"/>
                </a:lnTo>
                <a:lnTo>
                  <a:pt x="31854" y="25920"/>
                </a:lnTo>
                <a:lnTo>
                  <a:pt x="32095" y="25957"/>
                </a:lnTo>
                <a:lnTo>
                  <a:pt x="32188" y="25976"/>
                </a:lnTo>
                <a:lnTo>
                  <a:pt x="32262" y="25995"/>
                </a:lnTo>
                <a:lnTo>
                  <a:pt x="32318" y="26032"/>
                </a:lnTo>
                <a:lnTo>
                  <a:pt x="32373" y="26087"/>
                </a:lnTo>
                <a:lnTo>
                  <a:pt x="32410" y="26143"/>
                </a:lnTo>
                <a:lnTo>
                  <a:pt x="32429" y="26198"/>
                </a:lnTo>
                <a:lnTo>
                  <a:pt x="32447" y="26365"/>
                </a:lnTo>
                <a:lnTo>
                  <a:pt x="32447" y="26551"/>
                </a:lnTo>
                <a:lnTo>
                  <a:pt x="32429" y="26755"/>
                </a:lnTo>
                <a:lnTo>
                  <a:pt x="32392" y="26866"/>
                </a:lnTo>
                <a:lnTo>
                  <a:pt x="32355" y="26959"/>
                </a:lnTo>
                <a:lnTo>
                  <a:pt x="32318" y="27051"/>
                </a:lnTo>
                <a:lnTo>
                  <a:pt x="32243" y="27144"/>
                </a:lnTo>
                <a:lnTo>
                  <a:pt x="32151" y="27218"/>
                </a:lnTo>
                <a:lnTo>
                  <a:pt x="32040" y="27274"/>
                </a:lnTo>
                <a:lnTo>
                  <a:pt x="31910" y="27329"/>
                </a:lnTo>
                <a:lnTo>
                  <a:pt x="31743" y="27385"/>
                </a:lnTo>
                <a:lnTo>
                  <a:pt x="31539" y="27404"/>
                </a:lnTo>
                <a:lnTo>
                  <a:pt x="31298" y="27422"/>
                </a:lnTo>
                <a:lnTo>
                  <a:pt x="31038" y="27404"/>
                </a:lnTo>
                <a:lnTo>
                  <a:pt x="30723" y="27367"/>
                </a:lnTo>
                <a:lnTo>
                  <a:pt x="30389" y="27311"/>
                </a:lnTo>
                <a:lnTo>
                  <a:pt x="30056" y="27218"/>
                </a:lnTo>
                <a:lnTo>
                  <a:pt x="29740" y="27107"/>
                </a:lnTo>
                <a:lnTo>
                  <a:pt x="29425" y="26977"/>
                </a:lnTo>
                <a:lnTo>
                  <a:pt x="29129" y="26810"/>
                </a:lnTo>
                <a:lnTo>
                  <a:pt x="28850" y="26606"/>
                </a:lnTo>
                <a:lnTo>
                  <a:pt x="28572" y="26384"/>
                </a:lnTo>
                <a:lnTo>
                  <a:pt x="28331" y="26143"/>
                </a:lnTo>
                <a:lnTo>
                  <a:pt x="28127" y="25846"/>
                </a:lnTo>
                <a:lnTo>
                  <a:pt x="27942" y="25531"/>
                </a:lnTo>
                <a:lnTo>
                  <a:pt x="27868" y="25364"/>
                </a:lnTo>
                <a:lnTo>
                  <a:pt x="27794" y="25179"/>
                </a:lnTo>
                <a:lnTo>
                  <a:pt x="27738" y="24993"/>
                </a:lnTo>
                <a:lnTo>
                  <a:pt x="27682" y="24808"/>
                </a:lnTo>
                <a:lnTo>
                  <a:pt x="27645" y="24604"/>
                </a:lnTo>
                <a:lnTo>
                  <a:pt x="27608" y="24381"/>
                </a:lnTo>
                <a:lnTo>
                  <a:pt x="27590" y="24159"/>
                </a:lnTo>
                <a:lnTo>
                  <a:pt x="27571" y="23936"/>
                </a:lnTo>
                <a:lnTo>
                  <a:pt x="27590" y="23695"/>
                </a:lnTo>
                <a:lnTo>
                  <a:pt x="27608" y="23454"/>
                </a:lnTo>
                <a:lnTo>
                  <a:pt x="27627" y="23195"/>
                </a:lnTo>
                <a:lnTo>
                  <a:pt x="27664" y="22935"/>
                </a:lnTo>
                <a:lnTo>
                  <a:pt x="27719" y="22676"/>
                </a:lnTo>
                <a:lnTo>
                  <a:pt x="27794" y="22416"/>
                </a:lnTo>
                <a:lnTo>
                  <a:pt x="27886" y="22157"/>
                </a:lnTo>
                <a:lnTo>
                  <a:pt x="27979" y="21916"/>
                </a:lnTo>
                <a:lnTo>
                  <a:pt x="28090" y="21674"/>
                </a:lnTo>
                <a:lnTo>
                  <a:pt x="28220" y="21433"/>
                </a:lnTo>
                <a:lnTo>
                  <a:pt x="28350" y="21211"/>
                </a:lnTo>
                <a:lnTo>
                  <a:pt x="28498" y="21007"/>
                </a:lnTo>
                <a:lnTo>
                  <a:pt x="28665" y="20803"/>
                </a:lnTo>
                <a:lnTo>
                  <a:pt x="28832" y="20599"/>
                </a:lnTo>
                <a:lnTo>
                  <a:pt x="29017" y="20414"/>
                </a:lnTo>
                <a:lnTo>
                  <a:pt x="29221" y="20247"/>
                </a:lnTo>
                <a:lnTo>
                  <a:pt x="29425" y="20080"/>
                </a:lnTo>
                <a:lnTo>
                  <a:pt x="29629" y="19932"/>
                </a:lnTo>
                <a:lnTo>
                  <a:pt x="29852" y="19783"/>
                </a:lnTo>
                <a:lnTo>
                  <a:pt x="30093" y="19672"/>
                </a:lnTo>
                <a:lnTo>
                  <a:pt x="30334" y="19561"/>
                </a:lnTo>
                <a:lnTo>
                  <a:pt x="30575" y="19450"/>
                </a:lnTo>
                <a:lnTo>
                  <a:pt x="30834" y="19375"/>
                </a:lnTo>
                <a:lnTo>
                  <a:pt x="31094" y="19301"/>
                </a:lnTo>
                <a:lnTo>
                  <a:pt x="31354" y="19246"/>
                </a:lnTo>
                <a:lnTo>
                  <a:pt x="31632" y="19209"/>
                </a:lnTo>
                <a:lnTo>
                  <a:pt x="31928" y="19190"/>
                </a:lnTo>
                <a:lnTo>
                  <a:pt x="32206" y="19190"/>
                </a:lnTo>
                <a:lnTo>
                  <a:pt x="32503" y="19209"/>
                </a:lnTo>
                <a:lnTo>
                  <a:pt x="32800" y="19227"/>
                </a:lnTo>
                <a:lnTo>
                  <a:pt x="33115" y="19283"/>
                </a:lnTo>
                <a:lnTo>
                  <a:pt x="33412" y="19357"/>
                </a:lnTo>
                <a:lnTo>
                  <a:pt x="33727" y="19450"/>
                </a:lnTo>
                <a:lnTo>
                  <a:pt x="34042" y="19561"/>
                </a:lnTo>
                <a:lnTo>
                  <a:pt x="34357" y="19691"/>
                </a:lnTo>
                <a:lnTo>
                  <a:pt x="34672" y="19839"/>
                </a:lnTo>
                <a:lnTo>
                  <a:pt x="34988" y="20006"/>
                </a:lnTo>
                <a:lnTo>
                  <a:pt x="35284" y="20173"/>
                </a:lnTo>
                <a:lnTo>
                  <a:pt x="35562" y="20340"/>
                </a:lnTo>
                <a:lnTo>
                  <a:pt x="35840" y="20543"/>
                </a:lnTo>
                <a:lnTo>
                  <a:pt x="36081" y="20729"/>
                </a:lnTo>
                <a:lnTo>
                  <a:pt x="36304" y="20933"/>
                </a:lnTo>
                <a:lnTo>
                  <a:pt x="36526" y="21137"/>
                </a:lnTo>
                <a:lnTo>
                  <a:pt x="36712" y="21341"/>
                </a:lnTo>
                <a:lnTo>
                  <a:pt x="36897" y="21563"/>
                </a:lnTo>
                <a:lnTo>
                  <a:pt x="37064" y="21786"/>
                </a:lnTo>
                <a:lnTo>
                  <a:pt x="37231" y="22008"/>
                </a:lnTo>
                <a:lnTo>
                  <a:pt x="37361" y="22231"/>
                </a:lnTo>
                <a:lnTo>
                  <a:pt x="37491" y="22472"/>
                </a:lnTo>
                <a:lnTo>
                  <a:pt x="37602" y="22713"/>
                </a:lnTo>
                <a:lnTo>
                  <a:pt x="37695" y="22972"/>
                </a:lnTo>
                <a:lnTo>
                  <a:pt x="37787" y="23213"/>
                </a:lnTo>
                <a:lnTo>
                  <a:pt x="37861" y="23473"/>
                </a:lnTo>
                <a:lnTo>
                  <a:pt x="37917" y="23733"/>
                </a:lnTo>
                <a:lnTo>
                  <a:pt x="37954" y="23992"/>
                </a:lnTo>
                <a:lnTo>
                  <a:pt x="37991" y="24252"/>
                </a:lnTo>
                <a:lnTo>
                  <a:pt x="38010" y="24511"/>
                </a:lnTo>
                <a:lnTo>
                  <a:pt x="38028" y="24789"/>
                </a:lnTo>
                <a:lnTo>
                  <a:pt x="38028" y="25327"/>
                </a:lnTo>
                <a:lnTo>
                  <a:pt x="37973" y="25883"/>
                </a:lnTo>
                <a:lnTo>
                  <a:pt x="37880" y="26440"/>
                </a:lnTo>
                <a:lnTo>
                  <a:pt x="37750" y="26996"/>
                </a:lnTo>
                <a:lnTo>
                  <a:pt x="37583" y="27552"/>
                </a:lnTo>
                <a:lnTo>
                  <a:pt x="37398" y="28127"/>
                </a:lnTo>
                <a:lnTo>
                  <a:pt x="37231" y="28609"/>
                </a:lnTo>
                <a:lnTo>
                  <a:pt x="37046" y="29035"/>
                </a:lnTo>
                <a:lnTo>
                  <a:pt x="36879" y="29406"/>
                </a:lnTo>
                <a:lnTo>
                  <a:pt x="36730" y="29721"/>
                </a:lnTo>
                <a:lnTo>
                  <a:pt x="36582" y="29981"/>
                </a:lnTo>
                <a:lnTo>
                  <a:pt x="36452" y="30203"/>
                </a:lnTo>
                <a:lnTo>
                  <a:pt x="36323" y="30370"/>
                </a:lnTo>
                <a:lnTo>
                  <a:pt x="36545" y="30593"/>
                </a:lnTo>
                <a:lnTo>
                  <a:pt x="36805" y="30852"/>
                </a:lnTo>
                <a:lnTo>
                  <a:pt x="37120" y="31112"/>
                </a:lnTo>
                <a:lnTo>
                  <a:pt x="37491" y="31408"/>
                </a:lnTo>
                <a:lnTo>
                  <a:pt x="37898" y="31705"/>
                </a:lnTo>
                <a:lnTo>
                  <a:pt x="38381" y="31983"/>
                </a:lnTo>
                <a:lnTo>
                  <a:pt x="38918" y="32261"/>
                </a:lnTo>
                <a:lnTo>
                  <a:pt x="39215" y="32391"/>
                </a:lnTo>
                <a:lnTo>
                  <a:pt x="39512" y="32502"/>
                </a:lnTo>
                <a:lnTo>
                  <a:pt x="39827" y="32632"/>
                </a:lnTo>
                <a:lnTo>
                  <a:pt x="40179" y="32725"/>
                </a:lnTo>
                <a:lnTo>
                  <a:pt x="40531" y="32836"/>
                </a:lnTo>
                <a:lnTo>
                  <a:pt x="40902" y="32910"/>
                </a:lnTo>
                <a:lnTo>
                  <a:pt x="41291" y="32984"/>
                </a:lnTo>
                <a:lnTo>
                  <a:pt x="41699" y="33059"/>
                </a:lnTo>
                <a:lnTo>
                  <a:pt x="42126" y="33096"/>
                </a:lnTo>
                <a:lnTo>
                  <a:pt x="42571" y="33133"/>
                </a:lnTo>
                <a:lnTo>
                  <a:pt x="43034" y="33151"/>
                </a:lnTo>
                <a:lnTo>
                  <a:pt x="43516" y="33151"/>
                </a:lnTo>
                <a:lnTo>
                  <a:pt x="44036" y="33133"/>
                </a:lnTo>
                <a:lnTo>
                  <a:pt x="44555" y="33096"/>
                </a:lnTo>
                <a:lnTo>
                  <a:pt x="45092" y="33040"/>
                </a:lnTo>
                <a:lnTo>
                  <a:pt x="45649" y="32966"/>
                </a:lnTo>
                <a:lnTo>
                  <a:pt x="46242" y="32873"/>
                </a:lnTo>
                <a:lnTo>
                  <a:pt x="46854" y="32743"/>
                </a:lnTo>
                <a:lnTo>
                  <a:pt x="47336" y="32632"/>
                </a:lnTo>
                <a:lnTo>
                  <a:pt x="47799" y="32502"/>
                </a:lnTo>
                <a:lnTo>
                  <a:pt x="48244" y="32373"/>
                </a:lnTo>
                <a:lnTo>
                  <a:pt x="48671" y="32224"/>
                </a:lnTo>
                <a:lnTo>
                  <a:pt x="49097" y="32057"/>
                </a:lnTo>
                <a:lnTo>
                  <a:pt x="49487" y="31909"/>
                </a:lnTo>
                <a:lnTo>
                  <a:pt x="49857" y="31724"/>
                </a:lnTo>
                <a:lnTo>
                  <a:pt x="50210" y="31557"/>
                </a:lnTo>
                <a:lnTo>
                  <a:pt x="50543" y="31371"/>
                </a:lnTo>
                <a:lnTo>
                  <a:pt x="50859" y="31167"/>
                </a:lnTo>
                <a:lnTo>
                  <a:pt x="51174" y="30982"/>
                </a:lnTo>
                <a:lnTo>
                  <a:pt x="51470" y="30778"/>
                </a:lnTo>
                <a:lnTo>
                  <a:pt x="51730" y="30574"/>
                </a:lnTo>
                <a:lnTo>
                  <a:pt x="52008" y="30370"/>
                </a:lnTo>
                <a:lnTo>
                  <a:pt x="52249" y="30148"/>
                </a:lnTo>
                <a:lnTo>
                  <a:pt x="52472" y="29944"/>
                </a:lnTo>
                <a:lnTo>
                  <a:pt x="52898" y="29499"/>
                </a:lnTo>
                <a:lnTo>
                  <a:pt x="53287" y="29072"/>
                </a:lnTo>
                <a:lnTo>
                  <a:pt x="53621" y="28627"/>
                </a:lnTo>
                <a:lnTo>
                  <a:pt x="53899" y="28201"/>
                </a:lnTo>
                <a:lnTo>
                  <a:pt x="54159" y="27793"/>
                </a:lnTo>
                <a:lnTo>
                  <a:pt x="54381" y="27404"/>
                </a:lnTo>
                <a:lnTo>
                  <a:pt x="54567" y="27033"/>
                </a:lnTo>
                <a:lnTo>
                  <a:pt x="54734" y="26681"/>
                </a:lnTo>
                <a:lnTo>
                  <a:pt x="54641" y="25809"/>
                </a:lnTo>
                <a:lnTo>
                  <a:pt x="54585" y="25309"/>
                </a:lnTo>
                <a:lnTo>
                  <a:pt x="54511" y="24789"/>
                </a:lnTo>
                <a:lnTo>
                  <a:pt x="54400" y="24233"/>
                </a:lnTo>
                <a:lnTo>
                  <a:pt x="54270" y="23658"/>
                </a:lnTo>
                <a:lnTo>
                  <a:pt x="54103" y="23084"/>
                </a:lnTo>
                <a:lnTo>
                  <a:pt x="53918" y="22527"/>
                </a:lnTo>
                <a:lnTo>
                  <a:pt x="53695" y="21990"/>
                </a:lnTo>
                <a:lnTo>
                  <a:pt x="53566" y="21730"/>
                </a:lnTo>
                <a:lnTo>
                  <a:pt x="53436" y="21471"/>
                </a:lnTo>
                <a:lnTo>
                  <a:pt x="53287" y="21229"/>
                </a:lnTo>
                <a:lnTo>
                  <a:pt x="53139" y="20988"/>
                </a:lnTo>
                <a:lnTo>
                  <a:pt x="52972" y="20766"/>
                </a:lnTo>
                <a:lnTo>
                  <a:pt x="52787" y="20562"/>
                </a:lnTo>
                <a:lnTo>
                  <a:pt x="52601" y="20358"/>
                </a:lnTo>
                <a:lnTo>
                  <a:pt x="52398" y="20191"/>
                </a:lnTo>
                <a:lnTo>
                  <a:pt x="52194" y="20024"/>
                </a:lnTo>
                <a:lnTo>
                  <a:pt x="51971" y="19876"/>
                </a:lnTo>
                <a:lnTo>
                  <a:pt x="51730" y="19746"/>
                </a:lnTo>
                <a:lnTo>
                  <a:pt x="51489" y="19635"/>
                </a:lnTo>
                <a:lnTo>
                  <a:pt x="51229" y="19561"/>
                </a:lnTo>
                <a:lnTo>
                  <a:pt x="50951" y="19505"/>
                </a:lnTo>
                <a:lnTo>
                  <a:pt x="50581" y="19450"/>
                </a:lnTo>
                <a:lnTo>
                  <a:pt x="50247" y="19412"/>
                </a:lnTo>
                <a:lnTo>
                  <a:pt x="49913" y="19375"/>
                </a:lnTo>
                <a:lnTo>
                  <a:pt x="49579" y="19357"/>
                </a:lnTo>
                <a:lnTo>
                  <a:pt x="49264" y="19375"/>
                </a:lnTo>
                <a:lnTo>
                  <a:pt x="48967" y="19375"/>
                </a:lnTo>
                <a:lnTo>
                  <a:pt x="48671" y="19412"/>
                </a:lnTo>
                <a:lnTo>
                  <a:pt x="48393" y="19450"/>
                </a:lnTo>
                <a:lnTo>
                  <a:pt x="48115" y="19505"/>
                </a:lnTo>
                <a:lnTo>
                  <a:pt x="47855" y="19561"/>
                </a:lnTo>
                <a:lnTo>
                  <a:pt x="47595" y="19635"/>
                </a:lnTo>
                <a:lnTo>
                  <a:pt x="47373" y="19728"/>
                </a:lnTo>
                <a:lnTo>
                  <a:pt x="47132" y="19820"/>
                </a:lnTo>
                <a:lnTo>
                  <a:pt x="46928" y="19932"/>
                </a:lnTo>
                <a:lnTo>
                  <a:pt x="46724" y="20061"/>
                </a:lnTo>
                <a:lnTo>
                  <a:pt x="46520" y="20191"/>
                </a:lnTo>
                <a:lnTo>
                  <a:pt x="46353" y="20321"/>
                </a:lnTo>
                <a:lnTo>
                  <a:pt x="46186" y="20469"/>
                </a:lnTo>
                <a:lnTo>
                  <a:pt x="46019" y="20618"/>
                </a:lnTo>
                <a:lnTo>
                  <a:pt x="45871" y="20785"/>
                </a:lnTo>
                <a:lnTo>
                  <a:pt x="45741" y="20951"/>
                </a:lnTo>
                <a:lnTo>
                  <a:pt x="45612" y="21137"/>
                </a:lnTo>
                <a:lnTo>
                  <a:pt x="45500" y="21322"/>
                </a:lnTo>
                <a:lnTo>
                  <a:pt x="45408" y="21526"/>
                </a:lnTo>
                <a:lnTo>
                  <a:pt x="45333" y="21712"/>
                </a:lnTo>
                <a:lnTo>
                  <a:pt x="45259" y="21916"/>
                </a:lnTo>
                <a:lnTo>
                  <a:pt x="45185" y="22138"/>
                </a:lnTo>
                <a:lnTo>
                  <a:pt x="45148" y="22360"/>
                </a:lnTo>
                <a:lnTo>
                  <a:pt x="45111" y="22583"/>
                </a:lnTo>
                <a:lnTo>
                  <a:pt x="45092" y="22805"/>
                </a:lnTo>
                <a:lnTo>
                  <a:pt x="45074" y="23028"/>
                </a:lnTo>
                <a:lnTo>
                  <a:pt x="45074" y="23269"/>
                </a:lnTo>
                <a:lnTo>
                  <a:pt x="45111" y="23733"/>
                </a:lnTo>
                <a:lnTo>
                  <a:pt x="45167" y="24178"/>
                </a:lnTo>
                <a:lnTo>
                  <a:pt x="45241" y="24585"/>
                </a:lnTo>
                <a:lnTo>
                  <a:pt x="45352" y="24993"/>
                </a:lnTo>
                <a:lnTo>
                  <a:pt x="45482" y="25346"/>
                </a:lnTo>
                <a:lnTo>
                  <a:pt x="45630" y="25698"/>
                </a:lnTo>
                <a:lnTo>
                  <a:pt x="45797" y="25995"/>
                </a:lnTo>
                <a:lnTo>
                  <a:pt x="45982" y="26273"/>
                </a:lnTo>
                <a:lnTo>
                  <a:pt x="46186" y="26514"/>
                </a:lnTo>
                <a:lnTo>
                  <a:pt x="46409" y="26736"/>
                </a:lnTo>
                <a:lnTo>
                  <a:pt x="46650" y="26903"/>
                </a:lnTo>
                <a:lnTo>
                  <a:pt x="46909" y="27051"/>
                </a:lnTo>
                <a:lnTo>
                  <a:pt x="47169" y="27144"/>
                </a:lnTo>
                <a:lnTo>
                  <a:pt x="47447" y="27200"/>
                </a:lnTo>
                <a:lnTo>
                  <a:pt x="47744" y="27200"/>
                </a:lnTo>
                <a:lnTo>
                  <a:pt x="48040" y="27181"/>
                </a:lnTo>
                <a:lnTo>
                  <a:pt x="48319" y="27126"/>
                </a:lnTo>
                <a:lnTo>
                  <a:pt x="48578" y="27051"/>
                </a:lnTo>
                <a:lnTo>
                  <a:pt x="48819" y="26977"/>
                </a:lnTo>
                <a:lnTo>
                  <a:pt x="49042" y="26903"/>
                </a:lnTo>
                <a:lnTo>
                  <a:pt x="49394" y="26736"/>
                </a:lnTo>
                <a:lnTo>
                  <a:pt x="49672" y="26588"/>
                </a:lnTo>
                <a:lnTo>
                  <a:pt x="49913" y="26477"/>
                </a:lnTo>
                <a:lnTo>
                  <a:pt x="50024" y="26440"/>
                </a:lnTo>
                <a:lnTo>
                  <a:pt x="50117" y="26421"/>
                </a:lnTo>
                <a:lnTo>
                  <a:pt x="50210" y="26402"/>
                </a:lnTo>
                <a:lnTo>
                  <a:pt x="50284" y="26421"/>
                </a:lnTo>
                <a:lnTo>
                  <a:pt x="50377" y="26458"/>
                </a:lnTo>
                <a:lnTo>
                  <a:pt x="50469" y="26514"/>
                </a:lnTo>
                <a:lnTo>
                  <a:pt x="50543" y="26588"/>
                </a:lnTo>
                <a:lnTo>
                  <a:pt x="50618" y="26699"/>
                </a:lnTo>
                <a:lnTo>
                  <a:pt x="50673" y="26829"/>
                </a:lnTo>
                <a:lnTo>
                  <a:pt x="50710" y="26959"/>
                </a:lnTo>
                <a:lnTo>
                  <a:pt x="50729" y="27126"/>
                </a:lnTo>
                <a:lnTo>
                  <a:pt x="50729" y="27292"/>
                </a:lnTo>
                <a:lnTo>
                  <a:pt x="50692" y="27459"/>
                </a:lnTo>
                <a:lnTo>
                  <a:pt x="50636" y="27626"/>
                </a:lnTo>
                <a:lnTo>
                  <a:pt x="50543" y="27812"/>
                </a:lnTo>
                <a:lnTo>
                  <a:pt x="50414" y="27978"/>
                </a:lnTo>
                <a:lnTo>
                  <a:pt x="50247" y="28145"/>
                </a:lnTo>
                <a:lnTo>
                  <a:pt x="50043" y="28294"/>
                </a:lnTo>
                <a:lnTo>
                  <a:pt x="49802" y="28442"/>
                </a:lnTo>
                <a:lnTo>
                  <a:pt x="49524" y="28553"/>
                </a:lnTo>
                <a:lnTo>
                  <a:pt x="49190" y="28664"/>
                </a:lnTo>
                <a:lnTo>
                  <a:pt x="48801" y="28757"/>
                </a:lnTo>
                <a:lnTo>
                  <a:pt x="48597" y="28776"/>
                </a:lnTo>
                <a:lnTo>
                  <a:pt x="48374" y="28794"/>
                </a:lnTo>
                <a:lnTo>
                  <a:pt x="48152" y="28794"/>
                </a:lnTo>
                <a:lnTo>
                  <a:pt x="47948" y="28776"/>
                </a:lnTo>
                <a:lnTo>
                  <a:pt x="47725" y="28739"/>
                </a:lnTo>
                <a:lnTo>
                  <a:pt x="47484" y="28702"/>
                </a:lnTo>
                <a:lnTo>
                  <a:pt x="47262" y="28646"/>
                </a:lnTo>
                <a:lnTo>
                  <a:pt x="47039" y="28572"/>
                </a:lnTo>
                <a:lnTo>
                  <a:pt x="46817" y="28479"/>
                </a:lnTo>
                <a:lnTo>
                  <a:pt x="46594" y="28368"/>
                </a:lnTo>
                <a:lnTo>
                  <a:pt x="46372" y="28257"/>
                </a:lnTo>
                <a:lnTo>
                  <a:pt x="46168" y="28127"/>
                </a:lnTo>
                <a:lnTo>
                  <a:pt x="45945" y="27997"/>
                </a:lnTo>
                <a:lnTo>
                  <a:pt x="45741" y="27849"/>
                </a:lnTo>
                <a:lnTo>
                  <a:pt x="45537" y="27682"/>
                </a:lnTo>
                <a:lnTo>
                  <a:pt x="45352" y="27496"/>
                </a:lnTo>
                <a:lnTo>
                  <a:pt x="45167" y="27311"/>
                </a:lnTo>
                <a:lnTo>
                  <a:pt x="44981" y="27107"/>
                </a:lnTo>
                <a:lnTo>
                  <a:pt x="44814" y="26903"/>
                </a:lnTo>
                <a:lnTo>
                  <a:pt x="44647" y="26681"/>
                </a:lnTo>
                <a:lnTo>
                  <a:pt x="44499" y="26440"/>
                </a:lnTo>
                <a:lnTo>
                  <a:pt x="44369" y="26198"/>
                </a:lnTo>
                <a:lnTo>
                  <a:pt x="44239" y="25939"/>
                </a:lnTo>
                <a:lnTo>
                  <a:pt x="44128" y="25661"/>
                </a:lnTo>
                <a:lnTo>
                  <a:pt x="44017" y="25383"/>
                </a:lnTo>
                <a:lnTo>
                  <a:pt x="43943" y="25105"/>
                </a:lnTo>
                <a:lnTo>
                  <a:pt x="43869" y="24808"/>
                </a:lnTo>
                <a:lnTo>
                  <a:pt x="43813" y="24493"/>
                </a:lnTo>
                <a:lnTo>
                  <a:pt x="43776" y="24178"/>
                </a:lnTo>
                <a:lnTo>
                  <a:pt x="43776" y="23844"/>
                </a:lnTo>
                <a:lnTo>
                  <a:pt x="43776" y="23510"/>
                </a:lnTo>
                <a:lnTo>
                  <a:pt x="43795" y="23176"/>
                </a:lnTo>
                <a:lnTo>
                  <a:pt x="43832" y="22824"/>
                </a:lnTo>
                <a:lnTo>
                  <a:pt x="43887" y="22490"/>
                </a:lnTo>
                <a:lnTo>
                  <a:pt x="43961" y="22175"/>
                </a:lnTo>
                <a:lnTo>
                  <a:pt x="44036" y="21860"/>
                </a:lnTo>
                <a:lnTo>
                  <a:pt x="44128" y="21563"/>
                </a:lnTo>
                <a:lnTo>
                  <a:pt x="44239" y="21285"/>
                </a:lnTo>
                <a:lnTo>
                  <a:pt x="44369" y="21007"/>
                </a:lnTo>
                <a:lnTo>
                  <a:pt x="44499" y="20747"/>
                </a:lnTo>
                <a:lnTo>
                  <a:pt x="44647" y="20488"/>
                </a:lnTo>
                <a:lnTo>
                  <a:pt x="44814" y="20265"/>
                </a:lnTo>
                <a:lnTo>
                  <a:pt x="45000" y="20024"/>
                </a:lnTo>
                <a:lnTo>
                  <a:pt x="45167" y="19820"/>
                </a:lnTo>
                <a:lnTo>
                  <a:pt x="45370" y="19598"/>
                </a:lnTo>
                <a:lnTo>
                  <a:pt x="45574" y="19412"/>
                </a:lnTo>
                <a:lnTo>
                  <a:pt x="45797" y="19227"/>
                </a:lnTo>
                <a:lnTo>
                  <a:pt x="46019" y="19060"/>
                </a:lnTo>
                <a:lnTo>
                  <a:pt x="46242" y="18893"/>
                </a:lnTo>
                <a:lnTo>
                  <a:pt x="46483" y="18745"/>
                </a:lnTo>
                <a:lnTo>
                  <a:pt x="46743" y="18615"/>
                </a:lnTo>
                <a:lnTo>
                  <a:pt x="47002" y="18485"/>
                </a:lnTo>
                <a:lnTo>
                  <a:pt x="47262" y="18374"/>
                </a:lnTo>
                <a:lnTo>
                  <a:pt x="47540" y="18263"/>
                </a:lnTo>
                <a:lnTo>
                  <a:pt x="47818" y="18189"/>
                </a:lnTo>
                <a:lnTo>
                  <a:pt x="48096" y="18096"/>
                </a:lnTo>
                <a:lnTo>
                  <a:pt x="48393" y="18040"/>
                </a:lnTo>
                <a:lnTo>
                  <a:pt x="48689" y="17985"/>
                </a:lnTo>
                <a:lnTo>
                  <a:pt x="48986" y="17929"/>
                </a:lnTo>
                <a:lnTo>
                  <a:pt x="49301" y="17892"/>
                </a:lnTo>
                <a:lnTo>
                  <a:pt x="49616" y="17874"/>
                </a:lnTo>
                <a:lnTo>
                  <a:pt x="50562" y="17874"/>
                </a:lnTo>
                <a:lnTo>
                  <a:pt x="50877" y="17911"/>
                </a:lnTo>
                <a:lnTo>
                  <a:pt x="51174" y="17948"/>
                </a:lnTo>
                <a:lnTo>
                  <a:pt x="51470" y="18022"/>
                </a:lnTo>
                <a:lnTo>
                  <a:pt x="51749" y="18096"/>
                </a:lnTo>
                <a:lnTo>
                  <a:pt x="52008" y="18207"/>
                </a:lnTo>
                <a:lnTo>
                  <a:pt x="52268" y="18319"/>
                </a:lnTo>
                <a:lnTo>
                  <a:pt x="52509" y="18448"/>
                </a:lnTo>
                <a:lnTo>
                  <a:pt x="52731" y="18597"/>
                </a:lnTo>
                <a:lnTo>
                  <a:pt x="52954" y="18745"/>
                </a:lnTo>
                <a:lnTo>
                  <a:pt x="53158" y="18912"/>
                </a:lnTo>
                <a:lnTo>
                  <a:pt x="53343" y="19097"/>
                </a:lnTo>
                <a:lnTo>
                  <a:pt x="53529" y="19283"/>
                </a:lnTo>
                <a:lnTo>
                  <a:pt x="53714" y="19487"/>
                </a:lnTo>
                <a:lnTo>
                  <a:pt x="53881" y="19691"/>
                </a:lnTo>
                <a:lnTo>
                  <a:pt x="54177" y="20136"/>
                </a:lnTo>
                <a:lnTo>
                  <a:pt x="54456" y="20581"/>
                </a:lnTo>
                <a:lnTo>
                  <a:pt x="54697" y="21063"/>
                </a:lnTo>
                <a:lnTo>
                  <a:pt x="54901" y="21526"/>
                </a:lnTo>
                <a:lnTo>
                  <a:pt x="55086" y="22008"/>
                </a:lnTo>
                <a:lnTo>
                  <a:pt x="55253" y="22472"/>
                </a:lnTo>
                <a:lnTo>
                  <a:pt x="55383" y="22917"/>
                </a:lnTo>
                <a:lnTo>
                  <a:pt x="55624" y="23751"/>
                </a:lnTo>
                <a:lnTo>
                  <a:pt x="55753" y="24307"/>
                </a:lnTo>
                <a:lnTo>
                  <a:pt x="55846" y="24826"/>
                </a:lnTo>
                <a:lnTo>
                  <a:pt x="55920" y="25309"/>
                </a:lnTo>
                <a:lnTo>
                  <a:pt x="55957" y="25753"/>
                </a:lnTo>
                <a:lnTo>
                  <a:pt x="56273" y="25957"/>
                </a:lnTo>
                <a:lnTo>
                  <a:pt x="56643" y="26161"/>
                </a:lnTo>
                <a:lnTo>
                  <a:pt x="57070" y="26384"/>
                </a:lnTo>
                <a:lnTo>
                  <a:pt x="57533" y="26606"/>
                </a:lnTo>
                <a:lnTo>
                  <a:pt x="58071" y="26810"/>
                </a:lnTo>
                <a:lnTo>
                  <a:pt x="58646" y="27014"/>
                </a:lnTo>
                <a:lnTo>
                  <a:pt x="59258" y="27181"/>
                </a:lnTo>
                <a:lnTo>
                  <a:pt x="59573" y="27255"/>
                </a:lnTo>
                <a:lnTo>
                  <a:pt x="59907" y="27311"/>
                </a:lnTo>
                <a:lnTo>
                  <a:pt x="60240" y="27348"/>
                </a:lnTo>
                <a:lnTo>
                  <a:pt x="60593" y="27385"/>
                </a:lnTo>
                <a:lnTo>
                  <a:pt x="60945" y="27404"/>
                </a:lnTo>
                <a:lnTo>
                  <a:pt x="61297" y="27422"/>
                </a:lnTo>
                <a:lnTo>
                  <a:pt x="61668" y="27404"/>
                </a:lnTo>
                <a:lnTo>
                  <a:pt x="62039" y="27367"/>
                </a:lnTo>
                <a:lnTo>
                  <a:pt x="62428" y="27329"/>
                </a:lnTo>
                <a:lnTo>
                  <a:pt x="62799" y="27255"/>
                </a:lnTo>
                <a:lnTo>
                  <a:pt x="63188" y="27163"/>
                </a:lnTo>
                <a:lnTo>
                  <a:pt x="63578" y="27051"/>
                </a:lnTo>
                <a:lnTo>
                  <a:pt x="63967" y="26922"/>
                </a:lnTo>
                <a:lnTo>
                  <a:pt x="64356" y="26755"/>
                </a:lnTo>
                <a:lnTo>
                  <a:pt x="64764" y="26569"/>
                </a:lnTo>
                <a:lnTo>
                  <a:pt x="65154" y="26347"/>
                </a:lnTo>
                <a:lnTo>
                  <a:pt x="65543" y="26106"/>
                </a:lnTo>
                <a:lnTo>
                  <a:pt x="65951" y="25828"/>
                </a:lnTo>
                <a:lnTo>
                  <a:pt x="66396" y="25494"/>
                </a:lnTo>
                <a:lnTo>
                  <a:pt x="66804" y="25142"/>
                </a:lnTo>
                <a:lnTo>
                  <a:pt x="67193" y="24771"/>
                </a:lnTo>
                <a:lnTo>
                  <a:pt x="67545" y="24400"/>
                </a:lnTo>
                <a:lnTo>
                  <a:pt x="67861" y="24011"/>
                </a:lnTo>
                <a:lnTo>
                  <a:pt x="68157" y="23621"/>
                </a:lnTo>
                <a:lnTo>
                  <a:pt x="68435" y="23213"/>
                </a:lnTo>
                <a:lnTo>
                  <a:pt x="68676" y="22805"/>
                </a:lnTo>
                <a:lnTo>
                  <a:pt x="68899" y="22398"/>
                </a:lnTo>
                <a:lnTo>
                  <a:pt x="69084" y="21990"/>
                </a:lnTo>
                <a:lnTo>
                  <a:pt x="69270" y="21582"/>
                </a:lnTo>
                <a:lnTo>
                  <a:pt x="69418" y="21192"/>
                </a:lnTo>
                <a:lnTo>
                  <a:pt x="69566" y="20785"/>
                </a:lnTo>
                <a:lnTo>
                  <a:pt x="69678" y="20395"/>
                </a:lnTo>
                <a:lnTo>
                  <a:pt x="69770" y="19987"/>
                </a:lnTo>
                <a:lnTo>
                  <a:pt x="69863" y="19616"/>
                </a:lnTo>
                <a:lnTo>
                  <a:pt x="69937" y="19246"/>
                </a:lnTo>
                <a:lnTo>
                  <a:pt x="69993" y="18875"/>
                </a:lnTo>
                <a:lnTo>
                  <a:pt x="70067" y="18189"/>
                </a:lnTo>
                <a:lnTo>
                  <a:pt x="70086" y="17577"/>
                </a:lnTo>
                <a:lnTo>
                  <a:pt x="70086" y="17021"/>
                </a:lnTo>
                <a:lnTo>
                  <a:pt x="70049" y="16576"/>
                </a:lnTo>
                <a:lnTo>
                  <a:pt x="69993" y="16205"/>
                </a:lnTo>
                <a:lnTo>
                  <a:pt x="69937" y="15964"/>
                </a:lnTo>
                <a:lnTo>
                  <a:pt x="69919" y="15890"/>
                </a:lnTo>
                <a:lnTo>
                  <a:pt x="69882" y="15853"/>
                </a:lnTo>
                <a:lnTo>
                  <a:pt x="69845" y="15834"/>
                </a:lnTo>
                <a:lnTo>
                  <a:pt x="69770" y="15871"/>
                </a:lnTo>
                <a:lnTo>
                  <a:pt x="69548" y="16001"/>
                </a:lnTo>
                <a:lnTo>
                  <a:pt x="69233" y="16261"/>
                </a:lnTo>
                <a:lnTo>
                  <a:pt x="68825" y="16594"/>
                </a:lnTo>
                <a:lnTo>
                  <a:pt x="68343" y="16984"/>
                </a:lnTo>
                <a:lnTo>
                  <a:pt x="67768" y="17410"/>
                </a:lnTo>
                <a:lnTo>
                  <a:pt x="67156" y="17836"/>
                </a:lnTo>
                <a:lnTo>
                  <a:pt x="66822" y="18059"/>
                </a:lnTo>
                <a:lnTo>
                  <a:pt x="66489" y="18263"/>
                </a:lnTo>
                <a:lnTo>
                  <a:pt x="66136" y="18467"/>
                </a:lnTo>
                <a:lnTo>
                  <a:pt x="65784" y="18671"/>
                </a:lnTo>
                <a:lnTo>
                  <a:pt x="65413" y="18838"/>
                </a:lnTo>
                <a:lnTo>
                  <a:pt x="65042" y="19005"/>
                </a:lnTo>
                <a:lnTo>
                  <a:pt x="64672" y="19134"/>
                </a:lnTo>
                <a:lnTo>
                  <a:pt x="64301" y="19264"/>
                </a:lnTo>
                <a:lnTo>
                  <a:pt x="63911" y="19338"/>
                </a:lnTo>
                <a:lnTo>
                  <a:pt x="63522" y="19412"/>
                </a:lnTo>
                <a:lnTo>
                  <a:pt x="63151" y="19450"/>
                </a:lnTo>
                <a:lnTo>
                  <a:pt x="62762" y="19431"/>
                </a:lnTo>
                <a:lnTo>
                  <a:pt x="62391" y="19394"/>
                </a:lnTo>
                <a:lnTo>
                  <a:pt x="62020" y="19320"/>
                </a:lnTo>
                <a:lnTo>
                  <a:pt x="61835" y="19264"/>
                </a:lnTo>
                <a:lnTo>
                  <a:pt x="61649" y="19190"/>
                </a:lnTo>
                <a:lnTo>
                  <a:pt x="61464" y="19116"/>
                </a:lnTo>
                <a:lnTo>
                  <a:pt x="61279" y="19023"/>
                </a:lnTo>
                <a:lnTo>
                  <a:pt x="61093" y="18912"/>
                </a:lnTo>
                <a:lnTo>
                  <a:pt x="60926" y="18801"/>
                </a:lnTo>
                <a:lnTo>
                  <a:pt x="60741" y="18671"/>
                </a:lnTo>
                <a:lnTo>
                  <a:pt x="60574" y="18541"/>
                </a:lnTo>
                <a:lnTo>
                  <a:pt x="60240" y="18226"/>
                </a:lnTo>
                <a:lnTo>
                  <a:pt x="59944" y="17892"/>
                </a:lnTo>
                <a:lnTo>
                  <a:pt x="59666" y="17540"/>
                </a:lnTo>
                <a:lnTo>
                  <a:pt x="59387" y="17150"/>
                </a:lnTo>
                <a:lnTo>
                  <a:pt x="59146" y="16761"/>
                </a:lnTo>
                <a:lnTo>
                  <a:pt x="58905" y="16353"/>
                </a:lnTo>
                <a:lnTo>
                  <a:pt x="58683" y="15927"/>
                </a:lnTo>
                <a:lnTo>
                  <a:pt x="58479" y="15500"/>
                </a:lnTo>
                <a:lnTo>
                  <a:pt x="58090" y="14592"/>
                </a:lnTo>
                <a:lnTo>
                  <a:pt x="57700" y="13665"/>
                </a:lnTo>
                <a:lnTo>
                  <a:pt x="57311" y="12719"/>
                </a:lnTo>
                <a:lnTo>
                  <a:pt x="56903" y="11792"/>
                </a:lnTo>
                <a:lnTo>
                  <a:pt x="56680" y="11329"/>
                </a:lnTo>
                <a:lnTo>
                  <a:pt x="56458" y="10884"/>
                </a:lnTo>
                <a:lnTo>
                  <a:pt x="56217" y="10439"/>
                </a:lnTo>
                <a:lnTo>
                  <a:pt x="55957" y="9994"/>
                </a:lnTo>
                <a:lnTo>
                  <a:pt x="55679" y="9586"/>
                </a:lnTo>
                <a:lnTo>
                  <a:pt x="55383" y="9178"/>
                </a:lnTo>
                <a:lnTo>
                  <a:pt x="55067" y="8789"/>
                </a:lnTo>
                <a:lnTo>
                  <a:pt x="54715" y="8418"/>
                </a:lnTo>
                <a:lnTo>
                  <a:pt x="54344" y="8065"/>
                </a:lnTo>
                <a:lnTo>
                  <a:pt x="53936" y="7732"/>
                </a:lnTo>
                <a:lnTo>
                  <a:pt x="53510" y="7435"/>
                </a:lnTo>
                <a:lnTo>
                  <a:pt x="53046" y="7157"/>
                </a:lnTo>
                <a:lnTo>
                  <a:pt x="52527" y="6897"/>
                </a:lnTo>
                <a:lnTo>
                  <a:pt x="51990" y="6675"/>
                </a:lnTo>
                <a:lnTo>
                  <a:pt x="51712" y="6582"/>
                </a:lnTo>
                <a:lnTo>
                  <a:pt x="51415" y="6489"/>
                </a:lnTo>
                <a:lnTo>
                  <a:pt x="51100" y="6415"/>
                </a:lnTo>
                <a:lnTo>
                  <a:pt x="50784" y="6341"/>
                </a:lnTo>
                <a:lnTo>
                  <a:pt x="50265" y="6248"/>
                </a:lnTo>
                <a:lnTo>
                  <a:pt x="49746" y="6156"/>
                </a:lnTo>
                <a:lnTo>
                  <a:pt x="49246" y="6100"/>
                </a:lnTo>
                <a:lnTo>
                  <a:pt x="48745" y="6063"/>
                </a:lnTo>
                <a:lnTo>
                  <a:pt x="48263" y="6044"/>
                </a:lnTo>
                <a:lnTo>
                  <a:pt x="47799" y="6044"/>
                </a:lnTo>
                <a:lnTo>
                  <a:pt x="47354" y="6063"/>
                </a:lnTo>
                <a:lnTo>
                  <a:pt x="46909" y="6082"/>
                </a:lnTo>
                <a:lnTo>
                  <a:pt x="46483" y="6119"/>
                </a:lnTo>
                <a:lnTo>
                  <a:pt x="46057" y="6174"/>
                </a:lnTo>
                <a:lnTo>
                  <a:pt x="45649" y="6248"/>
                </a:lnTo>
                <a:lnTo>
                  <a:pt x="45259" y="6341"/>
                </a:lnTo>
                <a:lnTo>
                  <a:pt x="44888" y="6434"/>
                </a:lnTo>
                <a:lnTo>
                  <a:pt x="44518" y="6527"/>
                </a:lnTo>
                <a:lnTo>
                  <a:pt x="44147" y="6638"/>
                </a:lnTo>
                <a:lnTo>
                  <a:pt x="43813" y="6768"/>
                </a:lnTo>
                <a:lnTo>
                  <a:pt x="43164" y="7027"/>
                </a:lnTo>
                <a:lnTo>
                  <a:pt x="42552" y="7305"/>
                </a:lnTo>
                <a:lnTo>
                  <a:pt x="41996" y="7602"/>
                </a:lnTo>
                <a:lnTo>
                  <a:pt x="41477" y="7917"/>
                </a:lnTo>
                <a:lnTo>
                  <a:pt x="41013" y="8214"/>
                </a:lnTo>
                <a:lnTo>
                  <a:pt x="40605" y="8529"/>
                </a:lnTo>
                <a:lnTo>
                  <a:pt x="40235" y="8807"/>
                </a:lnTo>
                <a:lnTo>
                  <a:pt x="39919" y="9067"/>
                </a:lnTo>
                <a:lnTo>
                  <a:pt x="39790" y="9530"/>
                </a:lnTo>
                <a:lnTo>
                  <a:pt x="39623" y="10031"/>
                </a:lnTo>
                <a:lnTo>
                  <a:pt x="39419" y="10587"/>
                </a:lnTo>
                <a:lnTo>
                  <a:pt x="39178" y="11162"/>
                </a:lnTo>
                <a:lnTo>
                  <a:pt x="39029" y="11440"/>
                </a:lnTo>
                <a:lnTo>
                  <a:pt x="38863" y="11755"/>
                </a:lnTo>
                <a:lnTo>
                  <a:pt x="38677" y="12052"/>
                </a:lnTo>
                <a:lnTo>
                  <a:pt x="38492" y="12348"/>
                </a:lnTo>
                <a:lnTo>
                  <a:pt x="38288" y="12645"/>
                </a:lnTo>
                <a:lnTo>
                  <a:pt x="38047" y="12942"/>
                </a:lnTo>
                <a:lnTo>
                  <a:pt x="37806" y="13238"/>
                </a:lnTo>
                <a:lnTo>
                  <a:pt x="37546" y="13535"/>
                </a:lnTo>
                <a:lnTo>
                  <a:pt x="37305" y="13757"/>
                </a:lnTo>
                <a:lnTo>
                  <a:pt x="37064" y="13980"/>
                </a:lnTo>
                <a:lnTo>
                  <a:pt x="36805" y="14184"/>
                </a:lnTo>
                <a:lnTo>
                  <a:pt x="36526" y="14351"/>
                </a:lnTo>
                <a:lnTo>
                  <a:pt x="36230" y="14518"/>
                </a:lnTo>
                <a:lnTo>
                  <a:pt x="35933" y="14666"/>
                </a:lnTo>
                <a:lnTo>
                  <a:pt x="35618" y="14796"/>
                </a:lnTo>
                <a:lnTo>
                  <a:pt x="35284" y="14907"/>
                </a:lnTo>
                <a:lnTo>
                  <a:pt x="34950" y="15000"/>
                </a:lnTo>
                <a:lnTo>
                  <a:pt x="34617" y="15092"/>
                </a:lnTo>
                <a:lnTo>
                  <a:pt x="34283" y="15148"/>
                </a:lnTo>
                <a:lnTo>
                  <a:pt x="33931" y="15204"/>
                </a:lnTo>
                <a:lnTo>
                  <a:pt x="33578" y="15222"/>
                </a:lnTo>
                <a:lnTo>
                  <a:pt x="33226" y="15241"/>
                </a:lnTo>
                <a:lnTo>
                  <a:pt x="32874" y="15241"/>
                </a:lnTo>
                <a:lnTo>
                  <a:pt x="32522" y="15204"/>
                </a:lnTo>
                <a:lnTo>
                  <a:pt x="32169" y="15167"/>
                </a:lnTo>
                <a:lnTo>
                  <a:pt x="31836" y="15111"/>
                </a:lnTo>
                <a:lnTo>
                  <a:pt x="31483" y="15037"/>
                </a:lnTo>
                <a:lnTo>
                  <a:pt x="31150" y="14963"/>
                </a:lnTo>
                <a:lnTo>
                  <a:pt x="30816" y="14851"/>
                </a:lnTo>
                <a:lnTo>
                  <a:pt x="30501" y="14722"/>
                </a:lnTo>
                <a:lnTo>
                  <a:pt x="30185" y="14573"/>
                </a:lnTo>
                <a:lnTo>
                  <a:pt x="29889" y="14425"/>
                </a:lnTo>
                <a:lnTo>
                  <a:pt x="29592" y="14240"/>
                </a:lnTo>
                <a:lnTo>
                  <a:pt x="29314" y="14036"/>
                </a:lnTo>
                <a:lnTo>
                  <a:pt x="29054" y="13832"/>
                </a:lnTo>
                <a:lnTo>
                  <a:pt x="28813" y="13591"/>
                </a:lnTo>
                <a:lnTo>
                  <a:pt x="28572" y="13350"/>
                </a:lnTo>
                <a:lnTo>
                  <a:pt x="28368" y="13071"/>
                </a:lnTo>
                <a:lnTo>
                  <a:pt x="28183" y="12793"/>
                </a:lnTo>
                <a:lnTo>
                  <a:pt x="27998" y="12497"/>
                </a:lnTo>
                <a:lnTo>
                  <a:pt x="27849" y="12182"/>
                </a:lnTo>
                <a:lnTo>
                  <a:pt x="27719" y="11866"/>
                </a:lnTo>
                <a:lnTo>
                  <a:pt x="27608" y="11570"/>
                </a:lnTo>
                <a:lnTo>
                  <a:pt x="27516" y="11273"/>
                </a:lnTo>
                <a:lnTo>
                  <a:pt x="27441" y="10976"/>
                </a:lnTo>
                <a:lnTo>
                  <a:pt x="27386" y="10680"/>
                </a:lnTo>
                <a:lnTo>
                  <a:pt x="27330" y="10402"/>
                </a:lnTo>
                <a:lnTo>
                  <a:pt x="27312" y="10123"/>
                </a:lnTo>
                <a:lnTo>
                  <a:pt x="27293" y="9864"/>
                </a:lnTo>
                <a:lnTo>
                  <a:pt x="27293" y="9586"/>
                </a:lnTo>
                <a:lnTo>
                  <a:pt x="27293" y="9326"/>
                </a:lnTo>
                <a:lnTo>
                  <a:pt x="27312" y="9067"/>
                </a:lnTo>
                <a:lnTo>
                  <a:pt x="27349" y="8826"/>
                </a:lnTo>
                <a:lnTo>
                  <a:pt x="27386" y="8585"/>
                </a:lnTo>
                <a:lnTo>
                  <a:pt x="27516" y="8121"/>
                </a:lnTo>
                <a:lnTo>
                  <a:pt x="27664" y="7695"/>
                </a:lnTo>
                <a:lnTo>
                  <a:pt x="27831" y="7287"/>
                </a:lnTo>
                <a:lnTo>
                  <a:pt x="28016" y="6916"/>
                </a:lnTo>
                <a:lnTo>
                  <a:pt x="28220" y="6582"/>
                </a:lnTo>
                <a:lnTo>
                  <a:pt x="28443" y="6285"/>
                </a:lnTo>
                <a:lnTo>
                  <a:pt x="28647" y="6026"/>
                </a:lnTo>
                <a:lnTo>
                  <a:pt x="28850" y="5803"/>
                </a:lnTo>
                <a:lnTo>
                  <a:pt x="29054" y="5618"/>
                </a:lnTo>
                <a:lnTo>
                  <a:pt x="29240" y="5488"/>
                </a:lnTo>
                <a:lnTo>
                  <a:pt x="29388" y="5377"/>
                </a:lnTo>
                <a:lnTo>
                  <a:pt x="29518" y="5321"/>
                </a:lnTo>
                <a:lnTo>
                  <a:pt x="29648" y="5303"/>
                </a:lnTo>
                <a:lnTo>
                  <a:pt x="29740" y="5303"/>
                </a:lnTo>
                <a:lnTo>
                  <a:pt x="29833" y="5340"/>
                </a:lnTo>
                <a:lnTo>
                  <a:pt x="29889" y="5396"/>
                </a:lnTo>
                <a:lnTo>
                  <a:pt x="29944" y="5470"/>
                </a:lnTo>
                <a:lnTo>
                  <a:pt x="29981" y="5562"/>
                </a:lnTo>
                <a:lnTo>
                  <a:pt x="30000" y="5674"/>
                </a:lnTo>
                <a:lnTo>
                  <a:pt x="30000" y="5785"/>
                </a:lnTo>
                <a:lnTo>
                  <a:pt x="30000" y="5896"/>
                </a:lnTo>
                <a:lnTo>
                  <a:pt x="29981" y="6026"/>
                </a:lnTo>
                <a:lnTo>
                  <a:pt x="29944" y="6137"/>
                </a:lnTo>
                <a:lnTo>
                  <a:pt x="29907" y="6248"/>
                </a:lnTo>
                <a:lnTo>
                  <a:pt x="29870" y="6341"/>
                </a:lnTo>
                <a:lnTo>
                  <a:pt x="29481" y="6990"/>
                </a:lnTo>
                <a:lnTo>
                  <a:pt x="29277" y="7361"/>
                </a:lnTo>
                <a:lnTo>
                  <a:pt x="29092" y="7750"/>
                </a:lnTo>
                <a:lnTo>
                  <a:pt x="28906" y="8158"/>
                </a:lnTo>
                <a:lnTo>
                  <a:pt x="28758" y="8585"/>
                </a:lnTo>
                <a:lnTo>
                  <a:pt x="28628" y="9030"/>
                </a:lnTo>
                <a:lnTo>
                  <a:pt x="28535" y="9493"/>
                </a:lnTo>
                <a:lnTo>
                  <a:pt x="28498" y="9716"/>
                </a:lnTo>
                <a:lnTo>
                  <a:pt x="28480" y="9938"/>
                </a:lnTo>
                <a:lnTo>
                  <a:pt x="28480" y="10179"/>
                </a:lnTo>
                <a:lnTo>
                  <a:pt x="28480" y="10420"/>
                </a:lnTo>
                <a:lnTo>
                  <a:pt x="28517" y="10643"/>
                </a:lnTo>
                <a:lnTo>
                  <a:pt x="28554" y="10884"/>
                </a:lnTo>
                <a:lnTo>
                  <a:pt x="28609" y="11125"/>
                </a:lnTo>
                <a:lnTo>
                  <a:pt x="28684" y="11347"/>
                </a:lnTo>
                <a:lnTo>
                  <a:pt x="28776" y="11588"/>
                </a:lnTo>
                <a:lnTo>
                  <a:pt x="28888" y="11811"/>
                </a:lnTo>
                <a:lnTo>
                  <a:pt x="29036" y="12052"/>
                </a:lnTo>
                <a:lnTo>
                  <a:pt x="29184" y="12274"/>
                </a:lnTo>
                <a:lnTo>
                  <a:pt x="29370" y="12497"/>
                </a:lnTo>
                <a:lnTo>
                  <a:pt x="29574" y="12719"/>
                </a:lnTo>
                <a:lnTo>
                  <a:pt x="29796" y="12942"/>
                </a:lnTo>
                <a:lnTo>
                  <a:pt x="30056" y="13164"/>
                </a:lnTo>
                <a:lnTo>
                  <a:pt x="30334" y="13350"/>
                </a:lnTo>
                <a:lnTo>
                  <a:pt x="30612" y="13535"/>
                </a:lnTo>
                <a:lnTo>
                  <a:pt x="30890" y="13702"/>
                </a:lnTo>
                <a:lnTo>
                  <a:pt x="31187" y="13832"/>
                </a:lnTo>
                <a:lnTo>
                  <a:pt x="31483" y="13943"/>
                </a:lnTo>
                <a:lnTo>
                  <a:pt x="31799" y="14036"/>
                </a:lnTo>
                <a:lnTo>
                  <a:pt x="32114" y="14091"/>
                </a:lnTo>
                <a:lnTo>
                  <a:pt x="32410" y="14147"/>
                </a:lnTo>
                <a:lnTo>
                  <a:pt x="32726" y="14165"/>
                </a:lnTo>
                <a:lnTo>
                  <a:pt x="33059" y="14184"/>
                </a:lnTo>
                <a:lnTo>
                  <a:pt x="33374" y="14165"/>
                </a:lnTo>
                <a:lnTo>
                  <a:pt x="33690" y="14128"/>
                </a:lnTo>
                <a:lnTo>
                  <a:pt x="34005" y="14073"/>
                </a:lnTo>
                <a:lnTo>
                  <a:pt x="34320" y="13999"/>
                </a:lnTo>
                <a:lnTo>
                  <a:pt x="34635" y="13906"/>
                </a:lnTo>
                <a:lnTo>
                  <a:pt x="34950" y="13776"/>
                </a:lnTo>
                <a:lnTo>
                  <a:pt x="35266" y="13646"/>
                </a:lnTo>
                <a:lnTo>
                  <a:pt x="35562" y="13498"/>
                </a:lnTo>
                <a:lnTo>
                  <a:pt x="35878" y="13331"/>
                </a:lnTo>
                <a:lnTo>
                  <a:pt x="36174" y="13146"/>
                </a:lnTo>
                <a:lnTo>
                  <a:pt x="36452" y="12942"/>
                </a:lnTo>
                <a:lnTo>
                  <a:pt x="36730" y="12719"/>
                </a:lnTo>
                <a:lnTo>
                  <a:pt x="37009" y="12478"/>
                </a:lnTo>
                <a:lnTo>
                  <a:pt x="37268" y="12219"/>
                </a:lnTo>
                <a:lnTo>
                  <a:pt x="37528" y="11940"/>
                </a:lnTo>
                <a:lnTo>
                  <a:pt x="37769" y="11662"/>
                </a:lnTo>
                <a:lnTo>
                  <a:pt x="38010" y="11347"/>
                </a:lnTo>
                <a:lnTo>
                  <a:pt x="38214" y="11032"/>
                </a:lnTo>
                <a:lnTo>
                  <a:pt x="38436" y="10698"/>
                </a:lnTo>
                <a:lnTo>
                  <a:pt x="38622" y="10346"/>
                </a:lnTo>
                <a:lnTo>
                  <a:pt x="38807" y="9975"/>
                </a:lnTo>
                <a:lnTo>
                  <a:pt x="38974" y="9586"/>
                </a:lnTo>
                <a:lnTo>
                  <a:pt x="38937" y="9475"/>
                </a:lnTo>
                <a:lnTo>
                  <a:pt x="38900" y="9326"/>
                </a:lnTo>
                <a:lnTo>
                  <a:pt x="38863" y="8918"/>
                </a:lnTo>
                <a:lnTo>
                  <a:pt x="38807" y="8418"/>
                </a:lnTo>
                <a:lnTo>
                  <a:pt x="38733" y="7824"/>
                </a:lnTo>
                <a:lnTo>
                  <a:pt x="38622" y="7175"/>
                </a:lnTo>
                <a:lnTo>
                  <a:pt x="38547" y="6823"/>
                </a:lnTo>
                <a:lnTo>
                  <a:pt x="38455" y="6452"/>
                </a:lnTo>
                <a:lnTo>
                  <a:pt x="38362" y="6082"/>
                </a:lnTo>
                <a:lnTo>
                  <a:pt x="38251" y="5711"/>
                </a:lnTo>
                <a:lnTo>
                  <a:pt x="38102" y="5321"/>
                </a:lnTo>
                <a:lnTo>
                  <a:pt x="37954" y="4932"/>
                </a:lnTo>
                <a:lnTo>
                  <a:pt x="37769" y="4543"/>
                </a:lnTo>
                <a:lnTo>
                  <a:pt x="37565" y="4172"/>
                </a:lnTo>
                <a:lnTo>
                  <a:pt x="37342" y="3782"/>
                </a:lnTo>
                <a:lnTo>
                  <a:pt x="37083" y="3412"/>
                </a:lnTo>
                <a:lnTo>
                  <a:pt x="36805" y="3041"/>
                </a:lnTo>
                <a:lnTo>
                  <a:pt x="36489" y="2689"/>
                </a:lnTo>
                <a:lnTo>
                  <a:pt x="36137" y="2336"/>
                </a:lnTo>
                <a:lnTo>
                  <a:pt x="35748" y="2021"/>
                </a:lnTo>
                <a:lnTo>
                  <a:pt x="35321" y="1706"/>
                </a:lnTo>
                <a:lnTo>
                  <a:pt x="34858" y="1409"/>
                </a:lnTo>
                <a:lnTo>
                  <a:pt x="34357" y="1150"/>
                </a:lnTo>
                <a:lnTo>
                  <a:pt x="33819" y="909"/>
                </a:lnTo>
                <a:lnTo>
                  <a:pt x="33245" y="686"/>
                </a:lnTo>
                <a:lnTo>
                  <a:pt x="32614" y="482"/>
                </a:lnTo>
                <a:lnTo>
                  <a:pt x="31928" y="334"/>
                </a:lnTo>
                <a:lnTo>
                  <a:pt x="31205" y="204"/>
                </a:lnTo>
                <a:lnTo>
                  <a:pt x="30371" y="93"/>
                </a:lnTo>
                <a:lnTo>
                  <a:pt x="29574" y="37"/>
                </a:lnTo>
                <a:lnTo>
                  <a:pt x="2879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5" name="Google Shape;275;p4"/>
          <p:cNvGrpSpPr/>
          <p:nvPr/>
        </p:nvGrpSpPr>
        <p:grpSpPr>
          <a:xfrm flipH="1">
            <a:off x="-117639" y="3643198"/>
            <a:ext cx="1759549" cy="1514815"/>
            <a:chOff x="-5379400" y="3590150"/>
            <a:chExt cx="1532575" cy="1319525"/>
          </a:xfrm>
        </p:grpSpPr>
        <p:sp>
          <p:nvSpPr>
            <p:cNvPr id="276" name="Google Shape;276;p4"/>
            <p:cNvSpPr/>
            <p:nvPr/>
          </p:nvSpPr>
          <p:spPr>
            <a:xfrm>
              <a:off x="-5379400" y="3590150"/>
              <a:ext cx="1532575" cy="1319525"/>
            </a:xfrm>
            <a:custGeom>
              <a:avLst/>
              <a:gdLst/>
              <a:ahLst/>
              <a:cxnLst/>
              <a:rect l="l" t="t" r="r" b="b"/>
              <a:pathLst>
                <a:path w="61303" h="52781" extrusionOk="0">
                  <a:moveTo>
                    <a:pt x="61303" y="1"/>
                  </a:moveTo>
                  <a:lnTo>
                    <a:pt x="60620" y="314"/>
                  </a:lnTo>
                  <a:lnTo>
                    <a:pt x="59975" y="665"/>
                  </a:lnTo>
                  <a:lnTo>
                    <a:pt x="59329" y="1034"/>
                  </a:lnTo>
                  <a:lnTo>
                    <a:pt x="58683" y="1440"/>
                  </a:lnTo>
                  <a:lnTo>
                    <a:pt x="58074" y="1864"/>
                  </a:lnTo>
                  <a:lnTo>
                    <a:pt x="57484" y="2307"/>
                  </a:lnTo>
                  <a:lnTo>
                    <a:pt x="56912" y="2786"/>
                  </a:lnTo>
                  <a:lnTo>
                    <a:pt x="56340" y="3284"/>
                  </a:lnTo>
                  <a:lnTo>
                    <a:pt x="55805" y="3783"/>
                  </a:lnTo>
                  <a:lnTo>
                    <a:pt x="55289" y="4318"/>
                  </a:lnTo>
                  <a:lnTo>
                    <a:pt x="54791" y="4889"/>
                  </a:lnTo>
                  <a:lnTo>
                    <a:pt x="54330" y="5461"/>
                  </a:lnTo>
                  <a:lnTo>
                    <a:pt x="53887" y="6052"/>
                  </a:lnTo>
                  <a:lnTo>
                    <a:pt x="53462" y="6679"/>
                  </a:lnTo>
                  <a:lnTo>
                    <a:pt x="53075" y="7306"/>
                  </a:lnTo>
                  <a:lnTo>
                    <a:pt x="52706" y="7952"/>
                  </a:lnTo>
                  <a:lnTo>
                    <a:pt x="52411" y="8561"/>
                  </a:lnTo>
                  <a:lnTo>
                    <a:pt x="52134" y="9169"/>
                  </a:lnTo>
                  <a:lnTo>
                    <a:pt x="51894" y="9797"/>
                  </a:lnTo>
                  <a:lnTo>
                    <a:pt x="51673" y="10424"/>
                  </a:lnTo>
                  <a:lnTo>
                    <a:pt x="51470" y="11069"/>
                  </a:lnTo>
                  <a:lnTo>
                    <a:pt x="51286" y="11715"/>
                  </a:lnTo>
                  <a:lnTo>
                    <a:pt x="51138" y="12361"/>
                  </a:lnTo>
                  <a:lnTo>
                    <a:pt x="51009" y="13025"/>
                  </a:lnTo>
                  <a:lnTo>
                    <a:pt x="50917" y="13689"/>
                  </a:lnTo>
                  <a:lnTo>
                    <a:pt x="50824" y="14353"/>
                  </a:lnTo>
                  <a:lnTo>
                    <a:pt x="50769" y="15017"/>
                  </a:lnTo>
                  <a:lnTo>
                    <a:pt x="50751" y="15700"/>
                  </a:lnTo>
                  <a:lnTo>
                    <a:pt x="50732" y="16364"/>
                  </a:lnTo>
                  <a:lnTo>
                    <a:pt x="50751" y="17028"/>
                  </a:lnTo>
                  <a:lnTo>
                    <a:pt x="50806" y="17711"/>
                  </a:lnTo>
                  <a:lnTo>
                    <a:pt x="50861" y="18375"/>
                  </a:lnTo>
                  <a:lnTo>
                    <a:pt x="50954" y="19039"/>
                  </a:lnTo>
                  <a:lnTo>
                    <a:pt x="51064" y="19703"/>
                  </a:lnTo>
                  <a:lnTo>
                    <a:pt x="51193" y="20367"/>
                  </a:lnTo>
                  <a:lnTo>
                    <a:pt x="51341" y="21013"/>
                  </a:lnTo>
                  <a:lnTo>
                    <a:pt x="51525" y="21659"/>
                  </a:lnTo>
                  <a:lnTo>
                    <a:pt x="51728" y="22304"/>
                  </a:lnTo>
                  <a:lnTo>
                    <a:pt x="51950" y="22931"/>
                  </a:lnTo>
                  <a:lnTo>
                    <a:pt x="52208" y="23559"/>
                  </a:lnTo>
                  <a:lnTo>
                    <a:pt x="52466" y="24167"/>
                  </a:lnTo>
                  <a:lnTo>
                    <a:pt x="52761" y="24776"/>
                  </a:lnTo>
                  <a:lnTo>
                    <a:pt x="53075" y="25367"/>
                  </a:lnTo>
                  <a:lnTo>
                    <a:pt x="53407" y="25957"/>
                  </a:lnTo>
                  <a:lnTo>
                    <a:pt x="53758" y="26529"/>
                  </a:lnTo>
                  <a:lnTo>
                    <a:pt x="54145" y="27082"/>
                  </a:lnTo>
                  <a:lnTo>
                    <a:pt x="54532" y="27617"/>
                  </a:lnTo>
                  <a:lnTo>
                    <a:pt x="54957" y="28134"/>
                  </a:lnTo>
                  <a:lnTo>
                    <a:pt x="54957" y="28134"/>
                  </a:lnTo>
                  <a:lnTo>
                    <a:pt x="54385" y="27525"/>
                  </a:lnTo>
                  <a:lnTo>
                    <a:pt x="53813" y="26935"/>
                  </a:lnTo>
                  <a:lnTo>
                    <a:pt x="53204" y="26344"/>
                  </a:lnTo>
                  <a:lnTo>
                    <a:pt x="52577" y="25809"/>
                  </a:lnTo>
                  <a:lnTo>
                    <a:pt x="52263" y="25533"/>
                  </a:lnTo>
                  <a:lnTo>
                    <a:pt x="51931" y="25293"/>
                  </a:lnTo>
                  <a:lnTo>
                    <a:pt x="51599" y="25035"/>
                  </a:lnTo>
                  <a:lnTo>
                    <a:pt x="51267" y="24813"/>
                  </a:lnTo>
                  <a:lnTo>
                    <a:pt x="50917" y="24592"/>
                  </a:lnTo>
                  <a:lnTo>
                    <a:pt x="50566" y="24370"/>
                  </a:lnTo>
                  <a:lnTo>
                    <a:pt x="50197" y="24186"/>
                  </a:lnTo>
                  <a:lnTo>
                    <a:pt x="49828" y="24001"/>
                  </a:lnTo>
                  <a:lnTo>
                    <a:pt x="49367" y="23799"/>
                  </a:lnTo>
                  <a:lnTo>
                    <a:pt x="48887" y="23633"/>
                  </a:lnTo>
                  <a:lnTo>
                    <a:pt x="48408" y="23503"/>
                  </a:lnTo>
                  <a:lnTo>
                    <a:pt x="47910" y="23393"/>
                  </a:lnTo>
                  <a:lnTo>
                    <a:pt x="47412" y="23319"/>
                  </a:lnTo>
                  <a:lnTo>
                    <a:pt x="46913" y="23264"/>
                  </a:lnTo>
                  <a:lnTo>
                    <a:pt x="46415" y="23245"/>
                  </a:lnTo>
                  <a:lnTo>
                    <a:pt x="45917" y="23282"/>
                  </a:lnTo>
                  <a:lnTo>
                    <a:pt x="45419" y="23337"/>
                  </a:lnTo>
                  <a:lnTo>
                    <a:pt x="44940" y="23430"/>
                  </a:lnTo>
                  <a:lnTo>
                    <a:pt x="44460" y="23559"/>
                  </a:lnTo>
                  <a:lnTo>
                    <a:pt x="43999" y="23725"/>
                  </a:lnTo>
                  <a:lnTo>
                    <a:pt x="43777" y="23817"/>
                  </a:lnTo>
                  <a:lnTo>
                    <a:pt x="43574" y="23928"/>
                  </a:lnTo>
                  <a:lnTo>
                    <a:pt x="43353" y="24038"/>
                  </a:lnTo>
                  <a:lnTo>
                    <a:pt x="43150" y="24167"/>
                  </a:lnTo>
                  <a:lnTo>
                    <a:pt x="42947" y="24315"/>
                  </a:lnTo>
                  <a:lnTo>
                    <a:pt x="42763" y="24463"/>
                  </a:lnTo>
                  <a:lnTo>
                    <a:pt x="42560" y="24629"/>
                  </a:lnTo>
                  <a:lnTo>
                    <a:pt x="42394" y="24795"/>
                  </a:lnTo>
                  <a:lnTo>
                    <a:pt x="42117" y="25090"/>
                  </a:lnTo>
                  <a:lnTo>
                    <a:pt x="41859" y="25404"/>
                  </a:lnTo>
                  <a:lnTo>
                    <a:pt x="41637" y="25736"/>
                  </a:lnTo>
                  <a:lnTo>
                    <a:pt x="41453" y="26086"/>
                  </a:lnTo>
                  <a:lnTo>
                    <a:pt x="41287" y="26455"/>
                  </a:lnTo>
                  <a:lnTo>
                    <a:pt x="41139" y="26824"/>
                  </a:lnTo>
                  <a:lnTo>
                    <a:pt x="41010" y="27211"/>
                  </a:lnTo>
                  <a:lnTo>
                    <a:pt x="40918" y="27617"/>
                  </a:lnTo>
                  <a:lnTo>
                    <a:pt x="40844" y="28023"/>
                  </a:lnTo>
                  <a:lnTo>
                    <a:pt x="40807" y="28429"/>
                  </a:lnTo>
                  <a:lnTo>
                    <a:pt x="40770" y="28835"/>
                  </a:lnTo>
                  <a:lnTo>
                    <a:pt x="40770" y="29259"/>
                  </a:lnTo>
                  <a:lnTo>
                    <a:pt x="40789" y="29665"/>
                  </a:lnTo>
                  <a:lnTo>
                    <a:pt x="40826" y="30071"/>
                  </a:lnTo>
                  <a:lnTo>
                    <a:pt x="40881" y="30477"/>
                  </a:lnTo>
                  <a:lnTo>
                    <a:pt x="40955" y="30883"/>
                  </a:lnTo>
                  <a:lnTo>
                    <a:pt x="41047" y="31270"/>
                  </a:lnTo>
                  <a:lnTo>
                    <a:pt x="41158" y="31657"/>
                  </a:lnTo>
                  <a:lnTo>
                    <a:pt x="41268" y="32026"/>
                  </a:lnTo>
                  <a:lnTo>
                    <a:pt x="41398" y="32395"/>
                  </a:lnTo>
                  <a:lnTo>
                    <a:pt x="41545" y="32764"/>
                  </a:lnTo>
                  <a:lnTo>
                    <a:pt x="41693" y="33133"/>
                  </a:lnTo>
                  <a:lnTo>
                    <a:pt x="42025" y="33853"/>
                  </a:lnTo>
                  <a:lnTo>
                    <a:pt x="42394" y="34572"/>
                  </a:lnTo>
                  <a:lnTo>
                    <a:pt x="42763" y="35273"/>
                  </a:lnTo>
                  <a:lnTo>
                    <a:pt x="43538" y="36638"/>
                  </a:lnTo>
                  <a:lnTo>
                    <a:pt x="42966" y="36362"/>
                  </a:lnTo>
                  <a:lnTo>
                    <a:pt x="42412" y="36140"/>
                  </a:lnTo>
                  <a:lnTo>
                    <a:pt x="41896" y="35974"/>
                  </a:lnTo>
                  <a:lnTo>
                    <a:pt x="41416" y="35845"/>
                  </a:lnTo>
                  <a:lnTo>
                    <a:pt x="40973" y="35753"/>
                  </a:lnTo>
                  <a:lnTo>
                    <a:pt x="40567" y="35716"/>
                  </a:lnTo>
                  <a:lnTo>
                    <a:pt x="40198" y="35716"/>
                  </a:lnTo>
                  <a:lnTo>
                    <a:pt x="39848" y="35753"/>
                  </a:lnTo>
                  <a:lnTo>
                    <a:pt x="39534" y="35827"/>
                  </a:lnTo>
                  <a:lnTo>
                    <a:pt x="39258" y="35937"/>
                  </a:lnTo>
                  <a:lnTo>
                    <a:pt x="38999" y="36085"/>
                  </a:lnTo>
                  <a:lnTo>
                    <a:pt x="38778" y="36269"/>
                  </a:lnTo>
                  <a:lnTo>
                    <a:pt x="38575" y="36472"/>
                  </a:lnTo>
                  <a:lnTo>
                    <a:pt x="38409" y="36712"/>
                  </a:lnTo>
                  <a:lnTo>
                    <a:pt x="38261" y="36970"/>
                  </a:lnTo>
                  <a:lnTo>
                    <a:pt x="38151" y="37266"/>
                  </a:lnTo>
                  <a:lnTo>
                    <a:pt x="38059" y="37561"/>
                  </a:lnTo>
                  <a:lnTo>
                    <a:pt x="37985" y="37893"/>
                  </a:lnTo>
                  <a:lnTo>
                    <a:pt x="37948" y="38243"/>
                  </a:lnTo>
                  <a:lnTo>
                    <a:pt x="37911" y="38612"/>
                  </a:lnTo>
                  <a:lnTo>
                    <a:pt x="37911" y="38981"/>
                  </a:lnTo>
                  <a:lnTo>
                    <a:pt x="37929" y="39369"/>
                  </a:lnTo>
                  <a:lnTo>
                    <a:pt x="37966" y="39774"/>
                  </a:lnTo>
                  <a:lnTo>
                    <a:pt x="38040" y="40199"/>
                  </a:lnTo>
                  <a:lnTo>
                    <a:pt x="38114" y="40605"/>
                  </a:lnTo>
                  <a:lnTo>
                    <a:pt x="38206" y="41047"/>
                  </a:lnTo>
                  <a:lnTo>
                    <a:pt x="38317" y="41472"/>
                  </a:lnTo>
                  <a:lnTo>
                    <a:pt x="38446" y="41896"/>
                  </a:lnTo>
                  <a:lnTo>
                    <a:pt x="38594" y="42339"/>
                  </a:lnTo>
                  <a:lnTo>
                    <a:pt x="38760" y="42763"/>
                  </a:lnTo>
                  <a:lnTo>
                    <a:pt x="38926" y="43187"/>
                  </a:lnTo>
                  <a:lnTo>
                    <a:pt x="39110" y="43612"/>
                  </a:lnTo>
                  <a:lnTo>
                    <a:pt x="39110" y="43612"/>
                  </a:lnTo>
                  <a:lnTo>
                    <a:pt x="38095" y="42523"/>
                  </a:lnTo>
                  <a:lnTo>
                    <a:pt x="37062" y="41416"/>
                  </a:lnTo>
                  <a:lnTo>
                    <a:pt x="36011" y="40365"/>
                  </a:lnTo>
                  <a:lnTo>
                    <a:pt x="35457" y="39830"/>
                  </a:lnTo>
                  <a:lnTo>
                    <a:pt x="34922" y="39332"/>
                  </a:lnTo>
                  <a:lnTo>
                    <a:pt x="34350" y="38834"/>
                  </a:lnTo>
                  <a:lnTo>
                    <a:pt x="33779" y="38354"/>
                  </a:lnTo>
                  <a:lnTo>
                    <a:pt x="33207" y="37893"/>
                  </a:lnTo>
                  <a:lnTo>
                    <a:pt x="32616" y="37432"/>
                  </a:lnTo>
                  <a:lnTo>
                    <a:pt x="32008" y="37007"/>
                  </a:lnTo>
                  <a:lnTo>
                    <a:pt x="31380" y="36601"/>
                  </a:lnTo>
                  <a:lnTo>
                    <a:pt x="30735" y="36232"/>
                  </a:lnTo>
                  <a:lnTo>
                    <a:pt x="30089" y="35882"/>
                  </a:lnTo>
                  <a:lnTo>
                    <a:pt x="29406" y="35550"/>
                  </a:lnTo>
                  <a:lnTo>
                    <a:pt x="28724" y="35255"/>
                  </a:lnTo>
                  <a:lnTo>
                    <a:pt x="28004" y="34996"/>
                  </a:lnTo>
                  <a:lnTo>
                    <a:pt x="27285" y="34775"/>
                  </a:lnTo>
                  <a:lnTo>
                    <a:pt x="26547" y="34609"/>
                  </a:lnTo>
                  <a:lnTo>
                    <a:pt x="25809" y="34461"/>
                  </a:lnTo>
                  <a:lnTo>
                    <a:pt x="25422" y="34425"/>
                  </a:lnTo>
                  <a:lnTo>
                    <a:pt x="25053" y="34369"/>
                  </a:lnTo>
                  <a:lnTo>
                    <a:pt x="24684" y="34351"/>
                  </a:lnTo>
                  <a:lnTo>
                    <a:pt x="24315" y="34332"/>
                  </a:lnTo>
                  <a:lnTo>
                    <a:pt x="23927" y="34314"/>
                  </a:lnTo>
                  <a:lnTo>
                    <a:pt x="23559" y="34332"/>
                  </a:lnTo>
                  <a:lnTo>
                    <a:pt x="23190" y="34351"/>
                  </a:lnTo>
                  <a:lnTo>
                    <a:pt x="22821" y="34369"/>
                  </a:lnTo>
                  <a:lnTo>
                    <a:pt x="22452" y="34425"/>
                  </a:lnTo>
                  <a:lnTo>
                    <a:pt x="22101" y="34480"/>
                  </a:lnTo>
                  <a:lnTo>
                    <a:pt x="21732" y="34535"/>
                  </a:lnTo>
                  <a:lnTo>
                    <a:pt x="21382" y="34627"/>
                  </a:lnTo>
                  <a:lnTo>
                    <a:pt x="21013" y="34720"/>
                  </a:lnTo>
                  <a:lnTo>
                    <a:pt x="20662" y="34830"/>
                  </a:lnTo>
                  <a:lnTo>
                    <a:pt x="20330" y="34960"/>
                  </a:lnTo>
                  <a:lnTo>
                    <a:pt x="19980" y="35089"/>
                  </a:lnTo>
                  <a:lnTo>
                    <a:pt x="19648" y="35236"/>
                  </a:lnTo>
                  <a:lnTo>
                    <a:pt x="19315" y="35402"/>
                  </a:lnTo>
                  <a:lnTo>
                    <a:pt x="19002" y="35587"/>
                  </a:lnTo>
                  <a:lnTo>
                    <a:pt x="18688" y="35790"/>
                  </a:lnTo>
                  <a:lnTo>
                    <a:pt x="18375" y="36011"/>
                  </a:lnTo>
                  <a:lnTo>
                    <a:pt x="18079" y="36232"/>
                  </a:lnTo>
                  <a:lnTo>
                    <a:pt x="17803" y="36472"/>
                  </a:lnTo>
                  <a:lnTo>
                    <a:pt x="17526" y="36749"/>
                  </a:lnTo>
                  <a:lnTo>
                    <a:pt x="17286" y="37007"/>
                  </a:lnTo>
                  <a:lnTo>
                    <a:pt x="17046" y="37302"/>
                  </a:lnTo>
                  <a:lnTo>
                    <a:pt x="16807" y="37598"/>
                  </a:lnTo>
                  <a:lnTo>
                    <a:pt x="16604" y="37911"/>
                  </a:lnTo>
                  <a:lnTo>
                    <a:pt x="16401" y="38243"/>
                  </a:lnTo>
                  <a:lnTo>
                    <a:pt x="16235" y="38575"/>
                  </a:lnTo>
                  <a:lnTo>
                    <a:pt x="16069" y="38907"/>
                  </a:lnTo>
                  <a:lnTo>
                    <a:pt x="15921" y="39258"/>
                  </a:lnTo>
                  <a:lnTo>
                    <a:pt x="15792" y="39608"/>
                  </a:lnTo>
                  <a:lnTo>
                    <a:pt x="15663" y="39959"/>
                  </a:lnTo>
                  <a:lnTo>
                    <a:pt x="15571" y="40328"/>
                  </a:lnTo>
                  <a:lnTo>
                    <a:pt x="15497" y="40678"/>
                  </a:lnTo>
                  <a:lnTo>
                    <a:pt x="15423" y="41047"/>
                  </a:lnTo>
                  <a:lnTo>
                    <a:pt x="15386" y="41416"/>
                  </a:lnTo>
                  <a:lnTo>
                    <a:pt x="15349" y="41785"/>
                  </a:lnTo>
                  <a:lnTo>
                    <a:pt x="15349" y="42154"/>
                  </a:lnTo>
                  <a:lnTo>
                    <a:pt x="15368" y="42523"/>
                  </a:lnTo>
                  <a:lnTo>
                    <a:pt x="15386" y="42874"/>
                  </a:lnTo>
                  <a:lnTo>
                    <a:pt x="15441" y="43243"/>
                  </a:lnTo>
                  <a:lnTo>
                    <a:pt x="15515" y="43593"/>
                  </a:lnTo>
                  <a:lnTo>
                    <a:pt x="15607" y="43925"/>
                  </a:lnTo>
                  <a:lnTo>
                    <a:pt x="15718" y="44276"/>
                  </a:lnTo>
                  <a:lnTo>
                    <a:pt x="15866" y="44608"/>
                  </a:lnTo>
                  <a:lnTo>
                    <a:pt x="16013" y="44921"/>
                  </a:lnTo>
                  <a:lnTo>
                    <a:pt x="16198" y="45235"/>
                  </a:lnTo>
                  <a:lnTo>
                    <a:pt x="16401" y="45530"/>
                  </a:lnTo>
                  <a:lnTo>
                    <a:pt x="16622" y="45825"/>
                  </a:lnTo>
                  <a:lnTo>
                    <a:pt x="16862" y="46102"/>
                  </a:lnTo>
                  <a:lnTo>
                    <a:pt x="16327" y="45991"/>
                  </a:lnTo>
                  <a:lnTo>
                    <a:pt x="15810" y="45844"/>
                  </a:lnTo>
                  <a:lnTo>
                    <a:pt x="15294" y="45678"/>
                  </a:lnTo>
                  <a:lnTo>
                    <a:pt x="14796" y="45493"/>
                  </a:lnTo>
                  <a:lnTo>
                    <a:pt x="14298" y="45272"/>
                  </a:lnTo>
                  <a:lnTo>
                    <a:pt x="13800" y="45051"/>
                  </a:lnTo>
                  <a:lnTo>
                    <a:pt x="13320" y="44792"/>
                  </a:lnTo>
                  <a:lnTo>
                    <a:pt x="12840" y="44552"/>
                  </a:lnTo>
                  <a:lnTo>
                    <a:pt x="11881" y="43999"/>
                  </a:lnTo>
                  <a:lnTo>
                    <a:pt x="10922" y="43464"/>
                  </a:lnTo>
                  <a:lnTo>
                    <a:pt x="9944" y="42929"/>
                  </a:lnTo>
                  <a:lnTo>
                    <a:pt x="9464" y="42689"/>
                  </a:lnTo>
                  <a:lnTo>
                    <a:pt x="8966" y="42449"/>
                  </a:lnTo>
                  <a:lnTo>
                    <a:pt x="8468" y="42246"/>
                  </a:lnTo>
                  <a:lnTo>
                    <a:pt x="7933" y="42044"/>
                  </a:lnTo>
                  <a:lnTo>
                    <a:pt x="7398" y="41878"/>
                  </a:lnTo>
                  <a:lnTo>
                    <a:pt x="6845" y="41748"/>
                  </a:lnTo>
                  <a:lnTo>
                    <a:pt x="6291" y="41638"/>
                  </a:lnTo>
                  <a:lnTo>
                    <a:pt x="5738" y="41582"/>
                  </a:lnTo>
                  <a:lnTo>
                    <a:pt x="5166" y="41545"/>
                  </a:lnTo>
                  <a:lnTo>
                    <a:pt x="4631" y="41545"/>
                  </a:lnTo>
                  <a:lnTo>
                    <a:pt x="4078" y="41601"/>
                  </a:lnTo>
                  <a:lnTo>
                    <a:pt x="3819" y="41638"/>
                  </a:lnTo>
                  <a:lnTo>
                    <a:pt x="3561" y="41693"/>
                  </a:lnTo>
                  <a:lnTo>
                    <a:pt x="3303" y="41748"/>
                  </a:lnTo>
                  <a:lnTo>
                    <a:pt x="3044" y="41822"/>
                  </a:lnTo>
                  <a:lnTo>
                    <a:pt x="2805" y="41914"/>
                  </a:lnTo>
                  <a:lnTo>
                    <a:pt x="2565" y="42007"/>
                  </a:lnTo>
                  <a:lnTo>
                    <a:pt x="2325" y="42117"/>
                  </a:lnTo>
                  <a:lnTo>
                    <a:pt x="2104" y="42246"/>
                  </a:lnTo>
                  <a:lnTo>
                    <a:pt x="1882" y="42394"/>
                  </a:lnTo>
                  <a:lnTo>
                    <a:pt x="1679" y="42542"/>
                  </a:lnTo>
                  <a:lnTo>
                    <a:pt x="1476" y="42708"/>
                  </a:lnTo>
                  <a:lnTo>
                    <a:pt x="1273" y="42874"/>
                  </a:lnTo>
                  <a:lnTo>
                    <a:pt x="1089" y="43077"/>
                  </a:lnTo>
                  <a:lnTo>
                    <a:pt x="923" y="43280"/>
                  </a:lnTo>
                  <a:lnTo>
                    <a:pt x="757" y="43519"/>
                  </a:lnTo>
                  <a:lnTo>
                    <a:pt x="609" y="43741"/>
                  </a:lnTo>
                  <a:lnTo>
                    <a:pt x="480" y="43981"/>
                  </a:lnTo>
                  <a:lnTo>
                    <a:pt x="351" y="44239"/>
                  </a:lnTo>
                  <a:lnTo>
                    <a:pt x="259" y="44479"/>
                  </a:lnTo>
                  <a:lnTo>
                    <a:pt x="185" y="44737"/>
                  </a:lnTo>
                  <a:lnTo>
                    <a:pt x="111" y="44977"/>
                  </a:lnTo>
                  <a:lnTo>
                    <a:pt x="56" y="45253"/>
                  </a:lnTo>
                  <a:lnTo>
                    <a:pt x="19" y="45512"/>
                  </a:lnTo>
                  <a:lnTo>
                    <a:pt x="1" y="45770"/>
                  </a:lnTo>
                  <a:lnTo>
                    <a:pt x="1" y="46047"/>
                  </a:lnTo>
                  <a:lnTo>
                    <a:pt x="1" y="46305"/>
                  </a:lnTo>
                  <a:lnTo>
                    <a:pt x="19" y="46582"/>
                  </a:lnTo>
                  <a:lnTo>
                    <a:pt x="56" y="46858"/>
                  </a:lnTo>
                  <a:lnTo>
                    <a:pt x="148" y="47412"/>
                  </a:lnTo>
                  <a:lnTo>
                    <a:pt x="277" y="47965"/>
                  </a:lnTo>
                  <a:lnTo>
                    <a:pt x="462" y="48519"/>
                  </a:lnTo>
                  <a:lnTo>
                    <a:pt x="665" y="49072"/>
                  </a:lnTo>
                  <a:lnTo>
                    <a:pt x="905" y="49626"/>
                  </a:lnTo>
                  <a:lnTo>
                    <a:pt x="1163" y="50179"/>
                  </a:lnTo>
                  <a:lnTo>
                    <a:pt x="1440" y="50714"/>
                  </a:lnTo>
                  <a:lnTo>
                    <a:pt x="1753" y="51249"/>
                  </a:lnTo>
                  <a:lnTo>
                    <a:pt x="2067" y="51747"/>
                  </a:lnTo>
                  <a:lnTo>
                    <a:pt x="2399" y="52282"/>
                  </a:lnTo>
                  <a:lnTo>
                    <a:pt x="2731" y="52780"/>
                  </a:lnTo>
                  <a:lnTo>
                    <a:pt x="61303" y="52780"/>
                  </a:lnTo>
                  <a:lnTo>
                    <a:pt x="6130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4"/>
            <p:cNvSpPr/>
            <p:nvPr/>
          </p:nvSpPr>
          <p:spPr>
            <a:xfrm>
              <a:off x="-5000725" y="3916175"/>
              <a:ext cx="1153876" cy="993470"/>
            </a:xfrm>
            <a:custGeom>
              <a:avLst/>
              <a:gdLst/>
              <a:ahLst/>
              <a:cxnLst/>
              <a:rect l="l" t="t" r="r" b="b"/>
              <a:pathLst>
                <a:path w="61303" h="52781" extrusionOk="0">
                  <a:moveTo>
                    <a:pt x="61303" y="1"/>
                  </a:moveTo>
                  <a:lnTo>
                    <a:pt x="60620" y="314"/>
                  </a:lnTo>
                  <a:lnTo>
                    <a:pt x="59975" y="665"/>
                  </a:lnTo>
                  <a:lnTo>
                    <a:pt x="59329" y="1034"/>
                  </a:lnTo>
                  <a:lnTo>
                    <a:pt x="58683" y="1440"/>
                  </a:lnTo>
                  <a:lnTo>
                    <a:pt x="58074" y="1864"/>
                  </a:lnTo>
                  <a:lnTo>
                    <a:pt x="57484" y="2307"/>
                  </a:lnTo>
                  <a:lnTo>
                    <a:pt x="56912" y="2786"/>
                  </a:lnTo>
                  <a:lnTo>
                    <a:pt x="56340" y="3284"/>
                  </a:lnTo>
                  <a:lnTo>
                    <a:pt x="55805" y="3783"/>
                  </a:lnTo>
                  <a:lnTo>
                    <a:pt x="55289" y="4318"/>
                  </a:lnTo>
                  <a:lnTo>
                    <a:pt x="54791" y="4889"/>
                  </a:lnTo>
                  <a:lnTo>
                    <a:pt x="54330" y="5461"/>
                  </a:lnTo>
                  <a:lnTo>
                    <a:pt x="53887" y="6052"/>
                  </a:lnTo>
                  <a:lnTo>
                    <a:pt x="53462" y="6679"/>
                  </a:lnTo>
                  <a:lnTo>
                    <a:pt x="53075" y="7306"/>
                  </a:lnTo>
                  <a:lnTo>
                    <a:pt x="52706" y="7952"/>
                  </a:lnTo>
                  <a:lnTo>
                    <a:pt x="52411" y="8561"/>
                  </a:lnTo>
                  <a:lnTo>
                    <a:pt x="52134" y="9169"/>
                  </a:lnTo>
                  <a:lnTo>
                    <a:pt x="51894" y="9797"/>
                  </a:lnTo>
                  <a:lnTo>
                    <a:pt x="51673" y="10424"/>
                  </a:lnTo>
                  <a:lnTo>
                    <a:pt x="51470" y="11069"/>
                  </a:lnTo>
                  <a:lnTo>
                    <a:pt x="51286" y="11715"/>
                  </a:lnTo>
                  <a:lnTo>
                    <a:pt x="51138" y="12361"/>
                  </a:lnTo>
                  <a:lnTo>
                    <a:pt x="51009" y="13025"/>
                  </a:lnTo>
                  <a:lnTo>
                    <a:pt x="50917" y="13689"/>
                  </a:lnTo>
                  <a:lnTo>
                    <a:pt x="50824" y="14353"/>
                  </a:lnTo>
                  <a:lnTo>
                    <a:pt x="50769" y="15017"/>
                  </a:lnTo>
                  <a:lnTo>
                    <a:pt x="50751" y="15700"/>
                  </a:lnTo>
                  <a:lnTo>
                    <a:pt x="50732" y="16364"/>
                  </a:lnTo>
                  <a:lnTo>
                    <a:pt x="50751" y="17028"/>
                  </a:lnTo>
                  <a:lnTo>
                    <a:pt x="50806" y="17711"/>
                  </a:lnTo>
                  <a:lnTo>
                    <a:pt x="50861" y="18375"/>
                  </a:lnTo>
                  <a:lnTo>
                    <a:pt x="50954" y="19039"/>
                  </a:lnTo>
                  <a:lnTo>
                    <a:pt x="51064" y="19703"/>
                  </a:lnTo>
                  <a:lnTo>
                    <a:pt x="51193" y="20367"/>
                  </a:lnTo>
                  <a:lnTo>
                    <a:pt x="51341" y="21013"/>
                  </a:lnTo>
                  <a:lnTo>
                    <a:pt x="51525" y="21659"/>
                  </a:lnTo>
                  <a:lnTo>
                    <a:pt x="51728" y="22304"/>
                  </a:lnTo>
                  <a:lnTo>
                    <a:pt x="51950" y="22931"/>
                  </a:lnTo>
                  <a:lnTo>
                    <a:pt x="52208" y="23559"/>
                  </a:lnTo>
                  <a:lnTo>
                    <a:pt x="52466" y="24167"/>
                  </a:lnTo>
                  <a:lnTo>
                    <a:pt x="52761" y="24776"/>
                  </a:lnTo>
                  <a:lnTo>
                    <a:pt x="53075" y="25367"/>
                  </a:lnTo>
                  <a:lnTo>
                    <a:pt x="53407" y="25957"/>
                  </a:lnTo>
                  <a:lnTo>
                    <a:pt x="53758" y="26529"/>
                  </a:lnTo>
                  <a:lnTo>
                    <a:pt x="54145" y="27082"/>
                  </a:lnTo>
                  <a:lnTo>
                    <a:pt x="54532" y="27617"/>
                  </a:lnTo>
                  <a:lnTo>
                    <a:pt x="54957" y="28134"/>
                  </a:lnTo>
                  <a:lnTo>
                    <a:pt x="54957" y="28134"/>
                  </a:lnTo>
                  <a:lnTo>
                    <a:pt x="54385" y="27525"/>
                  </a:lnTo>
                  <a:lnTo>
                    <a:pt x="53813" y="26935"/>
                  </a:lnTo>
                  <a:lnTo>
                    <a:pt x="53204" y="26344"/>
                  </a:lnTo>
                  <a:lnTo>
                    <a:pt x="52577" y="25809"/>
                  </a:lnTo>
                  <a:lnTo>
                    <a:pt x="52263" y="25533"/>
                  </a:lnTo>
                  <a:lnTo>
                    <a:pt x="51931" y="25293"/>
                  </a:lnTo>
                  <a:lnTo>
                    <a:pt x="51599" y="25035"/>
                  </a:lnTo>
                  <a:lnTo>
                    <a:pt x="51267" y="24813"/>
                  </a:lnTo>
                  <a:lnTo>
                    <a:pt x="50917" y="24592"/>
                  </a:lnTo>
                  <a:lnTo>
                    <a:pt x="50566" y="24370"/>
                  </a:lnTo>
                  <a:lnTo>
                    <a:pt x="50197" y="24186"/>
                  </a:lnTo>
                  <a:lnTo>
                    <a:pt x="49828" y="24001"/>
                  </a:lnTo>
                  <a:lnTo>
                    <a:pt x="49367" y="23799"/>
                  </a:lnTo>
                  <a:lnTo>
                    <a:pt x="48887" y="23633"/>
                  </a:lnTo>
                  <a:lnTo>
                    <a:pt x="48408" y="23503"/>
                  </a:lnTo>
                  <a:lnTo>
                    <a:pt x="47910" y="23393"/>
                  </a:lnTo>
                  <a:lnTo>
                    <a:pt x="47412" y="23319"/>
                  </a:lnTo>
                  <a:lnTo>
                    <a:pt x="46913" y="23264"/>
                  </a:lnTo>
                  <a:lnTo>
                    <a:pt x="46415" y="23245"/>
                  </a:lnTo>
                  <a:lnTo>
                    <a:pt x="45917" y="23282"/>
                  </a:lnTo>
                  <a:lnTo>
                    <a:pt x="45419" y="23337"/>
                  </a:lnTo>
                  <a:lnTo>
                    <a:pt x="44940" y="23430"/>
                  </a:lnTo>
                  <a:lnTo>
                    <a:pt x="44460" y="23559"/>
                  </a:lnTo>
                  <a:lnTo>
                    <a:pt x="43999" y="23725"/>
                  </a:lnTo>
                  <a:lnTo>
                    <a:pt x="43777" y="23817"/>
                  </a:lnTo>
                  <a:lnTo>
                    <a:pt x="43574" y="23928"/>
                  </a:lnTo>
                  <a:lnTo>
                    <a:pt x="43353" y="24038"/>
                  </a:lnTo>
                  <a:lnTo>
                    <a:pt x="43150" y="24167"/>
                  </a:lnTo>
                  <a:lnTo>
                    <a:pt x="42947" y="24315"/>
                  </a:lnTo>
                  <a:lnTo>
                    <a:pt x="42763" y="24463"/>
                  </a:lnTo>
                  <a:lnTo>
                    <a:pt x="42560" y="24629"/>
                  </a:lnTo>
                  <a:lnTo>
                    <a:pt x="42394" y="24795"/>
                  </a:lnTo>
                  <a:lnTo>
                    <a:pt x="42117" y="25090"/>
                  </a:lnTo>
                  <a:lnTo>
                    <a:pt x="41859" y="25404"/>
                  </a:lnTo>
                  <a:lnTo>
                    <a:pt x="41637" y="25736"/>
                  </a:lnTo>
                  <a:lnTo>
                    <a:pt x="41453" y="26086"/>
                  </a:lnTo>
                  <a:lnTo>
                    <a:pt x="41287" y="26455"/>
                  </a:lnTo>
                  <a:lnTo>
                    <a:pt x="41139" y="26824"/>
                  </a:lnTo>
                  <a:lnTo>
                    <a:pt x="41010" y="27211"/>
                  </a:lnTo>
                  <a:lnTo>
                    <a:pt x="40918" y="27617"/>
                  </a:lnTo>
                  <a:lnTo>
                    <a:pt x="40844" y="28023"/>
                  </a:lnTo>
                  <a:lnTo>
                    <a:pt x="40807" y="28429"/>
                  </a:lnTo>
                  <a:lnTo>
                    <a:pt x="40770" y="28835"/>
                  </a:lnTo>
                  <a:lnTo>
                    <a:pt x="40770" y="29259"/>
                  </a:lnTo>
                  <a:lnTo>
                    <a:pt x="40789" y="29665"/>
                  </a:lnTo>
                  <a:lnTo>
                    <a:pt x="40826" y="30071"/>
                  </a:lnTo>
                  <a:lnTo>
                    <a:pt x="40881" y="30477"/>
                  </a:lnTo>
                  <a:lnTo>
                    <a:pt x="40955" y="30883"/>
                  </a:lnTo>
                  <a:lnTo>
                    <a:pt x="41047" y="31270"/>
                  </a:lnTo>
                  <a:lnTo>
                    <a:pt x="41158" y="31657"/>
                  </a:lnTo>
                  <a:lnTo>
                    <a:pt x="41268" y="32026"/>
                  </a:lnTo>
                  <a:lnTo>
                    <a:pt x="41398" y="32395"/>
                  </a:lnTo>
                  <a:lnTo>
                    <a:pt x="41545" y="32764"/>
                  </a:lnTo>
                  <a:lnTo>
                    <a:pt x="41693" y="33133"/>
                  </a:lnTo>
                  <a:lnTo>
                    <a:pt x="42025" y="33853"/>
                  </a:lnTo>
                  <a:lnTo>
                    <a:pt x="42394" y="34572"/>
                  </a:lnTo>
                  <a:lnTo>
                    <a:pt x="42763" y="35273"/>
                  </a:lnTo>
                  <a:lnTo>
                    <a:pt x="43538" y="36638"/>
                  </a:lnTo>
                  <a:lnTo>
                    <a:pt x="42966" y="36362"/>
                  </a:lnTo>
                  <a:lnTo>
                    <a:pt x="42412" y="36140"/>
                  </a:lnTo>
                  <a:lnTo>
                    <a:pt x="41896" y="35974"/>
                  </a:lnTo>
                  <a:lnTo>
                    <a:pt x="41416" y="35845"/>
                  </a:lnTo>
                  <a:lnTo>
                    <a:pt x="40973" y="35753"/>
                  </a:lnTo>
                  <a:lnTo>
                    <a:pt x="40567" y="35716"/>
                  </a:lnTo>
                  <a:lnTo>
                    <a:pt x="40198" y="35716"/>
                  </a:lnTo>
                  <a:lnTo>
                    <a:pt x="39848" y="35753"/>
                  </a:lnTo>
                  <a:lnTo>
                    <a:pt x="39534" y="35827"/>
                  </a:lnTo>
                  <a:lnTo>
                    <a:pt x="39258" y="35937"/>
                  </a:lnTo>
                  <a:lnTo>
                    <a:pt x="38999" y="36085"/>
                  </a:lnTo>
                  <a:lnTo>
                    <a:pt x="38778" y="36269"/>
                  </a:lnTo>
                  <a:lnTo>
                    <a:pt x="38575" y="36472"/>
                  </a:lnTo>
                  <a:lnTo>
                    <a:pt x="38409" y="36712"/>
                  </a:lnTo>
                  <a:lnTo>
                    <a:pt x="38261" y="36970"/>
                  </a:lnTo>
                  <a:lnTo>
                    <a:pt x="38151" y="37266"/>
                  </a:lnTo>
                  <a:lnTo>
                    <a:pt x="38059" y="37561"/>
                  </a:lnTo>
                  <a:lnTo>
                    <a:pt x="37985" y="37893"/>
                  </a:lnTo>
                  <a:lnTo>
                    <a:pt x="37948" y="38243"/>
                  </a:lnTo>
                  <a:lnTo>
                    <a:pt x="37911" y="38612"/>
                  </a:lnTo>
                  <a:lnTo>
                    <a:pt x="37911" y="38981"/>
                  </a:lnTo>
                  <a:lnTo>
                    <a:pt x="37929" y="39369"/>
                  </a:lnTo>
                  <a:lnTo>
                    <a:pt x="37966" y="39774"/>
                  </a:lnTo>
                  <a:lnTo>
                    <a:pt x="38040" y="40199"/>
                  </a:lnTo>
                  <a:lnTo>
                    <a:pt x="38114" y="40605"/>
                  </a:lnTo>
                  <a:lnTo>
                    <a:pt x="38206" y="41047"/>
                  </a:lnTo>
                  <a:lnTo>
                    <a:pt x="38317" y="41472"/>
                  </a:lnTo>
                  <a:lnTo>
                    <a:pt x="38446" y="41896"/>
                  </a:lnTo>
                  <a:lnTo>
                    <a:pt x="38594" y="42339"/>
                  </a:lnTo>
                  <a:lnTo>
                    <a:pt x="38760" y="42763"/>
                  </a:lnTo>
                  <a:lnTo>
                    <a:pt x="38926" y="43187"/>
                  </a:lnTo>
                  <a:lnTo>
                    <a:pt x="39110" y="43612"/>
                  </a:lnTo>
                  <a:lnTo>
                    <a:pt x="39110" y="43612"/>
                  </a:lnTo>
                  <a:lnTo>
                    <a:pt x="38095" y="42523"/>
                  </a:lnTo>
                  <a:lnTo>
                    <a:pt x="37062" y="41416"/>
                  </a:lnTo>
                  <a:lnTo>
                    <a:pt x="36011" y="40365"/>
                  </a:lnTo>
                  <a:lnTo>
                    <a:pt x="35457" y="39830"/>
                  </a:lnTo>
                  <a:lnTo>
                    <a:pt x="34922" y="39332"/>
                  </a:lnTo>
                  <a:lnTo>
                    <a:pt x="34350" y="38834"/>
                  </a:lnTo>
                  <a:lnTo>
                    <a:pt x="33779" y="38354"/>
                  </a:lnTo>
                  <a:lnTo>
                    <a:pt x="33207" y="37893"/>
                  </a:lnTo>
                  <a:lnTo>
                    <a:pt x="32616" y="37432"/>
                  </a:lnTo>
                  <a:lnTo>
                    <a:pt x="32008" y="37007"/>
                  </a:lnTo>
                  <a:lnTo>
                    <a:pt x="31380" y="36601"/>
                  </a:lnTo>
                  <a:lnTo>
                    <a:pt x="30735" y="36232"/>
                  </a:lnTo>
                  <a:lnTo>
                    <a:pt x="30089" y="35882"/>
                  </a:lnTo>
                  <a:lnTo>
                    <a:pt x="29406" y="35550"/>
                  </a:lnTo>
                  <a:lnTo>
                    <a:pt x="28724" y="35255"/>
                  </a:lnTo>
                  <a:lnTo>
                    <a:pt x="28004" y="34996"/>
                  </a:lnTo>
                  <a:lnTo>
                    <a:pt x="27285" y="34775"/>
                  </a:lnTo>
                  <a:lnTo>
                    <a:pt x="26547" y="34609"/>
                  </a:lnTo>
                  <a:lnTo>
                    <a:pt x="25809" y="34461"/>
                  </a:lnTo>
                  <a:lnTo>
                    <a:pt x="25422" y="34425"/>
                  </a:lnTo>
                  <a:lnTo>
                    <a:pt x="25053" y="34369"/>
                  </a:lnTo>
                  <a:lnTo>
                    <a:pt x="24684" y="34351"/>
                  </a:lnTo>
                  <a:lnTo>
                    <a:pt x="24315" y="34332"/>
                  </a:lnTo>
                  <a:lnTo>
                    <a:pt x="23927" y="34314"/>
                  </a:lnTo>
                  <a:lnTo>
                    <a:pt x="23559" y="34332"/>
                  </a:lnTo>
                  <a:lnTo>
                    <a:pt x="23190" y="34351"/>
                  </a:lnTo>
                  <a:lnTo>
                    <a:pt x="22821" y="34369"/>
                  </a:lnTo>
                  <a:lnTo>
                    <a:pt x="22452" y="34425"/>
                  </a:lnTo>
                  <a:lnTo>
                    <a:pt x="22101" y="34480"/>
                  </a:lnTo>
                  <a:lnTo>
                    <a:pt x="21732" y="34535"/>
                  </a:lnTo>
                  <a:lnTo>
                    <a:pt x="21382" y="34627"/>
                  </a:lnTo>
                  <a:lnTo>
                    <a:pt x="21013" y="34720"/>
                  </a:lnTo>
                  <a:lnTo>
                    <a:pt x="20662" y="34830"/>
                  </a:lnTo>
                  <a:lnTo>
                    <a:pt x="20330" y="34960"/>
                  </a:lnTo>
                  <a:lnTo>
                    <a:pt x="19980" y="35089"/>
                  </a:lnTo>
                  <a:lnTo>
                    <a:pt x="19648" y="35236"/>
                  </a:lnTo>
                  <a:lnTo>
                    <a:pt x="19315" y="35402"/>
                  </a:lnTo>
                  <a:lnTo>
                    <a:pt x="19002" y="35587"/>
                  </a:lnTo>
                  <a:lnTo>
                    <a:pt x="18688" y="35790"/>
                  </a:lnTo>
                  <a:lnTo>
                    <a:pt x="18375" y="36011"/>
                  </a:lnTo>
                  <a:lnTo>
                    <a:pt x="18079" y="36232"/>
                  </a:lnTo>
                  <a:lnTo>
                    <a:pt x="17803" y="36472"/>
                  </a:lnTo>
                  <a:lnTo>
                    <a:pt x="17526" y="36749"/>
                  </a:lnTo>
                  <a:lnTo>
                    <a:pt x="17286" y="37007"/>
                  </a:lnTo>
                  <a:lnTo>
                    <a:pt x="17046" y="37302"/>
                  </a:lnTo>
                  <a:lnTo>
                    <a:pt x="16807" y="37598"/>
                  </a:lnTo>
                  <a:lnTo>
                    <a:pt x="16604" y="37911"/>
                  </a:lnTo>
                  <a:lnTo>
                    <a:pt x="16401" y="38243"/>
                  </a:lnTo>
                  <a:lnTo>
                    <a:pt x="16235" y="38575"/>
                  </a:lnTo>
                  <a:lnTo>
                    <a:pt x="16069" y="38907"/>
                  </a:lnTo>
                  <a:lnTo>
                    <a:pt x="15921" y="39258"/>
                  </a:lnTo>
                  <a:lnTo>
                    <a:pt x="15792" y="39608"/>
                  </a:lnTo>
                  <a:lnTo>
                    <a:pt x="15663" y="39959"/>
                  </a:lnTo>
                  <a:lnTo>
                    <a:pt x="15571" y="40328"/>
                  </a:lnTo>
                  <a:lnTo>
                    <a:pt x="15497" y="40678"/>
                  </a:lnTo>
                  <a:lnTo>
                    <a:pt x="15423" y="41047"/>
                  </a:lnTo>
                  <a:lnTo>
                    <a:pt x="15386" y="41416"/>
                  </a:lnTo>
                  <a:lnTo>
                    <a:pt x="15349" y="41785"/>
                  </a:lnTo>
                  <a:lnTo>
                    <a:pt x="15349" y="42154"/>
                  </a:lnTo>
                  <a:lnTo>
                    <a:pt x="15368" y="42523"/>
                  </a:lnTo>
                  <a:lnTo>
                    <a:pt x="15386" y="42874"/>
                  </a:lnTo>
                  <a:lnTo>
                    <a:pt x="15441" y="43243"/>
                  </a:lnTo>
                  <a:lnTo>
                    <a:pt x="15515" y="43593"/>
                  </a:lnTo>
                  <a:lnTo>
                    <a:pt x="15607" y="43925"/>
                  </a:lnTo>
                  <a:lnTo>
                    <a:pt x="15718" y="44276"/>
                  </a:lnTo>
                  <a:lnTo>
                    <a:pt x="15866" y="44608"/>
                  </a:lnTo>
                  <a:lnTo>
                    <a:pt x="16013" y="44921"/>
                  </a:lnTo>
                  <a:lnTo>
                    <a:pt x="16198" y="45235"/>
                  </a:lnTo>
                  <a:lnTo>
                    <a:pt x="16401" y="45530"/>
                  </a:lnTo>
                  <a:lnTo>
                    <a:pt x="16622" y="45825"/>
                  </a:lnTo>
                  <a:lnTo>
                    <a:pt x="16862" y="46102"/>
                  </a:lnTo>
                  <a:lnTo>
                    <a:pt x="16327" y="45991"/>
                  </a:lnTo>
                  <a:lnTo>
                    <a:pt x="15810" y="45844"/>
                  </a:lnTo>
                  <a:lnTo>
                    <a:pt x="15294" y="45678"/>
                  </a:lnTo>
                  <a:lnTo>
                    <a:pt x="14796" y="45493"/>
                  </a:lnTo>
                  <a:lnTo>
                    <a:pt x="14298" y="45272"/>
                  </a:lnTo>
                  <a:lnTo>
                    <a:pt x="13800" y="45051"/>
                  </a:lnTo>
                  <a:lnTo>
                    <a:pt x="13320" y="44792"/>
                  </a:lnTo>
                  <a:lnTo>
                    <a:pt x="12840" y="44552"/>
                  </a:lnTo>
                  <a:lnTo>
                    <a:pt x="11881" y="43999"/>
                  </a:lnTo>
                  <a:lnTo>
                    <a:pt x="10922" y="43464"/>
                  </a:lnTo>
                  <a:lnTo>
                    <a:pt x="9944" y="42929"/>
                  </a:lnTo>
                  <a:lnTo>
                    <a:pt x="9464" y="42689"/>
                  </a:lnTo>
                  <a:lnTo>
                    <a:pt x="8966" y="42449"/>
                  </a:lnTo>
                  <a:lnTo>
                    <a:pt x="8468" y="42246"/>
                  </a:lnTo>
                  <a:lnTo>
                    <a:pt x="7933" y="42044"/>
                  </a:lnTo>
                  <a:lnTo>
                    <a:pt x="7398" y="41878"/>
                  </a:lnTo>
                  <a:lnTo>
                    <a:pt x="6845" y="41748"/>
                  </a:lnTo>
                  <a:lnTo>
                    <a:pt x="6291" y="41638"/>
                  </a:lnTo>
                  <a:lnTo>
                    <a:pt x="5738" y="41582"/>
                  </a:lnTo>
                  <a:lnTo>
                    <a:pt x="5166" y="41545"/>
                  </a:lnTo>
                  <a:lnTo>
                    <a:pt x="4631" y="41545"/>
                  </a:lnTo>
                  <a:lnTo>
                    <a:pt x="4078" y="41601"/>
                  </a:lnTo>
                  <a:lnTo>
                    <a:pt x="3819" y="41638"/>
                  </a:lnTo>
                  <a:lnTo>
                    <a:pt x="3561" y="41693"/>
                  </a:lnTo>
                  <a:lnTo>
                    <a:pt x="3303" y="41748"/>
                  </a:lnTo>
                  <a:lnTo>
                    <a:pt x="3044" y="41822"/>
                  </a:lnTo>
                  <a:lnTo>
                    <a:pt x="2805" y="41914"/>
                  </a:lnTo>
                  <a:lnTo>
                    <a:pt x="2565" y="42007"/>
                  </a:lnTo>
                  <a:lnTo>
                    <a:pt x="2325" y="42117"/>
                  </a:lnTo>
                  <a:lnTo>
                    <a:pt x="2104" y="42246"/>
                  </a:lnTo>
                  <a:lnTo>
                    <a:pt x="1882" y="42394"/>
                  </a:lnTo>
                  <a:lnTo>
                    <a:pt x="1679" y="42542"/>
                  </a:lnTo>
                  <a:lnTo>
                    <a:pt x="1476" y="42708"/>
                  </a:lnTo>
                  <a:lnTo>
                    <a:pt x="1273" y="42874"/>
                  </a:lnTo>
                  <a:lnTo>
                    <a:pt x="1089" y="43077"/>
                  </a:lnTo>
                  <a:lnTo>
                    <a:pt x="923" y="43280"/>
                  </a:lnTo>
                  <a:lnTo>
                    <a:pt x="757" y="43519"/>
                  </a:lnTo>
                  <a:lnTo>
                    <a:pt x="609" y="43741"/>
                  </a:lnTo>
                  <a:lnTo>
                    <a:pt x="480" y="43981"/>
                  </a:lnTo>
                  <a:lnTo>
                    <a:pt x="351" y="44239"/>
                  </a:lnTo>
                  <a:lnTo>
                    <a:pt x="259" y="44479"/>
                  </a:lnTo>
                  <a:lnTo>
                    <a:pt x="185" y="44737"/>
                  </a:lnTo>
                  <a:lnTo>
                    <a:pt x="111" y="44977"/>
                  </a:lnTo>
                  <a:lnTo>
                    <a:pt x="56" y="45253"/>
                  </a:lnTo>
                  <a:lnTo>
                    <a:pt x="19" y="45512"/>
                  </a:lnTo>
                  <a:lnTo>
                    <a:pt x="1" y="45770"/>
                  </a:lnTo>
                  <a:lnTo>
                    <a:pt x="1" y="46047"/>
                  </a:lnTo>
                  <a:lnTo>
                    <a:pt x="1" y="46305"/>
                  </a:lnTo>
                  <a:lnTo>
                    <a:pt x="19" y="46582"/>
                  </a:lnTo>
                  <a:lnTo>
                    <a:pt x="56" y="46858"/>
                  </a:lnTo>
                  <a:lnTo>
                    <a:pt x="148" y="47412"/>
                  </a:lnTo>
                  <a:lnTo>
                    <a:pt x="277" y="47965"/>
                  </a:lnTo>
                  <a:lnTo>
                    <a:pt x="462" y="48519"/>
                  </a:lnTo>
                  <a:lnTo>
                    <a:pt x="665" y="49072"/>
                  </a:lnTo>
                  <a:lnTo>
                    <a:pt x="905" y="49626"/>
                  </a:lnTo>
                  <a:lnTo>
                    <a:pt x="1163" y="50179"/>
                  </a:lnTo>
                  <a:lnTo>
                    <a:pt x="1440" y="50714"/>
                  </a:lnTo>
                  <a:lnTo>
                    <a:pt x="1753" y="51249"/>
                  </a:lnTo>
                  <a:lnTo>
                    <a:pt x="2067" y="51747"/>
                  </a:lnTo>
                  <a:lnTo>
                    <a:pt x="2399" y="52282"/>
                  </a:lnTo>
                  <a:lnTo>
                    <a:pt x="2731" y="52780"/>
                  </a:lnTo>
                  <a:lnTo>
                    <a:pt x="61303" y="52780"/>
                  </a:lnTo>
                  <a:lnTo>
                    <a:pt x="61303" y="1"/>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78;p4"/>
          <p:cNvGrpSpPr/>
          <p:nvPr/>
        </p:nvGrpSpPr>
        <p:grpSpPr>
          <a:xfrm>
            <a:off x="136841" y="3262202"/>
            <a:ext cx="129746" cy="125834"/>
            <a:chOff x="-167959" y="3643202"/>
            <a:chExt cx="129746" cy="125834"/>
          </a:xfrm>
        </p:grpSpPr>
        <p:sp>
          <p:nvSpPr>
            <p:cNvPr id="279" name="Google Shape;279;p4"/>
            <p:cNvSpPr/>
            <p:nvPr/>
          </p:nvSpPr>
          <p:spPr>
            <a:xfrm rot="10800000" flipH="1">
              <a:off x="-167959" y="3643202"/>
              <a:ext cx="129746" cy="125834"/>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4"/>
            <p:cNvSpPr/>
            <p:nvPr/>
          </p:nvSpPr>
          <p:spPr>
            <a:xfrm rot="10800000" flipH="1">
              <a:off x="-116997" y="3700539"/>
              <a:ext cx="24329" cy="24191"/>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6484699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theme" Target="../theme/theme2.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7750" y="539496"/>
            <a:ext cx="7708500" cy="457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lt1"/>
              </a:buClr>
              <a:buSzPts val="2800"/>
              <a:buFont typeface="Ultra"/>
              <a:buNone/>
              <a:defRPr sz="2800">
                <a:solidFill>
                  <a:schemeClr val="lt1"/>
                </a:solidFill>
                <a:latin typeface="Ultra"/>
                <a:ea typeface="Ultra"/>
                <a:cs typeface="Ultra"/>
                <a:sym typeface="Ultra"/>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692700" y="1351875"/>
            <a:ext cx="7711800" cy="3247500"/>
          </a:xfrm>
          <a:prstGeom prst="rect">
            <a:avLst/>
          </a:prstGeom>
          <a:noFill/>
          <a:ln>
            <a:noFill/>
          </a:ln>
        </p:spPr>
        <p:txBody>
          <a:bodyPr spcFirstLastPara="1" wrap="square" lIns="91425" tIns="91425" rIns="91425" bIns="91425" anchor="t" anchorCtr="0">
            <a:noAutofit/>
          </a:bodyPr>
          <a:lstStyle>
            <a:lvl1pPr marL="457200" lvl="0" indent="-330200">
              <a:lnSpc>
                <a:spcPct val="100000"/>
              </a:lnSpc>
              <a:spcBef>
                <a:spcPts val="0"/>
              </a:spcBef>
              <a:spcAft>
                <a:spcPts val="0"/>
              </a:spcAft>
              <a:buClr>
                <a:schemeClr val="lt1"/>
              </a:buClr>
              <a:buSzPts val="1600"/>
              <a:buFont typeface="Rubik"/>
              <a:buChar char="●"/>
              <a:defRPr sz="1600">
                <a:solidFill>
                  <a:schemeClr val="lt1"/>
                </a:solidFill>
                <a:latin typeface="Rubik"/>
                <a:ea typeface="Rubik"/>
                <a:cs typeface="Rubik"/>
                <a:sym typeface="Rubik"/>
              </a:defRPr>
            </a:lvl1pPr>
            <a:lvl2pPr marL="914400" lvl="1" indent="-330200">
              <a:lnSpc>
                <a:spcPct val="100000"/>
              </a:lnSpc>
              <a:spcBef>
                <a:spcPts val="0"/>
              </a:spcBef>
              <a:spcAft>
                <a:spcPts val="0"/>
              </a:spcAft>
              <a:buClr>
                <a:schemeClr val="lt1"/>
              </a:buClr>
              <a:buSzPts val="1600"/>
              <a:buFont typeface="Rubik"/>
              <a:buChar char="○"/>
              <a:defRPr sz="1600">
                <a:solidFill>
                  <a:schemeClr val="lt1"/>
                </a:solidFill>
                <a:latin typeface="Rubik"/>
                <a:ea typeface="Rubik"/>
                <a:cs typeface="Rubik"/>
                <a:sym typeface="Rubik"/>
              </a:defRPr>
            </a:lvl2pPr>
            <a:lvl3pPr marL="1371600" lvl="2" indent="-330200">
              <a:lnSpc>
                <a:spcPct val="100000"/>
              </a:lnSpc>
              <a:spcBef>
                <a:spcPts val="0"/>
              </a:spcBef>
              <a:spcAft>
                <a:spcPts val="0"/>
              </a:spcAft>
              <a:buClr>
                <a:schemeClr val="lt1"/>
              </a:buClr>
              <a:buSzPts val="1600"/>
              <a:buFont typeface="Rubik"/>
              <a:buChar char="■"/>
              <a:defRPr sz="1600">
                <a:solidFill>
                  <a:schemeClr val="lt1"/>
                </a:solidFill>
                <a:latin typeface="Rubik"/>
                <a:ea typeface="Rubik"/>
                <a:cs typeface="Rubik"/>
                <a:sym typeface="Rubik"/>
              </a:defRPr>
            </a:lvl3pPr>
            <a:lvl4pPr marL="1828800" lvl="3" indent="-330200">
              <a:lnSpc>
                <a:spcPct val="100000"/>
              </a:lnSpc>
              <a:spcBef>
                <a:spcPts val="0"/>
              </a:spcBef>
              <a:spcAft>
                <a:spcPts val="0"/>
              </a:spcAft>
              <a:buClr>
                <a:schemeClr val="lt1"/>
              </a:buClr>
              <a:buSzPts val="1600"/>
              <a:buFont typeface="Rubik"/>
              <a:buChar char="●"/>
              <a:defRPr sz="1600">
                <a:solidFill>
                  <a:schemeClr val="lt1"/>
                </a:solidFill>
                <a:latin typeface="Rubik"/>
                <a:ea typeface="Rubik"/>
                <a:cs typeface="Rubik"/>
                <a:sym typeface="Rubik"/>
              </a:defRPr>
            </a:lvl4pPr>
            <a:lvl5pPr marL="2286000" lvl="4" indent="-330200">
              <a:lnSpc>
                <a:spcPct val="100000"/>
              </a:lnSpc>
              <a:spcBef>
                <a:spcPts val="0"/>
              </a:spcBef>
              <a:spcAft>
                <a:spcPts val="0"/>
              </a:spcAft>
              <a:buClr>
                <a:schemeClr val="lt1"/>
              </a:buClr>
              <a:buSzPts val="1600"/>
              <a:buFont typeface="Rubik"/>
              <a:buChar char="○"/>
              <a:defRPr sz="1600">
                <a:solidFill>
                  <a:schemeClr val="lt1"/>
                </a:solidFill>
                <a:latin typeface="Rubik"/>
                <a:ea typeface="Rubik"/>
                <a:cs typeface="Rubik"/>
                <a:sym typeface="Rubik"/>
              </a:defRPr>
            </a:lvl5pPr>
            <a:lvl6pPr marL="2743200" lvl="5" indent="-330200">
              <a:lnSpc>
                <a:spcPct val="100000"/>
              </a:lnSpc>
              <a:spcBef>
                <a:spcPts val="0"/>
              </a:spcBef>
              <a:spcAft>
                <a:spcPts val="0"/>
              </a:spcAft>
              <a:buClr>
                <a:schemeClr val="lt1"/>
              </a:buClr>
              <a:buSzPts val="1600"/>
              <a:buFont typeface="Rubik"/>
              <a:buChar char="■"/>
              <a:defRPr sz="1600">
                <a:solidFill>
                  <a:schemeClr val="lt1"/>
                </a:solidFill>
                <a:latin typeface="Rubik"/>
                <a:ea typeface="Rubik"/>
                <a:cs typeface="Rubik"/>
                <a:sym typeface="Rubik"/>
              </a:defRPr>
            </a:lvl6pPr>
            <a:lvl7pPr marL="3200400" lvl="6" indent="-330200">
              <a:lnSpc>
                <a:spcPct val="100000"/>
              </a:lnSpc>
              <a:spcBef>
                <a:spcPts val="0"/>
              </a:spcBef>
              <a:spcAft>
                <a:spcPts val="0"/>
              </a:spcAft>
              <a:buClr>
                <a:schemeClr val="lt1"/>
              </a:buClr>
              <a:buSzPts val="1600"/>
              <a:buFont typeface="Rubik"/>
              <a:buChar char="●"/>
              <a:defRPr sz="1600">
                <a:solidFill>
                  <a:schemeClr val="lt1"/>
                </a:solidFill>
                <a:latin typeface="Rubik"/>
                <a:ea typeface="Rubik"/>
                <a:cs typeface="Rubik"/>
                <a:sym typeface="Rubik"/>
              </a:defRPr>
            </a:lvl7pPr>
            <a:lvl8pPr marL="3657600" lvl="7" indent="-330200">
              <a:lnSpc>
                <a:spcPct val="100000"/>
              </a:lnSpc>
              <a:spcBef>
                <a:spcPts val="0"/>
              </a:spcBef>
              <a:spcAft>
                <a:spcPts val="0"/>
              </a:spcAft>
              <a:buClr>
                <a:schemeClr val="lt1"/>
              </a:buClr>
              <a:buSzPts val="1600"/>
              <a:buFont typeface="Rubik"/>
              <a:buChar char="○"/>
              <a:defRPr sz="1600">
                <a:solidFill>
                  <a:schemeClr val="lt1"/>
                </a:solidFill>
                <a:latin typeface="Rubik"/>
                <a:ea typeface="Rubik"/>
                <a:cs typeface="Rubik"/>
                <a:sym typeface="Rubik"/>
              </a:defRPr>
            </a:lvl8pPr>
            <a:lvl9pPr marL="4114800" lvl="8" indent="-330200">
              <a:lnSpc>
                <a:spcPct val="100000"/>
              </a:lnSpc>
              <a:spcBef>
                <a:spcPts val="0"/>
              </a:spcBef>
              <a:spcAft>
                <a:spcPts val="0"/>
              </a:spcAft>
              <a:buClr>
                <a:schemeClr val="lt1"/>
              </a:buClr>
              <a:buSzPts val="1600"/>
              <a:buFont typeface="Rubik"/>
              <a:buChar char="■"/>
              <a:defRPr sz="1600">
                <a:solidFill>
                  <a:schemeClr val="lt1"/>
                </a:solidFill>
                <a:latin typeface="Rubik"/>
                <a:ea typeface="Rubik"/>
                <a:cs typeface="Rubik"/>
                <a:sym typeface="Rubik"/>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95" r:id="rId2"/>
    <p:sldLayoutId id="2147483693" r:id="rId3"/>
    <p:sldLayoutId id="2147483649" r:id="rId4"/>
    <p:sldLayoutId id="2147483705" r:id="rId5"/>
    <p:sldLayoutId id="2147483703" r:id="rId6"/>
    <p:sldLayoutId id="2147483650" r:id="rId7"/>
    <p:sldLayoutId id="2147483700" r:id="rId8"/>
    <p:sldLayoutId id="2147483699" r:id="rId9"/>
    <p:sldLayoutId id="2147483652" r:id="rId10"/>
    <p:sldLayoutId id="2147483653" r:id="rId11"/>
    <p:sldLayoutId id="2147483707" r:id="rId12"/>
    <p:sldLayoutId id="2147483696" r:id="rId13"/>
    <p:sldLayoutId id="2147483694" r:id="rId14"/>
    <p:sldLayoutId id="2147483655" r:id="rId15"/>
    <p:sldLayoutId id="2147483708" r:id="rId16"/>
    <p:sldLayoutId id="2147483702" r:id="rId17"/>
    <p:sldLayoutId id="2147483659" r:id="rId18"/>
    <p:sldLayoutId id="2147483698" r:id="rId19"/>
    <p:sldLayoutId id="2147483662" r:id="rId20"/>
    <p:sldLayoutId id="2147483701" r:id="rId21"/>
    <p:sldLayoutId id="2147483697" r:id="rId22"/>
    <p:sldLayoutId id="2147483670" r:id="rId23"/>
    <p:sldLayoutId id="2147483704" r:id="rId24"/>
    <p:sldLayoutId id="2147483676" r:id="rId25"/>
    <p:sldLayoutId id="2147483677" r:id="rId2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buClrTx/>
            </a:pPr>
            <a:fld id="{794EFC52-241F-4549-9577-41696983079D}" type="datetimeFigureOut">
              <a:rPr lang="en-US" kern="1200" smtClean="0">
                <a:solidFill>
                  <a:prstClr val="black">
                    <a:tint val="75000"/>
                  </a:prstClr>
                </a:solidFill>
                <a:latin typeface="Calibri" panose="020F0502020204030204"/>
                <a:ea typeface="+mn-ea"/>
                <a:cs typeface="+mn-cs"/>
              </a:rPr>
              <a:pPr defTabSz="685800">
                <a:buClrTx/>
              </a:pPr>
              <a:t>1/19/2022</a:t>
            </a:fld>
            <a:endParaRPr lang="en-US" kern="1200">
              <a:solidFill>
                <a:prstClr val="black">
                  <a:tint val="75000"/>
                </a:prstClr>
              </a:solidFill>
              <a:latin typeface="Calibri" panose="020F0502020204030204"/>
              <a:ea typeface="+mn-ea"/>
              <a:cs typeface="+mn-cs"/>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buClrTx/>
            </a:pPr>
            <a:endParaRPr lang="en-US" kern="1200">
              <a:solidFill>
                <a:prstClr val="black">
                  <a:tint val="75000"/>
                </a:prstClr>
              </a:solidFill>
              <a:latin typeface="Calibri" panose="020F0502020204030204"/>
              <a:ea typeface="+mn-ea"/>
              <a:cs typeface="+mn-cs"/>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buClrTx/>
            </a:pPr>
            <a:fld id="{4ED2423C-1D45-4687-BCEC-3F9E227FA2DC}"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2375476306"/>
      </p:ext>
    </p:extLst>
  </p:cSld>
  <p:clrMap bg1="lt1" tx1="dk1" bg2="lt2" tx2="dk2" accent1="accent1" accent2="accent2" accent3="accent3" accent4="accent4" accent5="accent5" accent6="accent6" hlink="hlink" folHlink="folHlink"/>
  <p:sldLayoutIdLst>
    <p:sldLayoutId id="2147483682" r:id="rId1"/>
    <p:sldLayoutId id="2147483706"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4.png"/><Relationship Id="rId10" Type="http://schemas.microsoft.com/office/2007/relationships/hdphoto" Target="../media/hdphoto3.wdp"/><Relationship Id="rId4" Type="http://schemas.openxmlformats.org/officeDocument/2006/relationships/image" Target="../media/image3.png"/><Relationship Id="rId9"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8" Type="http://schemas.openxmlformats.org/officeDocument/2006/relationships/slide" Target="slide17.xml"/><Relationship Id="rId3" Type="http://schemas.openxmlformats.org/officeDocument/2006/relationships/image" Target="../media/image23.jpg"/><Relationship Id="rId7" Type="http://schemas.openxmlformats.org/officeDocument/2006/relationships/slide" Target="slide16.xml"/><Relationship Id="rId2" Type="http://schemas.openxmlformats.org/officeDocument/2006/relationships/notesSlide" Target="../notesSlides/notesSlide10.xml"/><Relationship Id="rId1" Type="http://schemas.openxmlformats.org/officeDocument/2006/relationships/slideLayout" Target="../slideLayouts/slideLayout27.xml"/><Relationship Id="rId6" Type="http://schemas.openxmlformats.org/officeDocument/2006/relationships/slide" Target="slide15.xml"/><Relationship Id="rId11" Type="http://schemas.openxmlformats.org/officeDocument/2006/relationships/slide" Target="slide19.xml"/><Relationship Id="rId5" Type="http://schemas.microsoft.com/office/2007/relationships/hdphoto" Target="../media/hdphoto8.wdp"/><Relationship Id="rId10" Type="http://schemas.openxmlformats.org/officeDocument/2006/relationships/slide" Target="slide20.xml"/><Relationship Id="rId4" Type="http://schemas.openxmlformats.org/officeDocument/2006/relationships/image" Target="../media/image24.png"/><Relationship Id="rId9" Type="http://schemas.openxmlformats.org/officeDocument/2006/relationships/slide" Target="slide18.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11.xml"/><Relationship Id="rId4" Type="http://schemas.microsoft.com/office/2007/relationships/hdphoto" Target="../media/hdphoto9.wdp"/></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15.xml"/><Relationship Id="rId6" Type="http://schemas.openxmlformats.org/officeDocument/2006/relationships/image" Target="../media/image28.gif"/><Relationship Id="rId5" Type="http://schemas.openxmlformats.org/officeDocument/2006/relationships/image" Target="../media/image27.png"/><Relationship Id="rId4" Type="http://schemas.microsoft.com/office/2007/relationships/hdphoto" Target="../media/hdphoto10.wdp"/></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34.xml"/><Relationship Id="rId6" Type="http://schemas.openxmlformats.org/officeDocument/2006/relationships/image" Target="../media/image31.gif"/><Relationship Id="rId5" Type="http://schemas.openxmlformats.org/officeDocument/2006/relationships/image" Target="../media/image30.png"/><Relationship Id="rId4" Type="http://schemas.openxmlformats.org/officeDocument/2006/relationships/slide" Target="slide12.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34.xml"/><Relationship Id="rId6" Type="http://schemas.openxmlformats.org/officeDocument/2006/relationships/image" Target="../media/image30.png"/><Relationship Id="rId5" Type="http://schemas.openxmlformats.org/officeDocument/2006/relationships/slide" Target="slide12.xml"/><Relationship Id="rId4" Type="http://schemas.openxmlformats.org/officeDocument/2006/relationships/image" Target="../media/image31.gif"/></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34.xml"/><Relationship Id="rId6" Type="http://schemas.openxmlformats.org/officeDocument/2006/relationships/slide" Target="slide12.xml"/><Relationship Id="rId5" Type="http://schemas.microsoft.com/office/2007/relationships/hdphoto" Target="../media/hdphoto7.wdp"/><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34.xml"/><Relationship Id="rId6" Type="http://schemas.openxmlformats.org/officeDocument/2006/relationships/slide" Target="slide12.xml"/><Relationship Id="rId5" Type="http://schemas.microsoft.com/office/2007/relationships/hdphoto" Target="../media/hdphoto7.wdp"/><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32.jpg"/><Relationship Id="rId7" Type="http://schemas.openxmlformats.org/officeDocument/2006/relationships/slide" Target="slide12.xml"/><Relationship Id="rId2" Type="http://schemas.openxmlformats.org/officeDocument/2006/relationships/notesSlide" Target="../notesSlides/notesSlide17.xml"/><Relationship Id="rId1" Type="http://schemas.openxmlformats.org/officeDocument/2006/relationships/slideLayout" Target="../slideLayouts/slideLayout34.xml"/><Relationship Id="rId6" Type="http://schemas.openxmlformats.org/officeDocument/2006/relationships/image" Target="../media/image35.jpeg"/><Relationship Id="rId5" Type="http://schemas.openxmlformats.org/officeDocument/2006/relationships/image" Target="../media/image34.png"/><Relationship Id="rId10" Type="http://schemas.microsoft.com/office/2007/relationships/hdphoto" Target="../media/hdphoto8.wdp"/><Relationship Id="rId4" Type="http://schemas.openxmlformats.org/officeDocument/2006/relationships/image" Target="../media/image33.jpeg"/><Relationship Id="rId9" Type="http://schemas.openxmlformats.org/officeDocument/2006/relationships/image" Target="../media/image2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notesSlide" Target="../notesSlides/notesSlide18.xml"/><Relationship Id="rId1" Type="http://schemas.openxmlformats.org/officeDocument/2006/relationships/slideLayout" Target="../slideLayouts/slideLayout10.xml"/><Relationship Id="rId6" Type="http://schemas.microsoft.com/office/2007/relationships/hdphoto" Target="../media/hdphoto6.wdp"/><Relationship Id="rId5" Type="http://schemas.openxmlformats.org/officeDocument/2006/relationships/image" Target="../media/image17.png"/><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0.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microsoft.com/office/2007/relationships/hdphoto" Target="../media/hdphoto5.wdp"/><Relationship Id="rId5" Type="http://schemas.openxmlformats.org/officeDocument/2006/relationships/image" Target="../media/image11.png"/><Relationship Id="rId4" Type="http://schemas.microsoft.com/office/2007/relationships/hdphoto" Target="../media/hdphoto4.wdp"/></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microsoft.com/office/2007/relationships/hdphoto" Target="../media/hdphoto6.wdp"/></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15.xml"/><Relationship Id="rId4" Type="http://schemas.microsoft.com/office/2007/relationships/hdphoto" Target="../media/hdphoto7.wdp"/></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607"/>
        <p:cNvGrpSpPr/>
        <p:nvPr/>
      </p:nvGrpSpPr>
      <p:grpSpPr>
        <a:xfrm>
          <a:off x="0" y="0"/>
          <a:ext cx="0" cy="0"/>
          <a:chOff x="0" y="0"/>
          <a:chExt cx="0" cy="0"/>
        </a:xfrm>
      </p:grpSpPr>
      <p:grpSp>
        <p:nvGrpSpPr>
          <p:cNvPr id="2678" name="Google Shape;2678;p35"/>
          <p:cNvGrpSpPr/>
          <p:nvPr/>
        </p:nvGrpSpPr>
        <p:grpSpPr>
          <a:xfrm>
            <a:off x="4578322" y="-1498648"/>
            <a:ext cx="314426" cy="304947"/>
            <a:chOff x="5013725" y="2633775"/>
            <a:chExt cx="422900" cy="410150"/>
          </a:xfrm>
        </p:grpSpPr>
        <p:sp>
          <p:nvSpPr>
            <p:cNvPr id="2679" name="Google Shape;2679;p35"/>
            <p:cNvSpPr/>
            <p:nvPr/>
          </p:nvSpPr>
          <p:spPr>
            <a:xfrm>
              <a:off x="5013725" y="2633775"/>
              <a:ext cx="422900" cy="410150"/>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0" name="Google Shape;2680;p35"/>
            <p:cNvSpPr/>
            <p:nvPr/>
          </p:nvSpPr>
          <p:spPr>
            <a:xfrm>
              <a:off x="5179850" y="2778200"/>
              <a:ext cx="79300" cy="78850"/>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81" name="Google Shape;2681;p35"/>
          <p:cNvGrpSpPr/>
          <p:nvPr/>
        </p:nvGrpSpPr>
        <p:grpSpPr>
          <a:xfrm>
            <a:off x="7386650" y="3630633"/>
            <a:ext cx="1759549" cy="1514815"/>
            <a:chOff x="-5379400" y="3590150"/>
            <a:chExt cx="1532575" cy="1319525"/>
          </a:xfrm>
        </p:grpSpPr>
        <p:sp>
          <p:nvSpPr>
            <p:cNvPr id="2682" name="Google Shape;2682;p35"/>
            <p:cNvSpPr/>
            <p:nvPr/>
          </p:nvSpPr>
          <p:spPr>
            <a:xfrm>
              <a:off x="-5379400" y="3590150"/>
              <a:ext cx="1532575" cy="1319525"/>
            </a:xfrm>
            <a:custGeom>
              <a:avLst/>
              <a:gdLst/>
              <a:ahLst/>
              <a:cxnLst/>
              <a:rect l="l" t="t" r="r" b="b"/>
              <a:pathLst>
                <a:path w="61303" h="52781" extrusionOk="0">
                  <a:moveTo>
                    <a:pt x="61303" y="1"/>
                  </a:moveTo>
                  <a:lnTo>
                    <a:pt x="60620" y="314"/>
                  </a:lnTo>
                  <a:lnTo>
                    <a:pt x="59975" y="665"/>
                  </a:lnTo>
                  <a:lnTo>
                    <a:pt x="59329" y="1034"/>
                  </a:lnTo>
                  <a:lnTo>
                    <a:pt x="58683" y="1440"/>
                  </a:lnTo>
                  <a:lnTo>
                    <a:pt x="58074" y="1864"/>
                  </a:lnTo>
                  <a:lnTo>
                    <a:pt x="57484" y="2307"/>
                  </a:lnTo>
                  <a:lnTo>
                    <a:pt x="56912" y="2786"/>
                  </a:lnTo>
                  <a:lnTo>
                    <a:pt x="56340" y="3284"/>
                  </a:lnTo>
                  <a:lnTo>
                    <a:pt x="55805" y="3783"/>
                  </a:lnTo>
                  <a:lnTo>
                    <a:pt x="55289" y="4318"/>
                  </a:lnTo>
                  <a:lnTo>
                    <a:pt x="54791" y="4889"/>
                  </a:lnTo>
                  <a:lnTo>
                    <a:pt x="54330" y="5461"/>
                  </a:lnTo>
                  <a:lnTo>
                    <a:pt x="53887" y="6052"/>
                  </a:lnTo>
                  <a:lnTo>
                    <a:pt x="53462" y="6679"/>
                  </a:lnTo>
                  <a:lnTo>
                    <a:pt x="53075" y="7306"/>
                  </a:lnTo>
                  <a:lnTo>
                    <a:pt x="52706" y="7952"/>
                  </a:lnTo>
                  <a:lnTo>
                    <a:pt x="52411" y="8561"/>
                  </a:lnTo>
                  <a:lnTo>
                    <a:pt x="52134" y="9169"/>
                  </a:lnTo>
                  <a:lnTo>
                    <a:pt x="51894" y="9797"/>
                  </a:lnTo>
                  <a:lnTo>
                    <a:pt x="51673" y="10424"/>
                  </a:lnTo>
                  <a:lnTo>
                    <a:pt x="51470" y="11069"/>
                  </a:lnTo>
                  <a:lnTo>
                    <a:pt x="51286" y="11715"/>
                  </a:lnTo>
                  <a:lnTo>
                    <a:pt x="51138" y="12361"/>
                  </a:lnTo>
                  <a:lnTo>
                    <a:pt x="51009" y="13025"/>
                  </a:lnTo>
                  <a:lnTo>
                    <a:pt x="50917" y="13689"/>
                  </a:lnTo>
                  <a:lnTo>
                    <a:pt x="50824" y="14353"/>
                  </a:lnTo>
                  <a:lnTo>
                    <a:pt x="50769" y="15017"/>
                  </a:lnTo>
                  <a:lnTo>
                    <a:pt x="50751" y="15700"/>
                  </a:lnTo>
                  <a:lnTo>
                    <a:pt x="50732" y="16364"/>
                  </a:lnTo>
                  <a:lnTo>
                    <a:pt x="50751" y="17028"/>
                  </a:lnTo>
                  <a:lnTo>
                    <a:pt x="50806" y="17711"/>
                  </a:lnTo>
                  <a:lnTo>
                    <a:pt x="50861" y="18375"/>
                  </a:lnTo>
                  <a:lnTo>
                    <a:pt x="50954" y="19039"/>
                  </a:lnTo>
                  <a:lnTo>
                    <a:pt x="51064" y="19703"/>
                  </a:lnTo>
                  <a:lnTo>
                    <a:pt x="51193" y="20367"/>
                  </a:lnTo>
                  <a:lnTo>
                    <a:pt x="51341" y="21013"/>
                  </a:lnTo>
                  <a:lnTo>
                    <a:pt x="51525" y="21659"/>
                  </a:lnTo>
                  <a:lnTo>
                    <a:pt x="51728" y="22304"/>
                  </a:lnTo>
                  <a:lnTo>
                    <a:pt x="51950" y="22931"/>
                  </a:lnTo>
                  <a:lnTo>
                    <a:pt x="52208" y="23559"/>
                  </a:lnTo>
                  <a:lnTo>
                    <a:pt x="52466" y="24167"/>
                  </a:lnTo>
                  <a:lnTo>
                    <a:pt x="52761" y="24776"/>
                  </a:lnTo>
                  <a:lnTo>
                    <a:pt x="53075" y="25367"/>
                  </a:lnTo>
                  <a:lnTo>
                    <a:pt x="53407" y="25957"/>
                  </a:lnTo>
                  <a:lnTo>
                    <a:pt x="53758" y="26529"/>
                  </a:lnTo>
                  <a:lnTo>
                    <a:pt x="54145" y="27082"/>
                  </a:lnTo>
                  <a:lnTo>
                    <a:pt x="54532" y="27617"/>
                  </a:lnTo>
                  <a:lnTo>
                    <a:pt x="54957" y="28134"/>
                  </a:lnTo>
                  <a:lnTo>
                    <a:pt x="54957" y="28134"/>
                  </a:lnTo>
                  <a:lnTo>
                    <a:pt x="54385" y="27525"/>
                  </a:lnTo>
                  <a:lnTo>
                    <a:pt x="53813" y="26935"/>
                  </a:lnTo>
                  <a:lnTo>
                    <a:pt x="53204" y="26344"/>
                  </a:lnTo>
                  <a:lnTo>
                    <a:pt x="52577" y="25809"/>
                  </a:lnTo>
                  <a:lnTo>
                    <a:pt x="52263" y="25533"/>
                  </a:lnTo>
                  <a:lnTo>
                    <a:pt x="51931" y="25293"/>
                  </a:lnTo>
                  <a:lnTo>
                    <a:pt x="51599" y="25035"/>
                  </a:lnTo>
                  <a:lnTo>
                    <a:pt x="51267" y="24813"/>
                  </a:lnTo>
                  <a:lnTo>
                    <a:pt x="50917" y="24592"/>
                  </a:lnTo>
                  <a:lnTo>
                    <a:pt x="50566" y="24370"/>
                  </a:lnTo>
                  <a:lnTo>
                    <a:pt x="50197" y="24186"/>
                  </a:lnTo>
                  <a:lnTo>
                    <a:pt x="49828" y="24001"/>
                  </a:lnTo>
                  <a:lnTo>
                    <a:pt x="49367" y="23799"/>
                  </a:lnTo>
                  <a:lnTo>
                    <a:pt x="48887" y="23633"/>
                  </a:lnTo>
                  <a:lnTo>
                    <a:pt x="48408" y="23503"/>
                  </a:lnTo>
                  <a:lnTo>
                    <a:pt x="47910" y="23393"/>
                  </a:lnTo>
                  <a:lnTo>
                    <a:pt x="47412" y="23319"/>
                  </a:lnTo>
                  <a:lnTo>
                    <a:pt x="46913" y="23264"/>
                  </a:lnTo>
                  <a:lnTo>
                    <a:pt x="46415" y="23245"/>
                  </a:lnTo>
                  <a:lnTo>
                    <a:pt x="45917" y="23282"/>
                  </a:lnTo>
                  <a:lnTo>
                    <a:pt x="45419" y="23337"/>
                  </a:lnTo>
                  <a:lnTo>
                    <a:pt x="44940" y="23430"/>
                  </a:lnTo>
                  <a:lnTo>
                    <a:pt x="44460" y="23559"/>
                  </a:lnTo>
                  <a:lnTo>
                    <a:pt x="43999" y="23725"/>
                  </a:lnTo>
                  <a:lnTo>
                    <a:pt x="43777" y="23817"/>
                  </a:lnTo>
                  <a:lnTo>
                    <a:pt x="43574" y="23928"/>
                  </a:lnTo>
                  <a:lnTo>
                    <a:pt x="43353" y="24038"/>
                  </a:lnTo>
                  <a:lnTo>
                    <a:pt x="43150" y="24167"/>
                  </a:lnTo>
                  <a:lnTo>
                    <a:pt x="42947" y="24315"/>
                  </a:lnTo>
                  <a:lnTo>
                    <a:pt x="42763" y="24463"/>
                  </a:lnTo>
                  <a:lnTo>
                    <a:pt x="42560" y="24629"/>
                  </a:lnTo>
                  <a:lnTo>
                    <a:pt x="42394" y="24795"/>
                  </a:lnTo>
                  <a:lnTo>
                    <a:pt x="42117" y="25090"/>
                  </a:lnTo>
                  <a:lnTo>
                    <a:pt x="41859" y="25404"/>
                  </a:lnTo>
                  <a:lnTo>
                    <a:pt x="41637" y="25736"/>
                  </a:lnTo>
                  <a:lnTo>
                    <a:pt x="41453" y="26086"/>
                  </a:lnTo>
                  <a:lnTo>
                    <a:pt x="41287" y="26455"/>
                  </a:lnTo>
                  <a:lnTo>
                    <a:pt x="41139" y="26824"/>
                  </a:lnTo>
                  <a:lnTo>
                    <a:pt x="41010" y="27211"/>
                  </a:lnTo>
                  <a:lnTo>
                    <a:pt x="40918" y="27617"/>
                  </a:lnTo>
                  <a:lnTo>
                    <a:pt x="40844" y="28023"/>
                  </a:lnTo>
                  <a:lnTo>
                    <a:pt x="40807" y="28429"/>
                  </a:lnTo>
                  <a:lnTo>
                    <a:pt x="40770" y="28835"/>
                  </a:lnTo>
                  <a:lnTo>
                    <a:pt x="40770" y="29259"/>
                  </a:lnTo>
                  <a:lnTo>
                    <a:pt x="40789" y="29665"/>
                  </a:lnTo>
                  <a:lnTo>
                    <a:pt x="40826" y="30071"/>
                  </a:lnTo>
                  <a:lnTo>
                    <a:pt x="40881" y="30477"/>
                  </a:lnTo>
                  <a:lnTo>
                    <a:pt x="40955" y="30883"/>
                  </a:lnTo>
                  <a:lnTo>
                    <a:pt x="41047" y="31270"/>
                  </a:lnTo>
                  <a:lnTo>
                    <a:pt x="41158" y="31657"/>
                  </a:lnTo>
                  <a:lnTo>
                    <a:pt x="41268" y="32026"/>
                  </a:lnTo>
                  <a:lnTo>
                    <a:pt x="41398" y="32395"/>
                  </a:lnTo>
                  <a:lnTo>
                    <a:pt x="41545" y="32764"/>
                  </a:lnTo>
                  <a:lnTo>
                    <a:pt x="41693" y="33133"/>
                  </a:lnTo>
                  <a:lnTo>
                    <a:pt x="42025" y="33853"/>
                  </a:lnTo>
                  <a:lnTo>
                    <a:pt x="42394" y="34572"/>
                  </a:lnTo>
                  <a:lnTo>
                    <a:pt x="42763" y="35273"/>
                  </a:lnTo>
                  <a:lnTo>
                    <a:pt x="43538" y="36638"/>
                  </a:lnTo>
                  <a:lnTo>
                    <a:pt x="42966" y="36362"/>
                  </a:lnTo>
                  <a:lnTo>
                    <a:pt x="42412" y="36140"/>
                  </a:lnTo>
                  <a:lnTo>
                    <a:pt x="41896" y="35974"/>
                  </a:lnTo>
                  <a:lnTo>
                    <a:pt x="41416" y="35845"/>
                  </a:lnTo>
                  <a:lnTo>
                    <a:pt x="40973" y="35753"/>
                  </a:lnTo>
                  <a:lnTo>
                    <a:pt x="40567" y="35716"/>
                  </a:lnTo>
                  <a:lnTo>
                    <a:pt x="40198" y="35716"/>
                  </a:lnTo>
                  <a:lnTo>
                    <a:pt x="39848" y="35753"/>
                  </a:lnTo>
                  <a:lnTo>
                    <a:pt x="39534" y="35827"/>
                  </a:lnTo>
                  <a:lnTo>
                    <a:pt x="39258" y="35937"/>
                  </a:lnTo>
                  <a:lnTo>
                    <a:pt x="38999" y="36085"/>
                  </a:lnTo>
                  <a:lnTo>
                    <a:pt x="38778" y="36269"/>
                  </a:lnTo>
                  <a:lnTo>
                    <a:pt x="38575" y="36472"/>
                  </a:lnTo>
                  <a:lnTo>
                    <a:pt x="38409" y="36712"/>
                  </a:lnTo>
                  <a:lnTo>
                    <a:pt x="38261" y="36970"/>
                  </a:lnTo>
                  <a:lnTo>
                    <a:pt x="38151" y="37266"/>
                  </a:lnTo>
                  <a:lnTo>
                    <a:pt x="38059" y="37561"/>
                  </a:lnTo>
                  <a:lnTo>
                    <a:pt x="37985" y="37893"/>
                  </a:lnTo>
                  <a:lnTo>
                    <a:pt x="37948" y="38243"/>
                  </a:lnTo>
                  <a:lnTo>
                    <a:pt x="37911" y="38612"/>
                  </a:lnTo>
                  <a:lnTo>
                    <a:pt x="37911" y="38981"/>
                  </a:lnTo>
                  <a:lnTo>
                    <a:pt x="37929" y="39369"/>
                  </a:lnTo>
                  <a:lnTo>
                    <a:pt x="37966" y="39774"/>
                  </a:lnTo>
                  <a:lnTo>
                    <a:pt x="38040" y="40199"/>
                  </a:lnTo>
                  <a:lnTo>
                    <a:pt x="38114" y="40605"/>
                  </a:lnTo>
                  <a:lnTo>
                    <a:pt x="38206" y="41047"/>
                  </a:lnTo>
                  <a:lnTo>
                    <a:pt x="38317" y="41472"/>
                  </a:lnTo>
                  <a:lnTo>
                    <a:pt x="38446" y="41896"/>
                  </a:lnTo>
                  <a:lnTo>
                    <a:pt x="38594" y="42339"/>
                  </a:lnTo>
                  <a:lnTo>
                    <a:pt x="38760" y="42763"/>
                  </a:lnTo>
                  <a:lnTo>
                    <a:pt x="38926" y="43187"/>
                  </a:lnTo>
                  <a:lnTo>
                    <a:pt x="39110" y="43612"/>
                  </a:lnTo>
                  <a:lnTo>
                    <a:pt x="39110" y="43612"/>
                  </a:lnTo>
                  <a:lnTo>
                    <a:pt x="38095" y="42523"/>
                  </a:lnTo>
                  <a:lnTo>
                    <a:pt x="37062" y="41416"/>
                  </a:lnTo>
                  <a:lnTo>
                    <a:pt x="36011" y="40365"/>
                  </a:lnTo>
                  <a:lnTo>
                    <a:pt x="35457" y="39830"/>
                  </a:lnTo>
                  <a:lnTo>
                    <a:pt x="34922" y="39332"/>
                  </a:lnTo>
                  <a:lnTo>
                    <a:pt x="34350" y="38834"/>
                  </a:lnTo>
                  <a:lnTo>
                    <a:pt x="33779" y="38354"/>
                  </a:lnTo>
                  <a:lnTo>
                    <a:pt x="33207" y="37893"/>
                  </a:lnTo>
                  <a:lnTo>
                    <a:pt x="32616" y="37432"/>
                  </a:lnTo>
                  <a:lnTo>
                    <a:pt x="32008" y="37007"/>
                  </a:lnTo>
                  <a:lnTo>
                    <a:pt x="31380" y="36601"/>
                  </a:lnTo>
                  <a:lnTo>
                    <a:pt x="30735" y="36232"/>
                  </a:lnTo>
                  <a:lnTo>
                    <a:pt x="30089" y="35882"/>
                  </a:lnTo>
                  <a:lnTo>
                    <a:pt x="29406" y="35550"/>
                  </a:lnTo>
                  <a:lnTo>
                    <a:pt x="28724" y="35255"/>
                  </a:lnTo>
                  <a:lnTo>
                    <a:pt x="28004" y="34996"/>
                  </a:lnTo>
                  <a:lnTo>
                    <a:pt x="27285" y="34775"/>
                  </a:lnTo>
                  <a:lnTo>
                    <a:pt x="26547" y="34609"/>
                  </a:lnTo>
                  <a:lnTo>
                    <a:pt x="25809" y="34461"/>
                  </a:lnTo>
                  <a:lnTo>
                    <a:pt x="25422" y="34425"/>
                  </a:lnTo>
                  <a:lnTo>
                    <a:pt x="25053" y="34369"/>
                  </a:lnTo>
                  <a:lnTo>
                    <a:pt x="24684" y="34351"/>
                  </a:lnTo>
                  <a:lnTo>
                    <a:pt x="24315" y="34332"/>
                  </a:lnTo>
                  <a:lnTo>
                    <a:pt x="23927" y="34314"/>
                  </a:lnTo>
                  <a:lnTo>
                    <a:pt x="23559" y="34332"/>
                  </a:lnTo>
                  <a:lnTo>
                    <a:pt x="23190" y="34351"/>
                  </a:lnTo>
                  <a:lnTo>
                    <a:pt x="22821" y="34369"/>
                  </a:lnTo>
                  <a:lnTo>
                    <a:pt x="22452" y="34425"/>
                  </a:lnTo>
                  <a:lnTo>
                    <a:pt x="22101" y="34480"/>
                  </a:lnTo>
                  <a:lnTo>
                    <a:pt x="21732" y="34535"/>
                  </a:lnTo>
                  <a:lnTo>
                    <a:pt x="21382" y="34627"/>
                  </a:lnTo>
                  <a:lnTo>
                    <a:pt x="21013" y="34720"/>
                  </a:lnTo>
                  <a:lnTo>
                    <a:pt x="20662" y="34830"/>
                  </a:lnTo>
                  <a:lnTo>
                    <a:pt x="20330" y="34960"/>
                  </a:lnTo>
                  <a:lnTo>
                    <a:pt x="19980" y="35089"/>
                  </a:lnTo>
                  <a:lnTo>
                    <a:pt x="19648" y="35236"/>
                  </a:lnTo>
                  <a:lnTo>
                    <a:pt x="19315" y="35402"/>
                  </a:lnTo>
                  <a:lnTo>
                    <a:pt x="19002" y="35587"/>
                  </a:lnTo>
                  <a:lnTo>
                    <a:pt x="18688" y="35790"/>
                  </a:lnTo>
                  <a:lnTo>
                    <a:pt x="18375" y="36011"/>
                  </a:lnTo>
                  <a:lnTo>
                    <a:pt x="18079" y="36232"/>
                  </a:lnTo>
                  <a:lnTo>
                    <a:pt x="17803" y="36472"/>
                  </a:lnTo>
                  <a:lnTo>
                    <a:pt x="17526" y="36749"/>
                  </a:lnTo>
                  <a:lnTo>
                    <a:pt x="17286" y="37007"/>
                  </a:lnTo>
                  <a:lnTo>
                    <a:pt x="17046" y="37302"/>
                  </a:lnTo>
                  <a:lnTo>
                    <a:pt x="16807" y="37598"/>
                  </a:lnTo>
                  <a:lnTo>
                    <a:pt x="16604" y="37911"/>
                  </a:lnTo>
                  <a:lnTo>
                    <a:pt x="16401" y="38243"/>
                  </a:lnTo>
                  <a:lnTo>
                    <a:pt x="16235" y="38575"/>
                  </a:lnTo>
                  <a:lnTo>
                    <a:pt x="16069" y="38907"/>
                  </a:lnTo>
                  <a:lnTo>
                    <a:pt x="15921" y="39258"/>
                  </a:lnTo>
                  <a:lnTo>
                    <a:pt x="15792" y="39608"/>
                  </a:lnTo>
                  <a:lnTo>
                    <a:pt x="15663" y="39959"/>
                  </a:lnTo>
                  <a:lnTo>
                    <a:pt x="15571" y="40328"/>
                  </a:lnTo>
                  <a:lnTo>
                    <a:pt x="15497" y="40678"/>
                  </a:lnTo>
                  <a:lnTo>
                    <a:pt x="15423" y="41047"/>
                  </a:lnTo>
                  <a:lnTo>
                    <a:pt x="15386" y="41416"/>
                  </a:lnTo>
                  <a:lnTo>
                    <a:pt x="15349" y="41785"/>
                  </a:lnTo>
                  <a:lnTo>
                    <a:pt x="15349" y="42154"/>
                  </a:lnTo>
                  <a:lnTo>
                    <a:pt x="15368" y="42523"/>
                  </a:lnTo>
                  <a:lnTo>
                    <a:pt x="15386" y="42874"/>
                  </a:lnTo>
                  <a:lnTo>
                    <a:pt x="15441" y="43243"/>
                  </a:lnTo>
                  <a:lnTo>
                    <a:pt x="15515" y="43593"/>
                  </a:lnTo>
                  <a:lnTo>
                    <a:pt x="15607" y="43925"/>
                  </a:lnTo>
                  <a:lnTo>
                    <a:pt x="15718" y="44276"/>
                  </a:lnTo>
                  <a:lnTo>
                    <a:pt x="15866" y="44608"/>
                  </a:lnTo>
                  <a:lnTo>
                    <a:pt x="16013" y="44921"/>
                  </a:lnTo>
                  <a:lnTo>
                    <a:pt x="16198" y="45235"/>
                  </a:lnTo>
                  <a:lnTo>
                    <a:pt x="16401" y="45530"/>
                  </a:lnTo>
                  <a:lnTo>
                    <a:pt x="16622" y="45825"/>
                  </a:lnTo>
                  <a:lnTo>
                    <a:pt x="16862" y="46102"/>
                  </a:lnTo>
                  <a:lnTo>
                    <a:pt x="16327" y="45991"/>
                  </a:lnTo>
                  <a:lnTo>
                    <a:pt x="15810" y="45844"/>
                  </a:lnTo>
                  <a:lnTo>
                    <a:pt x="15294" y="45678"/>
                  </a:lnTo>
                  <a:lnTo>
                    <a:pt x="14796" y="45493"/>
                  </a:lnTo>
                  <a:lnTo>
                    <a:pt x="14298" y="45272"/>
                  </a:lnTo>
                  <a:lnTo>
                    <a:pt x="13800" y="45051"/>
                  </a:lnTo>
                  <a:lnTo>
                    <a:pt x="13320" y="44792"/>
                  </a:lnTo>
                  <a:lnTo>
                    <a:pt x="12840" y="44552"/>
                  </a:lnTo>
                  <a:lnTo>
                    <a:pt x="11881" y="43999"/>
                  </a:lnTo>
                  <a:lnTo>
                    <a:pt x="10922" y="43464"/>
                  </a:lnTo>
                  <a:lnTo>
                    <a:pt x="9944" y="42929"/>
                  </a:lnTo>
                  <a:lnTo>
                    <a:pt x="9464" y="42689"/>
                  </a:lnTo>
                  <a:lnTo>
                    <a:pt x="8966" y="42449"/>
                  </a:lnTo>
                  <a:lnTo>
                    <a:pt x="8468" y="42246"/>
                  </a:lnTo>
                  <a:lnTo>
                    <a:pt x="7933" y="42044"/>
                  </a:lnTo>
                  <a:lnTo>
                    <a:pt x="7398" y="41878"/>
                  </a:lnTo>
                  <a:lnTo>
                    <a:pt x="6845" y="41748"/>
                  </a:lnTo>
                  <a:lnTo>
                    <a:pt x="6291" y="41638"/>
                  </a:lnTo>
                  <a:lnTo>
                    <a:pt x="5738" y="41582"/>
                  </a:lnTo>
                  <a:lnTo>
                    <a:pt x="5166" y="41545"/>
                  </a:lnTo>
                  <a:lnTo>
                    <a:pt x="4631" y="41545"/>
                  </a:lnTo>
                  <a:lnTo>
                    <a:pt x="4078" y="41601"/>
                  </a:lnTo>
                  <a:lnTo>
                    <a:pt x="3819" y="41638"/>
                  </a:lnTo>
                  <a:lnTo>
                    <a:pt x="3561" y="41693"/>
                  </a:lnTo>
                  <a:lnTo>
                    <a:pt x="3303" y="41748"/>
                  </a:lnTo>
                  <a:lnTo>
                    <a:pt x="3044" y="41822"/>
                  </a:lnTo>
                  <a:lnTo>
                    <a:pt x="2805" y="41914"/>
                  </a:lnTo>
                  <a:lnTo>
                    <a:pt x="2565" y="42007"/>
                  </a:lnTo>
                  <a:lnTo>
                    <a:pt x="2325" y="42117"/>
                  </a:lnTo>
                  <a:lnTo>
                    <a:pt x="2104" y="42246"/>
                  </a:lnTo>
                  <a:lnTo>
                    <a:pt x="1882" y="42394"/>
                  </a:lnTo>
                  <a:lnTo>
                    <a:pt x="1679" y="42542"/>
                  </a:lnTo>
                  <a:lnTo>
                    <a:pt x="1476" y="42708"/>
                  </a:lnTo>
                  <a:lnTo>
                    <a:pt x="1273" y="42874"/>
                  </a:lnTo>
                  <a:lnTo>
                    <a:pt x="1089" y="43077"/>
                  </a:lnTo>
                  <a:lnTo>
                    <a:pt x="923" y="43280"/>
                  </a:lnTo>
                  <a:lnTo>
                    <a:pt x="757" y="43519"/>
                  </a:lnTo>
                  <a:lnTo>
                    <a:pt x="609" y="43741"/>
                  </a:lnTo>
                  <a:lnTo>
                    <a:pt x="480" y="43981"/>
                  </a:lnTo>
                  <a:lnTo>
                    <a:pt x="351" y="44239"/>
                  </a:lnTo>
                  <a:lnTo>
                    <a:pt x="259" y="44479"/>
                  </a:lnTo>
                  <a:lnTo>
                    <a:pt x="185" y="44737"/>
                  </a:lnTo>
                  <a:lnTo>
                    <a:pt x="111" y="44977"/>
                  </a:lnTo>
                  <a:lnTo>
                    <a:pt x="56" y="45253"/>
                  </a:lnTo>
                  <a:lnTo>
                    <a:pt x="19" y="45512"/>
                  </a:lnTo>
                  <a:lnTo>
                    <a:pt x="1" y="45770"/>
                  </a:lnTo>
                  <a:lnTo>
                    <a:pt x="1" y="46047"/>
                  </a:lnTo>
                  <a:lnTo>
                    <a:pt x="1" y="46305"/>
                  </a:lnTo>
                  <a:lnTo>
                    <a:pt x="19" y="46582"/>
                  </a:lnTo>
                  <a:lnTo>
                    <a:pt x="56" y="46858"/>
                  </a:lnTo>
                  <a:lnTo>
                    <a:pt x="148" y="47412"/>
                  </a:lnTo>
                  <a:lnTo>
                    <a:pt x="277" y="47965"/>
                  </a:lnTo>
                  <a:lnTo>
                    <a:pt x="462" y="48519"/>
                  </a:lnTo>
                  <a:lnTo>
                    <a:pt x="665" y="49072"/>
                  </a:lnTo>
                  <a:lnTo>
                    <a:pt x="905" y="49626"/>
                  </a:lnTo>
                  <a:lnTo>
                    <a:pt x="1163" y="50179"/>
                  </a:lnTo>
                  <a:lnTo>
                    <a:pt x="1440" y="50714"/>
                  </a:lnTo>
                  <a:lnTo>
                    <a:pt x="1753" y="51249"/>
                  </a:lnTo>
                  <a:lnTo>
                    <a:pt x="2067" y="51747"/>
                  </a:lnTo>
                  <a:lnTo>
                    <a:pt x="2399" y="52282"/>
                  </a:lnTo>
                  <a:lnTo>
                    <a:pt x="2731" y="52780"/>
                  </a:lnTo>
                  <a:lnTo>
                    <a:pt x="61303" y="52780"/>
                  </a:lnTo>
                  <a:lnTo>
                    <a:pt x="6130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3" name="Google Shape;2683;p35"/>
            <p:cNvSpPr/>
            <p:nvPr/>
          </p:nvSpPr>
          <p:spPr>
            <a:xfrm>
              <a:off x="-5000725" y="3916175"/>
              <a:ext cx="1153876" cy="993470"/>
            </a:xfrm>
            <a:custGeom>
              <a:avLst/>
              <a:gdLst/>
              <a:ahLst/>
              <a:cxnLst/>
              <a:rect l="l" t="t" r="r" b="b"/>
              <a:pathLst>
                <a:path w="61303" h="52781" extrusionOk="0">
                  <a:moveTo>
                    <a:pt x="61303" y="1"/>
                  </a:moveTo>
                  <a:lnTo>
                    <a:pt x="60620" y="314"/>
                  </a:lnTo>
                  <a:lnTo>
                    <a:pt x="59975" y="665"/>
                  </a:lnTo>
                  <a:lnTo>
                    <a:pt x="59329" y="1034"/>
                  </a:lnTo>
                  <a:lnTo>
                    <a:pt x="58683" y="1440"/>
                  </a:lnTo>
                  <a:lnTo>
                    <a:pt x="58074" y="1864"/>
                  </a:lnTo>
                  <a:lnTo>
                    <a:pt x="57484" y="2307"/>
                  </a:lnTo>
                  <a:lnTo>
                    <a:pt x="56912" y="2786"/>
                  </a:lnTo>
                  <a:lnTo>
                    <a:pt x="56340" y="3284"/>
                  </a:lnTo>
                  <a:lnTo>
                    <a:pt x="55805" y="3783"/>
                  </a:lnTo>
                  <a:lnTo>
                    <a:pt x="55289" y="4318"/>
                  </a:lnTo>
                  <a:lnTo>
                    <a:pt x="54791" y="4889"/>
                  </a:lnTo>
                  <a:lnTo>
                    <a:pt x="54330" y="5461"/>
                  </a:lnTo>
                  <a:lnTo>
                    <a:pt x="53887" y="6052"/>
                  </a:lnTo>
                  <a:lnTo>
                    <a:pt x="53462" y="6679"/>
                  </a:lnTo>
                  <a:lnTo>
                    <a:pt x="53075" y="7306"/>
                  </a:lnTo>
                  <a:lnTo>
                    <a:pt x="52706" y="7952"/>
                  </a:lnTo>
                  <a:lnTo>
                    <a:pt x="52411" y="8561"/>
                  </a:lnTo>
                  <a:lnTo>
                    <a:pt x="52134" y="9169"/>
                  </a:lnTo>
                  <a:lnTo>
                    <a:pt x="51894" y="9797"/>
                  </a:lnTo>
                  <a:lnTo>
                    <a:pt x="51673" y="10424"/>
                  </a:lnTo>
                  <a:lnTo>
                    <a:pt x="51470" y="11069"/>
                  </a:lnTo>
                  <a:lnTo>
                    <a:pt x="51286" y="11715"/>
                  </a:lnTo>
                  <a:lnTo>
                    <a:pt x="51138" y="12361"/>
                  </a:lnTo>
                  <a:lnTo>
                    <a:pt x="51009" y="13025"/>
                  </a:lnTo>
                  <a:lnTo>
                    <a:pt x="50917" y="13689"/>
                  </a:lnTo>
                  <a:lnTo>
                    <a:pt x="50824" y="14353"/>
                  </a:lnTo>
                  <a:lnTo>
                    <a:pt x="50769" y="15017"/>
                  </a:lnTo>
                  <a:lnTo>
                    <a:pt x="50751" y="15700"/>
                  </a:lnTo>
                  <a:lnTo>
                    <a:pt x="50732" y="16364"/>
                  </a:lnTo>
                  <a:lnTo>
                    <a:pt x="50751" y="17028"/>
                  </a:lnTo>
                  <a:lnTo>
                    <a:pt x="50806" y="17711"/>
                  </a:lnTo>
                  <a:lnTo>
                    <a:pt x="50861" y="18375"/>
                  </a:lnTo>
                  <a:lnTo>
                    <a:pt x="50954" y="19039"/>
                  </a:lnTo>
                  <a:lnTo>
                    <a:pt x="51064" y="19703"/>
                  </a:lnTo>
                  <a:lnTo>
                    <a:pt x="51193" y="20367"/>
                  </a:lnTo>
                  <a:lnTo>
                    <a:pt x="51341" y="21013"/>
                  </a:lnTo>
                  <a:lnTo>
                    <a:pt x="51525" y="21659"/>
                  </a:lnTo>
                  <a:lnTo>
                    <a:pt x="51728" y="22304"/>
                  </a:lnTo>
                  <a:lnTo>
                    <a:pt x="51950" y="22931"/>
                  </a:lnTo>
                  <a:lnTo>
                    <a:pt x="52208" y="23559"/>
                  </a:lnTo>
                  <a:lnTo>
                    <a:pt x="52466" y="24167"/>
                  </a:lnTo>
                  <a:lnTo>
                    <a:pt x="52761" y="24776"/>
                  </a:lnTo>
                  <a:lnTo>
                    <a:pt x="53075" y="25367"/>
                  </a:lnTo>
                  <a:lnTo>
                    <a:pt x="53407" y="25957"/>
                  </a:lnTo>
                  <a:lnTo>
                    <a:pt x="53758" y="26529"/>
                  </a:lnTo>
                  <a:lnTo>
                    <a:pt x="54145" y="27082"/>
                  </a:lnTo>
                  <a:lnTo>
                    <a:pt x="54532" y="27617"/>
                  </a:lnTo>
                  <a:lnTo>
                    <a:pt x="54957" y="28134"/>
                  </a:lnTo>
                  <a:lnTo>
                    <a:pt x="54957" y="28134"/>
                  </a:lnTo>
                  <a:lnTo>
                    <a:pt x="54385" y="27525"/>
                  </a:lnTo>
                  <a:lnTo>
                    <a:pt x="53813" y="26935"/>
                  </a:lnTo>
                  <a:lnTo>
                    <a:pt x="53204" y="26344"/>
                  </a:lnTo>
                  <a:lnTo>
                    <a:pt x="52577" y="25809"/>
                  </a:lnTo>
                  <a:lnTo>
                    <a:pt x="52263" y="25533"/>
                  </a:lnTo>
                  <a:lnTo>
                    <a:pt x="51931" y="25293"/>
                  </a:lnTo>
                  <a:lnTo>
                    <a:pt x="51599" y="25035"/>
                  </a:lnTo>
                  <a:lnTo>
                    <a:pt x="51267" y="24813"/>
                  </a:lnTo>
                  <a:lnTo>
                    <a:pt x="50917" y="24592"/>
                  </a:lnTo>
                  <a:lnTo>
                    <a:pt x="50566" y="24370"/>
                  </a:lnTo>
                  <a:lnTo>
                    <a:pt x="50197" y="24186"/>
                  </a:lnTo>
                  <a:lnTo>
                    <a:pt x="49828" y="24001"/>
                  </a:lnTo>
                  <a:lnTo>
                    <a:pt x="49367" y="23799"/>
                  </a:lnTo>
                  <a:lnTo>
                    <a:pt x="48887" y="23633"/>
                  </a:lnTo>
                  <a:lnTo>
                    <a:pt x="48408" y="23503"/>
                  </a:lnTo>
                  <a:lnTo>
                    <a:pt x="47910" y="23393"/>
                  </a:lnTo>
                  <a:lnTo>
                    <a:pt x="47412" y="23319"/>
                  </a:lnTo>
                  <a:lnTo>
                    <a:pt x="46913" y="23264"/>
                  </a:lnTo>
                  <a:lnTo>
                    <a:pt x="46415" y="23245"/>
                  </a:lnTo>
                  <a:lnTo>
                    <a:pt x="45917" y="23282"/>
                  </a:lnTo>
                  <a:lnTo>
                    <a:pt x="45419" y="23337"/>
                  </a:lnTo>
                  <a:lnTo>
                    <a:pt x="44940" y="23430"/>
                  </a:lnTo>
                  <a:lnTo>
                    <a:pt x="44460" y="23559"/>
                  </a:lnTo>
                  <a:lnTo>
                    <a:pt x="43999" y="23725"/>
                  </a:lnTo>
                  <a:lnTo>
                    <a:pt x="43777" y="23817"/>
                  </a:lnTo>
                  <a:lnTo>
                    <a:pt x="43574" y="23928"/>
                  </a:lnTo>
                  <a:lnTo>
                    <a:pt x="43353" y="24038"/>
                  </a:lnTo>
                  <a:lnTo>
                    <a:pt x="43150" y="24167"/>
                  </a:lnTo>
                  <a:lnTo>
                    <a:pt x="42947" y="24315"/>
                  </a:lnTo>
                  <a:lnTo>
                    <a:pt x="42763" y="24463"/>
                  </a:lnTo>
                  <a:lnTo>
                    <a:pt x="42560" y="24629"/>
                  </a:lnTo>
                  <a:lnTo>
                    <a:pt x="42394" y="24795"/>
                  </a:lnTo>
                  <a:lnTo>
                    <a:pt x="42117" y="25090"/>
                  </a:lnTo>
                  <a:lnTo>
                    <a:pt x="41859" y="25404"/>
                  </a:lnTo>
                  <a:lnTo>
                    <a:pt x="41637" y="25736"/>
                  </a:lnTo>
                  <a:lnTo>
                    <a:pt x="41453" y="26086"/>
                  </a:lnTo>
                  <a:lnTo>
                    <a:pt x="41287" y="26455"/>
                  </a:lnTo>
                  <a:lnTo>
                    <a:pt x="41139" y="26824"/>
                  </a:lnTo>
                  <a:lnTo>
                    <a:pt x="41010" y="27211"/>
                  </a:lnTo>
                  <a:lnTo>
                    <a:pt x="40918" y="27617"/>
                  </a:lnTo>
                  <a:lnTo>
                    <a:pt x="40844" y="28023"/>
                  </a:lnTo>
                  <a:lnTo>
                    <a:pt x="40807" y="28429"/>
                  </a:lnTo>
                  <a:lnTo>
                    <a:pt x="40770" y="28835"/>
                  </a:lnTo>
                  <a:lnTo>
                    <a:pt x="40770" y="29259"/>
                  </a:lnTo>
                  <a:lnTo>
                    <a:pt x="40789" y="29665"/>
                  </a:lnTo>
                  <a:lnTo>
                    <a:pt x="40826" y="30071"/>
                  </a:lnTo>
                  <a:lnTo>
                    <a:pt x="40881" y="30477"/>
                  </a:lnTo>
                  <a:lnTo>
                    <a:pt x="40955" y="30883"/>
                  </a:lnTo>
                  <a:lnTo>
                    <a:pt x="41047" y="31270"/>
                  </a:lnTo>
                  <a:lnTo>
                    <a:pt x="41158" y="31657"/>
                  </a:lnTo>
                  <a:lnTo>
                    <a:pt x="41268" y="32026"/>
                  </a:lnTo>
                  <a:lnTo>
                    <a:pt x="41398" y="32395"/>
                  </a:lnTo>
                  <a:lnTo>
                    <a:pt x="41545" y="32764"/>
                  </a:lnTo>
                  <a:lnTo>
                    <a:pt x="41693" y="33133"/>
                  </a:lnTo>
                  <a:lnTo>
                    <a:pt x="42025" y="33853"/>
                  </a:lnTo>
                  <a:lnTo>
                    <a:pt x="42394" y="34572"/>
                  </a:lnTo>
                  <a:lnTo>
                    <a:pt x="42763" y="35273"/>
                  </a:lnTo>
                  <a:lnTo>
                    <a:pt x="43538" y="36638"/>
                  </a:lnTo>
                  <a:lnTo>
                    <a:pt x="42966" y="36362"/>
                  </a:lnTo>
                  <a:lnTo>
                    <a:pt x="42412" y="36140"/>
                  </a:lnTo>
                  <a:lnTo>
                    <a:pt x="41896" y="35974"/>
                  </a:lnTo>
                  <a:lnTo>
                    <a:pt x="41416" y="35845"/>
                  </a:lnTo>
                  <a:lnTo>
                    <a:pt x="40973" y="35753"/>
                  </a:lnTo>
                  <a:lnTo>
                    <a:pt x="40567" y="35716"/>
                  </a:lnTo>
                  <a:lnTo>
                    <a:pt x="40198" y="35716"/>
                  </a:lnTo>
                  <a:lnTo>
                    <a:pt x="39848" y="35753"/>
                  </a:lnTo>
                  <a:lnTo>
                    <a:pt x="39534" y="35827"/>
                  </a:lnTo>
                  <a:lnTo>
                    <a:pt x="39258" y="35937"/>
                  </a:lnTo>
                  <a:lnTo>
                    <a:pt x="38999" y="36085"/>
                  </a:lnTo>
                  <a:lnTo>
                    <a:pt x="38778" y="36269"/>
                  </a:lnTo>
                  <a:lnTo>
                    <a:pt x="38575" y="36472"/>
                  </a:lnTo>
                  <a:lnTo>
                    <a:pt x="38409" y="36712"/>
                  </a:lnTo>
                  <a:lnTo>
                    <a:pt x="38261" y="36970"/>
                  </a:lnTo>
                  <a:lnTo>
                    <a:pt x="38151" y="37266"/>
                  </a:lnTo>
                  <a:lnTo>
                    <a:pt x="38059" y="37561"/>
                  </a:lnTo>
                  <a:lnTo>
                    <a:pt x="37985" y="37893"/>
                  </a:lnTo>
                  <a:lnTo>
                    <a:pt x="37948" y="38243"/>
                  </a:lnTo>
                  <a:lnTo>
                    <a:pt x="37911" y="38612"/>
                  </a:lnTo>
                  <a:lnTo>
                    <a:pt x="37911" y="38981"/>
                  </a:lnTo>
                  <a:lnTo>
                    <a:pt x="37929" y="39369"/>
                  </a:lnTo>
                  <a:lnTo>
                    <a:pt x="37966" y="39774"/>
                  </a:lnTo>
                  <a:lnTo>
                    <a:pt x="38040" y="40199"/>
                  </a:lnTo>
                  <a:lnTo>
                    <a:pt x="38114" y="40605"/>
                  </a:lnTo>
                  <a:lnTo>
                    <a:pt x="38206" y="41047"/>
                  </a:lnTo>
                  <a:lnTo>
                    <a:pt x="38317" y="41472"/>
                  </a:lnTo>
                  <a:lnTo>
                    <a:pt x="38446" y="41896"/>
                  </a:lnTo>
                  <a:lnTo>
                    <a:pt x="38594" y="42339"/>
                  </a:lnTo>
                  <a:lnTo>
                    <a:pt x="38760" y="42763"/>
                  </a:lnTo>
                  <a:lnTo>
                    <a:pt x="38926" y="43187"/>
                  </a:lnTo>
                  <a:lnTo>
                    <a:pt x="39110" y="43612"/>
                  </a:lnTo>
                  <a:lnTo>
                    <a:pt x="39110" y="43612"/>
                  </a:lnTo>
                  <a:lnTo>
                    <a:pt x="38095" y="42523"/>
                  </a:lnTo>
                  <a:lnTo>
                    <a:pt x="37062" y="41416"/>
                  </a:lnTo>
                  <a:lnTo>
                    <a:pt x="36011" y="40365"/>
                  </a:lnTo>
                  <a:lnTo>
                    <a:pt x="35457" y="39830"/>
                  </a:lnTo>
                  <a:lnTo>
                    <a:pt x="34922" y="39332"/>
                  </a:lnTo>
                  <a:lnTo>
                    <a:pt x="34350" y="38834"/>
                  </a:lnTo>
                  <a:lnTo>
                    <a:pt x="33779" y="38354"/>
                  </a:lnTo>
                  <a:lnTo>
                    <a:pt x="33207" y="37893"/>
                  </a:lnTo>
                  <a:lnTo>
                    <a:pt x="32616" y="37432"/>
                  </a:lnTo>
                  <a:lnTo>
                    <a:pt x="32008" y="37007"/>
                  </a:lnTo>
                  <a:lnTo>
                    <a:pt x="31380" y="36601"/>
                  </a:lnTo>
                  <a:lnTo>
                    <a:pt x="30735" y="36232"/>
                  </a:lnTo>
                  <a:lnTo>
                    <a:pt x="30089" y="35882"/>
                  </a:lnTo>
                  <a:lnTo>
                    <a:pt x="29406" y="35550"/>
                  </a:lnTo>
                  <a:lnTo>
                    <a:pt x="28724" y="35255"/>
                  </a:lnTo>
                  <a:lnTo>
                    <a:pt x="28004" y="34996"/>
                  </a:lnTo>
                  <a:lnTo>
                    <a:pt x="27285" y="34775"/>
                  </a:lnTo>
                  <a:lnTo>
                    <a:pt x="26547" y="34609"/>
                  </a:lnTo>
                  <a:lnTo>
                    <a:pt x="25809" y="34461"/>
                  </a:lnTo>
                  <a:lnTo>
                    <a:pt x="25422" y="34425"/>
                  </a:lnTo>
                  <a:lnTo>
                    <a:pt x="25053" y="34369"/>
                  </a:lnTo>
                  <a:lnTo>
                    <a:pt x="24684" y="34351"/>
                  </a:lnTo>
                  <a:lnTo>
                    <a:pt x="24315" y="34332"/>
                  </a:lnTo>
                  <a:lnTo>
                    <a:pt x="23927" y="34314"/>
                  </a:lnTo>
                  <a:lnTo>
                    <a:pt x="23559" y="34332"/>
                  </a:lnTo>
                  <a:lnTo>
                    <a:pt x="23190" y="34351"/>
                  </a:lnTo>
                  <a:lnTo>
                    <a:pt x="22821" y="34369"/>
                  </a:lnTo>
                  <a:lnTo>
                    <a:pt x="22452" y="34425"/>
                  </a:lnTo>
                  <a:lnTo>
                    <a:pt x="22101" y="34480"/>
                  </a:lnTo>
                  <a:lnTo>
                    <a:pt x="21732" y="34535"/>
                  </a:lnTo>
                  <a:lnTo>
                    <a:pt x="21382" y="34627"/>
                  </a:lnTo>
                  <a:lnTo>
                    <a:pt x="21013" y="34720"/>
                  </a:lnTo>
                  <a:lnTo>
                    <a:pt x="20662" y="34830"/>
                  </a:lnTo>
                  <a:lnTo>
                    <a:pt x="20330" y="34960"/>
                  </a:lnTo>
                  <a:lnTo>
                    <a:pt x="19980" y="35089"/>
                  </a:lnTo>
                  <a:lnTo>
                    <a:pt x="19648" y="35236"/>
                  </a:lnTo>
                  <a:lnTo>
                    <a:pt x="19315" y="35402"/>
                  </a:lnTo>
                  <a:lnTo>
                    <a:pt x="19002" y="35587"/>
                  </a:lnTo>
                  <a:lnTo>
                    <a:pt x="18688" y="35790"/>
                  </a:lnTo>
                  <a:lnTo>
                    <a:pt x="18375" y="36011"/>
                  </a:lnTo>
                  <a:lnTo>
                    <a:pt x="18079" y="36232"/>
                  </a:lnTo>
                  <a:lnTo>
                    <a:pt x="17803" y="36472"/>
                  </a:lnTo>
                  <a:lnTo>
                    <a:pt x="17526" y="36749"/>
                  </a:lnTo>
                  <a:lnTo>
                    <a:pt x="17286" y="37007"/>
                  </a:lnTo>
                  <a:lnTo>
                    <a:pt x="17046" y="37302"/>
                  </a:lnTo>
                  <a:lnTo>
                    <a:pt x="16807" y="37598"/>
                  </a:lnTo>
                  <a:lnTo>
                    <a:pt x="16604" y="37911"/>
                  </a:lnTo>
                  <a:lnTo>
                    <a:pt x="16401" y="38243"/>
                  </a:lnTo>
                  <a:lnTo>
                    <a:pt x="16235" y="38575"/>
                  </a:lnTo>
                  <a:lnTo>
                    <a:pt x="16069" y="38907"/>
                  </a:lnTo>
                  <a:lnTo>
                    <a:pt x="15921" y="39258"/>
                  </a:lnTo>
                  <a:lnTo>
                    <a:pt x="15792" y="39608"/>
                  </a:lnTo>
                  <a:lnTo>
                    <a:pt x="15663" y="39959"/>
                  </a:lnTo>
                  <a:lnTo>
                    <a:pt x="15571" y="40328"/>
                  </a:lnTo>
                  <a:lnTo>
                    <a:pt x="15497" y="40678"/>
                  </a:lnTo>
                  <a:lnTo>
                    <a:pt x="15423" y="41047"/>
                  </a:lnTo>
                  <a:lnTo>
                    <a:pt x="15386" y="41416"/>
                  </a:lnTo>
                  <a:lnTo>
                    <a:pt x="15349" y="41785"/>
                  </a:lnTo>
                  <a:lnTo>
                    <a:pt x="15349" y="42154"/>
                  </a:lnTo>
                  <a:lnTo>
                    <a:pt x="15368" y="42523"/>
                  </a:lnTo>
                  <a:lnTo>
                    <a:pt x="15386" y="42874"/>
                  </a:lnTo>
                  <a:lnTo>
                    <a:pt x="15441" y="43243"/>
                  </a:lnTo>
                  <a:lnTo>
                    <a:pt x="15515" y="43593"/>
                  </a:lnTo>
                  <a:lnTo>
                    <a:pt x="15607" y="43925"/>
                  </a:lnTo>
                  <a:lnTo>
                    <a:pt x="15718" y="44276"/>
                  </a:lnTo>
                  <a:lnTo>
                    <a:pt x="15866" y="44608"/>
                  </a:lnTo>
                  <a:lnTo>
                    <a:pt x="16013" y="44921"/>
                  </a:lnTo>
                  <a:lnTo>
                    <a:pt x="16198" y="45235"/>
                  </a:lnTo>
                  <a:lnTo>
                    <a:pt x="16401" y="45530"/>
                  </a:lnTo>
                  <a:lnTo>
                    <a:pt x="16622" y="45825"/>
                  </a:lnTo>
                  <a:lnTo>
                    <a:pt x="16862" y="46102"/>
                  </a:lnTo>
                  <a:lnTo>
                    <a:pt x="16327" y="45991"/>
                  </a:lnTo>
                  <a:lnTo>
                    <a:pt x="15810" y="45844"/>
                  </a:lnTo>
                  <a:lnTo>
                    <a:pt x="15294" y="45678"/>
                  </a:lnTo>
                  <a:lnTo>
                    <a:pt x="14796" y="45493"/>
                  </a:lnTo>
                  <a:lnTo>
                    <a:pt x="14298" y="45272"/>
                  </a:lnTo>
                  <a:lnTo>
                    <a:pt x="13800" y="45051"/>
                  </a:lnTo>
                  <a:lnTo>
                    <a:pt x="13320" y="44792"/>
                  </a:lnTo>
                  <a:lnTo>
                    <a:pt x="12840" y="44552"/>
                  </a:lnTo>
                  <a:lnTo>
                    <a:pt x="11881" y="43999"/>
                  </a:lnTo>
                  <a:lnTo>
                    <a:pt x="10922" y="43464"/>
                  </a:lnTo>
                  <a:lnTo>
                    <a:pt x="9944" y="42929"/>
                  </a:lnTo>
                  <a:lnTo>
                    <a:pt x="9464" y="42689"/>
                  </a:lnTo>
                  <a:lnTo>
                    <a:pt x="8966" y="42449"/>
                  </a:lnTo>
                  <a:lnTo>
                    <a:pt x="8468" y="42246"/>
                  </a:lnTo>
                  <a:lnTo>
                    <a:pt x="7933" y="42044"/>
                  </a:lnTo>
                  <a:lnTo>
                    <a:pt x="7398" y="41878"/>
                  </a:lnTo>
                  <a:lnTo>
                    <a:pt x="6845" y="41748"/>
                  </a:lnTo>
                  <a:lnTo>
                    <a:pt x="6291" y="41638"/>
                  </a:lnTo>
                  <a:lnTo>
                    <a:pt x="5738" y="41582"/>
                  </a:lnTo>
                  <a:lnTo>
                    <a:pt x="5166" y="41545"/>
                  </a:lnTo>
                  <a:lnTo>
                    <a:pt x="4631" y="41545"/>
                  </a:lnTo>
                  <a:lnTo>
                    <a:pt x="4078" y="41601"/>
                  </a:lnTo>
                  <a:lnTo>
                    <a:pt x="3819" y="41638"/>
                  </a:lnTo>
                  <a:lnTo>
                    <a:pt x="3561" y="41693"/>
                  </a:lnTo>
                  <a:lnTo>
                    <a:pt x="3303" y="41748"/>
                  </a:lnTo>
                  <a:lnTo>
                    <a:pt x="3044" y="41822"/>
                  </a:lnTo>
                  <a:lnTo>
                    <a:pt x="2805" y="41914"/>
                  </a:lnTo>
                  <a:lnTo>
                    <a:pt x="2565" y="42007"/>
                  </a:lnTo>
                  <a:lnTo>
                    <a:pt x="2325" y="42117"/>
                  </a:lnTo>
                  <a:lnTo>
                    <a:pt x="2104" y="42246"/>
                  </a:lnTo>
                  <a:lnTo>
                    <a:pt x="1882" y="42394"/>
                  </a:lnTo>
                  <a:lnTo>
                    <a:pt x="1679" y="42542"/>
                  </a:lnTo>
                  <a:lnTo>
                    <a:pt x="1476" y="42708"/>
                  </a:lnTo>
                  <a:lnTo>
                    <a:pt x="1273" y="42874"/>
                  </a:lnTo>
                  <a:lnTo>
                    <a:pt x="1089" y="43077"/>
                  </a:lnTo>
                  <a:lnTo>
                    <a:pt x="923" y="43280"/>
                  </a:lnTo>
                  <a:lnTo>
                    <a:pt x="757" y="43519"/>
                  </a:lnTo>
                  <a:lnTo>
                    <a:pt x="609" y="43741"/>
                  </a:lnTo>
                  <a:lnTo>
                    <a:pt x="480" y="43981"/>
                  </a:lnTo>
                  <a:lnTo>
                    <a:pt x="351" y="44239"/>
                  </a:lnTo>
                  <a:lnTo>
                    <a:pt x="259" y="44479"/>
                  </a:lnTo>
                  <a:lnTo>
                    <a:pt x="185" y="44737"/>
                  </a:lnTo>
                  <a:lnTo>
                    <a:pt x="111" y="44977"/>
                  </a:lnTo>
                  <a:lnTo>
                    <a:pt x="56" y="45253"/>
                  </a:lnTo>
                  <a:lnTo>
                    <a:pt x="19" y="45512"/>
                  </a:lnTo>
                  <a:lnTo>
                    <a:pt x="1" y="45770"/>
                  </a:lnTo>
                  <a:lnTo>
                    <a:pt x="1" y="46047"/>
                  </a:lnTo>
                  <a:lnTo>
                    <a:pt x="1" y="46305"/>
                  </a:lnTo>
                  <a:lnTo>
                    <a:pt x="19" y="46582"/>
                  </a:lnTo>
                  <a:lnTo>
                    <a:pt x="56" y="46858"/>
                  </a:lnTo>
                  <a:lnTo>
                    <a:pt x="148" y="47412"/>
                  </a:lnTo>
                  <a:lnTo>
                    <a:pt x="277" y="47965"/>
                  </a:lnTo>
                  <a:lnTo>
                    <a:pt x="462" y="48519"/>
                  </a:lnTo>
                  <a:lnTo>
                    <a:pt x="665" y="49072"/>
                  </a:lnTo>
                  <a:lnTo>
                    <a:pt x="905" y="49626"/>
                  </a:lnTo>
                  <a:lnTo>
                    <a:pt x="1163" y="50179"/>
                  </a:lnTo>
                  <a:lnTo>
                    <a:pt x="1440" y="50714"/>
                  </a:lnTo>
                  <a:lnTo>
                    <a:pt x="1753" y="51249"/>
                  </a:lnTo>
                  <a:lnTo>
                    <a:pt x="2067" y="51747"/>
                  </a:lnTo>
                  <a:lnTo>
                    <a:pt x="2399" y="52282"/>
                  </a:lnTo>
                  <a:lnTo>
                    <a:pt x="2731" y="52780"/>
                  </a:lnTo>
                  <a:lnTo>
                    <a:pt x="61303" y="52780"/>
                  </a:lnTo>
                  <a:lnTo>
                    <a:pt x="61303" y="1"/>
                  </a:ln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84" name="Google Shape;2684;p35"/>
          <p:cNvGrpSpPr/>
          <p:nvPr/>
        </p:nvGrpSpPr>
        <p:grpSpPr>
          <a:xfrm>
            <a:off x="260896" y="1317"/>
            <a:ext cx="657640" cy="1537554"/>
            <a:chOff x="144023" y="-468857"/>
            <a:chExt cx="959497" cy="2243295"/>
          </a:xfrm>
        </p:grpSpPr>
        <p:cxnSp>
          <p:nvCxnSpPr>
            <p:cNvPr id="2685" name="Google Shape;2685;p35"/>
            <p:cNvCxnSpPr/>
            <p:nvPr/>
          </p:nvCxnSpPr>
          <p:spPr>
            <a:xfrm rot="10800000">
              <a:off x="608975" y="-468857"/>
              <a:ext cx="0" cy="972900"/>
            </a:xfrm>
            <a:prstGeom prst="straightConnector1">
              <a:avLst/>
            </a:prstGeom>
            <a:noFill/>
            <a:ln w="19050" cap="flat" cmpd="sng">
              <a:solidFill>
                <a:schemeClr val="lt1"/>
              </a:solidFill>
              <a:prstDash val="solid"/>
              <a:round/>
              <a:headEnd type="none" w="med" len="med"/>
              <a:tailEnd type="none" w="med" len="med"/>
            </a:ln>
          </p:spPr>
        </p:cxnSp>
        <p:grpSp>
          <p:nvGrpSpPr>
            <p:cNvPr id="2686" name="Google Shape;2686;p35"/>
            <p:cNvGrpSpPr/>
            <p:nvPr/>
          </p:nvGrpSpPr>
          <p:grpSpPr>
            <a:xfrm>
              <a:off x="144023" y="386441"/>
              <a:ext cx="959497" cy="1387997"/>
              <a:chOff x="5304550" y="274025"/>
              <a:chExt cx="1135500" cy="1642600"/>
            </a:xfrm>
          </p:grpSpPr>
          <p:sp>
            <p:nvSpPr>
              <p:cNvPr id="2687" name="Google Shape;2687;p35"/>
              <p:cNvSpPr/>
              <p:nvPr/>
            </p:nvSpPr>
            <p:spPr>
              <a:xfrm>
                <a:off x="5669450" y="1374075"/>
                <a:ext cx="362500" cy="542550"/>
              </a:xfrm>
              <a:custGeom>
                <a:avLst/>
                <a:gdLst/>
                <a:ahLst/>
                <a:cxnLst/>
                <a:rect l="l" t="t" r="r" b="b"/>
                <a:pathLst>
                  <a:path w="14500" h="21702" extrusionOk="0">
                    <a:moveTo>
                      <a:pt x="4717" y="1"/>
                    </a:moveTo>
                    <a:lnTo>
                      <a:pt x="4795" y="583"/>
                    </a:lnTo>
                    <a:lnTo>
                      <a:pt x="4872" y="1243"/>
                    </a:lnTo>
                    <a:lnTo>
                      <a:pt x="4950" y="2136"/>
                    </a:lnTo>
                    <a:lnTo>
                      <a:pt x="5027" y="3223"/>
                    </a:lnTo>
                    <a:lnTo>
                      <a:pt x="5047" y="3824"/>
                    </a:lnTo>
                    <a:lnTo>
                      <a:pt x="5066" y="4465"/>
                    </a:lnTo>
                    <a:lnTo>
                      <a:pt x="5066" y="5144"/>
                    </a:lnTo>
                    <a:lnTo>
                      <a:pt x="5047" y="5863"/>
                    </a:lnTo>
                    <a:lnTo>
                      <a:pt x="5027" y="6600"/>
                    </a:lnTo>
                    <a:lnTo>
                      <a:pt x="4969" y="7357"/>
                    </a:lnTo>
                    <a:lnTo>
                      <a:pt x="4911" y="8134"/>
                    </a:lnTo>
                    <a:lnTo>
                      <a:pt x="4814" y="8949"/>
                    </a:lnTo>
                    <a:lnTo>
                      <a:pt x="4697" y="9764"/>
                    </a:lnTo>
                    <a:lnTo>
                      <a:pt x="4562" y="10579"/>
                    </a:lnTo>
                    <a:lnTo>
                      <a:pt x="4387" y="11414"/>
                    </a:lnTo>
                    <a:lnTo>
                      <a:pt x="4193" y="12248"/>
                    </a:lnTo>
                    <a:lnTo>
                      <a:pt x="3960" y="13083"/>
                    </a:lnTo>
                    <a:lnTo>
                      <a:pt x="3688" y="13937"/>
                    </a:lnTo>
                    <a:lnTo>
                      <a:pt x="3378" y="14752"/>
                    </a:lnTo>
                    <a:lnTo>
                      <a:pt x="3028" y="15587"/>
                    </a:lnTo>
                    <a:lnTo>
                      <a:pt x="2640" y="16383"/>
                    </a:lnTo>
                    <a:lnTo>
                      <a:pt x="2427" y="16790"/>
                    </a:lnTo>
                    <a:lnTo>
                      <a:pt x="2213" y="17179"/>
                    </a:lnTo>
                    <a:lnTo>
                      <a:pt x="1980" y="17567"/>
                    </a:lnTo>
                    <a:lnTo>
                      <a:pt x="1728" y="17955"/>
                    </a:lnTo>
                    <a:lnTo>
                      <a:pt x="1475" y="18324"/>
                    </a:lnTo>
                    <a:lnTo>
                      <a:pt x="1204" y="18693"/>
                    </a:lnTo>
                    <a:lnTo>
                      <a:pt x="932" y="19061"/>
                    </a:lnTo>
                    <a:lnTo>
                      <a:pt x="641" y="19430"/>
                    </a:lnTo>
                    <a:lnTo>
                      <a:pt x="330" y="19779"/>
                    </a:lnTo>
                    <a:lnTo>
                      <a:pt x="0" y="20109"/>
                    </a:lnTo>
                    <a:lnTo>
                      <a:pt x="272" y="20226"/>
                    </a:lnTo>
                    <a:lnTo>
                      <a:pt x="1029" y="20498"/>
                    </a:lnTo>
                    <a:lnTo>
                      <a:pt x="1534" y="20672"/>
                    </a:lnTo>
                    <a:lnTo>
                      <a:pt x="2135" y="20866"/>
                    </a:lnTo>
                    <a:lnTo>
                      <a:pt x="2815" y="21041"/>
                    </a:lnTo>
                    <a:lnTo>
                      <a:pt x="3533" y="21235"/>
                    </a:lnTo>
                    <a:lnTo>
                      <a:pt x="4309" y="21391"/>
                    </a:lnTo>
                    <a:lnTo>
                      <a:pt x="5124" y="21526"/>
                    </a:lnTo>
                    <a:lnTo>
                      <a:pt x="5940" y="21643"/>
                    </a:lnTo>
                    <a:lnTo>
                      <a:pt x="6367" y="21662"/>
                    </a:lnTo>
                    <a:lnTo>
                      <a:pt x="6774" y="21682"/>
                    </a:lnTo>
                    <a:lnTo>
                      <a:pt x="7201" y="21701"/>
                    </a:lnTo>
                    <a:lnTo>
                      <a:pt x="7609" y="21682"/>
                    </a:lnTo>
                    <a:lnTo>
                      <a:pt x="8036" y="21662"/>
                    </a:lnTo>
                    <a:lnTo>
                      <a:pt x="8444" y="21623"/>
                    </a:lnTo>
                    <a:lnTo>
                      <a:pt x="8832" y="21565"/>
                    </a:lnTo>
                    <a:lnTo>
                      <a:pt x="9220" y="21468"/>
                    </a:lnTo>
                    <a:lnTo>
                      <a:pt x="9608" y="21371"/>
                    </a:lnTo>
                    <a:lnTo>
                      <a:pt x="9977" y="21255"/>
                    </a:lnTo>
                    <a:lnTo>
                      <a:pt x="10171" y="21177"/>
                    </a:lnTo>
                    <a:lnTo>
                      <a:pt x="10346" y="21080"/>
                    </a:lnTo>
                    <a:lnTo>
                      <a:pt x="10520" y="20963"/>
                    </a:lnTo>
                    <a:lnTo>
                      <a:pt x="10695" y="20828"/>
                    </a:lnTo>
                    <a:lnTo>
                      <a:pt x="10850" y="20692"/>
                    </a:lnTo>
                    <a:lnTo>
                      <a:pt x="11025" y="20517"/>
                    </a:lnTo>
                    <a:lnTo>
                      <a:pt x="11180" y="20342"/>
                    </a:lnTo>
                    <a:lnTo>
                      <a:pt x="11336" y="20148"/>
                    </a:lnTo>
                    <a:lnTo>
                      <a:pt x="11646" y="19721"/>
                    </a:lnTo>
                    <a:lnTo>
                      <a:pt x="11937" y="19236"/>
                    </a:lnTo>
                    <a:lnTo>
                      <a:pt x="12209" y="18712"/>
                    </a:lnTo>
                    <a:lnTo>
                      <a:pt x="12481" y="18130"/>
                    </a:lnTo>
                    <a:lnTo>
                      <a:pt x="12733" y="17528"/>
                    </a:lnTo>
                    <a:lnTo>
                      <a:pt x="12966" y="16868"/>
                    </a:lnTo>
                    <a:lnTo>
                      <a:pt x="13180" y="16169"/>
                    </a:lnTo>
                    <a:lnTo>
                      <a:pt x="13393" y="15451"/>
                    </a:lnTo>
                    <a:lnTo>
                      <a:pt x="13568" y="14713"/>
                    </a:lnTo>
                    <a:lnTo>
                      <a:pt x="13742" y="13957"/>
                    </a:lnTo>
                    <a:lnTo>
                      <a:pt x="13898" y="13180"/>
                    </a:lnTo>
                    <a:lnTo>
                      <a:pt x="14034" y="12384"/>
                    </a:lnTo>
                    <a:lnTo>
                      <a:pt x="14150" y="11588"/>
                    </a:lnTo>
                    <a:lnTo>
                      <a:pt x="14267" y="10793"/>
                    </a:lnTo>
                    <a:lnTo>
                      <a:pt x="14344" y="9997"/>
                    </a:lnTo>
                    <a:lnTo>
                      <a:pt x="14422" y="9201"/>
                    </a:lnTo>
                    <a:lnTo>
                      <a:pt x="14461" y="8405"/>
                    </a:lnTo>
                    <a:lnTo>
                      <a:pt x="14499" y="7629"/>
                    </a:lnTo>
                    <a:lnTo>
                      <a:pt x="14499" y="6872"/>
                    </a:lnTo>
                    <a:lnTo>
                      <a:pt x="14499" y="6134"/>
                    </a:lnTo>
                    <a:lnTo>
                      <a:pt x="14480" y="5416"/>
                    </a:lnTo>
                    <a:lnTo>
                      <a:pt x="14422" y="4737"/>
                    </a:lnTo>
                    <a:lnTo>
                      <a:pt x="14364" y="4077"/>
                    </a:lnTo>
                    <a:lnTo>
                      <a:pt x="14267" y="3475"/>
                    </a:lnTo>
                    <a:lnTo>
                      <a:pt x="14170" y="2893"/>
                    </a:lnTo>
                    <a:lnTo>
                      <a:pt x="14034" y="2369"/>
                    </a:lnTo>
                    <a:lnTo>
                      <a:pt x="13878" y="1884"/>
                    </a:lnTo>
                    <a:lnTo>
                      <a:pt x="13704" y="1456"/>
                    </a:lnTo>
                    <a:lnTo>
                      <a:pt x="4717" y="1"/>
                    </a:lnTo>
                    <a:close/>
                  </a:path>
                </a:pathLst>
              </a:custGeom>
              <a:solidFill>
                <a:srgbClr val="F4C5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8" name="Google Shape;2688;p35"/>
              <p:cNvSpPr/>
              <p:nvPr/>
            </p:nvSpPr>
            <p:spPr>
              <a:xfrm>
                <a:off x="5873725" y="1248400"/>
                <a:ext cx="32050" cy="160150"/>
              </a:xfrm>
              <a:custGeom>
                <a:avLst/>
                <a:gdLst/>
                <a:ahLst/>
                <a:cxnLst/>
                <a:rect l="l" t="t" r="r" b="b"/>
                <a:pathLst>
                  <a:path w="1282" h="6406" extrusionOk="0">
                    <a:moveTo>
                      <a:pt x="1030" y="1"/>
                    </a:moveTo>
                    <a:lnTo>
                      <a:pt x="991" y="913"/>
                    </a:lnTo>
                    <a:lnTo>
                      <a:pt x="913" y="1883"/>
                    </a:lnTo>
                    <a:lnTo>
                      <a:pt x="816" y="2893"/>
                    </a:lnTo>
                    <a:lnTo>
                      <a:pt x="680" y="3844"/>
                    </a:lnTo>
                    <a:lnTo>
                      <a:pt x="544" y="4717"/>
                    </a:lnTo>
                    <a:lnTo>
                      <a:pt x="467" y="5086"/>
                    </a:lnTo>
                    <a:lnTo>
                      <a:pt x="389" y="5416"/>
                    </a:lnTo>
                    <a:lnTo>
                      <a:pt x="292" y="5707"/>
                    </a:lnTo>
                    <a:lnTo>
                      <a:pt x="195" y="5921"/>
                    </a:lnTo>
                    <a:lnTo>
                      <a:pt x="98" y="6076"/>
                    </a:lnTo>
                    <a:lnTo>
                      <a:pt x="59" y="6134"/>
                    </a:lnTo>
                    <a:lnTo>
                      <a:pt x="1" y="6154"/>
                    </a:lnTo>
                    <a:lnTo>
                      <a:pt x="98" y="6406"/>
                    </a:lnTo>
                    <a:lnTo>
                      <a:pt x="176" y="6348"/>
                    </a:lnTo>
                    <a:lnTo>
                      <a:pt x="253" y="6289"/>
                    </a:lnTo>
                    <a:lnTo>
                      <a:pt x="331" y="6192"/>
                    </a:lnTo>
                    <a:lnTo>
                      <a:pt x="389" y="6076"/>
                    </a:lnTo>
                    <a:lnTo>
                      <a:pt x="525" y="5765"/>
                    </a:lnTo>
                    <a:lnTo>
                      <a:pt x="641" y="5397"/>
                    </a:lnTo>
                    <a:lnTo>
                      <a:pt x="758" y="4970"/>
                    </a:lnTo>
                    <a:lnTo>
                      <a:pt x="855" y="4484"/>
                    </a:lnTo>
                    <a:lnTo>
                      <a:pt x="933" y="3980"/>
                    </a:lnTo>
                    <a:lnTo>
                      <a:pt x="1010" y="3456"/>
                    </a:lnTo>
                    <a:lnTo>
                      <a:pt x="1127" y="2388"/>
                    </a:lnTo>
                    <a:lnTo>
                      <a:pt x="1204" y="1379"/>
                    </a:lnTo>
                    <a:lnTo>
                      <a:pt x="1262" y="563"/>
                    </a:lnTo>
                    <a:lnTo>
                      <a:pt x="12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9" name="Google Shape;2689;p35"/>
              <p:cNvSpPr/>
              <p:nvPr/>
            </p:nvSpPr>
            <p:spPr>
              <a:xfrm>
                <a:off x="5304550" y="274025"/>
                <a:ext cx="1135500" cy="988000"/>
              </a:xfrm>
              <a:custGeom>
                <a:avLst/>
                <a:gdLst/>
                <a:ahLst/>
                <a:cxnLst/>
                <a:rect l="l" t="t" r="r" b="b"/>
                <a:pathLst>
                  <a:path w="45420" h="39520" extrusionOk="0">
                    <a:moveTo>
                      <a:pt x="14616" y="0"/>
                    </a:moveTo>
                    <a:lnTo>
                      <a:pt x="0" y="12636"/>
                    </a:lnTo>
                    <a:lnTo>
                      <a:pt x="0" y="27524"/>
                    </a:lnTo>
                    <a:lnTo>
                      <a:pt x="14616" y="39519"/>
                    </a:lnTo>
                    <a:lnTo>
                      <a:pt x="30804" y="39519"/>
                    </a:lnTo>
                    <a:lnTo>
                      <a:pt x="45419" y="27524"/>
                    </a:lnTo>
                    <a:lnTo>
                      <a:pt x="45419" y="12636"/>
                    </a:lnTo>
                    <a:lnTo>
                      <a:pt x="3080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0" name="Google Shape;2690;p35"/>
              <p:cNvSpPr/>
              <p:nvPr/>
            </p:nvSpPr>
            <p:spPr>
              <a:xfrm>
                <a:off x="5304550" y="274025"/>
                <a:ext cx="1135500" cy="988000"/>
              </a:xfrm>
              <a:custGeom>
                <a:avLst/>
                <a:gdLst/>
                <a:ahLst/>
                <a:cxnLst/>
                <a:rect l="l" t="t" r="r" b="b"/>
                <a:pathLst>
                  <a:path w="45420" h="39520" fill="none" extrusionOk="0">
                    <a:moveTo>
                      <a:pt x="45419" y="12636"/>
                    </a:moveTo>
                    <a:lnTo>
                      <a:pt x="45419" y="27524"/>
                    </a:lnTo>
                    <a:lnTo>
                      <a:pt x="30804" y="39519"/>
                    </a:lnTo>
                    <a:lnTo>
                      <a:pt x="14616" y="39519"/>
                    </a:lnTo>
                    <a:lnTo>
                      <a:pt x="0" y="27524"/>
                    </a:lnTo>
                    <a:lnTo>
                      <a:pt x="0" y="12636"/>
                    </a:lnTo>
                    <a:lnTo>
                      <a:pt x="14616" y="0"/>
                    </a:lnTo>
                    <a:lnTo>
                      <a:pt x="30804" y="0"/>
                    </a:lnTo>
                    <a:lnTo>
                      <a:pt x="45419" y="1263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1" name="Google Shape;2691;p35"/>
              <p:cNvSpPr/>
              <p:nvPr/>
            </p:nvSpPr>
            <p:spPr>
              <a:xfrm>
                <a:off x="5669450" y="274025"/>
                <a:ext cx="25" cy="25"/>
              </a:xfrm>
              <a:custGeom>
                <a:avLst/>
                <a:gdLst/>
                <a:ahLst/>
                <a:cxnLst/>
                <a:rect l="l" t="t" r="r" b="b"/>
                <a:pathLst>
                  <a:path w="1" h="1" extrusionOk="0">
                    <a:moveTo>
                      <a:pt x="0" y="0"/>
                    </a:moveTo>
                    <a:lnTo>
                      <a:pt x="0" y="0"/>
                    </a:lnTo>
                    <a:lnTo>
                      <a:pt x="0" y="0"/>
                    </a:lnTo>
                    <a:lnTo>
                      <a:pt x="0" y="0"/>
                    </a:lnTo>
                    <a:close/>
                  </a:path>
                </a:pathLst>
              </a:custGeom>
              <a:solidFill>
                <a:srgbClr val="FFDA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2" name="Google Shape;2692;p35"/>
              <p:cNvSpPr/>
              <p:nvPr/>
            </p:nvSpPr>
            <p:spPr>
              <a:xfrm>
                <a:off x="5669450" y="274025"/>
                <a:ext cx="25" cy="25"/>
              </a:xfrm>
              <a:custGeom>
                <a:avLst/>
                <a:gdLst/>
                <a:ahLst/>
                <a:cxnLst/>
                <a:rect l="l" t="t" r="r" b="b"/>
                <a:pathLst>
                  <a:path w="1" h="1" fill="none" extrusionOk="0">
                    <a:moveTo>
                      <a:pt x="0" y="0"/>
                    </a:move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3" name="Google Shape;2693;p35"/>
              <p:cNvSpPr/>
              <p:nvPr/>
            </p:nvSpPr>
            <p:spPr>
              <a:xfrm>
                <a:off x="5470500" y="274025"/>
                <a:ext cx="198975" cy="988000"/>
              </a:xfrm>
              <a:custGeom>
                <a:avLst/>
                <a:gdLst/>
                <a:ahLst/>
                <a:cxnLst/>
                <a:rect l="l" t="t" r="r" b="b"/>
                <a:pathLst>
                  <a:path w="7959" h="39520" extrusionOk="0">
                    <a:moveTo>
                      <a:pt x="7958" y="0"/>
                    </a:moveTo>
                    <a:lnTo>
                      <a:pt x="388" y="13548"/>
                    </a:lnTo>
                    <a:lnTo>
                      <a:pt x="602" y="13587"/>
                    </a:lnTo>
                    <a:lnTo>
                      <a:pt x="1087" y="13587"/>
                    </a:lnTo>
                    <a:lnTo>
                      <a:pt x="7958" y="0"/>
                    </a:lnTo>
                    <a:close/>
                    <a:moveTo>
                      <a:pt x="97" y="14073"/>
                    </a:moveTo>
                    <a:lnTo>
                      <a:pt x="58" y="14170"/>
                    </a:lnTo>
                    <a:lnTo>
                      <a:pt x="39" y="14267"/>
                    </a:lnTo>
                    <a:lnTo>
                      <a:pt x="0" y="14461"/>
                    </a:lnTo>
                    <a:lnTo>
                      <a:pt x="0" y="14635"/>
                    </a:lnTo>
                    <a:lnTo>
                      <a:pt x="0" y="14830"/>
                    </a:lnTo>
                    <a:lnTo>
                      <a:pt x="20" y="15781"/>
                    </a:lnTo>
                    <a:lnTo>
                      <a:pt x="20" y="17702"/>
                    </a:lnTo>
                    <a:lnTo>
                      <a:pt x="58" y="21526"/>
                    </a:lnTo>
                    <a:lnTo>
                      <a:pt x="136" y="25194"/>
                    </a:lnTo>
                    <a:lnTo>
                      <a:pt x="175" y="27038"/>
                    </a:lnTo>
                    <a:lnTo>
                      <a:pt x="233" y="28882"/>
                    </a:lnTo>
                    <a:lnTo>
                      <a:pt x="602" y="28960"/>
                    </a:lnTo>
                    <a:lnTo>
                      <a:pt x="912" y="28960"/>
                    </a:lnTo>
                    <a:lnTo>
                      <a:pt x="990" y="27097"/>
                    </a:lnTo>
                    <a:lnTo>
                      <a:pt x="1029" y="25233"/>
                    </a:lnTo>
                    <a:lnTo>
                      <a:pt x="1107" y="21526"/>
                    </a:lnTo>
                    <a:lnTo>
                      <a:pt x="1126" y="17702"/>
                    </a:lnTo>
                    <a:lnTo>
                      <a:pt x="1145" y="15781"/>
                    </a:lnTo>
                    <a:lnTo>
                      <a:pt x="1145" y="14830"/>
                    </a:lnTo>
                    <a:lnTo>
                      <a:pt x="1145" y="14500"/>
                    </a:lnTo>
                    <a:lnTo>
                      <a:pt x="1126" y="14325"/>
                    </a:lnTo>
                    <a:lnTo>
                      <a:pt x="1087" y="14170"/>
                    </a:lnTo>
                    <a:lnTo>
                      <a:pt x="583" y="14150"/>
                    </a:lnTo>
                    <a:lnTo>
                      <a:pt x="524" y="14150"/>
                    </a:lnTo>
                    <a:lnTo>
                      <a:pt x="97" y="14073"/>
                    </a:lnTo>
                    <a:close/>
                    <a:moveTo>
                      <a:pt x="272" y="29290"/>
                    </a:moveTo>
                    <a:lnTo>
                      <a:pt x="311" y="29348"/>
                    </a:lnTo>
                    <a:lnTo>
                      <a:pt x="7958" y="39519"/>
                    </a:lnTo>
                    <a:lnTo>
                      <a:pt x="1126" y="29387"/>
                    </a:lnTo>
                    <a:lnTo>
                      <a:pt x="583" y="29368"/>
                    </a:lnTo>
                    <a:lnTo>
                      <a:pt x="544" y="29368"/>
                    </a:lnTo>
                    <a:lnTo>
                      <a:pt x="272" y="2929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4" name="Google Shape;2694;p35"/>
              <p:cNvSpPr/>
              <p:nvPr/>
            </p:nvSpPr>
            <p:spPr>
              <a:xfrm>
                <a:off x="6076075" y="274025"/>
                <a:ext cx="2450" cy="988000"/>
              </a:xfrm>
              <a:custGeom>
                <a:avLst/>
                <a:gdLst/>
                <a:ahLst/>
                <a:cxnLst/>
                <a:rect l="l" t="t" r="r" b="b"/>
                <a:pathLst>
                  <a:path w="98" h="39520" extrusionOk="0">
                    <a:moveTo>
                      <a:pt x="1" y="0"/>
                    </a:moveTo>
                    <a:lnTo>
                      <a:pt x="40" y="97"/>
                    </a:lnTo>
                    <a:lnTo>
                      <a:pt x="59" y="97"/>
                    </a:lnTo>
                    <a:lnTo>
                      <a:pt x="1" y="0"/>
                    </a:lnTo>
                    <a:close/>
                    <a:moveTo>
                      <a:pt x="98" y="39383"/>
                    </a:moveTo>
                    <a:lnTo>
                      <a:pt x="78" y="39403"/>
                    </a:lnTo>
                    <a:lnTo>
                      <a:pt x="1" y="39519"/>
                    </a:lnTo>
                    <a:lnTo>
                      <a:pt x="98" y="39383"/>
                    </a:lnTo>
                    <a:close/>
                  </a:path>
                </a:pathLst>
              </a:custGeom>
              <a:solidFill>
                <a:srgbClr val="FFDA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5" name="Google Shape;2695;p35"/>
              <p:cNvSpPr/>
              <p:nvPr/>
            </p:nvSpPr>
            <p:spPr>
              <a:xfrm>
                <a:off x="6076075" y="1258600"/>
                <a:ext cx="2450" cy="3425"/>
              </a:xfrm>
              <a:custGeom>
                <a:avLst/>
                <a:gdLst/>
                <a:ahLst/>
                <a:cxnLst/>
                <a:rect l="l" t="t" r="r" b="b"/>
                <a:pathLst>
                  <a:path w="98" h="137" fill="none" extrusionOk="0">
                    <a:moveTo>
                      <a:pt x="98" y="0"/>
                    </a:moveTo>
                    <a:lnTo>
                      <a:pt x="78" y="20"/>
                    </a:lnTo>
                    <a:lnTo>
                      <a:pt x="1" y="136"/>
                    </a:lnTo>
                    <a:lnTo>
                      <a:pt x="9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6" name="Google Shape;2696;p35"/>
              <p:cNvSpPr/>
              <p:nvPr/>
            </p:nvSpPr>
            <p:spPr>
              <a:xfrm>
                <a:off x="6076075" y="274025"/>
                <a:ext cx="1475" cy="2450"/>
              </a:xfrm>
              <a:custGeom>
                <a:avLst/>
                <a:gdLst/>
                <a:ahLst/>
                <a:cxnLst/>
                <a:rect l="l" t="t" r="r" b="b"/>
                <a:pathLst>
                  <a:path w="59" h="98" fill="none" extrusionOk="0">
                    <a:moveTo>
                      <a:pt x="1" y="0"/>
                    </a:moveTo>
                    <a:lnTo>
                      <a:pt x="40" y="97"/>
                    </a:lnTo>
                    <a:lnTo>
                      <a:pt x="59" y="97"/>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7" name="Google Shape;2697;p35"/>
              <p:cNvSpPr/>
              <p:nvPr/>
            </p:nvSpPr>
            <p:spPr>
              <a:xfrm>
                <a:off x="6077050" y="276450"/>
                <a:ext cx="200425" cy="982650"/>
              </a:xfrm>
              <a:custGeom>
                <a:avLst/>
                <a:gdLst/>
                <a:ahLst/>
                <a:cxnLst/>
                <a:rect l="l" t="t" r="r" b="b"/>
                <a:pathLst>
                  <a:path w="8017" h="39306" extrusionOk="0">
                    <a:moveTo>
                      <a:pt x="1" y="0"/>
                    </a:moveTo>
                    <a:lnTo>
                      <a:pt x="6852" y="13510"/>
                    </a:lnTo>
                    <a:lnTo>
                      <a:pt x="7318" y="13510"/>
                    </a:lnTo>
                    <a:lnTo>
                      <a:pt x="7551" y="13471"/>
                    </a:lnTo>
                    <a:lnTo>
                      <a:pt x="20" y="0"/>
                    </a:lnTo>
                    <a:close/>
                    <a:moveTo>
                      <a:pt x="7706" y="13976"/>
                    </a:moveTo>
                    <a:lnTo>
                      <a:pt x="7396" y="14034"/>
                    </a:lnTo>
                    <a:lnTo>
                      <a:pt x="7357" y="14034"/>
                    </a:lnTo>
                    <a:lnTo>
                      <a:pt x="6969" y="14053"/>
                    </a:lnTo>
                    <a:lnTo>
                      <a:pt x="6891" y="14480"/>
                    </a:lnTo>
                    <a:lnTo>
                      <a:pt x="6833" y="14927"/>
                    </a:lnTo>
                    <a:lnTo>
                      <a:pt x="6755" y="15820"/>
                    </a:lnTo>
                    <a:lnTo>
                      <a:pt x="6697" y="16712"/>
                    </a:lnTo>
                    <a:lnTo>
                      <a:pt x="6678" y="17605"/>
                    </a:lnTo>
                    <a:lnTo>
                      <a:pt x="6678" y="19507"/>
                    </a:lnTo>
                    <a:lnTo>
                      <a:pt x="6697" y="21429"/>
                    </a:lnTo>
                    <a:lnTo>
                      <a:pt x="6716" y="22380"/>
                    </a:lnTo>
                    <a:lnTo>
                      <a:pt x="6755" y="23331"/>
                    </a:lnTo>
                    <a:lnTo>
                      <a:pt x="6813" y="25253"/>
                    </a:lnTo>
                    <a:lnTo>
                      <a:pt x="6852" y="26126"/>
                    </a:lnTo>
                    <a:lnTo>
                      <a:pt x="6891" y="27019"/>
                    </a:lnTo>
                    <a:lnTo>
                      <a:pt x="7008" y="28785"/>
                    </a:lnTo>
                    <a:lnTo>
                      <a:pt x="7318" y="28785"/>
                    </a:lnTo>
                    <a:lnTo>
                      <a:pt x="7706" y="28708"/>
                    </a:lnTo>
                    <a:lnTo>
                      <a:pt x="7803" y="26980"/>
                    </a:lnTo>
                    <a:lnTo>
                      <a:pt x="7842" y="26107"/>
                    </a:lnTo>
                    <a:lnTo>
                      <a:pt x="7881" y="25253"/>
                    </a:lnTo>
                    <a:lnTo>
                      <a:pt x="7939" y="23331"/>
                    </a:lnTo>
                    <a:lnTo>
                      <a:pt x="7978" y="22380"/>
                    </a:lnTo>
                    <a:lnTo>
                      <a:pt x="7997" y="21429"/>
                    </a:lnTo>
                    <a:lnTo>
                      <a:pt x="8017" y="19507"/>
                    </a:lnTo>
                    <a:lnTo>
                      <a:pt x="8017" y="17605"/>
                    </a:lnTo>
                    <a:lnTo>
                      <a:pt x="7997" y="16693"/>
                    </a:lnTo>
                    <a:lnTo>
                      <a:pt x="7939" y="15800"/>
                    </a:lnTo>
                    <a:lnTo>
                      <a:pt x="7862" y="14888"/>
                    </a:lnTo>
                    <a:lnTo>
                      <a:pt x="7784" y="14441"/>
                    </a:lnTo>
                    <a:lnTo>
                      <a:pt x="7706" y="13976"/>
                    </a:lnTo>
                    <a:close/>
                    <a:moveTo>
                      <a:pt x="7590" y="29290"/>
                    </a:moveTo>
                    <a:lnTo>
                      <a:pt x="7415" y="29348"/>
                    </a:lnTo>
                    <a:lnTo>
                      <a:pt x="6755" y="29348"/>
                    </a:lnTo>
                    <a:lnTo>
                      <a:pt x="39" y="39306"/>
                    </a:lnTo>
                    <a:lnTo>
                      <a:pt x="59" y="39286"/>
                    </a:lnTo>
                    <a:lnTo>
                      <a:pt x="7590" y="2929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8" name="Google Shape;2698;p35"/>
              <p:cNvSpPr/>
              <p:nvPr/>
            </p:nvSpPr>
            <p:spPr>
              <a:xfrm>
                <a:off x="6439525" y="589925"/>
                <a:ext cx="525" cy="25"/>
              </a:xfrm>
              <a:custGeom>
                <a:avLst/>
                <a:gdLst/>
                <a:ahLst/>
                <a:cxnLst/>
                <a:rect l="l" t="t" r="r" b="b"/>
                <a:pathLst>
                  <a:path w="21" h="1" fill="none" extrusionOk="0">
                    <a:moveTo>
                      <a:pt x="1" y="0"/>
                    </a:moveTo>
                    <a:lnTo>
                      <a:pt x="1" y="0"/>
                    </a:lnTo>
                    <a:lnTo>
                      <a:pt x="1" y="0"/>
                    </a:lnTo>
                    <a:lnTo>
                      <a:pt x="20"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9" name="Google Shape;2699;p35"/>
              <p:cNvSpPr/>
              <p:nvPr/>
            </p:nvSpPr>
            <p:spPr>
              <a:xfrm>
                <a:off x="5304550" y="589425"/>
                <a:ext cx="1135500" cy="39825"/>
              </a:xfrm>
              <a:custGeom>
                <a:avLst/>
                <a:gdLst/>
                <a:ahLst/>
                <a:cxnLst/>
                <a:rect l="l" t="t" r="r" b="b"/>
                <a:pathLst>
                  <a:path w="45420" h="1593" extrusionOk="0">
                    <a:moveTo>
                      <a:pt x="19" y="1"/>
                    </a:moveTo>
                    <a:lnTo>
                      <a:pt x="0" y="20"/>
                    </a:lnTo>
                    <a:lnTo>
                      <a:pt x="0" y="59"/>
                    </a:lnTo>
                    <a:lnTo>
                      <a:pt x="427" y="214"/>
                    </a:lnTo>
                    <a:lnTo>
                      <a:pt x="873" y="370"/>
                    </a:lnTo>
                    <a:lnTo>
                      <a:pt x="1320" y="486"/>
                    </a:lnTo>
                    <a:lnTo>
                      <a:pt x="1766" y="583"/>
                    </a:lnTo>
                    <a:lnTo>
                      <a:pt x="2659" y="758"/>
                    </a:lnTo>
                    <a:lnTo>
                      <a:pt x="3552" y="913"/>
                    </a:lnTo>
                    <a:lnTo>
                      <a:pt x="6735" y="1457"/>
                    </a:lnTo>
                    <a:lnTo>
                      <a:pt x="6813" y="1360"/>
                    </a:lnTo>
                    <a:lnTo>
                      <a:pt x="6891" y="1262"/>
                    </a:lnTo>
                    <a:lnTo>
                      <a:pt x="6929" y="1107"/>
                    </a:lnTo>
                    <a:lnTo>
                      <a:pt x="7026" y="932"/>
                    </a:lnTo>
                    <a:lnTo>
                      <a:pt x="3649" y="370"/>
                    </a:lnTo>
                    <a:lnTo>
                      <a:pt x="2853" y="234"/>
                    </a:lnTo>
                    <a:lnTo>
                      <a:pt x="2038" y="117"/>
                    </a:lnTo>
                    <a:lnTo>
                      <a:pt x="1630" y="59"/>
                    </a:lnTo>
                    <a:lnTo>
                      <a:pt x="1223" y="20"/>
                    </a:lnTo>
                    <a:lnTo>
                      <a:pt x="815" y="1"/>
                    </a:lnTo>
                    <a:close/>
                    <a:moveTo>
                      <a:pt x="45400" y="20"/>
                    </a:moveTo>
                    <a:lnTo>
                      <a:pt x="44488" y="59"/>
                    </a:lnTo>
                    <a:lnTo>
                      <a:pt x="43595" y="156"/>
                    </a:lnTo>
                    <a:lnTo>
                      <a:pt x="42682" y="273"/>
                    </a:lnTo>
                    <a:lnTo>
                      <a:pt x="41790" y="389"/>
                    </a:lnTo>
                    <a:lnTo>
                      <a:pt x="38451" y="952"/>
                    </a:lnTo>
                    <a:lnTo>
                      <a:pt x="38529" y="1107"/>
                    </a:lnTo>
                    <a:lnTo>
                      <a:pt x="38548" y="1127"/>
                    </a:lnTo>
                    <a:lnTo>
                      <a:pt x="38568" y="1262"/>
                    </a:lnTo>
                    <a:lnTo>
                      <a:pt x="38606" y="1457"/>
                    </a:lnTo>
                    <a:lnTo>
                      <a:pt x="41867" y="894"/>
                    </a:lnTo>
                    <a:lnTo>
                      <a:pt x="42760" y="719"/>
                    </a:lnTo>
                    <a:lnTo>
                      <a:pt x="43653" y="525"/>
                    </a:lnTo>
                    <a:lnTo>
                      <a:pt x="44526" y="292"/>
                    </a:lnTo>
                    <a:lnTo>
                      <a:pt x="45419" y="40"/>
                    </a:lnTo>
                    <a:lnTo>
                      <a:pt x="45419" y="20"/>
                    </a:lnTo>
                    <a:close/>
                    <a:moveTo>
                      <a:pt x="22729" y="932"/>
                    </a:moveTo>
                    <a:lnTo>
                      <a:pt x="7725" y="971"/>
                    </a:lnTo>
                    <a:lnTo>
                      <a:pt x="7570" y="1282"/>
                    </a:lnTo>
                    <a:lnTo>
                      <a:pt x="7667" y="1418"/>
                    </a:lnTo>
                    <a:lnTo>
                      <a:pt x="7725" y="1554"/>
                    </a:lnTo>
                    <a:lnTo>
                      <a:pt x="22729" y="1592"/>
                    </a:lnTo>
                    <a:lnTo>
                      <a:pt x="37869" y="1534"/>
                    </a:lnTo>
                    <a:lnTo>
                      <a:pt x="37908" y="1321"/>
                    </a:lnTo>
                    <a:lnTo>
                      <a:pt x="37752" y="991"/>
                    </a:lnTo>
                    <a:lnTo>
                      <a:pt x="22729" y="932"/>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0" name="Google Shape;2700;p35"/>
              <p:cNvSpPr/>
              <p:nvPr/>
            </p:nvSpPr>
            <p:spPr>
              <a:xfrm>
                <a:off x="5472925" y="612725"/>
                <a:ext cx="24775" cy="15550"/>
              </a:xfrm>
              <a:custGeom>
                <a:avLst/>
                <a:gdLst/>
                <a:ahLst/>
                <a:cxnLst/>
                <a:rect l="l" t="t" r="r" b="b"/>
                <a:pathLst>
                  <a:path w="991" h="622" extrusionOk="0">
                    <a:moveTo>
                      <a:pt x="291" y="0"/>
                    </a:moveTo>
                    <a:lnTo>
                      <a:pt x="194" y="175"/>
                    </a:lnTo>
                    <a:lnTo>
                      <a:pt x="156" y="330"/>
                    </a:lnTo>
                    <a:lnTo>
                      <a:pt x="78" y="428"/>
                    </a:lnTo>
                    <a:lnTo>
                      <a:pt x="0" y="525"/>
                    </a:lnTo>
                    <a:lnTo>
                      <a:pt x="427" y="602"/>
                    </a:lnTo>
                    <a:lnTo>
                      <a:pt x="486" y="602"/>
                    </a:lnTo>
                    <a:lnTo>
                      <a:pt x="990" y="622"/>
                    </a:lnTo>
                    <a:lnTo>
                      <a:pt x="932" y="486"/>
                    </a:lnTo>
                    <a:lnTo>
                      <a:pt x="835" y="350"/>
                    </a:lnTo>
                    <a:lnTo>
                      <a:pt x="990" y="39"/>
                    </a:lnTo>
                    <a:lnTo>
                      <a:pt x="505" y="39"/>
                    </a:lnTo>
                    <a:lnTo>
                      <a:pt x="291" y="0"/>
                    </a:lnTo>
                    <a:close/>
                  </a:path>
                </a:pathLst>
              </a:custGeom>
              <a:solidFill>
                <a:srgbClr val="FFA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1" name="Google Shape;2701;p35"/>
              <p:cNvSpPr/>
              <p:nvPr/>
            </p:nvSpPr>
            <p:spPr>
              <a:xfrm>
                <a:off x="5472925" y="612725"/>
                <a:ext cx="24775" cy="15550"/>
              </a:xfrm>
              <a:custGeom>
                <a:avLst/>
                <a:gdLst/>
                <a:ahLst/>
                <a:cxnLst/>
                <a:rect l="l" t="t" r="r" b="b"/>
                <a:pathLst>
                  <a:path w="991" h="622" fill="none" extrusionOk="0">
                    <a:moveTo>
                      <a:pt x="291" y="0"/>
                    </a:moveTo>
                    <a:lnTo>
                      <a:pt x="194" y="175"/>
                    </a:lnTo>
                    <a:lnTo>
                      <a:pt x="156" y="330"/>
                    </a:lnTo>
                    <a:lnTo>
                      <a:pt x="156" y="330"/>
                    </a:lnTo>
                    <a:lnTo>
                      <a:pt x="78" y="428"/>
                    </a:lnTo>
                    <a:lnTo>
                      <a:pt x="0" y="525"/>
                    </a:lnTo>
                    <a:lnTo>
                      <a:pt x="427" y="602"/>
                    </a:lnTo>
                    <a:lnTo>
                      <a:pt x="466" y="602"/>
                    </a:lnTo>
                    <a:lnTo>
                      <a:pt x="486" y="602"/>
                    </a:lnTo>
                    <a:lnTo>
                      <a:pt x="990" y="622"/>
                    </a:lnTo>
                    <a:lnTo>
                      <a:pt x="990" y="622"/>
                    </a:lnTo>
                    <a:lnTo>
                      <a:pt x="932" y="486"/>
                    </a:lnTo>
                    <a:lnTo>
                      <a:pt x="835" y="350"/>
                    </a:lnTo>
                    <a:lnTo>
                      <a:pt x="990" y="39"/>
                    </a:lnTo>
                    <a:lnTo>
                      <a:pt x="505" y="39"/>
                    </a:lnTo>
                    <a:lnTo>
                      <a:pt x="29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2" name="Google Shape;2702;p35"/>
              <p:cNvSpPr/>
              <p:nvPr/>
            </p:nvSpPr>
            <p:spPr>
              <a:xfrm>
                <a:off x="6248350" y="613200"/>
                <a:ext cx="21375" cy="14600"/>
              </a:xfrm>
              <a:custGeom>
                <a:avLst/>
                <a:gdLst/>
                <a:ahLst/>
                <a:cxnLst/>
                <a:rect l="l" t="t" r="r" b="b"/>
                <a:pathLst>
                  <a:path w="855" h="584" extrusionOk="0">
                    <a:moveTo>
                      <a:pt x="699" y="1"/>
                    </a:moveTo>
                    <a:lnTo>
                      <a:pt x="466" y="40"/>
                    </a:lnTo>
                    <a:lnTo>
                      <a:pt x="0" y="40"/>
                    </a:lnTo>
                    <a:lnTo>
                      <a:pt x="156" y="370"/>
                    </a:lnTo>
                    <a:lnTo>
                      <a:pt x="117" y="583"/>
                    </a:lnTo>
                    <a:lnTo>
                      <a:pt x="505" y="564"/>
                    </a:lnTo>
                    <a:lnTo>
                      <a:pt x="544" y="564"/>
                    </a:lnTo>
                    <a:lnTo>
                      <a:pt x="854" y="506"/>
                    </a:lnTo>
                    <a:lnTo>
                      <a:pt x="816" y="311"/>
                    </a:lnTo>
                    <a:lnTo>
                      <a:pt x="796" y="176"/>
                    </a:lnTo>
                    <a:lnTo>
                      <a:pt x="777" y="156"/>
                    </a:lnTo>
                    <a:lnTo>
                      <a:pt x="699" y="1"/>
                    </a:lnTo>
                    <a:close/>
                  </a:path>
                </a:pathLst>
              </a:custGeom>
              <a:solidFill>
                <a:srgbClr val="FFA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3" name="Google Shape;2703;p35"/>
              <p:cNvSpPr/>
              <p:nvPr/>
            </p:nvSpPr>
            <p:spPr>
              <a:xfrm>
                <a:off x="6248350" y="613200"/>
                <a:ext cx="21375" cy="14600"/>
              </a:xfrm>
              <a:custGeom>
                <a:avLst/>
                <a:gdLst/>
                <a:ahLst/>
                <a:cxnLst/>
                <a:rect l="l" t="t" r="r" b="b"/>
                <a:pathLst>
                  <a:path w="855" h="584" fill="none" extrusionOk="0">
                    <a:moveTo>
                      <a:pt x="699" y="1"/>
                    </a:moveTo>
                    <a:lnTo>
                      <a:pt x="466" y="40"/>
                    </a:lnTo>
                    <a:lnTo>
                      <a:pt x="0" y="40"/>
                    </a:lnTo>
                    <a:lnTo>
                      <a:pt x="156" y="370"/>
                    </a:lnTo>
                    <a:lnTo>
                      <a:pt x="156" y="370"/>
                    </a:lnTo>
                    <a:lnTo>
                      <a:pt x="117" y="583"/>
                    </a:lnTo>
                    <a:lnTo>
                      <a:pt x="505" y="564"/>
                    </a:lnTo>
                    <a:lnTo>
                      <a:pt x="524" y="564"/>
                    </a:lnTo>
                    <a:lnTo>
                      <a:pt x="544" y="564"/>
                    </a:lnTo>
                    <a:lnTo>
                      <a:pt x="854" y="506"/>
                    </a:lnTo>
                    <a:lnTo>
                      <a:pt x="854" y="506"/>
                    </a:lnTo>
                    <a:lnTo>
                      <a:pt x="816" y="311"/>
                    </a:lnTo>
                    <a:lnTo>
                      <a:pt x="796" y="176"/>
                    </a:lnTo>
                    <a:lnTo>
                      <a:pt x="777" y="156"/>
                    </a:lnTo>
                    <a:lnTo>
                      <a:pt x="69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4" name="Google Shape;2704;p35"/>
              <p:cNvSpPr/>
              <p:nvPr/>
            </p:nvSpPr>
            <p:spPr>
              <a:xfrm>
                <a:off x="5304550" y="962100"/>
                <a:ext cx="1135500" cy="49050"/>
              </a:xfrm>
              <a:custGeom>
                <a:avLst/>
                <a:gdLst/>
                <a:ahLst/>
                <a:cxnLst/>
                <a:rect l="l" t="t" r="r" b="b"/>
                <a:pathLst>
                  <a:path w="45420" h="1962" extrusionOk="0">
                    <a:moveTo>
                      <a:pt x="0" y="1"/>
                    </a:moveTo>
                    <a:lnTo>
                      <a:pt x="3571" y="932"/>
                    </a:lnTo>
                    <a:lnTo>
                      <a:pt x="5241" y="1359"/>
                    </a:lnTo>
                    <a:lnTo>
                      <a:pt x="6891" y="1762"/>
                    </a:lnTo>
                    <a:lnTo>
                      <a:pt x="6891" y="1651"/>
                    </a:lnTo>
                    <a:lnTo>
                      <a:pt x="6871" y="1359"/>
                    </a:lnTo>
                    <a:lnTo>
                      <a:pt x="5260" y="1029"/>
                    </a:lnTo>
                    <a:lnTo>
                      <a:pt x="3630" y="699"/>
                    </a:lnTo>
                    <a:lnTo>
                      <a:pt x="0" y="1"/>
                    </a:lnTo>
                    <a:close/>
                    <a:moveTo>
                      <a:pt x="6891" y="1762"/>
                    </a:moveTo>
                    <a:lnTo>
                      <a:pt x="6891" y="1767"/>
                    </a:lnTo>
                    <a:lnTo>
                      <a:pt x="6910" y="1767"/>
                    </a:lnTo>
                    <a:lnTo>
                      <a:pt x="6891" y="1762"/>
                    </a:lnTo>
                    <a:close/>
                    <a:moveTo>
                      <a:pt x="45419" y="1"/>
                    </a:moveTo>
                    <a:lnTo>
                      <a:pt x="44507" y="137"/>
                    </a:lnTo>
                    <a:lnTo>
                      <a:pt x="43595" y="272"/>
                    </a:lnTo>
                    <a:lnTo>
                      <a:pt x="42682" y="428"/>
                    </a:lnTo>
                    <a:lnTo>
                      <a:pt x="41790" y="602"/>
                    </a:lnTo>
                    <a:lnTo>
                      <a:pt x="40179" y="932"/>
                    </a:lnTo>
                    <a:lnTo>
                      <a:pt x="38606" y="1282"/>
                    </a:lnTo>
                    <a:lnTo>
                      <a:pt x="38568" y="1651"/>
                    </a:lnTo>
                    <a:lnTo>
                      <a:pt x="38568" y="1767"/>
                    </a:lnTo>
                    <a:lnTo>
                      <a:pt x="38509" y="1825"/>
                    </a:lnTo>
                    <a:lnTo>
                      <a:pt x="38490" y="1864"/>
                    </a:lnTo>
                    <a:lnTo>
                      <a:pt x="38490" y="1864"/>
                    </a:lnTo>
                    <a:lnTo>
                      <a:pt x="40179" y="1476"/>
                    </a:lnTo>
                    <a:lnTo>
                      <a:pt x="41887" y="1049"/>
                    </a:lnTo>
                    <a:lnTo>
                      <a:pt x="42760" y="816"/>
                    </a:lnTo>
                    <a:lnTo>
                      <a:pt x="43653" y="564"/>
                    </a:lnTo>
                    <a:lnTo>
                      <a:pt x="44526" y="292"/>
                    </a:lnTo>
                    <a:lnTo>
                      <a:pt x="45419" y="1"/>
                    </a:lnTo>
                    <a:close/>
                    <a:moveTo>
                      <a:pt x="30493" y="1321"/>
                    </a:moveTo>
                    <a:lnTo>
                      <a:pt x="22729" y="1340"/>
                    </a:lnTo>
                    <a:lnTo>
                      <a:pt x="14984" y="1379"/>
                    </a:lnTo>
                    <a:lnTo>
                      <a:pt x="11258" y="1398"/>
                    </a:lnTo>
                    <a:lnTo>
                      <a:pt x="9414" y="1418"/>
                    </a:lnTo>
                    <a:lnTo>
                      <a:pt x="7550" y="1437"/>
                    </a:lnTo>
                    <a:lnTo>
                      <a:pt x="7550" y="1553"/>
                    </a:lnTo>
                    <a:lnTo>
                      <a:pt x="7764" y="1864"/>
                    </a:lnTo>
                    <a:lnTo>
                      <a:pt x="9569" y="1883"/>
                    </a:lnTo>
                    <a:lnTo>
                      <a:pt x="11374" y="1883"/>
                    </a:lnTo>
                    <a:lnTo>
                      <a:pt x="14984" y="1903"/>
                    </a:lnTo>
                    <a:lnTo>
                      <a:pt x="22729" y="1942"/>
                    </a:lnTo>
                    <a:lnTo>
                      <a:pt x="30493" y="1961"/>
                    </a:lnTo>
                    <a:lnTo>
                      <a:pt x="37655" y="1922"/>
                    </a:lnTo>
                    <a:lnTo>
                      <a:pt x="37908" y="1553"/>
                    </a:lnTo>
                    <a:lnTo>
                      <a:pt x="37908" y="1359"/>
                    </a:lnTo>
                    <a:lnTo>
                      <a:pt x="30493" y="132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5" name="Google Shape;2705;p35"/>
              <p:cNvSpPr/>
              <p:nvPr/>
            </p:nvSpPr>
            <p:spPr>
              <a:xfrm>
                <a:off x="5476325" y="996075"/>
                <a:ext cx="22325" cy="12650"/>
              </a:xfrm>
              <a:custGeom>
                <a:avLst/>
                <a:gdLst/>
                <a:ahLst/>
                <a:cxnLst/>
                <a:rect l="l" t="t" r="r" b="b"/>
                <a:pathLst>
                  <a:path w="893" h="506" extrusionOk="0">
                    <a:moveTo>
                      <a:pt x="0" y="0"/>
                    </a:moveTo>
                    <a:lnTo>
                      <a:pt x="20" y="292"/>
                    </a:lnTo>
                    <a:lnTo>
                      <a:pt x="20" y="408"/>
                    </a:lnTo>
                    <a:lnTo>
                      <a:pt x="39" y="408"/>
                    </a:lnTo>
                    <a:lnTo>
                      <a:pt x="311" y="486"/>
                    </a:lnTo>
                    <a:lnTo>
                      <a:pt x="350" y="486"/>
                    </a:lnTo>
                    <a:lnTo>
                      <a:pt x="893" y="505"/>
                    </a:lnTo>
                    <a:lnTo>
                      <a:pt x="679" y="194"/>
                    </a:lnTo>
                    <a:lnTo>
                      <a:pt x="679" y="78"/>
                    </a:lnTo>
                    <a:lnTo>
                      <a:pt x="369" y="78"/>
                    </a:lnTo>
                    <a:lnTo>
                      <a:pt x="0" y="0"/>
                    </a:lnTo>
                    <a:close/>
                  </a:path>
                </a:pathLst>
              </a:custGeom>
              <a:solidFill>
                <a:srgbClr val="FFA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6" name="Google Shape;2706;p35"/>
              <p:cNvSpPr/>
              <p:nvPr/>
            </p:nvSpPr>
            <p:spPr>
              <a:xfrm>
                <a:off x="5476325" y="996075"/>
                <a:ext cx="22325" cy="12650"/>
              </a:xfrm>
              <a:custGeom>
                <a:avLst/>
                <a:gdLst/>
                <a:ahLst/>
                <a:cxnLst/>
                <a:rect l="l" t="t" r="r" b="b"/>
                <a:pathLst>
                  <a:path w="893" h="506" fill="none" extrusionOk="0">
                    <a:moveTo>
                      <a:pt x="0" y="0"/>
                    </a:moveTo>
                    <a:lnTo>
                      <a:pt x="0" y="0"/>
                    </a:lnTo>
                    <a:lnTo>
                      <a:pt x="20" y="292"/>
                    </a:lnTo>
                    <a:lnTo>
                      <a:pt x="20" y="408"/>
                    </a:lnTo>
                    <a:lnTo>
                      <a:pt x="39" y="408"/>
                    </a:lnTo>
                    <a:lnTo>
                      <a:pt x="39" y="408"/>
                    </a:lnTo>
                    <a:lnTo>
                      <a:pt x="311" y="486"/>
                    </a:lnTo>
                    <a:lnTo>
                      <a:pt x="330" y="486"/>
                    </a:lnTo>
                    <a:lnTo>
                      <a:pt x="350" y="486"/>
                    </a:lnTo>
                    <a:lnTo>
                      <a:pt x="350" y="486"/>
                    </a:lnTo>
                    <a:lnTo>
                      <a:pt x="893" y="505"/>
                    </a:lnTo>
                    <a:lnTo>
                      <a:pt x="679" y="194"/>
                    </a:lnTo>
                    <a:lnTo>
                      <a:pt x="679" y="194"/>
                    </a:lnTo>
                    <a:lnTo>
                      <a:pt x="679" y="78"/>
                    </a:lnTo>
                    <a:lnTo>
                      <a:pt x="679" y="78"/>
                    </a:lnTo>
                    <a:lnTo>
                      <a:pt x="369" y="78"/>
                    </a:lnTo>
                    <a:lnTo>
                      <a:pt x="369" y="7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7" name="Google Shape;2707;p35"/>
              <p:cNvSpPr/>
              <p:nvPr/>
            </p:nvSpPr>
            <p:spPr>
              <a:xfrm>
                <a:off x="6245925" y="994125"/>
                <a:ext cx="23800" cy="16050"/>
              </a:xfrm>
              <a:custGeom>
                <a:avLst/>
                <a:gdLst/>
                <a:ahLst/>
                <a:cxnLst/>
                <a:rect l="l" t="t" r="r" b="b"/>
                <a:pathLst>
                  <a:path w="952" h="642" extrusionOk="0">
                    <a:moveTo>
                      <a:pt x="951" y="1"/>
                    </a:moveTo>
                    <a:lnTo>
                      <a:pt x="563" y="78"/>
                    </a:lnTo>
                    <a:lnTo>
                      <a:pt x="253" y="78"/>
                    </a:lnTo>
                    <a:lnTo>
                      <a:pt x="253" y="272"/>
                    </a:lnTo>
                    <a:lnTo>
                      <a:pt x="0" y="641"/>
                    </a:lnTo>
                    <a:lnTo>
                      <a:pt x="660" y="641"/>
                    </a:lnTo>
                    <a:lnTo>
                      <a:pt x="835" y="583"/>
                    </a:lnTo>
                    <a:lnTo>
                      <a:pt x="854" y="544"/>
                    </a:lnTo>
                    <a:lnTo>
                      <a:pt x="913" y="486"/>
                    </a:lnTo>
                    <a:lnTo>
                      <a:pt x="913" y="370"/>
                    </a:lnTo>
                    <a:lnTo>
                      <a:pt x="951" y="1"/>
                    </a:lnTo>
                    <a:close/>
                  </a:path>
                </a:pathLst>
              </a:custGeom>
              <a:solidFill>
                <a:srgbClr val="FFA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8" name="Google Shape;2708;p35"/>
              <p:cNvSpPr/>
              <p:nvPr/>
            </p:nvSpPr>
            <p:spPr>
              <a:xfrm>
                <a:off x="6254175" y="998500"/>
                <a:ext cx="25" cy="25"/>
              </a:xfrm>
              <a:custGeom>
                <a:avLst/>
                <a:gdLst/>
                <a:ahLst/>
                <a:cxnLst/>
                <a:rect l="l" t="t" r="r" b="b"/>
                <a:pathLst>
                  <a:path w="1" h="1" fill="none" extrusionOk="0">
                    <a:moveTo>
                      <a:pt x="0" y="0"/>
                    </a:move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9" name="Google Shape;2709;p35"/>
              <p:cNvSpPr/>
              <p:nvPr/>
            </p:nvSpPr>
            <p:spPr>
              <a:xfrm>
                <a:off x="6245925" y="994125"/>
                <a:ext cx="23800" cy="16050"/>
              </a:xfrm>
              <a:custGeom>
                <a:avLst/>
                <a:gdLst/>
                <a:ahLst/>
                <a:cxnLst/>
                <a:rect l="l" t="t" r="r" b="b"/>
                <a:pathLst>
                  <a:path w="952" h="642" fill="none" extrusionOk="0">
                    <a:moveTo>
                      <a:pt x="951" y="1"/>
                    </a:moveTo>
                    <a:lnTo>
                      <a:pt x="951" y="1"/>
                    </a:lnTo>
                    <a:lnTo>
                      <a:pt x="563" y="78"/>
                    </a:lnTo>
                    <a:lnTo>
                      <a:pt x="253" y="78"/>
                    </a:lnTo>
                    <a:lnTo>
                      <a:pt x="253" y="78"/>
                    </a:lnTo>
                    <a:lnTo>
                      <a:pt x="253" y="272"/>
                    </a:lnTo>
                    <a:lnTo>
                      <a:pt x="0" y="641"/>
                    </a:lnTo>
                    <a:lnTo>
                      <a:pt x="602" y="641"/>
                    </a:lnTo>
                    <a:lnTo>
                      <a:pt x="621" y="641"/>
                    </a:lnTo>
                    <a:lnTo>
                      <a:pt x="660" y="641"/>
                    </a:lnTo>
                    <a:lnTo>
                      <a:pt x="660" y="641"/>
                    </a:lnTo>
                    <a:lnTo>
                      <a:pt x="835" y="583"/>
                    </a:lnTo>
                    <a:lnTo>
                      <a:pt x="854" y="544"/>
                    </a:lnTo>
                    <a:lnTo>
                      <a:pt x="913" y="486"/>
                    </a:lnTo>
                    <a:lnTo>
                      <a:pt x="913" y="370"/>
                    </a:lnTo>
                    <a:lnTo>
                      <a:pt x="913" y="370"/>
                    </a:lnTo>
                    <a:lnTo>
                      <a:pt x="95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70604" y="-16539"/>
            <a:ext cx="3121423" cy="1609483"/>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23059" y="1058665"/>
            <a:ext cx="5297883" cy="1609483"/>
          </a:xfrm>
          <a:prstGeom prst="rect">
            <a:avLst/>
          </a:prstGeom>
        </p:spPr>
      </p:pic>
      <p:grpSp>
        <p:nvGrpSpPr>
          <p:cNvPr id="8" name="Group 7"/>
          <p:cNvGrpSpPr/>
          <p:nvPr/>
        </p:nvGrpSpPr>
        <p:grpSpPr>
          <a:xfrm>
            <a:off x="-72273" y="1582692"/>
            <a:ext cx="9288545" cy="3770144"/>
            <a:chOff x="-72273" y="1582692"/>
            <a:chExt cx="9288545" cy="3770144"/>
          </a:xfrm>
        </p:grpSpPr>
        <p:pic>
          <p:nvPicPr>
            <p:cNvPr id="5" name="Picture 4"/>
            <p:cNvPicPr>
              <a:picLocks noChangeAspect="1"/>
            </p:cNvPicPr>
            <p:nvPr/>
          </p:nvPicPr>
          <p:blipFill>
            <a:blip r:embed="rId5">
              <a:extLst>
                <a:ext uri="{BEBA8EAE-BF5A-486C-A8C5-ECC9F3942E4B}">
                  <a14:imgProps xmlns:a14="http://schemas.microsoft.com/office/drawing/2010/main">
                    <a14:imgLayer r:embed="rId6">
                      <a14:imgEffect>
                        <a14:backgroundRemoval t="0" b="100000" l="0" r="100000">
                          <a14:foregroundMark x1="88721" y1="40741" x2="89964" y2="47758"/>
                          <a14:foregroundMark x1="88810" y1="52827" x2="87034" y2="67641"/>
                          <a14:foregroundMark x1="96004" y1="60819" x2="97069" y2="67446"/>
                          <a14:foregroundMark x1="37300" y1="43470" x2="38366" y2="48733"/>
                          <a14:backgroundMark x1="533" y1="56920" x2="533" y2="69201"/>
                          <a14:backgroundMark x1="31172" y1="44055" x2="31172" y2="46004"/>
                          <a14:backgroundMark x1="35258" y1="35673" x2="35169" y2="44250"/>
                          <a14:backgroundMark x1="34902" y1="46004" x2="35613" y2="47173"/>
                          <a14:backgroundMark x1="94316" y1="59064" x2="94316" y2="65887"/>
                          <a14:backgroundMark x1="47780" y1="44834" x2="48046" y2="53606"/>
                          <a14:backgroundMark x1="39876" y1="40156" x2="40409" y2="45224"/>
                          <a14:backgroundMark x1="40142" y1="44444" x2="40497" y2="47953"/>
                          <a14:backgroundMark x1="35346" y1="47173" x2="35435" y2="52437"/>
                          <a14:backgroundMark x1="99201" y1="58869" x2="98579" y2="68031"/>
                          <a14:backgroundMark x1="15897" y1="66667" x2="16252" y2="83041"/>
                          <a14:backgroundMark x1="13410" y1="78752" x2="19183" y2="78752"/>
                          <a14:backgroundMark x1="15364" y1="84016" x2="17229" y2="84405"/>
                          <a14:backgroundMark x1="11812" y1="78363" x2="14565" y2="73879"/>
                          <a14:backgroundMark x1="17496" y1="74659" x2="19361" y2="75439"/>
                          <a14:backgroundMark x1="19449" y1="75244" x2="20426" y2="78752"/>
                        </a14:backgroundRemoval>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72273" y="1582692"/>
              <a:ext cx="9288545" cy="3770144"/>
            </a:xfrm>
            <a:prstGeom prst="rect">
              <a:avLst/>
            </a:prstGeom>
          </p:spPr>
        </p:pic>
        <p:pic>
          <p:nvPicPr>
            <p:cNvPr id="1030" name="Picture 6" descr="Học Từ Vựng Tiếng Đức Mô Tả Áo Dài Việt Nam – HocTiengDuc.Top"/>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10000" b="100000" l="889" r="100000">
                          <a14:foregroundMark x1="64222" y1="22558" x2="60222" y2="74186"/>
                          <a14:foregroundMark x1="66667" y1="45581" x2="71111" y2="47674"/>
                          <a14:foregroundMark x1="83778" y1="50930" x2="89778" y2="53256"/>
                          <a14:foregroundMark x1="80889" y1="54419" x2="79333" y2="61163"/>
                          <a14:foregroundMark x1="72222" y1="87209" x2="60222" y2="87674"/>
                          <a14:foregroundMark x1="76889" y1="65814" x2="79111" y2="66744"/>
                        </a14:backgroundRemoval>
                      </a14:imgEffect>
                    </a14:imgLayer>
                  </a14:imgProps>
                </a:ext>
                <a:ext uri="{28A0092B-C50C-407E-A947-70E740481C1C}">
                  <a14:useLocalDpi xmlns:a14="http://schemas.microsoft.com/office/drawing/2010/main" val="0"/>
                </a:ext>
              </a:extLst>
            </a:blip>
            <a:srcRect/>
            <a:stretch>
              <a:fillRect/>
            </a:stretch>
          </p:blipFill>
          <p:spPr bwMode="auto">
            <a:xfrm>
              <a:off x="2854204" y="3236386"/>
              <a:ext cx="1906592" cy="182185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0" descr="5 vector đất nước Việt Nam tuyệt đẹp - Kho Stock Việt Nam"/>
            <p:cNvPicPr>
              <a:picLocks noChangeAspect="1" noChangeArrowheads="1"/>
            </p:cNvPicPr>
            <p:nvPr/>
          </p:nvPicPr>
          <p:blipFill rotWithShape="1">
            <a:blip r:embed="rId9">
              <a:extLst>
                <a:ext uri="{BEBA8EAE-BF5A-486C-A8C5-ECC9F3942E4B}">
                  <a14:imgProps xmlns:a14="http://schemas.microsoft.com/office/drawing/2010/main">
                    <a14:imgLayer r:embed="rId10">
                      <a14:imgEffect>
                        <a14:backgroundRemoval t="0" b="20647" l="0" r="33029"/>
                      </a14:imgEffect>
                    </a14:imgLayer>
                  </a14:imgProps>
                </a:ext>
                <a:ext uri="{28A0092B-C50C-407E-A947-70E740481C1C}">
                  <a14:useLocalDpi xmlns:a14="http://schemas.microsoft.com/office/drawing/2010/main" val="0"/>
                </a:ext>
              </a:extLst>
            </a:blip>
            <a:srcRect l="4978" t="3437" r="65608" b="79082"/>
            <a:stretch/>
          </p:blipFill>
          <p:spPr bwMode="auto">
            <a:xfrm>
              <a:off x="528961" y="3786421"/>
              <a:ext cx="2166289" cy="1271820"/>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684"/>
                                        </p:tgtEl>
                                        <p:attrNameLst>
                                          <p:attrName>style.visibility</p:attrName>
                                        </p:attrNameLst>
                                      </p:cBhvr>
                                      <p:to>
                                        <p:strVal val="visible"/>
                                      </p:to>
                                    </p:set>
                                    <p:anim calcmode="lin" valueType="num">
                                      <p:cBhvr additive="base">
                                        <p:cTn id="7" dur="500" fill="hold"/>
                                        <p:tgtEl>
                                          <p:spTgt spid="2684"/>
                                        </p:tgtEl>
                                        <p:attrNameLst>
                                          <p:attrName>ppt_x</p:attrName>
                                        </p:attrNameLst>
                                      </p:cBhvr>
                                      <p:tavLst>
                                        <p:tav tm="0">
                                          <p:val>
                                            <p:strVal val="#ppt_x"/>
                                          </p:val>
                                        </p:tav>
                                        <p:tav tm="100000">
                                          <p:val>
                                            <p:strVal val="#ppt_x"/>
                                          </p:val>
                                        </p:tav>
                                      </p:tavLst>
                                    </p:anim>
                                    <p:anim calcmode="lin" valueType="num">
                                      <p:cBhvr additive="base">
                                        <p:cTn id="8" dur="500" fill="hold"/>
                                        <p:tgtEl>
                                          <p:spTgt spid="2684"/>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6" presetClass="entr" presetSubtype="21"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par>
                          <p:cTn id="13" fill="hold">
                            <p:stCondLst>
                              <p:cond delay="1000"/>
                            </p:stCondLst>
                            <p:childTnLst>
                              <p:par>
                                <p:cTn id="14" presetID="16" presetClass="entr" presetSubtype="2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500"/>
                                        <p:tgtEl>
                                          <p:spTgt spid="4"/>
                                        </p:tgtEl>
                                      </p:cBhvr>
                                    </p:animEffect>
                                  </p:childTnLst>
                                </p:cTn>
                              </p:par>
                              <p:par>
                                <p:cTn id="17" presetID="32" presetClass="emph" presetSubtype="0" repeatCount="3000" fill="hold" nodeType="withEffect">
                                  <p:stCondLst>
                                    <p:cond delay="0"/>
                                  </p:stCondLst>
                                  <p:childTnLst>
                                    <p:animRot by="120000">
                                      <p:cBhvr>
                                        <p:cTn id="18" dur="100" fill="hold">
                                          <p:stCondLst>
                                            <p:cond delay="0"/>
                                          </p:stCondLst>
                                        </p:cTn>
                                        <p:tgtEl>
                                          <p:spTgt spid="4"/>
                                        </p:tgtEl>
                                        <p:attrNameLst>
                                          <p:attrName>r</p:attrName>
                                        </p:attrNameLst>
                                      </p:cBhvr>
                                    </p:animRot>
                                    <p:animRot by="-240000">
                                      <p:cBhvr>
                                        <p:cTn id="19" dur="200" fill="hold">
                                          <p:stCondLst>
                                            <p:cond delay="200"/>
                                          </p:stCondLst>
                                        </p:cTn>
                                        <p:tgtEl>
                                          <p:spTgt spid="4"/>
                                        </p:tgtEl>
                                        <p:attrNameLst>
                                          <p:attrName>r</p:attrName>
                                        </p:attrNameLst>
                                      </p:cBhvr>
                                    </p:animRot>
                                    <p:animRot by="240000">
                                      <p:cBhvr>
                                        <p:cTn id="20" dur="200" fill="hold">
                                          <p:stCondLst>
                                            <p:cond delay="400"/>
                                          </p:stCondLst>
                                        </p:cTn>
                                        <p:tgtEl>
                                          <p:spTgt spid="4"/>
                                        </p:tgtEl>
                                        <p:attrNameLst>
                                          <p:attrName>r</p:attrName>
                                        </p:attrNameLst>
                                      </p:cBhvr>
                                    </p:animRot>
                                    <p:animRot by="-240000">
                                      <p:cBhvr>
                                        <p:cTn id="21" dur="200" fill="hold">
                                          <p:stCondLst>
                                            <p:cond delay="600"/>
                                          </p:stCondLst>
                                        </p:cTn>
                                        <p:tgtEl>
                                          <p:spTgt spid="4"/>
                                        </p:tgtEl>
                                        <p:attrNameLst>
                                          <p:attrName>r</p:attrName>
                                        </p:attrNameLst>
                                      </p:cBhvr>
                                    </p:animRot>
                                    <p:animRot by="120000">
                                      <p:cBhvr>
                                        <p:cTn id="22" dur="200" fill="hold">
                                          <p:stCondLst>
                                            <p:cond delay="80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924"/>
        <p:cNvGrpSpPr/>
        <p:nvPr/>
      </p:nvGrpSpPr>
      <p:grpSpPr>
        <a:xfrm>
          <a:off x="0" y="0"/>
          <a:ext cx="0" cy="0"/>
          <a:chOff x="0" y="0"/>
          <a:chExt cx="0" cy="0"/>
        </a:xfrm>
      </p:grpSpPr>
      <p:sp>
        <p:nvSpPr>
          <p:cNvPr id="2925" name="Google Shape;2925;p42"/>
          <p:cNvSpPr/>
          <p:nvPr/>
        </p:nvSpPr>
        <p:spPr>
          <a:xfrm>
            <a:off x="6787993" y="1123478"/>
            <a:ext cx="869767" cy="411416"/>
          </a:xfrm>
          <a:custGeom>
            <a:avLst/>
            <a:gdLst/>
            <a:ahLst/>
            <a:cxnLst/>
            <a:rect l="l" t="t" r="r" b="b"/>
            <a:pathLst>
              <a:path w="70086" h="33152" extrusionOk="0">
                <a:moveTo>
                  <a:pt x="28795" y="0"/>
                </a:moveTo>
                <a:lnTo>
                  <a:pt x="28053" y="19"/>
                </a:lnTo>
                <a:lnTo>
                  <a:pt x="27330" y="74"/>
                </a:lnTo>
                <a:lnTo>
                  <a:pt x="26644" y="148"/>
                </a:lnTo>
                <a:lnTo>
                  <a:pt x="25977" y="278"/>
                </a:lnTo>
                <a:lnTo>
                  <a:pt x="25328" y="427"/>
                </a:lnTo>
                <a:lnTo>
                  <a:pt x="24716" y="593"/>
                </a:lnTo>
                <a:lnTo>
                  <a:pt x="24123" y="797"/>
                </a:lnTo>
                <a:lnTo>
                  <a:pt x="23548" y="1020"/>
                </a:lnTo>
                <a:lnTo>
                  <a:pt x="23010" y="1279"/>
                </a:lnTo>
                <a:lnTo>
                  <a:pt x="22491" y="1558"/>
                </a:lnTo>
                <a:lnTo>
                  <a:pt x="21990" y="1854"/>
                </a:lnTo>
                <a:lnTo>
                  <a:pt x="21527" y="2151"/>
                </a:lnTo>
                <a:lnTo>
                  <a:pt x="21082" y="2485"/>
                </a:lnTo>
                <a:lnTo>
                  <a:pt x="20655" y="2837"/>
                </a:lnTo>
                <a:lnTo>
                  <a:pt x="20247" y="3189"/>
                </a:lnTo>
                <a:lnTo>
                  <a:pt x="19877" y="3560"/>
                </a:lnTo>
                <a:lnTo>
                  <a:pt x="19524" y="3931"/>
                </a:lnTo>
                <a:lnTo>
                  <a:pt x="19191" y="4320"/>
                </a:lnTo>
                <a:lnTo>
                  <a:pt x="18894" y="4709"/>
                </a:lnTo>
                <a:lnTo>
                  <a:pt x="18616" y="5117"/>
                </a:lnTo>
                <a:lnTo>
                  <a:pt x="18338" y="5507"/>
                </a:lnTo>
                <a:lnTo>
                  <a:pt x="18097" y="5915"/>
                </a:lnTo>
                <a:lnTo>
                  <a:pt x="17893" y="6304"/>
                </a:lnTo>
                <a:lnTo>
                  <a:pt x="17689" y="6712"/>
                </a:lnTo>
                <a:lnTo>
                  <a:pt x="17503" y="7101"/>
                </a:lnTo>
                <a:lnTo>
                  <a:pt x="17355" y="7491"/>
                </a:lnTo>
                <a:lnTo>
                  <a:pt x="17225" y="7861"/>
                </a:lnTo>
                <a:lnTo>
                  <a:pt x="17096" y="8232"/>
                </a:lnTo>
                <a:lnTo>
                  <a:pt x="17003" y="8585"/>
                </a:lnTo>
                <a:lnTo>
                  <a:pt x="17003" y="8603"/>
                </a:lnTo>
                <a:lnTo>
                  <a:pt x="16984" y="8863"/>
                </a:lnTo>
                <a:lnTo>
                  <a:pt x="16966" y="9437"/>
                </a:lnTo>
                <a:lnTo>
                  <a:pt x="16947" y="10235"/>
                </a:lnTo>
                <a:lnTo>
                  <a:pt x="16966" y="11217"/>
                </a:lnTo>
                <a:lnTo>
                  <a:pt x="17003" y="11755"/>
                </a:lnTo>
                <a:lnTo>
                  <a:pt x="17040" y="12311"/>
                </a:lnTo>
                <a:lnTo>
                  <a:pt x="17096" y="12886"/>
                </a:lnTo>
                <a:lnTo>
                  <a:pt x="17188" y="13479"/>
                </a:lnTo>
                <a:lnTo>
                  <a:pt x="17281" y="14054"/>
                </a:lnTo>
                <a:lnTo>
                  <a:pt x="17411" y="14629"/>
                </a:lnTo>
                <a:lnTo>
                  <a:pt x="17559" y="15185"/>
                </a:lnTo>
                <a:lnTo>
                  <a:pt x="17744" y="15723"/>
                </a:lnTo>
                <a:lnTo>
                  <a:pt x="17782" y="15834"/>
                </a:lnTo>
                <a:lnTo>
                  <a:pt x="17782" y="15927"/>
                </a:lnTo>
                <a:lnTo>
                  <a:pt x="17763" y="16038"/>
                </a:lnTo>
                <a:lnTo>
                  <a:pt x="17726" y="16131"/>
                </a:lnTo>
                <a:lnTo>
                  <a:pt x="17670" y="16205"/>
                </a:lnTo>
                <a:lnTo>
                  <a:pt x="17596" y="16279"/>
                </a:lnTo>
                <a:lnTo>
                  <a:pt x="17503" y="16335"/>
                </a:lnTo>
                <a:lnTo>
                  <a:pt x="17411" y="16372"/>
                </a:lnTo>
                <a:lnTo>
                  <a:pt x="17299" y="16390"/>
                </a:lnTo>
                <a:lnTo>
                  <a:pt x="17207" y="16390"/>
                </a:lnTo>
                <a:lnTo>
                  <a:pt x="17096" y="16372"/>
                </a:lnTo>
                <a:lnTo>
                  <a:pt x="17021" y="16335"/>
                </a:lnTo>
                <a:lnTo>
                  <a:pt x="16929" y="16261"/>
                </a:lnTo>
                <a:lnTo>
                  <a:pt x="16873" y="16186"/>
                </a:lnTo>
                <a:lnTo>
                  <a:pt x="16817" y="16112"/>
                </a:lnTo>
                <a:lnTo>
                  <a:pt x="16780" y="16001"/>
                </a:lnTo>
                <a:lnTo>
                  <a:pt x="16651" y="15408"/>
                </a:lnTo>
                <a:lnTo>
                  <a:pt x="16502" y="14610"/>
                </a:lnTo>
                <a:lnTo>
                  <a:pt x="16335" y="13683"/>
                </a:lnTo>
                <a:lnTo>
                  <a:pt x="16187" y="12645"/>
                </a:lnTo>
                <a:lnTo>
                  <a:pt x="16057" y="11551"/>
                </a:lnTo>
                <a:lnTo>
                  <a:pt x="16020" y="10995"/>
                </a:lnTo>
                <a:lnTo>
                  <a:pt x="15983" y="10457"/>
                </a:lnTo>
                <a:lnTo>
                  <a:pt x="15965" y="9901"/>
                </a:lnTo>
                <a:lnTo>
                  <a:pt x="15965" y="9363"/>
                </a:lnTo>
                <a:lnTo>
                  <a:pt x="15983" y="8844"/>
                </a:lnTo>
                <a:lnTo>
                  <a:pt x="16039" y="8344"/>
                </a:lnTo>
                <a:lnTo>
                  <a:pt x="15501" y="8195"/>
                </a:lnTo>
                <a:lnTo>
                  <a:pt x="14852" y="8065"/>
                </a:lnTo>
                <a:lnTo>
                  <a:pt x="14129" y="7936"/>
                </a:lnTo>
                <a:lnTo>
                  <a:pt x="13332" y="7824"/>
                </a:lnTo>
                <a:lnTo>
                  <a:pt x="12905" y="7787"/>
                </a:lnTo>
                <a:lnTo>
                  <a:pt x="12460" y="7750"/>
                </a:lnTo>
                <a:lnTo>
                  <a:pt x="12015" y="7732"/>
                </a:lnTo>
                <a:lnTo>
                  <a:pt x="11552" y="7713"/>
                </a:lnTo>
                <a:lnTo>
                  <a:pt x="11070" y="7732"/>
                </a:lnTo>
                <a:lnTo>
                  <a:pt x="10588" y="7750"/>
                </a:lnTo>
                <a:lnTo>
                  <a:pt x="10087" y="7806"/>
                </a:lnTo>
                <a:lnTo>
                  <a:pt x="9605" y="7861"/>
                </a:lnTo>
                <a:lnTo>
                  <a:pt x="9104" y="7954"/>
                </a:lnTo>
                <a:lnTo>
                  <a:pt x="8585" y="8047"/>
                </a:lnTo>
                <a:lnTo>
                  <a:pt x="8085" y="8177"/>
                </a:lnTo>
                <a:lnTo>
                  <a:pt x="7584" y="8344"/>
                </a:lnTo>
                <a:lnTo>
                  <a:pt x="7083" y="8529"/>
                </a:lnTo>
                <a:lnTo>
                  <a:pt x="6583" y="8733"/>
                </a:lnTo>
                <a:lnTo>
                  <a:pt x="6082" y="8974"/>
                </a:lnTo>
                <a:lnTo>
                  <a:pt x="5582" y="9252"/>
                </a:lnTo>
                <a:lnTo>
                  <a:pt x="5100" y="9567"/>
                </a:lnTo>
                <a:lnTo>
                  <a:pt x="4617" y="9901"/>
                </a:lnTo>
                <a:lnTo>
                  <a:pt x="4154" y="10290"/>
                </a:lnTo>
                <a:lnTo>
                  <a:pt x="3709" y="10698"/>
                </a:lnTo>
                <a:lnTo>
                  <a:pt x="3264" y="11162"/>
                </a:lnTo>
                <a:lnTo>
                  <a:pt x="2838" y="11644"/>
                </a:lnTo>
                <a:lnTo>
                  <a:pt x="2411" y="12200"/>
                </a:lnTo>
                <a:lnTo>
                  <a:pt x="2022" y="12775"/>
                </a:lnTo>
                <a:lnTo>
                  <a:pt x="1799" y="13146"/>
                </a:lnTo>
                <a:lnTo>
                  <a:pt x="1577" y="13516"/>
                </a:lnTo>
                <a:lnTo>
                  <a:pt x="1373" y="13906"/>
                </a:lnTo>
                <a:lnTo>
                  <a:pt x="1187" y="14277"/>
                </a:lnTo>
                <a:lnTo>
                  <a:pt x="1021" y="14666"/>
                </a:lnTo>
                <a:lnTo>
                  <a:pt x="854" y="15037"/>
                </a:lnTo>
                <a:lnTo>
                  <a:pt x="724" y="15426"/>
                </a:lnTo>
                <a:lnTo>
                  <a:pt x="594" y="15797"/>
                </a:lnTo>
                <a:lnTo>
                  <a:pt x="464" y="16186"/>
                </a:lnTo>
                <a:lnTo>
                  <a:pt x="372" y="16557"/>
                </a:lnTo>
                <a:lnTo>
                  <a:pt x="279" y="16928"/>
                </a:lnTo>
                <a:lnTo>
                  <a:pt x="205" y="17317"/>
                </a:lnTo>
                <a:lnTo>
                  <a:pt x="131" y="17688"/>
                </a:lnTo>
                <a:lnTo>
                  <a:pt x="93" y="18059"/>
                </a:lnTo>
                <a:lnTo>
                  <a:pt x="56" y="18430"/>
                </a:lnTo>
                <a:lnTo>
                  <a:pt x="19" y="18819"/>
                </a:lnTo>
                <a:lnTo>
                  <a:pt x="1" y="19171"/>
                </a:lnTo>
                <a:lnTo>
                  <a:pt x="1" y="19542"/>
                </a:lnTo>
                <a:lnTo>
                  <a:pt x="19" y="19913"/>
                </a:lnTo>
                <a:lnTo>
                  <a:pt x="38" y="20265"/>
                </a:lnTo>
                <a:lnTo>
                  <a:pt x="75" y="20618"/>
                </a:lnTo>
                <a:lnTo>
                  <a:pt x="112" y="20988"/>
                </a:lnTo>
                <a:lnTo>
                  <a:pt x="223" y="21674"/>
                </a:lnTo>
                <a:lnTo>
                  <a:pt x="390" y="22360"/>
                </a:lnTo>
                <a:lnTo>
                  <a:pt x="576" y="23009"/>
                </a:lnTo>
                <a:lnTo>
                  <a:pt x="817" y="23658"/>
                </a:lnTo>
                <a:lnTo>
                  <a:pt x="1095" y="24270"/>
                </a:lnTo>
                <a:lnTo>
                  <a:pt x="1391" y="24864"/>
                </a:lnTo>
                <a:lnTo>
                  <a:pt x="1725" y="25420"/>
                </a:lnTo>
                <a:lnTo>
                  <a:pt x="2096" y="25957"/>
                </a:lnTo>
                <a:lnTo>
                  <a:pt x="2485" y="26458"/>
                </a:lnTo>
                <a:lnTo>
                  <a:pt x="2912" y="26922"/>
                </a:lnTo>
                <a:lnTo>
                  <a:pt x="3375" y="27367"/>
                </a:lnTo>
                <a:lnTo>
                  <a:pt x="3598" y="27552"/>
                </a:lnTo>
                <a:lnTo>
                  <a:pt x="3839" y="27756"/>
                </a:lnTo>
                <a:lnTo>
                  <a:pt x="4098" y="27941"/>
                </a:lnTo>
                <a:lnTo>
                  <a:pt x="4339" y="28108"/>
                </a:lnTo>
                <a:lnTo>
                  <a:pt x="4599" y="28275"/>
                </a:lnTo>
                <a:lnTo>
                  <a:pt x="4858" y="28423"/>
                </a:lnTo>
                <a:lnTo>
                  <a:pt x="5137" y="28572"/>
                </a:lnTo>
                <a:lnTo>
                  <a:pt x="5396" y="28702"/>
                </a:lnTo>
                <a:lnTo>
                  <a:pt x="5674" y="28813"/>
                </a:lnTo>
                <a:lnTo>
                  <a:pt x="5952" y="28924"/>
                </a:lnTo>
                <a:lnTo>
                  <a:pt x="6231" y="29017"/>
                </a:lnTo>
                <a:lnTo>
                  <a:pt x="6527" y="29091"/>
                </a:lnTo>
                <a:lnTo>
                  <a:pt x="6824" y="29165"/>
                </a:lnTo>
                <a:lnTo>
                  <a:pt x="7102" y="29221"/>
                </a:lnTo>
                <a:lnTo>
                  <a:pt x="7417" y="29258"/>
                </a:lnTo>
                <a:lnTo>
                  <a:pt x="7714" y="29295"/>
                </a:lnTo>
                <a:lnTo>
                  <a:pt x="8010" y="29313"/>
                </a:lnTo>
                <a:lnTo>
                  <a:pt x="8622" y="29313"/>
                </a:lnTo>
                <a:lnTo>
                  <a:pt x="8938" y="29276"/>
                </a:lnTo>
                <a:lnTo>
                  <a:pt x="9531" y="29221"/>
                </a:lnTo>
                <a:lnTo>
                  <a:pt x="10106" y="29146"/>
                </a:lnTo>
                <a:lnTo>
                  <a:pt x="11181" y="28980"/>
                </a:lnTo>
                <a:lnTo>
                  <a:pt x="12127" y="28776"/>
                </a:lnTo>
                <a:lnTo>
                  <a:pt x="12979" y="28572"/>
                </a:lnTo>
                <a:lnTo>
                  <a:pt x="13721" y="28349"/>
                </a:lnTo>
                <a:lnTo>
                  <a:pt x="14370" y="28127"/>
                </a:lnTo>
                <a:lnTo>
                  <a:pt x="14926" y="27904"/>
                </a:lnTo>
                <a:lnTo>
                  <a:pt x="15408" y="27682"/>
                </a:lnTo>
                <a:lnTo>
                  <a:pt x="15816" y="27478"/>
                </a:lnTo>
                <a:lnTo>
                  <a:pt x="16150" y="27292"/>
                </a:lnTo>
                <a:lnTo>
                  <a:pt x="16632" y="26996"/>
                </a:lnTo>
                <a:lnTo>
                  <a:pt x="16780" y="26903"/>
                </a:lnTo>
                <a:lnTo>
                  <a:pt x="16892" y="26847"/>
                </a:lnTo>
                <a:lnTo>
                  <a:pt x="16984" y="26847"/>
                </a:lnTo>
                <a:lnTo>
                  <a:pt x="17003" y="26884"/>
                </a:lnTo>
                <a:lnTo>
                  <a:pt x="17096" y="27218"/>
                </a:lnTo>
                <a:lnTo>
                  <a:pt x="17188" y="27515"/>
                </a:lnTo>
                <a:lnTo>
                  <a:pt x="17318" y="27867"/>
                </a:lnTo>
                <a:lnTo>
                  <a:pt x="17522" y="28275"/>
                </a:lnTo>
                <a:lnTo>
                  <a:pt x="17763" y="28702"/>
                </a:lnTo>
                <a:lnTo>
                  <a:pt x="17911" y="28943"/>
                </a:lnTo>
                <a:lnTo>
                  <a:pt x="18078" y="29184"/>
                </a:lnTo>
                <a:lnTo>
                  <a:pt x="18264" y="29425"/>
                </a:lnTo>
                <a:lnTo>
                  <a:pt x="18468" y="29666"/>
                </a:lnTo>
                <a:lnTo>
                  <a:pt x="18690" y="29888"/>
                </a:lnTo>
                <a:lnTo>
                  <a:pt x="18950" y="30129"/>
                </a:lnTo>
                <a:lnTo>
                  <a:pt x="19209" y="30370"/>
                </a:lnTo>
                <a:lnTo>
                  <a:pt x="19487" y="30593"/>
                </a:lnTo>
                <a:lnTo>
                  <a:pt x="19803" y="30815"/>
                </a:lnTo>
                <a:lnTo>
                  <a:pt x="20155" y="31038"/>
                </a:lnTo>
                <a:lnTo>
                  <a:pt x="20507" y="31242"/>
                </a:lnTo>
                <a:lnTo>
                  <a:pt x="20896" y="31427"/>
                </a:lnTo>
                <a:lnTo>
                  <a:pt x="21304" y="31612"/>
                </a:lnTo>
                <a:lnTo>
                  <a:pt x="21749" y="31779"/>
                </a:lnTo>
                <a:lnTo>
                  <a:pt x="22231" y="31928"/>
                </a:lnTo>
                <a:lnTo>
                  <a:pt x="22732" y="32057"/>
                </a:lnTo>
                <a:lnTo>
                  <a:pt x="23270" y="32169"/>
                </a:lnTo>
                <a:lnTo>
                  <a:pt x="23826" y="32243"/>
                </a:lnTo>
                <a:lnTo>
                  <a:pt x="24438" y="32317"/>
                </a:lnTo>
                <a:lnTo>
                  <a:pt x="25068" y="32354"/>
                </a:lnTo>
                <a:lnTo>
                  <a:pt x="25902" y="32373"/>
                </a:lnTo>
                <a:lnTo>
                  <a:pt x="26700" y="32373"/>
                </a:lnTo>
                <a:lnTo>
                  <a:pt x="27460" y="32336"/>
                </a:lnTo>
                <a:lnTo>
                  <a:pt x="28183" y="32261"/>
                </a:lnTo>
                <a:lnTo>
                  <a:pt x="28888" y="32187"/>
                </a:lnTo>
                <a:lnTo>
                  <a:pt x="29537" y="32076"/>
                </a:lnTo>
                <a:lnTo>
                  <a:pt x="30167" y="31946"/>
                </a:lnTo>
                <a:lnTo>
                  <a:pt x="30760" y="31816"/>
                </a:lnTo>
                <a:lnTo>
                  <a:pt x="31316" y="31668"/>
                </a:lnTo>
                <a:lnTo>
                  <a:pt x="31854" y="31520"/>
                </a:lnTo>
                <a:lnTo>
                  <a:pt x="32355" y="31353"/>
                </a:lnTo>
                <a:lnTo>
                  <a:pt x="32800" y="31186"/>
                </a:lnTo>
                <a:lnTo>
                  <a:pt x="33634" y="30852"/>
                </a:lnTo>
                <a:lnTo>
                  <a:pt x="34339" y="30556"/>
                </a:lnTo>
                <a:lnTo>
                  <a:pt x="34116" y="30519"/>
                </a:lnTo>
                <a:lnTo>
                  <a:pt x="34209" y="30426"/>
                </a:lnTo>
                <a:lnTo>
                  <a:pt x="34487" y="30148"/>
                </a:lnTo>
                <a:lnTo>
                  <a:pt x="34672" y="29944"/>
                </a:lnTo>
                <a:lnTo>
                  <a:pt x="34895" y="29703"/>
                </a:lnTo>
                <a:lnTo>
                  <a:pt x="35117" y="29388"/>
                </a:lnTo>
                <a:lnTo>
                  <a:pt x="35340" y="29035"/>
                </a:lnTo>
                <a:lnTo>
                  <a:pt x="35562" y="28646"/>
                </a:lnTo>
                <a:lnTo>
                  <a:pt x="35785" y="28201"/>
                </a:lnTo>
                <a:lnTo>
                  <a:pt x="35989" y="27700"/>
                </a:lnTo>
                <a:lnTo>
                  <a:pt x="36156" y="27163"/>
                </a:lnTo>
                <a:lnTo>
                  <a:pt x="36248" y="26866"/>
                </a:lnTo>
                <a:lnTo>
                  <a:pt x="36304" y="26551"/>
                </a:lnTo>
                <a:lnTo>
                  <a:pt x="36378" y="26236"/>
                </a:lnTo>
                <a:lnTo>
                  <a:pt x="36415" y="25902"/>
                </a:lnTo>
                <a:lnTo>
                  <a:pt x="36452" y="25568"/>
                </a:lnTo>
                <a:lnTo>
                  <a:pt x="36489" y="25216"/>
                </a:lnTo>
                <a:lnTo>
                  <a:pt x="36489" y="24845"/>
                </a:lnTo>
                <a:lnTo>
                  <a:pt x="36489" y="24456"/>
                </a:lnTo>
                <a:lnTo>
                  <a:pt x="36471" y="24085"/>
                </a:lnTo>
                <a:lnTo>
                  <a:pt x="36415" y="23733"/>
                </a:lnTo>
                <a:lnTo>
                  <a:pt x="36341" y="23399"/>
                </a:lnTo>
                <a:lnTo>
                  <a:pt x="36248" y="23084"/>
                </a:lnTo>
                <a:lnTo>
                  <a:pt x="36119" y="22787"/>
                </a:lnTo>
                <a:lnTo>
                  <a:pt x="35970" y="22527"/>
                </a:lnTo>
                <a:lnTo>
                  <a:pt x="35803" y="22286"/>
                </a:lnTo>
                <a:lnTo>
                  <a:pt x="35636" y="22064"/>
                </a:lnTo>
                <a:lnTo>
                  <a:pt x="35433" y="21841"/>
                </a:lnTo>
                <a:lnTo>
                  <a:pt x="35210" y="21656"/>
                </a:lnTo>
                <a:lnTo>
                  <a:pt x="34988" y="21489"/>
                </a:lnTo>
                <a:lnTo>
                  <a:pt x="34747" y="21341"/>
                </a:lnTo>
                <a:lnTo>
                  <a:pt x="34505" y="21211"/>
                </a:lnTo>
                <a:lnTo>
                  <a:pt x="34246" y="21100"/>
                </a:lnTo>
                <a:lnTo>
                  <a:pt x="33968" y="21007"/>
                </a:lnTo>
                <a:lnTo>
                  <a:pt x="33690" y="20933"/>
                </a:lnTo>
                <a:lnTo>
                  <a:pt x="33412" y="20877"/>
                </a:lnTo>
                <a:lnTo>
                  <a:pt x="33133" y="20822"/>
                </a:lnTo>
                <a:lnTo>
                  <a:pt x="32855" y="20803"/>
                </a:lnTo>
                <a:lnTo>
                  <a:pt x="32577" y="20785"/>
                </a:lnTo>
                <a:lnTo>
                  <a:pt x="32299" y="20785"/>
                </a:lnTo>
                <a:lnTo>
                  <a:pt x="32021" y="20803"/>
                </a:lnTo>
                <a:lnTo>
                  <a:pt x="31743" y="20840"/>
                </a:lnTo>
                <a:lnTo>
                  <a:pt x="31465" y="20877"/>
                </a:lnTo>
                <a:lnTo>
                  <a:pt x="31205" y="20933"/>
                </a:lnTo>
                <a:lnTo>
                  <a:pt x="30964" y="21007"/>
                </a:lnTo>
                <a:lnTo>
                  <a:pt x="30723" y="21100"/>
                </a:lnTo>
                <a:lnTo>
                  <a:pt x="30482" y="21192"/>
                </a:lnTo>
                <a:lnTo>
                  <a:pt x="30278" y="21304"/>
                </a:lnTo>
                <a:lnTo>
                  <a:pt x="30074" y="21415"/>
                </a:lnTo>
                <a:lnTo>
                  <a:pt x="29889" y="21545"/>
                </a:lnTo>
                <a:lnTo>
                  <a:pt x="29722" y="21693"/>
                </a:lnTo>
                <a:lnTo>
                  <a:pt x="29574" y="21841"/>
                </a:lnTo>
                <a:lnTo>
                  <a:pt x="29444" y="22008"/>
                </a:lnTo>
                <a:lnTo>
                  <a:pt x="29314" y="22175"/>
                </a:lnTo>
                <a:lnTo>
                  <a:pt x="29203" y="22342"/>
                </a:lnTo>
                <a:lnTo>
                  <a:pt x="29110" y="22509"/>
                </a:lnTo>
                <a:lnTo>
                  <a:pt x="29036" y="22694"/>
                </a:lnTo>
                <a:lnTo>
                  <a:pt x="28962" y="22880"/>
                </a:lnTo>
                <a:lnTo>
                  <a:pt x="28925" y="23065"/>
                </a:lnTo>
                <a:lnTo>
                  <a:pt x="28869" y="23250"/>
                </a:lnTo>
                <a:lnTo>
                  <a:pt x="28850" y="23436"/>
                </a:lnTo>
                <a:lnTo>
                  <a:pt x="28832" y="23621"/>
                </a:lnTo>
                <a:lnTo>
                  <a:pt x="28813" y="23807"/>
                </a:lnTo>
                <a:lnTo>
                  <a:pt x="28832" y="24178"/>
                </a:lnTo>
                <a:lnTo>
                  <a:pt x="28888" y="24530"/>
                </a:lnTo>
                <a:lnTo>
                  <a:pt x="28999" y="24864"/>
                </a:lnTo>
                <a:lnTo>
                  <a:pt x="29129" y="25160"/>
                </a:lnTo>
                <a:lnTo>
                  <a:pt x="29203" y="25290"/>
                </a:lnTo>
                <a:lnTo>
                  <a:pt x="29295" y="25420"/>
                </a:lnTo>
                <a:lnTo>
                  <a:pt x="29388" y="25550"/>
                </a:lnTo>
                <a:lnTo>
                  <a:pt x="29481" y="25661"/>
                </a:lnTo>
                <a:lnTo>
                  <a:pt x="29592" y="25753"/>
                </a:lnTo>
                <a:lnTo>
                  <a:pt x="29703" y="25846"/>
                </a:lnTo>
                <a:lnTo>
                  <a:pt x="29833" y="25902"/>
                </a:lnTo>
                <a:lnTo>
                  <a:pt x="29963" y="25957"/>
                </a:lnTo>
                <a:lnTo>
                  <a:pt x="30093" y="26013"/>
                </a:lnTo>
                <a:lnTo>
                  <a:pt x="30241" y="26032"/>
                </a:lnTo>
                <a:lnTo>
                  <a:pt x="30389" y="26050"/>
                </a:lnTo>
                <a:lnTo>
                  <a:pt x="30538" y="26032"/>
                </a:lnTo>
                <a:lnTo>
                  <a:pt x="31075" y="25976"/>
                </a:lnTo>
                <a:lnTo>
                  <a:pt x="31520" y="25939"/>
                </a:lnTo>
                <a:lnTo>
                  <a:pt x="31854" y="25920"/>
                </a:lnTo>
                <a:lnTo>
                  <a:pt x="32095" y="25957"/>
                </a:lnTo>
                <a:lnTo>
                  <a:pt x="32188" y="25976"/>
                </a:lnTo>
                <a:lnTo>
                  <a:pt x="32262" y="25995"/>
                </a:lnTo>
                <a:lnTo>
                  <a:pt x="32318" y="26032"/>
                </a:lnTo>
                <a:lnTo>
                  <a:pt x="32373" y="26087"/>
                </a:lnTo>
                <a:lnTo>
                  <a:pt x="32410" y="26143"/>
                </a:lnTo>
                <a:lnTo>
                  <a:pt x="32429" y="26198"/>
                </a:lnTo>
                <a:lnTo>
                  <a:pt x="32447" y="26365"/>
                </a:lnTo>
                <a:lnTo>
                  <a:pt x="32447" y="26551"/>
                </a:lnTo>
                <a:lnTo>
                  <a:pt x="32429" y="26755"/>
                </a:lnTo>
                <a:lnTo>
                  <a:pt x="32392" y="26866"/>
                </a:lnTo>
                <a:lnTo>
                  <a:pt x="32355" y="26959"/>
                </a:lnTo>
                <a:lnTo>
                  <a:pt x="32318" y="27051"/>
                </a:lnTo>
                <a:lnTo>
                  <a:pt x="32243" y="27144"/>
                </a:lnTo>
                <a:lnTo>
                  <a:pt x="32151" y="27218"/>
                </a:lnTo>
                <a:lnTo>
                  <a:pt x="32040" y="27274"/>
                </a:lnTo>
                <a:lnTo>
                  <a:pt x="31910" y="27329"/>
                </a:lnTo>
                <a:lnTo>
                  <a:pt x="31743" y="27385"/>
                </a:lnTo>
                <a:lnTo>
                  <a:pt x="31539" y="27404"/>
                </a:lnTo>
                <a:lnTo>
                  <a:pt x="31298" y="27422"/>
                </a:lnTo>
                <a:lnTo>
                  <a:pt x="31038" y="27404"/>
                </a:lnTo>
                <a:lnTo>
                  <a:pt x="30723" y="27367"/>
                </a:lnTo>
                <a:lnTo>
                  <a:pt x="30389" y="27311"/>
                </a:lnTo>
                <a:lnTo>
                  <a:pt x="30056" y="27218"/>
                </a:lnTo>
                <a:lnTo>
                  <a:pt x="29740" y="27107"/>
                </a:lnTo>
                <a:lnTo>
                  <a:pt x="29425" y="26977"/>
                </a:lnTo>
                <a:lnTo>
                  <a:pt x="29129" y="26810"/>
                </a:lnTo>
                <a:lnTo>
                  <a:pt x="28850" y="26606"/>
                </a:lnTo>
                <a:lnTo>
                  <a:pt x="28572" y="26384"/>
                </a:lnTo>
                <a:lnTo>
                  <a:pt x="28331" y="26143"/>
                </a:lnTo>
                <a:lnTo>
                  <a:pt x="28127" y="25846"/>
                </a:lnTo>
                <a:lnTo>
                  <a:pt x="27942" y="25531"/>
                </a:lnTo>
                <a:lnTo>
                  <a:pt x="27868" y="25364"/>
                </a:lnTo>
                <a:lnTo>
                  <a:pt x="27794" y="25179"/>
                </a:lnTo>
                <a:lnTo>
                  <a:pt x="27738" y="24993"/>
                </a:lnTo>
                <a:lnTo>
                  <a:pt x="27682" y="24808"/>
                </a:lnTo>
                <a:lnTo>
                  <a:pt x="27645" y="24604"/>
                </a:lnTo>
                <a:lnTo>
                  <a:pt x="27608" y="24381"/>
                </a:lnTo>
                <a:lnTo>
                  <a:pt x="27590" y="24159"/>
                </a:lnTo>
                <a:lnTo>
                  <a:pt x="27571" y="23936"/>
                </a:lnTo>
                <a:lnTo>
                  <a:pt x="27590" y="23695"/>
                </a:lnTo>
                <a:lnTo>
                  <a:pt x="27608" y="23454"/>
                </a:lnTo>
                <a:lnTo>
                  <a:pt x="27627" y="23195"/>
                </a:lnTo>
                <a:lnTo>
                  <a:pt x="27664" y="22935"/>
                </a:lnTo>
                <a:lnTo>
                  <a:pt x="27719" y="22676"/>
                </a:lnTo>
                <a:lnTo>
                  <a:pt x="27794" y="22416"/>
                </a:lnTo>
                <a:lnTo>
                  <a:pt x="27886" y="22157"/>
                </a:lnTo>
                <a:lnTo>
                  <a:pt x="27979" y="21916"/>
                </a:lnTo>
                <a:lnTo>
                  <a:pt x="28090" y="21674"/>
                </a:lnTo>
                <a:lnTo>
                  <a:pt x="28220" y="21433"/>
                </a:lnTo>
                <a:lnTo>
                  <a:pt x="28350" y="21211"/>
                </a:lnTo>
                <a:lnTo>
                  <a:pt x="28498" y="21007"/>
                </a:lnTo>
                <a:lnTo>
                  <a:pt x="28665" y="20803"/>
                </a:lnTo>
                <a:lnTo>
                  <a:pt x="28832" y="20599"/>
                </a:lnTo>
                <a:lnTo>
                  <a:pt x="29017" y="20414"/>
                </a:lnTo>
                <a:lnTo>
                  <a:pt x="29221" y="20247"/>
                </a:lnTo>
                <a:lnTo>
                  <a:pt x="29425" y="20080"/>
                </a:lnTo>
                <a:lnTo>
                  <a:pt x="29629" y="19932"/>
                </a:lnTo>
                <a:lnTo>
                  <a:pt x="29852" y="19783"/>
                </a:lnTo>
                <a:lnTo>
                  <a:pt x="30093" y="19672"/>
                </a:lnTo>
                <a:lnTo>
                  <a:pt x="30334" y="19561"/>
                </a:lnTo>
                <a:lnTo>
                  <a:pt x="30575" y="19450"/>
                </a:lnTo>
                <a:lnTo>
                  <a:pt x="30834" y="19375"/>
                </a:lnTo>
                <a:lnTo>
                  <a:pt x="31094" y="19301"/>
                </a:lnTo>
                <a:lnTo>
                  <a:pt x="31354" y="19246"/>
                </a:lnTo>
                <a:lnTo>
                  <a:pt x="31632" y="19209"/>
                </a:lnTo>
                <a:lnTo>
                  <a:pt x="31928" y="19190"/>
                </a:lnTo>
                <a:lnTo>
                  <a:pt x="32206" y="19190"/>
                </a:lnTo>
                <a:lnTo>
                  <a:pt x="32503" y="19209"/>
                </a:lnTo>
                <a:lnTo>
                  <a:pt x="32800" y="19227"/>
                </a:lnTo>
                <a:lnTo>
                  <a:pt x="33115" y="19283"/>
                </a:lnTo>
                <a:lnTo>
                  <a:pt x="33412" y="19357"/>
                </a:lnTo>
                <a:lnTo>
                  <a:pt x="33727" y="19450"/>
                </a:lnTo>
                <a:lnTo>
                  <a:pt x="34042" y="19561"/>
                </a:lnTo>
                <a:lnTo>
                  <a:pt x="34357" y="19691"/>
                </a:lnTo>
                <a:lnTo>
                  <a:pt x="34672" y="19839"/>
                </a:lnTo>
                <a:lnTo>
                  <a:pt x="34988" y="20006"/>
                </a:lnTo>
                <a:lnTo>
                  <a:pt x="35284" y="20173"/>
                </a:lnTo>
                <a:lnTo>
                  <a:pt x="35562" y="20340"/>
                </a:lnTo>
                <a:lnTo>
                  <a:pt x="35840" y="20543"/>
                </a:lnTo>
                <a:lnTo>
                  <a:pt x="36081" y="20729"/>
                </a:lnTo>
                <a:lnTo>
                  <a:pt x="36304" y="20933"/>
                </a:lnTo>
                <a:lnTo>
                  <a:pt x="36526" y="21137"/>
                </a:lnTo>
                <a:lnTo>
                  <a:pt x="36712" y="21341"/>
                </a:lnTo>
                <a:lnTo>
                  <a:pt x="36897" y="21563"/>
                </a:lnTo>
                <a:lnTo>
                  <a:pt x="37064" y="21786"/>
                </a:lnTo>
                <a:lnTo>
                  <a:pt x="37231" y="22008"/>
                </a:lnTo>
                <a:lnTo>
                  <a:pt x="37361" y="22231"/>
                </a:lnTo>
                <a:lnTo>
                  <a:pt x="37491" y="22472"/>
                </a:lnTo>
                <a:lnTo>
                  <a:pt x="37602" y="22713"/>
                </a:lnTo>
                <a:lnTo>
                  <a:pt x="37695" y="22972"/>
                </a:lnTo>
                <a:lnTo>
                  <a:pt x="37787" y="23213"/>
                </a:lnTo>
                <a:lnTo>
                  <a:pt x="37861" y="23473"/>
                </a:lnTo>
                <a:lnTo>
                  <a:pt x="37917" y="23733"/>
                </a:lnTo>
                <a:lnTo>
                  <a:pt x="37954" y="23992"/>
                </a:lnTo>
                <a:lnTo>
                  <a:pt x="37991" y="24252"/>
                </a:lnTo>
                <a:lnTo>
                  <a:pt x="38010" y="24511"/>
                </a:lnTo>
                <a:lnTo>
                  <a:pt x="38028" y="24789"/>
                </a:lnTo>
                <a:lnTo>
                  <a:pt x="38028" y="25327"/>
                </a:lnTo>
                <a:lnTo>
                  <a:pt x="37973" y="25883"/>
                </a:lnTo>
                <a:lnTo>
                  <a:pt x="37880" y="26440"/>
                </a:lnTo>
                <a:lnTo>
                  <a:pt x="37750" y="26996"/>
                </a:lnTo>
                <a:lnTo>
                  <a:pt x="37583" y="27552"/>
                </a:lnTo>
                <a:lnTo>
                  <a:pt x="37398" y="28127"/>
                </a:lnTo>
                <a:lnTo>
                  <a:pt x="37231" y="28609"/>
                </a:lnTo>
                <a:lnTo>
                  <a:pt x="37046" y="29035"/>
                </a:lnTo>
                <a:lnTo>
                  <a:pt x="36879" y="29406"/>
                </a:lnTo>
                <a:lnTo>
                  <a:pt x="36730" y="29721"/>
                </a:lnTo>
                <a:lnTo>
                  <a:pt x="36582" y="29981"/>
                </a:lnTo>
                <a:lnTo>
                  <a:pt x="36452" y="30203"/>
                </a:lnTo>
                <a:lnTo>
                  <a:pt x="36323" y="30370"/>
                </a:lnTo>
                <a:lnTo>
                  <a:pt x="36545" y="30593"/>
                </a:lnTo>
                <a:lnTo>
                  <a:pt x="36805" y="30852"/>
                </a:lnTo>
                <a:lnTo>
                  <a:pt x="37120" y="31112"/>
                </a:lnTo>
                <a:lnTo>
                  <a:pt x="37491" y="31408"/>
                </a:lnTo>
                <a:lnTo>
                  <a:pt x="37898" y="31705"/>
                </a:lnTo>
                <a:lnTo>
                  <a:pt x="38381" y="31983"/>
                </a:lnTo>
                <a:lnTo>
                  <a:pt x="38918" y="32261"/>
                </a:lnTo>
                <a:lnTo>
                  <a:pt x="39215" y="32391"/>
                </a:lnTo>
                <a:lnTo>
                  <a:pt x="39512" y="32502"/>
                </a:lnTo>
                <a:lnTo>
                  <a:pt x="39827" y="32632"/>
                </a:lnTo>
                <a:lnTo>
                  <a:pt x="40179" y="32725"/>
                </a:lnTo>
                <a:lnTo>
                  <a:pt x="40531" y="32836"/>
                </a:lnTo>
                <a:lnTo>
                  <a:pt x="40902" y="32910"/>
                </a:lnTo>
                <a:lnTo>
                  <a:pt x="41291" y="32984"/>
                </a:lnTo>
                <a:lnTo>
                  <a:pt x="41699" y="33059"/>
                </a:lnTo>
                <a:lnTo>
                  <a:pt x="42126" y="33096"/>
                </a:lnTo>
                <a:lnTo>
                  <a:pt x="42571" y="33133"/>
                </a:lnTo>
                <a:lnTo>
                  <a:pt x="43034" y="33151"/>
                </a:lnTo>
                <a:lnTo>
                  <a:pt x="43516" y="33151"/>
                </a:lnTo>
                <a:lnTo>
                  <a:pt x="44036" y="33133"/>
                </a:lnTo>
                <a:lnTo>
                  <a:pt x="44555" y="33096"/>
                </a:lnTo>
                <a:lnTo>
                  <a:pt x="45092" y="33040"/>
                </a:lnTo>
                <a:lnTo>
                  <a:pt x="45649" y="32966"/>
                </a:lnTo>
                <a:lnTo>
                  <a:pt x="46242" y="32873"/>
                </a:lnTo>
                <a:lnTo>
                  <a:pt x="46854" y="32743"/>
                </a:lnTo>
                <a:lnTo>
                  <a:pt x="47336" y="32632"/>
                </a:lnTo>
                <a:lnTo>
                  <a:pt x="47799" y="32502"/>
                </a:lnTo>
                <a:lnTo>
                  <a:pt x="48244" y="32373"/>
                </a:lnTo>
                <a:lnTo>
                  <a:pt x="48671" y="32224"/>
                </a:lnTo>
                <a:lnTo>
                  <a:pt x="49097" y="32057"/>
                </a:lnTo>
                <a:lnTo>
                  <a:pt x="49487" y="31909"/>
                </a:lnTo>
                <a:lnTo>
                  <a:pt x="49857" y="31724"/>
                </a:lnTo>
                <a:lnTo>
                  <a:pt x="50210" y="31557"/>
                </a:lnTo>
                <a:lnTo>
                  <a:pt x="50543" y="31371"/>
                </a:lnTo>
                <a:lnTo>
                  <a:pt x="50859" y="31167"/>
                </a:lnTo>
                <a:lnTo>
                  <a:pt x="51174" y="30982"/>
                </a:lnTo>
                <a:lnTo>
                  <a:pt x="51470" y="30778"/>
                </a:lnTo>
                <a:lnTo>
                  <a:pt x="51730" y="30574"/>
                </a:lnTo>
                <a:lnTo>
                  <a:pt x="52008" y="30370"/>
                </a:lnTo>
                <a:lnTo>
                  <a:pt x="52249" y="30148"/>
                </a:lnTo>
                <a:lnTo>
                  <a:pt x="52472" y="29944"/>
                </a:lnTo>
                <a:lnTo>
                  <a:pt x="52898" y="29499"/>
                </a:lnTo>
                <a:lnTo>
                  <a:pt x="53287" y="29072"/>
                </a:lnTo>
                <a:lnTo>
                  <a:pt x="53621" y="28627"/>
                </a:lnTo>
                <a:lnTo>
                  <a:pt x="53899" y="28201"/>
                </a:lnTo>
                <a:lnTo>
                  <a:pt x="54159" y="27793"/>
                </a:lnTo>
                <a:lnTo>
                  <a:pt x="54381" y="27404"/>
                </a:lnTo>
                <a:lnTo>
                  <a:pt x="54567" y="27033"/>
                </a:lnTo>
                <a:lnTo>
                  <a:pt x="54734" y="26681"/>
                </a:lnTo>
                <a:lnTo>
                  <a:pt x="54641" y="25809"/>
                </a:lnTo>
                <a:lnTo>
                  <a:pt x="54585" y="25309"/>
                </a:lnTo>
                <a:lnTo>
                  <a:pt x="54511" y="24789"/>
                </a:lnTo>
                <a:lnTo>
                  <a:pt x="54400" y="24233"/>
                </a:lnTo>
                <a:lnTo>
                  <a:pt x="54270" y="23658"/>
                </a:lnTo>
                <a:lnTo>
                  <a:pt x="54103" y="23084"/>
                </a:lnTo>
                <a:lnTo>
                  <a:pt x="53918" y="22527"/>
                </a:lnTo>
                <a:lnTo>
                  <a:pt x="53695" y="21990"/>
                </a:lnTo>
                <a:lnTo>
                  <a:pt x="53566" y="21730"/>
                </a:lnTo>
                <a:lnTo>
                  <a:pt x="53436" y="21471"/>
                </a:lnTo>
                <a:lnTo>
                  <a:pt x="53287" y="21229"/>
                </a:lnTo>
                <a:lnTo>
                  <a:pt x="53139" y="20988"/>
                </a:lnTo>
                <a:lnTo>
                  <a:pt x="52972" y="20766"/>
                </a:lnTo>
                <a:lnTo>
                  <a:pt x="52787" y="20562"/>
                </a:lnTo>
                <a:lnTo>
                  <a:pt x="52601" y="20358"/>
                </a:lnTo>
                <a:lnTo>
                  <a:pt x="52398" y="20191"/>
                </a:lnTo>
                <a:lnTo>
                  <a:pt x="52194" y="20024"/>
                </a:lnTo>
                <a:lnTo>
                  <a:pt x="51971" y="19876"/>
                </a:lnTo>
                <a:lnTo>
                  <a:pt x="51730" y="19746"/>
                </a:lnTo>
                <a:lnTo>
                  <a:pt x="51489" y="19635"/>
                </a:lnTo>
                <a:lnTo>
                  <a:pt x="51229" y="19561"/>
                </a:lnTo>
                <a:lnTo>
                  <a:pt x="50951" y="19505"/>
                </a:lnTo>
                <a:lnTo>
                  <a:pt x="50581" y="19450"/>
                </a:lnTo>
                <a:lnTo>
                  <a:pt x="50247" y="19412"/>
                </a:lnTo>
                <a:lnTo>
                  <a:pt x="49913" y="19375"/>
                </a:lnTo>
                <a:lnTo>
                  <a:pt x="49579" y="19357"/>
                </a:lnTo>
                <a:lnTo>
                  <a:pt x="49264" y="19375"/>
                </a:lnTo>
                <a:lnTo>
                  <a:pt x="48967" y="19375"/>
                </a:lnTo>
                <a:lnTo>
                  <a:pt x="48671" y="19412"/>
                </a:lnTo>
                <a:lnTo>
                  <a:pt x="48393" y="19450"/>
                </a:lnTo>
                <a:lnTo>
                  <a:pt x="48115" y="19505"/>
                </a:lnTo>
                <a:lnTo>
                  <a:pt x="47855" y="19561"/>
                </a:lnTo>
                <a:lnTo>
                  <a:pt x="47595" y="19635"/>
                </a:lnTo>
                <a:lnTo>
                  <a:pt x="47373" y="19728"/>
                </a:lnTo>
                <a:lnTo>
                  <a:pt x="47132" y="19820"/>
                </a:lnTo>
                <a:lnTo>
                  <a:pt x="46928" y="19932"/>
                </a:lnTo>
                <a:lnTo>
                  <a:pt x="46724" y="20061"/>
                </a:lnTo>
                <a:lnTo>
                  <a:pt x="46520" y="20191"/>
                </a:lnTo>
                <a:lnTo>
                  <a:pt x="46353" y="20321"/>
                </a:lnTo>
                <a:lnTo>
                  <a:pt x="46186" y="20469"/>
                </a:lnTo>
                <a:lnTo>
                  <a:pt x="46019" y="20618"/>
                </a:lnTo>
                <a:lnTo>
                  <a:pt x="45871" y="20785"/>
                </a:lnTo>
                <a:lnTo>
                  <a:pt x="45741" y="20951"/>
                </a:lnTo>
                <a:lnTo>
                  <a:pt x="45612" y="21137"/>
                </a:lnTo>
                <a:lnTo>
                  <a:pt x="45500" y="21322"/>
                </a:lnTo>
                <a:lnTo>
                  <a:pt x="45408" y="21526"/>
                </a:lnTo>
                <a:lnTo>
                  <a:pt x="45333" y="21712"/>
                </a:lnTo>
                <a:lnTo>
                  <a:pt x="45259" y="21916"/>
                </a:lnTo>
                <a:lnTo>
                  <a:pt x="45185" y="22138"/>
                </a:lnTo>
                <a:lnTo>
                  <a:pt x="45148" y="22360"/>
                </a:lnTo>
                <a:lnTo>
                  <a:pt x="45111" y="22583"/>
                </a:lnTo>
                <a:lnTo>
                  <a:pt x="45092" y="22805"/>
                </a:lnTo>
                <a:lnTo>
                  <a:pt x="45074" y="23028"/>
                </a:lnTo>
                <a:lnTo>
                  <a:pt x="45074" y="23269"/>
                </a:lnTo>
                <a:lnTo>
                  <a:pt x="45111" y="23733"/>
                </a:lnTo>
                <a:lnTo>
                  <a:pt x="45167" y="24178"/>
                </a:lnTo>
                <a:lnTo>
                  <a:pt x="45241" y="24585"/>
                </a:lnTo>
                <a:lnTo>
                  <a:pt x="45352" y="24993"/>
                </a:lnTo>
                <a:lnTo>
                  <a:pt x="45482" y="25346"/>
                </a:lnTo>
                <a:lnTo>
                  <a:pt x="45630" y="25698"/>
                </a:lnTo>
                <a:lnTo>
                  <a:pt x="45797" y="25995"/>
                </a:lnTo>
                <a:lnTo>
                  <a:pt x="45982" y="26273"/>
                </a:lnTo>
                <a:lnTo>
                  <a:pt x="46186" y="26514"/>
                </a:lnTo>
                <a:lnTo>
                  <a:pt x="46409" y="26736"/>
                </a:lnTo>
                <a:lnTo>
                  <a:pt x="46650" y="26903"/>
                </a:lnTo>
                <a:lnTo>
                  <a:pt x="46909" y="27051"/>
                </a:lnTo>
                <a:lnTo>
                  <a:pt x="47169" y="27144"/>
                </a:lnTo>
                <a:lnTo>
                  <a:pt x="47447" y="27200"/>
                </a:lnTo>
                <a:lnTo>
                  <a:pt x="47744" y="27200"/>
                </a:lnTo>
                <a:lnTo>
                  <a:pt x="48040" y="27181"/>
                </a:lnTo>
                <a:lnTo>
                  <a:pt x="48319" y="27126"/>
                </a:lnTo>
                <a:lnTo>
                  <a:pt x="48578" y="27051"/>
                </a:lnTo>
                <a:lnTo>
                  <a:pt x="48819" y="26977"/>
                </a:lnTo>
                <a:lnTo>
                  <a:pt x="49042" y="26903"/>
                </a:lnTo>
                <a:lnTo>
                  <a:pt x="49394" y="26736"/>
                </a:lnTo>
                <a:lnTo>
                  <a:pt x="49672" y="26588"/>
                </a:lnTo>
                <a:lnTo>
                  <a:pt x="49913" y="26477"/>
                </a:lnTo>
                <a:lnTo>
                  <a:pt x="50024" y="26440"/>
                </a:lnTo>
                <a:lnTo>
                  <a:pt x="50117" y="26421"/>
                </a:lnTo>
                <a:lnTo>
                  <a:pt x="50210" y="26402"/>
                </a:lnTo>
                <a:lnTo>
                  <a:pt x="50284" y="26421"/>
                </a:lnTo>
                <a:lnTo>
                  <a:pt x="50377" y="26458"/>
                </a:lnTo>
                <a:lnTo>
                  <a:pt x="50469" y="26514"/>
                </a:lnTo>
                <a:lnTo>
                  <a:pt x="50543" y="26588"/>
                </a:lnTo>
                <a:lnTo>
                  <a:pt x="50618" y="26699"/>
                </a:lnTo>
                <a:lnTo>
                  <a:pt x="50673" y="26829"/>
                </a:lnTo>
                <a:lnTo>
                  <a:pt x="50710" y="26959"/>
                </a:lnTo>
                <a:lnTo>
                  <a:pt x="50729" y="27126"/>
                </a:lnTo>
                <a:lnTo>
                  <a:pt x="50729" y="27292"/>
                </a:lnTo>
                <a:lnTo>
                  <a:pt x="50692" y="27459"/>
                </a:lnTo>
                <a:lnTo>
                  <a:pt x="50636" y="27626"/>
                </a:lnTo>
                <a:lnTo>
                  <a:pt x="50543" y="27812"/>
                </a:lnTo>
                <a:lnTo>
                  <a:pt x="50414" y="27978"/>
                </a:lnTo>
                <a:lnTo>
                  <a:pt x="50247" y="28145"/>
                </a:lnTo>
                <a:lnTo>
                  <a:pt x="50043" y="28294"/>
                </a:lnTo>
                <a:lnTo>
                  <a:pt x="49802" y="28442"/>
                </a:lnTo>
                <a:lnTo>
                  <a:pt x="49524" y="28553"/>
                </a:lnTo>
                <a:lnTo>
                  <a:pt x="49190" y="28664"/>
                </a:lnTo>
                <a:lnTo>
                  <a:pt x="48801" y="28757"/>
                </a:lnTo>
                <a:lnTo>
                  <a:pt x="48597" y="28776"/>
                </a:lnTo>
                <a:lnTo>
                  <a:pt x="48374" y="28794"/>
                </a:lnTo>
                <a:lnTo>
                  <a:pt x="48152" y="28794"/>
                </a:lnTo>
                <a:lnTo>
                  <a:pt x="47948" y="28776"/>
                </a:lnTo>
                <a:lnTo>
                  <a:pt x="47725" y="28739"/>
                </a:lnTo>
                <a:lnTo>
                  <a:pt x="47484" y="28702"/>
                </a:lnTo>
                <a:lnTo>
                  <a:pt x="47262" y="28646"/>
                </a:lnTo>
                <a:lnTo>
                  <a:pt x="47039" y="28572"/>
                </a:lnTo>
                <a:lnTo>
                  <a:pt x="46817" y="28479"/>
                </a:lnTo>
                <a:lnTo>
                  <a:pt x="46594" y="28368"/>
                </a:lnTo>
                <a:lnTo>
                  <a:pt x="46372" y="28257"/>
                </a:lnTo>
                <a:lnTo>
                  <a:pt x="46168" y="28127"/>
                </a:lnTo>
                <a:lnTo>
                  <a:pt x="45945" y="27997"/>
                </a:lnTo>
                <a:lnTo>
                  <a:pt x="45741" y="27849"/>
                </a:lnTo>
                <a:lnTo>
                  <a:pt x="45537" y="27682"/>
                </a:lnTo>
                <a:lnTo>
                  <a:pt x="45352" y="27496"/>
                </a:lnTo>
                <a:lnTo>
                  <a:pt x="45167" y="27311"/>
                </a:lnTo>
                <a:lnTo>
                  <a:pt x="44981" y="27107"/>
                </a:lnTo>
                <a:lnTo>
                  <a:pt x="44814" y="26903"/>
                </a:lnTo>
                <a:lnTo>
                  <a:pt x="44647" y="26681"/>
                </a:lnTo>
                <a:lnTo>
                  <a:pt x="44499" y="26440"/>
                </a:lnTo>
                <a:lnTo>
                  <a:pt x="44369" y="26198"/>
                </a:lnTo>
                <a:lnTo>
                  <a:pt x="44239" y="25939"/>
                </a:lnTo>
                <a:lnTo>
                  <a:pt x="44128" y="25661"/>
                </a:lnTo>
                <a:lnTo>
                  <a:pt x="44017" y="25383"/>
                </a:lnTo>
                <a:lnTo>
                  <a:pt x="43943" y="25105"/>
                </a:lnTo>
                <a:lnTo>
                  <a:pt x="43869" y="24808"/>
                </a:lnTo>
                <a:lnTo>
                  <a:pt x="43813" y="24493"/>
                </a:lnTo>
                <a:lnTo>
                  <a:pt x="43776" y="24178"/>
                </a:lnTo>
                <a:lnTo>
                  <a:pt x="43776" y="23844"/>
                </a:lnTo>
                <a:lnTo>
                  <a:pt x="43776" y="23510"/>
                </a:lnTo>
                <a:lnTo>
                  <a:pt x="43795" y="23176"/>
                </a:lnTo>
                <a:lnTo>
                  <a:pt x="43832" y="22824"/>
                </a:lnTo>
                <a:lnTo>
                  <a:pt x="43887" y="22490"/>
                </a:lnTo>
                <a:lnTo>
                  <a:pt x="43961" y="22175"/>
                </a:lnTo>
                <a:lnTo>
                  <a:pt x="44036" y="21860"/>
                </a:lnTo>
                <a:lnTo>
                  <a:pt x="44128" y="21563"/>
                </a:lnTo>
                <a:lnTo>
                  <a:pt x="44239" y="21285"/>
                </a:lnTo>
                <a:lnTo>
                  <a:pt x="44369" y="21007"/>
                </a:lnTo>
                <a:lnTo>
                  <a:pt x="44499" y="20747"/>
                </a:lnTo>
                <a:lnTo>
                  <a:pt x="44647" y="20488"/>
                </a:lnTo>
                <a:lnTo>
                  <a:pt x="44814" y="20265"/>
                </a:lnTo>
                <a:lnTo>
                  <a:pt x="45000" y="20024"/>
                </a:lnTo>
                <a:lnTo>
                  <a:pt x="45167" y="19820"/>
                </a:lnTo>
                <a:lnTo>
                  <a:pt x="45370" y="19598"/>
                </a:lnTo>
                <a:lnTo>
                  <a:pt x="45574" y="19412"/>
                </a:lnTo>
                <a:lnTo>
                  <a:pt x="45797" y="19227"/>
                </a:lnTo>
                <a:lnTo>
                  <a:pt x="46019" y="19060"/>
                </a:lnTo>
                <a:lnTo>
                  <a:pt x="46242" y="18893"/>
                </a:lnTo>
                <a:lnTo>
                  <a:pt x="46483" y="18745"/>
                </a:lnTo>
                <a:lnTo>
                  <a:pt x="46743" y="18615"/>
                </a:lnTo>
                <a:lnTo>
                  <a:pt x="47002" y="18485"/>
                </a:lnTo>
                <a:lnTo>
                  <a:pt x="47262" y="18374"/>
                </a:lnTo>
                <a:lnTo>
                  <a:pt x="47540" y="18263"/>
                </a:lnTo>
                <a:lnTo>
                  <a:pt x="47818" y="18189"/>
                </a:lnTo>
                <a:lnTo>
                  <a:pt x="48096" y="18096"/>
                </a:lnTo>
                <a:lnTo>
                  <a:pt x="48393" y="18040"/>
                </a:lnTo>
                <a:lnTo>
                  <a:pt x="48689" y="17985"/>
                </a:lnTo>
                <a:lnTo>
                  <a:pt x="48986" y="17929"/>
                </a:lnTo>
                <a:lnTo>
                  <a:pt x="49301" y="17892"/>
                </a:lnTo>
                <a:lnTo>
                  <a:pt x="49616" y="17874"/>
                </a:lnTo>
                <a:lnTo>
                  <a:pt x="50562" y="17874"/>
                </a:lnTo>
                <a:lnTo>
                  <a:pt x="50877" y="17911"/>
                </a:lnTo>
                <a:lnTo>
                  <a:pt x="51174" y="17948"/>
                </a:lnTo>
                <a:lnTo>
                  <a:pt x="51470" y="18022"/>
                </a:lnTo>
                <a:lnTo>
                  <a:pt x="51749" y="18096"/>
                </a:lnTo>
                <a:lnTo>
                  <a:pt x="52008" y="18207"/>
                </a:lnTo>
                <a:lnTo>
                  <a:pt x="52268" y="18319"/>
                </a:lnTo>
                <a:lnTo>
                  <a:pt x="52509" y="18448"/>
                </a:lnTo>
                <a:lnTo>
                  <a:pt x="52731" y="18597"/>
                </a:lnTo>
                <a:lnTo>
                  <a:pt x="52954" y="18745"/>
                </a:lnTo>
                <a:lnTo>
                  <a:pt x="53158" y="18912"/>
                </a:lnTo>
                <a:lnTo>
                  <a:pt x="53343" y="19097"/>
                </a:lnTo>
                <a:lnTo>
                  <a:pt x="53529" y="19283"/>
                </a:lnTo>
                <a:lnTo>
                  <a:pt x="53714" y="19487"/>
                </a:lnTo>
                <a:lnTo>
                  <a:pt x="53881" y="19691"/>
                </a:lnTo>
                <a:lnTo>
                  <a:pt x="54177" y="20136"/>
                </a:lnTo>
                <a:lnTo>
                  <a:pt x="54456" y="20581"/>
                </a:lnTo>
                <a:lnTo>
                  <a:pt x="54697" y="21063"/>
                </a:lnTo>
                <a:lnTo>
                  <a:pt x="54901" y="21526"/>
                </a:lnTo>
                <a:lnTo>
                  <a:pt x="55086" y="22008"/>
                </a:lnTo>
                <a:lnTo>
                  <a:pt x="55253" y="22472"/>
                </a:lnTo>
                <a:lnTo>
                  <a:pt x="55383" y="22917"/>
                </a:lnTo>
                <a:lnTo>
                  <a:pt x="55624" y="23751"/>
                </a:lnTo>
                <a:lnTo>
                  <a:pt x="55753" y="24307"/>
                </a:lnTo>
                <a:lnTo>
                  <a:pt x="55846" y="24826"/>
                </a:lnTo>
                <a:lnTo>
                  <a:pt x="55920" y="25309"/>
                </a:lnTo>
                <a:lnTo>
                  <a:pt x="55957" y="25753"/>
                </a:lnTo>
                <a:lnTo>
                  <a:pt x="56273" y="25957"/>
                </a:lnTo>
                <a:lnTo>
                  <a:pt x="56643" y="26161"/>
                </a:lnTo>
                <a:lnTo>
                  <a:pt x="57070" y="26384"/>
                </a:lnTo>
                <a:lnTo>
                  <a:pt x="57533" y="26606"/>
                </a:lnTo>
                <a:lnTo>
                  <a:pt x="58071" y="26810"/>
                </a:lnTo>
                <a:lnTo>
                  <a:pt x="58646" y="27014"/>
                </a:lnTo>
                <a:lnTo>
                  <a:pt x="59258" y="27181"/>
                </a:lnTo>
                <a:lnTo>
                  <a:pt x="59573" y="27255"/>
                </a:lnTo>
                <a:lnTo>
                  <a:pt x="59907" y="27311"/>
                </a:lnTo>
                <a:lnTo>
                  <a:pt x="60240" y="27348"/>
                </a:lnTo>
                <a:lnTo>
                  <a:pt x="60593" y="27385"/>
                </a:lnTo>
                <a:lnTo>
                  <a:pt x="60945" y="27404"/>
                </a:lnTo>
                <a:lnTo>
                  <a:pt x="61297" y="27422"/>
                </a:lnTo>
                <a:lnTo>
                  <a:pt x="61668" y="27404"/>
                </a:lnTo>
                <a:lnTo>
                  <a:pt x="62039" y="27367"/>
                </a:lnTo>
                <a:lnTo>
                  <a:pt x="62428" y="27329"/>
                </a:lnTo>
                <a:lnTo>
                  <a:pt x="62799" y="27255"/>
                </a:lnTo>
                <a:lnTo>
                  <a:pt x="63188" y="27163"/>
                </a:lnTo>
                <a:lnTo>
                  <a:pt x="63578" y="27051"/>
                </a:lnTo>
                <a:lnTo>
                  <a:pt x="63967" y="26922"/>
                </a:lnTo>
                <a:lnTo>
                  <a:pt x="64356" y="26755"/>
                </a:lnTo>
                <a:lnTo>
                  <a:pt x="64764" y="26569"/>
                </a:lnTo>
                <a:lnTo>
                  <a:pt x="65154" y="26347"/>
                </a:lnTo>
                <a:lnTo>
                  <a:pt x="65543" y="26106"/>
                </a:lnTo>
                <a:lnTo>
                  <a:pt x="65951" y="25828"/>
                </a:lnTo>
                <a:lnTo>
                  <a:pt x="66396" y="25494"/>
                </a:lnTo>
                <a:lnTo>
                  <a:pt x="66804" y="25142"/>
                </a:lnTo>
                <a:lnTo>
                  <a:pt x="67193" y="24771"/>
                </a:lnTo>
                <a:lnTo>
                  <a:pt x="67545" y="24400"/>
                </a:lnTo>
                <a:lnTo>
                  <a:pt x="67861" y="24011"/>
                </a:lnTo>
                <a:lnTo>
                  <a:pt x="68157" y="23621"/>
                </a:lnTo>
                <a:lnTo>
                  <a:pt x="68435" y="23213"/>
                </a:lnTo>
                <a:lnTo>
                  <a:pt x="68676" y="22805"/>
                </a:lnTo>
                <a:lnTo>
                  <a:pt x="68899" y="22398"/>
                </a:lnTo>
                <a:lnTo>
                  <a:pt x="69084" y="21990"/>
                </a:lnTo>
                <a:lnTo>
                  <a:pt x="69270" y="21582"/>
                </a:lnTo>
                <a:lnTo>
                  <a:pt x="69418" y="21192"/>
                </a:lnTo>
                <a:lnTo>
                  <a:pt x="69566" y="20785"/>
                </a:lnTo>
                <a:lnTo>
                  <a:pt x="69678" y="20395"/>
                </a:lnTo>
                <a:lnTo>
                  <a:pt x="69770" y="19987"/>
                </a:lnTo>
                <a:lnTo>
                  <a:pt x="69863" y="19616"/>
                </a:lnTo>
                <a:lnTo>
                  <a:pt x="69937" y="19246"/>
                </a:lnTo>
                <a:lnTo>
                  <a:pt x="69993" y="18875"/>
                </a:lnTo>
                <a:lnTo>
                  <a:pt x="70067" y="18189"/>
                </a:lnTo>
                <a:lnTo>
                  <a:pt x="70086" y="17577"/>
                </a:lnTo>
                <a:lnTo>
                  <a:pt x="70086" y="17021"/>
                </a:lnTo>
                <a:lnTo>
                  <a:pt x="70049" y="16576"/>
                </a:lnTo>
                <a:lnTo>
                  <a:pt x="69993" y="16205"/>
                </a:lnTo>
                <a:lnTo>
                  <a:pt x="69937" y="15964"/>
                </a:lnTo>
                <a:lnTo>
                  <a:pt x="69919" y="15890"/>
                </a:lnTo>
                <a:lnTo>
                  <a:pt x="69882" y="15853"/>
                </a:lnTo>
                <a:lnTo>
                  <a:pt x="69845" y="15834"/>
                </a:lnTo>
                <a:lnTo>
                  <a:pt x="69770" y="15871"/>
                </a:lnTo>
                <a:lnTo>
                  <a:pt x="69548" y="16001"/>
                </a:lnTo>
                <a:lnTo>
                  <a:pt x="69233" y="16261"/>
                </a:lnTo>
                <a:lnTo>
                  <a:pt x="68825" y="16594"/>
                </a:lnTo>
                <a:lnTo>
                  <a:pt x="68343" y="16984"/>
                </a:lnTo>
                <a:lnTo>
                  <a:pt x="67768" y="17410"/>
                </a:lnTo>
                <a:lnTo>
                  <a:pt x="67156" y="17836"/>
                </a:lnTo>
                <a:lnTo>
                  <a:pt x="66822" y="18059"/>
                </a:lnTo>
                <a:lnTo>
                  <a:pt x="66489" y="18263"/>
                </a:lnTo>
                <a:lnTo>
                  <a:pt x="66136" y="18467"/>
                </a:lnTo>
                <a:lnTo>
                  <a:pt x="65784" y="18671"/>
                </a:lnTo>
                <a:lnTo>
                  <a:pt x="65413" y="18838"/>
                </a:lnTo>
                <a:lnTo>
                  <a:pt x="65042" y="19005"/>
                </a:lnTo>
                <a:lnTo>
                  <a:pt x="64672" y="19134"/>
                </a:lnTo>
                <a:lnTo>
                  <a:pt x="64301" y="19264"/>
                </a:lnTo>
                <a:lnTo>
                  <a:pt x="63911" y="19338"/>
                </a:lnTo>
                <a:lnTo>
                  <a:pt x="63522" y="19412"/>
                </a:lnTo>
                <a:lnTo>
                  <a:pt x="63151" y="19450"/>
                </a:lnTo>
                <a:lnTo>
                  <a:pt x="62762" y="19431"/>
                </a:lnTo>
                <a:lnTo>
                  <a:pt x="62391" y="19394"/>
                </a:lnTo>
                <a:lnTo>
                  <a:pt x="62020" y="19320"/>
                </a:lnTo>
                <a:lnTo>
                  <a:pt x="61835" y="19264"/>
                </a:lnTo>
                <a:lnTo>
                  <a:pt x="61649" y="19190"/>
                </a:lnTo>
                <a:lnTo>
                  <a:pt x="61464" y="19116"/>
                </a:lnTo>
                <a:lnTo>
                  <a:pt x="61279" y="19023"/>
                </a:lnTo>
                <a:lnTo>
                  <a:pt x="61093" y="18912"/>
                </a:lnTo>
                <a:lnTo>
                  <a:pt x="60926" y="18801"/>
                </a:lnTo>
                <a:lnTo>
                  <a:pt x="60741" y="18671"/>
                </a:lnTo>
                <a:lnTo>
                  <a:pt x="60574" y="18541"/>
                </a:lnTo>
                <a:lnTo>
                  <a:pt x="60240" y="18226"/>
                </a:lnTo>
                <a:lnTo>
                  <a:pt x="59944" y="17892"/>
                </a:lnTo>
                <a:lnTo>
                  <a:pt x="59666" y="17540"/>
                </a:lnTo>
                <a:lnTo>
                  <a:pt x="59387" y="17150"/>
                </a:lnTo>
                <a:lnTo>
                  <a:pt x="59146" y="16761"/>
                </a:lnTo>
                <a:lnTo>
                  <a:pt x="58905" y="16353"/>
                </a:lnTo>
                <a:lnTo>
                  <a:pt x="58683" y="15927"/>
                </a:lnTo>
                <a:lnTo>
                  <a:pt x="58479" y="15500"/>
                </a:lnTo>
                <a:lnTo>
                  <a:pt x="58090" y="14592"/>
                </a:lnTo>
                <a:lnTo>
                  <a:pt x="57700" y="13665"/>
                </a:lnTo>
                <a:lnTo>
                  <a:pt x="57311" y="12719"/>
                </a:lnTo>
                <a:lnTo>
                  <a:pt x="56903" y="11792"/>
                </a:lnTo>
                <a:lnTo>
                  <a:pt x="56680" y="11329"/>
                </a:lnTo>
                <a:lnTo>
                  <a:pt x="56458" y="10884"/>
                </a:lnTo>
                <a:lnTo>
                  <a:pt x="56217" y="10439"/>
                </a:lnTo>
                <a:lnTo>
                  <a:pt x="55957" y="9994"/>
                </a:lnTo>
                <a:lnTo>
                  <a:pt x="55679" y="9586"/>
                </a:lnTo>
                <a:lnTo>
                  <a:pt x="55383" y="9178"/>
                </a:lnTo>
                <a:lnTo>
                  <a:pt x="55067" y="8789"/>
                </a:lnTo>
                <a:lnTo>
                  <a:pt x="54715" y="8418"/>
                </a:lnTo>
                <a:lnTo>
                  <a:pt x="54344" y="8065"/>
                </a:lnTo>
                <a:lnTo>
                  <a:pt x="53936" y="7732"/>
                </a:lnTo>
                <a:lnTo>
                  <a:pt x="53510" y="7435"/>
                </a:lnTo>
                <a:lnTo>
                  <a:pt x="53046" y="7157"/>
                </a:lnTo>
                <a:lnTo>
                  <a:pt x="52527" y="6897"/>
                </a:lnTo>
                <a:lnTo>
                  <a:pt x="51990" y="6675"/>
                </a:lnTo>
                <a:lnTo>
                  <a:pt x="51712" y="6582"/>
                </a:lnTo>
                <a:lnTo>
                  <a:pt x="51415" y="6489"/>
                </a:lnTo>
                <a:lnTo>
                  <a:pt x="51100" y="6415"/>
                </a:lnTo>
                <a:lnTo>
                  <a:pt x="50784" y="6341"/>
                </a:lnTo>
                <a:lnTo>
                  <a:pt x="50265" y="6248"/>
                </a:lnTo>
                <a:lnTo>
                  <a:pt x="49746" y="6156"/>
                </a:lnTo>
                <a:lnTo>
                  <a:pt x="49246" y="6100"/>
                </a:lnTo>
                <a:lnTo>
                  <a:pt x="48745" y="6063"/>
                </a:lnTo>
                <a:lnTo>
                  <a:pt x="48263" y="6044"/>
                </a:lnTo>
                <a:lnTo>
                  <a:pt x="47799" y="6044"/>
                </a:lnTo>
                <a:lnTo>
                  <a:pt x="47354" y="6063"/>
                </a:lnTo>
                <a:lnTo>
                  <a:pt x="46909" y="6082"/>
                </a:lnTo>
                <a:lnTo>
                  <a:pt x="46483" y="6119"/>
                </a:lnTo>
                <a:lnTo>
                  <a:pt x="46057" y="6174"/>
                </a:lnTo>
                <a:lnTo>
                  <a:pt x="45649" y="6248"/>
                </a:lnTo>
                <a:lnTo>
                  <a:pt x="45259" y="6341"/>
                </a:lnTo>
                <a:lnTo>
                  <a:pt x="44888" y="6434"/>
                </a:lnTo>
                <a:lnTo>
                  <a:pt x="44518" y="6527"/>
                </a:lnTo>
                <a:lnTo>
                  <a:pt x="44147" y="6638"/>
                </a:lnTo>
                <a:lnTo>
                  <a:pt x="43813" y="6768"/>
                </a:lnTo>
                <a:lnTo>
                  <a:pt x="43164" y="7027"/>
                </a:lnTo>
                <a:lnTo>
                  <a:pt x="42552" y="7305"/>
                </a:lnTo>
                <a:lnTo>
                  <a:pt x="41996" y="7602"/>
                </a:lnTo>
                <a:lnTo>
                  <a:pt x="41477" y="7917"/>
                </a:lnTo>
                <a:lnTo>
                  <a:pt x="41013" y="8214"/>
                </a:lnTo>
                <a:lnTo>
                  <a:pt x="40605" y="8529"/>
                </a:lnTo>
                <a:lnTo>
                  <a:pt x="40235" y="8807"/>
                </a:lnTo>
                <a:lnTo>
                  <a:pt x="39919" y="9067"/>
                </a:lnTo>
                <a:lnTo>
                  <a:pt x="39790" y="9530"/>
                </a:lnTo>
                <a:lnTo>
                  <a:pt x="39623" y="10031"/>
                </a:lnTo>
                <a:lnTo>
                  <a:pt x="39419" y="10587"/>
                </a:lnTo>
                <a:lnTo>
                  <a:pt x="39178" y="11162"/>
                </a:lnTo>
                <a:lnTo>
                  <a:pt x="39029" y="11440"/>
                </a:lnTo>
                <a:lnTo>
                  <a:pt x="38863" y="11755"/>
                </a:lnTo>
                <a:lnTo>
                  <a:pt x="38677" y="12052"/>
                </a:lnTo>
                <a:lnTo>
                  <a:pt x="38492" y="12348"/>
                </a:lnTo>
                <a:lnTo>
                  <a:pt x="38288" y="12645"/>
                </a:lnTo>
                <a:lnTo>
                  <a:pt x="38047" y="12942"/>
                </a:lnTo>
                <a:lnTo>
                  <a:pt x="37806" y="13238"/>
                </a:lnTo>
                <a:lnTo>
                  <a:pt x="37546" y="13535"/>
                </a:lnTo>
                <a:lnTo>
                  <a:pt x="37305" y="13757"/>
                </a:lnTo>
                <a:lnTo>
                  <a:pt x="37064" y="13980"/>
                </a:lnTo>
                <a:lnTo>
                  <a:pt x="36805" y="14184"/>
                </a:lnTo>
                <a:lnTo>
                  <a:pt x="36526" y="14351"/>
                </a:lnTo>
                <a:lnTo>
                  <a:pt x="36230" y="14518"/>
                </a:lnTo>
                <a:lnTo>
                  <a:pt x="35933" y="14666"/>
                </a:lnTo>
                <a:lnTo>
                  <a:pt x="35618" y="14796"/>
                </a:lnTo>
                <a:lnTo>
                  <a:pt x="35284" y="14907"/>
                </a:lnTo>
                <a:lnTo>
                  <a:pt x="34950" y="15000"/>
                </a:lnTo>
                <a:lnTo>
                  <a:pt x="34617" y="15092"/>
                </a:lnTo>
                <a:lnTo>
                  <a:pt x="34283" y="15148"/>
                </a:lnTo>
                <a:lnTo>
                  <a:pt x="33931" y="15204"/>
                </a:lnTo>
                <a:lnTo>
                  <a:pt x="33578" y="15222"/>
                </a:lnTo>
                <a:lnTo>
                  <a:pt x="33226" y="15241"/>
                </a:lnTo>
                <a:lnTo>
                  <a:pt x="32874" y="15241"/>
                </a:lnTo>
                <a:lnTo>
                  <a:pt x="32522" y="15204"/>
                </a:lnTo>
                <a:lnTo>
                  <a:pt x="32169" y="15167"/>
                </a:lnTo>
                <a:lnTo>
                  <a:pt x="31836" y="15111"/>
                </a:lnTo>
                <a:lnTo>
                  <a:pt x="31483" y="15037"/>
                </a:lnTo>
                <a:lnTo>
                  <a:pt x="31150" y="14963"/>
                </a:lnTo>
                <a:lnTo>
                  <a:pt x="30816" y="14851"/>
                </a:lnTo>
                <a:lnTo>
                  <a:pt x="30501" y="14722"/>
                </a:lnTo>
                <a:lnTo>
                  <a:pt x="30185" y="14573"/>
                </a:lnTo>
                <a:lnTo>
                  <a:pt x="29889" y="14425"/>
                </a:lnTo>
                <a:lnTo>
                  <a:pt x="29592" y="14240"/>
                </a:lnTo>
                <a:lnTo>
                  <a:pt x="29314" y="14036"/>
                </a:lnTo>
                <a:lnTo>
                  <a:pt x="29054" y="13832"/>
                </a:lnTo>
                <a:lnTo>
                  <a:pt x="28813" y="13591"/>
                </a:lnTo>
                <a:lnTo>
                  <a:pt x="28572" y="13350"/>
                </a:lnTo>
                <a:lnTo>
                  <a:pt x="28368" y="13071"/>
                </a:lnTo>
                <a:lnTo>
                  <a:pt x="28183" y="12793"/>
                </a:lnTo>
                <a:lnTo>
                  <a:pt x="27998" y="12497"/>
                </a:lnTo>
                <a:lnTo>
                  <a:pt x="27849" y="12182"/>
                </a:lnTo>
                <a:lnTo>
                  <a:pt x="27719" y="11866"/>
                </a:lnTo>
                <a:lnTo>
                  <a:pt x="27608" y="11570"/>
                </a:lnTo>
                <a:lnTo>
                  <a:pt x="27516" y="11273"/>
                </a:lnTo>
                <a:lnTo>
                  <a:pt x="27441" y="10976"/>
                </a:lnTo>
                <a:lnTo>
                  <a:pt x="27386" y="10680"/>
                </a:lnTo>
                <a:lnTo>
                  <a:pt x="27330" y="10402"/>
                </a:lnTo>
                <a:lnTo>
                  <a:pt x="27312" y="10123"/>
                </a:lnTo>
                <a:lnTo>
                  <a:pt x="27293" y="9864"/>
                </a:lnTo>
                <a:lnTo>
                  <a:pt x="27293" y="9586"/>
                </a:lnTo>
                <a:lnTo>
                  <a:pt x="27293" y="9326"/>
                </a:lnTo>
                <a:lnTo>
                  <a:pt x="27312" y="9067"/>
                </a:lnTo>
                <a:lnTo>
                  <a:pt x="27349" y="8826"/>
                </a:lnTo>
                <a:lnTo>
                  <a:pt x="27386" y="8585"/>
                </a:lnTo>
                <a:lnTo>
                  <a:pt x="27516" y="8121"/>
                </a:lnTo>
                <a:lnTo>
                  <a:pt x="27664" y="7695"/>
                </a:lnTo>
                <a:lnTo>
                  <a:pt x="27831" y="7287"/>
                </a:lnTo>
                <a:lnTo>
                  <a:pt x="28016" y="6916"/>
                </a:lnTo>
                <a:lnTo>
                  <a:pt x="28220" y="6582"/>
                </a:lnTo>
                <a:lnTo>
                  <a:pt x="28443" y="6285"/>
                </a:lnTo>
                <a:lnTo>
                  <a:pt x="28647" y="6026"/>
                </a:lnTo>
                <a:lnTo>
                  <a:pt x="28850" y="5803"/>
                </a:lnTo>
                <a:lnTo>
                  <a:pt x="29054" y="5618"/>
                </a:lnTo>
                <a:lnTo>
                  <a:pt x="29240" y="5488"/>
                </a:lnTo>
                <a:lnTo>
                  <a:pt x="29388" y="5377"/>
                </a:lnTo>
                <a:lnTo>
                  <a:pt x="29518" y="5321"/>
                </a:lnTo>
                <a:lnTo>
                  <a:pt x="29648" y="5303"/>
                </a:lnTo>
                <a:lnTo>
                  <a:pt x="29740" y="5303"/>
                </a:lnTo>
                <a:lnTo>
                  <a:pt x="29833" y="5340"/>
                </a:lnTo>
                <a:lnTo>
                  <a:pt x="29889" y="5396"/>
                </a:lnTo>
                <a:lnTo>
                  <a:pt x="29944" y="5470"/>
                </a:lnTo>
                <a:lnTo>
                  <a:pt x="29981" y="5562"/>
                </a:lnTo>
                <a:lnTo>
                  <a:pt x="30000" y="5674"/>
                </a:lnTo>
                <a:lnTo>
                  <a:pt x="30000" y="5785"/>
                </a:lnTo>
                <a:lnTo>
                  <a:pt x="30000" y="5896"/>
                </a:lnTo>
                <a:lnTo>
                  <a:pt x="29981" y="6026"/>
                </a:lnTo>
                <a:lnTo>
                  <a:pt x="29944" y="6137"/>
                </a:lnTo>
                <a:lnTo>
                  <a:pt x="29907" y="6248"/>
                </a:lnTo>
                <a:lnTo>
                  <a:pt x="29870" y="6341"/>
                </a:lnTo>
                <a:lnTo>
                  <a:pt x="29481" y="6990"/>
                </a:lnTo>
                <a:lnTo>
                  <a:pt x="29277" y="7361"/>
                </a:lnTo>
                <a:lnTo>
                  <a:pt x="29092" y="7750"/>
                </a:lnTo>
                <a:lnTo>
                  <a:pt x="28906" y="8158"/>
                </a:lnTo>
                <a:lnTo>
                  <a:pt x="28758" y="8585"/>
                </a:lnTo>
                <a:lnTo>
                  <a:pt x="28628" y="9030"/>
                </a:lnTo>
                <a:lnTo>
                  <a:pt x="28535" y="9493"/>
                </a:lnTo>
                <a:lnTo>
                  <a:pt x="28498" y="9716"/>
                </a:lnTo>
                <a:lnTo>
                  <a:pt x="28480" y="9938"/>
                </a:lnTo>
                <a:lnTo>
                  <a:pt x="28480" y="10179"/>
                </a:lnTo>
                <a:lnTo>
                  <a:pt x="28480" y="10420"/>
                </a:lnTo>
                <a:lnTo>
                  <a:pt x="28517" y="10643"/>
                </a:lnTo>
                <a:lnTo>
                  <a:pt x="28554" y="10884"/>
                </a:lnTo>
                <a:lnTo>
                  <a:pt x="28609" y="11125"/>
                </a:lnTo>
                <a:lnTo>
                  <a:pt x="28684" y="11347"/>
                </a:lnTo>
                <a:lnTo>
                  <a:pt x="28776" y="11588"/>
                </a:lnTo>
                <a:lnTo>
                  <a:pt x="28888" y="11811"/>
                </a:lnTo>
                <a:lnTo>
                  <a:pt x="29036" y="12052"/>
                </a:lnTo>
                <a:lnTo>
                  <a:pt x="29184" y="12274"/>
                </a:lnTo>
                <a:lnTo>
                  <a:pt x="29370" y="12497"/>
                </a:lnTo>
                <a:lnTo>
                  <a:pt x="29574" y="12719"/>
                </a:lnTo>
                <a:lnTo>
                  <a:pt x="29796" y="12942"/>
                </a:lnTo>
                <a:lnTo>
                  <a:pt x="30056" y="13164"/>
                </a:lnTo>
                <a:lnTo>
                  <a:pt x="30334" y="13350"/>
                </a:lnTo>
                <a:lnTo>
                  <a:pt x="30612" y="13535"/>
                </a:lnTo>
                <a:lnTo>
                  <a:pt x="30890" y="13702"/>
                </a:lnTo>
                <a:lnTo>
                  <a:pt x="31187" y="13832"/>
                </a:lnTo>
                <a:lnTo>
                  <a:pt x="31483" y="13943"/>
                </a:lnTo>
                <a:lnTo>
                  <a:pt x="31799" y="14036"/>
                </a:lnTo>
                <a:lnTo>
                  <a:pt x="32114" y="14091"/>
                </a:lnTo>
                <a:lnTo>
                  <a:pt x="32410" y="14147"/>
                </a:lnTo>
                <a:lnTo>
                  <a:pt x="32726" y="14165"/>
                </a:lnTo>
                <a:lnTo>
                  <a:pt x="33059" y="14184"/>
                </a:lnTo>
                <a:lnTo>
                  <a:pt x="33374" y="14165"/>
                </a:lnTo>
                <a:lnTo>
                  <a:pt x="33690" y="14128"/>
                </a:lnTo>
                <a:lnTo>
                  <a:pt x="34005" y="14073"/>
                </a:lnTo>
                <a:lnTo>
                  <a:pt x="34320" y="13999"/>
                </a:lnTo>
                <a:lnTo>
                  <a:pt x="34635" y="13906"/>
                </a:lnTo>
                <a:lnTo>
                  <a:pt x="34950" y="13776"/>
                </a:lnTo>
                <a:lnTo>
                  <a:pt x="35266" y="13646"/>
                </a:lnTo>
                <a:lnTo>
                  <a:pt x="35562" y="13498"/>
                </a:lnTo>
                <a:lnTo>
                  <a:pt x="35878" y="13331"/>
                </a:lnTo>
                <a:lnTo>
                  <a:pt x="36174" y="13146"/>
                </a:lnTo>
                <a:lnTo>
                  <a:pt x="36452" y="12942"/>
                </a:lnTo>
                <a:lnTo>
                  <a:pt x="36730" y="12719"/>
                </a:lnTo>
                <a:lnTo>
                  <a:pt x="37009" y="12478"/>
                </a:lnTo>
                <a:lnTo>
                  <a:pt x="37268" y="12219"/>
                </a:lnTo>
                <a:lnTo>
                  <a:pt x="37528" y="11940"/>
                </a:lnTo>
                <a:lnTo>
                  <a:pt x="37769" y="11662"/>
                </a:lnTo>
                <a:lnTo>
                  <a:pt x="38010" y="11347"/>
                </a:lnTo>
                <a:lnTo>
                  <a:pt x="38214" y="11032"/>
                </a:lnTo>
                <a:lnTo>
                  <a:pt x="38436" y="10698"/>
                </a:lnTo>
                <a:lnTo>
                  <a:pt x="38622" y="10346"/>
                </a:lnTo>
                <a:lnTo>
                  <a:pt x="38807" y="9975"/>
                </a:lnTo>
                <a:lnTo>
                  <a:pt x="38974" y="9586"/>
                </a:lnTo>
                <a:lnTo>
                  <a:pt x="38937" y="9475"/>
                </a:lnTo>
                <a:lnTo>
                  <a:pt x="38900" y="9326"/>
                </a:lnTo>
                <a:lnTo>
                  <a:pt x="38863" y="8918"/>
                </a:lnTo>
                <a:lnTo>
                  <a:pt x="38807" y="8418"/>
                </a:lnTo>
                <a:lnTo>
                  <a:pt x="38733" y="7824"/>
                </a:lnTo>
                <a:lnTo>
                  <a:pt x="38622" y="7175"/>
                </a:lnTo>
                <a:lnTo>
                  <a:pt x="38547" y="6823"/>
                </a:lnTo>
                <a:lnTo>
                  <a:pt x="38455" y="6452"/>
                </a:lnTo>
                <a:lnTo>
                  <a:pt x="38362" y="6082"/>
                </a:lnTo>
                <a:lnTo>
                  <a:pt x="38251" y="5711"/>
                </a:lnTo>
                <a:lnTo>
                  <a:pt x="38102" y="5321"/>
                </a:lnTo>
                <a:lnTo>
                  <a:pt x="37954" y="4932"/>
                </a:lnTo>
                <a:lnTo>
                  <a:pt x="37769" y="4543"/>
                </a:lnTo>
                <a:lnTo>
                  <a:pt x="37565" y="4172"/>
                </a:lnTo>
                <a:lnTo>
                  <a:pt x="37342" y="3782"/>
                </a:lnTo>
                <a:lnTo>
                  <a:pt x="37083" y="3412"/>
                </a:lnTo>
                <a:lnTo>
                  <a:pt x="36805" y="3041"/>
                </a:lnTo>
                <a:lnTo>
                  <a:pt x="36489" y="2689"/>
                </a:lnTo>
                <a:lnTo>
                  <a:pt x="36137" y="2336"/>
                </a:lnTo>
                <a:lnTo>
                  <a:pt x="35748" y="2021"/>
                </a:lnTo>
                <a:lnTo>
                  <a:pt x="35321" y="1706"/>
                </a:lnTo>
                <a:lnTo>
                  <a:pt x="34858" y="1409"/>
                </a:lnTo>
                <a:lnTo>
                  <a:pt x="34357" y="1150"/>
                </a:lnTo>
                <a:lnTo>
                  <a:pt x="33819" y="909"/>
                </a:lnTo>
                <a:lnTo>
                  <a:pt x="33245" y="686"/>
                </a:lnTo>
                <a:lnTo>
                  <a:pt x="32614" y="482"/>
                </a:lnTo>
                <a:lnTo>
                  <a:pt x="31928" y="334"/>
                </a:lnTo>
                <a:lnTo>
                  <a:pt x="31205" y="204"/>
                </a:lnTo>
                <a:lnTo>
                  <a:pt x="30371" y="93"/>
                </a:lnTo>
                <a:lnTo>
                  <a:pt x="29574" y="37"/>
                </a:lnTo>
                <a:lnTo>
                  <a:pt x="2879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6" name="Google Shape;2926;p42"/>
          <p:cNvSpPr/>
          <p:nvPr/>
        </p:nvSpPr>
        <p:spPr>
          <a:xfrm>
            <a:off x="2244568" y="1628303"/>
            <a:ext cx="869767" cy="411416"/>
          </a:xfrm>
          <a:custGeom>
            <a:avLst/>
            <a:gdLst/>
            <a:ahLst/>
            <a:cxnLst/>
            <a:rect l="l" t="t" r="r" b="b"/>
            <a:pathLst>
              <a:path w="70086" h="33152" extrusionOk="0">
                <a:moveTo>
                  <a:pt x="28795" y="0"/>
                </a:moveTo>
                <a:lnTo>
                  <a:pt x="28053" y="19"/>
                </a:lnTo>
                <a:lnTo>
                  <a:pt x="27330" y="74"/>
                </a:lnTo>
                <a:lnTo>
                  <a:pt x="26644" y="148"/>
                </a:lnTo>
                <a:lnTo>
                  <a:pt x="25977" y="278"/>
                </a:lnTo>
                <a:lnTo>
                  <a:pt x="25328" y="427"/>
                </a:lnTo>
                <a:lnTo>
                  <a:pt x="24716" y="593"/>
                </a:lnTo>
                <a:lnTo>
                  <a:pt x="24123" y="797"/>
                </a:lnTo>
                <a:lnTo>
                  <a:pt x="23548" y="1020"/>
                </a:lnTo>
                <a:lnTo>
                  <a:pt x="23010" y="1279"/>
                </a:lnTo>
                <a:lnTo>
                  <a:pt x="22491" y="1558"/>
                </a:lnTo>
                <a:lnTo>
                  <a:pt x="21990" y="1854"/>
                </a:lnTo>
                <a:lnTo>
                  <a:pt x="21527" y="2151"/>
                </a:lnTo>
                <a:lnTo>
                  <a:pt x="21082" y="2485"/>
                </a:lnTo>
                <a:lnTo>
                  <a:pt x="20655" y="2837"/>
                </a:lnTo>
                <a:lnTo>
                  <a:pt x="20247" y="3189"/>
                </a:lnTo>
                <a:lnTo>
                  <a:pt x="19877" y="3560"/>
                </a:lnTo>
                <a:lnTo>
                  <a:pt x="19524" y="3931"/>
                </a:lnTo>
                <a:lnTo>
                  <a:pt x="19191" y="4320"/>
                </a:lnTo>
                <a:lnTo>
                  <a:pt x="18894" y="4709"/>
                </a:lnTo>
                <a:lnTo>
                  <a:pt x="18616" y="5117"/>
                </a:lnTo>
                <a:lnTo>
                  <a:pt x="18338" y="5507"/>
                </a:lnTo>
                <a:lnTo>
                  <a:pt x="18097" y="5915"/>
                </a:lnTo>
                <a:lnTo>
                  <a:pt x="17893" y="6304"/>
                </a:lnTo>
                <a:lnTo>
                  <a:pt x="17689" y="6712"/>
                </a:lnTo>
                <a:lnTo>
                  <a:pt x="17503" y="7101"/>
                </a:lnTo>
                <a:lnTo>
                  <a:pt x="17355" y="7491"/>
                </a:lnTo>
                <a:lnTo>
                  <a:pt x="17225" y="7861"/>
                </a:lnTo>
                <a:lnTo>
                  <a:pt x="17096" y="8232"/>
                </a:lnTo>
                <a:lnTo>
                  <a:pt x="17003" y="8585"/>
                </a:lnTo>
                <a:lnTo>
                  <a:pt x="17003" y="8603"/>
                </a:lnTo>
                <a:lnTo>
                  <a:pt x="16984" y="8863"/>
                </a:lnTo>
                <a:lnTo>
                  <a:pt x="16966" y="9437"/>
                </a:lnTo>
                <a:lnTo>
                  <a:pt x="16947" y="10235"/>
                </a:lnTo>
                <a:lnTo>
                  <a:pt x="16966" y="11217"/>
                </a:lnTo>
                <a:lnTo>
                  <a:pt x="17003" y="11755"/>
                </a:lnTo>
                <a:lnTo>
                  <a:pt x="17040" y="12311"/>
                </a:lnTo>
                <a:lnTo>
                  <a:pt x="17096" y="12886"/>
                </a:lnTo>
                <a:lnTo>
                  <a:pt x="17188" y="13479"/>
                </a:lnTo>
                <a:lnTo>
                  <a:pt x="17281" y="14054"/>
                </a:lnTo>
                <a:lnTo>
                  <a:pt x="17411" y="14629"/>
                </a:lnTo>
                <a:lnTo>
                  <a:pt x="17559" y="15185"/>
                </a:lnTo>
                <a:lnTo>
                  <a:pt x="17744" y="15723"/>
                </a:lnTo>
                <a:lnTo>
                  <a:pt x="17782" y="15834"/>
                </a:lnTo>
                <a:lnTo>
                  <a:pt x="17782" y="15927"/>
                </a:lnTo>
                <a:lnTo>
                  <a:pt x="17763" y="16038"/>
                </a:lnTo>
                <a:lnTo>
                  <a:pt x="17726" y="16131"/>
                </a:lnTo>
                <a:lnTo>
                  <a:pt x="17670" y="16205"/>
                </a:lnTo>
                <a:lnTo>
                  <a:pt x="17596" y="16279"/>
                </a:lnTo>
                <a:lnTo>
                  <a:pt x="17503" y="16335"/>
                </a:lnTo>
                <a:lnTo>
                  <a:pt x="17411" y="16372"/>
                </a:lnTo>
                <a:lnTo>
                  <a:pt x="17299" y="16390"/>
                </a:lnTo>
                <a:lnTo>
                  <a:pt x="17207" y="16390"/>
                </a:lnTo>
                <a:lnTo>
                  <a:pt x="17096" y="16372"/>
                </a:lnTo>
                <a:lnTo>
                  <a:pt x="17021" y="16335"/>
                </a:lnTo>
                <a:lnTo>
                  <a:pt x="16929" y="16261"/>
                </a:lnTo>
                <a:lnTo>
                  <a:pt x="16873" y="16186"/>
                </a:lnTo>
                <a:lnTo>
                  <a:pt x="16817" y="16112"/>
                </a:lnTo>
                <a:lnTo>
                  <a:pt x="16780" y="16001"/>
                </a:lnTo>
                <a:lnTo>
                  <a:pt x="16651" y="15408"/>
                </a:lnTo>
                <a:lnTo>
                  <a:pt x="16502" y="14610"/>
                </a:lnTo>
                <a:lnTo>
                  <a:pt x="16335" y="13683"/>
                </a:lnTo>
                <a:lnTo>
                  <a:pt x="16187" y="12645"/>
                </a:lnTo>
                <a:lnTo>
                  <a:pt x="16057" y="11551"/>
                </a:lnTo>
                <a:lnTo>
                  <a:pt x="16020" y="10995"/>
                </a:lnTo>
                <a:lnTo>
                  <a:pt x="15983" y="10457"/>
                </a:lnTo>
                <a:lnTo>
                  <a:pt x="15965" y="9901"/>
                </a:lnTo>
                <a:lnTo>
                  <a:pt x="15965" y="9363"/>
                </a:lnTo>
                <a:lnTo>
                  <a:pt x="15983" y="8844"/>
                </a:lnTo>
                <a:lnTo>
                  <a:pt x="16039" y="8344"/>
                </a:lnTo>
                <a:lnTo>
                  <a:pt x="15501" y="8195"/>
                </a:lnTo>
                <a:lnTo>
                  <a:pt x="14852" y="8065"/>
                </a:lnTo>
                <a:lnTo>
                  <a:pt x="14129" y="7936"/>
                </a:lnTo>
                <a:lnTo>
                  <a:pt x="13332" y="7824"/>
                </a:lnTo>
                <a:lnTo>
                  <a:pt x="12905" y="7787"/>
                </a:lnTo>
                <a:lnTo>
                  <a:pt x="12460" y="7750"/>
                </a:lnTo>
                <a:lnTo>
                  <a:pt x="12015" y="7732"/>
                </a:lnTo>
                <a:lnTo>
                  <a:pt x="11552" y="7713"/>
                </a:lnTo>
                <a:lnTo>
                  <a:pt x="11070" y="7732"/>
                </a:lnTo>
                <a:lnTo>
                  <a:pt x="10588" y="7750"/>
                </a:lnTo>
                <a:lnTo>
                  <a:pt x="10087" y="7806"/>
                </a:lnTo>
                <a:lnTo>
                  <a:pt x="9605" y="7861"/>
                </a:lnTo>
                <a:lnTo>
                  <a:pt x="9104" y="7954"/>
                </a:lnTo>
                <a:lnTo>
                  <a:pt x="8585" y="8047"/>
                </a:lnTo>
                <a:lnTo>
                  <a:pt x="8085" y="8177"/>
                </a:lnTo>
                <a:lnTo>
                  <a:pt x="7584" y="8344"/>
                </a:lnTo>
                <a:lnTo>
                  <a:pt x="7083" y="8529"/>
                </a:lnTo>
                <a:lnTo>
                  <a:pt x="6583" y="8733"/>
                </a:lnTo>
                <a:lnTo>
                  <a:pt x="6082" y="8974"/>
                </a:lnTo>
                <a:lnTo>
                  <a:pt x="5582" y="9252"/>
                </a:lnTo>
                <a:lnTo>
                  <a:pt x="5100" y="9567"/>
                </a:lnTo>
                <a:lnTo>
                  <a:pt x="4617" y="9901"/>
                </a:lnTo>
                <a:lnTo>
                  <a:pt x="4154" y="10290"/>
                </a:lnTo>
                <a:lnTo>
                  <a:pt x="3709" y="10698"/>
                </a:lnTo>
                <a:lnTo>
                  <a:pt x="3264" y="11162"/>
                </a:lnTo>
                <a:lnTo>
                  <a:pt x="2838" y="11644"/>
                </a:lnTo>
                <a:lnTo>
                  <a:pt x="2411" y="12200"/>
                </a:lnTo>
                <a:lnTo>
                  <a:pt x="2022" y="12775"/>
                </a:lnTo>
                <a:lnTo>
                  <a:pt x="1799" y="13146"/>
                </a:lnTo>
                <a:lnTo>
                  <a:pt x="1577" y="13516"/>
                </a:lnTo>
                <a:lnTo>
                  <a:pt x="1373" y="13906"/>
                </a:lnTo>
                <a:lnTo>
                  <a:pt x="1187" y="14277"/>
                </a:lnTo>
                <a:lnTo>
                  <a:pt x="1021" y="14666"/>
                </a:lnTo>
                <a:lnTo>
                  <a:pt x="854" y="15037"/>
                </a:lnTo>
                <a:lnTo>
                  <a:pt x="724" y="15426"/>
                </a:lnTo>
                <a:lnTo>
                  <a:pt x="594" y="15797"/>
                </a:lnTo>
                <a:lnTo>
                  <a:pt x="464" y="16186"/>
                </a:lnTo>
                <a:lnTo>
                  <a:pt x="372" y="16557"/>
                </a:lnTo>
                <a:lnTo>
                  <a:pt x="279" y="16928"/>
                </a:lnTo>
                <a:lnTo>
                  <a:pt x="205" y="17317"/>
                </a:lnTo>
                <a:lnTo>
                  <a:pt x="131" y="17688"/>
                </a:lnTo>
                <a:lnTo>
                  <a:pt x="93" y="18059"/>
                </a:lnTo>
                <a:lnTo>
                  <a:pt x="56" y="18430"/>
                </a:lnTo>
                <a:lnTo>
                  <a:pt x="19" y="18819"/>
                </a:lnTo>
                <a:lnTo>
                  <a:pt x="1" y="19171"/>
                </a:lnTo>
                <a:lnTo>
                  <a:pt x="1" y="19542"/>
                </a:lnTo>
                <a:lnTo>
                  <a:pt x="19" y="19913"/>
                </a:lnTo>
                <a:lnTo>
                  <a:pt x="38" y="20265"/>
                </a:lnTo>
                <a:lnTo>
                  <a:pt x="75" y="20618"/>
                </a:lnTo>
                <a:lnTo>
                  <a:pt x="112" y="20988"/>
                </a:lnTo>
                <a:lnTo>
                  <a:pt x="223" y="21674"/>
                </a:lnTo>
                <a:lnTo>
                  <a:pt x="390" y="22360"/>
                </a:lnTo>
                <a:lnTo>
                  <a:pt x="576" y="23009"/>
                </a:lnTo>
                <a:lnTo>
                  <a:pt x="817" y="23658"/>
                </a:lnTo>
                <a:lnTo>
                  <a:pt x="1095" y="24270"/>
                </a:lnTo>
                <a:lnTo>
                  <a:pt x="1391" y="24864"/>
                </a:lnTo>
                <a:lnTo>
                  <a:pt x="1725" y="25420"/>
                </a:lnTo>
                <a:lnTo>
                  <a:pt x="2096" y="25957"/>
                </a:lnTo>
                <a:lnTo>
                  <a:pt x="2485" y="26458"/>
                </a:lnTo>
                <a:lnTo>
                  <a:pt x="2912" y="26922"/>
                </a:lnTo>
                <a:lnTo>
                  <a:pt x="3375" y="27367"/>
                </a:lnTo>
                <a:lnTo>
                  <a:pt x="3598" y="27552"/>
                </a:lnTo>
                <a:lnTo>
                  <a:pt x="3839" y="27756"/>
                </a:lnTo>
                <a:lnTo>
                  <a:pt x="4098" y="27941"/>
                </a:lnTo>
                <a:lnTo>
                  <a:pt x="4339" y="28108"/>
                </a:lnTo>
                <a:lnTo>
                  <a:pt x="4599" y="28275"/>
                </a:lnTo>
                <a:lnTo>
                  <a:pt x="4858" y="28423"/>
                </a:lnTo>
                <a:lnTo>
                  <a:pt x="5137" y="28572"/>
                </a:lnTo>
                <a:lnTo>
                  <a:pt x="5396" y="28702"/>
                </a:lnTo>
                <a:lnTo>
                  <a:pt x="5674" y="28813"/>
                </a:lnTo>
                <a:lnTo>
                  <a:pt x="5952" y="28924"/>
                </a:lnTo>
                <a:lnTo>
                  <a:pt x="6231" y="29017"/>
                </a:lnTo>
                <a:lnTo>
                  <a:pt x="6527" y="29091"/>
                </a:lnTo>
                <a:lnTo>
                  <a:pt x="6824" y="29165"/>
                </a:lnTo>
                <a:lnTo>
                  <a:pt x="7102" y="29221"/>
                </a:lnTo>
                <a:lnTo>
                  <a:pt x="7417" y="29258"/>
                </a:lnTo>
                <a:lnTo>
                  <a:pt x="7714" y="29295"/>
                </a:lnTo>
                <a:lnTo>
                  <a:pt x="8010" y="29313"/>
                </a:lnTo>
                <a:lnTo>
                  <a:pt x="8622" y="29313"/>
                </a:lnTo>
                <a:lnTo>
                  <a:pt x="8938" y="29276"/>
                </a:lnTo>
                <a:lnTo>
                  <a:pt x="9531" y="29221"/>
                </a:lnTo>
                <a:lnTo>
                  <a:pt x="10106" y="29146"/>
                </a:lnTo>
                <a:lnTo>
                  <a:pt x="11181" y="28980"/>
                </a:lnTo>
                <a:lnTo>
                  <a:pt x="12127" y="28776"/>
                </a:lnTo>
                <a:lnTo>
                  <a:pt x="12979" y="28572"/>
                </a:lnTo>
                <a:lnTo>
                  <a:pt x="13721" y="28349"/>
                </a:lnTo>
                <a:lnTo>
                  <a:pt x="14370" y="28127"/>
                </a:lnTo>
                <a:lnTo>
                  <a:pt x="14926" y="27904"/>
                </a:lnTo>
                <a:lnTo>
                  <a:pt x="15408" y="27682"/>
                </a:lnTo>
                <a:lnTo>
                  <a:pt x="15816" y="27478"/>
                </a:lnTo>
                <a:lnTo>
                  <a:pt x="16150" y="27292"/>
                </a:lnTo>
                <a:lnTo>
                  <a:pt x="16632" y="26996"/>
                </a:lnTo>
                <a:lnTo>
                  <a:pt x="16780" y="26903"/>
                </a:lnTo>
                <a:lnTo>
                  <a:pt x="16892" y="26847"/>
                </a:lnTo>
                <a:lnTo>
                  <a:pt x="16984" y="26847"/>
                </a:lnTo>
                <a:lnTo>
                  <a:pt x="17003" y="26884"/>
                </a:lnTo>
                <a:lnTo>
                  <a:pt x="17096" y="27218"/>
                </a:lnTo>
                <a:lnTo>
                  <a:pt x="17188" y="27515"/>
                </a:lnTo>
                <a:lnTo>
                  <a:pt x="17318" y="27867"/>
                </a:lnTo>
                <a:lnTo>
                  <a:pt x="17522" y="28275"/>
                </a:lnTo>
                <a:lnTo>
                  <a:pt x="17763" y="28702"/>
                </a:lnTo>
                <a:lnTo>
                  <a:pt x="17911" y="28943"/>
                </a:lnTo>
                <a:lnTo>
                  <a:pt x="18078" y="29184"/>
                </a:lnTo>
                <a:lnTo>
                  <a:pt x="18264" y="29425"/>
                </a:lnTo>
                <a:lnTo>
                  <a:pt x="18468" y="29666"/>
                </a:lnTo>
                <a:lnTo>
                  <a:pt x="18690" y="29888"/>
                </a:lnTo>
                <a:lnTo>
                  <a:pt x="18950" y="30129"/>
                </a:lnTo>
                <a:lnTo>
                  <a:pt x="19209" y="30370"/>
                </a:lnTo>
                <a:lnTo>
                  <a:pt x="19487" y="30593"/>
                </a:lnTo>
                <a:lnTo>
                  <a:pt x="19803" y="30815"/>
                </a:lnTo>
                <a:lnTo>
                  <a:pt x="20155" y="31038"/>
                </a:lnTo>
                <a:lnTo>
                  <a:pt x="20507" y="31242"/>
                </a:lnTo>
                <a:lnTo>
                  <a:pt x="20896" y="31427"/>
                </a:lnTo>
                <a:lnTo>
                  <a:pt x="21304" y="31612"/>
                </a:lnTo>
                <a:lnTo>
                  <a:pt x="21749" y="31779"/>
                </a:lnTo>
                <a:lnTo>
                  <a:pt x="22231" y="31928"/>
                </a:lnTo>
                <a:lnTo>
                  <a:pt x="22732" y="32057"/>
                </a:lnTo>
                <a:lnTo>
                  <a:pt x="23270" y="32169"/>
                </a:lnTo>
                <a:lnTo>
                  <a:pt x="23826" y="32243"/>
                </a:lnTo>
                <a:lnTo>
                  <a:pt x="24438" y="32317"/>
                </a:lnTo>
                <a:lnTo>
                  <a:pt x="25068" y="32354"/>
                </a:lnTo>
                <a:lnTo>
                  <a:pt x="25902" y="32373"/>
                </a:lnTo>
                <a:lnTo>
                  <a:pt x="26700" y="32373"/>
                </a:lnTo>
                <a:lnTo>
                  <a:pt x="27460" y="32336"/>
                </a:lnTo>
                <a:lnTo>
                  <a:pt x="28183" y="32261"/>
                </a:lnTo>
                <a:lnTo>
                  <a:pt x="28888" y="32187"/>
                </a:lnTo>
                <a:lnTo>
                  <a:pt x="29537" y="32076"/>
                </a:lnTo>
                <a:lnTo>
                  <a:pt x="30167" y="31946"/>
                </a:lnTo>
                <a:lnTo>
                  <a:pt x="30760" y="31816"/>
                </a:lnTo>
                <a:lnTo>
                  <a:pt x="31316" y="31668"/>
                </a:lnTo>
                <a:lnTo>
                  <a:pt x="31854" y="31520"/>
                </a:lnTo>
                <a:lnTo>
                  <a:pt x="32355" y="31353"/>
                </a:lnTo>
                <a:lnTo>
                  <a:pt x="32800" y="31186"/>
                </a:lnTo>
                <a:lnTo>
                  <a:pt x="33634" y="30852"/>
                </a:lnTo>
                <a:lnTo>
                  <a:pt x="34339" y="30556"/>
                </a:lnTo>
                <a:lnTo>
                  <a:pt x="34116" y="30519"/>
                </a:lnTo>
                <a:lnTo>
                  <a:pt x="34209" y="30426"/>
                </a:lnTo>
                <a:lnTo>
                  <a:pt x="34487" y="30148"/>
                </a:lnTo>
                <a:lnTo>
                  <a:pt x="34672" y="29944"/>
                </a:lnTo>
                <a:lnTo>
                  <a:pt x="34895" y="29703"/>
                </a:lnTo>
                <a:lnTo>
                  <a:pt x="35117" y="29388"/>
                </a:lnTo>
                <a:lnTo>
                  <a:pt x="35340" y="29035"/>
                </a:lnTo>
                <a:lnTo>
                  <a:pt x="35562" y="28646"/>
                </a:lnTo>
                <a:lnTo>
                  <a:pt x="35785" y="28201"/>
                </a:lnTo>
                <a:lnTo>
                  <a:pt x="35989" y="27700"/>
                </a:lnTo>
                <a:lnTo>
                  <a:pt x="36156" y="27163"/>
                </a:lnTo>
                <a:lnTo>
                  <a:pt x="36248" y="26866"/>
                </a:lnTo>
                <a:lnTo>
                  <a:pt x="36304" y="26551"/>
                </a:lnTo>
                <a:lnTo>
                  <a:pt x="36378" y="26236"/>
                </a:lnTo>
                <a:lnTo>
                  <a:pt x="36415" y="25902"/>
                </a:lnTo>
                <a:lnTo>
                  <a:pt x="36452" y="25568"/>
                </a:lnTo>
                <a:lnTo>
                  <a:pt x="36489" y="25216"/>
                </a:lnTo>
                <a:lnTo>
                  <a:pt x="36489" y="24845"/>
                </a:lnTo>
                <a:lnTo>
                  <a:pt x="36489" y="24456"/>
                </a:lnTo>
                <a:lnTo>
                  <a:pt x="36471" y="24085"/>
                </a:lnTo>
                <a:lnTo>
                  <a:pt x="36415" y="23733"/>
                </a:lnTo>
                <a:lnTo>
                  <a:pt x="36341" y="23399"/>
                </a:lnTo>
                <a:lnTo>
                  <a:pt x="36248" y="23084"/>
                </a:lnTo>
                <a:lnTo>
                  <a:pt x="36119" y="22787"/>
                </a:lnTo>
                <a:lnTo>
                  <a:pt x="35970" y="22527"/>
                </a:lnTo>
                <a:lnTo>
                  <a:pt x="35803" y="22286"/>
                </a:lnTo>
                <a:lnTo>
                  <a:pt x="35636" y="22064"/>
                </a:lnTo>
                <a:lnTo>
                  <a:pt x="35433" y="21841"/>
                </a:lnTo>
                <a:lnTo>
                  <a:pt x="35210" y="21656"/>
                </a:lnTo>
                <a:lnTo>
                  <a:pt x="34988" y="21489"/>
                </a:lnTo>
                <a:lnTo>
                  <a:pt x="34747" y="21341"/>
                </a:lnTo>
                <a:lnTo>
                  <a:pt x="34505" y="21211"/>
                </a:lnTo>
                <a:lnTo>
                  <a:pt x="34246" y="21100"/>
                </a:lnTo>
                <a:lnTo>
                  <a:pt x="33968" y="21007"/>
                </a:lnTo>
                <a:lnTo>
                  <a:pt x="33690" y="20933"/>
                </a:lnTo>
                <a:lnTo>
                  <a:pt x="33412" y="20877"/>
                </a:lnTo>
                <a:lnTo>
                  <a:pt x="33133" y="20822"/>
                </a:lnTo>
                <a:lnTo>
                  <a:pt x="32855" y="20803"/>
                </a:lnTo>
                <a:lnTo>
                  <a:pt x="32577" y="20785"/>
                </a:lnTo>
                <a:lnTo>
                  <a:pt x="32299" y="20785"/>
                </a:lnTo>
                <a:lnTo>
                  <a:pt x="32021" y="20803"/>
                </a:lnTo>
                <a:lnTo>
                  <a:pt x="31743" y="20840"/>
                </a:lnTo>
                <a:lnTo>
                  <a:pt x="31465" y="20877"/>
                </a:lnTo>
                <a:lnTo>
                  <a:pt x="31205" y="20933"/>
                </a:lnTo>
                <a:lnTo>
                  <a:pt x="30964" y="21007"/>
                </a:lnTo>
                <a:lnTo>
                  <a:pt x="30723" y="21100"/>
                </a:lnTo>
                <a:lnTo>
                  <a:pt x="30482" y="21192"/>
                </a:lnTo>
                <a:lnTo>
                  <a:pt x="30278" y="21304"/>
                </a:lnTo>
                <a:lnTo>
                  <a:pt x="30074" y="21415"/>
                </a:lnTo>
                <a:lnTo>
                  <a:pt x="29889" y="21545"/>
                </a:lnTo>
                <a:lnTo>
                  <a:pt x="29722" y="21693"/>
                </a:lnTo>
                <a:lnTo>
                  <a:pt x="29574" y="21841"/>
                </a:lnTo>
                <a:lnTo>
                  <a:pt x="29444" y="22008"/>
                </a:lnTo>
                <a:lnTo>
                  <a:pt x="29314" y="22175"/>
                </a:lnTo>
                <a:lnTo>
                  <a:pt x="29203" y="22342"/>
                </a:lnTo>
                <a:lnTo>
                  <a:pt x="29110" y="22509"/>
                </a:lnTo>
                <a:lnTo>
                  <a:pt x="29036" y="22694"/>
                </a:lnTo>
                <a:lnTo>
                  <a:pt x="28962" y="22880"/>
                </a:lnTo>
                <a:lnTo>
                  <a:pt x="28925" y="23065"/>
                </a:lnTo>
                <a:lnTo>
                  <a:pt x="28869" y="23250"/>
                </a:lnTo>
                <a:lnTo>
                  <a:pt x="28850" y="23436"/>
                </a:lnTo>
                <a:lnTo>
                  <a:pt x="28832" y="23621"/>
                </a:lnTo>
                <a:lnTo>
                  <a:pt x="28813" y="23807"/>
                </a:lnTo>
                <a:lnTo>
                  <a:pt x="28832" y="24178"/>
                </a:lnTo>
                <a:lnTo>
                  <a:pt x="28888" y="24530"/>
                </a:lnTo>
                <a:lnTo>
                  <a:pt x="28999" y="24864"/>
                </a:lnTo>
                <a:lnTo>
                  <a:pt x="29129" y="25160"/>
                </a:lnTo>
                <a:lnTo>
                  <a:pt x="29203" y="25290"/>
                </a:lnTo>
                <a:lnTo>
                  <a:pt x="29295" y="25420"/>
                </a:lnTo>
                <a:lnTo>
                  <a:pt x="29388" y="25550"/>
                </a:lnTo>
                <a:lnTo>
                  <a:pt x="29481" y="25661"/>
                </a:lnTo>
                <a:lnTo>
                  <a:pt x="29592" y="25753"/>
                </a:lnTo>
                <a:lnTo>
                  <a:pt x="29703" y="25846"/>
                </a:lnTo>
                <a:lnTo>
                  <a:pt x="29833" y="25902"/>
                </a:lnTo>
                <a:lnTo>
                  <a:pt x="29963" y="25957"/>
                </a:lnTo>
                <a:lnTo>
                  <a:pt x="30093" y="26013"/>
                </a:lnTo>
                <a:lnTo>
                  <a:pt x="30241" y="26032"/>
                </a:lnTo>
                <a:lnTo>
                  <a:pt x="30389" y="26050"/>
                </a:lnTo>
                <a:lnTo>
                  <a:pt x="30538" y="26032"/>
                </a:lnTo>
                <a:lnTo>
                  <a:pt x="31075" y="25976"/>
                </a:lnTo>
                <a:lnTo>
                  <a:pt x="31520" y="25939"/>
                </a:lnTo>
                <a:lnTo>
                  <a:pt x="31854" y="25920"/>
                </a:lnTo>
                <a:lnTo>
                  <a:pt x="32095" y="25957"/>
                </a:lnTo>
                <a:lnTo>
                  <a:pt x="32188" y="25976"/>
                </a:lnTo>
                <a:lnTo>
                  <a:pt x="32262" y="25995"/>
                </a:lnTo>
                <a:lnTo>
                  <a:pt x="32318" y="26032"/>
                </a:lnTo>
                <a:lnTo>
                  <a:pt x="32373" y="26087"/>
                </a:lnTo>
                <a:lnTo>
                  <a:pt x="32410" y="26143"/>
                </a:lnTo>
                <a:lnTo>
                  <a:pt x="32429" y="26198"/>
                </a:lnTo>
                <a:lnTo>
                  <a:pt x="32447" y="26365"/>
                </a:lnTo>
                <a:lnTo>
                  <a:pt x="32447" y="26551"/>
                </a:lnTo>
                <a:lnTo>
                  <a:pt x="32429" y="26755"/>
                </a:lnTo>
                <a:lnTo>
                  <a:pt x="32392" y="26866"/>
                </a:lnTo>
                <a:lnTo>
                  <a:pt x="32355" y="26959"/>
                </a:lnTo>
                <a:lnTo>
                  <a:pt x="32318" y="27051"/>
                </a:lnTo>
                <a:lnTo>
                  <a:pt x="32243" y="27144"/>
                </a:lnTo>
                <a:lnTo>
                  <a:pt x="32151" y="27218"/>
                </a:lnTo>
                <a:lnTo>
                  <a:pt x="32040" y="27274"/>
                </a:lnTo>
                <a:lnTo>
                  <a:pt x="31910" y="27329"/>
                </a:lnTo>
                <a:lnTo>
                  <a:pt x="31743" y="27385"/>
                </a:lnTo>
                <a:lnTo>
                  <a:pt x="31539" y="27404"/>
                </a:lnTo>
                <a:lnTo>
                  <a:pt x="31298" y="27422"/>
                </a:lnTo>
                <a:lnTo>
                  <a:pt x="31038" y="27404"/>
                </a:lnTo>
                <a:lnTo>
                  <a:pt x="30723" y="27367"/>
                </a:lnTo>
                <a:lnTo>
                  <a:pt x="30389" y="27311"/>
                </a:lnTo>
                <a:lnTo>
                  <a:pt x="30056" y="27218"/>
                </a:lnTo>
                <a:lnTo>
                  <a:pt x="29740" y="27107"/>
                </a:lnTo>
                <a:lnTo>
                  <a:pt x="29425" y="26977"/>
                </a:lnTo>
                <a:lnTo>
                  <a:pt x="29129" y="26810"/>
                </a:lnTo>
                <a:lnTo>
                  <a:pt x="28850" y="26606"/>
                </a:lnTo>
                <a:lnTo>
                  <a:pt x="28572" y="26384"/>
                </a:lnTo>
                <a:lnTo>
                  <a:pt x="28331" y="26143"/>
                </a:lnTo>
                <a:lnTo>
                  <a:pt x="28127" y="25846"/>
                </a:lnTo>
                <a:lnTo>
                  <a:pt x="27942" y="25531"/>
                </a:lnTo>
                <a:lnTo>
                  <a:pt x="27868" y="25364"/>
                </a:lnTo>
                <a:lnTo>
                  <a:pt x="27794" y="25179"/>
                </a:lnTo>
                <a:lnTo>
                  <a:pt x="27738" y="24993"/>
                </a:lnTo>
                <a:lnTo>
                  <a:pt x="27682" y="24808"/>
                </a:lnTo>
                <a:lnTo>
                  <a:pt x="27645" y="24604"/>
                </a:lnTo>
                <a:lnTo>
                  <a:pt x="27608" y="24381"/>
                </a:lnTo>
                <a:lnTo>
                  <a:pt x="27590" y="24159"/>
                </a:lnTo>
                <a:lnTo>
                  <a:pt x="27571" y="23936"/>
                </a:lnTo>
                <a:lnTo>
                  <a:pt x="27590" y="23695"/>
                </a:lnTo>
                <a:lnTo>
                  <a:pt x="27608" y="23454"/>
                </a:lnTo>
                <a:lnTo>
                  <a:pt x="27627" y="23195"/>
                </a:lnTo>
                <a:lnTo>
                  <a:pt x="27664" y="22935"/>
                </a:lnTo>
                <a:lnTo>
                  <a:pt x="27719" y="22676"/>
                </a:lnTo>
                <a:lnTo>
                  <a:pt x="27794" y="22416"/>
                </a:lnTo>
                <a:lnTo>
                  <a:pt x="27886" y="22157"/>
                </a:lnTo>
                <a:lnTo>
                  <a:pt x="27979" y="21916"/>
                </a:lnTo>
                <a:lnTo>
                  <a:pt x="28090" y="21674"/>
                </a:lnTo>
                <a:lnTo>
                  <a:pt x="28220" y="21433"/>
                </a:lnTo>
                <a:lnTo>
                  <a:pt x="28350" y="21211"/>
                </a:lnTo>
                <a:lnTo>
                  <a:pt x="28498" y="21007"/>
                </a:lnTo>
                <a:lnTo>
                  <a:pt x="28665" y="20803"/>
                </a:lnTo>
                <a:lnTo>
                  <a:pt x="28832" y="20599"/>
                </a:lnTo>
                <a:lnTo>
                  <a:pt x="29017" y="20414"/>
                </a:lnTo>
                <a:lnTo>
                  <a:pt x="29221" y="20247"/>
                </a:lnTo>
                <a:lnTo>
                  <a:pt x="29425" y="20080"/>
                </a:lnTo>
                <a:lnTo>
                  <a:pt x="29629" y="19932"/>
                </a:lnTo>
                <a:lnTo>
                  <a:pt x="29852" y="19783"/>
                </a:lnTo>
                <a:lnTo>
                  <a:pt x="30093" y="19672"/>
                </a:lnTo>
                <a:lnTo>
                  <a:pt x="30334" y="19561"/>
                </a:lnTo>
                <a:lnTo>
                  <a:pt x="30575" y="19450"/>
                </a:lnTo>
                <a:lnTo>
                  <a:pt x="30834" y="19375"/>
                </a:lnTo>
                <a:lnTo>
                  <a:pt x="31094" y="19301"/>
                </a:lnTo>
                <a:lnTo>
                  <a:pt x="31354" y="19246"/>
                </a:lnTo>
                <a:lnTo>
                  <a:pt x="31632" y="19209"/>
                </a:lnTo>
                <a:lnTo>
                  <a:pt x="31928" y="19190"/>
                </a:lnTo>
                <a:lnTo>
                  <a:pt x="32206" y="19190"/>
                </a:lnTo>
                <a:lnTo>
                  <a:pt x="32503" y="19209"/>
                </a:lnTo>
                <a:lnTo>
                  <a:pt x="32800" y="19227"/>
                </a:lnTo>
                <a:lnTo>
                  <a:pt x="33115" y="19283"/>
                </a:lnTo>
                <a:lnTo>
                  <a:pt x="33412" y="19357"/>
                </a:lnTo>
                <a:lnTo>
                  <a:pt x="33727" y="19450"/>
                </a:lnTo>
                <a:lnTo>
                  <a:pt x="34042" y="19561"/>
                </a:lnTo>
                <a:lnTo>
                  <a:pt x="34357" y="19691"/>
                </a:lnTo>
                <a:lnTo>
                  <a:pt x="34672" y="19839"/>
                </a:lnTo>
                <a:lnTo>
                  <a:pt x="34988" y="20006"/>
                </a:lnTo>
                <a:lnTo>
                  <a:pt x="35284" y="20173"/>
                </a:lnTo>
                <a:lnTo>
                  <a:pt x="35562" y="20340"/>
                </a:lnTo>
                <a:lnTo>
                  <a:pt x="35840" y="20543"/>
                </a:lnTo>
                <a:lnTo>
                  <a:pt x="36081" y="20729"/>
                </a:lnTo>
                <a:lnTo>
                  <a:pt x="36304" y="20933"/>
                </a:lnTo>
                <a:lnTo>
                  <a:pt x="36526" y="21137"/>
                </a:lnTo>
                <a:lnTo>
                  <a:pt x="36712" y="21341"/>
                </a:lnTo>
                <a:lnTo>
                  <a:pt x="36897" y="21563"/>
                </a:lnTo>
                <a:lnTo>
                  <a:pt x="37064" y="21786"/>
                </a:lnTo>
                <a:lnTo>
                  <a:pt x="37231" y="22008"/>
                </a:lnTo>
                <a:lnTo>
                  <a:pt x="37361" y="22231"/>
                </a:lnTo>
                <a:lnTo>
                  <a:pt x="37491" y="22472"/>
                </a:lnTo>
                <a:lnTo>
                  <a:pt x="37602" y="22713"/>
                </a:lnTo>
                <a:lnTo>
                  <a:pt x="37695" y="22972"/>
                </a:lnTo>
                <a:lnTo>
                  <a:pt x="37787" y="23213"/>
                </a:lnTo>
                <a:lnTo>
                  <a:pt x="37861" y="23473"/>
                </a:lnTo>
                <a:lnTo>
                  <a:pt x="37917" y="23733"/>
                </a:lnTo>
                <a:lnTo>
                  <a:pt x="37954" y="23992"/>
                </a:lnTo>
                <a:lnTo>
                  <a:pt x="37991" y="24252"/>
                </a:lnTo>
                <a:lnTo>
                  <a:pt x="38010" y="24511"/>
                </a:lnTo>
                <a:lnTo>
                  <a:pt x="38028" y="24789"/>
                </a:lnTo>
                <a:lnTo>
                  <a:pt x="38028" y="25327"/>
                </a:lnTo>
                <a:lnTo>
                  <a:pt x="37973" y="25883"/>
                </a:lnTo>
                <a:lnTo>
                  <a:pt x="37880" y="26440"/>
                </a:lnTo>
                <a:lnTo>
                  <a:pt x="37750" y="26996"/>
                </a:lnTo>
                <a:lnTo>
                  <a:pt x="37583" y="27552"/>
                </a:lnTo>
                <a:lnTo>
                  <a:pt x="37398" y="28127"/>
                </a:lnTo>
                <a:lnTo>
                  <a:pt x="37231" y="28609"/>
                </a:lnTo>
                <a:lnTo>
                  <a:pt x="37046" y="29035"/>
                </a:lnTo>
                <a:lnTo>
                  <a:pt x="36879" y="29406"/>
                </a:lnTo>
                <a:lnTo>
                  <a:pt x="36730" y="29721"/>
                </a:lnTo>
                <a:lnTo>
                  <a:pt x="36582" y="29981"/>
                </a:lnTo>
                <a:lnTo>
                  <a:pt x="36452" y="30203"/>
                </a:lnTo>
                <a:lnTo>
                  <a:pt x="36323" y="30370"/>
                </a:lnTo>
                <a:lnTo>
                  <a:pt x="36545" y="30593"/>
                </a:lnTo>
                <a:lnTo>
                  <a:pt x="36805" y="30852"/>
                </a:lnTo>
                <a:lnTo>
                  <a:pt x="37120" y="31112"/>
                </a:lnTo>
                <a:lnTo>
                  <a:pt x="37491" y="31408"/>
                </a:lnTo>
                <a:lnTo>
                  <a:pt x="37898" y="31705"/>
                </a:lnTo>
                <a:lnTo>
                  <a:pt x="38381" y="31983"/>
                </a:lnTo>
                <a:lnTo>
                  <a:pt x="38918" y="32261"/>
                </a:lnTo>
                <a:lnTo>
                  <a:pt x="39215" y="32391"/>
                </a:lnTo>
                <a:lnTo>
                  <a:pt x="39512" y="32502"/>
                </a:lnTo>
                <a:lnTo>
                  <a:pt x="39827" y="32632"/>
                </a:lnTo>
                <a:lnTo>
                  <a:pt x="40179" y="32725"/>
                </a:lnTo>
                <a:lnTo>
                  <a:pt x="40531" y="32836"/>
                </a:lnTo>
                <a:lnTo>
                  <a:pt x="40902" y="32910"/>
                </a:lnTo>
                <a:lnTo>
                  <a:pt x="41291" y="32984"/>
                </a:lnTo>
                <a:lnTo>
                  <a:pt x="41699" y="33059"/>
                </a:lnTo>
                <a:lnTo>
                  <a:pt x="42126" y="33096"/>
                </a:lnTo>
                <a:lnTo>
                  <a:pt x="42571" y="33133"/>
                </a:lnTo>
                <a:lnTo>
                  <a:pt x="43034" y="33151"/>
                </a:lnTo>
                <a:lnTo>
                  <a:pt x="43516" y="33151"/>
                </a:lnTo>
                <a:lnTo>
                  <a:pt x="44036" y="33133"/>
                </a:lnTo>
                <a:lnTo>
                  <a:pt x="44555" y="33096"/>
                </a:lnTo>
                <a:lnTo>
                  <a:pt x="45092" y="33040"/>
                </a:lnTo>
                <a:lnTo>
                  <a:pt x="45649" y="32966"/>
                </a:lnTo>
                <a:lnTo>
                  <a:pt x="46242" y="32873"/>
                </a:lnTo>
                <a:lnTo>
                  <a:pt x="46854" y="32743"/>
                </a:lnTo>
                <a:lnTo>
                  <a:pt x="47336" y="32632"/>
                </a:lnTo>
                <a:lnTo>
                  <a:pt x="47799" y="32502"/>
                </a:lnTo>
                <a:lnTo>
                  <a:pt x="48244" y="32373"/>
                </a:lnTo>
                <a:lnTo>
                  <a:pt x="48671" y="32224"/>
                </a:lnTo>
                <a:lnTo>
                  <a:pt x="49097" y="32057"/>
                </a:lnTo>
                <a:lnTo>
                  <a:pt x="49487" y="31909"/>
                </a:lnTo>
                <a:lnTo>
                  <a:pt x="49857" y="31724"/>
                </a:lnTo>
                <a:lnTo>
                  <a:pt x="50210" y="31557"/>
                </a:lnTo>
                <a:lnTo>
                  <a:pt x="50543" y="31371"/>
                </a:lnTo>
                <a:lnTo>
                  <a:pt x="50859" y="31167"/>
                </a:lnTo>
                <a:lnTo>
                  <a:pt x="51174" y="30982"/>
                </a:lnTo>
                <a:lnTo>
                  <a:pt x="51470" y="30778"/>
                </a:lnTo>
                <a:lnTo>
                  <a:pt x="51730" y="30574"/>
                </a:lnTo>
                <a:lnTo>
                  <a:pt x="52008" y="30370"/>
                </a:lnTo>
                <a:lnTo>
                  <a:pt x="52249" y="30148"/>
                </a:lnTo>
                <a:lnTo>
                  <a:pt x="52472" y="29944"/>
                </a:lnTo>
                <a:lnTo>
                  <a:pt x="52898" y="29499"/>
                </a:lnTo>
                <a:lnTo>
                  <a:pt x="53287" y="29072"/>
                </a:lnTo>
                <a:lnTo>
                  <a:pt x="53621" y="28627"/>
                </a:lnTo>
                <a:lnTo>
                  <a:pt x="53899" y="28201"/>
                </a:lnTo>
                <a:lnTo>
                  <a:pt x="54159" y="27793"/>
                </a:lnTo>
                <a:lnTo>
                  <a:pt x="54381" y="27404"/>
                </a:lnTo>
                <a:lnTo>
                  <a:pt x="54567" y="27033"/>
                </a:lnTo>
                <a:lnTo>
                  <a:pt x="54734" y="26681"/>
                </a:lnTo>
                <a:lnTo>
                  <a:pt x="54641" y="25809"/>
                </a:lnTo>
                <a:lnTo>
                  <a:pt x="54585" y="25309"/>
                </a:lnTo>
                <a:lnTo>
                  <a:pt x="54511" y="24789"/>
                </a:lnTo>
                <a:lnTo>
                  <a:pt x="54400" y="24233"/>
                </a:lnTo>
                <a:lnTo>
                  <a:pt x="54270" y="23658"/>
                </a:lnTo>
                <a:lnTo>
                  <a:pt x="54103" y="23084"/>
                </a:lnTo>
                <a:lnTo>
                  <a:pt x="53918" y="22527"/>
                </a:lnTo>
                <a:lnTo>
                  <a:pt x="53695" y="21990"/>
                </a:lnTo>
                <a:lnTo>
                  <a:pt x="53566" y="21730"/>
                </a:lnTo>
                <a:lnTo>
                  <a:pt x="53436" y="21471"/>
                </a:lnTo>
                <a:lnTo>
                  <a:pt x="53287" y="21229"/>
                </a:lnTo>
                <a:lnTo>
                  <a:pt x="53139" y="20988"/>
                </a:lnTo>
                <a:lnTo>
                  <a:pt x="52972" y="20766"/>
                </a:lnTo>
                <a:lnTo>
                  <a:pt x="52787" y="20562"/>
                </a:lnTo>
                <a:lnTo>
                  <a:pt x="52601" y="20358"/>
                </a:lnTo>
                <a:lnTo>
                  <a:pt x="52398" y="20191"/>
                </a:lnTo>
                <a:lnTo>
                  <a:pt x="52194" y="20024"/>
                </a:lnTo>
                <a:lnTo>
                  <a:pt x="51971" y="19876"/>
                </a:lnTo>
                <a:lnTo>
                  <a:pt x="51730" y="19746"/>
                </a:lnTo>
                <a:lnTo>
                  <a:pt x="51489" y="19635"/>
                </a:lnTo>
                <a:lnTo>
                  <a:pt x="51229" y="19561"/>
                </a:lnTo>
                <a:lnTo>
                  <a:pt x="50951" y="19505"/>
                </a:lnTo>
                <a:lnTo>
                  <a:pt x="50581" y="19450"/>
                </a:lnTo>
                <a:lnTo>
                  <a:pt x="50247" y="19412"/>
                </a:lnTo>
                <a:lnTo>
                  <a:pt x="49913" y="19375"/>
                </a:lnTo>
                <a:lnTo>
                  <a:pt x="49579" y="19357"/>
                </a:lnTo>
                <a:lnTo>
                  <a:pt x="49264" y="19375"/>
                </a:lnTo>
                <a:lnTo>
                  <a:pt x="48967" y="19375"/>
                </a:lnTo>
                <a:lnTo>
                  <a:pt x="48671" y="19412"/>
                </a:lnTo>
                <a:lnTo>
                  <a:pt x="48393" y="19450"/>
                </a:lnTo>
                <a:lnTo>
                  <a:pt x="48115" y="19505"/>
                </a:lnTo>
                <a:lnTo>
                  <a:pt x="47855" y="19561"/>
                </a:lnTo>
                <a:lnTo>
                  <a:pt x="47595" y="19635"/>
                </a:lnTo>
                <a:lnTo>
                  <a:pt x="47373" y="19728"/>
                </a:lnTo>
                <a:lnTo>
                  <a:pt x="47132" y="19820"/>
                </a:lnTo>
                <a:lnTo>
                  <a:pt x="46928" y="19932"/>
                </a:lnTo>
                <a:lnTo>
                  <a:pt x="46724" y="20061"/>
                </a:lnTo>
                <a:lnTo>
                  <a:pt x="46520" y="20191"/>
                </a:lnTo>
                <a:lnTo>
                  <a:pt x="46353" y="20321"/>
                </a:lnTo>
                <a:lnTo>
                  <a:pt x="46186" y="20469"/>
                </a:lnTo>
                <a:lnTo>
                  <a:pt x="46019" y="20618"/>
                </a:lnTo>
                <a:lnTo>
                  <a:pt x="45871" y="20785"/>
                </a:lnTo>
                <a:lnTo>
                  <a:pt x="45741" y="20951"/>
                </a:lnTo>
                <a:lnTo>
                  <a:pt x="45612" y="21137"/>
                </a:lnTo>
                <a:lnTo>
                  <a:pt x="45500" y="21322"/>
                </a:lnTo>
                <a:lnTo>
                  <a:pt x="45408" y="21526"/>
                </a:lnTo>
                <a:lnTo>
                  <a:pt x="45333" y="21712"/>
                </a:lnTo>
                <a:lnTo>
                  <a:pt x="45259" y="21916"/>
                </a:lnTo>
                <a:lnTo>
                  <a:pt x="45185" y="22138"/>
                </a:lnTo>
                <a:lnTo>
                  <a:pt x="45148" y="22360"/>
                </a:lnTo>
                <a:lnTo>
                  <a:pt x="45111" y="22583"/>
                </a:lnTo>
                <a:lnTo>
                  <a:pt x="45092" y="22805"/>
                </a:lnTo>
                <a:lnTo>
                  <a:pt x="45074" y="23028"/>
                </a:lnTo>
                <a:lnTo>
                  <a:pt x="45074" y="23269"/>
                </a:lnTo>
                <a:lnTo>
                  <a:pt x="45111" y="23733"/>
                </a:lnTo>
                <a:lnTo>
                  <a:pt x="45167" y="24178"/>
                </a:lnTo>
                <a:lnTo>
                  <a:pt x="45241" y="24585"/>
                </a:lnTo>
                <a:lnTo>
                  <a:pt x="45352" y="24993"/>
                </a:lnTo>
                <a:lnTo>
                  <a:pt x="45482" y="25346"/>
                </a:lnTo>
                <a:lnTo>
                  <a:pt x="45630" y="25698"/>
                </a:lnTo>
                <a:lnTo>
                  <a:pt x="45797" y="25995"/>
                </a:lnTo>
                <a:lnTo>
                  <a:pt x="45982" y="26273"/>
                </a:lnTo>
                <a:lnTo>
                  <a:pt x="46186" y="26514"/>
                </a:lnTo>
                <a:lnTo>
                  <a:pt x="46409" y="26736"/>
                </a:lnTo>
                <a:lnTo>
                  <a:pt x="46650" y="26903"/>
                </a:lnTo>
                <a:lnTo>
                  <a:pt x="46909" y="27051"/>
                </a:lnTo>
                <a:lnTo>
                  <a:pt x="47169" y="27144"/>
                </a:lnTo>
                <a:lnTo>
                  <a:pt x="47447" y="27200"/>
                </a:lnTo>
                <a:lnTo>
                  <a:pt x="47744" y="27200"/>
                </a:lnTo>
                <a:lnTo>
                  <a:pt x="48040" y="27181"/>
                </a:lnTo>
                <a:lnTo>
                  <a:pt x="48319" y="27126"/>
                </a:lnTo>
                <a:lnTo>
                  <a:pt x="48578" y="27051"/>
                </a:lnTo>
                <a:lnTo>
                  <a:pt x="48819" y="26977"/>
                </a:lnTo>
                <a:lnTo>
                  <a:pt x="49042" y="26903"/>
                </a:lnTo>
                <a:lnTo>
                  <a:pt x="49394" y="26736"/>
                </a:lnTo>
                <a:lnTo>
                  <a:pt x="49672" y="26588"/>
                </a:lnTo>
                <a:lnTo>
                  <a:pt x="49913" y="26477"/>
                </a:lnTo>
                <a:lnTo>
                  <a:pt x="50024" y="26440"/>
                </a:lnTo>
                <a:lnTo>
                  <a:pt x="50117" y="26421"/>
                </a:lnTo>
                <a:lnTo>
                  <a:pt x="50210" y="26402"/>
                </a:lnTo>
                <a:lnTo>
                  <a:pt x="50284" y="26421"/>
                </a:lnTo>
                <a:lnTo>
                  <a:pt x="50377" y="26458"/>
                </a:lnTo>
                <a:lnTo>
                  <a:pt x="50469" y="26514"/>
                </a:lnTo>
                <a:lnTo>
                  <a:pt x="50543" y="26588"/>
                </a:lnTo>
                <a:lnTo>
                  <a:pt x="50618" y="26699"/>
                </a:lnTo>
                <a:lnTo>
                  <a:pt x="50673" y="26829"/>
                </a:lnTo>
                <a:lnTo>
                  <a:pt x="50710" y="26959"/>
                </a:lnTo>
                <a:lnTo>
                  <a:pt x="50729" y="27126"/>
                </a:lnTo>
                <a:lnTo>
                  <a:pt x="50729" y="27292"/>
                </a:lnTo>
                <a:lnTo>
                  <a:pt x="50692" y="27459"/>
                </a:lnTo>
                <a:lnTo>
                  <a:pt x="50636" y="27626"/>
                </a:lnTo>
                <a:lnTo>
                  <a:pt x="50543" y="27812"/>
                </a:lnTo>
                <a:lnTo>
                  <a:pt x="50414" y="27978"/>
                </a:lnTo>
                <a:lnTo>
                  <a:pt x="50247" y="28145"/>
                </a:lnTo>
                <a:lnTo>
                  <a:pt x="50043" y="28294"/>
                </a:lnTo>
                <a:lnTo>
                  <a:pt x="49802" y="28442"/>
                </a:lnTo>
                <a:lnTo>
                  <a:pt x="49524" y="28553"/>
                </a:lnTo>
                <a:lnTo>
                  <a:pt x="49190" y="28664"/>
                </a:lnTo>
                <a:lnTo>
                  <a:pt x="48801" y="28757"/>
                </a:lnTo>
                <a:lnTo>
                  <a:pt x="48597" y="28776"/>
                </a:lnTo>
                <a:lnTo>
                  <a:pt x="48374" y="28794"/>
                </a:lnTo>
                <a:lnTo>
                  <a:pt x="48152" y="28794"/>
                </a:lnTo>
                <a:lnTo>
                  <a:pt x="47948" y="28776"/>
                </a:lnTo>
                <a:lnTo>
                  <a:pt x="47725" y="28739"/>
                </a:lnTo>
                <a:lnTo>
                  <a:pt x="47484" y="28702"/>
                </a:lnTo>
                <a:lnTo>
                  <a:pt x="47262" y="28646"/>
                </a:lnTo>
                <a:lnTo>
                  <a:pt x="47039" y="28572"/>
                </a:lnTo>
                <a:lnTo>
                  <a:pt x="46817" y="28479"/>
                </a:lnTo>
                <a:lnTo>
                  <a:pt x="46594" y="28368"/>
                </a:lnTo>
                <a:lnTo>
                  <a:pt x="46372" y="28257"/>
                </a:lnTo>
                <a:lnTo>
                  <a:pt x="46168" y="28127"/>
                </a:lnTo>
                <a:lnTo>
                  <a:pt x="45945" y="27997"/>
                </a:lnTo>
                <a:lnTo>
                  <a:pt x="45741" y="27849"/>
                </a:lnTo>
                <a:lnTo>
                  <a:pt x="45537" y="27682"/>
                </a:lnTo>
                <a:lnTo>
                  <a:pt x="45352" y="27496"/>
                </a:lnTo>
                <a:lnTo>
                  <a:pt x="45167" y="27311"/>
                </a:lnTo>
                <a:lnTo>
                  <a:pt x="44981" y="27107"/>
                </a:lnTo>
                <a:lnTo>
                  <a:pt x="44814" y="26903"/>
                </a:lnTo>
                <a:lnTo>
                  <a:pt x="44647" y="26681"/>
                </a:lnTo>
                <a:lnTo>
                  <a:pt x="44499" y="26440"/>
                </a:lnTo>
                <a:lnTo>
                  <a:pt x="44369" y="26198"/>
                </a:lnTo>
                <a:lnTo>
                  <a:pt x="44239" y="25939"/>
                </a:lnTo>
                <a:lnTo>
                  <a:pt x="44128" y="25661"/>
                </a:lnTo>
                <a:lnTo>
                  <a:pt x="44017" y="25383"/>
                </a:lnTo>
                <a:lnTo>
                  <a:pt x="43943" y="25105"/>
                </a:lnTo>
                <a:lnTo>
                  <a:pt x="43869" y="24808"/>
                </a:lnTo>
                <a:lnTo>
                  <a:pt x="43813" y="24493"/>
                </a:lnTo>
                <a:lnTo>
                  <a:pt x="43776" y="24178"/>
                </a:lnTo>
                <a:lnTo>
                  <a:pt x="43776" y="23844"/>
                </a:lnTo>
                <a:lnTo>
                  <a:pt x="43776" y="23510"/>
                </a:lnTo>
                <a:lnTo>
                  <a:pt x="43795" y="23176"/>
                </a:lnTo>
                <a:lnTo>
                  <a:pt x="43832" y="22824"/>
                </a:lnTo>
                <a:lnTo>
                  <a:pt x="43887" y="22490"/>
                </a:lnTo>
                <a:lnTo>
                  <a:pt x="43961" y="22175"/>
                </a:lnTo>
                <a:lnTo>
                  <a:pt x="44036" y="21860"/>
                </a:lnTo>
                <a:lnTo>
                  <a:pt x="44128" y="21563"/>
                </a:lnTo>
                <a:lnTo>
                  <a:pt x="44239" y="21285"/>
                </a:lnTo>
                <a:lnTo>
                  <a:pt x="44369" y="21007"/>
                </a:lnTo>
                <a:lnTo>
                  <a:pt x="44499" y="20747"/>
                </a:lnTo>
                <a:lnTo>
                  <a:pt x="44647" y="20488"/>
                </a:lnTo>
                <a:lnTo>
                  <a:pt x="44814" y="20265"/>
                </a:lnTo>
                <a:lnTo>
                  <a:pt x="45000" y="20024"/>
                </a:lnTo>
                <a:lnTo>
                  <a:pt x="45167" y="19820"/>
                </a:lnTo>
                <a:lnTo>
                  <a:pt x="45370" y="19598"/>
                </a:lnTo>
                <a:lnTo>
                  <a:pt x="45574" y="19412"/>
                </a:lnTo>
                <a:lnTo>
                  <a:pt x="45797" y="19227"/>
                </a:lnTo>
                <a:lnTo>
                  <a:pt x="46019" y="19060"/>
                </a:lnTo>
                <a:lnTo>
                  <a:pt x="46242" y="18893"/>
                </a:lnTo>
                <a:lnTo>
                  <a:pt x="46483" y="18745"/>
                </a:lnTo>
                <a:lnTo>
                  <a:pt x="46743" y="18615"/>
                </a:lnTo>
                <a:lnTo>
                  <a:pt x="47002" y="18485"/>
                </a:lnTo>
                <a:lnTo>
                  <a:pt x="47262" y="18374"/>
                </a:lnTo>
                <a:lnTo>
                  <a:pt x="47540" y="18263"/>
                </a:lnTo>
                <a:lnTo>
                  <a:pt x="47818" y="18189"/>
                </a:lnTo>
                <a:lnTo>
                  <a:pt x="48096" y="18096"/>
                </a:lnTo>
                <a:lnTo>
                  <a:pt x="48393" y="18040"/>
                </a:lnTo>
                <a:lnTo>
                  <a:pt x="48689" y="17985"/>
                </a:lnTo>
                <a:lnTo>
                  <a:pt x="48986" y="17929"/>
                </a:lnTo>
                <a:lnTo>
                  <a:pt x="49301" y="17892"/>
                </a:lnTo>
                <a:lnTo>
                  <a:pt x="49616" y="17874"/>
                </a:lnTo>
                <a:lnTo>
                  <a:pt x="50562" y="17874"/>
                </a:lnTo>
                <a:lnTo>
                  <a:pt x="50877" y="17911"/>
                </a:lnTo>
                <a:lnTo>
                  <a:pt x="51174" y="17948"/>
                </a:lnTo>
                <a:lnTo>
                  <a:pt x="51470" y="18022"/>
                </a:lnTo>
                <a:lnTo>
                  <a:pt x="51749" y="18096"/>
                </a:lnTo>
                <a:lnTo>
                  <a:pt x="52008" y="18207"/>
                </a:lnTo>
                <a:lnTo>
                  <a:pt x="52268" y="18319"/>
                </a:lnTo>
                <a:lnTo>
                  <a:pt x="52509" y="18448"/>
                </a:lnTo>
                <a:lnTo>
                  <a:pt x="52731" y="18597"/>
                </a:lnTo>
                <a:lnTo>
                  <a:pt x="52954" y="18745"/>
                </a:lnTo>
                <a:lnTo>
                  <a:pt x="53158" y="18912"/>
                </a:lnTo>
                <a:lnTo>
                  <a:pt x="53343" y="19097"/>
                </a:lnTo>
                <a:lnTo>
                  <a:pt x="53529" y="19283"/>
                </a:lnTo>
                <a:lnTo>
                  <a:pt x="53714" y="19487"/>
                </a:lnTo>
                <a:lnTo>
                  <a:pt x="53881" y="19691"/>
                </a:lnTo>
                <a:lnTo>
                  <a:pt x="54177" y="20136"/>
                </a:lnTo>
                <a:lnTo>
                  <a:pt x="54456" y="20581"/>
                </a:lnTo>
                <a:lnTo>
                  <a:pt x="54697" y="21063"/>
                </a:lnTo>
                <a:lnTo>
                  <a:pt x="54901" y="21526"/>
                </a:lnTo>
                <a:lnTo>
                  <a:pt x="55086" y="22008"/>
                </a:lnTo>
                <a:lnTo>
                  <a:pt x="55253" y="22472"/>
                </a:lnTo>
                <a:lnTo>
                  <a:pt x="55383" y="22917"/>
                </a:lnTo>
                <a:lnTo>
                  <a:pt x="55624" y="23751"/>
                </a:lnTo>
                <a:lnTo>
                  <a:pt x="55753" y="24307"/>
                </a:lnTo>
                <a:lnTo>
                  <a:pt x="55846" y="24826"/>
                </a:lnTo>
                <a:lnTo>
                  <a:pt x="55920" y="25309"/>
                </a:lnTo>
                <a:lnTo>
                  <a:pt x="55957" y="25753"/>
                </a:lnTo>
                <a:lnTo>
                  <a:pt x="56273" y="25957"/>
                </a:lnTo>
                <a:lnTo>
                  <a:pt x="56643" y="26161"/>
                </a:lnTo>
                <a:lnTo>
                  <a:pt x="57070" y="26384"/>
                </a:lnTo>
                <a:lnTo>
                  <a:pt x="57533" y="26606"/>
                </a:lnTo>
                <a:lnTo>
                  <a:pt x="58071" y="26810"/>
                </a:lnTo>
                <a:lnTo>
                  <a:pt x="58646" y="27014"/>
                </a:lnTo>
                <a:lnTo>
                  <a:pt x="59258" y="27181"/>
                </a:lnTo>
                <a:lnTo>
                  <a:pt x="59573" y="27255"/>
                </a:lnTo>
                <a:lnTo>
                  <a:pt x="59907" y="27311"/>
                </a:lnTo>
                <a:lnTo>
                  <a:pt x="60240" y="27348"/>
                </a:lnTo>
                <a:lnTo>
                  <a:pt x="60593" y="27385"/>
                </a:lnTo>
                <a:lnTo>
                  <a:pt x="60945" y="27404"/>
                </a:lnTo>
                <a:lnTo>
                  <a:pt x="61297" y="27422"/>
                </a:lnTo>
                <a:lnTo>
                  <a:pt x="61668" y="27404"/>
                </a:lnTo>
                <a:lnTo>
                  <a:pt x="62039" y="27367"/>
                </a:lnTo>
                <a:lnTo>
                  <a:pt x="62428" y="27329"/>
                </a:lnTo>
                <a:lnTo>
                  <a:pt x="62799" y="27255"/>
                </a:lnTo>
                <a:lnTo>
                  <a:pt x="63188" y="27163"/>
                </a:lnTo>
                <a:lnTo>
                  <a:pt x="63578" y="27051"/>
                </a:lnTo>
                <a:lnTo>
                  <a:pt x="63967" y="26922"/>
                </a:lnTo>
                <a:lnTo>
                  <a:pt x="64356" y="26755"/>
                </a:lnTo>
                <a:lnTo>
                  <a:pt x="64764" y="26569"/>
                </a:lnTo>
                <a:lnTo>
                  <a:pt x="65154" y="26347"/>
                </a:lnTo>
                <a:lnTo>
                  <a:pt x="65543" y="26106"/>
                </a:lnTo>
                <a:lnTo>
                  <a:pt x="65951" y="25828"/>
                </a:lnTo>
                <a:lnTo>
                  <a:pt x="66396" y="25494"/>
                </a:lnTo>
                <a:lnTo>
                  <a:pt x="66804" y="25142"/>
                </a:lnTo>
                <a:lnTo>
                  <a:pt x="67193" y="24771"/>
                </a:lnTo>
                <a:lnTo>
                  <a:pt x="67545" y="24400"/>
                </a:lnTo>
                <a:lnTo>
                  <a:pt x="67861" y="24011"/>
                </a:lnTo>
                <a:lnTo>
                  <a:pt x="68157" y="23621"/>
                </a:lnTo>
                <a:lnTo>
                  <a:pt x="68435" y="23213"/>
                </a:lnTo>
                <a:lnTo>
                  <a:pt x="68676" y="22805"/>
                </a:lnTo>
                <a:lnTo>
                  <a:pt x="68899" y="22398"/>
                </a:lnTo>
                <a:lnTo>
                  <a:pt x="69084" y="21990"/>
                </a:lnTo>
                <a:lnTo>
                  <a:pt x="69270" y="21582"/>
                </a:lnTo>
                <a:lnTo>
                  <a:pt x="69418" y="21192"/>
                </a:lnTo>
                <a:lnTo>
                  <a:pt x="69566" y="20785"/>
                </a:lnTo>
                <a:lnTo>
                  <a:pt x="69678" y="20395"/>
                </a:lnTo>
                <a:lnTo>
                  <a:pt x="69770" y="19987"/>
                </a:lnTo>
                <a:lnTo>
                  <a:pt x="69863" y="19616"/>
                </a:lnTo>
                <a:lnTo>
                  <a:pt x="69937" y="19246"/>
                </a:lnTo>
                <a:lnTo>
                  <a:pt x="69993" y="18875"/>
                </a:lnTo>
                <a:lnTo>
                  <a:pt x="70067" y="18189"/>
                </a:lnTo>
                <a:lnTo>
                  <a:pt x="70086" y="17577"/>
                </a:lnTo>
                <a:lnTo>
                  <a:pt x="70086" y="17021"/>
                </a:lnTo>
                <a:lnTo>
                  <a:pt x="70049" y="16576"/>
                </a:lnTo>
                <a:lnTo>
                  <a:pt x="69993" y="16205"/>
                </a:lnTo>
                <a:lnTo>
                  <a:pt x="69937" y="15964"/>
                </a:lnTo>
                <a:lnTo>
                  <a:pt x="69919" y="15890"/>
                </a:lnTo>
                <a:lnTo>
                  <a:pt x="69882" y="15853"/>
                </a:lnTo>
                <a:lnTo>
                  <a:pt x="69845" y="15834"/>
                </a:lnTo>
                <a:lnTo>
                  <a:pt x="69770" y="15871"/>
                </a:lnTo>
                <a:lnTo>
                  <a:pt x="69548" y="16001"/>
                </a:lnTo>
                <a:lnTo>
                  <a:pt x="69233" y="16261"/>
                </a:lnTo>
                <a:lnTo>
                  <a:pt x="68825" y="16594"/>
                </a:lnTo>
                <a:lnTo>
                  <a:pt x="68343" y="16984"/>
                </a:lnTo>
                <a:lnTo>
                  <a:pt x="67768" y="17410"/>
                </a:lnTo>
                <a:lnTo>
                  <a:pt x="67156" y="17836"/>
                </a:lnTo>
                <a:lnTo>
                  <a:pt x="66822" y="18059"/>
                </a:lnTo>
                <a:lnTo>
                  <a:pt x="66489" y="18263"/>
                </a:lnTo>
                <a:lnTo>
                  <a:pt x="66136" y="18467"/>
                </a:lnTo>
                <a:lnTo>
                  <a:pt x="65784" y="18671"/>
                </a:lnTo>
                <a:lnTo>
                  <a:pt x="65413" y="18838"/>
                </a:lnTo>
                <a:lnTo>
                  <a:pt x="65042" y="19005"/>
                </a:lnTo>
                <a:lnTo>
                  <a:pt x="64672" y="19134"/>
                </a:lnTo>
                <a:lnTo>
                  <a:pt x="64301" y="19264"/>
                </a:lnTo>
                <a:lnTo>
                  <a:pt x="63911" y="19338"/>
                </a:lnTo>
                <a:lnTo>
                  <a:pt x="63522" y="19412"/>
                </a:lnTo>
                <a:lnTo>
                  <a:pt x="63151" y="19450"/>
                </a:lnTo>
                <a:lnTo>
                  <a:pt x="62762" y="19431"/>
                </a:lnTo>
                <a:lnTo>
                  <a:pt x="62391" y="19394"/>
                </a:lnTo>
                <a:lnTo>
                  <a:pt x="62020" y="19320"/>
                </a:lnTo>
                <a:lnTo>
                  <a:pt x="61835" y="19264"/>
                </a:lnTo>
                <a:lnTo>
                  <a:pt x="61649" y="19190"/>
                </a:lnTo>
                <a:lnTo>
                  <a:pt x="61464" y="19116"/>
                </a:lnTo>
                <a:lnTo>
                  <a:pt x="61279" y="19023"/>
                </a:lnTo>
                <a:lnTo>
                  <a:pt x="61093" y="18912"/>
                </a:lnTo>
                <a:lnTo>
                  <a:pt x="60926" y="18801"/>
                </a:lnTo>
                <a:lnTo>
                  <a:pt x="60741" y="18671"/>
                </a:lnTo>
                <a:lnTo>
                  <a:pt x="60574" y="18541"/>
                </a:lnTo>
                <a:lnTo>
                  <a:pt x="60240" y="18226"/>
                </a:lnTo>
                <a:lnTo>
                  <a:pt x="59944" y="17892"/>
                </a:lnTo>
                <a:lnTo>
                  <a:pt x="59666" y="17540"/>
                </a:lnTo>
                <a:lnTo>
                  <a:pt x="59387" y="17150"/>
                </a:lnTo>
                <a:lnTo>
                  <a:pt x="59146" y="16761"/>
                </a:lnTo>
                <a:lnTo>
                  <a:pt x="58905" y="16353"/>
                </a:lnTo>
                <a:lnTo>
                  <a:pt x="58683" y="15927"/>
                </a:lnTo>
                <a:lnTo>
                  <a:pt x="58479" y="15500"/>
                </a:lnTo>
                <a:lnTo>
                  <a:pt x="58090" y="14592"/>
                </a:lnTo>
                <a:lnTo>
                  <a:pt x="57700" y="13665"/>
                </a:lnTo>
                <a:lnTo>
                  <a:pt x="57311" y="12719"/>
                </a:lnTo>
                <a:lnTo>
                  <a:pt x="56903" y="11792"/>
                </a:lnTo>
                <a:lnTo>
                  <a:pt x="56680" y="11329"/>
                </a:lnTo>
                <a:lnTo>
                  <a:pt x="56458" y="10884"/>
                </a:lnTo>
                <a:lnTo>
                  <a:pt x="56217" y="10439"/>
                </a:lnTo>
                <a:lnTo>
                  <a:pt x="55957" y="9994"/>
                </a:lnTo>
                <a:lnTo>
                  <a:pt x="55679" y="9586"/>
                </a:lnTo>
                <a:lnTo>
                  <a:pt x="55383" y="9178"/>
                </a:lnTo>
                <a:lnTo>
                  <a:pt x="55067" y="8789"/>
                </a:lnTo>
                <a:lnTo>
                  <a:pt x="54715" y="8418"/>
                </a:lnTo>
                <a:lnTo>
                  <a:pt x="54344" y="8065"/>
                </a:lnTo>
                <a:lnTo>
                  <a:pt x="53936" y="7732"/>
                </a:lnTo>
                <a:lnTo>
                  <a:pt x="53510" y="7435"/>
                </a:lnTo>
                <a:lnTo>
                  <a:pt x="53046" y="7157"/>
                </a:lnTo>
                <a:lnTo>
                  <a:pt x="52527" y="6897"/>
                </a:lnTo>
                <a:lnTo>
                  <a:pt x="51990" y="6675"/>
                </a:lnTo>
                <a:lnTo>
                  <a:pt x="51712" y="6582"/>
                </a:lnTo>
                <a:lnTo>
                  <a:pt x="51415" y="6489"/>
                </a:lnTo>
                <a:lnTo>
                  <a:pt x="51100" y="6415"/>
                </a:lnTo>
                <a:lnTo>
                  <a:pt x="50784" y="6341"/>
                </a:lnTo>
                <a:lnTo>
                  <a:pt x="50265" y="6248"/>
                </a:lnTo>
                <a:lnTo>
                  <a:pt x="49746" y="6156"/>
                </a:lnTo>
                <a:lnTo>
                  <a:pt x="49246" y="6100"/>
                </a:lnTo>
                <a:lnTo>
                  <a:pt x="48745" y="6063"/>
                </a:lnTo>
                <a:lnTo>
                  <a:pt x="48263" y="6044"/>
                </a:lnTo>
                <a:lnTo>
                  <a:pt x="47799" y="6044"/>
                </a:lnTo>
                <a:lnTo>
                  <a:pt x="47354" y="6063"/>
                </a:lnTo>
                <a:lnTo>
                  <a:pt x="46909" y="6082"/>
                </a:lnTo>
                <a:lnTo>
                  <a:pt x="46483" y="6119"/>
                </a:lnTo>
                <a:lnTo>
                  <a:pt x="46057" y="6174"/>
                </a:lnTo>
                <a:lnTo>
                  <a:pt x="45649" y="6248"/>
                </a:lnTo>
                <a:lnTo>
                  <a:pt x="45259" y="6341"/>
                </a:lnTo>
                <a:lnTo>
                  <a:pt x="44888" y="6434"/>
                </a:lnTo>
                <a:lnTo>
                  <a:pt x="44518" y="6527"/>
                </a:lnTo>
                <a:lnTo>
                  <a:pt x="44147" y="6638"/>
                </a:lnTo>
                <a:lnTo>
                  <a:pt x="43813" y="6768"/>
                </a:lnTo>
                <a:lnTo>
                  <a:pt x="43164" y="7027"/>
                </a:lnTo>
                <a:lnTo>
                  <a:pt x="42552" y="7305"/>
                </a:lnTo>
                <a:lnTo>
                  <a:pt x="41996" y="7602"/>
                </a:lnTo>
                <a:lnTo>
                  <a:pt x="41477" y="7917"/>
                </a:lnTo>
                <a:lnTo>
                  <a:pt x="41013" y="8214"/>
                </a:lnTo>
                <a:lnTo>
                  <a:pt x="40605" y="8529"/>
                </a:lnTo>
                <a:lnTo>
                  <a:pt x="40235" y="8807"/>
                </a:lnTo>
                <a:lnTo>
                  <a:pt x="39919" y="9067"/>
                </a:lnTo>
                <a:lnTo>
                  <a:pt x="39790" y="9530"/>
                </a:lnTo>
                <a:lnTo>
                  <a:pt x="39623" y="10031"/>
                </a:lnTo>
                <a:lnTo>
                  <a:pt x="39419" y="10587"/>
                </a:lnTo>
                <a:lnTo>
                  <a:pt x="39178" y="11162"/>
                </a:lnTo>
                <a:lnTo>
                  <a:pt x="39029" y="11440"/>
                </a:lnTo>
                <a:lnTo>
                  <a:pt x="38863" y="11755"/>
                </a:lnTo>
                <a:lnTo>
                  <a:pt x="38677" y="12052"/>
                </a:lnTo>
                <a:lnTo>
                  <a:pt x="38492" y="12348"/>
                </a:lnTo>
                <a:lnTo>
                  <a:pt x="38288" y="12645"/>
                </a:lnTo>
                <a:lnTo>
                  <a:pt x="38047" y="12942"/>
                </a:lnTo>
                <a:lnTo>
                  <a:pt x="37806" y="13238"/>
                </a:lnTo>
                <a:lnTo>
                  <a:pt x="37546" y="13535"/>
                </a:lnTo>
                <a:lnTo>
                  <a:pt x="37305" y="13757"/>
                </a:lnTo>
                <a:lnTo>
                  <a:pt x="37064" y="13980"/>
                </a:lnTo>
                <a:lnTo>
                  <a:pt x="36805" y="14184"/>
                </a:lnTo>
                <a:lnTo>
                  <a:pt x="36526" y="14351"/>
                </a:lnTo>
                <a:lnTo>
                  <a:pt x="36230" y="14518"/>
                </a:lnTo>
                <a:lnTo>
                  <a:pt x="35933" y="14666"/>
                </a:lnTo>
                <a:lnTo>
                  <a:pt x="35618" y="14796"/>
                </a:lnTo>
                <a:lnTo>
                  <a:pt x="35284" y="14907"/>
                </a:lnTo>
                <a:lnTo>
                  <a:pt x="34950" y="15000"/>
                </a:lnTo>
                <a:lnTo>
                  <a:pt x="34617" y="15092"/>
                </a:lnTo>
                <a:lnTo>
                  <a:pt x="34283" y="15148"/>
                </a:lnTo>
                <a:lnTo>
                  <a:pt x="33931" y="15204"/>
                </a:lnTo>
                <a:lnTo>
                  <a:pt x="33578" y="15222"/>
                </a:lnTo>
                <a:lnTo>
                  <a:pt x="33226" y="15241"/>
                </a:lnTo>
                <a:lnTo>
                  <a:pt x="32874" y="15241"/>
                </a:lnTo>
                <a:lnTo>
                  <a:pt x="32522" y="15204"/>
                </a:lnTo>
                <a:lnTo>
                  <a:pt x="32169" y="15167"/>
                </a:lnTo>
                <a:lnTo>
                  <a:pt x="31836" y="15111"/>
                </a:lnTo>
                <a:lnTo>
                  <a:pt x="31483" y="15037"/>
                </a:lnTo>
                <a:lnTo>
                  <a:pt x="31150" y="14963"/>
                </a:lnTo>
                <a:lnTo>
                  <a:pt x="30816" y="14851"/>
                </a:lnTo>
                <a:lnTo>
                  <a:pt x="30501" y="14722"/>
                </a:lnTo>
                <a:lnTo>
                  <a:pt x="30185" y="14573"/>
                </a:lnTo>
                <a:lnTo>
                  <a:pt x="29889" y="14425"/>
                </a:lnTo>
                <a:lnTo>
                  <a:pt x="29592" y="14240"/>
                </a:lnTo>
                <a:lnTo>
                  <a:pt x="29314" y="14036"/>
                </a:lnTo>
                <a:lnTo>
                  <a:pt x="29054" y="13832"/>
                </a:lnTo>
                <a:lnTo>
                  <a:pt x="28813" y="13591"/>
                </a:lnTo>
                <a:lnTo>
                  <a:pt x="28572" y="13350"/>
                </a:lnTo>
                <a:lnTo>
                  <a:pt x="28368" y="13071"/>
                </a:lnTo>
                <a:lnTo>
                  <a:pt x="28183" y="12793"/>
                </a:lnTo>
                <a:lnTo>
                  <a:pt x="27998" y="12497"/>
                </a:lnTo>
                <a:lnTo>
                  <a:pt x="27849" y="12182"/>
                </a:lnTo>
                <a:lnTo>
                  <a:pt x="27719" y="11866"/>
                </a:lnTo>
                <a:lnTo>
                  <a:pt x="27608" y="11570"/>
                </a:lnTo>
                <a:lnTo>
                  <a:pt x="27516" y="11273"/>
                </a:lnTo>
                <a:lnTo>
                  <a:pt x="27441" y="10976"/>
                </a:lnTo>
                <a:lnTo>
                  <a:pt x="27386" y="10680"/>
                </a:lnTo>
                <a:lnTo>
                  <a:pt x="27330" y="10402"/>
                </a:lnTo>
                <a:lnTo>
                  <a:pt x="27312" y="10123"/>
                </a:lnTo>
                <a:lnTo>
                  <a:pt x="27293" y="9864"/>
                </a:lnTo>
                <a:lnTo>
                  <a:pt x="27293" y="9586"/>
                </a:lnTo>
                <a:lnTo>
                  <a:pt x="27293" y="9326"/>
                </a:lnTo>
                <a:lnTo>
                  <a:pt x="27312" y="9067"/>
                </a:lnTo>
                <a:lnTo>
                  <a:pt x="27349" y="8826"/>
                </a:lnTo>
                <a:lnTo>
                  <a:pt x="27386" y="8585"/>
                </a:lnTo>
                <a:lnTo>
                  <a:pt x="27516" y="8121"/>
                </a:lnTo>
                <a:lnTo>
                  <a:pt x="27664" y="7695"/>
                </a:lnTo>
                <a:lnTo>
                  <a:pt x="27831" y="7287"/>
                </a:lnTo>
                <a:lnTo>
                  <a:pt x="28016" y="6916"/>
                </a:lnTo>
                <a:lnTo>
                  <a:pt x="28220" y="6582"/>
                </a:lnTo>
                <a:lnTo>
                  <a:pt x="28443" y="6285"/>
                </a:lnTo>
                <a:lnTo>
                  <a:pt x="28647" y="6026"/>
                </a:lnTo>
                <a:lnTo>
                  <a:pt x="28850" y="5803"/>
                </a:lnTo>
                <a:lnTo>
                  <a:pt x="29054" y="5618"/>
                </a:lnTo>
                <a:lnTo>
                  <a:pt x="29240" y="5488"/>
                </a:lnTo>
                <a:lnTo>
                  <a:pt x="29388" y="5377"/>
                </a:lnTo>
                <a:lnTo>
                  <a:pt x="29518" y="5321"/>
                </a:lnTo>
                <a:lnTo>
                  <a:pt x="29648" y="5303"/>
                </a:lnTo>
                <a:lnTo>
                  <a:pt x="29740" y="5303"/>
                </a:lnTo>
                <a:lnTo>
                  <a:pt x="29833" y="5340"/>
                </a:lnTo>
                <a:lnTo>
                  <a:pt x="29889" y="5396"/>
                </a:lnTo>
                <a:lnTo>
                  <a:pt x="29944" y="5470"/>
                </a:lnTo>
                <a:lnTo>
                  <a:pt x="29981" y="5562"/>
                </a:lnTo>
                <a:lnTo>
                  <a:pt x="30000" y="5674"/>
                </a:lnTo>
                <a:lnTo>
                  <a:pt x="30000" y="5785"/>
                </a:lnTo>
                <a:lnTo>
                  <a:pt x="30000" y="5896"/>
                </a:lnTo>
                <a:lnTo>
                  <a:pt x="29981" y="6026"/>
                </a:lnTo>
                <a:lnTo>
                  <a:pt x="29944" y="6137"/>
                </a:lnTo>
                <a:lnTo>
                  <a:pt x="29907" y="6248"/>
                </a:lnTo>
                <a:lnTo>
                  <a:pt x="29870" y="6341"/>
                </a:lnTo>
                <a:lnTo>
                  <a:pt x="29481" y="6990"/>
                </a:lnTo>
                <a:lnTo>
                  <a:pt x="29277" y="7361"/>
                </a:lnTo>
                <a:lnTo>
                  <a:pt x="29092" y="7750"/>
                </a:lnTo>
                <a:lnTo>
                  <a:pt x="28906" y="8158"/>
                </a:lnTo>
                <a:lnTo>
                  <a:pt x="28758" y="8585"/>
                </a:lnTo>
                <a:lnTo>
                  <a:pt x="28628" y="9030"/>
                </a:lnTo>
                <a:lnTo>
                  <a:pt x="28535" y="9493"/>
                </a:lnTo>
                <a:lnTo>
                  <a:pt x="28498" y="9716"/>
                </a:lnTo>
                <a:lnTo>
                  <a:pt x="28480" y="9938"/>
                </a:lnTo>
                <a:lnTo>
                  <a:pt x="28480" y="10179"/>
                </a:lnTo>
                <a:lnTo>
                  <a:pt x="28480" y="10420"/>
                </a:lnTo>
                <a:lnTo>
                  <a:pt x="28517" y="10643"/>
                </a:lnTo>
                <a:lnTo>
                  <a:pt x="28554" y="10884"/>
                </a:lnTo>
                <a:lnTo>
                  <a:pt x="28609" y="11125"/>
                </a:lnTo>
                <a:lnTo>
                  <a:pt x="28684" y="11347"/>
                </a:lnTo>
                <a:lnTo>
                  <a:pt x="28776" y="11588"/>
                </a:lnTo>
                <a:lnTo>
                  <a:pt x="28888" y="11811"/>
                </a:lnTo>
                <a:lnTo>
                  <a:pt x="29036" y="12052"/>
                </a:lnTo>
                <a:lnTo>
                  <a:pt x="29184" y="12274"/>
                </a:lnTo>
                <a:lnTo>
                  <a:pt x="29370" y="12497"/>
                </a:lnTo>
                <a:lnTo>
                  <a:pt x="29574" y="12719"/>
                </a:lnTo>
                <a:lnTo>
                  <a:pt x="29796" y="12942"/>
                </a:lnTo>
                <a:lnTo>
                  <a:pt x="30056" y="13164"/>
                </a:lnTo>
                <a:lnTo>
                  <a:pt x="30334" y="13350"/>
                </a:lnTo>
                <a:lnTo>
                  <a:pt x="30612" y="13535"/>
                </a:lnTo>
                <a:lnTo>
                  <a:pt x="30890" y="13702"/>
                </a:lnTo>
                <a:lnTo>
                  <a:pt x="31187" y="13832"/>
                </a:lnTo>
                <a:lnTo>
                  <a:pt x="31483" y="13943"/>
                </a:lnTo>
                <a:lnTo>
                  <a:pt x="31799" y="14036"/>
                </a:lnTo>
                <a:lnTo>
                  <a:pt x="32114" y="14091"/>
                </a:lnTo>
                <a:lnTo>
                  <a:pt x="32410" y="14147"/>
                </a:lnTo>
                <a:lnTo>
                  <a:pt x="32726" y="14165"/>
                </a:lnTo>
                <a:lnTo>
                  <a:pt x="33059" y="14184"/>
                </a:lnTo>
                <a:lnTo>
                  <a:pt x="33374" y="14165"/>
                </a:lnTo>
                <a:lnTo>
                  <a:pt x="33690" y="14128"/>
                </a:lnTo>
                <a:lnTo>
                  <a:pt x="34005" y="14073"/>
                </a:lnTo>
                <a:lnTo>
                  <a:pt x="34320" y="13999"/>
                </a:lnTo>
                <a:lnTo>
                  <a:pt x="34635" y="13906"/>
                </a:lnTo>
                <a:lnTo>
                  <a:pt x="34950" y="13776"/>
                </a:lnTo>
                <a:lnTo>
                  <a:pt x="35266" y="13646"/>
                </a:lnTo>
                <a:lnTo>
                  <a:pt x="35562" y="13498"/>
                </a:lnTo>
                <a:lnTo>
                  <a:pt x="35878" y="13331"/>
                </a:lnTo>
                <a:lnTo>
                  <a:pt x="36174" y="13146"/>
                </a:lnTo>
                <a:lnTo>
                  <a:pt x="36452" y="12942"/>
                </a:lnTo>
                <a:lnTo>
                  <a:pt x="36730" y="12719"/>
                </a:lnTo>
                <a:lnTo>
                  <a:pt x="37009" y="12478"/>
                </a:lnTo>
                <a:lnTo>
                  <a:pt x="37268" y="12219"/>
                </a:lnTo>
                <a:lnTo>
                  <a:pt x="37528" y="11940"/>
                </a:lnTo>
                <a:lnTo>
                  <a:pt x="37769" y="11662"/>
                </a:lnTo>
                <a:lnTo>
                  <a:pt x="38010" y="11347"/>
                </a:lnTo>
                <a:lnTo>
                  <a:pt x="38214" y="11032"/>
                </a:lnTo>
                <a:lnTo>
                  <a:pt x="38436" y="10698"/>
                </a:lnTo>
                <a:lnTo>
                  <a:pt x="38622" y="10346"/>
                </a:lnTo>
                <a:lnTo>
                  <a:pt x="38807" y="9975"/>
                </a:lnTo>
                <a:lnTo>
                  <a:pt x="38974" y="9586"/>
                </a:lnTo>
                <a:lnTo>
                  <a:pt x="38937" y="9475"/>
                </a:lnTo>
                <a:lnTo>
                  <a:pt x="38900" y="9326"/>
                </a:lnTo>
                <a:lnTo>
                  <a:pt x="38863" y="8918"/>
                </a:lnTo>
                <a:lnTo>
                  <a:pt x="38807" y="8418"/>
                </a:lnTo>
                <a:lnTo>
                  <a:pt x="38733" y="7824"/>
                </a:lnTo>
                <a:lnTo>
                  <a:pt x="38622" y="7175"/>
                </a:lnTo>
                <a:lnTo>
                  <a:pt x="38547" y="6823"/>
                </a:lnTo>
                <a:lnTo>
                  <a:pt x="38455" y="6452"/>
                </a:lnTo>
                <a:lnTo>
                  <a:pt x="38362" y="6082"/>
                </a:lnTo>
                <a:lnTo>
                  <a:pt x="38251" y="5711"/>
                </a:lnTo>
                <a:lnTo>
                  <a:pt x="38102" y="5321"/>
                </a:lnTo>
                <a:lnTo>
                  <a:pt x="37954" y="4932"/>
                </a:lnTo>
                <a:lnTo>
                  <a:pt x="37769" y="4543"/>
                </a:lnTo>
                <a:lnTo>
                  <a:pt x="37565" y="4172"/>
                </a:lnTo>
                <a:lnTo>
                  <a:pt x="37342" y="3782"/>
                </a:lnTo>
                <a:lnTo>
                  <a:pt x="37083" y="3412"/>
                </a:lnTo>
                <a:lnTo>
                  <a:pt x="36805" y="3041"/>
                </a:lnTo>
                <a:lnTo>
                  <a:pt x="36489" y="2689"/>
                </a:lnTo>
                <a:lnTo>
                  <a:pt x="36137" y="2336"/>
                </a:lnTo>
                <a:lnTo>
                  <a:pt x="35748" y="2021"/>
                </a:lnTo>
                <a:lnTo>
                  <a:pt x="35321" y="1706"/>
                </a:lnTo>
                <a:lnTo>
                  <a:pt x="34858" y="1409"/>
                </a:lnTo>
                <a:lnTo>
                  <a:pt x="34357" y="1150"/>
                </a:lnTo>
                <a:lnTo>
                  <a:pt x="33819" y="909"/>
                </a:lnTo>
                <a:lnTo>
                  <a:pt x="33245" y="686"/>
                </a:lnTo>
                <a:lnTo>
                  <a:pt x="32614" y="482"/>
                </a:lnTo>
                <a:lnTo>
                  <a:pt x="31928" y="334"/>
                </a:lnTo>
                <a:lnTo>
                  <a:pt x="31205" y="204"/>
                </a:lnTo>
                <a:lnTo>
                  <a:pt x="30371" y="93"/>
                </a:lnTo>
                <a:lnTo>
                  <a:pt x="29574" y="37"/>
                </a:lnTo>
                <a:lnTo>
                  <a:pt x="2879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文本框 31">
            <a:extLst>
              <a:ext uri="{FF2B5EF4-FFF2-40B4-BE49-F238E27FC236}">
                <a16:creationId xmlns:a16="http://schemas.microsoft.com/office/drawing/2014/main" id="{288A453B-EEDD-40B9-B7E5-1D9E3E6B1F81}"/>
              </a:ext>
            </a:extLst>
          </p:cNvPr>
          <p:cNvSpPr txBox="1"/>
          <p:nvPr/>
        </p:nvSpPr>
        <p:spPr>
          <a:xfrm>
            <a:off x="4056450" y="546262"/>
            <a:ext cx="1074243" cy="291584"/>
          </a:xfrm>
          <a:prstGeom prst="rect">
            <a:avLst/>
          </a:prstGeom>
        </p:spPr>
        <p:txBody>
          <a:bodyPr wrap="square">
            <a:spAutoFit/>
            <a:scene3d>
              <a:camera prst="orthographicFront"/>
              <a:lightRig rig="threePt" dir="t"/>
            </a:scene3d>
            <a:sp3d contourW="12700"/>
          </a:bodyPr>
          <a:lstStyle>
            <a:defPPr>
              <a:defRPr lang="zh-CN"/>
            </a:defPPr>
            <a:lvl1pPr>
              <a:defRPr sz="1600">
                <a:solidFill>
                  <a:schemeClr val="tx1">
                    <a:lumMod val="75000"/>
                    <a:lumOff val="25000"/>
                  </a:schemeClr>
                </a:solidFill>
                <a:latin typeface="汉仪夏日体W" panose="00020600040101010101" pitchFamily="18" charset="-122"/>
                <a:ea typeface="汉仪夏日体W" panose="00020600040101010101" pitchFamily="18" charset="-122"/>
              </a:defRPr>
            </a:lvl1pPr>
          </a:lstStyle>
          <a:p>
            <a:pPr>
              <a:lnSpc>
                <a:spcPct val="120000"/>
              </a:lnSpc>
            </a:pPr>
            <a:endParaRPr lang="zh-CN" altLang="en-US" sz="1200" dirty="0">
              <a:solidFill>
                <a:schemeClr val="tx1">
                  <a:lumMod val="65000"/>
                  <a:lumOff val="35000"/>
                </a:schemeClr>
              </a:solidFill>
            </a:endParaRPr>
          </a:p>
        </p:txBody>
      </p:sp>
      <p:sp>
        <p:nvSpPr>
          <p:cNvPr id="115" name="Google Shape;2714;p36"/>
          <p:cNvSpPr/>
          <p:nvPr/>
        </p:nvSpPr>
        <p:spPr>
          <a:xfrm>
            <a:off x="3347723" y="221911"/>
            <a:ext cx="2491697" cy="586353"/>
          </a:xfrm>
          <a:custGeom>
            <a:avLst/>
            <a:gdLst/>
            <a:ahLst/>
            <a:cxnLst/>
            <a:rect l="l" t="t" r="r" b="b"/>
            <a:pathLst>
              <a:path w="63821" h="8424" extrusionOk="0">
                <a:moveTo>
                  <a:pt x="0" y="0"/>
                </a:moveTo>
                <a:lnTo>
                  <a:pt x="2893" y="4212"/>
                </a:lnTo>
                <a:lnTo>
                  <a:pt x="0" y="8424"/>
                </a:lnTo>
                <a:lnTo>
                  <a:pt x="63820" y="8424"/>
                </a:lnTo>
                <a:lnTo>
                  <a:pt x="60928" y="4212"/>
                </a:lnTo>
                <a:lnTo>
                  <a:pt x="63820" y="0"/>
                </a:lnTo>
                <a:close/>
              </a:path>
            </a:pathLst>
          </a:cu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16" name="Google Shape;2715;p36"/>
          <p:cNvSpPr txBox="1">
            <a:spLocks noGrp="1"/>
          </p:cNvSpPr>
          <p:nvPr>
            <p:ph type="title"/>
          </p:nvPr>
        </p:nvSpPr>
        <p:spPr>
          <a:xfrm>
            <a:off x="3648753" y="286487"/>
            <a:ext cx="1889636" cy="45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sz="4000" dirty="0">
                <a:latin typeface="Pattaya" panose="00000500000000000000" pitchFamily="2" charset="-34"/>
                <a:cs typeface="Pattaya" panose="00000500000000000000" pitchFamily="2" charset="-34"/>
              </a:rPr>
              <a:t>Lưu ý</a:t>
            </a:r>
            <a:endParaRPr sz="4000" dirty="0">
              <a:latin typeface="Pattaya" panose="00000500000000000000" pitchFamily="2" charset="-34"/>
              <a:cs typeface="Pattaya" panose="00000500000000000000" pitchFamily="2" charset="-34"/>
            </a:endParaRPr>
          </a:p>
        </p:txBody>
      </p:sp>
      <p:grpSp>
        <p:nvGrpSpPr>
          <p:cNvPr id="12" name="Group 11"/>
          <p:cNvGrpSpPr/>
          <p:nvPr/>
        </p:nvGrpSpPr>
        <p:grpSpPr>
          <a:xfrm>
            <a:off x="785224" y="1097621"/>
            <a:ext cx="7569041" cy="948042"/>
            <a:chOff x="689531" y="1296676"/>
            <a:chExt cx="7569041" cy="948042"/>
          </a:xfrm>
        </p:grpSpPr>
        <p:sp>
          <p:nvSpPr>
            <p:cNvPr id="97" name="Rounded Rectangle 96"/>
            <p:cNvSpPr/>
            <p:nvPr/>
          </p:nvSpPr>
          <p:spPr>
            <a:xfrm>
              <a:off x="1413939" y="1296676"/>
              <a:ext cx="6844633" cy="948042"/>
            </a:xfrm>
            <a:prstGeom prst="roundRect">
              <a:avLst/>
            </a:prstGeom>
            <a:noFill/>
            <a:ln>
              <a:solidFill>
                <a:schemeClr val="tx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vi-VN" sz="2800" dirty="0">
                  <a:solidFill>
                    <a:schemeClr val="bg1"/>
                  </a:solidFill>
                  <a:latin typeface="Pattaya" panose="00000500000000000000" pitchFamily="2" charset="-34"/>
                  <a:cs typeface="Pattaya" panose="00000500000000000000" pitchFamily="2" charset="-34"/>
                </a:rPr>
                <a:t>Ngồi viết đúng tư thế, trình bày đúng hình thức bài thơ.</a:t>
              </a:r>
              <a:endParaRPr lang="en-US" sz="2800" dirty="0">
                <a:solidFill>
                  <a:schemeClr val="bg1"/>
                </a:solidFill>
                <a:latin typeface="Pattaya" panose="00000500000000000000" pitchFamily="2" charset="-34"/>
                <a:cs typeface="Pattaya" panose="00000500000000000000" pitchFamily="2" charset="-34"/>
              </a:endParaRPr>
            </a:p>
          </p:txBody>
        </p:sp>
        <p:grpSp>
          <p:nvGrpSpPr>
            <p:cNvPr id="131" name="Google Shape;5622;p70"/>
            <p:cNvGrpSpPr/>
            <p:nvPr/>
          </p:nvGrpSpPr>
          <p:grpSpPr>
            <a:xfrm>
              <a:off x="689531" y="1403045"/>
              <a:ext cx="713881" cy="735304"/>
              <a:chOff x="6367037" y="3439833"/>
              <a:chExt cx="439024" cy="399624"/>
            </a:xfrm>
          </p:grpSpPr>
          <p:sp>
            <p:nvSpPr>
              <p:cNvPr id="132" name="Google Shape;5623;p70"/>
              <p:cNvSpPr/>
              <p:nvPr/>
            </p:nvSpPr>
            <p:spPr>
              <a:xfrm>
                <a:off x="6383211" y="3607255"/>
                <a:ext cx="406675" cy="232201"/>
              </a:xfrm>
              <a:custGeom>
                <a:avLst/>
                <a:gdLst/>
                <a:ahLst/>
                <a:cxnLst/>
                <a:rect l="l" t="t" r="r" b="b"/>
                <a:pathLst>
                  <a:path w="15111" h="8628" extrusionOk="0">
                    <a:moveTo>
                      <a:pt x="1" y="1"/>
                    </a:moveTo>
                    <a:lnTo>
                      <a:pt x="1" y="4445"/>
                    </a:lnTo>
                    <a:lnTo>
                      <a:pt x="27" y="4889"/>
                    </a:lnTo>
                    <a:lnTo>
                      <a:pt x="105" y="5334"/>
                    </a:lnTo>
                    <a:lnTo>
                      <a:pt x="262" y="5752"/>
                    </a:lnTo>
                    <a:lnTo>
                      <a:pt x="445" y="6144"/>
                    </a:lnTo>
                    <a:lnTo>
                      <a:pt x="706" y="6484"/>
                    </a:lnTo>
                    <a:lnTo>
                      <a:pt x="994" y="6824"/>
                    </a:lnTo>
                    <a:lnTo>
                      <a:pt x="1334" y="7111"/>
                    </a:lnTo>
                    <a:lnTo>
                      <a:pt x="1517" y="7216"/>
                    </a:lnTo>
                    <a:lnTo>
                      <a:pt x="1726" y="7347"/>
                    </a:lnTo>
                    <a:lnTo>
                      <a:pt x="2327" y="7634"/>
                    </a:lnTo>
                    <a:lnTo>
                      <a:pt x="2981" y="7869"/>
                    </a:lnTo>
                    <a:lnTo>
                      <a:pt x="3660" y="8105"/>
                    </a:lnTo>
                    <a:lnTo>
                      <a:pt x="4392" y="8288"/>
                    </a:lnTo>
                    <a:lnTo>
                      <a:pt x="5150" y="8445"/>
                    </a:lnTo>
                    <a:lnTo>
                      <a:pt x="5909" y="8549"/>
                    </a:lnTo>
                    <a:lnTo>
                      <a:pt x="6719" y="8628"/>
                    </a:lnTo>
                    <a:lnTo>
                      <a:pt x="8392" y="8628"/>
                    </a:lnTo>
                    <a:lnTo>
                      <a:pt x="9176" y="8549"/>
                    </a:lnTo>
                    <a:lnTo>
                      <a:pt x="9960" y="8445"/>
                    </a:lnTo>
                    <a:lnTo>
                      <a:pt x="10719" y="8288"/>
                    </a:lnTo>
                    <a:lnTo>
                      <a:pt x="11451" y="8105"/>
                    </a:lnTo>
                    <a:lnTo>
                      <a:pt x="12130" y="7869"/>
                    </a:lnTo>
                    <a:lnTo>
                      <a:pt x="12784" y="7634"/>
                    </a:lnTo>
                    <a:lnTo>
                      <a:pt x="13385" y="7347"/>
                    </a:lnTo>
                    <a:lnTo>
                      <a:pt x="13568" y="7216"/>
                    </a:lnTo>
                    <a:lnTo>
                      <a:pt x="13751" y="7111"/>
                    </a:lnTo>
                    <a:lnTo>
                      <a:pt x="14091" y="6824"/>
                    </a:lnTo>
                    <a:lnTo>
                      <a:pt x="14404" y="6484"/>
                    </a:lnTo>
                    <a:lnTo>
                      <a:pt x="14640" y="6144"/>
                    </a:lnTo>
                    <a:lnTo>
                      <a:pt x="14849" y="5752"/>
                    </a:lnTo>
                    <a:lnTo>
                      <a:pt x="15006" y="5334"/>
                    </a:lnTo>
                    <a:lnTo>
                      <a:pt x="15084" y="4889"/>
                    </a:lnTo>
                    <a:lnTo>
                      <a:pt x="15110" y="4445"/>
                    </a:lnTo>
                    <a:lnTo>
                      <a:pt x="1511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5624;p70"/>
              <p:cNvSpPr/>
              <p:nvPr/>
            </p:nvSpPr>
            <p:spPr>
              <a:xfrm>
                <a:off x="6367037" y="3439833"/>
                <a:ext cx="439024" cy="251174"/>
              </a:xfrm>
              <a:custGeom>
                <a:avLst/>
                <a:gdLst/>
                <a:ahLst/>
                <a:cxnLst/>
                <a:rect l="l" t="t" r="r" b="b"/>
                <a:pathLst>
                  <a:path w="16313" h="9333" extrusionOk="0">
                    <a:moveTo>
                      <a:pt x="6640" y="0"/>
                    </a:moveTo>
                    <a:lnTo>
                      <a:pt x="6405" y="53"/>
                    </a:lnTo>
                    <a:lnTo>
                      <a:pt x="6170" y="131"/>
                    </a:lnTo>
                    <a:lnTo>
                      <a:pt x="5961" y="262"/>
                    </a:lnTo>
                    <a:lnTo>
                      <a:pt x="5751" y="419"/>
                    </a:lnTo>
                    <a:lnTo>
                      <a:pt x="5647" y="549"/>
                    </a:lnTo>
                    <a:lnTo>
                      <a:pt x="5542" y="628"/>
                    </a:lnTo>
                    <a:lnTo>
                      <a:pt x="5464" y="680"/>
                    </a:lnTo>
                    <a:lnTo>
                      <a:pt x="5359" y="732"/>
                    </a:lnTo>
                    <a:lnTo>
                      <a:pt x="5255" y="758"/>
                    </a:lnTo>
                    <a:lnTo>
                      <a:pt x="5150" y="785"/>
                    </a:lnTo>
                    <a:lnTo>
                      <a:pt x="5046" y="785"/>
                    </a:lnTo>
                    <a:lnTo>
                      <a:pt x="4915" y="758"/>
                    </a:lnTo>
                    <a:lnTo>
                      <a:pt x="4810" y="732"/>
                    </a:lnTo>
                    <a:lnTo>
                      <a:pt x="4680" y="680"/>
                    </a:lnTo>
                    <a:lnTo>
                      <a:pt x="4444" y="602"/>
                    </a:lnTo>
                    <a:lnTo>
                      <a:pt x="4183" y="576"/>
                    </a:lnTo>
                    <a:lnTo>
                      <a:pt x="3922" y="576"/>
                    </a:lnTo>
                    <a:lnTo>
                      <a:pt x="3686" y="654"/>
                    </a:lnTo>
                    <a:lnTo>
                      <a:pt x="3451" y="758"/>
                    </a:lnTo>
                    <a:lnTo>
                      <a:pt x="3242" y="889"/>
                    </a:lnTo>
                    <a:lnTo>
                      <a:pt x="3059" y="1072"/>
                    </a:lnTo>
                    <a:lnTo>
                      <a:pt x="2902" y="1281"/>
                    </a:lnTo>
                    <a:lnTo>
                      <a:pt x="2824" y="1412"/>
                    </a:lnTo>
                    <a:lnTo>
                      <a:pt x="2693" y="1569"/>
                    </a:lnTo>
                    <a:lnTo>
                      <a:pt x="2536" y="1700"/>
                    </a:lnTo>
                    <a:lnTo>
                      <a:pt x="2327" y="1778"/>
                    </a:lnTo>
                    <a:lnTo>
                      <a:pt x="2118" y="1778"/>
                    </a:lnTo>
                    <a:lnTo>
                      <a:pt x="1830" y="1804"/>
                    </a:lnTo>
                    <a:lnTo>
                      <a:pt x="1569" y="1856"/>
                    </a:lnTo>
                    <a:lnTo>
                      <a:pt x="1307" y="1961"/>
                    </a:lnTo>
                    <a:lnTo>
                      <a:pt x="1098" y="2118"/>
                    </a:lnTo>
                    <a:lnTo>
                      <a:pt x="915" y="2327"/>
                    </a:lnTo>
                    <a:lnTo>
                      <a:pt x="759" y="2562"/>
                    </a:lnTo>
                    <a:lnTo>
                      <a:pt x="654" y="2824"/>
                    </a:lnTo>
                    <a:lnTo>
                      <a:pt x="602" y="3085"/>
                    </a:lnTo>
                    <a:lnTo>
                      <a:pt x="549" y="3529"/>
                    </a:lnTo>
                    <a:lnTo>
                      <a:pt x="419" y="3634"/>
                    </a:lnTo>
                    <a:lnTo>
                      <a:pt x="314" y="3765"/>
                    </a:lnTo>
                    <a:lnTo>
                      <a:pt x="210" y="3895"/>
                    </a:lnTo>
                    <a:lnTo>
                      <a:pt x="131" y="4052"/>
                    </a:lnTo>
                    <a:lnTo>
                      <a:pt x="79" y="4183"/>
                    </a:lnTo>
                    <a:lnTo>
                      <a:pt x="27" y="4340"/>
                    </a:lnTo>
                    <a:lnTo>
                      <a:pt x="0" y="4497"/>
                    </a:lnTo>
                    <a:lnTo>
                      <a:pt x="0" y="4654"/>
                    </a:lnTo>
                    <a:lnTo>
                      <a:pt x="0" y="4810"/>
                    </a:lnTo>
                    <a:lnTo>
                      <a:pt x="27" y="4967"/>
                    </a:lnTo>
                    <a:lnTo>
                      <a:pt x="79" y="5124"/>
                    </a:lnTo>
                    <a:lnTo>
                      <a:pt x="131" y="5281"/>
                    </a:lnTo>
                    <a:lnTo>
                      <a:pt x="210" y="5438"/>
                    </a:lnTo>
                    <a:lnTo>
                      <a:pt x="314" y="5568"/>
                    </a:lnTo>
                    <a:lnTo>
                      <a:pt x="419" y="5699"/>
                    </a:lnTo>
                    <a:lnTo>
                      <a:pt x="549" y="5804"/>
                    </a:lnTo>
                    <a:lnTo>
                      <a:pt x="602" y="6222"/>
                    </a:lnTo>
                    <a:lnTo>
                      <a:pt x="654" y="6510"/>
                    </a:lnTo>
                    <a:lnTo>
                      <a:pt x="759" y="6771"/>
                    </a:lnTo>
                    <a:lnTo>
                      <a:pt x="915" y="7006"/>
                    </a:lnTo>
                    <a:lnTo>
                      <a:pt x="1098" y="7189"/>
                    </a:lnTo>
                    <a:lnTo>
                      <a:pt x="1307" y="7346"/>
                    </a:lnTo>
                    <a:lnTo>
                      <a:pt x="1569" y="7477"/>
                    </a:lnTo>
                    <a:lnTo>
                      <a:pt x="1830" y="7529"/>
                    </a:lnTo>
                    <a:lnTo>
                      <a:pt x="2118" y="7555"/>
                    </a:lnTo>
                    <a:lnTo>
                      <a:pt x="2327" y="7555"/>
                    </a:lnTo>
                    <a:lnTo>
                      <a:pt x="2536" y="7634"/>
                    </a:lnTo>
                    <a:lnTo>
                      <a:pt x="2693" y="7738"/>
                    </a:lnTo>
                    <a:lnTo>
                      <a:pt x="2824" y="7921"/>
                    </a:lnTo>
                    <a:lnTo>
                      <a:pt x="2902" y="8052"/>
                    </a:lnTo>
                    <a:lnTo>
                      <a:pt x="3059" y="8261"/>
                    </a:lnTo>
                    <a:lnTo>
                      <a:pt x="3242" y="8444"/>
                    </a:lnTo>
                    <a:lnTo>
                      <a:pt x="3451" y="8575"/>
                    </a:lnTo>
                    <a:lnTo>
                      <a:pt x="3686" y="8679"/>
                    </a:lnTo>
                    <a:lnTo>
                      <a:pt x="3922" y="8732"/>
                    </a:lnTo>
                    <a:lnTo>
                      <a:pt x="4183" y="8758"/>
                    </a:lnTo>
                    <a:lnTo>
                      <a:pt x="4444" y="8732"/>
                    </a:lnTo>
                    <a:lnTo>
                      <a:pt x="4680" y="8653"/>
                    </a:lnTo>
                    <a:lnTo>
                      <a:pt x="4810" y="8601"/>
                    </a:lnTo>
                    <a:lnTo>
                      <a:pt x="4915" y="8575"/>
                    </a:lnTo>
                    <a:lnTo>
                      <a:pt x="5046" y="8549"/>
                    </a:lnTo>
                    <a:lnTo>
                      <a:pt x="5150" y="8549"/>
                    </a:lnTo>
                    <a:lnTo>
                      <a:pt x="5255" y="8575"/>
                    </a:lnTo>
                    <a:lnTo>
                      <a:pt x="5359" y="8601"/>
                    </a:lnTo>
                    <a:lnTo>
                      <a:pt x="5464" y="8653"/>
                    </a:lnTo>
                    <a:lnTo>
                      <a:pt x="5542" y="8705"/>
                    </a:lnTo>
                    <a:lnTo>
                      <a:pt x="5647" y="8784"/>
                    </a:lnTo>
                    <a:lnTo>
                      <a:pt x="5751" y="8915"/>
                    </a:lnTo>
                    <a:lnTo>
                      <a:pt x="5961" y="9071"/>
                    </a:lnTo>
                    <a:lnTo>
                      <a:pt x="6170" y="9176"/>
                    </a:lnTo>
                    <a:lnTo>
                      <a:pt x="6405" y="9281"/>
                    </a:lnTo>
                    <a:lnTo>
                      <a:pt x="6640" y="9307"/>
                    </a:lnTo>
                    <a:lnTo>
                      <a:pt x="6876" y="9333"/>
                    </a:lnTo>
                    <a:lnTo>
                      <a:pt x="7137" y="9281"/>
                    </a:lnTo>
                    <a:lnTo>
                      <a:pt x="7372" y="9202"/>
                    </a:lnTo>
                    <a:lnTo>
                      <a:pt x="7581" y="9071"/>
                    </a:lnTo>
                    <a:lnTo>
                      <a:pt x="7738" y="8993"/>
                    </a:lnTo>
                    <a:lnTo>
                      <a:pt x="7817" y="8941"/>
                    </a:lnTo>
                    <a:lnTo>
                      <a:pt x="7947" y="8888"/>
                    </a:lnTo>
                    <a:lnTo>
                      <a:pt x="8052" y="8862"/>
                    </a:lnTo>
                    <a:lnTo>
                      <a:pt x="8261" y="8862"/>
                    </a:lnTo>
                    <a:lnTo>
                      <a:pt x="8366" y="8888"/>
                    </a:lnTo>
                    <a:lnTo>
                      <a:pt x="8470" y="8941"/>
                    </a:lnTo>
                    <a:lnTo>
                      <a:pt x="8575" y="8993"/>
                    </a:lnTo>
                    <a:lnTo>
                      <a:pt x="8732" y="9071"/>
                    </a:lnTo>
                    <a:lnTo>
                      <a:pt x="8941" y="9202"/>
                    </a:lnTo>
                    <a:lnTo>
                      <a:pt x="9176" y="9281"/>
                    </a:lnTo>
                    <a:lnTo>
                      <a:pt x="9411" y="9333"/>
                    </a:lnTo>
                    <a:lnTo>
                      <a:pt x="9673" y="9307"/>
                    </a:lnTo>
                    <a:lnTo>
                      <a:pt x="9908" y="9281"/>
                    </a:lnTo>
                    <a:lnTo>
                      <a:pt x="10143" y="9176"/>
                    </a:lnTo>
                    <a:lnTo>
                      <a:pt x="10352" y="9071"/>
                    </a:lnTo>
                    <a:lnTo>
                      <a:pt x="10535" y="8915"/>
                    </a:lnTo>
                    <a:lnTo>
                      <a:pt x="10666" y="8784"/>
                    </a:lnTo>
                    <a:lnTo>
                      <a:pt x="10744" y="8705"/>
                    </a:lnTo>
                    <a:lnTo>
                      <a:pt x="10849" y="8653"/>
                    </a:lnTo>
                    <a:lnTo>
                      <a:pt x="10954" y="8601"/>
                    </a:lnTo>
                    <a:lnTo>
                      <a:pt x="11058" y="8575"/>
                    </a:lnTo>
                    <a:lnTo>
                      <a:pt x="11163" y="8549"/>
                    </a:lnTo>
                    <a:lnTo>
                      <a:pt x="11267" y="8549"/>
                    </a:lnTo>
                    <a:lnTo>
                      <a:pt x="11398" y="8575"/>
                    </a:lnTo>
                    <a:lnTo>
                      <a:pt x="11503" y="8601"/>
                    </a:lnTo>
                    <a:lnTo>
                      <a:pt x="11633" y="8653"/>
                    </a:lnTo>
                    <a:lnTo>
                      <a:pt x="11869" y="8732"/>
                    </a:lnTo>
                    <a:lnTo>
                      <a:pt x="12130" y="8758"/>
                    </a:lnTo>
                    <a:lnTo>
                      <a:pt x="12365" y="8732"/>
                    </a:lnTo>
                    <a:lnTo>
                      <a:pt x="12627" y="8679"/>
                    </a:lnTo>
                    <a:lnTo>
                      <a:pt x="12836" y="8575"/>
                    </a:lnTo>
                    <a:lnTo>
                      <a:pt x="13045" y="8444"/>
                    </a:lnTo>
                    <a:lnTo>
                      <a:pt x="13228" y="8261"/>
                    </a:lnTo>
                    <a:lnTo>
                      <a:pt x="13385" y="8052"/>
                    </a:lnTo>
                    <a:lnTo>
                      <a:pt x="13489" y="7921"/>
                    </a:lnTo>
                    <a:lnTo>
                      <a:pt x="13620" y="7738"/>
                    </a:lnTo>
                    <a:lnTo>
                      <a:pt x="13777" y="7634"/>
                    </a:lnTo>
                    <a:lnTo>
                      <a:pt x="13986" y="7555"/>
                    </a:lnTo>
                    <a:lnTo>
                      <a:pt x="14195" y="7555"/>
                    </a:lnTo>
                    <a:lnTo>
                      <a:pt x="14483" y="7529"/>
                    </a:lnTo>
                    <a:lnTo>
                      <a:pt x="14744" y="7477"/>
                    </a:lnTo>
                    <a:lnTo>
                      <a:pt x="15005" y="7346"/>
                    </a:lnTo>
                    <a:lnTo>
                      <a:pt x="15215" y="7189"/>
                    </a:lnTo>
                    <a:lnTo>
                      <a:pt x="15398" y="7006"/>
                    </a:lnTo>
                    <a:lnTo>
                      <a:pt x="15554" y="6771"/>
                    </a:lnTo>
                    <a:lnTo>
                      <a:pt x="15659" y="6510"/>
                    </a:lnTo>
                    <a:lnTo>
                      <a:pt x="15711" y="6222"/>
                    </a:lnTo>
                    <a:lnTo>
                      <a:pt x="15764" y="5804"/>
                    </a:lnTo>
                    <a:lnTo>
                      <a:pt x="15894" y="5699"/>
                    </a:lnTo>
                    <a:lnTo>
                      <a:pt x="15999" y="5568"/>
                    </a:lnTo>
                    <a:lnTo>
                      <a:pt x="16103" y="5438"/>
                    </a:lnTo>
                    <a:lnTo>
                      <a:pt x="16182" y="5281"/>
                    </a:lnTo>
                    <a:lnTo>
                      <a:pt x="16234" y="5124"/>
                    </a:lnTo>
                    <a:lnTo>
                      <a:pt x="16260" y="4967"/>
                    </a:lnTo>
                    <a:lnTo>
                      <a:pt x="16286" y="4810"/>
                    </a:lnTo>
                    <a:lnTo>
                      <a:pt x="16313" y="4654"/>
                    </a:lnTo>
                    <a:lnTo>
                      <a:pt x="16286" y="4497"/>
                    </a:lnTo>
                    <a:lnTo>
                      <a:pt x="16260" y="4340"/>
                    </a:lnTo>
                    <a:lnTo>
                      <a:pt x="16234" y="4183"/>
                    </a:lnTo>
                    <a:lnTo>
                      <a:pt x="16182" y="4052"/>
                    </a:lnTo>
                    <a:lnTo>
                      <a:pt x="16103" y="3895"/>
                    </a:lnTo>
                    <a:lnTo>
                      <a:pt x="15999" y="3765"/>
                    </a:lnTo>
                    <a:lnTo>
                      <a:pt x="15894" y="3634"/>
                    </a:lnTo>
                    <a:lnTo>
                      <a:pt x="15764" y="3529"/>
                    </a:lnTo>
                    <a:lnTo>
                      <a:pt x="15711" y="3085"/>
                    </a:lnTo>
                    <a:lnTo>
                      <a:pt x="15659" y="2824"/>
                    </a:lnTo>
                    <a:lnTo>
                      <a:pt x="15554" y="2562"/>
                    </a:lnTo>
                    <a:lnTo>
                      <a:pt x="15398" y="2327"/>
                    </a:lnTo>
                    <a:lnTo>
                      <a:pt x="15215" y="2118"/>
                    </a:lnTo>
                    <a:lnTo>
                      <a:pt x="15005" y="1961"/>
                    </a:lnTo>
                    <a:lnTo>
                      <a:pt x="14744" y="1856"/>
                    </a:lnTo>
                    <a:lnTo>
                      <a:pt x="14483" y="1804"/>
                    </a:lnTo>
                    <a:lnTo>
                      <a:pt x="14195" y="1778"/>
                    </a:lnTo>
                    <a:lnTo>
                      <a:pt x="13986" y="1778"/>
                    </a:lnTo>
                    <a:lnTo>
                      <a:pt x="13777" y="1700"/>
                    </a:lnTo>
                    <a:lnTo>
                      <a:pt x="13620" y="1569"/>
                    </a:lnTo>
                    <a:lnTo>
                      <a:pt x="13489" y="1412"/>
                    </a:lnTo>
                    <a:lnTo>
                      <a:pt x="13385" y="1281"/>
                    </a:lnTo>
                    <a:lnTo>
                      <a:pt x="13228" y="1072"/>
                    </a:lnTo>
                    <a:lnTo>
                      <a:pt x="13045" y="889"/>
                    </a:lnTo>
                    <a:lnTo>
                      <a:pt x="12836" y="758"/>
                    </a:lnTo>
                    <a:lnTo>
                      <a:pt x="12627" y="654"/>
                    </a:lnTo>
                    <a:lnTo>
                      <a:pt x="12365" y="576"/>
                    </a:lnTo>
                    <a:lnTo>
                      <a:pt x="12130" y="576"/>
                    </a:lnTo>
                    <a:lnTo>
                      <a:pt x="11869" y="602"/>
                    </a:lnTo>
                    <a:lnTo>
                      <a:pt x="11633" y="680"/>
                    </a:lnTo>
                    <a:lnTo>
                      <a:pt x="11503" y="732"/>
                    </a:lnTo>
                    <a:lnTo>
                      <a:pt x="11398" y="758"/>
                    </a:lnTo>
                    <a:lnTo>
                      <a:pt x="11267" y="785"/>
                    </a:lnTo>
                    <a:lnTo>
                      <a:pt x="11163" y="785"/>
                    </a:lnTo>
                    <a:lnTo>
                      <a:pt x="11058" y="758"/>
                    </a:lnTo>
                    <a:lnTo>
                      <a:pt x="10954" y="732"/>
                    </a:lnTo>
                    <a:lnTo>
                      <a:pt x="10849" y="680"/>
                    </a:lnTo>
                    <a:lnTo>
                      <a:pt x="10744" y="628"/>
                    </a:lnTo>
                    <a:lnTo>
                      <a:pt x="10666" y="549"/>
                    </a:lnTo>
                    <a:lnTo>
                      <a:pt x="10535" y="419"/>
                    </a:lnTo>
                    <a:lnTo>
                      <a:pt x="10352" y="262"/>
                    </a:lnTo>
                    <a:lnTo>
                      <a:pt x="10143" y="131"/>
                    </a:lnTo>
                    <a:lnTo>
                      <a:pt x="9908" y="53"/>
                    </a:lnTo>
                    <a:lnTo>
                      <a:pt x="9673" y="0"/>
                    </a:lnTo>
                    <a:lnTo>
                      <a:pt x="9411" y="0"/>
                    </a:lnTo>
                    <a:lnTo>
                      <a:pt x="9176" y="53"/>
                    </a:lnTo>
                    <a:lnTo>
                      <a:pt x="8941" y="131"/>
                    </a:lnTo>
                    <a:lnTo>
                      <a:pt x="8732" y="236"/>
                    </a:lnTo>
                    <a:lnTo>
                      <a:pt x="8575" y="340"/>
                    </a:lnTo>
                    <a:lnTo>
                      <a:pt x="8470" y="393"/>
                    </a:lnTo>
                    <a:lnTo>
                      <a:pt x="8366" y="445"/>
                    </a:lnTo>
                    <a:lnTo>
                      <a:pt x="8261" y="471"/>
                    </a:lnTo>
                    <a:lnTo>
                      <a:pt x="8052" y="471"/>
                    </a:lnTo>
                    <a:lnTo>
                      <a:pt x="7947" y="445"/>
                    </a:lnTo>
                    <a:lnTo>
                      <a:pt x="7817" y="393"/>
                    </a:lnTo>
                    <a:lnTo>
                      <a:pt x="7738" y="340"/>
                    </a:lnTo>
                    <a:lnTo>
                      <a:pt x="7581" y="236"/>
                    </a:lnTo>
                    <a:lnTo>
                      <a:pt x="7372" y="131"/>
                    </a:lnTo>
                    <a:lnTo>
                      <a:pt x="7137" y="53"/>
                    </a:lnTo>
                    <a:lnTo>
                      <a:pt x="687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5625;p70"/>
              <p:cNvSpPr/>
              <p:nvPr/>
            </p:nvSpPr>
            <p:spPr>
              <a:xfrm>
                <a:off x="6507036" y="3500332"/>
                <a:ext cx="159026" cy="95001"/>
              </a:xfrm>
              <a:custGeom>
                <a:avLst/>
                <a:gdLst/>
                <a:ahLst/>
                <a:cxnLst/>
                <a:rect l="l" t="t" r="r" b="b"/>
                <a:pathLst>
                  <a:path w="5909" h="3530" extrusionOk="0">
                    <a:moveTo>
                      <a:pt x="2954" y="1"/>
                    </a:moveTo>
                    <a:lnTo>
                      <a:pt x="2484" y="27"/>
                    </a:lnTo>
                    <a:lnTo>
                      <a:pt x="2013" y="105"/>
                    </a:lnTo>
                    <a:lnTo>
                      <a:pt x="1595" y="210"/>
                    </a:lnTo>
                    <a:lnTo>
                      <a:pt x="1203" y="367"/>
                    </a:lnTo>
                    <a:lnTo>
                      <a:pt x="837" y="576"/>
                    </a:lnTo>
                    <a:lnTo>
                      <a:pt x="497" y="811"/>
                    </a:lnTo>
                    <a:lnTo>
                      <a:pt x="236" y="1072"/>
                    </a:lnTo>
                    <a:lnTo>
                      <a:pt x="1" y="1386"/>
                    </a:lnTo>
                    <a:lnTo>
                      <a:pt x="1" y="2615"/>
                    </a:lnTo>
                    <a:lnTo>
                      <a:pt x="2954" y="3530"/>
                    </a:lnTo>
                    <a:lnTo>
                      <a:pt x="5908" y="2536"/>
                    </a:lnTo>
                    <a:lnTo>
                      <a:pt x="5908" y="1386"/>
                    </a:lnTo>
                    <a:lnTo>
                      <a:pt x="5673" y="1072"/>
                    </a:lnTo>
                    <a:lnTo>
                      <a:pt x="5386" y="811"/>
                    </a:lnTo>
                    <a:lnTo>
                      <a:pt x="5072" y="576"/>
                    </a:lnTo>
                    <a:lnTo>
                      <a:pt x="4706" y="367"/>
                    </a:lnTo>
                    <a:lnTo>
                      <a:pt x="4314" y="210"/>
                    </a:lnTo>
                    <a:lnTo>
                      <a:pt x="3869" y="105"/>
                    </a:lnTo>
                    <a:lnTo>
                      <a:pt x="3425" y="27"/>
                    </a:lnTo>
                    <a:lnTo>
                      <a:pt x="2954" y="1"/>
                    </a:lnTo>
                    <a:close/>
                  </a:path>
                </a:pathLst>
              </a:custGeom>
              <a:solidFill>
                <a:srgbClr val="87C1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5626;p70"/>
              <p:cNvSpPr/>
              <p:nvPr/>
            </p:nvSpPr>
            <p:spPr>
              <a:xfrm>
                <a:off x="6465537" y="3537633"/>
                <a:ext cx="121026" cy="68950"/>
              </a:xfrm>
              <a:custGeom>
                <a:avLst/>
                <a:gdLst/>
                <a:ahLst/>
                <a:cxnLst/>
                <a:rect l="l" t="t" r="r" b="b"/>
                <a:pathLst>
                  <a:path w="4497" h="2562" extrusionOk="0">
                    <a:moveTo>
                      <a:pt x="1255" y="0"/>
                    </a:moveTo>
                    <a:lnTo>
                      <a:pt x="1020" y="52"/>
                    </a:lnTo>
                    <a:lnTo>
                      <a:pt x="784" y="105"/>
                    </a:lnTo>
                    <a:lnTo>
                      <a:pt x="575" y="209"/>
                    </a:lnTo>
                    <a:lnTo>
                      <a:pt x="549" y="209"/>
                    </a:lnTo>
                    <a:lnTo>
                      <a:pt x="418" y="288"/>
                    </a:lnTo>
                    <a:lnTo>
                      <a:pt x="314" y="366"/>
                    </a:lnTo>
                    <a:lnTo>
                      <a:pt x="209" y="444"/>
                    </a:lnTo>
                    <a:lnTo>
                      <a:pt x="131" y="549"/>
                    </a:lnTo>
                    <a:lnTo>
                      <a:pt x="79" y="654"/>
                    </a:lnTo>
                    <a:lnTo>
                      <a:pt x="26" y="784"/>
                    </a:lnTo>
                    <a:lnTo>
                      <a:pt x="0" y="915"/>
                    </a:lnTo>
                    <a:lnTo>
                      <a:pt x="0" y="1020"/>
                    </a:lnTo>
                    <a:lnTo>
                      <a:pt x="0" y="1150"/>
                    </a:lnTo>
                    <a:lnTo>
                      <a:pt x="26" y="1281"/>
                    </a:lnTo>
                    <a:lnTo>
                      <a:pt x="79" y="1386"/>
                    </a:lnTo>
                    <a:lnTo>
                      <a:pt x="131" y="1516"/>
                    </a:lnTo>
                    <a:lnTo>
                      <a:pt x="209" y="1621"/>
                    </a:lnTo>
                    <a:lnTo>
                      <a:pt x="314" y="1699"/>
                    </a:lnTo>
                    <a:lnTo>
                      <a:pt x="418" y="1778"/>
                    </a:lnTo>
                    <a:lnTo>
                      <a:pt x="549" y="1856"/>
                    </a:lnTo>
                    <a:lnTo>
                      <a:pt x="915" y="2013"/>
                    </a:lnTo>
                    <a:lnTo>
                      <a:pt x="1281" y="2117"/>
                    </a:lnTo>
                    <a:lnTo>
                      <a:pt x="1673" y="2248"/>
                    </a:lnTo>
                    <a:lnTo>
                      <a:pt x="2065" y="2327"/>
                    </a:lnTo>
                    <a:lnTo>
                      <a:pt x="2484" y="2405"/>
                    </a:lnTo>
                    <a:lnTo>
                      <a:pt x="2902" y="2483"/>
                    </a:lnTo>
                    <a:lnTo>
                      <a:pt x="3346" y="2536"/>
                    </a:lnTo>
                    <a:lnTo>
                      <a:pt x="3791" y="2562"/>
                    </a:lnTo>
                    <a:lnTo>
                      <a:pt x="4496" y="1595"/>
                    </a:lnTo>
                    <a:lnTo>
                      <a:pt x="4235" y="1307"/>
                    </a:lnTo>
                    <a:lnTo>
                      <a:pt x="3974" y="1072"/>
                    </a:lnTo>
                    <a:lnTo>
                      <a:pt x="3686" y="837"/>
                    </a:lnTo>
                    <a:lnTo>
                      <a:pt x="3425" y="654"/>
                    </a:lnTo>
                    <a:lnTo>
                      <a:pt x="3163" y="497"/>
                    </a:lnTo>
                    <a:lnTo>
                      <a:pt x="2928" y="366"/>
                    </a:lnTo>
                    <a:lnTo>
                      <a:pt x="2457" y="157"/>
                    </a:lnTo>
                    <a:lnTo>
                      <a:pt x="2222" y="78"/>
                    </a:lnTo>
                    <a:lnTo>
                      <a:pt x="1987" y="26"/>
                    </a:lnTo>
                    <a:lnTo>
                      <a:pt x="1752" y="0"/>
                    </a:lnTo>
                    <a:close/>
                  </a:path>
                </a:pathLst>
              </a:custGeom>
              <a:solidFill>
                <a:srgbClr val="FAB6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5627;p70"/>
              <p:cNvSpPr/>
              <p:nvPr/>
            </p:nvSpPr>
            <p:spPr>
              <a:xfrm>
                <a:off x="6567535" y="3537633"/>
                <a:ext cx="140026" cy="69650"/>
              </a:xfrm>
              <a:custGeom>
                <a:avLst/>
                <a:gdLst/>
                <a:ahLst/>
                <a:cxnLst/>
                <a:rect l="l" t="t" r="r" b="b"/>
                <a:pathLst>
                  <a:path w="5203" h="2588" extrusionOk="0">
                    <a:moveTo>
                      <a:pt x="3425" y="0"/>
                    </a:moveTo>
                    <a:lnTo>
                      <a:pt x="3190" y="26"/>
                    </a:lnTo>
                    <a:lnTo>
                      <a:pt x="2955" y="78"/>
                    </a:lnTo>
                    <a:lnTo>
                      <a:pt x="2719" y="157"/>
                    </a:lnTo>
                    <a:lnTo>
                      <a:pt x="2406" y="288"/>
                    </a:lnTo>
                    <a:lnTo>
                      <a:pt x="2092" y="471"/>
                    </a:lnTo>
                    <a:lnTo>
                      <a:pt x="1726" y="680"/>
                    </a:lnTo>
                    <a:lnTo>
                      <a:pt x="1386" y="941"/>
                    </a:lnTo>
                    <a:lnTo>
                      <a:pt x="1020" y="1255"/>
                    </a:lnTo>
                    <a:lnTo>
                      <a:pt x="680" y="1621"/>
                    </a:lnTo>
                    <a:lnTo>
                      <a:pt x="340" y="2065"/>
                    </a:lnTo>
                    <a:lnTo>
                      <a:pt x="1" y="2562"/>
                    </a:lnTo>
                    <a:lnTo>
                      <a:pt x="706" y="2588"/>
                    </a:lnTo>
                    <a:lnTo>
                      <a:pt x="1255" y="2562"/>
                    </a:lnTo>
                    <a:lnTo>
                      <a:pt x="1778" y="2536"/>
                    </a:lnTo>
                    <a:lnTo>
                      <a:pt x="2301" y="2483"/>
                    </a:lnTo>
                    <a:lnTo>
                      <a:pt x="2824" y="2405"/>
                    </a:lnTo>
                    <a:lnTo>
                      <a:pt x="3294" y="2300"/>
                    </a:lnTo>
                    <a:lnTo>
                      <a:pt x="3765" y="2170"/>
                    </a:lnTo>
                    <a:lnTo>
                      <a:pt x="4209" y="2039"/>
                    </a:lnTo>
                    <a:lnTo>
                      <a:pt x="4628" y="1856"/>
                    </a:lnTo>
                    <a:lnTo>
                      <a:pt x="4654" y="1856"/>
                    </a:lnTo>
                    <a:lnTo>
                      <a:pt x="4785" y="1778"/>
                    </a:lnTo>
                    <a:lnTo>
                      <a:pt x="4889" y="1699"/>
                    </a:lnTo>
                    <a:lnTo>
                      <a:pt x="4994" y="1621"/>
                    </a:lnTo>
                    <a:lnTo>
                      <a:pt x="5072" y="1516"/>
                    </a:lnTo>
                    <a:lnTo>
                      <a:pt x="5124" y="1386"/>
                    </a:lnTo>
                    <a:lnTo>
                      <a:pt x="5150" y="1281"/>
                    </a:lnTo>
                    <a:lnTo>
                      <a:pt x="5177" y="1150"/>
                    </a:lnTo>
                    <a:lnTo>
                      <a:pt x="5203" y="1020"/>
                    </a:lnTo>
                    <a:lnTo>
                      <a:pt x="5177" y="915"/>
                    </a:lnTo>
                    <a:lnTo>
                      <a:pt x="5150" y="784"/>
                    </a:lnTo>
                    <a:lnTo>
                      <a:pt x="5124" y="654"/>
                    </a:lnTo>
                    <a:lnTo>
                      <a:pt x="5072" y="549"/>
                    </a:lnTo>
                    <a:lnTo>
                      <a:pt x="4994" y="444"/>
                    </a:lnTo>
                    <a:lnTo>
                      <a:pt x="4889" y="366"/>
                    </a:lnTo>
                    <a:lnTo>
                      <a:pt x="4785" y="288"/>
                    </a:lnTo>
                    <a:lnTo>
                      <a:pt x="4654" y="209"/>
                    </a:lnTo>
                    <a:lnTo>
                      <a:pt x="4628" y="209"/>
                    </a:lnTo>
                    <a:lnTo>
                      <a:pt x="4392" y="105"/>
                    </a:lnTo>
                    <a:lnTo>
                      <a:pt x="4157" y="52"/>
                    </a:lnTo>
                    <a:lnTo>
                      <a:pt x="3922" y="0"/>
                    </a:lnTo>
                    <a:close/>
                  </a:path>
                </a:pathLst>
              </a:custGeom>
              <a:solidFill>
                <a:srgbClr val="FF54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3" name="Group 12"/>
          <p:cNvGrpSpPr/>
          <p:nvPr/>
        </p:nvGrpSpPr>
        <p:grpSpPr>
          <a:xfrm>
            <a:off x="811524" y="2153966"/>
            <a:ext cx="7542741" cy="735304"/>
            <a:chOff x="715831" y="2353021"/>
            <a:chExt cx="7542741" cy="735304"/>
          </a:xfrm>
        </p:grpSpPr>
        <p:sp>
          <p:nvSpPr>
            <p:cNvPr id="105" name="Rounded Rectangle 104"/>
            <p:cNvSpPr/>
            <p:nvPr/>
          </p:nvSpPr>
          <p:spPr>
            <a:xfrm>
              <a:off x="1450032" y="2440779"/>
              <a:ext cx="6808540" cy="559789"/>
            </a:xfrm>
            <a:prstGeom prst="roundRect">
              <a:avLst/>
            </a:prstGeom>
            <a:noFill/>
            <a:ln>
              <a:solidFill>
                <a:schemeClr val="tx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800" dirty="0">
                  <a:solidFill>
                    <a:schemeClr val="bg1"/>
                  </a:solidFill>
                  <a:latin typeface="Pattaya" panose="00000500000000000000" pitchFamily="2" charset="-34"/>
                  <a:cs typeface="Pattaya" panose="00000500000000000000" pitchFamily="2" charset="-34"/>
                </a:rPr>
                <a:t>Viết hoa tên riêng và chữ cái đầu mỗi câu thơ.</a:t>
              </a:r>
              <a:endParaRPr lang="en-US" sz="2800" dirty="0">
                <a:solidFill>
                  <a:schemeClr val="bg1"/>
                </a:solidFill>
                <a:latin typeface="Pattaya" panose="00000500000000000000" pitchFamily="2" charset="-34"/>
                <a:cs typeface="Pattaya" panose="00000500000000000000" pitchFamily="2" charset="-34"/>
              </a:endParaRPr>
            </a:p>
          </p:txBody>
        </p:sp>
        <p:grpSp>
          <p:nvGrpSpPr>
            <p:cNvPr id="137" name="Google Shape;5622;p70"/>
            <p:cNvGrpSpPr/>
            <p:nvPr/>
          </p:nvGrpSpPr>
          <p:grpSpPr>
            <a:xfrm>
              <a:off x="715831" y="2353021"/>
              <a:ext cx="713881" cy="735304"/>
              <a:chOff x="6367037" y="3439833"/>
              <a:chExt cx="439024" cy="399624"/>
            </a:xfrm>
          </p:grpSpPr>
          <p:sp>
            <p:nvSpPr>
              <p:cNvPr id="138" name="Google Shape;5623;p70"/>
              <p:cNvSpPr/>
              <p:nvPr/>
            </p:nvSpPr>
            <p:spPr>
              <a:xfrm>
                <a:off x="6383211" y="3607255"/>
                <a:ext cx="406675" cy="232201"/>
              </a:xfrm>
              <a:custGeom>
                <a:avLst/>
                <a:gdLst/>
                <a:ahLst/>
                <a:cxnLst/>
                <a:rect l="l" t="t" r="r" b="b"/>
                <a:pathLst>
                  <a:path w="15111" h="8628" extrusionOk="0">
                    <a:moveTo>
                      <a:pt x="1" y="1"/>
                    </a:moveTo>
                    <a:lnTo>
                      <a:pt x="1" y="4445"/>
                    </a:lnTo>
                    <a:lnTo>
                      <a:pt x="27" y="4889"/>
                    </a:lnTo>
                    <a:lnTo>
                      <a:pt x="105" y="5334"/>
                    </a:lnTo>
                    <a:lnTo>
                      <a:pt x="262" y="5752"/>
                    </a:lnTo>
                    <a:lnTo>
                      <a:pt x="445" y="6144"/>
                    </a:lnTo>
                    <a:lnTo>
                      <a:pt x="706" y="6484"/>
                    </a:lnTo>
                    <a:lnTo>
                      <a:pt x="994" y="6824"/>
                    </a:lnTo>
                    <a:lnTo>
                      <a:pt x="1334" y="7111"/>
                    </a:lnTo>
                    <a:lnTo>
                      <a:pt x="1517" y="7216"/>
                    </a:lnTo>
                    <a:lnTo>
                      <a:pt x="1726" y="7347"/>
                    </a:lnTo>
                    <a:lnTo>
                      <a:pt x="2327" y="7634"/>
                    </a:lnTo>
                    <a:lnTo>
                      <a:pt x="2981" y="7869"/>
                    </a:lnTo>
                    <a:lnTo>
                      <a:pt x="3660" y="8105"/>
                    </a:lnTo>
                    <a:lnTo>
                      <a:pt x="4392" y="8288"/>
                    </a:lnTo>
                    <a:lnTo>
                      <a:pt x="5150" y="8445"/>
                    </a:lnTo>
                    <a:lnTo>
                      <a:pt x="5909" y="8549"/>
                    </a:lnTo>
                    <a:lnTo>
                      <a:pt x="6719" y="8628"/>
                    </a:lnTo>
                    <a:lnTo>
                      <a:pt x="8392" y="8628"/>
                    </a:lnTo>
                    <a:lnTo>
                      <a:pt x="9176" y="8549"/>
                    </a:lnTo>
                    <a:lnTo>
                      <a:pt x="9960" y="8445"/>
                    </a:lnTo>
                    <a:lnTo>
                      <a:pt x="10719" y="8288"/>
                    </a:lnTo>
                    <a:lnTo>
                      <a:pt x="11451" y="8105"/>
                    </a:lnTo>
                    <a:lnTo>
                      <a:pt x="12130" y="7869"/>
                    </a:lnTo>
                    <a:lnTo>
                      <a:pt x="12784" y="7634"/>
                    </a:lnTo>
                    <a:lnTo>
                      <a:pt x="13385" y="7347"/>
                    </a:lnTo>
                    <a:lnTo>
                      <a:pt x="13568" y="7216"/>
                    </a:lnTo>
                    <a:lnTo>
                      <a:pt x="13751" y="7111"/>
                    </a:lnTo>
                    <a:lnTo>
                      <a:pt x="14091" y="6824"/>
                    </a:lnTo>
                    <a:lnTo>
                      <a:pt x="14404" y="6484"/>
                    </a:lnTo>
                    <a:lnTo>
                      <a:pt x="14640" y="6144"/>
                    </a:lnTo>
                    <a:lnTo>
                      <a:pt x="14849" y="5752"/>
                    </a:lnTo>
                    <a:lnTo>
                      <a:pt x="15006" y="5334"/>
                    </a:lnTo>
                    <a:lnTo>
                      <a:pt x="15084" y="4889"/>
                    </a:lnTo>
                    <a:lnTo>
                      <a:pt x="15110" y="4445"/>
                    </a:lnTo>
                    <a:lnTo>
                      <a:pt x="1511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5624;p70"/>
              <p:cNvSpPr/>
              <p:nvPr/>
            </p:nvSpPr>
            <p:spPr>
              <a:xfrm>
                <a:off x="6367037" y="3439833"/>
                <a:ext cx="439024" cy="251174"/>
              </a:xfrm>
              <a:custGeom>
                <a:avLst/>
                <a:gdLst/>
                <a:ahLst/>
                <a:cxnLst/>
                <a:rect l="l" t="t" r="r" b="b"/>
                <a:pathLst>
                  <a:path w="16313" h="9333" extrusionOk="0">
                    <a:moveTo>
                      <a:pt x="6640" y="0"/>
                    </a:moveTo>
                    <a:lnTo>
                      <a:pt x="6405" y="53"/>
                    </a:lnTo>
                    <a:lnTo>
                      <a:pt x="6170" y="131"/>
                    </a:lnTo>
                    <a:lnTo>
                      <a:pt x="5961" y="262"/>
                    </a:lnTo>
                    <a:lnTo>
                      <a:pt x="5751" y="419"/>
                    </a:lnTo>
                    <a:lnTo>
                      <a:pt x="5647" y="549"/>
                    </a:lnTo>
                    <a:lnTo>
                      <a:pt x="5542" y="628"/>
                    </a:lnTo>
                    <a:lnTo>
                      <a:pt x="5464" y="680"/>
                    </a:lnTo>
                    <a:lnTo>
                      <a:pt x="5359" y="732"/>
                    </a:lnTo>
                    <a:lnTo>
                      <a:pt x="5255" y="758"/>
                    </a:lnTo>
                    <a:lnTo>
                      <a:pt x="5150" y="785"/>
                    </a:lnTo>
                    <a:lnTo>
                      <a:pt x="5046" y="785"/>
                    </a:lnTo>
                    <a:lnTo>
                      <a:pt x="4915" y="758"/>
                    </a:lnTo>
                    <a:lnTo>
                      <a:pt x="4810" y="732"/>
                    </a:lnTo>
                    <a:lnTo>
                      <a:pt x="4680" y="680"/>
                    </a:lnTo>
                    <a:lnTo>
                      <a:pt x="4444" y="602"/>
                    </a:lnTo>
                    <a:lnTo>
                      <a:pt x="4183" y="576"/>
                    </a:lnTo>
                    <a:lnTo>
                      <a:pt x="3922" y="576"/>
                    </a:lnTo>
                    <a:lnTo>
                      <a:pt x="3686" y="654"/>
                    </a:lnTo>
                    <a:lnTo>
                      <a:pt x="3451" y="758"/>
                    </a:lnTo>
                    <a:lnTo>
                      <a:pt x="3242" y="889"/>
                    </a:lnTo>
                    <a:lnTo>
                      <a:pt x="3059" y="1072"/>
                    </a:lnTo>
                    <a:lnTo>
                      <a:pt x="2902" y="1281"/>
                    </a:lnTo>
                    <a:lnTo>
                      <a:pt x="2824" y="1412"/>
                    </a:lnTo>
                    <a:lnTo>
                      <a:pt x="2693" y="1569"/>
                    </a:lnTo>
                    <a:lnTo>
                      <a:pt x="2536" y="1700"/>
                    </a:lnTo>
                    <a:lnTo>
                      <a:pt x="2327" y="1778"/>
                    </a:lnTo>
                    <a:lnTo>
                      <a:pt x="2118" y="1778"/>
                    </a:lnTo>
                    <a:lnTo>
                      <a:pt x="1830" y="1804"/>
                    </a:lnTo>
                    <a:lnTo>
                      <a:pt x="1569" y="1856"/>
                    </a:lnTo>
                    <a:lnTo>
                      <a:pt x="1307" y="1961"/>
                    </a:lnTo>
                    <a:lnTo>
                      <a:pt x="1098" y="2118"/>
                    </a:lnTo>
                    <a:lnTo>
                      <a:pt x="915" y="2327"/>
                    </a:lnTo>
                    <a:lnTo>
                      <a:pt x="759" y="2562"/>
                    </a:lnTo>
                    <a:lnTo>
                      <a:pt x="654" y="2824"/>
                    </a:lnTo>
                    <a:lnTo>
                      <a:pt x="602" y="3085"/>
                    </a:lnTo>
                    <a:lnTo>
                      <a:pt x="549" y="3529"/>
                    </a:lnTo>
                    <a:lnTo>
                      <a:pt x="419" y="3634"/>
                    </a:lnTo>
                    <a:lnTo>
                      <a:pt x="314" y="3765"/>
                    </a:lnTo>
                    <a:lnTo>
                      <a:pt x="210" y="3895"/>
                    </a:lnTo>
                    <a:lnTo>
                      <a:pt x="131" y="4052"/>
                    </a:lnTo>
                    <a:lnTo>
                      <a:pt x="79" y="4183"/>
                    </a:lnTo>
                    <a:lnTo>
                      <a:pt x="27" y="4340"/>
                    </a:lnTo>
                    <a:lnTo>
                      <a:pt x="0" y="4497"/>
                    </a:lnTo>
                    <a:lnTo>
                      <a:pt x="0" y="4654"/>
                    </a:lnTo>
                    <a:lnTo>
                      <a:pt x="0" y="4810"/>
                    </a:lnTo>
                    <a:lnTo>
                      <a:pt x="27" y="4967"/>
                    </a:lnTo>
                    <a:lnTo>
                      <a:pt x="79" y="5124"/>
                    </a:lnTo>
                    <a:lnTo>
                      <a:pt x="131" y="5281"/>
                    </a:lnTo>
                    <a:lnTo>
                      <a:pt x="210" y="5438"/>
                    </a:lnTo>
                    <a:lnTo>
                      <a:pt x="314" y="5568"/>
                    </a:lnTo>
                    <a:lnTo>
                      <a:pt x="419" y="5699"/>
                    </a:lnTo>
                    <a:lnTo>
                      <a:pt x="549" y="5804"/>
                    </a:lnTo>
                    <a:lnTo>
                      <a:pt x="602" y="6222"/>
                    </a:lnTo>
                    <a:lnTo>
                      <a:pt x="654" y="6510"/>
                    </a:lnTo>
                    <a:lnTo>
                      <a:pt x="759" y="6771"/>
                    </a:lnTo>
                    <a:lnTo>
                      <a:pt x="915" y="7006"/>
                    </a:lnTo>
                    <a:lnTo>
                      <a:pt x="1098" y="7189"/>
                    </a:lnTo>
                    <a:lnTo>
                      <a:pt x="1307" y="7346"/>
                    </a:lnTo>
                    <a:lnTo>
                      <a:pt x="1569" y="7477"/>
                    </a:lnTo>
                    <a:lnTo>
                      <a:pt x="1830" y="7529"/>
                    </a:lnTo>
                    <a:lnTo>
                      <a:pt x="2118" y="7555"/>
                    </a:lnTo>
                    <a:lnTo>
                      <a:pt x="2327" y="7555"/>
                    </a:lnTo>
                    <a:lnTo>
                      <a:pt x="2536" y="7634"/>
                    </a:lnTo>
                    <a:lnTo>
                      <a:pt x="2693" y="7738"/>
                    </a:lnTo>
                    <a:lnTo>
                      <a:pt x="2824" y="7921"/>
                    </a:lnTo>
                    <a:lnTo>
                      <a:pt x="2902" y="8052"/>
                    </a:lnTo>
                    <a:lnTo>
                      <a:pt x="3059" y="8261"/>
                    </a:lnTo>
                    <a:lnTo>
                      <a:pt x="3242" y="8444"/>
                    </a:lnTo>
                    <a:lnTo>
                      <a:pt x="3451" y="8575"/>
                    </a:lnTo>
                    <a:lnTo>
                      <a:pt x="3686" y="8679"/>
                    </a:lnTo>
                    <a:lnTo>
                      <a:pt x="3922" y="8732"/>
                    </a:lnTo>
                    <a:lnTo>
                      <a:pt x="4183" y="8758"/>
                    </a:lnTo>
                    <a:lnTo>
                      <a:pt x="4444" y="8732"/>
                    </a:lnTo>
                    <a:lnTo>
                      <a:pt x="4680" y="8653"/>
                    </a:lnTo>
                    <a:lnTo>
                      <a:pt x="4810" y="8601"/>
                    </a:lnTo>
                    <a:lnTo>
                      <a:pt x="4915" y="8575"/>
                    </a:lnTo>
                    <a:lnTo>
                      <a:pt x="5046" y="8549"/>
                    </a:lnTo>
                    <a:lnTo>
                      <a:pt x="5150" y="8549"/>
                    </a:lnTo>
                    <a:lnTo>
                      <a:pt x="5255" y="8575"/>
                    </a:lnTo>
                    <a:lnTo>
                      <a:pt x="5359" y="8601"/>
                    </a:lnTo>
                    <a:lnTo>
                      <a:pt x="5464" y="8653"/>
                    </a:lnTo>
                    <a:lnTo>
                      <a:pt x="5542" y="8705"/>
                    </a:lnTo>
                    <a:lnTo>
                      <a:pt x="5647" y="8784"/>
                    </a:lnTo>
                    <a:lnTo>
                      <a:pt x="5751" y="8915"/>
                    </a:lnTo>
                    <a:lnTo>
                      <a:pt x="5961" y="9071"/>
                    </a:lnTo>
                    <a:lnTo>
                      <a:pt x="6170" y="9176"/>
                    </a:lnTo>
                    <a:lnTo>
                      <a:pt x="6405" y="9281"/>
                    </a:lnTo>
                    <a:lnTo>
                      <a:pt x="6640" y="9307"/>
                    </a:lnTo>
                    <a:lnTo>
                      <a:pt x="6876" y="9333"/>
                    </a:lnTo>
                    <a:lnTo>
                      <a:pt x="7137" y="9281"/>
                    </a:lnTo>
                    <a:lnTo>
                      <a:pt x="7372" y="9202"/>
                    </a:lnTo>
                    <a:lnTo>
                      <a:pt x="7581" y="9071"/>
                    </a:lnTo>
                    <a:lnTo>
                      <a:pt x="7738" y="8993"/>
                    </a:lnTo>
                    <a:lnTo>
                      <a:pt x="7817" y="8941"/>
                    </a:lnTo>
                    <a:lnTo>
                      <a:pt x="7947" y="8888"/>
                    </a:lnTo>
                    <a:lnTo>
                      <a:pt x="8052" y="8862"/>
                    </a:lnTo>
                    <a:lnTo>
                      <a:pt x="8261" y="8862"/>
                    </a:lnTo>
                    <a:lnTo>
                      <a:pt x="8366" y="8888"/>
                    </a:lnTo>
                    <a:lnTo>
                      <a:pt x="8470" y="8941"/>
                    </a:lnTo>
                    <a:lnTo>
                      <a:pt x="8575" y="8993"/>
                    </a:lnTo>
                    <a:lnTo>
                      <a:pt x="8732" y="9071"/>
                    </a:lnTo>
                    <a:lnTo>
                      <a:pt x="8941" y="9202"/>
                    </a:lnTo>
                    <a:lnTo>
                      <a:pt x="9176" y="9281"/>
                    </a:lnTo>
                    <a:lnTo>
                      <a:pt x="9411" y="9333"/>
                    </a:lnTo>
                    <a:lnTo>
                      <a:pt x="9673" y="9307"/>
                    </a:lnTo>
                    <a:lnTo>
                      <a:pt x="9908" y="9281"/>
                    </a:lnTo>
                    <a:lnTo>
                      <a:pt x="10143" y="9176"/>
                    </a:lnTo>
                    <a:lnTo>
                      <a:pt x="10352" y="9071"/>
                    </a:lnTo>
                    <a:lnTo>
                      <a:pt x="10535" y="8915"/>
                    </a:lnTo>
                    <a:lnTo>
                      <a:pt x="10666" y="8784"/>
                    </a:lnTo>
                    <a:lnTo>
                      <a:pt x="10744" y="8705"/>
                    </a:lnTo>
                    <a:lnTo>
                      <a:pt x="10849" y="8653"/>
                    </a:lnTo>
                    <a:lnTo>
                      <a:pt x="10954" y="8601"/>
                    </a:lnTo>
                    <a:lnTo>
                      <a:pt x="11058" y="8575"/>
                    </a:lnTo>
                    <a:lnTo>
                      <a:pt x="11163" y="8549"/>
                    </a:lnTo>
                    <a:lnTo>
                      <a:pt x="11267" y="8549"/>
                    </a:lnTo>
                    <a:lnTo>
                      <a:pt x="11398" y="8575"/>
                    </a:lnTo>
                    <a:lnTo>
                      <a:pt x="11503" y="8601"/>
                    </a:lnTo>
                    <a:lnTo>
                      <a:pt x="11633" y="8653"/>
                    </a:lnTo>
                    <a:lnTo>
                      <a:pt x="11869" y="8732"/>
                    </a:lnTo>
                    <a:lnTo>
                      <a:pt x="12130" y="8758"/>
                    </a:lnTo>
                    <a:lnTo>
                      <a:pt x="12365" y="8732"/>
                    </a:lnTo>
                    <a:lnTo>
                      <a:pt x="12627" y="8679"/>
                    </a:lnTo>
                    <a:lnTo>
                      <a:pt x="12836" y="8575"/>
                    </a:lnTo>
                    <a:lnTo>
                      <a:pt x="13045" y="8444"/>
                    </a:lnTo>
                    <a:lnTo>
                      <a:pt x="13228" y="8261"/>
                    </a:lnTo>
                    <a:lnTo>
                      <a:pt x="13385" y="8052"/>
                    </a:lnTo>
                    <a:lnTo>
                      <a:pt x="13489" y="7921"/>
                    </a:lnTo>
                    <a:lnTo>
                      <a:pt x="13620" y="7738"/>
                    </a:lnTo>
                    <a:lnTo>
                      <a:pt x="13777" y="7634"/>
                    </a:lnTo>
                    <a:lnTo>
                      <a:pt x="13986" y="7555"/>
                    </a:lnTo>
                    <a:lnTo>
                      <a:pt x="14195" y="7555"/>
                    </a:lnTo>
                    <a:lnTo>
                      <a:pt x="14483" y="7529"/>
                    </a:lnTo>
                    <a:lnTo>
                      <a:pt x="14744" y="7477"/>
                    </a:lnTo>
                    <a:lnTo>
                      <a:pt x="15005" y="7346"/>
                    </a:lnTo>
                    <a:lnTo>
                      <a:pt x="15215" y="7189"/>
                    </a:lnTo>
                    <a:lnTo>
                      <a:pt x="15398" y="7006"/>
                    </a:lnTo>
                    <a:lnTo>
                      <a:pt x="15554" y="6771"/>
                    </a:lnTo>
                    <a:lnTo>
                      <a:pt x="15659" y="6510"/>
                    </a:lnTo>
                    <a:lnTo>
                      <a:pt x="15711" y="6222"/>
                    </a:lnTo>
                    <a:lnTo>
                      <a:pt x="15764" y="5804"/>
                    </a:lnTo>
                    <a:lnTo>
                      <a:pt x="15894" y="5699"/>
                    </a:lnTo>
                    <a:lnTo>
                      <a:pt x="15999" y="5568"/>
                    </a:lnTo>
                    <a:lnTo>
                      <a:pt x="16103" y="5438"/>
                    </a:lnTo>
                    <a:lnTo>
                      <a:pt x="16182" y="5281"/>
                    </a:lnTo>
                    <a:lnTo>
                      <a:pt x="16234" y="5124"/>
                    </a:lnTo>
                    <a:lnTo>
                      <a:pt x="16260" y="4967"/>
                    </a:lnTo>
                    <a:lnTo>
                      <a:pt x="16286" y="4810"/>
                    </a:lnTo>
                    <a:lnTo>
                      <a:pt x="16313" y="4654"/>
                    </a:lnTo>
                    <a:lnTo>
                      <a:pt x="16286" y="4497"/>
                    </a:lnTo>
                    <a:lnTo>
                      <a:pt x="16260" y="4340"/>
                    </a:lnTo>
                    <a:lnTo>
                      <a:pt x="16234" y="4183"/>
                    </a:lnTo>
                    <a:lnTo>
                      <a:pt x="16182" y="4052"/>
                    </a:lnTo>
                    <a:lnTo>
                      <a:pt x="16103" y="3895"/>
                    </a:lnTo>
                    <a:lnTo>
                      <a:pt x="15999" y="3765"/>
                    </a:lnTo>
                    <a:lnTo>
                      <a:pt x="15894" y="3634"/>
                    </a:lnTo>
                    <a:lnTo>
                      <a:pt x="15764" y="3529"/>
                    </a:lnTo>
                    <a:lnTo>
                      <a:pt x="15711" y="3085"/>
                    </a:lnTo>
                    <a:lnTo>
                      <a:pt x="15659" y="2824"/>
                    </a:lnTo>
                    <a:lnTo>
                      <a:pt x="15554" y="2562"/>
                    </a:lnTo>
                    <a:lnTo>
                      <a:pt x="15398" y="2327"/>
                    </a:lnTo>
                    <a:lnTo>
                      <a:pt x="15215" y="2118"/>
                    </a:lnTo>
                    <a:lnTo>
                      <a:pt x="15005" y="1961"/>
                    </a:lnTo>
                    <a:lnTo>
                      <a:pt x="14744" y="1856"/>
                    </a:lnTo>
                    <a:lnTo>
                      <a:pt x="14483" y="1804"/>
                    </a:lnTo>
                    <a:lnTo>
                      <a:pt x="14195" y="1778"/>
                    </a:lnTo>
                    <a:lnTo>
                      <a:pt x="13986" y="1778"/>
                    </a:lnTo>
                    <a:lnTo>
                      <a:pt x="13777" y="1700"/>
                    </a:lnTo>
                    <a:lnTo>
                      <a:pt x="13620" y="1569"/>
                    </a:lnTo>
                    <a:lnTo>
                      <a:pt x="13489" y="1412"/>
                    </a:lnTo>
                    <a:lnTo>
                      <a:pt x="13385" y="1281"/>
                    </a:lnTo>
                    <a:lnTo>
                      <a:pt x="13228" y="1072"/>
                    </a:lnTo>
                    <a:lnTo>
                      <a:pt x="13045" y="889"/>
                    </a:lnTo>
                    <a:lnTo>
                      <a:pt x="12836" y="758"/>
                    </a:lnTo>
                    <a:lnTo>
                      <a:pt x="12627" y="654"/>
                    </a:lnTo>
                    <a:lnTo>
                      <a:pt x="12365" y="576"/>
                    </a:lnTo>
                    <a:lnTo>
                      <a:pt x="12130" y="576"/>
                    </a:lnTo>
                    <a:lnTo>
                      <a:pt x="11869" y="602"/>
                    </a:lnTo>
                    <a:lnTo>
                      <a:pt x="11633" y="680"/>
                    </a:lnTo>
                    <a:lnTo>
                      <a:pt x="11503" y="732"/>
                    </a:lnTo>
                    <a:lnTo>
                      <a:pt x="11398" y="758"/>
                    </a:lnTo>
                    <a:lnTo>
                      <a:pt x="11267" y="785"/>
                    </a:lnTo>
                    <a:lnTo>
                      <a:pt x="11163" y="785"/>
                    </a:lnTo>
                    <a:lnTo>
                      <a:pt x="11058" y="758"/>
                    </a:lnTo>
                    <a:lnTo>
                      <a:pt x="10954" y="732"/>
                    </a:lnTo>
                    <a:lnTo>
                      <a:pt x="10849" y="680"/>
                    </a:lnTo>
                    <a:lnTo>
                      <a:pt x="10744" y="628"/>
                    </a:lnTo>
                    <a:lnTo>
                      <a:pt x="10666" y="549"/>
                    </a:lnTo>
                    <a:lnTo>
                      <a:pt x="10535" y="419"/>
                    </a:lnTo>
                    <a:lnTo>
                      <a:pt x="10352" y="262"/>
                    </a:lnTo>
                    <a:lnTo>
                      <a:pt x="10143" y="131"/>
                    </a:lnTo>
                    <a:lnTo>
                      <a:pt x="9908" y="53"/>
                    </a:lnTo>
                    <a:lnTo>
                      <a:pt x="9673" y="0"/>
                    </a:lnTo>
                    <a:lnTo>
                      <a:pt x="9411" y="0"/>
                    </a:lnTo>
                    <a:lnTo>
                      <a:pt x="9176" y="53"/>
                    </a:lnTo>
                    <a:lnTo>
                      <a:pt x="8941" y="131"/>
                    </a:lnTo>
                    <a:lnTo>
                      <a:pt x="8732" y="236"/>
                    </a:lnTo>
                    <a:lnTo>
                      <a:pt x="8575" y="340"/>
                    </a:lnTo>
                    <a:lnTo>
                      <a:pt x="8470" y="393"/>
                    </a:lnTo>
                    <a:lnTo>
                      <a:pt x="8366" y="445"/>
                    </a:lnTo>
                    <a:lnTo>
                      <a:pt x="8261" y="471"/>
                    </a:lnTo>
                    <a:lnTo>
                      <a:pt x="8052" y="471"/>
                    </a:lnTo>
                    <a:lnTo>
                      <a:pt x="7947" y="445"/>
                    </a:lnTo>
                    <a:lnTo>
                      <a:pt x="7817" y="393"/>
                    </a:lnTo>
                    <a:lnTo>
                      <a:pt x="7738" y="340"/>
                    </a:lnTo>
                    <a:lnTo>
                      <a:pt x="7581" y="236"/>
                    </a:lnTo>
                    <a:lnTo>
                      <a:pt x="7372" y="131"/>
                    </a:lnTo>
                    <a:lnTo>
                      <a:pt x="7137" y="53"/>
                    </a:lnTo>
                    <a:lnTo>
                      <a:pt x="687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5625;p70"/>
              <p:cNvSpPr/>
              <p:nvPr/>
            </p:nvSpPr>
            <p:spPr>
              <a:xfrm>
                <a:off x="6507036" y="3500332"/>
                <a:ext cx="159026" cy="95001"/>
              </a:xfrm>
              <a:custGeom>
                <a:avLst/>
                <a:gdLst/>
                <a:ahLst/>
                <a:cxnLst/>
                <a:rect l="l" t="t" r="r" b="b"/>
                <a:pathLst>
                  <a:path w="5909" h="3530" extrusionOk="0">
                    <a:moveTo>
                      <a:pt x="2954" y="1"/>
                    </a:moveTo>
                    <a:lnTo>
                      <a:pt x="2484" y="27"/>
                    </a:lnTo>
                    <a:lnTo>
                      <a:pt x="2013" y="105"/>
                    </a:lnTo>
                    <a:lnTo>
                      <a:pt x="1595" y="210"/>
                    </a:lnTo>
                    <a:lnTo>
                      <a:pt x="1203" y="367"/>
                    </a:lnTo>
                    <a:lnTo>
                      <a:pt x="837" y="576"/>
                    </a:lnTo>
                    <a:lnTo>
                      <a:pt x="497" y="811"/>
                    </a:lnTo>
                    <a:lnTo>
                      <a:pt x="236" y="1072"/>
                    </a:lnTo>
                    <a:lnTo>
                      <a:pt x="1" y="1386"/>
                    </a:lnTo>
                    <a:lnTo>
                      <a:pt x="1" y="2615"/>
                    </a:lnTo>
                    <a:lnTo>
                      <a:pt x="2954" y="3530"/>
                    </a:lnTo>
                    <a:lnTo>
                      <a:pt x="5908" y="2536"/>
                    </a:lnTo>
                    <a:lnTo>
                      <a:pt x="5908" y="1386"/>
                    </a:lnTo>
                    <a:lnTo>
                      <a:pt x="5673" y="1072"/>
                    </a:lnTo>
                    <a:lnTo>
                      <a:pt x="5386" y="811"/>
                    </a:lnTo>
                    <a:lnTo>
                      <a:pt x="5072" y="576"/>
                    </a:lnTo>
                    <a:lnTo>
                      <a:pt x="4706" y="367"/>
                    </a:lnTo>
                    <a:lnTo>
                      <a:pt x="4314" y="210"/>
                    </a:lnTo>
                    <a:lnTo>
                      <a:pt x="3869" y="105"/>
                    </a:lnTo>
                    <a:lnTo>
                      <a:pt x="3425" y="27"/>
                    </a:lnTo>
                    <a:lnTo>
                      <a:pt x="2954" y="1"/>
                    </a:lnTo>
                    <a:close/>
                  </a:path>
                </a:pathLst>
              </a:custGeom>
              <a:solidFill>
                <a:srgbClr val="87C1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5626;p70"/>
              <p:cNvSpPr/>
              <p:nvPr/>
            </p:nvSpPr>
            <p:spPr>
              <a:xfrm>
                <a:off x="6465537" y="3537633"/>
                <a:ext cx="121026" cy="68950"/>
              </a:xfrm>
              <a:custGeom>
                <a:avLst/>
                <a:gdLst/>
                <a:ahLst/>
                <a:cxnLst/>
                <a:rect l="l" t="t" r="r" b="b"/>
                <a:pathLst>
                  <a:path w="4497" h="2562" extrusionOk="0">
                    <a:moveTo>
                      <a:pt x="1255" y="0"/>
                    </a:moveTo>
                    <a:lnTo>
                      <a:pt x="1020" y="52"/>
                    </a:lnTo>
                    <a:lnTo>
                      <a:pt x="784" y="105"/>
                    </a:lnTo>
                    <a:lnTo>
                      <a:pt x="575" y="209"/>
                    </a:lnTo>
                    <a:lnTo>
                      <a:pt x="549" y="209"/>
                    </a:lnTo>
                    <a:lnTo>
                      <a:pt x="418" y="288"/>
                    </a:lnTo>
                    <a:lnTo>
                      <a:pt x="314" y="366"/>
                    </a:lnTo>
                    <a:lnTo>
                      <a:pt x="209" y="444"/>
                    </a:lnTo>
                    <a:lnTo>
                      <a:pt x="131" y="549"/>
                    </a:lnTo>
                    <a:lnTo>
                      <a:pt x="79" y="654"/>
                    </a:lnTo>
                    <a:lnTo>
                      <a:pt x="26" y="784"/>
                    </a:lnTo>
                    <a:lnTo>
                      <a:pt x="0" y="915"/>
                    </a:lnTo>
                    <a:lnTo>
                      <a:pt x="0" y="1020"/>
                    </a:lnTo>
                    <a:lnTo>
                      <a:pt x="0" y="1150"/>
                    </a:lnTo>
                    <a:lnTo>
                      <a:pt x="26" y="1281"/>
                    </a:lnTo>
                    <a:lnTo>
                      <a:pt x="79" y="1386"/>
                    </a:lnTo>
                    <a:lnTo>
                      <a:pt x="131" y="1516"/>
                    </a:lnTo>
                    <a:lnTo>
                      <a:pt x="209" y="1621"/>
                    </a:lnTo>
                    <a:lnTo>
                      <a:pt x="314" y="1699"/>
                    </a:lnTo>
                    <a:lnTo>
                      <a:pt x="418" y="1778"/>
                    </a:lnTo>
                    <a:lnTo>
                      <a:pt x="549" y="1856"/>
                    </a:lnTo>
                    <a:lnTo>
                      <a:pt x="915" y="2013"/>
                    </a:lnTo>
                    <a:lnTo>
                      <a:pt x="1281" y="2117"/>
                    </a:lnTo>
                    <a:lnTo>
                      <a:pt x="1673" y="2248"/>
                    </a:lnTo>
                    <a:lnTo>
                      <a:pt x="2065" y="2327"/>
                    </a:lnTo>
                    <a:lnTo>
                      <a:pt x="2484" y="2405"/>
                    </a:lnTo>
                    <a:lnTo>
                      <a:pt x="2902" y="2483"/>
                    </a:lnTo>
                    <a:lnTo>
                      <a:pt x="3346" y="2536"/>
                    </a:lnTo>
                    <a:lnTo>
                      <a:pt x="3791" y="2562"/>
                    </a:lnTo>
                    <a:lnTo>
                      <a:pt x="4496" y="1595"/>
                    </a:lnTo>
                    <a:lnTo>
                      <a:pt x="4235" y="1307"/>
                    </a:lnTo>
                    <a:lnTo>
                      <a:pt x="3974" y="1072"/>
                    </a:lnTo>
                    <a:lnTo>
                      <a:pt x="3686" y="837"/>
                    </a:lnTo>
                    <a:lnTo>
                      <a:pt x="3425" y="654"/>
                    </a:lnTo>
                    <a:lnTo>
                      <a:pt x="3163" y="497"/>
                    </a:lnTo>
                    <a:lnTo>
                      <a:pt x="2928" y="366"/>
                    </a:lnTo>
                    <a:lnTo>
                      <a:pt x="2457" y="157"/>
                    </a:lnTo>
                    <a:lnTo>
                      <a:pt x="2222" y="78"/>
                    </a:lnTo>
                    <a:lnTo>
                      <a:pt x="1987" y="26"/>
                    </a:lnTo>
                    <a:lnTo>
                      <a:pt x="1752" y="0"/>
                    </a:lnTo>
                    <a:close/>
                  </a:path>
                </a:pathLst>
              </a:custGeom>
              <a:solidFill>
                <a:srgbClr val="FAB6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5627;p70"/>
              <p:cNvSpPr/>
              <p:nvPr/>
            </p:nvSpPr>
            <p:spPr>
              <a:xfrm>
                <a:off x="6567535" y="3537633"/>
                <a:ext cx="140026" cy="69650"/>
              </a:xfrm>
              <a:custGeom>
                <a:avLst/>
                <a:gdLst/>
                <a:ahLst/>
                <a:cxnLst/>
                <a:rect l="l" t="t" r="r" b="b"/>
                <a:pathLst>
                  <a:path w="5203" h="2588" extrusionOk="0">
                    <a:moveTo>
                      <a:pt x="3425" y="0"/>
                    </a:moveTo>
                    <a:lnTo>
                      <a:pt x="3190" y="26"/>
                    </a:lnTo>
                    <a:lnTo>
                      <a:pt x="2955" y="78"/>
                    </a:lnTo>
                    <a:lnTo>
                      <a:pt x="2719" y="157"/>
                    </a:lnTo>
                    <a:lnTo>
                      <a:pt x="2406" y="288"/>
                    </a:lnTo>
                    <a:lnTo>
                      <a:pt x="2092" y="471"/>
                    </a:lnTo>
                    <a:lnTo>
                      <a:pt x="1726" y="680"/>
                    </a:lnTo>
                    <a:lnTo>
                      <a:pt x="1386" y="941"/>
                    </a:lnTo>
                    <a:lnTo>
                      <a:pt x="1020" y="1255"/>
                    </a:lnTo>
                    <a:lnTo>
                      <a:pt x="680" y="1621"/>
                    </a:lnTo>
                    <a:lnTo>
                      <a:pt x="340" y="2065"/>
                    </a:lnTo>
                    <a:lnTo>
                      <a:pt x="1" y="2562"/>
                    </a:lnTo>
                    <a:lnTo>
                      <a:pt x="706" y="2588"/>
                    </a:lnTo>
                    <a:lnTo>
                      <a:pt x="1255" y="2562"/>
                    </a:lnTo>
                    <a:lnTo>
                      <a:pt x="1778" y="2536"/>
                    </a:lnTo>
                    <a:lnTo>
                      <a:pt x="2301" y="2483"/>
                    </a:lnTo>
                    <a:lnTo>
                      <a:pt x="2824" y="2405"/>
                    </a:lnTo>
                    <a:lnTo>
                      <a:pt x="3294" y="2300"/>
                    </a:lnTo>
                    <a:lnTo>
                      <a:pt x="3765" y="2170"/>
                    </a:lnTo>
                    <a:lnTo>
                      <a:pt x="4209" y="2039"/>
                    </a:lnTo>
                    <a:lnTo>
                      <a:pt x="4628" y="1856"/>
                    </a:lnTo>
                    <a:lnTo>
                      <a:pt x="4654" y="1856"/>
                    </a:lnTo>
                    <a:lnTo>
                      <a:pt x="4785" y="1778"/>
                    </a:lnTo>
                    <a:lnTo>
                      <a:pt x="4889" y="1699"/>
                    </a:lnTo>
                    <a:lnTo>
                      <a:pt x="4994" y="1621"/>
                    </a:lnTo>
                    <a:lnTo>
                      <a:pt x="5072" y="1516"/>
                    </a:lnTo>
                    <a:lnTo>
                      <a:pt x="5124" y="1386"/>
                    </a:lnTo>
                    <a:lnTo>
                      <a:pt x="5150" y="1281"/>
                    </a:lnTo>
                    <a:lnTo>
                      <a:pt x="5177" y="1150"/>
                    </a:lnTo>
                    <a:lnTo>
                      <a:pt x="5203" y="1020"/>
                    </a:lnTo>
                    <a:lnTo>
                      <a:pt x="5177" y="915"/>
                    </a:lnTo>
                    <a:lnTo>
                      <a:pt x="5150" y="784"/>
                    </a:lnTo>
                    <a:lnTo>
                      <a:pt x="5124" y="654"/>
                    </a:lnTo>
                    <a:lnTo>
                      <a:pt x="5072" y="549"/>
                    </a:lnTo>
                    <a:lnTo>
                      <a:pt x="4994" y="444"/>
                    </a:lnTo>
                    <a:lnTo>
                      <a:pt x="4889" y="366"/>
                    </a:lnTo>
                    <a:lnTo>
                      <a:pt x="4785" y="288"/>
                    </a:lnTo>
                    <a:lnTo>
                      <a:pt x="4654" y="209"/>
                    </a:lnTo>
                    <a:lnTo>
                      <a:pt x="4628" y="209"/>
                    </a:lnTo>
                    <a:lnTo>
                      <a:pt x="4392" y="105"/>
                    </a:lnTo>
                    <a:lnTo>
                      <a:pt x="4157" y="52"/>
                    </a:lnTo>
                    <a:lnTo>
                      <a:pt x="3922" y="0"/>
                    </a:lnTo>
                    <a:close/>
                  </a:path>
                </a:pathLst>
              </a:custGeom>
              <a:solidFill>
                <a:srgbClr val="FF54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4" name="Group 13"/>
          <p:cNvGrpSpPr/>
          <p:nvPr/>
        </p:nvGrpSpPr>
        <p:grpSpPr>
          <a:xfrm>
            <a:off x="785222" y="3010216"/>
            <a:ext cx="7569043" cy="735304"/>
            <a:chOff x="689529" y="3209271"/>
            <a:chExt cx="7569043" cy="735304"/>
          </a:xfrm>
        </p:grpSpPr>
        <p:sp>
          <p:nvSpPr>
            <p:cNvPr id="108" name="Rounded Rectangle 107"/>
            <p:cNvSpPr/>
            <p:nvPr/>
          </p:nvSpPr>
          <p:spPr>
            <a:xfrm>
              <a:off x="1431315" y="3211720"/>
              <a:ext cx="6827257" cy="559788"/>
            </a:xfrm>
            <a:prstGeom prst="roundRect">
              <a:avLst/>
            </a:prstGeom>
            <a:noFill/>
            <a:ln>
              <a:solidFill>
                <a:schemeClr val="tx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800" dirty="0">
                  <a:solidFill>
                    <a:schemeClr val="bg1"/>
                  </a:solidFill>
                  <a:latin typeface="Pattaya" panose="00000500000000000000" pitchFamily="2" charset="-34"/>
                  <a:cs typeface="Pattaya" panose="00000500000000000000" pitchFamily="2" charset="-34"/>
                </a:rPr>
                <a:t>Ghi dấu thanh đúng vị trí.</a:t>
              </a:r>
              <a:endParaRPr lang="en-US" sz="2800" dirty="0">
                <a:solidFill>
                  <a:schemeClr val="bg1"/>
                </a:solidFill>
                <a:latin typeface="Pattaya" panose="00000500000000000000" pitchFamily="2" charset="-34"/>
                <a:cs typeface="Pattaya" panose="00000500000000000000" pitchFamily="2" charset="-34"/>
              </a:endParaRPr>
            </a:p>
          </p:txBody>
        </p:sp>
        <p:grpSp>
          <p:nvGrpSpPr>
            <p:cNvPr id="143" name="Google Shape;5622;p70"/>
            <p:cNvGrpSpPr/>
            <p:nvPr/>
          </p:nvGrpSpPr>
          <p:grpSpPr>
            <a:xfrm>
              <a:off x="689529" y="3209271"/>
              <a:ext cx="713881" cy="735304"/>
              <a:chOff x="6367037" y="3439833"/>
              <a:chExt cx="439024" cy="399624"/>
            </a:xfrm>
          </p:grpSpPr>
          <p:sp>
            <p:nvSpPr>
              <p:cNvPr id="144" name="Google Shape;5623;p70"/>
              <p:cNvSpPr/>
              <p:nvPr/>
            </p:nvSpPr>
            <p:spPr>
              <a:xfrm>
                <a:off x="6383211" y="3607255"/>
                <a:ext cx="406675" cy="232201"/>
              </a:xfrm>
              <a:custGeom>
                <a:avLst/>
                <a:gdLst/>
                <a:ahLst/>
                <a:cxnLst/>
                <a:rect l="l" t="t" r="r" b="b"/>
                <a:pathLst>
                  <a:path w="15111" h="8628" extrusionOk="0">
                    <a:moveTo>
                      <a:pt x="1" y="1"/>
                    </a:moveTo>
                    <a:lnTo>
                      <a:pt x="1" y="4445"/>
                    </a:lnTo>
                    <a:lnTo>
                      <a:pt x="27" y="4889"/>
                    </a:lnTo>
                    <a:lnTo>
                      <a:pt x="105" y="5334"/>
                    </a:lnTo>
                    <a:lnTo>
                      <a:pt x="262" y="5752"/>
                    </a:lnTo>
                    <a:lnTo>
                      <a:pt x="445" y="6144"/>
                    </a:lnTo>
                    <a:lnTo>
                      <a:pt x="706" y="6484"/>
                    </a:lnTo>
                    <a:lnTo>
                      <a:pt x="994" y="6824"/>
                    </a:lnTo>
                    <a:lnTo>
                      <a:pt x="1334" y="7111"/>
                    </a:lnTo>
                    <a:lnTo>
                      <a:pt x="1517" y="7216"/>
                    </a:lnTo>
                    <a:lnTo>
                      <a:pt x="1726" y="7347"/>
                    </a:lnTo>
                    <a:lnTo>
                      <a:pt x="2327" y="7634"/>
                    </a:lnTo>
                    <a:lnTo>
                      <a:pt x="2981" y="7869"/>
                    </a:lnTo>
                    <a:lnTo>
                      <a:pt x="3660" y="8105"/>
                    </a:lnTo>
                    <a:lnTo>
                      <a:pt x="4392" y="8288"/>
                    </a:lnTo>
                    <a:lnTo>
                      <a:pt x="5150" y="8445"/>
                    </a:lnTo>
                    <a:lnTo>
                      <a:pt x="5909" y="8549"/>
                    </a:lnTo>
                    <a:lnTo>
                      <a:pt x="6719" y="8628"/>
                    </a:lnTo>
                    <a:lnTo>
                      <a:pt x="8392" y="8628"/>
                    </a:lnTo>
                    <a:lnTo>
                      <a:pt x="9176" y="8549"/>
                    </a:lnTo>
                    <a:lnTo>
                      <a:pt x="9960" y="8445"/>
                    </a:lnTo>
                    <a:lnTo>
                      <a:pt x="10719" y="8288"/>
                    </a:lnTo>
                    <a:lnTo>
                      <a:pt x="11451" y="8105"/>
                    </a:lnTo>
                    <a:lnTo>
                      <a:pt x="12130" y="7869"/>
                    </a:lnTo>
                    <a:lnTo>
                      <a:pt x="12784" y="7634"/>
                    </a:lnTo>
                    <a:lnTo>
                      <a:pt x="13385" y="7347"/>
                    </a:lnTo>
                    <a:lnTo>
                      <a:pt x="13568" y="7216"/>
                    </a:lnTo>
                    <a:lnTo>
                      <a:pt x="13751" y="7111"/>
                    </a:lnTo>
                    <a:lnTo>
                      <a:pt x="14091" y="6824"/>
                    </a:lnTo>
                    <a:lnTo>
                      <a:pt x="14404" y="6484"/>
                    </a:lnTo>
                    <a:lnTo>
                      <a:pt x="14640" y="6144"/>
                    </a:lnTo>
                    <a:lnTo>
                      <a:pt x="14849" y="5752"/>
                    </a:lnTo>
                    <a:lnTo>
                      <a:pt x="15006" y="5334"/>
                    </a:lnTo>
                    <a:lnTo>
                      <a:pt x="15084" y="4889"/>
                    </a:lnTo>
                    <a:lnTo>
                      <a:pt x="15110" y="4445"/>
                    </a:lnTo>
                    <a:lnTo>
                      <a:pt x="1511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5624;p70"/>
              <p:cNvSpPr/>
              <p:nvPr/>
            </p:nvSpPr>
            <p:spPr>
              <a:xfrm>
                <a:off x="6367037" y="3439833"/>
                <a:ext cx="439024" cy="251174"/>
              </a:xfrm>
              <a:custGeom>
                <a:avLst/>
                <a:gdLst/>
                <a:ahLst/>
                <a:cxnLst/>
                <a:rect l="l" t="t" r="r" b="b"/>
                <a:pathLst>
                  <a:path w="16313" h="9333" extrusionOk="0">
                    <a:moveTo>
                      <a:pt x="6640" y="0"/>
                    </a:moveTo>
                    <a:lnTo>
                      <a:pt x="6405" y="53"/>
                    </a:lnTo>
                    <a:lnTo>
                      <a:pt x="6170" y="131"/>
                    </a:lnTo>
                    <a:lnTo>
                      <a:pt x="5961" y="262"/>
                    </a:lnTo>
                    <a:lnTo>
                      <a:pt x="5751" y="419"/>
                    </a:lnTo>
                    <a:lnTo>
                      <a:pt x="5647" y="549"/>
                    </a:lnTo>
                    <a:lnTo>
                      <a:pt x="5542" y="628"/>
                    </a:lnTo>
                    <a:lnTo>
                      <a:pt x="5464" y="680"/>
                    </a:lnTo>
                    <a:lnTo>
                      <a:pt x="5359" y="732"/>
                    </a:lnTo>
                    <a:lnTo>
                      <a:pt x="5255" y="758"/>
                    </a:lnTo>
                    <a:lnTo>
                      <a:pt x="5150" y="785"/>
                    </a:lnTo>
                    <a:lnTo>
                      <a:pt x="5046" y="785"/>
                    </a:lnTo>
                    <a:lnTo>
                      <a:pt x="4915" y="758"/>
                    </a:lnTo>
                    <a:lnTo>
                      <a:pt x="4810" y="732"/>
                    </a:lnTo>
                    <a:lnTo>
                      <a:pt x="4680" y="680"/>
                    </a:lnTo>
                    <a:lnTo>
                      <a:pt x="4444" y="602"/>
                    </a:lnTo>
                    <a:lnTo>
                      <a:pt x="4183" y="576"/>
                    </a:lnTo>
                    <a:lnTo>
                      <a:pt x="3922" y="576"/>
                    </a:lnTo>
                    <a:lnTo>
                      <a:pt x="3686" y="654"/>
                    </a:lnTo>
                    <a:lnTo>
                      <a:pt x="3451" y="758"/>
                    </a:lnTo>
                    <a:lnTo>
                      <a:pt x="3242" y="889"/>
                    </a:lnTo>
                    <a:lnTo>
                      <a:pt x="3059" y="1072"/>
                    </a:lnTo>
                    <a:lnTo>
                      <a:pt x="2902" y="1281"/>
                    </a:lnTo>
                    <a:lnTo>
                      <a:pt x="2824" y="1412"/>
                    </a:lnTo>
                    <a:lnTo>
                      <a:pt x="2693" y="1569"/>
                    </a:lnTo>
                    <a:lnTo>
                      <a:pt x="2536" y="1700"/>
                    </a:lnTo>
                    <a:lnTo>
                      <a:pt x="2327" y="1778"/>
                    </a:lnTo>
                    <a:lnTo>
                      <a:pt x="2118" y="1778"/>
                    </a:lnTo>
                    <a:lnTo>
                      <a:pt x="1830" y="1804"/>
                    </a:lnTo>
                    <a:lnTo>
                      <a:pt x="1569" y="1856"/>
                    </a:lnTo>
                    <a:lnTo>
                      <a:pt x="1307" y="1961"/>
                    </a:lnTo>
                    <a:lnTo>
                      <a:pt x="1098" y="2118"/>
                    </a:lnTo>
                    <a:lnTo>
                      <a:pt x="915" y="2327"/>
                    </a:lnTo>
                    <a:lnTo>
                      <a:pt x="759" y="2562"/>
                    </a:lnTo>
                    <a:lnTo>
                      <a:pt x="654" y="2824"/>
                    </a:lnTo>
                    <a:lnTo>
                      <a:pt x="602" y="3085"/>
                    </a:lnTo>
                    <a:lnTo>
                      <a:pt x="549" y="3529"/>
                    </a:lnTo>
                    <a:lnTo>
                      <a:pt x="419" y="3634"/>
                    </a:lnTo>
                    <a:lnTo>
                      <a:pt x="314" y="3765"/>
                    </a:lnTo>
                    <a:lnTo>
                      <a:pt x="210" y="3895"/>
                    </a:lnTo>
                    <a:lnTo>
                      <a:pt x="131" y="4052"/>
                    </a:lnTo>
                    <a:lnTo>
                      <a:pt x="79" y="4183"/>
                    </a:lnTo>
                    <a:lnTo>
                      <a:pt x="27" y="4340"/>
                    </a:lnTo>
                    <a:lnTo>
                      <a:pt x="0" y="4497"/>
                    </a:lnTo>
                    <a:lnTo>
                      <a:pt x="0" y="4654"/>
                    </a:lnTo>
                    <a:lnTo>
                      <a:pt x="0" y="4810"/>
                    </a:lnTo>
                    <a:lnTo>
                      <a:pt x="27" y="4967"/>
                    </a:lnTo>
                    <a:lnTo>
                      <a:pt x="79" y="5124"/>
                    </a:lnTo>
                    <a:lnTo>
                      <a:pt x="131" y="5281"/>
                    </a:lnTo>
                    <a:lnTo>
                      <a:pt x="210" y="5438"/>
                    </a:lnTo>
                    <a:lnTo>
                      <a:pt x="314" y="5568"/>
                    </a:lnTo>
                    <a:lnTo>
                      <a:pt x="419" y="5699"/>
                    </a:lnTo>
                    <a:lnTo>
                      <a:pt x="549" y="5804"/>
                    </a:lnTo>
                    <a:lnTo>
                      <a:pt x="602" y="6222"/>
                    </a:lnTo>
                    <a:lnTo>
                      <a:pt x="654" y="6510"/>
                    </a:lnTo>
                    <a:lnTo>
                      <a:pt x="759" y="6771"/>
                    </a:lnTo>
                    <a:lnTo>
                      <a:pt x="915" y="7006"/>
                    </a:lnTo>
                    <a:lnTo>
                      <a:pt x="1098" y="7189"/>
                    </a:lnTo>
                    <a:lnTo>
                      <a:pt x="1307" y="7346"/>
                    </a:lnTo>
                    <a:lnTo>
                      <a:pt x="1569" y="7477"/>
                    </a:lnTo>
                    <a:lnTo>
                      <a:pt x="1830" y="7529"/>
                    </a:lnTo>
                    <a:lnTo>
                      <a:pt x="2118" y="7555"/>
                    </a:lnTo>
                    <a:lnTo>
                      <a:pt x="2327" y="7555"/>
                    </a:lnTo>
                    <a:lnTo>
                      <a:pt x="2536" y="7634"/>
                    </a:lnTo>
                    <a:lnTo>
                      <a:pt x="2693" y="7738"/>
                    </a:lnTo>
                    <a:lnTo>
                      <a:pt x="2824" y="7921"/>
                    </a:lnTo>
                    <a:lnTo>
                      <a:pt x="2902" y="8052"/>
                    </a:lnTo>
                    <a:lnTo>
                      <a:pt x="3059" y="8261"/>
                    </a:lnTo>
                    <a:lnTo>
                      <a:pt x="3242" y="8444"/>
                    </a:lnTo>
                    <a:lnTo>
                      <a:pt x="3451" y="8575"/>
                    </a:lnTo>
                    <a:lnTo>
                      <a:pt x="3686" y="8679"/>
                    </a:lnTo>
                    <a:lnTo>
                      <a:pt x="3922" y="8732"/>
                    </a:lnTo>
                    <a:lnTo>
                      <a:pt x="4183" y="8758"/>
                    </a:lnTo>
                    <a:lnTo>
                      <a:pt x="4444" y="8732"/>
                    </a:lnTo>
                    <a:lnTo>
                      <a:pt x="4680" y="8653"/>
                    </a:lnTo>
                    <a:lnTo>
                      <a:pt x="4810" y="8601"/>
                    </a:lnTo>
                    <a:lnTo>
                      <a:pt x="4915" y="8575"/>
                    </a:lnTo>
                    <a:lnTo>
                      <a:pt x="5046" y="8549"/>
                    </a:lnTo>
                    <a:lnTo>
                      <a:pt x="5150" y="8549"/>
                    </a:lnTo>
                    <a:lnTo>
                      <a:pt x="5255" y="8575"/>
                    </a:lnTo>
                    <a:lnTo>
                      <a:pt x="5359" y="8601"/>
                    </a:lnTo>
                    <a:lnTo>
                      <a:pt x="5464" y="8653"/>
                    </a:lnTo>
                    <a:lnTo>
                      <a:pt x="5542" y="8705"/>
                    </a:lnTo>
                    <a:lnTo>
                      <a:pt x="5647" y="8784"/>
                    </a:lnTo>
                    <a:lnTo>
                      <a:pt x="5751" y="8915"/>
                    </a:lnTo>
                    <a:lnTo>
                      <a:pt x="5961" y="9071"/>
                    </a:lnTo>
                    <a:lnTo>
                      <a:pt x="6170" y="9176"/>
                    </a:lnTo>
                    <a:lnTo>
                      <a:pt x="6405" y="9281"/>
                    </a:lnTo>
                    <a:lnTo>
                      <a:pt x="6640" y="9307"/>
                    </a:lnTo>
                    <a:lnTo>
                      <a:pt x="6876" y="9333"/>
                    </a:lnTo>
                    <a:lnTo>
                      <a:pt x="7137" y="9281"/>
                    </a:lnTo>
                    <a:lnTo>
                      <a:pt x="7372" y="9202"/>
                    </a:lnTo>
                    <a:lnTo>
                      <a:pt x="7581" y="9071"/>
                    </a:lnTo>
                    <a:lnTo>
                      <a:pt x="7738" y="8993"/>
                    </a:lnTo>
                    <a:lnTo>
                      <a:pt x="7817" y="8941"/>
                    </a:lnTo>
                    <a:lnTo>
                      <a:pt x="7947" y="8888"/>
                    </a:lnTo>
                    <a:lnTo>
                      <a:pt x="8052" y="8862"/>
                    </a:lnTo>
                    <a:lnTo>
                      <a:pt x="8261" y="8862"/>
                    </a:lnTo>
                    <a:lnTo>
                      <a:pt x="8366" y="8888"/>
                    </a:lnTo>
                    <a:lnTo>
                      <a:pt x="8470" y="8941"/>
                    </a:lnTo>
                    <a:lnTo>
                      <a:pt x="8575" y="8993"/>
                    </a:lnTo>
                    <a:lnTo>
                      <a:pt x="8732" y="9071"/>
                    </a:lnTo>
                    <a:lnTo>
                      <a:pt x="8941" y="9202"/>
                    </a:lnTo>
                    <a:lnTo>
                      <a:pt x="9176" y="9281"/>
                    </a:lnTo>
                    <a:lnTo>
                      <a:pt x="9411" y="9333"/>
                    </a:lnTo>
                    <a:lnTo>
                      <a:pt x="9673" y="9307"/>
                    </a:lnTo>
                    <a:lnTo>
                      <a:pt x="9908" y="9281"/>
                    </a:lnTo>
                    <a:lnTo>
                      <a:pt x="10143" y="9176"/>
                    </a:lnTo>
                    <a:lnTo>
                      <a:pt x="10352" y="9071"/>
                    </a:lnTo>
                    <a:lnTo>
                      <a:pt x="10535" y="8915"/>
                    </a:lnTo>
                    <a:lnTo>
                      <a:pt x="10666" y="8784"/>
                    </a:lnTo>
                    <a:lnTo>
                      <a:pt x="10744" y="8705"/>
                    </a:lnTo>
                    <a:lnTo>
                      <a:pt x="10849" y="8653"/>
                    </a:lnTo>
                    <a:lnTo>
                      <a:pt x="10954" y="8601"/>
                    </a:lnTo>
                    <a:lnTo>
                      <a:pt x="11058" y="8575"/>
                    </a:lnTo>
                    <a:lnTo>
                      <a:pt x="11163" y="8549"/>
                    </a:lnTo>
                    <a:lnTo>
                      <a:pt x="11267" y="8549"/>
                    </a:lnTo>
                    <a:lnTo>
                      <a:pt x="11398" y="8575"/>
                    </a:lnTo>
                    <a:lnTo>
                      <a:pt x="11503" y="8601"/>
                    </a:lnTo>
                    <a:lnTo>
                      <a:pt x="11633" y="8653"/>
                    </a:lnTo>
                    <a:lnTo>
                      <a:pt x="11869" y="8732"/>
                    </a:lnTo>
                    <a:lnTo>
                      <a:pt x="12130" y="8758"/>
                    </a:lnTo>
                    <a:lnTo>
                      <a:pt x="12365" y="8732"/>
                    </a:lnTo>
                    <a:lnTo>
                      <a:pt x="12627" y="8679"/>
                    </a:lnTo>
                    <a:lnTo>
                      <a:pt x="12836" y="8575"/>
                    </a:lnTo>
                    <a:lnTo>
                      <a:pt x="13045" y="8444"/>
                    </a:lnTo>
                    <a:lnTo>
                      <a:pt x="13228" y="8261"/>
                    </a:lnTo>
                    <a:lnTo>
                      <a:pt x="13385" y="8052"/>
                    </a:lnTo>
                    <a:lnTo>
                      <a:pt x="13489" y="7921"/>
                    </a:lnTo>
                    <a:lnTo>
                      <a:pt x="13620" y="7738"/>
                    </a:lnTo>
                    <a:lnTo>
                      <a:pt x="13777" y="7634"/>
                    </a:lnTo>
                    <a:lnTo>
                      <a:pt x="13986" y="7555"/>
                    </a:lnTo>
                    <a:lnTo>
                      <a:pt x="14195" y="7555"/>
                    </a:lnTo>
                    <a:lnTo>
                      <a:pt x="14483" y="7529"/>
                    </a:lnTo>
                    <a:lnTo>
                      <a:pt x="14744" y="7477"/>
                    </a:lnTo>
                    <a:lnTo>
                      <a:pt x="15005" y="7346"/>
                    </a:lnTo>
                    <a:lnTo>
                      <a:pt x="15215" y="7189"/>
                    </a:lnTo>
                    <a:lnTo>
                      <a:pt x="15398" y="7006"/>
                    </a:lnTo>
                    <a:lnTo>
                      <a:pt x="15554" y="6771"/>
                    </a:lnTo>
                    <a:lnTo>
                      <a:pt x="15659" y="6510"/>
                    </a:lnTo>
                    <a:lnTo>
                      <a:pt x="15711" y="6222"/>
                    </a:lnTo>
                    <a:lnTo>
                      <a:pt x="15764" y="5804"/>
                    </a:lnTo>
                    <a:lnTo>
                      <a:pt x="15894" y="5699"/>
                    </a:lnTo>
                    <a:lnTo>
                      <a:pt x="15999" y="5568"/>
                    </a:lnTo>
                    <a:lnTo>
                      <a:pt x="16103" y="5438"/>
                    </a:lnTo>
                    <a:lnTo>
                      <a:pt x="16182" y="5281"/>
                    </a:lnTo>
                    <a:lnTo>
                      <a:pt x="16234" y="5124"/>
                    </a:lnTo>
                    <a:lnTo>
                      <a:pt x="16260" y="4967"/>
                    </a:lnTo>
                    <a:lnTo>
                      <a:pt x="16286" y="4810"/>
                    </a:lnTo>
                    <a:lnTo>
                      <a:pt x="16313" y="4654"/>
                    </a:lnTo>
                    <a:lnTo>
                      <a:pt x="16286" y="4497"/>
                    </a:lnTo>
                    <a:lnTo>
                      <a:pt x="16260" y="4340"/>
                    </a:lnTo>
                    <a:lnTo>
                      <a:pt x="16234" y="4183"/>
                    </a:lnTo>
                    <a:lnTo>
                      <a:pt x="16182" y="4052"/>
                    </a:lnTo>
                    <a:lnTo>
                      <a:pt x="16103" y="3895"/>
                    </a:lnTo>
                    <a:lnTo>
                      <a:pt x="15999" y="3765"/>
                    </a:lnTo>
                    <a:lnTo>
                      <a:pt x="15894" y="3634"/>
                    </a:lnTo>
                    <a:lnTo>
                      <a:pt x="15764" y="3529"/>
                    </a:lnTo>
                    <a:lnTo>
                      <a:pt x="15711" y="3085"/>
                    </a:lnTo>
                    <a:lnTo>
                      <a:pt x="15659" y="2824"/>
                    </a:lnTo>
                    <a:lnTo>
                      <a:pt x="15554" y="2562"/>
                    </a:lnTo>
                    <a:lnTo>
                      <a:pt x="15398" y="2327"/>
                    </a:lnTo>
                    <a:lnTo>
                      <a:pt x="15215" y="2118"/>
                    </a:lnTo>
                    <a:lnTo>
                      <a:pt x="15005" y="1961"/>
                    </a:lnTo>
                    <a:lnTo>
                      <a:pt x="14744" y="1856"/>
                    </a:lnTo>
                    <a:lnTo>
                      <a:pt x="14483" y="1804"/>
                    </a:lnTo>
                    <a:lnTo>
                      <a:pt x="14195" y="1778"/>
                    </a:lnTo>
                    <a:lnTo>
                      <a:pt x="13986" y="1778"/>
                    </a:lnTo>
                    <a:lnTo>
                      <a:pt x="13777" y="1700"/>
                    </a:lnTo>
                    <a:lnTo>
                      <a:pt x="13620" y="1569"/>
                    </a:lnTo>
                    <a:lnTo>
                      <a:pt x="13489" y="1412"/>
                    </a:lnTo>
                    <a:lnTo>
                      <a:pt x="13385" y="1281"/>
                    </a:lnTo>
                    <a:lnTo>
                      <a:pt x="13228" y="1072"/>
                    </a:lnTo>
                    <a:lnTo>
                      <a:pt x="13045" y="889"/>
                    </a:lnTo>
                    <a:lnTo>
                      <a:pt x="12836" y="758"/>
                    </a:lnTo>
                    <a:lnTo>
                      <a:pt x="12627" y="654"/>
                    </a:lnTo>
                    <a:lnTo>
                      <a:pt x="12365" y="576"/>
                    </a:lnTo>
                    <a:lnTo>
                      <a:pt x="12130" y="576"/>
                    </a:lnTo>
                    <a:lnTo>
                      <a:pt x="11869" y="602"/>
                    </a:lnTo>
                    <a:lnTo>
                      <a:pt x="11633" y="680"/>
                    </a:lnTo>
                    <a:lnTo>
                      <a:pt x="11503" y="732"/>
                    </a:lnTo>
                    <a:lnTo>
                      <a:pt x="11398" y="758"/>
                    </a:lnTo>
                    <a:lnTo>
                      <a:pt x="11267" y="785"/>
                    </a:lnTo>
                    <a:lnTo>
                      <a:pt x="11163" y="785"/>
                    </a:lnTo>
                    <a:lnTo>
                      <a:pt x="11058" y="758"/>
                    </a:lnTo>
                    <a:lnTo>
                      <a:pt x="10954" y="732"/>
                    </a:lnTo>
                    <a:lnTo>
                      <a:pt x="10849" y="680"/>
                    </a:lnTo>
                    <a:lnTo>
                      <a:pt x="10744" y="628"/>
                    </a:lnTo>
                    <a:lnTo>
                      <a:pt x="10666" y="549"/>
                    </a:lnTo>
                    <a:lnTo>
                      <a:pt x="10535" y="419"/>
                    </a:lnTo>
                    <a:lnTo>
                      <a:pt x="10352" y="262"/>
                    </a:lnTo>
                    <a:lnTo>
                      <a:pt x="10143" y="131"/>
                    </a:lnTo>
                    <a:lnTo>
                      <a:pt x="9908" y="53"/>
                    </a:lnTo>
                    <a:lnTo>
                      <a:pt x="9673" y="0"/>
                    </a:lnTo>
                    <a:lnTo>
                      <a:pt x="9411" y="0"/>
                    </a:lnTo>
                    <a:lnTo>
                      <a:pt x="9176" y="53"/>
                    </a:lnTo>
                    <a:lnTo>
                      <a:pt x="8941" y="131"/>
                    </a:lnTo>
                    <a:lnTo>
                      <a:pt x="8732" y="236"/>
                    </a:lnTo>
                    <a:lnTo>
                      <a:pt x="8575" y="340"/>
                    </a:lnTo>
                    <a:lnTo>
                      <a:pt x="8470" y="393"/>
                    </a:lnTo>
                    <a:lnTo>
                      <a:pt x="8366" y="445"/>
                    </a:lnTo>
                    <a:lnTo>
                      <a:pt x="8261" y="471"/>
                    </a:lnTo>
                    <a:lnTo>
                      <a:pt x="8052" y="471"/>
                    </a:lnTo>
                    <a:lnTo>
                      <a:pt x="7947" y="445"/>
                    </a:lnTo>
                    <a:lnTo>
                      <a:pt x="7817" y="393"/>
                    </a:lnTo>
                    <a:lnTo>
                      <a:pt x="7738" y="340"/>
                    </a:lnTo>
                    <a:lnTo>
                      <a:pt x="7581" y="236"/>
                    </a:lnTo>
                    <a:lnTo>
                      <a:pt x="7372" y="131"/>
                    </a:lnTo>
                    <a:lnTo>
                      <a:pt x="7137" y="53"/>
                    </a:lnTo>
                    <a:lnTo>
                      <a:pt x="687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5625;p70"/>
              <p:cNvSpPr/>
              <p:nvPr/>
            </p:nvSpPr>
            <p:spPr>
              <a:xfrm>
                <a:off x="6507036" y="3500332"/>
                <a:ext cx="159026" cy="95001"/>
              </a:xfrm>
              <a:custGeom>
                <a:avLst/>
                <a:gdLst/>
                <a:ahLst/>
                <a:cxnLst/>
                <a:rect l="l" t="t" r="r" b="b"/>
                <a:pathLst>
                  <a:path w="5909" h="3530" extrusionOk="0">
                    <a:moveTo>
                      <a:pt x="2954" y="1"/>
                    </a:moveTo>
                    <a:lnTo>
                      <a:pt x="2484" y="27"/>
                    </a:lnTo>
                    <a:lnTo>
                      <a:pt x="2013" y="105"/>
                    </a:lnTo>
                    <a:lnTo>
                      <a:pt x="1595" y="210"/>
                    </a:lnTo>
                    <a:lnTo>
                      <a:pt x="1203" y="367"/>
                    </a:lnTo>
                    <a:lnTo>
                      <a:pt x="837" y="576"/>
                    </a:lnTo>
                    <a:lnTo>
                      <a:pt x="497" y="811"/>
                    </a:lnTo>
                    <a:lnTo>
                      <a:pt x="236" y="1072"/>
                    </a:lnTo>
                    <a:lnTo>
                      <a:pt x="1" y="1386"/>
                    </a:lnTo>
                    <a:lnTo>
                      <a:pt x="1" y="2615"/>
                    </a:lnTo>
                    <a:lnTo>
                      <a:pt x="2954" y="3530"/>
                    </a:lnTo>
                    <a:lnTo>
                      <a:pt x="5908" y="2536"/>
                    </a:lnTo>
                    <a:lnTo>
                      <a:pt x="5908" y="1386"/>
                    </a:lnTo>
                    <a:lnTo>
                      <a:pt x="5673" y="1072"/>
                    </a:lnTo>
                    <a:lnTo>
                      <a:pt x="5386" y="811"/>
                    </a:lnTo>
                    <a:lnTo>
                      <a:pt x="5072" y="576"/>
                    </a:lnTo>
                    <a:lnTo>
                      <a:pt x="4706" y="367"/>
                    </a:lnTo>
                    <a:lnTo>
                      <a:pt x="4314" y="210"/>
                    </a:lnTo>
                    <a:lnTo>
                      <a:pt x="3869" y="105"/>
                    </a:lnTo>
                    <a:lnTo>
                      <a:pt x="3425" y="27"/>
                    </a:lnTo>
                    <a:lnTo>
                      <a:pt x="2954" y="1"/>
                    </a:lnTo>
                    <a:close/>
                  </a:path>
                </a:pathLst>
              </a:custGeom>
              <a:solidFill>
                <a:srgbClr val="87C1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5626;p70"/>
              <p:cNvSpPr/>
              <p:nvPr/>
            </p:nvSpPr>
            <p:spPr>
              <a:xfrm>
                <a:off x="6465537" y="3537633"/>
                <a:ext cx="121026" cy="68950"/>
              </a:xfrm>
              <a:custGeom>
                <a:avLst/>
                <a:gdLst/>
                <a:ahLst/>
                <a:cxnLst/>
                <a:rect l="l" t="t" r="r" b="b"/>
                <a:pathLst>
                  <a:path w="4497" h="2562" extrusionOk="0">
                    <a:moveTo>
                      <a:pt x="1255" y="0"/>
                    </a:moveTo>
                    <a:lnTo>
                      <a:pt x="1020" y="52"/>
                    </a:lnTo>
                    <a:lnTo>
                      <a:pt x="784" y="105"/>
                    </a:lnTo>
                    <a:lnTo>
                      <a:pt x="575" y="209"/>
                    </a:lnTo>
                    <a:lnTo>
                      <a:pt x="549" y="209"/>
                    </a:lnTo>
                    <a:lnTo>
                      <a:pt x="418" y="288"/>
                    </a:lnTo>
                    <a:lnTo>
                      <a:pt x="314" y="366"/>
                    </a:lnTo>
                    <a:lnTo>
                      <a:pt x="209" y="444"/>
                    </a:lnTo>
                    <a:lnTo>
                      <a:pt x="131" y="549"/>
                    </a:lnTo>
                    <a:lnTo>
                      <a:pt x="79" y="654"/>
                    </a:lnTo>
                    <a:lnTo>
                      <a:pt x="26" y="784"/>
                    </a:lnTo>
                    <a:lnTo>
                      <a:pt x="0" y="915"/>
                    </a:lnTo>
                    <a:lnTo>
                      <a:pt x="0" y="1020"/>
                    </a:lnTo>
                    <a:lnTo>
                      <a:pt x="0" y="1150"/>
                    </a:lnTo>
                    <a:lnTo>
                      <a:pt x="26" y="1281"/>
                    </a:lnTo>
                    <a:lnTo>
                      <a:pt x="79" y="1386"/>
                    </a:lnTo>
                    <a:lnTo>
                      <a:pt x="131" y="1516"/>
                    </a:lnTo>
                    <a:lnTo>
                      <a:pt x="209" y="1621"/>
                    </a:lnTo>
                    <a:lnTo>
                      <a:pt x="314" y="1699"/>
                    </a:lnTo>
                    <a:lnTo>
                      <a:pt x="418" y="1778"/>
                    </a:lnTo>
                    <a:lnTo>
                      <a:pt x="549" y="1856"/>
                    </a:lnTo>
                    <a:lnTo>
                      <a:pt x="915" y="2013"/>
                    </a:lnTo>
                    <a:lnTo>
                      <a:pt x="1281" y="2117"/>
                    </a:lnTo>
                    <a:lnTo>
                      <a:pt x="1673" y="2248"/>
                    </a:lnTo>
                    <a:lnTo>
                      <a:pt x="2065" y="2327"/>
                    </a:lnTo>
                    <a:lnTo>
                      <a:pt x="2484" y="2405"/>
                    </a:lnTo>
                    <a:lnTo>
                      <a:pt x="2902" y="2483"/>
                    </a:lnTo>
                    <a:lnTo>
                      <a:pt x="3346" y="2536"/>
                    </a:lnTo>
                    <a:lnTo>
                      <a:pt x="3791" y="2562"/>
                    </a:lnTo>
                    <a:lnTo>
                      <a:pt x="4496" y="1595"/>
                    </a:lnTo>
                    <a:lnTo>
                      <a:pt x="4235" y="1307"/>
                    </a:lnTo>
                    <a:lnTo>
                      <a:pt x="3974" y="1072"/>
                    </a:lnTo>
                    <a:lnTo>
                      <a:pt x="3686" y="837"/>
                    </a:lnTo>
                    <a:lnTo>
                      <a:pt x="3425" y="654"/>
                    </a:lnTo>
                    <a:lnTo>
                      <a:pt x="3163" y="497"/>
                    </a:lnTo>
                    <a:lnTo>
                      <a:pt x="2928" y="366"/>
                    </a:lnTo>
                    <a:lnTo>
                      <a:pt x="2457" y="157"/>
                    </a:lnTo>
                    <a:lnTo>
                      <a:pt x="2222" y="78"/>
                    </a:lnTo>
                    <a:lnTo>
                      <a:pt x="1987" y="26"/>
                    </a:lnTo>
                    <a:lnTo>
                      <a:pt x="1752" y="0"/>
                    </a:lnTo>
                    <a:close/>
                  </a:path>
                </a:pathLst>
              </a:custGeom>
              <a:solidFill>
                <a:srgbClr val="FAB6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5627;p70"/>
              <p:cNvSpPr/>
              <p:nvPr/>
            </p:nvSpPr>
            <p:spPr>
              <a:xfrm>
                <a:off x="6567535" y="3537633"/>
                <a:ext cx="140026" cy="69650"/>
              </a:xfrm>
              <a:custGeom>
                <a:avLst/>
                <a:gdLst/>
                <a:ahLst/>
                <a:cxnLst/>
                <a:rect l="l" t="t" r="r" b="b"/>
                <a:pathLst>
                  <a:path w="5203" h="2588" extrusionOk="0">
                    <a:moveTo>
                      <a:pt x="3425" y="0"/>
                    </a:moveTo>
                    <a:lnTo>
                      <a:pt x="3190" y="26"/>
                    </a:lnTo>
                    <a:lnTo>
                      <a:pt x="2955" y="78"/>
                    </a:lnTo>
                    <a:lnTo>
                      <a:pt x="2719" y="157"/>
                    </a:lnTo>
                    <a:lnTo>
                      <a:pt x="2406" y="288"/>
                    </a:lnTo>
                    <a:lnTo>
                      <a:pt x="2092" y="471"/>
                    </a:lnTo>
                    <a:lnTo>
                      <a:pt x="1726" y="680"/>
                    </a:lnTo>
                    <a:lnTo>
                      <a:pt x="1386" y="941"/>
                    </a:lnTo>
                    <a:lnTo>
                      <a:pt x="1020" y="1255"/>
                    </a:lnTo>
                    <a:lnTo>
                      <a:pt x="680" y="1621"/>
                    </a:lnTo>
                    <a:lnTo>
                      <a:pt x="340" y="2065"/>
                    </a:lnTo>
                    <a:lnTo>
                      <a:pt x="1" y="2562"/>
                    </a:lnTo>
                    <a:lnTo>
                      <a:pt x="706" y="2588"/>
                    </a:lnTo>
                    <a:lnTo>
                      <a:pt x="1255" y="2562"/>
                    </a:lnTo>
                    <a:lnTo>
                      <a:pt x="1778" y="2536"/>
                    </a:lnTo>
                    <a:lnTo>
                      <a:pt x="2301" y="2483"/>
                    </a:lnTo>
                    <a:lnTo>
                      <a:pt x="2824" y="2405"/>
                    </a:lnTo>
                    <a:lnTo>
                      <a:pt x="3294" y="2300"/>
                    </a:lnTo>
                    <a:lnTo>
                      <a:pt x="3765" y="2170"/>
                    </a:lnTo>
                    <a:lnTo>
                      <a:pt x="4209" y="2039"/>
                    </a:lnTo>
                    <a:lnTo>
                      <a:pt x="4628" y="1856"/>
                    </a:lnTo>
                    <a:lnTo>
                      <a:pt x="4654" y="1856"/>
                    </a:lnTo>
                    <a:lnTo>
                      <a:pt x="4785" y="1778"/>
                    </a:lnTo>
                    <a:lnTo>
                      <a:pt x="4889" y="1699"/>
                    </a:lnTo>
                    <a:lnTo>
                      <a:pt x="4994" y="1621"/>
                    </a:lnTo>
                    <a:lnTo>
                      <a:pt x="5072" y="1516"/>
                    </a:lnTo>
                    <a:lnTo>
                      <a:pt x="5124" y="1386"/>
                    </a:lnTo>
                    <a:lnTo>
                      <a:pt x="5150" y="1281"/>
                    </a:lnTo>
                    <a:lnTo>
                      <a:pt x="5177" y="1150"/>
                    </a:lnTo>
                    <a:lnTo>
                      <a:pt x="5203" y="1020"/>
                    </a:lnTo>
                    <a:lnTo>
                      <a:pt x="5177" y="915"/>
                    </a:lnTo>
                    <a:lnTo>
                      <a:pt x="5150" y="784"/>
                    </a:lnTo>
                    <a:lnTo>
                      <a:pt x="5124" y="654"/>
                    </a:lnTo>
                    <a:lnTo>
                      <a:pt x="5072" y="549"/>
                    </a:lnTo>
                    <a:lnTo>
                      <a:pt x="4994" y="444"/>
                    </a:lnTo>
                    <a:lnTo>
                      <a:pt x="4889" y="366"/>
                    </a:lnTo>
                    <a:lnTo>
                      <a:pt x="4785" y="288"/>
                    </a:lnTo>
                    <a:lnTo>
                      <a:pt x="4654" y="209"/>
                    </a:lnTo>
                    <a:lnTo>
                      <a:pt x="4628" y="209"/>
                    </a:lnTo>
                    <a:lnTo>
                      <a:pt x="4392" y="105"/>
                    </a:lnTo>
                    <a:lnTo>
                      <a:pt x="4157" y="52"/>
                    </a:lnTo>
                    <a:lnTo>
                      <a:pt x="3922" y="0"/>
                    </a:lnTo>
                    <a:close/>
                  </a:path>
                </a:pathLst>
              </a:custGeom>
              <a:solidFill>
                <a:srgbClr val="FF54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 name="Group 14"/>
          <p:cNvGrpSpPr/>
          <p:nvPr/>
        </p:nvGrpSpPr>
        <p:grpSpPr>
          <a:xfrm>
            <a:off x="780606" y="3815366"/>
            <a:ext cx="7573659" cy="785622"/>
            <a:chOff x="684913" y="4014421"/>
            <a:chExt cx="7573659" cy="785622"/>
          </a:xfrm>
        </p:grpSpPr>
        <p:sp>
          <p:nvSpPr>
            <p:cNvPr id="111" name="Rounded Rectangle 110"/>
            <p:cNvSpPr/>
            <p:nvPr/>
          </p:nvSpPr>
          <p:spPr>
            <a:xfrm>
              <a:off x="1421204" y="4014421"/>
              <a:ext cx="6837368" cy="559788"/>
            </a:xfrm>
            <a:prstGeom prst="roundRect">
              <a:avLst/>
            </a:prstGeom>
            <a:noFill/>
            <a:ln>
              <a:solidFill>
                <a:schemeClr val="tx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800" dirty="0">
                  <a:solidFill>
                    <a:schemeClr val="bg1"/>
                  </a:solidFill>
                  <a:latin typeface="Pattaya" panose="00000500000000000000" pitchFamily="2" charset="-34"/>
                  <a:cs typeface="Pattaya" panose="00000500000000000000" pitchFamily="2" charset="-34"/>
                </a:rPr>
                <a:t>Đọc lại bài, kiểm tra lỗi chính tả.</a:t>
              </a:r>
              <a:endParaRPr lang="en-US" sz="2800" dirty="0">
                <a:solidFill>
                  <a:schemeClr val="bg1"/>
                </a:solidFill>
                <a:latin typeface="Pattaya" panose="00000500000000000000" pitchFamily="2" charset="-34"/>
                <a:cs typeface="Pattaya" panose="00000500000000000000" pitchFamily="2" charset="-34"/>
              </a:endParaRPr>
            </a:p>
          </p:txBody>
        </p:sp>
        <p:grpSp>
          <p:nvGrpSpPr>
            <p:cNvPr id="149" name="Google Shape;5622;p70"/>
            <p:cNvGrpSpPr/>
            <p:nvPr/>
          </p:nvGrpSpPr>
          <p:grpSpPr>
            <a:xfrm>
              <a:off x="684913" y="4064739"/>
              <a:ext cx="713881" cy="735304"/>
              <a:chOff x="6367037" y="3439833"/>
              <a:chExt cx="439024" cy="399624"/>
            </a:xfrm>
          </p:grpSpPr>
          <p:sp>
            <p:nvSpPr>
              <p:cNvPr id="150" name="Google Shape;5623;p70"/>
              <p:cNvSpPr/>
              <p:nvPr/>
            </p:nvSpPr>
            <p:spPr>
              <a:xfrm>
                <a:off x="6383211" y="3607255"/>
                <a:ext cx="406675" cy="232201"/>
              </a:xfrm>
              <a:custGeom>
                <a:avLst/>
                <a:gdLst/>
                <a:ahLst/>
                <a:cxnLst/>
                <a:rect l="l" t="t" r="r" b="b"/>
                <a:pathLst>
                  <a:path w="15111" h="8628" extrusionOk="0">
                    <a:moveTo>
                      <a:pt x="1" y="1"/>
                    </a:moveTo>
                    <a:lnTo>
                      <a:pt x="1" y="4445"/>
                    </a:lnTo>
                    <a:lnTo>
                      <a:pt x="27" y="4889"/>
                    </a:lnTo>
                    <a:lnTo>
                      <a:pt x="105" y="5334"/>
                    </a:lnTo>
                    <a:lnTo>
                      <a:pt x="262" y="5752"/>
                    </a:lnTo>
                    <a:lnTo>
                      <a:pt x="445" y="6144"/>
                    </a:lnTo>
                    <a:lnTo>
                      <a:pt x="706" y="6484"/>
                    </a:lnTo>
                    <a:lnTo>
                      <a:pt x="994" y="6824"/>
                    </a:lnTo>
                    <a:lnTo>
                      <a:pt x="1334" y="7111"/>
                    </a:lnTo>
                    <a:lnTo>
                      <a:pt x="1517" y="7216"/>
                    </a:lnTo>
                    <a:lnTo>
                      <a:pt x="1726" y="7347"/>
                    </a:lnTo>
                    <a:lnTo>
                      <a:pt x="2327" y="7634"/>
                    </a:lnTo>
                    <a:lnTo>
                      <a:pt x="2981" y="7869"/>
                    </a:lnTo>
                    <a:lnTo>
                      <a:pt x="3660" y="8105"/>
                    </a:lnTo>
                    <a:lnTo>
                      <a:pt x="4392" y="8288"/>
                    </a:lnTo>
                    <a:lnTo>
                      <a:pt x="5150" y="8445"/>
                    </a:lnTo>
                    <a:lnTo>
                      <a:pt x="5909" y="8549"/>
                    </a:lnTo>
                    <a:lnTo>
                      <a:pt x="6719" y="8628"/>
                    </a:lnTo>
                    <a:lnTo>
                      <a:pt x="8392" y="8628"/>
                    </a:lnTo>
                    <a:lnTo>
                      <a:pt x="9176" y="8549"/>
                    </a:lnTo>
                    <a:lnTo>
                      <a:pt x="9960" y="8445"/>
                    </a:lnTo>
                    <a:lnTo>
                      <a:pt x="10719" y="8288"/>
                    </a:lnTo>
                    <a:lnTo>
                      <a:pt x="11451" y="8105"/>
                    </a:lnTo>
                    <a:lnTo>
                      <a:pt x="12130" y="7869"/>
                    </a:lnTo>
                    <a:lnTo>
                      <a:pt x="12784" y="7634"/>
                    </a:lnTo>
                    <a:lnTo>
                      <a:pt x="13385" y="7347"/>
                    </a:lnTo>
                    <a:lnTo>
                      <a:pt x="13568" y="7216"/>
                    </a:lnTo>
                    <a:lnTo>
                      <a:pt x="13751" y="7111"/>
                    </a:lnTo>
                    <a:lnTo>
                      <a:pt x="14091" y="6824"/>
                    </a:lnTo>
                    <a:lnTo>
                      <a:pt x="14404" y="6484"/>
                    </a:lnTo>
                    <a:lnTo>
                      <a:pt x="14640" y="6144"/>
                    </a:lnTo>
                    <a:lnTo>
                      <a:pt x="14849" y="5752"/>
                    </a:lnTo>
                    <a:lnTo>
                      <a:pt x="15006" y="5334"/>
                    </a:lnTo>
                    <a:lnTo>
                      <a:pt x="15084" y="4889"/>
                    </a:lnTo>
                    <a:lnTo>
                      <a:pt x="15110" y="4445"/>
                    </a:lnTo>
                    <a:lnTo>
                      <a:pt x="1511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5624;p70"/>
              <p:cNvSpPr/>
              <p:nvPr/>
            </p:nvSpPr>
            <p:spPr>
              <a:xfrm>
                <a:off x="6367037" y="3439833"/>
                <a:ext cx="439024" cy="251174"/>
              </a:xfrm>
              <a:custGeom>
                <a:avLst/>
                <a:gdLst/>
                <a:ahLst/>
                <a:cxnLst/>
                <a:rect l="l" t="t" r="r" b="b"/>
                <a:pathLst>
                  <a:path w="16313" h="9333" extrusionOk="0">
                    <a:moveTo>
                      <a:pt x="6640" y="0"/>
                    </a:moveTo>
                    <a:lnTo>
                      <a:pt x="6405" y="53"/>
                    </a:lnTo>
                    <a:lnTo>
                      <a:pt x="6170" y="131"/>
                    </a:lnTo>
                    <a:lnTo>
                      <a:pt x="5961" y="262"/>
                    </a:lnTo>
                    <a:lnTo>
                      <a:pt x="5751" y="419"/>
                    </a:lnTo>
                    <a:lnTo>
                      <a:pt x="5647" y="549"/>
                    </a:lnTo>
                    <a:lnTo>
                      <a:pt x="5542" y="628"/>
                    </a:lnTo>
                    <a:lnTo>
                      <a:pt x="5464" y="680"/>
                    </a:lnTo>
                    <a:lnTo>
                      <a:pt x="5359" y="732"/>
                    </a:lnTo>
                    <a:lnTo>
                      <a:pt x="5255" y="758"/>
                    </a:lnTo>
                    <a:lnTo>
                      <a:pt x="5150" y="785"/>
                    </a:lnTo>
                    <a:lnTo>
                      <a:pt x="5046" y="785"/>
                    </a:lnTo>
                    <a:lnTo>
                      <a:pt x="4915" y="758"/>
                    </a:lnTo>
                    <a:lnTo>
                      <a:pt x="4810" y="732"/>
                    </a:lnTo>
                    <a:lnTo>
                      <a:pt x="4680" y="680"/>
                    </a:lnTo>
                    <a:lnTo>
                      <a:pt x="4444" y="602"/>
                    </a:lnTo>
                    <a:lnTo>
                      <a:pt x="4183" y="576"/>
                    </a:lnTo>
                    <a:lnTo>
                      <a:pt x="3922" y="576"/>
                    </a:lnTo>
                    <a:lnTo>
                      <a:pt x="3686" y="654"/>
                    </a:lnTo>
                    <a:lnTo>
                      <a:pt x="3451" y="758"/>
                    </a:lnTo>
                    <a:lnTo>
                      <a:pt x="3242" y="889"/>
                    </a:lnTo>
                    <a:lnTo>
                      <a:pt x="3059" y="1072"/>
                    </a:lnTo>
                    <a:lnTo>
                      <a:pt x="2902" y="1281"/>
                    </a:lnTo>
                    <a:lnTo>
                      <a:pt x="2824" y="1412"/>
                    </a:lnTo>
                    <a:lnTo>
                      <a:pt x="2693" y="1569"/>
                    </a:lnTo>
                    <a:lnTo>
                      <a:pt x="2536" y="1700"/>
                    </a:lnTo>
                    <a:lnTo>
                      <a:pt x="2327" y="1778"/>
                    </a:lnTo>
                    <a:lnTo>
                      <a:pt x="2118" y="1778"/>
                    </a:lnTo>
                    <a:lnTo>
                      <a:pt x="1830" y="1804"/>
                    </a:lnTo>
                    <a:lnTo>
                      <a:pt x="1569" y="1856"/>
                    </a:lnTo>
                    <a:lnTo>
                      <a:pt x="1307" y="1961"/>
                    </a:lnTo>
                    <a:lnTo>
                      <a:pt x="1098" y="2118"/>
                    </a:lnTo>
                    <a:lnTo>
                      <a:pt x="915" y="2327"/>
                    </a:lnTo>
                    <a:lnTo>
                      <a:pt x="759" y="2562"/>
                    </a:lnTo>
                    <a:lnTo>
                      <a:pt x="654" y="2824"/>
                    </a:lnTo>
                    <a:lnTo>
                      <a:pt x="602" y="3085"/>
                    </a:lnTo>
                    <a:lnTo>
                      <a:pt x="549" y="3529"/>
                    </a:lnTo>
                    <a:lnTo>
                      <a:pt x="419" y="3634"/>
                    </a:lnTo>
                    <a:lnTo>
                      <a:pt x="314" y="3765"/>
                    </a:lnTo>
                    <a:lnTo>
                      <a:pt x="210" y="3895"/>
                    </a:lnTo>
                    <a:lnTo>
                      <a:pt x="131" y="4052"/>
                    </a:lnTo>
                    <a:lnTo>
                      <a:pt x="79" y="4183"/>
                    </a:lnTo>
                    <a:lnTo>
                      <a:pt x="27" y="4340"/>
                    </a:lnTo>
                    <a:lnTo>
                      <a:pt x="0" y="4497"/>
                    </a:lnTo>
                    <a:lnTo>
                      <a:pt x="0" y="4654"/>
                    </a:lnTo>
                    <a:lnTo>
                      <a:pt x="0" y="4810"/>
                    </a:lnTo>
                    <a:lnTo>
                      <a:pt x="27" y="4967"/>
                    </a:lnTo>
                    <a:lnTo>
                      <a:pt x="79" y="5124"/>
                    </a:lnTo>
                    <a:lnTo>
                      <a:pt x="131" y="5281"/>
                    </a:lnTo>
                    <a:lnTo>
                      <a:pt x="210" y="5438"/>
                    </a:lnTo>
                    <a:lnTo>
                      <a:pt x="314" y="5568"/>
                    </a:lnTo>
                    <a:lnTo>
                      <a:pt x="419" y="5699"/>
                    </a:lnTo>
                    <a:lnTo>
                      <a:pt x="549" y="5804"/>
                    </a:lnTo>
                    <a:lnTo>
                      <a:pt x="602" y="6222"/>
                    </a:lnTo>
                    <a:lnTo>
                      <a:pt x="654" y="6510"/>
                    </a:lnTo>
                    <a:lnTo>
                      <a:pt x="759" y="6771"/>
                    </a:lnTo>
                    <a:lnTo>
                      <a:pt x="915" y="7006"/>
                    </a:lnTo>
                    <a:lnTo>
                      <a:pt x="1098" y="7189"/>
                    </a:lnTo>
                    <a:lnTo>
                      <a:pt x="1307" y="7346"/>
                    </a:lnTo>
                    <a:lnTo>
                      <a:pt x="1569" y="7477"/>
                    </a:lnTo>
                    <a:lnTo>
                      <a:pt x="1830" y="7529"/>
                    </a:lnTo>
                    <a:lnTo>
                      <a:pt x="2118" y="7555"/>
                    </a:lnTo>
                    <a:lnTo>
                      <a:pt x="2327" y="7555"/>
                    </a:lnTo>
                    <a:lnTo>
                      <a:pt x="2536" y="7634"/>
                    </a:lnTo>
                    <a:lnTo>
                      <a:pt x="2693" y="7738"/>
                    </a:lnTo>
                    <a:lnTo>
                      <a:pt x="2824" y="7921"/>
                    </a:lnTo>
                    <a:lnTo>
                      <a:pt x="2902" y="8052"/>
                    </a:lnTo>
                    <a:lnTo>
                      <a:pt x="3059" y="8261"/>
                    </a:lnTo>
                    <a:lnTo>
                      <a:pt x="3242" y="8444"/>
                    </a:lnTo>
                    <a:lnTo>
                      <a:pt x="3451" y="8575"/>
                    </a:lnTo>
                    <a:lnTo>
                      <a:pt x="3686" y="8679"/>
                    </a:lnTo>
                    <a:lnTo>
                      <a:pt x="3922" y="8732"/>
                    </a:lnTo>
                    <a:lnTo>
                      <a:pt x="4183" y="8758"/>
                    </a:lnTo>
                    <a:lnTo>
                      <a:pt x="4444" y="8732"/>
                    </a:lnTo>
                    <a:lnTo>
                      <a:pt x="4680" y="8653"/>
                    </a:lnTo>
                    <a:lnTo>
                      <a:pt x="4810" y="8601"/>
                    </a:lnTo>
                    <a:lnTo>
                      <a:pt x="4915" y="8575"/>
                    </a:lnTo>
                    <a:lnTo>
                      <a:pt x="5046" y="8549"/>
                    </a:lnTo>
                    <a:lnTo>
                      <a:pt x="5150" y="8549"/>
                    </a:lnTo>
                    <a:lnTo>
                      <a:pt x="5255" y="8575"/>
                    </a:lnTo>
                    <a:lnTo>
                      <a:pt x="5359" y="8601"/>
                    </a:lnTo>
                    <a:lnTo>
                      <a:pt x="5464" y="8653"/>
                    </a:lnTo>
                    <a:lnTo>
                      <a:pt x="5542" y="8705"/>
                    </a:lnTo>
                    <a:lnTo>
                      <a:pt x="5647" y="8784"/>
                    </a:lnTo>
                    <a:lnTo>
                      <a:pt x="5751" y="8915"/>
                    </a:lnTo>
                    <a:lnTo>
                      <a:pt x="5961" y="9071"/>
                    </a:lnTo>
                    <a:lnTo>
                      <a:pt x="6170" y="9176"/>
                    </a:lnTo>
                    <a:lnTo>
                      <a:pt x="6405" y="9281"/>
                    </a:lnTo>
                    <a:lnTo>
                      <a:pt x="6640" y="9307"/>
                    </a:lnTo>
                    <a:lnTo>
                      <a:pt x="6876" y="9333"/>
                    </a:lnTo>
                    <a:lnTo>
                      <a:pt x="7137" y="9281"/>
                    </a:lnTo>
                    <a:lnTo>
                      <a:pt x="7372" y="9202"/>
                    </a:lnTo>
                    <a:lnTo>
                      <a:pt x="7581" y="9071"/>
                    </a:lnTo>
                    <a:lnTo>
                      <a:pt x="7738" y="8993"/>
                    </a:lnTo>
                    <a:lnTo>
                      <a:pt x="7817" y="8941"/>
                    </a:lnTo>
                    <a:lnTo>
                      <a:pt x="7947" y="8888"/>
                    </a:lnTo>
                    <a:lnTo>
                      <a:pt x="8052" y="8862"/>
                    </a:lnTo>
                    <a:lnTo>
                      <a:pt x="8261" y="8862"/>
                    </a:lnTo>
                    <a:lnTo>
                      <a:pt x="8366" y="8888"/>
                    </a:lnTo>
                    <a:lnTo>
                      <a:pt x="8470" y="8941"/>
                    </a:lnTo>
                    <a:lnTo>
                      <a:pt x="8575" y="8993"/>
                    </a:lnTo>
                    <a:lnTo>
                      <a:pt x="8732" y="9071"/>
                    </a:lnTo>
                    <a:lnTo>
                      <a:pt x="8941" y="9202"/>
                    </a:lnTo>
                    <a:lnTo>
                      <a:pt x="9176" y="9281"/>
                    </a:lnTo>
                    <a:lnTo>
                      <a:pt x="9411" y="9333"/>
                    </a:lnTo>
                    <a:lnTo>
                      <a:pt x="9673" y="9307"/>
                    </a:lnTo>
                    <a:lnTo>
                      <a:pt x="9908" y="9281"/>
                    </a:lnTo>
                    <a:lnTo>
                      <a:pt x="10143" y="9176"/>
                    </a:lnTo>
                    <a:lnTo>
                      <a:pt x="10352" y="9071"/>
                    </a:lnTo>
                    <a:lnTo>
                      <a:pt x="10535" y="8915"/>
                    </a:lnTo>
                    <a:lnTo>
                      <a:pt x="10666" y="8784"/>
                    </a:lnTo>
                    <a:lnTo>
                      <a:pt x="10744" y="8705"/>
                    </a:lnTo>
                    <a:lnTo>
                      <a:pt x="10849" y="8653"/>
                    </a:lnTo>
                    <a:lnTo>
                      <a:pt x="10954" y="8601"/>
                    </a:lnTo>
                    <a:lnTo>
                      <a:pt x="11058" y="8575"/>
                    </a:lnTo>
                    <a:lnTo>
                      <a:pt x="11163" y="8549"/>
                    </a:lnTo>
                    <a:lnTo>
                      <a:pt x="11267" y="8549"/>
                    </a:lnTo>
                    <a:lnTo>
                      <a:pt x="11398" y="8575"/>
                    </a:lnTo>
                    <a:lnTo>
                      <a:pt x="11503" y="8601"/>
                    </a:lnTo>
                    <a:lnTo>
                      <a:pt x="11633" y="8653"/>
                    </a:lnTo>
                    <a:lnTo>
                      <a:pt x="11869" y="8732"/>
                    </a:lnTo>
                    <a:lnTo>
                      <a:pt x="12130" y="8758"/>
                    </a:lnTo>
                    <a:lnTo>
                      <a:pt x="12365" y="8732"/>
                    </a:lnTo>
                    <a:lnTo>
                      <a:pt x="12627" y="8679"/>
                    </a:lnTo>
                    <a:lnTo>
                      <a:pt x="12836" y="8575"/>
                    </a:lnTo>
                    <a:lnTo>
                      <a:pt x="13045" y="8444"/>
                    </a:lnTo>
                    <a:lnTo>
                      <a:pt x="13228" y="8261"/>
                    </a:lnTo>
                    <a:lnTo>
                      <a:pt x="13385" y="8052"/>
                    </a:lnTo>
                    <a:lnTo>
                      <a:pt x="13489" y="7921"/>
                    </a:lnTo>
                    <a:lnTo>
                      <a:pt x="13620" y="7738"/>
                    </a:lnTo>
                    <a:lnTo>
                      <a:pt x="13777" y="7634"/>
                    </a:lnTo>
                    <a:lnTo>
                      <a:pt x="13986" y="7555"/>
                    </a:lnTo>
                    <a:lnTo>
                      <a:pt x="14195" y="7555"/>
                    </a:lnTo>
                    <a:lnTo>
                      <a:pt x="14483" y="7529"/>
                    </a:lnTo>
                    <a:lnTo>
                      <a:pt x="14744" y="7477"/>
                    </a:lnTo>
                    <a:lnTo>
                      <a:pt x="15005" y="7346"/>
                    </a:lnTo>
                    <a:lnTo>
                      <a:pt x="15215" y="7189"/>
                    </a:lnTo>
                    <a:lnTo>
                      <a:pt x="15398" y="7006"/>
                    </a:lnTo>
                    <a:lnTo>
                      <a:pt x="15554" y="6771"/>
                    </a:lnTo>
                    <a:lnTo>
                      <a:pt x="15659" y="6510"/>
                    </a:lnTo>
                    <a:lnTo>
                      <a:pt x="15711" y="6222"/>
                    </a:lnTo>
                    <a:lnTo>
                      <a:pt x="15764" y="5804"/>
                    </a:lnTo>
                    <a:lnTo>
                      <a:pt x="15894" y="5699"/>
                    </a:lnTo>
                    <a:lnTo>
                      <a:pt x="15999" y="5568"/>
                    </a:lnTo>
                    <a:lnTo>
                      <a:pt x="16103" y="5438"/>
                    </a:lnTo>
                    <a:lnTo>
                      <a:pt x="16182" y="5281"/>
                    </a:lnTo>
                    <a:lnTo>
                      <a:pt x="16234" y="5124"/>
                    </a:lnTo>
                    <a:lnTo>
                      <a:pt x="16260" y="4967"/>
                    </a:lnTo>
                    <a:lnTo>
                      <a:pt x="16286" y="4810"/>
                    </a:lnTo>
                    <a:lnTo>
                      <a:pt x="16313" y="4654"/>
                    </a:lnTo>
                    <a:lnTo>
                      <a:pt x="16286" y="4497"/>
                    </a:lnTo>
                    <a:lnTo>
                      <a:pt x="16260" y="4340"/>
                    </a:lnTo>
                    <a:lnTo>
                      <a:pt x="16234" y="4183"/>
                    </a:lnTo>
                    <a:lnTo>
                      <a:pt x="16182" y="4052"/>
                    </a:lnTo>
                    <a:lnTo>
                      <a:pt x="16103" y="3895"/>
                    </a:lnTo>
                    <a:lnTo>
                      <a:pt x="15999" y="3765"/>
                    </a:lnTo>
                    <a:lnTo>
                      <a:pt x="15894" y="3634"/>
                    </a:lnTo>
                    <a:lnTo>
                      <a:pt x="15764" y="3529"/>
                    </a:lnTo>
                    <a:lnTo>
                      <a:pt x="15711" y="3085"/>
                    </a:lnTo>
                    <a:lnTo>
                      <a:pt x="15659" y="2824"/>
                    </a:lnTo>
                    <a:lnTo>
                      <a:pt x="15554" y="2562"/>
                    </a:lnTo>
                    <a:lnTo>
                      <a:pt x="15398" y="2327"/>
                    </a:lnTo>
                    <a:lnTo>
                      <a:pt x="15215" y="2118"/>
                    </a:lnTo>
                    <a:lnTo>
                      <a:pt x="15005" y="1961"/>
                    </a:lnTo>
                    <a:lnTo>
                      <a:pt x="14744" y="1856"/>
                    </a:lnTo>
                    <a:lnTo>
                      <a:pt x="14483" y="1804"/>
                    </a:lnTo>
                    <a:lnTo>
                      <a:pt x="14195" y="1778"/>
                    </a:lnTo>
                    <a:lnTo>
                      <a:pt x="13986" y="1778"/>
                    </a:lnTo>
                    <a:lnTo>
                      <a:pt x="13777" y="1700"/>
                    </a:lnTo>
                    <a:lnTo>
                      <a:pt x="13620" y="1569"/>
                    </a:lnTo>
                    <a:lnTo>
                      <a:pt x="13489" y="1412"/>
                    </a:lnTo>
                    <a:lnTo>
                      <a:pt x="13385" y="1281"/>
                    </a:lnTo>
                    <a:lnTo>
                      <a:pt x="13228" y="1072"/>
                    </a:lnTo>
                    <a:lnTo>
                      <a:pt x="13045" y="889"/>
                    </a:lnTo>
                    <a:lnTo>
                      <a:pt x="12836" y="758"/>
                    </a:lnTo>
                    <a:lnTo>
                      <a:pt x="12627" y="654"/>
                    </a:lnTo>
                    <a:lnTo>
                      <a:pt x="12365" y="576"/>
                    </a:lnTo>
                    <a:lnTo>
                      <a:pt x="12130" y="576"/>
                    </a:lnTo>
                    <a:lnTo>
                      <a:pt x="11869" y="602"/>
                    </a:lnTo>
                    <a:lnTo>
                      <a:pt x="11633" y="680"/>
                    </a:lnTo>
                    <a:lnTo>
                      <a:pt x="11503" y="732"/>
                    </a:lnTo>
                    <a:lnTo>
                      <a:pt x="11398" y="758"/>
                    </a:lnTo>
                    <a:lnTo>
                      <a:pt x="11267" y="785"/>
                    </a:lnTo>
                    <a:lnTo>
                      <a:pt x="11163" y="785"/>
                    </a:lnTo>
                    <a:lnTo>
                      <a:pt x="11058" y="758"/>
                    </a:lnTo>
                    <a:lnTo>
                      <a:pt x="10954" y="732"/>
                    </a:lnTo>
                    <a:lnTo>
                      <a:pt x="10849" y="680"/>
                    </a:lnTo>
                    <a:lnTo>
                      <a:pt x="10744" y="628"/>
                    </a:lnTo>
                    <a:lnTo>
                      <a:pt x="10666" y="549"/>
                    </a:lnTo>
                    <a:lnTo>
                      <a:pt x="10535" y="419"/>
                    </a:lnTo>
                    <a:lnTo>
                      <a:pt x="10352" y="262"/>
                    </a:lnTo>
                    <a:lnTo>
                      <a:pt x="10143" y="131"/>
                    </a:lnTo>
                    <a:lnTo>
                      <a:pt x="9908" y="53"/>
                    </a:lnTo>
                    <a:lnTo>
                      <a:pt x="9673" y="0"/>
                    </a:lnTo>
                    <a:lnTo>
                      <a:pt x="9411" y="0"/>
                    </a:lnTo>
                    <a:lnTo>
                      <a:pt x="9176" y="53"/>
                    </a:lnTo>
                    <a:lnTo>
                      <a:pt x="8941" y="131"/>
                    </a:lnTo>
                    <a:lnTo>
                      <a:pt x="8732" y="236"/>
                    </a:lnTo>
                    <a:lnTo>
                      <a:pt x="8575" y="340"/>
                    </a:lnTo>
                    <a:lnTo>
                      <a:pt x="8470" y="393"/>
                    </a:lnTo>
                    <a:lnTo>
                      <a:pt x="8366" y="445"/>
                    </a:lnTo>
                    <a:lnTo>
                      <a:pt x="8261" y="471"/>
                    </a:lnTo>
                    <a:lnTo>
                      <a:pt x="8052" y="471"/>
                    </a:lnTo>
                    <a:lnTo>
                      <a:pt x="7947" y="445"/>
                    </a:lnTo>
                    <a:lnTo>
                      <a:pt x="7817" y="393"/>
                    </a:lnTo>
                    <a:lnTo>
                      <a:pt x="7738" y="340"/>
                    </a:lnTo>
                    <a:lnTo>
                      <a:pt x="7581" y="236"/>
                    </a:lnTo>
                    <a:lnTo>
                      <a:pt x="7372" y="131"/>
                    </a:lnTo>
                    <a:lnTo>
                      <a:pt x="7137" y="53"/>
                    </a:lnTo>
                    <a:lnTo>
                      <a:pt x="687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5625;p70"/>
              <p:cNvSpPr/>
              <p:nvPr/>
            </p:nvSpPr>
            <p:spPr>
              <a:xfrm>
                <a:off x="6507036" y="3500332"/>
                <a:ext cx="159026" cy="95001"/>
              </a:xfrm>
              <a:custGeom>
                <a:avLst/>
                <a:gdLst/>
                <a:ahLst/>
                <a:cxnLst/>
                <a:rect l="l" t="t" r="r" b="b"/>
                <a:pathLst>
                  <a:path w="5909" h="3530" extrusionOk="0">
                    <a:moveTo>
                      <a:pt x="2954" y="1"/>
                    </a:moveTo>
                    <a:lnTo>
                      <a:pt x="2484" y="27"/>
                    </a:lnTo>
                    <a:lnTo>
                      <a:pt x="2013" y="105"/>
                    </a:lnTo>
                    <a:lnTo>
                      <a:pt x="1595" y="210"/>
                    </a:lnTo>
                    <a:lnTo>
                      <a:pt x="1203" y="367"/>
                    </a:lnTo>
                    <a:lnTo>
                      <a:pt x="837" y="576"/>
                    </a:lnTo>
                    <a:lnTo>
                      <a:pt x="497" y="811"/>
                    </a:lnTo>
                    <a:lnTo>
                      <a:pt x="236" y="1072"/>
                    </a:lnTo>
                    <a:lnTo>
                      <a:pt x="1" y="1386"/>
                    </a:lnTo>
                    <a:lnTo>
                      <a:pt x="1" y="2615"/>
                    </a:lnTo>
                    <a:lnTo>
                      <a:pt x="2954" y="3530"/>
                    </a:lnTo>
                    <a:lnTo>
                      <a:pt x="5908" y="2536"/>
                    </a:lnTo>
                    <a:lnTo>
                      <a:pt x="5908" y="1386"/>
                    </a:lnTo>
                    <a:lnTo>
                      <a:pt x="5673" y="1072"/>
                    </a:lnTo>
                    <a:lnTo>
                      <a:pt x="5386" y="811"/>
                    </a:lnTo>
                    <a:lnTo>
                      <a:pt x="5072" y="576"/>
                    </a:lnTo>
                    <a:lnTo>
                      <a:pt x="4706" y="367"/>
                    </a:lnTo>
                    <a:lnTo>
                      <a:pt x="4314" y="210"/>
                    </a:lnTo>
                    <a:lnTo>
                      <a:pt x="3869" y="105"/>
                    </a:lnTo>
                    <a:lnTo>
                      <a:pt x="3425" y="27"/>
                    </a:lnTo>
                    <a:lnTo>
                      <a:pt x="2954" y="1"/>
                    </a:lnTo>
                    <a:close/>
                  </a:path>
                </a:pathLst>
              </a:custGeom>
              <a:solidFill>
                <a:srgbClr val="87C1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5626;p70"/>
              <p:cNvSpPr/>
              <p:nvPr/>
            </p:nvSpPr>
            <p:spPr>
              <a:xfrm>
                <a:off x="6465537" y="3537633"/>
                <a:ext cx="121026" cy="68950"/>
              </a:xfrm>
              <a:custGeom>
                <a:avLst/>
                <a:gdLst/>
                <a:ahLst/>
                <a:cxnLst/>
                <a:rect l="l" t="t" r="r" b="b"/>
                <a:pathLst>
                  <a:path w="4497" h="2562" extrusionOk="0">
                    <a:moveTo>
                      <a:pt x="1255" y="0"/>
                    </a:moveTo>
                    <a:lnTo>
                      <a:pt x="1020" y="52"/>
                    </a:lnTo>
                    <a:lnTo>
                      <a:pt x="784" y="105"/>
                    </a:lnTo>
                    <a:lnTo>
                      <a:pt x="575" y="209"/>
                    </a:lnTo>
                    <a:lnTo>
                      <a:pt x="549" y="209"/>
                    </a:lnTo>
                    <a:lnTo>
                      <a:pt x="418" y="288"/>
                    </a:lnTo>
                    <a:lnTo>
                      <a:pt x="314" y="366"/>
                    </a:lnTo>
                    <a:lnTo>
                      <a:pt x="209" y="444"/>
                    </a:lnTo>
                    <a:lnTo>
                      <a:pt x="131" y="549"/>
                    </a:lnTo>
                    <a:lnTo>
                      <a:pt x="79" y="654"/>
                    </a:lnTo>
                    <a:lnTo>
                      <a:pt x="26" y="784"/>
                    </a:lnTo>
                    <a:lnTo>
                      <a:pt x="0" y="915"/>
                    </a:lnTo>
                    <a:lnTo>
                      <a:pt x="0" y="1020"/>
                    </a:lnTo>
                    <a:lnTo>
                      <a:pt x="0" y="1150"/>
                    </a:lnTo>
                    <a:lnTo>
                      <a:pt x="26" y="1281"/>
                    </a:lnTo>
                    <a:lnTo>
                      <a:pt x="79" y="1386"/>
                    </a:lnTo>
                    <a:lnTo>
                      <a:pt x="131" y="1516"/>
                    </a:lnTo>
                    <a:lnTo>
                      <a:pt x="209" y="1621"/>
                    </a:lnTo>
                    <a:lnTo>
                      <a:pt x="314" y="1699"/>
                    </a:lnTo>
                    <a:lnTo>
                      <a:pt x="418" y="1778"/>
                    </a:lnTo>
                    <a:lnTo>
                      <a:pt x="549" y="1856"/>
                    </a:lnTo>
                    <a:lnTo>
                      <a:pt x="915" y="2013"/>
                    </a:lnTo>
                    <a:lnTo>
                      <a:pt x="1281" y="2117"/>
                    </a:lnTo>
                    <a:lnTo>
                      <a:pt x="1673" y="2248"/>
                    </a:lnTo>
                    <a:lnTo>
                      <a:pt x="2065" y="2327"/>
                    </a:lnTo>
                    <a:lnTo>
                      <a:pt x="2484" y="2405"/>
                    </a:lnTo>
                    <a:lnTo>
                      <a:pt x="2902" y="2483"/>
                    </a:lnTo>
                    <a:lnTo>
                      <a:pt x="3346" y="2536"/>
                    </a:lnTo>
                    <a:lnTo>
                      <a:pt x="3791" y="2562"/>
                    </a:lnTo>
                    <a:lnTo>
                      <a:pt x="4496" y="1595"/>
                    </a:lnTo>
                    <a:lnTo>
                      <a:pt x="4235" y="1307"/>
                    </a:lnTo>
                    <a:lnTo>
                      <a:pt x="3974" y="1072"/>
                    </a:lnTo>
                    <a:lnTo>
                      <a:pt x="3686" y="837"/>
                    </a:lnTo>
                    <a:lnTo>
                      <a:pt x="3425" y="654"/>
                    </a:lnTo>
                    <a:lnTo>
                      <a:pt x="3163" y="497"/>
                    </a:lnTo>
                    <a:lnTo>
                      <a:pt x="2928" y="366"/>
                    </a:lnTo>
                    <a:lnTo>
                      <a:pt x="2457" y="157"/>
                    </a:lnTo>
                    <a:lnTo>
                      <a:pt x="2222" y="78"/>
                    </a:lnTo>
                    <a:lnTo>
                      <a:pt x="1987" y="26"/>
                    </a:lnTo>
                    <a:lnTo>
                      <a:pt x="1752" y="0"/>
                    </a:lnTo>
                    <a:close/>
                  </a:path>
                </a:pathLst>
              </a:custGeom>
              <a:solidFill>
                <a:srgbClr val="FAB6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5627;p70"/>
              <p:cNvSpPr/>
              <p:nvPr/>
            </p:nvSpPr>
            <p:spPr>
              <a:xfrm>
                <a:off x="6567535" y="3537633"/>
                <a:ext cx="140026" cy="69650"/>
              </a:xfrm>
              <a:custGeom>
                <a:avLst/>
                <a:gdLst/>
                <a:ahLst/>
                <a:cxnLst/>
                <a:rect l="l" t="t" r="r" b="b"/>
                <a:pathLst>
                  <a:path w="5203" h="2588" extrusionOk="0">
                    <a:moveTo>
                      <a:pt x="3425" y="0"/>
                    </a:moveTo>
                    <a:lnTo>
                      <a:pt x="3190" y="26"/>
                    </a:lnTo>
                    <a:lnTo>
                      <a:pt x="2955" y="78"/>
                    </a:lnTo>
                    <a:lnTo>
                      <a:pt x="2719" y="157"/>
                    </a:lnTo>
                    <a:lnTo>
                      <a:pt x="2406" y="288"/>
                    </a:lnTo>
                    <a:lnTo>
                      <a:pt x="2092" y="471"/>
                    </a:lnTo>
                    <a:lnTo>
                      <a:pt x="1726" y="680"/>
                    </a:lnTo>
                    <a:lnTo>
                      <a:pt x="1386" y="941"/>
                    </a:lnTo>
                    <a:lnTo>
                      <a:pt x="1020" y="1255"/>
                    </a:lnTo>
                    <a:lnTo>
                      <a:pt x="680" y="1621"/>
                    </a:lnTo>
                    <a:lnTo>
                      <a:pt x="340" y="2065"/>
                    </a:lnTo>
                    <a:lnTo>
                      <a:pt x="1" y="2562"/>
                    </a:lnTo>
                    <a:lnTo>
                      <a:pt x="706" y="2588"/>
                    </a:lnTo>
                    <a:lnTo>
                      <a:pt x="1255" y="2562"/>
                    </a:lnTo>
                    <a:lnTo>
                      <a:pt x="1778" y="2536"/>
                    </a:lnTo>
                    <a:lnTo>
                      <a:pt x="2301" y="2483"/>
                    </a:lnTo>
                    <a:lnTo>
                      <a:pt x="2824" y="2405"/>
                    </a:lnTo>
                    <a:lnTo>
                      <a:pt x="3294" y="2300"/>
                    </a:lnTo>
                    <a:lnTo>
                      <a:pt x="3765" y="2170"/>
                    </a:lnTo>
                    <a:lnTo>
                      <a:pt x="4209" y="2039"/>
                    </a:lnTo>
                    <a:lnTo>
                      <a:pt x="4628" y="1856"/>
                    </a:lnTo>
                    <a:lnTo>
                      <a:pt x="4654" y="1856"/>
                    </a:lnTo>
                    <a:lnTo>
                      <a:pt x="4785" y="1778"/>
                    </a:lnTo>
                    <a:lnTo>
                      <a:pt x="4889" y="1699"/>
                    </a:lnTo>
                    <a:lnTo>
                      <a:pt x="4994" y="1621"/>
                    </a:lnTo>
                    <a:lnTo>
                      <a:pt x="5072" y="1516"/>
                    </a:lnTo>
                    <a:lnTo>
                      <a:pt x="5124" y="1386"/>
                    </a:lnTo>
                    <a:lnTo>
                      <a:pt x="5150" y="1281"/>
                    </a:lnTo>
                    <a:lnTo>
                      <a:pt x="5177" y="1150"/>
                    </a:lnTo>
                    <a:lnTo>
                      <a:pt x="5203" y="1020"/>
                    </a:lnTo>
                    <a:lnTo>
                      <a:pt x="5177" y="915"/>
                    </a:lnTo>
                    <a:lnTo>
                      <a:pt x="5150" y="784"/>
                    </a:lnTo>
                    <a:lnTo>
                      <a:pt x="5124" y="654"/>
                    </a:lnTo>
                    <a:lnTo>
                      <a:pt x="5072" y="549"/>
                    </a:lnTo>
                    <a:lnTo>
                      <a:pt x="4994" y="444"/>
                    </a:lnTo>
                    <a:lnTo>
                      <a:pt x="4889" y="366"/>
                    </a:lnTo>
                    <a:lnTo>
                      <a:pt x="4785" y="288"/>
                    </a:lnTo>
                    <a:lnTo>
                      <a:pt x="4654" y="209"/>
                    </a:lnTo>
                    <a:lnTo>
                      <a:pt x="4628" y="209"/>
                    </a:lnTo>
                    <a:lnTo>
                      <a:pt x="4392" y="105"/>
                    </a:lnTo>
                    <a:lnTo>
                      <a:pt x="4157" y="52"/>
                    </a:lnTo>
                    <a:lnTo>
                      <a:pt x="3922" y="0"/>
                    </a:lnTo>
                    <a:close/>
                  </a:path>
                </a:pathLst>
              </a:custGeom>
              <a:solidFill>
                <a:srgbClr val="FF54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6" presetClass="emph" presetSubtype="0" fill="hold" nodeType="afterEffect">
                                  <p:stCondLst>
                                    <p:cond delay="0"/>
                                  </p:stCondLst>
                                  <p:childTnLst>
                                    <p:animEffect transition="out" filter="fade">
                                      <p:cBhvr>
                                        <p:cTn id="12" dur="500" tmFilter="0, 0; .2, .5; .8, .5; 1, 0"/>
                                        <p:tgtEl>
                                          <p:spTgt spid="12"/>
                                        </p:tgtEl>
                                      </p:cBhvr>
                                    </p:animEffect>
                                    <p:animScale>
                                      <p:cBhvr>
                                        <p:cTn id="13" dur="250" autoRev="1" fill="hold"/>
                                        <p:tgtEl>
                                          <p:spTgt spid="12"/>
                                        </p:tgtEl>
                                      </p:cBhvr>
                                      <p:by x="105000" y="105000"/>
                                    </p:animScale>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1000" fill="hold"/>
                                        <p:tgtEl>
                                          <p:spTgt spid="13"/>
                                        </p:tgtEl>
                                        <p:attrNameLst>
                                          <p:attrName>ppt_y</p:attrName>
                                        </p:attrNameLst>
                                      </p:cBhvr>
                                      <p:tavLst>
                                        <p:tav tm="0">
                                          <p:val>
                                            <p:strVal val="#ppt_y+.1"/>
                                          </p:val>
                                        </p:tav>
                                        <p:tav tm="100000">
                                          <p:val>
                                            <p:strVal val="#ppt_y"/>
                                          </p:val>
                                        </p:tav>
                                      </p:tavLst>
                                    </p:anim>
                                  </p:childTnLst>
                                </p:cTn>
                              </p:par>
                            </p:childTnLst>
                          </p:cTn>
                        </p:par>
                        <p:par>
                          <p:cTn id="21" fill="hold">
                            <p:stCondLst>
                              <p:cond delay="1000"/>
                            </p:stCondLst>
                            <p:childTnLst>
                              <p:par>
                                <p:cTn id="22" presetID="26" presetClass="emph" presetSubtype="0" fill="hold" nodeType="afterEffect">
                                  <p:stCondLst>
                                    <p:cond delay="0"/>
                                  </p:stCondLst>
                                  <p:childTnLst>
                                    <p:animEffect transition="out" filter="fade">
                                      <p:cBhvr>
                                        <p:cTn id="23" dur="500" tmFilter="0, 0; .2, .5; .8, .5; 1, 0"/>
                                        <p:tgtEl>
                                          <p:spTgt spid="13"/>
                                        </p:tgtEl>
                                      </p:cBhvr>
                                    </p:animEffect>
                                    <p:animScale>
                                      <p:cBhvr>
                                        <p:cTn id="24" dur="250" autoRev="1" fill="hold"/>
                                        <p:tgtEl>
                                          <p:spTgt spid="13"/>
                                        </p:tgtEl>
                                      </p:cBhvr>
                                      <p:by x="105000" y="105000"/>
                                    </p:animScale>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1000"/>
                                        <p:tgtEl>
                                          <p:spTgt spid="14"/>
                                        </p:tgtEl>
                                      </p:cBhvr>
                                    </p:animEffect>
                                    <p:anim calcmode="lin" valueType="num">
                                      <p:cBhvr>
                                        <p:cTn id="30" dur="1000" fill="hold"/>
                                        <p:tgtEl>
                                          <p:spTgt spid="14"/>
                                        </p:tgtEl>
                                        <p:attrNameLst>
                                          <p:attrName>ppt_x</p:attrName>
                                        </p:attrNameLst>
                                      </p:cBhvr>
                                      <p:tavLst>
                                        <p:tav tm="0">
                                          <p:val>
                                            <p:strVal val="#ppt_x"/>
                                          </p:val>
                                        </p:tav>
                                        <p:tav tm="100000">
                                          <p:val>
                                            <p:strVal val="#ppt_x"/>
                                          </p:val>
                                        </p:tav>
                                      </p:tavLst>
                                    </p:anim>
                                    <p:anim calcmode="lin" valueType="num">
                                      <p:cBhvr>
                                        <p:cTn id="31" dur="1000" fill="hold"/>
                                        <p:tgtEl>
                                          <p:spTgt spid="14"/>
                                        </p:tgtEl>
                                        <p:attrNameLst>
                                          <p:attrName>ppt_y</p:attrName>
                                        </p:attrNameLst>
                                      </p:cBhvr>
                                      <p:tavLst>
                                        <p:tav tm="0">
                                          <p:val>
                                            <p:strVal val="#ppt_y+.1"/>
                                          </p:val>
                                        </p:tav>
                                        <p:tav tm="100000">
                                          <p:val>
                                            <p:strVal val="#ppt_y"/>
                                          </p:val>
                                        </p:tav>
                                      </p:tavLst>
                                    </p:anim>
                                  </p:childTnLst>
                                </p:cTn>
                              </p:par>
                            </p:childTnLst>
                          </p:cTn>
                        </p:par>
                        <p:par>
                          <p:cTn id="32" fill="hold">
                            <p:stCondLst>
                              <p:cond delay="1000"/>
                            </p:stCondLst>
                            <p:childTnLst>
                              <p:par>
                                <p:cTn id="33" presetID="26" presetClass="emph" presetSubtype="0" fill="hold" nodeType="afterEffect">
                                  <p:stCondLst>
                                    <p:cond delay="0"/>
                                  </p:stCondLst>
                                  <p:childTnLst>
                                    <p:animEffect transition="out" filter="fade">
                                      <p:cBhvr>
                                        <p:cTn id="34" dur="500" tmFilter="0, 0; .2, .5; .8, .5; 1, 0"/>
                                        <p:tgtEl>
                                          <p:spTgt spid="14"/>
                                        </p:tgtEl>
                                      </p:cBhvr>
                                    </p:animEffect>
                                    <p:animScale>
                                      <p:cBhvr>
                                        <p:cTn id="35" dur="250" autoRev="1" fill="hold"/>
                                        <p:tgtEl>
                                          <p:spTgt spid="14"/>
                                        </p:tgtEl>
                                      </p:cBhvr>
                                      <p:by x="105000" y="105000"/>
                                    </p:animScale>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fade">
                                      <p:cBhvr>
                                        <p:cTn id="40" dur="1000"/>
                                        <p:tgtEl>
                                          <p:spTgt spid="15"/>
                                        </p:tgtEl>
                                      </p:cBhvr>
                                    </p:animEffect>
                                    <p:anim calcmode="lin" valueType="num">
                                      <p:cBhvr>
                                        <p:cTn id="41" dur="1000" fill="hold"/>
                                        <p:tgtEl>
                                          <p:spTgt spid="15"/>
                                        </p:tgtEl>
                                        <p:attrNameLst>
                                          <p:attrName>ppt_x</p:attrName>
                                        </p:attrNameLst>
                                      </p:cBhvr>
                                      <p:tavLst>
                                        <p:tav tm="0">
                                          <p:val>
                                            <p:strVal val="#ppt_x"/>
                                          </p:val>
                                        </p:tav>
                                        <p:tav tm="100000">
                                          <p:val>
                                            <p:strVal val="#ppt_x"/>
                                          </p:val>
                                        </p:tav>
                                      </p:tavLst>
                                    </p:anim>
                                    <p:anim calcmode="lin" valueType="num">
                                      <p:cBhvr>
                                        <p:cTn id="42" dur="1000" fill="hold"/>
                                        <p:tgtEl>
                                          <p:spTgt spid="15"/>
                                        </p:tgtEl>
                                        <p:attrNameLst>
                                          <p:attrName>ppt_y</p:attrName>
                                        </p:attrNameLst>
                                      </p:cBhvr>
                                      <p:tavLst>
                                        <p:tav tm="0">
                                          <p:val>
                                            <p:strVal val="#ppt_y+.1"/>
                                          </p:val>
                                        </p:tav>
                                        <p:tav tm="100000">
                                          <p:val>
                                            <p:strVal val="#ppt_y"/>
                                          </p:val>
                                        </p:tav>
                                      </p:tavLst>
                                    </p:anim>
                                  </p:childTnLst>
                                </p:cTn>
                              </p:par>
                            </p:childTnLst>
                          </p:cTn>
                        </p:par>
                        <p:par>
                          <p:cTn id="43" fill="hold">
                            <p:stCondLst>
                              <p:cond delay="1000"/>
                            </p:stCondLst>
                            <p:childTnLst>
                              <p:par>
                                <p:cTn id="44" presetID="26" presetClass="emph" presetSubtype="0" fill="hold" nodeType="afterEffect">
                                  <p:stCondLst>
                                    <p:cond delay="0"/>
                                  </p:stCondLst>
                                  <p:childTnLst>
                                    <p:animEffect transition="out" filter="fade">
                                      <p:cBhvr>
                                        <p:cTn id="45" dur="500" tmFilter="0, 0; .2, .5; .8, .5; 1, 0"/>
                                        <p:tgtEl>
                                          <p:spTgt spid="15"/>
                                        </p:tgtEl>
                                      </p:cBhvr>
                                    </p:animEffect>
                                    <p:animScale>
                                      <p:cBhvr>
                                        <p:cTn id="46" dur="250" autoRev="1" fill="hold"/>
                                        <p:tgtEl>
                                          <p:spTgt spid="1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753"/>
        <p:cNvGrpSpPr/>
        <p:nvPr/>
      </p:nvGrpSpPr>
      <p:grpSpPr>
        <a:xfrm>
          <a:off x="0" y="0"/>
          <a:ext cx="0" cy="0"/>
          <a:chOff x="0" y="0"/>
          <a:chExt cx="0" cy="0"/>
        </a:xfrm>
      </p:grpSpPr>
      <p:sp>
        <p:nvSpPr>
          <p:cNvPr id="2758" name="Google Shape;2758;p39"/>
          <p:cNvSpPr/>
          <p:nvPr/>
        </p:nvSpPr>
        <p:spPr>
          <a:xfrm>
            <a:off x="5473550" y="674396"/>
            <a:ext cx="869767" cy="411416"/>
          </a:xfrm>
          <a:custGeom>
            <a:avLst/>
            <a:gdLst/>
            <a:ahLst/>
            <a:cxnLst/>
            <a:rect l="l" t="t" r="r" b="b"/>
            <a:pathLst>
              <a:path w="70086" h="33152" extrusionOk="0">
                <a:moveTo>
                  <a:pt x="28795" y="0"/>
                </a:moveTo>
                <a:lnTo>
                  <a:pt x="28053" y="19"/>
                </a:lnTo>
                <a:lnTo>
                  <a:pt x="27330" y="74"/>
                </a:lnTo>
                <a:lnTo>
                  <a:pt x="26644" y="148"/>
                </a:lnTo>
                <a:lnTo>
                  <a:pt x="25977" y="278"/>
                </a:lnTo>
                <a:lnTo>
                  <a:pt x="25328" y="427"/>
                </a:lnTo>
                <a:lnTo>
                  <a:pt x="24716" y="593"/>
                </a:lnTo>
                <a:lnTo>
                  <a:pt x="24123" y="797"/>
                </a:lnTo>
                <a:lnTo>
                  <a:pt x="23548" y="1020"/>
                </a:lnTo>
                <a:lnTo>
                  <a:pt x="23010" y="1279"/>
                </a:lnTo>
                <a:lnTo>
                  <a:pt x="22491" y="1558"/>
                </a:lnTo>
                <a:lnTo>
                  <a:pt x="21990" y="1854"/>
                </a:lnTo>
                <a:lnTo>
                  <a:pt x="21527" y="2151"/>
                </a:lnTo>
                <a:lnTo>
                  <a:pt x="21082" y="2485"/>
                </a:lnTo>
                <a:lnTo>
                  <a:pt x="20655" y="2837"/>
                </a:lnTo>
                <a:lnTo>
                  <a:pt x="20247" y="3189"/>
                </a:lnTo>
                <a:lnTo>
                  <a:pt x="19877" y="3560"/>
                </a:lnTo>
                <a:lnTo>
                  <a:pt x="19524" y="3931"/>
                </a:lnTo>
                <a:lnTo>
                  <a:pt x="19191" y="4320"/>
                </a:lnTo>
                <a:lnTo>
                  <a:pt x="18894" y="4709"/>
                </a:lnTo>
                <a:lnTo>
                  <a:pt x="18616" y="5117"/>
                </a:lnTo>
                <a:lnTo>
                  <a:pt x="18338" y="5507"/>
                </a:lnTo>
                <a:lnTo>
                  <a:pt x="18097" y="5915"/>
                </a:lnTo>
                <a:lnTo>
                  <a:pt x="17893" y="6304"/>
                </a:lnTo>
                <a:lnTo>
                  <a:pt x="17689" y="6712"/>
                </a:lnTo>
                <a:lnTo>
                  <a:pt x="17503" y="7101"/>
                </a:lnTo>
                <a:lnTo>
                  <a:pt x="17355" y="7491"/>
                </a:lnTo>
                <a:lnTo>
                  <a:pt x="17225" y="7861"/>
                </a:lnTo>
                <a:lnTo>
                  <a:pt x="17096" y="8232"/>
                </a:lnTo>
                <a:lnTo>
                  <a:pt x="17003" y="8585"/>
                </a:lnTo>
                <a:lnTo>
                  <a:pt x="17003" y="8603"/>
                </a:lnTo>
                <a:lnTo>
                  <a:pt x="16984" y="8863"/>
                </a:lnTo>
                <a:lnTo>
                  <a:pt x="16966" y="9437"/>
                </a:lnTo>
                <a:lnTo>
                  <a:pt x="16947" y="10235"/>
                </a:lnTo>
                <a:lnTo>
                  <a:pt x="16966" y="11217"/>
                </a:lnTo>
                <a:lnTo>
                  <a:pt x="17003" y="11755"/>
                </a:lnTo>
                <a:lnTo>
                  <a:pt x="17040" y="12311"/>
                </a:lnTo>
                <a:lnTo>
                  <a:pt x="17096" y="12886"/>
                </a:lnTo>
                <a:lnTo>
                  <a:pt x="17188" y="13479"/>
                </a:lnTo>
                <a:lnTo>
                  <a:pt x="17281" y="14054"/>
                </a:lnTo>
                <a:lnTo>
                  <a:pt x="17411" y="14629"/>
                </a:lnTo>
                <a:lnTo>
                  <a:pt x="17559" y="15185"/>
                </a:lnTo>
                <a:lnTo>
                  <a:pt x="17744" y="15723"/>
                </a:lnTo>
                <a:lnTo>
                  <a:pt x="17782" y="15834"/>
                </a:lnTo>
                <a:lnTo>
                  <a:pt x="17782" y="15927"/>
                </a:lnTo>
                <a:lnTo>
                  <a:pt x="17763" y="16038"/>
                </a:lnTo>
                <a:lnTo>
                  <a:pt x="17726" y="16131"/>
                </a:lnTo>
                <a:lnTo>
                  <a:pt x="17670" y="16205"/>
                </a:lnTo>
                <a:lnTo>
                  <a:pt x="17596" y="16279"/>
                </a:lnTo>
                <a:lnTo>
                  <a:pt x="17503" y="16335"/>
                </a:lnTo>
                <a:lnTo>
                  <a:pt x="17411" y="16372"/>
                </a:lnTo>
                <a:lnTo>
                  <a:pt x="17299" y="16390"/>
                </a:lnTo>
                <a:lnTo>
                  <a:pt x="17207" y="16390"/>
                </a:lnTo>
                <a:lnTo>
                  <a:pt x="17096" y="16372"/>
                </a:lnTo>
                <a:lnTo>
                  <a:pt x="17021" y="16335"/>
                </a:lnTo>
                <a:lnTo>
                  <a:pt x="16929" y="16261"/>
                </a:lnTo>
                <a:lnTo>
                  <a:pt x="16873" y="16186"/>
                </a:lnTo>
                <a:lnTo>
                  <a:pt x="16817" y="16112"/>
                </a:lnTo>
                <a:lnTo>
                  <a:pt x="16780" y="16001"/>
                </a:lnTo>
                <a:lnTo>
                  <a:pt x="16651" y="15408"/>
                </a:lnTo>
                <a:lnTo>
                  <a:pt x="16502" y="14610"/>
                </a:lnTo>
                <a:lnTo>
                  <a:pt x="16335" y="13683"/>
                </a:lnTo>
                <a:lnTo>
                  <a:pt x="16187" y="12645"/>
                </a:lnTo>
                <a:lnTo>
                  <a:pt x="16057" y="11551"/>
                </a:lnTo>
                <a:lnTo>
                  <a:pt x="16020" y="10995"/>
                </a:lnTo>
                <a:lnTo>
                  <a:pt x="15983" y="10457"/>
                </a:lnTo>
                <a:lnTo>
                  <a:pt x="15965" y="9901"/>
                </a:lnTo>
                <a:lnTo>
                  <a:pt x="15965" y="9363"/>
                </a:lnTo>
                <a:lnTo>
                  <a:pt x="15983" y="8844"/>
                </a:lnTo>
                <a:lnTo>
                  <a:pt x="16039" y="8344"/>
                </a:lnTo>
                <a:lnTo>
                  <a:pt x="15501" y="8195"/>
                </a:lnTo>
                <a:lnTo>
                  <a:pt x="14852" y="8065"/>
                </a:lnTo>
                <a:lnTo>
                  <a:pt x="14129" y="7936"/>
                </a:lnTo>
                <a:lnTo>
                  <a:pt x="13332" y="7824"/>
                </a:lnTo>
                <a:lnTo>
                  <a:pt x="12905" y="7787"/>
                </a:lnTo>
                <a:lnTo>
                  <a:pt x="12460" y="7750"/>
                </a:lnTo>
                <a:lnTo>
                  <a:pt x="12015" y="7732"/>
                </a:lnTo>
                <a:lnTo>
                  <a:pt x="11552" y="7713"/>
                </a:lnTo>
                <a:lnTo>
                  <a:pt x="11070" y="7732"/>
                </a:lnTo>
                <a:lnTo>
                  <a:pt x="10588" y="7750"/>
                </a:lnTo>
                <a:lnTo>
                  <a:pt x="10087" y="7806"/>
                </a:lnTo>
                <a:lnTo>
                  <a:pt x="9605" y="7861"/>
                </a:lnTo>
                <a:lnTo>
                  <a:pt x="9104" y="7954"/>
                </a:lnTo>
                <a:lnTo>
                  <a:pt x="8585" y="8047"/>
                </a:lnTo>
                <a:lnTo>
                  <a:pt x="8085" y="8177"/>
                </a:lnTo>
                <a:lnTo>
                  <a:pt x="7584" y="8344"/>
                </a:lnTo>
                <a:lnTo>
                  <a:pt x="7083" y="8529"/>
                </a:lnTo>
                <a:lnTo>
                  <a:pt x="6583" y="8733"/>
                </a:lnTo>
                <a:lnTo>
                  <a:pt x="6082" y="8974"/>
                </a:lnTo>
                <a:lnTo>
                  <a:pt x="5582" y="9252"/>
                </a:lnTo>
                <a:lnTo>
                  <a:pt x="5100" y="9567"/>
                </a:lnTo>
                <a:lnTo>
                  <a:pt x="4617" y="9901"/>
                </a:lnTo>
                <a:lnTo>
                  <a:pt x="4154" y="10290"/>
                </a:lnTo>
                <a:lnTo>
                  <a:pt x="3709" y="10698"/>
                </a:lnTo>
                <a:lnTo>
                  <a:pt x="3264" y="11162"/>
                </a:lnTo>
                <a:lnTo>
                  <a:pt x="2838" y="11644"/>
                </a:lnTo>
                <a:lnTo>
                  <a:pt x="2411" y="12200"/>
                </a:lnTo>
                <a:lnTo>
                  <a:pt x="2022" y="12775"/>
                </a:lnTo>
                <a:lnTo>
                  <a:pt x="1799" y="13146"/>
                </a:lnTo>
                <a:lnTo>
                  <a:pt x="1577" y="13516"/>
                </a:lnTo>
                <a:lnTo>
                  <a:pt x="1373" y="13906"/>
                </a:lnTo>
                <a:lnTo>
                  <a:pt x="1187" y="14277"/>
                </a:lnTo>
                <a:lnTo>
                  <a:pt x="1021" y="14666"/>
                </a:lnTo>
                <a:lnTo>
                  <a:pt x="854" y="15037"/>
                </a:lnTo>
                <a:lnTo>
                  <a:pt x="724" y="15426"/>
                </a:lnTo>
                <a:lnTo>
                  <a:pt x="594" y="15797"/>
                </a:lnTo>
                <a:lnTo>
                  <a:pt x="464" y="16186"/>
                </a:lnTo>
                <a:lnTo>
                  <a:pt x="372" y="16557"/>
                </a:lnTo>
                <a:lnTo>
                  <a:pt x="279" y="16928"/>
                </a:lnTo>
                <a:lnTo>
                  <a:pt x="205" y="17317"/>
                </a:lnTo>
                <a:lnTo>
                  <a:pt x="131" y="17688"/>
                </a:lnTo>
                <a:lnTo>
                  <a:pt x="93" y="18059"/>
                </a:lnTo>
                <a:lnTo>
                  <a:pt x="56" y="18430"/>
                </a:lnTo>
                <a:lnTo>
                  <a:pt x="19" y="18819"/>
                </a:lnTo>
                <a:lnTo>
                  <a:pt x="1" y="19171"/>
                </a:lnTo>
                <a:lnTo>
                  <a:pt x="1" y="19542"/>
                </a:lnTo>
                <a:lnTo>
                  <a:pt x="19" y="19913"/>
                </a:lnTo>
                <a:lnTo>
                  <a:pt x="38" y="20265"/>
                </a:lnTo>
                <a:lnTo>
                  <a:pt x="75" y="20618"/>
                </a:lnTo>
                <a:lnTo>
                  <a:pt x="112" y="20988"/>
                </a:lnTo>
                <a:lnTo>
                  <a:pt x="223" y="21674"/>
                </a:lnTo>
                <a:lnTo>
                  <a:pt x="390" y="22360"/>
                </a:lnTo>
                <a:lnTo>
                  <a:pt x="576" y="23009"/>
                </a:lnTo>
                <a:lnTo>
                  <a:pt x="817" y="23658"/>
                </a:lnTo>
                <a:lnTo>
                  <a:pt x="1095" y="24270"/>
                </a:lnTo>
                <a:lnTo>
                  <a:pt x="1391" y="24864"/>
                </a:lnTo>
                <a:lnTo>
                  <a:pt x="1725" y="25420"/>
                </a:lnTo>
                <a:lnTo>
                  <a:pt x="2096" y="25957"/>
                </a:lnTo>
                <a:lnTo>
                  <a:pt x="2485" y="26458"/>
                </a:lnTo>
                <a:lnTo>
                  <a:pt x="2912" y="26922"/>
                </a:lnTo>
                <a:lnTo>
                  <a:pt x="3375" y="27367"/>
                </a:lnTo>
                <a:lnTo>
                  <a:pt x="3598" y="27552"/>
                </a:lnTo>
                <a:lnTo>
                  <a:pt x="3839" y="27756"/>
                </a:lnTo>
                <a:lnTo>
                  <a:pt x="4098" y="27941"/>
                </a:lnTo>
                <a:lnTo>
                  <a:pt x="4339" y="28108"/>
                </a:lnTo>
                <a:lnTo>
                  <a:pt x="4599" y="28275"/>
                </a:lnTo>
                <a:lnTo>
                  <a:pt x="4858" y="28423"/>
                </a:lnTo>
                <a:lnTo>
                  <a:pt x="5137" y="28572"/>
                </a:lnTo>
                <a:lnTo>
                  <a:pt x="5396" y="28702"/>
                </a:lnTo>
                <a:lnTo>
                  <a:pt x="5674" y="28813"/>
                </a:lnTo>
                <a:lnTo>
                  <a:pt x="5952" y="28924"/>
                </a:lnTo>
                <a:lnTo>
                  <a:pt x="6231" y="29017"/>
                </a:lnTo>
                <a:lnTo>
                  <a:pt x="6527" y="29091"/>
                </a:lnTo>
                <a:lnTo>
                  <a:pt x="6824" y="29165"/>
                </a:lnTo>
                <a:lnTo>
                  <a:pt x="7102" y="29221"/>
                </a:lnTo>
                <a:lnTo>
                  <a:pt x="7417" y="29258"/>
                </a:lnTo>
                <a:lnTo>
                  <a:pt x="7714" y="29295"/>
                </a:lnTo>
                <a:lnTo>
                  <a:pt x="8010" y="29313"/>
                </a:lnTo>
                <a:lnTo>
                  <a:pt x="8622" y="29313"/>
                </a:lnTo>
                <a:lnTo>
                  <a:pt x="8938" y="29276"/>
                </a:lnTo>
                <a:lnTo>
                  <a:pt x="9531" y="29221"/>
                </a:lnTo>
                <a:lnTo>
                  <a:pt x="10106" y="29146"/>
                </a:lnTo>
                <a:lnTo>
                  <a:pt x="11181" y="28980"/>
                </a:lnTo>
                <a:lnTo>
                  <a:pt x="12127" y="28776"/>
                </a:lnTo>
                <a:lnTo>
                  <a:pt x="12979" y="28572"/>
                </a:lnTo>
                <a:lnTo>
                  <a:pt x="13721" y="28349"/>
                </a:lnTo>
                <a:lnTo>
                  <a:pt x="14370" y="28127"/>
                </a:lnTo>
                <a:lnTo>
                  <a:pt x="14926" y="27904"/>
                </a:lnTo>
                <a:lnTo>
                  <a:pt x="15408" y="27682"/>
                </a:lnTo>
                <a:lnTo>
                  <a:pt x="15816" y="27478"/>
                </a:lnTo>
                <a:lnTo>
                  <a:pt x="16150" y="27292"/>
                </a:lnTo>
                <a:lnTo>
                  <a:pt x="16632" y="26996"/>
                </a:lnTo>
                <a:lnTo>
                  <a:pt x="16780" y="26903"/>
                </a:lnTo>
                <a:lnTo>
                  <a:pt x="16892" y="26847"/>
                </a:lnTo>
                <a:lnTo>
                  <a:pt x="16984" y="26847"/>
                </a:lnTo>
                <a:lnTo>
                  <a:pt x="17003" y="26884"/>
                </a:lnTo>
                <a:lnTo>
                  <a:pt x="17096" y="27218"/>
                </a:lnTo>
                <a:lnTo>
                  <a:pt x="17188" y="27515"/>
                </a:lnTo>
                <a:lnTo>
                  <a:pt x="17318" y="27867"/>
                </a:lnTo>
                <a:lnTo>
                  <a:pt x="17522" y="28275"/>
                </a:lnTo>
                <a:lnTo>
                  <a:pt x="17763" y="28702"/>
                </a:lnTo>
                <a:lnTo>
                  <a:pt x="17911" y="28943"/>
                </a:lnTo>
                <a:lnTo>
                  <a:pt x="18078" y="29184"/>
                </a:lnTo>
                <a:lnTo>
                  <a:pt x="18264" y="29425"/>
                </a:lnTo>
                <a:lnTo>
                  <a:pt x="18468" y="29666"/>
                </a:lnTo>
                <a:lnTo>
                  <a:pt x="18690" y="29888"/>
                </a:lnTo>
                <a:lnTo>
                  <a:pt x="18950" y="30129"/>
                </a:lnTo>
                <a:lnTo>
                  <a:pt x="19209" y="30370"/>
                </a:lnTo>
                <a:lnTo>
                  <a:pt x="19487" y="30593"/>
                </a:lnTo>
                <a:lnTo>
                  <a:pt x="19803" y="30815"/>
                </a:lnTo>
                <a:lnTo>
                  <a:pt x="20155" y="31038"/>
                </a:lnTo>
                <a:lnTo>
                  <a:pt x="20507" y="31242"/>
                </a:lnTo>
                <a:lnTo>
                  <a:pt x="20896" y="31427"/>
                </a:lnTo>
                <a:lnTo>
                  <a:pt x="21304" y="31612"/>
                </a:lnTo>
                <a:lnTo>
                  <a:pt x="21749" y="31779"/>
                </a:lnTo>
                <a:lnTo>
                  <a:pt x="22231" y="31928"/>
                </a:lnTo>
                <a:lnTo>
                  <a:pt x="22732" y="32057"/>
                </a:lnTo>
                <a:lnTo>
                  <a:pt x="23270" y="32169"/>
                </a:lnTo>
                <a:lnTo>
                  <a:pt x="23826" y="32243"/>
                </a:lnTo>
                <a:lnTo>
                  <a:pt x="24438" y="32317"/>
                </a:lnTo>
                <a:lnTo>
                  <a:pt x="25068" y="32354"/>
                </a:lnTo>
                <a:lnTo>
                  <a:pt x="25902" y="32373"/>
                </a:lnTo>
                <a:lnTo>
                  <a:pt x="26700" y="32373"/>
                </a:lnTo>
                <a:lnTo>
                  <a:pt x="27460" y="32336"/>
                </a:lnTo>
                <a:lnTo>
                  <a:pt x="28183" y="32261"/>
                </a:lnTo>
                <a:lnTo>
                  <a:pt x="28888" y="32187"/>
                </a:lnTo>
                <a:lnTo>
                  <a:pt x="29537" y="32076"/>
                </a:lnTo>
                <a:lnTo>
                  <a:pt x="30167" y="31946"/>
                </a:lnTo>
                <a:lnTo>
                  <a:pt x="30760" y="31816"/>
                </a:lnTo>
                <a:lnTo>
                  <a:pt x="31316" y="31668"/>
                </a:lnTo>
                <a:lnTo>
                  <a:pt x="31854" y="31520"/>
                </a:lnTo>
                <a:lnTo>
                  <a:pt x="32355" y="31353"/>
                </a:lnTo>
                <a:lnTo>
                  <a:pt x="32800" y="31186"/>
                </a:lnTo>
                <a:lnTo>
                  <a:pt x="33634" y="30852"/>
                </a:lnTo>
                <a:lnTo>
                  <a:pt x="34339" y="30556"/>
                </a:lnTo>
                <a:lnTo>
                  <a:pt x="34116" y="30519"/>
                </a:lnTo>
                <a:lnTo>
                  <a:pt x="34209" y="30426"/>
                </a:lnTo>
                <a:lnTo>
                  <a:pt x="34487" y="30148"/>
                </a:lnTo>
                <a:lnTo>
                  <a:pt x="34672" y="29944"/>
                </a:lnTo>
                <a:lnTo>
                  <a:pt x="34895" y="29703"/>
                </a:lnTo>
                <a:lnTo>
                  <a:pt x="35117" y="29388"/>
                </a:lnTo>
                <a:lnTo>
                  <a:pt x="35340" y="29035"/>
                </a:lnTo>
                <a:lnTo>
                  <a:pt x="35562" y="28646"/>
                </a:lnTo>
                <a:lnTo>
                  <a:pt x="35785" y="28201"/>
                </a:lnTo>
                <a:lnTo>
                  <a:pt x="35989" y="27700"/>
                </a:lnTo>
                <a:lnTo>
                  <a:pt x="36156" y="27163"/>
                </a:lnTo>
                <a:lnTo>
                  <a:pt x="36248" y="26866"/>
                </a:lnTo>
                <a:lnTo>
                  <a:pt x="36304" y="26551"/>
                </a:lnTo>
                <a:lnTo>
                  <a:pt x="36378" y="26236"/>
                </a:lnTo>
                <a:lnTo>
                  <a:pt x="36415" y="25902"/>
                </a:lnTo>
                <a:lnTo>
                  <a:pt x="36452" y="25568"/>
                </a:lnTo>
                <a:lnTo>
                  <a:pt x="36489" y="25216"/>
                </a:lnTo>
                <a:lnTo>
                  <a:pt x="36489" y="24845"/>
                </a:lnTo>
                <a:lnTo>
                  <a:pt x="36489" y="24456"/>
                </a:lnTo>
                <a:lnTo>
                  <a:pt x="36471" y="24085"/>
                </a:lnTo>
                <a:lnTo>
                  <a:pt x="36415" y="23733"/>
                </a:lnTo>
                <a:lnTo>
                  <a:pt x="36341" y="23399"/>
                </a:lnTo>
                <a:lnTo>
                  <a:pt x="36248" y="23084"/>
                </a:lnTo>
                <a:lnTo>
                  <a:pt x="36119" y="22787"/>
                </a:lnTo>
                <a:lnTo>
                  <a:pt x="35970" y="22527"/>
                </a:lnTo>
                <a:lnTo>
                  <a:pt x="35803" y="22286"/>
                </a:lnTo>
                <a:lnTo>
                  <a:pt x="35636" y="22064"/>
                </a:lnTo>
                <a:lnTo>
                  <a:pt x="35433" y="21841"/>
                </a:lnTo>
                <a:lnTo>
                  <a:pt x="35210" y="21656"/>
                </a:lnTo>
                <a:lnTo>
                  <a:pt x="34988" y="21489"/>
                </a:lnTo>
                <a:lnTo>
                  <a:pt x="34747" y="21341"/>
                </a:lnTo>
                <a:lnTo>
                  <a:pt x="34505" y="21211"/>
                </a:lnTo>
                <a:lnTo>
                  <a:pt x="34246" y="21100"/>
                </a:lnTo>
                <a:lnTo>
                  <a:pt x="33968" y="21007"/>
                </a:lnTo>
                <a:lnTo>
                  <a:pt x="33690" y="20933"/>
                </a:lnTo>
                <a:lnTo>
                  <a:pt x="33412" y="20877"/>
                </a:lnTo>
                <a:lnTo>
                  <a:pt x="33133" y="20822"/>
                </a:lnTo>
                <a:lnTo>
                  <a:pt x="32855" y="20803"/>
                </a:lnTo>
                <a:lnTo>
                  <a:pt x="32577" y="20785"/>
                </a:lnTo>
                <a:lnTo>
                  <a:pt x="32299" y="20785"/>
                </a:lnTo>
                <a:lnTo>
                  <a:pt x="32021" y="20803"/>
                </a:lnTo>
                <a:lnTo>
                  <a:pt x="31743" y="20840"/>
                </a:lnTo>
                <a:lnTo>
                  <a:pt x="31465" y="20877"/>
                </a:lnTo>
                <a:lnTo>
                  <a:pt x="31205" y="20933"/>
                </a:lnTo>
                <a:lnTo>
                  <a:pt x="30964" y="21007"/>
                </a:lnTo>
                <a:lnTo>
                  <a:pt x="30723" y="21100"/>
                </a:lnTo>
                <a:lnTo>
                  <a:pt x="30482" y="21192"/>
                </a:lnTo>
                <a:lnTo>
                  <a:pt x="30278" y="21304"/>
                </a:lnTo>
                <a:lnTo>
                  <a:pt x="30074" y="21415"/>
                </a:lnTo>
                <a:lnTo>
                  <a:pt x="29889" y="21545"/>
                </a:lnTo>
                <a:lnTo>
                  <a:pt x="29722" y="21693"/>
                </a:lnTo>
                <a:lnTo>
                  <a:pt x="29574" y="21841"/>
                </a:lnTo>
                <a:lnTo>
                  <a:pt x="29444" y="22008"/>
                </a:lnTo>
                <a:lnTo>
                  <a:pt x="29314" y="22175"/>
                </a:lnTo>
                <a:lnTo>
                  <a:pt x="29203" y="22342"/>
                </a:lnTo>
                <a:lnTo>
                  <a:pt x="29110" y="22509"/>
                </a:lnTo>
                <a:lnTo>
                  <a:pt x="29036" y="22694"/>
                </a:lnTo>
                <a:lnTo>
                  <a:pt x="28962" y="22880"/>
                </a:lnTo>
                <a:lnTo>
                  <a:pt x="28925" y="23065"/>
                </a:lnTo>
                <a:lnTo>
                  <a:pt x="28869" y="23250"/>
                </a:lnTo>
                <a:lnTo>
                  <a:pt x="28850" y="23436"/>
                </a:lnTo>
                <a:lnTo>
                  <a:pt x="28832" y="23621"/>
                </a:lnTo>
                <a:lnTo>
                  <a:pt x="28813" y="23807"/>
                </a:lnTo>
                <a:lnTo>
                  <a:pt x="28832" y="24178"/>
                </a:lnTo>
                <a:lnTo>
                  <a:pt x="28888" y="24530"/>
                </a:lnTo>
                <a:lnTo>
                  <a:pt x="28999" y="24864"/>
                </a:lnTo>
                <a:lnTo>
                  <a:pt x="29129" y="25160"/>
                </a:lnTo>
                <a:lnTo>
                  <a:pt x="29203" y="25290"/>
                </a:lnTo>
                <a:lnTo>
                  <a:pt x="29295" y="25420"/>
                </a:lnTo>
                <a:lnTo>
                  <a:pt x="29388" y="25550"/>
                </a:lnTo>
                <a:lnTo>
                  <a:pt x="29481" y="25661"/>
                </a:lnTo>
                <a:lnTo>
                  <a:pt x="29592" y="25753"/>
                </a:lnTo>
                <a:lnTo>
                  <a:pt x="29703" y="25846"/>
                </a:lnTo>
                <a:lnTo>
                  <a:pt x="29833" y="25902"/>
                </a:lnTo>
                <a:lnTo>
                  <a:pt x="29963" y="25957"/>
                </a:lnTo>
                <a:lnTo>
                  <a:pt x="30093" y="26013"/>
                </a:lnTo>
                <a:lnTo>
                  <a:pt x="30241" y="26032"/>
                </a:lnTo>
                <a:lnTo>
                  <a:pt x="30389" y="26050"/>
                </a:lnTo>
                <a:lnTo>
                  <a:pt x="30538" y="26032"/>
                </a:lnTo>
                <a:lnTo>
                  <a:pt x="31075" y="25976"/>
                </a:lnTo>
                <a:lnTo>
                  <a:pt x="31520" y="25939"/>
                </a:lnTo>
                <a:lnTo>
                  <a:pt x="31854" y="25920"/>
                </a:lnTo>
                <a:lnTo>
                  <a:pt x="32095" y="25957"/>
                </a:lnTo>
                <a:lnTo>
                  <a:pt x="32188" y="25976"/>
                </a:lnTo>
                <a:lnTo>
                  <a:pt x="32262" y="25995"/>
                </a:lnTo>
                <a:lnTo>
                  <a:pt x="32318" y="26032"/>
                </a:lnTo>
                <a:lnTo>
                  <a:pt x="32373" y="26087"/>
                </a:lnTo>
                <a:lnTo>
                  <a:pt x="32410" y="26143"/>
                </a:lnTo>
                <a:lnTo>
                  <a:pt x="32429" y="26198"/>
                </a:lnTo>
                <a:lnTo>
                  <a:pt x="32447" y="26365"/>
                </a:lnTo>
                <a:lnTo>
                  <a:pt x="32447" y="26551"/>
                </a:lnTo>
                <a:lnTo>
                  <a:pt x="32429" y="26755"/>
                </a:lnTo>
                <a:lnTo>
                  <a:pt x="32392" y="26866"/>
                </a:lnTo>
                <a:lnTo>
                  <a:pt x="32355" y="26959"/>
                </a:lnTo>
                <a:lnTo>
                  <a:pt x="32318" y="27051"/>
                </a:lnTo>
                <a:lnTo>
                  <a:pt x="32243" y="27144"/>
                </a:lnTo>
                <a:lnTo>
                  <a:pt x="32151" y="27218"/>
                </a:lnTo>
                <a:lnTo>
                  <a:pt x="32040" y="27274"/>
                </a:lnTo>
                <a:lnTo>
                  <a:pt x="31910" y="27329"/>
                </a:lnTo>
                <a:lnTo>
                  <a:pt x="31743" y="27385"/>
                </a:lnTo>
                <a:lnTo>
                  <a:pt x="31539" y="27404"/>
                </a:lnTo>
                <a:lnTo>
                  <a:pt x="31298" y="27422"/>
                </a:lnTo>
                <a:lnTo>
                  <a:pt x="31038" y="27404"/>
                </a:lnTo>
                <a:lnTo>
                  <a:pt x="30723" y="27367"/>
                </a:lnTo>
                <a:lnTo>
                  <a:pt x="30389" y="27311"/>
                </a:lnTo>
                <a:lnTo>
                  <a:pt x="30056" y="27218"/>
                </a:lnTo>
                <a:lnTo>
                  <a:pt x="29740" y="27107"/>
                </a:lnTo>
                <a:lnTo>
                  <a:pt x="29425" y="26977"/>
                </a:lnTo>
                <a:lnTo>
                  <a:pt x="29129" y="26810"/>
                </a:lnTo>
                <a:lnTo>
                  <a:pt x="28850" y="26606"/>
                </a:lnTo>
                <a:lnTo>
                  <a:pt x="28572" y="26384"/>
                </a:lnTo>
                <a:lnTo>
                  <a:pt x="28331" y="26143"/>
                </a:lnTo>
                <a:lnTo>
                  <a:pt x="28127" y="25846"/>
                </a:lnTo>
                <a:lnTo>
                  <a:pt x="27942" y="25531"/>
                </a:lnTo>
                <a:lnTo>
                  <a:pt x="27868" y="25364"/>
                </a:lnTo>
                <a:lnTo>
                  <a:pt x="27794" y="25179"/>
                </a:lnTo>
                <a:lnTo>
                  <a:pt x="27738" y="24993"/>
                </a:lnTo>
                <a:lnTo>
                  <a:pt x="27682" y="24808"/>
                </a:lnTo>
                <a:lnTo>
                  <a:pt x="27645" y="24604"/>
                </a:lnTo>
                <a:lnTo>
                  <a:pt x="27608" y="24381"/>
                </a:lnTo>
                <a:lnTo>
                  <a:pt x="27590" y="24159"/>
                </a:lnTo>
                <a:lnTo>
                  <a:pt x="27571" y="23936"/>
                </a:lnTo>
                <a:lnTo>
                  <a:pt x="27590" y="23695"/>
                </a:lnTo>
                <a:lnTo>
                  <a:pt x="27608" y="23454"/>
                </a:lnTo>
                <a:lnTo>
                  <a:pt x="27627" y="23195"/>
                </a:lnTo>
                <a:lnTo>
                  <a:pt x="27664" y="22935"/>
                </a:lnTo>
                <a:lnTo>
                  <a:pt x="27719" y="22676"/>
                </a:lnTo>
                <a:lnTo>
                  <a:pt x="27794" y="22416"/>
                </a:lnTo>
                <a:lnTo>
                  <a:pt x="27886" y="22157"/>
                </a:lnTo>
                <a:lnTo>
                  <a:pt x="27979" y="21916"/>
                </a:lnTo>
                <a:lnTo>
                  <a:pt x="28090" y="21674"/>
                </a:lnTo>
                <a:lnTo>
                  <a:pt x="28220" y="21433"/>
                </a:lnTo>
                <a:lnTo>
                  <a:pt x="28350" y="21211"/>
                </a:lnTo>
                <a:lnTo>
                  <a:pt x="28498" y="21007"/>
                </a:lnTo>
                <a:lnTo>
                  <a:pt x="28665" y="20803"/>
                </a:lnTo>
                <a:lnTo>
                  <a:pt x="28832" y="20599"/>
                </a:lnTo>
                <a:lnTo>
                  <a:pt x="29017" y="20414"/>
                </a:lnTo>
                <a:lnTo>
                  <a:pt x="29221" y="20247"/>
                </a:lnTo>
                <a:lnTo>
                  <a:pt x="29425" y="20080"/>
                </a:lnTo>
                <a:lnTo>
                  <a:pt x="29629" y="19932"/>
                </a:lnTo>
                <a:lnTo>
                  <a:pt x="29852" y="19783"/>
                </a:lnTo>
                <a:lnTo>
                  <a:pt x="30093" y="19672"/>
                </a:lnTo>
                <a:lnTo>
                  <a:pt x="30334" y="19561"/>
                </a:lnTo>
                <a:lnTo>
                  <a:pt x="30575" y="19450"/>
                </a:lnTo>
                <a:lnTo>
                  <a:pt x="30834" y="19375"/>
                </a:lnTo>
                <a:lnTo>
                  <a:pt x="31094" y="19301"/>
                </a:lnTo>
                <a:lnTo>
                  <a:pt x="31354" y="19246"/>
                </a:lnTo>
                <a:lnTo>
                  <a:pt x="31632" y="19209"/>
                </a:lnTo>
                <a:lnTo>
                  <a:pt x="31928" y="19190"/>
                </a:lnTo>
                <a:lnTo>
                  <a:pt x="32206" y="19190"/>
                </a:lnTo>
                <a:lnTo>
                  <a:pt x="32503" y="19209"/>
                </a:lnTo>
                <a:lnTo>
                  <a:pt x="32800" y="19227"/>
                </a:lnTo>
                <a:lnTo>
                  <a:pt x="33115" y="19283"/>
                </a:lnTo>
                <a:lnTo>
                  <a:pt x="33412" y="19357"/>
                </a:lnTo>
                <a:lnTo>
                  <a:pt x="33727" y="19450"/>
                </a:lnTo>
                <a:lnTo>
                  <a:pt x="34042" y="19561"/>
                </a:lnTo>
                <a:lnTo>
                  <a:pt x="34357" y="19691"/>
                </a:lnTo>
                <a:lnTo>
                  <a:pt x="34672" y="19839"/>
                </a:lnTo>
                <a:lnTo>
                  <a:pt x="34988" y="20006"/>
                </a:lnTo>
                <a:lnTo>
                  <a:pt x="35284" y="20173"/>
                </a:lnTo>
                <a:lnTo>
                  <a:pt x="35562" y="20340"/>
                </a:lnTo>
                <a:lnTo>
                  <a:pt x="35840" y="20543"/>
                </a:lnTo>
                <a:lnTo>
                  <a:pt x="36081" y="20729"/>
                </a:lnTo>
                <a:lnTo>
                  <a:pt x="36304" y="20933"/>
                </a:lnTo>
                <a:lnTo>
                  <a:pt x="36526" y="21137"/>
                </a:lnTo>
                <a:lnTo>
                  <a:pt x="36712" y="21341"/>
                </a:lnTo>
                <a:lnTo>
                  <a:pt x="36897" y="21563"/>
                </a:lnTo>
                <a:lnTo>
                  <a:pt x="37064" y="21786"/>
                </a:lnTo>
                <a:lnTo>
                  <a:pt x="37231" y="22008"/>
                </a:lnTo>
                <a:lnTo>
                  <a:pt x="37361" y="22231"/>
                </a:lnTo>
                <a:lnTo>
                  <a:pt x="37491" y="22472"/>
                </a:lnTo>
                <a:lnTo>
                  <a:pt x="37602" y="22713"/>
                </a:lnTo>
                <a:lnTo>
                  <a:pt x="37695" y="22972"/>
                </a:lnTo>
                <a:lnTo>
                  <a:pt x="37787" y="23213"/>
                </a:lnTo>
                <a:lnTo>
                  <a:pt x="37861" y="23473"/>
                </a:lnTo>
                <a:lnTo>
                  <a:pt x="37917" y="23733"/>
                </a:lnTo>
                <a:lnTo>
                  <a:pt x="37954" y="23992"/>
                </a:lnTo>
                <a:lnTo>
                  <a:pt x="37991" y="24252"/>
                </a:lnTo>
                <a:lnTo>
                  <a:pt x="38010" y="24511"/>
                </a:lnTo>
                <a:lnTo>
                  <a:pt x="38028" y="24789"/>
                </a:lnTo>
                <a:lnTo>
                  <a:pt x="38028" y="25327"/>
                </a:lnTo>
                <a:lnTo>
                  <a:pt x="37973" y="25883"/>
                </a:lnTo>
                <a:lnTo>
                  <a:pt x="37880" y="26440"/>
                </a:lnTo>
                <a:lnTo>
                  <a:pt x="37750" y="26996"/>
                </a:lnTo>
                <a:lnTo>
                  <a:pt x="37583" y="27552"/>
                </a:lnTo>
                <a:lnTo>
                  <a:pt x="37398" y="28127"/>
                </a:lnTo>
                <a:lnTo>
                  <a:pt x="37231" y="28609"/>
                </a:lnTo>
                <a:lnTo>
                  <a:pt x="37046" y="29035"/>
                </a:lnTo>
                <a:lnTo>
                  <a:pt x="36879" y="29406"/>
                </a:lnTo>
                <a:lnTo>
                  <a:pt x="36730" y="29721"/>
                </a:lnTo>
                <a:lnTo>
                  <a:pt x="36582" y="29981"/>
                </a:lnTo>
                <a:lnTo>
                  <a:pt x="36452" y="30203"/>
                </a:lnTo>
                <a:lnTo>
                  <a:pt x="36323" y="30370"/>
                </a:lnTo>
                <a:lnTo>
                  <a:pt x="36545" y="30593"/>
                </a:lnTo>
                <a:lnTo>
                  <a:pt x="36805" y="30852"/>
                </a:lnTo>
                <a:lnTo>
                  <a:pt x="37120" y="31112"/>
                </a:lnTo>
                <a:lnTo>
                  <a:pt x="37491" y="31408"/>
                </a:lnTo>
                <a:lnTo>
                  <a:pt x="37898" y="31705"/>
                </a:lnTo>
                <a:lnTo>
                  <a:pt x="38381" y="31983"/>
                </a:lnTo>
                <a:lnTo>
                  <a:pt x="38918" y="32261"/>
                </a:lnTo>
                <a:lnTo>
                  <a:pt x="39215" y="32391"/>
                </a:lnTo>
                <a:lnTo>
                  <a:pt x="39512" y="32502"/>
                </a:lnTo>
                <a:lnTo>
                  <a:pt x="39827" y="32632"/>
                </a:lnTo>
                <a:lnTo>
                  <a:pt x="40179" y="32725"/>
                </a:lnTo>
                <a:lnTo>
                  <a:pt x="40531" y="32836"/>
                </a:lnTo>
                <a:lnTo>
                  <a:pt x="40902" y="32910"/>
                </a:lnTo>
                <a:lnTo>
                  <a:pt x="41291" y="32984"/>
                </a:lnTo>
                <a:lnTo>
                  <a:pt x="41699" y="33059"/>
                </a:lnTo>
                <a:lnTo>
                  <a:pt x="42126" y="33096"/>
                </a:lnTo>
                <a:lnTo>
                  <a:pt x="42571" y="33133"/>
                </a:lnTo>
                <a:lnTo>
                  <a:pt x="43034" y="33151"/>
                </a:lnTo>
                <a:lnTo>
                  <a:pt x="43516" y="33151"/>
                </a:lnTo>
                <a:lnTo>
                  <a:pt x="44036" y="33133"/>
                </a:lnTo>
                <a:lnTo>
                  <a:pt x="44555" y="33096"/>
                </a:lnTo>
                <a:lnTo>
                  <a:pt x="45092" y="33040"/>
                </a:lnTo>
                <a:lnTo>
                  <a:pt x="45649" y="32966"/>
                </a:lnTo>
                <a:lnTo>
                  <a:pt x="46242" y="32873"/>
                </a:lnTo>
                <a:lnTo>
                  <a:pt x="46854" y="32743"/>
                </a:lnTo>
                <a:lnTo>
                  <a:pt x="47336" y="32632"/>
                </a:lnTo>
                <a:lnTo>
                  <a:pt x="47799" y="32502"/>
                </a:lnTo>
                <a:lnTo>
                  <a:pt x="48244" y="32373"/>
                </a:lnTo>
                <a:lnTo>
                  <a:pt x="48671" y="32224"/>
                </a:lnTo>
                <a:lnTo>
                  <a:pt x="49097" y="32057"/>
                </a:lnTo>
                <a:lnTo>
                  <a:pt x="49487" y="31909"/>
                </a:lnTo>
                <a:lnTo>
                  <a:pt x="49857" y="31724"/>
                </a:lnTo>
                <a:lnTo>
                  <a:pt x="50210" y="31557"/>
                </a:lnTo>
                <a:lnTo>
                  <a:pt x="50543" y="31371"/>
                </a:lnTo>
                <a:lnTo>
                  <a:pt x="50859" y="31167"/>
                </a:lnTo>
                <a:lnTo>
                  <a:pt x="51174" y="30982"/>
                </a:lnTo>
                <a:lnTo>
                  <a:pt x="51470" y="30778"/>
                </a:lnTo>
                <a:lnTo>
                  <a:pt x="51730" y="30574"/>
                </a:lnTo>
                <a:lnTo>
                  <a:pt x="52008" y="30370"/>
                </a:lnTo>
                <a:lnTo>
                  <a:pt x="52249" y="30148"/>
                </a:lnTo>
                <a:lnTo>
                  <a:pt x="52472" y="29944"/>
                </a:lnTo>
                <a:lnTo>
                  <a:pt x="52898" y="29499"/>
                </a:lnTo>
                <a:lnTo>
                  <a:pt x="53287" y="29072"/>
                </a:lnTo>
                <a:lnTo>
                  <a:pt x="53621" y="28627"/>
                </a:lnTo>
                <a:lnTo>
                  <a:pt x="53899" y="28201"/>
                </a:lnTo>
                <a:lnTo>
                  <a:pt x="54159" y="27793"/>
                </a:lnTo>
                <a:lnTo>
                  <a:pt x="54381" y="27404"/>
                </a:lnTo>
                <a:lnTo>
                  <a:pt x="54567" y="27033"/>
                </a:lnTo>
                <a:lnTo>
                  <a:pt x="54734" y="26681"/>
                </a:lnTo>
                <a:lnTo>
                  <a:pt x="54641" y="25809"/>
                </a:lnTo>
                <a:lnTo>
                  <a:pt x="54585" y="25309"/>
                </a:lnTo>
                <a:lnTo>
                  <a:pt x="54511" y="24789"/>
                </a:lnTo>
                <a:lnTo>
                  <a:pt x="54400" y="24233"/>
                </a:lnTo>
                <a:lnTo>
                  <a:pt x="54270" y="23658"/>
                </a:lnTo>
                <a:lnTo>
                  <a:pt x="54103" y="23084"/>
                </a:lnTo>
                <a:lnTo>
                  <a:pt x="53918" y="22527"/>
                </a:lnTo>
                <a:lnTo>
                  <a:pt x="53695" y="21990"/>
                </a:lnTo>
                <a:lnTo>
                  <a:pt x="53566" y="21730"/>
                </a:lnTo>
                <a:lnTo>
                  <a:pt x="53436" y="21471"/>
                </a:lnTo>
                <a:lnTo>
                  <a:pt x="53287" y="21229"/>
                </a:lnTo>
                <a:lnTo>
                  <a:pt x="53139" y="20988"/>
                </a:lnTo>
                <a:lnTo>
                  <a:pt x="52972" y="20766"/>
                </a:lnTo>
                <a:lnTo>
                  <a:pt x="52787" y="20562"/>
                </a:lnTo>
                <a:lnTo>
                  <a:pt x="52601" y="20358"/>
                </a:lnTo>
                <a:lnTo>
                  <a:pt x="52398" y="20191"/>
                </a:lnTo>
                <a:lnTo>
                  <a:pt x="52194" y="20024"/>
                </a:lnTo>
                <a:lnTo>
                  <a:pt x="51971" y="19876"/>
                </a:lnTo>
                <a:lnTo>
                  <a:pt x="51730" y="19746"/>
                </a:lnTo>
                <a:lnTo>
                  <a:pt x="51489" y="19635"/>
                </a:lnTo>
                <a:lnTo>
                  <a:pt x="51229" y="19561"/>
                </a:lnTo>
                <a:lnTo>
                  <a:pt x="50951" y="19505"/>
                </a:lnTo>
                <a:lnTo>
                  <a:pt x="50581" y="19450"/>
                </a:lnTo>
                <a:lnTo>
                  <a:pt x="50247" y="19412"/>
                </a:lnTo>
                <a:lnTo>
                  <a:pt x="49913" y="19375"/>
                </a:lnTo>
                <a:lnTo>
                  <a:pt x="49579" y="19357"/>
                </a:lnTo>
                <a:lnTo>
                  <a:pt x="49264" y="19375"/>
                </a:lnTo>
                <a:lnTo>
                  <a:pt x="48967" y="19375"/>
                </a:lnTo>
                <a:lnTo>
                  <a:pt x="48671" y="19412"/>
                </a:lnTo>
                <a:lnTo>
                  <a:pt x="48393" y="19450"/>
                </a:lnTo>
                <a:lnTo>
                  <a:pt x="48115" y="19505"/>
                </a:lnTo>
                <a:lnTo>
                  <a:pt x="47855" y="19561"/>
                </a:lnTo>
                <a:lnTo>
                  <a:pt x="47595" y="19635"/>
                </a:lnTo>
                <a:lnTo>
                  <a:pt x="47373" y="19728"/>
                </a:lnTo>
                <a:lnTo>
                  <a:pt x="47132" y="19820"/>
                </a:lnTo>
                <a:lnTo>
                  <a:pt x="46928" y="19932"/>
                </a:lnTo>
                <a:lnTo>
                  <a:pt x="46724" y="20061"/>
                </a:lnTo>
                <a:lnTo>
                  <a:pt x="46520" y="20191"/>
                </a:lnTo>
                <a:lnTo>
                  <a:pt x="46353" y="20321"/>
                </a:lnTo>
                <a:lnTo>
                  <a:pt x="46186" y="20469"/>
                </a:lnTo>
                <a:lnTo>
                  <a:pt x="46019" y="20618"/>
                </a:lnTo>
                <a:lnTo>
                  <a:pt x="45871" y="20785"/>
                </a:lnTo>
                <a:lnTo>
                  <a:pt x="45741" y="20951"/>
                </a:lnTo>
                <a:lnTo>
                  <a:pt x="45612" y="21137"/>
                </a:lnTo>
                <a:lnTo>
                  <a:pt x="45500" y="21322"/>
                </a:lnTo>
                <a:lnTo>
                  <a:pt x="45408" y="21526"/>
                </a:lnTo>
                <a:lnTo>
                  <a:pt x="45333" y="21712"/>
                </a:lnTo>
                <a:lnTo>
                  <a:pt x="45259" y="21916"/>
                </a:lnTo>
                <a:lnTo>
                  <a:pt x="45185" y="22138"/>
                </a:lnTo>
                <a:lnTo>
                  <a:pt x="45148" y="22360"/>
                </a:lnTo>
                <a:lnTo>
                  <a:pt x="45111" y="22583"/>
                </a:lnTo>
                <a:lnTo>
                  <a:pt x="45092" y="22805"/>
                </a:lnTo>
                <a:lnTo>
                  <a:pt x="45074" y="23028"/>
                </a:lnTo>
                <a:lnTo>
                  <a:pt x="45074" y="23269"/>
                </a:lnTo>
                <a:lnTo>
                  <a:pt x="45111" y="23733"/>
                </a:lnTo>
                <a:lnTo>
                  <a:pt x="45167" y="24178"/>
                </a:lnTo>
                <a:lnTo>
                  <a:pt x="45241" y="24585"/>
                </a:lnTo>
                <a:lnTo>
                  <a:pt x="45352" y="24993"/>
                </a:lnTo>
                <a:lnTo>
                  <a:pt x="45482" y="25346"/>
                </a:lnTo>
                <a:lnTo>
                  <a:pt x="45630" y="25698"/>
                </a:lnTo>
                <a:lnTo>
                  <a:pt x="45797" y="25995"/>
                </a:lnTo>
                <a:lnTo>
                  <a:pt x="45982" y="26273"/>
                </a:lnTo>
                <a:lnTo>
                  <a:pt x="46186" y="26514"/>
                </a:lnTo>
                <a:lnTo>
                  <a:pt x="46409" y="26736"/>
                </a:lnTo>
                <a:lnTo>
                  <a:pt x="46650" y="26903"/>
                </a:lnTo>
                <a:lnTo>
                  <a:pt x="46909" y="27051"/>
                </a:lnTo>
                <a:lnTo>
                  <a:pt x="47169" y="27144"/>
                </a:lnTo>
                <a:lnTo>
                  <a:pt x="47447" y="27200"/>
                </a:lnTo>
                <a:lnTo>
                  <a:pt x="47744" y="27200"/>
                </a:lnTo>
                <a:lnTo>
                  <a:pt x="48040" y="27181"/>
                </a:lnTo>
                <a:lnTo>
                  <a:pt x="48319" y="27126"/>
                </a:lnTo>
                <a:lnTo>
                  <a:pt x="48578" y="27051"/>
                </a:lnTo>
                <a:lnTo>
                  <a:pt x="48819" y="26977"/>
                </a:lnTo>
                <a:lnTo>
                  <a:pt x="49042" y="26903"/>
                </a:lnTo>
                <a:lnTo>
                  <a:pt x="49394" y="26736"/>
                </a:lnTo>
                <a:lnTo>
                  <a:pt x="49672" y="26588"/>
                </a:lnTo>
                <a:lnTo>
                  <a:pt x="49913" y="26477"/>
                </a:lnTo>
                <a:lnTo>
                  <a:pt x="50024" y="26440"/>
                </a:lnTo>
                <a:lnTo>
                  <a:pt x="50117" y="26421"/>
                </a:lnTo>
                <a:lnTo>
                  <a:pt x="50210" y="26402"/>
                </a:lnTo>
                <a:lnTo>
                  <a:pt x="50284" y="26421"/>
                </a:lnTo>
                <a:lnTo>
                  <a:pt x="50377" y="26458"/>
                </a:lnTo>
                <a:lnTo>
                  <a:pt x="50469" y="26514"/>
                </a:lnTo>
                <a:lnTo>
                  <a:pt x="50543" y="26588"/>
                </a:lnTo>
                <a:lnTo>
                  <a:pt x="50618" y="26699"/>
                </a:lnTo>
                <a:lnTo>
                  <a:pt x="50673" y="26829"/>
                </a:lnTo>
                <a:lnTo>
                  <a:pt x="50710" y="26959"/>
                </a:lnTo>
                <a:lnTo>
                  <a:pt x="50729" y="27126"/>
                </a:lnTo>
                <a:lnTo>
                  <a:pt x="50729" y="27292"/>
                </a:lnTo>
                <a:lnTo>
                  <a:pt x="50692" y="27459"/>
                </a:lnTo>
                <a:lnTo>
                  <a:pt x="50636" y="27626"/>
                </a:lnTo>
                <a:lnTo>
                  <a:pt x="50543" y="27812"/>
                </a:lnTo>
                <a:lnTo>
                  <a:pt x="50414" y="27978"/>
                </a:lnTo>
                <a:lnTo>
                  <a:pt x="50247" y="28145"/>
                </a:lnTo>
                <a:lnTo>
                  <a:pt x="50043" y="28294"/>
                </a:lnTo>
                <a:lnTo>
                  <a:pt x="49802" y="28442"/>
                </a:lnTo>
                <a:lnTo>
                  <a:pt x="49524" y="28553"/>
                </a:lnTo>
                <a:lnTo>
                  <a:pt x="49190" y="28664"/>
                </a:lnTo>
                <a:lnTo>
                  <a:pt x="48801" y="28757"/>
                </a:lnTo>
                <a:lnTo>
                  <a:pt x="48597" y="28776"/>
                </a:lnTo>
                <a:lnTo>
                  <a:pt x="48374" y="28794"/>
                </a:lnTo>
                <a:lnTo>
                  <a:pt x="48152" y="28794"/>
                </a:lnTo>
                <a:lnTo>
                  <a:pt x="47948" y="28776"/>
                </a:lnTo>
                <a:lnTo>
                  <a:pt x="47725" y="28739"/>
                </a:lnTo>
                <a:lnTo>
                  <a:pt x="47484" y="28702"/>
                </a:lnTo>
                <a:lnTo>
                  <a:pt x="47262" y="28646"/>
                </a:lnTo>
                <a:lnTo>
                  <a:pt x="47039" y="28572"/>
                </a:lnTo>
                <a:lnTo>
                  <a:pt x="46817" y="28479"/>
                </a:lnTo>
                <a:lnTo>
                  <a:pt x="46594" y="28368"/>
                </a:lnTo>
                <a:lnTo>
                  <a:pt x="46372" y="28257"/>
                </a:lnTo>
                <a:lnTo>
                  <a:pt x="46168" y="28127"/>
                </a:lnTo>
                <a:lnTo>
                  <a:pt x="45945" y="27997"/>
                </a:lnTo>
                <a:lnTo>
                  <a:pt x="45741" y="27849"/>
                </a:lnTo>
                <a:lnTo>
                  <a:pt x="45537" y="27682"/>
                </a:lnTo>
                <a:lnTo>
                  <a:pt x="45352" y="27496"/>
                </a:lnTo>
                <a:lnTo>
                  <a:pt x="45167" y="27311"/>
                </a:lnTo>
                <a:lnTo>
                  <a:pt x="44981" y="27107"/>
                </a:lnTo>
                <a:lnTo>
                  <a:pt x="44814" y="26903"/>
                </a:lnTo>
                <a:lnTo>
                  <a:pt x="44647" y="26681"/>
                </a:lnTo>
                <a:lnTo>
                  <a:pt x="44499" y="26440"/>
                </a:lnTo>
                <a:lnTo>
                  <a:pt x="44369" y="26198"/>
                </a:lnTo>
                <a:lnTo>
                  <a:pt x="44239" y="25939"/>
                </a:lnTo>
                <a:lnTo>
                  <a:pt x="44128" y="25661"/>
                </a:lnTo>
                <a:lnTo>
                  <a:pt x="44017" y="25383"/>
                </a:lnTo>
                <a:lnTo>
                  <a:pt x="43943" y="25105"/>
                </a:lnTo>
                <a:lnTo>
                  <a:pt x="43869" y="24808"/>
                </a:lnTo>
                <a:lnTo>
                  <a:pt x="43813" y="24493"/>
                </a:lnTo>
                <a:lnTo>
                  <a:pt x="43776" y="24178"/>
                </a:lnTo>
                <a:lnTo>
                  <a:pt x="43776" y="23844"/>
                </a:lnTo>
                <a:lnTo>
                  <a:pt x="43776" y="23510"/>
                </a:lnTo>
                <a:lnTo>
                  <a:pt x="43795" y="23176"/>
                </a:lnTo>
                <a:lnTo>
                  <a:pt x="43832" y="22824"/>
                </a:lnTo>
                <a:lnTo>
                  <a:pt x="43887" y="22490"/>
                </a:lnTo>
                <a:lnTo>
                  <a:pt x="43961" y="22175"/>
                </a:lnTo>
                <a:lnTo>
                  <a:pt x="44036" y="21860"/>
                </a:lnTo>
                <a:lnTo>
                  <a:pt x="44128" y="21563"/>
                </a:lnTo>
                <a:lnTo>
                  <a:pt x="44239" y="21285"/>
                </a:lnTo>
                <a:lnTo>
                  <a:pt x="44369" y="21007"/>
                </a:lnTo>
                <a:lnTo>
                  <a:pt x="44499" y="20747"/>
                </a:lnTo>
                <a:lnTo>
                  <a:pt x="44647" y="20488"/>
                </a:lnTo>
                <a:lnTo>
                  <a:pt x="44814" y="20265"/>
                </a:lnTo>
                <a:lnTo>
                  <a:pt x="45000" y="20024"/>
                </a:lnTo>
                <a:lnTo>
                  <a:pt x="45167" y="19820"/>
                </a:lnTo>
                <a:lnTo>
                  <a:pt x="45370" y="19598"/>
                </a:lnTo>
                <a:lnTo>
                  <a:pt x="45574" y="19412"/>
                </a:lnTo>
                <a:lnTo>
                  <a:pt x="45797" y="19227"/>
                </a:lnTo>
                <a:lnTo>
                  <a:pt x="46019" y="19060"/>
                </a:lnTo>
                <a:lnTo>
                  <a:pt x="46242" y="18893"/>
                </a:lnTo>
                <a:lnTo>
                  <a:pt x="46483" y="18745"/>
                </a:lnTo>
                <a:lnTo>
                  <a:pt x="46743" y="18615"/>
                </a:lnTo>
                <a:lnTo>
                  <a:pt x="47002" y="18485"/>
                </a:lnTo>
                <a:lnTo>
                  <a:pt x="47262" y="18374"/>
                </a:lnTo>
                <a:lnTo>
                  <a:pt x="47540" y="18263"/>
                </a:lnTo>
                <a:lnTo>
                  <a:pt x="47818" y="18189"/>
                </a:lnTo>
                <a:lnTo>
                  <a:pt x="48096" y="18096"/>
                </a:lnTo>
                <a:lnTo>
                  <a:pt x="48393" y="18040"/>
                </a:lnTo>
                <a:lnTo>
                  <a:pt x="48689" y="17985"/>
                </a:lnTo>
                <a:lnTo>
                  <a:pt x="48986" y="17929"/>
                </a:lnTo>
                <a:lnTo>
                  <a:pt x="49301" y="17892"/>
                </a:lnTo>
                <a:lnTo>
                  <a:pt x="49616" y="17874"/>
                </a:lnTo>
                <a:lnTo>
                  <a:pt x="50562" y="17874"/>
                </a:lnTo>
                <a:lnTo>
                  <a:pt x="50877" y="17911"/>
                </a:lnTo>
                <a:lnTo>
                  <a:pt x="51174" y="17948"/>
                </a:lnTo>
                <a:lnTo>
                  <a:pt x="51470" y="18022"/>
                </a:lnTo>
                <a:lnTo>
                  <a:pt x="51749" y="18096"/>
                </a:lnTo>
                <a:lnTo>
                  <a:pt x="52008" y="18207"/>
                </a:lnTo>
                <a:lnTo>
                  <a:pt x="52268" y="18319"/>
                </a:lnTo>
                <a:lnTo>
                  <a:pt x="52509" y="18448"/>
                </a:lnTo>
                <a:lnTo>
                  <a:pt x="52731" y="18597"/>
                </a:lnTo>
                <a:lnTo>
                  <a:pt x="52954" y="18745"/>
                </a:lnTo>
                <a:lnTo>
                  <a:pt x="53158" y="18912"/>
                </a:lnTo>
                <a:lnTo>
                  <a:pt x="53343" y="19097"/>
                </a:lnTo>
                <a:lnTo>
                  <a:pt x="53529" y="19283"/>
                </a:lnTo>
                <a:lnTo>
                  <a:pt x="53714" y="19487"/>
                </a:lnTo>
                <a:lnTo>
                  <a:pt x="53881" y="19691"/>
                </a:lnTo>
                <a:lnTo>
                  <a:pt x="54177" y="20136"/>
                </a:lnTo>
                <a:lnTo>
                  <a:pt x="54456" y="20581"/>
                </a:lnTo>
                <a:lnTo>
                  <a:pt x="54697" y="21063"/>
                </a:lnTo>
                <a:lnTo>
                  <a:pt x="54901" y="21526"/>
                </a:lnTo>
                <a:lnTo>
                  <a:pt x="55086" y="22008"/>
                </a:lnTo>
                <a:lnTo>
                  <a:pt x="55253" y="22472"/>
                </a:lnTo>
                <a:lnTo>
                  <a:pt x="55383" y="22917"/>
                </a:lnTo>
                <a:lnTo>
                  <a:pt x="55624" y="23751"/>
                </a:lnTo>
                <a:lnTo>
                  <a:pt x="55753" y="24307"/>
                </a:lnTo>
                <a:lnTo>
                  <a:pt x="55846" y="24826"/>
                </a:lnTo>
                <a:lnTo>
                  <a:pt x="55920" y="25309"/>
                </a:lnTo>
                <a:lnTo>
                  <a:pt x="55957" y="25753"/>
                </a:lnTo>
                <a:lnTo>
                  <a:pt x="56273" y="25957"/>
                </a:lnTo>
                <a:lnTo>
                  <a:pt x="56643" y="26161"/>
                </a:lnTo>
                <a:lnTo>
                  <a:pt x="57070" y="26384"/>
                </a:lnTo>
                <a:lnTo>
                  <a:pt x="57533" y="26606"/>
                </a:lnTo>
                <a:lnTo>
                  <a:pt x="58071" y="26810"/>
                </a:lnTo>
                <a:lnTo>
                  <a:pt x="58646" y="27014"/>
                </a:lnTo>
                <a:lnTo>
                  <a:pt x="59258" y="27181"/>
                </a:lnTo>
                <a:lnTo>
                  <a:pt x="59573" y="27255"/>
                </a:lnTo>
                <a:lnTo>
                  <a:pt x="59907" y="27311"/>
                </a:lnTo>
                <a:lnTo>
                  <a:pt x="60240" y="27348"/>
                </a:lnTo>
                <a:lnTo>
                  <a:pt x="60593" y="27385"/>
                </a:lnTo>
                <a:lnTo>
                  <a:pt x="60945" y="27404"/>
                </a:lnTo>
                <a:lnTo>
                  <a:pt x="61297" y="27422"/>
                </a:lnTo>
                <a:lnTo>
                  <a:pt x="61668" y="27404"/>
                </a:lnTo>
                <a:lnTo>
                  <a:pt x="62039" y="27367"/>
                </a:lnTo>
                <a:lnTo>
                  <a:pt x="62428" y="27329"/>
                </a:lnTo>
                <a:lnTo>
                  <a:pt x="62799" y="27255"/>
                </a:lnTo>
                <a:lnTo>
                  <a:pt x="63188" y="27163"/>
                </a:lnTo>
                <a:lnTo>
                  <a:pt x="63578" y="27051"/>
                </a:lnTo>
                <a:lnTo>
                  <a:pt x="63967" y="26922"/>
                </a:lnTo>
                <a:lnTo>
                  <a:pt x="64356" y="26755"/>
                </a:lnTo>
                <a:lnTo>
                  <a:pt x="64764" y="26569"/>
                </a:lnTo>
                <a:lnTo>
                  <a:pt x="65154" y="26347"/>
                </a:lnTo>
                <a:lnTo>
                  <a:pt x="65543" y="26106"/>
                </a:lnTo>
                <a:lnTo>
                  <a:pt x="65951" y="25828"/>
                </a:lnTo>
                <a:lnTo>
                  <a:pt x="66396" y="25494"/>
                </a:lnTo>
                <a:lnTo>
                  <a:pt x="66804" y="25142"/>
                </a:lnTo>
                <a:lnTo>
                  <a:pt x="67193" y="24771"/>
                </a:lnTo>
                <a:lnTo>
                  <a:pt x="67545" y="24400"/>
                </a:lnTo>
                <a:lnTo>
                  <a:pt x="67861" y="24011"/>
                </a:lnTo>
                <a:lnTo>
                  <a:pt x="68157" y="23621"/>
                </a:lnTo>
                <a:lnTo>
                  <a:pt x="68435" y="23213"/>
                </a:lnTo>
                <a:lnTo>
                  <a:pt x="68676" y="22805"/>
                </a:lnTo>
                <a:lnTo>
                  <a:pt x="68899" y="22398"/>
                </a:lnTo>
                <a:lnTo>
                  <a:pt x="69084" y="21990"/>
                </a:lnTo>
                <a:lnTo>
                  <a:pt x="69270" y="21582"/>
                </a:lnTo>
                <a:lnTo>
                  <a:pt x="69418" y="21192"/>
                </a:lnTo>
                <a:lnTo>
                  <a:pt x="69566" y="20785"/>
                </a:lnTo>
                <a:lnTo>
                  <a:pt x="69678" y="20395"/>
                </a:lnTo>
                <a:lnTo>
                  <a:pt x="69770" y="19987"/>
                </a:lnTo>
                <a:lnTo>
                  <a:pt x="69863" y="19616"/>
                </a:lnTo>
                <a:lnTo>
                  <a:pt x="69937" y="19246"/>
                </a:lnTo>
                <a:lnTo>
                  <a:pt x="69993" y="18875"/>
                </a:lnTo>
                <a:lnTo>
                  <a:pt x="70067" y="18189"/>
                </a:lnTo>
                <a:lnTo>
                  <a:pt x="70086" y="17577"/>
                </a:lnTo>
                <a:lnTo>
                  <a:pt x="70086" y="17021"/>
                </a:lnTo>
                <a:lnTo>
                  <a:pt x="70049" y="16576"/>
                </a:lnTo>
                <a:lnTo>
                  <a:pt x="69993" y="16205"/>
                </a:lnTo>
                <a:lnTo>
                  <a:pt x="69937" y="15964"/>
                </a:lnTo>
                <a:lnTo>
                  <a:pt x="69919" y="15890"/>
                </a:lnTo>
                <a:lnTo>
                  <a:pt x="69882" y="15853"/>
                </a:lnTo>
                <a:lnTo>
                  <a:pt x="69845" y="15834"/>
                </a:lnTo>
                <a:lnTo>
                  <a:pt x="69770" y="15871"/>
                </a:lnTo>
                <a:lnTo>
                  <a:pt x="69548" y="16001"/>
                </a:lnTo>
                <a:lnTo>
                  <a:pt x="69233" y="16261"/>
                </a:lnTo>
                <a:lnTo>
                  <a:pt x="68825" y="16594"/>
                </a:lnTo>
                <a:lnTo>
                  <a:pt x="68343" y="16984"/>
                </a:lnTo>
                <a:lnTo>
                  <a:pt x="67768" y="17410"/>
                </a:lnTo>
                <a:lnTo>
                  <a:pt x="67156" y="17836"/>
                </a:lnTo>
                <a:lnTo>
                  <a:pt x="66822" y="18059"/>
                </a:lnTo>
                <a:lnTo>
                  <a:pt x="66489" y="18263"/>
                </a:lnTo>
                <a:lnTo>
                  <a:pt x="66136" y="18467"/>
                </a:lnTo>
                <a:lnTo>
                  <a:pt x="65784" y="18671"/>
                </a:lnTo>
                <a:lnTo>
                  <a:pt x="65413" y="18838"/>
                </a:lnTo>
                <a:lnTo>
                  <a:pt x="65042" y="19005"/>
                </a:lnTo>
                <a:lnTo>
                  <a:pt x="64672" y="19134"/>
                </a:lnTo>
                <a:lnTo>
                  <a:pt x="64301" y="19264"/>
                </a:lnTo>
                <a:lnTo>
                  <a:pt x="63911" y="19338"/>
                </a:lnTo>
                <a:lnTo>
                  <a:pt x="63522" y="19412"/>
                </a:lnTo>
                <a:lnTo>
                  <a:pt x="63151" y="19450"/>
                </a:lnTo>
                <a:lnTo>
                  <a:pt x="62762" y="19431"/>
                </a:lnTo>
                <a:lnTo>
                  <a:pt x="62391" y="19394"/>
                </a:lnTo>
                <a:lnTo>
                  <a:pt x="62020" y="19320"/>
                </a:lnTo>
                <a:lnTo>
                  <a:pt x="61835" y="19264"/>
                </a:lnTo>
                <a:lnTo>
                  <a:pt x="61649" y="19190"/>
                </a:lnTo>
                <a:lnTo>
                  <a:pt x="61464" y="19116"/>
                </a:lnTo>
                <a:lnTo>
                  <a:pt x="61279" y="19023"/>
                </a:lnTo>
                <a:lnTo>
                  <a:pt x="61093" y="18912"/>
                </a:lnTo>
                <a:lnTo>
                  <a:pt x="60926" y="18801"/>
                </a:lnTo>
                <a:lnTo>
                  <a:pt x="60741" y="18671"/>
                </a:lnTo>
                <a:lnTo>
                  <a:pt x="60574" y="18541"/>
                </a:lnTo>
                <a:lnTo>
                  <a:pt x="60240" y="18226"/>
                </a:lnTo>
                <a:lnTo>
                  <a:pt x="59944" y="17892"/>
                </a:lnTo>
                <a:lnTo>
                  <a:pt x="59666" y="17540"/>
                </a:lnTo>
                <a:lnTo>
                  <a:pt x="59387" y="17150"/>
                </a:lnTo>
                <a:lnTo>
                  <a:pt x="59146" y="16761"/>
                </a:lnTo>
                <a:lnTo>
                  <a:pt x="58905" y="16353"/>
                </a:lnTo>
                <a:lnTo>
                  <a:pt x="58683" y="15927"/>
                </a:lnTo>
                <a:lnTo>
                  <a:pt x="58479" y="15500"/>
                </a:lnTo>
                <a:lnTo>
                  <a:pt x="58090" y="14592"/>
                </a:lnTo>
                <a:lnTo>
                  <a:pt x="57700" y="13665"/>
                </a:lnTo>
                <a:lnTo>
                  <a:pt x="57311" y="12719"/>
                </a:lnTo>
                <a:lnTo>
                  <a:pt x="56903" y="11792"/>
                </a:lnTo>
                <a:lnTo>
                  <a:pt x="56680" y="11329"/>
                </a:lnTo>
                <a:lnTo>
                  <a:pt x="56458" y="10884"/>
                </a:lnTo>
                <a:lnTo>
                  <a:pt x="56217" y="10439"/>
                </a:lnTo>
                <a:lnTo>
                  <a:pt x="55957" y="9994"/>
                </a:lnTo>
                <a:lnTo>
                  <a:pt x="55679" y="9586"/>
                </a:lnTo>
                <a:lnTo>
                  <a:pt x="55383" y="9178"/>
                </a:lnTo>
                <a:lnTo>
                  <a:pt x="55067" y="8789"/>
                </a:lnTo>
                <a:lnTo>
                  <a:pt x="54715" y="8418"/>
                </a:lnTo>
                <a:lnTo>
                  <a:pt x="54344" y="8065"/>
                </a:lnTo>
                <a:lnTo>
                  <a:pt x="53936" y="7732"/>
                </a:lnTo>
                <a:lnTo>
                  <a:pt x="53510" y="7435"/>
                </a:lnTo>
                <a:lnTo>
                  <a:pt x="53046" y="7157"/>
                </a:lnTo>
                <a:lnTo>
                  <a:pt x="52527" y="6897"/>
                </a:lnTo>
                <a:lnTo>
                  <a:pt x="51990" y="6675"/>
                </a:lnTo>
                <a:lnTo>
                  <a:pt x="51712" y="6582"/>
                </a:lnTo>
                <a:lnTo>
                  <a:pt x="51415" y="6489"/>
                </a:lnTo>
                <a:lnTo>
                  <a:pt x="51100" y="6415"/>
                </a:lnTo>
                <a:lnTo>
                  <a:pt x="50784" y="6341"/>
                </a:lnTo>
                <a:lnTo>
                  <a:pt x="50265" y="6248"/>
                </a:lnTo>
                <a:lnTo>
                  <a:pt x="49746" y="6156"/>
                </a:lnTo>
                <a:lnTo>
                  <a:pt x="49246" y="6100"/>
                </a:lnTo>
                <a:lnTo>
                  <a:pt x="48745" y="6063"/>
                </a:lnTo>
                <a:lnTo>
                  <a:pt x="48263" y="6044"/>
                </a:lnTo>
                <a:lnTo>
                  <a:pt x="47799" y="6044"/>
                </a:lnTo>
                <a:lnTo>
                  <a:pt x="47354" y="6063"/>
                </a:lnTo>
                <a:lnTo>
                  <a:pt x="46909" y="6082"/>
                </a:lnTo>
                <a:lnTo>
                  <a:pt x="46483" y="6119"/>
                </a:lnTo>
                <a:lnTo>
                  <a:pt x="46057" y="6174"/>
                </a:lnTo>
                <a:lnTo>
                  <a:pt x="45649" y="6248"/>
                </a:lnTo>
                <a:lnTo>
                  <a:pt x="45259" y="6341"/>
                </a:lnTo>
                <a:lnTo>
                  <a:pt x="44888" y="6434"/>
                </a:lnTo>
                <a:lnTo>
                  <a:pt x="44518" y="6527"/>
                </a:lnTo>
                <a:lnTo>
                  <a:pt x="44147" y="6638"/>
                </a:lnTo>
                <a:lnTo>
                  <a:pt x="43813" y="6768"/>
                </a:lnTo>
                <a:lnTo>
                  <a:pt x="43164" y="7027"/>
                </a:lnTo>
                <a:lnTo>
                  <a:pt x="42552" y="7305"/>
                </a:lnTo>
                <a:lnTo>
                  <a:pt x="41996" y="7602"/>
                </a:lnTo>
                <a:lnTo>
                  <a:pt x="41477" y="7917"/>
                </a:lnTo>
                <a:lnTo>
                  <a:pt x="41013" y="8214"/>
                </a:lnTo>
                <a:lnTo>
                  <a:pt x="40605" y="8529"/>
                </a:lnTo>
                <a:lnTo>
                  <a:pt x="40235" y="8807"/>
                </a:lnTo>
                <a:lnTo>
                  <a:pt x="39919" y="9067"/>
                </a:lnTo>
                <a:lnTo>
                  <a:pt x="39790" y="9530"/>
                </a:lnTo>
                <a:lnTo>
                  <a:pt x="39623" y="10031"/>
                </a:lnTo>
                <a:lnTo>
                  <a:pt x="39419" y="10587"/>
                </a:lnTo>
                <a:lnTo>
                  <a:pt x="39178" y="11162"/>
                </a:lnTo>
                <a:lnTo>
                  <a:pt x="39029" y="11440"/>
                </a:lnTo>
                <a:lnTo>
                  <a:pt x="38863" y="11755"/>
                </a:lnTo>
                <a:lnTo>
                  <a:pt x="38677" y="12052"/>
                </a:lnTo>
                <a:lnTo>
                  <a:pt x="38492" y="12348"/>
                </a:lnTo>
                <a:lnTo>
                  <a:pt x="38288" y="12645"/>
                </a:lnTo>
                <a:lnTo>
                  <a:pt x="38047" y="12942"/>
                </a:lnTo>
                <a:lnTo>
                  <a:pt x="37806" y="13238"/>
                </a:lnTo>
                <a:lnTo>
                  <a:pt x="37546" y="13535"/>
                </a:lnTo>
                <a:lnTo>
                  <a:pt x="37305" y="13757"/>
                </a:lnTo>
                <a:lnTo>
                  <a:pt x="37064" y="13980"/>
                </a:lnTo>
                <a:lnTo>
                  <a:pt x="36805" y="14184"/>
                </a:lnTo>
                <a:lnTo>
                  <a:pt x="36526" y="14351"/>
                </a:lnTo>
                <a:lnTo>
                  <a:pt x="36230" y="14518"/>
                </a:lnTo>
                <a:lnTo>
                  <a:pt x="35933" y="14666"/>
                </a:lnTo>
                <a:lnTo>
                  <a:pt x="35618" y="14796"/>
                </a:lnTo>
                <a:lnTo>
                  <a:pt x="35284" y="14907"/>
                </a:lnTo>
                <a:lnTo>
                  <a:pt x="34950" y="15000"/>
                </a:lnTo>
                <a:lnTo>
                  <a:pt x="34617" y="15092"/>
                </a:lnTo>
                <a:lnTo>
                  <a:pt x="34283" y="15148"/>
                </a:lnTo>
                <a:lnTo>
                  <a:pt x="33931" y="15204"/>
                </a:lnTo>
                <a:lnTo>
                  <a:pt x="33578" y="15222"/>
                </a:lnTo>
                <a:lnTo>
                  <a:pt x="33226" y="15241"/>
                </a:lnTo>
                <a:lnTo>
                  <a:pt x="32874" y="15241"/>
                </a:lnTo>
                <a:lnTo>
                  <a:pt x="32522" y="15204"/>
                </a:lnTo>
                <a:lnTo>
                  <a:pt x="32169" y="15167"/>
                </a:lnTo>
                <a:lnTo>
                  <a:pt x="31836" y="15111"/>
                </a:lnTo>
                <a:lnTo>
                  <a:pt x="31483" y="15037"/>
                </a:lnTo>
                <a:lnTo>
                  <a:pt x="31150" y="14963"/>
                </a:lnTo>
                <a:lnTo>
                  <a:pt x="30816" y="14851"/>
                </a:lnTo>
                <a:lnTo>
                  <a:pt x="30501" y="14722"/>
                </a:lnTo>
                <a:lnTo>
                  <a:pt x="30185" y="14573"/>
                </a:lnTo>
                <a:lnTo>
                  <a:pt x="29889" y="14425"/>
                </a:lnTo>
                <a:lnTo>
                  <a:pt x="29592" y="14240"/>
                </a:lnTo>
                <a:lnTo>
                  <a:pt x="29314" y="14036"/>
                </a:lnTo>
                <a:lnTo>
                  <a:pt x="29054" y="13832"/>
                </a:lnTo>
                <a:lnTo>
                  <a:pt x="28813" y="13591"/>
                </a:lnTo>
                <a:lnTo>
                  <a:pt x="28572" y="13350"/>
                </a:lnTo>
                <a:lnTo>
                  <a:pt x="28368" y="13071"/>
                </a:lnTo>
                <a:lnTo>
                  <a:pt x="28183" y="12793"/>
                </a:lnTo>
                <a:lnTo>
                  <a:pt x="27998" y="12497"/>
                </a:lnTo>
                <a:lnTo>
                  <a:pt x="27849" y="12182"/>
                </a:lnTo>
                <a:lnTo>
                  <a:pt x="27719" y="11866"/>
                </a:lnTo>
                <a:lnTo>
                  <a:pt x="27608" y="11570"/>
                </a:lnTo>
                <a:lnTo>
                  <a:pt x="27516" y="11273"/>
                </a:lnTo>
                <a:lnTo>
                  <a:pt x="27441" y="10976"/>
                </a:lnTo>
                <a:lnTo>
                  <a:pt x="27386" y="10680"/>
                </a:lnTo>
                <a:lnTo>
                  <a:pt x="27330" y="10402"/>
                </a:lnTo>
                <a:lnTo>
                  <a:pt x="27312" y="10123"/>
                </a:lnTo>
                <a:lnTo>
                  <a:pt x="27293" y="9864"/>
                </a:lnTo>
                <a:lnTo>
                  <a:pt x="27293" y="9586"/>
                </a:lnTo>
                <a:lnTo>
                  <a:pt x="27293" y="9326"/>
                </a:lnTo>
                <a:lnTo>
                  <a:pt x="27312" y="9067"/>
                </a:lnTo>
                <a:lnTo>
                  <a:pt x="27349" y="8826"/>
                </a:lnTo>
                <a:lnTo>
                  <a:pt x="27386" y="8585"/>
                </a:lnTo>
                <a:lnTo>
                  <a:pt x="27516" y="8121"/>
                </a:lnTo>
                <a:lnTo>
                  <a:pt x="27664" y="7695"/>
                </a:lnTo>
                <a:lnTo>
                  <a:pt x="27831" y="7287"/>
                </a:lnTo>
                <a:lnTo>
                  <a:pt x="28016" y="6916"/>
                </a:lnTo>
                <a:lnTo>
                  <a:pt x="28220" y="6582"/>
                </a:lnTo>
                <a:lnTo>
                  <a:pt x="28443" y="6285"/>
                </a:lnTo>
                <a:lnTo>
                  <a:pt x="28647" y="6026"/>
                </a:lnTo>
                <a:lnTo>
                  <a:pt x="28850" y="5803"/>
                </a:lnTo>
                <a:lnTo>
                  <a:pt x="29054" y="5618"/>
                </a:lnTo>
                <a:lnTo>
                  <a:pt x="29240" y="5488"/>
                </a:lnTo>
                <a:lnTo>
                  <a:pt x="29388" y="5377"/>
                </a:lnTo>
                <a:lnTo>
                  <a:pt x="29518" y="5321"/>
                </a:lnTo>
                <a:lnTo>
                  <a:pt x="29648" y="5303"/>
                </a:lnTo>
                <a:lnTo>
                  <a:pt x="29740" y="5303"/>
                </a:lnTo>
                <a:lnTo>
                  <a:pt x="29833" y="5340"/>
                </a:lnTo>
                <a:lnTo>
                  <a:pt x="29889" y="5396"/>
                </a:lnTo>
                <a:lnTo>
                  <a:pt x="29944" y="5470"/>
                </a:lnTo>
                <a:lnTo>
                  <a:pt x="29981" y="5562"/>
                </a:lnTo>
                <a:lnTo>
                  <a:pt x="30000" y="5674"/>
                </a:lnTo>
                <a:lnTo>
                  <a:pt x="30000" y="5785"/>
                </a:lnTo>
                <a:lnTo>
                  <a:pt x="30000" y="5896"/>
                </a:lnTo>
                <a:lnTo>
                  <a:pt x="29981" y="6026"/>
                </a:lnTo>
                <a:lnTo>
                  <a:pt x="29944" y="6137"/>
                </a:lnTo>
                <a:lnTo>
                  <a:pt x="29907" y="6248"/>
                </a:lnTo>
                <a:lnTo>
                  <a:pt x="29870" y="6341"/>
                </a:lnTo>
                <a:lnTo>
                  <a:pt x="29481" y="6990"/>
                </a:lnTo>
                <a:lnTo>
                  <a:pt x="29277" y="7361"/>
                </a:lnTo>
                <a:lnTo>
                  <a:pt x="29092" y="7750"/>
                </a:lnTo>
                <a:lnTo>
                  <a:pt x="28906" y="8158"/>
                </a:lnTo>
                <a:lnTo>
                  <a:pt x="28758" y="8585"/>
                </a:lnTo>
                <a:lnTo>
                  <a:pt x="28628" y="9030"/>
                </a:lnTo>
                <a:lnTo>
                  <a:pt x="28535" y="9493"/>
                </a:lnTo>
                <a:lnTo>
                  <a:pt x="28498" y="9716"/>
                </a:lnTo>
                <a:lnTo>
                  <a:pt x="28480" y="9938"/>
                </a:lnTo>
                <a:lnTo>
                  <a:pt x="28480" y="10179"/>
                </a:lnTo>
                <a:lnTo>
                  <a:pt x="28480" y="10420"/>
                </a:lnTo>
                <a:lnTo>
                  <a:pt x="28517" y="10643"/>
                </a:lnTo>
                <a:lnTo>
                  <a:pt x="28554" y="10884"/>
                </a:lnTo>
                <a:lnTo>
                  <a:pt x="28609" y="11125"/>
                </a:lnTo>
                <a:lnTo>
                  <a:pt x="28684" y="11347"/>
                </a:lnTo>
                <a:lnTo>
                  <a:pt x="28776" y="11588"/>
                </a:lnTo>
                <a:lnTo>
                  <a:pt x="28888" y="11811"/>
                </a:lnTo>
                <a:lnTo>
                  <a:pt x="29036" y="12052"/>
                </a:lnTo>
                <a:lnTo>
                  <a:pt x="29184" y="12274"/>
                </a:lnTo>
                <a:lnTo>
                  <a:pt x="29370" y="12497"/>
                </a:lnTo>
                <a:lnTo>
                  <a:pt x="29574" y="12719"/>
                </a:lnTo>
                <a:lnTo>
                  <a:pt x="29796" y="12942"/>
                </a:lnTo>
                <a:lnTo>
                  <a:pt x="30056" y="13164"/>
                </a:lnTo>
                <a:lnTo>
                  <a:pt x="30334" y="13350"/>
                </a:lnTo>
                <a:lnTo>
                  <a:pt x="30612" y="13535"/>
                </a:lnTo>
                <a:lnTo>
                  <a:pt x="30890" y="13702"/>
                </a:lnTo>
                <a:lnTo>
                  <a:pt x="31187" y="13832"/>
                </a:lnTo>
                <a:lnTo>
                  <a:pt x="31483" y="13943"/>
                </a:lnTo>
                <a:lnTo>
                  <a:pt x="31799" y="14036"/>
                </a:lnTo>
                <a:lnTo>
                  <a:pt x="32114" y="14091"/>
                </a:lnTo>
                <a:lnTo>
                  <a:pt x="32410" y="14147"/>
                </a:lnTo>
                <a:lnTo>
                  <a:pt x="32726" y="14165"/>
                </a:lnTo>
                <a:lnTo>
                  <a:pt x="33059" y="14184"/>
                </a:lnTo>
                <a:lnTo>
                  <a:pt x="33374" y="14165"/>
                </a:lnTo>
                <a:lnTo>
                  <a:pt x="33690" y="14128"/>
                </a:lnTo>
                <a:lnTo>
                  <a:pt x="34005" y="14073"/>
                </a:lnTo>
                <a:lnTo>
                  <a:pt x="34320" y="13999"/>
                </a:lnTo>
                <a:lnTo>
                  <a:pt x="34635" y="13906"/>
                </a:lnTo>
                <a:lnTo>
                  <a:pt x="34950" y="13776"/>
                </a:lnTo>
                <a:lnTo>
                  <a:pt x="35266" y="13646"/>
                </a:lnTo>
                <a:lnTo>
                  <a:pt x="35562" y="13498"/>
                </a:lnTo>
                <a:lnTo>
                  <a:pt x="35878" y="13331"/>
                </a:lnTo>
                <a:lnTo>
                  <a:pt x="36174" y="13146"/>
                </a:lnTo>
                <a:lnTo>
                  <a:pt x="36452" y="12942"/>
                </a:lnTo>
                <a:lnTo>
                  <a:pt x="36730" y="12719"/>
                </a:lnTo>
                <a:lnTo>
                  <a:pt x="37009" y="12478"/>
                </a:lnTo>
                <a:lnTo>
                  <a:pt x="37268" y="12219"/>
                </a:lnTo>
                <a:lnTo>
                  <a:pt x="37528" y="11940"/>
                </a:lnTo>
                <a:lnTo>
                  <a:pt x="37769" y="11662"/>
                </a:lnTo>
                <a:lnTo>
                  <a:pt x="38010" y="11347"/>
                </a:lnTo>
                <a:lnTo>
                  <a:pt x="38214" y="11032"/>
                </a:lnTo>
                <a:lnTo>
                  <a:pt x="38436" y="10698"/>
                </a:lnTo>
                <a:lnTo>
                  <a:pt x="38622" y="10346"/>
                </a:lnTo>
                <a:lnTo>
                  <a:pt x="38807" y="9975"/>
                </a:lnTo>
                <a:lnTo>
                  <a:pt x="38974" y="9586"/>
                </a:lnTo>
                <a:lnTo>
                  <a:pt x="38937" y="9475"/>
                </a:lnTo>
                <a:lnTo>
                  <a:pt x="38900" y="9326"/>
                </a:lnTo>
                <a:lnTo>
                  <a:pt x="38863" y="8918"/>
                </a:lnTo>
                <a:lnTo>
                  <a:pt x="38807" y="8418"/>
                </a:lnTo>
                <a:lnTo>
                  <a:pt x="38733" y="7824"/>
                </a:lnTo>
                <a:lnTo>
                  <a:pt x="38622" y="7175"/>
                </a:lnTo>
                <a:lnTo>
                  <a:pt x="38547" y="6823"/>
                </a:lnTo>
                <a:lnTo>
                  <a:pt x="38455" y="6452"/>
                </a:lnTo>
                <a:lnTo>
                  <a:pt x="38362" y="6082"/>
                </a:lnTo>
                <a:lnTo>
                  <a:pt x="38251" y="5711"/>
                </a:lnTo>
                <a:lnTo>
                  <a:pt x="38102" y="5321"/>
                </a:lnTo>
                <a:lnTo>
                  <a:pt x="37954" y="4932"/>
                </a:lnTo>
                <a:lnTo>
                  <a:pt x="37769" y="4543"/>
                </a:lnTo>
                <a:lnTo>
                  <a:pt x="37565" y="4172"/>
                </a:lnTo>
                <a:lnTo>
                  <a:pt x="37342" y="3782"/>
                </a:lnTo>
                <a:lnTo>
                  <a:pt x="37083" y="3412"/>
                </a:lnTo>
                <a:lnTo>
                  <a:pt x="36805" y="3041"/>
                </a:lnTo>
                <a:lnTo>
                  <a:pt x="36489" y="2689"/>
                </a:lnTo>
                <a:lnTo>
                  <a:pt x="36137" y="2336"/>
                </a:lnTo>
                <a:lnTo>
                  <a:pt x="35748" y="2021"/>
                </a:lnTo>
                <a:lnTo>
                  <a:pt x="35321" y="1706"/>
                </a:lnTo>
                <a:lnTo>
                  <a:pt x="34858" y="1409"/>
                </a:lnTo>
                <a:lnTo>
                  <a:pt x="34357" y="1150"/>
                </a:lnTo>
                <a:lnTo>
                  <a:pt x="33819" y="909"/>
                </a:lnTo>
                <a:lnTo>
                  <a:pt x="33245" y="686"/>
                </a:lnTo>
                <a:lnTo>
                  <a:pt x="32614" y="482"/>
                </a:lnTo>
                <a:lnTo>
                  <a:pt x="31928" y="334"/>
                </a:lnTo>
                <a:lnTo>
                  <a:pt x="31205" y="204"/>
                </a:lnTo>
                <a:lnTo>
                  <a:pt x="30371" y="93"/>
                </a:lnTo>
                <a:lnTo>
                  <a:pt x="29574" y="37"/>
                </a:lnTo>
                <a:lnTo>
                  <a:pt x="2879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0" name="Google Shape;2760;p39"/>
          <p:cNvSpPr/>
          <p:nvPr/>
        </p:nvSpPr>
        <p:spPr>
          <a:xfrm>
            <a:off x="3601375" y="593913"/>
            <a:ext cx="642475" cy="572375"/>
          </a:xfrm>
          <a:custGeom>
            <a:avLst/>
            <a:gdLst/>
            <a:ahLst/>
            <a:cxnLst/>
            <a:rect l="l" t="t" r="r" b="b"/>
            <a:pathLst>
              <a:path w="25699" h="22895" extrusionOk="0">
                <a:moveTo>
                  <a:pt x="7362" y="1"/>
                </a:moveTo>
                <a:lnTo>
                  <a:pt x="7048" y="19"/>
                </a:lnTo>
                <a:lnTo>
                  <a:pt x="6734" y="38"/>
                </a:lnTo>
                <a:lnTo>
                  <a:pt x="6421" y="93"/>
                </a:lnTo>
                <a:lnTo>
                  <a:pt x="6126" y="185"/>
                </a:lnTo>
                <a:lnTo>
                  <a:pt x="5812" y="277"/>
                </a:lnTo>
                <a:lnTo>
                  <a:pt x="5535" y="406"/>
                </a:lnTo>
                <a:lnTo>
                  <a:pt x="5259" y="573"/>
                </a:lnTo>
                <a:lnTo>
                  <a:pt x="5000" y="739"/>
                </a:lnTo>
                <a:lnTo>
                  <a:pt x="4724" y="941"/>
                </a:lnTo>
                <a:lnTo>
                  <a:pt x="4484" y="1181"/>
                </a:lnTo>
                <a:lnTo>
                  <a:pt x="4281" y="1421"/>
                </a:lnTo>
                <a:lnTo>
                  <a:pt x="4078" y="1679"/>
                </a:lnTo>
                <a:lnTo>
                  <a:pt x="3893" y="1956"/>
                </a:lnTo>
                <a:lnTo>
                  <a:pt x="3746" y="2233"/>
                </a:lnTo>
                <a:lnTo>
                  <a:pt x="3617" y="2528"/>
                </a:lnTo>
                <a:lnTo>
                  <a:pt x="3506" y="2842"/>
                </a:lnTo>
                <a:lnTo>
                  <a:pt x="3432" y="3137"/>
                </a:lnTo>
                <a:lnTo>
                  <a:pt x="3377" y="3450"/>
                </a:lnTo>
                <a:lnTo>
                  <a:pt x="3358" y="3782"/>
                </a:lnTo>
                <a:lnTo>
                  <a:pt x="3377" y="4096"/>
                </a:lnTo>
                <a:lnTo>
                  <a:pt x="3414" y="4410"/>
                </a:lnTo>
                <a:lnTo>
                  <a:pt x="3488" y="4723"/>
                </a:lnTo>
                <a:lnTo>
                  <a:pt x="3580" y="5018"/>
                </a:lnTo>
                <a:lnTo>
                  <a:pt x="3709" y="5332"/>
                </a:lnTo>
                <a:lnTo>
                  <a:pt x="3709" y="5332"/>
                </a:lnTo>
                <a:lnTo>
                  <a:pt x="3580" y="5277"/>
                </a:lnTo>
                <a:lnTo>
                  <a:pt x="3451" y="5258"/>
                </a:lnTo>
                <a:lnTo>
                  <a:pt x="3192" y="5240"/>
                </a:lnTo>
                <a:lnTo>
                  <a:pt x="2989" y="5240"/>
                </a:lnTo>
                <a:lnTo>
                  <a:pt x="2805" y="5277"/>
                </a:lnTo>
                <a:lnTo>
                  <a:pt x="2602" y="5332"/>
                </a:lnTo>
                <a:lnTo>
                  <a:pt x="2418" y="5387"/>
                </a:lnTo>
                <a:lnTo>
                  <a:pt x="2233" y="5461"/>
                </a:lnTo>
                <a:lnTo>
                  <a:pt x="2067" y="5553"/>
                </a:lnTo>
                <a:lnTo>
                  <a:pt x="1883" y="5646"/>
                </a:lnTo>
                <a:lnTo>
                  <a:pt x="1717" y="5756"/>
                </a:lnTo>
                <a:lnTo>
                  <a:pt x="1421" y="5996"/>
                </a:lnTo>
                <a:lnTo>
                  <a:pt x="1163" y="6273"/>
                </a:lnTo>
                <a:lnTo>
                  <a:pt x="923" y="6550"/>
                </a:lnTo>
                <a:lnTo>
                  <a:pt x="702" y="6863"/>
                </a:lnTo>
                <a:lnTo>
                  <a:pt x="517" y="7195"/>
                </a:lnTo>
                <a:lnTo>
                  <a:pt x="351" y="7546"/>
                </a:lnTo>
                <a:lnTo>
                  <a:pt x="222" y="7896"/>
                </a:lnTo>
                <a:lnTo>
                  <a:pt x="130" y="8265"/>
                </a:lnTo>
                <a:lnTo>
                  <a:pt x="56" y="8634"/>
                </a:lnTo>
                <a:lnTo>
                  <a:pt x="1" y="9022"/>
                </a:lnTo>
                <a:lnTo>
                  <a:pt x="1" y="9409"/>
                </a:lnTo>
                <a:lnTo>
                  <a:pt x="19" y="9796"/>
                </a:lnTo>
                <a:lnTo>
                  <a:pt x="56" y="10184"/>
                </a:lnTo>
                <a:lnTo>
                  <a:pt x="130" y="10553"/>
                </a:lnTo>
                <a:lnTo>
                  <a:pt x="241" y="10922"/>
                </a:lnTo>
                <a:lnTo>
                  <a:pt x="370" y="11291"/>
                </a:lnTo>
                <a:lnTo>
                  <a:pt x="536" y="11623"/>
                </a:lnTo>
                <a:lnTo>
                  <a:pt x="720" y="11955"/>
                </a:lnTo>
                <a:lnTo>
                  <a:pt x="942" y="12269"/>
                </a:lnTo>
                <a:lnTo>
                  <a:pt x="1163" y="12582"/>
                </a:lnTo>
                <a:lnTo>
                  <a:pt x="1421" y="12859"/>
                </a:lnTo>
                <a:lnTo>
                  <a:pt x="1698" y="13136"/>
                </a:lnTo>
                <a:lnTo>
                  <a:pt x="1975" y="13375"/>
                </a:lnTo>
                <a:lnTo>
                  <a:pt x="2288" y="13615"/>
                </a:lnTo>
                <a:lnTo>
                  <a:pt x="2602" y="13837"/>
                </a:lnTo>
                <a:lnTo>
                  <a:pt x="2934" y="14021"/>
                </a:lnTo>
                <a:lnTo>
                  <a:pt x="3266" y="14206"/>
                </a:lnTo>
                <a:lnTo>
                  <a:pt x="3617" y="14372"/>
                </a:lnTo>
                <a:lnTo>
                  <a:pt x="3986" y="14501"/>
                </a:lnTo>
                <a:lnTo>
                  <a:pt x="4355" y="14630"/>
                </a:lnTo>
                <a:lnTo>
                  <a:pt x="4724" y="14722"/>
                </a:lnTo>
                <a:lnTo>
                  <a:pt x="5093" y="14796"/>
                </a:lnTo>
                <a:lnTo>
                  <a:pt x="5388" y="14851"/>
                </a:lnTo>
                <a:lnTo>
                  <a:pt x="5683" y="14888"/>
                </a:lnTo>
                <a:lnTo>
                  <a:pt x="6273" y="14925"/>
                </a:lnTo>
                <a:lnTo>
                  <a:pt x="6402" y="14741"/>
                </a:lnTo>
                <a:lnTo>
                  <a:pt x="6568" y="14556"/>
                </a:lnTo>
                <a:lnTo>
                  <a:pt x="6808" y="14316"/>
                </a:lnTo>
                <a:lnTo>
                  <a:pt x="7066" y="14113"/>
                </a:lnTo>
                <a:lnTo>
                  <a:pt x="7325" y="13929"/>
                </a:lnTo>
                <a:lnTo>
                  <a:pt x="7620" y="13781"/>
                </a:lnTo>
                <a:lnTo>
                  <a:pt x="7933" y="13652"/>
                </a:lnTo>
                <a:lnTo>
                  <a:pt x="8247" y="13578"/>
                </a:lnTo>
                <a:lnTo>
                  <a:pt x="8561" y="13523"/>
                </a:lnTo>
                <a:lnTo>
                  <a:pt x="8893" y="13505"/>
                </a:lnTo>
                <a:lnTo>
                  <a:pt x="9096" y="13505"/>
                </a:lnTo>
                <a:lnTo>
                  <a:pt x="9280" y="13523"/>
                </a:lnTo>
                <a:lnTo>
                  <a:pt x="9446" y="13560"/>
                </a:lnTo>
                <a:lnTo>
                  <a:pt x="9612" y="13597"/>
                </a:lnTo>
                <a:lnTo>
                  <a:pt x="9797" y="13652"/>
                </a:lnTo>
                <a:lnTo>
                  <a:pt x="9944" y="13726"/>
                </a:lnTo>
                <a:lnTo>
                  <a:pt x="10110" y="13800"/>
                </a:lnTo>
                <a:lnTo>
                  <a:pt x="10258" y="13892"/>
                </a:lnTo>
                <a:lnTo>
                  <a:pt x="10405" y="13984"/>
                </a:lnTo>
                <a:lnTo>
                  <a:pt x="10553" y="14095"/>
                </a:lnTo>
                <a:lnTo>
                  <a:pt x="10682" y="14206"/>
                </a:lnTo>
                <a:lnTo>
                  <a:pt x="10811" y="14335"/>
                </a:lnTo>
                <a:lnTo>
                  <a:pt x="10922" y="14464"/>
                </a:lnTo>
                <a:lnTo>
                  <a:pt x="11033" y="14611"/>
                </a:lnTo>
                <a:lnTo>
                  <a:pt x="11125" y="14759"/>
                </a:lnTo>
                <a:lnTo>
                  <a:pt x="11199" y="14925"/>
                </a:lnTo>
                <a:lnTo>
                  <a:pt x="11273" y="15091"/>
                </a:lnTo>
                <a:lnTo>
                  <a:pt x="11346" y="15331"/>
                </a:lnTo>
                <a:lnTo>
                  <a:pt x="11383" y="15589"/>
                </a:lnTo>
                <a:lnTo>
                  <a:pt x="11420" y="15866"/>
                </a:lnTo>
                <a:lnTo>
                  <a:pt x="11420" y="16124"/>
                </a:lnTo>
                <a:lnTo>
                  <a:pt x="11383" y="16493"/>
                </a:lnTo>
                <a:lnTo>
                  <a:pt x="11365" y="16678"/>
                </a:lnTo>
                <a:lnTo>
                  <a:pt x="11309" y="16844"/>
                </a:lnTo>
                <a:lnTo>
                  <a:pt x="11254" y="17028"/>
                </a:lnTo>
                <a:lnTo>
                  <a:pt x="11199" y="17194"/>
                </a:lnTo>
                <a:lnTo>
                  <a:pt x="11107" y="17360"/>
                </a:lnTo>
                <a:lnTo>
                  <a:pt x="11014" y="17508"/>
                </a:lnTo>
                <a:lnTo>
                  <a:pt x="10904" y="17618"/>
                </a:lnTo>
                <a:lnTo>
                  <a:pt x="10793" y="17729"/>
                </a:lnTo>
                <a:lnTo>
                  <a:pt x="10664" y="17840"/>
                </a:lnTo>
                <a:lnTo>
                  <a:pt x="10535" y="17914"/>
                </a:lnTo>
                <a:lnTo>
                  <a:pt x="10387" y="17987"/>
                </a:lnTo>
                <a:lnTo>
                  <a:pt x="10239" y="18043"/>
                </a:lnTo>
                <a:lnTo>
                  <a:pt x="10092" y="18080"/>
                </a:lnTo>
                <a:lnTo>
                  <a:pt x="9926" y="18080"/>
                </a:lnTo>
                <a:lnTo>
                  <a:pt x="9741" y="18061"/>
                </a:lnTo>
                <a:lnTo>
                  <a:pt x="9944" y="17895"/>
                </a:lnTo>
                <a:lnTo>
                  <a:pt x="10110" y="17711"/>
                </a:lnTo>
                <a:lnTo>
                  <a:pt x="10276" y="17489"/>
                </a:lnTo>
                <a:lnTo>
                  <a:pt x="10405" y="17249"/>
                </a:lnTo>
                <a:lnTo>
                  <a:pt x="10516" y="17010"/>
                </a:lnTo>
                <a:lnTo>
                  <a:pt x="10608" y="16751"/>
                </a:lnTo>
                <a:lnTo>
                  <a:pt x="10645" y="16493"/>
                </a:lnTo>
                <a:lnTo>
                  <a:pt x="10664" y="16235"/>
                </a:lnTo>
                <a:lnTo>
                  <a:pt x="10645" y="15977"/>
                </a:lnTo>
                <a:lnTo>
                  <a:pt x="10608" y="15737"/>
                </a:lnTo>
                <a:lnTo>
                  <a:pt x="10516" y="15497"/>
                </a:lnTo>
                <a:lnTo>
                  <a:pt x="10405" y="15257"/>
                </a:lnTo>
                <a:lnTo>
                  <a:pt x="10258" y="15054"/>
                </a:lnTo>
                <a:lnTo>
                  <a:pt x="10073" y="14870"/>
                </a:lnTo>
                <a:lnTo>
                  <a:pt x="9889" y="14704"/>
                </a:lnTo>
                <a:lnTo>
                  <a:pt x="9668" y="14575"/>
                </a:lnTo>
                <a:lnTo>
                  <a:pt x="9483" y="14501"/>
                </a:lnTo>
                <a:lnTo>
                  <a:pt x="9317" y="14445"/>
                </a:lnTo>
                <a:lnTo>
                  <a:pt x="9133" y="14427"/>
                </a:lnTo>
                <a:lnTo>
                  <a:pt x="8930" y="14408"/>
                </a:lnTo>
                <a:lnTo>
                  <a:pt x="8690" y="14427"/>
                </a:lnTo>
                <a:lnTo>
                  <a:pt x="8432" y="14482"/>
                </a:lnTo>
                <a:lnTo>
                  <a:pt x="8192" y="14556"/>
                </a:lnTo>
                <a:lnTo>
                  <a:pt x="7952" y="14667"/>
                </a:lnTo>
                <a:lnTo>
                  <a:pt x="7731" y="14814"/>
                </a:lnTo>
                <a:lnTo>
                  <a:pt x="7528" y="14980"/>
                </a:lnTo>
                <a:lnTo>
                  <a:pt x="7362" y="15165"/>
                </a:lnTo>
                <a:lnTo>
                  <a:pt x="7196" y="15368"/>
                </a:lnTo>
                <a:lnTo>
                  <a:pt x="7122" y="15534"/>
                </a:lnTo>
                <a:lnTo>
                  <a:pt x="7048" y="15681"/>
                </a:lnTo>
                <a:lnTo>
                  <a:pt x="6974" y="15847"/>
                </a:lnTo>
                <a:lnTo>
                  <a:pt x="6919" y="16013"/>
                </a:lnTo>
                <a:lnTo>
                  <a:pt x="6882" y="16179"/>
                </a:lnTo>
                <a:lnTo>
                  <a:pt x="6864" y="16364"/>
                </a:lnTo>
                <a:lnTo>
                  <a:pt x="6845" y="16530"/>
                </a:lnTo>
                <a:lnTo>
                  <a:pt x="6845" y="16714"/>
                </a:lnTo>
                <a:lnTo>
                  <a:pt x="6864" y="17065"/>
                </a:lnTo>
                <a:lnTo>
                  <a:pt x="6937" y="17415"/>
                </a:lnTo>
                <a:lnTo>
                  <a:pt x="7048" y="17748"/>
                </a:lnTo>
                <a:lnTo>
                  <a:pt x="7196" y="18080"/>
                </a:lnTo>
                <a:lnTo>
                  <a:pt x="7380" y="18375"/>
                </a:lnTo>
                <a:lnTo>
                  <a:pt x="7583" y="18670"/>
                </a:lnTo>
                <a:lnTo>
                  <a:pt x="7823" y="18928"/>
                </a:lnTo>
                <a:lnTo>
                  <a:pt x="8081" y="19168"/>
                </a:lnTo>
                <a:lnTo>
                  <a:pt x="8358" y="19389"/>
                </a:lnTo>
                <a:lnTo>
                  <a:pt x="8653" y="19592"/>
                </a:lnTo>
                <a:lnTo>
                  <a:pt x="8967" y="19777"/>
                </a:lnTo>
                <a:lnTo>
                  <a:pt x="9280" y="19924"/>
                </a:lnTo>
                <a:lnTo>
                  <a:pt x="9428" y="20017"/>
                </a:lnTo>
                <a:lnTo>
                  <a:pt x="9649" y="20054"/>
                </a:lnTo>
                <a:lnTo>
                  <a:pt x="9871" y="20109"/>
                </a:lnTo>
                <a:lnTo>
                  <a:pt x="10092" y="20127"/>
                </a:lnTo>
                <a:lnTo>
                  <a:pt x="10313" y="20127"/>
                </a:lnTo>
                <a:lnTo>
                  <a:pt x="10627" y="20109"/>
                </a:lnTo>
                <a:lnTo>
                  <a:pt x="10940" y="20054"/>
                </a:lnTo>
                <a:lnTo>
                  <a:pt x="11291" y="19961"/>
                </a:lnTo>
                <a:lnTo>
                  <a:pt x="11623" y="19851"/>
                </a:lnTo>
                <a:lnTo>
                  <a:pt x="12269" y="19574"/>
                </a:lnTo>
                <a:lnTo>
                  <a:pt x="12601" y="19445"/>
                </a:lnTo>
                <a:lnTo>
                  <a:pt x="12933" y="19334"/>
                </a:lnTo>
                <a:lnTo>
                  <a:pt x="13246" y="19279"/>
                </a:lnTo>
                <a:lnTo>
                  <a:pt x="13412" y="19242"/>
                </a:lnTo>
                <a:lnTo>
                  <a:pt x="13579" y="19242"/>
                </a:lnTo>
                <a:lnTo>
                  <a:pt x="13800" y="19260"/>
                </a:lnTo>
                <a:lnTo>
                  <a:pt x="14021" y="19297"/>
                </a:lnTo>
                <a:lnTo>
                  <a:pt x="14206" y="19353"/>
                </a:lnTo>
                <a:lnTo>
                  <a:pt x="14372" y="19426"/>
                </a:lnTo>
                <a:lnTo>
                  <a:pt x="14538" y="19537"/>
                </a:lnTo>
                <a:lnTo>
                  <a:pt x="14704" y="19648"/>
                </a:lnTo>
                <a:lnTo>
                  <a:pt x="14851" y="19758"/>
                </a:lnTo>
                <a:lnTo>
                  <a:pt x="14981" y="19906"/>
                </a:lnTo>
                <a:lnTo>
                  <a:pt x="15239" y="20201"/>
                </a:lnTo>
                <a:lnTo>
                  <a:pt x="15497" y="20515"/>
                </a:lnTo>
                <a:lnTo>
                  <a:pt x="15737" y="20865"/>
                </a:lnTo>
                <a:lnTo>
                  <a:pt x="15977" y="21179"/>
                </a:lnTo>
                <a:lnTo>
                  <a:pt x="16235" y="21492"/>
                </a:lnTo>
                <a:lnTo>
                  <a:pt x="16438" y="21695"/>
                </a:lnTo>
                <a:lnTo>
                  <a:pt x="16641" y="21898"/>
                </a:lnTo>
                <a:lnTo>
                  <a:pt x="16862" y="22064"/>
                </a:lnTo>
                <a:lnTo>
                  <a:pt x="17102" y="22212"/>
                </a:lnTo>
                <a:lnTo>
                  <a:pt x="17360" y="22360"/>
                </a:lnTo>
                <a:lnTo>
                  <a:pt x="17619" y="22470"/>
                </a:lnTo>
                <a:lnTo>
                  <a:pt x="17877" y="22562"/>
                </a:lnTo>
                <a:lnTo>
                  <a:pt x="18154" y="22618"/>
                </a:lnTo>
                <a:lnTo>
                  <a:pt x="18486" y="22673"/>
                </a:lnTo>
                <a:lnTo>
                  <a:pt x="19058" y="22673"/>
                </a:lnTo>
                <a:lnTo>
                  <a:pt x="19297" y="22655"/>
                </a:lnTo>
                <a:lnTo>
                  <a:pt x="19556" y="22618"/>
                </a:lnTo>
                <a:lnTo>
                  <a:pt x="19814" y="22562"/>
                </a:lnTo>
                <a:lnTo>
                  <a:pt x="20312" y="22452"/>
                </a:lnTo>
                <a:lnTo>
                  <a:pt x="20792" y="22304"/>
                </a:lnTo>
                <a:lnTo>
                  <a:pt x="21437" y="22120"/>
                </a:lnTo>
                <a:lnTo>
                  <a:pt x="22083" y="21935"/>
                </a:lnTo>
                <a:lnTo>
                  <a:pt x="22415" y="21861"/>
                </a:lnTo>
                <a:lnTo>
                  <a:pt x="22747" y="21806"/>
                </a:lnTo>
                <a:lnTo>
                  <a:pt x="23079" y="21769"/>
                </a:lnTo>
                <a:lnTo>
                  <a:pt x="23411" y="21751"/>
                </a:lnTo>
                <a:lnTo>
                  <a:pt x="23430" y="21751"/>
                </a:lnTo>
                <a:lnTo>
                  <a:pt x="23762" y="21769"/>
                </a:lnTo>
                <a:lnTo>
                  <a:pt x="24094" y="21825"/>
                </a:lnTo>
                <a:lnTo>
                  <a:pt x="24426" y="21898"/>
                </a:lnTo>
                <a:lnTo>
                  <a:pt x="24739" y="22027"/>
                </a:lnTo>
                <a:lnTo>
                  <a:pt x="24887" y="22101"/>
                </a:lnTo>
                <a:lnTo>
                  <a:pt x="25016" y="22193"/>
                </a:lnTo>
                <a:lnTo>
                  <a:pt x="25164" y="22286"/>
                </a:lnTo>
                <a:lnTo>
                  <a:pt x="25293" y="22378"/>
                </a:lnTo>
                <a:lnTo>
                  <a:pt x="25404" y="22489"/>
                </a:lnTo>
                <a:lnTo>
                  <a:pt x="25514" y="22618"/>
                </a:lnTo>
                <a:lnTo>
                  <a:pt x="25625" y="22747"/>
                </a:lnTo>
                <a:lnTo>
                  <a:pt x="25699" y="22895"/>
                </a:lnTo>
                <a:lnTo>
                  <a:pt x="25533" y="22544"/>
                </a:lnTo>
                <a:lnTo>
                  <a:pt x="25330" y="22212"/>
                </a:lnTo>
                <a:lnTo>
                  <a:pt x="25108" y="21898"/>
                </a:lnTo>
                <a:lnTo>
                  <a:pt x="24869" y="21603"/>
                </a:lnTo>
                <a:lnTo>
                  <a:pt x="24592" y="21326"/>
                </a:lnTo>
                <a:lnTo>
                  <a:pt x="24297" y="21087"/>
                </a:lnTo>
                <a:lnTo>
                  <a:pt x="24149" y="20976"/>
                </a:lnTo>
                <a:lnTo>
                  <a:pt x="23983" y="20884"/>
                </a:lnTo>
                <a:lnTo>
                  <a:pt x="23817" y="20791"/>
                </a:lnTo>
                <a:lnTo>
                  <a:pt x="23633" y="20718"/>
                </a:lnTo>
                <a:lnTo>
                  <a:pt x="23430" y="20644"/>
                </a:lnTo>
                <a:lnTo>
                  <a:pt x="23208" y="20570"/>
                </a:lnTo>
                <a:lnTo>
                  <a:pt x="22987" y="20533"/>
                </a:lnTo>
                <a:lnTo>
                  <a:pt x="22747" y="20496"/>
                </a:lnTo>
                <a:lnTo>
                  <a:pt x="22304" y="20459"/>
                </a:lnTo>
                <a:lnTo>
                  <a:pt x="21825" y="20441"/>
                </a:lnTo>
                <a:lnTo>
                  <a:pt x="21345" y="20459"/>
                </a:lnTo>
                <a:lnTo>
                  <a:pt x="20626" y="20459"/>
                </a:lnTo>
                <a:lnTo>
                  <a:pt x="20238" y="20441"/>
                </a:lnTo>
                <a:lnTo>
                  <a:pt x="19851" y="20386"/>
                </a:lnTo>
                <a:lnTo>
                  <a:pt x="19482" y="20312"/>
                </a:lnTo>
                <a:lnTo>
                  <a:pt x="19113" y="20201"/>
                </a:lnTo>
                <a:lnTo>
                  <a:pt x="18928" y="20127"/>
                </a:lnTo>
                <a:lnTo>
                  <a:pt x="18762" y="20054"/>
                </a:lnTo>
                <a:lnTo>
                  <a:pt x="18596" y="19961"/>
                </a:lnTo>
                <a:lnTo>
                  <a:pt x="18449" y="19851"/>
                </a:lnTo>
                <a:lnTo>
                  <a:pt x="18301" y="19740"/>
                </a:lnTo>
                <a:lnTo>
                  <a:pt x="18172" y="19611"/>
                </a:lnTo>
                <a:lnTo>
                  <a:pt x="18061" y="19463"/>
                </a:lnTo>
                <a:lnTo>
                  <a:pt x="17951" y="19316"/>
                </a:lnTo>
                <a:lnTo>
                  <a:pt x="17858" y="19150"/>
                </a:lnTo>
                <a:lnTo>
                  <a:pt x="17803" y="18984"/>
                </a:lnTo>
                <a:lnTo>
                  <a:pt x="17748" y="18818"/>
                </a:lnTo>
                <a:lnTo>
                  <a:pt x="17692" y="18651"/>
                </a:lnTo>
                <a:lnTo>
                  <a:pt x="17619" y="18301"/>
                </a:lnTo>
                <a:lnTo>
                  <a:pt x="17582" y="17950"/>
                </a:lnTo>
                <a:lnTo>
                  <a:pt x="17545" y="17582"/>
                </a:lnTo>
                <a:lnTo>
                  <a:pt x="17508" y="17213"/>
                </a:lnTo>
                <a:lnTo>
                  <a:pt x="17434" y="16862"/>
                </a:lnTo>
                <a:lnTo>
                  <a:pt x="17379" y="16696"/>
                </a:lnTo>
                <a:lnTo>
                  <a:pt x="17323" y="16512"/>
                </a:lnTo>
                <a:lnTo>
                  <a:pt x="17213" y="16290"/>
                </a:lnTo>
                <a:lnTo>
                  <a:pt x="17084" y="16050"/>
                </a:lnTo>
                <a:lnTo>
                  <a:pt x="16918" y="15847"/>
                </a:lnTo>
                <a:lnTo>
                  <a:pt x="16752" y="15663"/>
                </a:lnTo>
                <a:lnTo>
                  <a:pt x="16549" y="15497"/>
                </a:lnTo>
                <a:lnTo>
                  <a:pt x="16327" y="15349"/>
                </a:lnTo>
                <a:lnTo>
                  <a:pt x="16087" y="15239"/>
                </a:lnTo>
                <a:lnTo>
                  <a:pt x="15848" y="15146"/>
                </a:lnTo>
                <a:lnTo>
                  <a:pt x="15626" y="15091"/>
                </a:lnTo>
                <a:lnTo>
                  <a:pt x="15405" y="15036"/>
                </a:lnTo>
                <a:lnTo>
                  <a:pt x="14962" y="14980"/>
                </a:lnTo>
                <a:lnTo>
                  <a:pt x="14722" y="14943"/>
                </a:lnTo>
                <a:lnTo>
                  <a:pt x="14501" y="14907"/>
                </a:lnTo>
                <a:lnTo>
                  <a:pt x="14298" y="14851"/>
                </a:lnTo>
                <a:lnTo>
                  <a:pt x="14077" y="14777"/>
                </a:lnTo>
                <a:lnTo>
                  <a:pt x="13892" y="14685"/>
                </a:lnTo>
                <a:lnTo>
                  <a:pt x="13745" y="14556"/>
                </a:lnTo>
                <a:lnTo>
                  <a:pt x="13634" y="14408"/>
                </a:lnTo>
                <a:lnTo>
                  <a:pt x="13560" y="14261"/>
                </a:lnTo>
                <a:lnTo>
                  <a:pt x="13523" y="14095"/>
                </a:lnTo>
                <a:lnTo>
                  <a:pt x="13505" y="13892"/>
                </a:lnTo>
                <a:lnTo>
                  <a:pt x="13523" y="13689"/>
                </a:lnTo>
                <a:lnTo>
                  <a:pt x="13579" y="13486"/>
                </a:lnTo>
                <a:lnTo>
                  <a:pt x="13634" y="13320"/>
                </a:lnTo>
                <a:lnTo>
                  <a:pt x="13689" y="13172"/>
                </a:lnTo>
                <a:lnTo>
                  <a:pt x="13855" y="12877"/>
                </a:lnTo>
                <a:lnTo>
                  <a:pt x="14206" y="12269"/>
                </a:lnTo>
                <a:lnTo>
                  <a:pt x="14372" y="11955"/>
                </a:lnTo>
                <a:lnTo>
                  <a:pt x="14446" y="11789"/>
                </a:lnTo>
                <a:lnTo>
                  <a:pt x="14519" y="11623"/>
                </a:lnTo>
                <a:lnTo>
                  <a:pt x="14575" y="11457"/>
                </a:lnTo>
                <a:lnTo>
                  <a:pt x="14593" y="11272"/>
                </a:lnTo>
                <a:lnTo>
                  <a:pt x="14612" y="11069"/>
                </a:lnTo>
                <a:lnTo>
                  <a:pt x="14612" y="10866"/>
                </a:lnTo>
                <a:lnTo>
                  <a:pt x="14575" y="10553"/>
                </a:lnTo>
                <a:lnTo>
                  <a:pt x="14501" y="10258"/>
                </a:lnTo>
                <a:lnTo>
                  <a:pt x="14409" y="9963"/>
                </a:lnTo>
                <a:lnTo>
                  <a:pt x="14298" y="9667"/>
                </a:lnTo>
                <a:lnTo>
                  <a:pt x="14150" y="9354"/>
                </a:lnTo>
                <a:lnTo>
                  <a:pt x="13966" y="9059"/>
                </a:lnTo>
                <a:lnTo>
                  <a:pt x="13874" y="8911"/>
                </a:lnTo>
                <a:lnTo>
                  <a:pt x="13763" y="8782"/>
                </a:lnTo>
                <a:lnTo>
                  <a:pt x="13652" y="8671"/>
                </a:lnTo>
                <a:lnTo>
                  <a:pt x="13505" y="8560"/>
                </a:lnTo>
                <a:lnTo>
                  <a:pt x="13320" y="8431"/>
                </a:lnTo>
                <a:lnTo>
                  <a:pt x="13117" y="8358"/>
                </a:lnTo>
                <a:lnTo>
                  <a:pt x="12896" y="8302"/>
                </a:lnTo>
                <a:lnTo>
                  <a:pt x="12675" y="8284"/>
                </a:lnTo>
                <a:lnTo>
                  <a:pt x="12416" y="8302"/>
                </a:lnTo>
                <a:lnTo>
                  <a:pt x="12232" y="8616"/>
                </a:lnTo>
                <a:lnTo>
                  <a:pt x="11992" y="8893"/>
                </a:lnTo>
                <a:lnTo>
                  <a:pt x="11752" y="9151"/>
                </a:lnTo>
                <a:lnTo>
                  <a:pt x="11475" y="9372"/>
                </a:lnTo>
                <a:lnTo>
                  <a:pt x="11180" y="9594"/>
                </a:lnTo>
                <a:lnTo>
                  <a:pt x="10885" y="9760"/>
                </a:lnTo>
                <a:lnTo>
                  <a:pt x="10553" y="9907"/>
                </a:lnTo>
                <a:lnTo>
                  <a:pt x="10203" y="10018"/>
                </a:lnTo>
                <a:lnTo>
                  <a:pt x="10018" y="10055"/>
                </a:lnTo>
                <a:lnTo>
                  <a:pt x="9834" y="10092"/>
                </a:lnTo>
                <a:lnTo>
                  <a:pt x="9649" y="10110"/>
                </a:lnTo>
                <a:lnTo>
                  <a:pt x="9465" y="10110"/>
                </a:lnTo>
                <a:lnTo>
                  <a:pt x="9206" y="10092"/>
                </a:lnTo>
                <a:lnTo>
                  <a:pt x="8948" y="10073"/>
                </a:lnTo>
                <a:lnTo>
                  <a:pt x="8708" y="10018"/>
                </a:lnTo>
                <a:lnTo>
                  <a:pt x="8468" y="9944"/>
                </a:lnTo>
                <a:lnTo>
                  <a:pt x="8229" y="9833"/>
                </a:lnTo>
                <a:lnTo>
                  <a:pt x="8007" y="9723"/>
                </a:lnTo>
                <a:lnTo>
                  <a:pt x="7786" y="9594"/>
                </a:lnTo>
                <a:lnTo>
                  <a:pt x="7565" y="9428"/>
                </a:lnTo>
                <a:lnTo>
                  <a:pt x="7767" y="9483"/>
                </a:lnTo>
                <a:lnTo>
                  <a:pt x="7952" y="9501"/>
                </a:lnTo>
                <a:lnTo>
                  <a:pt x="8136" y="9520"/>
                </a:lnTo>
                <a:lnTo>
                  <a:pt x="8339" y="9538"/>
                </a:lnTo>
                <a:lnTo>
                  <a:pt x="8579" y="9520"/>
                </a:lnTo>
                <a:lnTo>
                  <a:pt x="8819" y="9501"/>
                </a:lnTo>
                <a:lnTo>
                  <a:pt x="9040" y="9446"/>
                </a:lnTo>
                <a:lnTo>
                  <a:pt x="9280" y="9391"/>
                </a:lnTo>
                <a:lnTo>
                  <a:pt x="9502" y="9317"/>
                </a:lnTo>
                <a:lnTo>
                  <a:pt x="9741" y="9225"/>
                </a:lnTo>
                <a:lnTo>
                  <a:pt x="9944" y="9114"/>
                </a:lnTo>
                <a:lnTo>
                  <a:pt x="10166" y="8985"/>
                </a:lnTo>
                <a:lnTo>
                  <a:pt x="10369" y="8856"/>
                </a:lnTo>
                <a:lnTo>
                  <a:pt x="10572" y="8708"/>
                </a:lnTo>
                <a:lnTo>
                  <a:pt x="10756" y="8542"/>
                </a:lnTo>
                <a:lnTo>
                  <a:pt x="10922" y="8376"/>
                </a:lnTo>
                <a:lnTo>
                  <a:pt x="11088" y="8192"/>
                </a:lnTo>
                <a:lnTo>
                  <a:pt x="11236" y="8007"/>
                </a:lnTo>
                <a:lnTo>
                  <a:pt x="11383" y="7804"/>
                </a:lnTo>
                <a:lnTo>
                  <a:pt x="11512" y="7601"/>
                </a:lnTo>
                <a:lnTo>
                  <a:pt x="11642" y="7343"/>
                </a:lnTo>
                <a:lnTo>
                  <a:pt x="11752" y="7066"/>
                </a:lnTo>
                <a:lnTo>
                  <a:pt x="11844" y="6808"/>
                </a:lnTo>
                <a:lnTo>
                  <a:pt x="11918" y="6513"/>
                </a:lnTo>
                <a:lnTo>
                  <a:pt x="11992" y="6236"/>
                </a:lnTo>
                <a:lnTo>
                  <a:pt x="12029" y="5959"/>
                </a:lnTo>
                <a:lnTo>
                  <a:pt x="12047" y="5664"/>
                </a:lnTo>
                <a:lnTo>
                  <a:pt x="12066" y="5369"/>
                </a:lnTo>
                <a:lnTo>
                  <a:pt x="12066" y="5074"/>
                </a:lnTo>
                <a:lnTo>
                  <a:pt x="12029" y="4779"/>
                </a:lnTo>
                <a:lnTo>
                  <a:pt x="11992" y="4483"/>
                </a:lnTo>
                <a:lnTo>
                  <a:pt x="11955" y="4207"/>
                </a:lnTo>
                <a:lnTo>
                  <a:pt x="11881" y="3912"/>
                </a:lnTo>
                <a:lnTo>
                  <a:pt x="11808" y="3635"/>
                </a:lnTo>
                <a:lnTo>
                  <a:pt x="11715" y="3358"/>
                </a:lnTo>
                <a:lnTo>
                  <a:pt x="11605" y="3081"/>
                </a:lnTo>
                <a:lnTo>
                  <a:pt x="11457" y="2768"/>
                </a:lnTo>
                <a:lnTo>
                  <a:pt x="11291" y="2454"/>
                </a:lnTo>
                <a:lnTo>
                  <a:pt x="11125" y="2141"/>
                </a:lnTo>
                <a:lnTo>
                  <a:pt x="10922" y="1864"/>
                </a:lnTo>
                <a:lnTo>
                  <a:pt x="10701" y="1587"/>
                </a:lnTo>
                <a:lnTo>
                  <a:pt x="10479" y="1310"/>
                </a:lnTo>
                <a:lnTo>
                  <a:pt x="10221" y="1071"/>
                </a:lnTo>
                <a:lnTo>
                  <a:pt x="9963" y="849"/>
                </a:lnTo>
                <a:lnTo>
                  <a:pt x="9668" y="646"/>
                </a:lnTo>
                <a:lnTo>
                  <a:pt x="9372" y="480"/>
                </a:lnTo>
                <a:lnTo>
                  <a:pt x="9059" y="333"/>
                </a:lnTo>
                <a:lnTo>
                  <a:pt x="8727" y="222"/>
                </a:lnTo>
                <a:lnTo>
                  <a:pt x="8395" y="111"/>
                </a:lnTo>
                <a:lnTo>
                  <a:pt x="8063" y="56"/>
                </a:lnTo>
                <a:lnTo>
                  <a:pt x="7712" y="19"/>
                </a:lnTo>
                <a:lnTo>
                  <a:pt x="736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6" name="Google Shape;5150;p69"/>
          <p:cNvGrpSpPr/>
          <p:nvPr/>
        </p:nvGrpSpPr>
        <p:grpSpPr>
          <a:xfrm>
            <a:off x="-1831702" y="2005537"/>
            <a:ext cx="1736010" cy="2906718"/>
            <a:chOff x="5810250" y="697491"/>
            <a:chExt cx="2279787" cy="3748518"/>
          </a:xfrm>
        </p:grpSpPr>
        <p:sp>
          <p:nvSpPr>
            <p:cNvPr id="77" name="Google Shape;5151;p69"/>
            <p:cNvSpPr/>
            <p:nvPr/>
          </p:nvSpPr>
          <p:spPr>
            <a:xfrm>
              <a:off x="6255260" y="4250618"/>
              <a:ext cx="1501913" cy="195391"/>
            </a:xfrm>
            <a:custGeom>
              <a:avLst/>
              <a:gdLst/>
              <a:ahLst/>
              <a:cxnLst/>
              <a:rect l="l" t="t" r="r" b="b"/>
              <a:pathLst>
                <a:path w="81064" h="10546" extrusionOk="0">
                  <a:moveTo>
                    <a:pt x="40519" y="0"/>
                  </a:moveTo>
                  <a:lnTo>
                    <a:pt x="36382" y="25"/>
                  </a:lnTo>
                  <a:lnTo>
                    <a:pt x="32345" y="126"/>
                  </a:lnTo>
                  <a:lnTo>
                    <a:pt x="28459" y="252"/>
                  </a:lnTo>
                  <a:lnTo>
                    <a:pt x="24751" y="429"/>
                  </a:lnTo>
                  <a:lnTo>
                    <a:pt x="21193" y="631"/>
                  </a:lnTo>
                  <a:lnTo>
                    <a:pt x="17863" y="908"/>
                  </a:lnTo>
                  <a:lnTo>
                    <a:pt x="14735" y="1211"/>
                  </a:lnTo>
                  <a:lnTo>
                    <a:pt x="13271" y="1388"/>
                  </a:lnTo>
                  <a:lnTo>
                    <a:pt x="11858" y="1539"/>
                  </a:lnTo>
                  <a:lnTo>
                    <a:pt x="10521" y="1741"/>
                  </a:lnTo>
                  <a:lnTo>
                    <a:pt x="9235" y="1918"/>
                  </a:lnTo>
                  <a:lnTo>
                    <a:pt x="8049" y="2119"/>
                  </a:lnTo>
                  <a:lnTo>
                    <a:pt x="6913" y="2321"/>
                  </a:lnTo>
                  <a:lnTo>
                    <a:pt x="5854" y="2548"/>
                  </a:lnTo>
                  <a:lnTo>
                    <a:pt x="4870" y="2775"/>
                  </a:lnTo>
                  <a:lnTo>
                    <a:pt x="3987" y="3002"/>
                  </a:lnTo>
                  <a:lnTo>
                    <a:pt x="3179" y="3229"/>
                  </a:lnTo>
                  <a:lnTo>
                    <a:pt x="2448" y="3457"/>
                  </a:lnTo>
                  <a:lnTo>
                    <a:pt x="1817" y="3709"/>
                  </a:lnTo>
                  <a:lnTo>
                    <a:pt x="1262" y="3961"/>
                  </a:lnTo>
                  <a:lnTo>
                    <a:pt x="808" y="4213"/>
                  </a:lnTo>
                  <a:lnTo>
                    <a:pt x="631" y="4340"/>
                  </a:lnTo>
                  <a:lnTo>
                    <a:pt x="455" y="4466"/>
                  </a:lnTo>
                  <a:lnTo>
                    <a:pt x="303" y="4592"/>
                  </a:lnTo>
                  <a:lnTo>
                    <a:pt x="202" y="4743"/>
                  </a:lnTo>
                  <a:lnTo>
                    <a:pt x="101" y="4869"/>
                  </a:lnTo>
                  <a:lnTo>
                    <a:pt x="51" y="4996"/>
                  </a:lnTo>
                  <a:lnTo>
                    <a:pt x="1" y="5147"/>
                  </a:lnTo>
                  <a:lnTo>
                    <a:pt x="1" y="5273"/>
                  </a:lnTo>
                  <a:lnTo>
                    <a:pt x="1" y="5399"/>
                  </a:lnTo>
                  <a:lnTo>
                    <a:pt x="51" y="5551"/>
                  </a:lnTo>
                  <a:lnTo>
                    <a:pt x="101" y="5677"/>
                  </a:lnTo>
                  <a:lnTo>
                    <a:pt x="202" y="5803"/>
                  </a:lnTo>
                  <a:lnTo>
                    <a:pt x="303" y="5954"/>
                  </a:lnTo>
                  <a:lnTo>
                    <a:pt x="455" y="6080"/>
                  </a:lnTo>
                  <a:lnTo>
                    <a:pt x="631" y="6207"/>
                  </a:lnTo>
                  <a:lnTo>
                    <a:pt x="808" y="6333"/>
                  </a:lnTo>
                  <a:lnTo>
                    <a:pt x="1262" y="6585"/>
                  </a:lnTo>
                  <a:lnTo>
                    <a:pt x="1817" y="6837"/>
                  </a:lnTo>
                  <a:lnTo>
                    <a:pt x="2448" y="7090"/>
                  </a:lnTo>
                  <a:lnTo>
                    <a:pt x="3179" y="7317"/>
                  </a:lnTo>
                  <a:lnTo>
                    <a:pt x="3987" y="7569"/>
                  </a:lnTo>
                  <a:lnTo>
                    <a:pt x="4870" y="7796"/>
                  </a:lnTo>
                  <a:lnTo>
                    <a:pt x="5854" y="7998"/>
                  </a:lnTo>
                  <a:lnTo>
                    <a:pt x="6913" y="8225"/>
                  </a:lnTo>
                  <a:lnTo>
                    <a:pt x="8049" y="8427"/>
                  </a:lnTo>
                  <a:lnTo>
                    <a:pt x="9235" y="8629"/>
                  </a:lnTo>
                  <a:lnTo>
                    <a:pt x="10521" y="8805"/>
                  </a:lnTo>
                  <a:lnTo>
                    <a:pt x="11858" y="9007"/>
                  </a:lnTo>
                  <a:lnTo>
                    <a:pt x="13271" y="9184"/>
                  </a:lnTo>
                  <a:lnTo>
                    <a:pt x="14735" y="9335"/>
                  </a:lnTo>
                  <a:lnTo>
                    <a:pt x="17863" y="9638"/>
                  </a:lnTo>
                  <a:lnTo>
                    <a:pt x="21193" y="9915"/>
                  </a:lnTo>
                  <a:lnTo>
                    <a:pt x="24751" y="10117"/>
                  </a:lnTo>
                  <a:lnTo>
                    <a:pt x="28459" y="10294"/>
                  </a:lnTo>
                  <a:lnTo>
                    <a:pt x="32345" y="10445"/>
                  </a:lnTo>
                  <a:lnTo>
                    <a:pt x="36382" y="10521"/>
                  </a:lnTo>
                  <a:lnTo>
                    <a:pt x="40519" y="10546"/>
                  </a:lnTo>
                  <a:lnTo>
                    <a:pt x="44682" y="10521"/>
                  </a:lnTo>
                  <a:lnTo>
                    <a:pt x="48694" y="10445"/>
                  </a:lnTo>
                  <a:lnTo>
                    <a:pt x="52579" y="10294"/>
                  </a:lnTo>
                  <a:lnTo>
                    <a:pt x="56313" y="10117"/>
                  </a:lnTo>
                  <a:lnTo>
                    <a:pt x="59845" y="9915"/>
                  </a:lnTo>
                  <a:lnTo>
                    <a:pt x="63201" y="9638"/>
                  </a:lnTo>
                  <a:lnTo>
                    <a:pt x="66304" y="9335"/>
                  </a:lnTo>
                  <a:lnTo>
                    <a:pt x="67792" y="9184"/>
                  </a:lnTo>
                  <a:lnTo>
                    <a:pt x="69180" y="9007"/>
                  </a:lnTo>
                  <a:lnTo>
                    <a:pt x="70542" y="8805"/>
                  </a:lnTo>
                  <a:lnTo>
                    <a:pt x="71804" y="8629"/>
                  </a:lnTo>
                  <a:lnTo>
                    <a:pt x="73015" y="8427"/>
                  </a:lnTo>
                  <a:lnTo>
                    <a:pt x="74150" y="8225"/>
                  </a:lnTo>
                  <a:lnTo>
                    <a:pt x="75185" y="7998"/>
                  </a:lnTo>
                  <a:lnTo>
                    <a:pt x="76169" y="7796"/>
                  </a:lnTo>
                  <a:lnTo>
                    <a:pt x="77077" y="7569"/>
                  </a:lnTo>
                  <a:lnTo>
                    <a:pt x="77884" y="7317"/>
                  </a:lnTo>
                  <a:lnTo>
                    <a:pt x="78616" y="7090"/>
                  </a:lnTo>
                  <a:lnTo>
                    <a:pt x="79247" y="6837"/>
                  </a:lnTo>
                  <a:lnTo>
                    <a:pt x="79776" y="6585"/>
                  </a:lnTo>
                  <a:lnTo>
                    <a:pt x="80231" y="6333"/>
                  </a:lnTo>
                  <a:lnTo>
                    <a:pt x="80432" y="6207"/>
                  </a:lnTo>
                  <a:lnTo>
                    <a:pt x="80609" y="6080"/>
                  </a:lnTo>
                  <a:lnTo>
                    <a:pt x="80735" y="5954"/>
                  </a:lnTo>
                  <a:lnTo>
                    <a:pt x="80861" y="5803"/>
                  </a:lnTo>
                  <a:lnTo>
                    <a:pt x="80937" y="5677"/>
                  </a:lnTo>
                  <a:lnTo>
                    <a:pt x="81013" y="5551"/>
                  </a:lnTo>
                  <a:lnTo>
                    <a:pt x="81063" y="5399"/>
                  </a:lnTo>
                  <a:lnTo>
                    <a:pt x="81063" y="5273"/>
                  </a:lnTo>
                  <a:lnTo>
                    <a:pt x="81038" y="5122"/>
                  </a:lnTo>
                  <a:lnTo>
                    <a:pt x="80987" y="4945"/>
                  </a:lnTo>
                  <a:lnTo>
                    <a:pt x="80887" y="4794"/>
                  </a:lnTo>
                  <a:lnTo>
                    <a:pt x="80760" y="4617"/>
                  </a:lnTo>
                  <a:lnTo>
                    <a:pt x="80584" y="4466"/>
                  </a:lnTo>
                  <a:lnTo>
                    <a:pt x="80382" y="4289"/>
                  </a:lnTo>
                  <a:lnTo>
                    <a:pt x="80130" y="4138"/>
                  </a:lnTo>
                  <a:lnTo>
                    <a:pt x="79852" y="3986"/>
                  </a:lnTo>
                  <a:lnTo>
                    <a:pt x="79524" y="3835"/>
                  </a:lnTo>
                  <a:lnTo>
                    <a:pt x="79171" y="3684"/>
                  </a:lnTo>
                  <a:lnTo>
                    <a:pt x="78389" y="3381"/>
                  </a:lnTo>
                  <a:lnTo>
                    <a:pt x="77455" y="3103"/>
                  </a:lnTo>
                  <a:lnTo>
                    <a:pt x="76396" y="2826"/>
                  </a:lnTo>
                  <a:lnTo>
                    <a:pt x="75210" y="2548"/>
                  </a:lnTo>
                  <a:lnTo>
                    <a:pt x="73923" y="2296"/>
                  </a:lnTo>
                  <a:lnTo>
                    <a:pt x="72510" y="2044"/>
                  </a:lnTo>
                  <a:lnTo>
                    <a:pt x="70997" y="1791"/>
                  </a:lnTo>
                  <a:lnTo>
                    <a:pt x="69382" y="1564"/>
                  </a:lnTo>
                  <a:lnTo>
                    <a:pt x="67666" y="1362"/>
                  </a:lnTo>
                  <a:lnTo>
                    <a:pt x="65875" y="1161"/>
                  </a:lnTo>
                  <a:lnTo>
                    <a:pt x="63983" y="984"/>
                  </a:lnTo>
                  <a:lnTo>
                    <a:pt x="63983" y="984"/>
                  </a:lnTo>
                  <a:lnTo>
                    <a:pt x="64513" y="1362"/>
                  </a:lnTo>
                  <a:lnTo>
                    <a:pt x="65042" y="1766"/>
                  </a:lnTo>
                  <a:lnTo>
                    <a:pt x="65522" y="2220"/>
                  </a:lnTo>
                  <a:lnTo>
                    <a:pt x="65951" y="2700"/>
                  </a:lnTo>
                  <a:lnTo>
                    <a:pt x="66178" y="2977"/>
                  </a:lnTo>
                  <a:lnTo>
                    <a:pt x="66380" y="3255"/>
                  </a:lnTo>
                  <a:lnTo>
                    <a:pt x="66733" y="3835"/>
                  </a:lnTo>
                  <a:lnTo>
                    <a:pt x="67010" y="4390"/>
                  </a:lnTo>
                  <a:lnTo>
                    <a:pt x="67263" y="4945"/>
                  </a:lnTo>
                  <a:lnTo>
                    <a:pt x="67464" y="5500"/>
                  </a:lnTo>
                  <a:lnTo>
                    <a:pt x="67616" y="6030"/>
                  </a:lnTo>
                  <a:lnTo>
                    <a:pt x="67742" y="6560"/>
                  </a:lnTo>
                  <a:lnTo>
                    <a:pt x="67818" y="7039"/>
                  </a:lnTo>
                  <a:lnTo>
                    <a:pt x="46776" y="6635"/>
                  </a:lnTo>
                  <a:lnTo>
                    <a:pt x="46726" y="76"/>
                  </a:lnTo>
                  <a:lnTo>
                    <a:pt x="43648" y="25"/>
                  </a:lnTo>
                  <a:lnTo>
                    <a:pt x="4051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5152;p69"/>
            <p:cNvSpPr/>
            <p:nvPr/>
          </p:nvSpPr>
          <p:spPr>
            <a:xfrm>
              <a:off x="6255260" y="4250618"/>
              <a:ext cx="1501913" cy="195391"/>
            </a:xfrm>
            <a:custGeom>
              <a:avLst/>
              <a:gdLst/>
              <a:ahLst/>
              <a:cxnLst/>
              <a:rect l="l" t="t" r="r" b="b"/>
              <a:pathLst>
                <a:path w="81064" h="10546" fill="none" extrusionOk="0">
                  <a:moveTo>
                    <a:pt x="40519" y="0"/>
                  </a:moveTo>
                  <a:lnTo>
                    <a:pt x="40519" y="0"/>
                  </a:lnTo>
                  <a:lnTo>
                    <a:pt x="36382" y="25"/>
                  </a:lnTo>
                  <a:lnTo>
                    <a:pt x="32345" y="126"/>
                  </a:lnTo>
                  <a:lnTo>
                    <a:pt x="28459" y="252"/>
                  </a:lnTo>
                  <a:lnTo>
                    <a:pt x="24751" y="429"/>
                  </a:lnTo>
                  <a:lnTo>
                    <a:pt x="21193" y="631"/>
                  </a:lnTo>
                  <a:lnTo>
                    <a:pt x="17863" y="908"/>
                  </a:lnTo>
                  <a:lnTo>
                    <a:pt x="14735" y="1211"/>
                  </a:lnTo>
                  <a:lnTo>
                    <a:pt x="13271" y="1388"/>
                  </a:lnTo>
                  <a:lnTo>
                    <a:pt x="11858" y="1539"/>
                  </a:lnTo>
                  <a:lnTo>
                    <a:pt x="10521" y="1741"/>
                  </a:lnTo>
                  <a:lnTo>
                    <a:pt x="9235" y="1918"/>
                  </a:lnTo>
                  <a:lnTo>
                    <a:pt x="8049" y="2119"/>
                  </a:lnTo>
                  <a:lnTo>
                    <a:pt x="6913" y="2321"/>
                  </a:lnTo>
                  <a:lnTo>
                    <a:pt x="5854" y="2548"/>
                  </a:lnTo>
                  <a:lnTo>
                    <a:pt x="4870" y="2775"/>
                  </a:lnTo>
                  <a:lnTo>
                    <a:pt x="3987" y="3002"/>
                  </a:lnTo>
                  <a:lnTo>
                    <a:pt x="3179" y="3229"/>
                  </a:lnTo>
                  <a:lnTo>
                    <a:pt x="2448" y="3457"/>
                  </a:lnTo>
                  <a:lnTo>
                    <a:pt x="1817" y="3709"/>
                  </a:lnTo>
                  <a:lnTo>
                    <a:pt x="1262" y="3961"/>
                  </a:lnTo>
                  <a:lnTo>
                    <a:pt x="808" y="4213"/>
                  </a:lnTo>
                  <a:lnTo>
                    <a:pt x="631" y="4340"/>
                  </a:lnTo>
                  <a:lnTo>
                    <a:pt x="455" y="4466"/>
                  </a:lnTo>
                  <a:lnTo>
                    <a:pt x="303" y="4592"/>
                  </a:lnTo>
                  <a:lnTo>
                    <a:pt x="202" y="4743"/>
                  </a:lnTo>
                  <a:lnTo>
                    <a:pt x="101" y="4869"/>
                  </a:lnTo>
                  <a:lnTo>
                    <a:pt x="51" y="4996"/>
                  </a:lnTo>
                  <a:lnTo>
                    <a:pt x="1" y="5147"/>
                  </a:lnTo>
                  <a:lnTo>
                    <a:pt x="1" y="5273"/>
                  </a:lnTo>
                  <a:lnTo>
                    <a:pt x="1" y="5273"/>
                  </a:lnTo>
                  <a:lnTo>
                    <a:pt x="1" y="5399"/>
                  </a:lnTo>
                  <a:lnTo>
                    <a:pt x="51" y="5551"/>
                  </a:lnTo>
                  <a:lnTo>
                    <a:pt x="101" y="5677"/>
                  </a:lnTo>
                  <a:lnTo>
                    <a:pt x="202" y="5803"/>
                  </a:lnTo>
                  <a:lnTo>
                    <a:pt x="303" y="5954"/>
                  </a:lnTo>
                  <a:lnTo>
                    <a:pt x="455" y="6080"/>
                  </a:lnTo>
                  <a:lnTo>
                    <a:pt x="631" y="6207"/>
                  </a:lnTo>
                  <a:lnTo>
                    <a:pt x="808" y="6333"/>
                  </a:lnTo>
                  <a:lnTo>
                    <a:pt x="1262" y="6585"/>
                  </a:lnTo>
                  <a:lnTo>
                    <a:pt x="1817" y="6837"/>
                  </a:lnTo>
                  <a:lnTo>
                    <a:pt x="2448" y="7090"/>
                  </a:lnTo>
                  <a:lnTo>
                    <a:pt x="3179" y="7317"/>
                  </a:lnTo>
                  <a:lnTo>
                    <a:pt x="3987" y="7569"/>
                  </a:lnTo>
                  <a:lnTo>
                    <a:pt x="4870" y="7796"/>
                  </a:lnTo>
                  <a:lnTo>
                    <a:pt x="5854" y="7998"/>
                  </a:lnTo>
                  <a:lnTo>
                    <a:pt x="6913" y="8225"/>
                  </a:lnTo>
                  <a:lnTo>
                    <a:pt x="8049" y="8427"/>
                  </a:lnTo>
                  <a:lnTo>
                    <a:pt x="9235" y="8629"/>
                  </a:lnTo>
                  <a:lnTo>
                    <a:pt x="10521" y="8805"/>
                  </a:lnTo>
                  <a:lnTo>
                    <a:pt x="11858" y="9007"/>
                  </a:lnTo>
                  <a:lnTo>
                    <a:pt x="13271" y="9184"/>
                  </a:lnTo>
                  <a:lnTo>
                    <a:pt x="14735" y="9335"/>
                  </a:lnTo>
                  <a:lnTo>
                    <a:pt x="17863" y="9638"/>
                  </a:lnTo>
                  <a:lnTo>
                    <a:pt x="21193" y="9915"/>
                  </a:lnTo>
                  <a:lnTo>
                    <a:pt x="24751" y="10117"/>
                  </a:lnTo>
                  <a:lnTo>
                    <a:pt x="28459" y="10294"/>
                  </a:lnTo>
                  <a:lnTo>
                    <a:pt x="32345" y="10445"/>
                  </a:lnTo>
                  <a:lnTo>
                    <a:pt x="36382" y="10521"/>
                  </a:lnTo>
                  <a:lnTo>
                    <a:pt x="40519" y="10546"/>
                  </a:lnTo>
                  <a:lnTo>
                    <a:pt x="40519" y="10546"/>
                  </a:lnTo>
                  <a:lnTo>
                    <a:pt x="44682" y="10521"/>
                  </a:lnTo>
                  <a:lnTo>
                    <a:pt x="48694" y="10445"/>
                  </a:lnTo>
                  <a:lnTo>
                    <a:pt x="52579" y="10294"/>
                  </a:lnTo>
                  <a:lnTo>
                    <a:pt x="56313" y="10117"/>
                  </a:lnTo>
                  <a:lnTo>
                    <a:pt x="59845" y="9915"/>
                  </a:lnTo>
                  <a:lnTo>
                    <a:pt x="63201" y="9638"/>
                  </a:lnTo>
                  <a:lnTo>
                    <a:pt x="66304" y="9335"/>
                  </a:lnTo>
                  <a:lnTo>
                    <a:pt x="67792" y="9184"/>
                  </a:lnTo>
                  <a:lnTo>
                    <a:pt x="69180" y="9007"/>
                  </a:lnTo>
                  <a:lnTo>
                    <a:pt x="70542" y="8805"/>
                  </a:lnTo>
                  <a:lnTo>
                    <a:pt x="71804" y="8629"/>
                  </a:lnTo>
                  <a:lnTo>
                    <a:pt x="73015" y="8427"/>
                  </a:lnTo>
                  <a:lnTo>
                    <a:pt x="74150" y="8225"/>
                  </a:lnTo>
                  <a:lnTo>
                    <a:pt x="75185" y="7998"/>
                  </a:lnTo>
                  <a:lnTo>
                    <a:pt x="76169" y="7796"/>
                  </a:lnTo>
                  <a:lnTo>
                    <a:pt x="77077" y="7569"/>
                  </a:lnTo>
                  <a:lnTo>
                    <a:pt x="77884" y="7317"/>
                  </a:lnTo>
                  <a:lnTo>
                    <a:pt x="78616" y="7090"/>
                  </a:lnTo>
                  <a:lnTo>
                    <a:pt x="79247" y="6837"/>
                  </a:lnTo>
                  <a:lnTo>
                    <a:pt x="79776" y="6585"/>
                  </a:lnTo>
                  <a:lnTo>
                    <a:pt x="80231" y="6333"/>
                  </a:lnTo>
                  <a:lnTo>
                    <a:pt x="80432" y="6207"/>
                  </a:lnTo>
                  <a:lnTo>
                    <a:pt x="80609" y="6080"/>
                  </a:lnTo>
                  <a:lnTo>
                    <a:pt x="80735" y="5954"/>
                  </a:lnTo>
                  <a:lnTo>
                    <a:pt x="80861" y="5803"/>
                  </a:lnTo>
                  <a:lnTo>
                    <a:pt x="80937" y="5677"/>
                  </a:lnTo>
                  <a:lnTo>
                    <a:pt x="81013" y="5551"/>
                  </a:lnTo>
                  <a:lnTo>
                    <a:pt x="81063" y="5399"/>
                  </a:lnTo>
                  <a:lnTo>
                    <a:pt x="81063" y="5273"/>
                  </a:lnTo>
                  <a:lnTo>
                    <a:pt x="81063" y="5273"/>
                  </a:lnTo>
                  <a:lnTo>
                    <a:pt x="81038" y="5122"/>
                  </a:lnTo>
                  <a:lnTo>
                    <a:pt x="80987" y="4945"/>
                  </a:lnTo>
                  <a:lnTo>
                    <a:pt x="80887" y="4794"/>
                  </a:lnTo>
                  <a:lnTo>
                    <a:pt x="80760" y="4617"/>
                  </a:lnTo>
                  <a:lnTo>
                    <a:pt x="80584" y="4466"/>
                  </a:lnTo>
                  <a:lnTo>
                    <a:pt x="80382" y="4289"/>
                  </a:lnTo>
                  <a:lnTo>
                    <a:pt x="80130" y="4138"/>
                  </a:lnTo>
                  <a:lnTo>
                    <a:pt x="79852" y="3986"/>
                  </a:lnTo>
                  <a:lnTo>
                    <a:pt x="79524" y="3835"/>
                  </a:lnTo>
                  <a:lnTo>
                    <a:pt x="79171" y="3684"/>
                  </a:lnTo>
                  <a:lnTo>
                    <a:pt x="78389" y="3381"/>
                  </a:lnTo>
                  <a:lnTo>
                    <a:pt x="77455" y="3103"/>
                  </a:lnTo>
                  <a:lnTo>
                    <a:pt x="76396" y="2826"/>
                  </a:lnTo>
                  <a:lnTo>
                    <a:pt x="75210" y="2548"/>
                  </a:lnTo>
                  <a:lnTo>
                    <a:pt x="73923" y="2296"/>
                  </a:lnTo>
                  <a:lnTo>
                    <a:pt x="72510" y="2044"/>
                  </a:lnTo>
                  <a:lnTo>
                    <a:pt x="70997" y="1791"/>
                  </a:lnTo>
                  <a:lnTo>
                    <a:pt x="69382" y="1564"/>
                  </a:lnTo>
                  <a:lnTo>
                    <a:pt x="67666" y="1362"/>
                  </a:lnTo>
                  <a:lnTo>
                    <a:pt x="65875" y="1161"/>
                  </a:lnTo>
                  <a:lnTo>
                    <a:pt x="63983" y="984"/>
                  </a:lnTo>
                  <a:lnTo>
                    <a:pt x="63983" y="984"/>
                  </a:lnTo>
                  <a:lnTo>
                    <a:pt x="64513" y="1362"/>
                  </a:lnTo>
                  <a:lnTo>
                    <a:pt x="65042" y="1766"/>
                  </a:lnTo>
                  <a:lnTo>
                    <a:pt x="65522" y="2220"/>
                  </a:lnTo>
                  <a:lnTo>
                    <a:pt x="65951" y="2700"/>
                  </a:lnTo>
                  <a:lnTo>
                    <a:pt x="65951" y="2700"/>
                  </a:lnTo>
                  <a:lnTo>
                    <a:pt x="66178" y="2977"/>
                  </a:lnTo>
                  <a:lnTo>
                    <a:pt x="66380" y="3255"/>
                  </a:lnTo>
                  <a:lnTo>
                    <a:pt x="66733" y="3835"/>
                  </a:lnTo>
                  <a:lnTo>
                    <a:pt x="67010" y="4390"/>
                  </a:lnTo>
                  <a:lnTo>
                    <a:pt x="67263" y="4945"/>
                  </a:lnTo>
                  <a:lnTo>
                    <a:pt x="67464" y="5500"/>
                  </a:lnTo>
                  <a:lnTo>
                    <a:pt x="67616" y="6030"/>
                  </a:lnTo>
                  <a:lnTo>
                    <a:pt x="67742" y="6560"/>
                  </a:lnTo>
                  <a:lnTo>
                    <a:pt x="67818" y="7039"/>
                  </a:lnTo>
                  <a:lnTo>
                    <a:pt x="67818" y="7039"/>
                  </a:lnTo>
                  <a:lnTo>
                    <a:pt x="46776" y="6635"/>
                  </a:lnTo>
                  <a:lnTo>
                    <a:pt x="46776" y="6635"/>
                  </a:lnTo>
                  <a:lnTo>
                    <a:pt x="46726" y="76"/>
                  </a:lnTo>
                  <a:lnTo>
                    <a:pt x="46726" y="76"/>
                  </a:lnTo>
                  <a:lnTo>
                    <a:pt x="43648" y="25"/>
                  </a:lnTo>
                  <a:lnTo>
                    <a:pt x="4051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5153;p69"/>
            <p:cNvSpPr/>
            <p:nvPr/>
          </p:nvSpPr>
          <p:spPr>
            <a:xfrm>
              <a:off x="6959257" y="2285429"/>
              <a:ext cx="195410" cy="304314"/>
            </a:xfrm>
            <a:custGeom>
              <a:avLst/>
              <a:gdLst/>
              <a:ahLst/>
              <a:cxnLst/>
              <a:rect l="l" t="t" r="r" b="b"/>
              <a:pathLst>
                <a:path w="10547" h="16425" extrusionOk="0">
                  <a:moveTo>
                    <a:pt x="10319" y="0"/>
                  </a:moveTo>
                  <a:lnTo>
                    <a:pt x="0" y="127"/>
                  </a:lnTo>
                  <a:lnTo>
                    <a:pt x="253" y="16425"/>
                  </a:lnTo>
                  <a:lnTo>
                    <a:pt x="10546" y="16273"/>
                  </a:lnTo>
                  <a:lnTo>
                    <a:pt x="10319" y="0"/>
                  </a:lnTo>
                  <a:close/>
                </a:path>
              </a:pathLst>
            </a:custGeom>
            <a:solidFill>
              <a:srgbClr val="F6B9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5154;p69"/>
            <p:cNvSpPr/>
            <p:nvPr/>
          </p:nvSpPr>
          <p:spPr>
            <a:xfrm>
              <a:off x="6959257" y="2285429"/>
              <a:ext cx="195410" cy="304314"/>
            </a:xfrm>
            <a:custGeom>
              <a:avLst/>
              <a:gdLst/>
              <a:ahLst/>
              <a:cxnLst/>
              <a:rect l="l" t="t" r="r" b="b"/>
              <a:pathLst>
                <a:path w="10547" h="16425" fill="none" extrusionOk="0">
                  <a:moveTo>
                    <a:pt x="253" y="16425"/>
                  </a:moveTo>
                  <a:lnTo>
                    <a:pt x="10546" y="16273"/>
                  </a:lnTo>
                  <a:lnTo>
                    <a:pt x="10319" y="0"/>
                  </a:lnTo>
                  <a:lnTo>
                    <a:pt x="0" y="127"/>
                  </a:lnTo>
                  <a:lnTo>
                    <a:pt x="253" y="1642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5155;p69"/>
            <p:cNvSpPr/>
            <p:nvPr/>
          </p:nvSpPr>
          <p:spPr>
            <a:xfrm>
              <a:off x="7469245" y="1591252"/>
              <a:ext cx="330512" cy="373978"/>
            </a:xfrm>
            <a:custGeom>
              <a:avLst/>
              <a:gdLst/>
              <a:ahLst/>
              <a:cxnLst/>
              <a:rect l="l" t="t" r="r" b="b"/>
              <a:pathLst>
                <a:path w="17839" h="20185" extrusionOk="0">
                  <a:moveTo>
                    <a:pt x="11455" y="1"/>
                  </a:moveTo>
                  <a:lnTo>
                    <a:pt x="11076" y="26"/>
                  </a:lnTo>
                  <a:lnTo>
                    <a:pt x="10673" y="51"/>
                  </a:lnTo>
                  <a:lnTo>
                    <a:pt x="10294" y="102"/>
                  </a:lnTo>
                  <a:lnTo>
                    <a:pt x="9941" y="152"/>
                  </a:lnTo>
                  <a:lnTo>
                    <a:pt x="9588" y="253"/>
                  </a:lnTo>
                  <a:lnTo>
                    <a:pt x="9235" y="354"/>
                  </a:lnTo>
                  <a:lnTo>
                    <a:pt x="8604" y="556"/>
                  </a:lnTo>
                  <a:lnTo>
                    <a:pt x="8049" y="783"/>
                  </a:lnTo>
                  <a:lnTo>
                    <a:pt x="7570" y="985"/>
                  </a:lnTo>
                  <a:lnTo>
                    <a:pt x="7015" y="1237"/>
                  </a:lnTo>
                  <a:lnTo>
                    <a:pt x="6510" y="1514"/>
                  </a:lnTo>
                  <a:lnTo>
                    <a:pt x="6031" y="1817"/>
                  </a:lnTo>
                  <a:lnTo>
                    <a:pt x="5602" y="2120"/>
                  </a:lnTo>
                  <a:lnTo>
                    <a:pt x="5173" y="2448"/>
                  </a:lnTo>
                  <a:lnTo>
                    <a:pt x="4794" y="2776"/>
                  </a:lnTo>
                  <a:lnTo>
                    <a:pt x="4441" y="3104"/>
                  </a:lnTo>
                  <a:lnTo>
                    <a:pt x="4113" y="3432"/>
                  </a:lnTo>
                  <a:lnTo>
                    <a:pt x="3810" y="3735"/>
                  </a:lnTo>
                  <a:lnTo>
                    <a:pt x="3558" y="4063"/>
                  </a:lnTo>
                  <a:lnTo>
                    <a:pt x="3104" y="4643"/>
                  </a:lnTo>
                  <a:lnTo>
                    <a:pt x="2726" y="5173"/>
                  </a:lnTo>
                  <a:lnTo>
                    <a:pt x="2473" y="5602"/>
                  </a:lnTo>
                  <a:lnTo>
                    <a:pt x="1" y="20083"/>
                  </a:lnTo>
                  <a:lnTo>
                    <a:pt x="808" y="20159"/>
                  </a:lnTo>
                  <a:lnTo>
                    <a:pt x="1313" y="20184"/>
                  </a:lnTo>
                  <a:lnTo>
                    <a:pt x="2498" y="20184"/>
                  </a:lnTo>
                  <a:lnTo>
                    <a:pt x="3154" y="20159"/>
                  </a:lnTo>
                  <a:lnTo>
                    <a:pt x="3861" y="20109"/>
                  </a:lnTo>
                  <a:lnTo>
                    <a:pt x="4618" y="20008"/>
                  </a:lnTo>
                  <a:lnTo>
                    <a:pt x="5400" y="19882"/>
                  </a:lnTo>
                  <a:lnTo>
                    <a:pt x="6182" y="19705"/>
                  </a:lnTo>
                  <a:lnTo>
                    <a:pt x="7015" y="19478"/>
                  </a:lnTo>
                  <a:lnTo>
                    <a:pt x="7872" y="19200"/>
                  </a:lnTo>
                  <a:lnTo>
                    <a:pt x="8730" y="18872"/>
                  </a:lnTo>
                  <a:lnTo>
                    <a:pt x="9588" y="18469"/>
                  </a:lnTo>
                  <a:lnTo>
                    <a:pt x="10017" y="18242"/>
                  </a:lnTo>
                  <a:lnTo>
                    <a:pt x="10446" y="17989"/>
                  </a:lnTo>
                  <a:lnTo>
                    <a:pt x="10875" y="17712"/>
                  </a:lnTo>
                  <a:lnTo>
                    <a:pt x="11304" y="17434"/>
                  </a:lnTo>
                  <a:lnTo>
                    <a:pt x="11884" y="17031"/>
                  </a:lnTo>
                  <a:lnTo>
                    <a:pt x="12313" y="16703"/>
                  </a:lnTo>
                  <a:lnTo>
                    <a:pt x="12817" y="16299"/>
                  </a:lnTo>
                  <a:lnTo>
                    <a:pt x="13372" y="15794"/>
                  </a:lnTo>
                  <a:lnTo>
                    <a:pt x="13978" y="15239"/>
                  </a:lnTo>
                  <a:lnTo>
                    <a:pt x="14583" y="14609"/>
                  </a:lnTo>
                  <a:lnTo>
                    <a:pt x="15189" y="13902"/>
                  </a:lnTo>
                  <a:lnTo>
                    <a:pt x="15492" y="13549"/>
                  </a:lnTo>
                  <a:lnTo>
                    <a:pt x="15794" y="13145"/>
                  </a:lnTo>
                  <a:lnTo>
                    <a:pt x="16072" y="12742"/>
                  </a:lnTo>
                  <a:lnTo>
                    <a:pt x="16349" y="12338"/>
                  </a:lnTo>
                  <a:lnTo>
                    <a:pt x="16602" y="11909"/>
                  </a:lnTo>
                  <a:lnTo>
                    <a:pt x="16829" y="11455"/>
                  </a:lnTo>
                  <a:lnTo>
                    <a:pt x="17056" y="11001"/>
                  </a:lnTo>
                  <a:lnTo>
                    <a:pt x="17258" y="10521"/>
                  </a:lnTo>
                  <a:lnTo>
                    <a:pt x="17409" y="10042"/>
                  </a:lnTo>
                  <a:lnTo>
                    <a:pt x="17560" y="9563"/>
                  </a:lnTo>
                  <a:lnTo>
                    <a:pt x="17687" y="9058"/>
                  </a:lnTo>
                  <a:lnTo>
                    <a:pt x="17762" y="8554"/>
                  </a:lnTo>
                  <a:lnTo>
                    <a:pt x="17813" y="8024"/>
                  </a:lnTo>
                  <a:lnTo>
                    <a:pt x="17838" y="7494"/>
                  </a:lnTo>
                  <a:lnTo>
                    <a:pt x="17813" y="6964"/>
                  </a:lnTo>
                  <a:lnTo>
                    <a:pt x="17737" y="6409"/>
                  </a:lnTo>
                  <a:lnTo>
                    <a:pt x="17661" y="5980"/>
                  </a:lnTo>
                  <a:lnTo>
                    <a:pt x="17560" y="5526"/>
                  </a:lnTo>
                  <a:lnTo>
                    <a:pt x="17434" y="5072"/>
                  </a:lnTo>
                  <a:lnTo>
                    <a:pt x="17258" y="4618"/>
                  </a:lnTo>
                  <a:lnTo>
                    <a:pt x="17081" y="4164"/>
                  </a:lnTo>
                  <a:lnTo>
                    <a:pt x="16854" y="3709"/>
                  </a:lnTo>
                  <a:lnTo>
                    <a:pt x="16602" y="3281"/>
                  </a:lnTo>
                  <a:lnTo>
                    <a:pt x="16324" y="2852"/>
                  </a:lnTo>
                  <a:lnTo>
                    <a:pt x="16021" y="2423"/>
                  </a:lnTo>
                  <a:lnTo>
                    <a:pt x="15693" y="2019"/>
                  </a:lnTo>
                  <a:lnTo>
                    <a:pt x="15340" y="1666"/>
                  </a:lnTo>
                  <a:lnTo>
                    <a:pt x="14962" y="1313"/>
                  </a:lnTo>
                  <a:lnTo>
                    <a:pt x="14533" y="1010"/>
                  </a:lnTo>
                  <a:lnTo>
                    <a:pt x="14104" y="732"/>
                  </a:lnTo>
                  <a:lnTo>
                    <a:pt x="13625" y="480"/>
                  </a:lnTo>
                  <a:lnTo>
                    <a:pt x="13120" y="303"/>
                  </a:lnTo>
                  <a:lnTo>
                    <a:pt x="12691" y="177"/>
                  </a:lnTo>
                  <a:lnTo>
                    <a:pt x="12288" y="76"/>
                  </a:lnTo>
                  <a:lnTo>
                    <a:pt x="11859" y="26"/>
                  </a:lnTo>
                  <a:lnTo>
                    <a:pt x="11455" y="1"/>
                  </a:lnTo>
                  <a:close/>
                </a:path>
              </a:pathLst>
            </a:custGeom>
            <a:solidFill>
              <a:srgbClr val="FAB7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5156;p69"/>
            <p:cNvSpPr/>
            <p:nvPr/>
          </p:nvSpPr>
          <p:spPr>
            <a:xfrm>
              <a:off x="7469245" y="1591252"/>
              <a:ext cx="330512" cy="373978"/>
            </a:xfrm>
            <a:custGeom>
              <a:avLst/>
              <a:gdLst/>
              <a:ahLst/>
              <a:cxnLst/>
              <a:rect l="l" t="t" r="r" b="b"/>
              <a:pathLst>
                <a:path w="17839" h="20185" fill="none" extrusionOk="0">
                  <a:moveTo>
                    <a:pt x="2473" y="5602"/>
                  </a:moveTo>
                  <a:lnTo>
                    <a:pt x="2473" y="5602"/>
                  </a:lnTo>
                  <a:lnTo>
                    <a:pt x="2726" y="5173"/>
                  </a:lnTo>
                  <a:lnTo>
                    <a:pt x="3104" y="4643"/>
                  </a:lnTo>
                  <a:lnTo>
                    <a:pt x="3558" y="4063"/>
                  </a:lnTo>
                  <a:lnTo>
                    <a:pt x="3810" y="3735"/>
                  </a:lnTo>
                  <a:lnTo>
                    <a:pt x="4113" y="3432"/>
                  </a:lnTo>
                  <a:lnTo>
                    <a:pt x="4441" y="3104"/>
                  </a:lnTo>
                  <a:lnTo>
                    <a:pt x="4794" y="2776"/>
                  </a:lnTo>
                  <a:lnTo>
                    <a:pt x="5173" y="2448"/>
                  </a:lnTo>
                  <a:lnTo>
                    <a:pt x="5602" y="2120"/>
                  </a:lnTo>
                  <a:lnTo>
                    <a:pt x="6031" y="1817"/>
                  </a:lnTo>
                  <a:lnTo>
                    <a:pt x="6510" y="1514"/>
                  </a:lnTo>
                  <a:lnTo>
                    <a:pt x="7015" y="1237"/>
                  </a:lnTo>
                  <a:lnTo>
                    <a:pt x="7570" y="985"/>
                  </a:lnTo>
                  <a:lnTo>
                    <a:pt x="7570" y="985"/>
                  </a:lnTo>
                  <a:lnTo>
                    <a:pt x="8049" y="783"/>
                  </a:lnTo>
                  <a:lnTo>
                    <a:pt x="8604" y="556"/>
                  </a:lnTo>
                  <a:lnTo>
                    <a:pt x="9235" y="354"/>
                  </a:lnTo>
                  <a:lnTo>
                    <a:pt x="9588" y="253"/>
                  </a:lnTo>
                  <a:lnTo>
                    <a:pt x="9941" y="152"/>
                  </a:lnTo>
                  <a:lnTo>
                    <a:pt x="10294" y="102"/>
                  </a:lnTo>
                  <a:lnTo>
                    <a:pt x="10673" y="51"/>
                  </a:lnTo>
                  <a:lnTo>
                    <a:pt x="11076" y="26"/>
                  </a:lnTo>
                  <a:lnTo>
                    <a:pt x="11455" y="1"/>
                  </a:lnTo>
                  <a:lnTo>
                    <a:pt x="11859" y="26"/>
                  </a:lnTo>
                  <a:lnTo>
                    <a:pt x="12288" y="76"/>
                  </a:lnTo>
                  <a:lnTo>
                    <a:pt x="12691" y="177"/>
                  </a:lnTo>
                  <a:lnTo>
                    <a:pt x="13120" y="303"/>
                  </a:lnTo>
                  <a:lnTo>
                    <a:pt x="13120" y="303"/>
                  </a:lnTo>
                  <a:lnTo>
                    <a:pt x="13625" y="480"/>
                  </a:lnTo>
                  <a:lnTo>
                    <a:pt x="14104" y="732"/>
                  </a:lnTo>
                  <a:lnTo>
                    <a:pt x="14533" y="1010"/>
                  </a:lnTo>
                  <a:lnTo>
                    <a:pt x="14962" y="1313"/>
                  </a:lnTo>
                  <a:lnTo>
                    <a:pt x="15340" y="1666"/>
                  </a:lnTo>
                  <a:lnTo>
                    <a:pt x="15693" y="2019"/>
                  </a:lnTo>
                  <a:lnTo>
                    <a:pt x="16021" y="2423"/>
                  </a:lnTo>
                  <a:lnTo>
                    <a:pt x="16324" y="2852"/>
                  </a:lnTo>
                  <a:lnTo>
                    <a:pt x="16602" y="3281"/>
                  </a:lnTo>
                  <a:lnTo>
                    <a:pt x="16854" y="3709"/>
                  </a:lnTo>
                  <a:lnTo>
                    <a:pt x="17081" y="4164"/>
                  </a:lnTo>
                  <a:lnTo>
                    <a:pt x="17258" y="4618"/>
                  </a:lnTo>
                  <a:lnTo>
                    <a:pt x="17434" y="5072"/>
                  </a:lnTo>
                  <a:lnTo>
                    <a:pt x="17560" y="5526"/>
                  </a:lnTo>
                  <a:lnTo>
                    <a:pt x="17661" y="5980"/>
                  </a:lnTo>
                  <a:lnTo>
                    <a:pt x="17737" y="6409"/>
                  </a:lnTo>
                  <a:lnTo>
                    <a:pt x="17737" y="6409"/>
                  </a:lnTo>
                  <a:lnTo>
                    <a:pt x="17813" y="6964"/>
                  </a:lnTo>
                  <a:lnTo>
                    <a:pt x="17838" y="7494"/>
                  </a:lnTo>
                  <a:lnTo>
                    <a:pt x="17813" y="8024"/>
                  </a:lnTo>
                  <a:lnTo>
                    <a:pt x="17762" y="8554"/>
                  </a:lnTo>
                  <a:lnTo>
                    <a:pt x="17687" y="9058"/>
                  </a:lnTo>
                  <a:lnTo>
                    <a:pt x="17560" y="9563"/>
                  </a:lnTo>
                  <a:lnTo>
                    <a:pt x="17409" y="10042"/>
                  </a:lnTo>
                  <a:lnTo>
                    <a:pt x="17258" y="10521"/>
                  </a:lnTo>
                  <a:lnTo>
                    <a:pt x="17056" y="11001"/>
                  </a:lnTo>
                  <a:lnTo>
                    <a:pt x="16829" y="11455"/>
                  </a:lnTo>
                  <a:lnTo>
                    <a:pt x="16602" y="11909"/>
                  </a:lnTo>
                  <a:lnTo>
                    <a:pt x="16349" y="12338"/>
                  </a:lnTo>
                  <a:lnTo>
                    <a:pt x="16072" y="12742"/>
                  </a:lnTo>
                  <a:lnTo>
                    <a:pt x="15794" y="13145"/>
                  </a:lnTo>
                  <a:lnTo>
                    <a:pt x="15492" y="13549"/>
                  </a:lnTo>
                  <a:lnTo>
                    <a:pt x="15189" y="13902"/>
                  </a:lnTo>
                  <a:lnTo>
                    <a:pt x="14583" y="14609"/>
                  </a:lnTo>
                  <a:lnTo>
                    <a:pt x="13978" y="15239"/>
                  </a:lnTo>
                  <a:lnTo>
                    <a:pt x="13372" y="15794"/>
                  </a:lnTo>
                  <a:lnTo>
                    <a:pt x="12817" y="16299"/>
                  </a:lnTo>
                  <a:lnTo>
                    <a:pt x="12313" y="16703"/>
                  </a:lnTo>
                  <a:lnTo>
                    <a:pt x="11884" y="17031"/>
                  </a:lnTo>
                  <a:lnTo>
                    <a:pt x="11304" y="17434"/>
                  </a:lnTo>
                  <a:lnTo>
                    <a:pt x="11304" y="17434"/>
                  </a:lnTo>
                  <a:lnTo>
                    <a:pt x="10875" y="17712"/>
                  </a:lnTo>
                  <a:lnTo>
                    <a:pt x="10446" y="17989"/>
                  </a:lnTo>
                  <a:lnTo>
                    <a:pt x="10017" y="18242"/>
                  </a:lnTo>
                  <a:lnTo>
                    <a:pt x="9588" y="18469"/>
                  </a:lnTo>
                  <a:lnTo>
                    <a:pt x="8730" y="18872"/>
                  </a:lnTo>
                  <a:lnTo>
                    <a:pt x="7872" y="19200"/>
                  </a:lnTo>
                  <a:lnTo>
                    <a:pt x="7015" y="19478"/>
                  </a:lnTo>
                  <a:lnTo>
                    <a:pt x="6182" y="19705"/>
                  </a:lnTo>
                  <a:lnTo>
                    <a:pt x="5400" y="19882"/>
                  </a:lnTo>
                  <a:lnTo>
                    <a:pt x="4618" y="20008"/>
                  </a:lnTo>
                  <a:lnTo>
                    <a:pt x="3861" y="20109"/>
                  </a:lnTo>
                  <a:lnTo>
                    <a:pt x="3154" y="20159"/>
                  </a:lnTo>
                  <a:lnTo>
                    <a:pt x="2498" y="20184"/>
                  </a:lnTo>
                  <a:lnTo>
                    <a:pt x="1868" y="20184"/>
                  </a:lnTo>
                  <a:lnTo>
                    <a:pt x="1313" y="20184"/>
                  </a:lnTo>
                  <a:lnTo>
                    <a:pt x="808" y="20159"/>
                  </a:lnTo>
                  <a:lnTo>
                    <a:pt x="1" y="20083"/>
                  </a:lnTo>
                  <a:lnTo>
                    <a:pt x="1" y="20083"/>
                  </a:lnTo>
                  <a:lnTo>
                    <a:pt x="2473" y="560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5157;p69"/>
            <p:cNvSpPr/>
            <p:nvPr/>
          </p:nvSpPr>
          <p:spPr>
            <a:xfrm>
              <a:off x="7580043" y="1691768"/>
              <a:ext cx="155205" cy="107052"/>
            </a:xfrm>
            <a:custGeom>
              <a:avLst/>
              <a:gdLst/>
              <a:ahLst/>
              <a:cxnLst/>
              <a:rect l="l" t="t" r="r" b="b"/>
              <a:pathLst>
                <a:path w="8377" h="5778" extrusionOk="0">
                  <a:moveTo>
                    <a:pt x="7090" y="0"/>
                  </a:moveTo>
                  <a:lnTo>
                    <a:pt x="6535" y="25"/>
                  </a:lnTo>
                  <a:lnTo>
                    <a:pt x="6005" y="101"/>
                  </a:lnTo>
                  <a:lnTo>
                    <a:pt x="5500" y="202"/>
                  </a:lnTo>
                  <a:lnTo>
                    <a:pt x="4970" y="353"/>
                  </a:lnTo>
                  <a:lnTo>
                    <a:pt x="4466" y="530"/>
                  </a:lnTo>
                  <a:lnTo>
                    <a:pt x="3986" y="732"/>
                  </a:lnTo>
                  <a:lnTo>
                    <a:pt x="3482" y="984"/>
                  </a:lnTo>
                  <a:lnTo>
                    <a:pt x="3028" y="1262"/>
                  </a:lnTo>
                  <a:lnTo>
                    <a:pt x="2574" y="1590"/>
                  </a:lnTo>
                  <a:lnTo>
                    <a:pt x="2170" y="1917"/>
                  </a:lnTo>
                  <a:lnTo>
                    <a:pt x="1766" y="2296"/>
                  </a:lnTo>
                  <a:lnTo>
                    <a:pt x="1388" y="2674"/>
                  </a:lnTo>
                  <a:lnTo>
                    <a:pt x="1035" y="3103"/>
                  </a:lnTo>
                  <a:lnTo>
                    <a:pt x="707" y="3532"/>
                  </a:lnTo>
                  <a:lnTo>
                    <a:pt x="429" y="3986"/>
                  </a:lnTo>
                  <a:lnTo>
                    <a:pt x="151" y="4466"/>
                  </a:lnTo>
                  <a:lnTo>
                    <a:pt x="76" y="5223"/>
                  </a:lnTo>
                  <a:lnTo>
                    <a:pt x="0" y="5778"/>
                  </a:lnTo>
                  <a:lnTo>
                    <a:pt x="959" y="4920"/>
                  </a:lnTo>
                  <a:lnTo>
                    <a:pt x="1918" y="4087"/>
                  </a:lnTo>
                  <a:lnTo>
                    <a:pt x="2902" y="3305"/>
                  </a:lnTo>
                  <a:lnTo>
                    <a:pt x="3936" y="2573"/>
                  </a:lnTo>
                  <a:lnTo>
                    <a:pt x="4441" y="2220"/>
                  </a:lnTo>
                  <a:lnTo>
                    <a:pt x="4970" y="1892"/>
                  </a:lnTo>
                  <a:lnTo>
                    <a:pt x="5525" y="1564"/>
                  </a:lnTo>
                  <a:lnTo>
                    <a:pt x="6055" y="1262"/>
                  </a:lnTo>
                  <a:lnTo>
                    <a:pt x="6635" y="959"/>
                  </a:lnTo>
                  <a:lnTo>
                    <a:pt x="7191" y="681"/>
                  </a:lnTo>
                  <a:lnTo>
                    <a:pt x="7796" y="404"/>
                  </a:lnTo>
                  <a:lnTo>
                    <a:pt x="8376" y="151"/>
                  </a:lnTo>
                  <a:lnTo>
                    <a:pt x="8048" y="76"/>
                  </a:lnTo>
                  <a:lnTo>
                    <a:pt x="7746" y="51"/>
                  </a:lnTo>
                  <a:lnTo>
                    <a:pt x="7418" y="25"/>
                  </a:lnTo>
                  <a:lnTo>
                    <a:pt x="7090" y="0"/>
                  </a:lnTo>
                  <a:close/>
                </a:path>
              </a:pathLst>
            </a:custGeom>
            <a:solidFill>
              <a:srgbClr val="F4C5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5158;p69"/>
            <p:cNvSpPr/>
            <p:nvPr/>
          </p:nvSpPr>
          <p:spPr>
            <a:xfrm>
              <a:off x="7571613" y="1774496"/>
              <a:ext cx="11246" cy="32275"/>
            </a:xfrm>
            <a:custGeom>
              <a:avLst/>
              <a:gdLst/>
              <a:ahLst/>
              <a:cxnLst/>
              <a:rect l="l" t="t" r="r" b="b"/>
              <a:pathLst>
                <a:path w="607" h="1742" extrusionOk="0">
                  <a:moveTo>
                    <a:pt x="606" y="1"/>
                  </a:moveTo>
                  <a:lnTo>
                    <a:pt x="430" y="404"/>
                  </a:lnTo>
                  <a:lnTo>
                    <a:pt x="253" y="858"/>
                  </a:lnTo>
                  <a:lnTo>
                    <a:pt x="127" y="1287"/>
                  </a:lnTo>
                  <a:lnTo>
                    <a:pt x="1" y="1742"/>
                  </a:lnTo>
                  <a:lnTo>
                    <a:pt x="1" y="1742"/>
                  </a:lnTo>
                  <a:lnTo>
                    <a:pt x="455" y="1313"/>
                  </a:lnTo>
                  <a:lnTo>
                    <a:pt x="531" y="758"/>
                  </a:lnTo>
                  <a:lnTo>
                    <a:pt x="606" y="1"/>
                  </a:lnTo>
                  <a:close/>
                </a:path>
              </a:pathLst>
            </a:custGeom>
            <a:solidFill>
              <a:srgbClr val="EC91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5159;p69"/>
            <p:cNvSpPr/>
            <p:nvPr/>
          </p:nvSpPr>
          <p:spPr>
            <a:xfrm>
              <a:off x="7571613" y="1774496"/>
              <a:ext cx="11246" cy="32275"/>
            </a:xfrm>
            <a:custGeom>
              <a:avLst/>
              <a:gdLst/>
              <a:ahLst/>
              <a:cxnLst/>
              <a:rect l="l" t="t" r="r" b="b"/>
              <a:pathLst>
                <a:path w="607" h="1742" fill="none" extrusionOk="0">
                  <a:moveTo>
                    <a:pt x="606" y="1"/>
                  </a:moveTo>
                  <a:lnTo>
                    <a:pt x="606" y="1"/>
                  </a:lnTo>
                  <a:lnTo>
                    <a:pt x="430" y="404"/>
                  </a:lnTo>
                  <a:lnTo>
                    <a:pt x="253" y="858"/>
                  </a:lnTo>
                  <a:lnTo>
                    <a:pt x="127" y="1287"/>
                  </a:lnTo>
                  <a:lnTo>
                    <a:pt x="1" y="1742"/>
                  </a:lnTo>
                  <a:lnTo>
                    <a:pt x="1" y="1742"/>
                  </a:lnTo>
                  <a:lnTo>
                    <a:pt x="455" y="1313"/>
                  </a:lnTo>
                  <a:lnTo>
                    <a:pt x="455" y="1313"/>
                  </a:lnTo>
                  <a:lnTo>
                    <a:pt x="531" y="758"/>
                  </a:lnTo>
                  <a:lnTo>
                    <a:pt x="531" y="758"/>
                  </a:lnTo>
                  <a:lnTo>
                    <a:pt x="606"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5160;p69"/>
            <p:cNvSpPr/>
            <p:nvPr/>
          </p:nvSpPr>
          <p:spPr>
            <a:xfrm>
              <a:off x="6251517" y="1671665"/>
              <a:ext cx="337052" cy="368827"/>
            </a:xfrm>
            <a:custGeom>
              <a:avLst/>
              <a:gdLst/>
              <a:ahLst/>
              <a:cxnLst/>
              <a:rect l="l" t="t" r="r" b="b"/>
              <a:pathLst>
                <a:path w="18192" h="19907" extrusionOk="0">
                  <a:moveTo>
                    <a:pt x="6157" y="0"/>
                  </a:moveTo>
                  <a:lnTo>
                    <a:pt x="5753" y="51"/>
                  </a:lnTo>
                  <a:lnTo>
                    <a:pt x="5349" y="101"/>
                  </a:lnTo>
                  <a:lnTo>
                    <a:pt x="4920" y="202"/>
                  </a:lnTo>
                  <a:lnTo>
                    <a:pt x="4517" y="328"/>
                  </a:lnTo>
                  <a:lnTo>
                    <a:pt x="4012" y="555"/>
                  </a:lnTo>
                  <a:lnTo>
                    <a:pt x="3558" y="808"/>
                  </a:lnTo>
                  <a:lnTo>
                    <a:pt x="3129" y="1085"/>
                  </a:lnTo>
                  <a:lnTo>
                    <a:pt x="2700" y="1413"/>
                  </a:lnTo>
                  <a:lnTo>
                    <a:pt x="2322" y="1766"/>
                  </a:lnTo>
                  <a:lnTo>
                    <a:pt x="1994" y="2145"/>
                  </a:lnTo>
                  <a:lnTo>
                    <a:pt x="1666" y="2548"/>
                  </a:lnTo>
                  <a:lnTo>
                    <a:pt x="1388" y="2977"/>
                  </a:lnTo>
                  <a:lnTo>
                    <a:pt x="1111" y="3406"/>
                  </a:lnTo>
                  <a:lnTo>
                    <a:pt x="884" y="3860"/>
                  </a:lnTo>
                  <a:lnTo>
                    <a:pt x="682" y="4340"/>
                  </a:lnTo>
                  <a:lnTo>
                    <a:pt x="505" y="4794"/>
                  </a:lnTo>
                  <a:lnTo>
                    <a:pt x="354" y="5248"/>
                  </a:lnTo>
                  <a:lnTo>
                    <a:pt x="228" y="5702"/>
                  </a:lnTo>
                  <a:lnTo>
                    <a:pt x="127" y="6156"/>
                  </a:lnTo>
                  <a:lnTo>
                    <a:pt x="51" y="6585"/>
                  </a:lnTo>
                  <a:lnTo>
                    <a:pt x="26" y="7140"/>
                  </a:lnTo>
                  <a:lnTo>
                    <a:pt x="1" y="7670"/>
                  </a:lnTo>
                  <a:lnTo>
                    <a:pt x="51" y="8200"/>
                  </a:lnTo>
                  <a:lnTo>
                    <a:pt x="102" y="8730"/>
                  </a:lnTo>
                  <a:lnTo>
                    <a:pt x="203" y="9234"/>
                  </a:lnTo>
                  <a:lnTo>
                    <a:pt x="329" y="9739"/>
                  </a:lnTo>
                  <a:lnTo>
                    <a:pt x="505" y="10218"/>
                  </a:lnTo>
                  <a:lnTo>
                    <a:pt x="682" y="10697"/>
                  </a:lnTo>
                  <a:lnTo>
                    <a:pt x="884" y="11152"/>
                  </a:lnTo>
                  <a:lnTo>
                    <a:pt x="1136" y="11606"/>
                  </a:lnTo>
                  <a:lnTo>
                    <a:pt x="1388" y="12035"/>
                  </a:lnTo>
                  <a:lnTo>
                    <a:pt x="1641" y="12464"/>
                  </a:lnTo>
                  <a:lnTo>
                    <a:pt x="1918" y="12867"/>
                  </a:lnTo>
                  <a:lnTo>
                    <a:pt x="2221" y="13271"/>
                  </a:lnTo>
                  <a:lnTo>
                    <a:pt x="2524" y="13649"/>
                  </a:lnTo>
                  <a:lnTo>
                    <a:pt x="2826" y="14003"/>
                  </a:lnTo>
                  <a:lnTo>
                    <a:pt x="3457" y="14684"/>
                  </a:lnTo>
                  <a:lnTo>
                    <a:pt x="4113" y="15314"/>
                  </a:lnTo>
                  <a:lnTo>
                    <a:pt x="4719" y="15844"/>
                  </a:lnTo>
                  <a:lnTo>
                    <a:pt x="5299" y="16324"/>
                  </a:lnTo>
                  <a:lnTo>
                    <a:pt x="5804" y="16727"/>
                  </a:lnTo>
                  <a:lnTo>
                    <a:pt x="6258" y="17030"/>
                  </a:lnTo>
                  <a:lnTo>
                    <a:pt x="6813" y="17434"/>
                  </a:lnTo>
                  <a:lnTo>
                    <a:pt x="7267" y="17686"/>
                  </a:lnTo>
                  <a:lnTo>
                    <a:pt x="7696" y="17938"/>
                  </a:lnTo>
                  <a:lnTo>
                    <a:pt x="8150" y="18191"/>
                  </a:lnTo>
                  <a:lnTo>
                    <a:pt x="8579" y="18392"/>
                  </a:lnTo>
                  <a:lnTo>
                    <a:pt x="9462" y="18771"/>
                  </a:lnTo>
                  <a:lnTo>
                    <a:pt x="10320" y="19074"/>
                  </a:lnTo>
                  <a:lnTo>
                    <a:pt x="11177" y="19326"/>
                  </a:lnTo>
                  <a:lnTo>
                    <a:pt x="12010" y="19528"/>
                  </a:lnTo>
                  <a:lnTo>
                    <a:pt x="12817" y="19679"/>
                  </a:lnTo>
                  <a:lnTo>
                    <a:pt x="13599" y="19805"/>
                  </a:lnTo>
                  <a:lnTo>
                    <a:pt x="14331" y="19856"/>
                  </a:lnTo>
                  <a:lnTo>
                    <a:pt x="15038" y="19906"/>
                  </a:lnTo>
                  <a:lnTo>
                    <a:pt x="16324" y="19906"/>
                  </a:lnTo>
                  <a:lnTo>
                    <a:pt x="16879" y="19881"/>
                  </a:lnTo>
                  <a:lnTo>
                    <a:pt x="17384" y="19831"/>
                  </a:lnTo>
                  <a:lnTo>
                    <a:pt x="18191" y="19730"/>
                  </a:lnTo>
                  <a:lnTo>
                    <a:pt x="15315" y="5349"/>
                  </a:lnTo>
                  <a:lnTo>
                    <a:pt x="15038" y="4920"/>
                  </a:lnTo>
                  <a:lnTo>
                    <a:pt x="14659" y="4415"/>
                  </a:lnTo>
                  <a:lnTo>
                    <a:pt x="14180" y="3835"/>
                  </a:lnTo>
                  <a:lnTo>
                    <a:pt x="13902" y="3507"/>
                  </a:lnTo>
                  <a:lnTo>
                    <a:pt x="13599" y="3204"/>
                  </a:lnTo>
                  <a:lnTo>
                    <a:pt x="13271" y="2876"/>
                  </a:lnTo>
                  <a:lnTo>
                    <a:pt x="12893" y="2574"/>
                  </a:lnTo>
                  <a:lnTo>
                    <a:pt x="12515" y="2271"/>
                  </a:lnTo>
                  <a:lnTo>
                    <a:pt x="12086" y="1943"/>
                  </a:lnTo>
                  <a:lnTo>
                    <a:pt x="11632" y="1665"/>
                  </a:lnTo>
                  <a:lnTo>
                    <a:pt x="11152" y="1388"/>
                  </a:lnTo>
                  <a:lnTo>
                    <a:pt x="10648" y="1110"/>
                  </a:lnTo>
                  <a:lnTo>
                    <a:pt x="10093" y="883"/>
                  </a:lnTo>
                  <a:lnTo>
                    <a:pt x="9588" y="681"/>
                  </a:lnTo>
                  <a:lnTo>
                    <a:pt x="9033" y="480"/>
                  </a:lnTo>
                  <a:lnTo>
                    <a:pt x="8377" y="278"/>
                  </a:lnTo>
                  <a:lnTo>
                    <a:pt x="8049" y="202"/>
                  </a:lnTo>
                  <a:lnTo>
                    <a:pt x="7696" y="126"/>
                  </a:lnTo>
                  <a:lnTo>
                    <a:pt x="7317" y="51"/>
                  </a:lnTo>
                  <a:lnTo>
                    <a:pt x="6939" y="25"/>
                  </a:lnTo>
                  <a:lnTo>
                    <a:pt x="6560" y="0"/>
                  </a:lnTo>
                  <a:close/>
                </a:path>
              </a:pathLst>
            </a:custGeom>
            <a:solidFill>
              <a:srgbClr val="FAB7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5161;p69"/>
            <p:cNvSpPr/>
            <p:nvPr/>
          </p:nvSpPr>
          <p:spPr>
            <a:xfrm>
              <a:off x="6251517" y="1671665"/>
              <a:ext cx="337052" cy="368827"/>
            </a:xfrm>
            <a:custGeom>
              <a:avLst/>
              <a:gdLst/>
              <a:ahLst/>
              <a:cxnLst/>
              <a:rect l="l" t="t" r="r" b="b"/>
              <a:pathLst>
                <a:path w="18192" h="19907" fill="none" extrusionOk="0">
                  <a:moveTo>
                    <a:pt x="15315" y="5349"/>
                  </a:moveTo>
                  <a:lnTo>
                    <a:pt x="15315" y="5349"/>
                  </a:lnTo>
                  <a:lnTo>
                    <a:pt x="15038" y="4920"/>
                  </a:lnTo>
                  <a:lnTo>
                    <a:pt x="14659" y="4415"/>
                  </a:lnTo>
                  <a:lnTo>
                    <a:pt x="14180" y="3835"/>
                  </a:lnTo>
                  <a:lnTo>
                    <a:pt x="13902" y="3507"/>
                  </a:lnTo>
                  <a:lnTo>
                    <a:pt x="13599" y="3204"/>
                  </a:lnTo>
                  <a:lnTo>
                    <a:pt x="13271" y="2876"/>
                  </a:lnTo>
                  <a:lnTo>
                    <a:pt x="12893" y="2574"/>
                  </a:lnTo>
                  <a:lnTo>
                    <a:pt x="12515" y="2271"/>
                  </a:lnTo>
                  <a:lnTo>
                    <a:pt x="12086" y="1943"/>
                  </a:lnTo>
                  <a:lnTo>
                    <a:pt x="11632" y="1665"/>
                  </a:lnTo>
                  <a:lnTo>
                    <a:pt x="11152" y="1388"/>
                  </a:lnTo>
                  <a:lnTo>
                    <a:pt x="10648" y="1110"/>
                  </a:lnTo>
                  <a:lnTo>
                    <a:pt x="10093" y="883"/>
                  </a:lnTo>
                  <a:lnTo>
                    <a:pt x="10093" y="883"/>
                  </a:lnTo>
                  <a:lnTo>
                    <a:pt x="9588" y="681"/>
                  </a:lnTo>
                  <a:lnTo>
                    <a:pt x="9033" y="480"/>
                  </a:lnTo>
                  <a:lnTo>
                    <a:pt x="8377" y="278"/>
                  </a:lnTo>
                  <a:lnTo>
                    <a:pt x="8049" y="202"/>
                  </a:lnTo>
                  <a:lnTo>
                    <a:pt x="7696" y="126"/>
                  </a:lnTo>
                  <a:lnTo>
                    <a:pt x="7317" y="51"/>
                  </a:lnTo>
                  <a:lnTo>
                    <a:pt x="6939" y="25"/>
                  </a:lnTo>
                  <a:lnTo>
                    <a:pt x="6560" y="0"/>
                  </a:lnTo>
                  <a:lnTo>
                    <a:pt x="6157" y="0"/>
                  </a:lnTo>
                  <a:lnTo>
                    <a:pt x="5753" y="51"/>
                  </a:lnTo>
                  <a:lnTo>
                    <a:pt x="5349" y="101"/>
                  </a:lnTo>
                  <a:lnTo>
                    <a:pt x="4920" y="202"/>
                  </a:lnTo>
                  <a:lnTo>
                    <a:pt x="4517" y="328"/>
                  </a:lnTo>
                  <a:lnTo>
                    <a:pt x="4517" y="328"/>
                  </a:lnTo>
                  <a:lnTo>
                    <a:pt x="4012" y="555"/>
                  </a:lnTo>
                  <a:lnTo>
                    <a:pt x="3558" y="808"/>
                  </a:lnTo>
                  <a:lnTo>
                    <a:pt x="3129" y="1085"/>
                  </a:lnTo>
                  <a:lnTo>
                    <a:pt x="2700" y="1413"/>
                  </a:lnTo>
                  <a:lnTo>
                    <a:pt x="2322" y="1766"/>
                  </a:lnTo>
                  <a:lnTo>
                    <a:pt x="1994" y="2145"/>
                  </a:lnTo>
                  <a:lnTo>
                    <a:pt x="1666" y="2548"/>
                  </a:lnTo>
                  <a:lnTo>
                    <a:pt x="1388" y="2977"/>
                  </a:lnTo>
                  <a:lnTo>
                    <a:pt x="1111" y="3406"/>
                  </a:lnTo>
                  <a:lnTo>
                    <a:pt x="884" y="3860"/>
                  </a:lnTo>
                  <a:lnTo>
                    <a:pt x="682" y="4340"/>
                  </a:lnTo>
                  <a:lnTo>
                    <a:pt x="505" y="4794"/>
                  </a:lnTo>
                  <a:lnTo>
                    <a:pt x="354" y="5248"/>
                  </a:lnTo>
                  <a:lnTo>
                    <a:pt x="228" y="5702"/>
                  </a:lnTo>
                  <a:lnTo>
                    <a:pt x="127" y="6156"/>
                  </a:lnTo>
                  <a:lnTo>
                    <a:pt x="51" y="6585"/>
                  </a:lnTo>
                  <a:lnTo>
                    <a:pt x="51" y="6585"/>
                  </a:lnTo>
                  <a:lnTo>
                    <a:pt x="26" y="7140"/>
                  </a:lnTo>
                  <a:lnTo>
                    <a:pt x="1" y="7670"/>
                  </a:lnTo>
                  <a:lnTo>
                    <a:pt x="51" y="8200"/>
                  </a:lnTo>
                  <a:lnTo>
                    <a:pt x="102" y="8730"/>
                  </a:lnTo>
                  <a:lnTo>
                    <a:pt x="203" y="9234"/>
                  </a:lnTo>
                  <a:lnTo>
                    <a:pt x="329" y="9739"/>
                  </a:lnTo>
                  <a:lnTo>
                    <a:pt x="505" y="10218"/>
                  </a:lnTo>
                  <a:lnTo>
                    <a:pt x="682" y="10697"/>
                  </a:lnTo>
                  <a:lnTo>
                    <a:pt x="884" y="11152"/>
                  </a:lnTo>
                  <a:lnTo>
                    <a:pt x="1136" y="11606"/>
                  </a:lnTo>
                  <a:lnTo>
                    <a:pt x="1388" y="12035"/>
                  </a:lnTo>
                  <a:lnTo>
                    <a:pt x="1641" y="12464"/>
                  </a:lnTo>
                  <a:lnTo>
                    <a:pt x="1918" y="12867"/>
                  </a:lnTo>
                  <a:lnTo>
                    <a:pt x="2221" y="13271"/>
                  </a:lnTo>
                  <a:lnTo>
                    <a:pt x="2524" y="13649"/>
                  </a:lnTo>
                  <a:lnTo>
                    <a:pt x="2826" y="14003"/>
                  </a:lnTo>
                  <a:lnTo>
                    <a:pt x="3457" y="14684"/>
                  </a:lnTo>
                  <a:lnTo>
                    <a:pt x="4113" y="15314"/>
                  </a:lnTo>
                  <a:lnTo>
                    <a:pt x="4719" y="15844"/>
                  </a:lnTo>
                  <a:lnTo>
                    <a:pt x="5299" y="16324"/>
                  </a:lnTo>
                  <a:lnTo>
                    <a:pt x="5804" y="16727"/>
                  </a:lnTo>
                  <a:lnTo>
                    <a:pt x="6258" y="17030"/>
                  </a:lnTo>
                  <a:lnTo>
                    <a:pt x="6813" y="17434"/>
                  </a:lnTo>
                  <a:lnTo>
                    <a:pt x="6813" y="17434"/>
                  </a:lnTo>
                  <a:lnTo>
                    <a:pt x="7267" y="17686"/>
                  </a:lnTo>
                  <a:lnTo>
                    <a:pt x="7696" y="17938"/>
                  </a:lnTo>
                  <a:lnTo>
                    <a:pt x="8150" y="18191"/>
                  </a:lnTo>
                  <a:lnTo>
                    <a:pt x="8579" y="18392"/>
                  </a:lnTo>
                  <a:lnTo>
                    <a:pt x="9462" y="18771"/>
                  </a:lnTo>
                  <a:lnTo>
                    <a:pt x="10320" y="19074"/>
                  </a:lnTo>
                  <a:lnTo>
                    <a:pt x="11177" y="19326"/>
                  </a:lnTo>
                  <a:lnTo>
                    <a:pt x="12010" y="19528"/>
                  </a:lnTo>
                  <a:lnTo>
                    <a:pt x="12817" y="19679"/>
                  </a:lnTo>
                  <a:lnTo>
                    <a:pt x="13599" y="19805"/>
                  </a:lnTo>
                  <a:lnTo>
                    <a:pt x="14331" y="19856"/>
                  </a:lnTo>
                  <a:lnTo>
                    <a:pt x="15038" y="19906"/>
                  </a:lnTo>
                  <a:lnTo>
                    <a:pt x="15719" y="19906"/>
                  </a:lnTo>
                  <a:lnTo>
                    <a:pt x="16324" y="19906"/>
                  </a:lnTo>
                  <a:lnTo>
                    <a:pt x="16879" y="19881"/>
                  </a:lnTo>
                  <a:lnTo>
                    <a:pt x="17384" y="19831"/>
                  </a:lnTo>
                  <a:lnTo>
                    <a:pt x="18191" y="19730"/>
                  </a:lnTo>
                  <a:lnTo>
                    <a:pt x="18191" y="19730"/>
                  </a:lnTo>
                  <a:lnTo>
                    <a:pt x="15315" y="534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5162;p69"/>
            <p:cNvSpPr/>
            <p:nvPr/>
          </p:nvSpPr>
          <p:spPr>
            <a:xfrm>
              <a:off x="6314624" y="1773088"/>
              <a:ext cx="166896" cy="110813"/>
            </a:xfrm>
            <a:custGeom>
              <a:avLst/>
              <a:gdLst/>
              <a:ahLst/>
              <a:cxnLst/>
              <a:rect l="l" t="t" r="r" b="b"/>
              <a:pathLst>
                <a:path w="9008" h="5981" extrusionOk="0">
                  <a:moveTo>
                    <a:pt x="1136" y="1"/>
                  </a:moveTo>
                  <a:lnTo>
                    <a:pt x="758" y="51"/>
                  </a:lnTo>
                  <a:lnTo>
                    <a:pt x="379" y="102"/>
                  </a:lnTo>
                  <a:lnTo>
                    <a:pt x="1" y="178"/>
                  </a:lnTo>
                  <a:lnTo>
                    <a:pt x="657" y="430"/>
                  </a:lnTo>
                  <a:lnTo>
                    <a:pt x="1287" y="707"/>
                  </a:lnTo>
                  <a:lnTo>
                    <a:pt x="1893" y="985"/>
                  </a:lnTo>
                  <a:lnTo>
                    <a:pt x="2498" y="1288"/>
                  </a:lnTo>
                  <a:lnTo>
                    <a:pt x="3104" y="1616"/>
                  </a:lnTo>
                  <a:lnTo>
                    <a:pt x="3659" y="1944"/>
                  </a:lnTo>
                  <a:lnTo>
                    <a:pt x="4239" y="2272"/>
                  </a:lnTo>
                  <a:lnTo>
                    <a:pt x="4794" y="2650"/>
                  </a:lnTo>
                  <a:lnTo>
                    <a:pt x="5349" y="3003"/>
                  </a:lnTo>
                  <a:lnTo>
                    <a:pt x="5879" y="3407"/>
                  </a:lnTo>
                  <a:lnTo>
                    <a:pt x="6939" y="4214"/>
                  </a:lnTo>
                  <a:lnTo>
                    <a:pt x="7998" y="5072"/>
                  </a:lnTo>
                  <a:lnTo>
                    <a:pt x="9008" y="5980"/>
                  </a:lnTo>
                  <a:lnTo>
                    <a:pt x="8932" y="5678"/>
                  </a:lnTo>
                  <a:lnTo>
                    <a:pt x="8856" y="5375"/>
                  </a:lnTo>
                  <a:lnTo>
                    <a:pt x="8629" y="4769"/>
                  </a:lnTo>
                  <a:lnTo>
                    <a:pt x="8326" y="4189"/>
                  </a:lnTo>
                  <a:lnTo>
                    <a:pt x="7998" y="3659"/>
                  </a:lnTo>
                  <a:lnTo>
                    <a:pt x="7620" y="3129"/>
                  </a:lnTo>
                  <a:lnTo>
                    <a:pt x="7216" y="2625"/>
                  </a:lnTo>
                  <a:lnTo>
                    <a:pt x="6762" y="2171"/>
                  </a:lnTo>
                  <a:lnTo>
                    <a:pt x="6258" y="1742"/>
                  </a:lnTo>
                  <a:lnTo>
                    <a:pt x="5728" y="1363"/>
                  </a:lnTo>
                  <a:lnTo>
                    <a:pt x="5173" y="1010"/>
                  </a:lnTo>
                  <a:lnTo>
                    <a:pt x="4618" y="707"/>
                  </a:lnTo>
                  <a:lnTo>
                    <a:pt x="4012" y="455"/>
                  </a:lnTo>
                  <a:lnTo>
                    <a:pt x="3407" y="279"/>
                  </a:lnTo>
                  <a:lnTo>
                    <a:pt x="2776" y="127"/>
                  </a:lnTo>
                  <a:lnTo>
                    <a:pt x="2145" y="26"/>
                  </a:lnTo>
                  <a:lnTo>
                    <a:pt x="1817" y="1"/>
                  </a:lnTo>
                  <a:close/>
                </a:path>
              </a:pathLst>
            </a:custGeom>
            <a:solidFill>
              <a:srgbClr val="F4C5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5163;p69"/>
            <p:cNvSpPr/>
            <p:nvPr/>
          </p:nvSpPr>
          <p:spPr>
            <a:xfrm>
              <a:off x="6488530" y="1086879"/>
              <a:ext cx="1080264" cy="1258351"/>
            </a:xfrm>
            <a:custGeom>
              <a:avLst/>
              <a:gdLst/>
              <a:ahLst/>
              <a:cxnLst/>
              <a:rect l="l" t="t" r="r" b="b"/>
              <a:pathLst>
                <a:path w="58306" h="67918" extrusionOk="0">
                  <a:moveTo>
                    <a:pt x="28661" y="0"/>
                  </a:moveTo>
                  <a:lnTo>
                    <a:pt x="27904" y="25"/>
                  </a:lnTo>
                  <a:lnTo>
                    <a:pt x="27147" y="76"/>
                  </a:lnTo>
                  <a:lnTo>
                    <a:pt x="26415" y="126"/>
                  </a:lnTo>
                  <a:lnTo>
                    <a:pt x="25684" y="227"/>
                  </a:lnTo>
                  <a:lnTo>
                    <a:pt x="24952" y="328"/>
                  </a:lnTo>
                  <a:lnTo>
                    <a:pt x="24220" y="454"/>
                  </a:lnTo>
                  <a:lnTo>
                    <a:pt x="23514" y="606"/>
                  </a:lnTo>
                  <a:lnTo>
                    <a:pt x="22782" y="782"/>
                  </a:lnTo>
                  <a:lnTo>
                    <a:pt x="22076" y="984"/>
                  </a:lnTo>
                  <a:lnTo>
                    <a:pt x="21395" y="1186"/>
                  </a:lnTo>
                  <a:lnTo>
                    <a:pt x="20688" y="1413"/>
                  </a:lnTo>
                  <a:lnTo>
                    <a:pt x="20007" y="1665"/>
                  </a:lnTo>
                  <a:lnTo>
                    <a:pt x="19326" y="1918"/>
                  </a:lnTo>
                  <a:lnTo>
                    <a:pt x="18670" y="2220"/>
                  </a:lnTo>
                  <a:lnTo>
                    <a:pt x="18014" y="2523"/>
                  </a:lnTo>
                  <a:lnTo>
                    <a:pt x="17358" y="2851"/>
                  </a:lnTo>
                  <a:lnTo>
                    <a:pt x="16702" y="3179"/>
                  </a:lnTo>
                  <a:lnTo>
                    <a:pt x="16071" y="3532"/>
                  </a:lnTo>
                  <a:lnTo>
                    <a:pt x="15441" y="3911"/>
                  </a:lnTo>
                  <a:lnTo>
                    <a:pt x="14835" y="4314"/>
                  </a:lnTo>
                  <a:lnTo>
                    <a:pt x="14204" y="4718"/>
                  </a:lnTo>
                  <a:lnTo>
                    <a:pt x="13624" y="5147"/>
                  </a:lnTo>
                  <a:lnTo>
                    <a:pt x="13019" y="5576"/>
                  </a:lnTo>
                  <a:lnTo>
                    <a:pt x="12438" y="6055"/>
                  </a:lnTo>
                  <a:lnTo>
                    <a:pt x="11883" y="6509"/>
                  </a:lnTo>
                  <a:lnTo>
                    <a:pt x="11328" y="7014"/>
                  </a:lnTo>
                  <a:lnTo>
                    <a:pt x="10773" y="7519"/>
                  </a:lnTo>
                  <a:lnTo>
                    <a:pt x="10218" y="8023"/>
                  </a:lnTo>
                  <a:lnTo>
                    <a:pt x="9713" y="8578"/>
                  </a:lnTo>
                  <a:lnTo>
                    <a:pt x="9184" y="9108"/>
                  </a:lnTo>
                  <a:lnTo>
                    <a:pt x="8679" y="9688"/>
                  </a:lnTo>
                  <a:lnTo>
                    <a:pt x="8200" y="10243"/>
                  </a:lnTo>
                  <a:lnTo>
                    <a:pt x="7720" y="10849"/>
                  </a:lnTo>
                  <a:lnTo>
                    <a:pt x="7241" y="11454"/>
                  </a:lnTo>
                  <a:lnTo>
                    <a:pt x="6787" y="12060"/>
                  </a:lnTo>
                  <a:lnTo>
                    <a:pt x="6358" y="12691"/>
                  </a:lnTo>
                  <a:lnTo>
                    <a:pt x="5929" y="13347"/>
                  </a:lnTo>
                  <a:lnTo>
                    <a:pt x="5500" y="13977"/>
                  </a:lnTo>
                  <a:lnTo>
                    <a:pt x="5096" y="14658"/>
                  </a:lnTo>
                  <a:lnTo>
                    <a:pt x="4718" y="15340"/>
                  </a:lnTo>
                  <a:lnTo>
                    <a:pt x="4340" y="16021"/>
                  </a:lnTo>
                  <a:lnTo>
                    <a:pt x="3961" y="16727"/>
                  </a:lnTo>
                  <a:lnTo>
                    <a:pt x="3633" y="17434"/>
                  </a:lnTo>
                  <a:lnTo>
                    <a:pt x="3280" y="18165"/>
                  </a:lnTo>
                  <a:lnTo>
                    <a:pt x="2977" y="18897"/>
                  </a:lnTo>
                  <a:lnTo>
                    <a:pt x="2674" y="19629"/>
                  </a:lnTo>
                  <a:lnTo>
                    <a:pt x="2372" y="20386"/>
                  </a:lnTo>
                  <a:lnTo>
                    <a:pt x="2094" y="21142"/>
                  </a:lnTo>
                  <a:lnTo>
                    <a:pt x="1842" y="21899"/>
                  </a:lnTo>
                  <a:lnTo>
                    <a:pt x="1615" y="22681"/>
                  </a:lnTo>
                  <a:lnTo>
                    <a:pt x="1388" y="23489"/>
                  </a:lnTo>
                  <a:lnTo>
                    <a:pt x="1161" y="24271"/>
                  </a:lnTo>
                  <a:lnTo>
                    <a:pt x="984" y="25078"/>
                  </a:lnTo>
                  <a:lnTo>
                    <a:pt x="807" y="25886"/>
                  </a:lnTo>
                  <a:lnTo>
                    <a:pt x="631" y="26718"/>
                  </a:lnTo>
                  <a:lnTo>
                    <a:pt x="505" y="27551"/>
                  </a:lnTo>
                  <a:lnTo>
                    <a:pt x="379" y="28383"/>
                  </a:lnTo>
                  <a:lnTo>
                    <a:pt x="278" y="29216"/>
                  </a:lnTo>
                  <a:lnTo>
                    <a:pt x="177" y="30074"/>
                  </a:lnTo>
                  <a:lnTo>
                    <a:pt x="101" y="30906"/>
                  </a:lnTo>
                  <a:lnTo>
                    <a:pt x="51" y="31789"/>
                  </a:lnTo>
                  <a:lnTo>
                    <a:pt x="25" y="32647"/>
                  </a:lnTo>
                  <a:lnTo>
                    <a:pt x="0" y="33505"/>
                  </a:lnTo>
                  <a:lnTo>
                    <a:pt x="0" y="34388"/>
                  </a:lnTo>
                  <a:lnTo>
                    <a:pt x="25" y="35271"/>
                  </a:lnTo>
                  <a:lnTo>
                    <a:pt x="76" y="36129"/>
                  </a:lnTo>
                  <a:lnTo>
                    <a:pt x="126" y="37012"/>
                  </a:lnTo>
                  <a:lnTo>
                    <a:pt x="202" y="37870"/>
                  </a:lnTo>
                  <a:lnTo>
                    <a:pt x="303" y="38727"/>
                  </a:lnTo>
                  <a:lnTo>
                    <a:pt x="429" y="39560"/>
                  </a:lnTo>
                  <a:lnTo>
                    <a:pt x="555" y="40392"/>
                  </a:lnTo>
                  <a:lnTo>
                    <a:pt x="707" y="41225"/>
                  </a:lnTo>
                  <a:lnTo>
                    <a:pt x="858" y="42058"/>
                  </a:lnTo>
                  <a:lnTo>
                    <a:pt x="1060" y="42865"/>
                  </a:lnTo>
                  <a:lnTo>
                    <a:pt x="1236" y="43672"/>
                  </a:lnTo>
                  <a:lnTo>
                    <a:pt x="1463" y="44480"/>
                  </a:lnTo>
                  <a:lnTo>
                    <a:pt x="1690" y="45262"/>
                  </a:lnTo>
                  <a:lnTo>
                    <a:pt x="1943" y="46044"/>
                  </a:lnTo>
                  <a:lnTo>
                    <a:pt x="2220" y="46826"/>
                  </a:lnTo>
                  <a:lnTo>
                    <a:pt x="2498" y="47583"/>
                  </a:lnTo>
                  <a:lnTo>
                    <a:pt x="2775" y="48340"/>
                  </a:lnTo>
                  <a:lnTo>
                    <a:pt x="3103" y="49071"/>
                  </a:lnTo>
                  <a:lnTo>
                    <a:pt x="3431" y="49803"/>
                  </a:lnTo>
                  <a:lnTo>
                    <a:pt x="3759" y="50535"/>
                  </a:lnTo>
                  <a:lnTo>
                    <a:pt x="4113" y="51241"/>
                  </a:lnTo>
                  <a:lnTo>
                    <a:pt x="4491" y="51948"/>
                  </a:lnTo>
                  <a:lnTo>
                    <a:pt x="4869" y="52629"/>
                  </a:lnTo>
                  <a:lnTo>
                    <a:pt x="5273" y="53310"/>
                  </a:lnTo>
                  <a:lnTo>
                    <a:pt x="5677" y="53966"/>
                  </a:lnTo>
                  <a:lnTo>
                    <a:pt x="6106" y="54622"/>
                  </a:lnTo>
                  <a:lnTo>
                    <a:pt x="6535" y="55278"/>
                  </a:lnTo>
                  <a:lnTo>
                    <a:pt x="6989" y="55909"/>
                  </a:lnTo>
                  <a:lnTo>
                    <a:pt x="7443" y="56514"/>
                  </a:lnTo>
                  <a:lnTo>
                    <a:pt x="7922" y="57120"/>
                  </a:lnTo>
                  <a:lnTo>
                    <a:pt x="8402" y="57700"/>
                  </a:lnTo>
                  <a:lnTo>
                    <a:pt x="8906" y="58280"/>
                  </a:lnTo>
                  <a:lnTo>
                    <a:pt x="9411" y="58835"/>
                  </a:lnTo>
                  <a:lnTo>
                    <a:pt x="9915" y="59390"/>
                  </a:lnTo>
                  <a:lnTo>
                    <a:pt x="10445" y="59920"/>
                  </a:lnTo>
                  <a:lnTo>
                    <a:pt x="11000" y="60450"/>
                  </a:lnTo>
                  <a:lnTo>
                    <a:pt x="11555" y="60955"/>
                  </a:lnTo>
                  <a:lnTo>
                    <a:pt x="12110" y="61434"/>
                  </a:lnTo>
                  <a:lnTo>
                    <a:pt x="12691" y="61913"/>
                  </a:lnTo>
                  <a:lnTo>
                    <a:pt x="13271" y="62367"/>
                  </a:lnTo>
                  <a:lnTo>
                    <a:pt x="13851" y="62796"/>
                  </a:lnTo>
                  <a:lnTo>
                    <a:pt x="14457" y="63225"/>
                  </a:lnTo>
                  <a:lnTo>
                    <a:pt x="15087" y="63629"/>
                  </a:lnTo>
                  <a:lnTo>
                    <a:pt x="15693" y="64032"/>
                  </a:lnTo>
                  <a:lnTo>
                    <a:pt x="16324" y="64411"/>
                  </a:lnTo>
                  <a:lnTo>
                    <a:pt x="16954" y="64764"/>
                  </a:lnTo>
                  <a:lnTo>
                    <a:pt x="17610" y="65092"/>
                  </a:lnTo>
                  <a:lnTo>
                    <a:pt x="18266" y="65420"/>
                  </a:lnTo>
                  <a:lnTo>
                    <a:pt x="18922" y="65723"/>
                  </a:lnTo>
                  <a:lnTo>
                    <a:pt x="19603" y="66026"/>
                  </a:lnTo>
                  <a:lnTo>
                    <a:pt x="20285" y="66278"/>
                  </a:lnTo>
                  <a:lnTo>
                    <a:pt x="20966" y="66530"/>
                  </a:lnTo>
                  <a:lnTo>
                    <a:pt x="21647" y="66757"/>
                  </a:lnTo>
                  <a:lnTo>
                    <a:pt x="22353" y="66959"/>
                  </a:lnTo>
                  <a:lnTo>
                    <a:pt x="23060" y="67161"/>
                  </a:lnTo>
                  <a:lnTo>
                    <a:pt x="23766" y="67312"/>
                  </a:lnTo>
                  <a:lnTo>
                    <a:pt x="24473" y="67464"/>
                  </a:lnTo>
                  <a:lnTo>
                    <a:pt x="25204" y="67590"/>
                  </a:lnTo>
                  <a:lnTo>
                    <a:pt x="25936" y="67716"/>
                  </a:lnTo>
                  <a:lnTo>
                    <a:pt x="26668" y="67792"/>
                  </a:lnTo>
                  <a:lnTo>
                    <a:pt x="27399" y="67867"/>
                  </a:lnTo>
                  <a:lnTo>
                    <a:pt x="28156" y="67918"/>
                  </a:lnTo>
                  <a:lnTo>
                    <a:pt x="30402" y="67918"/>
                  </a:lnTo>
                  <a:lnTo>
                    <a:pt x="31159" y="67867"/>
                  </a:lnTo>
                  <a:lnTo>
                    <a:pt x="31890" y="67792"/>
                  </a:lnTo>
                  <a:lnTo>
                    <a:pt x="32622" y="67716"/>
                  </a:lnTo>
                  <a:lnTo>
                    <a:pt x="33354" y="67590"/>
                  </a:lnTo>
                  <a:lnTo>
                    <a:pt x="34085" y="67464"/>
                  </a:lnTo>
                  <a:lnTo>
                    <a:pt x="34792" y="67312"/>
                  </a:lnTo>
                  <a:lnTo>
                    <a:pt x="35523" y="67161"/>
                  </a:lnTo>
                  <a:lnTo>
                    <a:pt x="36230" y="66959"/>
                  </a:lnTo>
                  <a:lnTo>
                    <a:pt x="36911" y="66757"/>
                  </a:lnTo>
                  <a:lnTo>
                    <a:pt x="37617" y="66530"/>
                  </a:lnTo>
                  <a:lnTo>
                    <a:pt x="38299" y="66278"/>
                  </a:lnTo>
                  <a:lnTo>
                    <a:pt x="38980" y="66000"/>
                  </a:lnTo>
                  <a:lnTo>
                    <a:pt x="39636" y="65723"/>
                  </a:lnTo>
                  <a:lnTo>
                    <a:pt x="40317" y="65420"/>
                  </a:lnTo>
                  <a:lnTo>
                    <a:pt x="40948" y="65092"/>
                  </a:lnTo>
                  <a:lnTo>
                    <a:pt x="41604" y="64764"/>
                  </a:lnTo>
                  <a:lnTo>
                    <a:pt x="42234" y="64386"/>
                  </a:lnTo>
                  <a:lnTo>
                    <a:pt x="42865" y="64007"/>
                  </a:lnTo>
                  <a:lnTo>
                    <a:pt x="43496" y="63629"/>
                  </a:lnTo>
                  <a:lnTo>
                    <a:pt x="44101" y="63225"/>
                  </a:lnTo>
                  <a:lnTo>
                    <a:pt x="44707" y="62796"/>
                  </a:lnTo>
                  <a:lnTo>
                    <a:pt x="45287" y="62342"/>
                  </a:lnTo>
                  <a:lnTo>
                    <a:pt x="45867" y="61888"/>
                  </a:lnTo>
                  <a:lnTo>
                    <a:pt x="46422" y="61409"/>
                  </a:lnTo>
                  <a:lnTo>
                    <a:pt x="47003" y="60929"/>
                  </a:lnTo>
                  <a:lnTo>
                    <a:pt x="47533" y="60425"/>
                  </a:lnTo>
                  <a:lnTo>
                    <a:pt x="48088" y="59895"/>
                  </a:lnTo>
                  <a:lnTo>
                    <a:pt x="48617" y="59365"/>
                  </a:lnTo>
                  <a:lnTo>
                    <a:pt x="49122" y="58810"/>
                  </a:lnTo>
                  <a:lnTo>
                    <a:pt x="49627" y="58255"/>
                  </a:lnTo>
                  <a:lnTo>
                    <a:pt x="50106" y="57675"/>
                  </a:lnTo>
                  <a:lnTo>
                    <a:pt x="50585" y="57094"/>
                  </a:lnTo>
                  <a:lnTo>
                    <a:pt x="51065" y="56489"/>
                  </a:lnTo>
                  <a:lnTo>
                    <a:pt x="51519" y="55858"/>
                  </a:lnTo>
                  <a:lnTo>
                    <a:pt x="51973" y="55253"/>
                  </a:lnTo>
                  <a:lnTo>
                    <a:pt x="52402" y="54597"/>
                  </a:lnTo>
                  <a:lnTo>
                    <a:pt x="52806" y="53941"/>
                  </a:lnTo>
                  <a:lnTo>
                    <a:pt x="53209" y="53285"/>
                  </a:lnTo>
                  <a:lnTo>
                    <a:pt x="53613" y="52604"/>
                  </a:lnTo>
                  <a:lnTo>
                    <a:pt x="53991" y="51922"/>
                  </a:lnTo>
                  <a:lnTo>
                    <a:pt x="54345" y="51216"/>
                  </a:lnTo>
                  <a:lnTo>
                    <a:pt x="54698" y="50510"/>
                  </a:lnTo>
                  <a:lnTo>
                    <a:pt x="55026" y="49778"/>
                  </a:lnTo>
                  <a:lnTo>
                    <a:pt x="55354" y="49046"/>
                  </a:lnTo>
                  <a:lnTo>
                    <a:pt x="55657" y="48315"/>
                  </a:lnTo>
                  <a:lnTo>
                    <a:pt x="55934" y="47558"/>
                  </a:lnTo>
                  <a:lnTo>
                    <a:pt x="56212" y="46801"/>
                  </a:lnTo>
                  <a:lnTo>
                    <a:pt x="56464" y="46019"/>
                  </a:lnTo>
                  <a:lnTo>
                    <a:pt x="56716" y="45237"/>
                  </a:lnTo>
                  <a:lnTo>
                    <a:pt x="56943" y="44454"/>
                  </a:lnTo>
                  <a:lnTo>
                    <a:pt x="57145" y="43647"/>
                  </a:lnTo>
                  <a:lnTo>
                    <a:pt x="57322" y="42865"/>
                  </a:lnTo>
                  <a:lnTo>
                    <a:pt x="57498" y="42032"/>
                  </a:lnTo>
                  <a:lnTo>
                    <a:pt x="57675" y="41225"/>
                  </a:lnTo>
                  <a:lnTo>
                    <a:pt x="57801" y="40392"/>
                  </a:lnTo>
                  <a:lnTo>
                    <a:pt x="57927" y="39560"/>
                  </a:lnTo>
                  <a:lnTo>
                    <a:pt x="58053" y="38727"/>
                  </a:lnTo>
                  <a:lnTo>
                    <a:pt x="58129" y="37870"/>
                  </a:lnTo>
                  <a:lnTo>
                    <a:pt x="58205" y="37012"/>
                  </a:lnTo>
                  <a:lnTo>
                    <a:pt x="58255" y="36154"/>
                  </a:lnTo>
                  <a:lnTo>
                    <a:pt x="58280" y="35296"/>
                  </a:lnTo>
                  <a:lnTo>
                    <a:pt x="58306" y="34413"/>
                  </a:lnTo>
                  <a:lnTo>
                    <a:pt x="58306" y="33530"/>
                  </a:lnTo>
                  <a:lnTo>
                    <a:pt x="58280" y="32672"/>
                  </a:lnTo>
                  <a:lnTo>
                    <a:pt x="58230" y="31789"/>
                  </a:lnTo>
                  <a:lnTo>
                    <a:pt x="58179" y="30931"/>
                  </a:lnTo>
                  <a:lnTo>
                    <a:pt x="58104" y="30074"/>
                  </a:lnTo>
                  <a:lnTo>
                    <a:pt x="58003" y="29216"/>
                  </a:lnTo>
                  <a:lnTo>
                    <a:pt x="57902" y="28383"/>
                  </a:lnTo>
                  <a:lnTo>
                    <a:pt x="57751" y="27525"/>
                  </a:lnTo>
                  <a:lnTo>
                    <a:pt x="57624" y="26693"/>
                  </a:lnTo>
                  <a:lnTo>
                    <a:pt x="57448" y="25886"/>
                  </a:lnTo>
                  <a:lnTo>
                    <a:pt x="57271" y="25078"/>
                  </a:lnTo>
                  <a:lnTo>
                    <a:pt x="57069" y="24271"/>
                  </a:lnTo>
                  <a:lnTo>
                    <a:pt x="56842" y="23464"/>
                  </a:lnTo>
                  <a:lnTo>
                    <a:pt x="56615" y="22681"/>
                  </a:lnTo>
                  <a:lnTo>
                    <a:pt x="56363" y="21899"/>
                  </a:lnTo>
                  <a:lnTo>
                    <a:pt x="56111" y="21117"/>
                  </a:lnTo>
                  <a:lnTo>
                    <a:pt x="55808" y="20360"/>
                  </a:lnTo>
                  <a:lnTo>
                    <a:pt x="55530" y="19603"/>
                  </a:lnTo>
                  <a:lnTo>
                    <a:pt x="55202" y="18872"/>
                  </a:lnTo>
                  <a:lnTo>
                    <a:pt x="54900" y="18115"/>
                  </a:lnTo>
                  <a:lnTo>
                    <a:pt x="54546" y="17408"/>
                  </a:lnTo>
                  <a:lnTo>
                    <a:pt x="54193" y="16702"/>
                  </a:lnTo>
                  <a:lnTo>
                    <a:pt x="53815" y="15996"/>
                  </a:lnTo>
                  <a:lnTo>
                    <a:pt x="53436" y="15314"/>
                  </a:lnTo>
                  <a:lnTo>
                    <a:pt x="53058" y="14633"/>
                  </a:lnTo>
                  <a:lnTo>
                    <a:pt x="52629" y="13952"/>
                  </a:lnTo>
                  <a:lnTo>
                    <a:pt x="52225" y="13296"/>
                  </a:lnTo>
                  <a:lnTo>
                    <a:pt x="51771" y="12665"/>
                  </a:lnTo>
                  <a:lnTo>
                    <a:pt x="51342" y="12035"/>
                  </a:lnTo>
                  <a:lnTo>
                    <a:pt x="50863" y="11429"/>
                  </a:lnTo>
                  <a:lnTo>
                    <a:pt x="50409" y="10824"/>
                  </a:lnTo>
                  <a:lnTo>
                    <a:pt x="49904" y="10218"/>
                  </a:lnTo>
                  <a:lnTo>
                    <a:pt x="49425" y="9663"/>
                  </a:lnTo>
                  <a:lnTo>
                    <a:pt x="48895" y="9083"/>
                  </a:lnTo>
                  <a:lnTo>
                    <a:pt x="48390" y="8553"/>
                  </a:lnTo>
                  <a:lnTo>
                    <a:pt x="47861" y="7998"/>
                  </a:lnTo>
                  <a:lnTo>
                    <a:pt x="47306" y="7493"/>
                  </a:lnTo>
                  <a:lnTo>
                    <a:pt x="46750" y="6989"/>
                  </a:lnTo>
                  <a:lnTo>
                    <a:pt x="46195" y="6509"/>
                  </a:lnTo>
                  <a:lnTo>
                    <a:pt x="45615" y="6030"/>
                  </a:lnTo>
                  <a:lnTo>
                    <a:pt x="45035" y="5576"/>
                  </a:lnTo>
                  <a:lnTo>
                    <a:pt x="44455" y="5122"/>
                  </a:lnTo>
                  <a:lnTo>
                    <a:pt x="43849" y="4693"/>
                  </a:lnTo>
                  <a:lnTo>
                    <a:pt x="43244" y="4289"/>
                  </a:lnTo>
                  <a:lnTo>
                    <a:pt x="42613" y="3911"/>
                  </a:lnTo>
                  <a:lnTo>
                    <a:pt x="41982" y="3532"/>
                  </a:lnTo>
                  <a:lnTo>
                    <a:pt x="41351" y="3179"/>
                  </a:lnTo>
                  <a:lnTo>
                    <a:pt x="40695" y="2826"/>
                  </a:lnTo>
                  <a:lnTo>
                    <a:pt x="40039" y="2498"/>
                  </a:lnTo>
                  <a:lnTo>
                    <a:pt x="39383" y="2195"/>
                  </a:lnTo>
                  <a:lnTo>
                    <a:pt x="38702" y="1918"/>
                  </a:lnTo>
                  <a:lnTo>
                    <a:pt x="38046" y="1665"/>
                  </a:lnTo>
                  <a:lnTo>
                    <a:pt x="37340" y="1413"/>
                  </a:lnTo>
                  <a:lnTo>
                    <a:pt x="36659" y="1186"/>
                  </a:lnTo>
                  <a:lnTo>
                    <a:pt x="35952" y="959"/>
                  </a:lnTo>
                  <a:lnTo>
                    <a:pt x="35246" y="782"/>
                  </a:lnTo>
                  <a:lnTo>
                    <a:pt x="34539" y="606"/>
                  </a:lnTo>
                  <a:lnTo>
                    <a:pt x="33833" y="454"/>
                  </a:lnTo>
                  <a:lnTo>
                    <a:pt x="33101" y="328"/>
                  </a:lnTo>
                  <a:lnTo>
                    <a:pt x="32370" y="227"/>
                  </a:lnTo>
                  <a:lnTo>
                    <a:pt x="31638" y="126"/>
                  </a:lnTo>
                  <a:lnTo>
                    <a:pt x="30906" y="76"/>
                  </a:lnTo>
                  <a:lnTo>
                    <a:pt x="30149" y="25"/>
                  </a:lnTo>
                  <a:lnTo>
                    <a:pt x="29418" y="0"/>
                  </a:lnTo>
                  <a:close/>
                </a:path>
              </a:pathLst>
            </a:custGeom>
            <a:solidFill>
              <a:srgbClr val="F5B4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5164;p69"/>
            <p:cNvSpPr/>
            <p:nvPr/>
          </p:nvSpPr>
          <p:spPr>
            <a:xfrm>
              <a:off x="6488530" y="1086879"/>
              <a:ext cx="1080264" cy="1258351"/>
            </a:xfrm>
            <a:custGeom>
              <a:avLst/>
              <a:gdLst/>
              <a:ahLst/>
              <a:cxnLst/>
              <a:rect l="l" t="t" r="r" b="b"/>
              <a:pathLst>
                <a:path w="58306" h="67918" fill="none" extrusionOk="0">
                  <a:moveTo>
                    <a:pt x="0" y="34388"/>
                  </a:moveTo>
                  <a:lnTo>
                    <a:pt x="0" y="34388"/>
                  </a:lnTo>
                  <a:lnTo>
                    <a:pt x="25" y="35271"/>
                  </a:lnTo>
                  <a:lnTo>
                    <a:pt x="76" y="36129"/>
                  </a:lnTo>
                  <a:lnTo>
                    <a:pt x="126" y="37012"/>
                  </a:lnTo>
                  <a:lnTo>
                    <a:pt x="202" y="37870"/>
                  </a:lnTo>
                  <a:lnTo>
                    <a:pt x="303" y="38727"/>
                  </a:lnTo>
                  <a:lnTo>
                    <a:pt x="429" y="39560"/>
                  </a:lnTo>
                  <a:lnTo>
                    <a:pt x="555" y="40392"/>
                  </a:lnTo>
                  <a:lnTo>
                    <a:pt x="707" y="41225"/>
                  </a:lnTo>
                  <a:lnTo>
                    <a:pt x="858" y="42058"/>
                  </a:lnTo>
                  <a:lnTo>
                    <a:pt x="1060" y="42865"/>
                  </a:lnTo>
                  <a:lnTo>
                    <a:pt x="1236" y="43672"/>
                  </a:lnTo>
                  <a:lnTo>
                    <a:pt x="1463" y="44480"/>
                  </a:lnTo>
                  <a:lnTo>
                    <a:pt x="1690" y="45262"/>
                  </a:lnTo>
                  <a:lnTo>
                    <a:pt x="1943" y="46044"/>
                  </a:lnTo>
                  <a:lnTo>
                    <a:pt x="2220" y="46826"/>
                  </a:lnTo>
                  <a:lnTo>
                    <a:pt x="2498" y="47583"/>
                  </a:lnTo>
                  <a:lnTo>
                    <a:pt x="2775" y="48340"/>
                  </a:lnTo>
                  <a:lnTo>
                    <a:pt x="3103" y="49071"/>
                  </a:lnTo>
                  <a:lnTo>
                    <a:pt x="3431" y="49803"/>
                  </a:lnTo>
                  <a:lnTo>
                    <a:pt x="3759" y="50535"/>
                  </a:lnTo>
                  <a:lnTo>
                    <a:pt x="4113" y="51241"/>
                  </a:lnTo>
                  <a:lnTo>
                    <a:pt x="4491" y="51948"/>
                  </a:lnTo>
                  <a:lnTo>
                    <a:pt x="4869" y="52629"/>
                  </a:lnTo>
                  <a:lnTo>
                    <a:pt x="5273" y="53310"/>
                  </a:lnTo>
                  <a:lnTo>
                    <a:pt x="5677" y="53966"/>
                  </a:lnTo>
                  <a:lnTo>
                    <a:pt x="6106" y="54622"/>
                  </a:lnTo>
                  <a:lnTo>
                    <a:pt x="6535" y="55278"/>
                  </a:lnTo>
                  <a:lnTo>
                    <a:pt x="6989" y="55909"/>
                  </a:lnTo>
                  <a:lnTo>
                    <a:pt x="7443" y="56514"/>
                  </a:lnTo>
                  <a:lnTo>
                    <a:pt x="7922" y="57120"/>
                  </a:lnTo>
                  <a:lnTo>
                    <a:pt x="8402" y="57700"/>
                  </a:lnTo>
                  <a:lnTo>
                    <a:pt x="8906" y="58280"/>
                  </a:lnTo>
                  <a:lnTo>
                    <a:pt x="9411" y="58835"/>
                  </a:lnTo>
                  <a:lnTo>
                    <a:pt x="9915" y="59390"/>
                  </a:lnTo>
                  <a:lnTo>
                    <a:pt x="10445" y="59920"/>
                  </a:lnTo>
                  <a:lnTo>
                    <a:pt x="11000" y="60450"/>
                  </a:lnTo>
                  <a:lnTo>
                    <a:pt x="11555" y="60955"/>
                  </a:lnTo>
                  <a:lnTo>
                    <a:pt x="12110" y="61434"/>
                  </a:lnTo>
                  <a:lnTo>
                    <a:pt x="12691" y="61913"/>
                  </a:lnTo>
                  <a:lnTo>
                    <a:pt x="13271" y="62367"/>
                  </a:lnTo>
                  <a:lnTo>
                    <a:pt x="13851" y="62796"/>
                  </a:lnTo>
                  <a:lnTo>
                    <a:pt x="14457" y="63225"/>
                  </a:lnTo>
                  <a:lnTo>
                    <a:pt x="15087" y="63629"/>
                  </a:lnTo>
                  <a:lnTo>
                    <a:pt x="15693" y="64032"/>
                  </a:lnTo>
                  <a:lnTo>
                    <a:pt x="16324" y="64411"/>
                  </a:lnTo>
                  <a:lnTo>
                    <a:pt x="16954" y="64764"/>
                  </a:lnTo>
                  <a:lnTo>
                    <a:pt x="17610" y="65092"/>
                  </a:lnTo>
                  <a:lnTo>
                    <a:pt x="18266" y="65420"/>
                  </a:lnTo>
                  <a:lnTo>
                    <a:pt x="18922" y="65723"/>
                  </a:lnTo>
                  <a:lnTo>
                    <a:pt x="19603" y="66026"/>
                  </a:lnTo>
                  <a:lnTo>
                    <a:pt x="20285" y="66278"/>
                  </a:lnTo>
                  <a:lnTo>
                    <a:pt x="20966" y="66530"/>
                  </a:lnTo>
                  <a:lnTo>
                    <a:pt x="21647" y="66757"/>
                  </a:lnTo>
                  <a:lnTo>
                    <a:pt x="22353" y="66959"/>
                  </a:lnTo>
                  <a:lnTo>
                    <a:pt x="23060" y="67161"/>
                  </a:lnTo>
                  <a:lnTo>
                    <a:pt x="23766" y="67312"/>
                  </a:lnTo>
                  <a:lnTo>
                    <a:pt x="24473" y="67464"/>
                  </a:lnTo>
                  <a:lnTo>
                    <a:pt x="25204" y="67590"/>
                  </a:lnTo>
                  <a:lnTo>
                    <a:pt x="25936" y="67716"/>
                  </a:lnTo>
                  <a:lnTo>
                    <a:pt x="26668" y="67792"/>
                  </a:lnTo>
                  <a:lnTo>
                    <a:pt x="27399" y="67867"/>
                  </a:lnTo>
                  <a:lnTo>
                    <a:pt x="28156" y="67918"/>
                  </a:lnTo>
                  <a:lnTo>
                    <a:pt x="28888" y="67918"/>
                  </a:lnTo>
                  <a:lnTo>
                    <a:pt x="29645" y="67918"/>
                  </a:lnTo>
                  <a:lnTo>
                    <a:pt x="29645" y="67918"/>
                  </a:lnTo>
                  <a:lnTo>
                    <a:pt x="30402" y="67918"/>
                  </a:lnTo>
                  <a:lnTo>
                    <a:pt x="31159" y="67867"/>
                  </a:lnTo>
                  <a:lnTo>
                    <a:pt x="31890" y="67792"/>
                  </a:lnTo>
                  <a:lnTo>
                    <a:pt x="32622" y="67716"/>
                  </a:lnTo>
                  <a:lnTo>
                    <a:pt x="33354" y="67590"/>
                  </a:lnTo>
                  <a:lnTo>
                    <a:pt x="34085" y="67464"/>
                  </a:lnTo>
                  <a:lnTo>
                    <a:pt x="34792" y="67312"/>
                  </a:lnTo>
                  <a:lnTo>
                    <a:pt x="35523" y="67161"/>
                  </a:lnTo>
                  <a:lnTo>
                    <a:pt x="36230" y="66959"/>
                  </a:lnTo>
                  <a:lnTo>
                    <a:pt x="36911" y="66757"/>
                  </a:lnTo>
                  <a:lnTo>
                    <a:pt x="37617" y="66530"/>
                  </a:lnTo>
                  <a:lnTo>
                    <a:pt x="38299" y="66278"/>
                  </a:lnTo>
                  <a:lnTo>
                    <a:pt x="38980" y="66000"/>
                  </a:lnTo>
                  <a:lnTo>
                    <a:pt x="39636" y="65723"/>
                  </a:lnTo>
                  <a:lnTo>
                    <a:pt x="40317" y="65420"/>
                  </a:lnTo>
                  <a:lnTo>
                    <a:pt x="40948" y="65092"/>
                  </a:lnTo>
                  <a:lnTo>
                    <a:pt x="41604" y="64764"/>
                  </a:lnTo>
                  <a:lnTo>
                    <a:pt x="42234" y="64386"/>
                  </a:lnTo>
                  <a:lnTo>
                    <a:pt x="42865" y="64007"/>
                  </a:lnTo>
                  <a:lnTo>
                    <a:pt x="43496" y="63629"/>
                  </a:lnTo>
                  <a:lnTo>
                    <a:pt x="44101" y="63225"/>
                  </a:lnTo>
                  <a:lnTo>
                    <a:pt x="44707" y="62796"/>
                  </a:lnTo>
                  <a:lnTo>
                    <a:pt x="45287" y="62342"/>
                  </a:lnTo>
                  <a:lnTo>
                    <a:pt x="45867" y="61888"/>
                  </a:lnTo>
                  <a:lnTo>
                    <a:pt x="46422" y="61409"/>
                  </a:lnTo>
                  <a:lnTo>
                    <a:pt x="47003" y="60929"/>
                  </a:lnTo>
                  <a:lnTo>
                    <a:pt x="47533" y="60425"/>
                  </a:lnTo>
                  <a:lnTo>
                    <a:pt x="48088" y="59895"/>
                  </a:lnTo>
                  <a:lnTo>
                    <a:pt x="48617" y="59365"/>
                  </a:lnTo>
                  <a:lnTo>
                    <a:pt x="49122" y="58810"/>
                  </a:lnTo>
                  <a:lnTo>
                    <a:pt x="49627" y="58255"/>
                  </a:lnTo>
                  <a:lnTo>
                    <a:pt x="50106" y="57675"/>
                  </a:lnTo>
                  <a:lnTo>
                    <a:pt x="50585" y="57094"/>
                  </a:lnTo>
                  <a:lnTo>
                    <a:pt x="51065" y="56489"/>
                  </a:lnTo>
                  <a:lnTo>
                    <a:pt x="51519" y="55858"/>
                  </a:lnTo>
                  <a:lnTo>
                    <a:pt x="51973" y="55253"/>
                  </a:lnTo>
                  <a:lnTo>
                    <a:pt x="52402" y="54597"/>
                  </a:lnTo>
                  <a:lnTo>
                    <a:pt x="52806" y="53941"/>
                  </a:lnTo>
                  <a:lnTo>
                    <a:pt x="53209" y="53285"/>
                  </a:lnTo>
                  <a:lnTo>
                    <a:pt x="53613" y="52604"/>
                  </a:lnTo>
                  <a:lnTo>
                    <a:pt x="53991" y="51922"/>
                  </a:lnTo>
                  <a:lnTo>
                    <a:pt x="54345" y="51216"/>
                  </a:lnTo>
                  <a:lnTo>
                    <a:pt x="54698" y="50510"/>
                  </a:lnTo>
                  <a:lnTo>
                    <a:pt x="55026" y="49778"/>
                  </a:lnTo>
                  <a:lnTo>
                    <a:pt x="55354" y="49046"/>
                  </a:lnTo>
                  <a:lnTo>
                    <a:pt x="55657" y="48315"/>
                  </a:lnTo>
                  <a:lnTo>
                    <a:pt x="55934" y="47558"/>
                  </a:lnTo>
                  <a:lnTo>
                    <a:pt x="56212" y="46801"/>
                  </a:lnTo>
                  <a:lnTo>
                    <a:pt x="56464" y="46019"/>
                  </a:lnTo>
                  <a:lnTo>
                    <a:pt x="56716" y="45237"/>
                  </a:lnTo>
                  <a:lnTo>
                    <a:pt x="56943" y="44454"/>
                  </a:lnTo>
                  <a:lnTo>
                    <a:pt x="57145" y="43647"/>
                  </a:lnTo>
                  <a:lnTo>
                    <a:pt x="57322" y="42865"/>
                  </a:lnTo>
                  <a:lnTo>
                    <a:pt x="57498" y="42032"/>
                  </a:lnTo>
                  <a:lnTo>
                    <a:pt x="57675" y="41225"/>
                  </a:lnTo>
                  <a:lnTo>
                    <a:pt x="57801" y="40392"/>
                  </a:lnTo>
                  <a:lnTo>
                    <a:pt x="57927" y="39560"/>
                  </a:lnTo>
                  <a:lnTo>
                    <a:pt x="58053" y="38727"/>
                  </a:lnTo>
                  <a:lnTo>
                    <a:pt x="58129" y="37870"/>
                  </a:lnTo>
                  <a:lnTo>
                    <a:pt x="58205" y="37012"/>
                  </a:lnTo>
                  <a:lnTo>
                    <a:pt x="58255" y="36154"/>
                  </a:lnTo>
                  <a:lnTo>
                    <a:pt x="58280" y="35296"/>
                  </a:lnTo>
                  <a:lnTo>
                    <a:pt x="58306" y="34413"/>
                  </a:lnTo>
                  <a:lnTo>
                    <a:pt x="58306" y="33530"/>
                  </a:lnTo>
                  <a:lnTo>
                    <a:pt x="58306" y="33530"/>
                  </a:lnTo>
                  <a:lnTo>
                    <a:pt x="58280" y="32672"/>
                  </a:lnTo>
                  <a:lnTo>
                    <a:pt x="58230" y="31789"/>
                  </a:lnTo>
                  <a:lnTo>
                    <a:pt x="58179" y="30931"/>
                  </a:lnTo>
                  <a:lnTo>
                    <a:pt x="58104" y="30074"/>
                  </a:lnTo>
                  <a:lnTo>
                    <a:pt x="58003" y="29216"/>
                  </a:lnTo>
                  <a:lnTo>
                    <a:pt x="57902" y="28383"/>
                  </a:lnTo>
                  <a:lnTo>
                    <a:pt x="57751" y="27525"/>
                  </a:lnTo>
                  <a:lnTo>
                    <a:pt x="57624" y="26693"/>
                  </a:lnTo>
                  <a:lnTo>
                    <a:pt x="57448" y="25886"/>
                  </a:lnTo>
                  <a:lnTo>
                    <a:pt x="57271" y="25078"/>
                  </a:lnTo>
                  <a:lnTo>
                    <a:pt x="57069" y="24271"/>
                  </a:lnTo>
                  <a:lnTo>
                    <a:pt x="56842" y="23464"/>
                  </a:lnTo>
                  <a:lnTo>
                    <a:pt x="56615" y="22681"/>
                  </a:lnTo>
                  <a:lnTo>
                    <a:pt x="56363" y="21899"/>
                  </a:lnTo>
                  <a:lnTo>
                    <a:pt x="56111" y="21117"/>
                  </a:lnTo>
                  <a:lnTo>
                    <a:pt x="55808" y="20360"/>
                  </a:lnTo>
                  <a:lnTo>
                    <a:pt x="55530" y="19603"/>
                  </a:lnTo>
                  <a:lnTo>
                    <a:pt x="55202" y="18872"/>
                  </a:lnTo>
                  <a:lnTo>
                    <a:pt x="54900" y="18115"/>
                  </a:lnTo>
                  <a:lnTo>
                    <a:pt x="54546" y="17408"/>
                  </a:lnTo>
                  <a:lnTo>
                    <a:pt x="54193" y="16702"/>
                  </a:lnTo>
                  <a:lnTo>
                    <a:pt x="53815" y="15996"/>
                  </a:lnTo>
                  <a:lnTo>
                    <a:pt x="53436" y="15314"/>
                  </a:lnTo>
                  <a:lnTo>
                    <a:pt x="53058" y="14633"/>
                  </a:lnTo>
                  <a:lnTo>
                    <a:pt x="52629" y="13952"/>
                  </a:lnTo>
                  <a:lnTo>
                    <a:pt x="52225" y="13296"/>
                  </a:lnTo>
                  <a:lnTo>
                    <a:pt x="51771" y="12665"/>
                  </a:lnTo>
                  <a:lnTo>
                    <a:pt x="51342" y="12035"/>
                  </a:lnTo>
                  <a:lnTo>
                    <a:pt x="50863" y="11429"/>
                  </a:lnTo>
                  <a:lnTo>
                    <a:pt x="50409" y="10824"/>
                  </a:lnTo>
                  <a:lnTo>
                    <a:pt x="49904" y="10218"/>
                  </a:lnTo>
                  <a:lnTo>
                    <a:pt x="49425" y="9663"/>
                  </a:lnTo>
                  <a:lnTo>
                    <a:pt x="48895" y="9083"/>
                  </a:lnTo>
                  <a:lnTo>
                    <a:pt x="48390" y="8553"/>
                  </a:lnTo>
                  <a:lnTo>
                    <a:pt x="47861" y="7998"/>
                  </a:lnTo>
                  <a:lnTo>
                    <a:pt x="47306" y="7493"/>
                  </a:lnTo>
                  <a:lnTo>
                    <a:pt x="46750" y="6989"/>
                  </a:lnTo>
                  <a:lnTo>
                    <a:pt x="46195" y="6509"/>
                  </a:lnTo>
                  <a:lnTo>
                    <a:pt x="45615" y="6030"/>
                  </a:lnTo>
                  <a:lnTo>
                    <a:pt x="45035" y="5576"/>
                  </a:lnTo>
                  <a:lnTo>
                    <a:pt x="44455" y="5122"/>
                  </a:lnTo>
                  <a:lnTo>
                    <a:pt x="43849" y="4693"/>
                  </a:lnTo>
                  <a:lnTo>
                    <a:pt x="43244" y="4289"/>
                  </a:lnTo>
                  <a:lnTo>
                    <a:pt x="42613" y="3911"/>
                  </a:lnTo>
                  <a:lnTo>
                    <a:pt x="41982" y="3532"/>
                  </a:lnTo>
                  <a:lnTo>
                    <a:pt x="41351" y="3179"/>
                  </a:lnTo>
                  <a:lnTo>
                    <a:pt x="40695" y="2826"/>
                  </a:lnTo>
                  <a:lnTo>
                    <a:pt x="40039" y="2498"/>
                  </a:lnTo>
                  <a:lnTo>
                    <a:pt x="39383" y="2195"/>
                  </a:lnTo>
                  <a:lnTo>
                    <a:pt x="38702" y="1918"/>
                  </a:lnTo>
                  <a:lnTo>
                    <a:pt x="38046" y="1665"/>
                  </a:lnTo>
                  <a:lnTo>
                    <a:pt x="37340" y="1413"/>
                  </a:lnTo>
                  <a:lnTo>
                    <a:pt x="36659" y="1186"/>
                  </a:lnTo>
                  <a:lnTo>
                    <a:pt x="35952" y="959"/>
                  </a:lnTo>
                  <a:lnTo>
                    <a:pt x="35246" y="782"/>
                  </a:lnTo>
                  <a:lnTo>
                    <a:pt x="34539" y="606"/>
                  </a:lnTo>
                  <a:lnTo>
                    <a:pt x="33833" y="454"/>
                  </a:lnTo>
                  <a:lnTo>
                    <a:pt x="33101" y="328"/>
                  </a:lnTo>
                  <a:lnTo>
                    <a:pt x="32370" y="227"/>
                  </a:lnTo>
                  <a:lnTo>
                    <a:pt x="31638" y="126"/>
                  </a:lnTo>
                  <a:lnTo>
                    <a:pt x="30906" y="76"/>
                  </a:lnTo>
                  <a:lnTo>
                    <a:pt x="30149" y="25"/>
                  </a:lnTo>
                  <a:lnTo>
                    <a:pt x="29418" y="0"/>
                  </a:lnTo>
                  <a:lnTo>
                    <a:pt x="28661" y="0"/>
                  </a:lnTo>
                  <a:lnTo>
                    <a:pt x="28661" y="0"/>
                  </a:lnTo>
                  <a:lnTo>
                    <a:pt x="27904" y="25"/>
                  </a:lnTo>
                  <a:lnTo>
                    <a:pt x="27147" y="76"/>
                  </a:lnTo>
                  <a:lnTo>
                    <a:pt x="26415" y="126"/>
                  </a:lnTo>
                  <a:lnTo>
                    <a:pt x="25684" y="227"/>
                  </a:lnTo>
                  <a:lnTo>
                    <a:pt x="24952" y="328"/>
                  </a:lnTo>
                  <a:lnTo>
                    <a:pt x="24220" y="454"/>
                  </a:lnTo>
                  <a:lnTo>
                    <a:pt x="23514" y="606"/>
                  </a:lnTo>
                  <a:lnTo>
                    <a:pt x="22782" y="782"/>
                  </a:lnTo>
                  <a:lnTo>
                    <a:pt x="22076" y="984"/>
                  </a:lnTo>
                  <a:lnTo>
                    <a:pt x="21395" y="1186"/>
                  </a:lnTo>
                  <a:lnTo>
                    <a:pt x="20688" y="1413"/>
                  </a:lnTo>
                  <a:lnTo>
                    <a:pt x="20007" y="1665"/>
                  </a:lnTo>
                  <a:lnTo>
                    <a:pt x="19326" y="1918"/>
                  </a:lnTo>
                  <a:lnTo>
                    <a:pt x="18670" y="2220"/>
                  </a:lnTo>
                  <a:lnTo>
                    <a:pt x="18014" y="2523"/>
                  </a:lnTo>
                  <a:lnTo>
                    <a:pt x="17358" y="2851"/>
                  </a:lnTo>
                  <a:lnTo>
                    <a:pt x="16702" y="3179"/>
                  </a:lnTo>
                  <a:lnTo>
                    <a:pt x="16071" y="3532"/>
                  </a:lnTo>
                  <a:lnTo>
                    <a:pt x="15441" y="3911"/>
                  </a:lnTo>
                  <a:lnTo>
                    <a:pt x="14835" y="4314"/>
                  </a:lnTo>
                  <a:lnTo>
                    <a:pt x="14204" y="4718"/>
                  </a:lnTo>
                  <a:lnTo>
                    <a:pt x="13624" y="5147"/>
                  </a:lnTo>
                  <a:lnTo>
                    <a:pt x="13019" y="5576"/>
                  </a:lnTo>
                  <a:lnTo>
                    <a:pt x="12438" y="6055"/>
                  </a:lnTo>
                  <a:lnTo>
                    <a:pt x="11883" y="6509"/>
                  </a:lnTo>
                  <a:lnTo>
                    <a:pt x="11328" y="7014"/>
                  </a:lnTo>
                  <a:lnTo>
                    <a:pt x="10773" y="7519"/>
                  </a:lnTo>
                  <a:lnTo>
                    <a:pt x="10218" y="8023"/>
                  </a:lnTo>
                  <a:lnTo>
                    <a:pt x="9713" y="8578"/>
                  </a:lnTo>
                  <a:lnTo>
                    <a:pt x="9184" y="9108"/>
                  </a:lnTo>
                  <a:lnTo>
                    <a:pt x="8679" y="9688"/>
                  </a:lnTo>
                  <a:lnTo>
                    <a:pt x="8200" y="10243"/>
                  </a:lnTo>
                  <a:lnTo>
                    <a:pt x="7720" y="10849"/>
                  </a:lnTo>
                  <a:lnTo>
                    <a:pt x="7241" y="11454"/>
                  </a:lnTo>
                  <a:lnTo>
                    <a:pt x="6787" y="12060"/>
                  </a:lnTo>
                  <a:lnTo>
                    <a:pt x="6358" y="12691"/>
                  </a:lnTo>
                  <a:lnTo>
                    <a:pt x="5929" y="13347"/>
                  </a:lnTo>
                  <a:lnTo>
                    <a:pt x="5500" y="13977"/>
                  </a:lnTo>
                  <a:lnTo>
                    <a:pt x="5096" y="14658"/>
                  </a:lnTo>
                  <a:lnTo>
                    <a:pt x="4718" y="15340"/>
                  </a:lnTo>
                  <a:lnTo>
                    <a:pt x="4340" y="16021"/>
                  </a:lnTo>
                  <a:lnTo>
                    <a:pt x="3961" y="16727"/>
                  </a:lnTo>
                  <a:lnTo>
                    <a:pt x="3633" y="17434"/>
                  </a:lnTo>
                  <a:lnTo>
                    <a:pt x="3280" y="18165"/>
                  </a:lnTo>
                  <a:lnTo>
                    <a:pt x="2977" y="18897"/>
                  </a:lnTo>
                  <a:lnTo>
                    <a:pt x="2674" y="19629"/>
                  </a:lnTo>
                  <a:lnTo>
                    <a:pt x="2372" y="20386"/>
                  </a:lnTo>
                  <a:lnTo>
                    <a:pt x="2094" y="21142"/>
                  </a:lnTo>
                  <a:lnTo>
                    <a:pt x="1842" y="21899"/>
                  </a:lnTo>
                  <a:lnTo>
                    <a:pt x="1615" y="22681"/>
                  </a:lnTo>
                  <a:lnTo>
                    <a:pt x="1388" y="23489"/>
                  </a:lnTo>
                  <a:lnTo>
                    <a:pt x="1161" y="24271"/>
                  </a:lnTo>
                  <a:lnTo>
                    <a:pt x="984" y="25078"/>
                  </a:lnTo>
                  <a:lnTo>
                    <a:pt x="807" y="25886"/>
                  </a:lnTo>
                  <a:lnTo>
                    <a:pt x="631" y="26718"/>
                  </a:lnTo>
                  <a:lnTo>
                    <a:pt x="505" y="27551"/>
                  </a:lnTo>
                  <a:lnTo>
                    <a:pt x="379" y="28383"/>
                  </a:lnTo>
                  <a:lnTo>
                    <a:pt x="278" y="29216"/>
                  </a:lnTo>
                  <a:lnTo>
                    <a:pt x="177" y="30074"/>
                  </a:lnTo>
                  <a:lnTo>
                    <a:pt x="101" y="30906"/>
                  </a:lnTo>
                  <a:lnTo>
                    <a:pt x="51" y="31789"/>
                  </a:lnTo>
                  <a:lnTo>
                    <a:pt x="25" y="32647"/>
                  </a:lnTo>
                  <a:lnTo>
                    <a:pt x="0" y="33505"/>
                  </a:lnTo>
                  <a:lnTo>
                    <a:pt x="0" y="3438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5165;p69"/>
            <p:cNvSpPr/>
            <p:nvPr/>
          </p:nvSpPr>
          <p:spPr>
            <a:xfrm>
              <a:off x="6188410" y="697491"/>
              <a:ext cx="1644482" cy="1057828"/>
            </a:xfrm>
            <a:custGeom>
              <a:avLst/>
              <a:gdLst/>
              <a:ahLst/>
              <a:cxnLst/>
              <a:rect l="l" t="t" r="r" b="b"/>
              <a:pathLst>
                <a:path w="88759" h="57095" extrusionOk="0">
                  <a:moveTo>
                    <a:pt x="62419" y="0"/>
                  </a:moveTo>
                  <a:lnTo>
                    <a:pt x="62293" y="454"/>
                  </a:lnTo>
                  <a:lnTo>
                    <a:pt x="62091" y="984"/>
                  </a:lnTo>
                  <a:lnTo>
                    <a:pt x="61838" y="1589"/>
                  </a:lnTo>
                  <a:lnTo>
                    <a:pt x="61536" y="2220"/>
                  </a:lnTo>
                  <a:lnTo>
                    <a:pt x="61132" y="2927"/>
                  </a:lnTo>
                  <a:lnTo>
                    <a:pt x="60678" y="3658"/>
                  </a:lnTo>
                  <a:lnTo>
                    <a:pt x="60400" y="4011"/>
                  </a:lnTo>
                  <a:lnTo>
                    <a:pt x="60123" y="4390"/>
                  </a:lnTo>
                  <a:lnTo>
                    <a:pt x="59820" y="4768"/>
                  </a:lnTo>
                  <a:lnTo>
                    <a:pt x="59467" y="5122"/>
                  </a:lnTo>
                  <a:lnTo>
                    <a:pt x="59139" y="5475"/>
                  </a:lnTo>
                  <a:lnTo>
                    <a:pt x="58786" y="5803"/>
                  </a:lnTo>
                  <a:lnTo>
                    <a:pt x="58432" y="6131"/>
                  </a:lnTo>
                  <a:lnTo>
                    <a:pt x="58079" y="6408"/>
                  </a:lnTo>
                  <a:lnTo>
                    <a:pt x="57398" y="6913"/>
                  </a:lnTo>
                  <a:lnTo>
                    <a:pt x="56742" y="7342"/>
                  </a:lnTo>
                  <a:lnTo>
                    <a:pt x="56111" y="7695"/>
                  </a:lnTo>
                  <a:lnTo>
                    <a:pt x="55531" y="7973"/>
                  </a:lnTo>
                  <a:lnTo>
                    <a:pt x="55001" y="8200"/>
                  </a:lnTo>
                  <a:lnTo>
                    <a:pt x="54572" y="8376"/>
                  </a:lnTo>
                  <a:lnTo>
                    <a:pt x="53689" y="7998"/>
                  </a:lnTo>
                  <a:lnTo>
                    <a:pt x="52705" y="7619"/>
                  </a:lnTo>
                  <a:lnTo>
                    <a:pt x="51671" y="7266"/>
                  </a:lnTo>
                  <a:lnTo>
                    <a:pt x="50561" y="6913"/>
                  </a:lnTo>
                  <a:lnTo>
                    <a:pt x="49375" y="6610"/>
                  </a:lnTo>
                  <a:lnTo>
                    <a:pt x="48139" y="6333"/>
                  </a:lnTo>
                  <a:lnTo>
                    <a:pt x="46827" y="6080"/>
                  </a:lnTo>
                  <a:lnTo>
                    <a:pt x="46146" y="5979"/>
                  </a:lnTo>
                  <a:lnTo>
                    <a:pt x="45464" y="5878"/>
                  </a:lnTo>
                  <a:lnTo>
                    <a:pt x="44127" y="5752"/>
                  </a:lnTo>
                  <a:lnTo>
                    <a:pt x="42841" y="5677"/>
                  </a:lnTo>
                  <a:lnTo>
                    <a:pt x="41655" y="5651"/>
                  </a:lnTo>
                  <a:lnTo>
                    <a:pt x="40494" y="5677"/>
                  </a:lnTo>
                  <a:lnTo>
                    <a:pt x="39788" y="5374"/>
                  </a:lnTo>
                  <a:lnTo>
                    <a:pt x="39006" y="5071"/>
                  </a:lnTo>
                  <a:lnTo>
                    <a:pt x="38198" y="4794"/>
                  </a:lnTo>
                  <a:lnTo>
                    <a:pt x="37340" y="4491"/>
                  </a:lnTo>
                  <a:lnTo>
                    <a:pt x="36432" y="4239"/>
                  </a:lnTo>
                  <a:lnTo>
                    <a:pt x="35473" y="3986"/>
                  </a:lnTo>
                  <a:lnTo>
                    <a:pt x="34490" y="3784"/>
                  </a:lnTo>
                  <a:lnTo>
                    <a:pt x="33455" y="3583"/>
                  </a:lnTo>
                  <a:lnTo>
                    <a:pt x="32547" y="3456"/>
                  </a:lnTo>
                  <a:lnTo>
                    <a:pt x="31664" y="3356"/>
                  </a:lnTo>
                  <a:lnTo>
                    <a:pt x="30831" y="3280"/>
                  </a:lnTo>
                  <a:lnTo>
                    <a:pt x="30024" y="3229"/>
                  </a:lnTo>
                  <a:lnTo>
                    <a:pt x="32547" y="7317"/>
                  </a:lnTo>
                  <a:lnTo>
                    <a:pt x="31941" y="7089"/>
                  </a:lnTo>
                  <a:lnTo>
                    <a:pt x="31235" y="6862"/>
                  </a:lnTo>
                  <a:lnTo>
                    <a:pt x="30428" y="6635"/>
                  </a:lnTo>
                  <a:lnTo>
                    <a:pt x="29545" y="6408"/>
                  </a:lnTo>
                  <a:lnTo>
                    <a:pt x="28586" y="6232"/>
                  </a:lnTo>
                  <a:lnTo>
                    <a:pt x="28081" y="6181"/>
                  </a:lnTo>
                  <a:lnTo>
                    <a:pt x="27551" y="6106"/>
                  </a:lnTo>
                  <a:lnTo>
                    <a:pt x="26996" y="6080"/>
                  </a:lnTo>
                  <a:lnTo>
                    <a:pt x="26416" y="6055"/>
                  </a:lnTo>
                  <a:lnTo>
                    <a:pt x="25836" y="6030"/>
                  </a:lnTo>
                  <a:lnTo>
                    <a:pt x="25256" y="6055"/>
                  </a:lnTo>
                  <a:lnTo>
                    <a:pt x="24322" y="6106"/>
                  </a:lnTo>
                  <a:lnTo>
                    <a:pt x="23464" y="6181"/>
                  </a:lnTo>
                  <a:lnTo>
                    <a:pt x="22632" y="6307"/>
                  </a:lnTo>
                  <a:lnTo>
                    <a:pt x="21850" y="6484"/>
                  </a:lnTo>
                  <a:lnTo>
                    <a:pt x="21143" y="6661"/>
                  </a:lnTo>
                  <a:lnTo>
                    <a:pt x="20487" y="6837"/>
                  </a:lnTo>
                  <a:lnTo>
                    <a:pt x="19882" y="7039"/>
                  </a:lnTo>
                  <a:lnTo>
                    <a:pt x="19352" y="7241"/>
                  </a:lnTo>
                  <a:lnTo>
                    <a:pt x="24095" y="11833"/>
                  </a:lnTo>
                  <a:lnTo>
                    <a:pt x="23262" y="12262"/>
                  </a:lnTo>
                  <a:lnTo>
                    <a:pt x="22480" y="12716"/>
                  </a:lnTo>
                  <a:lnTo>
                    <a:pt x="21723" y="13170"/>
                  </a:lnTo>
                  <a:lnTo>
                    <a:pt x="21017" y="13599"/>
                  </a:lnTo>
                  <a:lnTo>
                    <a:pt x="20361" y="14053"/>
                  </a:lnTo>
                  <a:lnTo>
                    <a:pt x="19705" y="14532"/>
                  </a:lnTo>
                  <a:lnTo>
                    <a:pt x="19099" y="14986"/>
                  </a:lnTo>
                  <a:lnTo>
                    <a:pt x="18544" y="15440"/>
                  </a:lnTo>
                  <a:lnTo>
                    <a:pt x="18015" y="15895"/>
                  </a:lnTo>
                  <a:lnTo>
                    <a:pt x="17510" y="16323"/>
                  </a:lnTo>
                  <a:lnTo>
                    <a:pt x="17031" y="16778"/>
                  </a:lnTo>
                  <a:lnTo>
                    <a:pt x="16602" y="17206"/>
                  </a:lnTo>
                  <a:lnTo>
                    <a:pt x="15794" y="18039"/>
                  </a:lnTo>
                  <a:lnTo>
                    <a:pt x="15113" y="18846"/>
                  </a:lnTo>
                  <a:lnTo>
                    <a:pt x="14457" y="19679"/>
                  </a:lnTo>
                  <a:lnTo>
                    <a:pt x="13852" y="20486"/>
                  </a:lnTo>
                  <a:lnTo>
                    <a:pt x="13322" y="21268"/>
                  </a:lnTo>
                  <a:lnTo>
                    <a:pt x="12817" y="22025"/>
                  </a:lnTo>
                  <a:lnTo>
                    <a:pt x="12363" y="22807"/>
                  </a:lnTo>
                  <a:lnTo>
                    <a:pt x="11934" y="23564"/>
                  </a:lnTo>
                  <a:lnTo>
                    <a:pt x="11127" y="25078"/>
                  </a:lnTo>
                  <a:lnTo>
                    <a:pt x="10269" y="26617"/>
                  </a:lnTo>
                  <a:lnTo>
                    <a:pt x="9815" y="27424"/>
                  </a:lnTo>
                  <a:lnTo>
                    <a:pt x="9310" y="28257"/>
                  </a:lnTo>
                  <a:lnTo>
                    <a:pt x="8781" y="29115"/>
                  </a:lnTo>
                  <a:lnTo>
                    <a:pt x="8175" y="29998"/>
                  </a:lnTo>
                  <a:lnTo>
                    <a:pt x="7519" y="30931"/>
                  </a:lnTo>
                  <a:lnTo>
                    <a:pt x="6787" y="31890"/>
                  </a:lnTo>
                  <a:lnTo>
                    <a:pt x="5829" y="33051"/>
                  </a:lnTo>
                  <a:lnTo>
                    <a:pt x="4870" y="34110"/>
                  </a:lnTo>
                  <a:lnTo>
                    <a:pt x="3962" y="35094"/>
                  </a:lnTo>
                  <a:lnTo>
                    <a:pt x="3053" y="35977"/>
                  </a:lnTo>
                  <a:lnTo>
                    <a:pt x="2196" y="36759"/>
                  </a:lnTo>
                  <a:lnTo>
                    <a:pt x="1414" y="37466"/>
                  </a:lnTo>
                  <a:lnTo>
                    <a:pt x="657" y="38071"/>
                  </a:lnTo>
                  <a:lnTo>
                    <a:pt x="1" y="38601"/>
                  </a:lnTo>
                  <a:lnTo>
                    <a:pt x="9638" y="39837"/>
                  </a:lnTo>
                  <a:lnTo>
                    <a:pt x="9487" y="40544"/>
                  </a:lnTo>
                  <a:lnTo>
                    <a:pt x="9310" y="41452"/>
                  </a:lnTo>
                  <a:lnTo>
                    <a:pt x="9235" y="41957"/>
                  </a:lnTo>
                  <a:lnTo>
                    <a:pt x="9159" y="42512"/>
                  </a:lnTo>
                  <a:lnTo>
                    <a:pt x="9109" y="43092"/>
                  </a:lnTo>
                  <a:lnTo>
                    <a:pt x="9058" y="43723"/>
                  </a:lnTo>
                  <a:lnTo>
                    <a:pt x="9033" y="44379"/>
                  </a:lnTo>
                  <a:lnTo>
                    <a:pt x="9058" y="45060"/>
                  </a:lnTo>
                  <a:lnTo>
                    <a:pt x="9083" y="45791"/>
                  </a:lnTo>
                  <a:lnTo>
                    <a:pt x="9159" y="46523"/>
                  </a:lnTo>
                  <a:lnTo>
                    <a:pt x="9260" y="47305"/>
                  </a:lnTo>
                  <a:lnTo>
                    <a:pt x="9386" y="48087"/>
                  </a:lnTo>
                  <a:lnTo>
                    <a:pt x="9563" y="48895"/>
                  </a:lnTo>
                  <a:lnTo>
                    <a:pt x="9790" y="49727"/>
                  </a:lnTo>
                  <a:lnTo>
                    <a:pt x="10017" y="50408"/>
                  </a:lnTo>
                  <a:lnTo>
                    <a:pt x="10244" y="51039"/>
                  </a:lnTo>
                  <a:lnTo>
                    <a:pt x="10496" y="51670"/>
                  </a:lnTo>
                  <a:lnTo>
                    <a:pt x="10749" y="52250"/>
                  </a:lnTo>
                  <a:lnTo>
                    <a:pt x="11026" y="52830"/>
                  </a:lnTo>
                  <a:lnTo>
                    <a:pt x="11304" y="53360"/>
                  </a:lnTo>
                  <a:lnTo>
                    <a:pt x="11606" y="53865"/>
                  </a:lnTo>
                  <a:lnTo>
                    <a:pt x="11884" y="54344"/>
                  </a:lnTo>
                  <a:lnTo>
                    <a:pt x="12187" y="54773"/>
                  </a:lnTo>
                  <a:lnTo>
                    <a:pt x="12464" y="55202"/>
                  </a:lnTo>
                  <a:lnTo>
                    <a:pt x="13044" y="55934"/>
                  </a:lnTo>
                  <a:lnTo>
                    <a:pt x="13549" y="56564"/>
                  </a:lnTo>
                  <a:lnTo>
                    <a:pt x="14028" y="57094"/>
                  </a:lnTo>
                  <a:lnTo>
                    <a:pt x="16223" y="55025"/>
                  </a:lnTo>
                  <a:lnTo>
                    <a:pt x="18469" y="52856"/>
                  </a:lnTo>
                  <a:lnTo>
                    <a:pt x="20714" y="50636"/>
                  </a:lnTo>
                  <a:lnTo>
                    <a:pt x="22985" y="48289"/>
                  </a:lnTo>
                  <a:lnTo>
                    <a:pt x="24953" y="46195"/>
                  </a:lnTo>
                  <a:lnTo>
                    <a:pt x="26870" y="44101"/>
                  </a:lnTo>
                  <a:lnTo>
                    <a:pt x="28712" y="42007"/>
                  </a:lnTo>
                  <a:lnTo>
                    <a:pt x="30503" y="39938"/>
                  </a:lnTo>
                  <a:lnTo>
                    <a:pt x="32244" y="37895"/>
                  </a:lnTo>
                  <a:lnTo>
                    <a:pt x="33884" y="35851"/>
                  </a:lnTo>
                  <a:lnTo>
                    <a:pt x="35499" y="33858"/>
                  </a:lnTo>
                  <a:lnTo>
                    <a:pt x="37038" y="31865"/>
                  </a:lnTo>
                  <a:lnTo>
                    <a:pt x="37568" y="50156"/>
                  </a:lnTo>
                  <a:lnTo>
                    <a:pt x="38148" y="49727"/>
                  </a:lnTo>
                  <a:lnTo>
                    <a:pt x="38728" y="49248"/>
                  </a:lnTo>
                  <a:lnTo>
                    <a:pt x="39359" y="48718"/>
                  </a:lnTo>
                  <a:lnTo>
                    <a:pt x="40040" y="48163"/>
                  </a:lnTo>
                  <a:lnTo>
                    <a:pt x="40721" y="47532"/>
                  </a:lnTo>
                  <a:lnTo>
                    <a:pt x="41428" y="46876"/>
                  </a:lnTo>
                  <a:lnTo>
                    <a:pt x="42134" y="46145"/>
                  </a:lnTo>
                  <a:lnTo>
                    <a:pt x="42866" y="45363"/>
                  </a:lnTo>
                  <a:lnTo>
                    <a:pt x="43597" y="44555"/>
                  </a:lnTo>
                  <a:lnTo>
                    <a:pt x="44329" y="43672"/>
                  </a:lnTo>
                  <a:lnTo>
                    <a:pt x="45086" y="42739"/>
                  </a:lnTo>
                  <a:lnTo>
                    <a:pt x="45792" y="41730"/>
                  </a:lnTo>
                  <a:lnTo>
                    <a:pt x="46524" y="40695"/>
                  </a:lnTo>
                  <a:lnTo>
                    <a:pt x="47205" y="39585"/>
                  </a:lnTo>
                  <a:lnTo>
                    <a:pt x="47886" y="38424"/>
                  </a:lnTo>
                  <a:lnTo>
                    <a:pt x="48517" y="37188"/>
                  </a:lnTo>
                  <a:lnTo>
                    <a:pt x="48870" y="36507"/>
                  </a:lnTo>
                  <a:lnTo>
                    <a:pt x="49198" y="35826"/>
                  </a:lnTo>
                  <a:lnTo>
                    <a:pt x="49476" y="35145"/>
                  </a:lnTo>
                  <a:lnTo>
                    <a:pt x="49753" y="34489"/>
                  </a:lnTo>
                  <a:lnTo>
                    <a:pt x="50258" y="33177"/>
                  </a:lnTo>
                  <a:lnTo>
                    <a:pt x="50687" y="31915"/>
                  </a:lnTo>
                  <a:lnTo>
                    <a:pt x="51065" y="30679"/>
                  </a:lnTo>
                  <a:lnTo>
                    <a:pt x="51368" y="29518"/>
                  </a:lnTo>
                  <a:lnTo>
                    <a:pt x="51620" y="28408"/>
                  </a:lnTo>
                  <a:lnTo>
                    <a:pt x="51822" y="27374"/>
                  </a:lnTo>
                  <a:lnTo>
                    <a:pt x="52604" y="28787"/>
                  </a:lnTo>
                  <a:lnTo>
                    <a:pt x="53462" y="30225"/>
                  </a:lnTo>
                  <a:lnTo>
                    <a:pt x="54396" y="31688"/>
                  </a:lnTo>
                  <a:lnTo>
                    <a:pt x="55380" y="33202"/>
                  </a:lnTo>
                  <a:lnTo>
                    <a:pt x="56464" y="34741"/>
                  </a:lnTo>
                  <a:lnTo>
                    <a:pt x="57600" y="36305"/>
                  </a:lnTo>
                  <a:lnTo>
                    <a:pt x="58811" y="37895"/>
                  </a:lnTo>
                  <a:lnTo>
                    <a:pt x="60123" y="39509"/>
                  </a:lnTo>
                  <a:lnTo>
                    <a:pt x="61233" y="40821"/>
                  </a:lnTo>
                  <a:lnTo>
                    <a:pt x="62368" y="42083"/>
                  </a:lnTo>
                  <a:lnTo>
                    <a:pt x="63504" y="43294"/>
                  </a:lnTo>
                  <a:lnTo>
                    <a:pt x="64639" y="44480"/>
                  </a:lnTo>
                  <a:lnTo>
                    <a:pt x="65774" y="45590"/>
                  </a:lnTo>
                  <a:lnTo>
                    <a:pt x="66910" y="46649"/>
                  </a:lnTo>
                  <a:lnTo>
                    <a:pt x="68020" y="47658"/>
                  </a:lnTo>
                  <a:lnTo>
                    <a:pt x="69155" y="48642"/>
                  </a:lnTo>
                  <a:lnTo>
                    <a:pt x="70240" y="49551"/>
                  </a:lnTo>
                  <a:lnTo>
                    <a:pt x="71325" y="50434"/>
                  </a:lnTo>
                  <a:lnTo>
                    <a:pt x="72384" y="51266"/>
                  </a:lnTo>
                  <a:lnTo>
                    <a:pt x="73444" y="52048"/>
                  </a:lnTo>
                  <a:lnTo>
                    <a:pt x="74478" y="52805"/>
                  </a:lnTo>
                  <a:lnTo>
                    <a:pt x="75462" y="53512"/>
                  </a:lnTo>
                  <a:lnTo>
                    <a:pt x="76446" y="54168"/>
                  </a:lnTo>
                  <a:lnTo>
                    <a:pt x="77380" y="54798"/>
                  </a:lnTo>
                  <a:lnTo>
                    <a:pt x="77859" y="54168"/>
                  </a:lnTo>
                  <a:lnTo>
                    <a:pt x="78414" y="53386"/>
                  </a:lnTo>
                  <a:lnTo>
                    <a:pt x="78717" y="52906"/>
                  </a:lnTo>
                  <a:lnTo>
                    <a:pt x="79020" y="52427"/>
                  </a:lnTo>
                  <a:lnTo>
                    <a:pt x="79322" y="51897"/>
                  </a:lnTo>
                  <a:lnTo>
                    <a:pt x="79625" y="51317"/>
                  </a:lnTo>
                  <a:lnTo>
                    <a:pt x="79903" y="50711"/>
                  </a:lnTo>
                  <a:lnTo>
                    <a:pt x="80205" y="50055"/>
                  </a:lnTo>
                  <a:lnTo>
                    <a:pt x="80483" y="49374"/>
                  </a:lnTo>
                  <a:lnTo>
                    <a:pt x="80735" y="48642"/>
                  </a:lnTo>
                  <a:lnTo>
                    <a:pt x="80962" y="47886"/>
                  </a:lnTo>
                  <a:lnTo>
                    <a:pt x="81189" y="47078"/>
                  </a:lnTo>
                  <a:lnTo>
                    <a:pt x="81366" y="46246"/>
                  </a:lnTo>
                  <a:lnTo>
                    <a:pt x="81517" y="45388"/>
                  </a:lnTo>
                  <a:lnTo>
                    <a:pt x="81644" y="44328"/>
                  </a:lnTo>
                  <a:lnTo>
                    <a:pt x="81719" y="43294"/>
                  </a:lnTo>
                  <a:lnTo>
                    <a:pt x="81744" y="42310"/>
                  </a:lnTo>
                  <a:lnTo>
                    <a:pt x="81719" y="41351"/>
                  </a:lnTo>
                  <a:lnTo>
                    <a:pt x="81644" y="40443"/>
                  </a:lnTo>
                  <a:lnTo>
                    <a:pt x="81543" y="39560"/>
                  </a:lnTo>
                  <a:lnTo>
                    <a:pt x="81391" y="38727"/>
                  </a:lnTo>
                  <a:lnTo>
                    <a:pt x="81240" y="37945"/>
                  </a:lnTo>
                  <a:lnTo>
                    <a:pt x="81038" y="37213"/>
                  </a:lnTo>
                  <a:lnTo>
                    <a:pt x="80861" y="36507"/>
                  </a:lnTo>
                  <a:lnTo>
                    <a:pt x="80634" y="35876"/>
                  </a:lnTo>
                  <a:lnTo>
                    <a:pt x="80433" y="35296"/>
                  </a:lnTo>
                  <a:lnTo>
                    <a:pt x="80231" y="34791"/>
                  </a:lnTo>
                  <a:lnTo>
                    <a:pt x="80029" y="34312"/>
                  </a:lnTo>
                  <a:lnTo>
                    <a:pt x="79701" y="33580"/>
                  </a:lnTo>
                  <a:lnTo>
                    <a:pt x="88758" y="33177"/>
                  </a:lnTo>
                  <a:lnTo>
                    <a:pt x="87724" y="31739"/>
                  </a:lnTo>
                  <a:lnTo>
                    <a:pt x="87169" y="30982"/>
                  </a:lnTo>
                  <a:lnTo>
                    <a:pt x="86563" y="30225"/>
                  </a:lnTo>
                  <a:lnTo>
                    <a:pt x="85933" y="29418"/>
                  </a:lnTo>
                  <a:lnTo>
                    <a:pt x="85251" y="28610"/>
                  </a:lnTo>
                  <a:lnTo>
                    <a:pt x="84545" y="27803"/>
                  </a:lnTo>
                  <a:lnTo>
                    <a:pt x="83788" y="26970"/>
                  </a:lnTo>
                  <a:lnTo>
                    <a:pt x="83031" y="26138"/>
                  </a:lnTo>
                  <a:lnTo>
                    <a:pt x="82199" y="25280"/>
                  </a:lnTo>
                  <a:lnTo>
                    <a:pt x="81341" y="24422"/>
                  </a:lnTo>
                  <a:lnTo>
                    <a:pt x="80458" y="23564"/>
                  </a:lnTo>
                  <a:lnTo>
                    <a:pt x="79524" y="22707"/>
                  </a:lnTo>
                  <a:lnTo>
                    <a:pt x="78540" y="21849"/>
                  </a:lnTo>
                  <a:lnTo>
                    <a:pt x="77531" y="20991"/>
                  </a:lnTo>
                  <a:lnTo>
                    <a:pt x="76472" y="20158"/>
                  </a:lnTo>
                  <a:lnTo>
                    <a:pt x="75639" y="19502"/>
                  </a:lnTo>
                  <a:lnTo>
                    <a:pt x="74806" y="18897"/>
                  </a:lnTo>
                  <a:lnTo>
                    <a:pt x="73999" y="18291"/>
                  </a:lnTo>
                  <a:lnTo>
                    <a:pt x="73192" y="17711"/>
                  </a:lnTo>
                  <a:lnTo>
                    <a:pt x="72384" y="17181"/>
                  </a:lnTo>
                  <a:lnTo>
                    <a:pt x="71577" y="16651"/>
                  </a:lnTo>
                  <a:lnTo>
                    <a:pt x="70013" y="15693"/>
                  </a:lnTo>
                  <a:lnTo>
                    <a:pt x="68499" y="14784"/>
                  </a:lnTo>
                  <a:lnTo>
                    <a:pt x="67010" y="14002"/>
                  </a:lnTo>
                  <a:lnTo>
                    <a:pt x="65598" y="13271"/>
                  </a:lnTo>
                  <a:lnTo>
                    <a:pt x="64260" y="12615"/>
                  </a:lnTo>
                  <a:lnTo>
                    <a:pt x="6241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5166;p69"/>
            <p:cNvSpPr/>
            <p:nvPr/>
          </p:nvSpPr>
          <p:spPr>
            <a:xfrm>
              <a:off x="6188410" y="697491"/>
              <a:ext cx="1644482" cy="1057828"/>
            </a:xfrm>
            <a:custGeom>
              <a:avLst/>
              <a:gdLst/>
              <a:ahLst/>
              <a:cxnLst/>
              <a:rect l="l" t="t" r="r" b="b"/>
              <a:pathLst>
                <a:path w="88759" h="57095" fill="none" extrusionOk="0">
                  <a:moveTo>
                    <a:pt x="37568" y="50156"/>
                  </a:moveTo>
                  <a:lnTo>
                    <a:pt x="37568" y="50156"/>
                  </a:lnTo>
                  <a:lnTo>
                    <a:pt x="38148" y="49727"/>
                  </a:lnTo>
                  <a:lnTo>
                    <a:pt x="38728" y="49248"/>
                  </a:lnTo>
                  <a:lnTo>
                    <a:pt x="39359" y="48718"/>
                  </a:lnTo>
                  <a:lnTo>
                    <a:pt x="40040" y="48163"/>
                  </a:lnTo>
                  <a:lnTo>
                    <a:pt x="40721" y="47532"/>
                  </a:lnTo>
                  <a:lnTo>
                    <a:pt x="41428" y="46876"/>
                  </a:lnTo>
                  <a:lnTo>
                    <a:pt x="42134" y="46145"/>
                  </a:lnTo>
                  <a:lnTo>
                    <a:pt x="42866" y="45363"/>
                  </a:lnTo>
                  <a:lnTo>
                    <a:pt x="43597" y="44555"/>
                  </a:lnTo>
                  <a:lnTo>
                    <a:pt x="44329" y="43672"/>
                  </a:lnTo>
                  <a:lnTo>
                    <a:pt x="45086" y="42739"/>
                  </a:lnTo>
                  <a:lnTo>
                    <a:pt x="45792" y="41730"/>
                  </a:lnTo>
                  <a:lnTo>
                    <a:pt x="46524" y="40695"/>
                  </a:lnTo>
                  <a:lnTo>
                    <a:pt x="47205" y="39585"/>
                  </a:lnTo>
                  <a:lnTo>
                    <a:pt x="47886" y="38424"/>
                  </a:lnTo>
                  <a:lnTo>
                    <a:pt x="48517" y="37188"/>
                  </a:lnTo>
                  <a:lnTo>
                    <a:pt x="48517" y="37188"/>
                  </a:lnTo>
                  <a:lnTo>
                    <a:pt x="48870" y="36507"/>
                  </a:lnTo>
                  <a:lnTo>
                    <a:pt x="49198" y="35826"/>
                  </a:lnTo>
                  <a:lnTo>
                    <a:pt x="49476" y="35145"/>
                  </a:lnTo>
                  <a:lnTo>
                    <a:pt x="49753" y="34489"/>
                  </a:lnTo>
                  <a:lnTo>
                    <a:pt x="50258" y="33177"/>
                  </a:lnTo>
                  <a:lnTo>
                    <a:pt x="50687" y="31915"/>
                  </a:lnTo>
                  <a:lnTo>
                    <a:pt x="51065" y="30679"/>
                  </a:lnTo>
                  <a:lnTo>
                    <a:pt x="51368" y="29518"/>
                  </a:lnTo>
                  <a:lnTo>
                    <a:pt x="51620" y="28408"/>
                  </a:lnTo>
                  <a:lnTo>
                    <a:pt x="51822" y="27374"/>
                  </a:lnTo>
                  <a:lnTo>
                    <a:pt x="51822" y="27374"/>
                  </a:lnTo>
                  <a:lnTo>
                    <a:pt x="52604" y="28787"/>
                  </a:lnTo>
                  <a:lnTo>
                    <a:pt x="53462" y="30225"/>
                  </a:lnTo>
                  <a:lnTo>
                    <a:pt x="54396" y="31688"/>
                  </a:lnTo>
                  <a:lnTo>
                    <a:pt x="55380" y="33202"/>
                  </a:lnTo>
                  <a:lnTo>
                    <a:pt x="56464" y="34741"/>
                  </a:lnTo>
                  <a:lnTo>
                    <a:pt x="57600" y="36305"/>
                  </a:lnTo>
                  <a:lnTo>
                    <a:pt x="58811" y="37895"/>
                  </a:lnTo>
                  <a:lnTo>
                    <a:pt x="60123" y="39509"/>
                  </a:lnTo>
                  <a:lnTo>
                    <a:pt x="60123" y="39509"/>
                  </a:lnTo>
                  <a:lnTo>
                    <a:pt x="61233" y="40821"/>
                  </a:lnTo>
                  <a:lnTo>
                    <a:pt x="62368" y="42083"/>
                  </a:lnTo>
                  <a:lnTo>
                    <a:pt x="63504" y="43294"/>
                  </a:lnTo>
                  <a:lnTo>
                    <a:pt x="64639" y="44480"/>
                  </a:lnTo>
                  <a:lnTo>
                    <a:pt x="65774" y="45590"/>
                  </a:lnTo>
                  <a:lnTo>
                    <a:pt x="66910" y="46649"/>
                  </a:lnTo>
                  <a:lnTo>
                    <a:pt x="68020" y="47658"/>
                  </a:lnTo>
                  <a:lnTo>
                    <a:pt x="69155" y="48642"/>
                  </a:lnTo>
                  <a:lnTo>
                    <a:pt x="70240" y="49551"/>
                  </a:lnTo>
                  <a:lnTo>
                    <a:pt x="71325" y="50434"/>
                  </a:lnTo>
                  <a:lnTo>
                    <a:pt x="72384" y="51266"/>
                  </a:lnTo>
                  <a:lnTo>
                    <a:pt x="73444" y="52048"/>
                  </a:lnTo>
                  <a:lnTo>
                    <a:pt x="74478" y="52805"/>
                  </a:lnTo>
                  <a:lnTo>
                    <a:pt x="75462" y="53512"/>
                  </a:lnTo>
                  <a:lnTo>
                    <a:pt x="76446" y="54168"/>
                  </a:lnTo>
                  <a:lnTo>
                    <a:pt x="77380" y="54798"/>
                  </a:lnTo>
                  <a:lnTo>
                    <a:pt x="77380" y="54798"/>
                  </a:lnTo>
                  <a:lnTo>
                    <a:pt x="77859" y="54168"/>
                  </a:lnTo>
                  <a:lnTo>
                    <a:pt x="78414" y="53386"/>
                  </a:lnTo>
                  <a:lnTo>
                    <a:pt x="78717" y="52906"/>
                  </a:lnTo>
                  <a:lnTo>
                    <a:pt x="79020" y="52427"/>
                  </a:lnTo>
                  <a:lnTo>
                    <a:pt x="79322" y="51897"/>
                  </a:lnTo>
                  <a:lnTo>
                    <a:pt x="79625" y="51317"/>
                  </a:lnTo>
                  <a:lnTo>
                    <a:pt x="79903" y="50711"/>
                  </a:lnTo>
                  <a:lnTo>
                    <a:pt x="80205" y="50055"/>
                  </a:lnTo>
                  <a:lnTo>
                    <a:pt x="80483" y="49374"/>
                  </a:lnTo>
                  <a:lnTo>
                    <a:pt x="80735" y="48642"/>
                  </a:lnTo>
                  <a:lnTo>
                    <a:pt x="80962" y="47886"/>
                  </a:lnTo>
                  <a:lnTo>
                    <a:pt x="81189" y="47078"/>
                  </a:lnTo>
                  <a:lnTo>
                    <a:pt x="81366" y="46246"/>
                  </a:lnTo>
                  <a:lnTo>
                    <a:pt x="81517" y="45388"/>
                  </a:lnTo>
                  <a:lnTo>
                    <a:pt x="81517" y="45388"/>
                  </a:lnTo>
                  <a:lnTo>
                    <a:pt x="81644" y="44328"/>
                  </a:lnTo>
                  <a:lnTo>
                    <a:pt x="81719" y="43294"/>
                  </a:lnTo>
                  <a:lnTo>
                    <a:pt x="81744" y="42310"/>
                  </a:lnTo>
                  <a:lnTo>
                    <a:pt x="81719" y="41351"/>
                  </a:lnTo>
                  <a:lnTo>
                    <a:pt x="81644" y="40443"/>
                  </a:lnTo>
                  <a:lnTo>
                    <a:pt x="81543" y="39560"/>
                  </a:lnTo>
                  <a:lnTo>
                    <a:pt x="81391" y="38727"/>
                  </a:lnTo>
                  <a:lnTo>
                    <a:pt x="81240" y="37945"/>
                  </a:lnTo>
                  <a:lnTo>
                    <a:pt x="81038" y="37213"/>
                  </a:lnTo>
                  <a:lnTo>
                    <a:pt x="80861" y="36507"/>
                  </a:lnTo>
                  <a:lnTo>
                    <a:pt x="80634" y="35876"/>
                  </a:lnTo>
                  <a:lnTo>
                    <a:pt x="80433" y="35296"/>
                  </a:lnTo>
                  <a:lnTo>
                    <a:pt x="80231" y="34791"/>
                  </a:lnTo>
                  <a:lnTo>
                    <a:pt x="80029" y="34312"/>
                  </a:lnTo>
                  <a:lnTo>
                    <a:pt x="79701" y="33580"/>
                  </a:lnTo>
                  <a:lnTo>
                    <a:pt x="79701" y="33580"/>
                  </a:lnTo>
                  <a:lnTo>
                    <a:pt x="88758" y="33177"/>
                  </a:lnTo>
                  <a:lnTo>
                    <a:pt x="88758" y="33177"/>
                  </a:lnTo>
                  <a:lnTo>
                    <a:pt x="87724" y="31739"/>
                  </a:lnTo>
                  <a:lnTo>
                    <a:pt x="87169" y="30982"/>
                  </a:lnTo>
                  <a:lnTo>
                    <a:pt x="86563" y="30225"/>
                  </a:lnTo>
                  <a:lnTo>
                    <a:pt x="85933" y="29418"/>
                  </a:lnTo>
                  <a:lnTo>
                    <a:pt x="85251" y="28610"/>
                  </a:lnTo>
                  <a:lnTo>
                    <a:pt x="84545" y="27803"/>
                  </a:lnTo>
                  <a:lnTo>
                    <a:pt x="83788" y="26970"/>
                  </a:lnTo>
                  <a:lnTo>
                    <a:pt x="83031" y="26138"/>
                  </a:lnTo>
                  <a:lnTo>
                    <a:pt x="82199" y="25280"/>
                  </a:lnTo>
                  <a:lnTo>
                    <a:pt x="81341" y="24422"/>
                  </a:lnTo>
                  <a:lnTo>
                    <a:pt x="80458" y="23564"/>
                  </a:lnTo>
                  <a:lnTo>
                    <a:pt x="79524" y="22707"/>
                  </a:lnTo>
                  <a:lnTo>
                    <a:pt x="78540" y="21849"/>
                  </a:lnTo>
                  <a:lnTo>
                    <a:pt x="77531" y="20991"/>
                  </a:lnTo>
                  <a:lnTo>
                    <a:pt x="76472" y="20158"/>
                  </a:lnTo>
                  <a:lnTo>
                    <a:pt x="76472" y="20158"/>
                  </a:lnTo>
                  <a:lnTo>
                    <a:pt x="75639" y="19502"/>
                  </a:lnTo>
                  <a:lnTo>
                    <a:pt x="74806" y="18897"/>
                  </a:lnTo>
                  <a:lnTo>
                    <a:pt x="73999" y="18291"/>
                  </a:lnTo>
                  <a:lnTo>
                    <a:pt x="73192" y="17711"/>
                  </a:lnTo>
                  <a:lnTo>
                    <a:pt x="72384" y="17181"/>
                  </a:lnTo>
                  <a:lnTo>
                    <a:pt x="71577" y="16651"/>
                  </a:lnTo>
                  <a:lnTo>
                    <a:pt x="70013" y="15693"/>
                  </a:lnTo>
                  <a:lnTo>
                    <a:pt x="68499" y="14784"/>
                  </a:lnTo>
                  <a:lnTo>
                    <a:pt x="67010" y="14002"/>
                  </a:lnTo>
                  <a:lnTo>
                    <a:pt x="65598" y="13271"/>
                  </a:lnTo>
                  <a:lnTo>
                    <a:pt x="64260" y="12615"/>
                  </a:lnTo>
                  <a:lnTo>
                    <a:pt x="64260" y="12615"/>
                  </a:lnTo>
                  <a:lnTo>
                    <a:pt x="62419" y="0"/>
                  </a:lnTo>
                  <a:lnTo>
                    <a:pt x="62419" y="0"/>
                  </a:lnTo>
                  <a:lnTo>
                    <a:pt x="62293" y="454"/>
                  </a:lnTo>
                  <a:lnTo>
                    <a:pt x="62091" y="984"/>
                  </a:lnTo>
                  <a:lnTo>
                    <a:pt x="61838" y="1589"/>
                  </a:lnTo>
                  <a:lnTo>
                    <a:pt x="61536" y="2220"/>
                  </a:lnTo>
                  <a:lnTo>
                    <a:pt x="61132" y="2927"/>
                  </a:lnTo>
                  <a:lnTo>
                    <a:pt x="60678" y="3658"/>
                  </a:lnTo>
                  <a:lnTo>
                    <a:pt x="60400" y="4011"/>
                  </a:lnTo>
                  <a:lnTo>
                    <a:pt x="60123" y="4390"/>
                  </a:lnTo>
                  <a:lnTo>
                    <a:pt x="59820" y="4768"/>
                  </a:lnTo>
                  <a:lnTo>
                    <a:pt x="59467" y="5122"/>
                  </a:lnTo>
                  <a:lnTo>
                    <a:pt x="59467" y="5122"/>
                  </a:lnTo>
                  <a:lnTo>
                    <a:pt x="59139" y="5475"/>
                  </a:lnTo>
                  <a:lnTo>
                    <a:pt x="58786" y="5803"/>
                  </a:lnTo>
                  <a:lnTo>
                    <a:pt x="58432" y="6131"/>
                  </a:lnTo>
                  <a:lnTo>
                    <a:pt x="58079" y="6408"/>
                  </a:lnTo>
                  <a:lnTo>
                    <a:pt x="57398" y="6913"/>
                  </a:lnTo>
                  <a:lnTo>
                    <a:pt x="56742" y="7342"/>
                  </a:lnTo>
                  <a:lnTo>
                    <a:pt x="56111" y="7695"/>
                  </a:lnTo>
                  <a:lnTo>
                    <a:pt x="55531" y="7973"/>
                  </a:lnTo>
                  <a:lnTo>
                    <a:pt x="55001" y="8200"/>
                  </a:lnTo>
                  <a:lnTo>
                    <a:pt x="54572" y="8376"/>
                  </a:lnTo>
                  <a:lnTo>
                    <a:pt x="54572" y="8376"/>
                  </a:lnTo>
                  <a:lnTo>
                    <a:pt x="53689" y="7998"/>
                  </a:lnTo>
                  <a:lnTo>
                    <a:pt x="52705" y="7619"/>
                  </a:lnTo>
                  <a:lnTo>
                    <a:pt x="51671" y="7266"/>
                  </a:lnTo>
                  <a:lnTo>
                    <a:pt x="50561" y="6913"/>
                  </a:lnTo>
                  <a:lnTo>
                    <a:pt x="49375" y="6610"/>
                  </a:lnTo>
                  <a:lnTo>
                    <a:pt x="48139" y="6333"/>
                  </a:lnTo>
                  <a:lnTo>
                    <a:pt x="46827" y="6080"/>
                  </a:lnTo>
                  <a:lnTo>
                    <a:pt x="46146" y="5979"/>
                  </a:lnTo>
                  <a:lnTo>
                    <a:pt x="45464" y="5878"/>
                  </a:lnTo>
                  <a:lnTo>
                    <a:pt x="45464" y="5878"/>
                  </a:lnTo>
                  <a:lnTo>
                    <a:pt x="44127" y="5752"/>
                  </a:lnTo>
                  <a:lnTo>
                    <a:pt x="42841" y="5677"/>
                  </a:lnTo>
                  <a:lnTo>
                    <a:pt x="41655" y="5651"/>
                  </a:lnTo>
                  <a:lnTo>
                    <a:pt x="40494" y="5677"/>
                  </a:lnTo>
                  <a:lnTo>
                    <a:pt x="40494" y="5677"/>
                  </a:lnTo>
                  <a:lnTo>
                    <a:pt x="39788" y="5374"/>
                  </a:lnTo>
                  <a:lnTo>
                    <a:pt x="39006" y="5071"/>
                  </a:lnTo>
                  <a:lnTo>
                    <a:pt x="38198" y="4794"/>
                  </a:lnTo>
                  <a:lnTo>
                    <a:pt x="37340" y="4491"/>
                  </a:lnTo>
                  <a:lnTo>
                    <a:pt x="36432" y="4239"/>
                  </a:lnTo>
                  <a:lnTo>
                    <a:pt x="35473" y="3986"/>
                  </a:lnTo>
                  <a:lnTo>
                    <a:pt x="34490" y="3784"/>
                  </a:lnTo>
                  <a:lnTo>
                    <a:pt x="33455" y="3583"/>
                  </a:lnTo>
                  <a:lnTo>
                    <a:pt x="33455" y="3583"/>
                  </a:lnTo>
                  <a:lnTo>
                    <a:pt x="32547" y="3456"/>
                  </a:lnTo>
                  <a:lnTo>
                    <a:pt x="31664" y="3356"/>
                  </a:lnTo>
                  <a:lnTo>
                    <a:pt x="30831" y="3280"/>
                  </a:lnTo>
                  <a:lnTo>
                    <a:pt x="30024" y="3229"/>
                  </a:lnTo>
                  <a:lnTo>
                    <a:pt x="30024" y="3229"/>
                  </a:lnTo>
                  <a:lnTo>
                    <a:pt x="32547" y="7317"/>
                  </a:lnTo>
                  <a:lnTo>
                    <a:pt x="32547" y="7317"/>
                  </a:lnTo>
                  <a:lnTo>
                    <a:pt x="31941" y="7089"/>
                  </a:lnTo>
                  <a:lnTo>
                    <a:pt x="31235" y="6862"/>
                  </a:lnTo>
                  <a:lnTo>
                    <a:pt x="30428" y="6635"/>
                  </a:lnTo>
                  <a:lnTo>
                    <a:pt x="29545" y="6408"/>
                  </a:lnTo>
                  <a:lnTo>
                    <a:pt x="28586" y="6232"/>
                  </a:lnTo>
                  <a:lnTo>
                    <a:pt x="28081" y="6181"/>
                  </a:lnTo>
                  <a:lnTo>
                    <a:pt x="27551" y="6106"/>
                  </a:lnTo>
                  <a:lnTo>
                    <a:pt x="26996" y="6080"/>
                  </a:lnTo>
                  <a:lnTo>
                    <a:pt x="26416" y="6055"/>
                  </a:lnTo>
                  <a:lnTo>
                    <a:pt x="25836" y="6030"/>
                  </a:lnTo>
                  <a:lnTo>
                    <a:pt x="25256" y="6055"/>
                  </a:lnTo>
                  <a:lnTo>
                    <a:pt x="25256" y="6055"/>
                  </a:lnTo>
                  <a:lnTo>
                    <a:pt x="24322" y="6106"/>
                  </a:lnTo>
                  <a:lnTo>
                    <a:pt x="23464" y="6181"/>
                  </a:lnTo>
                  <a:lnTo>
                    <a:pt x="22632" y="6307"/>
                  </a:lnTo>
                  <a:lnTo>
                    <a:pt x="21850" y="6484"/>
                  </a:lnTo>
                  <a:lnTo>
                    <a:pt x="21143" y="6661"/>
                  </a:lnTo>
                  <a:lnTo>
                    <a:pt x="20487" y="6837"/>
                  </a:lnTo>
                  <a:lnTo>
                    <a:pt x="19882" y="7039"/>
                  </a:lnTo>
                  <a:lnTo>
                    <a:pt x="19352" y="7241"/>
                  </a:lnTo>
                  <a:lnTo>
                    <a:pt x="19352" y="7241"/>
                  </a:lnTo>
                  <a:lnTo>
                    <a:pt x="24095" y="11833"/>
                  </a:lnTo>
                  <a:lnTo>
                    <a:pt x="24095" y="11833"/>
                  </a:lnTo>
                  <a:lnTo>
                    <a:pt x="23262" y="12262"/>
                  </a:lnTo>
                  <a:lnTo>
                    <a:pt x="22480" y="12716"/>
                  </a:lnTo>
                  <a:lnTo>
                    <a:pt x="21723" y="13170"/>
                  </a:lnTo>
                  <a:lnTo>
                    <a:pt x="21017" y="13599"/>
                  </a:lnTo>
                  <a:lnTo>
                    <a:pt x="20361" y="14053"/>
                  </a:lnTo>
                  <a:lnTo>
                    <a:pt x="19705" y="14532"/>
                  </a:lnTo>
                  <a:lnTo>
                    <a:pt x="19099" y="14986"/>
                  </a:lnTo>
                  <a:lnTo>
                    <a:pt x="18544" y="15440"/>
                  </a:lnTo>
                  <a:lnTo>
                    <a:pt x="18015" y="15895"/>
                  </a:lnTo>
                  <a:lnTo>
                    <a:pt x="17510" y="16323"/>
                  </a:lnTo>
                  <a:lnTo>
                    <a:pt x="17031" y="16778"/>
                  </a:lnTo>
                  <a:lnTo>
                    <a:pt x="16602" y="17206"/>
                  </a:lnTo>
                  <a:lnTo>
                    <a:pt x="15794" y="18039"/>
                  </a:lnTo>
                  <a:lnTo>
                    <a:pt x="15113" y="18846"/>
                  </a:lnTo>
                  <a:lnTo>
                    <a:pt x="15113" y="18846"/>
                  </a:lnTo>
                  <a:lnTo>
                    <a:pt x="14457" y="19679"/>
                  </a:lnTo>
                  <a:lnTo>
                    <a:pt x="13852" y="20486"/>
                  </a:lnTo>
                  <a:lnTo>
                    <a:pt x="13322" y="21268"/>
                  </a:lnTo>
                  <a:lnTo>
                    <a:pt x="12817" y="22025"/>
                  </a:lnTo>
                  <a:lnTo>
                    <a:pt x="12363" y="22807"/>
                  </a:lnTo>
                  <a:lnTo>
                    <a:pt x="11934" y="23564"/>
                  </a:lnTo>
                  <a:lnTo>
                    <a:pt x="11127" y="25078"/>
                  </a:lnTo>
                  <a:lnTo>
                    <a:pt x="10269" y="26617"/>
                  </a:lnTo>
                  <a:lnTo>
                    <a:pt x="9815" y="27424"/>
                  </a:lnTo>
                  <a:lnTo>
                    <a:pt x="9310" y="28257"/>
                  </a:lnTo>
                  <a:lnTo>
                    <a:pt x="8781" y="29115"/>
                  </a:lnTo>
                  <a:lnTo>
                    <a:pt x="8175" y="29998"/>
                  </a:lnTo>
                  <a:lnTo>
                    <a:pt x="7519" y="30931"/>
                  </a:lnTo>
                  <a:lnTo>
                    <a:pt x="6787" y="31890"/>
                  </a:lnTo>
                  <a:lnTo>
                    <a:pt x="6787" y="31890"/>
                  </a:lnTo>
                  <a:lnTo>
                    <a:pt x="5829" y="33051"/>
                  </a:lnTo>
                  <a:lnTo>
                    <a:pt x="4870" y="34110"/>
                  </a:lnTo>
                  <a:lnTo>
                    <a:pt x="3962" y="35094"/>
                  </a:lnTo>
                  <a:lnTo>
                    <a:pt x="3053" y="35977"/>
                  </a:lnTo>
                  <a:lnTo>
                    <a:pt x="2196" y="36759"/>
                  </a:lnTo>
                  <a:lnTo>
                    <a:pt x="1414" y="37466"/>
                  </a:lnTo>
                  <a:lnTo>
                    <a:pt x="657" y="38071"/>
                  </a:lnTo>
                  <a:lnTo>
                    <a:pt x="1" y="38601"/>
                  </a:lnTo>
                  <a:lnTo>
                    <a:pt x="1" y="38601"/>
                  </a:lnTo>
                  <a:lnTo>
                    <a:pt x="9638" y="39837"/>
                  </a:lnTo>
                  <a:lnTo>
                    <a:pt x="9638" y="39837"/>
                  </a:lnTo>
                  <a:lnTo>
                    <a:pt x="9487" y="40544"/>
                  </a:lnTo>
                  <a:lnTo>
                    <a:pt x="9310" y="41452"/>
                  </a:lnTo>
                  <a:lnTo>
                    <a:pt x="9235" y="41957"/>
                  </a:lnTo>
                  <a:lnTo>
                    <a:pt x="9159" y="42512"/>
                  </a:lnTo>
                  <a:lnTo>
                    <a:pt x="9109" y="43092"/>
                  </a:lnTo>
                  <a:lnTo>
                    <a:pt x="9058" y="43723"/>
                  </a:lnTo>
                  <a:lnTo>
                    <a:pt x="9033" y="44379"/>
                  </a:lnTo>
                  <a:lnTo>
                    <a:pt x="9058" y="45060"/>
                  </a:lnTo>
                  <a:lnTo>
                    <a:pt x="9083" y="45791"/>
                  </a:lnTo>
                  <a:lnTo>
                    <a:pt x="9159" y="46523"/>
                  </a:lnTo>
                  <a:lnTo>
                    <a:pt x="9260" y="47305"/>
                  </a:lnTo>
                  <a:lnTo>
                    <a:pt x="9386" y="48087"/>
                  </a:lnTo>
                  <a:lnTo>
                    <a:pt x="9563" y="48895"/>
                  </a:lnTo>
                  <a:lnTo>
                    <a:pt x="9790" y="49727"/>
                  </a:lnTo>
                  <a:lnTo>
                    <a:pt x="9790" y="49727"/>
                  </a:lnTo>
                  <a:lnTo>
                    <a:pt x="10017" y="50408"/>
                  </a:lnTo>
                  <a:lnTo>
                    <a:pt x="10244" y="51039"/>
                  </a:lnTo>
                  <a:lnTo>
                    <a:pt x="10496" y="51670"/>
                  </a:lnTo>
                  <a:lnTo>
                    <a:pt x="10749" y="52250"/>
                  </a:lnTo>
                  <a:lnTo>
                    <a:pt x="11026" y="52830"/>
                  </a:lnTo>
                  <a:lnTo>
                    <a:pt x="11304" y="53360"/>
                  </a:lnTo>
                  <a:lnTo>
                    <a:pt x="11606" y="53865"/>
                  </a:lnTo>
                  <a:lnTo>
                    <a:pt x="11884" y="54344"/>
                  </a:lnTo>
                  <a:lnTo>
                    <a:pt x="12187" y="54773"/>
                  </a:lnTo>
                  <a:lnTo>
                    <a:pt x="12464" y="55202"/>
                  </a:lnTo>
                  <a:lnTo>
                    <a:pt x="13044" y="55934"/>
                  </a:lnTo>
                  <a:lnTo>
                    <a:pt x="13549" y="56564"/>
                  </a:lnTo>
                  <a:lnTo>
                    <a:pt x="14028" y="57094"/>
                  </a:lnTo>
                  <a:lnTo>
                    <a:pt x="14028" y="57094"/>
                  </a:lnTo>
                  <a:lnTo>
                    <a:pt x="16223" y="55025"/>
                  </a:lnTo>
                  <a:lnTo>
                    <a:pt x="18469" y="52856"/>
                  </a:lnTo>
                  <a:lnTo>
                    <a:pt x="20714" y="50636"/>
                  </a:lnTo>
                  <a:lnTo>
                    <a:pt x="22985" y="48289"/>
                  </a:lnTo>
                  <a:lnTo>
                    <a:pt x="22985" y="48289"/>
                  </a:lnTo>
                  <a:lnTo>
                    <a:pt x="24953" y="46195"/>
                  </a:lnTo>
                  <a:lnTo>
                    <a:pt x="26870" y="44101"/>
                  </a:lnTo>
                  <a:lnTo>
                    <a:pt x="28712" y="42007"/>
                  </a:lnTo>
                  <a:lnTo>
                    <a:pt x="30503" y="39938"/>
                  </a:lnTo>
                  <a:lnTo>
                    <a:pt x="32244" y="37895"/>
                  </a:lnTo>
                  <a:lnTo>
                    <a:pt x="33884" y="35851"/>
                  </a:lnTo>
                  <a:lnTo>
                    <a:pt x="35499" y="33858"/>
                  </a:lnTo>
                  <a:lnTo>
                    <a:pt x="37038" y="31865"/>
                  </a:lnTo>
                  <a:lnTo>
                    <a:pt x="37038" y="31865"/>
                  </a:lnTo>
                  <a:lnTo>
                    <a:pt x="37568" y="5015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5167;p69"/>
            <p:cNvSpPr/>
            <p:nvPr/>
          </p:nvSpPr>
          <p:spPr>
            <a:xfrm>
              <a:off x="7035908" y="1671665"/>
              <a:ext cx="71071" cy="254772"/>
            </a:xfrm>
            <a:custGeom>
              <a:avLst/>
              <a:gdLst/>
              <a:ahLst/>
              <a:cxnLst/>
              <a:rect l="l" t="t" r="r" b="b"/>
              <a:pathLst>
                <a:path w="3836" h="13751" extrusionOk="0">
                  <a:moveTo>
                    <a:pt x="2095" y="0"/>
                  </a:moveTo>
                  <a:lnTo>
                    <a:pt x="1792" y="606"/>
                  </a:lnTo>
                  <a:lnTo>
                    <a:pt x="1515" y="1236"/>
                  </a:lnTo>
                  <a:lnTo>
                    <a:pt x="1262" y="1892"/>
                  </a:lnTo>
                  <a:lnTo>
                    <a:pt x="1035" y="2523"/>
                  </a:lnTo>
                  <a:lnTo>
                    <a:pt x="808" y="3204"/>
                  </a:lnTo>
                  <a:lnTo>
                    <a:pt x="632" y="3860"/>
                  </a:lnTo>
                  <a:lnTo>
                    <a:pt x="480" y="4516"/>
                  </a:lnTo>
                  <a:lnTo>
                    <a:pt x="354" y="5197"/>
                  </a:lnTo>
                  <a:lnTo>
                    <a:pt x="253" y="5879"/>
                  </a:lnTo>
                  <a:lnTo>
                    <a:pt x="152" y="6560"/>
                  </a:lnTo>
                  <a:lnTo>
                    <a:pt x="77" y="7266"/>
                  </a:lnTo>
                  <a:lnTo>
                    <a:pt x="26" y="7947"/>
                  </a:lnTo>
                  <a:lnTo>
                    <a:pt x="1" y="8629"/>
                  </a:lnTo>
                  <a:lnTo>
                    <a:pt x="1" y="9335"/>
                  </a:lnTo>
                  <a:lnTo>
                    <a:pt x="1" y="10016"/>
                  </a:lnTo>
                  <a:lnTo>
                    <a:pt x="51" y="10697"/>
                  </a:lnTo>
                  <a:lnTo>
                    <a:pt x="51" y="10849"/>
                  </a:lnTo>
                  <a:lnTo>
                    <a:pt x="102" y="10975"/>
                  </a:lnTo>
                  <a:lnTo>
                    <a:pt x="178" y="11101"/>
                  </a:lnTo>
                  <a:lnTo>
                    <a:pt x="278" y="11202"/>
                  </a:lnTo>
                  <a:lnTo>
                    <a:pt x="379" y="11278"/>
                  </a:lnTo>
                  <a:lnTo>
                    <a:pt x="506" y="11328"/>
                  </a:lnTo>
                  <a:lnTo>
                    <a:pt x="632" y="11353"/>
                  </a:lnTo>
                  <a:lnTo>
                    <a:pt x="783" y="11379"/>
                  </a:lnTo>
                  <a:lnTo>
                    <a:pt x="960" y="11353"/>
                  </a:lnTo>
                  <a:lnTo>
                    <a:pt x="1161" y="11278"/>
                  </a:lnTo>
                  <a:lnTo>
                    <a:pt x="1237" y="11227"/>
                  </a:lnTo>
                  <a:lnTo>
                    <a:pt x="1313" y="11152"/>
                  </a:lnTo>
                  <a:lnTo>
                    <a:pt x="1363" y="11051"/>
                  </a:lnTo>
                  <a:lnTo>
                    <a:pt x="1414" y="10950"/>
                  </a:lnTo>
                  <a:lnTo>
                    <a:pt x="1489" y="10874"/>
                  </a:lnTo>
                  <a:lnTo>
                    <a:pt x="1616" y="10798"/>
                  </a:lnTo>
                  <a:lnTo>
                    <a:pt x="1767" y="10748"/>
                  </a:lnTo>
                  <a:lnTo>
                    <a:pt x="1918" y="10723"/>
                  </a:lnTo>
                  <a:lnTo>
                    <a:pt x="2070" y="10748"/>
                  </a:lnTo>
                  <a:lnTo>
                    <a:pt x="2196" y="10773"/>
                  </a:lnTo>
                  <a:lnTo>
                    <a:pt x="2322" y="10824"/>
                  </a:lnTo>
                  <a:lnTo>
                    <a:pt x="2423" y="10899"/>
                  </a:lnTo>
                  <a:lnTo>
                    <a:pt x="2524" y="11000"/>
                  </a:lnTo>
                  <a:lnTo>
                    <a:pt x="2600" y="11101"/>
                  </a:lnTo>
                  <a:lnTo>
                    <a:pt x="2675" y="11202"/>
                  </a:lnTo>
                  <a:lnTo>
                    <a:pt x="2776" y="11480"/>
                  </a:lnTo>
                  <a:lnTo>
                    <a:pt x="2852" y="11757"/>
                  </a:lnTo>
                  <a:lnTo>
                    <a:pt x="2852" y="12060"/>
                  </a:lnTo>
                  <a:lnTo>
                    <a:pt x="2801" y="12337"/>
                  </a:lnTo>
                  <a:lnTo>
                    <a:pt x="2751" y="12464"/>
                  </a:lnTo>
                  <a:lnTo>
                    <a:pt x="2700" y="12615"/>
                  </a:lnTo>
                  <a:lnTo>
                    <a:pt x="2524" y="12918"/>
                  </a:lnTo>
                  <a:lnTo>
                    <a:pt x="2297" y="13220"/>
                  </a:lnTo>
                  <a:lnTo>
                    <a:pt x="2019" y="13498"/>
                  </a:lnTo>
                  <a:lnTo>
                    <a:pt x="1691" y="13750"/>
                  </a:lnTo>
                  <a:lnTo>
                    <a:pt x="1691" y="13750"/>
                  </a:lnTo>
                  <a:lnTo>
                    <a:pt x="1893" y="13725"/>
                  </a:lnTo>
                  <a:lnTo>
                    <a:pt x="2095" y="13675"/>
                  </a:lnTo>
                  <a:lnTo>
                    <a:pt x="2272" y="13624"/>
                  </a:lnTo>
                  <a:lnTo>
                    <a:pt x="2473" y="13548"/>
                  </a:lnTo>
                  <a:lnTo>
                    <a:pt x="2625" y="13447"/>
                  </a:lnTo>
                  <a:lnTo>
                    <a:pt x="2801" y="13372"/>
                  </a:lnTo>
                  <a:lnTo>
                    <a:pt x="2928" y="13246"/>
                  </a:lnTo>
                  <a:lnTo>
                    <a:pt x="3079" y="13120"/>
                  </a:lnTo>
                  <a:lnTo>
                    <a:pt x="3331" y="12842"/>
                  </a:lnTo>
                  <a:lnTo>
                    <a:pt x="3533" y="12539"/>
                  </a:lnTo>
                  <a:lnTo>
                    <a:pt x="3684" y="12211"/>
                  </a:lnTo>
                  <a:lnTo>
                    <a:pt x="3785" y="11858"/>
                  </a:lnTo>
                  <a:lnTo>
                    <a:pt x="3836" y="11505"/>
                  </a:lnTo>
                  <a:lnTo>
                    <a:pt x="3811" y="11152"/>
                  </a:lnTo>
                  <a:lnTo>
                    <a:pt x="3760" y="10798"/>
                  </a:lnTo>
                  <a:lnTo>
                    <a:pt x="3710" y="10622"/>
                  </a:lnTo>
                  <a:lnTo>
                    <a:pt x="3634" y="10470"/>
                  </a:lnTo>
                  <a:lnTo>
                    <a:pt x="3558" y="10294"/>
                  </a:lnTo>
                  <a:lnTo>
                    <a:pt x="3457" y="10142"/>
                  </a:lnTo>
                  <a:lnTo>
                    <a:pt x="3331" y="9991"/>
                  </a:lnTo>
                  <a:lnTo>
                    <a:pt x="3205" y="9865"/>
                  </a:lnTo>
                  <a:lnTo>
                    <a:pt x="3054" y="9739"/>
                  </a:lnTo>
                  <a:lnTo>
                    <a:pt x="2877" y="9613"/>
                  </a:lnTo>
                  <a:lnTo>
                    <a:pt x="2700" y="9512"/>
                  </a:lnTo>
                  <a:lnTo>
                    <a:pt x="2499" y="9411"/>
                  </a:lnTo>
                  <a:lnTo>
                    <a:pt x="2322" y="9360"/>
                  </a:lnTo>
                  <a:lnTo>
                    <a:pt x="2120" y="9310"/>
                  </a:lnTo>
                  <a:lnTo>
                    <a:pt x="1918" y="9285"/>
                  </a:lnTo>
                  <a:lnTo>
                    <a:pt x="1616" y="9285"/>
                  </a:lnTo>
                  <a:lnTo>
                    <a:pt x="1717" y="6964"/>
                  </a:lnTo>
                  <a:lnTo>
                    <a:pt x="1843" y="4642"/>
                  </a:lnTo>
                  <a:lnTo>
                    <a:pt x="1994" y="2296"/>
                  </a:lnTo>
                  <a:lnTo>
                    <a:pt x="2095" y="0"/>
                  </a:lnTo>
                  <a:close/>
                </a:path>
              </a:pathLst>
            </a:custGeom>
            <a:solidFill>
              <a:srgbClr val="F4C5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5168;p69"/>
            <p:cNvSpPr/>
            <p:nvPr/>
          </p:nvSpPr>
          <p:spPr>
            <a:xfrm>
              <a:off x="6664288" y="1630514"/>
              <a:ext cx="233743" cy="169712"/>
            </a:xfrm>
            <a:custGeom>
              <a:avLst/>
              <a:gdLst/>
              <a:ahLst/>
              <a:cxnLst/>
              <a:rect l="l" t="t" r="r" b="b"/>
              <a:pathLst>
                <a:path w="12616" h="9160" extrusionOk="0">
                  <a:moveTo>
                    <a:pt x="5929" y="1"/>
                  </a:moveTo>
                  <a:lnTo>
                    <a:pt x="5526" y="26"/>
                  </a:lnTo>
                  <a:lnTo>
                    <a:pt x="5122" y="77"/>
                  </a:lnTo>
                  <a:lnTo>
                    <a:pt x="4718" y="152"/>
                  </a:lnTo>
                  <a:lnTo>
                    <a:pt x="4315" y="279"/>
                  </a:lnTo>
                  <a:lnTo>
                    <a:pt x="3936" y="430"/>
                  </a:lnTo>
                  <a:lnTo>
                    <a:pt x="3558" y="607"/>
                  </a:lnTo>
                  <a:lnTo>
                    <a:pt x="3205" y="783"/>
                  </a:lnTo>
                  <a:lnTo>
                    <a:pt x="2851" y="1010"/>
                  </a:lnTo>
                  <a:lnTo>
                    <a:pt x="2549" y="1262"/>
                  </a:lnTo>
                  <a:lnTo>
                    <a:pt x="2246" y="1540"/>
                  </a:lnTo>
                  <a:lnTo>
                    <a:pt x="1994" y="1843"/>
                  </a:lnTo>
                  <a:lnTo>
                    <a:pt x="1766" y="2171"/>
                  </a:lnTo>
                  <a:lnTo>
                    <a:pt x="1590" y="2524"/>
                  </a:lnTo>
                  <a:lnTo>
                    <a:pt x="1413" y="2852"/>
                  </a:lnTo>
                  <a:lnTo>
                    <a:pt x="1287" y="3180"/>
                  </a:lnTo>
                  <a:lnTo>
                    <a:pt x="1035" y="3836"/>
                  </a:lnTo>
                  <a:lnTo>
                    <a:pt x="833" y="4467"/>
                  </a:lnTo>
                  <a:lnTo>
                    <a:pt x="656" y="5097"/>
                  </a:lnTo>
                  <a:lnTo>
                    <a:pt x="379" y="6359"/>
                  </a:lnTo>
                  <a:lnTo>
                    <a:pt x="202" y="6990"/>
                  </a:lnTo>
                  <a:lnTo>
                    <a:pt x="0" y="7595"/>
                  </a:lnTo>
                  <a:lnTo>
                    <a:pt x="253" y="7393"/>
                  </a:lnTo>
                  <a:lnTo>
                    <a:pt x="505" y="7166"/>
                  </a:lnTo>
                  <a:lnTo>
                    <a:pt x="757" y="6939"/>
                  </a:lnTo>
                  <a:lnTo>
                    <a:pt x="984" y="6687"/>
                  </a:lnTo>
                  <a:lnTo>
                    <a:pt x="1388" y="6132"/>
                  </a:lnTo>
                  <a:lnTo>
                    <a:pt x="1766" y="5602"/>
                  </a:lnTo>
                  <a:lnTo>
                    <a:pt x="2246" y="4870"/>
                  </a:lnTo>
                  <a:lnTo>
                    <a:pt x="2700" y="4214"/>
                  </a:lnTo>
                  <a:lnTo>
                    <a:pt x="2952" y="3912"/>
                  </a:lnTo>
                  <a:lnTo>
                    <a:pt x="3205" y="3634"/>
                  </a:lnTo>
                  <a:lnTo>
                    <a:pt x="3457" y="3357"/>
                  </a:lnTo>
                  <a:lnTo>
                    <a:pt x="3734" y="3129"/>
                  </a:lnTo>
                  <a:lnTo>
                    <a:pt x="4037" y="2928"/>
                  </a:lnTo>
                  <a:lnTo>
                    <a:pt x="4340" y="2751"/>
                  </a:lnTo>
                  <a:lnTo>
                    <a:pt x="4668" y="2625"/>
                  </a:lnTo>
                  <a:lnTo>
                    <a:pt x="5021" y="2524"/>
                  </a:lnTo>
                  <a:lnTo>
                    <a:pt x="5374" y="2473"/>
                  </a:lnTo>
                  <a:lnTo>
                    <a:pt x="5778" y="2448"/>
                  </a:lnTo>
                  <a:lnTo>
                    <a:pt x="6207" y="2473"/>
                  </a:lnTo>
                  <a:lnTo>
                    <a:pt x="6661" y="2549"/>
                  </a:lnTo>
                  <a:lnTo>
                    <a:pt x="6939" y="2600"/>
                  </a:lnTo>
                  <a:lnTo>
                    <a:pt x="7216" y="2675"/>
                  </a:lnTo>
                  <a:lnTo>
                    <a:pt x="7468" y="2776"/>
                  </a:lnTo>
                  <a:lnTo>
                    <a:pt x="7721" y="2902"/>
                  </a:lnTo>
                  <a:lnTo>
                    <a:pt x="8200" y="3155"/>
                  </a:lnTo>
                  <a:lnTo>
                    <a:pt x="8654" y="3457"/>
                  </a:lnTo>
                  <a:lnTo>
                    <a:pt x="9083" y="3811"/>
                  </a:lnTo>
                  <a:lnTo>
                    <a:pt x="9487" y="4189"/>
                  </a:lnTo>
                  <a:lnTo>
                    <a:pt x="9865" y="4618"/>
                  </a:lnTo>
                  <a:lnTo>
                    <a:pt x="10218" y="5072"/>
                  </a:lnTo>
                  <a:lnTo>
                    <a:pt x="10546" y="5551"/>
                  </a:lnTo>
                  <a:lnTo>
                    <a:pt x="10874" y="6056"/>
                  </a:lnTo>
                  <a:lnTo>
                    <a:pt x="11177" y="6561"/>
                  </a:lnTo>
                  <a:lnTo>
                    <a:pt x="11455" y="7090"/>
                  </a:lnTo>
                  <a:lnTo>
                    <a:pt x="12010" y="8125"/>
                  </a:lnTo>
                  <a:lnTo>
                    <a:pt x="12514" y="9159"/>
                  </a:lnTo>
                  <a:lnTo>
                    <a:pt x="12590" y="8478"/>
                  </a:lnTo>
                  <a:lnTo>
                    <a:pt x="12615" y="7772"/>
                  </a:lnTo>
                  <a:lnTo>
                    <a:pt x="12565" y="7040"/>
                  </a:lnTo>
                  <a:lnTo>
                    <a:pt x="12464" y="6308"/>
                  </a:lnTo>
                  <a:lnTo>
                    <a:pt x="12312" y="5602"/>
                  </a:lnTo>
                  <a:lnTo>
                    <a:pt x="12111" y="4896"/>
                  </a:lnTo>
                  <a:lnTo>
                    <a:pt x="11833" y="4214"/>
                  </a:lnTo>
                  <a:lnTo>
                    <a:pt x="11682" y="3886"/>
                  </a:lnTo>
                  <a:lnTo>
                    <a:pt x="11530" y="3558"/>
                  </a:lnTo>
                  <a:lnTo>
                    <a:pt x="11354" y="3230"/>
                  </a:lnTo>
                  <a:lnTo>
                    <a:pt x="11152" y="2928"/>
                  </a:lnTo>
                  <a:lnTo>
                    <a:pt x="10950" y="2625"/>
                  </a:lnTo>
                  <a:lnTo>
                    <a:pt x="10723" y="2347"/>
                  </a:lnTo>
                  <a:lnTo>
                    <a:pt x="10496" y="2070"/>
                  </a:lnTo>
                  <a:lnTo>
                    <a:pt x="10269" y="1792"/>
                  </a:lnTo>
                  <a:lnTo>
                    <a:pt x="9991" y="1565"/>
                  </a:lnTo>
                  <a:lnTo>
                    <a:pt x="9739" y="1313"/>
                  </a:lnTo>
                  <a:lnTo>
                    <a:pt x="9461" y="1111"/>
                  </a:lnTo>
                  <a:lnTo>
                    <a:pt x="9159" y="909"/>
                  </a:lnTo>
                  <a:lnTo>
                    <a:pt x="8856" y="733"/>
                  </a:lnTo>
                  <a:lnTo>
                    <a:pt x="8528" y="556"/>
                  </a:lnTo>
                  <a:lnTo>
                    <a:pt x="8200" y="405"/>
                  </a:lnTo>
                  <a:lnTo>
                    <a:pt x="7847" y="279"/>
                  </a:lnTo>
                  <a:lnTo>
                    <a:pt x="7494" y="178"/>
                  </a:lnTo>
                  <a:lnTo>
                    <a:pt x="7115" y="102"/>
                  </a:lnTo>
                  <a:lnTo>
                    <a:pt x="6737" y="26"/>
                  </a:lnTo>
                  <a:lnTo>
                    <a:pt x="633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5169;p69"/>
            <p:cNvSpPr/>
            <p:nvPr/>
          </p:nvSpPr>
          <p:spPr>
            <a:xfrm>
              <a:off x="6669902" y="1447752"/>
              <a:ext cx="250084" cy="101920"/>
            </a:xfrm>
            <a:custGeom>
              <a:avLst/>
              <a:gdLst/>
              <a:ahLst/>
              <a:cxnLst/>
              <a:rect l="l" t="t" r="r" b="b"/>
              <a:pathLst>
                <a:path w="13498" h="5501" extrusionOk="0">
                  <a:moveTo>
                    <a:pt x="5828" y="0"/>
                  </a:moveTo>
                  <a:lnTo>
                    <a:pt x="5298" y="26"/>
                  </a:lnTo>
                  <a:lnTo>
                    <a:pt x="4769" y="76"/>
                  </a:lnTo>
                  <a:lnTo>
                    <a:pt x="4239" y="177"/>
                  </a:lnTo>
                  <a:lnTo>
                    <a:pt x="3734" y="303"/>
                  </a:lnTo>
                  <a:lnTo>
                    <a:pt x="3230" y="480"/>
                  </a:lnTo>
                  <a:lnTo>
                    <a:pt x="2750" y="681"/>
                  </a:lnTo>
                  <a:lnTo>
                    <a:pt x="2271" y="934"/>
                  </a:lnTo>
                  <a:lnTo>
                    <a:pt x="1817" y="1211"/>
                  </a:lnTo>
                  <a:lnTo>
                    <a:pt x="1413" y="1539"/>
                  </a:lnTo>
                  <a:lnTo>
                    <a:pt x="1009" y="1892"/>
                  </a:lnTo>
                  <a:lnTo>
                    <a:pt x="631" y="2271"/>
                  </a:lnTo>
                  <a:lnTo>
                    <a:pt x="303" y="2725"/>
                  </a:lnTo>
                  <a:lnTo>
                    <a:pt x="0" y="3204"/>
                  </a:lnTo>
                  <a:lnTo>
                    <a:pt x="0" y="3204"/>
                  </a:lnTo>
                  <a:lnTo>
                    <a:pt x="908" y="3104"/>
                  </a:lnTo>
                  <a:lnTo>
                    <a:pt x="1817" y="3053"/>
                  </a:lnTo>
                  <a:lnTo>
                    <a:pt x="3558" y="3053"/>
                  </a:lnTo>
                  <a:lnTo>
                    <a:pt x="4415" y="3078"/>
                  </a:lnTo>
                  <a:lnTo>
                    <a:pt x="5248" y="3154"/>
                  </a:lnTo>
                  <a:lnTo>
                    <a:pt x="6080" y="3255"/>
                  </a:lnTo>
                  <a:lnTo>
                    <a:pt x="6913" y="3381"/>
                  </a:lnTo>
                  <a:lnTo>
                    <a:pt x="7720" y="3532"/>
                  </a:lnTo>
                  <a:lnTo>
                    <a:pt x="8553" y="3734"/>
                  </a:lnTo>
                  <a:lnTo>
                    <a:pt x="9360" y="3936"/>
                  </a:lnTo>
                  <a:lnTo>
                    <a:pt x="10168" y="4188"/>
                  </a:lnTo>
                  <a:lnTo>
                    <a:pt x="11000" y="4466"/>
                  </a:lnTo>
                  <a:lnTo>
                    <a:pt x="11808" y="4794"/>
                  </a:lnTo>
                  <a:lnTo>
                    <a:pt x="12665" y="5122"/>
                  </a:lnTo>
                  <a:lnTo>
                    <a:pt x="13498" y="5500"/>
                  </a:lnTo>
                  <a:lnTo>
                    <a:pt x="13372" y="4945"/>
                  </a:lnTo>
                  <a:lnTo>
                    <a:pt x="13195" y="4441"/>
                  </a:lnTo>
                  <a:lnTo>
                    <a:pt x="12968" y="3936"/>
                  </a:lnTo>
                  <a:lnTo>
                    <a:pt x="12716" y="3482"/>
                  </a:lnTo>
                  <a:lnTo>
                    <a:pt x="12413" y="3028"/>
                  </a:lnTo>
                  <a:lnTo>
                    <a:pt x="12085" y="2624"/>
                  </a:lnTo>
                  <a:lnTo>
                    <a:pt x="11707" y="2246"/>
                  </a:lnTo>
                  <a:lnTo>
                    <a:pt x="11328" y="1892"/>
                  </a:lnTo>
                  <a:lnTo>
                    <a:pt x="10899" y="1565"/>
                  </a:lnTo>
                  <a:lnTo>
                    <a:pt x="10445" y="1262"/>
                  </a:lnTo>
                  <a:lnTo>
                    <a:pt x="9991" y="984"/>
                  </a:lnTo>
                  <a:lnTo>
                    <a:pt x="9512" y="757"/>
                  </a:lnTo>
                  <a:lnTo>
                    <a:pt x="9007" y="555"/>
                  </a:lnTo>
                  <a:lnTo>
                    <a:pt x="8503" y="379"/>
                  </a:lnTo>
                  <a:lnTo>
                    <a:pt x="7973" y="227"/>
                  </a:lnTo>
                  <a:lnTo>
                    <a:pt x="7443" y="126"/>
                  </a:lnTo>
                  <a:lnTo>
                    <a:pt x="6913" y="51"/>
                  </a:lnTo>
                  <a:lnTo>
                    <a:pt x="638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5170;p69"/>
            <p:cNvSpPr/>
            <p:nvPr/>
          </p:nvSpPr>
          <p:spPr>
            <a:xfrm>
              <a:off x="7142964" y="1603407"/>
              <a:ext cx="232798" cy="168767"/>
            </a:xfrm>
            <a:custGeom>
              <a:avLst/>
              <a:gdLst/>
              <a:ahLst/>
              <a:cxnLst/>
              <a:rect l="l" t="t" r="r" b="b"/>
              <a:pathLst>
                <a:path w="12565" h="9109" extrusionOk="0">
                  <a:moveTo>
                    <a:pt x="6232" y="1"/>
                  </a:moveTo>
                  <a:lnTo>
                    <a:pt x="5829" y="26"/>
                  </a:lnTo>
                  <a:lnTo>
                    <a:pt x="5450" y="76"/>
                  </a:lnTo>
                  <a:lnTo>
                    <a:pt x="5097" y="152"/>
                  </a:lnTo>
                  <a:lnTo>
                    <a:pt x="4718" y="253"/>
                  </a:lnTo>
                  <a:lnTo>
                    <a:pt x="4390" y="379"/>
                  </a:lnTo>
                  <a:lnTo>
                    <a:pt x="4062" y="505"/>
                  </a:lnTo>
                  <a:lnTo>
                    <a:pt x="3734" y="657"/>
                  </a:lnTo>
                  <a:lnTo>
                    <a:pt x="3432" y="833"/>
                  </a:lnTo>
                  <a:lnTo>
                    <a:pt x="3129" y="1010"/>
                  </a:lnTo>
                  <a:lnTo>
                    <a:pt x="2851" y="1212"/>
                  </a:lnTo>
                  <a:lnTo>
                    <a:pt x="2599" y="1439"/>
                  </a:lnTo>
                  <a:lnTo>
                    <a:pt x="2322" y="1666"/>
                  </a:lnTo>
                  <a:lnTo>
                    <a:pt x="2095" y="1918"/>
                  </a:lnTo>
                  <a:lnTo>
                    <a:pt x="1867" y="2170"/>
                  </a:lnTo>
                  <a:lnTo>
                    <a:pt x="1640" y="2448"/>
                  </a:lnTo>
                  <a:lnTo>
                    <a:pt x="1439" y="2725"/>
                  </a:lnTo>
                  <a:lnTo>
                    <a:pt x="1237" y="3028"/>
                  </a:lnTo>
                  <a:lnTo>
                    <a:pt x="1060" y="3331"/>
                  </a:lnTo>
                  <a:lnTo>
                    <a:pt x="909" y="3634"/>
                  </a:lnTo>
                  <a:lnTo>
                    <a:pt x="757" y="3962"/>
                  </a:lnTo>
                  <a:lnTo>
                    <a:pt x="606" y="4290"/>
                  </a:lnTo>
                  <a:lnTo>
                    <a:pt x="379" y="4971"/>
                  </a:lnTo>
                  <a:lnTo>
                    <a:pt x="202" y="5652"/>
                  </a:lnTo>
                  <a:lnTo>
                    <a:pt x="76" y="6359"/>
                  </a:lnTo>
                  <a:lnTo>
                    <a:pt x="0" y="7065"/>
                  </a:lnTo>
                  <a:lnTo>
                    <a:pt x="0" y="7746"/>
                  </a:lnTo>
                  <a:lnTo>
                    <a:pt x="51" y="8453"/>
                  </a:lnTo>
                  <a:lnTo>
                    <a:pt x="101" y="8781"/>
                  </a:lnTo>
                  <a:lnTo>
                    <a:pt x="152" y="9109"/>
                  </a:lnTo>
                  <a:lnTo>
                    <a:pt x="606" y="8074"/>
                  </a:lnTo>
                  <a:lnTo>
                    <a:pt x="1085" y="7040"/>
                  </a:lnTo>
                  <a:lnTo>
                    <a:pt x="1363" y="6535"/>
                  </a:lnTo>
                  <a:lnTo>
                    <a:pt x="1640" y="6031"/>
                  </a:lnTo>
                  <a:lnTo>
                    <a:pt x="1918" y="5526"/>
                  </a:lnTo>
                  <a:lnTo>
                    <a:pt x="2246" y="5072"/>
                  </a:lnTo>
                  <a:lnTo>
                    <a:pt x="2574" y="4618"/>
                  </a:lnTo>
                  <a:lnTo>
                    <a:pt x="2927" y="4189"/>
                  </a:lnTo>
                  <a:lnTo>
                    <a:pt x="3306" y="3810"/>
                  </a:lnTo>
                  <a:lnTo>
                    <a:pt x="3709" y="3457"/>
                  </a:lnTo>
                  <a:lnTo>
                    <a:pt x="4138" y="3154"/>
                  </a:lnTo>
                  <a:lnTo>
                    <a:pt x="4617" y="2877"/>
                  </a:lnTo>
                  <a:lnTo>
                    <a:pt x="4845" y="2776"/>
                  </a:lnTo>
                  <a:lnTo>
                    <a:pt x="5097" y="2675"/>
                  </a:lnTo>
                  <a:lnTo>
                    <a:pt x="5349" y="2574"/>
                  </a:lnTo>
                  <a:lnTo>
                    <a:pt x="5627" y="2498"/>
                  </a:lnTo>
                  <a:lnTo>
                    <a:pt x="6056" y="2423"/>
                  </a:lnTo>
                  <a:lnTo>
                    <a:pt x="6459" y="2372"/>
                  </a:lnTo>
                  <a:lnTo>
                    <a:pt x="6863" y="2372"/>
                  </a:lnTo>
                  <a:lnTo>
                    <a:pt x="7241" y="2397"/>
                  </a:lnTo>
                  <a:lnTo>
                    <a:pt x="7569" y="2473"/>
                  </a:lnTo>
                  <a:lnTo>
                    <a:pt x="7923" y="2574"/>
                  </a:lnTo>
                  <a:lnTo>
                    <a:pt x="8225" y="2700"/>
                  </a:lnTo>
                  <a:lnTo>
                    <a:pt x="8528" y="2877"/>
                  </a:lnTo>
                  <a:lnTo>
                    <a:pt x="8831" y="3079"/>
                  </a:lnTo>
                  <a:lnTo>
                    <a:pt x="9108" y="3306"/>
                  </a:lnTo>
                  <a:lnTo>
                    <a:pt x="9386" y="3533"/>
                  </a:lnTo>
                  <a:lnTo>
                    <a:pt x="9638" y="3810"/>
                  </a:lnTo>
                  <a:lnTo>
                    <a:pt x="9890" y="4113"/>
                  </a:lnTo>
                  <a:lnTo>
                    <a:pt x="10143" y="4416"/>
                  </a:lnTo>
                  <a:lnTo>
                    <a:pt x="10647" y="5097"/>
                  </a:lnTo>
                  <a:lnTo>
                    <a:pt x="11076" y="5602"/>
                  </a:lnTo>
                  <a:lnTo>
                    <a:pt x="11505" y="6081"/>
                  </a:lnTo>
                  <a:lnTo>
                    <a:pt x="11757" y="6308"/>
                  </a:lnTo>
                  <a:lnTo>
                    <a:pt x="12010" y="6510"/>
                  </a:lnTo>
                  <a:lnTo>
                    <a:pt x="12287" y="6712"/>
                  </a:lnTo>
                  <a:lnTo>
                    <a:pt x="12565" y="6888"/>
                  </a:lnTo>
                  <a:lnTo>
                    <a:pt x="12565" y="6888"/>
                  </a:lnTo>
                  <a:lnTo>
                    <a:pt x="12287" y="6308"/>
                  </a:lnTo>
                  <a:lnTo>
                    <a:pt x="12085" y="5728"/>
                  </a:lnTo>
                  <a:lnTo>
                    <a:pt x="11707" y="4542"/>
                  </a:lnTo>
                  <a:lnTo>
                    <a:pt x="11505" y="3936"/>
                  </a:lnTo>
                  <a:lnTo>
                    <a:pt x="11253" y="3331"/>
                  </a:lnTo>
                  <a:lnTo>
                    <a:pt x="10975" y="2725"/>
                  </a:lnTo>
                  <a:lnTo>
                    <a:pt x="10799" y="2397"/>
                  </a:lnTo>
                  <a:lnTo>
                    <a:pt x="10597" y="2095"/>
                  </a:lnTo>
                  <a:lnTo>
                    <a:pt x="10370" y="1767"/>
                  </a:lnTo>
                  <a:lnTo>
                    <a:pt x="10143" y="1489"/>
                  </a:lnTo>
                  <a:lnTo>
                    <a:pt x="9865" y="1212"/>
                  </a:lnTo>
                  <a:lnTo>
                    <a:pt x="9562" y="985"/>
                  </a:lnTo>
                  <a:lnTo>
                    <a:pt x="9234" y="758"/>
                  </a:lnTo>
                  <a:lnTo>
                    <a:pt x="8907" y="581"/>
                  </a:lnTo>
                  <a:lnTo>
                    <a:pt x="8553" y="404"/>
                  </a:lnTo>
                  <a:lnTo>
                    <a:pt x="8175" y="278"/>
                  </a:lnTo>
                  <a:lnTo>
                    <a:pt x="7796" y="177"/>
                  </a:lnTo>
                  <a:lnTo>
                    <a:pt x="7418" y="76"/>
                  </a:lnTo>
                  <a:lnTo>
                    <a:pt x="7014" y="26"/>
                  </a:lnTo>
                  <a:lnTo>
                    <a:pt x="661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5171;p69"/>
            <p:cNvSpPr/>
            <p:nvPr/>
          </p:nvSpPr>
          <p:spPr>
            <a:xfrm>
              <a:off x="7106963" y="1430928"/>
              <a:ext cx="247305" cy="105644"/>
            </a:xfrm>
            <a:custGeom>
              <a:avLst/>
              <a:gdLst/>
              <a:ahLst/>
              <a:cxnLst/>
              <a:rect l="l" t="t" r="r" b="b"/>
              <a:pathLst>
                <a:path w="13348" h="5702" extrusionOk="0">
                  <a:moveTo>
                    <a:pt x="7368" y="0"/>
                  </a:moveTo>
                  <a:lnTo>
                    <a:pt x="6838" y="25"/>
                  </a:lnTo>
                  <a:lnTo>
                    <a:pt x="6308" y="101"/>
                  </a:lnTo>
                  <a:lnTo>
                    <a:pt x="5778" y="202"/>
                  </a:lnTo>
                  <a:lnTo>
                    <a:pt x="5249" y="328"/>
                  </a:lnTo>
                  <a:lnTo>
                    <a:pt x="4744" y="505"/>
                  </a:lnTo>
                  <a:lnTo>
                    <a:pt x="4265" y="681"/>
                  </a:lnTo>
                  <a:lnTo>
                    <a:pt x="3785" y="908"/>
                  </a:lnTo>
                  <a:lnTo>
                    <a:pt x="3306" y="1161"/>
                  </a:lnTo>
                  <a:lnTo>
                    <a:pt x="2852" y="1438"/>
                  </a:lnTo>
                  <a:lnTo>
                    <a:pt x="2448" y="1741"/>
                  </a:lnTo>
                  <a:lnTo>
                    <a:pt x="2044" y="2094"/>
                  </a:lnTo>
                  <a:lnTo>
                    <a:pt x="1666" y="2447"/>
                  </a:lnTo>
                  <a:lnTo>
                    <a:pt x="1313" y="2851"/>
                  </a:lnTo>
                  <a:lnTo>
                    <a:pt x="1010" y="3255"/>
                  </a:lnTo>
                  <a:lnTo>
                    <a:pt x="732" y="3684"/>
                  </a:lnTo>
                  <a:lnTo>
                    <a:pt x="480" y="4163"/>
                  </a:lnTo>
                  <a:lnTo>
                    <a:pt x="278" y="4642"/>
                  </a:lnTo>
                  <a:lnTo>
                    <a:pt x="127" y="5172"/>
                  </a:lnTo>
                  <a:lnTo>
                    <a:pt x="1" y="5702"/>
                  </a:lnTo>
                  <a:lnTo>
                    <a:pt x="808" y="5298"/>
                  </a:lnTo>
                  <a:lnTo>
                    <a:pt x="1641" y="4920"/>
                  </a:lnTo>
                  <a:lnTo>
                    <a:pt x="2448" y="4592"/>
                  </a:lnTo>
                  <a:lnTo>
                    <a:pt x="3255" y="4289"/>
                  </a:lnTo>
                  <a:lnTo>
                    <a:pt x="4063" y="4012"/>
                  </a:lnTo>
                  <a:lnTo>
                    <a:pt x="4845" y="3759"/>
                  </a:lnTo>
                  <a:lnTo>
                    <a:pt x="5652" y="3532"/>
                  </a:lnTo>
                  <a:lnTo>
                    <a:pt x="6485" y="3330"/>
                  </a:lnTo>
                  <a:lnTo>
                    <a:pt x="7292" y="3179"/>
                  </a:lnTo>
                  <a:lnTo>
                    <a:pt x="8125" y="3028"/>
                  </a:lnTo>
                  <a:lnTo>
                    <a:pt x="8957" y="2901"/>
                  </a:lnTo>
                  <a:lnTo>
                    <a:pt x="9790" y="2826"/>
                  </a:lnTo>
                  <a:lnTo>
                    <a:pt x="10648" y="2750"/>
                  </a:lnTo>
                  <a:lnTo>
                    <a:pt x="11531" y="2725"/>
                  </a:lnTo>
                  <a:lnTo>
                    <a:pt x="12439" y="2700"/>
                  </a:lnTo>
                  <a:lnTo>
                    <a:pt x="13347" y="2725"/>
                  </a:lnTo>
                  <a:lnTo>
                    <a:pt x="13347" y="2725"/>
                  </a:lnTo>
                  <a:lnTo>
                    <a:pt x="12994" y="2271"/>
                  </a:lnTo>
                  <a:lnTo>
                    <a:pt x="12641" y="1892"/>
                  </a:lnTo>
                  <a:lnTo>
                    <a:pt x="12237" y="1539"/>
                  </a:lnTo>
                  <a:lnTo>
                    <a:pt x="11833" y="1211"/>
                  </a:lnTo>
                  <a:lnTo>
                    <a:pt x="11379" y="934"/>
                  </a:lnTo>
                  <a:lnTo>
                    <a:pt x="10925" y="681"/>
                  </a:lnTo>
                  <a:lnTo>
                    <a:pt x="10446" y="479"/>
                  </a:lnTo>
                  <a:lnTo>
                    <a:pt x="9966" y="303"/>
                  </a:lnTo>
                  <a:lnTo>
                    <a:pt x="9462" y="177"/>
                  </a:lnTo>
                  <a:lnTo>
                    <a:pt x="8932" y="76"/>
                  </a:lnTo>
                  <a:lnTo>
                    <a:pt x="8427" y="25"/>
                  </a:lnTo>
                  <a:lnTo>
                    <a:pt x="78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5172;p69"/>
            <p:cNvSpPr/>
            <p:nvPr/>
          </p:nvSpPr>
          <p:spPr>
            <a:xfrm>
              <a:off x="6871841" y="1649690"/>
              <a:ext cx="1427" cy="1427"/>
            </a:xfrm>
            <a:custGeom>
              <a:avLst/>
              <a:gdLst/>
              <a:ahLst/>
              <a:cxnLst/>
              <a:rect l="l" t="t" r="r" b="b"/>
              <a:pathLst>
                <a:path w="77" h="77" extrusionOk="0">
                  <a:moveTo>
                    <a:pt x="76" y="0"/>
                  </a:moveTo>
                  <a:lnTo>
                    <a:pt x="0" y="76"/>
                  </a:lnTo>
                  <a:lnTo>
                    <a:pt x="0" y="76"/>
                  </a:lnTo>
                  <a:lnTo>
                    <a:pt x="76" y="51"/>
                  </a:lnTo>
                  <a:lnTo>
                    <a:pt x="76" y="0"/>
                  </a:lnTo>
                  <a:close/>
                </a:path>
              </a:pathLst>
            </a:custGeom>
            <a:solidFill>
              <a:srgbClr val="EF9B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5173;p69"/>
            <p:cNvSpPr/>
            <p:nvPr/>
          </p:nvSpPr>
          <p:spPr>
            <a:xfrm>
              <a:off x="6871841" y="1649690"/>
              <a:ext cx="1427" cy="1427"/>
            </a:xfrm>
            <a:custGeom>
              <a:avLst/>
              <a:gdLst/>
              <a:ahLst/>
              <a:cxnLst/>
              <a:rect l="l" t="t" r="r" b="b"/>
              <a:pathLst>
                <a:path w="77" h="77" fill="none" extrusionOk="0">
                  <a:moveTo>
                    <a:pt x="76" y="0"/>
                  </a:moveTo>
                  <a:lnTo>
                    <a:pt x="76" y="0"/>
                  </a:lnTo>
                  <a:lnTo>
                    <a:pt x="0" y="76"/>
                  </a:lnTo>
                  <a:lnTo>
                    <a:pt x="0" y="76"/>
                  </a:lnTo>
                  <a:lnTo>
                    <a:pt x="76" y="51"/>
                  </a:lnTo>
                  <a:lnTo>
                    <a:pt x="76" y="51"/>
                  </a:lnTo>
                  <a:lnTo>
                    <a:pt x="7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5174;p69"/>
            <p:cNvSpPr/>
            <p:nvPr/>
          </p:nvSpPr>
          <p:spPr>
            <a:xfrm>
              <a:off x="6897539" y="2011026"/>
              <a:ext cx="246842" cy="97251"/>
            </a:xfrm>
            <a:custGeom>
              <a:avLst/>
              <a:gdLst/>
              <a:ahLst/>
              <a:cxnLst/>
              <a:rect l="l" t="t" r="r" b="b"/>
              <a:pathLst>
                <a:path w="13323" h="5249" extrusionOk="0">
                  <a:moveTo>
                    <a:pt x="1" y="1"/>
                  </a:moveTo>
                  <a:lnTo>
                    <a:pt x="581" y="833"/>
                  </a:lnTo>
                  <a:lnTo>
                    <a:pt x="909" y="1237"/>
                  </a:lnTo>
                  <a:lnTo>
                    <a:pt x="1237" y="1641"/>
                  </a:lnTo>
                  <a:lnTo>
                    <a:pt x="1590" y="2019"/>
                  </a:lnTo>
                  <a:lnTo>
                    <a:pt x="1944" y="2398"/>
                  </a:lnTo>
                  <a:lnTo>
                    <a:pt x="2322" y="2751"/>
                  </a:lnTo>
                  <a:lnTo>
                    <a:pt x="2726" y="3104"/>
                  </a:lnTo>
                  <a:lnTo>
                    <a:pt x="3129" y="3432"/>
                  </a:lnTo>
                  <a:lnTo>
                    <a:pt x="3558" y="3735"/>
                  </a:lnTo>
                  <a:lnTo>
                    <a:pt x="3987" y="4037"/>
                  </a:lnTo>
                  <a:lnTo>
                    <a:pt x="4467" y="4290"/>
                  </a:lnTo>
                  <a:lnTo>
                    <a:pt x="4946" y="4542"/>
                  </a:lnTo>
                  <a:lnTo>
                    <a:pt x="5451" y="4744"/>
                  </a:lnTo>
                  <a:lnTo>
                    <a:pt x="5955" y="4946"/>
                  </a:lnTo>
                  <a:lnTo>
                    <a:pt x="6485" y="5097"/>
                  </a:lnTo>
                  <a:lnTo>
                    <a:pt x="6863" y="5173"/>
                  </a:lnTo>
                  <a:lnTo>
                    <a:pt x="7242" y="5223"/>
                  </a:lnTo>
                  <a:lnTo>
                    <a:pt x="7595" y="5248"/>
                  </a:lnTo>
                  <a:lnTo>
                    <a:pt x="8352" y="5248"/>
                  </a:lnTo>
                  <a:lnTo>
                    <a:pt x="8730" y="5223"/>
                  </a:lnTo>
                  <a:lnTo>
                    <a:pt x="9109" y="5148"/>
                  </a:lnTo>
                  <a:lnTo>
                    <a:pt x="9462" y="5072"/>
                  </a:lnTo>
                  <a:lnTo>
                    <a:pt x="9840" y="4996"/>
                  </a:lnTo>
                  <a:lnTo>
                    <a:pt x="10194" y="4870"/>
                  </a:lnTo>
                  <a:lnTo>
                    <a:pt x="10522" y="4719"/>
                  </a:lnTo>
                  <a:lnTo>
                    <a:pt x="10875" y="4567"/>
                  </a:lnTo>
                  <a:lnTo>
                    <a:pt x="11127" y="4441"/>
                  </a:lnTo>
                  <a:lnTo>
                    <a:pt x="11354" y="4290"/>
                  </a:lnTo>
                  <a:lnTo>
                    <a:pt x="11581" y="4138"/>
                  </a:lnTo>
                  <a:lnTo>
                    <a:pt x="11808" y="3962"/>
                  </a:lnTo>
                  <a:lnTo>
                    <a:pt x="12010" y="3785"/>
                  </a:lnTo>
                  <a:lnTo>
                    <a:pt x="12212" y="3583"/>
                  </a:lnTo>
                  <a:lnTo>
                    <a:pt x="12414" y="3382"/>
                  </a:lnTo>
                  <a:lnTo>
                    <a:pt x="12565" y="3180"/>
                  </a:lnTo>
                  <a:lnTo>
                    <a:pt x="12742" y="2953"/>
                  </a:lnTo>
                  <a:lnTo>
                    <a:pt x="12868" y="2726"/>
                  </a:lnTo>
                  <a:lnTo>
                    <a:pt x="12994" y="2473"/>
                  </a:lnTo>
                  <a:lnTo>
                    <a:pt x="13120" y="2221"/>
                  </a:lnTo>
                  <a:lnTo>
                    <a:pt x="13196" y="1969"/>
                  </a:lnTo>
                  <a:lnTo>
                    <a:pt x="13272" y="1716"/>
                  </a:lnTo>
                  <a:lnTo>
                    <a:pt x="13297" y="1464"/>
                  </a:lnTo>
                  <a:lnTo>
                    <a:pt x="13322" y="1187"/>
                  </a:lnTo>
                  <a:lnTo>
                    <a:pt x="13196" y="1414"/>
                  </a:lnTo>
                  <a:lnTo>
                    <a:pt x="13045" y="1615"/>
                  </a:lnTo>
                  <a:lnTo>
                    <a:pt x="12742" y="1994"/>
                  </a:lnTo>
                  <a:lnTo>
                    <a:pt x="12389" y="2322"/>
                  </a:lnTo>
                  <a:lnTo>
                    <a:pt x="12010" y="2599"/>
                  </a:lnTo>
                  <a:lnTo>
                    <a:pt x="11632" y="2852"/>
                  </a:lnTo>
                  <a:lnTo>
                    <a:pt x="11228" y="3054"/>
                  </a:lnTo>
                  <a:lnTo>
                    <a:pt x="10799" y="3230"/>
                  </a:lnTo>
                  <a:lnTo>
                    <a:pt x="10370" y="3382"/>
                  </a:lnTo>
                  <a:lnTo>
                    <a:pt x="9891" y="3508"/>
                  </a:lnTo>
                  <a:lnTo>
                    <a:pt x="9386" y="3583"/>
                  </a:lnTo>
                  <a:lnTo>
                    <a:pt x="8882" y="3659"/>
                  </a:lnTo>
                  <a:lnTo>
                    <a:pt x="7999" y="3659"/>
                  </a:lnTo>
                  <a:lnTo>
                    <a:pt x="7620" y="3609"/>
                  </a:lnTo>
                  <a:lnTo>
                    <a:pt x="7242" y="3558"/>
                  </a:lnTo>
                  <a:lnTo>
                    <a:pt x="6889" y="3482"/>
                  </a:lnTo>
                  <a:lnTo>
                    <a:pt x="6434" y="3382"/>
                  </a:lnTo>
                  <a:lnTo>
                    <a:pt x="6006" y="3230"/>
                  </a:lnTo>
                  <a:lnTo>
                    <a:pt x="5577" y="3079"/>
                  </a:lnTo>
                  <a:lnTo>
                    <a:pt x="5148" y="2902"/>
                  </a:lnTo>
                  <a:lnTo>
                    <a:pt x="4719" y="2700"/>
                  </a:lnTo>
                  <a:lnTo>
                    <a:pt x="4290" y="2498"/>
                  </a:lnTo>
                  <a:lnTo>
                    <a:pt x="3457" y="2044"/>
                  </a:lnTo>
                  <a:lnTo>
                    <a:pt x="2625" y="1540"/>
                  </a:lnTo>
                  <a:lnTo>
                    <a:pt x="1767" y="1035"/>
                  </a:lnTo>
                  <a:lnTo>
                    <a:pt x="884" y="505"/>
                  </a:ln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5175;p69"/>
            <p:cNvSpPr/>
            <p:nvPr/>
          </p:nvSpPr>
          <p:spPr>
            <a:xfrm>
              <a:off x="7245332" y="1833397"/>
              <a:ext cx="249640" cy="135103"/>
            </a:xfrm>
            <a:custGeom>
              <a:avLst/>
              <a:gdLst/>
              <a:ahLst/>
              <a:cxnLst/>
              <a:rect l="l" t="t" r="r" b="b"/>
              <a:pathLst>
                <a:path w="13474" h="7292" extrusionOk="0">
                  <a:moveTo>
                    <a:pt x="5551" y="303"/>
                  </a:moveTo>
                  <a:lnTo>
                    <a:pt x="5854" y="329"/>
                  </a:lnTo>
                  <a:lnTo>
                    <a:pt x="6106" y="404"/>
                  </a:lnTo>
                  <a:lnTo>
                    <a:pt x="6207" y="429"/>
                  </a:lnTo>
                  <a:lnTo>
                    <a:pt x="6283" y="505"/>
                  </a:lnTo>
                  <a:lnTo>
                    <a:pt x="6333" y="556"/>
                  </a:lnTo>
                  <a:lnTo>
                    <a:pt x="6384" y="631"/>
                  </a:lnTo>
                  <a:lnTo>
                    <a:pt x="6384" y="707"/>
                  </a:lnTo>
                  <a:lnTo>
                    <a:pt x="6384" y="783"/>
                  </a:lnTo>
                  <a:lnTo>
                    <a:pt x="6333" y="959"/>
                  </a:lnTo>
                  <a:lnTo>
                    <a:pt x="6207" y="1136"/>
                  </a:lnTo>
                  <a:lnTo>
                    <a:pt x="6031" y="1287"/>
                  </a:lnTo>
                  <a:lnTo>
                    <a:pt x="5804" y="1464"/>
                  </a:lnTo>
                  <a:lnTo>
                    <a:pt x="5526" y="1615"/>
                  </a:lnTo>
                  <a:lnTo>
                    <a:pt x="5198" y="1767"/>
                  </a:lnTo>
                  <a:lnTo>
                    <a:pt x="4870" y="1893"/>
                  </a:lnTo>
                  <a:lnTo>
                    <a:pt x="4542" y="1994"/>
                  </a:lnTo>
                  <a:lnTo>
                    <a:pt x="4265" y="2044"/>
                  </a:lnTo>
                  <a:lnTo>
                    <a:pt x="3962" y="2095"/>
                  </a:lnTo>
                  <a:lnTo>
                    <a:pt x="3709" y="2095"/>
                  </a:lnTo>
                  <a:lnTo>
                    <a:pt x="3407" y="2069"/>
                  </a:lnTo>
                  <a:lnTo>
                    <a:pt x="3154" y="2019"/>
                  </a:lnTo>
                  <a:lnTo>
                    <a:pt x="3079" y="1968"/>
                  </a:lnTo>
                  <a:lnTo>
                    <a:pt x="2978" y="1918"/>
                  </a:lnTo>
                  <a:lnTo>
                    <a:pt x="2927" y="1842"/>
                  </a:lnTo>
                  <a:lnTo>
                    <a:pt x="2902" y="1767"/>
                  </a:lnTo>
                  <a:lnTo>
                    <a:pt x="2877" y="1691"/>
                  </a:lnTo>
                  <a:lnTo>
                    <a:pt x="2877" y="1615"/>
                  </a:lnTo>
                  <a:lnTo>
                    <a:pt x="2953" y="1439"/>
                  </a:lnTo>
                  <a:lnTo>
                    <a:pt x="3054" y="1287"/>
                  </a:lnTo>
                  <a:lnTo>
                    <a:pt x="3255" y="1111"/>
                  </a:lnTo>
                  <a:lnTo>
                    <a:pt x="3482" y="934"/>
                  </a:lnTo>
                  <a:lnTo>
                    <a:pt x="3760" y="783"/>
                  </a:lnTo>
                  <a:lnTo>
                    <a:pt x="4063" y="631"/>
                  </a:lnTo>
                  <a:lnTo>
                    <a:pt x="4416" y="505"/>
                  </a:lnTo>
                  <a:lnTo>
                    <a:pt x="4719" y="429"/>
                  </a:lnTo>
                  <a:lnTo>
                    <a:pt x="5021" y="354"/>
                  </a:lnTo>
                  <a:lnTo>
                    <a:pt x="5299" y="329"/>
                  </a:lnTo>
                  <a:lnTo>
                    <a:pt x="5551" y="303"/>
                  </a:lnTo>
                  <a:close/>
                  <a:moveTo>
                    <a:pt x="2574" y="2372"/>
                  </a:moveTo>
                  <a:lnTo>
                    <a:pt x="2675" y="2397"/>
                  </a:lnTo>
                  <a:lnTo>
                    <a:pt x="2751" y="2448"/>
                  </a:lnTo>
                  <a:lnTo>
                    <a:pt x="2826" y="2524"/>
                  </a:lnTo>
                  <a:lnTo>
                    <a:pt x="2902" y="2599"/>
                  </a:lnTo>
                  <a:lnTo>
                    <a:pt x="2927" y="2700"/>
                  </a:lnTo>
                  <a:lnTo>
                    <a:pt x="2978" y="2776"/>
                  </a:lnTo>
                  <a:lnTo>
                    <a:pt x="2978" y="2902"/>
                  </a:lnTo>
                  <a:lnTo>
                    <a:pt x="2953" y="3003"/>
                  </a:lnTo>
                  <a:lnTo>
                    <a:pt x="2927" y="3079"/>
                  </a:lnTo>
                  <a:lnTo>
                    <a:pt x="2902" y="3154"/>
                  </a:lnTo>
                  <a:lnTo>
                    <a:pt x="2776" y="3306"/>
                  </a:lnTo>
                  <a:lnTo>
                    <a:pt x="2625" y="3381"/>
                  </a:lnTo>
                  <a:lnTo>
                    <a:pt x="2549" y="3407"/>
                  </a:lnTo>
                  <a:lnTo>
                    <a:pt x="2347" y="3407"/>
                  </a:lnTo>
                  <a:lnTo>
                    <a:pt x="2246" y="3356"/>
                  </a:lnTo>
                  <a:lnTo>
                    <a:pt x="2145" y="3306"/>
                  </a:lnTo>
                  <a:lnTo>
                    <a:pt x="2070" y="3255"/>
                  </a:lnTo>
                  <a:lnTo>
                    <a:pt x="2019" y="3179"/>
                  </a:lnTo>
                  <a:lnTo>
                    <a:pt x="1969" y="3079"/>
                  </a:lnTo>
                  <a:lnTo>
                    <a:pt x="1943" y="2978"/>
                  </a:lnTo>
                  <a:lnTo>
                    <a:pt x="1918" y="2877"/>
                  </a:lnTo>
                  <a:lnTo>
                    <a:pt x="1943" y="2776"/>
                  </a:lnTo>
                  <a:lnTo>
                    <a:pt x="1969" y="2675"/>
                  </a:lnTo>
                  <a:lnTo>
                    <a:pt x="2019" y="2599"/>
                  </a:lnTo>
                  <a:lnTo>
                    <a:pt x="2120" y="2473"/>
                  </a:lnTo>
                  <a:lnTo>
                    <a:pt x="2271" y="2397"/>
                  </a:lnTo>
                  <a:lnTo>
                    <a:pt x="2372" y="2372"/>
                  </a:lnTo>
                  <a:close/>
                  <a:moveTo>
                    <a:pt x="6687" y="1"/>
                  </a:moveTo>
                  <a:lnTo>
                    <a:pt x="5980" y="26"/>
                  </a:lnTo>
                  <a:lnTo>
                    <a:pt x="5324" y="76"/>
                  </a:lnTo>
                  <a:lnTo>
                    <a:pt x="4668" y="177"/>
                  </a:lnTo>
                  <a:lnTo>
                    <a:pt x="4063" y="329"/>
                  </a:lnTo>
                  <a:lnTo>
                    <a:pt x="3482" y="480"/>
                  </a:lnTo>
                  <a:lnTo>
                    <a:pt x="2927" y="682"/>
                  </a:lnTo>
                  <a:lnTo>
                    <a:pt x="2398" y="884"/>
                  </a:lnTo>
                  <a:lnTo>
                    <a:pt x="1918" y="1136"/>
                  </a:lnTo>
                  <a:lnTo>
                    <a:pt x="1489" y="1388"/>
                  </a:lnTo>
                  <a:lnTo>
                    <a:pt x="1111" y="1691"/>
                  </a:lnTo>
                  <a:lnTo>
                    <a:pt x="783" y="1994"/>
                  </a:lnTo>
                  <a:lnTo>
                    <a:pt x="505" y="2296"/>
                  </a:lnTo>
                  <a:lnTo>
                    <a:pt x="278" y="2650"/>
                  </a:lnTo>
                  <a:lnTo>
                    <a:pt x="203" y="2826"/>
                  </a:lnTo>
                  <a:lnTo>
                    <a:pt x="127" y="3003"/>
                  </a:lnTo>
                  <a:lnTo>
                    <a:pt x="76" y="3179"/>
                  </a:lnTo>
                  <a:lnTo>
                    <a:pt x="26" y="3356"/>
                  </a:lnTo>
                  <a:lnTo>
                    <a:pt x="1" y="3558"/>
                  </a:lnTo>
                  <a:lnTo>
                    <a:pt x="1" y="3735"/>
                  </a:lnTo>
                  <a:lnTo>
                    <a:pt x="1" y="3911"/>
                  </a:lnTo>
                  <a:lnTo>
                    <a:pt x="26" y="4088"/>
                  </a:lnTo>
                  <a:lnTo>
                    <a:pt x="76" y="4290"/>
                  </a:lnTo>
                  <a:lnTo>
                    <a:pt x="127" y="4466"/>
                  </a:lnTo>
                  <a:lnTo>
                    <a:pt x="304" y="4794"/>
                  </a:lnTo>
                  <a:lnTo>
                    <a:pt x="531" y="5122"/>
                  </a:lnTo>
                  <a:lnTo>
                    <a:pt x="808" y="5425"/>
                  </a:lnTo>
                  <a:lnTo>
                    <a:pt x="1136" y="5728"/>
                  </a:lnTo>
                  <a:lnTo>
                    <a:pt x="1515" y="6005"/>
                  </a:lnTo>
                  <a:lnTo>
                    <a:pt x="1943" y="6257"/>
                  </a:lnTo>
                  <a:lnTo>
                    <a:pt x="2423" y="6485"/>
                  </a:lnTo>
                  <a:lnTo>
                    <a:pt x="2927" y="6686"/>
                  </a:lnTo>
                  <a:lnTo>
                    <a:pt x="3457" y="6863"/>
                  </a:lnTo>
                  <a:lnTo>
                    <a:pt x="4037" y="7014"/>
                  </a:lnTo>
                  <a:lnTo>
                    <a:pt x="4643" y="7115"/>
                  </a:lnTo>
                  <a:lnTo>
                    <a:pt x="5274" y="7216"/>
                  </a:lnTo>
                  <a:lnTo>
                    <a:pt x="5930" y="7267"/>
                  </a:lnTo>
                  <a:lnTo>
                    <a:pt x="6611" y="7292"/>
                  </a:lnTo>
                  <a:lnTo>
                    <a:pt x="6788" y="7267"/>
                  </a:lnTo>
                  <a:lnTo>
                    <a:pt x="7469" y="7241"/>
                  </a:lnTo>
                  <a:lnTo>
                    <a:pt x="8150" y="7191"/>
                  </a:lnTo>
                  <a:lnTo>
                    <a:pt x="8781" y="7090"/>
                  </a:lnTo>
                  <a:lnTo>
                    <a:pt x="9411" y="6964"/>
                  </a:lnTo>
                  <a:lnTo>
                    <a:pt x="9992" y="6787"/>
                  </a:lnTo>
                  <a:lnTo>
                    <a:pt x="10547" y="6611"/>
                  </a:lnTo>
                  <a:lnTo>
                    <a:pt x="11051" y="6384"/>
                  </a:lnTo>
                  <a:lnTo>
                    <a:pt x="11531" y="6131"/>
                  </a:lnTo>
                  <a:lnTo>
                    <a:pt x="11960" y="5879"/>
                  </a:lnTo>
                  <a:lnTo>
                    <a:pt x="12338" y="5602"/>
                  </a:lnTo>
                  <a:lnTo>
                    <a:pt x="12691" y="5274"/>
                  </a:lnTo>
                  <a:lnTo>
                    <a:pt x="12969" y="4971"/>
                  </a:lnTo>
                  <a:lnTo>
                    <a:pt x="13171" y="4618"/>
                  </a:lnTo>
                  <a:lnTo>
                    <a:pt x="13272" y="4441"/>
                  </a:lnTo>
                  <a:lnTo>
                    <a:pt x="13347" y="4264"/>
                  </a:lnTo>
                  <a:lnTo>
                    <a:pt x="13398" y="4088"/>
                  </a:lnTo>
                  <a:lnTo>
                    <a:pt x="13448" y="3911"/>
                  </a:lnTo>
                  <a:lnTo>
                    <a:pt x="13473" y="3735"/>
                  </a:lnTo>
                  <a:lnTo>
                    <a:pt x="13473" y="3533"/>
                  </a:lnTo>
                  <a:lnTo>
                    <a:pt x="13448" y="3356"/>
                  </a:lnTo>
                  <a:lnTo>
                    <a:pt x="13423" y="3179"/>
                  </a:lnTo>
                  <a:lnTo>
                    <a:pt x="13398" y="3003"/>
                  </a:lnTo>
                  <a:lnTo>
                    <a:pt x="13322" y="2826"/>
                  </a:lnTo>
                  <a:lnTo>
                    <a:pt x="13171" y="2473"/>
                  </a:lnTo>
                  <a:lnTo>
                    <a:pt x="12944" y="2145"/>
                  </a:lnTo>
                  <a:lnTo>
                    <a:pt x="12666" y="1842"/>
                  </a:lnTo>
                  <a:lnTo>
                    <a:pt x="12313" y="1540"/>
                  </a:lnTo>
                  <a:lnTo>
                    <a:pt x="11934" y="1262"/>
                  </a:lnTo>
                  <a:lnTo>
                    <a:pt x="11531" y="1010"/>
                  </a:lnTo>
                  <a:lnTo>
                    <a:pt x="11051" y="783"/>
                  </a:lnTo>
                  <a:lnTo>
                    <a:pt x="10547" y="581"/>
                  </a:lnTo>
                  <a:lnTo>
                    <a:pt x="9992" y="404"/>
                  </a:lnTo>
                  <a:lnTo>
                    <a:pt x="9437" y="278"/>
                  </a:lnTo>
                  <a:lnTo>
                    <a:pt x="8831" y="152"/>
                  </a:lnTo>
                  <a:lnTo>
                    <a:pt x="8200" y="51"/>
                  </a:lnTo>
                  <a:lnTo>
                    <a:pt x="7544" y="1"/>
                  </a:lnTo>
                  <a:close/>
                </a:path>
              </a:pathLst>
            </a:custGeom>
            <a:solidFill>
              <a:srgbClr val="FF91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5176;p69"/>
            <p:cNvSpPr/>
            <p:nvPr/>
          </p:nvSpPr>
          <p:spPr>
            <a:xfrm>
              <a:off x="7245332" y="1833397"/>
              <a:ext cx="249640" cy="135103"/>
            </a:xfrm>
            <a:custGeom>
              <a:avLst/>
              <a:gdLst/>
              <a:ahLst/>
              <a:cxnLst/>
              <a:rect l="l" t="t" r="r" b="b"/>
              <a:pathLst>
                <a:path w="13474" h="7292" fill="none" extrusionOk="0">
                  <a:moveTo>
                    <a:pt x="6863" y="1"/>
                  </a:moveTo>
                  <a:lnTo>
                    <a:pt x="6863" y="1"/>
                  </a:lnTo>
                  <a:lnTo>
                    <a:pt x="6687" y="1"/>
                  </a:lnTo>
                  <a:lnTo>
                    <a:pt x="6687" y="1"/>
                  </a:lnTo>
                  <a:lnTo>
                    <a:pt x="5980" y="26"/>
                  </a:lnTo>
                  <a:lnTo>
                    <a:pt x="5324" y="76"/>
                  </a:lnTo>
                  <a:lnTo>
                    <a:pt x="4668" y="177"/>
                  </a:lnTo>
                  <a:lnTo>
                    <a:pt x="4063" y="329"/>
                  </a:lnTo>
                  <a:lnTo>
                    <a:pt x="3482" y="480"/>
                  </a:lnTo>
                  <a:lnTo>
                    <a:pt x="2927" y="682"/>
                  </a:lnTo>
                  <a:lnTo>
                    <a:pt x="2398" y="884"/>
                  </a:lnTo>
                  <a:lnTo>
                    <a:pt x="1918" y="1136"/>
                  </a:lnTo>
                  <a:lnTo>
                    <a:pt x="1489" y="1388"/>
                  </a:lnTo>
                  <a:lnTo>
                    <a:pt x="1111" y="1691"/>
                  </a:lnTo>
                  <a:lnTo>
                    <a:pt x="783" y="1994"/>
                  </a:lnTo>
                  <a:lnTo>
                    <a:pt x="505" y="2296"/>
                  </a:lnTo>
                  <a:lnTo>
                    <a:pt x="278" y="2650"/>
                  </a:lnTo>
                  <a:lnTo>
                    <a:pt x="203" y="2826"/>
                  </a:lnTo>
                  <a:lnTo>
                    <a:pt x="127" y="3003"/>
                  </a:lnTo>
                  <a:lnTo>
                    <a:pt x="76" y="3179"/>
                  </a:lnTo>
                  <a:lnTo>
                    <a:pt x="26" y="3356"/>
                  </a:lnTo>
                  <a:lnTo>
                    <a:pt x="1" y="3558"/>
                  </a:lnTo>
                  <a:lnTo>
                    <a:pt x="1" y="3735"/>
                  </a:lnTo>
                  <a:lnTo>
                    <a:pt x="1" y="3735"/>
                  </a:lnTo>
                  <a:lnTo>
                    <a:pt x="1" y="3911"/>
                  </a:lnTo>
                  <a:lnTo>
                    <a:pt x="26" y="4088"/>
                  </a:lnTo>
                  <a:lnTo>
                    <a:pt x="76" y="4290"/>
                  </a:lnTo>
                  <a:lnTo>
                    <a:pt x="127" y="4466"/>
                  </a:lnTo>
                  <a:lnTo>
                    <a:pt x="304" y="4794"/>
                  </a:lnTo>
                  <a:lnTo>
                    <a:pt x="531" y="5122"/>
                  </a:lnTo>
                  <a:lnTo>
                    <a:pt x="808" y="5425"/>
                  </a:lnTo>
                  <a:lnTo>
                    <a:pt x="1136" y="5728"/>
                  </a:lnTo>
                  <a:lnTo>
                    <a:pt x="1515" y="6005"/>
                  </a:lnTo>
                  <a:lnTo>
                    <a:pt x="1943" y="6257"/>
                  </a:lnTo>
                  <a:lnTo>
                    <a:pt x="2423" y="6485"/>
                  </a:lnTo>
                  <a:lnTo>
                    <a:pt x="2927" y="6686"/>
                  </a:lnTo>
                  <a:lnTo>
                    <a:pt x="3457" y="6863"/>
                  </a:lnTo>
                  <a:lnTo>
                    <a:pt x="4037" y="7014"/>
                  </a:lnTo>
                  <a:lnTo>
                    <a:pt x="4643" y="7115"/>
                  </a:lnTo>
                  <a:lnTo>
                    <a:pt x="5274" y="7216"/>
                  </a:lnTo>
                  <a:lnTo>
                    <a:pt x="5930" y="7267"/>
                  </a:lnTo>
                  <a:lnTo>
                    <a:pt x="6611" y="7292"/>
                  </a:lnTo>
                  <a:lnTo>
                    <a:pt x="6611" y="7292"/>
                  </a:lnTo>
                  <a:lnTo>
                    <a:pt x="6788" y="7267"/>
                  </a:lnTo>
                  <a:lnTo>
                    <a:pt x="6788" y="7267"/>
                  </a:lnTo>
                  <a:lnTo>
                    <a:pt x="7469" y="7241"/>
                  </a:lnTo>
                  <a:lnTo>
                    <a:pt x="8150" y="7191"/>
                  </a:lnTo>
                  <a:lnTo>
                    <a:pt x="8781" y="7090"/>
                  </a:lnTo>
                  <a:lnTo>
                    <a:pt x="9411" y="6964"/>
                  </a:lnTo>
                  <a:lnTo>
                    <a:pt x="9992" y="6787"/>
                  </a:lnTo>
                  <a:lnTo>
                    <a:pt x="10547" y="6611"/>
                  </a:lnTo>
                  <a:lnTo>
                    <a:pt x="11051" y="6384"/>
                  </a:lnTo>
                  <a:lnTo>
                    <a:pt x="11531" y="6131"/>
                  </a:lnTo>
                  <a:lnTo>
                    <a:pt x="11960" y="5879"/>
                  </a:lnTo>
                  <a:lnTo>
                    <a:pt x="12338" y="5602"/>
                  </a:lnTo>
                  <a:lnTo>
                    <a:pt x="12691" y="5274"/>
                  </a:lnTo>
                  <a:lnTo>
                    <a:pt x="12969" y="4971"/>
                  </a:lnTo>
                  <a:lnTo>
                    <a:pt x="13171" y="4618"/>
                  </a:lnTo>
                  <a:lnTo>
                    <a:pt x="13272" y="4441"/>
                  </a:lnTo>
                  <a:lnTo>
                    <a:pt x="13347" y="4264"/>
                  </a:lnTo>
                  <a:lnTo>
                    <a:pt x="13398" y="4088"/>
                  </a:lnTo>
                  <a:lnTo>
                    <a:pt x="13448" y="3911"/>
                  </a:lnTo>
                  <a:lnTo>
                    <a:pt x="13473" y="3735"/>
                  </a:lnTo>
                  <a:lnTo>
                    <a:pt x="13473" y="3533"/>
                  </a:lnTo>
                  <a:lnTo>
                    <a:pt x="13473" y="3533"/>
                  </a:lnTo>
                  <a:lnTo>
                    <a:pt x="13448" y="3356"/>
                  </a:lnTo>
                  <a:lnTo>
                    <a:pt x="13423" y="3179"/>
                  </a:lnTo>
                  <a:lnTo>
                    <a:pt x="13398" y="3003"/>
                  </a:lnTo>
                  <a:lnTo>
                    <a:pt x="13322" y="2826"/>
                  </a:lnTo>
                  <a:lnTo>
                    <a:pt x="13171" y="2473"/>
                  </a:lnTo>
                  <a:lnTo>
                    <a:pt x="12944" y="2145"/>
                  </a:lnTo>
                  <a:lnTo>
                    <a:pt x="12666" y="1842"/>
                  </a:lnTo>
                  <a:lnTo>
                    <a:pt x="12313" y="1540"/>
                  </a:lnTo>
                  <a:lnTo>
                    <a:pt x="11934" y="1262"/>
                  </a:lnTo>
                  <a:lnTo>
                    <a:pt x="11531" y="1010"/>
                  </a:lnTo>
                  <a:lnTo>
                    <a:pt x="11051" y="783"/>
                  </a:lnTo>
                  <a:lnTo>
                    <a:pt x="10547" y="581"/>
                  </a:lnTo>
                  <a:lnTo>
                    <a:pt x="9992" y="404"/>
                  </a:lnTo>
                  <a:lnTo>
                    <a:pt x="9437" y="278"/>
                  </a:lnTo>
                  <a:lnTo>
                    <a:pt x="8831" y="152"/>
                  </a:lnTo>
                  <a:lnTo>
                    <a:pt x="8200" y="51"/>
                  </a:lnTo>
                  <a:lnTo>
                    <a:pt x="7544" y="1"/>
                  </a:lnTo>
                  <a:lnTo>
                    <a:pt x="686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5177;p69"/>
            <p:cNvSpPr/>
            <p:nvPr/>
          </p:nvSpPr>
          <p:spPr>
            <a:xfrm>
              <a:off x="6570795" y="1855371"/>
              <a:ext cx="249640" cy="135103"/>
            </a:xfrm>
            <a:custGeom>
              <a:avLst/>
              <a:gdLst/>
              <a:ahLst/>
              <a:cxnLst/>
              <a:rect l="l" t="t" r="r" b="b"/>
              <a:pathLst>
                <a:path w="13474" h="7292" extrusionOk="0">
                  <a:moveTo>
                    <a:pt x="5551" y="328"/>
                  </a:moveTo>
                  <a:lnTo>
                    <a:pt x="5854" y="354"/>
                  </a:lnTo>
                  <a:lnTo>
                    <a:pt x="6106" y="404"/>
                  </a:lnTo>
                  <a:lnTo>
                    <a:pt x="6182" y="454"/>
                  </a:lnTo>
                  <a:lnTo>
                    <a:pt x="6283" y="505"/>
                  </a:lnTo>
                  <a:lnTo>
                    <a:pt x="6333" y="581"/>
                  </a:lnTo>
                  <a:lnTo>
                    <a:pt x="6358" y="656"/>
                  </a:lnTo>
                  <a:lnTo>
                    <a:pt x="6384" y="732"/>
                  </a:lnTo>
                  <a:lnTo>
                    <a:pt x="6384" y="808"/>
                  </a:lnTo>
                  <a:lnTo>
                    <a:pt x="6308" y="959"/>
                  </a:lnTo>
                  <a:lnTo>
                    <a:pt x="6207" y="1136"/>
                  </a:lnTo>
                  <a:lnTo>
                    <a:pt x="6030" y="1312"/>
                  </a:lnTo>
                  <a:lnTo>
                    <a:pt x="5778" y="1489"/>
                  </a:lnTo>
                  <a:lnTo>
                    <a:pt x="5501" y="1640"/>
                  </a:lnTo>
                  <a:lnTo>
                    <a:pt x="5198" y="1792"/>
                  </a:lnTo>
                  <a:lnTo>
                    <a:pt x="4845" y="1918"/>
                  </a:lnTo>
                  <a:lnTo>
                    <a:pt x="4542" y="1993"/>
                  </a:lnTo>
                  <a:lnTo>
                    <a:pt x="4239" y="2069"/>
                  </a:lnTo>
                  <a:lnTo>
                    <a:pt x="3962" y="2094"/>
                  </a:lnTo>
                  <a:lnTo>
                    <a:pt x="3709" y="2120"/>
                  </a:lnTo>
                  <a:lnTo>
                    <a:pt x="3406" y="2094"/>
                  </a:lnTo>
                  <a:lnTo>
                    <a:pt x="3154" y="2019"/>
                  </a:lnTo>
                  <a:lnTo>
                    <a:pt x="3053" y="1968"/>
                  </a:lnTo>
                  <a:lnTo>
                    <a:pt x="2978" y="1918"/>
                  </a:lnTo>
                  <a:lnTo>
                    <a:pt x="2927" y="1842"/>
                  </a:lnTo>
                  <a:lnTo>
                    <a:pt x="2877" y="1766"/>
                  </a:lnTo>
                  <a:lnTo>
                    <a:pt x="2877" y="1691"/>
                  </a:lnTo>
                  <a:lnTo>
                    <a:pt x="2877" y="1615"/>
                  </a:lnTo>
                  <a:lnTo>
                    <a:pt x="2927" y="1464"/>
                  </a:lnTo>
                  <a:lnTo>
                    <a:pt x="3053" y="1287"/>
                  </a:lnTo>
                  <a:lnTo>
                    <a:pt x="3230" y="1110"/>
                  </a:lnTo>
                  <a:lnTo>
                    <a:pt x="3457" y="959"/>
                  </a:lnTo>
                  <a:lnTo>
                    <a:pt x="3734" y="782"/>
                  </a:lnTo>
                  <a:lnTo>
                    <a:pt x="4062" y="656"/>
                  </a:lnTo>
                  <a:lnTo>
                    <a:pt x="4416" y="530"/>
                  </a:lnTo>
                  <a:lnTo>
                    <a:pt x="4718" y="429"/>
                  </a:lnTo>
                  <a:lnTo>
                    <a:pt x="4996" y="379"/>
                  </a:lnTo>
                  <a:lnTo>
                    <a:pt x="5299" y="328"/>
                  </a:lnTo>
                  <a:close/>
                  <a:moveTo>
                    <a:pt x="2448" y="2372"/>
                  </a:moveTo>
                  <a:lnTo>
                    <a:pt x="2549" y="2397"/>
                  </a:lnTo>
                  <a:lnTo>
                    <a:pt x="2650" y="2422"/>
                  </a:lnTo>
                  <a:lnTo>
                    <a:pt x="2751" y="2473"/>
                  </a:lnTo>
                  <a:lnTo>
                    <a:pt x="2826" y="2549"/>
                  </a:lnTo>
                  <a:lnTo>
                    <a:pt x="2877" y="2624"/>
                  </a:lnTo>
                  <a:lnTo>
                    <a:pt x="2927" y="2700"/>
                  </a:lnTo>
                  <a:lnTo>
                    <a:pt x="2952" y="2801"/>
                  </a:lnTo>
                  <a:lnTo>
                    <a:pt x="2978" y="2902"/>
                  </a:lnTo>
                  <a:lnTo>
                    <a:pt x="2952" y="3003"/>
                  </a:lnTo>
                  <a:lnTo>
                    <a:pt x="2927" y="3104"/>
                  </a:lnTo>
                  <a:lnTo>
                    <a:pt x="2902" y="3179"/>
                  </a:lnTo>
                  <a:lnTo>
                    <a:pt x="2776" y="3305"/>
                  </a:lnTo>
                  <a:lnTo>
                    <a:pt x="2624" y="3381"/>
                  </a:lnTo>
                  <a:lnTo>
                    <a:pt x="2523" y="3406"/>
                  </a:lnTo>
                  <a:lnTo>
                    <a:pt x="2448" y="3432"/>
                  </a:lnTo>
                  <a:lnTo>
                    <a:pt x="2347" y="3406"/>
                  </a:lnTo>
                  <a:lnTo>
                    <a:pt x="2246" y="3381"/>
                  </a:lnTo>
                  <a:lnTo>
                    <a:pt x="2145" y="3331"/>
                  </a:lnTo>
                  <a:lnTo>
                    <a:pt x="2069" y="3255"/>
                  </a:lnTo>
                  <a:lnTo>
                    <a:pt x="2019" y="3179"/>
                  </a:lnTo>
                  <a:lnTo>
                    <a:pt x="1968" y="3104"/>
                  </a:lnTo>
                  <a:lnTo>
                    <a:pt x="1943" y="3003"/>
                  </a:lnTo>
                  <a:lnTo>
                    <a:pt x="1918" y="2902"/>
                  </a:lnTo>
                  <a:lnTo>
                    <a:pt x="1943" y="2801"/>
                  </a:lnTo>
                  <a:lnTo>
                    <a:pt x="1968" y="2700"/>
                  </a:lnTo>
                  <a:lnTo>
                    <a:pt x="1994" y="2624"/>
                  </a:lnTo>
                  <a:lnTo>
                    <a:pt x="2120" y="2498"/>
                  </a:lnTo>
                  <a:lnTo>
                    <a:pt x="2271" y="2397"/>
                  </a:lnTo>
                  <a:lnTo>
                    <a:pt x="2347" y="2372"/>
                  </a:lnTo>
                  <a:close/>
                  <a:moveTo>
                    <a:pt x="6661" y="0"/>
                  </a:moveTo>
                  <a:lnTo>
                    <a:pt x="5980" y="26"/>
                  </a:lnTo>
                  <a:lnTo>
                    <a:pt x="5324" y="101"/>
                  </a:lnTo>
                  <a:lnTo>
                    <a:pt x="4668" y="202"/>
                  </a:lnTo>
                  <a:lnTo>
                    <a:pt x="4062" y="328"/>
                  </a:lnTo>
                  <a:lnTo>
                    <a:pt x="3457" y="480"/>
                  </a:lnTo>
                  <a:lnTo>
                    <a:pt x="2927" y="682"/>
                  </a:lnTo>
                  <a:lnTo>
                    <a:pt x="2397" y="909"/>
                  </a:lnTo>
                  <a:lnTo>
                    <a:pt x="1918" y="1136"/>
                  </a:lnTo>
                  <a:lnTo>
                    <a:pt x="1489" y="1413"/>
                  </a:lnTo>
                  <a:lnTo>
                    <a:pt x="1111" y="1691"/>
                  </a:lnTo>
                  <a:lnTo>
                    <a:pt x="783" y="1993"/>
                  </a:lnTo>
                  <a:lnTo>
                    <a:pt x="505" y="2321"/>
                  </a:lnTo>
                  <a:lnTo>
                    <a:pt x="278" y="2649"/>
                  </a:lnTo>
                  <a:lnTo>
                    <a:pt x="177" y="2826"/>
                  </a:lnTo>
                  <a:lnTo>
                    <a:pt x="127" y="3003"/>
                  </a:lnTo>
                  <a:lnTo>
                    <a:pt x="51" y="3179"/>
                  </a:lnTo>
                  <a:lnTo>
                    <a:pt x="26" y="3381"/>
                  </a:lnTo>
                  <a:lnTo>
                    <a:pt x="0" y="3558"/>
                  </a:lnTo>
                  <a:lnTo>
                    <a:pt x="0" y="3760"/>
                  </a:lnTo>
                  <a:lnTo>
                    <a:pt x="0" y="3936"/>
                  </a:lnTo>
                  <a:lnTo>
                    <a:pt x="26" y="4113"/>
                  </a:lnTo>
                  <a:lnTo>
                    <a:pt x="76" y="4289"/>
                  </a:lnTo>
                  <a:lnTo>
                    <a:pt x="127" y="4466"/>
                  </a:lnTo>
                  <a:lnTo>
                    <a:pt x="303" y="4819"/>
                  </a:lnTo>
                  <a:lnTo>
                    <a:pt x="530" y="5147"/>
                  </a:lnTo>
                  <a:lnTo>
                    <a:pt x="808" y="5450"/>
                  </a:lnTo>
                  <a:lnTo>
                    <a:pt x="1136" y="5727"/>
                  </a:lnTo>
                  <a:lnTo>
                    <a:pt x="1514" y="6005"/>
                  </a:lnTo>
                  <a:lnTo>
                    <a:pt x="1943" y="6257"/>
                  </a:lnTo>
                  <a:lnTo>
                    <a:pt x="2397" y="6484"/>
                  </a:lnTo>
                  <a:lnTo>
                    <a:pt x="2902" y="6686"/>
                  </a:lnTo>
                  <a:lnTo>
                    <a:pt x="3457" y="6863"/>
                  </a:lnTo>
                  <a:lnTo>
                    <a:pt x="4037" y="7014"/>
                  </a:lnTo>
                  <a:lnTo>
                    <a:pt x="4643" y="7140"/>
                  </a:lnTo>
                  <a:lnTo>
                    <a:pt x="5273" y="7216"/>
                  </a:lnTo>
                  <a:lnTo>
                    <a:pt x="5929" y="7266"/>
                  </a:lnTo>
                  <a:lnTo>
                    <a:pt x="6585" y="7292"/>
                  </a:lnTo>
                  <a:lnTo>
                    <a:pt x="6787" y="7292"/>
                  </a:lnTo>
                  <a:lnTo>
                    <a:pt x="7468" y="7266"/>
                  </a:lnTo>
                  <a:lnTo>
                    <a:pt x="8124" y="7191"/>
                  </a:lnTo>
                  <a:lnTo>
                    <a:pt x="8780" y="7090"/>
                  </a:lnTo>
                  <a:lnTo>
                    <a:pt x="9386" y="6964"/>
                  </a:lnTo>
                  <a:lnTo>
                    <a:pt x="9991" y="6812"/>
                  </a:lnTo>
                  <a:lnTo>
                    <a:pt x="10546" y="6610"/>
                  </a:lnTo>
                  <a:lnTo>
                    <a:pt x="11051" y="6409"/>
                  </a:lnTo>
                  <a:lnTo>
                    <a:pt x="11530" y="6156"/>
                  </a:lnTo>
                  <a:lnTo>
                    <a:pt x="11959" y="5879"/>
                  </a:lnTo>
                  <a:lnTo>
                    <a:pt x="12338" y="5601"/>
                  </a:lnTo>
                  <a:lnTo>
                    <a:pt x="12666" y="5299"/>
                  </a:lnTo>
                  <a:lnTo>
                    <a:pt x="12943" y="4971"/>
                  </a:lnTo>
                  <a:lnTo>
                    <a:pt x="13170" y="4643"/>
                  </a:lnTo>
                  <a:lnTo>
                    <a:pt x="13271" y="4466"/>
                  </a:lnTo>
                  <a:lnTo>
                    <a:pt x="13347" y="4289"/>
                  </a:lnTo>
                  <a:lnTo>
                    <a:pt x="13397" y="4113"/>
                  </a:lnTo>
                  <a:lnTo>
                    <a:pt x="13423" y="3911"/>
                  </a:lnTo>
                  <a:lnTo>
                    <a:pt x="13448" y="3734"/>
                  </a:lnTo>
                  <a:lnTo>
                    <a:pt x="13473" y="3558"/>
                  </a:lnTo>
                  <a:lnTo>
                    <a:pt x="13448" y="3356"/>
                  </a:lnTo>
                  <a:lnTo>
                    <a:pt x="13423" y="3179"/>
                  </a:lnTo>
                  <a:lnTo>
                    <a:pt x="13372" y="3003"/>
                  </a:lnTo>
                  <a:lnTo>
                    <a:pt x="13322" y="2826"/>
                  </a:lnTo>
                  <a:lnTo>
                    <a:pt x="13145" y="2498"/>
                  </a:lnTo>
                  <a:lnTo>
                    <a:pt x="12918" y="2170"/>
                  </a:lnTo>
                  <a:lnTo>
                    <a:pt x="12641" y="1842"/>
                  </a:lnTo>
                  <a:lnTo>
                    <a:pt x="12313" y="1565"/>
                  </a:lnTo>
                  <a:lnTo>
                    <a:pt x="11934" y="1287"/>
                  </a:lnTo>
                  <a:lnTo>
                    <a:pt x="11505" y="1035"/>
                  </a:lnTo>
                  <a:lnTo>
                    <a:pt x="11051" y="808"/>
                  </a:lnTo>
                  <a:lnTo>
                    <a:pt x="10546" y="606"/>
                  </a:lnTo>
                  <a:lnTo>
                    <a:pt x="9991" y="429"/>
                  </a:lnTo>
                  <a:lnTo>
                    <a:pt x="9411" y="278"/>
                  </a:lnTo>
                  <a:lnTo>
                    <a:pt x="8806" y="152"/>
                  </a:lnTo>
                  <a:lnTo>
                    <a:pt x="8175" y="76"/>
                  </a:lnTo>
                  <a:lnTo>
                    <a:pt x="7544" y="26"/>
                  </a:lnTo>
                  <a:lnTo>
                    <a:pt x="6863" y="0"/>
                  </a:lnTo>
                  <a:close/>
                </a:path>
              </a:pathLst>
            </a:custGeom>
            <a:solidFill>
              <a:srgbClr val="FF91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5178;p69"/>
            <p:cNvSpPr/>
            <p:nvPr/>
          </p:nvSpPr>
          <p:spPr>
            <a:xfrm>
              <a:off x="6570795" y="1855371"/>
              <a:ext cx="249640" cy="135103"/>
            </a:xfrm>
            <a:custGeom>
              <a:avLst/>
              <a:gdLst/>
              <a:ahLst/>
              <a:cxnLst/>
              <a:rect l="l" t="t" r="r" b="b"/>
              <a:pathLst>
                <a:path w="13474" h="7292" fill="none" extrusionOk="0">
                  <a:moveTo>
                    <a:pt x="6863" y="0"/>
                  </a:moveTo>
                  <a:lnTo>
                    <a:pt x="6863" y="0"/>
                  </a:lnTo>
                  <a:lnTo>
                    <a:pt x="6661" y="0"/>
                  </a:lnTo>
                  <a:lnTo>
                    <a:pt x="6661" y="0"/>
                  </a:lnTo>
                  <a:lnTo>
                    <a:pt x="5980" y="26"/>
                  </a:lnTo>
                  <a:lnTo>
                    <a:pt x="5324" y="101"/>
                  </a:lnTo>
                  <a:lnTo>
                    <a:pt x="4668" y="202"/>
                  </a:lnTo>
                  <a:lnTo>
                    <a:pt x="4062" y="328"/>
                  </a:lnTo>
                  <a:lnTo>
                    <a:pt x="3457" y="480"/>
                  </a:lnTo>
                  <a:lnTo>
                    <a:pt x="2927" y="682"/>
                  </a:lnTo>
                  <a:lnTo>
                    <a:pt x="2397" y="909"/>
                  </a:lnTo>
                  <a:lnTo>
                    <a:pt x="1918" y="1136"/>
                  </a:lnTo>
                  <a:lnTo>
                    <a:pt x="1489" y="1413"/>
                  </a:lnTo>
                  <a:lnTo>
                    <a:pt x="1111" y="1691"/>
                  </a:lnTo>
                  <a:lnTo>
                    <a:pt x="783" y="1993"/>
                  </a:lnTo>
                  <a:lnTo>
                    <a:pt x="505" y="2321"/>
                  </a:lnTo>
                  <a:lnTo>
                    <a:pt x="278" y="2649"/>
                  </a:lnTo>
                  <a:lnTo>
                    <a:pt x="177" y="2826"/>
                  </a:lnTo>
                  <a:lnTo>
                    <a:pt x="127" y="3003"/>
                  </a:lnTo>
                  <a:lnTo>
                    <a:pt x="51" y="3179"/>
                  </a:lnTo>
                  <a:lnTo>
                    <a:pt x="26" y="3381"/>
                  </a:lnTo>
                  <a:lnTo>
                    <a:pt x="0" y="3558"/>
                  </a:lnTo>
                  <a:lnTo>
                    <a:pt x="0" y="3760"/>
                  </a:lnTo>
                  <a:lnTo>
                    <a:pt x="0" y="3760"/>
                  </a:lnTo>
                  <a:lnTo>
                    <a:pt x="0" y="3936"/>
                  </a:lnTo>
                  <a:lnTo>
                    <a:pt x="26" y="4113"/>
                  </a:lnTo>
                  <a:lnTo>
                    <a:pt x="76" y="4289"/>
                  </a:lnTo>
                  <a:lnTo>
                    <a:pt x="127" y="4466"/>
                  </a:lnTo>
                  <a:lnTo>
                    <a:pt x="303" y="4819"/>
                  </a:lnTo>
                  <a:lnTo>
                    <a:pt x="530" y="5147"/>
                  </a:lnTo>
                  <a:lnTo>
                    <a:pt x="808" y="5450"/>
                  </a:lnTo>
                  <a:lnTo>
                    <a:pt x="1136" y="5727"/>
                  </a:lnTo>
                  <a:lnTo>
                    <a:pt x="1514" y="6005"/>
                  </a:lnTo>
                  <a:lnTo>
                    <a:pt x="1943" y="6257"/>
                  </a:lnTo>
                  <a:lnTo>
                    <a:pt x="2397" y="6484"/>
                  </a:lnTo>
                  <a:lnTo>
                    <a:pt x="2902" y="6686"/>
                  </a:lnTo>
                  <a:lnTo>
                    <a:pt x="3457" y="6863"/>
                  </a:lnTo>
                  <a:lnTo>
                    <a:pt x="4037" y="7014"/>
                  </a:lnTo>
                  <a:lnTo>
                    <a:pt x="4643" y="7140"/>
                  </a:lnTo>
                  <a:lnTo>
                    <a:pt x="5273" y="7216"/>
                  </a:lnTo>
                  <a:lnTo>
                    <a:pt x="5929" y="7266"/>
                  </a:lnTo>
                  <a:lnTo>
                    <a:pt x="6585" y="7292"/>
                  </a:lnTo>
                  <a:lnTo>
                    <a:pt x="6585" y="7292"/>
                  </a:lnTo>
                  <a:lnTo>
                    <a:pt x="6787" y="7292"/>
                  </a:lnTo>
                  <a:lnTo>
                    <a:pt x="6787" y="7292"/>
                  </a:lnTo>
                  <a:lnTo>
                    <a:pt x="7468" y="7266"/>
                  </a:lnTo>
                  <a:lnTo>
                    <a:pt x="8124" y="7191"/>
                  </a:lnTo>
                  <a:lnTo>
                    <a:pt x="8780" y="7090"/>
                  </a:lnTo>
                  <a:lnTo>
                    <a:pt x="9386" y="6964"/>
                  </a:lnTo>
                  <a:lnTo>
                    <a:pt x="9991" y="6812"/>
                  </a:lnTo>
                  <a:lnTo>
                    <a:pt x="10546" y="6610"/>
                  </a:lnTo>
                  <a:lnTo>
                    <a:pt x="11051" y="6409"/>
                  </a:lnTo>
                  <a:lnTo>
                    <a:pt x="11530" y="6156"/>
                  </a:lnTo>
                  <a:lnTo>
                    <a:pt x="11959" y="5879"/>
                  </a:lnTo>
                  <a:lnTo>
                    <a:pt x="12338" y="5601"/>
                  </a:lnTo>
                  <a:lnTo>
                    <a:pt x="12666" y="5299"/>
                  </a:lnTo>
                  <a:lnTo>
                    <a:pt x="12943" y="4971"/>
                  </a:lnTo>
                  <a:lnTo>
                    <a:pt x="13170" y="4643"/>
                  </a:lnTo>
                  <a:lnTo>
                    <a:pt x="13271" y="4466"/>
                  </a:lnTo>
                  <a:lnTo>
                    <a:pt x="13347" y="4289"/>
                  </a:lnTo>
                  <a:lnTo>
                    <a:pt x="13397" y="4113"/>
                  </a:lnTo>
                  <a:lnTo>
                    <a:pt x="13423" y="3911"/>
                  </a:lnTo>
                  <a:lnTo>
                    <a:pt x="13448" y="3734"/>
                  </a:lnTo>
                  <a:lnTo>
                    <a:pt x="13473" y="3558"/>
                  </a:lnTo>
                  <a:lnTo>
                    <a:pt x="13473" y="3558"/>
                  </a:lnTo>
                  <a:lnTo>
                    <a:pt x="13448" y="3356"/>
                  </a:lnTo>
                  <a:lnTo>
                    <a:pt x="13423" y="3179"/>
                  </a:lnTo>
                  <a:lnTo>
                    <a:pt x="13372" y="3003"/>
                  </a:lnTo>
                  <a:lnTo>
                    <a:pt x="13322" y="2826"/>
                  </a:lnTo>
                  <a:lnTo>
                    <a:pt x="13145" y="2498"/>
                  </a:lnTo>
                  <a:lnTo>
                    <a:pt x="12918" y="2170"/>
                  </a:lnTo>
                  <a:lnTo>
                    <a:pt x="12641" y="1842"/>
                  </a:lnTo>
                  <a:lnTo>
                    <a:pt x="12313" y="1565"/>
                  </a:lnTo>
                  <a:lnTo>
                    <a:pt x="11934" y="1287"/>
                  </a:lnTo>
                  <a:lnTo>
                    <a:pt x="11505" y="1035"/>
                  </a:lnTo>
                  <a:lnTo>
                    <a:pt x="11051" y="808"/>
                  </a:lnTo>
                  <a:lnTo>
                    <a:pt x="10546" y="606"/>
                  </a:lnTo>
                  <a:lnTo>
                    <a:pt x="9991" y="429"/>
                  </a:lnTo>
                  <a:lnTo>
                    <a:pt x="9411" y="278"/>
                  </a:lnTo>
                  <a:lnTo>
                    <a:pt x="8806" y="152"/>
                  </a:lnTo>
                  <a:lnTo>
                    <a:pt x="8175" y="76"/>
                  </a:lnTo>
                  <a:lnTo>
                    <a:pt x="7544" y="26"/>
                  </a:lnTo>
                  <a:lnTo>
                    <a:pt x="686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5179;p69"/>
            <p:cNvSpPr/>
            <p:nvPr/>
          </p:nvSpPr>
          <p:spPr>
            <a:xfrm>
              <a:off x="6265543" y="3536339"/>
              <a:ext cx="318821" cy="395469"/>
            </a:xfrm>
            <a:custGeom>
              <a:avLst/>
              <a:gdLst/>
              <a:ahLst/>
              <a:cxnLst/>
              <a:rect l="l" t="t" r="r" b="b"/>
              <a:pathLst>
                <a:path w="17208" h="21345" extrusionOk="0">
                  <a:moveTo>
                    <a:pt x="505" y="0"/>
                  </a:moveTo>
                  <a:lnTo>
                    <a:pt x="278" y="2978"/>
                  </a:lnTo>
                  <a:lnTo>
                    <a:pt x="127" y="5677"/>
                  </a:lnTo>
                  <a:lnTo>
                    <a:pt x="26" y="8099"/>
                  </a:lnTo>
                  <a:lnTo>
                    <a:pt x="1" y="10269"/>
                  </a:lnTo>
                  <a:lnTo>
                    <a:pt x="26" y="12186"/>
                  </a:lnTo>
                  <a:lnTo>
                    <a:pt x="127" y="13902"/>
                  </a:lnTo>
                  <a:lnTo>
                    <a:pt x="177" y="14659"/>
                  </a:lnTo>
                  <a:lnTo>
                    <a:pt x="253" y="15365"/>
                  </a:lnTo>
                  <a:lnTo>
                    <a:pt x="329" y="16046"/>
                  </a:lnTo>
                  <a:lnTo>
                    <a:pt x="404" y="16652"/>
                  </a:lnTo>
                  <a:lnTo>
                    <a:pt x="505" y="17232"/>
                  </a:lnTo>
                  <a:lnTo>
                    <a:pt x="631" y="17737"/>
                  </a:lnTo>
                  <a:lnTo>
                    <a:pt x="732" y="18216"/>
                  </a:lnTo>
                  <a:lnTo>
                    <a:pt x="858" y="18670"/>
                  </a:lnTo>
                  <a:lnTo>
                    <a:pt x="985" y="19074"/>
                  </a:lnTo>
                  <a:lnTo>
                    <a:pt x="1136" y="19427"/>
                  </a:lnTo>
                  <a:lnTo>
                    <a:pt x="1287" y="19755"/>
                  </a:lnTo>
                  <a:lnTo>
                    <a:pt x="1439" y="20033"/>
                  </a:lnTo>
                  <a:lnTo>
                    <a:pt x="1590" y="20285"/>
                  </a:lnTo>
                  <a:lnTo>
                    <a:pt x="1741" y="20512"/>
                  </a:lnTo>
                  <a:lnTo>
                    <a:pt x="1918" y="20689"/>
                  </a:lnTo>
                  <a:lnTo>
                    <a:pt x="2069" y="20865"/>
                  </a:lnTo>
                  <a:lnTo>
                    <a:pt x="2246" y="20991"/>
                  </a:lnTo>
                  <a:lnTo>
                    <a:pt x="2423" y="21092"/>
                  </a:lnTo>
                  <a:lnTo>
                    <a:pt x="2599" y="21193"/>
                  </a:lnTo>
                  <a:lnTo>
                    <a:pt x="2776" y="21244"/>
                  </a:lnTo>
                  <a:lnTo>
                    <a:pt x="3079" y="21319"/>
                  </a:lnTo>
                  <a:lnTo>
                    <a:pt x="3381" y="21345"/>
                  </a:lnTo>
                  <a:lnTo>
                    <a:pt x="3709" y="21294"/>
                  </a:lnTo>
                  <a:lnTo>
                    <a:pt x="4037" y="21218"/>
                  </a:lnTo>
                  <a:lnTo>
                    <a:pt x="4365" y="21118"/>
                  </a:lnTo>
                  <a:lnTo>
                    <a:pt x="4719" y="20966"/>
                  </a:lnTo>
                  <a:lnTo>
                    <a:pt x="5047" y="20790"/>
                  </a:lnTo>
                  <a:lnTo>
                    <a:pt x="5374" y="20588"/>
                  </a:lnTo>
                  <a:lnTo>
                    <a:pt x="5677" y="20361"/>
                  </a:lnTo>
                  <a:lnTo>
                    <a:pt x="5980" y="20108"/>
                  </a:lnTo>
                  <a:lnTo>
                    <a:pt x="6283" y="19856"/>
                  </a:lnTo>
                  <a:lnTo>
                    <a:pt x="6560" y="19604"/>
                  </a:lnTo>
                  <a:lnTo>
                    <a:pt x="7090" y="19074"/>
                  </a:lnTo>
                  <a:lnTo>
                    <a:pt x="7519" y="18569"/>
                  </a:lnTo>
                  <a:lnTo>
                    <a:pt x="7771" y="18191"/>
                  </a:lnTo>
                  <a:lnTo>
                    <a:pt x="8024" y="17812"/>
                  </a:lnTo>
                  <a:lnTo>
                    <a:pt x="8225" y="17434"/>
                  </a:lnTo>
                  <a:lnTo>
                    <a:pt x="8402" y="17056"/>
                  </a:lnTo>
                  <a:lnTo>
                    <a:pt x="8579" y="16652"/>
                  </a:lnTo>
                  <a:lnTo>
                    <a:pt x="8705" y="16273"/>
                  </a:lnTo>
                  <a:lnTo>
                    <a:pt x="8806" y="15870"/>
                  </a:lnTo>
                  <a:lnTo>
                    <a:pt x="8907" y="15466"/>
                  </a:lnTo>
                  <a:lnTo>
                    <a:pt x="8957" y="15088"/>
                  </a:lnTo>
                  <a:lnTo>
                    <a:pt x="9008" y="14684"/>
                  </a:lnTo>
                  <a:lnTo>
                    <a:pt x="9058" y="14306"/>
                  </a:lnTo>
                  <a:lnTo>
                    <a:pt x="9058" y="13927"/>
                  </a:lnTo>
                  <a:lnTo>
                    <a:pt x="9058" y="13170"/>
                  </a:lnTo>
                  <a:lnTo>
                    <a:pt x="9008" y="12464"/>
                  </a:lnTo>
                  <a:lnTo>
                    <a:pt x="8907" y="11783"/>
                  </a:lnTo>
                  <a:lnTo>
                    <a:pt x="8780" y="11177"/>
                  </a:lnTo>
                  <a:lnTo>
                    <a:pt x="8654" y="10622"/>
                  </a:lnTo>
                  <a:lnTo>
                    <a:pt x="8503" y="10143"/>
                  </a:lnTo>
                  <a:lnTo>
                    <a:pt x="8276" y="9411"/>
                  </a:lnTo>
                  <a:lnTo>
                    <a:pt x="8125" y="9083"/>
                  </a:lnTo>
                  <a:lnTo>
                    <a:pt x="17207" y="10723"/>
                  </a:lnTo>
                  <a:lnTo>
                    <a:pt x="12262" y="429"/>
                  </a:lnTo>
                  <a:lnTo>
                    <a:pt x="505" y="0"/>
                  </a:lnTo>
                  <a:close/>
                </a:path>
              </a:pathLst>
            </a:custGeom>
            <a:solidFill>
              <a:srgbClr val="FAB7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5180;p69"/>
            <p:cNvSpPr/>
            <p:nvPr/>
          </p:nvSpPr>
          <p:spPr>
            <a:xfrm>
              <a:off x="6265543" y="3536339"/>
              <a:ext cx="318821" cy="395469"/>
            </a:xfrm>
            <a:custGeom>
              <a:avLst/>
              <a:gdLst/>
              <a:ahLst/>
              <a:cxnLst/>
              <a:rect l="l" t="t" r="r" b="b"/>
              <a:pathLst>
                <a:path w="17208" h="21345" fill="none" extrusionOk="0">
                  <a:moveTo>
                    <a:pt x="17207" y="10723"/>
                  </a:moveTo>
                  <a:lnTo>
                    <a:pt x="17207" y="10723"/>
                  </a:lnTo>
                  <a:lnTo>
                    <a:pt x="8125" y="9083"/>
                  </a:lnTo>
                  <a:lnTo>
                    <a:pt x="8125" y="9083"/>
                  </a:lnTo>
                  <a:lnTo>
                    <a:pt x="8276" y="9411"/>
                  </a:lnTo>
                  <a:lnTo>
                    <a:pt x="8503" y="10143"/>
                  </a:lnTo>
                  <a:lnTo>
                    <a:pt x="8654" y="10622"/>
                  </a:lnTo>
                  <a:lnTo>
                    <a:pt x="8780" y="11177"/>
                  </a:lnTo>
                  <a:lnTo>
                    <a:pt x="8907" y="11783"/>
                  </a:lnTo>
                  <a:lnTo>
                    <a:pt x="9008" y="12464"/>
                  </a:lnTo>
                  <a:lnTo>
                    <a:pt x="9058" y="13170"/>
                  </a:lnTo>
                  <a:lnTo>
                    <a:pt x="9058" y="13927"/>
                  </a:lnTo>
                  <a:lnTo>
                    <a:pt x="9058" y="14306"/>
                  </a:lnTo>
                  <a:lnTo>
                    <a:pt x="9008" y="14684"/>
                  </a:lnTo>
                  <a:lnTo>
                    <a:pt x="8957" y="15088"/>
                  </a:lnTo>
                  <a:lnTo>
                    <a:pt x="8907" y="15466"/>
                  </a:lnTo>
                  <a:lnTo>
                    <a:pt x="8806" y="15870"/>
                  </a:lnTo>
                  <a:lnTo>
                    <a:pt x="8705" y="16273"/>
                  </a:lnTo>
                  <a:lnTo>
                    <a:pt x="8579" y="16652"/>
                  </a:lnTo>
                  <a:lnTo>
                    <a:pt x="8402" y="17056"/>
                  </a:lnTo>
                  <a:lnTo>
                    <a:pt x="8225" y="17434"/>
                  </a:lnTo>
                  <a:lnTo>
                    <a:pt x="8024" y="17812"/>
                  </a:lnTo>
                  <a:lnTo>
                    <a:pt x="7771" y="18191"/>
                  </a:lnTo>
                  <a:lnTo>
                    <a:pt x="7519" y="18569"/>
                  </a:lnTo>
                  <a:lnTo>
                    <a:pt x="7519" y="18569"/>
                  </a:lnTo>
                  <a:lnTo>
                    <a:pt x="7090" y="19074"/>
                  </a:lnTo>
                  <a:lnTo>
                    <a:pt x="6560" y="19604"/>
                  </a:lnTo>
                  <a:lnTo>
                    <a:pt x="6283" y="19856"/>
                  </a:lnTo>
                  <a:lnTo>
                    <a:pt x="5980" y="20108"/>
                  </a:lnTo>
                  <a:lnTo>
                    <a:pt x="5677" y="20361"/>
                  </a:lnTo>
                  <a:lnTo>
                    <a:pt x="5374" y="20588"/>
                  </a:lnTo>
                  <a:lnTo>
                    <a:pt x="5047" y="20790"/>
                  </a:lnTo>
                  <a:lnTo>
                    <a:pt x="4719" y="20966"/>
                  </a:lnTo>
                  <a:lnTo>
                    <a:pt x="4365" y="21118"/>
                  </a:lnTo>
                  <a:lnTo>
                    <a:pt x="4037" y="21218"/>
                  </a:lnTo>
                  <a:lnTo>
                    <a:pt x="3709" y="21294"/>
                  </a:lnTo>
                  <a:lnTo>
                    <a:pt x="3381" y="21345"/>
                  </a:lnTo>
                  <a:lnTo>
                    <a:pt x="3079" y="21319"/>
                  </a:lnTo>
                  <a:lnTo>
                    <a:pt x="2776" y="21244"/>
                  </a:lnTo>
                  <a:lnTo>
                    <a:pt x="2776" y="21244"/>
                  </a:lnTo>
                  <a:lnTo>
                    <a:pt x="2599" y="21193"/>
                  </a:lnTo>
                  <a:lnTo>
                    <a:pt x="2423" y="21092"/>
                  </a:lnTo>
                  <a:lnTo>
                    <a:pt x="2246" y="20991"/>
                  </a:lnTo>
                  <a:lnTo>
                    <a:pt x="2069" y="20865"/>
                  </a:lnTo>
                  <a:lnTo>
                    <a:pt x="1918" y="20689"/>
                  </a:lnTo>
                  <a:lnTo>
                    <a:pt x="1741" y="20512"/>
                  </a:lnTo>
                  <a:lnTo>
                    <a:pt x="1590" y="20285"/>
                  </a:lnTo>
                  <a:lnTo>
                    <a:pt x="1439" y="20033"/>
                  </a:lnTo>
                  <a:lnTo>
                    <a:pt x="1287" y="19755"/>
                  </a:lnTo>
                  <a:lnTo>
                    <a:pt x="1136" y="19427"/>
                  </a:lnTo>
                  <a:lnTo>
                    <a:pt x="985" y="19074"/>
                  </a:lnTo>
                  <a:lnTo>
                    <a:pt x="858" y="18670"/>
                  </a:lnTo>
                  <a:lnTo>
                    <a:pt x="732" y="18216"/>
                  </a:lnTo>
                  <a:lnTo>
                    <a:pt x="631" y="17737"/>
                  </a:lnTo>
                  <a:lnTo>
                    <a:pt x="505" y="17232"/>
                  </a:lnTo>
                  <a:lnTo>
                    <a:pt x="404" y="16652"/>
                  </a:lnTo>
                  <a:lnTo>
                    <a:pt x="329" y="16046"/>
                  </a:lnTo>
                  <a:lnTo>
                    <a:pt x="253" y="15365"/>
                  </a:lnTo>
                  <a:lnTo>
                    <a:pt x="177" y="14659"/>
                  </a:lnTo>
                  <a:lnTo>
                    <a:pt x="127" y="13902"/>
                  </a:lnTo>
                  <a:lnTo>
                    <a:pt x="26" y="12186"/>
                  </a:lnTo>
                  <a:lnTo>
                    <a:pt x="1" y="10269"/>
                  </a:lnTo>
                  <a:lnTo>
                    <a:pt x="26" y="8099"/>
                  </a:lnTo>
                  <a:lnTo>
                    <a:pt x="127" y="5677"/>
                  </a:lnTo>
                  <a:lnTo>
                    <a:pt x="278" y="2978"/>
                  </a:lnTo>
                  <a:lnTo>
                    <a:pt x="505" y="0"/>
                  </a:lnTo>
                  <a:lnTo>
                    <a:pt x="505" y="0"/>
                  </a:lnTo>
                  <a:lnTo>
                    <a:pt x="12262" y="429"/>
                  </a:lnTo>
                  <a:lnTo>
                    <a:pt x="12262" y="429"/>
                  </a:lnTo>
                  <a:lnTo>
                    <a:pt x="17207" y="1072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5181;p69"/>
            <p:cNvSpPr/>
            <p:nvPr/>
          </p:nvSpPr>
          <p:spPr>
            <a:xfrm>
              <a:off x="7118191" y="3914980"/>
              <a:ext cx="393598" cy="466059"/>
            </a:xfrm>
            <a:custGeom>
              <a:avLst/>
              <a:gdLst/>
              <a:ahLst/>
              <a:cxnLst/>
              <a:rect l="l" t="t" r="r" b="b"/>
              <a:pathLst>
                <a:path w="21244" h="25155" extrusionOk="0">
                  <a:moveTo>
                    <a:pt x="0" y="0"/>
                  </a:moveTo>
                  <a:lnTo>
                    <a:pt x="202" y="24750"/>
                  </a:lnTo>
                  <a:lnTo>
                    <a:pt x="21244" y="25154"/>
                  </a:lnTo>
                  <a:lnTo>
                    <a:pt x="21168" y="24675"/>
                  </a:lnTo>
                  <a:lnTo>
                    <a:pt x="21042" y="24145"/>
                  </a:lnTo>
                  <a:lnTo>
                    <a:pt x="20890" y="23615"/>
                  </a:lnTo>
                  <a:lnTo>
                    <a:pt x="20689" y="23060"/>
                  </a:lnTo>
                  <a:lnTo>
                    <a:pt x="20436" y="22505"/>
                  </a:lnTo>
                  <a:lnTo>
                    <a:pt x="20159" y="21950"/>
                  </a:lnTo>
                  <a:lnTo>
                    <a:pt x="19806" y="21370"/>
                  </a:lnTo>
                  <a:lnTo>
                    <a:pt x="19604" y="21092"/>
                  </a:lnTo>
                  <a:lnTo>
                    <a:pt x="19377" y="20815"/>
                  </a:lnTo>
                  <a:lnTo>
                    <a:pt x="19150" y="20537"/>
                  </a:lnTo>
                  <a:lnTo>
                    <a:pt x="18897" y="20285"/>
                  </a:lnTo>
                  <a:lnTo>
                    <a:pt x="18620" y="20033"/>
                  </a:lnTo>
                  <a:lnTo>
                    <a:pt x="18342" y="19780"/>
                  </a:lnTo>
                  <a:lnTo>
                    <a:pt x="18065" y="19553"/>
                  </a:lnTo>
                  <a:lnTo>
                    <a:pt x="17762" y="19326"/>
                  </a:lnTo>
                  <a:lnTo>
                    <a:pt x="17434" y="19124"/>
                  </a:lnTo>
                  <a:lnTo>
                    <a:pt x="17131" y="18922"/>
                  </a:lnTo>
                  <a:lnTo>
                    <a:pt x="16778" y="18746"/>
                  </a:lnTo>
                  <a:lnTo>
                    <a:pt x="16450" y="18569"/>
                  </a:lnTo>
                  <a:lnTo>
                    <a:pt x="15744" y="18266"/>
                  </a:lnTo>
                  <a:lnTo>
                    <a:pt x="15012" y="18014"/>
                  </a:lnTo>
                  <a:lnTo>
                    <a:pt x="14230" y="17812"/>
                  </a:lnTo>
                  <a:lnTo>
                    <a:pt x="13448" y="17661"/>
                  </a:lnTo>
                  <a:lnTo>
                    <a:pt x="12615" y="17585"/>
                  </a:lnTo>
                  <a:lnTo>
                    <a:pt x="11783" y="17535"/>
                  </a:lnTo>
                  <a:lnTo>
                    <a:pt x="10925" y="17560"/>
                  </a:lnTo>
                  <a:lnTo>
                    <a:pt x="10067" y="17611"/>
                  </a:lnTo>
                  <a:lnTo>
                    <a:pt x="9184" y="17737"/>
                  </a:lnTo>
                  <a:lnTo>
                    <a:pt x="8301" y="17913"/>
                  </a:lnTo>
                  <a:lnTo>
                    <a:pt x="7418" y="18140"/>
                  </a:lnTo>
                  <a:lnTo>
                    <a:pt x="9764" y="9512"/>
                  </a:lnTo>
                  <a:lnTo>
                    <a:pt x="11959" y="1438"/>
                  </a:lnTo>
                  <a:lnTo>
                    <a:pt x="0" y="0"/>
                  </a:lnTo>
                  <a:close/>
                </a:path>
              </a:pathLst>
            </a:custGeom>
            <a:solidFill>
              <a:srgbClr val="FAB7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5182;p69"/>
            <p:cNvSpPr/>
            <p:nvPr/>
          </p:nvSpPr>
          <p:spPr>
            <a:xfrm>
              <a:off x="7118191" y="3914980"/>
              <a:ext cx="393598" cy="466059"/>
            </a:xfrm>
            <a:custGeom>
              <a:avLst/>
              <a:gdLst/>
              <a:ahLst/>
              <a:cxnLst/>
              <a:rect l="l" t="t" r="r" b="b"/>
              <a:pathLst>
                <a:path w="21244" h="25155" fill="none" extrusionOk="0">
                  <a:moveTo>
                    <a:pt x="11959" y="1438"/>
                  </a:moveTo>
                  <a:lnTo>
                    <a:pt x="11959" y="1438"/>
                  </a:lnTo>
                  <a:lnTo>
                    <a:pt x="9764" y="9512"/>
                  </a:lnTo>
                  <a:lnTo>
                    <a:pt x="9764" y="9512"/>
                  </a:lnTo>
                  <a:lnTo>
                    <a:pt x="7418" y="18140"/>
                  </a:lnTo>
                  <a:lnTo>
                    <a:pt x="7418" y="18140"/>
                  </a:lnTo>
                  <a:lnTo>
                    <a:pt x="8301" y="17913"/>
                  </a:lnTo>
                  <a:lnTo>
                    <a:pt x="9184" y="17737"/>
                  </a:lnTo>
                  <a:lnTo>
                    <a:pt x="10067" y="17611"/>
                  </a:lnTo>
                  <a:lnTo>
                    <a:pt x="10925" y="17560"/>
                  </a:lnTo>
                  <a:lnTo>
                    <a:pt x="11783" y="17535"/>
                  </a:lnTo>
                  <a:lnTo>
                    <a:pt x="12615" y="17585"/>
                  </a:lnTo>
                  <a:lnTo>
                    <a:pt x="13448" y="17661"/>
                  </a:lnTo>
                  <a:lnTo>
                    <a:pt x="14230" y="17812"/>
                  </a:lnTo>
                  <a:lnTo>
                    <a:pt x="15012" y="18014"/>
                  </a:lnTo>
                  <a:lnTo>
                    <a:pt x="15744" y="18266"/>
                  </a:lnTo>
                  <a:lnTo>
                    <a:pt x="16450" y="18569"/>
                  </a:lnTo>
                  <a:lnTo>
                    <a:pt x="16778" y="18746"/>
                  </a:lnTo>
                  <a:lnTo>
                    <a:pt x="17131" y="18922"/>
                  </a:lnTo>
                  <a:lnTo>
                    <a:pt x="17434" y="19124"/>
                  </a:lnTo>
                  <a:lnTo>
                    <a:pt x="17762" y="19326"/>
                  </a:lnTo>
                  <a:lnTo>
                    <a:pt x="18065" y="19553"/>
                  </a:lnTo>
                  <a:lnTo>
                    <a:pt x="18342" y="19780"/>
                  </a:lnTo>
                  <a:lnTo>
                    <a:pt x="18620" y="20033"/>
                  </a:lnTo>
                  <a:lnTo>
                    <a:pt x="18897" y="20285"/>
                  </a:lnTo>
                  <a:lnTo>
                    <a:pt x="19150" y="20537"/>
                  </a:lnTo>
                  <a:lnTo>
                    <a:pt x="19377" y="20815"/>
                  </a:lnTo>
                  <a:lnTo>
                    <a:pt x="19377" y="20815"/>
                  </a:lnTo>
                  <a:lnTo>
                    <a:pt x="19604" y="21092"/>
                  </a:lnTo>
                  <a:lnTo>
                    <a:pt x="19806" y="21370"/>
                  </a:lnTo>
                  <a:lnTo>
                    <a:pt x="20159" y="21950"/>
                  </a:lnTo>
                  <a:lnTo>
                    <a:pt x="20436" y="22505"/>
                  </a:lnTo>
                  <a:lnTo>
                    <a:pt x="20689" y="23060"/>
                  </a:lnTo>
                  <a:lnTo>
                    <a:pt x="20890" y="23615"/>
                  </a:lnTo>
                  <a:lnTo>
                    <a:pt x="21042" y="24145"/>
                  </a:lnTo>
                  <a:lnTo>
                    <a:pt x="21168" y="24675"/>
                  </a:lnTo>
                  <a:lnTo>
                    <a:pt x="21244" y="25154"/>
                  </a:lnTo>
                  <a:lnTo>
                    <a:pt x="21244" y="25154"/>
                  </a:lnTo>
                  <a:lnTo>
                    <a:pt x="202" y="24750"/>
                  </a:lnTo>
                  <a:lnTo>
                    <a:pt x="202" y="24750"/>
                  </a:lnTo>
                  <a:lnTo>
                    <a:pt x="0" y="0"/>
                  </a:lnTo>
                  <a:lnTo>
                    <a:pt x="0" y="0"/>
                  </a:lnTo>
                  <a:lnTo>
                    <a:pt x="11959" y="143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5183;p69"/>
            <p:cNvSpPr/>
            <p:nvPr/>
          </p:nvSpPr>
          <p:spPr>
            <a:xfrm>
              <a:off x="6456735" y="3140411"/>
              <a:ext cx="996131" cy="1011083"/>
            </a:xfrm>
            <a:custGeom>
              <a:avLst/>
              <a:gdLst/>
              <a:ahLst/>
              <a:cxnLst/>
              <a:rect l="l" t="t" r="r" b="b"/>
              <a:pathLst>
                <a:path w="53765" h="54572" extrusionOk="0">
                  <a:moveTo>
                    <a:pt x="15794" y="0"/>
                  </a:moveTo>
                  <a:lnTo>
                    <a:pt x="14482" y="1539"/>
                  </a:lnTo>
                  <a:lnTo>
                    <a:pt x="13296" y="3002"/>
                  </a:lnTo>
                  <a:lnTo>
                    <a:pt x="12262" y="4365"/>
                  </a:lnTo>
                  <a:lnTo>
                    <a:pt x="11329" y="5626"/>
                  </a:lnTo>
                  <a:lnTo>
                    <a:pt x="10521" y="6787"/>
                  </a:lnTo>
                  <a:lnTo>
                    <a:pt x="9815" y="7872"/>
                  </a:lnTo>
                  <a:lnTo>
                    <a:pt x="9209" y="8881"/>
                  </a:lnTo>
                  <a:lnTo>
                    <a:pt x="8705" y="9814"/>
                  </a:lnTo>
                  <a:lnTo>
                    <a:pt x="8301" y="10672"/>
                  </a:lnTo>
                  <a:lnTo>
                    <a:pt x="7973" y="11454"/>
                  </a:lnTo>
                  <a:lnTo>
                    <a:pt x="7721" y="12161"/>
                  </a:lnTo>
                  <a:lnTo>
                    <a:pt x="7544" y="12817"/>
                  </a:lnTo>
                  <a:lnTo>
                    <a:pt x="7418" y="13397"/>
                  </a:lnTo>
                  <a:lnTo>
                    <a:pt x="7368" y="13952"/>
                  </a:lnTo>
                  <a:lnTo>
                    <a:pt x="7342" y="14431"/>
                  </a:lnTo>
                  <a:lnTo>
                    <a:pt x="7393" y="14860"/>
                  </a:lnTo>
                  <a:lnTo>
                    <a:pt x="7468" y="15516"/>
                  </a:lnTo>
                  <a:lnTo>
                    <a:pt x="7519" y="16021"/>
                  </a:lnTo>
                  <a:lnTo>
                    <a:pt x="7519" y="16601"/>
                  </a:lnTo>
                  <a:lnTo>
                    <a:pt x="7494" y="16879"/>
                  </a:lnTo>
                  <a:lnTo>
                    <a:pt x="7443" y="17181"/>
                  </a:lnTo>
                  <a:lnTo>
                    <a:pt x="7393" y="17459"/>
                  </a:lnTo>
                  <a:lnTo>
                    <a:pt x="7317" y="17736"/>
                  </a:lnTo>
                  <a:lnTo>
                    <a:pt x="7216" y="18014"/>
                  </a:lnTo>
                  <a:lnTo>
                    <a:pt x="7065" y="18241"/>
                  </a:lnTo>
                  <a:lnTo>
                    <a:pt x="6913" y="18443"/>
                  </a:lnTo>
                  <a:lnTo>
                    <a:pt x="6686" y="18645"/>
                  </a:lnTo>
                  <a:lnTo>
                    <a:pt x="6484" y="18771"/>
                  </a:lnTo>
                  <a:lnTo>
                    <a:pt x="6283" y="18847"/>
                  </a:lnTo>
                  <a:lnTo>
                    <a:pt x="6030" y="18922"/>
                  </a:lnTo>
                  <a:lnTo>
                    <a:pt x="5803" y="18973"/>
                  </a:lnTo>
                  <a:lnTo>
                    <a:pt x="5526" y="19023"/>
                  </a:lnTo>
                  <a:lnTo>
                    <a:pt x="5223" y="19074"/>
                  </a:lnTo>
                  <a:lnTo>
                    <a:pt x="4920" y="19175"/>
                  </a:lnTo>
                  <a:lnTo>
                    <a:pt x="4542" y="19326"/>
                  </a:lnTo>
                  <a:lnTo>
                    <a:pt x="4214" y="19503"/>
                  </a:lnTo>
                  <a:lnTo>
                    <a:pt x="3886" y="19704"/>
                  </a:lnTo>
                  <a:lnTo>
                    <a:pt x="3608" y="19906"/>
                  </a:lnTo>
                  <a:lnTo>
                    <a:pt x="3331" y="20108"/>
                  </a:lnTo>
                  <a:lnTo>
                    <a:pt x="3104" y="20335"/>
                  </a:lnTo>
                  <a:lnTo>
                    <a:pt x="2902" y="20562"/>
                  </a:lnTo>
                  <a:lnTo>
                    <a:pt x="2574" y="20966"/>
                  </a:lnTo>
                  <a:lnTo>
                    <a:pt x="0" y="21117"/>
                  </a:lnTo>
                  <a:lnTo>
                    <a:pt x="1035" y="31764"/>
                  </a:lnTo>
                  <a:lnTo>
                    <a:pt x="3533" y="32117"/>
                  </a:lnTo>
                  <a:lnTo>
                    <a:pt x="4163" y="32571"/>
                  </a:lnTo>
                  <a:lnTo>
                    <a:pt x="4819" y="33025"/>
                  </a:lnTo>
                  <a:lnTo>
                    <a:pt x="5526" y="33480"/>
                  </a:lnTo>
                  <a:lnTo>
                    <a:pt x="6232" y="33909"/>
                  </a:lnTo>
                  <a:lnTo>
                    <a:pt x="6989" y="34312"/>
                  </a:lnTo>
                  <a:lnTo>
                    <a:pt x="7746" y="34691"/>
                  </a:lnTo>
                  <a:lnTo>
                    <a:pt x="8553" y="35044"/>
                  </a:lnTo>
                  <a:lnTo>
                    <a:pt x="9361" y="35372"/>
                  </a:lnTo>
                  <a:lnTo>
                    <a:pt x="10168" y="35649"/>
                  </a:lnTo>
                  <a:lnTo>
                    <a:pt x="11001" y="35876"/>
                  </a:lnTo>
                  <a:lnTo>
                    <a:pt x="11858" y="36053"/>
                  </a:lnTo>
                  <a:lnTo>
                    <a:pt x="12287" y="36129"/>
                  </a:lnTo>
                  <a:lnTo>
                    <a:pt x="12716" y="36179"/>
                  </a:lnTo>
                  <a:lnTo>
                    <a:pt x="13145" y="36230"/>
                  </a:lnTo>
                  <a:lnTo>
                    <a:pt x="13599" y="36230"/>
                  </a:lnTo>
                  <a:lnTo>
                    <a:pt x="14028" y="36255"/>
                  </a:lnTo>
                  <a:lnTo>
                    <a:pt x="14482" y="36230"/>
                  </a:lnTo>
                  <a:lnTo>
                    <a:pt x="14911" y="36204"/>
                  </a:lnTo>
                  <a:lnTo>
                    <a:pt x="15340" y="36154"/>
                  </a:lnTo>
                  <a:lnTo>
                    <a:pt x="15794" y="36078"/>
                  </a:lnTo>
                  <a:lnTo>
                    <a:pt x="16248" y="35977"/>
                  </a:lnTo>
                  <a:lnTo>
                    <a:pt x="16702" y="35876"/>
                  </a:lnTo>
                  <a:lnTo>
                    <a:pt x="17131" y="35725"/>
                  </a:lnTo>
                  <a:lnTo>
                    <a:pt x="17585" y="35574"/>
                  </a:lnTo>
                  <a:lnTo>
                    <a:pt x="18014" y="35397"/>
                  </a:lnTo>
                  <a:lnTo>
                    <a:pt x="18443" y="35195"/>
                  </a:lnTo>
                  <a:lnTo>
                    <a:pt x="18872" y="34993"/>
                  </a:lnTo>
                  <a:lnTo>
                    <a:pt x="19276" y="34766"/>
                  </a:lnTo>
                  <a:lnTo>
                    <a:pt x="19705" y="34514"/>
                  </a:lnTo>
                  <a:lnTo>
                    <a:pt x="20108" y="34262"/>
                  </a:lnTo>
                  <a:lnTo>
                    <a:pt x="20512" y="33959"/>
                  </a:lnTo>
                  <a:lnTo>
                    <a:pt x="21294" y="33379"/>
                  </a:lnTo>
                  <a:lnTo>
                    <a:pt x="22051" y="32723"/>
                  </a:lnTo>
                  <a:lnTo>
                    <a:pt x="22783" y="32016"/>
                  </a:lnTo>
                  <a:lnTo>
                    <a:pt x="23489" y="31285"/>
                  </a:lnTo>
                  <a:lnTo>
                    <a:pt x="24170" y="30528"/>
                  </a:lnTo>
                  <a:lnTo>
                    <a:pt x="24826" y="29746"/>
                  </a:lnTo>
                  <a:lnTo>
                    <a:pt x="25457" y="28938"/>
                  </a:lnTo>
                  <a:lnTo>
                    <a:pt x="26037" y="28106"/>
                  </a:lnTo>
                  <a:lnTo>
                    <a:pt x="26618" y="27273"/>
                  </a:lnTo>
                  <a:lnTo>
                    <a:pt x="27173" y="26441"/>
                  </a:lnTo>
                  <a:lnTo>
                    <a:pt x="27677" y="25608"/>
                  </a:lnTo>
                  <a:lnTo>
                    <a:pt x="28157" y="24801"/>
                  </a:lnTo>
                  <a:lnTo>
                    <a:pt x="28611" y="23993"/>
                  </a:lnTo>
                  <a:lnTo>
                    <a:pt x="29443" y="22480"/>
                  </a:lnTo>
                  <a:lnTo>
                    <a:pt x="30125" y="21117"/>
                  </a:lnTo>
                  <a:lnTo>
                    <a:pt x="30705" y="19957"/>
                  </a:lnTo>
                  <a:lnTo>
                    <a:pt x="31437" y="18392"/>
                  </a:lnTo>
                  <a:lnTo>
                    <a:pt x="31588" y="18090"/>
                  </a:lnTo>
                  <a:lnTo>
                    <a:pt x="31613" y="18090"/>
                  </a:lnTo>
                  <a:lnTo>
                    <a:pt x="31613" y="18216"/>
                  </a:lnTo>
                  <a:lnTo>
                    <a:pt x="31336" y="19856"/>
                  </a:lnTo>
                  <a:lnTo>
                    <a:pt x="31083" y="21697"/>
                  </a:lnTo>
                  <a:lnTo>
                    <a:pt x="30831" y="23716"/>
                  </a:lnTo>
                  <a:lnTo>
                    <a:pt x="30730" y="24750"/>
                  </a:lnTo>
                  <a:lnTo>
                    <a:pt x="30654" y="25860"/>
                  </a:lnTo>
                  <a:lnTo>
                    <a:pt x="30579" y="26970"/>
                  </a:lnTo>
                  <a:lnTo>
                    <a:pt x="30503" y="28131"/>
                  </a:lnTo>
                  <a:lnTo>
                    <a:pt x="30453" y="29317"/>
                  </a:lnTo>
                  <a:lnTo>
                    <a:pt x="30453" y="30503"/>
                  </a:lnTo>
                  <a:lnTo>
                    <a:pt x="30427" y="31739"/>
                  </a:lnTo>
                  <a:lnTo>
                    <a:pt x="30453" y="33000"/>
                  </a:lnTo>
                  <a:lnTo>
                    <a:pt x="30503" y="34262"/>
                  </a:lnTo>
                  <a:lnTo>
                    <a:pt x="30579" y="35548"/>
                  </a:lnTo>
                  <a:lnTo>
                    <a:pt x="30654" y="36860"/>
                  </a:lnTo>
                  <a:lnTo>
                    <a:pt x="30781" y="38298"/>
                  </a:lnTo>
                  <a:lnTo>
                    <a:pt x="30932" y="39787"/>
                  </a:lnTo>
                  <a:lnTo>
                    <a:pt x="31033" y="40544"/>
                  </a:lnTo>
                  <a:lnTo>
                    <a:pt x="31134" y="41301"/>
                  </a:lnTo>
                  <a:lnTo>
                    <a:pt x="31260" y="42058"/>
                  </a:lnTo>
                  <a:lnTo>
                    <a:pt x="31411" y="42815"/>
                  </a:lnTo>
                  <a:lnTo>
                    <a:pt x="31563" y="43546"/>
                  </a:lnTo>
                  <a:lnTo>
                    <a:pt x="31765" y="44253"/>
                  </a:lnTo>
                  <a:lnTo>
                    <a:pt x="31966" y="44934"/>
                  </a:lnTo>
                  <a:lnTo>
                    <a:pt x="32193" y="45590"/>
                  </a:lnTo>
                  <a:lnTo>
                    <a:pt x="32471" y="46195"/>
                  </a:lnTo>
                  <a:lnTo>
                    <a:pt x="32748" y="46776"/>
                  </a:lnTo>
                  <a:lnTo>
                    <a:pt x="33051" y="47305"/>
                  </a:lnTo>
                  <a:lnTo>
                    <a:pt x="33430" y="48012"/>
                  </a:lnTo>
                  <a:lnTo>
                    <a:pt x="33606" y="48466"/>
                  </a:lnTo>
                  <a:lnTo>
                    <a:pt x="33808" y="48945"/>
                  </a:lnTo>
                  <a:lnTo>
                    <a:pt x="34010" y="49500"/>
                  </a:lnTo>
                  <a:lnTo>
                    <a:pt x="34187" y="50106"/>
                  </a:lnTo>
                  <a:lnTo>
                    <a:pt x="34338" y="50837"/>
                  </a:lnTo>
                  <a:lnTo>
                    <a:pt x="34439" y="51443"/>
                  </a:lnTo>
                  <a:lnTo>
                    <a:pt x="34489" y="51948"/>
                  </a:lnTo>
                  <a:lnTo>
                    <a:pt x="34489" y="52376"/>
                  </a:lnTo>
                  <a:lnTo>
                    <a:pt x="34515" y="52730"/>
                  </a:lnTo>
                  <a:lnTo>
                    <a:pt x="34565" y="53058"/>
                  </a:lnTo>
                  <a:lnTo>
                    <a:pt x="34615" y="53209"/>
                  </a:lnTo>
                  <a:lnTo>
                    <a:pt x="34691" y="53360"/>
                  </a:lnTo>
                  <a:lnTo>
                    <a:pt x="34767" y="53487"/>
                  </a:lnTo>
                  <a:lnTo>
                    <a:pt x="34868" y="53638"/>
                  </a:lnTo>
                  <a:lnTo>
                    <a:pt x="35044" y="53840"/>
                  </a:lnTo>
                  <a:lnTo>
                    <a:pt x="35221" y="53991"/>
                  </a:lnTo>
                  <a:lnTo>
                    <a:pt x="35448" y="54143"/>
                  </a:lnTo>
                  <a:lnTo>
                    <a:pt x="35700" y="54269"/>
                  </a:lnTo>
                  <a:lnTo>
                    <a:pt x="35953" y="54344"/>
                  </a:lnTo>
                  <a:lnTo>
                    <a:pt x="36255" y="54420"/>
                  </a:lnTo>
                  <a:lnTo>
                    <a:pt x="36583" y="54496"/>
                  </a:lnTo>
                  <a:lnTo>
                    <a:pt x="36937" y="54521"/>
                  </a:lnTo>
                  <a:lnTo>
                    <a:pt x="37340" y="54546"/>
                  </a:lnTo>
                  <a:lnTo>
                    <a:pt x="37769" y="54571"/>
                  </a:lnTo>
                  <a:lnTo>
                    <a:pt x="38703" y="54571"/>
                  </a:lnTo>
                  <a:lnTo>
                    <a:pt x="39813" y="54521"/>
                  </a:lnTo>
                  <a:lnTo>
                    <a:pt x="41049" y="54445"/>
                  </a:lnTo>
                  <a:lnTo>
                    <a:pt x="41705" y="54395"/>
                  </a:lnTo>
                  <a:lnTo>
                    <a:pt x="42285" y="54344"/>
                  </a:lnTo>
                  <a:lnTo>
                    <a:pt x="42790" y="54294"/>
                  </a:lnTo>
                  <a:lnTo>
                    <a:pt x="43244" y="54218"/>
                  </a:lnTo>
                  <a:lnTo>
                    <a:pt x="43648" y="54143"/>
                  </a:lnTo>
                  <a:lnTo>
                    <a:pt x="44001" y="54067"/>
                  </a:lnTo>
                  <a:lnTo>
                    <a:pt x="44304" y="53991"/>
                  </a:lnTo>
                  <a:lnTo>
                    <a:pt x="44556" y="53915"/>
                  </a:lnTo>
                  <a:lnTo>
                    <a:pt x="44960" y="53739"/>
                  </a:lnTo>
                  <a:lnTo>
                    <a:pt x="45237" y="53562"/>
                  </a:lnTo>
                  <a:lnTo>
                    <a:pt x="45414" y="53411"/>
                  </a:lnTo>
                  <a:lnTo>
                    <a:pt x="45515" y="53310"/>
                  </a:lnTo>
                  <a:lnTo>
                    <a:pt x="45616" y="53159"/>
                  </a:lnTo>
                  <a:lnTo>
                    <a:pt x="45716" y="53007"/>
                  </a:lnTo>
                  <a:lnTo>
                    <a:pt x="45843" y="52730"/>
                  </a:lnTo>
                  <a:lnTo>
                    <a:pt x="45918" y="52427"/>
                  </a:lnTo>
                  <a:lnTo>
                    <a:pt x="45994" y="52099"/>
                  </a:lnTo>
                  <a:lnTo>
                    <a:pt x="46070" y="51746"/>
                  </a:lnTo>
                  <a:lnTo>
                    <a:pt x="46171" y="51342"/>
                  </a:lnTo>
                  <a:lnTo>
                    <a:pt x="46322" y="50863"/>
                  </a:lnTo>
                  <a:lnTo>
                    <a:pt x="46549" y="50333"/>
                  </a:lnTo>
                  <a:lnTo>
                    <a:pt x="46801" y="49854"/>
                  </a:lnTo>
                  <a:lnTo>
                    <a:pt x="47054" y="49425"/>
                  </a:lnTo>
                  <a:lnTo>
                    <a:pt x="47306" y="49046"/>
                  </a:lnTo>
                  <a:lnTo>
                    <a:pt x="47558" y="48718"/>
                  </a:lnTo>
                  <a:lnTo>
                    <a:pt x="47987" y="48214"/>
                  </a:lnTo>
                  <a:lnTo>
                    <a:pt x="48265" y="47911"/>
                  </a:lnTo>
                  <a:lnTo>
                    <a:pt x="48466" y="47684"/>
                  </a:lnTo>
                  <a:lnTo>
                    <a:pt x="48668" y="47406"/>
                  </a:lnTo>
                  <a:lnTo>
                    <a:pt x="48870" y="47104"/>
                  </a:lnTo>
                  <a:lnTo>
                    <a:pt x="49072" y="46801"/>
                  </a:lnTo>
                  <a:lnTo>
                    <a:pt x="49249" y="46448"/>
                  </a:lnTo>
                  <a:lnTo>
                    <a:pt x="49425" y="46069"/>
                  </a:lnTo>
                  <a:lnTo>
                    <a:pt x="49778" y="45287"/>
                  </a:lnTo>
                  <a:lnTo>
                    <a:pt x="50106" y="44379"/>
                  </a:lnTo>
                  <a:lnTo>
                    <a:pt x="50409" y="43420"/>
                  </a:lnTo>
                  <a:lnTo>
                    <a:pt x="50712" y="42411"/>
                  </a:lnTo>
                  <a:lnTo>
                    <a:pt x="50964" y="41301"/>
                  </a:lnTo>
                  <a:lnTo>
                    <a:pt x="51216" y="40165"/>
                  </a:lnTo>
                  <a:lnTo>
                    <a:pt x="51469" y="39005"/>
                  </a:lnTo>
                  <a:lnTo>
                    <a:pt x="51671" y="37794"/>
                  </a:lnTo>
                  <a:lnTo>
                    <a:pt x="51872" y="36558"/>
                  </a:lnTo>
                  <a:lnTo>
                    <a:pt x="52074" y="35296"/>
                  </a:lnTo>
                  <a:lnTo>
                    <a:pt x="52226" y="34035"/>
                  </a:lnTo>
                  <a:lnTo>
                    <a:pt x="52528" y="31512"/>
                  </a:lnTo>
                  <a:lnTo>
                    <a:pt x="52781" y="29039"/>
                  </a:lnTo>
                  <a:lnTo>
                    <a:pt x="52983" y="26693"/>
                  </a:lnTo>
                  <a:lnTo>
                    <a:pt x="53134" y="24523"/>
                  </a:lnTo>
                  <a:lnTo>
                    <a:pt x="53260" y="22606"/>
                  </a:lnTo>
                  <a:lnTo>
                    <a:pt x="53386" y="19780"/>
                  </a:lnTo>
                  <a:lnTo>
                    <a:pt x="53411" y="18720"/>
                  </a:lnTo>
                  <a:lnTo>
                    <a:pt x="53639" y="9663"/>
                  </a:lnTo>
                  <a:lnTo>
                    <a:pt x="53765" y="3431"/>
                  </a:lnTo>
                  <a:lnTo>
                    <a:pt x="1579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5184;p69"/>
            <p:cNvSpPr/>
            <p:nvPr/>
          </p:nvSpPr>
          <p:spPr>
            <a:xfrm>
              <a:off x="6456735" y="3140411"/>
              <a:ext cx="996131" cy="1011083"/>
            </a:xfrm>
            <a:custGeom>
              <a:avLst/>
              <a:gdLst/>
              <a:ahLst/>
              <a:cxnLst/>
              <a:rect l="l" t="t" r="r" b="b"/>
              <a:pathLst>
                <a:path w="53765" h="54572" fill="none" extrusionOk="0">
                  <a:moveTo>
                    <a:pt x="15794" y="0"/>
                  </a:moveTo>
                  <a:lnTo>
                    <a:pt x="15794" y="0"/>
                  </a:lnTo>
                  <a:lnTo>
                    <a:pt x="14482" y="1539"/>
                  </a:lnTo>
                  <a:lnTo>
                    <a:pt x="13296" y="3002"/>
                  </a:lnTo>
                  <a:lnTo>
                    <a:pt x="12262" y="4365"/>
                  </a:lnTo>
                  <a:lnTo>
                    <a:pt x="11329" y="5626"/>
                  </a:lnTo>
                  <a:lnTo>
                    <a:pt x="10521" y="6787"/>
                  </a:lnTo>
                  <a:lnTo>
                    <a:pt x="9815" y="7872"/>
                  </a:lnTo>
                  <a:lnTo>
                    <a:pt x="9209" y="8881"/>
                  </a:lnTo>
                  <a:lnTo>
                    <a:pt x="8705" y="9814"/>
                  </a:lnTo>
                  <a:lnTo>
                    <a:pt x="8301" y="10672"/>
                  </a:lnTo>
                  <a:lnTo>
                    <a:pt x="7973" y="11454"/>
                  </a:lnTo>
                  <a:lnTo>
                    <a:pt x="7721" y="12161"/>
                  </a:lnTo>
                  <a:lnTo>
                    <a:pt x="7544" y="12817"/>
                  </a:lnTo>
                  <a:lnTo>
                    <a:pt x="7418" y="13397"/>
                  </a:lnTo>
                  <a:lnTo>
                    <a:pt x="7368" y="13952"/>
                  </a:lnTo>
                  <a:lnTo>
                    <a:pt x="7342" y="14431"/>
                  </a:lnTo>
                  <a:lnTo>
                    <a:pt x="7393" y="14860"/>
                  </a:lnTo>
                  <a:lnTo>
                    <a:pt x="7393" y="14860"/>
                  </a:lnTo>
                  <a:lnTo>
                    <a:pt x="7468" y="15516"/>
                  </a:lnTo>
                  <a:lnTo>
                    <a:pt x="7519" y="16021"/>
                  </a:lnTo>
                  <a:lnTo>
                    <a:pt x="7519" y="16601"/>
                  </a:lnTo>
                  <a:lnTo>
                    <a:pt x="7494" y="16879"/>
                  </a:lnTo>
                  <a:lnTo>
                    <a:pt x="7443" y="17181"/>
                  </a:lnTo>
                  <a:lnTo>
                    <a:pt x="7393" y="17459"/>
                  </a:lnTo>
                  <a:lnTo>
                    <a:pt x="7317" y="17736"/>
                  </a:lnTo>
                  <a:lnTo>
                    <a:pt x="7216" y="18014"/>
                  </a:lnTo>
                  <a:lnTo>
                    <a:pt x="7065" y="18241"/>
                  </a:lnTo>
                  <a:lnTo>
                    <a:pt x="6913" y="18443"/>
                  </a:lnTo>
                  <a:lnTo>
                    <a:pt x="6686" y="18645"/>
                  </a:lnTo>
                  <a:lnTo>
                    <a:pt x="6686" y="18645"/>
                  </a:lnTo>
                  <a:lnTo>
                    <a:pt x="6484" y="18771"/>
                  </a:lnTo>
                  <a:lnTo>
                    <a:pt x="6283" y="18847"/>
                  </a:lnTo>
                  <a:lnTo>
                    <a:pt x="6030" y="18922"/>
                  </a:lnTo>
                  <a:lnTo>
                    <a:pt x="5803" y="18973"/>
                  </a:lnTo>
                  <a:lnTo>
                    <a:pt x="5526" y="19023"/>
                  </a:lnTo>
                  <a:lnTo>
                    <a:pt x="5223" y="19074"/>
                  </a:lnTo>
                  <a:lnTo>
                    <a:pt x="4920" y="19175"/>
                  </a:lnTo>
                  <a:lnTo>
                    <a:pt x="4542" y="19326"/>
                  </a:lnTo>
                  <a:lnTo>
                    <a:pt x="4542" y="19326"/>
                  </a:lnTo>
                  <a:lnTo>
                    <a:pt x="4214" y="19503"/>
                  </a:lnTo>
                  <a:lnTo>
                    <a:pt x="3886" y="19704"/>
                  </a:lnTo>
                  <a:lnTo>
                    <a:pt x="3608" y="19906"/>
                  </a:lnTo>
                  <a:lnTo>
                    <a:pt x="3331" y="20108"/>
                  </a:lnTo>
                  <a:lnTo>
                    <a:pt x="3104" y="20335"/>
                  </a:lnTo>
                  <a:lnTo>
                    <a:pt x="2902" y="20562"/>
                  </a:lnTo>
                  <a:lnTo>
                    <a:pt x="2574" y="20966"/>
                  </a:lnTo>
                  <a:lnTo>
                    <a:pt x="2574" y="20966"/>
                  </a:lnTo>
                  <a:lnTo>
                    <a:pt x="0" y="21117"/>
                  </a:lnTo>
                  <a:lnTo>
                    <a:pt x="0" y="21117"/>
                  </a:lnTo>
                  <a:lnTo>
                    <a:pt x="1035" y="31764"/>
                  </a:lnTo>
                  <a:lnTo>
                    <a:pt x="1035" y="31764"/>
                  </a:lnTo>
                  <a:lnTo>
                    <a:pt x="3533" y="32117"/>
                  </a:lnTo>
                  <a:lnTo>
                    <a:pt x="3533" y="32117"/>
                  </a:lnTo>
                  <a:lnTo>
                    <a:pt x="4163" y="32571"/>
                  </a:lnTo>
                  <a:lnTo>
                    <a:pt x="4819" y="33025"/>
                  </a:lnTo>
                  <a:lnTo>
                    <a:pt x="5526" y="33480"/>
                  </a:lnTo>
                  <a:lnTo>
                    <a:pt x="6232" y="33909"/>
                  </a:lnTo>
                  <a:lnTo>
                    <a:pt x="6989" y="34312"/>
                  </a:lnTo>
                  <a:lnTo>
                    <a:pt x="7746" y="34691"/>
                  </a:lnTo>
                  <a:lnTo>
                    <a:pt x="8553" y="35044"/>
                  </a:lnTo>
                  <a:lnTo>
                    <a:pt x="9361" y="35372"/>
                  </a:lnTo>
                  <a:lnTo>
                    <a:pt x="10168" y="35649"/>
                  </a:lnTo>
                  <a:lnTo>
                    <a:pt x="11001" y="35876"/>
                  </a:lnTo>
                  <a:lnTo>
                    <a:pt x="11858" y="36053"/>
                  </a:lnTo>
                  <a:lnTo>
                    <a:pt x="12287" y="36129"/>
                  </a:lnTo>
                  <a:lnTo>
                    <a:pt x="12716" y="36179"/>
                  </a:lnTo>
                  <a:lnTo>
                    <a:pt x="13145" y="36230"/>
                  </a:lnTo>
                  <a:lnTo>
                    <a:pt x="13599" y="36230"/>
                  </a:lnTo>
                  <a:lnTo>
                    <a:pt x="14028" y="36255"/>
                  </a:lnTo>
                  <a:lnTo>
                    <a:pt x="14482" y="36230"/>
                  </a:lnTo>
                  <a:lnTo>
                    <a:pt x="14911" y="36204"/>
                  </a:lnTo>
                  <a:lnTo>
                    <a:pt x="15340" y="36154"/>
                  </a:lnTo>
                  <a:lnTo>
                    <a:pt x="15794" y="36078"/>
                  </a:lnTo>
                  <a:lnTo>
                    <a:pt x="16248" y="35977"/>
                  </a:lnTo>
                  <a:lnTo>
                    <a:pt x="16248" y="35977"/>
                  </a:lnTo>
                  <a:lnTo>
                    <a:pt x="16702" y="35876"/>
                  </a:lnTo>
                  <a:lnTo>
                    <a:pt x="17131" y="35725"/>
                  </a:lnTo>
                  <a:lnTo>
                    <a:pt x="17585" y="35574"/>
                  </a:lnTo>
                  <a:lnTo>
                    <a:pt x="18014" y="35397"/>
                  </a:lnTo>
                  <a:lnTo>
                    <a:pt x="18443" y="35195"/>
                  </a:lnTo>
                  <a:lnTo>
                    <a:pt x="18872" y="34993"/>
                  </a:lnTo>
                  <a:lnTo>
                    <a:pt x="19276" y="34766"/>
                  </a:lnTo>
                  <a:lnTo>
                    <a:pt x="19705" y="34514"/>
                  </a:lnTo>
                  <a:lnTo>
                    <a:pt x="20108" y="34262"/>
                  </a:lnTo>
                  <a:lnTo>
                    <a:pt x="20512" y="33959"/>
                  </a:lnTo>
                  <a:lnTo>
                    <a:pt x="21294" y="33379"/>
                  </a:lnTo>
                  <a:lnTo>
                    <a:pt x="22051" y="32723"/>
                  </a:lnTo>
                  <a:lnTo>
                    <a:pt x="22783" y="32016"/>
                  </a:lnTo>
                  <a:lnTo>
                    <a:pt x="23489" y="31285"/>
                  </a:lnTo>
                  <a:lnTo>
                    <a:pt x="24170" y="30528"/>
                  </a:lnTo>
                  <a:lnTo>
                    <a:pt x="24826" y="29746"/>
                  </a:lnTo>
                  <a:lnTo>
                    <a:pt x="25457" y="28938"/>
                  </a:lnTo>
                  <a:lnTo>
                    <a:pt x="26037" y="28106"/>
                  </a:lnTo>
                  <a:lnTo>
                    <a:pt x="26618" y="27273"/>
                  </a:lnTo>
                  <a:lnTo>
                    <a:pt x="27173" y="26441"/>
                  </a:lnTo>
                  <a:lnTo>
                    <a:pt x="27677" y="25608"/>
                  </a:lnTo>
                  <a:lnTo>
                    <a:pt x="28157" y="24801"/>
                  </a:lnTo>
                  <a:lnTo>
                    <a:pt x="28611" y="23993"/>
                  </a:lnTo>
                  <a:lnTo>
                    <a:pt x="29443" y="22480"/>
                  </a:lnTo>
                  <a:lnTo>
                    <a:pt x="30125" y="21117"/>
                  </a:lnTo>
                  <a:lnTo>
                    <a:pt x="30705" y="19957"/>
                  </a:lnTo>
                  <a:lnTo>
                    <a:pt x="31437" y="18392"/>
                  </a:lnTo>
                  <a:lnTo>
                    <a:pt x="31588" y="18090"/>
                  </a:lnTo>
                  <a:lnTo>
                    <a:pt x="31613" y="18090"/>
                  </a:lnTo>
                  <a:lnTo>
                    <a:pt x="31613" y="18090"/>
                  </a:lnTo>
                  <a:lnTo>
                    <a:pt x="31613" y="18216"/>
                  </a:lnTo>
                  <a:lnTo>
                    <a:pt x="31613" y="18216"/>
                  </a:lnTo>
                  <a:lnTo>
                    <a:pt x="31336" y="19856"/>
                  </a:lnTo>
                  <a:lnTo>
                    <a:pt x="31083" y="21697"/>
                  </a:lnTo>
                  <a:lnTo>
                    <a:pt x="30831" y="23716"/>
                  </a:lnTo>
                  <a:lnTo>
                    <a:pt x="30730" y="24750"/>
                  </a:lnTo>
                  <a:lnTo>
                    <a:pt x="30654" y="25860"/>
                  </a:lnTo>
                  <a:lnTo>
                    <a:pt x="30579" y="26970"/>
                  </a:lnTo>
                  <a:lnTo>
                    <a:pt x="30503" y="28131"/>
                  </a:lnTo>
                  <a:lnTo>
                    <a:pt x="30453" y="29317"/>
                  </a:lnTo>
                  <a:lnTo>
                    <a:pt x="30453" y="30503"/>
                  </a:lnTo>
                  <a:lnTo>
                    <a:pt x="30427" y="31739"/>
                  </a:lnTo>
                  <a:lnTo>
                    <a:pt x="30453" y="33000"/>
                  </a:lnTo>
                  <a:lnTo>
                    <a:pt x="30503" y="34262"/>
                  </a:lnTo>
                  <a:lnTo>
                    <a:pt x="30579" y="35548"/>
                  </a:lnTo>
                  <a:lnTo>
                    <a:pt x="30579" y="35548"/>
                  </a:lnTo>
                  <a:lnTo>
                    <a:pt x="30654" y="36860"/>
                  </a:lnTo>
                  <a:lnTo>
                    <a:pt x="30781" y="38298"/>
                  </a:lnTo>
                  <a:lnTo>
                    <a:pt x="30932" y="39787"/>
                  </a:lnTo>
                  <a:lnTo>
                    <a:pt x="31033" y="40544"/>
                  </a:lnTo>
                  <a:lnTo>
                    <a:pt x="31134" y="41301"/>
                  </a:lnTo>
                  <a:lnTo>
                    <a:pt x="31260" y="42058"/>
                  </a:lnTo>
                  <a:lnTo>
                    <a:pt x="31411" y="42815"/>
                  </a:lnTo>
                  <a:lnTo>
                    <a:pt x="31563" y="43546"/>
                  </a:lnTo>
                  <a:lnTo>
                    <a:pt x="31765" y="44253"/>
                  </a:lnTo>
                  <a:lnTo>
                    <a:pt x="31966" y="44934"/>
                  </a:lnTo>
                  <a:lnTo>
                    <a:pt x="32193" y="45590"/>
                  </a:lnTo>
                  <a:lnTo>
                    <a:pt x="32471" y="46195"/>
                  </a:lnTo>
                  <a:lnTo>
                    <a:pt x="32748" y="46776"/>
                  </a:lnTo>
                  <a:lnTo>
                    <a:pt x="32748" y="46776"/>
                  </a:lnTo>
                  <a:lnTo>
                    <a:pt x="33051" y="47305"/>
                  </a:lnTo>
                  <a:lnTo>
                    <a:pt x="33430" y="48012"/>
                  </a:lnTo>
                  <a:lnTo>
                    <a:pt x="33606" y="48466"/>
                  </a:lnTo>
                  <a:lnTo>
                    <a:pt x="33808" y="48945"/>
                  </a:lnTo>
                  <a:lnTo>
                    <a:pt x="34010" y="49500"/>
                  </a:lnTo>
                  <a:lnTo>
                    <a:pt x="34187" y="50106"/>
                  </a:lnTo>
                  <a:lnTo>
                    <a:pt x="34187" y="50106"/>
                  </a:lnTo>
                  <a:lnTo>
                    <a:pt x="34338" y="50837"/>
                  </a:lnTo>
                  <a:lnTo>
                    <a:pt x="34439" y="51443"/>
                  </a:lnTo>
                  <a:lnTo>
                    <a:pt x="34489" y="51948"/>
                  </a:lnTo>
                  <a:lnTo>
                    <a:pt x="34489" y="52376"/>
                  </a:lnTo>
                  <a:lnTo>
                    <a:pt x="34515" y="52730"/>
                  </a:lnTo>
                  <a:lnTo>
                    <a:pt x="34565" y="53058"/>
                  </a:lnTo>
                  <a:lnTo>
                    <a:pt x="34615" y="53209"/>
                  </a:lnTo>
                  <a:lnTo>
                    <a:pt x="34691" y="53360"/>
                  </a:lnTo>
                  <a:lnTo>
                    <a:pt x="34767" y="53487"/>
                  </a:lnTo>
                  <a:lnTo>
                    <a:pt x="34868" y="53638"/>
                  </a:lnTo>
                  <a:lnTo>
                    <a:pt x="34868" y="53638"/>
                  </a:lnTo>
                  <a:lnTo>
                    <a:pt x="35044" y="53840"/>
                  </a:lnTo>
                  <a:lnTo>
                    <a:pt x="35221" y="53991"/>
                  </a:lnTo>
                  <a:lnTo>
                    <a:pt x="35448" y="54143"/>
                  </a:lnTo>
                  <a:lnTo>
                    <a:pt x="35700" y="54269"/>
                  </a:lnTo>
                  <a:lnTo>
                    <a:pt x="35953" y="54344"/>
                  </a:lnTo>
                  <a:lnTo>
                    <a:pt x="36255" y="54420"/>
                  </a:lnTo>
                  <a:lnTo>
                    <a:pt x="36583" y="54496"/>
                  </a:lnTo>
                  <a:lnTo>
                    <a:pt x="36937" y="54521"/>
                  </a:lnTo>
                  <a:lnTo>
                    <a:pt x="37340" y="54546"/>
                  </a:lnTo>
                  <a:lnTo>
                    <a:pt x="37769" y="54571"/>
                  </a:lnTo>
                  <a:lnTo>
                    <a:pt x="38703" y="54571"/>
                  </a:lnTo>
                  <a:lnTo>
                    <a:pt x="39813" y="54521"/>
                  </a:lnTo>
                  <a:lnTo>
                    <a:pt x="41049" y="54445"/>
                  </a:lnTo>
                  <a:lnTo>
                    <a:pt x="41049" y="54445"/>
                  </a:lnTo>
                  <a:lnTo>
                    <a:pt x="41705" y="54395"/>
                  </a:lnTo>
                  <a:lnTo>
                    <a:pt x="42285" y="54344"/>
                  </a:lnTo>
                  <a:lnTo>
                    <a:pt x="42790" y="54294"/>
                  </a:lnTo>
                  <a:lnTo>
                    <a:pt x="43244" y="54218"/>
                  </a:lnTo>
                  <a:lnTo>
                    <a:pt x="43648" y="54143"/>
                  </a:lnTo>
                  <a:lnTo>
                    <a:pt x="44001" y="54067"/>
                  </a:lnTo>
                  <a:lnTo>
                    <a:pt x="44304" y="53991"/>
                  </a:lnTo>
                  <a:lnTo>
                    <a:pt x="44556" y="53915"/>
                  </a:lnTo>
                  <a:lnTo>
                    <a:pt x="44960" y="53739"/>
                  </a:lnTo>
                  <a:lnTo>
                    <a:pt x="45237" y="53562"/>
                  </a:lnTo>
                  <a:lnTo>
                    <a:pt x="45414" y="53411"/>
                  </a:lnTo>
                  <a:lnTo>
                    <a:pt x="45515" y="53310"/>
                  </a:lnTo>
                  <a:lnTo>
                    <a:pt x="45515" y="53310"/>
                  </a:lnTo>
                  <a:lnTo>
                    <a:pt x="45616" y="53159"/>
                  </a:lnTo>
                  <a:lnTo>
                    <a:pt x="45716" y="53007"/>
                  </a:lnTo>
                  <a:lnTo>
                    <a:pt x="45843" y="52730"/>
                  </a:lnTo>
                  <a:lnTo>
                    <a:pt x="45918" y="52427"/>
                  </a:lnTo>
                  <a:lnTo>
                    <a:pt x="45994" y="52099"/>
                  </a:lnTo>
                  <a:lnTo>
                    <a:pt x="46070" y="51746"/>
                  </a:lnTo>
                  <a:lnTo>
                    <a:pt x="46171" y="51342"/>
                  </a:lnTo>
                  <a:lnTo>
                    <a:pt x="46322" y="50863"/>
                  </a:lnTo>
                  <a:lnTo>
                    <a:pt x="46549" y="50333"/>
                  </a:lnTo>
                  <a:lnTo>
                    <a:pt x="46549" y="50333"/>
                  </a:lnTo>
                  <a:lnTo>
                    <a:pt x="46801" y="49854"/>
                  </a:lnTo>
                  <a:lnTo>
                    <a:pt x="47054" y="49425"/>
                  </a:lnTo>
                  <a:lnTo>
                    <a:pt x="47306" y="49046"/>
                  </a:lnTo>
                  <a:lnTo>
                    <a:pt x="47558" y="48718"/>
                  </a:lnTo>
                  <a:lnTo>
                    <a:pt x="47987" y="48214"/>
                  </a:lnTo>
                  <a:lnTo>
                    <a:pt x="48265" y="47911"/>
                  </a:lnTo>
                  <a:lnTo>
                    <a:pt x="48265" y="47911"/>
                  </a:lnTo>
                  <a:lnTo>
                    <a:pt x="48466" y="47684"/>
                  </a:lnTo>
                  <a:lnTo>
                    <a:pt x="48668" y="47406"/>
                  </a:lnTo>
                  <a:lnTo>
                    <a:pt x="48870" y="47104"/>
                  </a:lnTo>
                  <a:lnTo>
                    <a:pt x="49072" y="46801"/>
                  </a:lnTo>
                  <a:lnTo>
                    <a:pt x="49249" y="46448"/>
                  </a:lnTo>
                  <a:lnTo>
                    <a:pt x="49425" y="46069"/>
                  </a:lnTo>
                  <a:lnTo>
                    <a:pt x="49778" y="45287"/>
                  </a:lnTo>
                  <a:lnTo>
                    <a:pt x="50106" y="44379"/>
                  </a:lnTo>
                  <a:lnTo>
                    <a:pt x="50409" y="43420"/>
                  </a:lnTo>
                  <a:lnTo>
                    <a:pt x="50712" y="42411"/>
                  </a:lnTo>
                  <a:lnTo>
                    <a:pt x="50964" y="41301"/>
                  </a:lnTo>
                  <a:lnTo>
                    <a:pt x="51216" y="40165"/>
                  </a:lnTo>
                  <a:lnTo>
                    <a:pt x="51469" y="39005"/>
                  </a:lnTo>
                  <a:lnTo>
                    <a:pt x="51671" y="37794"/>
                  </a:lnTo>
                  <a:lnTo>
                    <a:pt x="51872" y="36558"/>
                  </a:lnTo>
                  <a:lnTo>
                    <a:pt x="52074" y="35296"/>
                  </a:lnTo>
                  <a:lnTo>
                    <a:pt x="52226" y="34035"/>
                  </a:lnTo>
                  <a:lnTo>
                    <a:pt x="52528" y="31512"/>
                  </a:lnTo>
                  <a:lnTo>
                    <a:pt x="52781" y="29039"/>
                  </a:lnTo>
                  <a:lnTo>
                    <a:pt x="52983" y="26693"/>
                  </a:lnTo>
                  <a:lnTo>
                    <a:pt x="53134" y="24523"/>
                  </a:lnTo>
                  <a:lnTo>
                    <a:pt x="53260" y="22606"/>
                  </a:lnTo>
                  <a:lnTo>
                    <a:pt x="53386" y="19780"/>
                  </a:lnTo>
                  <a:lnTo>
                    <a:pt x="53411" y="18720"/>
                  </a:lnTo>
                  <a:lnTo>
                    <a:pt x="53411" y="18720"/>
                  </a:lnTo>
                  <a:lnTo>
                    <a:pt x="53639" y="9663"/>
                  </a:lnTo>
                  <a:lnTo>
                    <a:pt x="53765" y="3431"/>
                  </a:lnTo>
                  <a:lnTo>
                    <a:pt x="53765" y="3431"/>
                  </a:lnTo>
                  <a:lnTo>
                    <a:pt x="1579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5185;p69"/>
            <p:cNvSpPr/>
            <p:nvPr/>
          </p:nvSpPr>
          <p:spPr>
            <a:xfrm>
              <a:off x="7732419" y="1893224"/>
              <a:ext cx="357618" cy="548803"/>
            </a:xfrm>
            <a:custGeom>
              <a:avLst/>
              <a:gdLst/>
              <a:ahLst/>
              <a:cxnLst/>
              <a:rect l="l" t="t" r="r" b="b"/>
              <a:pathLst>
                <a:path w="19302" h="29621" extrusionOk="0">
                  <a:moveTo>
                    <a:pt x="11935" y="1"/>
                  </a:moveTo>
                  <a:lnTo>
                    <a:pt x="11834" y="51"/>
                  </a:lnTo>
                  <a:lnTo>
                    <a:pt x="11707" y="152"/>
                  </a:lnTo>
                  <a:lnTo>
                    <a:pt x="11581" y="304"/>
                  </a:lnTo>
                  <a:lnTo>
                    <a:pt x="11430" y="506"/>
                  </a:lnTo>
                  <a:lnTo>
                    <a:pt x="11279" y="758"/>
                  </a:lnTo>
                  <a:lnTo>
                    <a:pt x="11102" y="1086"/>
                  </a:lnTo>
                  <a:lnTo>
                    <a:pt x="10925" y="1489"/>
                  </a:lnTo>
                  <a:lnTo>
                    <a:pt x="10496" y="2473"/>
                  </a:lnTo>
                  <a:lnTo>
                    <a:pt x="10017" y="3735"/>
                  </a:lnTo>
                  <a:lnTo>
                    <a:pt x="9462" y="5350"/>
                  </a:lnTo>
                  <a:lnTo>
                    <a:pt x="8831" y="7292"/>
                  </a:lnTo>
                  <a:lnTo>
                    <a:pt x="8932" y="5375"/>
                  </a:lnTo>
                  <a:lnTo>
                    <a:pt x="8957" y="3836"/>
                  </a:lnTo>
                  <a:lnTo>
                    <a:pt x="8957" y="2625"/>
                  </a:lnTo>
                  <a:lnTo>
                    <a:pt x="8907" y="1717"/>
                  </a:lnTo>
                  <a:lnTo>
                    <a:pt x="8831" y="1086"/>
                  </a:lnTo>
                  <a:lnTo>
                    <a:pt x="8781" y="834"/>
                  </a:lnTo>
                  <a:lnTo>
                    <a:pt x="8705" y="657"/>
                  </a:lnTo>
                  <a:lnTo>
                    <a:pt x="8655" y="531"/>
                  </a:lnTo>
                  <a:lnTo>
                    <a:pt x="8604" y="430"/>
                  </a:lnTo>
                  <a:lnTo>
                    <a:pt x="8529" y="379"/>
                  </a:lnTo>
                  <a:lnTo>
                    <a:pt x="8453" y="354"/>
                  </a:lnTo>
                  <a:lnTo>
                    <a:pt x="8352" y="354"/>
                  </a:lnTo>
                  <a:lnTo>
                    <a:pt x="8226" y="455"/>
                  </a:lnTo>
                  <a:lnTo>
                    <a:pt x="8074" y="606"/>
                  </a:lnTo>
                  <a:lnTo>
                    <a:pt x="7923" y="834"/>
                  </a:lnTo>
                  <a:lnTo>
                    <a:pt x="7772" y="1111"/>
                  </a:lnTo>
                  <a:lnTo>
                    <a:pt x="7620" y="1414"/>
                  </a:lnTo>
                  <a:lnTo>
                    <a:pt x="7267" y="2171"/>
                  </a:lnTo>
                  <a:lnTo>
                    <a:pt x="6914" y="3079"/>
                  </a:lnTo>
                  <a:lnTo>
                    <a:pt x="6561" y="4038"/>
                  </a:lnTo>
                  <a:lnTo>
                    <a:pt x="5854" y="6031"/>
                  </a:lnTo>
                  <a:lnTo>
                    <a:pt x="5375" y="7494"/>
                  </a:lnTo>
                  <a:lnTo>
                    <a:pt x="4971" y="8806"/>
                  </a:lnTo>
                  <a:lnTo>
                    <a:pt x="4643" y="9967"/>
                  </a:lnTo>
                  <a:lnTo>
                    <a:pt x="4391" y="10925"/>
                  </a:lnTo>
                  <a:lnTo>
                    <a:pt x="4088" y="10673"/>
                  </a:lnTo>
                  <a:lnTo>
                    <a:pt x="3811" y="10446"/>
                  </a:lnTo>
                  <a:lnTo>
                    <a:pt x="3558" y="10194"/>
                  </a:lnTo>
                  <a:lnTo>
                    <a:pt x="3331" y="9967"/>
                  </a:lnTo>
                  <a:lnTo>
                    <a:pt x="2953" y="9538"/>
                  </a:lnTo>
                  <a:lnTo>
                    <a:pt x="2675" y="9134"/>
                  </a:lnTo>
                  <a:lnTo>
                    <a:pt x="2448" y="8756"/>
                  </a:lnTo>
                  <a:lnTo>
                    <a:pt x="2246" y="8402"/>
                  </a:lnTo>
                  <a:lnTo>
                    <a:pt x="2070" y="8074"/>
                  </a:lnTo>
                  <a:lnTo>
                    <a:pt x="1868" y="7772"/>
                  </a:lnTo>
                  <a:lnTo>
                    <a:pt x="1691" y="7519"/>
                  </a:lnTo>
                  <a:lnTo>
                    <a:pt x="1489" y="7317"/>
                  </a:lnTo>
                  <a:lnTo>
                    <a:pt x="1363" y="7242"/>
                  </a:lnTo>
                  <a:lnTo>
                    <a:pt x="1237" y="7166"/>
                  </a:lnTo>
                  <a:lnTo>
                    <a:pt x="1111" y="7116"/>
                  </a:lnTo>
                  <a:lnTo>
                    <a:pt x="985" y="7090"/>
                  </a:lnTo>
                  <a:lnTo>
                    <a:pt x="884" y="7065"/>
                  </a:lnTo>
                  <a:lnTo>
                    <a:pt x="758" y="7065"/>
                  </a:lnTo>
                  <a:lnTo>
                    <a:pt x="606" y="7090"/>
                  </a:lnTo>
                  <a:lnTo>
                    <a:pt x="455" y="7141"/>
                  </a:lnTo>
                  <a:lnTo>
                    <a:pt x="379" y="7191"/>
                  </a:lnTo>
                  <a:lnTo>
                    <a:pt x="304" y="7267"/>
                  </a:lnTo>
                  <a:lnTo>
                    <a:pt x="228" y="7368"/>
                  </a:lnTo>
                  <a:lnTo>
                    <a:pt x="178" y="7469"/>
                  </a:lnTo>
                  <a:lnTo>
                    <a:pt x="77" y="7696"/>
                  </a:lnTo>
                  <a:lnTo>
                    <a:pt x="26" y="7999"/>
                  </a:lnTo>
                  <a:lnTo>
                    <a:pt x="1" y="8327"/>
                  </a:lnTo>
                  <a:lnTo>
                    <a:pt x="1" y="8680"/>
                  </a:lnTo>
                  <a:lnTo>
                    <a:pt x="26" y="9084"/>
                  </a:lnTo>
                  <a:lnTo>
                    <a:pt x="77" y="9487"/>
                  </a:lnTo>
                  <a:lnTo>
                    <a:pt x="228" y="10370"/>
                  </a:lnTo>
                  <a:lnTo>
                    <a:pt x="430" y="11228"/>
                  </a:lnTo>
                  <a:lnTo>
                    <a:pt x="657" y="12061"/>
                  </a:lnTo>
                  <a:lnTo>
                    <a:pt x="884" y="12818"/>
                  </a:lnTo>
                  <a:lnTo>
                    <a:pt x="1136" y="13499"/>
                  </a:lnTo>
                  <a:lnTo>
                    <a:pt x="1414" y="14155"/>
                  </a:lnTo>
                  <a:lnTo>
                    <a:pt x="1691" y="14760"/>
                  </a:lnTo>
                  <a:lnTo>
                    <a:pt x="1994" y="15315"/>
                  </a:lnTo>
                  <a:lnTo>
                    <a:pt x="2297" y="15820"/>
                  </a:lnTo>
                  <a:lnTo>
                    <a:pt x="2574" y="16299"/>
                  </a:lnTo>
                  <a:lnTo>
                    <a:pt x="2877" y="16728"/>
                  </a:lnTo>
                  <a:lnTo>
                    <a:pt x="3129" y="17081"/>
                  </a:lnTo>
                  <a:lnTo>
                    <a:pt x="152" y="23263"/>
                  </a:lnTo>
                  <a:lnTo>
                    <a:pt x="5551" y="29620"/>
                  </a:lnTo>
                  <a:lnTo>
                    <a:pt x="10345" y="20840"/>
                  </a:lnTo>
                  <a:lnTo>
                    <a:pt x="11127" y="20210"/>
                  </a:lnTo>
                  <a:lnTo>
                    <a:pt x="11985" y="19453"/>
                  </a:lnTo>
                  <a:lnTo>
                    <a:pt x="12414" y="19049"/>
                  </a:lnTo>
                  <a:lnTo>
                    <a:pt x="12868" y="18620"/>
                  </a:lnTo>
                  <a:lnTo>
                    <a:pt x="13297" y="18141"/>
                  </a:lnTo>
                  <a:lnTo>
                    <a:pt x="13751" y="17662"/>
                  </a:lnTo>
                  <a:lnTo>
                    <a:pt x="14205" y="17132"/>
                  </a:lnTo>
                  <a:lnTo>
                    <a:pt x="14659" y="16577"/>
                  </a:lnTo>
                  <a:lnTo>
                    <a:pt x="15113" y="15996"/>
                  </a:lnTo>
                  <a:lnTo>
                    <a:pt x="15542" y="15391"/>
                  </a:lnTo>
                  <a:lnTo>
                    <a:pt x="15971" y="14735"/>
                  </a:lnTo>
                  <a:lnTo>
                    <a:pt x="16400" y="14079"/>
                  </a:lnTo>
                  <a:lnTo>
                    <a:pt x="16804" y="13373"/>
                  </a:lnTo>
                  <a:lnTo>
                    <a:pt x="17182" y="12616"/>
                  </a:lnTo>
                  <a:lnTo>
                    <a:pt x="17460" y="12061"/>
                  </a:lnTo>
                  <a:lnTo>
                    <a:pt x="17737" y="11480"/>
                  </a:lnTo>
                  <a:lnTo>
                    <a:pt x="18217" y="10295"/>
                  </a:lnTo>
                  <a:lnTo>
                    <a:pt x="18620" y="9159"/>
                  </a:lnTo>
                  <a:lnTo>
                    <a:pt x="18948" y="8074"/>
                  </a:lnTo>
                  <a:lnTo>
                    <a:pt x="19075" y="7570"/>
                  </a:lnTo>
                  <a:lnTo>
                    <a:pt x="19175" y="7116"/>
                  </a:lnTo>
                  <a:lnTo>
                    <a:pt x="19251" y="6712"/>
                  </a:lnTo>
                  <a:lnTo>
                    <a:pt x="19302" y="6334"/>
                  </a:lnTo>
                  <a:lnTo>
                    <a:pt x="19302" y="6031"/>
                  </a:lnTo>
                  <a:lnTo>
                    <a:pt x="19276" y="5804"/>
                  </a:lnTo>
                  <a:lnTo>
                    <a:pt x="19226" y="5627"/>
                  </a:lnTo>
                  <a:lnTo>
                    <a:pt x="19175" y="5551"/>
                  </a:lnTo>
                  <a:lnTo>
                    <a:pt x="19125" y="5526"/>
                  </a:lnTo>
                  <a:lnTo>
                    <a:pt x="19049" y="5501"/>
                  </a:lnTo>
                  <a:lnTo>
                    <a:pt x="18974" y="5501"/>
                  </a:lnTo>
                  <a:lnTo>
                    <a:pt x="18847" y="5526"/>
                  </a:lnTo>
                  <a:lnTo>
                    <a:pt x="18747" y="5602"/>
                  </a:lnTo>
                  <a:lnTo>
                    <a:pt x="18595" y="5703"/>
                  </a:lnTo>
                  <a:lnTo>
                    <a:pt x="18419" y="5829"/>
                  </a:lnTo>
                  <a:lnTo>
                    <a:pt x="18015" y="6233"/>
                  </a:lnTo>
                  <a:lnTo>
                    <a:pt x="17485" y="6838"/>
                  </a:lnTo>
                  <a:lnTo>
                    <a:pt x="16829" y="7671"/>
                  </a:lnTo>
                  <a:lnTo>
                    <a:pt x="16022" y="8756"/>
                  </a:lnTo>
                  <a:lnTo>
                    <a:pt x="15063" y="10118"/>
                  </a:lnTo>
                  <a:lnTo>
                    <a:pt x="15416" y="8730"/>
                  </a:lnTo>
                  <a:lnTo>
                    <a:pt x="15769" y="7343"/>
                  </a:lnTo>
                  <a:lnTo>
                    <a:pt x="16047" y="6006"/>
                  </a:lnTo>
                  <a:lnTo>
                    <a:pt x="16274" y="4795"/>
                  </a:lnTo>
                  <a:lnTo>
                    <a:pt x="16451" y="3760"/>
                  </a:lnTo>
                  <a:lnTo>
                    <a:pt x="16501" y="3306"/>
                  </a:lnTo>
                  <a:lnTo>
                    <a:pt x="16526" y="2928"/>
                  </a:lnTo>
                  <a:lnTo>
                    <a:pt x="16501" y="2600"/>
                  </a:lnTo>
                  <a:lnTo>
                    <a:pt x="16476" y="2373"/>
                  </a:lnTo>
                  <a:lnTo>
                    <a:pt x="16400" y="2196"/>
                  </a:lnTo>
                  <a:lnTo>
                    <a:pt x="16350" y="2145"/>
                  </a:lnTo>
                  <a:lnTo>
                    <a:pt x="16299" y="2095"/>
                  </a:lnTo>
                  <a:lnTo>
                    <a:pt x="16173" y="2095"/>
                  </a:lnTo>
                  <a:lnTo>
                    <a:pt x="16072" y="2145"/>
                  </a:lnTo>
                  <a:lnTo>
                    <a:pt x="15971" y="2221"/>
                  </a:lnTo>
                  <a:lnTo>
                    <a:pt x="15820" y="2347"/>
                  </a:lnTo>
                  <a:lnTo>
                    <a:pt x="15669" y="2524"/>
                  </a:lnTo>
                  <a:lnTo>
                    <a:pt x="15467" y="2776"/>
                  </a:lnTo>
                  <a:lnTo>
                    <a:pt x="15265" y="3079"/>
                  </a:lnTo>
                  <a:lnTo>
                    <a:pt x="15013" y="3432"/>
                  </a:lnTo>
                  <a:lnTo>
                    <a:pt x="14735" y="3886"/>
                  </a:lnTo>
                  <a:lnTo>
                    <a:pt x="14054" y="5072"/>
                  </a:lnTo>
                  <a:lnTo>
                    <a:pt x="13196" y="6662"/>
                  </a:lnTo>
                  <a:lnTo>
                    <a:pt x="12187" y="8730"/>
                  </a:lnTo>
                  <a:lnTo>
                    <a:pt x="12363" y="6460"/>
                  </a:lnTo>
                  <a:lnTo>
                    <a:pt x="12464" y="4618"/>
                  </a:lnTo>
                  <a:lnTo>
                    <a:pt x="12515" y="3104"/>
                  </a:lnTo>
                  <a:lnTo>
                    <a:pt x="12490" y="1944"/>
                  </a:lnTo>
                  <a:lnTo>
                    <a:pt x="12490" y="1464"/>
                  </a:lnTo>
                  <a:lnTo>
                    <a:pt x="12439" y="1086"/>
                  </a:lnTo>
                  <a:lnTo>
                    <a:pt x="12389" y="758"/>
                  </a:lnTo>
                  <a:lnTo>
                    <a:pt x="12338" y="480"/>
                  </a:lnTo>
                  <a:lnTo>
                    <a:pt x="12263" y="278"/>
                  </a:lnTo>
                  <a:lnTo>
                    <a:pt x="12212" y="127"/>
                  </a:lnTo>
                  <a:lnTo>
                    <a:pt x="12111" y="51"/>
                  </a:lnTo>
                  <a:lnTo>
                    <a:pt x="12035" y="1"/>
                  </a:lnTo>
                  <a:close/>
                </a:path>
              </a:pathLst>
            </a:custGeom>
            <a:solidFill>
              <a:srgbClr val="F5B4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5186;p69"/>
            <p:cNvSpPr/>
            <p:nvPr/>
          </p:nvSpPr>
          <p:spPr>
            <a:xfrm>
              <a:off x="7732419" y="1893224"/>
              <a:ext cx="357618" cy="548803"/>
            </a:xfrm>
            <a:custGeom>
              <a:avLst/>
              <a:gdLst/>
              <a:ahLst/>
              <a:cxnLst/>
              <a:rect l="l" t="t" r="r" b="b"/>
              <a:pathLst>
                <a:path w="19302" h="29621" fill="none" extrusionOk="0">
                  <a:moveTo>
                    <a:pt x="152" y="23263"/>
                  </a:moveTo>
                  <a:lnTo>
                    <a:pt x="152" y="23263"/>
                  </a:lnTo>
                  <a:lnTo>
                    <a:pt x="3129" y="17081"/>
                  </a:lnTo>
                  <a:lnTo>
                    <a:pt x="3129" y="17081"/>
                  </a:lnTo>
                  <a:lnTo>
                    <a:pt x="2877" y="16728"/>
                  </a:lnTo>
                  <a:lnTo>
                    <a:pt x="2574" y="16299"/>
                  </a:lnTo>
                  <a:lnTo>
                    <a:pt x="2297" y="15820"/>
                  </a:lnTo>
                  <a:lnTo>
                    <a:pt x="1994" y="15315"/>
                  </a:lnTo>
                  <a:lnTo>
                    <a:pt x="1691" y="14760"/>
                  </a:lnTo>
                  <a:lnTo>
                    <a:pt x="1414" y="14155"/>
                  </a:lnTo>
                  <a:lnTo>
                    <a:pt x="1136" y="13499"/>
                  </a:lnTo>
                  <a:lnTo>
                    <a:pt x="884" y="12818"/>
                  </a:lnTo>
                  <a:lnTo>
                    <a:pt x="884" y="12818"/>
                  </a:lnTo>
                  <a:lnTo>
                    <a:pt x="657" y="12061"/>
                  </a:lnTo>
                  <a:lnTo>
                    <a:pt x="430" y="11228"/>
                  </a:lnTo>
                  <a:lnTo>
                    <a:pt x="228" y="10370"/>
                  </a:lnTo>
                  <a:lnTo>
                    <a:pt x="77" y="9487"/>
                  </a:lnTo>
                  <a:lnTo>
                    <a:pt x="26" y="9084"/>
                  </a:lnTo>
                  <a:lnTo>
                    <a:pt x="1" y="8680"/>
                  </a:lnTo>
                  <a:lnTo>
                    <a:pt x="1" y="8327"/>
                  </a:lnTo>
                  <a:lnTo>
                    <a:pt x="26" y="7999"/>
                  </a:lnTo>
                  <a:lnTo>
                    <a:pt x="77" y="7696"/>
                  </a:lnTo>
                  <a:lnTo>
                    <a:pt x="178" y="7469"/>
                  </a:lnTo>
                  <a:lnTo>
                    <a:pt x="228" y="7368"/>
                  </a:lnTo>
                  <a:lnTo>
                    <a:pt x="304" y="7267"/>
                  </a:lnTo>
                  <a:lnTo>
                    <a:pt x="379" y="7191"/>
                  </a:lnTo>
                  <a:lnTo>
                    <a:pt x="455" y="7141"/>
                  </a:lnTo>
                  <a:lnTo>
                    <a:pt x="455" y="7141"/>
                  </a:lnTo>
                  <a:lnTo>
                    <a:pt x="606" y="7090"/>
                  </a:lnTo>
                  <a:lnTo>
                    <a:pt x="758" y="7065"/>
                  </a:lnTo>
                  <a:lnTo>
                    <a:pt x="884" y="7065"/>
                  </a:lnTo>
                  <a:lnTo>
                    <a:pt x="985" y="7090"/>
                  </a:lnTo>
                  <a:lnTo>
                    <a:pt x="985" y="7090"/>
                  </a:lnTo>
                  <a:lnTo>
                    <a:pt x="1111" y="7116"/>
                  </a:lnTo>
                  <a:lnTo>
                    <a:pt x="1237" y="7166"/>
                  </a:lnTo>
                  <a:lnTo>
                    <a:pt x="1363" y="7242"/>
                  </a:lnTo>
                  <a:lnTo>
                    <a:pt x="1489" y="7317"/>
                  </a:lnTo>
                  <a:lnTo>
                    <a:pt x="1691" y="7519"/>
                  </a:lnTo>
                  <a:lnTo>
                    <a:pt x="1868" y="7772"/>
                  </a:lnTo>
                  <a:lnTo>
                    <a:pt x="2070" y="8074"/>
                  </a:lnTo>
                  <a:lnTo>
                    <a:pt x="2246" y="8402"/>
                  </a:lnTo>
                  <a:lnTo>
                    <a:pt x="2448" y="8756"/>
                  </a:lnTo>
                  <a:lnTo>
                    <a:pt x="2675" y="9134"/>
                  </a:lnTo>
                  <a:lnTo>
                    <a:pt x="2675" y="9134"/>
                  </a:lnTo>
                  <a:lnTo>
                    <a:pt x="2953" y="9538"/>
                  </a:lnTo>
                  <a:lnTo>
                    <a:pt x="3331" y="9967"/>
                  </a:lnTo>
                  <a:lnTo>
                    <a:pt x="3558" y="10194"/>
                  </a:lnTo>
                  <a:lnTo>
                    <a:pt x="3811" y="10446"/>
                  </a:lnTo>
                  <a:lnTo>
                    <a:pt x="4088" y="10673"/>
                  </a:lnTo>
                  <a:lnTo>
                    <a:pt x="4391" y="10925"/>
                  </a:lnTo>
                  <a:lnTo>
                    <a:pt x="4391" y="10925"/>
                  </a:lnTo>
                  <a:lnTo>
                    <a:pt x="4643" y="9967"/>
                  </a:lnTo>
                  <a:lnTo>
                    <a:pt x="4971" y="8806"/>
                  </a:lnTo>
                  <a:lnTo>
                    <a:pt x="5375" y="7494"/>
                  </a:lnTo>
                  <a:lnTo>
                    <a:pt x="5854" y="6031"/>
                  </a:lnTo>
                  <a:lnTo>
                    <a:pt x="5854" y="6031"/>
                  </a:lnTo>
                  <a:lnTo>
                    <a:pt x="6561" y="4038"/>
                  </a:lnTo>
                  <a:lnTo>
                    <a:pt x="6914" y="3079"/>
                  </a:lnTo>
                  <a:lnTo>
                    <a:pt x="7267" y="2171"/>
                  </a:lnTo>
                  <a:lnTo>
                    <a:pt x="7620" y="1414"/>
                  </a:lnTo>
                  <a:lnTo>
                    <a:pt x="7772" y="1111"/>
                  </a:lnTo>
                  <a:lnTo>
                    <a:pt x="7923" y="834"/>
                  </a:lnTo>
                  <a:lnTo>
                    <a:pt x="8074" y="606"/>
                  </a:lnTo>
                  <a:lnTo>
                    <a:pt x="8226" y="455"/>
                  </a:lnTo>
                  <a:lnTo>
                    <a:pt x="8352" y="354"/>
                  </a:lnTo>
                  <a:lnTo>
                    <a:pt x="8402" y="354"/>
                  </a:lnTo>
                  <a:lnTo>
                    <a:pt x="8453" y="354"/>
                  </a:lnTo>
                  <a:lnTo>
                    <a:pt x="8453" y="354"/>
                  </a:lnTo>
                  <a:lnTo>
                    <a:pt x="8529" y="379"/>
                  </a:lnTo>
                  <a:lnTo>
                    <a:pt x="8604" y="430"/>
                  </a:lnTo>
                  <a:lnTo>
                    <a:pt x="8655" y="531"/>
                  </a:lnTo>
                  <a:lnTo>
                    <a:pt x="8705" y="657"/>
                  </a:lnTo>
                  <a:lnTo>
                    <a:pt x="8781" y="834"/>
                  </a:lnTo>
                  <a:lnTo>
                    <a:pt x="8831" y="1086"/>
                  </a:lnTo>
                  <a:lnTo>
                    <a:pt x="8907" y="1717"/>
                  </a:lnTo>
                  <a:lnTo>
                    <a:pt x="8957" y="2625"/>
                  </a:lnTo>
                  <a:lnTo>
                    <a:pt x="8957" y="3836"/>
                  </a:lnTo>
                  <a:lnTo>
                    <a:pt x="8932" y="5375"/>
                  </a:lnTo>
                  <a:lnTo>
                    <a:pt x="8831" y="7292"/>
                  </a:lnTo>
                  <a:lnTo>
                    <a:pt x="8831" y="7292"/>
                  </a:lnTo>
                  <a:lnTo>
                    <a:pt x="9462" y="5350"/>
                  </a:lnTo>
                  <a:lnTo>
                    <a:pt x="10017" y="3735"/>
                  </a:lnTo>
                  <a:lnTo>
                    <a:pt x="10496" y="2473"/>
                  </a:lnTo>
                  <a:lnTo>
                    <a:pt x="10925" y="1489"/>
                  </a:lnTo>
                  <a:lnTo>
                    <a:pt x="11102" y="1086"/>
                  </a:lnTo>
                  <a:lnTo>
                    <a:pt x="11279" y="758"/>
                  </a:lnTo>
                  <a:lnTo>
                    <a:pt x="11430" y="506"/>
                  </a:lnTo>
                  <a:lnTo>
                    <a:pt x="11581" y="304"/>
                  </a:lnTo>
                  <a:lnTo>
                    <a:pt x="11707" y="152"/>
                  </a:lnTo>
                  <a:lnTo>
                    <a:pt x="11834" y="51"/>
                  </a:lnTo>
                  <a:lnTo>
                    <a:pt x="11935" y="1"/>
                  </a:lnTo>
                  <a:lnTo>
                    <a:pt x="12035" y="1"/>
                  </a:lnTo>
                  <a:lnTo>
                    <a:pt x="12035" y="1"/>
                  </a:lnTo>
                  <a:lnTo>
                    <a:pt x="12111" y="51"/>
                  </a:lnTo>
                  <a:lnTo>
                    <a:pt x="12212" y="127"/>
                  </a:lnTo>
                  <a:lnTo>
                    <a:pt x="12263" y="278"/>
                  </a:lnTo>
                  <a:lnTo>
                    <a:pt x="12338" y="480"/>
                  </a:lnTo>
                  <a:lnTo>
                    <a:pt x="12389" y="758"/>
                  </a:lnTo>
                  <a:lnTo>
                    <a:pt x="12439" y="1086"/>
                  </a:lnTo>
                  <a:lnTo>
                    <a:pt x="12490" y="1464"/>
                  </a:lnTo>
                  <a:lnTo>
                    <a:pt x="12490" y="1944"/>
                  </a:lnTo>
                  <a:lnTo>
                    <a:pt x="12515" y="3104"/>
                  </a:lnTo>
                  <a:lnTo>
                    <a:pt x="12464" y="4618"/>
                  </a:lnTo>
                  <a:lnTo>
                    <a:pt x="12363" y="6460"/>
                  </a:lnTo>
                  <a:lnTo>
                    <a:pt x="12187" y="8730"/>
                  </a:lnTo>
                  <a:lnTo>
                    <a:pt x="12187" y="8730"/>
                  </a:lnTo>
                  <a:lnTo>
                    <a:pt x="13196" y="6662"/>
                  </a:lnTo>
                  <a:lnTo>
                    <a:pt x="14054" y="5072"/>
                  </a:lnTo>
                  <a:lnTo>
                    <a:pt x="14735" y="3886"/>
                  </a:lnTo>
                  <a:lnTo>
                    <a:pt x="15013" y="3432"/>
                  </a:lnTo>
                  <a:lnTo>
                    <a:pt x="15265" y="3079"/>
                  </a:lnTo>
                  <a:lnTo>
                    <a:pt x="15467" y="2776"/>
                  </a:lnTo>
                  <a:lnTo>
                    <a:pt x="15669" y="2524"/>
                  </a:lnTo>
                  <a:lnTo>
                    <a:pt x="15820" y="2347"/>
                  </a:lnTo>
                  <a:lnTo>
                    <a:pt x="15971" y="2221"/>
                  </a:lnTo>
                  <a:lnTo>
                    <a:pt x="16072" y="2145"/>
                  </a:lnTo>
                  <a:lnTo>
                    <a:pt x="16173" y="2095"/>
                  </a:lnTo>
                  <a:lnTo>
                    <a:pt x="16249" y="2095"/>
                  </a:lnTo>
                  <a:lnTo>
                    <a:pt x="16299" y="2095"/>
                  </a:lnTo>
                  <a:lnTo>
                    <a:pt x="16299" y="2095"/>
                  </a:lnTo>
                  <a:lnTo>
                    <a:pt x="16350" y="2145"/>
                  </a:lnTo>
                  <a:lnTo>
                    <a:pt x="16400" y="2196"/>
                  </a:lnTo>
                  <a:lnTo>
                    <a:pt x="16476" y="2373"/>
                  </a:lnTo>
                  <a:lnTo>
                    <a:pt x="16501" y="2600"/>
                  </a:lnTo>
                  <a:lnTo>
                    <a:pt x="16526" y="2928"/>
                  </a:lnTo>
                  <a:lnTo>
                    <a:pt x="16501" y="3306"/>
                  </a:lnTo>
                  <a:lnTo>
                    <a:pt x="16451" y="3760"/>
                  </a:lnTo>
                  <a:lnTo>
                    <a:pt x="16274" y="4795"/>
                  </a:lnTo>
                  <a:lnTo>
                    <a:pt x="16047" y="6006"/>
                  </a:lnTo>
                  <a:lnTo>
                    <a:pt x="15769" y="7343"/>
                  </a:lnTo>
                  <a:lnTo>
                    <a:pt x="15416" y="8730"/>
                  </a:lnTo>
                  <a:lnTo>
                    <a:pt x="15063" y="10118"/>
                  </a:lnTo>
                  <a:lnTo>
                    <a:pt x="15063" y="10118"/>
                  </a:lnTo>
                  <a:lnTo>
                    <a:pt x="16022" y="8756"/>
                  </a:lnTo>
                  <a:lnTo>
                    <a:pt x="16829" y="7671"/>
                  </a:lnTo>
                  <a:lnTo>
                    <a:pt x="17485" y="6838"/>
                  </a:lnTo>
                  <a:lnTo>
                    <a:pt x="18015" y="6233"/>
                  </a:lnTo>
                  <a:lnTo>
                    <a:pt x="18419" y="5829"/>
                  </a:lnTo>
                  <a:lnTo>
                    <a:pt x="18595" y="5703"/>
                  </a:lnTo>
                  <a:lnTo>
                    <a:pt x="18747" y="5602"/>
                  </a:lnTo>
                  <a:lnTo>
                    <a:pt x="18847" y="5526"/>
                  </a:lnTo>
                  <a:lnTo>
                    <a:pt x="18974" y="5501"/>
                  </a:lnTo>
                  <a:lnTo>
                    <a:pt x="19049" y="5501"/>
                  </a:lnTo>
                  <a:lnTo>
                    <a:pt x="19125" y="5526"/>
                  </a:lnTo>
                  <a:lnTo>
                    <a:pt x="19125" y="5526"/>
                  </a:lnTo>
                  <a:lnTo>
                    <a:pt x="19175" y="5551"/>
                  </a:lnTo>
                  <a:lnTo>
                    <a:pt x="19226" y="5627"/>
                  </a:lnTo>
                  <a:lnTo>
                    <a:pt x="19276" y="5804"/>
                  </a:lnTo>
                  <a:lnTo>
                    <a:pt x="19302" y="6031"/>
                  </a:lnTo>
                  <a:lnTo>
                    <a:pt x="19302" y="6334"/>
                  </a:lnTo>
                  <a:lnTo>
                    <a:pt x="19251" y="6712"/>
                  </a:lnTo>
                  <a:lnTo>
                    <a:pt x="19175" y="7116"/>
                  </a:lnTo>
                  <a:lnTo>
                    <a:pt x="19075" y="7570"/>
                  </a:lnTo>
                  <a:lnTo>
                    <a:pt x="18948" y="8074"/>
                  </a:lnTo>
                  <a:lnTo>
                    <a:pt x="18620" y="9159"/>
                  </a:lnTo>
                  <a:lnTo>
                    <a:pt x="18217" y="10295"/>
                  </a:lnTo>
                  <a:lnTo>
                    <a:pt x="17737" y="11480"/>
                  </a:lnTo>
                  <a:lnTo>
                    <a:pt x="17460" y="12061"/>
                  </a:lnTo>
                  <a:lnTo>
                    <a:pt x="17182" y="12616"/>
                  </a:lnTo>
                  <a:lnTo>
                    <a:pt x="17182" y="12616"/>
                  </a:lnTo>
                  <a:lnTo>
                    <a:pt x="16804" y="13373"/>
                  </a:lnTo>
                  <a:lnTo>
                    <a:pt x="16400" y="14079"/>
                  </a:lnTo>
                  <a:lnTo>
                    <a:pt x="15971" y="14735"/>
                  </a:lnTo>
                  <a:lnTo>
                    <a:pt x="15542" y="15391"/>
                  </a:lnTo>
                  <a:lnTo>
                    <a:pt x="15113" y="15996"/>
                  </a:lnTo>
                  <a:lnTo>
                    <a:pt x="14659" y="16577"/>
                  </a:lnTo>
                  <a:lnTo>
                    <a:pt x="14205" y="17132"/>
                  </a:lnTo>
                  <a:lnTo>
                    <a:pt x="13751" y="17662"/>
                  </a:lnTo>
                  <a:lnTo>
                    <a:pt x="13297" y="18141"/>
                  </a:lnTo>
                  <a:lnTo>
                    <a:pt x="12868" y="18620"/>
                  </a:lnTo>
                  <a:lnTo>
                    <a:pt x="12414" y="19049"/>
                  </a:lnTo>
                  <a:lnTo>
                    <a:pt x="11985" y="19453"/>
                  </a:lnTo>
                  <a:lnTo>
                    <a:pt x="11127" y="20210"/>
                  </a:lnTo>
                  <a:lnTo>
                    <a:pt x="10345" y="20840"/>
                  </a:lnTo>
                  <a:lnTo>
                    <a:pt x="10345" y="20840"/>
                  </a:lnTo>
                  <a:lnTo>
                    <a:pt x="5551" y="29620"/>
                  </a:lnTo>
                  <a:lnTo>
                    <a:pt x="5551" y="29620"/>
                  </a:lnTo>
                  <a:lnTo>
                    <a:pt x="152" y="23263"/>
                  </a:lnTo>
                </a:path>
              </a:pathLst>
            </a:custGeom>
            <a:solidFill>
              <a:srgbClr val="F5B4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5187;p69"/>
            <p:cNvSpPr/>
            <p:nvPr/>
          </p:nvSpPr>
          <p:spPr>
            <a:xfrm>
              <a:off x="7846479" y="2081619"/>
              <a:ext cx="68737" cy="150073"/>
            </a:xfrm>
            <a:custGeom>
              <a:avLst/>
              <a:gdLst/>
              <a:ahLst/>
              <a:cxnLst/>
              <a:rect l="l" t="t" r="r" b="b"/>
              <a:pathLst>
                <a:path w="3710" h="8100" extrusionOk="0">
                  <a:moveTo>
                    <a:pt x="1" y="0"/>
                  </a:moveTo>
                  <a:lnTo>
                    <a:pt x="304" y="480"/>
                  </a:lnTo>
                  <a:lnTo>
                    <a:pt x="606" y="959"/>
                  </a:lnTo>
                  <a:lnTo>
                    <a:pt x="884" y="1438"/>
                  </a:lnTo>
                  <a:lnTo>
                    <a:pt x="1136" y="1918"/>
                  </a:lnTo>
                  <a:lnTo>
                    <a:pt x="1616" y="2902"/>
                  </a:lnTo>
                  <a:lnTo>
                    <a:pt x="2045" y="3886"/>
                  </a:lnTo>
                  <a:lnTo>
                    <a:pt x="2398" y="4920"/>
                  </a:lnTo>
                  <a:lnTo>
                    <a:pt x="2726" y="5955"/>
                  </a:lnTo>
                  <a:lnTo>
                    <a:pt x="3029" y="7014"/>
                  </a:lnTo>
                  <a:lnTo>
                    <a:pt x="3281" y="8099"/>
                  </a:lnTo>
                  <a:lnTo>
                    <a:pt x="3382" y="7822"/>
                  </a:lnTo>
                  <a:lnTo>
                    <a:pt x="3457" y="7544"/>
                  </a:lnTo>
                  <a:lnTo>
                    <a:pt x="3533" y="7267"/>
                  </a:lnTo>
                  <a:lnTo>
                    <a:pt x="3609" y="6964"/>
                  </a:lnTo>
                  <a:lnTo>
                    <a:pt x="3684" y="6383"/>
                  </a:lnTo>
                  <a:lnTo>
                    <a:pt x="3710" y="5778"/>
                  </a:lnTo>
                  <a:lnTo>
                    <a:pt x="3659" y="5172"/>
                  </a:lnTo>
                  <a:lnTo>
                    <a:pt x="3558" y="4567"/>
                  </a:lnTo>
                  <a:lnTo>
                    <a:pt x="3432" y="3987"/>
                  </a:lnTo>
                  <a:lnTo>
                    <a:pt x="3230" y="3406"/>
                  </a:lnTo>
                  <a:lnTo>
                    <a:pt x="2978" y="2851"/>
                  </a:lnTo>
                  <a:lnTo>
                    <a:pt x="2675" y="2322"/>
                  </a:lnTo>
                  <a:lnTo>
                    <a:pt x="2347" y="1817"/>
                  </a:lnTo>
                  <a:lnTo>
                    <a:pt x="1969" y="1363"/>
                  </a:lnTo>
                  <a:lnTo>
                    <a:pt x="1742" y="1136"/>
                  </a:lnTo>
                  <a:lnTo>
                    <a:pt x="1540" y="934"/>
                  </a:lnTo>
                  <a:lnTo>
                    <a:pt x="1288" y="757"/>
                  </a:lnTo>
                  <a:lnTo>
                    <a:pt x="1061" y="581"/>
                  </a:lnTo>
                  <a:lnTo>
                    <a:pt x="808" y="404"/>
                  </a:lnTo>
                  <a:lnTo>
                    <a:pt x="556" y="253"/>
                  </a:lnTo>
                  <a:lnTo>
                    <a:pt x="278" y="127"/>
                  </a:lnTo>
                  <a:lnTo>
                    <a:pt x="1" y="0"/>
                  </a:lnTo>
                  <a:close/>
                </a:path>
              </a:pathLst>
            </a:custGeom>
            <a:solidFill>
              <a:srgbClr val="F4C5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5188;p69"/>
            <p:cNvSpPr/>
            <p:nvPr/>
          </p:nvSpPr>
          <p:spPr>
            <a:xfrm>
              <a:off x="7296284" y="2239608"/>
              <a:ext cx="713346" cy="484754"/>
            </a:xfrm>
            <a:custGeom>
              <a:avLst/>
              <a:gdLst/>
              <a:ahLst/>
              <a:cxnLst/>
              <a:rect l="l" t="t" r="r" b="b"/>
              <a:pathLst>
                <a:path w="38502" h="26164" extrusionOk="0">
                  <a:moveTo>
                    <a:pt x="23389" y="1"/>
                  </a:moveTo>
                  <a:lnTo>
                    <a:pt x="22960" y="758"/>
                  </a:lnTo>
                  <a:lnTo>
                    <a:pt x="22682" y="1187"/>
                  </a:lnTo>
                  <a:lnTo>
                    <a:pt x="22379" y="1691"/>
                  </a:lnTo>
                  <a:lnTo>
                    <a:pt x="22001" y="2196"/>
                  </a:lnTo>
                  <a:lnTo>
                    <a:pt x="21597" y="2751"/>
                  </a:lnTo>
                  <a:lnTo>
                    <a:pt x="21118" y="3331"/>
                  </a:lnTo>
                  <a:lnTo>
                    <a:pt x="20613" y="3912"/>
                  </a:lnTo>
                  <a:lnTo>
                    <a:pt x="20058" y="4517"/>
                  </a:lnTo>
                  <a:lnTo>
                    <a:pt x="19453" y="5123"/>
                  </a:lnTo>
                  <a:lnTo>
                    <a:pt x="18772" y="5753"/>
                  </a:lnTo>
                  <a:lnTo>
                    <a:pt x="18065" y="6334"/>
                  </a:lnTo>
                  <a:lnTo>
                    <a:pt x="17283" y="6939"/>
                  </a:lnTo>
                  <a:lnTo>
                    <a:pt x="16450" y="7519"/>
                  </a:lnTo>
                  <a:lnTo>
                    <a:pt x="15542" y="8049"/>
                  </a:lnTo>
                  <a:lnTo>
                    <a:pt x="14583" y="8579"/>
                  </a:lnTo>
                  <a:lnTo>
                    <a:pt x="13953" y="8882"/>
                  </a:lnTo>
                  <a:lnTo>
                    <a:pt x="13347" y="9159"/>
                  </a:lnTo>
                  <a:lnTo>
                    <a:pt x="12742" y="9412"/>
                  </a:lnTo>
                  <a:lnTo>
                    <a:pt x="12136" y="9639"/>
                  </a:lnTo>
                  <a:lnTo>
                    <a:pt x="11531" y="9840"/>
                  </a:lnTo>
                  <a:lnTo>
                    <a:pt x="10925" y="10017"/>
                  </a:lnTo>
                  <a:lnTo>
                    <a:pt x="10320" y="10168"/>
                  </a:lnTo>
                  <a:lnTo>
                    <a:pt x="9739" y="10320"/>
                  </a:lnTo>
                  <a:lnTo>
                    <a:pt x="9159" y="10421"/>
                  </a:lnTo>
                  <a:lnTo>
                    <a:pt x="8604" y="10522"/>
                  </a:lnTo>
                  <a:lnTo>
                    <a:pt x="7494" y="10673"/>
                  </a:lnTo>
                  <a:lnTo>
                    <a:pt x="6434" y="10774"/>
                  </a:lnTo>
                  <a:lnTo>
                    <a:pt x="5450" y="10799"/>
                  </a:lnTo>
                  <a:lnTo>
                    <a:pt x="4492" y="10799"/>
                  </a:lnTo>
                  <a:lnTo>
                    <a:pt x="3609" y="10749"/>
                  </a:lnTo>
                  <a:lnTo>
                    <a:pt x="2801" y="10673"/>
                  </a:lnTo>
                  <a:lnTo>
                    <a:pt x="2070" y="10597"/>
                  </a:lnTo>
                  <a:lnTo>
                    <a:pt x="1414" y="10496"/>
                  </a:lnTo>
                  <a:lnTo>
                    <a:pt x="833" y="10370"/>
                  </a:lnTo>
                  <a:lnTo>
                    <a:pt x="1" y="10194"/>
                  </a:lnTo>
                  <a:lnTo>
                    <a:pt x="1" y="10194"/>
                  </a:lnTo>
                  <a:lnTo>
                    <a:pt x="4492" y="22506"/>
                  </a:lnTo>
                  <a:lnTo>
                    <a:pt x="5249" y="22935"/>
                  </a:lnTo>
                  <a:lnTo>
                    <a:pt x="6005" y="23338"/>
                  </a:lnTo>
                  <a:lnTo>
                    <a:pt x="6788" y="23717"/>
                  </a:lnTo>
                  <a:lnTo>
                    <a:pt x="7570" y="24070"/>
                  </a:lnTo>
                  <a:lnTo>
                    <a:pt x="8352" y="24398"/>
                  </a:lnTo>
                  <a:lnTo>
                    <a:pt x="9134" y="24701"/>
                  </a:lnTo>
                  <a:lnTo>
                    <a:pt x="9916" y="24953"/>
                  </a:lnTo>
                  <a:lnTo>
                    <a:pt x="10723" y="25205"/>
                  </a:lnTo>
                  <a:lnTo>
                    <a:pt x="11531" y="25407"/>
                  </a:lnTo>
                  <a:lnTo>
                    <a:pt x="12338" y="25609"/>
                  </a:lnTo>
                  <a:lnTo>
                    <a:pt x="13145" y="25760"/>
                  </a:lnTo>
                  <a:lnTo>
                    <a:pt x="13953" y="25912"/>
                  </a:lnTo>
                  <a:lnTo>
                    <a:pt x="14760" y="26013"/>
                  </a:lnTo>
                  <a:lnTo>
                    <a:pt x="15567" y="26088"/>
                  </a:lnTo>
                  <a:lnTo>
                    <a:pt x="16375" y="26139"/>
                  </a:lnTo>
                  <a:lnTo>
                    <a:pt x="17182" y="26164"/>
                  </a:lnTo>
                  <a:lnTo>
                    <a:pt x="17964" y="26164"/>
                  </a:lnTo>
                  <a:lnTo>
                    <a:pt x="18772" y="26139"/>
                  </a:lnTo>
                  <a:lnTo>
                    <a:pt x="19579" y="26063"/>
                  </a:lnTo>
                  <a:lnTo>
                    <a:pt x="20361" y="25987"/>
                  </a:lnTo>
                  <a:lnTo>
                    <a:pt x="21143" y="25886"/>
                  </a:lnTo>
                  <a:lnTo>
                    <a:pt x="21925" y="25735"/>
                  </a:lnTo>
                  <a:lnTo>
                    <a:pt x="22707" y="25558"/>
                  </a:lnTo>
                  <a:lnTo>
                    <a:pt x="23464" y="25382"/>
                  </a:lnTo>
                  <a:lnTo>
                    <a:pt x="24221" y="25155"/>
                  </a:lnTo>
                  <a:lnTo>
                    <a:pt x="24978" y="24902"/>
                  </a:lnTo>
                  <a:lnTo>
                    <a:pt x="25710" y="24625"/>
                  </a:lnTo>
                  <a:lnTo>
                    <a:pt x="26441" y="24322"/>
                  </a:lnTo>
                  <a:lnTo>
                    <a:pt x="27148" y="23969"/>
                  </a:lnTo>
                  <a:lnTo>
                    <a:pt x="27854" y="23616"/>
                  </a:lnTo>
                  <a:lnTo>
                    <a:pt x="28561" y="23237"/>
                  </a:lnTo>
                  <a:lnTo>
                    <a:pt x="29217" y="22808"/>
                  </a:lnTo>
                  <a:lnTo>
                    <a:pt x="29847" y="22405"/>
                  </a:lnTo>
                  <a:lnTo>
                    <a:pt x="30428" y="21976"/>
                  </a:lnTo>
                  <a:lnTo>
                    <a:pt x="30983" y="21547"/>
                  </a:lnTo>
                  <a:lnTo>
                    <a:pt x="31512" y="21118"/>
                  </a:lnTo>
                  <a:lnTo>
                    <a:pt x="32017" y="20664"/>
                  </a:lnTo>
                  <a:lnTo>
                    <a:pt x="32496" y="20210"/>
                  </a:lnTo>
                  <a:lnTo>
                    <a:pt x="32951" y="19730"/>
                  </a:lnTo>
                  <a:lnTo>
                    <a:pt x="33379" y="19276"/>
                  </a:lnTo>
                  <a:lnTo>
                    <a:pt x="33808" y="18797"/>
                  </a:lnTo>
                  <a:lnTo>
                    <a:pt x="34187" y="18318"/>
                  </a:lnTo>
                  <a:lnTo>
                    <a:pt x="34565" y="17838"/>
                  </a:lnTo>
                  <a:lnTo>
                    <a:pt x="34918" y="17359"/>
                  </a:lnTo>
                  <a:lnTo>
                    <a:pt x="35574" y="16400"/>
                  </a:lnTo>
                  <a:lnTo>
                    <a:pt x="36130" y="15467"/>
                  </a:lnTo>
                  <a:lnTo>
                    <a:pt x="36634" y="14558"/>
                  </a:lnTo>
                  <a:lnTo>
                    <a:pt x="37063" y="13675"/>
                  </a:lnTo>
                  <a:lnTo>
                    <a:pt x="37441" y="12868"/>
                  </a:lnTo>
                  <a:lnTo>
                    <a:pt x="37744" y="12086"/>
                  </a:lnTo>
                  <a:lnTo>
                    <a:pt x="38022" y="11379"/>
                  </a:lnTo>
                  <a:lnTo>
                    <a:pt x="38224" y="10774"/>
                  </a:lnTo>
                  <a:lnTo>
                    <a:pt x="38501" y="9790"/>
                  </a:lnTo>
                  <a:lnTo>
                    <a:pt x="2338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5189;p69"/>
            <p:cNvSpPr/>
            <p:nvPr/>
          </p:nvSpPr>
          <p:spPr>
            <a:xfrm>
              <a:off x="7296284" y="2239608"/>
              <a:ext cx="713346" cy="484754"/>
            </a:xfrm>
            <a:custGeom>
              <a:avLst/>
              <a:gdLst/>
              <a:ahLst/>
              <a:cxnLst/>
              <a:rect l="l" t="t" r="r" b="b"/>
              <a:pathLst>
                <a:path w="38502" h="26164" fill="none" extrusionOk="0">
                  <a:moveTo>
                    <a:pt x="4492" y="22506"/>
                  </a:moveTo>
                  <a:lnTo>
                    <a:pt x="4492" y="22506"/>
                  </a:lnTo>
                  <a:lnTo>
                    <a:pt x="5249" y="22935"/>
                  </a:lnTo>
                  <a:lnTo>
                    <a:pt x="6005" y="23338"/>
                  </a:lnTo>
                  <a:lnTo>
                    <a:pt x="6788" y="23717"/>
                  </a:lnTo>
                  <a:lnTo>
                    <a:pt x="7570" y="24070"/>
                  </a:lnTo>
                  <a:lnTo>
                    <a:pt x="8352" y="24398"/>
                  </a:lnTo>
                  <a:lnTo>
                    <a:pt x="9134" y="24701"/>
                  </a:lnTo>
                  <a:lnTo>
                    <a:pt x="9916" y="24953"/>
                  </a:lnTo>
                  <a:lnTo>
                    <a:pt x="10723" y="25205"/>
                  </a:lnTo>
                  <a:lnTo>
                    <a:pt x="11531" y="25407"/>
                  </a:lnTo>
                  <a:lnTo>
                    <a:pt x="12338" y="25609"/>
                  </a:lnTo>
                  <a:lnTo>
                    <a:pt x="13145" y="25760"/>
                  </a:lnTo>
                  <a:lnTo>
                    <a:pt x="13953" y="25912"/>
                  </a:lnTo>
                  <a:lnTo>
                    <a:pt x="14760" y="26013"/>
                  </a:lnTo>
                  <a:lnTo>
                    <a:pt x="15567" y="26088"/>
                  </a:lnTo>
                  <a:lnTo>
                    <a:pt x="16375" y="26139"/>
                  </a:lnTo>
                  <a:lnTo>
                    <a:pt x="17182" y="26164"/>
                  </a:lnTo>
                  <a:lnTo>
                    <a:pt x="17964" y="26164"/>
                  </a:lnTo>
                  <a:lnTo>
                    <a:pt x="18772" y="26139"/>
                  </a:lnTo>
                  <a:lnTo>
                    <a:pt x="19579" y="26063"/>
                  </a:lnTo>
                  <a:lnTo>
                    <a:pt x="20361" y="25987"/>
                  </a:lnTo>
                  <a:lnTo>
                    <a:pt x="21143" y="25886"/>
                  </a:lnTo>
                  <a:lnTo>
                    <a:pt x="21925" y="25735"/>
                  </a:lnTo>
                  <a:lnTo>
                    <a:pt x="22707" y="25558"/>
                  </a:lnTo>
                  <a:lnTo>
                    <a:pt x="23464" y="25382"/>
                  </a:lnTo>
                  <a:lnTo>
                    <a:pt x="24221" y="25155"/>
                  </a:lnTo>
                  <a:lnTo>
                    <a:pt x="24978" y="24902"/>
                  </a:lnTo>
                  <a:lnTo>
                    <a:pt x="25710" y="24625"/>
                  </a:lnTo>
                  <a:lnTo>
                    <a:pt x="26441" y="24322"/>
                  </a:lnTo>
                  <a:lnTo>
                    <a:pt x="27148" y="23969"/>
                  </a:lnTo>
                  <a:lnTo>
                    <a:pt x="27854" y="23616"/>
                  </a:lnTo>
                  <a:lnTo>
                    <a:pt x="28561" y="23237"/>
                  </a:lnTo>
                  <a:lnTo>
                    <a:pt x="29217" y="22808"/>
                  </a:lnTo>
                  <a:lnTo>
                    <a:pt x="29217" y="22808"/>
                  </a:lnTo>
                  <a:lnTo>
                    <a:pt x="29847" y="22405"/>
                  </a:lnTo>
                  <a:lnTo>
                    <a:pt x="30428" y="21976"/>
                  </a:lnTo>
                  <a:lnTo>
                    <a:pt x="30983" y="21547"/>
                  </a:lnTo>
                  <a:lnTo>
                    <a:pt x="31512" y="21118"/>
                  </a:lnTo>
                  <a:lnTo>
                    <a:pt x="32017" y="20664"/>
                  </a:lnTo>
                  <a:lnTo>
                    <a:pt x="32496" y="20210"/>
                  </a:lnTo>
                  <a:lnTo>
                    <a:pt x="32951" y="19730"/>
                  </a:lnTo>
                  <a:lnTo>
                    <a:pt x="33379" y="19276"/>
                  </a:lnTo>
                  <a:lnTo>
                    <a:pt x="33808" y="18797"/>
                  </a:lnTo>
                  <a:lnTo>
                    <a:pt x="34187" y="18318"/>
                  </a:lnTo>
                  <a:lnTo>
                    <a:pt x="34565" y="17838"/>
                  </a:lnTo>
                  <a:lnTo>
                    <a:pt x="34918" y="17359"/>
                  </a:lnTo>
                  <a:lnTo>
                    <a:pt x="35574" y="16400"/>
                  </a:lnTo>
                  <a:lnTo>
                    <a:pt x="36130" y="15467"/>
                  </a:lnTo>
                  <a:lnTo>
                    <a:pt x="36634" y="14558"/>
                  </a:lnTo>
                  <a:lnTo>
                    <a:pt x="37063" y="13675"/>
                  </a:lnTo>
                  <a:lnTo>
                    <a:pt x="37441" y="12868"/>
                  </a:lnTo>
                  <a:lnTo>
                    <a:pt x="37744" y="12086"/>
                  </a:lnTo>
                  <a:lnTo>
                    <a:pt x="38022" y="11379"/>
                  </a:lnTo>
                  <a:lnTo>
                    <a:pt x="38224" y="10774"/>
                  </a:lnTo>
                  <a:lnTo>
                    <a:pt x="38501" y="9790"/>
                  </a:lnTo>
                  <a:lnTo>
                    <a:pt x="38501" y="9790"/>
                  </a:lnTo>
                  <a:lnTo>
                    <a:pt x="23389" y="1"/>
                  </a:lnTo>
                  <a:lnTo>
                    <a:pt x="23389" y="1"/>
                  </a:lnTo>
                  <a:lnTo>
                    <a:pt x="22960" y="758"/>
                  </a:lnTo>
                  <a:lnTo>
                    <a:pt x="22682" y="1187"/>
                  </a:lnTo>
                  <a:lnTo>
                    <a:pt x="22379" y="1691"/>
                  </a:lnTo>
                  <a:lnTo>
                    <a:pt x="22001" y="2196"/>
                  </a:lnTo>
                  <a:lnTo>
                    <a:pt x="21597" y="2751"/>
                  </a:lnTo>
                  <a:lnTo>
                    <a:pt x="21118" y="3331"/>
                  </a:lnTo>
                  <a:lnTo>
                    <a:pt x="20613" y="3912"/>
                  </a:lnTo>
                  <a:lnTo>
                    <a:pt x="20058" y="4517"/>
                  </a:lnTo>
                  <a:lnTo>
                    <a:pt x="19453" y="5123"/>
                  </a:lnTo>
                  <a:lnTo>
                    <a:pt x="18772" y="5753"/>
                  </a:lnTo>
                  <a:lnTo>
                    <a:pt x="18065" y="6334"/>
                  </a:lnTo>
                  <a:lnTo>
                    <a:pt x="17283" y="6939"/>
                  </a:lnTo>
                  <a:lnTo>
                    <a:pt x="16450" y="7519"/>
                  </a:lnTo>
                  <a:lnTo>
                    <a:pt x="15542" y="8049"/>
                  </a:lnTo>
                  <a:lnTo>
                    <a:pt x="14583" y="8579"/>
                  </a:lnTo>
                  <a:lnTo>
                    <a:pt x="14583" y="8579"/>
                  </a:lnTo>
                  <a:lnTo>
                    <a:pt x="13953" y="8882"/>
                  </a:lnTo>
                  <a:lnTo>
                    <a:pt x="13347" y="9159"/>
                  </a:lnTo>
                  <a:lnTo>
                    <a:pt x="12742" y="9412"/>
                  </a:lnTo>
                  <a:lnTo>
                    <a:pt x="12136" y="9639"/>
                  </a:lnTo>
                  <a:lnTo>
                    <a:pt x="11531" y="9840"/>
                  </a:lnTo>
                  <a:lnTo>
                    <a:pt x="10925" y="10017"/>
                  </a:lnTo>
                  <a:lnTo>
                    <a:pt x="10320" y="10168"/>
                  </a:lnTo>
                  <a:lnTo>
                    <a:pt x="9739" y="10320"/>
                  </a:lnTo>
                  <a:lnTo>
                    <a:pt x="9159" y="10421"/>
                  </a:lnTo>
                  <a:lnTo>
                    <a:pt x="8604" y="10522"/>
                  </a:lnTo>
                  <a:lnTo>
                    <a:pt x="7494" y="10673"/>
                  </a:lnTo>
                  <a:lnTo>
                    <a:pt x="6434" y="10774"/>
                  </a:lnTo>
                  <a:lnTo>
                    <a:pt x="5450" y="10799"/>
                  </a:lnTo>
                  <a:lnTo>
                    <a:pt x="4492" y="10799"/>
                  </a:lnTo>
                  <a:lnTo>
                    <a:pt x="3609" y="10749"/>
                  </a:lnTo>
                  <a:lnTo>
                    <a:pt x="2801" y="10673"/>
                  </a:lnTo>
                  <a:lnTo>
                    <a:pt x="2070" y="10597"/>
                  </a:lnTo>
                  <a:lnTo>
                    <a:pt x="1414" y="10496"/>
                  </a:lnTo>
                  <a:lnTo>
                    <a:pt x="833" y="10370"/>
                  </a:lnTo>
                  <a:lnTo>
                    <a:pt x="1" y="10194"/>
                  </a:lnTo>
                  <a:lnTo>
                    <a:pt x="1" y="10194"/>
                  </a:lnTo>
                  <a:lnTo>
                    <a:pt x="4492" y="2250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5190;p69"/>
            <p:cNvSpPr/>
            <p:nvPr/>
          </p:nvSpPr>
          <p:spPr>
            <a:xfrm>
              <a:off x="6599773" y="2428929"/>
              <a:ext cx="960151" cy="1027461"/>
            </a:xfrm>
            <a:custGeom>
              <a:avLst/>
              <a:gdLst/>
              <a:ahLst/>
              <a:cxnLst/>
              <a:rect l="l" t="t" r="r" b="b"/>
              <a:pathLst>
                <a:path w="51823" h="55456" extrusionOk="0">
                  <a:moveTo>
                    <a:pt x="37946" y="1"/>
                  </a:moveTo>
                  <a:lnTo>
                    <a:pt x="10723" y="2751"/>
                  </a:lnTo>
                  <a:lnTo>
                    <a:pt x="10824" y="3659"/>
                  </a:lnTo>
                  <a:lnTo>
                    <a:pt x="10900" y="4668"/>
                  </a:lnTo>
                  <a:lnTo>
                    <a:pt x="10976" y="5753"/>
                  </a:lnTo>
                  <a:lnTo>
                    <a:pt x="11026" y="6889"/>
                  </a:lnTo>
                  <a:lnTo>
                    <a:pt x="11051" y="8125"/>
                  </a:lnTo>
                  <a:lnTo>
                    <a:pt x="11051" y="9411"/>
                  </a:lnTo>
                  <a:lnTo>
                    <a:pt x="11001" y="10774"/>
                  </a:lnTo>
                  <a:lnTo>
                    <a:pt x="10925" y="12187"/>
                  </a:lnTo>
                  <a:lnTo>
                    <a:pt x="10799" y="13675"/>
                  </a:lnTo>
                  <a:lnTo>
                    <a:pt x="10622" y="15214"/>
                  </a:lnTo>
                  <a:lnTo>
                    <a:pt x="10395" y="16778"/>
                  </a:lnTo>
                  <a:lnTo>
                    <a:pt x="10118" y="18418"/>
                  </a:lnTo>
                  <a:lnTo>
                    <a:pt x="9765" y="20084"/>
                  </a:lnTo>
                  <a:lnTo>
                    <a:pt x="9538" y="20916"/>
                  </a:lnTo>
                  <a:lnTo>
                    <a:pt x="9336" y="21774"/>
                  </a:lnTo>
                  <a:lnTo>
                    <a:pt x="9083" y="22657"/>
                  </a:lnTo>
                  <a:lnTo>
                    <a:pt x="8831" y="23515"/>
                  </a:lnTo>
                  <a:lnTo>
                    <a:pt x="8554" y="24398"/>
                  </a:lnTo>
                  <a:lnTo>
                    <a:pt x="8251" y="25306"/>
                  </a:lnTo>
                  <a:lnTo>
                    <a:pt x="7797" y="26542"/>
                  </a:lnTo>
                  <a:lnTo>
                    <a:pt x="7317" y="27728"/>
                  </a:lnTo>
                  <a:lnTo>
                    <a:pt x="6838" y="28889"/>
                  </a:lnTo>
                  <a:lnTo>
                    <a:pt x="6333" y="29999"/>
                  </a:lnTo>
                  <a:lnTo>
                    <a:pt x="5804" y="31084"/>
                  </a:lnTo>
                  <a:lnTo>
                    <a:pt x="5274" y="32118"/>
                  </a:lnTo>
                  <a:lnTo>
                    <a:pt x="4744" y="33102"/>
                  </a:lnTo>
                  <a:lnTo>
                    <a:pt x="4214" y="34061"/>
                  </a:lnTo>
                  <a:lnTo>
                    <a:pt x="3659" y="34969"/>
                  </a:lnTo>
                  <a:lnTo>
                    <a:pt x="3129" y="35827"/>
                  </a:lnTo>
                  <a:lnTo>
                    <a:pt x="2574" y="36659"/>
                  </a:lnTo>
                  <a:lnTo>
                    <a:pt x="2044" y="37441"/>
                  </a:lnTo>
                  <a:lnTo>
                    <a:pt x="1515" y="38198"/>
                  </a:lnTo>
                  <a:lnTo>
                    <a:pt x="1010" y="38879"/>
                  </a:lnTo>
                  <a:lnTo>
                    <a:pt x="1" y="40166"/>
                  </a:lnTo>
                  <a:lnTo>
                    <a:pt x="455" y="40721"/>
                  </a:lnTo>
                  <a:lnTo>
                    <a:pt x="1086" y="41428"/>
                  </a:lnTo>
                  <a:lnTo>
                    <a:pt x="1893" y="42311"/>
                  </a:lnTo>
                  <a:lnTo>
                    <a:pt x="2877" y="43295"/>
                  </a:lnTo>
                  <a:lnTo>
                    <a:pt x="3432" y="43850"/>
                  </a:lnTo>
                  <a:lnTo>
                    <a:pt x="4037" y="44405"/>
                  </a:lnTo>
                  <a:lnTo>
                    <a:pt x="4668" y="44985"/>
                  </a:lnTo>
                  <a:lnTo>
                    <a:pt x="5349" y="45591"/>
                  </a:lnTo>
                  <a:lnTo>
                    <a:pt x="6081" y="46196"/>
                  </a:lnTo>
                  <a:lnTo>
                    <a:pt x="6863" y="46802"/>
                  </a:lnTo>
                  <a:lnTo>
                    <a:pt x="7671" y="47432"/>
                  </a:lnTo>
                  <a:lnTo>
                    <a:pt x="8528" y="48038"/>
                  </a:lnTo>
                  <a:lnTo>
                    <a:pt x="9437" y="48669"/>
                  </a:lnTo>
                  <a:lnTo>
                    <a:pt x="10395" y="49274"/>
                  </a:lnTo>
                  <a:lnTo>
                    <a:pt x="11379" y="49880"/>
                  </a:lnTo>
                  <a:lnTo>
                    <a:pt x="12388" y="50460"/>
                  </a:lnTo>
                  <a:lnTo>
                    <a:pt x="13473" y="51040"/>
                  </a:lnTo>
                  <a:lnTo>
                    <a:pt x="14583" y="51595"/>
                  </a:lnTo>
                  <a:lnTo>
                    <a:pt x="15744" y="52125"/>
                  </a:lnTo>
                  <a:lnTo>
                    <a:pt x="16930" y="52630"/>
                  </a:lnTo>
                  <a:lnTo>
                    <a:pt x="18166" y="53084"/>
                  </a:lnTo>
                  <a:lnTo>
                    <a:pt x="19453" y="53538"/>
                  </a:lnTo>
                  <a:lnTo>
                    <a:pt x="20765" y="53941"/>
                  </a:lnTo>
                  <a:lnTo>
                    <a:pt x="22127" y="54295"/>
                  </a:lnTo>
                  <a:lnTo>
                    <a:pt x="23515" y="54623"/>
                  </a:lnTo>
                  <a:lnTo>
                    <a:pt x="24953" y="54900"/>
                  </a:lnTo>
                  <a:lnTo>
                    <a:pt x="26441" y="55127"/>
                  </a:lnTo>
                  <a:lnTo>
                    <a:pt x="27955" y="55279"/>
                  </a:lnTo>
                  <a:lnTo>
                    <a:pt x="29015" y="55380"/>
                  </a:lnTo>
                  <a:lnTo>
                    <a:pt x="30049" y="55430"/>
                  </a:lnTo>
                  <a:lnTo>
                    <a:pt x="31058" y="55455"/>
                  </a:lnTo>
                  <a:lnTo>
                    <a:pt x="32068" y="55455"/>
                  </a:lnTo>
                  <a:lnTo>
                    <a:pt x="33051" y="55430"/>
                  </a:lnTo>
                  <a:lnTo>
                    <a:pt x="34035" y="55380"/>
                  </a:lnTo>
                  <a:lnTo>
                    <a:pt x="34969" y="55304"/>
                  </a:lnTo>
                  <a:lnTo>
                    <a:pt x="35902" y="55203"/>
                  </a:lnTo>
                  <a:lnTo>
                    <a:pt x="36811" y="55102"/>
                  </a:lnTo>
                  <a:lnTo>
                    <a:pt x="37719" y="54951"/>
                  </a:lnTo>
                  <a:lnTo>
                    <a:pt x="38577" y="54825"/>
                  </a:lnTo>
                  <a:lnTo>
                    <a:pt x="39435" y="54648"/>
                  </a:lnTo>
                  <a:lnTo>
                    <a:pt x="40267" y="54471"/>
                  </a:lnTo>
                  <a:lnTo>
                    <a:pt x="41074" y="54269"/>
                  </a:lnTo>
                  <a:lnTo>
                    <a:pt x="41857" y="54068"/>
                  </a:lnTo>
                  <a:lnTo>
                    <a:pt x="42613" y="53866"/>
                  </a:lnTo>
                  <a:lnTo>
                    <a:pt x="44052" y="53412"/>
                  </a:lnTo>
                  <a:lnTo>
                    <a:pt x="45414" y="52958"/>
                  </a:lnTo>
                  <a:lnTo>
                    <a:pt x="46675" y="52478"/>
                  </a:lnTo>
                  <a:lnTo>
                    <a:pt x="47811" y="51974"/>
                  </a:lnTo>
                  <a:lnTo>
                    <a:pt x="48870" y="51494"/>
                  </a:lnTo>
                  <a:lnTo>
                    <a:pt x="49804" y="51040"/>
                  </a:lnTo>
                  <a:lnTo>
                    <a:pt x="50611" y="50636"/>
                  </a:lnTo>
                  <a:lnTo>
                    <a:pt x="51318" y="50258"/>
                  </a:lnTo>
                  <a:lnTo>
                    <a:pt x="51494" y="48517"/>
                  </a:lnTo>
                  <a:lnTo>
                    <a:pt x="51646" y="46701"/>
                  </a:lnTo>
                  <a:lnTo>
                    <a:pt x="51747" y="44834"/>
                  </a:lnTo>
                  <a:lnTo>
                    <a:pt x="51822" y="42866"/>
                  </a:lnTo>
                  <a:lnTo>
                    <a:pt x="51822" y="41857"/>
                  </a:lnTo>
                  <a:lnTo>
                    <a:pt x="51822" y="40847"/>
                  </a:lnTo>
                  <a:lnTo>
                    <a:pt x="51797" y="39813"/>
                  </a:lnTo>
                  <a:lnTo>
                    <a:pt x="51747" y="38753"/>
                  </a:lnTo>
                  <a:lnTo>
                    <a:pt x="51696" y="37668"/>
                  </a:lnTo>
                  <a:lnTo>
                    <a:pt x="51620" y="36584"/>
                  </a:lnTo>
                  <a:lnTo>
                    <a:pt x="51545" y="35499"/>
                  </a:lnTo>
                  <a:lnTo>
                    <a:pt x="51419" y="34363"/>
                  </a:lnTo>
                  <a:lnTo>
                    <a:pt x="51242" y="32875"/>
                  </a:lnTo>
                  <a:lnTo>
                    <a:pt x="51040" y="31386"/>
                  </a:lnTo>
                  <a:lnTo>
                    <a:pt x="50788" y="29948"/>
                  </a:lnTo>
                  <a:lnTo>
                    <a:pt x="50536" y="28510"/>
                  </a:lnTo>
                  <a:lnTo>
                    <a:pt x="50233" y="27123"/>
                  </a:lnTo>
                  <a:lnTo>
                    <a:pt x="49930" y="25760"/>
                  </a:lnTo>
                  <a:lnTo>
                    <a:pt x="49577" y="24398"/>
                  </a:lnTo>
                  <a:lnTo>
                    <a:pt x="49224" y="23086"/>
                  </a:lnTo>
                  <a:lnTo>
                    <a:pt x="48845" y="21799"/>
                  </a:lnTo>
                  <a:lnTo>
                    <a:pt x="48441" y="20538"/>
                  </a:lnTo>
                  <a:lnTo>
                    <a:pt x="48038" y="19301"/>
                  </a:lnTo>
                  <a:lnTo>
                    <a:pt x="47609" y="18090"/>
                  </a:lnTo>
                  <a:lnTo>
                    <a:pt x="47155" y="16905"/>
                  </a:lnTo>
                  <a:lnTo>
                    <a:pt x="46701" y="15744"/>
                  </a:lnTo>
                  <a:lnTo>
                    <a:pt x="46221" y="14609"/>
                  </a:lnTo>
                  <a:lnTo>
                    <a:pt x="45742" y="13524"/>
                  </a:lnTo>
                  <a:lnTo>
                    <a:pt x="45263" y="12439"/>
                  </a:lnTo>
                  <a:lnTo>
                    <a:pt x="44783" y="11405"/>
                  </a:lnTo>
                  <a:lnTo>
                    <a:pt x="44279" y="10395"/>
                  </a:lnTo>
                  <a:lnTo>
                    <a:pt x="43774" y="9411"/>
                  </a:lnTo>
                  <a:lnTo>
                    <a:pt x="43269" y="8453"/>
                  </a:lnTo>
                  <a:lnTo>
                    <a:pt x="42765" y="7545"/>
                  </a:lnTo>
                  <a:lnTo>
                    <a:pt x="41756" y="5778"/>
                  </a:lnTo>
                  <a:lnTo>
                    <a:pt x="40746" y="4164"/>
                  </a:lnTo>
                  <a:lnTo>
                    <a:pt x="39763" y="2650"/>
                  </a:lnTo>
                  <a:lnTo>
                    <a:pt x="38829" y="1262"/>
                  </a:lnTo>
                  <a:lnTo>
                    <a:pt x="3794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5191;p69"/>
            <p:cNvSpPr/>
            <p:nvPr/>
          </p:nvSpPr>
          <p:spPr>
            <a:xfrm>
              <a:off x="6599773" y="2428929"/>
              <a:ext cx="960151" cy="1027461"/>
            </a:xfrm>
            <a:custGeom>
              <a:avLst/>
              <a:gdLst/>
              <a:ahLst/>
              <a:cxnLst/>
              <a:rect l="l" t="t" r="r" b="b"/>
              <a:pathLst>
                <a:path w="51823" h="55456" fill="none" extrusionOk="0">
                  <a:moveTo>
                    <a:pt x="10723" y="2751"/>
                  </a:moveTo>
                  <a:lnTo>
                    <a:pt x="10723" y="2751"/>
                  </a:lnTo>
                  <a:lnTo>
                    <a:pt x="10824" y="3659"/>
                  </a:lnTo>
                  <a:lnTo>
                    <a:pt x="10900" y="4668"/>
                  </a:lnTo>
                  <a:lnTo>
                    <a:pt x="10976" y="5753"/>
                  </a:lnTo>
                  <a:lnTo>
                    <a:pt x="11026" y="6889"/>
                  </a:lnTo>
                  <a:lnTo>
                    <a:pt x="11051" y="8125"/>
                  </a:lnTo>
                  <a:lnTo>
                    <a:pt x="11051" y="9411"/>
                  </a:lnTo>
                  <a:lnTo>
                    <a:pt x="11001" y="10774"/>
                  </a:lnTo>
                  <a:lnTo>
                    <a:pt x="10925" y="12187"/>
                  </a:lnTo>
                  <a:lnTo>
                    <a:pt x="10799" y="13675"/>
                  </a:lnTo>
                  <a:lnTo>
                    <a:pt x="10622" y="15214"/>
                  </a:lnTo>
                  <a:lnTo>
                    <a:pt x="10395" y="16778"/>
                  </a:lnTo>
                  <a:lnTo>
                    <a:pt x="10118" y="18418"/>
                  </a:lnTo>
                  <a:lnTo>
                    <a:pt x="9765" y="20084"/>
                  </a:lnTo>
                  <a:lnTo>
                    <a:pt x="9538" y="20916"/>
                  </a:lnTo>
                  <a:lnTo>
                    <a:pt x="9336" y="21774"/>
                  </a:lnTo>
                  <a:lnTo>
                    <a:pt x="9083" y="22657"/>
                  </a:lnTo>
                  <a:lnTo>
                    <a:pt x="8831" y="23515"/>
                  </a:lnTo>
                  <a:lnTo>
                    <a:pt x="8554" y="24398"/>
                  </a:lnTo>
                  <a:lnTo>
                    <a:pt x="8251" y="25306"/>
                  </a:lnTo>
                  <a:lnTo>
                    <a:pt x="8251" y="25306"/>
                  </a:lnTo>
                  <a:lnTo>
                    <a:pt x="7797" y="26542"/>
                  </a:lnTo>
                  <a:lnTo>
                    <a:pt x="7317" y="27728"/>
                  </a:lnTo>
                  <a:lnTo>
                    <a:pt x="6838" y="28889"/>
                  </a:lnTo>
                  <a:lnTo>
                    <a:pt x="6333" y="29999"/>
                  </a:lnTo>
                  <a:lnTo>
                    <a:pt x="5804" y="31084"/>
                  </a:lnTo>
                  <a:lnTo>
                    <a:pt x="5274" y="32118"/>
                  </a:lnTo>
                  <a:lnTo>
                    <a:pt x="4744" y="33102"/>
                  </a:lnTo>
                  <a:lnTo>
                    <a:pt x="4214" y="34061"/>
                  </a:lnTo>
                  <a:lnTo>
                    <a:pt x="3659" y="34969"/>
                  </a:lnTo>
                  <a:lnTo>
                    <a:pt x="3129" y="35827"/>
                  </a:lnTo>
                  <a:lnTo>
                    <a:pt x="2574" y="36659"/>
                  </a:lnTo>
                  <a:lnTo>
                    <a:pt x="2044" y="37441"/>
                  </a:lnTo>
                  <a:lnTo>
                    <a:pt x="1515" y="38198"/>
                  </a:lnTo>
                  <a:lnTo>
                    <a:pt x="1010" y="38879"/>
                  </a:lnTo>
                  <a:lnTo>
                    <a:pt x="1" y="40166"/>
                  </a:lnTo>
                  <a:lnTo>
                    <a:pt x="1" y="40166"/>
                  </a:lnTo>
                  <a:lnTo>
                    <a:pt x="455" y="40721"/>
                  </a:lnTo>
                  <a:lnTo>
                    <a:pt x="1086" y="41428"/>
                  </a:lnTo>
                  <a:lnTo>
                    <a:pt x="1893" y="42311"/>
                  </a:lnTo>
                  <a:lnTo>
                    <a:pt x="2877" y="43295"/>
                  </a:lnTo>
                  <a:lnTo>
                    <a:pt x="3432" y="43850"/>
                  </a:lnTo>
                  <a:lnTo>
                    <a:pt x="4037" y="44405"/>
                  </a:lnTo>
                  <a:lnTo>
                    <a:pt x="4668" y="44985"/>
                  </a:lnTo>
                  <a:lnTo>
                    <a:pt x="5349" y="45591"/>
                  </a:lnTo>
                  <a:lnTo>
                    <a:pt x="6081" y="46196"/>
                  </a:lnTo>
                  <a:lnTo>
                    <a:pt x="6863" y="46802"/>
                  </a:lnTo>
                  <a:lnTo>
                    <a:pt x="7671" y="47432"/>
                  </a:lnTo>
                  <a:lnTo>
                    <a:pt x="8528" y="48038"/>
                  </a:lnTo>
                  <a:lnTo>
                    <a:pt x="9437" y="48669"/>
                  </a:lnTo>
                  <a:lnTo>
                    <a:pt x="10395" y="49274"/>
                  </a:lnTo>
                  <a:lnTo>
                    <a:pt x="11379" y="49880"/>
                  </a:lnTo>
                  <a:lnTo>
                    <a:pt x="12388" y="50460"/>
                  </a:lnTo>
                  <a:lnTo>
                    <a:pt x="13473" y="51040"/>
                  </a:lnTo>
                  <a:lnTo>
                    <a:pt x="14583" y="51595"/>
                  </a:lnTo>
                  <a:lnTo>
                    <a:pt x="15744" y="52125"/>
                  </a:lnTo>
                  <a:lnTo>
                    <a:pt x="16930" y="52630"/>
                  </a:lnTo>
                  <a:lnTo>
                    <a:pt x="18166" y="53084"/>
                  </a:lnTo>
                  <a:lnTo>
                    <a:pt x="19453" y="53538"/>
                  </a:lnTo>
                  <a:lnTo>
                    <a:pt x="20765" y="53941"/>
                  </a:lnTo>
                  <a:lnTo>
                    <a:pt x="22127" y="54295"/>
                  </a:lnTo>
                  <a:lnTo>
                    <a:pt x="23515" y="54623"/>
                  </a:lnTo>
                  <a:lnTo>
                    <a:pt x="24953" y="54900"/>
                  </a:lnTo>
                  <a:lnTo>
                    <a:pt x="26441" y="55127"/>
                  </a:lnTo>
                  <a:lnTo>
                    <a:pt x="27955" y="55279"/>
                  </a:lnTo>
                  <a:lnTo>
                    <a:pt x="27955" y="55279"/>
                  </a:lnTo>
                  <a:lnTo>
                    <a:pt x="29015" y="55380"/>
                  </a:lnTo>
                  <a:lnTo>
                    <a:pt x="30049" y="55430"/>
                  </a:lnTo>
                  <a:lnTo>
                    <a:pt x="31058" y="55455"/>
                  </a:lnTo>
                  <a:lnTo>
                    <a:pt x="32068" y="55455"/>
                  </a:lnTo>
                  <a:lnTo>
                    <a:pt x="33051" y="55430"/>
                  </a:lnTo>
                  <a:lnTo>
                    <a:pt x="34035" y="55380"/>
                  </a:lnTo>
                  <a:lnTo>
                    <a:pt x="34969" y="55304"/>
                  </a:lnTo>
                  <a:lnTo>
                    <a:pt x="35902" y="55203"/>
                  </a:lnTo>
                  <a:lnTo>
                    <a:pt x="36811" y="55102"/>
                  </a:lnTo>
                  <a:lnTo>
                    <a:pt x="37719" y="54951"/>
                  </a:lnTo>
                  <a:lnTo>
                    <a:pt x="38577" y="54825"/>
                  </a:lnTo>
                  <a:lnTo>
                    <a:pt x="39435" y="54648"/>
                  </a:lnTo>
                  <a:lnTo>
                    <a:pt x="40267" y="54471"/>
                  </a:lnTo>
                  <a:lnTo>
                    <a:pt x="41074" y="54269"/>
                  </a:lnTo>
                  <a:lnTo>
                    <a:pt x="41857" y="54068"/>
                  </a:lnTo>
                  <a:lnTo>
                    <a:pt x="42613" y="53866"/>
                  </a:lnTo>
                  <a:lnTo>
                    <a:pt x="44052" y="53412"/>
                  </a:lnTo>
                  <a:lnTo>
                    <a:pt x="45414" y="52958"/>
                  </a:lnTo>
                  <a:lnTo>
                    <a:pt x="46675" y="52478"/>
                  </a:lnTo>
                  <a:lnTo>
                    <a:pt x="47811" y="51974"/>
                  </a:lnTo>
                  <a:lnTo>
                    <a:pt x="48870" y="51494"/>
                  </a:lnTo>
                  <a:lnTo>
                    <a:pt x="49804" y="51040"/>
                  </a:lnTo>
                  <a:lnTo>
                    <a:pt x="50611" y="50636"/>
                  </a:lnTo>
                  <a:lnTo>
                    <a:pt x="51318" y="50258"/>
                  </a:lnTo>
                  <a:lnTo>
                    <a:pt x="51318" y="50258"/>
                  </a:lnTo>
                  <a:lnTo>
                    <a:pt x="51494" y="48517"/>
                  </a:lnTo>
                  <a:lnTo>
                    <a:pt x="51646" y="46701"/>
                  </a:lnTo>
                  <a:lnTo>
                    <a:pt x="51747" y="44834"/>
                  </a:lnTo>
                  <a:lnTo>
                    <a:pt x="51822" y="42866"/>
                  </a:lnTo>
                  <a:lnTo>
                    <a:pt x="51822" y="41857"/>
                  </a:lnTo>
                  <a:lnTo>
                    <a:pt x="51822" y="40847"/>
                  </a:lnTo>
                  <a:lnTo>
                    <a:pt x="51797" y="39813"/>
                  </a:lnTo>
                  <a:lnTo>
                    <a:pt x="51747" y="38753"/>
                  </a:lnTo>
                  <a:lnTo>
                    <a:pt x="51696" y="37668"/>
                  </a:lnTo>
                  <a:lnTo>
                    <a:pt x="51620" y="36584"/>
                  </a:lnTo>
                  <a:lnTo>
                    <a:pt x="51545" y="35499"/>
                  </a:lnTo>
                  <a:lnTo>
                    <a:pt x="51419" y="34363"/>
                  </a:lnTo>
                  <a:lnTo>
                    <a:pt x="51419" y="34363"/>
                  </a:lnTo>
                  <a:lnTo>
                    <a:pt x="51242" y="32875"/>
                  </a:lnTo>
                  <a:lnTo>
                    <a:pt x="51040" y="31386"/>
                  </a:lnTo>
                  <a:lnTo>
                    <a:pt x="50788" y="29948"/>
                  </a:lnTo>
                  <a:lnTo>
                    <a:pt x="50536" y="28510"/>
                  </a:lnTo>
                  <a:lnTo>
                    <a:pt x="50233" y="27123"/>
                  </a:lnTo>
                  <a:lnTo>
                    <a:pt x="49930" y="25760"/>
                  </a:lnTo>
                  <a:lnTo>
                    <a:pt x="49577" y="24398"/>
                  </a:lnTo>
                  <a:lnTo>
                    <a:pt x="49224" y="23086"/>
                  </a:lnTo>
                  <a:lnTo>
                    <a:pt x="48845" y="21799"/>
                  </a:lnTo>
                  <a:lnTo>
                    <a:pt x="48441" y="20538"/>
                  </a:lnTo>
                  <a:lnTo>
                    <a:pt x="48038" y="19301"/>
                  </a:lnTo>
                  <a:lnTo>
                    <a:pt x="47609" y="18090"/>
                  </a:lnTo>
                  <a:lnTo>
                    <a:pt x="47155" y="16905"/>
                  </a:lnTo>
                  <a:lnTo>
                    <a:pt x="46701" y="15744"/>
                  </a:lnTo>
                  <a:lnTo>
                    <a:pt x="46221" y="14609"/>
                  </a:lnTo>
                  <a:lnTo>
                    <a:pt x="45742" y="13524"/>
                  </a:lnTo>
                  <a:lnTo>
                    <a:pt x="45263" y="12439"/>
                  </a:lnTo>
                  <a:lnTo>
                    <a:pt x="44783" y="11405"/>
                  </a:lnTo>
                  <a:lnTo>
                    <a:pt x="44279" y="10395"/>
                  </a:lnTo>
                  <a:lnTo>
                    <a:pt x="43774" y="9411"/>
                  </a:lnTo>
                  <a:lnTo>
                    <a:pt x="43269" y="8453"/>
                  </a:lnTo>
                  <a:lnTo>
                    <a:pt x="42765" y="7545"/>
                  </a:lnTo>
                  <a:lnTo>
                    <a:pt x="41756" y="5778"/>
                  </a:lnTo>
                  <a:lnTo>
                    <a:pt x="40746" y="4164"/>
                  </a:lnTo>
                  <a:lnTo>
                    <a:pt x="39763" y="2650"/>
                  </a:lnTo>
                  <a:lnTo>
                    <a:pt x="38829" y="1262"/>
                  </a:lnTo>
                  <a:lnTo>
                    <a:pt x="37946" y="1"/>
                  </a:lnTo>
                  <a:lnTo>
                    <a:pt x="37946" y="1"/>
                  </a:lnTo>
                  <a:lnTo>
                    <a:pt x="10723" y="275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5192;p69"/>
            <p:cNvSpPr/>
            <p:nvPr/>
          </p:nvSpPr>
          <p:spPr>
            <a:xfrm>
              <a:off x="5810250" y="2859468"/>
              <a:ext cx="480066" cy="393135"/>
            </a:xfrm>
            <a:custGeom>
              <a:avLst/>
              <a:gdLst/>
              <a:ahLst/>
              <a:cxnLst/>
              <a:rect l="l" t="t" r="r" b="b"/>
              <a:pathLst>
                <a:path w="25911" h="21219" extrusionOk="0">
                  <a:moveTo>
                    <a:pt x="25608" y="0"/>
                  </a:moveTo>
                  <a:lnTo>
                    <a:pt x="16399" y="3911"/>
                  </a:lnTo>
                  <a:lnTo>
                    <a:pt x="15390" y="3911"/>
                  </a:lnTo>
                  <a:lnTo>
                    <a:pt x="14280" y="3986"/>
                  </a:lnTo>
                  <a:lnTo>
                    <a:pt x="13674" y="4012"/>
                  </a:lnTo>
                  <a:lnTo>
                    <a:pt x="13069" y="4087"/>
                  </a:lnTo>
                  <a:lnTo>
                    <a:pt x="12413" y="4163"/>
                  </a:lnTo>
                  <a:lnTo>
                    <a:pt x="11757" y="4289"/>
                  </a:lnTo>
                  <a:lnTo>
                    <a:pt x="11076" y="4415"/>
                  </a:lnTo>
                  <a:lnTo>
                    <a:pt x="10369" y="4567"/>
                  </a:lnTo>
                  <a:lnTo>
                    <a:pt x="9663" y="4743"/>
                  </a:lnTo>
                  <a:lnTo>
                    <a:pt x="8931" y="4945"/>
                  </a:lnTo>
                  <a:lnTo>
                    <a:pt x="8200" y="5198"/>
                  </a:lnTo>
                  <a:lnTo>
                    <a:pt x="7468" y="5450"/>
                  </a:lnTo>
                  <a:lnTo>
                    <a:pt x="6711" y="5753"/>
                  </a:lnTo>
                  <a:lnTo>
                    <a:pt x="5954" y="6106"/>
                  </a:lnTo>
                  <a:lnTo>
                    <a:pt x="5374" y="6383"/>
                  </a:lnTo>
                  <a:lnTo>
                    <a:pt x="4794" y="6661"/>
                  </a:lnTo>
                  <a:lnTo>
                    <a:pt x="3684" y="7292"/>
                  </a:lnTo>
                  <a:lnTo>
                    <a:pt x="2649" y="7922"/>
                  </a:lnTo>
                  <a:lnTo>
                    <a:pt x="1716" y="8578"/>
                  </a:lnTo>
                  <a:lnTo>
                    <a:pt x="1312" y="8881"/>
                  </a:lnTo>
                  <a:lnTo>
                    <a:pt x="959" y="9184"/>
                  </a:lnTo>
                  <a:lnTo>
                    <a:pt x="656" y="9461"/>
                  </a:lnTo>
                  <a:lnTo>
                    <a:pt x="378" y="9714"/>
                  </a:lnTo>
                  <a:lnTo>
                    <a:pt x="202" y="9941"/>
                  </a:lnTo>
                  <a:lnTo>
                    <a:pt x="50" y="10168"/>
                  </a:lnTo>
                  <a:lnTo>
                    <a:pt x="0" y="10344"/>
                  </a:lnTo>
                  <a:lnTo>
                    <a:pt x="0" y="10420"/>
                  </a:lnTo>
                  <a:lnTo>
                    <a:pt x="25" y="10470"/>
                  </a:lnTo>
                  <a:lnTo>
                    <a:pt x="50" y="10546"/>
                  </a:lnTo>
                  <a:lnTo>
                    <a:pt x="126" y="10597"/>
                  </a:lnTo>
                  <a:lnTo>
                    <a:pt x="227" y="10622"/>
                  </a:lnTo>
                  <a:lnTo>
                    <a:pt x="353" y="10647"/>
                  </a:lnTo>
                  <a:lnTo>
                    <a:pt x="530" y="10672"/>
                  </a:lnTo>
                  <a:lnTo>
                    <a:pt x="757" y="10672"/>
                  </a:lnTo>
                  <a:lnTo>
                    <a:pt x="1337" y="10597"/>
                  </a:lnTo>
                  <a:lnTo>
                    <a:pt x="2119" y="10470"/>
                  </a:lnTo>
                  <a:lnTo>
                    <a:pt x="3154" y="10218"/>
                  </a:lnTo>
                  <a:lnTo>
                    <a:pt x="4440" y="9865"/>
                  </a:lnTo>
                  <a:lnTo>
                    <a:pt x="6055" y="9386"/>
                  </a:lnTo>
                  <a:lnTo>
                    <a:pt x="6055" y="9386"/>
                  </a:lnTo>
                  <a:lnTo>
                    <a:pt x="4895" y="10269"/>
                  </a:lnTo>
                  <a:lnTo>
                    <a:pt x="3784" y="11152"/>
                  </a:lnTo>
                  <a:lnTo>
                    <a:pt x="2725" y="11984"/>
                  </a:lnTo>
                  <a:lnTo>
                    <a:pt x="1791" y="12792"/>
                  </a:lnTo>
                  <a:lnTo>
                    <a:pt x="1034" y="13523"/>
                  </a:lnTo>
                  <a:lnTo>
                    <a:pt x="706" y="13826"/>
                  </a:lnTo>
                  <a:lnTo>
                    <a:pt x="454" y="14129"/>
                  </a:lnTo>
                  <a:lnTo>
                    <a:pt x="252" y="14381"/>
                  </a:lnTo>
                  <a:lnTo>
                    <a:pt x="126" y="14583"/>
                  </a:lnTo>
                  <a:lnTo>
                    <a:pt x="76" y="14759"/>
                  </a:lnTo>
                  <a:lnTo>
                    <a:pt x="76" y="14835"/>
                  </a:lnTo>
                  <a:lnTo>
                    <a:pt x="101" y="14911"/>
                  </a:lnTo>
                  <a:lnTo>
                    <a:pt x="151" y="14936"/>
                  </a:lnTo>
                  <a:lnTo>
                    <a:pt x="202" y="14987"/>
                  </a:lnTo>
                  <a:lnTo>
                    <a:pt x="303" y="15012"/>
                  </a:lnTo>
                  <a:lnTo>
                    <a:pt x="631" y="15012"/>
                  </a:lnTo>
                  <a:lnTo>
                    <a:pt x="883" y="14961"/>
                  </a:lnTo>
                  <a:lnTo>
                    <a:pt x="1161" y="14886"/>
                  </a:lnTo>
                  <a:lnTo>
                    <a:pt x="1514" y="14785"/>
                  </a:lnTo>
                  <a:lnTo>
                    <a:pt x="1943" y="14659"/>
                  </a:lnTo>
                  <a:lnTo>
                    <a:pt x="2447" y="14482"/>
                  </a:lnTo>
                  <a:lnTo>
                    <a:pt x="3709" y="13977"/>
                  </a:lnTo>
                  <a:lnTo>
                    <a:pt x="5374" y="13246"/>
                  </a:lnTo>
                  <a:lnTo>
                    <a:pt x="7443" y="12262"/>
                  </a:lnTo>
                  <a:lnTo>
                    <a:pt x="5904" y="13927"/>
                  </a:lnTo>
                  <a:lnTo>
                    <a:pt x="4667" y="15315"/>
                  </a:lnTo>
                  <a:lnTo>
                    <a:pt x="3709" y="16475"/>
                  </a:lnTo>
                  <a:lnTo>
                    <a:pt x="2977" y="17383"/>
                  </a:lnTo>
                  <a:lnTo>
                    <a:pt x="2725" y="17762"/>
                  </a:lnTo>
                  <a:lnTo>
                    <a:pt x="2498" y="18115"/>
                  </a:lnTo>
                  <a:lnTo>
                    <a:pt x="2321" y="18393"/>
                  </a:lnTo>
                  <a:lnTo>
                    <a:pt x="2220" y="18620"/>
                  </a:lnTo>
                  <a:lnTo>
                    <a:pt x="2145" y="18821"/>
                  </a:lnTo>
                  <a:lnTo>
                    <a:pt x="2094" y="18998"/>
                  </a:lnTo>
                  <a:lnTo>
                    <a:pt x="2119" y="19124"/>
                  </a:lnTo>
                  <a:lnTo>
                    <a:pt x="2145" y="19200"/>
                  </a:lnTo>
                  <a:lnTo>
                    <a:pt x="2220" y="19250"/>
                  </a:lnTo>
                  <a:lnTo>
                    <a:pt x="2346" y="19276"/>
                  </a:lnTo>
                  <a:lnTo>
                    <a:pt x="2498" y="19276"/>
                  </a:lnTo>
                  <a:lnTo>
                    <a:pt x="2700" y="19250"/>
                  </a:lnTo>
                  <a:lnTo>
                    <a:pt x="2927" y="19175"/>
                  </a:lnTo>
                  <a:lnTo>
                    <a:pt x="3229" y="19074"/>
                  </a:lnTo>
                  <a:lnTo>
                    <a:pt x="3557" y="18922"/>
                  </a:lnTo>
                  <a:lnTo>
                    <a:pt x="3936" y="18720"/>
                  </a:lnTo>
                  <a:lnTo>
                    <a:pt x="4869" y="18216"/>
                  </a:lnTo>
                  <a:lnTo>
                    <a:pt x="6055" y="17509"/>
                  </a:lnTo>
                  <a:lnTo>
                    <a:pt x="7468" y="16601"/>
                  </a:lnTo>
                  <a:lnTo>
                    <a:pt x="9184" y="15466"/>
                  </a:lnTo>
                  <a:lnTo>
                    <a:pt x="9184" y="15466"/>
                  </a:lnTo>
                  <a:lnTo>
                    <a:pt x="7922" y="16904"/>
                  </a:lnTo>
                  <a:lnTo>
                    <a:pt x="6938" y="18115"/>
                  </a:lnTo>
                  <a:lnTo>
                    <a:pt x="6181" y="19074"/>
                  </a:lnTo>
                  <a:lnTo>
                    <a:pt x="5677" y="19805"/>
                  </a:lnTo>
                  <a:lnTo>
                    <a:pt x="5349" y="20360"/>
                  </a:lnTo>
                  <a:lnTo>
                    <a:pt x="5223" y="20562"/>
                  </a:lnTo>
                  <a:lnTo>
                    <a:pt x="5172" y="20739"/>
                  </a:lnTo>
                  <a:lnTo>
                    <a:pt x="5122" y="20890"/>
                  </a:lnTo>
                  <a:lnTo>
                    <a:pt x="5122" y="20991"/>
                  </a:lnTo>
                  <a:lnTo>
                    <a:pt x="5122" y="21092"/>
                  </a:lnTo>
                  <a:lnTo>
                    <a:pt x="5172" y="21143"/>
                  </a:lnTo>
                  <a:lnTo>
                    <a:pt x="5223" y="21168"/>
                  </a:lnTo>
                  <a:lnTo>
                    <a:pt x="5273" y="21193"/>
                  </a:lnTo>
                  <a:lnTo>
                    <a:pt x="5424" y="21218"/>
                  </a:lnTo>
                  <a:lnTo>
                    <a:pt x="5626" y="21168"/>
                  </a:lnTo>
                  <a:lnTo>
                    <a:pt x="5878" y="21092"/>
                  </a:lnTo>
                  <a:lnTo>
                    <a:pt x="6181" y="20991"/>
                  </a:lnTo>
                  <a:lnTo>
                    <a:pt x="6509" y="20840"/>
                  </a:lnTo>
                  <a:lnTo>
                    <a:pt x="7241" y="20436"/>
                  </a:lnTo>
                  <a:lnTo>
                    <a:pt x="8073" y="19982"/>
                  </a:lnTo>
                  <a:lnTo>
                    <a:pt x="8956" y="19427"/>
                  </a:lnTo>
                  <a:lnTo>
                    <a:pt x="10723" y="18317"/>
                  </a:lnTo>
                  <a:lnTo>
                    <a:pt x="12009" y="17459"/>
                  </a:lnTo>
                  <a:lnTo>
                    <a:pt x="13145" y="16677"/>
                  </a:lnTo>
                  <a:lnTo>
                    <a:pt x="14129" y="15970"/>
                  </a:lnTo>
                  <a:lnTo>
                    <a:pt x="14936" y="15390"/>
                  </a:lnTo>
                  <a:lnTo>
                    <a:pt x="15012" y="15769"/>
                  </a:lnTo>
                  <a:lnTo>
                    <a:pt x="15087" y="16122"/>
                  </a:lnTo>
                  <a:lnTo>
                    <a:pt x="15138" y="16450"/>
                  </a:lnTo>
                  <a:lnTo>
                    <a:pt x="15163" y="16778"/>
                  </a:lnTo>
                  <a:lnTo>
                    <a:pt x="15163" y="17358"/>
                  </a:lnTo>
                  <a:lnTo>
                    <a:pt x="15138" y="17863"/>
                  </a:lnTo>
                  <a:lnTo>
                    <a:pt x="15113" y="18266"/>
                  </a:lnTo>
                  <a:lnTo>
                    <a:pt x="15037" y="18670"/>
                  </a:lnTo>
                  <a:lnTo>
                    <a:pt x="14986" y="19048"/>
                  </a:lnTo>
                  <a:lnTo>
                    <a:pt x="14936" y="19402"/>
                  </a:lnTo>
                  <a:lnTo>
                    <a:pt x="14936" y="19730"/>
                  </a:lnTo>
                  <a:lnTo>
                    <a:pt x="14961" y="20007"/>
                  </a:lnTo>
                  <a:lnTo>
                    <a:pt x="15012" y="20159"/>
                  </a:lnTo>
                  <a:lnTo>
                    <a:pt x="15062" y="20285"/>
                  </a:lnTo>
                  <a:lnTo>
                    <a:pt x="15113" y="20386"/>
                  </a:lnTo>
                  <a:lnTo>
                    <a:pt x="15213" y="20512"/>
                  </a:lnTo>
                  <a:lnTo>
                    <a:pt x="15289" y="20587"/>
                  </a:lnTo>
                  <a:lnTo>
                    <a:pt x="15390" y="20663"/>
                  </a:lnTo>
                  <a:lnTo>
                    <a:pt x="15516" y="20739"/>
                  </a:lnTo>
                  <a:lnTo>
                    <a:pt x="15668" y="20789"/>
                  </a:lnTo>
                  <a:lnTo>
                    <a:pt x="15869" y="20789"/>
                  </a:lnTo>
                  <a:lnTo>
                    <a:pt x="15970" y="20764"/>
                  </a:lnTo>
                  <a:lnTo>
                    <a:pt x="16096" y="20714"/>
                  </a:lnTo>
                  <a:lnTo>
                    <a:pt x="16298" y="20562"/>
                  </a:lnTo>
                  <a:lnTo>
                    <a:pt x="16525" y="20386"/>
                  </a:lnTo>
                  <a:lnTo>
                    <a:pt x="16752" y="20133"/>
                  </a:lnTo>
                  <a:lnTo>
                    <a:pt x="16979" y="19856"/>
                  </a:lnTo>
                  <a:lnTo>
                    <a:pt x="17207" y="19528"/>
                  </a:lnTo>
                  <a:lnTo>
                    <a:pt x="17434" y="19175"/>
                  </a:lnTo>
                  <a:lnTo>
                    <a:pt x="17837" y="18418"/>
                  </a:lnTo>
                  <a:lnTo>
                    <a:pt x="18241" y="17610"/>
                  </a:lnTo>
                  <a:lnTo>
                    <a:pt x="18569" y="16803"/>
                  </a:lnTo>
                  <a:lnTo>
                    <a:pt x="18846" y="16071"/>
                  </a:lnTo>
                  <a:lnTo>
                    <a:pt x="19074" y="15365"/>
                  </a:lnTo>
                  <a:lnTo>
                    <a:pt x="19250" y="14684"/>
                  </a:lnTo>
                  <a:lnTo>
                    <a:pt x="19402" y="14028"/>
                  </a:lnTo>
                  <a:lnTo>
                    <a:pt x="19528" y="13422"/>
                  </a:lnTo>
                  <a:lnTo>
                    <a:pt x="19603" y="12842"/>
                  </a:lnTo>
                  <a:lnTo>
                    <a:pt x="19679" y="12287"/>
                  </a:lnTo>
                  <a:lnTo>
                    <a:pt x="19704" y="11782"/>
                  </a:lnTo>
                  <a:lnTo>
                    <a:pt x="19730" y="11328"/>
                  </a:lnTo>
                  <a:lnTo>
                    <a:pt x="25911" y="8326"/>
                  </a:lnTo>
                  <a:lnTo>
                    <a:pt x="25608" y="0"/>
                  </a:lnTo>
                  <a:close/>
                </a:path>
              </a:pathLst>
            </a:custGeom>
            <a:solidFill>
              <a:srgbClr val="FAB7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5193;p69"/>
            <p:cNvSpPr/>
            <p:nvPr/>
          </p:nvSpPr>
          <p:spPr>
            <a:xfrm>
              <a:off x="5810250" y="2859468"/>
              <a:ext cx="480066" cy="393135"/>
            </a:xfrm>
            <a:custGeom>
              <a:avLst/>
              <a:gdLst/>
              <a:ahLst/>
              <a:cxnLst/>
              <a:rect l="l" t="t" r="r" b="b"/>
              <a:pathLst>
                <a:path w="25911" h="21219" fill="none" extrusionOk="0">
                  <a:moveTo>
                    <a:pt x="25911" y="8326"/>
                  </a:moveTo>
                  <a:lnTo>
                    <a:pt x="25911" y="8326"/>
                  </a:lnTo>
                  <a:lnTo>
                    <a:pt x="19730" y="11328"/>
                  </a:lnTo>
                  <a:lnTo>
                    <a:pt x="19730" y="11328"/>
                  </a:lnTo>
                  <a:lnTo>
                    <a:pt x="19704" y="11782"/>
                  </a:lnTo>
                  <a:lnTo>
                    <a:pt x="19679" y="12287"/>
                  </a:lnTo>
                  <a:lnTo>
                    <a:pt x="19603" y="12842"/>
                  </a:lnTo>
                  <a:lnTo>
                    <a:pt x="19528" y="13422"/>
                  </a:lnTo>
                  <a:lnTo>
                    <a:pt x="19402" y="14028"/>
                  </a:lnTo>
                  <a:lnTo>
                    <a:pt x="19250" y="14684"/>
                  </a:lnTo>
                  <a:lnTo>
                    <a:pt x="19074" y="15365"/>
                  </a:lnTo>
                  <a:lnTo>
                    <a:pt x="18846" y="16071"/>
                  </a:lnTo>
                  <a:lnTo>
                    <a:pt x="18846" y="16071"/>
                  </a:lnTo>
                  <a:lnTo>
                    <a:pt x="18569" y="16803"/>
                  </a:lnTo>
                  <a:lnTo>
                    <a:pt x="18241" y="17610"/>
                  </a:lnTo>
                  <a:lnTo>
                    <a:pt x="17837" y="18418"/>
                  </a:lnTo>
                  <a:lnTo>
                    <a:pt x="17434" y="19175"/>
                  </a:lnTo>
                  <a:lnTo>
                    <a:pt x="17207" y="19528"/>
                  </a:lnTo>
                  <a:lnTo>
                    <a:pt x="16979" y="19856"/>
                  </a:lnTo>
                  <a:lnTo>
                    <a:pt x="16752" y="20133"/>
                  </a:lnTo>
                  <a:lnTo>
                    <a:pt x="16525" y="20386"/>
                  </a:lnTo>
                  <a:lnTo>
                    <a:pt x="16298" y="20562"/>
                  </a:lnTo>
                  <a:lnTo>
                    <a:pt x="16096" y="20714"/>
                  </a:lnTo>
                  <a:lnTo>
                    <a:pt x="15970" y="20764"/>
                  </a:lnTo>
                  <a:lnTo>
                    <a:pt x="15869" y="20789"/>
                  </a:lnTo>
                  <a:lnTo>
                    <a:pt x="15768" y="20789"/>
                  </a:lnTo>
                  <a:lnTo>
                    <a:pt x="15668" y="20789"/>
                  </a:lnTo>
                  <a:lnTo>
                    <a:pt x="15668" y="20789"/>
                  </a:lnTo>
                  <a:lnTo>
                    <a:pt x="15516" y="20739"/>
                  </a:lnTo>
                  <a:lnTo>
                    <a:pt x="15390" y="20663"/>
                  </a:lnTo>
                  <a:lnTo>
                    <a:pt x="15289" y="20587"/>
                  </a:lnTo>
                  <a:lnTo>
                    <a:pt x="15213" y="20512"/>
                  </a:lnTo>
                  <a:lnTo>
                    <a:pt x="15213" y="20512"/>
                  </a:lnTo>
                  <a:lnTo>
                    <a:pt x="15113" y="20386"/>
                  </a:lnTo>
                  <a:lnTo>
                    <a:pt x="15062" y="20285"/>
                  </a:lnTo>
                  <a:lnTo>
                    <a:pt x="15012" y="20159"/>
                  </a:lnTo>
                  <a:lnTo>
                    <a:pt x="14961" y="20007"/>
                  </a:lnTo>
                  <a:lnTo>
                    <a:pt x="14936" y="19730"/>
                  </a:lnTo>
                  <a:lnTo>
                    <a:pt x="14936" y="19402"/>
                  </a:lnTo>
                  <a:lnTo>
                    <a:pt x="14986" y="19048"/>
                  </a:lnTo>
                  <a:lnTo>
                    <a:pt x="15037" y="18670"/>
                  </a:lnTo>
                  <a:lnTo>
                    <a:pt x="15113" y="18266"/>
                  </a:lnTo>
                  <a:lnTo>
                    <a:pt x="15138" y="17863"/>
                  </a:lnTo>
                  <a:lnTo>
                    <a:pt x="15138" y="17863"/>
                  </a:lnTo>
                  <a:lnTo>
                    <a:pt x="15163" y="17358"/>
                  </a:lnTo>
                  <a:lnTo>
                    <a:pt x="15163" y="16778"/>
                  </a:lnTo>
                  <a:lnTo>
                    <a:pt x="15138" y="16450"/>
                  </a:lnTo>
                  <a:lnTo>
                    <a:pt x="15087" y="16122"/>
                  </a:lnTo>
                  <a:lnTo>
                    <a:pt x="15012" y="15769"/>
                  </a:lnTo>
                  <a:lnTo>
                    <a:pt x="14936" y="15390"/>
                  </a:lnTo>
                  <a:lnTo>
                    <a:pt x="14936" y="15390"/>
                  </a:lnTo>
                  <a:lnTo>
                    <a:pt x="14129" y="15970"/>
                  </a:lnTo>
                  <a:lnTo>
                    <a:pt x="13145" y="16677"/>
                  </a:lnTo>
                  <a:lnTo>
                    <a:pt x="12009" y="17459"/>
                  </a:lnTo>
                  <a:lnTo>
                    <a:pt x="10723" y="18317"/>
                  </a:lnTo>
                  <a:lnTo>
                    <a:pt x="10723" y="18317"/>
                  </a:lnTo>
                  <a:lnTo>
                    <a:pt x="8956" y="19427"/>
                  </a:lnTo>
                  <a:lnTo>
                    <a:pt x="8073" y="19982"/>
                  </a:lnTo>
                  <a:lnTo>
                    <a:pt x="7241" y="20436"/>
                  </a:lnTo>
                  <a:lnTo>
                    <a:pt x="6509" y="20840"/>
                  </a:lnTo>
                  <a:lnTo>
                    <a:pt x="6181" y="20991"/>
                  </a:lnTo>
                  <a:lnTo>
                    <a:pt x="5878" y="21092"/>
                  </a:lnTo>
                  <a:lnTo>
                    <a:pt x="5626" y="21168"/>
                  </a:lnTo>
                  <a:lnTo>
                    <a:pt x="5424" y="21218"/>
                  </a:lnTo>
                  <a:lnTo>
                    <a:pt x="5273" y="21193"/>
                  </a:lnTo>
                  <a:lnTo>
                    <a:pt x="5223" y="21168"/>
                  </a:lnTo>
                  <a:lnTo>
                    <a:pt x="5172" y="21143"/>
                  </a:lnTo>
                  <a:lnTo>
                    <a:pt x="5172" y="21143"/>
                  </a:lnTo>
                  <a:lnTo>
                    <a:pt x="5122" y="21092"/>
                  </a:lnTo>
                  <a:lnTo>
                    <a:pt x="5122" y="20991"/>
                  </a:lnTo>
                  <a:lnTo>
                    <a:pt x="5122" y="20890"/>
                  </a:lnTo>
                  <a:lnTo>
                    <a:pt x="5172" y="20739"/>
                  </a:lnTo>
                  <a:lnTo>
                    <a:pt x="5223" y="20562"/>
                  </a:lnTo>
                  <a:lnTo>
                    <a:pt x="5349" y="20360"/>
                  </a:lnTo>
                  <a:lnTo>
                    <a:pt x="5677" y="19805"/>
                  </a:lnTo>
                  <a:lnTo>
                    <a:pt x="6181" y="19074"/>
                  </a:lnTo>
                  <a:lnTo>
                    <a:pt x="6938" y="18115"/>
                  </a:lnTo>
                  <a:lnTo>
                    <a:pt x="7922" y="16904"/>
                  </a:lnTo>
                  <a:lnTo>
                    <a:pt x="9184" y="15466"/>
                  </a:lnTo>
                  <a:lnTo>
                    <a:pt x="9184" y="15466"/>
                  </a:lnTo>
                  <a:lnTo>
                    <a:pt x="7468" y="16601"/>
                  </a:lnTo>
                  <a:lnTo>
                    <a:pt x="6055" y="17509"/>
                  </a:lnTo>
                  <a:lnTo>
                    <a:pt x="4869" y="18216"/>
                  </a:lnTo>
                  <a:lnTo>
                    <a:pt x="3936" y="18720"/>
                  </a:lnTo>
                  <a:lnTo>
                    <a:pt x="3557" y="18922"/>
                  </a:lnTo>
                  <a:lnTo>
                    <a:pt x="3229" y="19074"/>
                  </a:lnTo>
                  <a:lnTo>
                    <a:pt x="2927" y="19175"/>
                  </a:lnTo>
                  <a:lnTo>
                    <a:pt x="2700" y="19250"/>
                  </a:lnTo>
                  <a:lnTo>
                    <a:pt x="2498" y="19276"/>
                  </a:lnTo>
                  <a:lnTo>
                    <a:pt x="2346" y="19276"/>
                  </a:lnTo>
                  <a:lnTo>
                    <a:pt x="2220" y="19250"/>
                  </a:lnTo>
                  <a:lnTo>
                    <a:pt x="2145" y="19200"/>
                  </a:lnTo>
                  <a:lnTo>
                    <a:pt x="2145" y="19200"/>
                  </a:lnTo>
                  <a:lnTo>
                    <a:pt x="2119" y="19124"/>
                  </a:lnTo>
                  <a:lnTo>
                    <a:pt x="2094" y="18998"/>
                  </a:lnTo>
                  <a:lnTo>
                    <a:pt x="2145" y="18821"/>
                  </a:lnTo>
                  <a:lnTo>
                    <a:pt x="2220" y="18620"/>
                  </a:lnTo>
                  <a:lnTo>
                    <a:pt x="2321" y="18393"/>
                  </a:lnTo>
                  <a:lnTo>
                    <a:pt x="2498" y="18115"/>
                  </a:lnTo>
                  <a:lnTo>
                    <a:pt x="2725" y="17762"/>
                  </a:lnTo>
                  <a:lnTo>
                    <a:pt x="2977" y="17383"/>
                  </a:lnTo>
                  <a:lnTo>
                    <a:pt x="3709" y="16475"/>
                  </a:lnTo>
                  <a:lnTo>
                    <a:pt x="4667" y="15315"/>
                  </a:lnTo>
                  <a:lnTo>
                    <a:pt x="5904" y="13927"/>
                  </a:lnTo>
                  <a:lnTo>
                    <a:pt x="7443" y="12262"/>
                  </a:lnTo>
                  <a:lnTo>
                    <a:pt x="7443" y="12262"/>
                  </a:lnTo>
                  <a:lnTo>
                    <a:pt x="5374" y="13246"/>
                  </a:lnTo>
                  <a:lnTo>
                    <a:pt x="3709" y="13977"/>
                  </a:lnTo>
                  <a:lnTo>
                    <a:pt x="2447" y="14482"/>
                  </a:lnTo>
                  <a:lnTo>
                    <a:pt x="1943" y="14659"/>
                  </a:lnTo>
                  <a:lnTo>
                    <a:pt x="1514" y="14785"/>
                  </a:lnTo>
                  <a:lnTo>
                    <a:pt x="1161" y="14886"/>
                  </a:lnTo>
                  <a:lnTo>
                    <a:pt x="883" y="14961"/>
                  </a:lnTo>
                  <a:lnTo>
                    <a:pt x="631" y="15012"/>
                  </a:lnTo>
                  <a:lnTo>
                    <a:pt x="454" y="15012"/>
                  </a:lnTo>
                  <a:lnTo>
                    <a:pt x="303" y="15012"/>
                  </a:lnTo>
                  <a:lnTo>
                    <a:pt x="202" y="14987"/>
                  </a:lnTo>
                  <a:lnTo>
                    <a:pt x="151" y="14936"/>
                  </a:lnTo>
                  <a:lnTo>
                    <a:pt x="101" y="14911"/>
                  </a:lnTo>
                  <a:lnTo>
                    <a:pt x="101" y="14911"/>
                  </a:lnTo>
                  <a:lnTo>
                    <a:pt x="76" y="14835"/>
                  </a:lnTo>
                  <a:lnTo>
                    <a:pt x="76" y="14759"/>
                  </a:lnTo>
                  <a:lnTo>
                    <a:pt x="126" y="14583"/>
                  </a:lnTo>
                  <a:lnTo>
                    <a:pt x="252" y="14381"/>
                  </a:lnTo>
                  <a:lnTo>
                    <a:pt x="454" y="14129"/>
                  </a:lnTo>
                  <a:lnTo>
                    <a:pt x="706" y="13826"/>
                  </a:lnTo>
                  <a:lnTo>
                    <a:pt x="1034" y="13523"/>
                  </a:lnTo>
                  <a:lnTo>
                    <a:pt x="1791" y="12792"/>
                  </a:lnTo>
                  <a:lnTo>
                    <a:pt x="2725" y="11984"/>
                  </a:lnTo>
                  <a:lnTo>
                    <a:pt x="3784" y="11152"/>
                  </a:lnTo>
                  <a:lnTo>
                    <a:pt x="4895" y="10269"/>
                  </a:lnTo>
                  <a:lnTo>
                    <a:pt x="6055" y="9386"/>
                  </a:lnTo>
                  <a:lnTo>
                    <a:pt x="6055" y="9386"/>
                  </a:lnTo>
                  <a:lnTo>
                    <a:pt x="4440" y="9865"/>
                  </a:lnTo>
                  <a:lnTo>
                    <a:pt x="3154" y="10218"/>
                  </a:lnTo>
                  <a:lnTo>
                    <a:pt x="2119" y="10470"/>
                  </a:lnTo>
                  <a:lnTo>
                    <a:pt x="1337" y="10597"/>
                  </a:lnTo>
                  <a:lnTo>
                    <a:pt x="757" y="10672"/>
                  </a:lnTo>
                  <a:lnTo>
                    <a:pt x="530" y="10672"/>
                  </a:lnTo>
                  <a:lnTo>
                    <a:pt x="353" y="10647"/>
                  </a:lnTo>
                  <a:lnTo>
                    <a:pt x="227" y="10622"/>
                  </a:lnTo>
                  <a:lnTo>
                    <a:pt x="126" y="10597"/>
                  </a:lnTo>
                  <a:lnTo>
                    <a:pt x="50" y="10546"/>
                  </a:lnTo>
                  <a:lnTo>
                    <a:pt x="25" y="10470"/>
                  </a:lnTo>
                  <a:lnTo>
                    <a:pt x="25" y="10470"/>
                  </a:lnTo>
                  <a:lnTo>
                    <a:pt x="0" y="10420"/>
                  </a:lnTo>
                  <a:lnTo>
                    <a:pt x="0" y="10344"/>
                  </a:lnTo>
                  <a:lnTo>
                    <a:pt x="50" y="10168"/>
                  </a:lnTo>
                  <a:lnTo>
                    <a:pt x="202" y="9941"/>
                  </a:lnTo>
                  <a:lnTo>
                    <a:pt x="378" y="9714"/>
                  </a:lnTo>
                  <a:lnTo>
                    <a:pt x="656" y="9461"/>
                  </a:lnTo>
                  <a:lnTo>
                    <a:pt x="959" y="9184"/>
                  </a:lnTo>
                  <a:lnTo>
                    <a:pt x="1312" y="8881"/>
                  </a:lnTo>
                  <a:lnTo>
                    <a:pt x="1716" y="8578"/>
                  </a:lnTo>
                  <a:lnTo>
                    <a:pt x="2649" y="7922"/>
                  </a:lnTo>
                  <a:lnTo>
                    <a:pt x="3684" y="7292"/>
                  </a:lnTo>
                  <a:lnTo>
                    <a:pt x="4794" y="6661"/>
                  </a:lnTo>
                  <a:lnTo>
                    <a:pt x="5374" y="6383"/>
                  </a:lnTo>
                  <a:lnTo>
                    <a:pt x="5954" y="6106"/>
                  </a:lnTo>
                  <a:lnTo>
                    <a:pt x="5954" y="6106"/>
                  </a:lnTo>
                  <a:lnTo>
                    <a:pt x="6711" y="5753"/>
                  </a:lnTo>
                  <a:lnTo>
                    <a:pt x="7468" y="5450"/>
                  </a:lnTo>
                  <a:lnTo>
                    <a:pt x="8200" y="5198"/>
                  </a:lnTo>
                  <a:lnTo>
                    <a:pt x="8931" y="4945"/>
                  </a:lnTo>
                  <a:lnTo>
                    <a:pt x="9663" y="4743"/>
                  </a:lnTo>
                  <a:lnTo>
                    <a:pt x="10369" y="4567"/>
                  </a:lnTo>
                  <a:lnTo>
                    <a:pt x="11076" y="4415"/>
                  </a:lnTo>
                  <a:lnTo>
                    <a:pt x="11757" y="4289"/>
                  </a:lnTo>
                  <a:lnTo>
                    <a:pt x="12413" y="4163"/>
                  </a:lnTo>
                  <a:lnTo>
                    <a:pt x="13069" y="4087"/>
                  </a:lnTo>
                  <a:lnTo>
                    <a:pt x="13674" y="4012"/>
                  </a:lnTo>
                  <a:lnTo>
                    <a:pt x="14280" y="3986"/>
                  </a:lnTo>
                  <a:lnTo>
                    <a:pt x="15390" y="3911"/>
                  </a:lnTo>
                  <a:lnTo>
                    <a:pt x="16399" y="3911"/>
                  </a:lnTo>
                  <a:lnTo>
                    <a:pt x="16399" y="3911"/>
                  </a:lnTo>
                  <a:lnTo>
                    <a:pt x="25608" y="0"/>
                  </a:lnTo>
                  <a:lnTo>
                    <a:pt x="25608" y="0"/>
                  </a:lnTo>
                  <a:lnTo>
                    <a:pt x="25911" y="832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5194;p69"/>
            <p:cNvSpPr/>
            <p:nvPr/>
          </p:nvSpPr>
          <p:spPr>
            <a:xfrm>
              <a:off x="6155689" y="2478010"/>
              <a:ext cx="689964" cy="715680"/>
            </a:xfrm>
            <a:custGeom>
              <a:avLst/>
              <a:gdLst/>
              <a:ahLst/>
              <a:cxnLst/>
              <a:rect l="l" t="t" r="r" b="b"/>
              <a:pathLst>
                <a:path w="37240" h="38628" extrusionOk="0">
                  <a:moveTo>
                    <a:pt x="35070" y="1"/>
                  </a:moveTo>
                  <a:lnTo>
                    <a:pt x="1" y="15946"/>
                  </a:lnTo>
                  <a:lnTo>
                    <a:pt x="51" y="16980"/>
                  </a:lnTo>
                  <a:lnTo>
                    <a:pt x="127" y="18116"/>
                  </a:lnTo>
                  <a:lnTo>
                    <a:pt x="278" y="19327"/>
                  </a:lnTo>
                  <a:lnTo>
                    <a:pt x="455" y="20613"/>
                  </a:lnTo>
                  <a:lnTo>
                    <a:pt x="707" y="21951"/>
                  </a:lnTo>
                  <a:lnTo>
                    <a:pt x="884" y="22657"/>
                  </a:lnTo>
                  <a:lnTo>
                    <a:pt x="1035" y="23363"/>
                  </a:lnTo>
                  <a:lnTo>
                    <a:pt x="1237" y="24095"/>
                  </a:lnTo>
                  <a:lnTo>
                    <a:pt x="1464" y="24852"/>
                  </a:lnTo>
                  <a:lnTo>
                    <a:pt x="1691" y="25609"/>
                  </a:lnTo>
                  <a:lnTo>
                    <a:pt x="1969" y="26366"/>
                  </a:lnTo>
                  <a:lnTo>
                    <a:pt x="2372" y="27451"/>
                  </a:lnTo>
                  <a:lnTo>
                    <a:pt x="2801" y="28510"/>
                  </a:lnTo>
                  <a:lnTo>
                    <a:pt x="3280" y="29519"/>
                  </a:lnTo>
                  <a:lnTo>
                    <a:pt x="3735" y="30478"/>
                  </a:lnTo>
                  <a:lnTo>
                    <a:pt x="4239" y="31412"/>
                  </a:lnTo>
                  <a:lnTo>
                    <a:pt x="4744" y="32269"/>
                  </a:lnTo>
                  <a:lnTo>
                    <a:pt x="5248" y="33102"/>
                  </a:lnTo>
                  <a:lnTo>
                    <a:pt x="5753" y="33884"/>
                  </a:lnTo>
                  <a:lnTo>
                    <a:pt x="6283" y="34641"/>
                  </a:lnTo>
                  <a:lnTo>
                    <a:pt x="6787" y="35347"/>
                  </a:lnTo>
                  <a:lnTo>
                    <a:pt x="7292" y="36003"/>
                  </a:lnTo>
                  <a:lnTo>
                    <a:pt x="7797" y="36609"/>
                  </a:lnTo>
                  <a:lnTo>
                    <a:pt x="8276" y="37189"/>
                  </a:lnTo>
                  <a:lnTo>
                    <a:pt x="8730" y="37719"/>
                  </a:lnTo>
                  <a:lnTo>
                    <a:pt x="9588" y="38627"/>
                  </a:lnTo>
                  <a:lnTo>
                    <a:pt x="34288" y="16173"/>
                  </a:lnTo>
                  <a:lnTo>
                    <a:pt x="34666" y="15593"/>
                  </a:lnTo>
                  <a:lnTo>
                    <a:pt x="34918" y="15214"/>
                  </a:lnTo>
                  <a:lnTo>
                    <a:pt x="35196" y="14760"/>
                  </a:lnTo>
                  <a:lnTo>
                    <a:pt x="35473" y="14230"/>
                  </a:lnTo>
                  <a:lnTo>
                    <a:pt x="35751" y="13625"/>
                  </a:lnTo>
                  <a:lnTo>
                    <a:pt x="36054" y="12994"/>
                  </a:lnTo>
                  <a:lnTo>
                    <a:pt x="36331" y="12288"/>
                  </a:lnTo>
                  <a:lnTo>
                    <a:pt x="36584" y="11531"/>
                  </a:lnTo>
                  <a:lnTo>
                    <a:pt x="36811" y="10724"/>
                  </a:lnTo>
                  <a:lnTo>
                    <a:pt x="36987" y="9866"/>
                  </a:lnTo>
                  <a:lnTo>
                    <a:pt x="37139" y="8957"/>
                  </a:lnTo>
                  <a:lnTo>
                    <a:pt x="37189" y="8503"/>
                  </a:lnTo>
                  <a:lnTo>
                    <a:pt x="37214" y="8024"/>
                  </a:lnTo>
                  <a:lnTo>
                    <a:pt x="37239" y="7545"/>
                  </a:lnTo>
                  <a:lnTo>
                    <a:pt x="37239" y="7065"/>
                  </a:lnTo>
                  <a:lnTo>
                    <a:pt x="37214" y="6561"/>
                  </a:lnTo>
                  <a:lnTo>
                    <a:pt x="37164" y="6056"/>
                  </a:lnTo>
                  <a:lnTo>
                    <a:pt x="37113" y="5526"/>
                  </a:lnTo>
                  <a:lnTo>
                    <a:pt x="37038" y="4996"/>
                  </a:lnTo>
                  <a:lnTo>
                    <a:pt x="36861" y="4214"/>
                  </a:lnTo>
                  <a:lnTo>
                    <a:pt x="36659" y="3483"/>
                  </a:lnTo>
                  <a:lnTo>
                    <a:pt x="36432" y="2776"/>
                  </a:lnTo>
                  <a:lnTo>
                    <a:pt x="36180" y="2120"/>
                  </a:lnTo>
                  <a:lnTo>
                    <a:pt x="35902" y="1515"/>
                  </a:lnTo>
                  <a:lnTo>
                    <a:pt x="35625" y="960"/>
                  </a:lnTo>
                  <a:lnTo>
                    <a:pt x="35347" y="455"/>
                  </a:lnTo>
                  <a:lnTo>
                    <a:pt x="3507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5195;p69"/>
            <p:cNvSpPr/>
            <p:nvPr/>
          </p:nvSpPr>
          <p:spPr>
            <a:xfrm>
              <a:off x="6155689" y="2478010"/>
              <a:ext cx="689964" cy="715680"/>
            </a:xfrm>
            <a:custGeom>
              <a:avLst/>
              <a:gdLst/>
              <a:ahLst/>
              <a:cxnLst/>
              <a:rect l="l" t="t" r="r" b="b"/>
              <a:pathLst>
                <a:path w="37240" h="38628" fill="none" extrusionOk="0">
                  <a:moveTo>
                    <a:pt x="1" y="15946"/>
                  </a:moveTo>
                  <a:lnTo>
                    <a:pt x="1" y="15946"/>
                  </a:lnTo>
                  <a:lnTo>
                    <a:pt x="51" y="16980"/>
                  </a:lnTo>
                  <a:lnTo>
                    <a:pt x="127" y="18116"/>
                  </a:lnTo>
                  <a:lnTo>
                    <a:pt x="278" y="19327"/>
                  </a:lnTo>
                  <a:lnTo>
                    <a:pt x="455" y="20613"/>
                  </a:lnTo>
                  <a:lnTo>
                    <a:pt x="707" y="21951"/>
                  </a:lnTo>
                  <a:lnTo>
                    <a:pt x="884" y="22657"/>
                  </a:lnTo>
                  <a:lnTo>
                    <a:pt x="1035" y="23363"/>
                  </a:lnTo>
                  <a:lnTo>
                    <a:pt x="1237" y="24095"/>
                  </a:lnTo>
                  <a:lnTo>
                    <a:pt x="1464" y="24852"/>
                  </a:lnTo>
                  <a:lnTo>
                    <a:pt x="1691" y="25609"/>
                  </a:lnTo>
                  <a:lnTo>
                    <a:pt x="1969" y="26366"/>
                  </a:lnTo>
                  <a:lnTo>
                    <a:pt x="1969" y="26366"/>
                  </a:lnTo>
                  <a:lnTo>
                    <a:pt x="2372" y="27451"/>
                  </a:lnTo>
                  <a:lnTo>
                    <a:pt x="2801" y="28510"/>
                  </a:lnTo>
                  <a:lnTo>
                    <a:pt x="3280" y="29519"/>
                  </a:lnTo>
                  <a:lnTo>
                    <a:pt x="3735" y="30478"/>
                  </a:lnTo>
                  <a:lnTo>
                    <a:pt x="4239" y="31412"/>
                  </a:lnTo>
                  <a:lnTo>
                    <a:pt x="4744" y="32269"/>
                  </a:lnTo>
                  <a:lnTo>
                    <a:pt x="5248" y="33102"/>
                  </a:lnTo>
                  <a:lnTo>
                    <a:pt x="5753" y="33884"/>
                  </a:lnTo>
                  <a:lnTo>
                    <a:pt x="6283" y="34641"/>
                  </a:lnTo>
                  <a:lnTo>
                    <a:pt x="6787" y="35347"/>
                  </a:lnTo>
                  <a:lnTo>
                    <a:pt x="7292" y="36003"/>
                  </a:lnTo>
                  <a:lnTo>
                    <a:pt x="7797" y="36609"/>
                  </a:lnTo>
                  <a:lnTo>
                    <a:pt x="8276" y="37189"/>
                  </a:lnTo>
                  <a:lnTo>
                    <a:pt x="8730" y="37719"/>
                  </a:lnTo>
                  <a:lnTo>
                    <a:pt x="9588" y="38627"/>
                  </a:lnTo>
                  <a:lnTo>
                    <a:pt x="9588" y="38627"/>
                  </a:lnTo>
                  <a:lnTo>
                    <a:pt x="34288" y="16173"/>
                  </a:lnTo>
                  <a:lnTo>
                    <a:pt x="34288" y="16173"/>
                  </a:lnTo>
                  <a:lnTo>
                    <a:pt x="34666" y="15593"/>
                  </a:lnTo>
                  <a:lnTo>
                    <a:pt x="34918" y="15214"/>
                  </a:lnTo>
                  <a:lnTo>
                    <a:pt x="35196" y="14760"/>
                  </a:lnTo>
                  <a:lnTo>
                    <a:pt x="35473" y="14230"/>
                  </a:lnTo>
                  <a:lnTo>
                    <a:pt x="35751" y="13625"/>
                  </a:lnTo>
                  <a:lnTo>
                    <a:pt x="36054" y="12994"/>
                  </a:lnTo>
                  <a:lnTo>
                    <a:pt x="36331" y="12288"/>
                  </a:lnTo>
                  <a:lnTo>
                    <a:pt x="36584" y="11531"/>
                  </a:lnTo>
                  <a:lnTo>
                    <a:pt x="36811" y="10724"/>
                  </a:lnTo>
                  <a:lnTo>
                    <a:pt x="36987" y="9866"/>
                  </a:lnTo>
                  <a:lnTo>
                    <a:pt x="37139" y="8957"/>
                  </a:lnTo>
                  <a:lnTo>
                    <a:pt x="37189" y="8503"/>
                  </a:lnTo>
                  <a:lnTo>
                    <a:pt x="37214" y="8024"/>
                  </a:lnTo>
                  <a:lnTo>
                    <a:pt x="37239" y="7545"/>
                  </a:lnTo>
                  <a:lnTo>
                    <a:pt x="37239" y="7065"/>
                  </a:lnTo>
                  <a:lnTo>
                    <a:pt x="37214" y="6561"/>
                  </a:lnTo>
                  <a:lnTo>
                    <a:pt x="37164" y="6056"/>
                  </a:lnTo>
                  <a:lnTo>
                    <a:pt x="37113" y="5526"/>
                  </a:lnTo>
                  <a:lnTo>
                    <a:pt x="37038" y="4996"/>
                  </a:lnTo>
                  <a:lnTo>
                    <a:pt x="37038" y="4996"/>
                  </a:lnTo>
                  <a:lnTo>
                    <a:pt x="36861" y="4214"/>
                  </a:lnTo>
                  <a:lnTo>
                    <a:pt x="36659" y="3483"/>
                  </a:lnTo>
                  <a:lnTo>
                    <a:pt x="36432" y="2776"/>
                  </a:lnTo>
                  <a:lnTo>
                    <a:pt x="36180" y="2120"/>
                  </a:lnTo>
                  <a:lnTo>
                    <a:pt x="35902" y="1515"/>
                  </a:lnTo>
                  <a:lnTo>
                    <a:pt x="35625" y="960"/>
                  </a:lnTo>
                  <a:lnTo>
                    <a:pt x="35347" y="455"/>
                  </a:lnTo>
                  <a:lnTo>
                    <a:pt x="35070" y="1"/>
                  </a:lnTo>
                  <a:lnTo>
                    <a:pt x="35070" y="1"/>
                  </a:lnTo>
                  <a:lnTo>
                    <a:pt x="1" y="1594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5196;p69"/>
            <p:cNvSpPr/>
            <p:nvPr/>
          </p:nvSpPr>
          <p:spPr>
            <a:xfrm>
              <a:off x="6727858" y="2884703"/>
              <a:ext cx="420241" cy="320211"/>
            </a:xfrm>
            <a:custGeom>
              <a:avLst/>
              <a:gdLst/>
              <a:ahLst/>
              <a:cxnLst/>
              <a:rect l="l" t="t" r="r" b="b"/>
              <a:pathLst>
                <a:path w="22682" h="17283" extrusionOk="0">
                  <a:moveTo>
                    <a:pt x="22682" y="1"/>
                  </a:moveTo>
                  <a:lnTo>
                    <a:pt x="22657" y="253"/>
                  </a:lnTo>
                  <a:lnTo>
                    <a:pt x="21976" y="253"/>
                  </a:lnTo>
                  <a:lnTo>
                    <a:pt x="21950" y="430"/>
                  </a:lnTo>
                  <a:lnTo>
                    <a:pt x="21875" y="732"/>
                  </a:lnTo>
                  <a:lnTo>
                    <a:pt x="21749" y="1136"/>
                  </a:lnTo>
                  <a:lnTo>
                    <a:pt x="21547" y="1641"/>
                  </a:lnTo>
                  <a:lnTo>
                    <a:pt x="21421" y="2574"/>
                  </a:lnTo>
                  <a:lnTo>
                    <a:pt x="21269" y="3558"/>
                  </a:lnTo>
                  <a:lnTo>
                    <a:pt x="21143" y="4088"/>
                  </a:lnTo>
                  <a:lnTo>
                    <a:pt x="21017" y="4592"/>
                  </a:lnTo>
                  <a:lnTo>
                    <a:pt x="20865" y="5122"/>
                  </a:lnTo>
                  <a:lnTo>
                    <a:pt x="20714" y="5652"/>
                  </a:lnTo>
                  <a:lnTo>
                    <a:pt x="20512" y="6182"/>
                  </a:lnTo>
                  <a:lnTo>
                    <a:pt x="20310" y="6712"/>
                  </a:lnTo>
                  <a:lnTo>
                    <a:pt x="20083" y="7241"/>
                  </a:lnTo>
                  <a:lnTo>
                    <a:pt x="19831" y="7771"/>
                  </a:lnTo>
                  <a:lnTo>
                    <a:pt x="19554" y="8301"/>
                  </a:lnTo>
                  <a:lnTo>
                    <a:pt x="19226" y="8831"/>
                  </a:lnTo>
                  <a:lnTo>
                    <a:pt x="18898" y="9361"/>
                  </a:lnTo>
                  <a:lnTo>
                    <a:pt x="18544" y="9865"/>
                  </a:lnTo>
                  <a:lnTo>
                    <a:pt x="18317" y="11657"/>
                  </a:lnTo>
                  <a:lnTo>
                    <a:pt x="18418" y="11556"/>
                  </a:lnTo>
                  <a:lnTo>
                    <a:pt x="18746" y="11203"/>
                  </a:lnTo>
                  <a:lnTo>
                    <a:pt x="19049" y="10849"/>
                  </a:lnTo>
                  <a:lnTo>
                    <a:pt x="19352" y="10471"/>
                  </a:lnTo>
                  <a:lnTo>
                    <a:pt x="19629" y="10118"/>
                  </a:lnTo>
                  <a:lnTo>
                    <a:pt x="20159" y="9361"/>
                  </a:lnTo>
                  <a:lnTo>
                    <a:pt x="20613" y="8579"/>
                  </a:lnTo>
                  <a:lnTo>
                    <a:pt x="21017" y="7797"/>
                  </a:lnTo>
                  <a:lnTo>
                    <a:pt x="21345" y="7040"/>
                  </a:lnTo>
                  <a:lnTo>
                    <a:pt x="21648" y="6258"/>
                  </a:lnTo>
                  <a:lnTo>
                    <a:pt x="21900" y="5475"/>
                  </a:lnTo>
                  <a:lnTo>
                    <a:pt x="22102" y="4719"/>
                  </a:lnTo>
                  <a:lnTo>
                    <a:pt x="22278" y="3962"/>
                  </a:lnTo>
                  <a:lnTo>
                    <a:pt x="22404" y="3230"/>
                  </a:lnTo>
                  <a:lnTo>
                    <a:pt x="22505" y="2524"/>
                  </a:lnTo>
                  <a:lnTo>
                    <a:pt x="22581" y="1842"/>
                  </a:lnTo>
                  <a:lnTo>
                    <a:pt x="22632" y="1186"/>
                  </a:lnTo>
                  <a:lnTo>
                    <a:pt x="22657" y="556"/>
                  </a:lnTo>
                  <a:lnTo>
                    <a:pt x="22682" y="1"/>
                  </a:lnTo>
                  <a:close/>
                  <a:moveTo>
                    <a:pt x="16955" y="11657"/>
                  </a:moveTo>
                  <a:lnTo>
                    <a:pt x="16349" y="12212"/>
                  </a:lnTo>
                  <a:lnTo>
                    <a:pt x="15719" y="12716"/>
                  </a:lnTo>
                  <a:lnTo>
                    <a:pt x="15063" y="13170"/>
                  </a:lnTo>
                  <a:lnTo>
                    <a:pt x="14432" y="13599"/>
                  </a:lnTo>
                  <a:lnTo>
                    <a:pt x="13751" y="13978"/>
                  </a:lnTo>
                  <a:lnTo>
                    <a:pt x="13095" y="14331"/>
                  </a:lnTo>
                  <a:lnTo>
                    <a:pt x="12439" y="14659"/>
                  </a:lnTo>
                  <a:lnTo>
                    <a:pt x="11783" y="14936"/>
                  </a:lnTo>
                  <a:lnTo>
                    <a:pt x="11152" y="15214"/>
                  </a:lnTo>
                  <a:lnTo>
                    <a:pt x="10521" y="15441"/>
                  </a:lnTo>
                  <a:lnTo>
                    <a:pt x="9916" y="15618"/>
                  </a:lnTo>
                  <a:lnTo>
                    <a:pt x="9336" y="15794"/>
                  </a:lnTo>
                  <a:lnTo>
                    <a:pt x="8781" y="15946"/>
                  </a:lnTo>
                  <a:lnTo>
                    <a:pt x="8251" y="16072"/>
                  </a:lnTo>
                  <a:lnTo>
                    <a:pt x="7771" y="16147"/>
                  </a:lnTo>
                  <a:lnTo>
                    <a:pt x="7317" y="16223"/>
                  </a:lnTo>
                  <a:lnTo>
                    <a:pt x="6182" y="16349"/>
                  </a:lnTo>
                  <a:lnTo>
                    <a:pt x="4315" y="16526"/>
                  </a:lnTo>
                  <a:lnTo>
                    <a:pt x="1893" y="16753"/>
                  </a:lnTo>
                  <a:lnTo>
                    <a:pt x="1" y="16904"/>
                  </a:lnTo>
                  <a:lnTo>
                    <a:pt x="606" y="17283"/>
                  </a:lnTo>
                  <a:lnTo>
                    <a:pt x="2625" y="17106"/>
                  </a:lnTo>
                  <a:lnTo>
                    <a:pt x="5349" y="16879"/>
                  </a:lnTo>
                  <a:lnTo>
                    <a:pt x="7216" y="16703"/>
                  </a:lnTo>
                  <a:lnTo>
                    <a:pt x="8352" y="16576"/>
                  </a:lnTo>
                  <a:lnTo>
                    <a:pt x="9159" y="16425"/>
                  </a:lnTo>
                  <a:lnTo>
                    <a:pt x="10092" y="16223"/>
                  </a:lnTo>
                  <a:lnTo>
                    <a:pt x="11102" y="15920"/>
                  </a:lnTo>
                  <a:lnTo>
                    <a:pt x="11631" y="15744"/>
                  </a:lnTo>
                  <a:lnTo>
                    <a:pt x="12187" y="15542"/>
                  </a:lnTo>
                  <a:lnTo>
                    <a:pt x="12767" y="15315"/>
                  </a:lnTo>
                  <a:lnTo>
                    <a:pt x="13322" y="15063"/>
                  </a:lnTo>
                  <a:lnTo>
                    <a:pt x="13902" y="14785"/>
                  </a:lnTo>
                  <a:lnTo>
                    <a:pt x="14482" y="14482"/>
                  </a:lnTo>
                  <a:lnTo>
                    <a:pt x="15063" y="14180"/>
                  </a:lnTo>
                  <a:lnTo>
                    <a:pt x="15643" y="13801"/>
                  </a:lnTo>
                  <a:lnTo>
                    <a:pt x="16223" y="13423"/>
                  </a:lnTo>
                  <a:lnTo>
                    <a:pt x="16778" y="13019"/>
                  </a:lnTo>
                  <a:lnTo>
                    <a:pt x="16955" y="11657"/>
                  </a:lnTo>
                  <a:close/>
                </a:path>
              </a:pathLst>
            </a:custGeom>
            <a:solidFill>
              <a:srgbClr val="EBC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5197;p69"/>
            <p:cNvSpPr/>
            <p:nvPr/>
          </p:nvSpPr>
          <p:spPr>
            <a:xfrm>
              <a:off x="6727858" y="3100668"/>
              <a:ext cx="314134" cy="104254"/>
            </a:xfrm>
            <a:custGeom>
              <a:avLst/>
              <a:gdLst/>
              <a:ahLst/>
              <a:cxnLst/>
              <a:rect l="l" t="t" r="r" b="b"/>
              <a:pathLst>
                <a:path w="16955" h="5627" fill="none" extrusionOk="0">
                  <a:moveTo>
                    <a:pt x="16955" y="1"/>
                  </a:moveTo>
                  <a:lnTo>
                    <a:pt x="16955" y="1"/>
                  </a:lnTo>
                  <a:lnTo>
                    <a:pt x="16349" y="556"/>
                  </a:lnTo>
                  <a:lnTo>
                    <a:pt x="15719" y="1060"/>
                  </a:lnTo>
                  <a:lnTo>
                    <a:pt x="15063" y="1514"/>
                  </a:lnTo>
                  <a:lnTo>
                    <a:pt x="14432" y="1943"/>
                  </a:lnTo>
                  <a:lnTo>
                    <a:pt x="13751" y="2322"/>
                  </a:lnTo>
                  <a:lnTo>
                    <a:pt x="13095" y="2675"/>
                  </a:lnTo>
                  <a:lnTo>
                    <a:pt x="12439" y="3003"/>
                  </a:lnTo>
                  <a:lnTo>
                    <a:pt x="11783" y="3280"/>
                  </a:lnTo>
                  <a:lnTo>
                    <a:pt x="11152" y="3558"/>
                  </a:lnTo>
                  <a:lnTo>
                    <a:pt x="10521" y="3785"/>
                  </a:lnTo>
                  <a:lnTo>
                    <a:pt x="9916" y="3962"/>
                  </a:lnTo>
                  <a:lnTo>
                    <a:pt x="9336" y="4138"/>
                  </a:lnTo>
                  <a:lnTo>
                    <a:pt x="8781" y="4290"/>
                  </a:lnTo>
                  <a:lnTo>
                    <a:pt x="8251" y="4416"/>
                  </a:lnTo>
                  <a:lnTo>
                    <a:pt x="7771" y="4491"/>
                  </a:lnTo>
                  <a:lnTo>
                    <a:pt x="7317" y="4567"/>
                  </a:lnTo>
                  <a:lnTo>
                    <a:pt x="7317" y="4567"/>
                  </a:lnTo>
                  <a:lnTo>
                    <a:pt x="6182" y="4693"/>
                  </a:lnTo>
                  <a:lnTo>
                    <a:pt x="4315" y="4870"/>
                  </a:lnTo>
                  <a:lnTo>
                    <a:pt x="4315" y="4870"/>
                  </a:lnTo>
                  <a:lnTo>
                    <a:pt x="1893" y="5097"/>
                  </a:lnTo>
                  <a:lnTo>
                    <a:pt x="1" y="5248"/>
                  </a:lnTo>
                  <a:lnTo>
                    <a:pt x="1" y="5248"/>
                  </a:lnTo>
                  <a:lnTo>
                    <a:pt x="606" y="5627"/>
                  </a:lnTo>
                  <a:lnTo>
                    <a:pt x="606" y="5627"/>
                  </a:lnTo>
                  <a:lnTo>
                    <a:pt x="2625" y="5450"/>
                  </a:lnTo>
                  <a:lnTo>
                    <a:pt x="5349" y="5223"/>
                  </a:lnTo>
                  <a:lnTo>
                    <a:pt x="5349" y="5223"/>
                  </a:lnTo>
                  <a:lnTo>
                    <a:pt x="7216" y="5047"/>
                  </a:lnTo>
                  <a:lnTo>
                    <a:pt x="8352" y="4920"/>
                  </a:lnTo>
                  <a:lnTo>
                    <a:pt x="8352" y="4920"/>
                  </a:lnTo>
                  <a:lnTo>
                    <a:pt x="9159" y="4769"/>
                  </a:lnTo>
                  <a:lnTo>
                    <a:pt x="10092" y="4567"/>
                  </a:lnTo>
                  <a:lnTo>
                    <a:pt x="11102" y="4264"/>
                  </a:lnTo>
                  <a:lnTo>
                    <a:pt x="11631" y="4088"/>
                  </a:lnTo>
                  <a:lnTo>
                    <a:pt x="12187" y="3886"/>
                  </a:lnTo>
                  <a:lnTo>
                    <a:pt x="12767" y="3659"/>
                  </a:lnTo>
                  <a:lnTo>
                    <a:pt x="13322" y="3407"/>
                  </a:lnTo>
                  <a:lnTo>
                    <a:pt x="13902" y="3129"/>
                  </a:lnTo>
                  <a:lnTo>
                    <a:pt x="14482" y="2826"/>
                  </a:lnTo>
                  <a:lnTo>
                    <a:pt x="15063" y="2524"/>
                  </a:lnTo>
                  <a:lnTo>
                    <a:pt x="15643" y="2145"/>
                  </a:lnTo>
                  <a:lnTo>
                    <a:pt x="16223" y="1767"/>
                  </a:lnTo>
                  <a:lnTo>
                    <a:pt x="16778" y="1363"/>
                  </a:lnTo>
                  <a:lnTo>
                    <a:pt x="1695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5198;p69"/>
            <p:cNvSpPr/>
            <p:nvPr/>
          </p:nvSpPr>
          <p:spPr>
            <a:xfrm>
              <a:off x="7067239" y="2884703"/>
              <a:ext cx="80873" cy="215975"/>
            </a:xfrm>
            <a:custGeom>
              <a:avLst/>
              <a:gdLst/>
              <a:ahLst/>
              <a:cxnLst/>
              <a:rect l="l" t="t" r="r" b="b"/>
              <a:pathLst>
                <a:path w="4365" h="11657" fill="none" extrusionOk="0">
                  <a:moveTo>
                    <a:pt x="4365" y="1"/>
                  </a:moveTo>
                  <a:lnTo>
                    <a:pt x="4365" y="1"/>
                  </a:lnTo>
                  <a:lnTo>
                    <a:pt x="4340" y="253"/>
                  </a:lnTo>
                  <a:lnTo>
                    <a:pt x="4340" y="253"/>
                  </a:lnTo>
                  <a:lnTo>
                    <a:pt x="3659" y="253"/>
                  </a:lnTo>
                  <a:lnTo>
                    <a:pt x="3659" y="253"/>
                  </a:lnTo>
                  <a:lnTo>
                    <a:pt x="3633" y="430"/>
                  </a:lnTo>
                  <a:lnTo>
                    <a:pt x="3558" y="732"/>
                  </a:lnTo>
                  <a:lnTo>
                    <a:pt x="3432" y="1136"/>
                  </a:lnTo>
                  <a:lnTo>
                    <a:pt x="3230" y="1641"/>
                  </a:lnTo>
                  <a:lnTo>
                    <a:pt x="3230" y="1641"/>
                  </a:lnTo>
                  <a:lnTo>
                    <a:pt x="3104" y="2574"/>
                  </a:lnTo>
                  <a:lnTo>
                    <a:pt x="2952" y="3558"/>
                  </a:lnTo>
                  <a:lnTo>
                    <a:pt x="2826" y="4088"/>
                  </a:lnTo>
                  <a:lnTo>
                    <a:pt x="2700" y="4592"/>
                  </a:lnTo>
                  <a:lnTo>
                    <a:pt x="2548" y="5122"/>
                  </a:lnTo>
                  <a:lnTo>
                    <a:pt x="2397" y="5652"/>
                  </a:lnTo>
                  <a:lnTo>
                    <a:pt x="2195" y="6182"/>
                  </a:lnTo>
                  <a:lnTo>
                    <a:pt x="1993" y="6712"/>
                  </a:lnTo>
                  <a:lnTo>
                    <a:pt x="1766" y="7241"/>
                  </a:lnTo>
                  <a:lnTo>
                    <a:pt x="1514" y="7771"/>
                  </a:lnTo>
                  <a:lnTo>
                    <a:pt x="1237" y="8301"/>
                  </a:lnTo>
                  <a:lnTo>
                    <a:pt x="909" y="8831"/>
                  </a:lnTo>
                  <a:lnTo>
                    <a:pt x="581" y="9361"/>
                  </a:lnTo>
                  <a:lnTo>
                    <a:pt x="227" y="9865"/>
                  </a:lnTo>
                  <a:lnTo>
                    <a:pt x="0" y="11657"/>
                  </a:lnTo>
                  <a:lnTo>
                    <a:pt x="0" y="11657"/>
                  </a:lnTo>
                  <a:lnTo>
                    <a:pt x="101" y="11556"/>
                  </a:lnTo>
                  <a:lnTo>
                    <a:pt x="101" y="11556"/>
                  </a:lnTo>
                  <a:lnTo>
                    <a:pt x="429" y="11203"/>
                  </a:lnTo>
                  <a:lnTo>
                    <a:pt x="732" y="10849"/>
                  </a:lnTo>
                  <a:lnTo>
                    <a:pt x="1035" y="10471"/>
                  </a:lnTo>
                  <a:lnTo>
                    <a:pt x="1312" y="10118"/>
                  </a:lnTo>
                  <a:lnTo>
                    <a:pt x="1842" y="9361"/>
                  </a:lnTo>
                  <a:lnTo>
                    <a:pt x="2296" y="8579"/>
                  </a:lnTo>
                  <a:lnTo>
                    <a:pt x="2700" y="7797"/>
                  </a:lnTo>
                  <a:lnTo>
                    <a:pt x="3028" y="7040"/>
                  </a:lnTo>
                  <a:lnTo>
                    <a:pt x="3331" y="6258"/>
                  </a:lnTo>
                  <a:lnTo>
                    <a:pt x="3583" y="5475"/>
                  </a:lnTo>
                  <a:lnTo>
                    <a:pt x="3785" y="4719"/>
                  </a:lnTo>
                  <a:lnTo>
                    <a:pt x="3961" y="3962"/>
                  </a:lnTo>
                  <a:lnTo>
                    <a:pt x="4087" y="3230"/>
                  </a:lnTo>
                  <a:lnTo>
                    <a:pt x="4188" y="2524"/>
                  </a:lnTo>
                  <a:lnTo>
                    <a:pt x="4264" y="1842"/>
                  </a:lnTo>
                  <a:lnTo>
                    <a:pt x="4315" y="1186"/>
                  </a:lnTo>
                  <a:lnTo>
                    <a:pt x="4340" y="556"/>
                  </a:lnTo>
                  <a:lnTo>
                    <a:pt x="436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5199;p69"/>
            <p:cNvSpPr/>
            <p:nvPr/>
          </p:nvSpPr>
          <p:spPr>
            <a:xfrm>
              <a:off x="7038724" y="3067484"/>
              <a:ext cx="32738" cy="58454"/>
            </a:xfrm>
            <a:custGeom>
              <a:avLst/>
              <a:gdLst/>
              <a:ahLst/>
              <a:cxnLst/>
              <a:rect l="l" t="t" r="r" b="b"/>
              <a:pathLst>
                <a:path w="1767" h="3155" extrusionOk="0">
                  <a:moveTo>
                    <a:pt x="1766" y="0"/>
                  </a:moveTo>
                  <a:lnTo>
                    <a:pt x="1211" y="682"/>
                  </a:lnTo>
                  <a:lnTo>
                    <a:pt x="606" y="1363"/>
                  </a:lnTo>
                  <a:lnTo>
                    <a:pt x="177" y="1792"/>
                  </a:lnTo>
                  <a:lnTo>
                    <a:pt x="0" y="3154"/>
                  </a:lnTo>
                  <a:lnTo>
                    <a:pt x="0" y="3154"/>
                  </a:lnTo>
                  <a:lnTo>
                    <a:pt x="404" y="2826"/>
                  </a:lnTo>
                  <a:lnTo>
                    <a:pt x="808" y="2498"/>
                  </a:lnTo>
                  <a:lnTo>
                    <a:pt x="1186" y="2170"/>
                  </a:lnTo>
                  <a:lnTo>
                    <a:pt x="1539" y="1792"/>
                  </a:lnTo>
                  <a:lnTo>
                    <a:pt x="1766" y="0"/>
                  </a:lnTo>
                  <a:close/>
                </a:path>
              </a:pathLst>
            </a:custGeom>
            <a:solidFill>
              <a:srgbClr val="E2BB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5200;p69"/>
            <p:cNvSpPr/>
            <p:nvPr/>
          </p:nvSpPr>
          <p:spPr>
            <a:xfrm>
              <a:off x="7038724" y="3067484"/>
              <a:ext cx="32738" cy="58454"/>
            </a:xfrm>
            <a:custGeom>
              <a:avLst/>
              <a:gdLst/>
              <a:ahLst/>
              <a:cxnLst/>
              <a:rect l="l" t="t" r="r" b="b"/>
              <a:pathLst>
                <a:path w="1767" h="3155" fill="none" extrusionOk="0">
                  <a:moveTo>
                    <a:pt x="1766" y="0"/>
                  </a:moveTo>
                  <a:lnTo>
                    <a:pt x="1766" y="0"/>
                  </a:lnTo>
                  <a:lnTo>
                    <a:pt x="1211" y="682"/>
                  </a:lnTo>
                  <a:lnTo>
                    <a:pt x="606" y="1363"/>
                  </a:lnTo>
                  <a:lnTo>
                    <a:pt x="606" y="1363"/>
                  </a:lnTo>
                  <a:lnTo>
                    <a:pt x="177" y="1792"/>
                  </a:lnTo>
                  <a:lnTo>
                    <a:pt x="0" y="3154"/>
                  </a:lnTo>
                  <a:lnTo>
                    <a:pt x="0" y="3154"/>
                  </a:lnTo>
                  <a:lnTo>
                    <a:pt x="404" y="2826"/>
                  </a:lnTo>
                  <a:lnTo>
                    <a:pt x="808" y="2498"/>
                  </a:lnTo>
                  <a:lnTo>
                    <a:pt x="1186" y="2170"/>
                  </a:lnTo>
                  <a:lnTo>
                    <a:pt x="1539" y="1792"/>
                  </a:lnTo>
                  <a:lnTo>
                    <a:pt x="176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5201;p69"/>
            <p:cNvSpPr/>
            <p:nvPr/>
          </p:nvSpPr>
          <p:spPr>
            <a:xfrm>
              <a:off x="6671773" y="3069355"/>
              <a:ext cx="19" cy="482"/>
            </a:xfrm>
            <a:custGeom>
              <a:avLst/>
              <a:gdLst/>
              <a:ahLst/>
              <a:cxnLst/>
              <a:rect l="l" t="t" r="r" b="b"/>
              <a:pathLst>
                <a:path w="1" h="26" extrusionOk="0">
                  <a:moveTo>
                    <a:pt x="0" y="0"/>
                  </a:moveTo>
                  <a:lnTo>
                    <a:pt x="0" y="0"/>
                  </a:lnTo>
                  <a:lnTo>
                    <a:pt x="0" y="0"/>
                  </a:lnTo>
                  <a:lnTo>
                    <a:pt x="0" y="0"/>
                  </a:lnTo>
                  <a:lnTo>
                    <a:pt x="0" y="25"/>
                  </a:lnTo>
                  <a:lnTo>
                    <a:pt x="0" y="25"/>
                  </a:lnTo>
                  <a:lnTo>
                    <a:pt x="0" y="0"/>
                  </a:ln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5202;p69"/>
            <p:cNvSpPr/>
            <p:nvPr/>
          </p:nvSpPr>
          <p:spPr>
            <a:xfrm>
              <a:off x="6671773" y="3069355"/>
              <a:ext cx="19" cy="482"/>
            </a:xfrm>
            <a:custGeom>
              <a:avLst/>
              <a:gdLst/>
              <a:ahLst/>
              <a:cxnLst/>
              <a:rect l="l" t="t" r="r" b="b"/>
              <a:pathLst>
                <a:path w="1" h="26" fill="none" extrusionOk="0">
                  <a:moveTo>
                    <a:pt x="0" y="0"/>
                  </a:moveTo>
                  <a:lnTo>
                    <a:pt x="0" y="0"/>
                  </a:lnTo>
                  <a:lnTo>
                    <a:pt x="0" y="0"/>
                  </a:lnTo>
                  <a:lnTo>
                    <a:pt x="0" y="0"/>
                  </a:lnTo>
                  <a:lnTo>
                    <a:pt x="0" y="25"/>
                  </a:lnTo>
                  <a:lnTo>
                    <a:pt x="0" y="25"/>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5203;p69"/>
            <p:cNvSpPr/>
            <p:nvPr/>
          </p:nvSpPr>
          <p:spPr>
            <a:xfrm>
              <a:off x="6715240" y="2949682"/>
              <a:ext cx="332828" cy="119224"/>
            </a:xfrm>
            <a:custGeom>
              <a:avLst/>
              <a:gdLst/>
              <a:ahLst/>
              <a:cxnLst/>
              <a:rect l="l" t="t" r="r" b="b"/>
              <a:pathLst>
                <a:path w="17964" h="6435" extrusionOk="0">
                  <a:moveTo>
                    <a:pt x="17964" y="1"/>
                  </a:moveTo>
                  <a:lnTo>
                    <a:pt x="17560" y="329"/>
                  </a:lnTo>
                  <a:lnTo>
                    <a:pt x="17157" y="656"/>
                  </a:lnTo>
                  <a:lnTo>
                    <a:pt x="16728" y="959"/>
                  </a:lnTo>
                  <a:lnTo>
                    <a:pt x="16299" y="1262"/>
                  </a:lnTo>
                  <a:lnTo>
                    <a:pt x="15845" y="1540"/>
                  </a:lnTo>
                  <a:lnTo>
                    <a:pt x="15390" y="1817"/>
                  </a:lnTo>
                  <a:lnTo>
                    <a:pt x="14911" y="2095"/>
                  </a:lnTo>
                  <a:lnTo>
                    <a:pt x="14407" y="2347"/>
                  </a:lnTo>
                  <a:lnTo>
                    <a:pt x="13902" y="2599"/>
                  </a:lnTo>
                  <a:lnTo>
                    <a:pt x="13372" y="2851"/>
                  </a:lnTo>
                  <a:lnTo>
                    <a:pt x="12842" y="3079"/>
                  </a:lnTo>
                  <a:lnTo>
                    <a:pt x="12287" y="3280"/>
                  </a:lnTo>
                  <a:lnTo>
                    <a:pt x="11732" y="3482"/>
                  </a:lnTo>
                  <a:lnTo>
                    <a:pt x="11152" y="3684"/>
                  </a:lnTo>
                  <a:lnTo>
                    <a:pt x="10572" y="3861"/>
                  </a:lnTo>
                  <a:lnTo>
                    <a:pt x="9966" y="4012"/>
                  </a:lnTo>
                  <a:lnTo>
                    <a:pt x="9209" y="4214"/>
                  </a:lnTo>
                  <a:lnTo>
                    <a:pt x="8452" y="4390"/>
                  </a:lnTo>
                  <a:lnTo>
                    <a:pt x="6964" y="4693"/>
                  </a:lnTo>
                  <a:lnTo>
                    <a:pt x="5450" y="4945"/>
                  </a:lnTo>
                  <a:lnTo>
                    <a:pt x="3987" y="5198"/>
                  </a:lnTo>
                  <a:lnTo>
                    <a:pt x="1867" y="5551"/>
                  </a:lnTo>
                  <a:lnTo>
                    <a:pt x="278" y="5829"/>
                  </a:lnTo>
                  <a:lnTo>
                    <a:pt x="0" y="6434"/>
                  </a:lnTo>
                  <a:lnTo>
                    <a:pt x="732" y="6257"/>
                  </a:lnTo>
                  <a:lnTo>
                    <a:pt x="1439" y="6106"/>
                  </a:lnTo>
                  <a:lnTo>
                    <a:pt x="2725" y="5879"/>
                  </a:lnTo>
                  <a:lnTo>
                    <a:pt x="5021" y="5526"/>
                  </a:lnTo>
                  <a:lnTo>
                    <a:pt x="6484" y="5299"/>
                  </a:lnTo>
                  <a:lnTo>
                    <a:pt x="7998" y="5021"/>
                  </a:lnTo>
                  <a:lnTo>
                    <a:pt x="9487" y="4718"/>
                  </a:lnTo>
                  <a:lnTo>
                    <a:pt x="10244" y="4567"/>
                  </a:lnTo>
                  <a:lnTo>
                    <a:pt x="11001" y="4365"/>
                  </a:lnTo>
                  <a:lnTo>
                    <a:pt x="11833" y="4113"/>
                  </a:lnTo>
                  <a:lnTo>
                    <a:pt x="12666" y="3861"/>
                  </a:lnTo>
                  <a:lnTo>
                    <a:pt x="13473" y="3558"/>
                  </a:lnTo>
                  <a:lnTo>
                    <a:pt x="14255" y="3255"/>
                  </a:lnTo>
                  <a:lnTo>
                    <a:pt x="14987" y="2927"/>
                  </a:lnTo>
                  <a:lnTo>
                    <a:pt x="15718" y="2549"/>
                  </a:lnTo>
                  <a:lnTo>
                    <a:pt x="16400" y="2170"/>
                  </a:lnTo>
                  <a:lnTo>
                    <a:pt x="17056" y="1767"/>
                  </a:lnTo>
                  <a:lnTo>
                    <a:pt x="17434" y="1111"/>
                  </a:lnTo>
                  <a:lnTo>
                    <a:pt x="17762" y="429"/>
                  </a:lnTo>
                  <a:lnTo>
                    <a:pt x="17964" y="1"/>
                  </a:lnTo>
                  <a:close/>
                </a:path>
              </a:pathLst>
            </a:custGeom>
            <a:solidFill>
              <a:srgbClr val="EBC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5204;p69"/>
            <p:cNvSpPr/>
            <p:nvPr/>
          </p:nvSpPr>
          <p:spPr>
            <a:xfrm>
              <a:off x="6715240" y="2949682"/>
              <a:ext cx="332828" cy="119224"/>
            </a:xfrm>
            <a:custGeom>
              <a:avLst/>
              <a:gdLst/>
              <a:ahLst/>
              <a:cxnLst/>
              <a:rect l="l" t="t" r="r" b="b"/>
              <a:pathLst>
                <a:path w="17964" h="6435" fill="none" extrusionOk="0">
                  <a:moveTo>
                    <a:pt x="17964" y="1"/>
                  </a:moveTo>
                  <a:lnTo>
                    <a:pt x="17964" y="1"/>
                  </a:lnTo>
                  <a:lnTo>
                    <a:pt x="17560" y="329"/>
                  </a:lnTo>
                  <a:lnTo>
                    <a:pt x="17157" y="656"/>
                  </a:lnTo>
                  <a:lnTo>
                    <a:pt x="16728" y="959"/>
                  </a:lnTo>
                  <a:lnTo>
                    <a:pt x="16299" y="1262"/>
                  </a:lnTo>
                  <a:lnTo>
                    <a:pt x="15845" y="1540"/>
                  </a:lnTo>
                  <a:lnTo>
                    <a:pt x="15390" y="1817"/>
                  </a:lnTo>
                  <a:lnTo>
                    <a:pt x="14911" y="2095"/>
                  </a:lnTo>
                  <a:lnTo>
                    <a:pt x="14407" y="2347"/>
                  </a:lnTo>
                  <a:lnTo>
                    <a:pt x="13902" y="2599"/>
                  </a:lnTo>
                  <a:lnTo>
                    <a:pt x="13372" y="2851"/>
                  </a:lnTo>
                  <a:lnTo>
                    <a:pt x="12842" y="3079"/>
                  </a:lnTo>
                  <a:lnTo>
                    <a:pt x="12287" y="3280"/>
                  </a:lnTo>
                  <a:lnTo>
                    <a:pt x="11732" y="3482"/>
                  </a:lnTo>
                  <a:lnTo>
                    <a:pt x="11152" y="3684"/>
                  </a:lnTo>
                  <a:lnTo>
                    <a:pt x="10572" y="3861"/>
                  </a:lnTo>
                  <a:lnTo>
                    <a:pt x="9966" y="4012"/>
                  </a:lnTo>
                  <a:lnTo>
                    <a:pt x="9966" y="4012"/>
                  </a:lnTo>
                  <a:lnTo>
                    <a:pt x="9209" y="4214"/>
                  </a:lnTo>
                  <a:lnTo>
                    <a:pt x="8452" y="4390"/>
                  </a:lnTo>
                  <a:lnTo>
                    <a:pt x="6964" y="4693"/>
                  </a:lnTo>
                  <a:lnTo>
                    <a:pt x="5450" y="4945"/>
                  </a:lnTo>
                  <a:lnTo>
                    <a:pt x="3987" y="5198"/>
                  </a:lnTo>
                  <a:lnTo>
                    <a:pt x="3987" y="5198"/>
                  </a:lnTo>
                  <a:lnTo>
                    <a:pt x="1867" y="5551"/>
                  </a:lnTo>
                  <a:lnTo>
                    <a:pt x="278" y="5829"/>
                  </a:lnTo>
                  <a:lnTo>
                    <a:pt x="278" y="5829"/>
                  </a:lnTo>
                  <a:lnTo>
                    <a:pt x="0" y="6434"/>
                  </a:lnTo>
                  <a:lnTo>
                    <a:pt x="0" y="6434"/>
                  </a:lnTo>
                  <a:lnTo>
                    <a:pt x="732" y="6257"/>
                  </a:lnTo>
                  <a:lnTo>
                    <a:pt x="1439" y="6106"/>
                  </a:lnTo>
                  <a:lnTo>
                    <a:pt x="2725" y="5879"/>
                  </a:lnTo>
                  <a:lnTo>
                    <a:pt x="5021" y="5526"/>
                  </a:lnTo>
                  <a:lnTo>
                    <a:pt x="5021" y="5526"/>
                  </a:lnTo>
                  <a:lnTo>
                    <a:pt x="6484" y="5299"/>
                  </a:lnTo>
                  <a:lnTo>
                    <a:pt x="7998" y="5021"/>
                  </a:lnTo>
                  <a:lnTo>
                    <a:pt x="9487" y="4718"/>
                  </a:lnTo>
                  <a:lnTo>
                    <a:pt x="10244" y="4567"/>
                  </a:lnTo>
                  <a:lnTo>
                    <a:pt x="11001" y="4365"/>
                  </a:lnTo>
                  <a:lnTo>
                    <a:pt x="11001" y="4365"/>
                  </a:lnTo>
                  <a:lnTo>
                    <a:pt x="11833" y="4113"/>
                  </a:lnTo>
                  <a:lnTo>
                    <a:pt x="12666" y="3861"/>
                  </a:lnTo>
                  <a:lnTo>
                    <a:pt x="13473" y="3558"/>
                  </a:lnTo>
                  <a:lnTo>
                    <a:pt x="14255" y="3255"/>
                  </a:lnTo>
                  <a:lnTo>
                    <a:pt x="14987" y="2927"/>
                  </a:lnTo>
                  <a:lnTo>
                    <a:pt x="15718" y="2549"/>
                  </a:lnTo>
                  <a:lnTo>
                    <a:pt x="16400" y="2170"/>
                  </a:lnTo>
                  <a:lnTo>
                    <a:pt x="17056" y="1767"/>
                  </a:lnTo>
                  <a:lnTo>
                    <a:pt x="17056" y="1767"/>
                  </a:lnTo>
                  <a:lnTo>
                    <a:pt x="17434" y="1111"/>
                  </a:lnTo>
                  <a:lnTo>
                    <a:pt x="17762" y="429"/>
                  </a:lnTo>
                  <a:lnTo>
                    <a:pt x="17762" y="429"/>
                  </a:lnTo>
                  <a:lnTo>
                    <a:pt x="17762" y="429"/>
                  </a:lnTo>
                  <a:lnTo>
                    <a:pt x="1796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5205;p69"/>
            <p:cNvSpPr/>
            <p:nvPr/>
          </p:nvSpPr>
          <p:spPr>
            <a:xfrm>
              <a:off x="6665214" y="3057664"/>
              <a:ext cx="55175" cy="27124"/>
            </a:xfrm>
            <a:custGeom>
              <a:avLst/>
              <a:gdLst/>
              <a:ahLst/>
              <a:cxnLst/>
              <a:rect l="l" t="t" r="r" b="b"/>
              <a:pathLst>
                <a:path w="2978" h="1464" extrusionOk="0">
                  <a:moveTo>
                    <a:pt x="2978" y="1"/>
                  </a:moveTo>
                  <a:lnTo>
                    <a:pt x="2171" y="177"/>
                  </a:lnTo>
                  <a:lnTo>
                    <a:pt x="1489" y="329"/>
                  </a:lnTo>
                  <a:lnTo>
                    <a:pt x="884" y="480"/>
                  </a:lnTo>
                  <a:lnTo>
                    <a:pt x="354" y="631"/>
                  </a:lnTo>
                  <a:lnTo>
                    <a:pt x="354" y="656"/>
                  </a:lnTo>
                  <a:lnTo>
                    <a:pt x="1" y="1464"/>
                  </a:lnTo>
                  <a:lnTo>
                    <a:pt x="657" y="1212"/>
                  </a:lnTo>
                  <a:lnTo>
                    <a:pt x="1565" y="934"/>
                  </a:lnTo>
                  <a:lnTo>
                    <a:pt x="2700" y="606"/>
                  </a:lnTo>
                  <a:lnTo>
                    <a:pt x="2978" y="1"/>
                  </a:lnTo>
                  <a:close/>
                </a:path>
              </a:pathLst>
            </a:custGeom>
            <a:solidFill>
              <a:srgbClr val="D9B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5206;p69"/>
            <p:cNvSpPr/>
            <p:nvPr/>
          </p:nvSpPr>
          <p:spPr>
            <a:xfrm>
              <a:off x="6665214" y="3057664"/>
              <a:ext cx="55175" cy="27124"/>
            </a:xfrm>
            <a:custGeom>
              <a:avLst/>
              <a:gdLst/>
              <a:ahLst/>
              <a:cxnLst/>
              <a:rect l="l" t="t" r="r" b="b"/>
              <a:pathLst>
                <a:path w="2978" h="1464" fill="none" extrusionOk="0">
                  <a:moveTo>
                    <a:pt x="2978" y="1"/>
                  </a:moveTo>
                  <a:lnTo>
                    <a:pt x="2978" y="1"/>
                  </a:lnTo>
                  <a:lnTo>
                    <a:pt x="2171" y="177"/>
                  </a:lnTo>
                  <a:lnTo>
                    <a:pt x="1489" y="329"/>
                  </a:lnTo>
                  <a:lnTo>
                    <a:pt x="884" y="480"/>
                  </a:lnTo>
                  <a:lnTo>
                    <a:pt x="354" y="631"/>
                  </a:lnTo>
                  <a:lnTo>
                    <a:pt x="354" y="631"/>
                  </a:lnTo>
                  <a:lnTo>
                    <a:pt x="354" y="656"/>
                  </a:lnTo>
                  <a:lnTo>
                    <a:pt x="354" y="656"/>
                  </a:lnTo>
                  <a:lnTo>
                    <a:pt x="1" y="1464"/>
                  </a:lnTo>
                  <a:lnTo>
                    <a:pt x="1" y="1464"/>
                  </a:lnTo>
                  <a:lnTo>
                    <a:pt x="657" y="1212"/>
                  </a:lnTo>
                  <a:lnTo>
                    <a:pt x="1565" y="934"/>
                  </a:lnTo>
                  <a:lnTo>
                    <a:pt x="1565" y="934"/>
                  </a:lnTo>
                  <a:lnTo>
                    <a:pt x="2700" y="606"/>
                  </a:lnTo>
                  <a:lnTo>
                    <a:pt x="2700" y="606"/>
                  </a:lnTo>
                  <a:lnTo>
                    <a:pt x="297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5207;p69"/>
            <p:cNvSpPr/>
            <p:nvPr/>
          </p:nvSpPr>
          <p:spPr>
            <a:xfrm>
              <a:off x="7144372" y="2736052"/>
              <a:ext cx="103791" cy="131379"/>
            </a:xfrm>
            <a:custGeom>
              <a:avLst/>
              <a:gdLst/>
              <a:ahLst/>
              <a:cxnLst/>
              <a:rect l="l" t="t" r="r" b="b"/>
              <a:pathLst>
                <a:path w="5602" h="7091" extrusionOk="0">
                  <a:moveTo>
                    <a:pt x="5223" y="1"/>
                  </a:moveTo>
                  <a:lnTo>
                    <a:pt x="202" y="303"/>
                  </a:lnTo>
                  <a:lnTo>
                    <a:pt x="0" y="581"/>
                  </a:lnTo>
                  <a:lnTo>
                    <a:pt x="252" y="707"/>
                  </a:lnTo>
                  <a:lnTo>
                    <a:pt x="505" y="833"/>
                  </a:lnTo>
                  <a:lnTo>
                    <a:pt x="707" y="959"/>
                  </a:lnTo>
                  <a:lnTo>
                    <a:pt x="883" y="1136"/>
                  </a:lnTo>
                  <a:lnTo>
                    <a:pt x="4769" y="909"/>
                  </a:lnTo>
                  <a:lnTo>
                    <a:pt x="4769" y="909"/>
                  </a:lnTo>
                  <a:lnTo>
                    <a:pt x="4617" y="7090"/>
                  </a:lnTo>
                  <a:lnTo>
                    <a:pt x="5172" y="7090"/>
                  </a:lnTo>
                  <a:lnTo>
                    <a:pt x="5601" y="7065"/>
                  </a:lnTo>
                  <a:lnTo>
                    <a:pt x="5223" y="1"/>
                  </a:lnTo>
                  <a:close/>
                </a:path>
              </a:pathLst>
            </a:custGeom>
            <a:solidFill>
              <a:srgbClr val="EBC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5208;p69"/>
            <p:cNvSpPr/>
            <p:nvPr/>
          </p:nvSpPr>
          <p:spPr>
            <a:xfrm>
              <a:off x="7144372" y="2736052"/>
              <a:ext cx="103791" cy="131379"/>
            </a:xfrm>
            <a:custGeom>
              <a:avLst/>
              <a:gdLst/>
              <a:ahLst/>
              <a:cxnLst/>
              <a:rect l="l" t="t" r="r" b="b"/>
              <a:pathLst>
                <a:path w="5602" h="7091" fill="none" extrusionOk="0">
                  <a:moveTo>
                    <a:pt x="5223" y="1"/>
                  </a:moveTo>
                  <a:lnTo>
                    <a:pt x="5223" y="1"/>
                  </a:lnTo>
                  <a:lnTo>
                    <a:pt x="202" y="303"/>
                  </a:lnTo>
                  <a:lnTo>
                    <a:pt x="202" y="303"/>
                  </a:lnTo>
                  <a:lnTo>
                    <a:pt x="0" y="581"/>
                  </a:lnTo>
                  <a:lnTo>
                    <a:pt x="0" y="581"/>
                  </a:lnTo>
                  <a:lnTo>
                    <a:pt x="252" y="707"/>
                  </a:lnTo>
                  <a:lnTo>
                    <a:pt x="505" y="833"/>
                  </a:lnTo>
                  <a:lnTo>
                    <a:pt x="707" y="959"/>
                  </a:lnTo>
                  <a:lnTo>
                    <a:pt x="883" y="1136"/>
                  </a:lnTo>
                  <a:lnTo>
                    <a:pt x="883" y="1136"/>
                  </a:lnTo>
                  <a:lnTo>
                    <a:pt x="4769" y="909"/>
                  </a:lnTo>
                  <a:lnTo>
                    <a:pt x="4769" y="909"/>
                  </a:lnTo>
                  <a:lnTo>
                    <a:pt x="4769" y="909"/>
                  </a:lnTo>
                  <a:lnTo>
                    <a:pt x="4769" y="909"/>
                  </a:lnTo>
                  <a:lnTo>
                    <a:pt x="4617" y="7090"/>
                  </a:lnTo>
                  <a:lnTo>
                    <a:pt x="4617" y="7090"/>
                  </a:lnTo>
                  <a:lnTo>
                    <a:pt x="4743" y="7090"/>
                  </a:lnTo>
                  <a:lnTo>
                    <a:pt x="4743" y="7090"/>
                  </a:lnTo>
                  <a:lnTo>
                    <a:pt x="5172" y="7090"/>
                  </a:lnTo>
                  <a:lnTo>
                    <a:pt x="5601" y="7065"/>
                  </a:lnTo>
                  <a:lnTo>
                    <a:pt x="5601" y="7065"/>
                  </a:lnTo>
                  <a:lnTo>
                    <a:pt x="522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5209;p69"/>
            <p:cNvSpPr/>
            <p:nvPr/>
          </p:nvSpPr>
          <p:spPr>
            <a:xfrm>
              <a:off x="7127066" y="2741666"/>
              <a:ext cx="21047" cy="5151"/>
            </a:xfrm>
            <a:custGeom>
              <a:avLst/>
              <a:gdLst/>
              <a:ahLst/>
              <a:cxnLst/>
              <a:rect l="l" t="t" r="r" b="b"/>
              <a:pathLst>
                <a:path w="1136" h="278" extrusionOk="0">
                  <a:moveTo>
                    <a:pt x="1136" y="0"/>
                  </a:moveTo>
                  <a:lnTo>
                    <a:pt x="1" y="76"/>
                  </a:lnTo>
                  <a:lnTo>
                    <a:pt x="480" y="152"/>
                  </a:lnTo>
                  <a:lnTo>
                    <a:pt x="707" y="227"/>
                  </a:lnTo>
                  <a:lnTo>
                    <a:pt x="934" y="278"/>
                  </a:lnTo>
                  <a:lnTo>
                    <a:pt x="1136" y="0"/>
                  </a:lnTo>
                  <a:close/>
                </a:path>
              </a:pathLst>
            </a:custGeom>
            <a:solidFill>
              <a:srgbClr val="89B6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5210;p69"/>
            <p:cNvSpPr/>
            <p:nvPr/>
          </p:nvSpPr>
          <p:spPr>
            <a:xfrm>
              <a:off x="7127066" y="2741666"/>
              <a:ext cx="21047" cy="5151"/>
            </a:xfrm>
            <a:custGeom>
              <a:avLst/>
              <a:gdLst/>
              <a:ahLst/>
              <a:cxnLst/>
              <a:rect l="l" t="t" r="r" b="b"/>
              <a:pathLst>
                <a:path w="1136" h="278" fill="none" extrusionOk="0">
                  <a:moveTo>
                    <a:pt x="1136" y="0"/>
                  </a:moveTo>
                  <a:lnTo>
                    <a:pt x="1136" y="0"/>
                  </a:lnTo>
                  <a:lnTo>
                    <a:pt x="1" y="76"/>
                  </a:lnTo>
                  <a:lnTo>
                    <a:pt x="1" y="76"/>
                  </a:lnTo>
                  <a:lnTo>
                    <a:pt x="480" y="152"/>
                  </a:lnTo>
                  <a:lnTo>
                    <a:pt x="707" y="227"/>
                  </a:lnTo>
                  <a:lnTo>
                    <a:pt x="934" y="278"/>
                  </a:lnTo>
                  <a:lnTo>
                    <a:pt x="934" y="278"/>
                  </a:lnTo>
                  <a:lnTo>
                    <a:pt x="113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5211;p69"/>
            <p:cNvSpPr/>
            <p:nvPr/>
          </p:nvSpPr>
          <p:spPr>
            <a:xfrm>
              <a:off x="6973746" y="2748670"/>
              <a:ext cx="64531" cy="19194"/>
            </a:xfrm>
            <a:custGeom>
              <a:avLst/>
              <a:gdLst/>
              <a:ahLst/>
              <a:cxnLst/>
              <a:rect l="l" t="t" r="r" b="b"/>
              <a:pathLst>
                <a:path w="3483" h="1036" extrusionOk="0">
                  <a:moveTo>
                    <a:pt x="3104" y="1"/>
                  </a:moveTo>
                  <a:lnTo>
                    <a:pt x="0" y="177"/>
                  </a:lnTo>
                  <a:lnTo>
                    <a:pt x="0" y="1035"/>
                  </a:lnTo>
                  <a:lnTo>
                    <a:pt x="3406" y="833"/>
                  </a:lnTo>
                  <a:lnTo>
                    <a:pt x="3482" y="833"/>
                  </a:lnTo>
                  <a:lnTo>
                    <a:pt x="3482" y="531"/>
                  </a:lnTo>
                  <a:lnTo>
                    <a:pt x="3104" y="1"/>
                  </a:lnTo>
                  <a:close/>
                </a:path>
              </a:pathLst>
            </a:custGeom>
            <a:solidFill>
              <a:srgbClr val="EBC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5212;p69"/>
            <p:cNvSpPr/>
            <p:nvPr/>
          </p:nvSpPr>
          <p:spPr>
            <a:xfrm>
              <a:off x="6973746" y="2748670"/>
              <a:ext cx="64531" cy="19194"/>
            </a:xfrm>
            <a:custGeom>
              <a:avLst/>
              <a:gdLst/>
              <a:ahLst/>
              <a:cxnLst/>
              <a:rect l="l" t="t" r="r" b="b"/>
              <a:pathLst>
                <a:path w="3483" h="1036" fill="none" extrusionOk="0">
                  <a:moveTo>
                    <a:pt x="3104" y="1"/>
                  </a:moveTo>
                  <a:lnTo>
                    <a:pt x="3104" y="1"/>
                  </a:lnTo>
                  <a:lnTo>
                    <a:pt x="0" y="177"/>
                  </a:lnTo>
                  <a:lnTo>
                    <a:pt x="0" y="177"/>
                  </a:lnTo>
                  <a:lnTo>
                    <a:pt x="0" y="1035"/>
                  </a:lnTo>
                  <a:lnTo>
                    <a:pt x="0" y="1035"/>
                  </a:lnTo>
                  <a:lnTo>
                    <a:pt x="3406" y="833"/>
                  </a:lnTo>
                  <a:lnTo>
                    <a:pt x="3406" y="833"/>
                  </a:lnTo>
                  <a:lnTo>
                    <a:pt x="3406" y="833"/>
                  </a:lnTo>
                  <a:lnTo>
                    <a:pt x="3482" y="833"/>
                  </a:lnTo>
                  <a:lnTo>
                    <a:pt x="3482" y="531"/>
                  </a:lnTo>
                  <a:lnTo>
                    <a:pt x="3482" y="531"/>
                  </a:lnTo>
                  <a:lnTo>
                    <a:pt x="310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5213;p69"/>
            <p:cNvSpPr/>
            <p:nvPr/>
          </p:nvSpPr>
          <p:spPr>
            <a:xfrm>
              <a:off x="7054621" y="2744945"/>
              <a:ext cx="40205" cy="7485"/>
            </a:xfrm>
            <a:custGeom>
              <a:avLst/>
              <a:gdLst/>
              <a:ahLst/>
              <a:cxnLst/>
              <a:rect l="l" t="t" r="r" b="b"/>
              <a:pathLst>
                <a:path w="2170" h="404" extrusionOk="0">
                  <a:moveTo>
                    <a:pt x="2170" y="0"/>
                  </a:moveTo>
                  <a:lnTo>
                    <a:pt x="151" y="126"/>
                  </a:lnTo>
                  <a:lnTo>
                    <a:pt x="0" y="404"/>
                  </a:lnTo>
                  <a:lnTo>
                    <a:pt x="1110" y="404"/>
                  </a:lnTo>
                  <a:lnTo>
                    <a:pt x="1337" y="278"/>
                  </a:lnTo>
                  <a:lnTo>
                    <a:pt x="1615" y="177"/>
                  </a:lnTo>
                  <a:lnTo>
                    <a:pt x="1892" y="76"/>
                  </a:lnTo>
                  <a:lnTo>
                    <a:pt x="2170" y="0"/>
                  </a:lnTo>
                  <a:close/>
                </a:path>
              </a:pathLst>
            </a:custGeom>
            <a:solidFill>
              <a:srgbClr val="89B6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5214;p69"/>
            <p:cNvSpPr/>
            <p:nvPr/>
          </p:nvSpPr>
          <p:spPr>
            <a:xfrm>
              <a:off x="7054621" y="2744945"/>
              <a:ext cx="40205" cy="7485"/>
            </a:xfrm>
            <a:custGeom>
              <a:avLst/>
              <a:gdLst/>
              <a:ahLst/>
              <a:cxnLst/>
              <a:rect l="l" t="t" r="r" b="b"/>
              <a:pathLst>
                <a:path w="2170" h="404" fill="none" extrusionOk="0">
                  <a:moveTo>
                    <a:pt x="2170" y="0"/>
                  </a:moveTo>
                  <a:lnTo>
                    <a:pt x="2170" y="0"/>
                  </a:lnTo>
                  <a:lnTo>
                    <a:pt x="151" y="126"/>
                  </a:lnTo>
                  <a:lnTo>
                    <a:pt x="151" y="126"/>
                  </a:lnTo>
                  <a:lnTo>
                    <a:pt x="0" y="404"/>
                  </a:lnTo>
                  <a:lnTo>
                    <a:pt x="278" y="404"/>
                  </a:lnTo>
                  <a:lnTo>
                    <a:pt x="278" y="404"/>
                  </a:lnTo>
                  <a:lnTo>
                    <a:pt x="404" y="404"/>
                  </a:lnTo>
                  <a:lnTo>
                    <a:pt x="404" y="404"/>
                  </a:lnTo>
                  <a:lnTo>
                    <a:pt x="1110" y="404"/>
                  </a:lnTo>
                  <a:lnTo>
                    <a:pt x="1110" y="404"/>
                  </a:lnTo>
                  <a:lnTo>
                    <a:pt x="1337" y="278"/>
                  </a:lnTo>
                  <a:lnTo>
                    <a:pt x="1615" y="177"/>
                  </a:lnTo>
                  <a:lnTo>
                    <a:pt x="1892" y="76"/>
                  </a:lnTo>
                  <a:lnTo>
                    <a:pt x="217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5215;p69"/>
            <p:cNvSpPr/>
            <p:nvPr/>
          </p:nvSpPr>
          <p:spPr>
            <a:xfrm>
              <a:off x="7031239" y="2747280"/>
              <a:ext cx="26198" cy="11228"/>
            </a:xfrm>
            <a:custGeom>
              <a:avLst/>
              <a:gdLst/>
              <a:ahLst/>
              <a:cxnLst/>
              <a:rect l="l" t="t" r="r" b="b"/>
              <a:pathLst>
                <a:path w="1414" h="606" extrusionOk="0">
                  <a:moveTo>
                    <a:pt x="1413" y="0"/>
                  </a:moveTo>
                  <a:lnTo>
                    <a:pt x="1" y="76"/>
                  </a:lnTo>
                  <a:lnTo>
                    <a:pt x="379" y="606"/>
                  </a:lnTo>
                  <a:lnTo>
                    <a:pt x="379" y="454"/>
                  </a:lnTo>
                  <a:lnTo>
                    <a:pt x="404" y="379"/>
                  </a:lnTo>
                  <a:lnTo>
                    <a:pt x="430" y="328"/>
                  </a:lnTo>
                  <a:lnTo>
                    <a:pt x="480" y="278"/>
                  </a:lnTo>
                  <a:lnTo>
                    <a:pt x="1262" y="278"/>
                  </a:lnTo>
                  <a:lnTo>
                    <a:pt x="1413" y="0"/>
                  </a:lnTo>
                  <a:close/>
                </a:path>
              </a:pathLst>
            </a:custGeom>
            <a:solidFill>
              <a:srgbClr val="EBE2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5216;p69"/>
            <p:cNvSpPr/>
            <p:nvPr/>
          </p:nvSpPr>
          <p:spPr>
            <a:xfrm>
              <a:off x="7031239" y="2747280"/>
              <a:ext cx="26198" cy="11228"/>
            </a:xfrm>
            <a:custGeom>
              <a:avLst/>
              <a:gdLst/>
              <a:ahLst/>
              <a:cxnLst/>
              <a:rect l="l" t="t" r="r" b="b"/>
              <a:pathLst>
                <a:path w="1414" h="606" fill="none" extrusionOk="0">
                  <a:moveTo>
                    <a:pt x="1413" y="0"/>
                  </a:moveTo>
                  <a:lnTo>
                    <a:pt x="1413" y="0"/>
                  </a:lnTo>
                  <a:lnTo>
                    <a:pt x="1" y="76"/>
                  </a:lnTo>
                  <a:lnTo>
                    <a:pt x="1" y="76"/>
                  </a:lnTo>
                  <a:lnTo>
                    <a:pt x="379" y="606"/>
                  </a:lnTo>
                  <a:lnTo>
                    <a:pt x="379" y="454"/>
                  </a:lnTo>
                  <a:lnTo>
                    <a:pt x="379" y="454"/>
                  </a:lnTo>
                  <a:lnTo>
                    <a:pt x="404" y="379"/>
                  </a:lnTo>
                  <a:lnTo>
                    <a:pt x="430" y="328"/>
                  </a:lnTo>
                  <a:lnTo>
                    <a:pt x="480" y="278"/>
                  </a:lnTo>
                  <a:lnTo>
                    <a:pt x="556" y="278"/>
                  </a:lnTo>
                  <a:lnTo>
                    <a:pt x="1262" y="278"/>
                  </a:lnTo>
                  <a:lnTo>
                    <a:pt x="1262" y="278"/>
                  </a:lnTo>
                  <a:lnTo>
                    <a:pt x="141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5217;p69"/>
            <p:cNvSpPr/>
            <p:nvPr/>
          </p:nvSpPr>
          <p:spPr>
            <a:xfrm>
              <a:off x="6643258" y="2827211"/>
              <a:ext cx="485680" cy="371161"/>
            </a:xfrm>
            <a:custGeom>
              <a:avLst/>
              <a:gdLst/>
              <a:ahLst/>
              <a:cxnLst/>
              <a:rect l="l" t="t" r="r" b="b"/>
              <a:pathLst>
                <a:path w="26214" h="20033" extrusionOk="0">
                  <a:moveTo>
                    <a:pt x="23085" y="0"/>
                  </a:moveTo>
                  <a:lnTo>
                    <a:pt x="23085" y="606"/>
                  </a:lnTo>
                  <a:lnTo>
                    <a:pt x="23085" y="1060"/>
                  </a:lnTo>
                  <a:lnTo>
                    <a:pt x="23035" y="1590"/>
                  </a:lnTo>
                  <a:lnTo>
                    <a:pt x="22984" y="2221"/>
                  </a:lnTo>
                  <a:lnTo>
                    <a:pt x="22883" y="2902"/>
                  </a:lnTo>
                  <a:lnTo>
                    <a:pt x="22757" y="3633"/>
                  </a:lnTo>
                  <a:lnTo>
                    <a:pt x="22581" y="4441"/>
                  </a:lnTo>
                  <a:lnTo>
                    <a:pt x="22328" y="5273"/>
                  </a:lnTo>
                  <a:lnTo>
                    <a:pt x="22051" y="6131"/>
                  </a:lnTo>
                  <a:lnTo>
                    <a:pt x="21874" y="6560"/>
                  </a:lnTo>
                  <a:lnTo>
                    <a:pt x="21672" y="6989"/>
                  </a:lnTo>
                  <a:lnTo>
                    <a:pt x="21470" y="7443"/>
                  </a:lnTo>
                  <a:lnTo>
                    <a:pt x="21243" y="7872"/>
                  </a:lnTo>
                  <a:lnTo>
                    <a:pt x="20991" y="8326"/>
                  </a:lnTo>
                  <a:lnTo>
                    <a:pt x="20714" y="8755"/>
                  </a:lnTo>
                  <a:lnTo>
                    <a:pt x="20436" y="9184"/>
                  </a:lnTo>
                  <a:lnTo>
                    <a:pt x="20108" y="9613"/>
                  </a:lnTo>
                  <a:lnTo>
                    <a:pt x="19780" y="10042"/>
                  </a:lnTo>
                  <a:lnTo>
                    <a:pt x="19427" y="10445"/>
                  </a:lnTo>
                  <a:lnTo>
                    <a:pt x="19023" y="10849"/>
                  </a:lnTo>
                  <a:lnTo>
                    <a:pt x="18619" y="11253"/>
                  </a:lnTo>
                  <a:lnTo>
                    <a:pt x="18039" y="11732"/>
                  </a:lnTo>
                  <a:lnTo>
                    <a:pt x="17459" y="12186"/>
                  </a:lnTo>
                  <a:lnTo>
                    <a:pt x="16879" y="12590"/>
                  </a:lnTo>
                  <a:lnTo>
                    <a:pt x="16298" y="12943"/>
                  </a:lnTo>
                  <a:lnTo>
                    <a:pt x="15718" y="13271"/>
                  </a:lnTo>
                  <a:lnTo>
                    <a:pt x="15138" y="13574"/>
                  </a:lnTo>
                  <a:lnTo>
                    <a:pt x="14583" y="13826"/>
                  </a:lnTo>
                  <a:lnTo>
                    <a:pt x="14053" y="14028"/>
                  </a:lnTo>
                  <a:lnTo>
                    <a:pt x="13548" y="14230"/>
                  </a:lnTo>
                  <a:lnTo>
                    <a:pt x="13069" y="14381"/>
                  </a:lnTo>
                  <a:lnTo>
                    <a:pt x="12236" y="14633"/>
                  </a:lnTo>
                  <a:lnTo>
                    <a:pt x="11631" y="14785"/>
                  </a:lnTo>
                  <a:lnTo>
                    <a:pt x="11227" y="14835"/>
                  </a:lnTo>
                  <a:lnTo>
                    <a:pt x="10596" y="14936"/>
                  </a:lnTo>
                  <a:lnTo>
                    <a:pt x="9915" y="14987"/>
                  </a:lnTo>
                  <a:lnTo>
                    <a:pt x="8528" y="15113"/>
                  </a:lnTo>
                  <a:lnTo>
                    <a:pt x="7493" y="15189"/>
                  </a:lnTo>
                  <a:lnTo>
                    <a:pt x="6408" y="15289"/>
                  </a:lnTo>
                  <a:lnTo>
                    <a:pt x="5324" y="15441"/>
                  </a:lnTo>
                  <a:lnTo>
                    <a:pt x="4768" y="15542"/>
                  </a:lnTo>
                  <a:lnTo>
                    <a:pt x="4213" y="15643"/>
                  </a:lnTo>
                  <a:lnTo>
                    <a:pt x="3658" y="15769"/>
                  </a:lnTo>
                  <a:lnTo>
                    <a:pt x="3129" y="15920"/>
                  </a:lnTo>
                  <a:lnTo>
                    <a:pt x="2599" y="16097"/>
                  </a:lnTo>
                  <a:lnTo>
                    <a:pt x="2044" y="16299"/>
                  </a:lnTo>
                  <a:lnTo>
                    <a:pt x="1539" y="16551"/>
                  </a:lnTo>
                  <a:lnTo>
                    <a:pt x="1009" y="16803"/>
                  </a:lnTo>
                  <a:lnTo>
                    <a:pt x="505" y="17106"/>
                  </a:lnTo>
                  <a:lnTo>
                    <a:pt x="0" y="17434"/>
                  </a:lnTo>
                  <a:lnTo>
                    <a:pt x="4138" y="20033"/>
                  </a:lnTo>
                  <a:lnTo>
                    <a:pt x="6156" y="19881"/>
                  </a:lnTo>
                  <a:lnTo>
                    <a:pt x="8881" y="19629"/>
                  </a:lnTo>
                  <a:lnTo>
                    <a:pt x="10748" y="19452"/>
                  </a:lnTo>
                  <a:lnTo>
                    <a:pt x="11883" y="19326"/>
                  </a:lnTo>
                  <a:lnTo>
                    <a:pt x="12363" y="19250"/>
                  </a:lnTo>
                  <a:lnTo>
                    <a:pt x="12867" y="19150"/>
                  </a:lnTo>
                  <a:lnTo>
                    <a:pt x="13422" y="19023"/>
                  </a:lnTo>
                  <a:lnTo>
                    <a:pt x="14002" y="18872"/>
                  </a:lnTo>
                  <a:lnTo>
                    <a:pt x="14608" y="18695"/>
                  </a:lnTo>
                  <a:lnTo>
                    <a:pt x="15264" y="18468"/>
                  </a:lnTo>
                  <a:lnTo>
                    <a:pt x="15920" y="18216"/>
                  </a:lnTo>
                  <a:lnTo>
                    <a:pt x="16601" y="17939"/>
                  </a:lnTo>
                  <a:lnTo>
                    <a:pt x="17282" y="17636"/>
                  </a:lnTo>
                  <a:lnTo>
                    <a:pt x="17989" y="17283"/>
                  </a:lnTo>
                  <a:lnTo>
                    <a:pt x="18670" y="16879"/>
                  </a:lnTo>
                  <a:lnTo>
                    <a:pt x="19351" y="16450"/>
                  </a:lnTo>
                  <a:lnTo>
                    <a:pt x="20032" y="15996"/>
                  </a:lnTo>
                  <a:lnTo>
                    <a:pt x="20688" y="15491"/>
                  </a:lnTo>
                  <a:lnTo>
                    <a:pt x="21344" y="14936"/>
                  </a:lnTo>
                  <a:lnTo>
                    <a:pt x="21950" y="14331"/>
                  </a:lnTo>
                  <a:lnTo>
                    <a:pt x="22429" y="13826"/>
                  </a:lnTo>
                  <a:lnTo>
                    <a:pt x="22858" y="13296"/>
                  </a:lnTo>
                  <a:lnTo>
                    <a:pt x="23262" y="12767"/>
                  </a:lnTo>
                  <a:lnTo>
                    <a:pt x="23615" y="12211"/>
                  </a:lnTo>
                  <a:lnTo>
                    <a:pt x="23968" y="11656"/>
                  </a:lnTo>
                  <a:lnTo>
                    <a:pt x="24271" y="11101"/>
                  </a:lnTo>
                  <a:lnTo>
                    <a:pt x="24548" y="10546"/>
                  </a:lnTo>
                  <a:lnTo>
                    <a:pt x="24801" y="9991"/>
                  </a:lnTo>
                  <a:lnTo>
                    <a:pt x="25028" y="9436"/>
                  </a:lnTo>
                  <a:lnTo>
                    <a:pt x="25230" y="8881"/>
                  </a:lnTo>
                  <a:lnTo>
                    <a:pt x="25406" y="8326"/>
                  </a:lnTo>
                  <a:lnTo>
                    <a:pt x="25558" y="7771"/>
                  </a:lnTo>
                  <a:lnTo>
                    <a:pt x="25709" y="7216"/>
                  </a:lnTo>
                  <a:lnTo>
                    <a:pt x="25810" y="6686"/>
                  </a:lnTo>
                  <a:lnTo>
                    <a:pt x="25911" y="6156"/>
                  </a:lnTo>
                  <a:lnTo>
                    <a:pt x="26012" y="5652"/>
                  </a:lnTo>
                  <a:lnTo>
                    <a:pt x="26113" y="4643"/>
                  </a:lnTo>
                  <a:lnTo>
                    <a:pt x="26188" y="3734"/>
                  </a:lnTo>
                  <a:lnTo>
                    <a:pt x="26214" y="2877"/>
                  </a:lnTo>
                  <a:lnTo>
                    <a:pt x="26188" y="2120"/>
                  </a:lnTo>
                  <a:lnTo>
                    <a:pt x="26163" y="1464"/>
                  </a:lnTo>
                  <a:lnTo>
                    <a:pt x="26113" y="909"/>
                  </a:lnTo>
                  <a:lnTo>
                    <a:pt x="26037" y="227"/>
                  </a:lnTo>
                  <a:lnTo>
                    <a:pt x="2308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5218;p69"/>
            <p:cNvSpPr/>
            <p:nvPr/>
          </p:nvSpPr>
          <p:spPr>
            <a:xfrm>
              <a:off x="6643258" y="2827211"/>
              <a:ext cx="485680" cy="371161"/>
            </a:xfrm>
            <a:custGeom>
              <a:avLst/>
              <a:gdLst/>
              <a:ahLst/>
              <a:cxnLst/>
              <a:rect l="l" t="t" r="r" b="b"/>
              <a:pathLst>
                <a:path w="26214" h="20033" fill="none" extrusionOk="0">
                  <a:moveTo>
                    <a:pt x="4138" y="20033"/>
                  </a:moveTo>
                  <a:lnTo>
                    <a:pt x="4138" y="20033"/>
                  </a:lnTo>
                  <a:lnTo>
                    <a:pt x="6156" y="19881"/>
                  </a:lnTo>
                  <a:lnTo>
                    <a:pt x="8881" y="19629"/>
                  </a:lnTo>
                  <a:lnTo>
                    <a:pt x="8881" y="19629"/>
                  </a:lnTo>
                  <a:lnTo>
                    <a:pt x="10748" y="19452"/>
                  </a:lnTo>
                  <a:lnTo>
                    <a:pt x="11883" y="19326"/>
                  </a:lnTo>
                  <a:lnTo>
                    <a:pt x="11883" y="19326"/>
                  </a:lnTo>
                  <a:lnTo>
                    <a:pt x="12363" y="19250"/>
                  </a:lnTo>
                  <a:lnTo>
                    <a:pt x="12867" y="19150"/>
                  </a:lnTo>
                  <a:lnTo>
                    <a:pt x="13422" y="19023"/>
                  </a:lnTo>
                  <a:lnTo>
                    <a:pt x="14002" y="18872"/>
                  </a:lnTo>
                  <a:lnTo>
                    <a:pt x="14608" y="18695"/>
                  </a:lnTo>
                  <a:lnTo>
                    <a:pt x="15264" y="18468"/>
                  </a:lnTo>
                  <a:lnTo>
                    <a:pt x="15920" y="18216"/>
                  </a:lnTo>
                  <a:lnTo>
                    <a:pt x="16601" y="17939"/>
                  </a:lnTo>
                  <a:lnTo>
                    <a:pt x="17282" y="17636"/>
                  </a:lnTo>
                  <a:lnTo>
                    <a:pt x="17989" y="17283"/>
                  </a:lnTo>
                  <a:lnTo>
                    <a:pt x="18670" y="16879"/>
                  </a:lnTo>
                  <a:lnTo>
                    <a:pt x="19351" y="16450"/>
                  </a:lnTo>
                  <a:lnTo>
                    <a:pt x="20032" y="15996"/>
                  </a:lnTo>
                  <a:lnTo>
                    <a:pt x="20688" y="15491"/>
                  </a:lnTo>
                  <a:lnTo>
                    <a:pt x="21344" y="14936"/>
                  </a:lnTo>
                  <a:lnTo>
                    <a:pt x="21950" y="14331"/>
                  </a:lnTo>
                  <a:lnTo>
                    <a:pt x="21950" y="14331"/>
                  </a:lnTo>
                  <a:lnTo>
                    <a:pt x="22429" y="13826"/>
                  </a:lnTo>
                  <a:lnTo>
                    <a:pt x="22858" y="13296"/>
                  </a:lnTo>
                  <a:lnTo>
                    <a:pt x="23262" y="12767"/>
                  </a:lnTo>
                  <a:lnTo>
                    <a:pt x="23615" y="12211"/>
                  </a:lnTo>
                  <a:lnTo>
                    <a:pt x="23968" y="11656"/>
                  </a:lnTo>
                  <a:lnTo>
                    <a:pt x="24271" y="11101"/>
                  </a:lnTo>
                  <a:lnTo>
                    <a:pt x="24548" y="10546"/>
                  </a:lnTo>
                  <a:lnTo>
                    <a:pt x="24801" y="9991"/>
                  </a:lnTo>
                  <a:lnTo>
                    <a:pt x="25028" y="9436"/>
                  </a:lnTo>
                  <a:lnTo>
                    <a:pt x="25230" y="8881"/>
                  </a:lnTo>
                  <a:lnTo>
                    <a:pt x="25406" y="8326"/>
                  </a:lnTo>
                  <a:lnTo>
                    <a:pt x="25558" y="7771"/>
                  </a:lnTo>
                  <a:lnTo>
                    <a:pt x="25709" y="7216"/>
                  </a:lnTo>
                  <a:lnTo>
                    <a:pt x="25810" y="6686"/>
                  </a:lnTo>
                  <a:lnTo>
                    <a:pt x="25911" y="6156"/>
                  </a:lnTo>
                  <a:lnTo>
                    <a:pt x="26012" y="5652"/>
                  </a:lnTo>
                  <a:lnTo>
                    <a:pt x="26113" y="4643"/>
                  </a:lnTo>
                  <a:lnTo>
                    <a:pt x="26188" y="3734"/>
                  </a:lnTo>
                  <a:lnTo>
                    <a:pt x="26214" y="2877"/>
                  </a:lnTo>
                  <a:lnTo>
                    <a:pt x="26188" y="2120"/>
                  </a:lnTo>
                  <a:lnTo>
                    <a:pt x="26163" y="1464"/>
                  </a:lnTo>
                  <a:lnTo>
                    <a:pt x="26113" y="909"/>
                  </a:lnTo>
                  <a:lnTo>
                    <a:pt x="26037" y="227"/>
                  </a:lnTo>
                  <a:lnTo>
                    <a:pt x="26037" y="227"/>
                  </a:lnTo>
                  <a:lnTo>
                    <a:pt x="23085" y="0"/>
                  </a:lnTo>
                  <a:lnTo>
                    <a:pt x="23085" y="0"/>
                  </a:lnTo>
                  <a:lnTo>
                    <a:pt x="23085" y="606"/>
                  </a:lnTo>
                  <a:lnTo>
                    <a:pt x="23085" y="1060"/>
                  </a:lnTo>
                  <a:lnTo>
                    <a:pt x="23035" y="1590"/>
                  </a:lnTo>
                  <a:lnTo>
                    <a:pt x="22984" y="2221"/>
                  </a:lnTo>
                  <a:lnTo>
                    <a:pt x="22883" y="2902"/>
                  </a:lnTo>
                  <a:lnTo>
                    <a:pt x="22757" y="3633"/>
                  </a:lnTo>
                  <a:lnTo>
                    <a:pt x="22581" y="4441"/>
                  </a:lnTo>
                  <a:lnTo>
                    <a:pt x="22328" y="5273"/>
                  </a:lnTo>
                  <a:lnTo>
                    <a:pt x="22051" y="6131"/>
                  </a:lnTo>
                  <a:lnTo>
                    <a:pt x="21874" y="6560"/>
                  </a:lnTo>
                  <a:lnTo>
                    <a:pt x="21672" y="6989"/>
                  </a:lnTo>
                  <a:lnTo>
                    <a:pt x="21470" y="7443"/>
                  </a:lnTo>
                  <a:lnTo>
                    <a:pt x="21243" y="7872"/>
                  </a:lnTo>
                  <a:lnTo>
                    <a:pt x="20991" y="8326"/>
                  </a:lnTo>
                  <a:lnTo>
                    <a:pt x="20714" y="8755"/>
                  </a:lnTo>
                  <a:lnTo>
                    <a:pt x="20436" y="9184"/>
                  </a:lnTo>
                  <a:lnTo>
                    <a:pt x="20108" y="9613"/>
                  </a:lnTo>
                  <a:lnTo>
                    <a:pt x="19780" y="10042"/>
                  </a:lnTo>
                  <a:lnTo>
                    <a:pt x="19427" y="10445"/>
                  </a:lnTo>
                  <a:lnTo>
                    <a:pt x="19023" y="10849"/>
                  </a:lnTo>
                  <a:lnTo>
                    <a:pt x="18619" y="11253"/>
                  </a:lnTo>
                  <a:lnTo>
                    <a:pt x="18619" y="11253"/>
                  </a:lnTo>
                  <a:lnTo>
                    <a:pt x="18039" y="11732"/>
                  </a:lnTo>
                  <a:lnTo>
                    <a:pt x="17459" y="12186"/>
                  </a:lnTo>
                  <a:lnTo>
                    <a:pt x="16879" y="12590"/>
                  </a:lnTo>
                  <a:lnTo>
                    <a:pt x="16298" y="12943"/>
                  </a:lnTo>
                  <a:lnTo>
                    <a:pt x="15718" y="13271"/>
                  </a:lnTo>
                  <a:lnTo>
                    <a:pt x="15138" y="13574"/>
                  </a:lnTo>
                  <a:lnTo>
                    <a:pt x="14583" y="13826"/>
                  </a:lnTo>
                  <a:lnTo>
                    <a:pt x="14053" y="14028"/>
                  </a:lnTo>
                  <a:lnTo>
                    <a:pt x="13548" y="14230"/>
                  </a:lnTo>
                  <a:lnTo>
                    <a:pt x="13069" y="14381"/>
                  </a:lnTo>
                  <a:lnTo>
                    <a:pt x="12236" y="14633"/>
                  </a:lnTo>
                  <a:lnTo>
                    <a:pt x="11631" y="14785"/>
                  </a:lnTo>
                  <a:lnTo>
                    <a:pt x="11227" y="14835"/>
                  </a:lnTo>
                  <a:lnTo>
                    <a:pt x="11227" y="14835"/>
                  </a:lnTo>
                  <a:lnTo>
                    <a:pt x="10596" y="14936"/>
                  </a:lnTo>
                  <a:lnTo>
                    <a:pt x="9915" y="14987"/>
                  </a:lnTo>
                  <a:lnTo>
                    <a:pt x="8528" y="15113"/>
                  </a:lnTo>
                  <a:lnTo>
                    <a:pt x="8528" y="15113"/>
                  </a:lnTo>
                  <a:lnTo>
                    <a:pt x="7493" y="15189"/>
                  </a:lnTo>
                  <a:lnTo>
                    <a:pt x="6408" y="15289"/>
                  </a:lnTo>
                  <a:lnTo>
                    <a:pt x="5324" y="15441"/>
                  </a:lnTo>
                  <a:lnTo>
                    <a:pt x="4768" y="15542"/>
                  </a:lnTo>
                  <a:lnTo>
                    <a:pt x="4213" y="15643"/>
                  </a:lnTo>
                  <a:lnTo>
                    <a:pt x="3658" y="15769"/>
                  </a:lnTo>
                  <a:lnTo>
                    <a:pt x="3129" y="15920"/>
                  </a:lnTo>
                  <a:lnTo>
                    <a:pt x="2599" y="16097"/>
                  </a:lnTo>
                  <a:lnTo>
                    <a:pt x="2044" y="16299"/>
                  </a:lnTo>
                  <a:lnTo>
                    <a:pt x="1539" y="16551"/>
                  </a:lnTo>
                  <a:lnTo>
                    <a:pt x="1009" y="16803"/>
                  </a:lnTo>
                  <a:lnTo>
                    <a:pt x="505" y="17106"/>
                  </a:lnTo>
                  <a:lnTo>
                    <a:pt x="0" y="17434"/>
                  </a:lnTo>
                  <a:lnTo>
                    <a:pt x="0" y="17434"/>
                  </a:lnTo>
                  <a:lnTo>
                    <a:pt x="4138" y="2003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5219;p69"/>
            <p:cNvSpPr/>
            <p:nvPr/>
          </p:nvSpPr>
          <p:spPr>
            <a:xfrm>
              <a:off x="6441783" y="2830953"/>
              <a:ext cx="677792" cy="311336"/>
            </a:xfrm>
            <a:custGeom>
              <a:avLst/>
              <a:gdLst/>
              <a:ahLst/>
              <a:cxnLst/>
              <a:rect l="l" t="t" r="r" b="b"/>
              <a:pathLst>
                <a:path w="36583" h="16804" extrusionOk="0">
                  <a:moveTo>
                    <a:pt x="33581" y="0"/>
                  </a:moveTo>
                  <a:lnTo>
                    <a:pt x="32723" y="782"/>
                  </a:lnTo>
                  <a:lnTo>
                    <a:pt x="32244" y="1211"/>
                  </a:lnTo>
                  <a:lnTo>
                    <a:pt x="31714" y="1615"/>
                  </a:lnTo>
                  <a:lnTo>
                    <a:pt x="31159" y="2044"/>
                  </a:lnTo>
                  <a:lnTo>
                    <a:pt x="30578" y="2473"/>
                  </a:lnTo>
                  <a:lnTo>
                    <a:pt x="29948" y="2927"/>
                  </a:lnTo>
                  <a:lnTo>
                    <a:pt x="29266" y="3356"/>
                  </a:lnTo>
                  <a:lnTo>
                    <a:pt x="28257" y="3961"/>
                  </a:lnTo>
                  <a:lnTo>
                    <a:pt x="27299" y="4466"/>
                  </a:lnTo>
                  <a:lnTo>
                    <a:pt x="26415" y="4920"/>
                  </a:lnTo>
                  <a:lnTo>
                    <a:pt x="25608" y="5273"/>
                  </a:lnTo>
                  <a:lnTo>
                    <a:pt x="24927" y="5576"/>
                  </a:lnTo>
                  <a:lnTo>
                    <a:pt x="24321" y="5803"/>
                  </a:lnTo>
                  <a:lnTo>
                    <a:pt x="23867" y="5954"/>
                  </a:lnTo>
                  <a:lnTo>
                    <a:pt x="23565" y="6055"/>
                  </a:lnTo>
                  <a:lnTo>
                    <a:pt x="22883" y="6207"/>
                  </a:lnTo>
                  <a:lnTo>
                    <a:pt x="22202" y="6358"/>
                  </a:lnTo>
                  <a:lnTo>
                    <a:pt x="20840" y="6636"/>
                  </a:lnTo>
                  <a:lnTo>
                    <a:pt x="19452" y="6888"/>
                  </a:lnTo>
                  <a:lnTo>
                    <a:pt x="18014" y="7115"/>
                  </a:lnTo>
                  <a:lnTo>
                    <a:pt x="15996" y="7468"/>
                  </a:lnTo>
                  <a:lnTo>
                    <a:pt x="14961" y="7645"/>
                  </a:lnTo>
                  <a:lnTo>
                    <a:pt x="13952" y="7847"/>
                  </a:lnTo>
                  <a:lnTo>
                    <a:pt x="12918" y="8074"/>
                  </a:lnTo>
                  <a:lnTo>
                    <a:pt x="11908" y="8326"/>
                  </a:lnTo>
                  <a:lnTo>
                    <a:pt x="10874" y="8629"/>
                  </a:lnTo>
                  <a:lnTo>
                    <a:pt x="9865" y="8982"/>
                  </a:lnTo>
                  <a:lnTo>
                    <a:pt x="9158" y="9234"/>
                  </a:lnTo>
                  <a:lnTo>
                    <a:pt x="8452" y="9537"/>
                  </a:lnTo>
                  <a:lnTo>
                    <a:pt x="7771" y="9840"/>
                  </a:lnTo>
                  <a:lnTo>
                    <a:pt x="7090" y="10168"/>
                  </a:lnTo>
                  <a:lnTo>
                    <a:pt x="6434" y="10521"/>
                  </a:lnTo>
                  <a:lnTo>
                    <a:pt x="5778" y="10899"/>
                  </a:lnTo>
                  <a:lnTo>
                    <a:pt x="5122" y="11303"/>
                  </a:lnTo>
                  <a:lnTo>
                    <a:pt x="4491" y="11707"/>
                  </a:lnTo>
                  <a:lnTo>
                    <a:pt x="3885" y="12161"/>
                  </a:lnTo>
                  <a:lnTo>
                    <a:pt x="3280" y="12615"/>
                  </a:lnTo>
                  <a:lnTo>
                    <a:pt x="2700" y="13069"/>
                  </a:lnTo>
                  <a:lnTo>
                    <a:pt x="2119" y="13574"/>
                  </a:lnTo>
                  <a:lnTo>
                    <a:pt x="1564" y="14078"/>
                  </a:lnTo>
                  <a:lnTo>
                    <a:pt x="1035" y="14608"/>
                  </a:lnTo>
                  <a:lnTo>
                    <a:pt x="505" y="15163"/>
                  </a:lnTo>
                  <a:lnTo>
                    <a:pt x="0" y="15718"/>
                  </a:lnTo>
                  <a:lnTo>
                    <a:pt x="5551" y="16803"/>
                  </a:lnTo>
                  <a:lnTo>
                    <a:pt x="6408" y="16122"/>
                  </a:lnTo>
                  <a:lnTo>
                    <a:pt x="7241" y="15491"/>
                  </a:lnTo>
                  <a:lnTo>
                    <a:pt x="8023" y="14961"/>
                  </a:lnTo>
                  <a:lnTo>
                    <a:pt x="8780" y="14482"/>
                  </a:lnTo>
                  <a:lnTo>
                    <a:pt x="9512" y="14078"/>
                  </a:lnTo>
                  <a:lnTo>
                    <a:pt x="10193" y="13750"/>
                  </a:lnTo>
                  <a:lnTo>
                    <a:pt x="10824" y="13473"/>
                  </a:lnTo>
                  <a:lnTo>
                    <a:pt x="11404" y="13246"/>
                  </a:lnTo>
                  <a:lnTo>
                    <a:pt x="11984" y="13019"/>
                  </a:lnTo>
                  <a:lnTo>
                    <a:pt x="12564" y="12842"/>
                  </a:lnTo>
                  <a:lnTo>
                    <a:pt x="13170" y="12665"/>
                  </a:lnTo>
                  <a:lnTo>
                    <a:pt x="13876" y="12489"/>
                  </a:lnTo>
                  <a:lnTo>
                    <a:pt x="14759" y="12287"/>
                  </a:lnTo>
                  <a:lnTo>
                    <a:pt x="15819" y="12085"/>
                  </a:lnTo>
                  <a:lnTo>
                    <a:pt x="18746" y="11606"/>
                  </a:lnTo>
                  <a:lnTo>
                    <a:pt x="20209" y="11353"/>
                  </a:lnTo>
                  <a:lnTo>
                    <a:pt x="21723" y="11101"/>
                  </a:lnTo>
                  <a:lnTo>
                    <a:pt x="23211" y="10798"/>
                  </a:lnTo>
                  <a:lnTo>
                    <a:pt x="23968" y="10622"/>
                  </a:lnTo>
                  <a:lnTo>
                    <a:pt x="24725" y="10420"/>
                  </a:lnTo>
                  <a:lnTo>
                    <a:pt x="25860" y="10092"/>
                  </a:lnTo>
                  <a:lnTo>
                    <a:pt x="26945" y="9714"/>
                  </a:lnTo>
                  <a:lnTo>
                    <a:pt x="28005" y="9310"/>
                  </a:lnTo>
                  <a:lnTo>
                    <a:pt x="29014" y="8831"/>
                  </a:lnTo>
                  <a:lnTo>
                    <a:pt x="29948" y="8351"/>
                  </a:lnTo>
                  <a:lnTo>
                    <a:pt x="30856" y="7796"/>
                  </a:lnTo>
                  <a:lnTo>
                    <a:pt x="31285" y="7519"/>
                  </a:lnTo>
                  <a:lnTo>
                    <a:pt x="31688" y="7216"/>
                  </a:lnTo>
                  <a:lnTo>
                    <a:pt x="32092" y="6913"/>
                  </a:lnTo>
                  <a:lnTo>
                    <a:pt x="32471" y="6610"/>
                  </a:lnTo>
                  <a:lnTo>
                    <a:pt x="32849" y="6282"/>
                  </a:lnTo>
                  <a:lnTo>
                    <a:pt x="33202" y="5954"/>
                  </a:lnTo>
                  <a:lnTo>
                    <a:pt x="33555" y="5626"/>
                  </a:lnTo>
                  <a:lnTo>
                    <a:pt x="33883" y="5273"/>
                  </a:lnTo>
                  <a:lnTo>
                    <a:pt x="34186" y="4920"/>
                  </a:lnTo>
                  <a:lnTo>
                    <a:pt x="34489" y="4567"/>
                  </a:lnTo>
                  <a:lnTo>
                    <a:pt x="34766" y="4188"/>
                  </a:lnTo>
                  <a:lnTo>
                    <a:pt x="35044" y="3810"/>
                  </a:lnTo>
                  <a:lnTo>
                    <a:pt x="35296" y="3431"/>
                  </a:lnTo>
                  <a:lnTo>
                    <a:pt x="35523" y="3053"/>
                  </a:lnTo>
                  <a:lnTo>
                    <a:pt x="35725" y="2649"/>
                  </a:lnTo>
                  <a:lnTo>
                    <a:pt x="35927" y="2246"/>
                  </a:lnTo>
                  <a:lnTo>
                    <a:pt x="36129" y="1817"/>
                  </a:lnTo>
                  <a:lnTo>
                    <a:pt x="36280" y="1413"/>
                  </a:lnTo>
                  <a:lnTo>
                    <a:pt x="36432" y="984"/>
                  </a:lnTo>
                  <a:lnTo>
                    <a:pt x="36583" y="555"/>
                  </a:lnTo>
                  <a:lnTo>
                    <a:pt x="3358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5220;p69"/>
            <p:cNvSpPr/>
            <p:nvPr/>
          </p:nvSpPr>
          <p:spPr>
            <a:xfrm>
              <a:off x="6441783" y="2830953"/>
              <a:ext cx="677792" cy="311336"/>
            </a:xfrm>
            <a:custGeom>
              <a:avLst/>
              <a:gdLst/>
              <a:ahLst/>
              <a:cxnLst/>
              <a:rect l="l" t="t" r="r" b="b"/>
              <a:pathLst>
                <a:path w="36583" h="16804" fill="none" extrusionOk="0">
                  <a:moveTo>
                    <a:pt x="5551" y="16803"/>
                  </a:moveTo>
                  <a:lnTo>
                    <a:pt x="5551" y="16803"/>
                  </a:lnTo>
                  <a:lnTo>
                    <a:pt x="6408" y="16122"/>
                  </a:lnTo>
                  <a:lnTo>
                    <a:pt x="7241" y="15491"/>
                  </a:lnTo>
                  <a:lnTo>
                    <a:pt x="8023" y="14961"/>
                  </a:lnTo>
                  <a:lnTo>
                    <a:pt x="8780" y="14482"/>
                  </a:lnTo>
                  <a:lnTo>
                    <a:pt x="9512" y="14078"/>
                  </a:lnTo>
                  <a:lnTo>
                    <a:pt x="10193" y="13750"/>
                  </a:lnTo>
                  <a:lnTo>
                    <a:pt x="10824" y="13473"/>
                  </a:lnTo>
                  <a:lnTo>
                    <a:pt x="11404" y="13246"/>
                  </a:lnTo>
                  <a:lnTo>
                    <a:pt x="11404" y="13246"/>
                  </a:lnTo>
                  <a:lnTo>
                    <a:pt x="11984" y="13019"/>
                  </a:lnTo>
                  <a:lnTo>
                    <a:pt x="12564" y="12842"/>
                  </a:lnTo>
                  <a:lnTo>
                    <a:pt x="13170" y="12665"/>
                  </a:lnTo>
                  <a:lnTo>
                    <a:pt x="13876" y="12489"/>
                  </a:lnTo>
                  <a:lnTo>
                    <a:pt x="14759" y="12287"/>
                  </a:lnTo>
                  <a:lnTo>
                    <a:pt x="15819" y="12085"/>
                  </a:lnTo>
                  <a:lnTo>
                    <a:pt x="18746" y="11606"/>
                  </a:lnTo>
                  <a:lnTo>
                    <a:pt x="18746" y="11606"/>
                  </a:lnTo>
                  <a:lnTo>
                    <a:pt x="20209" y="11353"/>
                  </a:lnTo>
                  <a:lnTo>
                    <a:pt x="21723" y="11101"/>
                  </a:lnTo>
                  <a:lnTo>
                    <a:pt x="23211" y="10798"/>
                  </a:lnTo>
                  <a:lnTo>
                    <a:pt x="23968" y="10622"/>
                  </a:lnTo>
                  <a:lnTo>
                    <a:pt x="24725" y="10420"/>
                  </a:lnTo>
                  <a:lnTo>
                    <a:pt x="24725" y="10420"/>
                  </a:lnTo>
                  <a:lnTo>
                    <a:pt x="25860" y="10092"/>
                  </a:lnTo>
                  <a:lnTo>
                    <a:pt x="26945" y="9714"/>
                  </a:lnTo>
                  <a:lnTo>
                    <a:pt x="28005" y="9310"/>
                  </a:lnTo>
                  <a:lnTo>
                    <a:pt x="29014" y="8831"/>
                  </a:lnTo>
                  <a:lnTo>
                    <a:pt x="29948" y="8351"/>
                  </a:lnTo>
                  <a:lnTo>
                    <a:pt x="30856" y="7796"/>
                  </a:lnTo>
                  <a:lnTo>
                    <a:pt x="31285" y="7519"/>
                  </a:lnTo>
                  <a:lnTo>
                    <a:pt x="31688" y="7216"/>
                  </a:lnTo>
                  <a:lnTo>
                    <a:pt x="32092" y="6913"/>
                  </a:lnTo>
                  <a:lnTo>
                    <a:pt x="32471" y="6610"/>
                  </a:lnTo>
                  <a:lnTo>
                    <a:pt x="32849" y="6282"/>
                  </a:lnTo>
                  <a:lnTo>
                    <a:pt x="33202" y="5954"/>
                  </a:lnTo>
                  <a:lnTo>
                    <a:pt x="33555" y="5626"/>
                  </a:lnTo>
                  <a:lnTo>
                    <a:pt x="33883" y="5273"/>
                  </a:lnTo>
                  <a:lnTo>
                    <a:pt x="34186" y="4920"/>
                  </a:lnTo>
                  <a:lnTo>
                    <a:pt x="34489" y="4567"/>
                  </a:lnTo>
                  <a:lnTo>
                    <a:pt x="34766" y="4188"/>
                  </a:lnTo>
                  <a:lnTo>
                    <a:pt x="35044" y="3810"/>
                  </a:lnTo>
                  <a:lnTo>
                    <a:pt x="35296" y="3431"/>
                  </a:lnTo>
                  <a:lnTo>
                    <a:pt x="35523" y="3053"/>
                  </a:lnTo>
                  <a:lnTo>
                    <a:pt x="35725" y="2649"/>
                  </a:lnTo>
                  <a:lnTo>
                    <a:pt x="35927" y="2246"/>
                  </a:lnTo>
                  <a:lnTo>
                    <a:pt x="36129" y="1817"/>
                  </a:lnTo>
                  <a:lnTo>
                    <a:pt x="36280" y="1413"/>
                  </a:lnTo>
                  <a:lnTo>
                    <a:pt x="36432" y="984"/>
                  </a:lnTo>
                  <a:lnTo>
                    <a:pt x="36583" y="555"/>
                  </a:lnTo>
                  <a:lnTo>
                    <a:pt x="36583" y="555"/>
                  </a:lnTo>
                  <a:lnTo>
                    <a:pt x="33581" y="0"/>
                  </a:lnTo>
                  <a:lnTo>
                    <a:pt x="33581" y="0"/>
                  </a:lnTo>
                  <a:lnTo>
                    <a:pt x="32723" y="782"/>
                  </a:lnTo>
                  <a:lnTo>
                    <a:pt x="32244" y="1211"/>
                  </a:lnTo>
                  <a:lnTo>
                    <a:pt x="31714" y="1615"/>
                  </a:lnTo>
                  <a:lnTo>
                    <a:pt x="31159" y="2044"/>
                  </a:lnTo>
                  <a:lnTo>
                    <a:pt x="30578" y="2473"/>
                  </a:lnTo>
                  <a:lnTo>
                    <a:pt x="29948" y="2927"/>
                  </a:lnTo>
                  <a:lnTo>
                    <a:pt x="29266" y="3356"/>
                  </a:lnTo>
                  <a:lnTo>
                    <a:pt x="29266" y="3356"/>
                  </a:lnTo>
                  <a:lnTo>
                    <a:pt x="28257" y="3961"/>
                  </a:lnTo>
                  <a:lnTo>
                    <a:pt x="27299" y="4466"/>
                  </a:lnTo>
                  <a:lnTo>
                    <a:pt x="26415" y="4920"/>
                  </a:lnTo>
                  <a:lnTo>
                    <a:pt x="25608" y="5273"/>
                  </a:lnTo>
                  <a:lnTo>
                    <a:pt x="24927" y="5576"/>
                  </a:lnTo>
                  <a:lnTo>
                    <a:pt x="24321" y="5803"/>
                  </a:lnTo>
                  <a:lnTo>
                    <a:pt x="23867" y="5954"/>
                  </a:lnTo>
                  <a:lnTo>
                    <a:pt x="23565" y="6055"/>
                  </a:lnTo>
                  <a:lnTo>
                    <a:pt x="23565" y="6055"/>
                  </a:lnTo>
                  <a:lnTo>
                    <a:pt x="22883" y="6207"/>
                  </a:lnTo>
                  <a:lnTo>
                    <a:pt x="22202" y="6358"/>
                  </a:lnTo>
                  <a:lnTo>
                    <a:pt x="20840" y="6636"/>
                  </a:lnTo>
                  <a:lnTo>
                    <a:pt x="19452" y="6888"/>
                  </a:lnTo>
                  <a:lnTo>
                    <a:pt x="18014" y="7115"/>
                  </a:lnTo>
                  <a:lnTo>
                    <a:pt x="18014" y="7115"/>
                  </a:lnTo>
                  <a:lnTo>
                    <a:pt x="15996" y="7468"/>
                  </a:lnTo>
                  <a:lnTo>
                    <a:pt x="14961" y="7645"/>
                  </a:lnTo>
                  <a:lnTo>
                    <a:pt x="13952" y="7847"/>
                  </a:lnTo>
                  <a:lnTo>
                    <a:pt x="12918" y="8074"/>
                  </a:lnTo>
                  <a:lnTo>
                    <a:pt x="11908" y="8326"/>
                  </a:lnTo>
                  <a:lnTo>
                    <a:pt x="10874" y="8629"/>
                  </a:lnTo>
                  <a:lnTo>
                    <a:pt x="9865" y="8982"/>
                  </a:lnTo>
                  <a:lnTo>
                    <a:pt x="9865" y="8982"/>
                  </a:lnTo>
                  <a:lnTo>
                    <a:pt x="9158" y="9234"/>
                  </a:lnTo>
                  <a:lnTo>
                    <a:pt x="8452" y="9537"/>
                  </a:lnTo>
                  <a:lnTo>
                    <a:pt x="7771" y="9840"/>
                  </a:lnTo>
                  <a:lnTo>
                    <a:pt x="7090" y="10168"/>
                  </a:lnTo>
                  <a:lnTo>
                    <a:pt x="6434" y="10521"/>
                  </a:lnTo>
                  <a:lnTo>
                    <a:pt x="5778" y="10899"/>
                  </a:lnTo>
                  <a:lnTo>
                    <a:pt x="5122" y="11303"/>
                  </a:lnTo>
                  <a:lnTo>
                    <a:pt x="4491" y="11707"/>
                  </a:lnTo>
                  <a:lnTo>
                    <a:pt x="3885" y="12161"/>
                  </a:lnTo>
                  <a:lnTo>
                    <a:pt x="3280" y="12615"/>
                  </a:lnTo>
                  <a:lnTo>
                    <a:pt x="2700" y="13069"/>
                  </a:lnTo>
                  <a:lnTo>
                    <a:pt x="2119" y="13574"/>
                  </a:lnTo>
                  <a:lnTo>
                    <a:pt x="1564" y="14078"/>
                  </a:lnTo>
                  <a:lnTo>
                    <a:pt x="1035" y="14608"/>
                  </a:lnTo>
                  <a:lnTo>
                    <a:pt x="505" y="15163"/>
                  </a:lnTo>
                  <a:lnTo>
                    <a:pt x="0" y="15718"/>
                  </a:lnTo>
                  <a:lnTo>
                    <a:pt x="0" y="15718"/>
                  </a:lnTo>
                  <a:lnTo>
                    <a:pt x="5551" y="1680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5221;p69"/>
            <p:cNvSpPr/>
            <p:nvPr/>
          </p:nvSpPr>
          <p:spPr>
            <a:xfrm>
              <a:off x="6954569" y="2752876"/>
              <a:ext cx="278153" cy="117816"/>
            </a:xfrm>
            <a:custGeom>
              <a:avLst/>
              <a:gdLst/>
              <a:ahLst/>
              <a:cxnLst/>
              <a:rect l="l" t="t" r="r" b="b"/>
              <a:pathLst>
                <a:path w="15013" h="6359" extrusionOk="0">
                  <a:moveTo>
                    <a:pt x="15013" y="1"/>
                  </a:moveTo>
                  <a:lnTo>
                    <a:pt x="1" y="884"/>
                  </a:lnTo>
                  <a:lnTo>
                    <a:pt x="1" y="4517"/>
                  </a:lnTo>
                  <a:lnTo>
                    <a:pt x="14861" y="6359"/>
                  </a:lnTo>
                  <a:lnTo>
                    <a:pt x="1501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5222;p69"/>
            <p:cNvSpPr/>
            <p:nvPr/>
          </p:nvSpPr>
          <p:spPr>
            <a:xfrm>
              <a:off x="6954569" y="2752876"/>
              <a:ext cx="278153" cy="117816"/>
            </a:xfrm>
            <a:custGeom>
              <a:avLst/>
              <a:gdLst/>
              <a:ahLst/>
              <a:cxnLst/>
              <a:rect l="l" t="t" r="r" b="b"/>
              <a:pathLst>
                <a:path w="15013" h="6359" fill="none" extrusionOk="0">
                  <a:moveTo>
                    <a:pt x="1" y="4517"/>
                  </a:moveTo>
                  <a:lnTo>
                    <a:pt x="1" y="4517"/>
                  </a:lnTo>
                  <a:lnTo>
                    <a:pt x="14861" y="6359"/>
                  </a:lnTo>
                  <a:lnTo>
                    <a:pt x="14861" y="6359"/>
                  </a:lnTo>
                  <a:lnTo>
                    <a:pt x="15013" y="1"/>
                  </a:lnTo>
                  <a:lnTo>
                    <a:pt x="15013" y="1"/>
                  </a:lnTo>
                  <a:lnTo>
                    <a:pt x="1" y="884"/>
                  </a:lnTo>
                  <a:lnTo>
                    <a:pt x="1" y="451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5223;p69"/>
            <p:cNvSpPr/>
            <p:nvPr/>
          </p:nvSpPr>
          <p:spPr>
            <a:xfrm>
              <a:off x="7038261" y="2752412"/>
              <a:ext cx="103791" cy="107534"/>
            </a:xfrm>
            <a:custGeom>
              <a:avLst/>
              <a:gdLst/>
              <a:ahLst/>
              <a:cxnLst/>
              <a:rect l="l" t="t" r="r" b="b"/>
              <a:pathLst>
                <a:path w="5602" h="5804" extrusionOk="0">
                  <a:moveTo>
                    <a:pt x="101" y="1"/>
                  </a:moveTo>
                  <a:lnTo>
                    <a:pt x="51" y="51"/>
                  </a:lnTo>
                  <a:lnTo>
                    <a:pt x="25" y="102"/>
                  </a:lnTo>
                  <a:lnTo>
                    <a:pt x="0" y="177"/>
                  </a:lnTo>
                  <a:lnTo>
                    <a:pt x="0" y="5627"/>
                  </a:lnTo>
                  <a:lnTo>
                    <a:pt x="25" y="5703"/>
                  </a:lnTo>
                  <a:lnTo>
                    <a:pt x="51" y="5753"/>
                  </a:lnTo>
                  <a:lnTo>
                    <a:pt x="101" y="5803"/>
                  </a:lnTo>
                  <a:lnTo>
                    <a:pt x="5475" y="5803"/>
                  </a:lnTo>
                  <a:lnTo>
                    <a:pt x="5551" y="5753"/>
                  </a:lnTo>
                  <a:lnTo>
                    <a:pt x="5576" y="5703"/>
                  </a:lnTo>
                  <a:lnTo>
                    <a:pt x="5601" y="5627"/>
                  </a:lnTo>
                  <a:lnTo>
                    <a:pt x="5601" y="177"/>
                  </a:lnTo>
                  <a:lnTo>
                    <a:pt x="5576" y="102"/>
                  </a:lnTo>
                  <a:lnTo>
                    <a:pt x="5551" y="51"/>
                  </a:lnTo>
                  <a:lnTo>
                    <a:pt x="547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5224;p69"/>
            <p:cNvSpPr/>
            <p:nvPr/>
          </p:nvSpPr>
          <p:spPr>
            <a:xfrm>
              <a:off x="7038261" y="2752412"/>
              <a:ext cx="103791" cy="107534"/>
            </a:xfrm>
            <a:custGeom>
              <a:avLst/>
              <a:gdLst/>
              <a:ahLst/>
              <a:cxnLst/>
              <a:rect l="l" t="t" r="r" b="b"/>
              <a:pathLst>
                <a:path w="5602" h="5804" fill="none" extrusionOk="0">
                  <a:moveTo>
                    <a:pt x="177" y="5803"/>
                  </a:moveTo>
                  <a:lnTo>
                    <a:pt x="5399" y="5803"/>
                  </a:lnTo>
                  <a:lnTo>
                    <a:pt x="5399" y="5803"/>
                  </a:lnTo>
                  <a:lnTo>
                    <a:pt x="5475" y="5803"/>
                  </a:lnTo>
                  <a:lnTo>
                    <a:pt x="5551" y="5753"/>
                  </a:lnTo>
                  <a:lnTo>
                    <a:pt x="5576" y="5703"/>
                  </a:lnTo>
                  <a:lnTo>
                    <a:pt x="5601" y="5627"/>
                  </a:lnTo>
                  <a:lnTo>
                    <a:pt x="5601" y="177"/>
                  </a:lnTo>
                  <a:lnTo>
                    <a:pt x="5601" y="177"/>
                  </a:lnTo>
                  <a:lnTo>
                    <a:pt x="5576" y="102"/>
                  </a:lnTo>
                  <a:lnTo>
                    <a:pt x="5551" y="51"/>
                  </a:lnTo>
                  <a:lnTo>
                    <a:pt x="5475" y="1"/>
                  </a:lnTo>
                  <a:lnTo>
                    <a:pt x="5399" y="1"/>
                  </a:lnTo>
                  <a:lnTo>
                    <a:pt x="177" y="1"/>
                  </a:lnTo>
                  <a:lnTo>
                    <a:pt x="177" y="1"/>
                  </a:lnTo>
                  <a:lnTo>
                    <a:pt x="101" y="1"/>
                  </a:lnTo>
                  <a:lnTo>
                    <a:pt x="51" y="51"/>
                  </a:lnTo>
                  <a:lnTo>
                    <a:pt x="25" y="102"/>
                  </a:lnTo>
                  <a:lnTo>
                    <a:pt x="0" y="177"/>
                  </a:lnTo>
                  <a:lnTo>
                    <a:pt x="0" y="5627"/>
                  </a:lnTo>
                  <a:lnTo>
                    <a:pt x="0" y="5627"/>
                  </a:lnTo>
                  <a:lnTo>
                    <a:pt x="25" y="5703"/>
                  </a:lnTo>
                  <a:lnTo>
                    <a:pt x="51" y="5753"/>
                  </a:lnTo>
                  <a:lnTo>
                    <a:pt x="101" y="5803"/>
                  </a:lnTo>
                  <a:lnTo>
                    <a:pt x="177" y="580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6877" y="1404265"/>
            <a:ext cx="4310246" cy="2334970"/>
          </a:xfrm>
          <a:prstGeom prst="rect">
            <a:avLst/>
          </a:prstGeom>
        </p:spPr>
      </p:pic>
    </p:spTree>
    <p:extLst>
      <p:ext uri="{BB962C8B-B14F-4D97-AF65-F5344CB8AC3E}">
        <p14:creationId xmlns:p14="http://schemas.microsoft.com/office/powerpoint/2010/main" val="253370572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6"/>
                                        </p:tgtEl>
                                        <p:attrNameLst>
                                          <p:attrName>style.visibility</p:attrName>
                                        </p:attrNameLst>
                                      </p:cBhvr>
                                      <p:to>
                                        <p:strVal val="visible"/>
                                      </p:to>
                                    </p:set>
                                  </p:childTnLst>
                                </p:cTn>
                              </p:par>
                              <p:par>
                                <p:cTn id="7" presetID="42" presetClass="path" presetSubtype="0" accel="50000" decel="50000" fill="hold" nodeType="withEffect">
                                  <p:stCondLst>
                                    <p:cond delay="0"/>
                                  </p:stCondLst>
                                  <p:childTnLst>
                                    <p:animMotion origin="layout" path="M 1.94444E-6 -2.22222E-6 L 0.32048 -0.00524 " pathEditMode="relative" rAng="0" ptsTypes="AA">
                                      <p:cBhvr>
                                        <p:cTn id="8" dur="2000" fill="hold"/>
                                        <p:tgtEl>
                                          <p:spTgt spid="76"/>
                                        </p:tgtEl>
                                        <p:attrNameLst>
                                          <p:attrName>ppt_x</p:attrName>
                                          <p:attrName>ppt_y</p:attrName>
                                        </p:attrNameLst>
                                      </p:cBhvr>
                                      <p:rCtr x="16024" y="-278"/>
                                    </p:animMotion>
                                  </p:childTnLst>
                                </p:cTn>
                              </p:par>
                            </p:childTnLst>
                          </p:cTn>
                        </p:par>
                        <p:par>
                          <p:cTn id="9" fill="hold">
                            <p:stCondLst>
                              <p:cond delay="2000"/>
                            </p:stCondLst>
                            <p:childTnLst>
                              <p:par>
                                <p:cTn id="10" presetID="22" presetClass="entr" presetSubtype="4"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t="-22000" r="-3000" b="-7000"/>
          </a:stretch>
        </a:blipFill>
        <a:effectLst/>
      </p:bgPr>
    </p:bg>
    <p:spTree>
      <p:nvGrpSpPr>
        <p:cNvPr id="1" name=""/>
        <p:cNvGrpSpPr/>
        <p:nvPr/>
      </p:nvGrpSpPr>
      <p:grpSpPr>
        <a:xfrm>
          <a:off x="0" y="0"/>
          <a:ext cx="0" cy="0"/>
          <a:chOff x="0" y="0"/>
          <a:chExt cx="0" cy="0"/>
        </a:xfrm>
      </p:grpSpPr>
      <p:sp>
        <p:nvSpPr>
          <p:cNvPr id="58" name="Rectangle 57"/>
          <p:cNvSpPr/>
          <p:nvPr/>
        </p:nvSpPr>
        <p:spPr>
          <a:xfrm>
            <a:off x="630184" y="4495472"/>
            <a:ext cx="2343070" cy="59759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vi-VN" sz="1100" dirty="0">
                <a:solidFill>
                  <a:schemeClr val="tx1"/>
                </a:solidFill>
              </a:rPr>
              <a:t>Ngôi trường đại học đầu tiên của Việt Nam, nơi chứa đựng những tinh hoa của lịch sử đất Việt. </a:t>
            </a:r>
            <a:endParaRPr lang="en-US" sz="1100" dirty="0">
              <a:solidFill>
                <a:schemeClr val="tx1"/>
              </a:solidFill>
            </a:endParaRPr>
          </a:p>
        </p:txBody>
      </p:sp>
      <p:sp>
        <p:nvSpPr>
          <p:cNvPr id="56" name="Rectangle 55"/>
          <p:cNvSpPr/>
          <p:nvPr/>
        </p:nvSpPr>
        <p:spPr>
          <a:xfrm>
            <a:off x="86947" y="3705360"/>
            <a:ext cx="2578527" cy="46831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vi-VN" sz="1100" dirty="0">
                <a:solidFill>
                  <a:schemeClr val="tx1"/>
                </a:solidFill>
              </a:rPr>
              <a:t>Ngôi chùa đã 1000 năm tuổi, ngôi chùa có kiến trúc độc đáo ở Việt Nam.</a:t>
            </a:r>
            <a:endParaRPr lang="en-US" sz="1100" dirty="0">
              <a:solidFill>
                <a:schemeClr val="tx1"/>
              </a:solidFill>
            </a:endParaRPr>
          </a:p>
        </p:txBody>
      </p:sp>
      <p:sp>
        <p:nvSpPr>
          <p:cNvPr id="57" name="TextBox 56"/>
          <p:cNvSpPr txBox="1"/>
          <p:nvPr/>
        </p:nvSpPr>
        <p:spPr>
          <a:xfrm>
            <a:off x="556910" y="3455488"/>
            <a:ext cx="1573110" cy="307777"/>
          </a:xfrm>
          <a:prstGeom prst="rect">
            <a:avLst/>
          </a:prstGeom>
          <a:solidFill>
            <a:schemeClr val="bg1"/>
          </a:solidFill>
        </p:spPr>
        <p:txBody>
          <a:bodyPr wrap="square" rtlCol="0">
            <a:spAutoFit/>
          </a:bodyPr>
          <a:lstStyle/>
          <a:p>
            <a:r>
              <a:rPr lang="vi-VN" b="1" dirty="0">
                <a:solidFill>
                  <a:srgbClr val="00B050"/>
                </a:solidFill>
                <a:latin typeface="+mn-lt"/>
              </a:rPr>
              <a:t>CHÙA MỘT CỘT</a:t>
            </a:r>
            <a:endParaRPr lang="en-US" b="1" dirty="0">
              <a:solidFill>
                <a:srgbClr val="00B050"/>
              </a:solidFill>
              <a:latin typeface="+mn-lt"/>
            </a:endParaRPr>
          </a:p>
        </p:txBody>
      </p:sp>
      <p:sp>
        <p:nvSpPr>
          <p:cNvPr id="54" name="Rectangle 53"/>
          <p:cNvSpPr/>
          <p:nvPr/>
        </p:nvSpPr>
        <p:spPr>
          <a:xfrm>
            <a:off x="1993075" y="1248926"/>
            <a:ext cx="2020454" cy="5680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vi-VN" sz="1100" dirty="0">
                <a:solidFill>
                  <a:schemeClr val="tx1"/>
                </a:solidFill>
              </a:rPr>
              <a:t>Là </a:t>
            </a:r>
            <a:r>
              <a:rPr lang="en-US" sz="1100" dirty="0">
                <a:solidFill>
                  <a:schemeClr val="tx1"/>
                </a:solidFill>
                <a:latin typeface="Arial" panose="020B0604020202020204" pitchFamily="34" charset="0"/>
                <a:cs typeface="Arial" panose="020B0604020202020204" pitchFamily="34" charset="0"/>
              </a:rPr>
              <a:t>n</a:t>
            </a:r>
            <a:r>
              <a:rPr lang="vi-VN" sz="1100" dirty="0">
                <a:solidFill>
                  <a:schemeClr val="tx1"/>
                </a:solidFill>
              </a:rPr>
              <a:t>ơi đặt thi hài của Chủ tịch Hồ Chí Minh, được khởi công vào ngày 2/9/1973.</a:t>
            </a:r>
            <a:endParaRPr lang="en-US" sz="1100" dirty="0">
              <a:solidFill>
                <a:schemeClr val="tx1"/>
              </a:solidFill>
            </a:endParaRPr>
          </a:p>
        </p:txBody>
      </p:sp>
      <p:sp>
        <p:nvSpPr>
          <p:cNvPr id="55" name="TextBox 54"/>
          <p:cNvSpPr txBox="1"/>
          <p:nvPr/>
        </p:nvSpPr>
        <p:spPr>
          <a:xfrm>
            <a:off x="2451869" y="951286"/>
            <a:ext cx="1132041" cy="307777"/>
          </a:xfrm>
          <a:prstGeom prst="rect">
            <a:avLst/>
          </a:prstGeom>
          <a:solidFill>
            <a:schemeClr val="bg1"/>
          </a:solidFill>
        </p:spPr>
        <p:txBody>
          <a:bodyPr wrap="none" rtlCol="0">
            <a:spAutoFit/>
          </a:bodyPr>
          <a:lstStyle/>
          <a:p>
            <a:r>
              <a:rPr lang="vi-VN" b="1" dirty="0">
                <a:solidFill>
                  <a:srgbClr val="00B050"/>
                </a:solidFill>
                <a:latin typeface="+mn-lt"/>
              </a:rPr>
              <a:t>LĂNG BÁC</a:t>
            </a:r>
            <a:endParaRPr lang="en-US" b="1" dirty="0">
              <a:solidFill>
                <a:srgbClr val="00B050"/>
              </a:solidFill>
              <a:latin typeface="+mn-lt"/>
            </a:endParaRPr>
          </a:p>
        </p:txBody>
      </p:sp>
      <p:sp>
        <p:nvSpPr>
          <p:cNvPr id="52" name="Rectangle 51"/>
          <p:cNvSpPr/>
          <p:nvPr/>
        </p:nvSpPr>
        <p:spPr>
          <a:xfrm>
            <a:off x="3978036" y="3049740"/>
            <a:ext cx="2327564" cy="66712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vi-VN" sz="1100" dirty="0">
                <a:solidFill>
                  <a:schemeClr val="tx1"/>
                </a:solidFill>
              </a:rPr>
              <a:t>Mang kiến trúc châu Âu nhưng vẫn có sự kết hợp với kiến trúc đậm chất truyền thống Việt Nam.</a:t>
            </a:r>
            <a:endParaRPr lang="en-US" sz="1100" dirty="0">
              <a:solidFill>
                <a:schemeClr val="tx1"/>
              </a:solidFill>
            </a:endParaRPr>
          </a:p>
        </p:txBody>
      </p:sp>
      <p:sp>
        <p:nvSpPr>
          <p:cNvPr id="53" name="TextBox 52"/>
          <p:cNvSpPr txBox="1"/>
          <p:nvPr/>
        </p:nvSpPr>
        <p:spPr>
          <a:xfrm>
            <a:off x="4511089" y="2740319"/>
            <a:ext cx="1205779" cy="307777"/>
          </a:xfrm>
          <a:prstGeom prst="rect">
            <a:avLst/>
          </a:prstGeom>
          <a:solidFill>
            <a:schemeClr val="bg1"/>
          </a:solidFill>
        </p:spPr>
        <p:txBody>
          <a:bodyPr wrap="none" rtlCol="0">
            <a:spAutoFit/>
          </a:bodyPr>
          <a:lstStyle/>
          <a:p>
            <a:r>
              <a:rPr lang="vi-VN" b="1" dirty="0">
                <a:solidFill>
                  <a:srgbClr val="00B050"/>
                </a:solidFill>
                <a:latin typeface="+mn-lt"/>
              </a:rPr>
              <a:t>Nhà thờ lớn</a:t>
            </a:r>
            <a:endParaRPr lang="en-US" b="1" dirty="0">
              <a:solidFill>
                <a:srgbClr val="00B050"/>
              </a:solidFill>
              <a:latin typeface="+mn-lt"/>
            </a:endParaRPr>
          </a:p>
        </p:txBody>
      </p:sp>
      <p:sp>
        <p:nvSpPr>
          <p:cNvPr id="34" name="Rectangle 33"/>
          <p:cNvSpPr/>
          <p:nvPr/>
        </p:nvSpPr>
        <p:spPr>
          <a:xfrm>
            <a:off x="5989670" y="2024278"/>
            <a:ext cx="1602100" cy="50319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vi-VN" sz="1100" dirty="0">
                <a:solidFill>
                  <a:schemeClr val="tx1"/>
                </a:solidFill>
              </a:rPr>
              <a:t>Trải qua lịch sử</a:t>
            </a:r>
            <a:r>
              <a:rPr lang="en-US" sz="1100" dirty="0">
                <a:solidFill>
                  <a:schemeClr val="tx1"/>
                </a:solidFill>
              </a:rPr>
              <a:t>,</a:t>
            </a:r>
            <a:r>
              <a:rPr lang="vi-VN" sz="1100" dirty="0">
                <a:solidFill>
                  <a:schemeClr val="tx1"/>
                </a:solidFill>
              </a:rPr>
              <a:t> nơi đây vẫn còn giữ được nguyên vẹn kiến trúc.</a:t>
            </a:r>
            <a:endParaRPr lang="en-US" sz="1100" dirty="0">
              <a:solidFill>
                <a:schemeClr val="tx1"/>
              </a:solidFill>
            </a:endParaRPr>
          </a:p>
        </p:txBody>
      </p:sp>
      <p:sp>
        <p:nvSpPr>
          <p:cNvPr id="42" name="TextBox 41"/>
          <p:cNvSpPr txBox="1"/>
          <p:nvPr/>
        </p:nvSpPr>
        <p:spPr>
          <a:xfrm>
            <a:off x="6356216" y="1720275"/>
            <a:ext cx="893193" cy="307777"/>
          </a:xfrm>
          <a:prstGeom prst="rect">
            <a:avLst/>
          </a:prstGeom>
          <a:solidFill>
            <a:schemeClr val="bg1"/>
          </a:solidFill>
        </p:spPr>
        <p:txBody>
          <a:bodyPr wrap="none" rtlCol="0" anchor="ctr">
            <a:spAutoFit/>
          </a:bodyPr>
          <a:lstStyle/>
          <a:p>
            <a:r>
              <a:rPr lang="vi-VN" b="1" dirty="0">
                <a:solidFill>
                  <a:srgbClr val="00B050"/>
                </a:solidFill>
                <a:latin typeface="+mn-lt"/>
              </a:rPr>
              <a:t>PHỐ CỔ</a:t>
            </a:r>
            <a:endParaRPr lang="en-US" b="1" dirty="0">
              <a:solidFill>
                <a:srgbClr val="00B050"/>
              </a:solidFill>
              <a:latin typeface="+mn-lt"/>
            </a:endParaRPr>
          </a:p>
        </p:txBody>
      </p:sp>
      <p:sp>
        <p:nvSpPr>
          <p:cNvPr id="2" name="Rectangle 1"/>
          <p:cNvSpPr/>
          <p:nvPr/>
        </p:nvSpPr>
        <p:spPr>
          <a:xfrm>
            <a:off x="4868883" y="4233628"/>
            <a:ext cx="2327564" cy="66712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vi-VN" sz="1100" dirty="0">
                <a:solidFill>
                  <a:schemeClr val="tx1"/>
                </a:solidFill>
              </a:rPr>
              <a:t>Được xem là “trái tim” của Thủ đô Hà Nội. Theo truyền thuyết, vua Lê đã trả kiếm cho “rùa vàng” nên hồ Hoàn Kiếm có tên từ đó.</a:t>
            </a:r>
            <a:endParaRPr lang="en-US" sz="1100" dirty="0">
              <a:solidFill>
                <a:schemeClr val="tx1"/>
              </a:solidFill>
            </a:endParaRPr>
          </a:p>
        </p:txBody>
      </p:sp>
      <p:sp>
        <p:nvSpPr>
          <p:cNvPr id="4" name="Google Shape;3117;p46"/>
          <p:cNvSpPr/>
          <p:nvPr/>
        </p:nvSpPr>
        <p:spPr>
          <a:xfrm>
            <a:off x="1861283" y="0"/>
            <a:ext cx="5421434" cy="546265"/>
          </a:xfrm>
          <a:custGeom>
            <a:avLst/>
            <a:gdLst/>
            <a:ahLst/>
            <a:cxnLst/>
            <a:rect l="l" t="t" r="r" b="b"/>
            <a:pathLst>
              <a:path w="63821" h="8424" extrusionOk="0">
                <a:moveTo>
                  <a:pt x="0" y="0"/>
                </a:moveTo>
                <a:lnTo>
                  <a:pt x="2893" y="4212"/>
                </a:lnTo>
                <a:lnTo>
                  <a:pt x="0" y="8424"/>
                </a:lnTo>
                <a:lnTo>
                  <a:pt x="63820" y="8424"/>
                </a:lnTo>
                <a:lnTo>
                  <a:pt x="60928" y="4212"/>
                </a:lnTo>
                <a:lnTo>
                  <a:pt x="63820" y="0"/>
                </a:lnTo>
                <a:close/>
              </a:path>
            </a:pathLst>
          </a:custGeom>
          <a:solidFill>
            <a:schemeClr val="bg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4800" b="1" dirty="0">
              <a:latin typeface="Gwendolyn" pitchFamily="2" charset="0"/>
            </a:endParaRPr>
          </a:p>
        </p:txBody>
      </p:sp>
      <p:sp>
        <p:nvSpPr>
          <p:cNvPr id="5" name="TextBox 4"/>
          <p:cNvSpPr txBox="1"/>
          <p:nvPr/>
        </p:nvSpPr>
        <p:spPr>
          <a:xfrm>
            <a:off x="2810086" y="-111589"/>
            <a:ext cx="3523828" cy="769441"/>
          </a:xfrm>
          <a:prstGeom prst="rect">
            <a:avLst/>
          </a:prstGeom>
          <a:noFill/>
        </p:spPr>
        <p:txBody>
          <a:bodyPr wrap="square" rtlCol="0" anchor="ctr">
            <a:spAutoFit/>
          </a:bodyPr>
          <a:lstStyle/>
          <a:p>
            <a:r>
              <a:rPr lang="vi-VN" sz="4400" b="1" dirty="0">
                <a:solidFill>
                  <a:srgbClr val="FF0066"/>
                </a:solidFill>
                <a:latin typeface="Gwendolyn" pitchFamily="2" charset="0"/>
              </a:rPr>
              <a:t>Ghé thăm Thủ đô</a:t>
            </a:r>
            <a:endParaRPr lang="en-US" sz="4400" b="1" dirty="0">
              <a:solidFill>
                <a:srgbClr val="FF0066"/>
              </a:solidFill>
              <a:latin typeface="Gwendolyn" pitchFamily="2" charset="0"/>
            </a:endParaRPr>
          </a:p>
        </p:txBody>
      </p:sp>
      <p:pic>
        <p:nvPicPr>
          <p:cNvPr id="2050" name="Picture 2" descr="Vietnamese Hat PNG Images | Vector and PSD Files | Free Download on Pngtree"/>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1944" b="100000" l="10000" r="90000"/>
                    </a14:imgEffect>
                  </a14:imgLayer>
                </a14:imgProps>
              </a:ext>
              <a:ext uri="{28A0092B-C50C-407E-A947-70E740481C1C}">
                <a14:useLocalDpi xmlns:a14="http://schemas.microsoft.com/office/drawing/2010/main" val="0"/>
              </a:ext>
            </a:extLst>
          </a:blip>
          <a:srcRect l="23515" r="21074"/>
          <a:stretch/>
        </p:blipFill>
        <p:spPr bwMode="auto">
          <a:xfrm>
            <a:off x="9417131" y="2695720"/>
            <a:ext cx="1356345" cy="2447780"/>
          </a:xfrm>
          <a:prstGeom prst="rect">
            <a:avLst/>
          </a:prstGeom>
          <a:noFill/>
          <a:extLst>
            <a:ext uri="{909E8E84-426E-40DD-AFC4-6F175D3DCCD1}">
              <a14:hiddenFill xmlns:a14="http://schemas.microsoft.com/office/drawing/2010/main">
                <a:solidFill>
                  <a:srgbClr val="FFFFFF"/>
                </a:solidFill>
              </a14:hiddenFill>
            </a:ext>
          </a:extLst>
        </p:spPr>
      </p:pic>
      <p:sp>
        <p:nvSpPr>
          <p:cNvPr id="32" name="Rectangle 31"/>
          <p:cNvSpPr/>
          <p:nvPr/>
        </p:nvSpPr>
        <p:spPr>
          <a:xfrm>
            <a:off x="621940" y="4471323"/>
            <a:ext cx="2351314" cy="642752"/>
          </a:xfrm>
          <a:prstGeom prst="rect">
            <a:avLst/>
          </a:prstGeom>
          <a:solidFill>
            <a:srgbClr val="A2C9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82382" y="3704694"/>
            <a:ext cx="2613484" cy="468983"/>
          </a:xfrm>
          <a:prstGeom prst="rect">
            <a:avLst/>
          </a:prstGeom>
          <a:solidFill>
            <a:srgbClr val="A2C9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1990036" y="1253249"/>
            <a:ext cx="2026532" cy="570219"/>
          </a:xfrm>
          <a:prstGeom prst="rect">
            <a:avLst/>
          </a:prstGeom>
          <a:solidFill>
            <a:srgbClr val="A2C9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5980186" y="1998080"/>
            <a:ext cx="1611584" cy="543783"/>
          </a:xfrm>
          <a:prstGeom prst="rect">
            <a:avLst/>
          </a:prstGeom>
          <a:solidFill>
            <a:srgbClr val="A2C9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3982600" y="3052232"/>
            <a:ext cx="2351314" cy="670116"/>
          </a:xfrm>
          <a:prstGeom prst="rect">
            <a:avLst/>
          </a:prstGeom>
          <a:solidFill>
            <a:srgbClr val="A2C9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4868883" y="4234217"/>
            <a:ext cx="2327564" cy="667129"/>
          </a:xfrm>
          <a:prstGeom prst="rect">
            <a:avLst/>
          </a:prstGeom>
          <a:solidFill>
            <a:srgbClr val="A2C9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2" descr="Vietnamese Hat PNG Images | Vector and PSD Files | Free Download on Pngtree"/>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1944" b="100000" l="10000" r="90000"/>
                    </a14:imgEffect>
                  </a14:imgLayer>
                </a14:imgProps>
              </a:ext>
              <a:ext uri="{28A0092B-C50C-407E-A947-70E740481C1C}">
                <a14:useLocalDpi xmlns:a14="http://schemas.microsoft.com/office/drawing/2010/main" val="0"/>
              </a:ext>
            </a:extLst>
          </a:blip>
          <a:srcRect l="23515" r="21074"/>
          <a:stretch/>
        </p:blipFill>
        <p:spPr bwMode="auto">
          <a:xfrm>
            <a:off x="7759834" y="2724655"/>
            <a:ext cx="1356345" cy="2447780"/>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2" descr="Vietnamese Hat PNG Images | Vector and PSD Files | Free Download on Pngtree"/>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1944" b="100000" l="10000" r="90000"/>
                    </a14:imgEffect>
                  </a14:imgLayer>
                </a14:imgProps>
              </a:ext>
              <a:ext uri="{28A0092B-C50C-407E-A947-70E740481C1C}">
                <a14:useLocalDpi xmlns:a14="http://schemas.microsoft.com/office/drawing/2010/main" val="0"/>
              </a:ext>
            </a:extLst>
          </a:blip>
          <a:srcRect l="23515" r="21074"/>
          <a:stretch/>
        </p:blipFill>
        <p:spPr bwMode="auto">
          <a:xfrm>
            <a:off x="6983315" y="2724655"/>
            <a:ext cx="1356345" cy="244778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Vietnamese Hat PNG Images | Vector and PSD Files | Free Download on Pngtree"/>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1944" b="100000" l="10000" r="90000"/>
                    </a14:imgEffect>
                  </a14:imgLayer>
                </a14:imgProps>
              </a:ext>
              <a:ext uri="{28A0092B-C50C-407E-A947-70E740481C1C}">
                <a14:useLocalDpi xmlns:a14="http://schemas.microsoft.com/office/drawing/2010/main" val="0"/>
              </a:ext>
            </a:extLst>
          </a:blip>
          <a:srcRect l="23515" r="21074"/>
          <a:stretch/>
        </p:blipFill>
        <p:spPr bwMode="auto">
          <a:xfrm>
            <a:off x="7503729" y="-136435"/>
            <a:ext cx="1356345" cy="244778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Vietnamese Hat PNG Images | Vector and PSD Files | Free Download on Pngtree"/>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1944" b="100000" l="10000" r="90000"/>
                    </a14:imgEffect>
                  </a14:imgLayer>
                </a14:imgProps>
              </a:ext>
              <a:ext uri="{28A0092B-C50C-407E-A947-70E740481C1C}">
                <a14:useLocalDpi xmlns:a14="http://schemas.microsoft.com/office/drawing/2010/main" val="0"/>
              </a:ext>
            </a:extLst>
          </a:blip>
          <a:srcRect l="23515" r="21074"/>
          <a:stretch/>
        </p:blipFill>
        <p:spPr bwMode="auto">
          <a:xfrm>
            <a:off x="4187026" y="533111"/>
            <a:ext cx="1356345" cy="244778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Vietnamese Hat PNG Images | Vector and PSD Files | Free Download on Pngtree"/>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1944" b="100000" l="10000" r="90000"/>
                    </a14:imgEffect>
                  </a14:imgLayer>
                </a14:imgProps>
              </a:ext>
              <a:ext uri="{28A0092B-C50C-407E-A947-70E740481C1C}">
                <a14:useLocalDpi xmlns:a14="http://schemas.microsoft.com/office/drawing/2010/main" val="0"/>
              </a:ext>
            </a:extLst>
          </a:blip>
          <a:srcRect l="23515" r="21074"/>
          <a:stretch/>
        </p:blipFill>
        <p:spPr bwMode="auto">
          <a:xfrm>
            <a:off x="836015" y="-322097"/>
            <a:ext cx="1356345" cy="244778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Vietnamese Hat PNG Images | Vector and PSD Files | Free Download on Pngtree"/>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1944" b="100000" l="10000" r="90000"/>
                    </a14:imgEffect>
                  </a14:imgLayer>
                </a14:imgProps>
              </a:ext>
              <a:ext uri="{28A0092B-C50C-407E-A947-70E740481C1C}">
                <a14:useLocalDpi xmlns:a14="http://schemas.microsoft.com/office/drawing/2010/main" val="0"/>
              </a:ext>
            </a:extLst>
          </a:blip>
          <a:srcRect l="23515" r="21074"/>
          <a:stretch/>
        </p:blipFill>
        <p:spPr bwMode="auto">
          <a:xfrm>
            <a:off x="1838777" y="1331200"/>
            <a:ext cx="1356345" cy="2447780"/>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a:hlinkClick r:id="rId6" action="ppaction://hlinksldjump"/>
          </p:cNvPr>
          <p:cNvSpPr/>
          <p:nvPr/>
        </p:nvSpPr>
        <p:spPr>
          <a:xfrm>
            <a:off x="4877099" y="4239696"/>
            <a:ext cx="2327564" cy="6671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hlinkClick r:id="rId7" action="ppaction://hlinksldjump"/>
          </p:cNvPr>
          <p:cNvSpPr/>
          <p:nvPr/>
        </p:nvSpPr>
        <p:spPr>
          <a:xfrm>
            <a:off x="6020496" y="2007776"/>
            <a:ext cx="1596271" cy="5437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hlinkClick r:id="rId8" action="ppaction://hlinksldjump"/>
          </p:cNvPr>
          <p:cNvSpPr/>
          <p:nvPr/>
        </p:nvSpPr>
        <p:spPr>
          <a:xfrm>
            <a:off x="3978035" y="2945003"/>
            <a:ext cx="2351314" cy="7579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hlinkClick r:id="rId9" action="ppaction://hlinksldjump"/>
          </p:cNvPr>
          <p:cNvSpPr/>
          <p:nvPr/>
        </p:nvSpPr>
        <p:spPr>
          <a:xfrm>
            <a:off x="1810788" y="1249381"/>
            <a:ext cx="1889743" cy="5437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hlinkClick r:id="rId10" action="ppaction://hlinksldjump"/>
          </p:cNvPr>
          <p:cNvSpPr/>
          <p:nvPr/>
        </p:nvSpPr>
        <p:spPr>
          <a:xfrm>
            <a:off x="618249" y="4469582"/>
            <a:ext cx="2375289" cy="6739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hlinkClick r:id="rId11" action="ppaction://hlinksldjump"/>
          </p:cNvPr>
          <p:cNvSpPr/>
          <p:nvPr/>
        </p:nvSpPr>
        <p:spPr>
          <a:xfrm>
            <a:off x="95637" y="3701573"/>
            <a:ext cx="2586744" cy="4979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Cloud Callout 28"/>
          <p:cNvSpPr/>
          <p:nvPr/>
        </p:nvSpPr>
        <p:spPr>
          <a:xfrm>
            <a:off x="2973254" y="875973"/>
            <a:ext cx="3644103" cy="1781299"/>
          </a:xfrm>
          <a:prstGeom prst="cloudCallout">
            <a:avLst>
              <a:gd name="adj1" fmla="val -29062"/>
              <a:gd name="adj2" fmla="val 6002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3301318" y="1294461"/>
            <a:ext cx="3063278" cy="1015663"/>
          </a:xfrm>
          <a:prstGeom prst="rect">
            <a:avLst/>
          </a:prstGeom>
          <a:noFill/>
        </p:spPr>
        <p:txBody>
          <a:bodyPr wrap="square" rtlCol="0" anchor="ctr">
            <a:spAutoFit/>
          </a:bodyPr>
          <a:lstStyle/>
          <a:p>
            <a:pPr algn="just"/>
            <a:r>
              <a:rPr lang="vi-VN" sz="2000" b="1" dirty="0">
                <a:solidFill>
                  <a:srgbClr val="0070C0"/>
                </a:solidFill>
                <a:latin typeface="Pattaya" panose="00000500000000000000" pitchFamily="2" charset="-34"/>
                <a:cs typeface="Pattaya" panose="00000500000000000000" pitchFamily="2" charset="-34"/>
              </a:rPr>
              <a:t>Chuyến đi thật thú vị phải không nào? Cảm ơn các bạn đã đồng hành cùng mình!</a:t>
            </a:r>
            <a:endParaRPr lang="en-US" sz="2000" b="1" dirty="0">
              <a:solidFill>
                <a:srgbClr val="0070C0"/>
              </a:solidFill>
              <a:latin typeface="Pattaya" panose="00000500000000000000" pitchFamily="2" charset="-34"/>
              <a:cs typeface="Pattaya" panose="00000500000000000000" pitchFamily="2" charset="-34"/>
            </a:endParaRPr>
          </a:p>
        </p:txBody>
      </p:sp>
      <p:sp>
        <p:nvSpPr>
          <p:cNvPr id="3" name="TextBox 2"/>
          <p:cNvSpPr txBox="1"/>
          <p:nvPr/>
        </p:nvSpPr>
        <p:spPr>
          <a:xfrm>
            <a:off x="5485510" y="3938213"/>
            <a:ext cx="1099981" cy="307777"/>
          </a:xfrm>
          <a:prstGeom prst="rect">
            <a:avLst/>
          </a:prstGeom>
          <a:solidFill>
            <a:schemeClr val="bg1"/>
          </a:solidFill>
        </p:spPr>
        <p:txBody>
          <a:bodyPr wrap="none" rtlCol="0">
            <a:spAutoFit/>
          </a:bodyPr>
          <a:lstStyle/>
          <a:p>
            <a:r>
              <a:rPr lang="vi-VN" b="1" dirty="0">
                <a:solidFill>
                  <a:srgbClr val="00B050"/>
                </a:solidFill>
                <a:latin typeface="+mn-lt"/>
              </a:rPr>
              <a:t>HỒ GƯƠM</a:t>
            </a:r>
            <a:endParaRPr lang="en-US" b="1" dirty="0">
              <a:solidFill>
                <a:srgbClr val="00B050"/>
              </a:solidFill>
              <a:latin typeface="+mn-lt"/>
            </a:endParaRPr>
          </a:p>
        </p:txBody>
      </p:sp>
      <p:sp>
        <p:nvSpPr>
          <p:cNvPr id="49" name="Cloud Callout 48"/>
          <p:cNvSpPr/>
          <p:nvPr/>
        </p:nvSpPr>
        <p:spPr>
          <a:xfrm>
            <a:off x="4584457" y="1616930"/>
            <a:ext cx="3644103" cy="1781299"/>
          </a:xfrm>
          <a:prstGeom prst="cloudCallout">
            <a:avLst>
              <a:gd name="adj1" fmla="val 26663"/>
              <a:gd name="adj2" fmla="val 5535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p:cNvSpPr txBox="1"/>
          <p:nvPr/>
        </p:nvSpPr>
        <p:spPr>
          <a:xfrm>
            <a:off x="4956279" y="1964670"/>
            <a:ext cx="2900457" cy="1015663"/>
          </a:xfrm>
          <a:prstGeom prst="rect">
            <a:avLst/>
          </a:prstGeom>
          <a:noFill/>
        </p:spPr>
        <p:txBody>
          <a:bodyPr wrap="square" rtlCol="0" anchor="ctr">
            <a:spAutoFit/>
          </a:bodyPr>
          <a:lstStyle/>
          <a:p>
            <a:pPr algn="just"/>
            <a:r>
              <a:rPr lang="vi-VN" sz="2000" b="1" dirty="0">
                <a:solidFill>
                  <a:srgbClr val="0070C0"/>
                </a:solidFill>
                <a:latin typeface="Pattaya" panose="00000500000000000000" pitchFamily="2" charset="-34"/>
                <a:cs typeface="Pattaya" panose="00000500000000000000" pitchFamily="2" charset="-34"/>
              </a:rPr>
              <a:t>Chào các bạn, các bạn có muốn cùng mình khám phá Thủ đô Hà Nội không?</a:t>
            </a:r>
            <a:endParaRPr lang="en-US" sz="2000" b="1" dirty="0">
              <a:solidFill>
                <a:srgbClr val="0070C0"/>
              </a:solidFill>
              <a:latin typeface="Pattaya" panose="00000500000000000000" pitchFamily="2" charset="-34"/>
              <a:cs typeface="Pattaya" panose="00000500000000000000" pitchFamily="2" charset="-34"/>
            </a:endParaRPr>
          </a:p>
        </p:txBody>
      </p:sp>
      <p:sp>
        <p:nvSpPr>
          <p:cNvPr id="51" name="TextBox 50"/>
          <p:cNvSpPr txBox="1"/>
          <p:nvPr/>
        </p:nvSpPr>
        <p:spPr>
          <a:xfrm>
            <a:off x="4956161" y="2248418"/>
            <a:ext cx="2990251" cy="523220"/>
          </a:xfrm>
          <a:prstGeom prst="rect">
            <a:avLst/>
          </a:prstGeom>
          <a:noFill/>
        </p:spPr>
        <p:txBody>
          <a:bodyPr wrap="square" rtlCol="0" anchor="ctr">
            <a:spAutoFit/>
          </a:bodyPr>
          <a:lstStyle/>
          <a:p>
            <a:pPr algn="just"/>
            <a:r>
              <a:rPr lang="vi-VN" sz="2800" b="1" dirty="0">
                <a:solidFill>
                  <a:srgbClr val="0070C0"/>
                </a:solidFill>
                <a:latin typeface="Pattaya" panose="00000500000000000000" pitchFamily="2" charset="-34"/>
                <a:cs typeface="Pattaya" panose="00000500000000000000" pitchFamily="2" charset="-34"/>
              </a:rPr>
              <a:t>Ta cùng đi thôi nào!</a:t>
            </a:r>
            <a:endParaRPr lang="en-US" sz="2800" b="1" dirty="0">
              <a:solidFill>
                <a:srgbClr val="0070C0"/>
              </a:solidFill>
              <a:latin typeface="Pattaya" panose="00000500000000000000" pitchFamily="2" charset="-34"/>
              <a:cs typeface="Pattaya" panose="00000500000000000000" pitchFamily="2" charset="-34"/>
            </a:endParaRPr>
          </a:p>
        </p:txBody>
      </p:sp>
      <p:sp>
        <p:nvSpPr>
          <p:cNvPr id="59" name="TextBox 58"/>
          <p:cNvSpPr txBox="1"/>
          <p:nvPr/>
        </p:nvSpPr>
        <p:spPr>
          <a:xfrm>
            <a:off x="532500" y="4200052"/>
            <a:ext cx="2504481" cy="307777"/>
          </a:xfrm>
          <a:prstGeom prst="rect">
            <a:avLst/>
          </a:prstGeom>
          <a:solidFill>
            <a:schemeClr val="bg1"/>
          </a:solidFill>
        </p:spPr>
        <p:txBody>
          <a:bodyPr wrap="square" rtlCol="0">
            <a:spAutoFit/>
          </a:bodyPr>
          <a:lstStyle/>
          <a:p>
            <a:r>
              <a:rPr lang="vi-VN" b="1" dirty="0">
                <a:solidFill>
                  <a:srgbClr val="00B050"/>
                </a:solidFill>
                <a:latin typeface="+mn-lt"/>
              </a:rPr>
              <a:t>VĂN MIẾU QUỐC TỰ GIÁM</a:t>
            </a:r>
            <a:endParaRPr lang="en-US" b="1" dirty="0">
              <a:solidFill>
                <a:srgbClr val="00B050"/>
              </a:solidFill>
              <a:latin typeface="+mn-lt"/>
            </a:endParaRPr>
          </a:p>
        </p:txBody>
      </p:sp>
    </p:spTree>
    <p:extLst>
      <p:ext uri="{BB962C8B-B14F-4D97-AF65-F5344CB8AC3E}">
        <p14:creationId xmlns:p14="http://schemas.microsoft.com/office/powerpoint/2010/main" val="2461929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1" nodeType="clickEffect">
                                  <p:stCondLst>
                                    <p:cond delay="0"/>
                                  </p:stCondLst>
                                  <p:childTnLst>
                                    <p:animRot by="120000">
                                      <p:cBhvr>
                                        <p:cTn id="6" dur="100" fill="hold">
                                          <p:stCondLst>
                                            <p:cond delay="0"/>
                                          </p:stCondLst>
                                        </p:cTn>
                                        <p:tgtEl>
                                          <p:spTgt spid="5"/>
                                        </p:tgtEl>
                                        <p:attrNameLst>
                                          <p:attrName>r</p:attrName>
                                        </p:attrNameLst>
                                      </p:cBhvr>
                                    </p:animRot>
                                    <p:animRot by="-240000">
                                      <p:cBhvr>
                                        <p:cTn id="7" dur="200" fill="hold">
                                          <p:stCondLst>
                                            <p:cond delay="200"/>
                                          </p:stCondLst>
                                        </p:cTn>
                                        <p:tgtEl>
                                          <p:spTgt spid="5"/>
                                        </p:tgtEl>
                                        <p:attrNameLst>
                                          <p:attrName>r</p:attrName>
                                        </p:attrNameLst>
                                      </p:cBhvr>
                                    </p:animRot>
                                    <p:animRot by="240000">
                                      <p:cBhvr>
                                        <p:cTn id="8" dur="200" fill="hold">
                                          <p:stCondLst>
                                            <p:cond delay="400"/>
                                          </p:stCondLst>
                                        </p:cTn>
                                        <p:tgtEl>
                                          <p:spTgt spid="5"/>
                                        </p:tgtEl>
                                        <p:attrNameLst>
                                          <p:attrName>r</p:attrName>
                                        </p:attrNameLst>
                                      </p:cBhvr>
                                    </p:animRot>
                                    <p:animRot by="-240000">
                                      <p:cBhvr>
                                        <p:cTn id="9" dur="200" fill="hold">
                                          <p:stCondLst>
                                            <p:cond delay="600"/>
                                          </p:stCondLst>
                                        </p:cTn>
                                        <p:tgtEl>
                                          <p:spTgt spid="5"/>
                                        </p:tgtEl>
                                        <p:attrNameLst>
                                          <p:attrName>r</p:attrName>
                                        </p:attrNameLst>
                                      </p:cBhvr>
                                    </p:animRot>
                                    <p:animRot by="120000">
                                      <p:cBhvr>
                                        <p:cTn id="10" dur="200" fill="hold">
                                          <p:stCondLst>
                                            <p:cond delay="800"/>
                                          </p:stCondLst>
                                        </p:cTn>
                                        <p:tgtEl>
                                          <p:spTgt spid="5"/>
                                        </p:tgtEl>
                                        <p:attrNameLst>
                                          <p:attrName>r</p:attrName>
                                        </p:attrNameLst>
                                      </p:cBhvr>
                                    </p:animRot>
                                  </p:childTnLst>
                                </p:cTn>
                              </p:par>
                              <p:par>
                                <p:cTn id="11" presetID="27" presetClass="emph" presetSubtype="0" fill="remove" grpId="1" nodeType="withEffect">
                                  <p:stCondLst>
                                    <p:cond delay="0"/>
                                  </p:stCondLst>
                                  <p:childTnLst>
                                    <p:animClr clrSpc="rgb" dir="cw">
                                      <p:cBhvr override="childStyle">
                                        <p:cTn id="12" dur="250" autoRev="1" fill="remove"/>
                                        <p:tgtEl>
                                          <p:spTgt spid="4"/>
                                        </p:tgtEl>
                                        <p:attrNameLst>
                                          <p:attrName>style.color</p:attrName>
                                        </p:attrNameLst>
                                      </p:cBhvr>
                                      <p:to>
                                        <a:schemeClr val="bg1"/>
                                      </p:to>
                                    </p:animClr>
                                    <p:animClr clrSpc="rgb" dir="cw">
                                      <p:cBhvr>
                                        <p:cTn id="13" dur="250" autoRev="1" fill="remove"/>
                                        <p:tgtEl>
                                          <p:spTgt spid="4"/>
                                        </p:tgtEl>
                                        <p:attrNameLst>
                                          <p:attrName>fillcolor</p:attrName>
                                        </p:attrNameLst>
                                      </p:cBhvr>
                                      <p:to>
                                        <a:schemeClr val="bg1"/>
                                      </p:to>
                                    </p:animClr>
                                    <p:set>
                                      <p:cBhvr>
                                        <p:cTn id="14" dur="250" autoRev="1" fill="remove"/>
                                        <p:tgtEl>
                                          <p:spTgt spid="4"/>
                                        </p:tgtEl>
                                        <p:attrNameLst>
                                          <p:attrName>fill.type</p:attrName>
                                        </p:attrNameLst>
                                      </p:cBhvr>
                                      <p:to>
                                        <p:strVal val="solid"/>
                                      </p:to>
                                    </p:set>
                                    <p:set>
                                      <p:cBhvr>
                                        <p:cTn id="15" dur="250" autoRev="1" fill="remove"/>
                                        <p:tgtEl>
                                          <p:spTgt spid="4"/>
                                        </p:tgtEl>
                                        <p:attrNameLst>
                                          <p:attrName>fill.on</p:attrName>
                                        </p:attrNameLst>
                                      </p:cBhvr>
                                      <p:to>
                                        <p:strVal val="tru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2050"/>
                                        </p:tgtEl>
                                        <p:attrNameLst>
                                          <p:attrName>style.visibility</p:attrName>
                                        </p:attrNameLst>
                                      </p:cBhvr>
                                      <p:to>
                                        <p:strVal val="visible"/>
                                      </p:to>
                                    </p:set>
                                  </p:childTnLst>
                                </p:cTn>
                              </p:par>
                              <p:par>
                                <p:cTn id="20" presetID="42" presetClass="path" presetSubtype="0" accel="50000" decel="50000" fill="hold" nodeType="withEffect">
                                  <p:stCondLst>
                                    <p:cond delay="0"/>
                                  </p:stCondLst>
                                  <p:childTnLst>
                                    <p:animMotion origin="layout" path="M -3.05556E-6 2.96296E-6 L -0.19236 2.96296E-6 " pathEditMode="relative" rAng="0" ptsTypes="AA">
                                      <p:cBhvr>
                                        <p:cTn id="21" dur="2000" fill="hold"/>
                                        <p:tgtEl>
                                          <p:spTgt spid="2050"/>
                                        </p:tgtEl>
                                        <p:attrNameLst>
                                          <p:attrName>ppt_x</p:attrName>
                                          <p:attrName>ppt_y</p:attrName>
                                        </p:attrNameLst>
                                      </p:cBhvr>
                                      <p:rCtr x="-9618" y="0"/>
                                    </p:animMotion>
                                  </p:childTnLst>
                                </p:cTn>
                              </p:par>
                            </p:childTnLst>
                          </p:cTn>
                        </p:par>
                        <p:par>
                          <p:cTn id="22" fill="hold">
                            <p:stCondLst>
                              <p:cond delay="2000"/>
                            </p:stCondLst>
                            <p:childTnLst>
                              <p:par>
                                <p:cTn id="23" presetID="14" presetClass="entr" presetSubtype="10" fill="hold" grpId="0" nodeType="afterEffect">
                                  <p:stCondLst>
                                    <p:cond delay="0"/>
                                  </p:stCondLst>
                                  <p:childTnLst>
                                    <p:set>
                                      <p:cBhvr>
                                        <p:cTn id="24" dur="1" fill="hold">
                                          <p:stCondLst>
                                            <p:cond delay="0"/>
                                          </p:stCondLst>
                                        </p:cTn>
                                        <p:tgtEl>
                                          <p:spTgt spid="49"/>
                                        </p:tgtEl>
                                        <p:attrNameLst>
                                          <p:attrName>style.visibility</p:attrName>
                                        </p:attrNameLst>
                                      </p:cBhvr>
                                      <p:to>
                                        <p:strVal val="visible"/>
                                      </p:to>
                                    </p:set>
                                    <p:animEffect transition="in" filter="randombar(horizontal)">
                                      <p:cBhvr>
                                        <p:cTn id="25" dur="500"/>
                                        <p:tgtEl>
                                          <p:spTgt spid="49"/>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50"/>
                                        </p:tgtEl>
                                        <p:attrNameLst>
                                          <p:attrName>style.visibility</p:attrName>
                                        </p:attrNameLst>
                                      </p:cBhvr>
                                      <p:to>
                                        <p:strVal val="visible"/>
                                      </p:to>
                                    </p:set>
                                    <p:animEffect transition="in" filter="randombar(horizontal)">
                                      <p:cBhvr>
                                        <p:cTn id="28" dur="500"/>
                                        <p:tgtEl>
                                          <p:spTgt spid="50"/>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1" nodeType="clickEffect">
                                  <p:stCondLst>
                                    <p:cond delay="0"/>
                                  </p:stCondLst>
                                  <p:childTnLst>
                                    <p:set>
                                      <p:cBhvr>
                                        <p:cTn id="32" dur="1" fill="hold">
                                          <p:stCondLst>
                                            <p:cond delay="0"/>
                                          </p:stCondLst>
                                        </p:cTn>
                                        <p:tgtEl>
                                          <p:spTgt spid="50"/>
                                        </p:tgtEl>
                                        <p:attrNameLst>
                                          <p:attrName>style.visibility</p:attrName>
                                        </p:attrNameLst>
                                      </p:cBhvr>
                                      <p:to>
                                        <p:strVal val="hidden"/>
                                      </p:to>
                                    </p:set>
                                  </p:childTnLst>
                                </p:cTn>
                              </p:par>
                              <p:par>
                                <p:cTn id="33" presetID="16" presetClass="entr" presetSubtype="21" fill="hold" grpId="0" nodeType="withEffect">
                                  <p:stCondLst>
                                    <p:cond delay="0"/>
                                  </p:stCondLst>
                                  <p:childTnLst>
                                    <p:set>
                                      <p:cBhvr>
                                        <p:cTn id="34" dur="1" fill="hold">
                                          <p:stCondLst>
                                            <p:cond delay="0"/>
                                          </p:stCondLst>
                                        </p:cTn>
                                        <p:tgtEl>
                                          <p:spTgt spid="51"/>
                                        </p:tgtEl>
                                        <p:attrNameLst>
                                          <p:attrName>style.visibility</p:attrName>
                                        </p:attrNameLst>
                                      </p:cBhvr>
                                      <p:to>
                                        <p:strVal val="visible"/>
                                      </p:to>
                                    </p:set>
                                    <p:animEffect transition="in" filter="barn(inVertical)">
                                      <p:cBhvr>
                                        <p:cTn id="35" dur="500"/>
                                        <p:tgtEl>
                                          <p:spTgt spid="51"/>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xit" presetSubtype="0" fill="hold" grpId="1" nodeType="clickEffect">
                                  <p:stCondLst>
                                    <p:cond delay="0"/>
                                  </p:stCondLst>
                                  <p:childTnLst>
                                    <p:set>
                                      <p:cBhvr>
                                        <p:cTn id="39" dur="1" fill="hold">
                                          <p:stCondLst>
                                            <p:cond delay="0"/>
                                          </p:stCondLst>
                                        </p:cTn>
                                        <p:tgtEl>
                                          <p:spTgt spid="49"/>
                                        </p:tgtEl>
                                        <p:attrNameLst>
                                          <p:attrName>style.visibility</p:attrName>
                                        </p:attrNameLst>
                                      </p:cBhvr>
                                      <p:to>
                                        <p:strVal val="hidden"/>
                                      </p:to>
                                    </p:set>
                                  </p:childTnLst>
                                </p:cTn>
                              </p:par>
                              <p:par>
                                <p:cTn id="40" presetID="1" presetClass="exit" presetSubtype="0" fill="hold" grpId="1" nodeType="withEffect">
                                  <p:stCondLst>
                                    <p:cond delay="0"/>
                                  </p:stCondLst>
                                  <p:childTnLst>
                                    <p:set>
                                      <p:cBhvr>
                                        <p:cTn id="41" dur="1" fill="hold">
                                          <p:stCondLst>
                                            <p:cond delay="0"/>
                                          </p:stCondLst>
                                        </p:cTn>
                                        <p:tgtEl>
                                          <p:spTgt spid="51"/>
                                        </p:tgtEl>
                                        <p:attrNameLst>
                                          <p:attrName>style.visibility</p:attrName>
                                        </p:attrNameLst>
                                      </p:cBhvr>
                                      <p:to>
                                        <p:strVal val="hidden"/>
                                      </p:to>
                                    </p:set>
                                  </p:childTnLst>
                                </p:cTn>
                              </p:par>
                              <p:par>
                                <p:cTn id="42" presetID="1" presetClass="exit" presetSubtype="0" fill="hold" nodeType="withEffect">
                                  <p:stCondLst>
                                    <p:cond delay="0"/>
                                  </p:stCondLst>
                                  <p:childTnLst>
                                    <p:set>
                                      <p:cBhvr>
                                        <p:cTn id="43" dur="1" fill="hold">
                                          <p:stCondLst>
                                            <p:cond delay="0"/>
                                          </p:stCondLst>
                                        </p:cTn>
                                        <p:tgtEl>
                                          <p:spTgt spid="2050"/>
                                        </p:tgtEl>
                                        <p:attrNameLst>
                                          <p:attrName>style.visibility</p:attrName>
                                        </p:attrNameLst>
                                      </p:cBhvr>
                                      <p:to>
                                        <p:strVal val="hidden"/>
                                      </p:to>
                                    </p:set>
                                  </p:childTnLst>
                                </p:cTn>
                              </p:par>
                              <p:par>
                                <p:cTn id="44" presetID="1" presetClass="entr" presetSubtype="0" fill="hold" nodeType="withEffect">
                                  <p:stCondLst>
                                    <p:cond delay="0"/>
                                  </p:stCondLst>
                                  <p:childTnLst>
                                    <p:set>
                                      <p:cBhvr>
                                        <p:cTn id="45" dur="1" fill="hold">
                                          <p:stCondLst>
                                            <p:cond delay="0"/>
                                          </p:stCondLst>
                                        </p:cTn>
                                        <p:tgtEl>
                                          <p:spTgt spid="40"/>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42" presetClass="path" presetSubtype="0" accel="50000" decel="50000" fill="hold" nodeType="clickEffect">
                                  <p:stCondLst>
                                    <p:cond delay="0"/>
                                  </p:stCondLst>
                                  <p:childTnLst>
                                    <p:animMotion origin="layout" path="M -3.05556E-6 0.00741 L -0.09409 0.01358 " pathEditMode="relative" rAng="0" ptsTypes="AA">
                                      <p:cBhvr>
                                        <p:cTn id="49" dur="2000" fill="hold"/>
                                        <p:tgtEl>
                                          <p:spTgt spid="40"/>
                                        </p:tgtEl>
                                        <p:attrNameLst>
                                          <p:attrName>ppt_x</p:attrName>
                                          <p:attrName>ppt_y</p:attrName>
                                        </p:attrNameLst>
                                      </p:cBhvr>
                                      <p:rCtr x="-4705" y="309"/>
                                    </p:animMotion>
                                  </p:childTnLst>
                                </p:cTn>
                              </p:par>
                            </p:childTnLst>
                          </p:cTn>
                        </p:par>
                        <p:par>
                          <p:cTn id="50" fill="hold">
                            <p:stCondLst>
                              <p:cond delay="2000"/>
                            </p:stCondLst>
                            <p:childTnLst>
                              <p:par>
                                <p:cTn id="51" presetID="1" presetClass="exit" presetSubtype="0" fill="hold" grpId="0" nodeType="afterEffect">
                                  <p:stCondLst>
                                    <p:cond delay="0"/>
                                  </p:stCondLst>
                                  <p:childTnLst>
                                    <p:set>
                                      <p:cBhvr>
                                        <p:cTn id="52" dur="1" fill="hold">
                                          <p:stCondLst>
                                            <p:cond delay="0"/>
                                          </p:stCondLst>
                                        </p:cTn>
                                        <p:tgtEl>
                                          <p:spTgt spid="39"/>
                                        </p:tgtEl>
                                        <p:attrNameLst>
                                          <p:attrName>style.visibility</p:attrName>
                                        </p:attrNameLst>
                                      </p:cBhvr>
                                      <p:to>
                                        <p:strVal val="hidden"/>
                                      </p:to>
                                    </p:set>
                                  </p:childTnLst>
                                </p:cTn>
                              </p:par>
                              <p:par>
                                <p:cTn id="53" presetID="1" presetClass="entr" presetSubtype="0" fill="hold" grpId="0" nodeType="withEffect">
                                  <p:stCondLst>
                                    <p:cond delay="0"/>
                                  </p:stCondLst>
                                  <p:childTnLst>
                                    <p:set>
                                      <p:cBhvr>
                                        <p:cTn id="54" dur="1" fill="hold">
                                          <p:stCondLst>
                                            <p:cond delay="0"/>
                                          </p:stCondLst>
                                        </p:cTn>
                                        <p:tgtEl>
                                          <p:spTgt spid="3"/>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nodeType="clickEffect">
                                  <p:stCondLst>
                                    <p:cond delay="0"/>
                                  </p:stCondLst>
                                  <p:childTnLst>
                                    <p:set>
                                      <p:cBhvr>
                                        <p:cTn id="58" dur="1" fill="hold">
                                          <p:stCondLst>
                                            <p:cond delay="0"/>
                                          </p:stCondLst>
                                        </p:cTn>
                                        <p:tgtEl>
                                          <p:spTgt spid="40"/>
                                        </p:tgtEl>
                                        <p:attrNameLst>
                                          <p:attrName>style.visibility</p:attrName>
                                        </p:attrNameLst>
                                      </p:cBhvr>
                                      <p:to>
                                        <p:strVal val="hidden"/>
                                      </p:to>
                                    </p:set>
                                  </p:childTnLst>
                                </p:cTn>
                              </p:par>
                              <p:par>
                                <p:cTn id="59" presetID="1" presetClass="entr" presetSubtype="0" fill="hold" nodeType="withEffect">
                                  <p:stCondLst>
                                    <p:cond delay="0"/>
                                  </p:stCondLst>
                                  <p:childTnLst>
                                    <p:set>
                                      <p:cBhvr>
                                        <p:cTn id="60" dur="1" fill="hold">
                                          <p:stCondLst>
                                            <p:cond delay="0"/>
                                          </p:stCondLst>
                                        </p:cTn>
                                        <p:tgtEl>
                                          <p:spTgt spid="41"/>
                                        </p:tgtEl>
                                        <p:attrNameLst>
                                          <p:attrName>style.visibility</p:attrName>
                                        </p:attrNameLst>
                                      </p:cBhvr>
                                      <p:to>
                                        <p:strVal val="visible"/>
                                      </p:to>
                                    </p:set>
                                  </p:childTnLst>
                                </p:cTn>
                              </p:par>
                              <p:par>
                                <p:cTn id="61" presetID="0" presetClass="path" presetSubtype="0" accel="50000" decel="50000" fill="hold" nodeType="withEffect">
                                  <p:stCondLst>
                                    <p:cond delay="0"/>
                                  </p:stCondLst>
                                  <p:childTnLst>
                                    <p:animMotion origin="layout" path="M 0.01024 -0.07068 L 0.01024 -0.07037 C 0.02014 -0.08302 0.03281 -0.09043 0.03993 -0.10771 C 0.04583 -0.1216 0.04201 -0.11481 0.05173 -0.12623 L 0.05555 -0.13086 C 0.05816 -0.13765 0.05833 -0.13919 0.06198 -0.14475 C 0.06319 -0.1466 0.06475 -0.14753 0.06597 -0.14938 C 0.07864 -0.16821 0.06215 -0.14506 0.07239 -0.16327 C 0.07396 -0.16605 0.07604 -0.16759 0.0776 -0.17006 C 0.08038 -0.17438 0.08541 -0.18395 0.08541 -0.18364 C 0.08802 -0.19753 0.08507 -0.18426 0.09062 -0.2 C 0.09166 -0.20308 0.09218 -0.20648 0.09323 -0.20926 C 0.09479 -0.21419 0.09843 -0.22315 0.09843 -0.22284 C 0.09878 -0.22561 0.09896 -0.22808 0.09965 -0.23024 C 0.10121 -0.23487 0.10382 -0.23889 0.10486 -0.24413 C 0.10538 -0.24629 0.10538 -0.24907 0.10625 -0.25092 C 0.11198 -0.26636 0.10833 -0.24969 0.11267 -0.26481 C 0.11319 -0.26697 0.11337 -0.26944 0.11389 -0.2716 C 0.11458 -0.27407 0.11597 -0.27623 0.11649 -0.2787 C 0.11771 -0.28302 0.11771 -0.28858 0.11909 -0.29259 C 0.12083 -0.29722 0.12326 -0.30123 0.1243 -0.30648 C 0.12482 -0.30864 0.125 -0.31111 0.12569 -0.31327 C 0.12708 -0.31821 0.1309 -0.32716 0.1309 -0.32685 L 0.1309 -0.32716 L 0.10486 -0.56512 L 0.05434 -0.57407 " pathEditMode="relative" rAng="0" ptsTypes="AAAAAAAAAAAAAAAAAAAAAAAAAA">
                                      <p:cBhvr>
                                        <p:cTn id="62" dur="2000" fill="hold"/>
                                        <p:tgtEl>
                                          <p:spTgt spid="41"/>
                                        </p:tgtEl>
                                        <p:attrNameLst>
                                          <p:attrName>ppt_x</p:attrName>
                                          <p:attrName>ppt_y</p:attrName>
                                        </p:attrNameLst>
                                      </p:cBhvr>
                                      <p:rCtr x="6024" y="-25154"/>
                                    </p:animMotion>
                                  </p:childTnLst>
                                </p:cTn>
                              </p:par>
                            </p:childTnLst>
                          </p:cTn>
                        </p:par>
                        <p:par>
                          <p:cTn id="63" fill="hold">
                            <p:stCondLst>
                              <p:cond delay="2000"/>
                            </p:stCondLst>
                            <p:childTnLst>
                              <p:par>
                                <p:cTn id="64" presetID="1" presetClass="exit" presetSubtype="0" fill="hold" grpId="0" nodeType="afterEffect">
                                  <p:stCondLst>
                                    <p:cond delay="0"/>
                                  </p:stCondLst>
                                  <p:childTnLst>
                                    <p:set>
                                      <p:cBhvr>
                                        <p:cTn id="65" dur="1" fill="hold">
                                          <p:stCondLst>
                                            <p:cond delay="0"/>
                                          </p:stCondLst>
                                        </p:cTn>
                                        <p:tgtEl>
                                          <p:spTgt spid="37"/>
                                        </p:tgtEl>
                                        <p:attrNameLst>
                                          <p:attrName>style.visibility</p:attrName>
                                        </p:attrNameLst>
                                      </p:cBhvr>
                                      <p:to>
                                        <p:strVal val="hidden"/>
                                      </p:to>
                                    </p:set>
                                  </p:childTnLst>
                                </p:cTn>
                              </p:par>
                              <p:par>
                                <p:cTn id="66" presetID="1" presetClass="entr" presetSubtype="0" fill="hold" grpId="0" nodeType="withEffect">
                                  <p:stCondLst>
                                    <p:cond delay="0"/>
                                  </p:stCondLst>
                                  <p:childTnLst>
                                    <p:set>
                                      <p:cBhvr>
                                        <p:cTn id="67" dur="1" fill="hold">
                                          <p:stCondLst>
                                            <p:cond delay="0"/>
                                          </p:stCondLst>
                                        </p:cTn>
                                        <p:tgtEl>
                                          <p:spTgt spid="42"/>
                                        </p:tgtEl>
                                        <p:attrNameLst>
                                          <p:attrName>style.visibility</p:attrName>
                                        </p:attrNameLst>
                                      </p:cBhvr>
                                      <p:to>
                                        <p:strVal val="visible"/>
                                      </p:to>
                                    </p:set>
                                  </p:childTnLst>
                                </p:cTn>
                              </p:par>
                            </p:childTnLst>
                          </p:cTn>
                        </p:par>
                      </p:childTnLst>
                    </p:cTn>
                  </p:par>
                  <p:par>
                    <p:cTn id="68" fill="hold">
                      <p:stCondLst>
                        <p:cond delay="indefinite"/>
                      </p:stCondLst>
                      <p:childTnLst>
                        <p:par>
                          <p:cTn id="69" fill="hold">
                            <p:stCondLst>
                              <p:cond delay="0"/>
                            </p:stCondLst>
                            <p:childTnLst>
                              <p:par>
                                <p:cTn id="70" presetID="1" presetClass="exit" presetSubtype="0" fill="hold" nodeType="clickEffect">
                                  <p:stCondLst>
                                    <p:cond delay="0"/>
                                  </p:stCondLst>
                                  <p:childTnLst>
                                    <p:set>
                                      <p:cBhvr>
                                        <p:cTn id="71" dur="1" fill="hold">
                                          <p:stCondLst>
                                            <p:cond delay="0"/>
                                          </p:stCondLst>
                                        </p:cTn>
                                        <p:tgtEl>
                                          <p:spTgt spid="41"/>
                                        </p:tgtEl>
                                        <p:attrNameLst>
                                          <p:attrName>style.visibility</p:attrName>
                                        </p:attrNameLst>
                                      </p:cBhvr>
                                      <p:to>
                                        <p:strVal val="hidden"/>
                                      </p:to>
                                    </p:set>
                                  </p:childTnLst>
                                </p:cTn>
                              </p:par>
                              <p:par>
                                <p:cTn id="72" presetID="1" presetClass="entr" presetSubtype="0" fill="hold" nodeType="withEffect">
                                  <p:stCondLst>
                                    <p:cond delay="0"/>
                                  </p:stCondLst>
                                  <p:childTnLst>
                                    <p:set>
                                      <p:cBhvr>
                                        <p:cTn id="73" dur="1" fill="hold">
                                          <p:stCondLst>
                                            <p:cond delay="0"/>
                                          </p:stCondLst>
                                        </p:cTn>
                                        <p:tgtEl>
                                          <p:spTgt spid="16"/>
                                        </p:tgtEl>
                                        <p:attrNameLst>
                                          <p:attrName>style.visibility</p:attrName>
                                        </p:attrNameLst>
                                      </p:cBhvr>
                                      <p:to>
                                        <p:strVal val="visible"/>
                                      </p:to>
                                    </p:set>
                                  </p:childTnLst>
                                </p:cTn>
                              </p:par>
                              <p:par>
                                <p:cTn id="74" presetID="0" presetClass="path" presetSubtype="0" accel="50000" decel="50000" fill="hold" nodeType="withEffect">
                                  <p:stCondLst>
                                    <p:cond delay="0"/>
                                  </p:stCondLst>
                                  <p:childTnLst>
                                    <p:animMotion origin="layout" path="M -0.00261 -0.0179 L -0.00261 -0.01759 C -0.08177 -0.02253 -0.00677 -0.01882 -0.14497 -0.02222 L -0.20452 -0.02469 C -0.21268 -0.02747 -0.20868 -0.02685 -0.21684 -0.02685 L -0.20625 0.15525 L -0.41389 0.14167 " pathEditMode="relative" rAng="0" ptsTypes="AAAAAAA">
                                      <p:cBhvr>
                                        <p:cTn id="75" dur="2000" fill="hold"/>
                                        <p:tgtEl>
                                          <p:spTgt spid="16"/>
                                        </p:tgtEl>
                                        <p:attrNameLst>
                                          <p:attrName>ppt_x</p:attrName>
                                          <p:attrName>ppt_y</p:attrName>
                                        </p:attrNameLst>
                                      </p:cBhvr>
                                      <p:rCtr x="-20573" y="8210"/>
                                    </p:animMotion>
                                  </p:childTnLst>
                                </p:cTn>
                              </p:par>
                            </p:childTnLst>
                          </p:cTn>
                        </p:par>
                        <p:par>
                          <p:cTn id="76" fill="hold">
                            <p:stCondLst>
                              <p:cond delay="2000"/>
                            </p:stCondLst>
                            <p:childTnLst>
                              <p:par>
                                <p:cTn id="77" presetID="1" presetClass="exit"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hidden"/>
                                      </p:to>
                                    </p:set>
                                  </p:childTnLst>
                                </p:cTn>
                              </p:par>
                              <p:par>
                                <p:cTn id="79" presetID="1" presetClass="entr" presetSubtype="0" fill="hold" grpId="0" nodeType="withEffect">
                                  <p:stCondLst>
                                    <p:cond delay="0"/>
                                  </p:stCondLst>
                                  <p:childTnLst>
                                    <p:set>
                                      <p:cBhvr>
                                        <p:cTn id="80" dur="1" fill="hold">
                                          <p:stCondLst>
                                            <p:cond delay="0"/>
                                          </p:stCondLst>
                                        </p:cTn>
                                        <p:tgtEl>
                                          <p:spTgt spid="53"/>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xit" presetSubtype="0" fill="hold" nodeType="clickEffect">
                                  <p:stCondLst>
                                    <p:cond delay="0"/>
                                  </p:stCondLst>
                                  <p:childTnLst>
                                    <p:set>
                                      <p:cBhvr>
                                        <p:cTn id="84" dur="1" fill="hold">
                                          <p:stCondLst>
                                            <p:cond delay="0"/>
                                          </p:stCondLst>
                                        </p:cTn>
                                        <p:tgtEl>
                                          <p:spTgt spid="16"/>
                                        </p:tgtEl>
                                        <p:attrNameLst>
                                          <p:attrName>style.visibility</p:attrName>
                                        </p:attrNameLst>
                                      </p:cBhvr>
                                      <p:to>
                                        <p:strVal val="hidden"/>
                                      </p:to>
                                    </p:set>
                                  </p:childTnLst>
                                </p:cTn>
                              </p:par>
                            </p:childTnLst>
                          </p:cTn>
                        </p:par>
                        <p:par>
                          <p:cTn id="85" fill="hold">
                            <p:stCondLst>
                              <p:cond delay="0"/>
                            </p:stCondLst>
                            <p:childTnLst>
                              <p:par>
                                <p:cTn id="86" presetID="1" presetClass="entr" presetSubtype="0" fill="hold" nodeType="afterEffect">
                                  <p:stCondLst>
                                    <p:cond delay="0"/>
                                  </p:stCondLst>
                                  <p:childTnLst>
                                    <p:set>
                                      <p:cBhvr>
                                        <p:cTn id="87" dur="1" fill="hold">
                                          <p:stCondLst>
                                            <p:cond delay="0"/>
                                          </p:stCondLst>
                                        </p:cTn>
                                        <p:tgtEl>
                                          <p:spTgt spid="17"/>
                                        </p:tgtEl>
                                        <p:attrNameLst>
                                          <p:attrName>style.visibility</p:attrName>
                                        </p:attrNameLst>
                                      </p:cBhvr>
                                      <p:to>
                                        <p:strVal val="visible"/>
                                      </p:to>
                                    </p:set>
                                  </p:childTnLst>
                                </p:cTn>
                              </p:par>
                              <p:par>
                                <p:cTn id="88" presetID="0" presetClass="path" presetSubtype="0" accel="50000" decel="50000" fill="hold" nodeType="withEffect">
                                  <p:stCondLst>
                                    <p:cond delay="0"/>
                                  </p:stCondLst>
                                  <p:childTnLst>
                                    <p:animMotion origin="layout" path="M -4.44444E-6 3.33333E-6 L -4.44444E-6 0.00031 C -0.06024 -0.00371 -0.02691 -0.00247 -0.1 -0.00247 L -0.10659 -0.00247 L -0.12743 -0.15926 L -0.35451 -0.15926 " pathEditMode="relative" rAng="0" ptsTypes="AAAAAA">
                                      <p:cBhvr>
                                        <p:cTn id="89" dur="2000" fill="hold"/>
                                        <p:tgtEl>
                                          <p:spTgt spid="17"/>
                                        </p:tgtEl>
                                        <p:attrNameLst>
                                          <p:attrName>ppt_x</p:attrName>
                                          <p:attrName>ppt_y</p:attrName>
                                        </p:attrNameLst>
                                      </p:cBhvr>
                                      <p:rCtr x="-17726" y="-7963"/>
                                    </p:animMotion>
                                  </p:childTnLst>
                                </p:cTn>
                              </p:par>
                            </p:childTnLst>
                          </p:cTn>
                        </p:par>
                        <p:par>
                          <p:cTn id="90" fill="hold">
                            <p:stCondLst>
                              <p:cond delay="2000"/>
                            </p:stCondLst>
                            <p:childTnLst>
                              <p:par>
                                <p:cTn id="91" presetID="1" presetClass="exit"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hidden"/>
                                      </p:to>
                                    </p:set>
                                  </p:childTnLst>
                                </p:cTn>
                              </p:par>
                              <p:par>
                                <p:cTn id="93" presetID="1" presetClass="entr" presetSubtype="0" fill="hold" grpId="0" nodeType="withEffect">
                                  <p:stCondLst>
                                    <p:cond delay="0"/>
                                  </p:stCondLst>
                                  <p:childTnLst>
                                    <p:set>
                                      <p:cBhvr>
                                        <p:cTn id="94" dur="1" fill="hold">
                                          <p:stCondLst>
                                            <p:cond delay="0"/>
                                          </p:stCondLst>
                                        </p:cTn>
                                        <p:tgtEl>
                                          <p:spTgt spid="55"/>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xit" presetSubtype="0" fill="hold" nodeType="clickEffect">
                                  <p:stCondLst>
                                    <p:cond delay="0"/>
                                  </p:stCondLst>
                                  <p:childTnLst>
                                    <p:set>
                                      <p:cBhvr>
                                        <p:cTn id="98" dur="1" fill="hold">
                                          <p:stCondLst>
                                            <p:cond delay="0"/>
                                          </p:stCondLst>
                                        </p:cTn>
                                        <p:tgtEl>
                                          <p:spTgt spid="17"/>
                                        </p:tgtEl>
                                        <p:attrNameLst>
                                          <p:attrName>style.visibility</p:attrName>
                                        </p:attrNameLst>
                                      </p:cBhvr>
                                      <p:to>
                                        <p:strVal val="hidden"/>
                                      </p:to>
                                    </p:set>
                                  </p:childTnLst>
                                </p:cTn>
                              </p:par>
                              <p:par>
                                <p:cTn id="99" presetID="1" presetClass="entr" presetSubtype="0" fill="hold" nodeType="withEffect">
                                  <p:stCondLst>
                                    <p:cond delay="0"/>
                                  </p:stCondLst>
                                  <p:childTnLst>
                                    <p:set>
                                      <p:cBhvr>
                                        <p:cTn id="100" dur="1" fill="hold">
                                          <p:stCondLst>
                                            <p:cond delay="0"/>
                                          </p:stCondLst>
                                        </p:cTn>
                                        <p:tgtEl>
                                          <p:spTgt spid="18"/>
                                        </p:tgtEl>
                                        <p:attrNameLst>
                                          <p:attrName>style.visibility</p:attrName>
                                        </p:attrNameLst>
                                      </p:cBhvr>
                                      <p:to>
                                        <p:strVal val="visible"/>
                                      </p:to>
                                    </p:set>
                                  </p:childTnLst>
                                </p:cTn>
                              </p:par>
                              <p:par>
                                <p:cTn id="101" presetID="0" presetClass="path" presetSubtype="0" accel="50000" decel="50000" fill="hold" nodeType="withEffect">
                                  <p:stCondLst>
                                    <p:cond delay="0"/>
                                  </p:stCondLst>
                                  <p:childTnLst>
                                    <p:animMotion origin="layout" path="M 0.08768 1.35802E-6 L 0.08768 0.00031 C 0.07639 0.00062 0.06511 0.00092 0.05382 0.00216 C 0.05122 0.00247 0.04931 0.00432 0.04671 0.00432 C 0.01667 0.0071 0.00799 0.00679 -0.01615 0.00679 L -0.01841 0.00679 L -0.10244 0.26018 L 0.10226 0.32099 " pathEditMode="relative" rAng="0" ptsTypes="AAAAAAAA">
                                      <p:cBhvr>
                                        <p:cTn id="102" dur="2000" fill="hold"/>
                                        <p:tgtEl>
                                          <p:spTgt spid="18"/>
                                        </p:tgtEl>
                                        <p:attrNameLst>
                                          <p:attrName>ppt_x</p:attrName>
                                          <p:attrName>ppt_y</p:attrName>
                                        </p:attrNameLst>
                                      </p:cBhvr>
                                      <p:rCtr x="-8785" y="16049"/>
                                    </p:animMotion>
                                  </p:childTnLst>
                                </p:cTn>
                              </p:par>
                            </p:childTnLst>
                          </p:cTn>
                        </p:par>
                        <p:par>
                          <p:cTn id="103" fill="hold">
                            <p:stCondLst>
                              <p:cond delay="2000"/>
                            </p:stCondLst>
                            <p:childTnLst>
                              <p:par>
                                <p:cTn id="104" presetID="1" presetClass="exit" presetSubtype="0" fill="hold" grpId="0" nodeType="afterEffect">
                                  <p:stCondLst>
                                    <p:cond delay="0"/>
                                  </p:stCondLst>
                                  <p:childTnLst>
                                    <p:set>
                                      <p:cBhvr>
                                        <p:cTn id="105" dur="1" fill="hold">
                                          <p:stCondLst>
                                            <p:cond delay="0"/>
                                          </p:stCondLst>
                                        </p:cTn>
                                        <p:tgtEl>
                                          <p:spTgt spid="35"/>
                                        </p:tgtEl>
                                        <p:attrNameLst>
                                          <p:attrName>style.visibility</p:attrName>
                                        </p:attrNameLst>
                                      </p:cBhvr>
                                      <p:to>
                                        <p:strVal val="hidden"/>
                                      </p:to>
                                    </p:set>
                                  </p:childTnLst>
                                </p:cTn>
                              </p:par>
                              <p:par>
                                <p:cTn id="106" presetID="1" presetClass="entr" presetSubtype="0" fill="hold" grpId="0" nodeType="withEffect">
                                  <p:stCondLst>
                                    <p:cond delay="0"/>
                                  </p:stCondLst>
                                  <p:childTnLst>
                                    <p:set>
                                      <p:cBhvr>
                                        <p:cTn id="107" dur="1" fill="hold">
                                          <p:stCondLst>
                                            <p:cond delay="0"/>
                                          </p:stCondLst>
                                        </p:cTn>
                                        <p:tgtEl>
                                          <p:spTgt spid="57"/>
                                        </p:tgtEl>
                                        <p:attrNameLst>
                                          <p:attrName>style.visibility</p:attrName>
                                        </p:attrNameLst>
                                      </p:cBhvr>
                                      <p:to>
                                        <p:strVal val="visible"/>
                                      </p:to>
                                    </p:set>
                                  </p:childTnLst>
                                </p:cTn>
                              </p:par>
                            </p:childTnLst>
                          </p:cTn>
                        </p:par>
                      </p:childTnLst>
                    </p:cTn>
                  </p:par>
                  <p:par>
                    <p:cTn id="108" fill="hold">
                      <p:stCondLst>
                        <p:cond delay="indefinite"/>
                      </p:stCondLst>
                      <p:childTnLst>
                        <p:par>
                          <p:cTn id="109" fill="hold">
                            <p:stCondLst>
                              <p:cond delay="0"/>
                            </p:stCondLst>
                            <p:childTnLst>
                              <p:par>
                                <p:cTn id="110" presetID="1" presetClass="exit" presetSubtype="0" fill="hold" nodeType="clickEffect">
                                  <p:stCondLst>
                                    <p:cond delay="0"/>
                                  </p:stCondLst>
                                  <p:childTnLst>
                                    <p:set>
                                      <p:cBhvr>
                                        <p:cTn id="111" dur="1" fill="hold">
                                          <p:stCondLst>
                                            <p:cond delay="0"/>
                                          </p:stCondLst>
                                        </p:cTn>
                                        <p:tgtEl>
                                          <p:spTgt spid="18"/>
                                        </p:tgtEl>
                                        <p:attrNameLst>
                                          <p:attrName>style.visibility</p:attrName>
                                        </p:attrNameLst>
                                      </p:cBhvr>
                                      <p:to>
                                        <p:strVal val="hidden"/>
                                      </p:to>
                                    </p:set>
                                  </p:childTnLst>
                                </p:cTn>
                              </p:par>
                              <p:par>
                                <p:cTn id="112" presetID="1" presetClass="entr" presetSubtype="0" fill="hold" nodeType="withEffect">
                                  <p:stCondLst>
                                    <p:cond delay="0"/>
                                  </p:stCondLst>
                                  <p:childTnLst>
                                    <p:set>
                                      <p:cBhvr>
                                        <p:cTn id="113" dur="1" fill="hold">
                                          <p:stCondLst>
                                            <p:cond delay="0"/>
                                          </p:stCondLst>
                                        </p:cTn>
                                        <p:tgtEl>
                                          <p:spTgt spid="19"/>
                                        </p:tgtEl>
                                        <p:attrNameLst>
                                          <p:attrName>style.visibility</p:attrName>
                                        </p:attrNameLst>
                                      </p:cBhvr>
                                      <p:to>
                                        <p:strVal val="visible"/>
                                      </p:to>
                                    </p:set>
                                  </p:childTnLst>
                                </p:cTn>
                              </p:par>
                              <p:par>
                                <p:cTn id="114" presetID="0" presetClass="path" presetSubtype="0" accel="50000" decel="50000" fill="hold" nodeType="withEffect">
                                  <p:stCondLst>
                                    <p:cond delay="0"/>
                                  </p:stCondLst>
                                  <p:childTnLst>
                                    <p:animMotion origin="layout" path="M -0.0073 -0.00031 L -0.0073 -3.58025E-6 C -0.00487 0.00186 -0.00226 0.00371 0.00034 0.00679 C 0.00173 0.00834 0.00295 0.01173 0.00434 0.01389 C 0.00538 0.01605 0.00642 0.0176 0.00763 0.01914 C 0.02326 0.04013 0.00746 0.01883 0.01597 0.02871 C 0.02291 0.03673 0.01979 0.03519 0.025 0.03858 C 0.02638 0.03951 0.02899 0.04105 0.02899 0.04136 L 0.03229 0.03611 L 0.04062 0.15895 L 0.06614 0.15895 " pathEditMode="relative" rAng="0" ptsTypes="AAAAAAAAAAA">
                                      <p:cBhvr>
                                        <p:cTn id="115" dur="2000" fill="hold"/>
                                        <p:tgtEl>
                                          <p:spTgt spid="19"/>
                                        </p:tgtEl>
                                        <p:attrNameLst>
                                          <p:attrName>ppt_x</p:attrName>
                                          <p:attrName>ppt_y</p:attrName>
                                        </p:attrNameLst>
                                      </p:cBhvr>
                                      <p:rCtr x="3663" y="7963"/>
                                    </p:animMotion>
                                  </p:childTnLst>
                                </p:cTn>
                              </p:par>
                            </p:childTnLst>
                          </p:cTn>
                        </p:par>
                        <p:par>
                          <p:cTn id="116" fill="hold">
                            <p:stCondLst>
                              <p:cond delay="2000"/>
                            </p:stCondLst>
                            <p:childTnLst>
                              <p:par>
                                <p:cTn id="117" presetID="1" presetClass="exit" presetSubtype="0" fill="hold" grpId="0" nodeType="afterEffect">
                                  <p:stCondLst>
                                    <p:cond delay="0"/>
                                  </p:stCondLst>
                                  <p:childTnLst>
                                    <p:set>
                                      <p:cBhvr>
                                        <p:cTn id="118" dur="1" fill="hold">
                                          <p:stCondLst>
                                            <p:cond delay="0"/>
                                          </p:stCondLst>
                                        </p:cTn>
                                        <p:tgtEl>
                                          <p:spTgt spid="32"/>
                                        </p:tgtEl>
                                        <p:attrNameLst>
                                          <p:attrName>style.visibility</p:attrName>
                                        </p:attrNameLst>
                                      </p:cBhvr>
                                      <p:to>
                                        <p:strVal val="hidden"/>
                                      </p:to>
                                    </p:set>
                                  </p:childTnLst>
                                </p:cTn>
                              </p:par>
                              <p:par>
                                <p:cTn id="119" presetID="1" presetClass="entr" presetSubtype="0" fill="hold" grpId="0" nodeType="withEffect">
                                  <p:stCondLst>
                                    <p:cond delay="0"/>
                                  </p:stCondLst>
                                  <p:childTnLst>
                                    <p:set>
                                      <p:cBhvr>
                                        <p:cTn id="120" dur="1" fill="hold">
                                          <p:stCondLst>
                                            <p:cond delay="0"/>
                                          </p:stCondLst>
                                        </p:cTn>
                                        <p:tgtEl>
                                          <p:spTgt spid="59"/>
                                        </p:tgtEl>
                                        <p:attrNameLst>
                                          <p:attrName>style.visibility</p:attrName>
                                        </p:attrNameLst>
                                      </p:cBhvr>
                                      <p:to>
                                        <p:strVal val="visible"/>
                                      </p:to>
                                    </p:set>
                                  </p:childTnLst>
                                </p:cTn>
                              </p:par>
                            </p:childTnLst>
                          </p:cTn>
                        </p:par>
                      </p:childTnLst>
                    </p:cTn>
                  </p:par>
                  <p:par>
                    <p:cTn id="121" fill="hold">
                      <p:stCondLst>
                        <p:cond delay="indefinite"/>
                      </p:stCondLst>
                      <p:childTnLst>
                        <p:par>
                          <p:cTn id="122" fill="hold">
                            <p:stCondLst>
                              <p:cond delay="0"/>
                            </p:stCondLst>
                            <p:childTnLst>
                              <p:par>
                                <p:cTn id="123" presetID="14" presetClass="entr" presetSubtype="10" fill="hold" grpId="0" nodeType="clickEffect">
                                  <p:stCondLst>
                                    <p:cond delay="0"/>
                                  </p:stCondLst>
                                  <p:childTnLst>
                                    <p:set>
                                      <p:cBhvr>
                                        <p:cTn id="124" dur="1" fill="hold">
                                          <p:stCondLst>
                                            <p:cond delay="0"/>
                                          </p:stCondLst>
                                        </p:cTn>
                                        <p:tgtEl>
                                          <p:spTgt spid="29"/>
                                        </p:tgtEl>
                                        <p:attrNameLst>
                                          <p:attrName>style.visibility</p:attrName>
                                        </p:attrNameLst>
                                      </p:cBhvr>
                                      <p:to>
                                        <p:strVal val="visible"/>
                                      </p:to>
                                    </p:set>
                                    <p:animEffect transition="in" filter="randombar(horizontal)">
                                      <p:cBhvr>
                                        <p:cTn id="125" dur="500"/>
                                        <p:tgtEl>
                                          <p:spTgt spid="29"/>
                                        </p:tgtEl>
                                      </p:cBhvr>
                                    </p:animEffect>
                                  </p:childTnLst>
                                </p:cTn>
                              </p:par>
                              <p:par>
                                <p:cTn id="126" presetID="14" presetClass="entr" presetSubtype="10" fill="hold" grpId="0" nodeType="withEffect">
                                  <p:stCondLst>
                                    <p:cond delay="0"/>
                                  </p:stCondLst>
                                  <p:childTnLst>
                                    <p:set>
                                      <p:cBhvr>
                                        <p:cTn id="127" dur="1" fill="hold">
                                          <p:stCondLst>
                                            <p:cond delay="0"/>
                                          </p:stCondLst>
                                        </p:cTn>
                                        <p:tgtEl>
                                          <p:spTgt spid="30"/>
                                        </p:tgtEl>
                                        <p:attrNameLst>
                                          <p:attrName>style.visibility</p:attrName>
                                        </p:attrNameLst>
                                      </p:cBhvr>
                                      <p:to>
                                        <p:strVal val="visible"/>
                                      </p:to>
                                    </p:set>
                                    <p:animEffect transition="in" filter="randombar(horizontal)">
                                      <p:cBhvr>
                                        <p:cTn id="12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5" grpId="0" animBg="1"/>
      <p:bldP spid="53" grpId="0" animBg="1"/>
      <p:bldP spid="42" grpId="0" animBg="1"/>
      <p:bldP spid="4" grpId="1" animBg="1"/>
      <p:bldP spid="5" grpId="1"/>
      <p:bldP spid="32" grpId="0" animBg="1"/>
      <p:bldP spid="35" grpId="0" animBg="1"/>
      <p:bldP spid="36" grpId="0" animBg="1"/>
      <p:bldP spid="37" grpId="0" animBg="1"/>
      <p:bldP spid="38" grpId="0" animBg="1"/>
      <p:bldP spid="39" grpId="0" animBg="1"/>
      <p:bldP spid="29" grpId="0" animBg="1"/>
      <p:bldP spid="30" grpId="0"/>
      <p:bldP spid="3" grpId="0" animBg="1"/>
      <p:bldP spid="49" grpId="0" animBg="1"/>
      <p:bldP spid="49" grpId="1" animBg="1"/>
      <p:bldP spid="50" grpId="0"/>
      <p:bldP spid="50" grpId="1"/>
      <p:bldP spid="51" grpId="0"/>
      <p:bldP spid="51" grpId="1"/>
      <p:bldP spid="5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764"/>
        <p:cNvGrpSpPr/>
        <p:nvPr/>
      </p:nvGrpSpPr>
      <p:grpSpPr>
        <a:xfrm>
          <a:off x="0" y="0"/>
          <a:ext cx="0" cy="0"/>
          <a:chOff x="0" y="0"/>
          <a:chExt cx="0" cy="0"/>
        </a:xfrm>
      </p:grpSpPr>
      <p:sp>
        <p:nvSpPr>
          <p:cNvPr id="121" name="Google Shape;2714;p36"/>
          <p:cNvSpPr/>
          <p:nvPr/>
        </p:nvSpPr>
        <p:spPr>
          <a:xfrm>
            <a:off x="2195624" y="137418"/>
            <a:ext cx="4752752" cy="586353"/>
          </a:xfrm>
          <a:custGeom>
            <a:avLst/>
            <a:gdLst/>
            <a:ahLst/>
            <a:cxnLst/>
            <a:rect l="l" t="t" r="r" b="b"/>
            <a:pathLst>
              <a:path w="63821" h="8424" extrusionOk="0">
                <a:moveTo>
                  <a:pt x="0" y="0"/>
                </a:moveTo>
                <a:lnTo>
                  <a:pt x="2893" y="4212"/>
                </a:lnTo>
                <a:lnTo>
                  <a:pt x="0" y="8424"/>
                </a:lnTo>
                <a:lnTo>
                  <a:pt x="63820" y="8424"/>
                </a:lnTo>
                <a:lnTo>
                  <a:pt x="60928" y="4212"/>
                </a:lnTo>
                <a:lnTo>
                  <a:pt x="63820" y="0"/>
                </a:lnTo>
                <a:close/>
              </a:path>
            </a:pathLst>
          </a:cu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22" name="Google Shape;2715;p36"/>
          <p:cNvSpPr txBox="1">
            <a:spLocks noGrp="1"/>
          </p:cNvSpPr>
          <p:nvPr>
            <p:ph type="title"/>
          </p:nvPr>
        </p:nvSpPr>
        <p:spPr>
          <a:xfrm>
            <a:off x="2612474" y="201994"/>
            <a:ext cx="3919053" cy="45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sz="4000" dirty="0">
                <a:latin typeface="Pattaya" panose="00000500000000000000" pitchFamily="2" charset="-34"/>
                <a:cs typeface="Pattaya" panose="00000500000000000000" pitchFamily="2" charset="-34"/>
              </a:rPr>
              <a:t>Đánh giá mục tiêu</a:t>
            </a:r>
            <a:endParaRPr sz="4000" dirty="0">
              <a:latin typeface="Pattaya" panose="00000500000000000000" pitchFamily="2" charset="-34"/>
              <a:cs typeface="Pattaya" panose="00000500000000000000" pitchFamily="2" charset="-34"/>
            </a:endParaRPr>
          </a:p>
        </p:txBody>
      </p:sp>
      <p:grpSp>
        <p:nvGrpSpPr>
          <p:cNvPr id="6" name="Group 5"/>
          <p:cNvGrpSpPr/>
          <p:nvPr/>
        </p:nvGrpSpPr>
        <p:grpSpPr>
          <a:xfrm>
            <a:off x="159561" y="938775"/>
            <a:ext cx="9025163" cy="1146287"/>
            <a:chOff x="190756" y="1142287"/>
            <a:chExt cx="9025163" cy="1146287"/>
          </a:xfrm>
        </p:grpSpPr>
        <p:grpSp>
          <p:nvGrpSpPr>
            <p:cNvPr id="123" name="Group 122">
              <a:extLst>
                <a:ext uri="{FF2B5EF4-FFF2-40B4-BE49-F238E27FC236}">
                  <a16:creationId xmlns:a16="http://schemas.microsoft.com/office/drawing/2014/main" id="{F1D2DFE5-EE8A-46DB-A135-F8C9011447F8}"/>
                </a:ext>
              </a:extLst>
            </p:cNvPr>
            <p:cNvGrpSpPr/>
            <p:nvPr/>
          </p:nvGrpSpPr>
          <p:grpSpPr>
            <a:xfrm>
              <a:off x="797798" y="1142287"/>
              <a:ext cx="8418121" cy="1146287"/>
              <a:chOff x="2130788" y="940391"/>
              <a:chExt cx="9735630" cy="1304048"/>
            </a:xfrm>
          </p:grpSpPr>
          <p:sp>
            <p:nvSpPr>
              <p:cNvPr id="125" name="矩形 39"/>
              <p:cNvSpPr>
                <a:spLocks noChangeArrowheads="1"/>
              </p:cNvSpPr>
              <p:nvPr/>
            </p:nvSpPr>
            <p:spPr bwMode="auto">
              <a:xfrm>
                <a:off x="2209800" y="1504685"/>
                <a:ext cx="9656618" cy="739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1218565" rtl="0" eaLnBrk="1" fontAlgn="auto" latinLnBrk="0" hangingPunct="1">
                  <a:lnSpc>
                    <a:spcPct val="150000"/>
                  </a:lnSpc>
                  <a:spcBef>
                    <a:spcPts val="1000"/>
                  </a:spcBef>
                  <a:spcAft>
                    <a:spcPts val="0"/>
                  </a:spcAft>
                  <a:buClrTx/>
                  <a:buSzTx/>
                  <a:buFontTx/>
                  <a:buNone/>
                  <a:tabLst/>
                  <a:defRPr/>
                </a:pPr>
                <a:endParaRPr kumimoji="0" lang="zh-CN" altLang="en-US" sz="3200" b="1" i="0" u="none" strike="noStrike" kern="1200" cap="none" spc="0" normalizeH="0" baseline="0" noProof="0" dirty="0">
                  <a:ln>
                    <a:noFill/>
                  </a:ln>
                  <a:solidFill>
                    <a:srgbClr val="1C3041"/>
                  </a:solidFill>
                  <a:effectLst/>
                  <a:uLnTx/>
                  <a:uFillTx/>
                  <a:latin typeface="Arial" panose="020B0604020202020204" pitchFamily="34" charset="0"/>
                  <a:ea typeface="隶书" panose="02010509060101010101" pitchFamily="49" charset="-122"/>
                  <a:cs typeface="宋体" panose="02010600030101010101" pitchFamily="2" charset="-122"/>
                </a:endParaRPr>
              </a:p>
            </p:txBody>
          </p:sp>
          <p:sp>
            <p:nvSpPr>
              <p:cNvPr id="124" name="圆角矩形 7"/>
              <p:cNvSpPr/>
              <p:nvPr/>
            </p:nvSpPr>
            <p:spPr>
              <a:xfrm>
                <a:off x="2130788" y="940391"/>
                <a:ext cx="9307871" cy="1072527"/>
              </a:xfrm>
              <a:prstGeom prst="roundRect">
                <a:avLst>
                  <a:gd name="adj" fmla="val 22936"/>
                </a:avLst>
              </a:prstGeom>
              <a:solidFill>
                <a:srgbClr val="F7F2DD"/>
              </a:solidFill>
              <a:ln w="28575">
                <a:solidFill>
                  <a:schemeClr val="tx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altLang="zh-CN" sz="2600" kern="1200" dirty="0">
                    <a:solidFill>
                      <a:srgbClr val="002060"/>
                    </a:solidFill>
                    <a:latin typeface="Pattaya" panose="00000500000000000000" pitchFamily="2" charset="-34"/>
                    <a:ea typeface="黑体" panose="02010609060101010101" pitchFamily="49" charset="-122"/>
                    <a:cs typeface="Pattaya" panose="00000500000000000000" pitchFamily="2" charset="-34"/>
                  </a:rPr>
                  <a:t>Nghe – viết đúng chính tả, trình bày đúng hình thức bài thơ </a:t>
                </a:r>
                <a:r>
                  <a:rPr lang="vi-VN" altLang="zh-CN" sz="2600" kern="1200" dirty="0">
                    <a:solidFill>
                      <a:schemeClr val="accent1"/>
                    </a:solidFill>
                    <a:latin typeface="Pattaya" panose="00000500000000000000" pitchFamily="2" charset="-34"/>
                    <a:ea typeface="黑体" panose="02010609060101010101" pitchFamily="49" charset="-122"/>
                    <a:cs typeface="Pattaya" panose="00000500000000000000" pitchFamily="2" charset="-34"/>
                  </a:rPr>
                  <a:t>Hà Nội</a:t>
                </a:r>
                <a:r>
                  <a:rPr lang="vi-VN" altLang="zh-CN" sz="2600" kern="1200" dirty="0">
                    <a:solidFill>
                      <a:srgbClr val="002060"/>
                    </a:solidFill>
                    <a:latin typeface="Pattaya" panose="00000500000000000000" pitchFamily="2" charset="-34"/>
                    <a:ea typeface="黑体" panose="02010609060101010101" pitchFamily="49" charset="-122"/>
                    <a:cs typeface="Pattaya" panose="00000500000000000000" pitchFamily="2" charset="-34"/>
                  </a:rPr>
                  <a:t>.</a:t>
                </a:r>
                <a:endParaRPr kumimoji="0" lang="zh-CN" altLang="en-US" sz="2600" i="0" u="none" strike="noStrike" kern="1200" cap="none" spc="0" normalizeH="0" baseline="0" noProof="0" dirty="0">
                  <a:ln>
                    <a:noFill/>
                  </a:ln>
                  <a:solidFill>
                    <a:srgbClr val="002060"/>
                  </a:solidFill>
                  <a:effectLst/>
                  <a:uLnTx/>
                  <a:uFillTx/>
                  <a:latin typeface="Pattaya" panose="00000500000000000000" pitchFamily="2" charset="-34"/>
                  <a:ea typeface="黑体" panose="02010609060101010101" pitchFamily="49" charset="-122"/>
                  <a:cs typeface="Pattaya" panose="00000500000000000000" pitchFamily="2" charset="-34"/>
                </a:endParaRPr>
              </a:p>
            </p:txBody>
          </p:sp>
        </p:grpSp>
        <p:grpSp>
          <p:nvGrpSpPr>
            <p:cNvPr id="4" name="Group 3"/>
            <p:cNvGrpSpPr/>
            <p:nvPr/>
          </p:nvGrpSpPr>
          <p:grpSpPr>
            <a:xfrm>
              <a:off x="190756" y="1217185"/>
              <a:ext cx="813504" cy="849272"/>
              <a:chOff x="875724" y="2670978"/>
              <a:chExt cx="813504" cy="849272"/>
            </a:xfrm>
          </p:grpSpPr>
          <p:sp>
            <p:nvSpPr>
              <p:cNvPr id="135" name="Google Shape;2674;p35"/>
              <p:cNvSpPr/>
              <p:nvPr/>
            </p:nvSpPr>
            <p:spPr>
              <a:xfrm rot="704744">
                <a:off x="875724" y="2670978"/>
                <a:ext cx="813504" cy="849272"/>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2675;p35"/>
              <p:cNvSpPr/>
              <p:nvPr/>
            </p:nvSpPr>
            <p:spPr>
              <a:xfrm rot="704744">
                <a:off x="1214171" y="2975657"/>
                <a:ext cx="152545" cy="163269"/>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 name="Group 6"/>
          <p:cNvGrpSpPr/>
          <p:nvPr/>
        </p:nvGrpSpPr>
        <p:grpSpPr>
          <a:xfrm>
            <a:off x="145284" y="2072808"/>
            <a:ext cx="8669569" cy="849272"/>
            <a:chOff x="198723" y="2276446"/>
            <a:chExt cx="8669569" cy="849272"/>
          </a:xfrm>
        </p:grpSpPr>
        <p:grpSp>
          <p:nvGrpSpPr>
            <p:cNvPr id="126" name="Group 125">
              <a:extLst>
                <a:ext uri="{FF2B5EF4-FFF2-40B4-BE49-F238E27FC236}">
                  <a16:creationId xmlns:a16="http://schemas.microsoft.com/office/drawing/2014/main" id="{F1D2DFE5-EE8A-46DB-A135-F8C9011447F8}"/>
                </a:ext>
              </a:extLst>
            </p:cNvPr>
            <p:cNvGrpSpPr/>
            <p:nvPr/>
          </p:nvGrpSpPr>
          <p:grpSpPr>
            <a:xfrm>
              <a:off x="820041" y="2335741"/>
              <a:ext cx="8048251" cy="660738"/>
              <a:chOff x="2130789" y="1294899"/>
              <a:chExt cx="10273162" cy="1072527"/>
            </a:xfrm>
          </p:grpSpPr>
          <p:sp>
            <p:nvSpPr>
              <p:cNvPr id="127" name="圆角矩形 7"/>
              <p:cNvSpPr/>
              <p:nvPr/>
            </p:nvSpPr>
            <p:spPr>
              <a:xfrm>
                <a:off x="2130789" y="1294899"/>
                <a:ext cx="10273162" cy="1072527"/>
              </a:xfrm>
              <a:prstGeom prst="roundRect">
                <a:avLst>
                  <a:gd name="adj" fmla="val 22936"/>
                </a:avLst>
              </a:prstGeom>
              <a:solidFill>
                <a:srgbClr val="F7F2DD"/>
              </a:solidFill>
              <a:ln w="28575">
                <a:solidFill>
                  <a:schemeClr val="tx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altLang="zh-CN" sz="2600" kern="1200" dirty="0">
                    <a:solidFill>
                      <a:srgbClr val="002060"/>
                    </a:solidFill>
                    <a:latin typeface="Pattaya" panose="00000500000000000000" pitchFamily="2" charset="-34"/>
                    <a:ea typeface="黑体" panose="02010609060101010101" pitchFamily="49" charset="-122"/>
                    <a:cs typeface="Pattaya" panose="00000500000000000000" pitchFamily="2" charset="-34"/>
                  </a:rPr>
                  <a:t>T</a:t>
                </a:r>
                <a:r>
                  <a:rPr lang="en-US" altLang="zh-CN" sz="2600" kern="1200" dirty="0">
                    <a:solidFill>
                      <a:srgbClr val="002060"/>
                    </a:solidFill>
                    <a:latin typeface="Pattaya" panose="00000500000000000000" pitchFamily="2" charset="-34"/>
                    <a:ea typeface="黑体" panose="02010609060101010101" pitchFamily="49" charset="-122"/>
                    <a:cs typeface="Pattaya" panose="00000500000000000000" pitchFamily="2" charset="-34"/>
                  </a:rPr>
                  <a:t> </a:t>
                </a:r>
                <a:r>
                  <a:rPr lang="vi-VN" altLang="zh-CN" sz="2600" kern="1200" dirty="0" err="1">
                    <a:solidFill>
                      <a:srgbClr val="002060"/>
                    </a:solidFill>
                    <a:latin typeface="Pattaya" panose="00000500000000000000" pitchFamily="2" charset="-34"/>
                    <a:ea typeface="黑体" panose="02010609060101010101" pitchFamily="49" charset="-122"/>
                    <a:cs typeface="Pattaya" panose="00000500000000000000" pitchFamily="2" charset="-34"/>
                  </a:rPr>
                  <a:t>ìm</a:t>
                </a:r>
                <a:r>
                  <a:rPr lang="vi-VN" altLang="zh-CN" sz="2600" kern="1200" dirty="0">
                    <a:solidFill>
                      <a:srgbClr val="002060"/>
                    </a:solidFill>
                    <a:latin typeface="Pattaya" panose="00000500000000000000" pitchFamily="2" charset="-34"/>
                    <a:ea typeface="黑体" panose="02010609060101010101" pitchFamily="49" charset="-122"/>
                    <a:cs typeface="Pattaya" panose="00000500000000000000" pitchFamily="2" charset="-34"/>
                  </a:rPr>
                  <a:t> được </a:t>
                </a:r>
                <a:r>
                  <a:rPr lang="vi-VN" altLang="zh-CN" sz="2600" kern="1200" dirty="0">
                    <a:solidFill>
                      <a:schemeClr val="accent1"/>
                    </a:solidFill>
                    <a:latin typeface="Pattaya" panose="00000500000000000000" pitchFamily="2" charset="-34"/>
                    <a:ea typeface="黑体" panose="02010609060101010101" pitchFamily="49" charset="-122"/>
                    <a:cs typeface="Pattaya" panose="00000500000000000000" pitchFamily="2" charset="-34"/>
                  </a:rPr>
                  <a:t>danh từ riêng </a:t>
                </a:r>
                <a:r>
                  <a:rPr lang="vi-VN" altLang="zh-CN" sz="2600" kern="1200" dirty="0">
                    <a:solidFill>
                      <a:srgbClr val="002060"/>
                    </a:solidFill>
                    <a:latin typeface="Pattaya" panose="00000500000000000000" pitchFamily="2" charset="-34"/>
                    <a:ea typeface="黑体" panose="02010609060101010101" pitchFamily="49" charset="-122"/>
                    <a:cs typeface="Pattaya" panose="00000500000000000000" pitchFamily="2" charset="-34"/>
                  </a:rPr>
                  <a:t>là </a:t>
                </a:r>
                <a:r>
                  <a:rPr lang="vi-VN" altLang="zh-CN" sz="2600" kern="1200" dirty="0">
                    <a:solidFill>
                      <a:schemeClr val="accent1"/>
                    </a:solidFill>
                    <a:latin typeface="Pattaya" panose="00000500000000000000" pitchFamily="2" charset="-34"/>
                    <a:ea typeface="黑体" panose="02010609060101010101" pitchFamily="49" charset="-122"/>
                    <a:cs typeface="Pattaya" panose="00000500000000000000" pitchFamily="2" charset="-34"/>
                  </a:rPr>
                  <a:t>tên người</a:t>
                </a:r>
                <a:r>
                  <a:rPr lang="en-US" altLang="zh-CN" sz="2600" kern="1200" dirty="0">
                    <a:solidFill>
                      <a:schemeClr val="accent1"/>
                    </a:solidFill>
                    <a:latin typeface="Pattaya" panose="00000500000000000000" pitchFamily="2" charset="-34"/>
                    <a:ea typeface="黑体" panose="02010609060101010101" pitchFamily="49" charset="-122"/>
                    <a:cs typeface="Pattaya" panose="00000500000000000000" pitchFamily="2" charset="-34"/>
                  </a:rPr>
                  <a:t> </a:t>
                </a:r>
                <a:r>
                  <a:rPr lang="vi-VN" altLang="zh-CN" sz="2600" kern="1200" dirty="0">
                    <a:solidFill>
                      <a:srgbClr val="002060"/>
                    </a:solidFill>
                    <a:latin typeface="Pattaya" panose="00000500000000000000" pitchFamily="2" charset="-34"/>
                    <a:ea typeface="黑体" panose="02010609060101010101" pitchFamily="49" charset="-122"/>
                    <a:cs typeface="Pattaya" panose="00000500000000000000" pitchFamily="2" charset="-34"/>
                  </a:rPr>
                  <a:t>và </a:t>
                </a:r>
                <a:r>
                  <a:rPr lang="vi-VN" altLang="zh-CN" sz="2600" kern="1200" dirty="0">
                    <a:solidFill>
                      <a:schemeClr val="accent1"/>
                    </a:solidFill>
                    <a:latin typeface="Pattaya" panose="00000500000000000000" pitchFamily="2" charset="-34"/>
                    <a:ea typeface="黑体" panose="02010609060101010101" pitchFamily="49" charset="-122"/>
                    <a:cs typeface="Pattaya" panose="00000500000000000000" pitchFamily="2" charset="-34"/>
                  </a:rPr>
                  <a:t>tên địa lý Việt Nam</a:t>
                </a:r>
                <a:r>
                  <a:rPr lang="vi-VN" altLang="zh-CN" sz="2600" kern="1200" dirty="0">
                    <a:solidFill>
                      <a:srgbClr val="002060"/>
                    </a:solidFill>
                    <a:latin typeface="Pattaya" panose="00000500000000000000" pitchFamily="2" charset="-34"/>
                    <a:ea typeface="黑体" panose="02010609060101010101" pitchFamily="49" charset="-122"/>
                    <a:cs typeface="Pattaya" panose="00000500000000000000" pitchFamily="2" charset="-34"/>
                  </a:rPr>
                  <a:t>.</a:t>
                </a:r>
                <a:endParaRPr kumimoji="0" lang="zh-CN" altLang="en-US" sz="2600" i="0" u="none" strike="noStrike" kern="1200" cap="none" spc="0" normalizeH="0" baseline="0" noProof="0" dirty="0">
                  <a:ln>
                    <a:noFill/>
                  </a:ln>
                  <a:solidFill>
                    <a:srgbClr val="002060"/>
                  </a:solidFill>
                  <a:effectLst/>
                  <a:uLnTx/>
                  <a:uFillTx/>
                  <a:latin typeface="Pattaya" panose="00000500000000000000" pitchFamily="2" charset="-34"/>
                  <a:ea typeface="黑体" panose="02010609060101010101" pitchFamily="49" charset="-122"/>
                  <a:cs typeface="Pattaya" panose="00000500000000000000" pitchFamily="2" charset="-34"/>
                </a:endParaRPr>
              </a:p>
            </p:txBody>
          </p:sp>
          <p:sp>
            <p:nvSpPr>
              <p:cNvPr id="128" name="矩形 39"/>
              <p:cNvSpPr>
                <a:spLocks noChangeArrowheads="1"/>
              </p:cNvSpPr>
              <p:nvPr/>
            </p:nvSpPr>
            <p:spPr bwMode="auto">
              <a:xfrm>
                <a:off x="2209800" y="1504685"/>
                <a:ext cx="9656618" cy="739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1218565" rtl="0" eaLnBrk="1" fontAlgn="auto" latinLnBrk="0" hangingPunct="1">
                  <a:lnSpc>
                    <a:spcPct val="150000"/>
                  </a:lnSpc>
                  <a:spcBef>
                    <a:spcPts val="1000"/>
                  </a:spcBef>
                  <a:spcAft>
                    <a:spcPts val="0"/>
                  </a:spcAft>
                  <a:buClrTx/>
                  <a:buSzTx/>
                  <a:buFontTx/>
                  <a:buNone/>
                  <a:tabLst/>
                  <a:defRPr/>
                </a:pPr>
                <a:endParaRPr kumimoji="0" lang="zh-CN" altLang="en-US" sz="3200" b="1" i="0" u="none" strike="noStrike" kern="1200" cap="none" spc="0" normalizeH="0" baseline="0" noProof="0" dirty="0">
                  <a:ln>
                    <a:noFill/>
                  </a:ln>
                  <a:solidFill>
                    <a:srgbClr val="1C3041"/>
                  </a:solidFill>
                  <a:effectLst/>
                  <a:uLnTx/>
                  <a:uFillTx/>
                  <a:latin typeface="Arial" panose="020B0604020202020204" pitchFamily="34" charset="0"/>
                  <a:ea typeface="隶书" panose="02010509060101010101" pitchFamily="49" charset="-122"/>
                  <a:cs typeface="宋体" panose="02010600030101010101" pitchFamily="2" charset="-122"/>
                </a:endParaRPr>
              </a:p>
            </p:txBody>
          </p:sp>
        </p:grpSp>
        <p:grpSp>
          <p:nvGrpSpPr>
            <p:cNvPr id="5" name="Group 4"/>
            <p:cNvGrpSpPr/>
            <p:nvPr/>
          </p:nvGrpSpPr>
          <p:grpSpPr>
            <a:xfrm>
              <a:off x="198723" y="2276446"/>
              <a:ext cx="813504" cy="849272"/>
              <a:chOff x="875724" y="3818350"/>
              <a:chExt cx="813504" cy="849272"/>
            </a:xfrm>
          </p:grpSpPr>
          <p:sp>
            <p:nvSpPr>
              <p:cNvPr id="136" name="Google Shape;2674;p35"/>
              <p:cNvSpPr/>
              <p:nvPr/>
            </p:nvSpPr>
            <p:spPr>
              <a:xfrm rot="704744">
                <a:off x="875724" y="3818350"/>
                <a:ext cx="813504" cy="849272"/>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2675;p35"/>
              <p:cNvSpPr/>
              <p:nvPr/>
            </p:nvSpPr>
            <p:spPr>
              <a:xfrm rot="704744">
                <a:off x="1214171" y="4123029"/>
                <a:ext cx="152545" cy="163269"/>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 name="Group 7"/>
          <p:cNvGrpSpPr/>
          <p:nvPr/>
        </p:nvGrpSpPr>
        <p:grpSpPr>
          <a:xfrm>
            <a:off x="190756" y="3005298"/>
            <a:ext cx="8677536" cy="849272"/>
            <a:chOff x="190756" y="3208692"/>
            <a:chExt cx="8677536" cy="849272"/>
          </a:xfrm>
        </p:grpSpPr>
        <p:grpSp>
          <p:nvGrpSpPr>
            <p:cNvPr id="142" name="Group 141">
              <a:extLst>
                <a:ext uri="{FF2B5EF4-FFF2-40B4-BE49-F238E27FC236}">
                  <a16:creationId xmlns:a16="http://schemas.microsoft.com/office/drawing/2014/main" id="{F1D2DFE5-EE8A-46DB-A135-F8C9011447F8}"/>
                </a:ext>
              </a:extLst>
            </p:cNvPr>
            <p:cNvGrpSpPr/>
            <p:nvPr/>
          </p:nvGrpSpPr>
          <p:grpSpPr>
            <a:xfrm>
              <a:off x="820041" y="3247158"/>
              <a:ext cx="8048251" cy="660738"/>
              <a:chOff x="2130789" y="1294899"/>
              <a:chExt cx="10273162" cy="1072527"/>
            </a:xfrm>
          </p:grpSpPr>
          <p:sp>
            <p:nvSpPr>
              <p:cNvPr id="143" name="圆角矩形 7"/>
              <p:cNvSpPr/>
              <p:nvPr/>
            </p:nvSpPr>
            <p:spPr>
              <a:xfrm>
                <a:off x="2130789" y="1294899"/>
                <a:ext cx="10273162" cy="1072527"/>
              </a:xfrm>
              <a:prstGeom prst="roundRect">
                <a:avLst>
                  <a:gd name="adj" fmla="val 22936"/>
                </a:avLst>
              </a:prstGeom>
              <a:solidFill>
                <a:srgbClr val="F7F2DD"/>
              </a:solidFill>
              <a:ln w="28575">
                <a:solidFill>
                  <a:schemeClr val="tx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altLang="zh-CN" sz="2600" kern="1200" dirty="0">
                    <a:solidFill>
                      <a:srgbClr val="002060"/>
                    </a:solidFill>
                    <a:latin typeface="Pattaya" panose="00000500000000000000" pitchFamily="2" charset="-34"/>
                    <a:ea typeface="黑体" panose="02010609060101010101" pitchFamily="49" charset="-122"/>
                    <a:cs typeface="Pattaya" panose="00000500000000000000" pitchFamily="2" charset="-34"/>
                  </a:rPr>
                  <a:t>Viết được 3 – 5 </a:t>
                </a:r>
                <a:r>
                  <a:rPr lang="vi-VN" altLang="zh-CN" sz="2600" kern="1200" dirty="0">
                    <a:solidFill>
                      <a:schemeClr val="accent1"/>
                    </a:solidFill>
                    <a:latin typeface="Pattaya" panose="00000500000000000000" pitchFamily="2" charset="-34"/>
                    <a:ea typeface="黑体" panose="02010609060101010101" pitchFamily="49" charset="-122"/>
                    <a:cs typeface="Pattaya" panose="00000500000000000000" pitchFamily="2" charset="-34"/>
                  </a:rPr>
                  <a:t>tên người</a:t>
                </a:r>
                <a:r>
                  <a:rPr lang="en-US" altLang="zh-CN" sz="2600" kern="1200" dirty="0">
                    <a:solidFill>
                      <a:schemeClr val="accent1"/>
                    </a:solidFill>
                    <a:latin typeface="Pattaya" panose="00000500000000000000" pitchFamily="2" charset="-34"/>
                    <a:ea typeface="黑体" panose="02010609060101010101" pitchFamily="49" charset="-122"/>
                    <a:cs typeface="Pattaya" panose="00000500000000000000" pitchFamily="2" charset="-34"/>
                  </a:rPr>
                  <a:t> </a:t>
                </a:r>
                <a:r>
                  <a:rPr lang="vi-VN" altLang="zh-CN" sz="2600" kern="1200" dirty="0">
                    <a:solidFill>
                      <a:srgbClr val="002060"/>
                    </a:solidFill>
                    <a:latin typeface="Pattaya" panose="00000500000000000000" pitchFamily="2" charset="-34"/>
                    <a:ea typeface="黑体" panose="02010609060101010101" pitchFamily="49" charset="-122"/>
                    <a:cs typeface="Pattaya" panose="00000500000000000000" pitchFamily="2" charset="-34"/>
                  </a:rPr>
                  <a:t>và </a:t>
                </a:r>
                <a:r>
                  <a:rPr lang="vi-VN" altLang="zh-CN" sz="2600" kern="1200" dirty="0">
                    <a:solidFill>
                      <a:schemeClr val="accent1"/>
                    </a:solidFill>
                    <a:latin typeface="Pattaya" panose="00000500000000000000" pitchFamily="2" charset="-34"/>
                    <a:ea typeface="黑体" panose="02010609060101010101" pitchFamily="49" charset="-122"/>
                    <a:cs typeface="Pattaya" panose="00000500000000000000" pitchFamily="2" charset="-34"/>
                  </a:rPr>
                  <a:t>tên địa lý </a:t>
                </a:r>
                <a:r>
                  <a:rPr lang="vi-VN" altLang="zh-CN" sz="2600" kern="1200" dirty="0">
                    <a:solidFill>
                      <a:schemeClr val="bg2"/>
                    </a:solidFill>
                    <a:latin typeface="Pattaya" panose="00000500000000000000" pitchFamily="2" charset="-34"/>
                    <a:ea typeface="黑体" panose="02010609060101010101" pitchFamily="49" charset="-122"/>
                    <a:cs typeface="Pattaya" panose="00000500000000000000" pitchFamily="2" charset="-34"/>
                  </a:rPr>
                  <a:t>theo yêu cầu</a:t>
                </a:r>
                <a:r>
                  <a:rPr lang="vi-VN" altLang="zh-CN" sz="2600" kern="1200" dirty="0">
                    <a:solidFill>
                      <a:srgbClr val="002060"/>
                    </a:solidFill>
                    <a:latin typeface="Pattaya" panose="00000500000000000000" pitchFamily="2" charset="-34"/>
                    <a:ea typeface="黑体" panose="02010609060101010101" pitchFamily="49" charset="-122"/>
                    <a:cs typeface="Pattaya" panose="00000500000000000000" pitchFamily="2" charset="-34"/>
                  </a:rPr>
                  <a:t>.</a:t>
                </a:r>
                <a:endParaRPr kumimoji="0" lang="zh-CN" altLang="en-US" sz="2600" i="0" u="none" strike="noStrike" kern="1200" cap="none" spc="0" normalizeH="0" baseline="0" noProof="0" dirty="0">
                  <a:ln>
                    <a:noFill/>
                  </a:ln>
                  <a:solidFill>
                    <a:srgbClr val="002060"/>
                  </a:solidFill>
                  <a:effectLst/>
                  <a:uLnTx/>
                  <a:uFillTx/>
                  <a:latin typeface="Pattaya" panose="00000500000000000000" pitchFamily="2" charset="-34"/>
                  <a:ea typeface="黑体" panose="02010609060101010101" pitchFamily="49" charset="-122"/>
                  <a:cs typeface="Pattaya" panose="00000500000000000000" pitchFamily="2" charset="-34"/>
                </a:endParaRPr>
              </a:p>
            </p:txBody>
          </p:sp>
          <p:sp>
            <p:nvSpPr>
              <p:cNvPr id="144" name="矩形 39"/>
              <p:cNvSpPr>
                <a:spLocks noChangeArrowheads="1"/>
              </p:cNvSpPr>
              <p:nvPr/>
            </p:nvSpPr>
            <p:spPr bwMode="auto">
              <a:xfrm>
                <a:off x="2209800" y="1504685"/>
                <a:ext cx="9656618" cy="739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1218565" rtl="0" eaLnBrk="1" fontAlgn="auto" latinLnBrk="0" hangingPunct="1">
                  <a:lnSpc>
                    <a:spcPct val="150000"/>
                  </a:lnSpc>
                  <a:spcBef>
                    <a:spcPts val="1000"/>
                  </a:spcBef>
                  <a:spcAft>
                    <a:spcPts val="0"/>
                  </a:spcAft>
                  <a:buClrTx/>
                  <a:buSzTx/>
                  <a:buFontTx/>
                  <a:buNone/>
                  <a:tabLst/>
                  <a:defRPr/>
                </a:pPr>
                <a:endParaRPr kumimoji="0" lang="zh-CN" altLang="en-US" sz="3200" b="1" i="0" u="none" strike="noStrike" kern="1200" cap="none" spc="0" normalizeH="0" baseline="0" noProof="0" dirty="0">
                  <a:ln>
                    <a:noFill/>
                  </a:ln>
                  <a:solidFill>
                    <a:srgbClr val="1C3041"/>
                  </a:solidFill>
                  <a:effectLst/>
                  <a:uLnTx/>
                  <a:uFillTx/>
                  <a:latin typeface="Arial" panose="020B0604020202020204" pitchFamily="34" charset="0"/>
                  <a:ea typeface="隶书" panose="02010509060101010101" pitchFamily="49" charset="-122"/>
                  <a:cs typeface="宋体" panose="02010600030101010101" pitchFamily="2" charset="-122"/>
                </a:endParaRPr>
              </a:p>
            </p:txBody>
          </p:sp>
        </p:grpSp>
        <p:grpSp>
          <p:nvGrpSpPr>
            <p:cNvPr id="132" name="Group 131"/>
            <p:cNvGrpSpPr/>
            <p:nvPr/>
          </p:nvGrpSpPr>
          <p:grpSpPr>
            <a:xfrm rot="704744">
              <a:off x="190756" y="3208692"/>
              <a:ext cx="813504" cy="849272"/>
              <a:chOff x="675812" y="2553464"/>
              <a:chExt cx="1124557" cy="926301"/>
            </a:xfrm>
          </p:grpSpPr>
          <p:sp>
            <p:nvSpPr>
              <p:cNvPr id="133" name="Google Shape;2674;p35"/>
              <p:cNvSpPr/>
              <p:nvPr/>
            </p:nvSpPr>
            <p:spPr>
              <a:xfrm>
                <a:off x="675812" y="2553464"/>
                <a:ext cx="1124557" cy="926301"/>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5">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2675;p35"/>
              <p:cNvSpPr/>
              <p:nvPr/>
            </p:nvSpPr>
            <p:spPr>
              <a:xfrm>
                <a:off x="1132654" y="2884883"/>
                <a:ext cx="210872" cy="178078"/>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9" name="Group 8"/>
          <p:cNvGrpSpPr/>
          <p:nvPr/>
        </p:nvGrpSpPr>
        <p:grpSpPr>
          <a:xfrm>
            <a:off x="237486" y="3738908"/>
            <a:ext cx="8630806" cy="1087834"/>
            <a:chOff x="237486" y="3902377"/>
            <a:chExt cx="8630806" cy="1087834"/>
          </a:xfrm>
        </p:grpSpPr>
        <p:grpSp>
          <p:nvGrpSpPr>
            <p:cNvPr id="129" name="Group 128">
              <a:extLst>
                <a:ext uri="{FF2B5EF4-FFF2-40B4-BE49-F238E27FC236}">
                  <a16:creationId xmlns:a16="http://schemas.microsoft.com/office/drawing/2014/main" id="{F1D2DFE5-EE8A-46DB-A135-F8C9011447F8}"/>
                </a:ext>
              </a:extLst>
            </p:cNvPr>
            <p:cNvGrpSpPr/>
            <p:nvPr/>
          </p:nvGrpSpPr>
          <p:grpSpPr>
            <a:xfrm>
              <a:off x="820042" y="3902377"/>
              <a:ext cx="8048250" cy="934811"/>
              <a:chOff x="1352403" y="1504685"/>
              <a:chExt cx="11170466" cy="1005905"/>
            </a:xfrm>
          </p:grpSpPr>
          <p:sp>
            <p:nvSpPr>
              <p:cNvPr id="130" name="圆角矩形 7"/>
              <p:cNvSpPr/>
              <p:nvPr/>
            </p:nvSpPr>
            <p:spPr>
              <a:xfrm>
                <a:off x="1352403" y="1780367"/>
                <a:ext cx="11170466" cy="730223"/>
              </a:xfrm>
              <a:prstGeom prst="roundRect">
                <a:avLst>
                  <a:gd name="adj" fmla="val 22936"/>
                </a:avLst>
              </a:prstGeom>
              <a:solidFill>
                <a:srgbClr val="F7F2DD"/>
              </a:solidFill>
              <a:ln w="28575">
                <a:solidFill>
                  <a:schemeClr val="tx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altLang="zh-CN" sz="2600" kern="1200" dirty="0">
                    <a:solidFill>
                      <a:srgbClr val="002060"/>
                    </a:solidFill>
                    <a:latin typeface="Pattaya" panose="00000500000000000000" pitchFamily="2" charset="-34"/>
                    <a:ea typeface="黑体" panose="02010609060101010101" pitchFamily="49" charset="-122"/>
                    <a:cs typeface="Pattaya" panose="00000500000000000000" pitchFamily="2" charset="-34"/>
                  </a:rPr>
                  <a:t>Viết bài cẩn thận, giữ vở sạch đẹp.</a:t>
                </a:r>
                <a:endParaRPr kumimoji="0" lang="zh-CN" altLang="en-US" sz="2600" i="0" u="none" strike="noStrike" kern="1200" cap="none" spc="0" normalizeH="0" baseline="0" noProof="0" dirty="0">
                  <a:ln>
                    <a:noFill/>
                  </a:ln>
                  <a:solidFill>
                    <a:srgbClr val="002060"/>
                  </a:solidFill>
                  <a:effectLst/>
                  <a:uLnTx/>
                  <a:uFillTx/>
                  <a:latin typeface="Pattaya" panose="00000500000000000000" pitchFamily="2" charset="-34"/>
                  <a:ea typeface="黑体" panose="02010609060101010101" pitchFamily="49" charset="-122"/>
                  <a:cs typeface="Pattaya" panose="00000500000000000000" pitchFamily="2" charset="-34"/>
                </a:endParaRPr>
              </a:p>
            </p:txBody>
          </p:sp>
          <p:sp>
            <p:nvSpPr>
              <p:cNvPr id="131" name="矩形 39"/>
              <p:cNvSpPr>
                <a:spLocks noChangeArrowheads="1"/>
              </p:cNvSpPr>
              <p:nvPr/>
            </p:nvSpPr>
            <p:spPr bwMode="auto">
              <a:xfrm>
                <a:off x="2209800" y="1504685"/>
                <a:ext cx="9656618" cy="739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1218565" rtl="0" eaLnBrk="1" fontAlgn="auto" latinLnBrk="0" hangingPunct="1">
                  <a:lnSpc>
                    <a:spcPct val="150000"/>
                  </a:lnSpc>
                  <a:spcBef>
                    <a:spcPts val="1000"/>
                  </a:spcBef>
                  <a:spcAft>
                    <a:spcPts val="0"/>
                  </a:spcAft>
                  <a:buClrTx/>
                  <a:buSzTx/>
                  <a:buFontTx/>
                  <a:buNone/>
                  <a:tabLst/>
                  <a:defRPr/>
                </a:pPr>
                <a:endParaRPr kumimoji="0" lang="zh-CN" altLang="en-US" sz="3200" b="1" i="0" u="none" strike="noStrike" kern="1200" cap="none" spc="0" normalizeH="0" baseline="0" noProof="0" dirty="0">
                  <a:ln>
                    <a:noFill/>
                  </a:ln>
                  <a:solidFill>
                    <a:srgbClr val="1C3041"/>
                  </a:solidFill>
                  <a:effectLst/>
                  <a:uLnTx/>
                  <a:uFillTx/>
                  <a:latin typeface="Arial" panose="020B0604020202020204" pitchFamily="34" charset="0"/>
                  <a:ea typeface="隶书" panose="02010509060101010101" pitchFamily="49" charset="-122"/>
                  <a:cs typeface="宋体" panose="02010600030101010101" pitchFamily="2" charset="-122"/>
                </a:endParaRPr>
              </a:p>
            </p:txBody>
          </p:sp>
        </p:grpSp>
        <p:grpSp>
          <p:nvGrpSpPr>
            <p:cNvPr id="145" name="Group 144"/>
            <p:cNvGrpSpPr/>
            <p:nvPr/>
          </p:nvGrpSpPr>
          <p:grpSpPr>
            <a:xfrm rot="704744">
              <a:off x="237486" y="4140939"/>
              <a:ext cx="813504" cy="849272"/>
              <a:chOff x="675812" y="2553464"/>
              <a:chExt cx="1124557" cy="926301"/>
            </a:xfrm>
          </p:grpSpPr>
          <p:sp>
            <p:nvSpPr>
              <p:cNvPr id="146" name="Google Shape;2674;p35"/>
              <p:cNvSpPr/>
              <p:nvPr/>
            </p:nvSpPr>
            <p:spPr>
              <a:xfrm>
                <a:off x="675812" y="2553464"/>
                <a:ext cx="1124557" cy="926301"/>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2675;p35"/>
              <p:cNvSpPr/>
              <p:nvPr/>
            </p:nvSpPr>
            <p:spPr>
              <a:xfrm>
                <a:off x="1132654" y="2884883"/>
                <a:ext cx="210872" cy="178078"/>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32" name="Picture 2" descr="Green Tick Icon Png, Cliparts &amp;amp; Cartoons - Jing.fm">
            <a:extLst>
              <a:ext uri="{FF2B5EF4-FFF2-40B4-BE49-F238E27FC236}">
                <a16:creationId xmlns:a16="http://schemas.microsoft.com/office/drawing/2014/main" id="{BA88A050-B47E-4E04-90D4-335B359E1626}"/>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foregroundMark x1="35814" y1="50258" x2="44186" y2="61211"/>
                        <a14:foregroundMark x1="44186" y1="61211" x2="70465" y2="32861"/>
                      </a14:backgroundRemoval>
                    </a14:imgEffect>
                  </a14:imgLayer>
                </a14:imgProps>
              </a:ext>
              <a:ext uri="{28A0092B-C50C-407E-A947-70E740481C1C}">
                <a14:useLocalDpi xmlns:a14="http://schemas.microsoft.com/office/drawing/2010/main" val="0"/>
              </a:ext>
            </a:extLst>
          </a:blip>
          <a:srcRect/>
          <a:stretch>
            <a:fillRect/>
          </a:stretch>
        </p:blipFill>
        <p:spPr bwMode="auto">
          <a:xfrm>
            <a:off x="213448" y="1122613"/>
            <a:ext cx="693109" cy="625361"/>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 descr="Green Tick Icon Png, Cliparts &amp;amp; Cartoons - Jing.fm">
            <a:extLst>
              <a:ext uri="{FF2B5EF4-FFF2-40B4-BE49-F238E27FC236}">
                <a16:creationId xmlns:a16="http://schemas.microsoft.com/office/drawing/2014/main" id="{BA88A050-B47E-4E04-90D4-335B359E1626}"/>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foregroundMark x1="35814" y1="50258" x2="44186" y2="61211"/>
                        <a14:foregroundMark x1="44186" y1="61211" x2="70465" y2="32861"/>
                      </a14:backgroundRemoval>
                    </a14:imgEffect>
                  </a14:imgLayer>
                </a14:imgProps>
              </a:ext>
              <a:ext uri="{28A0092B-C50C-407E-A947-70E740481C1C}">
                <a14:useLocalDpi xmlns:a14="http://schemas.microsoft.com/office/drawing/2010/main" val="0"/>
              </a:ext>
            </a:extLst>
          </a:blip>
          <a:srcRect/>
          <a:stretch>
            <a:fillRect/>
          </a:stretch>
        </p:blipFill>
        <p:spPr bwMode="auto">
          <a:xfrm>
            <a:off x="205481" y="2167480"/>
            <a:ext cx="693109" cy="625361"/>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2" descr="Green Tick Icon Png, Cliparts &amp;amp; Cartoons - Jing.fm">
            <a:extLst>
              <a:ext uri="{FF2B5EF4-FFF2-40B4-BE49-F238E27FC236}">
                <a16:creationId xmlns:a16="http://schemas.microsoft.com/office/drawing/2014/main" id="{BA88A050-B47E-4E04-90D4-335B359E1626}"/>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foregroundMark x1="35814" y1="50258" x2="44186" y2="61211"/>
                        <a14:foregroundMark x1="44186" y1="61211" x2="70465" y2="32861"/>
                      </a14:backgroundRemoval>
                    </a14:imgEffect>
                  </a14:imgLayer>
                </a14:imgProps>
              </a:ext>
              <a:ext uri="{28A0092B-C50C-407E-A947-70E740481C1C}">
                <a14:useLocalDpi xmlns:a14="http://schemas.microsoft.com/office/drawing/2010/main" val="0"/>
              </a:ext>
            </a:extLst>
          </a:blip>
          <a:srcRect/>
          <a:stretch>
            <a:fillRect/>
          </a:stretch>
        </p:blipFill>
        <p:spPr bwMode="auto">
          <a:xfrm>
            <a:off x="258920" y="3108368"/>
            <a:ext cx="693109" cy="625361"/>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2" descr="Green Tick Icon Png, Cliparts &amp;amp; Cartoons - Jing.fm">
            <a:extLst>
              <a:ext uri="{FF2B5EF4-FFF2-40B4-BE49-F238E27FC236}">
                <a16:creationId xmlns:a16="http://schemas.microsoft.com/office/drawing/2014/main" id="{BA88A050-B47E-4E04-90D4-335B359E1626}"/>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foregroundMark x1="35814" y1="50258" x2="44186" y2="61211"/>
                        <a14:foregroundMark x1="44186" y1="61211" x2="70465" y2="32861"/>
                      </a14:backgroundRemoval>
                    </a14:imgEffect>
                  </a14:imgLayer>
                </a14:imgProps>
              </a:ext>
              <a:ext uri="{28A0092B-C50C-407E-A947-70E740481C1C}">
                <a14:useLocalDpi xmlns:a14="http://schemas.microsoft.com/office/drawing/2010/main" val="0"/>
              </a:ext>
            </a:extLst>
          </a:blip>
          <a:srcRect/>
          <a:stretch>
            <a:fillRect/>
          </a:stretch>
        </p:blipFill>
        <p:spPr bwMode="auto">
          <a:xfrm>
            <a:off x="304743" y="4076079"/>
            <a:ext cx="693109" cy="6253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1252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32" presetClass="emph" presetSubtype="0" fill="hold" nodeType="afterEffect">
                                  <p:stCondLst>
                                    <p:cond delay="0"/>
                                  </p:stCondLst>
                                  <p:childTnLst>
                                    <p:animRot by="120000">
                                      <p:cBhvr>
                                        <p:cTn id="11" dur="100" fill="hold">
                                          <p:stCondLst>
                                            <p:cond delay="0"/>
                                          </p:stCondLst>
                                        </p:cTn>
                                        <p:tgtEl>
                                          <p:spTgt spid="6"/>
                                        </p:tgtEl>
                                        <p:attrNameLst>
                                          <p:attrName>r</p:attrName>
                                        </p:attrNameLst>
                                      </p:cBhvr>
                                    </p:animRot>
                                    <p:animRot by="-240000">
                                      <p:cBhvr>
                                        <p:cTn id="12" dur="200" fill="hold">
                                          <p:stCondLst>
                                            <p:cond delay="200"/>
                                          </p:stCondLst>
                                        </p:cTn>
                                        <p:tgtEl>
                                          <p:spTgt spid="6"/>
                                        </p:tgtEl>
                                        <p:attrNameLst>
                                          <p:attrName>r</p:attrName>
                                        </p:attrNameLst>
                                      </p:cBhvr>
                                    </p:animRot>
                                    <p:animRot by="240000">
                                      <p:cBhvr>
                                        <p:cTn id="13" dur="200" fill="hold">
                                          <p:stCondLst>
                                            <p:cond delay="400"/>
                                          </p:stCondLst>
                                        </p:cTn>
                                        <p:tgtEl>
                                          <p:spTgt spid="6"/>
                                        </p:tgtEl>
                                        <p:attrNameLst>
                                          <p:attrName>r</p:attrName>
                                        </p:attrNameLst>
                                      </p:cBhvr>
                                    </p:animRot>
                                    <p:animRot by="-240000">
                                      <p:cBhvr>
                                        <p:cTn id="14" dur="200" fill="hold">
                                          <p:stCondLst>
                                            <p:cond delay="600"/>
                                          </p:stCondLst>
                                        </p:cTn>
                                        <p:tgtEl>
                                          <p:spTgt spid="6"/>
                                        </p:tgtEl>
                                        <p:attrNameLst>
                                          <p:attrName>r</p:attrName>
                                        </p:attrNameLst>
                                      </p:cBhvr>
                                    </p:animRot>
                                    <p:animRot by="120000">
                                      <p:cBhvr>
                                        <p:cTn id="15" dur="200" fill="hold">
                                          <p:stCondLst>
                                            <p:cond delay="800"/>
                                          </p:stCondLst>
                                        </p:cTn>
                                        <p:tgtEl>
                                          <p:spTgt spid="6"/>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fill="hold"/>
                                        <p:tgtEl>
                                          <p:spTgt spid="7"/>
                                        </p:tgtEl>
                                        <p:attrNameLst>
                                          <p:attrName>ppt_x</p:attrName>
                                        </p:attrNameLst>
                                      </p:cBhvr>
                                      <p:tavLst>
                                        <p:tav tm="0">
                                          <p:val>
                                            <p:strVal val="#ppt_x"/>
                                          </p:val>
                                        </p:tav>
                                        <p:tav tm="100000">
                                          <p:val>
                                            <p:strVal val="#ppt_x"/>
                                          </p:val>
                                        </p:tav>
                                      </p:tavLst>
                                    </p:anim>
                                    <p:anim calcmode="lin" valueType="num">
                                      <p:cBhvr additive="base">
                                        <p:cTn id="21" dur="500" fill="hold"/>
                                        <p:tgtEl>
                                          <p:spTgt spid="7"/>
                                        </p:tgtEl>
                                        <p:attrNameLst>
                                          <p:attrName>ppt_y</p:attrName>
                                        </p:attrNameLst>
                                      </p:cBhvr>
                                      <p:tavLst>
                                        <p:tav tm="0">
                                          <p:val>
                                            <p:strVal val="1+#ppt_h/2"/>
                                          </p:val>
                                        </p:tav>
                                        <p:tav tm="100000">
                                          <p:val>
                                            <p:strVal val="#ppt_y"/>
                                          </p:val>
                                        </p:tav>
                                      </p:tavLst>
                                    </p:anim>
                                  </p:childTnLst>
                                </p:cTn>
                              </p:par>
                            </p:childTnLst>
                          </p:cTn>
                        </p:par>
                        <p:par>
                          <p:cTn id="22" fill="hold">
                            <p:stCondLst>
                              <p:cond delay="500"/>
                            </p:stCondLst>
                            <p:childTnLst>
                              <p:par>
                                <p:cTn id="23" presetID="32" presetClass="emph" presetSubtype="0" fill="hold" nodeType="afterEffect">
                                  <p:stCondLst>
                                    <p:cond delay="0"/>
                                  </p:stCondLst>
                                  <p:childTnLst>
                                    <p:animRot by="120000">
                                      <p:cBhvr>
                                        <p:cTn id="24" dur="100" fill="hold">
                                          <p:stCondLst>
                                            <p:cond delay="0"/>
                                          </p:stCondLst>
                                        </p:cTn>
                                        <p:tgtEl>
                                          <p:spTgt spid="7"/>
                                        </p:tgtEl>
                                        <p:attrNameLst>
                                          <p:attrName>r</p:attrName>
                                        </p:attrNameLst>
                                      </p:cBhvr>
                                    </p:animRot>
                                    <p:animRot by="-240000">
                                      <p:cBhvr>
                                        <p:cTn id="25" dur="200" fill="hold">
                                          <p:stCondLst>
                                            <p:cond delay="200"/>
                                          </p:stCondLst>
                                        </p:cTn>
                                        <p:tgtEl>
                                          <p:spTgt spid="7"/>
                                        </p:tgtEl>
                                        <p:attrNameLst>
                                          <p:attrName>r</p:attrName>
                                        </p:attrNameLst>
                                      </p:cBhvr>
                                    </p:animRot>
                                    <p:animRot by="240000">
                                      <p:cBhvr>
                                        <p:cTn id="26" dur="200" fill="hold">
                                          <p:stCondLst>
                                            <p:cond delay="400"/>
                                          </p:stCondLst>
                                        </p:cTn>
                                        <p:tgtEl>
                                          <p:spTgt spid="7"/>
                                        </p:tgtEl>
                                        <p:attrNameLst>
                                          <p:attrName>r</p:attrName>
                                        </p:attrNameLst>
                                      </p:cBhvr>
                                    </p:animRot>
                                    <p:animRot by="-240000">
                                      <p:cBhvr>
                                        <p:cTn id="27" dur="200" fill="hold">
                                          <p:stCondLst>
                                            <p:cond delay="600"/>
                                          </p:stCondLst>
                                        </p:cTn>
                                        <p:tgtEl>
                                          <p:spTgt spid="7"/>
                                        </p:tgtEl>
                                        <p:attrNameLst>
                                          <p:attrName>r</p:attrName>
                                        </p:attrNameLst>
                                      </p:cBhvr>
                                    </p:animRot>
                                    <p:animRot by="120000">
                                      <p:cBhvr>
                                        <p:cTn id="28" dur="200" fill="hold">
                                          <p:stCondLst>
                                            <p:cond delay="800"/>
                                          </p:stCondLst>
                                        </p:cTn>
                                        <p:tgtEl>
                                          <p:spTgt spid="7"/>
                                        </p:tgtEl>
                                        <p:attrNameLst>
                                          <p:attrName>r</p:attrName>
                                        </p:attrNameLst>
                                      </p:cBhvr>
                                    </p:animRo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ppt_x"/>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childTnLst>
                          </p:cTn>
                        </p:par>
                        <p:par>
                          <p:cTn id="35" fill="hold">
                            <p:stCondLst>
                              <p:cond delay="500"/>
                            </p:stCondLst>
                            <p:childTnLst>
                              <p:par>
                                <p:cTn id="36" presetID="32" presetClass="emph" presetSubtype="0" fill="hold" nodeType="afterEffect">
                                  <p:stCondLst>
                                    <p:cond delay="0"/>
                                  </p:stCondLst>
                                  <p:childTnLst>
                                    <p:animRot by="120000">
                                      <p:cBhvr>
                                        <p:cTn id="37" dur="100" fill="hold">
                                          <p:stCondLst>
                                            <p:cond delay="0"/>
                                          </p:stCondLst>
                                        </p:cTn>
                                        <p:tgtEl>
                                          <p:spTgt spid="8"/>
                                        </p:tgtEl>
                                        <p:attrNameLst>
                                          <p:attrName>r</p:attrName>
                                        </p:attrNameLst>
                                      </p:cBhvr>
                                    </p:animRot>
                                    <p:animRot by="-240000">
                                      <p:cBhvr>
                                        <p:cTn id="38" dur="200" fill="hold">
                                          <p:stCondLst>
                                            <p:cond delay="200"/>
                                          </p:stCondLst>
                                        </p:cTn>
                                        <p:tgtEl>
                                          <p:spTgt spid="8"/>
                                        </p:tgtEl>
                                        <p:attrNameLst>
                                          <p:attrName>r</p:attrName>
                                        </p:attrNameLst>
                                      </p:cBhvr>
                                    </p:animRot>
                                    <p:animRot by="240000">
                                      <p:cBhvr>
                                        <p:cTn id="39" dur="200" fill="hold">
                                          <p:stCondLst>
                                            <p:cond delay="400"/>
                                          </p:stCondLst>
                                        </p:cTn>
                                        <p:tgtEl>
                                          <p:spTgt spid="8"/>
                                        </p:tgtEl>
                                        <p:attrNameLst>
                                          <p:attrName>r</p:attrName>
                                        </p:attrNameLst>
                                      </p:cBhvr>
                                    </p:animRot>
                                    <p:animRot by="-240000">
                                      <p:cBhvr>
                                        <p:cTn id="40" dur="200" fill="hold">
                                          <p:stCondLst>
                                            <p:cond delay="600"/>
                                          </p:stCondLst>
                                        </p:cTn>
                                        <p:tgtEl>
                                          <p:spTgt spid="8"/>
                                        </p:tgtEl>
                                        <p:attrNameLst>
                                          <p:attrName>r</p:attrName>
                                        </p:attrNameLst>
                                      </p:cBhvr>
                                    </p:animRot>
                                    <p:animRot by="120000">
                                      <p:cBhvr>
                                        <p:cTn id="41" dur="200" fill="hold">
                                          <p:stCondLst>
                                            <p:cond delay="800"/>
                                          </p:stCondLst>
                                        </p:cTn>
                                        <p:tgtEl>
                                          <p:spTgt spid="8"/>
                                        </p:tgtEl>
                                        <p:attrNameLst>
                                          <p:attrName>r</p:attrName>
                                        </p:attrNameLst>
                                      </p:cBhvr>
                                    </p:animRot>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additive="base">
                                        <p:cTn id="46" dur="500" fill="hold"/>
                                        <p:tgtEl>
                                          <p:spTgt spid="9"/>
                                        </p:tgtEl>
                                        <p:attrNameLst>
                                          <p:attrName>ppt_x</p:attrName>
                                        </p:attrNameLst>
                                      </p:cBhvr>
                                      <p:tavLst>
                                        <p:tav tm="0">
                                          <p:val>
                                            <p:strVal val="#ppt_x"/>
                                          </p:val>
                                        </p:tav>
                                        <p:tav tm="100000">
                                          <p:val>
                                            <p:strVal val="#ppt_x"/>
                                          </p:val>
                                        </p:tav>
                                      </p:tavLst>
                                    </p:anim>
                                    <p:anim calcmode="lin" valueType="num">
                                      <p:cBhvr additive="base">
                                        <p:cTn id="47" dur="500" fill="hold"/>
                                        <p:tgtEl>
                                          <p:spTgt spid="9"/>
                                        </p:tgtEl>
                                        <p:attrNameLst>
                                          <p:attrName>ppt_y</p:attrName>
                                        </p:attrNameLst>
                                      </p:cBhvr>
                                      <p:tavLst>
                                        <p:tav tm="0">
                                          <p:val>
                                            <p:strVal val="1+#ppt_h/2"/>
                                          </p:val>
                                        </p:tav>
                                        <p:tav tm="100000">
                                          <p:val>
                                            <p:strVal val="#ppt_y"/>
                                          </p:val>
                                        </p:tav>
                                      </p:tavLst>
                                    </p:anim>
                                  </p:childTnLst>
                                </p:cTn>
                              </p:par>
                            </p:childTnLst>
                          </p:cTn>
                        </p:par>
                        <p:par>
                          <p:cTn id="48" fill="hold">
                            <p:stCondLst>
                              <p:cond delay="500"/>
                            </p:stCondLst>
                            <p:childTnLst>
                              <p:par>
                                <p:cTn id="49" presetID="32" presetClass="emph" presetSubtype="0" fill="hold" nodeType="afterEffect">
                                  <p:stCondLst>
                                    <p:cond delay="0"/>
                                  </p:stCondLst>
                                  <p:childTnLst>
                                    <p:animRot by="120000">
                                      <p:cBhvr>
                                        <p:cTn id="50" dur="100" fill="hold">
                                          <p:stCondLst>
                                            <p:cond delay="0"/>
                                          </p:stCondLst>
                                        </p:cTn>
                                        <p:tgtEl>
                                          <p:spTgt spid="9"/>
                                        </p:tgtEl>
                                        <p:attrNameLst>
                                          <p:attrName>r</p:attrName>
                                        </p:attrNameLst>
                                      </p:cBhvr>
                                    </p:animRot>
                                    <p:animRot by="-240000">
                                      <p:cBhvr>
                                        <p:cTn id="51" dur="200" fill="hold">
                                          <p:stCondLst>
                                            <p:cond delay="200"/>
                                          </p:stCondLst>
                                        </p:cTn>
                                        <p:tgtEl>
                                          <p:spTgt spid="9"/>
                                        </p:tgtEl>
                                        <p:attrNameLst>
                                          <p:attrName>r</p:attrName>
                                        </p:attrNameLst>
                                      </p:cBhvr>
                                    </p:animRot>
                                    <p:animRot by="240000">
                                      <p:cBhvr>
                                        <p:cTn id="52" dur="200" fill="hold">
                                          <p:stCondLst>
                                            <p:cond delay="400"/>
                                          </p:stCondLst>
                                        </p:cTn>
                                        <p:tgtEl>
                                          <p:spTgt spid="9"/>
                                        </p:tgtEl>
                                        <p:attrNameLst>
                                          <p:attrName>r</p:attrName>
                                        </p:attrNameLst>
                                      </p:cBhvr>
                                    </p:animRot>
                                    <p:animRot by="-240000">
                                      <p:cBhvr>
                                        <p:cTn id="53" dur="200" fill="hold">
                                          <p:stCondLst>
                                            <p:cond delay="600"/>
                                          </p:stCondLst>
                                        </p:cTn>
                                        <p:tgtEl>
                                          <p:spTgt spid="9"/>
                                        </p:tgtEl>
                                        <p:attrNameLst>
                                          <p:attrName>r</p:attrName>
                                        </p:attrNameLst>
                                      </p:cBhvr>
                                    </p:animRot>
                                    <p:animRot by="120000">
                                      <p:cBhvr>
                                        <p:cTn id="54" dur="200" fill="hold">
                                          <p:stCondLst>
                                            <p:cond delay="800"/>
                                          </p:stCondLst>
                                        </p:cTn>
                                        <p:tgtEl>
                                          <p:spTgt spid="9"/>
                                        </p:tgtEl>
                                        <p:attrNameLst>
                                          <p:attrName>r</p:attrName>
                                        </p:attrNameLst>
                                      </p:cBhvr>
                                    </p:animRot>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nodeType="clickEffect">
                                  <p:stCondLst>
                                    <p:cond delay="0"/>
                                  </p:stCondLst>
                                  <p:childTnLst>
                                    <p:set>
                                      <p:cBhvr>
                                        <p:cTn id="58" dur="1" fill="hold">
                                          <p:stCondLst>
                                            <p:cond delay="0"/>
                                          </p:stCondLst>
                                        </p:cTn>
                                        <p:tgtEl>
                                          <p:spTgt spid="32"/>
                                        </p:tgtEl>
                                        <p:attrNameLst>
                                          <p:attrName>style.visibility</p:attrName>
                                        </p:attrNameLst>
                                      </p:cBhvr>
                                      <p:to>
                                        <p:strVal val="visible"/>
                                      </p:to>
                                    </p:set>
                                    <p:animEffect transition="in" filter="fade">
                                      <p:cBhvr>
                                        <p:cTn id="59" dur="1000"/>
                                        <p:tgtEl>
                                          <p:spTgt spid="32"/>
                                        </p:tgtEl>
                                      </p:cBhvr>
                                    </p:animEffect>
                                    <p:anim calcmode="lin" valueType="num">
                                      <p:cBhvr>
                                        <p:cTn id="60" dur="1000" fill="hold"/>
                                        <p:tgtEl>
                                          <p:spTgt spid="32"/>
                                        </p:tgtEl>
                                        <p:attrNameLst>
                                          <p:attrName>ppt_x</p:attrName>
                                        </p:attrNameLst>
                                      </p:cBhvr>
                                      <p:tavLst>
                                        <p:tav tm="0">
                                          <p:val>
                                            <p:strVal val="#ppt_x"/>
                                          </p:val>
                                        </p:tav>
                                        <p:tav tm="100000">
                                          <p:val>
                                            <p:strVal val="#ppt_x"/>
                                          </p:val>
                                        </p:tav>
                                      </p:tavLst>
                                    </p:anim>
                                    <p:anim calcmode="lin" valueType="num">
                                      <p:cBhvr>
                                        <p:cTn id="61"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nodeType="clickEffect">
                                  <p:stCondLst>
                                    <p:cond delay="0"/>
                                  </p:stCondLst>
                                  <p:childTnLst>
                                    <p:set>
                                      <p:cBhvr>
                                        <p:cTn id="65" dur="1" fill="hold">
                                          <p:stCondLst>
                                            <p:cond delay="0"/>
                                          </p:stCondLst>
                                        </p:cTn>
                                        <p:tgtEl>
                                          <p:spTgt spid="33"/>
                                        </p:tgtEl>
                                        <p:attrNameLst>
                                          <p:attrName>style.visibility</p:attrName>
                                        </p:attrNameLst>
                                      </p:cBhvr>
                                      <p:to>
                                        <p:strVal val="visible"/>
                                      </p:to>
                                    </p:set>
                                    <p:animEffect transition="in" filter="fade">
                                      <p:cBhvr>
                                        <p:cTn id="66" dur="1000"/>
                                        <p:tgtEl>
                                          <p:spTgt spid="33"/>
                                        </p:tgtEl>
                                      </p:cBhvr>
                                    </p:animEffect>
                                    <p:anim calcmode="lin" valueType="num">
                                      <p:cBhvr>
                                        <p:cTn id="67" dur="1000" fill="hold"/>
                                        <p:tgtEl>
                                          <p:spTgt spid="33"/>
                                        </p:tgtEl>
                                        <p:attrNameLst>
                                          <p:attrName>ppt_x</p:attrName>
                                        </p:attrNameLst>
                                      </p:cBhvr>
                                      <p:tavLst>
                                        <p:tav tm="0">
                                          <p:val>
                                            <p:strVal val="#ppt_x"/>
                                          </p:val>
                                        </p:tav>
                                        <p:tav tm="100000">
                                          <p:val>
                                            <p:strVal val="#ppt_x"/>
                                          </p:val>
                                        </p:tav>
                                      </p:tavLst>
                                    </p:anim>
                                    <p:anim calcmode="lin" valueType="num">
                                      <p:cBhvr>
                                        <p:cTn id="68"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42" presetClass="entr" presetSubtype="0" fill="hold" nodeType="click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1000"/>
                                        <p:tgtEl>
                                          <p:spTgt spid="34"/>
                                        </p:tgtEl>
                                      </p:cBhvr>
                                    </p:animEffect>
                                    <p:anim calcmode="lin" valueType="num">
                                      <p:cBhvr>
                                        <p:cTn id="74" dur="1000" fill="hold"/>
                                        <p:tgtEl>
                                          <p:spTgt spid="34"/>
                                        </p:tgtEl>
                                        <p:attrNameLst>
                                          <p:attrName>ppt_x</p:attrName>
                                        </p:attrNameLst>
                                      </p:cBhvr>
                                      <p:tavLst>
                                        <p:tav tm="0">
                                          <p:val>
                                            <p:strVal val="#ppt_x"/>
                                          </p:val>
                                        </p:tav>
                                        <p:tav tm="100000">
                                          <p:val>
                                            <p:strVal val="#ppt_x"/>
                                          </p:val>
                                        </p:tav>
                                      </p:tavLst>
                                    </p:anim>
                                    <p:anim calcmode="lin" valueType="num">
                                      <p:cBhvr>
                                        <p:cTn id="75"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42" presetClass="entr" presetSubtype="0" fill="hold" nodeType="click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1000"/>
                                        <p:tgtEl>
                                          <p:spTgt spid="35"/>
                                        </p:tgtEl>
                                      </p:cBhvr>
                                    </p:animEffect>
                                    <p:anim calcmode="lin" valueType="num">
                                      <p:cBhvr>
                                        <p:cTn id="81" dur="1000" fill="hold"/>
                                        <p:tgtEl>
                                          <p:spTgt spid="35"/>
                                        </p:tgtEl>
                                        <p:attrNameLst>
                                          <p:attrName>ppt_x</p:attrName>
                                        </p:attrNameLst>
                                      </p:cBhvr>
                                      <p:tavLst>
                                        <p:tav tm="0">
                                          <p:val>
                                            <p:strVal val="#ppt_x"/>
                                          </p:val>
                                        </p:tav>
                                        <p:tav tm="100000">
                                          <p:val>
                                            <p:strVal val="#ppt_x"/>
                                          </p:val>
                                        </p:tav>
                                      </p:tavLst>
                                    </p:anim>
                                    <p:anim calcmode="lin" valueType="num">
                                      <p:cBhvr>
                                        <p:cTn id="82"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97"/>
        <p:cNvGrpSpPr/>
        <p:nvPr/>
      </p:nvGrpSpPr>
      <p:grpSpPr>
        <a:xfrm>
          <a:off x="0" y="0"/>
          <a:ext cx="0" cy="0"/>
          <a:chOff x="0" y="0"/>
          <a:chExt cx="0" cy="0"/>
        </a:xfrm>
      </p:grpSpPr>
      <p:grpSp>
        <p:nvGrpSpPr>
          <p:cNvPr id="2700" name="Google Shape;2700;p45"/>
          <p:cNvGrpSpPr/>
          <p:nvPr/>
        </p:nvGrpSpPr>
        <p:grpSpPr>
          <a:xfrm>
            <a:off x="1178962" y="1985086"/>
            <a:ext cx="6881594" cy="1173326"/>
            <a:chOff x="1178962" y="1985086"/>
            <a:chExt cx="6881594" cy="1173326"/>
          </a:xfrm>
        </p:grpSpPr>
        <p:sp>
          <p:nvSpPr>
            <p:cNvPr id="2701" name="Google Shape;2701;p45"/>
            <p:cNvSpPr/>
            <p:nvPr/>
          </p:nvSpPr>
          <p:spPr>
            <a:xfrm>
              <a:off x="1178962" y="2846160"/>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2" name="Google Shape;2702;p45"/>
            <p:cNvSpPr/>
            <p:nvPr/>
          </p:nvSpPr>
          <p:spPr>
            <a:xfrm>
              <a:off x="7131313" y="1985086"/>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10" name="Google Shape;2710;p45"/>
          <p:cNvSpPr/>
          <p:nvPr/>
        </p:nvSpPr>
        <p:spPr>
          <a:xfrm rot="20700746" flipH="1">
            <a:off x="7071847" y="4209236"/>
            <a:ext cx="1408592" cy="315149"/>
          </a:xfrm>
          <a:custGeom>
            <a:avLst/>
            <a:gdLst/>
            <a:ahLst/>
            <a:cxnLst/>
            <a:rect l="l" t="t" r="r" b="b"/>
            <a:pathLst>
              <a:path w="285706" h="63922" extrusionOk="0">
                <a:moveTo>
                  <a:pt x="0" y="0"/>
                </a:moveTo>
                <a:lnTo>
                  <a:pt x="5563" y="4669"/>
                </a:lnTo>
                <a:lnTo>
                  <a:pt x="4520" y="5548"/>
                </a:lnTo>
                <a:lnTo>
                  <a:pt x="161" y="9213"/>
                </a:lnTo>
                <a:lnTo>
                  <a:pt x="3066" y="11632"/>
                </a:lnTo>
                <a:lnTo>
                  <a:pt x="5661" y="13816"/>
                </a:lnTo>
                <a:lnTo>
                  <a:pt x="5661" y="13879"/>
                </a:lnTo>
                <a:lnTo>
                  <a:pt x="5214" y="14239"/>
                </a:lnTo>
                <a:lnTo>
                  <a:pt x="372" y="18312"/>
                </a:lnTo>
                <a:lnTo>
                  <a:pt x="4791" y="22009"/>
                </a:lnTo>
                <a:lnTo>
                  <a:pt x="5661" y="22742"/>
                </a:lnTo>
                <a:lnTo>
                  <a:pt x="5661" y="22966"/>
                </a:lnTo>
                <a:lnTo>
                  <a:pt x="2720" y="25451"/>
                </a:lnTo>
                <a:lnTo>
                  <a:pt x="372" y="27411"/>
                </a:lnTo>
                <a:lnTo>
                  <a:pt x="5661" y="31830"/>
                </a:lnTo>
                <a:lnTo>
                  <a:pt x="5661" y="32065"/>
                </a:lnTo>
                <a:lnTo>
                  <a:pt x="372" y="36510"/>
                </a:lnTo>
                <a:lnTo>
                  <a:pt x="3936" y="39478"/>
                </a:lnTo>
                <a:lnTo>
                  <a:pt x="5661" y="40929"/>
                </a:lnTo>
                <a:lnTo>
                  <a:pt x="5661" y="41167"/>
                </a:lnTo>
                <a:lnTo>
                  <a:pt x="2705" y="43637"/>
                </a:lnTo>
                <a:lnTo>
                  <a:pt x="372" y="45598"/>
                </a:lnTo>
                <a:lnTo>
                  <a:pt x="5661" y="50031"/>
                </a:lnTo>
                <a:lnTo>
                  <a:pt x="5661" y="50079"/>
                </a:lnTo>
                <a:lnTo>
                  <a:pt x="161" y="54685"/>
                </a:lnTo>
                <a:lnTo>
                  <a:pt x="3254" y="57280"/>
                </a:lnTo>
                <a:lnTo>
                  <a:pt x="5563" y="59229"/>
                </a:lnTo>
                <a:lnTo>
                  <a:pt x="3030" y="61377"/>
                </a:lnTo>
                <a:lnTo>
                  <a:pt x="0" y="63921"/>
                </a:lnTo>
                <a:lnTo>
                  <a:pt x="285705" y="63921"/>
                </a:lnTo>
                <a:lnTo>
                  <a:pt x="280131" y="59229"/>
                </a:lnTo>
                <a:lnTo>
                  <a:pt x="285530" y="54685"/>
                </a:lnTo>
                <a:lnTo>
                  <a:pt x="280044" y="50079"/>
                </a:lnTo>
                <a:lnTo>
                  <a:pt x="280044" y="50031"/>
                </a:lnTo>
                <a:lnTo>
                  <a:pt x="285306" y="45598"/>
                </a:lnTo>
                <a:lnTo>
                  <a:pt x="280044" y="41167"/>
                </a:lnTo>
                <a:lnTo>
                  <a:pt x="280044" y="40929"/>
                </a:lnTo>
                <a:lnTo>
                  <a:pt x="285306" y="36510"/>
                </a:lnTo>
                <a:lnTo>
                  <a:pt x="280044" y="32065"/>
                </a:lnTo>
                <a:lnTo>
                  <a:pt x="280044" y="31830"/>
                </a:lnTo>
                <a:lnTo>
                  <a:pt x="285306" y="27411"/>
                </a:lnTo>
                <a:lnTo>
                  <a:pt x="280044" y="22966"/>
                </a:lnTo>
                <a:lnTo>
                  <a:pt x="280044" y="22742"/>
                </a:lnTo>
                <a:lnTo>
                  <a:pt x="285306" y="18312"/>
                </a:lnTo>
                <a:lnTo>
                  <a:pt x="280044" y="13879"/>
                </a:lnTo>
                <a:lnTo>
                  <a:pt x="280044" y="13816"/>
                </a:lnTo>
                <a:lnTo>
                  <a:pt x="285530" y="9213"/>
                </a:lnTo>
                <a:lnTo>
                  <a:pt x="280131" y="4669"/>
                </a:lnTo>
                <a:lnTo>
                  <a:pt x="28570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 name="Group 24"/>
          <p:cNvGrpSpPr/>
          <p:nvPr/>
        </p:nvGrpSpPr>
        <p:grpSpPr>
          <a:xfrm>
            <a:off x="478226" y="663008"/>
            <a:ext cx="7930643" cy="4080144"/>
            <a:chOff x="339046" y="287676"/>
            <a:chExt cx="7930643" cy="4292100"/>
          </a:xfrm>
        </p:grpSpPr>
        <p:pic>
          <p:nvPicPr>
            <p:cNvPr id="26" name="Picture 25"/>
            <p:cNvPicPr>
              <a:picLocks noChangeAspect="1"/>
            </p:cNvPicPr>
            <p:nvPr/>
          </p:nvPicPr>
          <p:blipFill rotWithShape="1">
            <a:blip r:embed="rId3">
              <a:extLst>
                <a:ext uri="{BEBA8EAE-BF5A-486C-A8C5-ECC9F3942E4B}">
                  <a14:imgProps xmlns:a14="http://schemas.microsoft.com/office/drawing/2010/main">
                    <a14:imgLayer r:embed="rId4">
                      <a14:imgEffect>
                        <a14:backgroundRemoval t="9808" b="95000" l="33523" r="96364"/>
                      </a14:imgEffect>
                    </a14:imgLayer>
                  </a14:imgProps>
                </a:ext>
                <a:ext uri="{28A0092B-C50C-407E-A947-70E740481C1C}">
                  <a14:useLocalDpi xmlns:a14="http://schemas.microsoft.com/office/drawing/2010/main" val="0"/>
                </a:ext>
              </a:extLst>
            </a:blip>
            <a:srcRect l="33339" t="12541" r="5128" b="8634"/>
            <a:stretch/>
          </p:blipFill>
          <p:spPr>
            <a:xfrm>
              <a:off x="2747808" y="588700"/>
              <a:ext cx="5521881" cy="3991076"/>
            </a:xfrm>
            <a:prstGeom prst="rect">
              <a:avLst/>
            </a:prstGeom>
          </p:spPr>
        </p:pic>
        <p:pic>
          <p:nvPicPr>
            <p:cNvPr id="27" name="Picture 26"/>
            <p:cNvPicPr>
              <a:picLocks noChangeAspect="1"/>
            </p:cNvPicPr>
            <p:nvPr/>
          </p:nvPicPr>
          <p:blipFill rotWithShape="1">
            <a:blip r:embed="rId5">
              <a:extLst>
                <a:ext uri="{BEBA8EAE-BF5A-486C-A8C5-ECC9F3942E4B}">
                  <a14:imgProps xmlns:a14="http://schemas.microsoft.com/office/drawing/2010/main">
                    <a14:imgLayer r:embed="rId4">
                      <a14:imgEffect>
                        <a14:backgroundRemoval t="0" b="100000" l="2386" r="96250">
                          <a14:backgroundMark x1="29545" y1="55385" x2="29432" y2="85385"/>
                        </a14:backgroundRemoval>
                      </a14:imgEffect>
                    </a14:imgLayer>
                  </a14:imgProps>
                </a:ext>
                <a:ext uri="{28A0092B-C50C-407E-A947-70E740481C1C}">
                  <a14:useLocalDpi xmlns:a14="http://schemas.microsoft.com/office/drawing/2010/main" val="0"/>
                </a:ext>
              </a:extLst>
            </a:blip>
            <a:srcRect l="3677" t="6526" r="49868" b="39127"/>
            <a:stretch/>
          </p:blipFill>
          <p:spPr>
            <a:xfrm>
              <a:off x="339046" y="287676"/>
              <a:ext cx="3893905" cy="2691830"/>
            </a:xfrm>
            <a:prstGeom prst="rect">
              <a:avLst/>
            </a:prstGeom>
          </p:spPr>
        </p:pic>
      </p:grpSp>
      <p:sp>
        <p:nvSpPr>
          <p:cNvPr id="28" name="TextBox 27"/>
          <p:cNvSpPr txBox="1"/>
          <p:nvPr/>
        </p:nvSpPr>
        <p:spPr>
          <a:xfrm>
            <a:off x="3300782" y="2163169"/>
            <a:ext cx="5139914" cy="523220"/>
          </a:xfrm>
          <a:prstGeom prst="rect">
            <a:avLst/>
          </a:prstGeom>
          <a:noFill/>
        </p:spPr>
        <p:txBody>
          <a:bodyPr wrap="square" rtlCol="0">
            <a:spAutoFit/>
          </a:bodyPr>
          <a:lstStyle/>
          <a:p>
            <a:pPr algn="ctr"/>
            <a:r>
              <a:rPr lang="vi-VN" sz="2800" dirty="0">
                <a:solidFill>
                  <a:srgbClr val="FF0066"/>
                </a:solidFill>
                <a:latin typeface="Pattaya" panose="00000500000000000000" pitchFamily="2" charset="-34"/>
                <a:cs typeface="Pattaya" panose="00000500000000000000" pitchFamily="2" charset="-34"/>
              </a:rPr>
              <a:t>- Chuẩn bị bài chính tả tuần 23.</a:t>
            </a:r>
            <a:endParaRPr lang="en-US" sz="2800" dirty="0">
              <a:solidFill>
                <a:srgbClr val="FF0066"/>
              </a:solidFill>
              <a:latin typeface="Pattaya" panose="00000500000000000000" pitchFamily="2" charset="-34"/>
              <a:cs typeface="Pattaya" panose="00000500000000000000" pitchFamily="2" charset="-34"/>
            </a:endParaRPr>
          </a:p>
        </p:txBody>
      </p:sp>
      <p:sp>
        <p:nvSpPr>
          <p:cNvPr id="29" name="Google Shape;478;p45">
            <a:extLst>
              <a:ext uri="{FF2B5EF4-FFF2-40B4-BE49-F238E27FC236}">
                <a16:creationId xmlns:a16="http://schemas.microsoft.com/office/drawing/2014/main" id="{147E758D-10A8-4968-B9AF-755A0762BB00}"/>
              </a:ext>
            </a:extLst>
          </p:cNvPr>
          <p:cNvSpPr txBox="1">
            <a:spLocks/>
          </p:cNvSpPr>
          <p:nvPr/>
        </p:nvSpPr>
        <p:spPr>
          <a:xfrm>
            <a:off x="4655086" y="249211"/>
            <a:ext cx="2017562" cy="603159"/>
          </a:xfrm>
          <a:prstGeom prst="doubleWave">
            <a:avLst/>
          </a:prstGeom>
          <a:solidFill>
            <a:schemeClr val="accent6">
              <a:lumMod val="40000"/>
              <a:lumOff val="60000"/>
            </a:schemeClr>
          </a:solidFill>
          <a:ln w="28575">
            <a:solidFill>
              <a:schemeClr val="bg1"/>
            </a:solidFill>
            <a:prstDash val="sysDash"/>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200" b="1" dirty="0" err="1">
                <a:solidFill>
                  <a:srgbClr val="002060"/>
                </a:solidFill>
                <a:latin typeface="Pattaya" panose="00000500000000000000" pitchFamily="2" charset="-34"/>
                <a:cs typeface="Pattaya" panose="00000500000000000000" pitchFamily="2" charset="-34"/>
              </a:rPr>
              <a:t>Dặn</a:t>
            </a:r>
            <a:r>
              <a:rPr lang="en-US" sz="3200" b="1" dirty="0">
                <a:solidFill>
                  <a:srgbClr val="002060"/>
                </a:solidFill>
                <a:latin typeface="Pattaya" panose="00000500000000000000" pitchFamily="2" charset="-34"/>
                <a:cs typeface="Pattaya" panose="00000500000000000000" pitchFamily="2" charset="-34"/>
              </a:rPr>
              <a:t> </a:t>
            </a:r>
            <a:r>
              <a:rPr lang="en-US" sz="3200" b="1" dirty="0" err="1">
                <a:solidFill>
                  <a:srgbClr val="002060"/>
                </a:solidFill>
                <a:latin typeface="Pattaya" panose="00000500000000000000" pitchFamily="2" charset="-34"/>
                <a:cs typeface="Pattaya" panose="00000500000000000000" pitchFamily="2" charset="-34"/>
              </a:rPr>
              <a:t>dò</a:t>
            </a:r>
            <a:endParaRPr lang="vi-VN" sz="3200" b="1" dirty="0">
              <a:solidFill>
                <a:srgbClr val="002060"/>
              </a:solidFill>
              <a:latin typeface="Pattaya" panose="00000500000000000000" pitchFamily="2" charset="-34"/>
              <a:cs typeface="Pattaya" panose="00000500000000000000" pitchFamily="2" charset="-34"/>
            </a:endParaRPr>
          </a:p>
        </p:txBody>
      </p:sp>
      <p:sp>
        <p:nvSpPr>
          <p:cNvPr id="30" name="TextBox 29"/>
          <p:cNvSpPr txBox="1"/>
          <p:nvPr/>
        </p:nvSpPr>
        <p:spPr>
          <a:xfrm>
            <a:off x="3353570" y="2681358"/>
            <a:ext cx="5034338" cy="954107"/>
          </a:xfrm>
          <a:prstGeom prst="rect">
            <a:avLst/>
          </a:prstGeom>
          <a:noFill/>
        </p:spPr>
        <p:txBody>
          <a:bodyPr wrap="square" rtlCol="0">
            <a:spAutoFit/>
          </a:bodyPr>
          <a:lstStyle/>
          <a:p>
            <a:pPr algn="ctr"/>
            <a:r>
              <a:rPr lang="vi-VN" sz="2800" dirty="0">
                <a:solidFill>
                  <a:srgbClr val="FF0066"/>
                </a:solidFill>
                <a:latin typeface="Pattaya" panose="00000500000000000000" pitchFamily="2" charset="-34"/>
                <a:cs typeface="Pattaya" panose="00000500000000000000" pitchFamily="2" charset="-34"/>
              </a:rPr>
              <a:t>- Giữ gìn cảnh quan của thành phố luôn xanh và sạch đẹp.</a:t>
            </a:r>
            <a:endParaRPr lang="en-US" sz="2800" dirty="0">
              <a:solidFill>
                <a:srgbClr val="FF0066"/>
              </a:solidFill>
              <a:latin typeface="Pattaya" panose="00000500000000000000" pitchFamily="2" charset="-34"/>
              <a:cs typeface="Pattaya" panose="00000500000000000000" pitchFamily="2" charset="-34"/>
            </a:endParaRPr>
          </a:p>
        </p:txBody>
      </p:sp>
      <p:sp>
        <p:nvSpPr>
          <p:cNvPr id="31" name="TextBox 30"/>
          <p:cNvSpPr txBox="1"/>
          <p:nvPr/>
        </p:nvSpPr>
        <p:spPr>
          <a:xfrm>
            <a:off x="3373254" y="2417933"/>
            <a:ext cx="4756936" cy="707886"/>
          </a:xfrm>
          <a:prstGeom prst="rect">
            <a:avLst/>
          </a:prstGeom>
          <a:noFill/>
        </p:spPr>
        <p:txBody>
          <a:bodyPr wrap="square" rtlCol="0">
            <a:spAutoFit/>
          </a:bodyPr>
          <a:lstStyle/>
          <a:p>
            <a:pPr algn="ctr"/>
            <a:r>
              <a:rPr lang="vi-VN" sz="4000" dirty="0">
                <a:solidFill>
                  <a:srgbClr val="FF0066"/>
                </a:solidFill>
                <a:latin typeface="Pattaya" panose="00000500000000000000" pitchFamily="2" charset="-34"/>
                <a:cs typeface="Pattaya" panose="00000500000000000000" pitchFamily="2" charset="-34"/>
              </a:rPr>
              <a:t>Chào tạm biệt các em!</a:t>
            </a:r>
            <a:endParaRPr lang="en-US" sz="4000" dirty="0">
              <a:solidFill>
                <a:srgbClr val="FF0066"/>
              </a:solidFill>
              <a:latin typeface="Pattaya" panose="00000500000000000000" pitchFamily="2" charset="-34"/>
              <a:cs typeface="Pattaya" panose="00000500000000000000" pitchFamily="2" charset="-34"/>
            </a:endParaRPr>
          </a:p>
        </p:txBody>
      </p:sp>
      <p:pic>
        <p:nvPicPr>
          <p:cNvPr id="32" name="Picture 4" descr="gif for power point"/>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262809" y="2859987"/>
            <a:ext cx="2722760" cy="21340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714038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1"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randombar(horizontal)">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1"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randombar(horizontal)">
                                      <p:cBhvr>
                                        <p:cTn id="12" dur="5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0" nodeType="clickEffect">
                                  <p:stCondLst>
                                    <p:cond delay="0"/>
                                  </p:stCondLst>
                                  <p:childTnLst>
                                    <p:set>
                                      <p:cBhvr>
                                        <p:cTn id="16" dur="1" fill="hold">
                                          <p:stCondLst>
                                            <p:cond delay="0"/>
                                          </p:stCondLst>
                                        </p:cTn>
                                        <p:tgtEl>
                                          <p:spTgt spid="28"/>
                                        </p:tgtEl>
                                        <p:attrNameLst>
                                          <p:attrName>style.visibility</p:attrName>
                                        </p:attrNameLst>
                                      </p:cBhvr>
                                      <p:to>
                                        <p:strVal val="hidden"/>
                                      </p:to>
                                    </p:set>
                                  </p:childTnLst>
                                </p:cTn>
                              </p:par>
                              <p:par>
                                <p:cTn id="17" presetID="1" presetClass="exit" presetSubtype="0" fill="hold" grpId="0" nodeType="withEffect">
                                  <p:stCondLst>
                                    <p:cond delay="0"/>
                                  </p:stCondLst>
                                  <p:childTnLst>
                                    <p:set>
                                      <p:cBhvr>
                                        <p:cTn id="18" dur="1" fill="hold">
                                          <p:stCondLst>
                                            <p:cond delay="0"/>
                                          </p:stCondLst>
                                        </p:cTn>
                                        <p:tgtEl>
                                          <p:spTgt spid="30"/>
                                        </p:tgtEl>
                                        <p:attrNameLst>
                                          <p:attrName>style.visibility</p:attrName>
                                        </p:attrNameLst>
                                      </p:cBhvr>
                                      <p:to>
                                        <p:strVal val="hidden"/>
                                      </p:to>
                                    </p:set>
                                  </p:childTnLst>
                                </p:cTn>
                              </p:par>
                              <p:par>
                                <p:cTn id="19" presetID="1" presetClass="exit" presetSubtype="0" fill="hold" grpId="0" nodeType="withEffect">
                                  <p:stCondLst>
                                    <p:cond delay="0"/>
                                  </p:stCondLst>
                                  <p:childTnLst>
                                    <p:set>
                                      <p:cBhvr>
                                        <p:cTn id="20" dur="1" fill="hold">
                                          <p:stCondLst>
                                            <p:cond delay="0"/>
                                          </p:stCondLst>
                                        </p:cTn>
                                        <p:tgtEl>
                                          <p:spTgt spid="29"/>
                                        </p:tgtEl>
                                        <p:attrNameLst>
                                          <p:attrName>style.visibility</p:attrName>
                                        </p:attrNameLst>
                                      </p:cBhvr>
                                      <p:to>
                                        <p:strVal val="hidden"/>
                                      </p:to>
                                    </p:set>
                                  </p:childTnLst>
                                </p:cTn>
                              </p:par>
                              <p:par>
                                <p:cTn id="21" presetID="16" presetClass="entr" presetSubtype="21" fill="hold" grpId="0" nodeType="with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barn(inVertical)">
                                      <p:cBhvr>
                                        <p:cTn id="23" dur="500"/>
                                        <p:tgtEl>
                                          <p:spTgt spid="31"/>
                                        </p:tgtEl>
                                      </p:cBhvr>
                                    </p:animEffect>
                                  </p:childTnLst>
                                </p:cTn>
                              </p:par>
                              <p:par>
                                <p:cTn id="24" presetID="10" presetClass="entr" presetSubtype="0" fill="hold" nodeType="withEffect">
                                  <p:stCondLst>
                                    <p:cond delay="0"/>
                                  </p:stCondLst>
                                  <p:childTnLst>
                                    <p:set>
                                      <p:cBhvr>
                                        <p:cTn id="25" dur="1" fill="hold">
                                          <p:stCondLst>
                                            <p:cond delay="0"/>
                                          </p:stCondLst>
                                        </p:cTn>
                                        <p:tgtEl>
                                          <p:spTgt spid="32"/>
                                        </p:tgtEl>
                                        <p:attrNameLst>
                                          <p:attrName>style.visibility</p:attrName>
                                        </p:attrNameLst>
                                      </p:cBhvr>
                                      <p:to>
                                        <p:strVal val="visible"/>
                                      </p:to>
                                    </p:set>
                                    <p:animEffect transition="in" filter="fade">
                                      <p:cBhvr>
                                        <p:cTn id="26"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8" grpId="1"/>
      <p:bldP spid="29" grpId="0" animBg="1"/>
      <p:bldP spid="30" grpId="0"/>
      <p:bldP spid="30" grpId="1"/>
      <p:bldP spid="3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4000"/>
            <a:lum/>
          </a:blip>
          <a:srcRect/>
          <a:stretch>
            <a:fillRect l="-6000" r="-5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513708" y="149755"/>
            <a:ext cx="8345184" cy="586353"/>
            <a:chOff x="513708" y="351635"/>
            <a:chExt cx="8345184" cy="586353"/>
          </a:xfrm>
        </p:grpSpPr>
        <p:sp>
          <p:nvSpPr>
            <p:cNvPr id="2" name="Google Shape;2968;p43"/>
            <p:cNvSpPr/>
            <p:nvPr/>
          </p:nvSpPr>
          <p:spPr>
            <a:xfrm>
              <a:off x="513708" y="351635"/>
              <a:ext cx="8345184" cy="586353"/>
            </a:xfrm>
            <a:custGeom>
              <a:avLst/>
              <a:gdLst/>
              <a:ahLst/>
              <a:cxnLst/>
              <a:rect l="l" t="t" r="r" b="b"/>
              <a:pathLst>
                <a:path w="63821" h="8424" extrusionOk="0">
                  <a:moveTo>
                    <a:pt x="0" y="0"/>
                  </a:moveTo>
                  <a:lnTo>
                    <a:pt x="2893" y="4212"/>
                  </a:lnTo>
                  <a:lnTo>
                    <a:pt x="0" y="8424"/>
                  </a:lnTo>
                  <a:lnTo>
                    <a:pt x="63820" y="8424"/>
                  </a:lnTo>
                  <a:lnTo>
                    <a:pt x="60928" y="4212"/>
                  </a:lnTo>
                  <a:lnTo>
                    <a:pt x="63820" y="0"/>
                  </a:lnTo>
                  <a:close/>
                </a:path>
              </a:pathLst>
            </a:custGeom>
            <a:solidFill>
              <a:srgbClr val="92D05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 name="Google Shape;2969;p43"/>
            <p:cNvSpPr txBox="1">
              <a:spLocks/>
            </p:cNvSpPr>
            <p:nvPr/>
          </p:nvSpPr>
          <p:spPr>
            <a:xfrm>
              <a:off x="819397" y="416211"/>
              <a:ext cx="7802089" cy="457200"/>
            </a:xfrm>
            <a:prstGeom prst="rect">
              <a:avLst/>
            </a:prstGeom>
          </p:spPr>
          <p:txBody>
            <a:bodyPr spcFirstLastPara="1" wrap="square" lIns="91425" tIns="91425" rIns="91425" bIns="91425" anchor="ctr" anchorCtr="0">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buClrTx/>
                <a:buFontTx/>
              </a:pPr>
              <a:r>
                <a:rPr lang="vi-VN" sz="2800" b="1" u="sng" dirty="0">
                  <a:solidFill>
                    <a:schemeClr val="bg1"/>
                  </a:solidFill>
                  <a:latin typeface="Calibri" panose="020F0502020204030204" pitchFamily="34" charset="0"/>
                  <a:cs typeface="Calibri" panose="020F0502020204030204" pitchFamily="34" charset="0"/>
                </a:rPr>
                <a:t>Bài 2:</a:t>
              </a:r>
              <a:r>
                <a:rPr lang="vi-VN" sz="2800" b="1" dirty="0">
                  <a:solidFill>
                    <a:schemeClr val="bg1"/>
                  </a:solidFill>
                  <a:latin typeface="Calibri" panose="020F0502020204030204" pitchFamily="34" charset="0"/>
                  <a:cs typeface="Calibri" panose="020F0502020204030204" pitchFamily="34" charset="0"/>
                </a:rPr>
                <a:t> Đọc đoạn văn và thực hiện yêu cầu dưới đây:</a:t>
              </a:r>
            </a:p>
          </p:txBody>
        </p:sp>
      </p:grpSp>
      <p:sp>
        <p:nvSpPr>
          <p:cNvPr id="6" name="圆角矩形 7"/>
          <p:cNvSpPr/>
          <p:nvPr/>
        </p:nvSpPr>
        <p:spPr>
          <a:xfrm>
            <a:off x="142504" y="921434"/>
            <a:ext cx="8858992" cy="1821765"/>
          </a:xfrm>
          <a:prstGeom prst="roundRect">
            <a:avLst>
              <a:gd name="adj" fmla="val 22936"/>
            </a:avLst>
          </a:prstGeom>
          <a:solidFill>
            <a:schemeClr val="bg1"/>
          </a:solidFill>
          <a:ln w="28575">
            <a:solidFill>
              <a:schemeClr val="tx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600" dirty="0">
                <a:solidFill>
                  <a:srgbClr val="002060"/>
                </a:solidFill>
                <a:latin typeface="Calibri" panose="020F0502020204030204" pitchFamily="34" charset="0"/>
                <a:cs typeface="Calibri" panose="020F0502020204030204" pitchFamily="34" charset="0"/>
              </a:rPr>
              <a:t>	Vậy là việc đã quyết định rồi. Nhụ đi và sau đó cả nhà sẽ đi. Đã có một làng Bạch Đằng Giang do những người dân chài lập ra ở đảo Mõm Cá Sấu. Hòn đảo đang bồng bềnh đâu đó ở mãi phía chân trời...</a:t>
            </a:r>
            <a:endParaRPr lang="en-US" sz="2600" dirty="0">
              <a:solidFill>
                <a:srgbClr val="002060"/>
              </a:solidFill>
              <a:latin typeface="Calibri" panose="020F0502020204030204" pitchFamily="34" charset="0"/>
              <a:cs typeface="Calibri" panose="020F0502020204030204" pitchFamily="34" charset="0"/>
            </a:endParaRPr>
          </a:p>
        </p:txBody>
      </p:sp>
      <p:sp>
        <p:nvSpPr>
          <p:cNvPr id="7" name="圆角矩形 7"/>
          <p:cNvSpPr/>
          <p:nvPr/>
        </p:nvSpPr>
        <p:spPr>
          <a:xfrm>
            <a:off x="578922" y="2928525"/>
            <a:ext cx="8422574" cy="535552"/>
          </a:xfrm>
          <a:prstGeom prst="roundRect">
            <a:avLst>
              <a:gd name="adj" fmla="val 22936"/>
            </a:avLst>
          </a:prstGeom>
          <a:solidFill>
            <a:schemeClr val="accent4">
              <a:lumMod val="20000"/>
              <a:lumOff val="80000"/>
            </a:schemeClr>
          </a:solid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600" dirty="0">
                <a:solidFill>
                  <a:srgbClr val="002060"/>
                </a:solidFill>
                <a:latin typeface="Calibri" panose="020F0502020204030204" pitchFamily="34" charset="0"/>
                <a:cs typeface="Calibri" panose="020F0502020204030204" pitchFamily="34" charset="0"/>
              </a:rPr>
              <a:t>a) Tìm danh từ riêng là tên người, tên địa lý trong đoạn văn.</a:t>
            </a:r>
            <a:endParaRPr lang="en-US" sz="2600" dirty="0">
              <a:solidFill>
                <a:srgbClr val="002060"/>
              </a:solidFill>
              <a:latin typeface="Calibri" panose="020F0502020204030204" pitchFamily="34" charset="0"/>
              <a:cs typeface="Calibri" panose="020F0502020204030204" pitchFamily="34" charset="0"/>
            </a:endParaRPr>
          </a:p>
        </p:txBody>
      </p:sp>
      <p:pic>
        <p:nvPicPr>
          <p:cNvPr id="17" name="Picture 16">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32061" y="4481456"/>
            <a:ext cx="1511939" cy="755970"/>
          </a:xfrm>
          <a:prstGeom prst="rect">
            <a:avLst/>
          </a:prstGeom>
        </p:spPr>
      </p:pic>
      <p:sp>
        <p:nvSpPr>
          <p:cNvPr id="19" name="圆角矩形 7"/>
          <p:cNvSpPr/>
          <p:nvPr/>
        </p:nvSpPr>
        <p:spPr>
          <a:xfrm>
            <a:off x="690607" y="3649404"/>
            <a:ext cx="8382142" cy="832052"/>
          </a:xfrm>
          <a:prstGeom prst="roundRect">
            <a:avLst>
              <a:gd name="adj" fmla="val 22936"/>
            </a:avLst>
          </a:prstGeom>
          <a:solidFill>
            <a:schemeClr val="accent6">
              <a:lumMod val="20000"/>
              <a:lumOff val="80000"/>
            </a:schemeClr>
          </a:solidFill>
          <a:ln w="28575">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lang="vi-VN" altLang="zh-CN" sz="2600" kern="1200" dirty="0">
                <a:solidFill>
                  <a:srgbClr val="FF0066"/>
                </a:solidFill>
                <a:latin typeface="Calibri" panose="020F0502020204030204" pitchFamily="34" charset="0"/>
                <a:ea typeface="黑体" panose="02010609060101010101" pitchFamily="49" charset="-122"/>
                <a:cs typeface="Calibri" panose="020F0502020204030204" pitchFamily="34" charset="0"/>
              </a:rPr>
              <a:t>- Danh từ riêng là tên người: Nhụ.</a:t>
            </a:r>
          </a:p>
          <a:p>
            <a:pPr marL="0" marR="0" lvl="0" indent="0" defTabSz="914400" rtl="0" eaLnBrk="1" fontAlgn="auto" latinLnBrk="0" hangingPunct="1">
              <a:lnSpc>
                <a:spcPct val="100000"/>
              </a:lnSpc>
              <a:spcBef>
                <a:spcPts val="0"/>
              </a:spcBef>
              <a:spcAft>
                <a:spcPts val="0"/>
              </a:spcAft>
              <a:buClrTx/>
              <a:buSzTx/>
              <a:buFontTx/>
              <a:buNone/>
              <a:tabLst/>
              <a:defRPr/>
            </a:pPr>
            <a:r>
              <a:rPr kumimoji="0" lang="vi-VN" altLang="zh-CN" sz="2600" i="0" u="none" strike="noStrike" kern="1200" cap="none" spc="0" normalizeH="0" baseline="0" noProof="0" dirty="0">
                <a:ln>
                  <a:noFill/>
                </a:ln>
                <a:solidFill>
                  <a:srgbClr val="FF0066"/>
                </a:solidFill>
                <a:effectLst/>
                <a:uLnTx/>
                <a:uFillTx/>
                <a:latin typeface="Calibri" panose="020F0502020204030204" pitchFamily="34" charset="0"/>
                <a:ea typeface="黑体" panose="02010609060101010101" pitchFamily="49" charset="-122"/>
                <a:cs typeface="Calibri" panose="020F0502020204030204" pitchFamily="34" charset="0"/>
              </a:rPr>
              <a:t>- Danh</a:t>
            </a:r>
            <a:r>
              <a:rPr kumimoji="0" lang="vi-VN" altLang="zh-CN" sz="2600" i="0" u="none" strike="noStrike" kern="1200" cap="none" spc="0" normalizeH="0" noProof="0" dirty="0">
                <a:ln>
                  <a:noFill/>
                </a:ln>
                <a:solidFill>
                  <a:srgbClr val="FF0066"/>
                </a:solidFill>
                <a:effectLst/>
                <a:uLnTx/>
                <a:uFillTx/>
                <a:latin typeface="Calibri" panose="020F0502020204030204" pitchFamily="34" charset="0"/>
                <a:ea typeface="黑体" panose="02010609060101010101" pitchFamily="49" charset="-122"/>
                <a:cs typeface="Calibri" panose="020F0502020204030204" pitchFamily="34" charset="0"/>
              </a:rPr>
              <a:t> từ riêng là tên địa lý: Bạch Đằng Giang, Mõm Cá Sấu.</a:t>
            </a:r>
            <a:endParaRPr kumimoji="0" lang="zh-CN" altLang="en-US" sz="2600" i="0" u="none" strike="noStrike" kern="1200" cap="none" spc="0" normalizeH="0" baseline="0" noProof="0" dirty="0">
              <a:ln>
                <a:noFill/>
              </a:ln>
              <a:solidFill>
                <a:srgbClr val="FF0066"/>
              </a:solidFill>
              <a:effectLst/>
              <a:uLnTx/>
              <a:uFillTx/>
              <a:latin typeface="Calibri" panose="020F0502020204030204" pitchFamily="34" charset="0"/>
              <a:ea typeface="黑体" panose="02010609060101010101" pitchFamily="49" charset="-122"/>
              <a:cs typeface="Calibri" panose="020F0502020204030204" pitchFamily="34" charset="0"/>
            </a:endParaRPr>
          </a:p>
        </p:txBody>
      </p:sp>
      <p:grpSp>
        <p:nvGrpSpPr>
          <p:cNvPr id="9" name="Group 8"/>
          <p:cNvGrpSpPr/>
          <p:nvPr/>
        </p:nvGrpSpPr>
        <p:grpSpPr>
          <a:xfrm rot="20272378">
            <a:off x="92208" y="3257961"/>
            <a:ext cx="394533" cy="1070008"/>
            <a:chOff x="294261" y="2280321"/>
            <a:chExt cx="520900" cy="1334408"/>
          </a:xfrm>
        </p:grpSpPr>
        <p:sp>
          <p:nvSpPr>
            <p:cNvPr id="10" name="Google Shape;4756;p79"/>
            <p:cNvSpPr/>
            <p:nvPr/>
          </p:nvSpPr>
          <p:spPr>
            <a:xfrm rot="2011711">
              <a:off x="317537" y="2280321"/>
              <a:ext cx="402430" cy="1047703"/>
            </a:xfrm>
            <a:custGeom>
              <a:avLst/>
              <a:gdLst/>
              <a:ahLst/>
              <a:cxnLst/>
              <a:rect l="l" t="t" r="r" b="b"/>
              <a:pathLst>
                <a:path w="15418" h="42758" extrusionOk="0">
                  <a:moveTo>
                    <a:pt x="6207" y="1"/>
                  </a:moveTo>
                  <a:cubicBezTo>
                    <a:pt x="6087" y="1"/>
                    <a:pt x="5979" y="88"/>
                    <a:pt x="5958" y="206"/>
                  </a:cubicBezTo>
                  <a:cubicBezTo>
                    <a:pt x="5922" y="424"/>
                    <a:pt x="5881" y="643"/>
                    <a:pt x="5845" y="863"/>
                  </a:cubicBezTo>
                  <a:cubicBezTo>
                    <a:pt x="5821" y="998"/>
                    <a:pt x="5911" y="1123"/>
                    <a:pt x="6047" y="1147"/>
                  </a:cubicBezTo>
                  <a:cubicBezTo>
                    <a:pt x="6062" y="1149"/>
                    <a:pt x="6076" y="1151"/>
                    <a:pt x="6090" y="1151"/>
                  </a:cubicBezTo>
                  <a:cubicBezTo>
                    <a:pt x="6210" y="1151"/>
                    <a:pt x="6315" y="1067"/>
                    <a:pt x="6337" y="945"/>
                  </a:cubicBezTo>
                  <a:cubicBezTo>
                    <a:pt x="6372" y="732"/>
                    <a:pt x="6408" y="514"/>
                    <a:pt x="6449" y="295"/>
                  </a:cubicBezTo>
                  <a:cubicBezTo>
                    <a:pt x="6473" y="159"/>
                    <a:pt x="6378" y="28"/>
                    <a:pt x="6247" y="4"/>
                  </a:cubicBezTo>
                  <a:cubicBezTo>
                    <a:pt x="6234" y="2"/>
                    <a:pt x="6220" y="1"/>
                    <a:pt x="6207" y="1"/>
                  </a:cubicBezTo>
                  <a:close/>
                  <a:moveTo>
                    <a:pt x="5864" y="1960"/>
                  </a:moveTo>
                  <a:cubicBezTo>
                    <a:pt x="5748" y="1960"/>
                    <a:pt x="5642" y="2048"/>
                    <a:pt x="5621" y="2164"/>
                  </a:cubicBezTo>
                  <a:cubicBezTo>
                    <a:pt x="5586" y="2382"/>
                    <a:pt x="5550" y="2602"/>
                    <a:pt x="5509" y="2821"/>
                  </a:cubicBezTo>
                  <a:cubicBezTo>
                    <a:pt x="5491" y="2957"/>
                    <a:pt x="5580" y="3081"/>
                    <a:pt x="5715" y="3105"/>
                  </a:cubicBezTo>
                  <a:cubicBezTo>
                    <a:pt x="5729" y="3107"/>
                    <a:pt x="5742" y="3108"/>
                    <a:pt x="5756" y="3108"/>
                  </a:cubicBezTo>
                  <a:cubicBezTo>
                    <a:pt x="5875" y="3108"/>
                    <a:pt x="5978" y="3021"/>
                    <a:pt x="5999" y="2903"/>
                  </a:cubicBezTo>
                  <a:cubicBezTo>
                    <a:pt x="6034" y="2685"/>
                    <a:pt x="6070" y="2466"/>
                    <a:pt x="6112" y="2247"/>
                  </a:cubicBezTo>
                  <a:cubicBezTo>
                    <a:pt x="6135" y="2117"/>
                    <a:pt x="6041" y="1986"/>
                    <a:pt x="5905" y="1963"/>
                  </a:cubicBezTo>
                  <a:cubicBezTo>
                    <a:pt x="5891" y="1961"/>
                    <a:pt x="5878" y="1960"/>
                    <a:pt x="5864" y="1960"/>
                  </a:cubicBezTo>
                  <a:close/>
                  <a:moveTo>
                    <a:pt x="5550" y="3919"/>
                  </a:moveTo>
                  <a:cubicBezTo>
                    <a:pt x="5427" y="3919"/>
                    <a:pt x="5317" y="4004"/>
                    <a:pt x="5302" y="4128"/>
                  </a:cubicBezTo>
                  <a:cubicBezTo>
                    <a:pt x="5266" y="4347"/>
                    <a:pt x="5231" y="4566"/>
                    <a:pt x="5201" y="4784"/>
                  </a:cubicBezTo>
                  <a:cubicBezTo>
                    <a:pt x="5177" y="4921"/>
                    <a:pt x="5272" y="5044"/>
                    <a:pt x="5408" y="5068"/>
                  </a:cubicBezTo>
                  <a:cubicBezTo>
                    <a:pt x="5420" y="5070"/>
                    <a:pt x="5431" y="5071"/>
                    <a:pt x="5442" y="5071"/>
                  </a:cubicBezTo>
                  <a:cubicBezTo>
                    <a:pt x="5564" y="5071"/>
                    <a:pt x="5670" y="4980"/>
                    <a:pt x="5692" y="4855"/>
                  </a:cubicBezTo>
                  <a:cubicBezTo>
                    <a:pt x="5722" y="4642"/>
                    <a:pt x="5757" y="4424"/>
                    <a:pt x="5786" y="4205"/>
                  </a:cubicBezTo>
                  <a:cubicBezTo>
                    <a:pt x="5810" y="4069"/>
                    <a:pt x="5715" y="3944"/>
                    <a:pt x="5586" y="3921"/>
                  </a:cubicBezTo>
                  <a:cubicBezTo>
                    <a:pt x="5574" y="3920"/>
                    <a:pt x="5562" y="3919"/>
                    <a:pt x="5550" y="3919"/>
                  </a:cubicBezTo>
                  <a:close/>
                  <a:moveTo>
                    <a:pt x="5257" y="5883"/>
                  </a:moveTo>
                  <a:cubicBezTo>
                    <a:pt x="5135" y="5883"/>
                    <a:pt x="5028" y="5972"/>
                    <a:pt x="5012" y="6098"/>
                  </a:cubicBezTo>
                  <a:cubicBezTo>
                    <a:pt x="4982" y="6322"/>
                    <a:pt x="4958" y="6542"/>
                    <a:pt x="4928" y="6761"/>
                  </a:cubicBezTo>
                  <a:cubicBezTo>
                    <a:pt x="4917" y="6897"/>
                    <a:pt x="5012" y="7021"/>
                    <a:pt x="5147" y="7032"/>
                  </a:cubicBezTo>
                  <a:cubicBezTo>
                    <a:pt x="5158" y="7033"/>
                    <a:pt x="5170" y="7034"/>
                    <a:pt x="5181" y="7034"/>
                  </a:cubicBezTo>
                  <a:cubicBezTo>
                    <a:pt x="5303" y="7034"/>
                    <a:pt x="5410" y="6944"/>
                    <a:pt x="5425" y="6819"/>
                  </a:cubicBezTo>
                  <a:cubicBezTo>
                    <a:pt x="5449" y="6600"/>
                    <a:pt x="5474" y="6382"/>
                    <a:pt x="5502" y="6163"/>
                  </a:cubicBezTo>
                  <a:cubicBezTo>
                    <a:pt x="5520" y="6027"/>
                    <a:pt x="5425" y="5903"/>
                    <a:pt x="5289" y="5885"/>
                  </a:cubicBezTo>
                  <a:cubicBezTo>
                    <a:pt x="5278" y="5883"/>
                    <a:pt x="5268" y="5883"/>
                    <a:pt x="5257" y="5883"/>
                  </a:cubicBezTo>
                  <a:close/>
                  <a:moveTo>
                    <a:pt x="5040" y="7860"/>
                  </a:moveTo>
                  <a:cubicBezTo>
                    <a:pt x="4909" y="7860"/>
                    <a:pt x="4804" y="7957"/>
                    <a:pt x="4792" y="8085"/>
                  </a:cubicBezTo>
                  <a:cubicBezTo>
                    <a:pt x="4775" y="8310"/>
                    <a:pt x="4757" y="8530"/>
                    <a:pt x="4745" y="8748"/>
                  </a:cubicBezTo>
                  <a:cubicBezTo>
                    <a:pt x="4734" y="8885"/>
                    <a:pt x="4840" y="9003"/>
                    <a:pt x="4977" y="9014"/>
                  </a:cubicBezTo>
                  <a:cubicBezTo>
                    <a:pt x="4980" y="9014"/>
                    <a:pt x="4984" y="9014"/>
                    <a:pt x="4988" y="9014"/>
                  </a:cubicBezTo>
                  <a:cubicBezTo>
                    <a:pt x="5118" y="9014"/>
                    <a:pt x="5231" y="8917"/>
                    <a:pt x="5236" y="8784"/>
                  </a:cubicBezTo>
                  <a:cubicBezTo>
                    <a:pt x="5253" y="8565"/>
                    <a:pt x="5272" y="8345"/>
                    <a:pt x="5289" y="8127"/>
                  </a:cubicBezTo>
                  <a:cubicBezTo>
                    <a:pt x="5302" y="7990"/>
                    <a:pt x="5201" y="7867"/>
                    <a:pt x="5065" y="7861"/>
                  </a:cubicBezTo>
                  <a:cubicBezTo>
                    <a:pt x="5056" y="7860"/>
                    <a:pt x="5048" y="7860"/>
                    <a:pt x="5040" y="7860"/>
                  </a:cubicBezTo>
                  <a:close/>
                  <a:moveTo>
                    <a:pt x="4941" y="9836"/>
                  </a:moveTo>
                  <a:cubicBezTo>
                    <a:pt x="4805" y="9836"/>
                    <a:pt x="4693" y="9950"/>
                    <a:pt x="4693" y="10084"/>
                  </a:cubicBezTo>
                  <a:cubicBezTo>
                    <a:pt x="4686" y="10168"/>
                    <a:pt x="4686" y="10251"/>
                    <a:pt x="4686" y="10333"/>
                  </a:cubicBezTo>
                  <a:cubicBezTo>
                    <a:pt x="4686" y="10475"/>
                    <a:pt x="4693" y="10617"/>
                    <a:pt x="4693" y="10753"/>
                  </a:cubicBezTo>
                  <a:cubicBezTo>
                    <a:pt x="4698" y="10886"/>
                    <a:pt x="4805" y="10996"/>
                    <a:pt x="4937" y="10996"/>
                  </a:cubicBezTo>
                  <a:cubicBezTo>
                    <a:pt x="4940" y="10996"/>
                    <a:pt x="4943" y="10996"/>
                    <a:pt x="4947" y="10996"/>
                  </a:cubicBezTo>
                  <a:cubicBezTo>
                    <a:pt x="5083" y="10996"/>
                    <a:pt x="5190" y="10878"/>
                    <a:pt x="5190" y="10742"/>
                  </a:cubicBezTo>
                  <a:cubicBezTo>
                    <a:pt x="5182" y="10605"/>
                    <a:pt x="5182" y="10469"/>
                    <a:pt x="5182" y="10333"/>
                  </a:cubicBezTo>
                  <a:lnTo>
                    <a:pt x="5182" y="10092"/>
                  </a:lnTo>
                  <a:cubicBezTo>
                    <a:pt x="5190" y="9955"/>
                    <a:pt x="5076" y="9843"/>
                    <a:pt x="4941" y="9836"/>
                  </a:cubicBezTo>
                  <a:close/>
                  <a:moveTo>
                    <a:pt x="5029" y="11822"/>
                  </a:moveTo>
                  <a:cubicBezTo>
                    <a:pt x="5019" y="11822"/>
                    <a:pt x="5009" y="11822"/>
                    <a:pt x="4999" y="11824"/>
                  </a:cubicBezTo>
                  <a:cubicBezTo>
                    <a:pt x="4863" y="11836"/>
                    <a:pt x="4764" y="11960"/>
                    <a:pt x="4781" y="12096"/>
                  </a:cubicBezTo>
                  <a:cubicBezTo>
                    <a:pt x="4805" y="12328"/>
                    <a:pt x="4835" y="12546"/>
                    <a:pt x="4876" y="12765"/>
                  </a:cubicBezTo>
                  <a:cubicBezTo>
                    <a:pt x="4897" y="12890"/>
                    <a:pt x="5003" y="12974"/>
                    <a:pt x="5126" y="12974"/>
                  </a:cubicBezTo>
                  <a:cubicBezTo>
                    <a:pt x="5137" y="12974"/>
                    <a:pt x="5148" y="12974"/>
                    <a:pt x="5160" y="12972"/>
                  </a:cubicBezTo>
                  <a:cubicBezTo>
                    <a:pt x="5296" y="12948"/>
                    <a:pt x="5384" y="12818"/>
                    <a:pt x="5360" y="12683"/>
                  </a:cubicBezTo>
                  <a:cubicBezTo>
                    <a:pt x="5324" y="12475"/>
                    <a:pt x="5296" y="12262"/>
                    <a:pt x="5272" y="12044"/>
                  </a:cubicBezTo>
                  <a:cubicBezTo>
                    <a:pt x="5261" y="11918"/>
                    <a:pt x="5154" y="11822"/>
                    <a:pt x="5029" y="11822"/>
                  </a:cubicBezTo>
                  <a:close/>
                  <a:moveTo>
                    <a:pt x="5430" y="13758"/>
                  </a:moveTo>
                  <a:cubicBezTo>
                    <a:pt x="5405" y="13758"/>
                    <a:pt x="5379" y="13762"/>
                    <a:pt x="5354" y="13770"/>
                  </a:cubicBezTo>
                  <a:cubicBezTo>
                    <a:pt x="5225" y="13818"/>
                    <a:pt x="5154" y="13953"/>
                    <a:pt x="5195" y="14084"/>
                  </a:cubicBezTo>
                  <a:cubicBezTo>
                    <a:pt x="5272" y="14308"/>
                    <a:pt x="5349" y="14521"/>
                    <a:pt x="5444" y="14729"/>
                  </a:cubicBezTo>
                  <a:cubicBezTo>
                    <a:pt x="5483" y="14821"/>
                    <a:pt x="5573" y="14874"/>
                    <a:pt x="5669" y="14874"/>
                  </a:cubicBezTo>
                  <a:cubicBezTo>
                    <a:pt x="5702" y="14874"/>
                    <a:pt x="5736" y="14867"/>
                    <a:pt x="5769" y="14853"/>
                  </a:cubicBezTo>
                  <a:cubicBezTo>
                    <a:pt x="5892" y="14800"/>
                    <a:pt x="5952" y="14652"/>
                    <a:pt x="5899" y="14528"/>
                  </a:cubicBezTo>
                  <a:cubicBezTo>
                    <a:pt x="5810" y="14332"/>
                    <a:pt x="5739" y="14138"/>
                    <a:pt x="5668" y="13931"/>
                  </a:cubicBezTo>
                  <a:cubicBezTo>
                    <a:pt x="5635" y="13825"/>
                    <a:pt x="5536" y="13758"/>
                    <a:pt x="5430" y="13758"/>
                  </a:cubicBezTo>
                  <a:close/>
                  <a:moveTo>
                    <a:pt x="7860" y="14520"/>
                  </a:moveTo>
                  <a:cubicBezTo>
                    <a:pt x="7853" y="14520"/>
                    <a:pt x="7846" y="14521"/>
                    <a:pt x="7839" y="14521"/>
                  </a:cubicBezTo>
                  <a:cubicBezTo>
                    <a:pt x="7615" y="14545"/>
                    <a:pt x="7383" y="14592"/>
                    <a:pt x="7147" y="14670"/>
                  </a:cubicBezTo>
                  <a:cubicBezTo>
                    <a:pt x="7017" y="14711"/>
                    <a:pt x="6946" y="14853"/>
                    <a:pt x="6987" y="14983"/>
                  </a:cubicBezTo>
                  <a:cubicBezTo>
                    <a:pt x="7020" y="15088"/>
                    <a:pt x="7116" y="15155"/>
                    <a:pt x="7220" y="15155"/>
                  </a:cubicBezTo>
                  <a:cubicBezTo>
                    <a:pt x="7245" y="15155"/>
                    <a:pt x="7270" y="15151"/>
                    <a:pt x="7295" y="15143"/>
                  </a:cubicBezTo>
                  <a:cubicBezTo>
                    <a:pt x="7502" y="15078"/>
                    <a:pt x="7703" y="15037"/>
                    <a:pt x="7893" y="15018"/>
                  </a:cubicBezTo>
                  <a:cubicBezTo>
                    <a:pt x="8029" y="15001"/>
                    <a:pt x="8128" y="14883"/>
                    <a:pt x="8111" y="14747"/>
                  </a:cubicBezTo>
                  <a:cubicBezTo>
                    <a:pt x="8101" y="14618"/>
                    <a:pt x="7988" y="14520"/>
                    <a:pt x="7860" y="14520"/>
                  </a:cubicBezTo>
                  <a:close/>
                  <a:moveTo>
                    <a:pt x="9168" y="14701"/>
                  </a:moveTo>
                  <a:cubicBezTo>
                    <a:pt x="9068" y="14701"/>
                    <a:pt x="8975" y="14759"/>
                    <a:pt x="8934" y="14859"/>
                  </a:cubicBezTo>
                  <a:cubicBezTo>
                    <a:pt x="8881" y="14983"/>
                    <a:pt x="8945" y="15132"/>
                    <a:pt x="9070" y="15179"/>
                  </a:cubicBezTo>
                  <a:cubicBezTo>
                    <a:pt x="9259" y="15255"/>
                    <a:pt x="9436" y="15356"/>
                    <a:pt x="9597" y="15474"/>
                  </a:cubicBezTo>
                  <a:cubicBezTo>
                    <a:pt x="9641" y="15504"/>
                    <a:pt x="9691" y="15519"/>
                    <a:pt x="9741" y="15519"/>
                  </a:cubicBezTo>
                  <a:cubicBezTo>
                    <a:pt x="9819" y="15519"/>
                    <a:pt x="9895" y="15484"/>
                    <a:pt x="9946" y="15416"/>
                  </a:cubicBezTo>
                  <a:cubicBezTo>
                    <a:pt x="10022" y="15302"/>
                    <a:pt x="9998" y="15149"/>
                    <a:pt x="9886" y="15072"/>
                  </a:cubicBezTo>
                  <a:cubicBezTo>
                    <a:pt x="9697" y="14930"/>
                    <a:pt x="9490" y="14812"/>
                    <a:pt x="9259" y="14717"/>
                  </a:cubicBezTo>
                  <a:cubicBezTo>
                    <a:pt x="9229" y="14706"/>
                    <a:pt x="9198" y="14701"/>
                    <a:pt x="9168" y="14701"/>
                  </a:cubicBezTo>
                  <a:close/>
                  <a:moveTo>
                    <a:pt x="6043" y="15260"/>
                  </a:moveTo>
                  <a:cubicBezTo>
                    <a:pt x="5995" y="15260"/>
                    <a:pt x="5947" y="15273"/>
                    <a:pt x="5905" y="15302"/>
                  </a:cubicBezTo>
                  <a:cubicBezTo>
                    <a:pt x="5728" y="15427"/>
                    <a:pt x="5550" y="15569"/>
                    <a:pt x="5367" y="15728"/>
                  </a:cubicBezTo>
                  <a:cubicBezTo>
                    <a:pt x="5261" y="15817"/>
                    <a:pt x="5253" y="15976"/>
                    <a:pt x="5343" y="16077"/>
                  </a:cubicBezTo>
                  <a:cubicBezTo>
                    <a:pt x="5391" y="16135"/>
                    <a:pt x="5459" y="16166"/>
                    <a:pt x="5528" y="16166"/>
                  </a:cubicBezTo>
                  <a:cubicBezTo>
                    <a:pt x="5585" y="16166"/>
                    <a:pt x="5644" y="16145"/>
                    <a:pt x="5692" y="16101"/>
                  </a:cubicBezTo>
                  <a:cubicBezTo>
                    <a:pt x="5825" y="15987"/>
                    <a:pt x="5955" y="15883"/>
                    <a:pt x="6081" y="15789"/>
                  </a:cubicBezTo>
                  <a:lnTo>
                    <a:pt x="6081" y="15789"/>
                  </a:lnTo>
                  <a:cubicBezTo>
                    <a:pt x="6085" y="15834"/>
                    <a:pt x="6100" y="15879"/>
                    <a:pt x="6129" y="15918"/>
                  </a:cubicBezTo>
                  <a:cubicBezTo>
                    <a:pt x="6266" y="16101"/>
                    <a:pt x="6413" y="16279"/>
                    <a:pt x="6574" y="16451"/>
                  </a:cubicBezTo>
                  <a:cubicBezTo>
                    <a:pt x="6622" y="16499"/>
                    <a:pt x="6687" y="16524"/>
                    <a:pt x="6752" y="16524"/>
                  </a:cubicBezTo>
                  <a:cubicBezTo>
                    <a:pt x="6813" y="16524"/>
                    <a:pt x="6874" y="16502"/>
                    <a:pt x="6922" y="16456"/>
                  </a:cubicBezTo>
                  <a:cubicBezTo>
                    <a:pt x="7022" y="16361"/>
                    <a:pt x="7022" y="16208"/>
                    <a:pt x="6934" y="16107"/>
                  </a:cubicBezTo>
                  <a:cubicBezTo>
                    <a:pt x="6787" y="15954"/>
                    <a:pt x="6651" y="15793"/>
                    <a:pt x="6526" y="15622"/>
                  </a:cubicBezTo>
                  <a:cubicBezTo>
                    <a:pt x="6476" y="15557"/>
                    <a:pt x="6401" y="15524"/>
                    <a:pt x="6324" y="15524"/>
                  </a:cubicBezTo>
                  <a:cubicBezTo>
                    <a:pt x="6315" y="15524"/>
                    <a:pt x="6305" y="15524"/>
                    <a:pt x="6296" y="15525"/>
                  </a:cubicBezTo>
                  <a:lnTo>
                    <a:pt x="6296" y="15525"/>
                  </a:lnTo>
                  <a:cubicBezTo>
                    <a:pt x="6301" y="15470"/>
                    <a:pt x="6288" y="15414"/>
                    <a:pt x="6254" y="15367"/>
                  </a:cubicBezTo>
                  <a:cubicBezTo>
                    <a:pt x="6202" y="15297"/>
                    <a:pt x="6123" y="15260"/>
                    <a:pt x="6043" y="15260"/>
                  </a:cubicBezTo>
                  <a:close/>
                  <a:moveTo>
                    <a:pt x="10596" y="16014"/>
                  </a:moveTo>
                  <a:cubicBezTo>
                    <a:pt x="10559" y="16014"/>
                    <a:pt x="10520" y="16023"/>
                    <a:pt x="10484" y="16042"/>
                  </a:cubicBezTo>
                  <a:cubicBezTo>
                    <a:pt x="10365" y="16107"/>
                    <a:pt x="10318" y="16255"/>
                    <a:pt x="10377" y="16374"/>
                  </a:cubicBezTo>
                  <a:cubicBezTo>
                    <a:pt x="10478" y="16569"/>
                    <a:pt x="10536" y="16757"/>
                    <a:pt x="10566" y="16923"/>
                  </a:cubicBezTo>
                  <a:cubicBezTo>
                    <a:pt x="10583" y="17046"/>
                    <a:pt x="10688" y="17135"/>
                    <a:pt x="10804" y="17135"/>
                  </a:cubicBezTo>
                  <a:cubicBezTo>
                    <a:pt x="10817" y="17135"/>
                    <a:pt x="10831" y="17133"/>
                    <a:pt x="10845" y="17131"/>
                  </a:cubicBezTo>
                  <a:cubicBezTo>
                    <a:pt x="10981" y="17112"/>
                    <a:pt x="11075" y="16989"/>
                    <a:pt x="11052" y="16852"/>
                  </a:cubicBezTo>
                  <a:cubicBezTo>
                    <a:pt x="11016" y="16622"/>
                    <a:pt x="10940" y="16385"/>
                    <a:pt x="10820" y="16148"/>
                  </a:cubicBezTo>
                  <a:cubicBezTo>
                    <a:pt x="10774" y="16065"/>
                    <a:pt x="10687" y="16014"/>
                    <a:pt x="10596" y="16014"/>
                  </a:cubicBezTo>
                  <a:close/>
                  <a:moveTo>
                    <a:pt x="4602" y="16616"/>
                  </a:moveTo>
                  <a:cubicBezTo>
                    <a:pt x="4532" y="16616"/>
                    <a:pt x="4463" y="16644"/>
                    <a:pt x="4414" y="16699"/>
                  </a:cubicBezTo>
                  <a:cubicBezTo>
                    <a:pt x="4278" y="16864"/>
                    <a:pt x="4136" y="17041"/>
                    <a:pt x="3994" y="17232"/>
                  </a:cubicBezTo>
                  <a:cubicBezTo>
                    <a:pt x="3912" y="17338"/>
                    <a:pt x="3934" y="17491"/>
                    <a:pt x="4041" y="17574"/>
                  </a:cubicBezTo>
                  <a:cubicBezTo>
                    <a:pt x="4088" y="17609"/>
                    <a:pt x="4142" y="17626"/>
                    <a:pt x="4195" y="17626"/>
                  </a:cubicBezTo>
                  <a:cubicBezTo>
                    <a:pt x="4270" y="17626"/>
                    <a:pt x="4342" y="17592"/>
                    <a:pt x="4390" y="17527"/>
                  </a:cubicBezTo>
                  <a:cubicBezTo>
                    <a:pt x="4527" y="17349"/>
                    <a:pt x="4663" y="17178"/>
                    <a:pt x="4792" y="17024"/>
                  </a:cubicBezTo>
                  <a:cubicBezTo>
                    <a:pt x="4881" y="16918"/>
                    <a:pt x="4870" y="16764"/>
                    <a:pt x="4764" y="16675"/>
                  </a:cubicBezTo>
                  <a:cubicBezTo>
                    <a:pt x="4718" y="16635"/>
                    <a:pt x="4660" y="16616"/>
                    <a:pt x="4602" y="16616"/>
                  </a:cubicBezTo>
                  <a:close/>
                  <a:moveTo>
                    <a:pt x="7765" y="16874"/>
                  </a:moveTo>
                  <a:cubicBezTo>
                    <a:pt x="7684" y="16874"/>
                    <a:pt x="7604" y="16912"/>
                    <a:pt x="7555" y="16983"/>
                  </a:cubicBezTo>
                  <a:cubicBezTo>
                    <a:pt x="7484" y="17101"/>
                    <a:pt x="7514" y="17254"/>
                    <a:pt x="7626" y="17332"/>
                  </a:cubicBezTo>
                  <a:cubicBezTo>
                    <a:pt x="7816" y="17450"/>
                    <a:pt x="8016" y="17568"/>
                    <a:pt x="8224" y="17675"/>
                  </a:cubicBezTo>
                  <a:cubicBezTo>
                    <a:pt x="8260" y="17694"/>
                    <a:pt x="8299" y="17704"/>
                    <a:pt x="8338" y="17704"/>
                  </a:cubicBezTo>
                  <a:cubicBezTo>
                    <a:pt x="8427" y="17704"/>
                    <a:pt x="8514" y="17655"/>
                    <a:pt x="8554" y="17568"/>
                  </a:cubicBezTo>
                  <a:cubicBezTo>
                    <a:pt x="8620" y="17450"/>
                    <a:pt x="8573" y="17297"/>
                    <a:pt x="8448" y="17237"/>
                  </a:cubicBezTo>
                  <a:cubicBezTo>
                    <a:pt x="8259" y="17136"/>
                    <a:pt x="8076" y="17030"/>
                    <a:pt x="7898" y="16912"/>
                  </a:cubicBezTo>
                  <a:cubicBezTo>
                    <a:pt x="7858" y="16886"/>
                    <a:pt x="7811" y="16874"/>
                    <a:pt x="7765" y="16874"/>
                  </a:cubicBezTo>
                  <a:close/>
                  <a:moveTo>
                    <a:pt x="9573" y="17671"/>
                  </a:moveTo>
                  <a:cubicBezTo>
                    <a:pt x="9458" y="17671"/>
                    <a:pt x="9351" y="17754"/>
                    <a:pt x="9324" y="17876"/>
                  </a:cubicBezTo>
                  <a:cubicBezTo>
                    <a:pt x="9300" y="18007"/>
                    <a:pt x="9389" y="18136"/>
                    <a:pt x="9526" y="18160"/>
                  </a:cubicBezTo>
                  <a:cubicBezTo>
                    <a:pt x="9673" y="18190"/>
                    <a:pt x="9810" y="18201"/>
                    <a:pt x="9933" y="18201"/>
                  </a:cubicBezTo>
                  <a:cubicBezTo>
                    <a:pt x="10058" y="18201"/>
                    <a:pt x="10176" y="18190"/>
                    <a:pt x="10288" y="18166"/>
                  </a:cubicBezTo>
                  <a:cubicBezTo>
                    <a:pt x="10419" y="18130"/>
                    <a:pt x="10501" y="18000"/>
                    <a:pt x="10471" y="17865"/>
                  </a:cubicBezTo>
                  <a:cubicBezTo>
                    <a:pt x="10440" y="17752"/>
                    <a:pt x="10335" y="17675"/>
                    <a:pt x="10222" y="17675"/>
                  </a:cubicBezTo>
                  <a:cubicBezTo>
                    <a:pt x="10205" y="17675"/>
                    <a:pt x="10188" y="17676"/>
                    <a:pt x="10170" y="17680"/>
                  </a:cubicBezTo>
                  <a:cubicBezTo>
                    <a:pt x="10105" y="17699"/>
                    <a:pt x="10028" y="17704"/>
                    <a:pt x="9933" y="17704"/>
                  </a:cubicBezTo>
                  <a:cubicBezTo>
                    <a:pt x="9845" y="17704"/>
                    <a:pt x="9739" y="17699"/>
                    <a:pt x="9614" y="17675"/>
                  </a:cubicBezTo>
                  <a:cubicBezTo>
                    <a:pt x="9600" y="17672"/>
                    <a:pt x="9586" y="17671"/>
                    <a:pt x="9573" y="17671"/>
                  </a:cubicBezTo>
                  <a:close/>
                  <a:moveTo>
                    <a:pt x="3442" y="18223"/>
                  </a:moveTo>
                  <a:cubicBezTo>
                    <a:pt x="3362" y="18223"/>
                    <a:pt x="3283" y="18262"/>
                    <a:pt x="3237" y="18338"/>
                  </a:cubicBezTo>
                  <a:cubicBezTo>
                    <a:pt x="3118" y="18521"/>
                    <a:pt x="3006" y="18710"/>
                    <a:pt x="2888" y="18911"/>
                  </a:cubicBezTo>
                  <a:cubicBezTo>
                    <a:pt x="2817" y="19029"/>
                    <a:pt x="2858" y="19184"/>
                    <a:pt x="2976" y="19249"/>
                  </a:cubicBezTo>
                  <a:cubicBezTo>
                    <a:pt x="3016" y="19273"/>
                    <a:pt x="3059" y="19284"/>
                    <a:pt x="3102" y="19284"/>
                  </a:cubicBezTo>
                  <a:cubicBezTo>
                    <a:pt x="3188" y="19284"/>
                    <a:pt x="3272" y="19238"/>
                    <a:pt x="3320" y="19160"/>
                  </a:cubicBezTo>
                  <a:cubicBezTo>
                    <a:pt x="3432" y="18965"/>
                    <a:pt x="3544" y="18781"/>
                    <a:pt x="3656" y="18603"/>
                  </a:cubicBezTo>
                  <a:cubicBezTo>
                    <a:pt x="3727" y="18485"/>
                    <a:pt x="3692" y="18332"/>
                    <a:pt x="3574" y="18261"/>
                  </a:cubicBezTo>
                  <a:cubicBezTo>
                    <a:pt x="3533" y="18235"/>
                    <a:pt x="3488" y="18223"/>
                    <a:pt x="3442" y="18223"/>
                  </a:cubicBezTo>
                  <a:close/>
                  <a:moveTo>
                    <a:pt x="2475" y="19951"/>
                  </a:moveTo>
                  <a:cubicBezTo>
                    <a:pt x="2384" y="19951"/>
                    <a:pt x="2296" y="20000"/>
                    <a:pt x="2249" y="20088"/>
                  </a:cubicBezTo>
                  <a:cubicBezTo>
                    <a:pt x="2148" y="20290"/>
                    <a:pt x="2048" y="20484"/>
                    <a:pt x="1952" y="20686"/>
                  </a:cubicBezTo>
                  <a:cubicBezTo>
                    <a:pt x="1894" y="20811"/>
                    <a:pt x="1947" y="20958"/>
                    <a:pt x="2072" y="21017"/>
                  </a:cubicBezTo>
                  <a:cubicBezTo>
                    <a:pt x="2106" y="21033"/>
                    <a:pt x="2143" y="21041"/>
                    <a:pt x="2179" y="21041"/>
                  </a:cubicBezTo>
                  <a:cubicBezTo>
                    <a:pt x="2271" y="21041"/>
                    <a:pt x="2360" y="20989"/>
                    <a:pt x="2403" y="20899"/>
                  </a:cubicBezTo>
                  <a:cubicBezTo>
                    <a:pt x="2498" y="20704"/>
                    <a:pt x="2591" y="20508"/>
                    <a:pt x="2692" y="20314"/>
                  </a:cubicBezTo>
                  <a:cubicBezTo>
                    <a:pt x="2752" y="20189"/>
                    <a:pt x="2705" y="20041"/>
                    <a:pt x="2586" y="19976"/>
                  </a:cubicBezTo>
                  <a:cubicBezTo>
                    <a:pt x="2550" y="19959"/>
                    <a:pt x="2512" y="19951"/>
                    <a:pt x="2475" y="19951"/>
                  </a:cubicBezTo>
                  <a:close/>
                  <a:moveTo>
                    <a:pt x="1645" y="21756"/>
                  </a:moveTo>
                  <a:cubicBezTo>
                    <a:pt x="1547" y="21756"/>
                    <a:pt x="1455" y="21816"/>
                    <a:pt x="1414" y="21911"/>
                  </a:cubicBezTo>
                  <a:cubicBezTo>
                    <a:pt x="1332" y="22117"/>
                    <a:pt x="1250" y="22330"/>
                    <a:pt x="1172" y="22537"/>
                  </a:cubicBezTo>
                  <a:cubicBezTo>
                    <a:pt x="1125" y="22662"/>
                    <a:pt x="1190" y="22810"/>
                    <a:pt x="1321" y="22857"/>
                  </a:cubicBezTo>
                  <a:cubicBezTo>
                    <a:pt x="1348" y="22867"/>
                    <a:pt x="1377" y="22872"/>
                    <a:pt x="1405" y="22872"/>
                  </a:cubicBezTo>
                  <a:cubicBezTo>
                    <a:pt x="1507" y="22872"/>
                    <a:pt x="1602" y="22807"/>
                    <a:pt x="1640" y="22709"/>
                  </a:cubicBezTo>
                  <a:cubicBezTo>
                    <a:pt x="1717" y="22502"/>
                    <a:pt x="1793" y="22302"/>
                    <a:pt x="1876" y="22100"/>
                  </a:cubicBezTo>
                  <a:cubicBezTo>
                    <a:pt x="1930" y="21969"/>
                    <a:pt x="1864" y="21827"/>
                    <a:pt x="1740" y="21775"/>
                  </a:cubicBezTo>
                  <a:cubicBezTo>
                    <a:pt x="1708" y="21762"/>
                    <a:pt x="1677" y="21756"/>
                    <a:pt x="1645" y="21756"/>
                  </a:cubicBezTo>
                  <a:close/>
                  <a:moveTo>
                    <a:pt x="992" y="23629"/>
                  </a:moveTo>
                  <a:cubicBezTo>
                    <a:pt x="886" y="23629"/>
                    <a:pt x="787" y="23697"/>
                    <a:pt x="753" y="23809"/>
                  </a:cubicBezTo>
                  <a:cubicBezTo>
                    <a:pt x="687" y="24022"/>
                    <a:pt x="628" y="24241"/>
                    <a:pt x="575" y="24454"/>
                  </a:cubicBezTo>
                  <a:cubicBezTo>
                    <a:pt x="540" y="24585"/>
                    <a:pt x="616" y="24721"/>
                    <a:pt x="753" y="24756"/>
                  </a:cubicBezTo>
                  <a:cubicBezTo>
                    <a:pt x="773" y="24762"/>
                    <a:pt x="793" y="24765"/>
                    <a:pt x="813" y="24765"/>
                  </a:cubicBezTo>
                  <a:cubicBezTo>
                    <a:pt x="922" y="24765"/>
                    <a:pt x="1024" y="24688"/>
                    <a:pt x="1054" y="24579"/>
                  </a:cubicBezTo>
                  <a:cubicBezTo>
                    <a:pt x="1108" y="24366"/>
                    <a:pt x="1166" y="24159"/>
                    <a:pt x="1231" y="23946"/>
                  </a:cubicBezTo>
                  <a:cubicBezTo>
                    <a:pt x="1267" y="23815"/>
                    <a:pt x="1190" y="23679"/>
                    <a:pt x="1059" y="23638"/>
                  </a:cubicBezTo>
                  <a:cubicBezTo>
                    <a:pt x="1037" y="23631"/>
                    <a:pt x="1015" y="23629"/>
                    <a:pt x="992" y="23629"/>
                  </a:cubicBezTo>
                  <a:close/>
                  <a:moveTo>
                    <a:pt x="532" y="25556"/>
                  </a:moveTo>
                  <a:cubicBezTo>
                    <a:pt x="413" y="25556"/>
                    <a:pt x="306" y="25640"/>
                    <a:pt x="284" y="25762"/>
                  </a:cubicBezTo>
                  <a:cubicBezTo>
                    <a:pt x="243" y="25986"/>
                    <a:pt x="208" y="26206"/>
                    <a:pt x="178" y="26425"/>
                  </a:cubicBezTo>
                  <a:cubicBezTo>
                    <a:pt x="155" y="26561"/>
                    <a:pt x="249" y="26684"/>
                    <a:pt x="385" y="26709"/>
                  </a:cubicBezTo>
                  <a:cubicBezTo>
                    <a:pt x="396" y="26710"/>
                    <a:pt x="406" y="26711"/>
                    <a:pt x="417" y="26711"/>
                  </a:cubicBezTo>
                  <a:cubicBezTo>
                    <a:pt x="540" y="26711"/>
                    <a:pt x="648" y="26621"/>
                    <a:pt x="669" y="26496"/>
                  </a:cubicBezTo>
                  <a:cubicBezTo>
                    <a:pt x="699" y="26283"/>
                    <a:pt x="734" y="26070"/>
                    <a:pt x="770" y="25851"/>
                  </a:cubicBezTo>
                  <a:cubicBezTo>
                    <a:pt x="800" y="25715"/>
                    <a:pt x="710" y="25590"/>
                    <a:pt x="575" y="25560"/>
                  </a:cubicBezTo>
                  <a:cubicBezTo>
                    <a:pt x="561" y="25558"/>
                    <a:pt x="547" y="25556"/>
                    <a:pt x="532" y="25556"/>
                  </a:cubicBezTo>
                  <a:close/>
                  <a:moveTo>
                    <a:pt x="282" y="27530"/>
                  </a:moveTo>
                  <a:cubicBezTo>
                    <a:pt x="150" y="27530"/>
                    <a:pt x="48" y="27632"/>
                    <a:pt x="36" y="27761"/>
                  </a:cubicBezTo>
                  <a:cubicBezTo>
                    <a:pt x="24" y="27986"/>
                    <a:pt x="13" y="28211"/>
                    <a:pt x="7" y="28429"/>
                  </a:cubicBezTo>
                  <a:cubicBezTo>
                    <a:pt x="0" y="28566"/>
                    <a:pt x="114" y="28683"/>
                    <a:pt x="249" y="28683"/>
                  </a:cubicBezTo>
                  <a:cubicBezTo>
                    <a:pt x="253" y="28684"/>
                    <a:pt x="257" y="28684"/>
                    <a:pt x="261" y="28684"/>
                  </a:cubicBezTo>
                  <a:cubicBezTo>
                    <a:pt x="392" y="28684"/>
                    <a:pt x="497" y="28573"/>
                    <a:pt x="504" y="28442"/>
                  </a:cubicBezTo>
                  <a:cubicBezTo>
                    <a:pt x="510" y="28229"/>
                    <a:pt x="516" y="28009"/>
                    <a:pt x="533" y="27790"/>
                  </a:cubicBezTo>
                  <a:cubicBezTo>
                    <a:pt x="540" y="27654"/>
                    <a:pt x="439" y="27536"/>
                    <a:pt x="303" y="27531"/>
                  </a:cubicBezTo>
                  <a:cubicBezTo>
                    <a:pt x="296" y="27530"/>
                    <a:pt x="289" y="27530"/>
                    <a:pt x="282" y="27530"/>
                  </a:cubicBezTo>
                  <a:close/>
                  <a:moveTo>
                    <a:pt x="273" y="29512"/>
                  </a:moveTo>
                  <a:cubicBezTo>
                    <a:pt x="269" y="29512"/>
                    <a:pt x="265" y="29512"/>
                    <a:pt x="262" y="29513"/>
                  </a:cubicBezTo>
                  <a:cubicBezTo>
                    <a:pt x="125" y="29518"/>
                    <a:pt x="24" y="29636"/>
                    <a:pt x="30" y="29772"/>
                  </a:cubicBezTo>
                  <a:cubicBezTo>
                    <a:pt x="43" y="30004"/>
                    <a:pt x="60" y="30223"/>
                    <a:pt x="84" y="30447"/>
                  </a:cubicBezTo>
                  <a:cubicBezTo>
                    <a:pt x="100" y="30575"/>
                    <a:pt x="206" y="30667"/>
                    <a:pt x="331" y="30667"/>
                  </a:cubicBezTo>
                  <a:cubicBezTo>
                    <a:pt x="339" y="30667"/>
                    <a:pt x="347" y="30666"/>
                    <a:pt x="355" y="30665"/>
                  </a:cubicBezTo>
                  <a:cubicBezTo>
                    <a:pt x="492" y="30654"/>
                    <a:pt x="592" y="30529"/>
                    <a:pt x="581" y="30394"/>
                  </a:cubicBezTo>
                  <a:cubicBezTo>
                    <a:pt x="557" y="30181"/>
                    <a:pt x="540" y="29961"/>
                    <a:pt x="527" y="29743"/>
                  </a:cubicBezTo>
                  <a:cubicBezTo>
                    <a:pt x="516" y="29610"/>
                    <a:pt x="404" y="29512"/>
                    <a:pt x="273" y="29512"/>
                  </a:cubicBezTo>
                  <a:close/>
                  <a:moveTo>
                    <a:pt x="522" y="31478"/>
                  </a:moveTo>
                  <a:cubicBezTo>
                    <a:pt x="508" y="31478"/>
                    <a:pt x="494" y="31479"/>
                    <a:pt x="480" y="31482"/>
                  </a:cubicBezTo>
                  <a:cubicBezTo>
                    <a:pt x="344" y="31512"/>
                    <a:pt x="256" y="31642"/>
                    <a:pt x="284" y="31779"/>
                  </a:cubicBezTo>
                  <a:cubicBezTo>
                    <a:pt x="327" y="31997"/>
                    <a:pt x="374" y="32216"/>
                    <a:pt x="426" y="32435"/>
                  </a:cubicBezTo>
                  <a:cubicBezTo>
                    <a:pt x="452" y="32547"/>
                    <a:pt x="557" y="32624"/>
                    <a:pt x="669" y="32624"/>
                  </a:cubicBezTo>
                  <a:cubicBezTo>
                    <a:pt x="687" y="32624"/>
                    <a:pt x="705" y="32622"/>
                    <a:pt x="723" y="32618"/>
                  </a:cubicBezTo>
                  <a:cubicBezTo>
                    <a:pt x="859" y="32582"/>
                    <a:pt x="942" y="32453"/>
                    <a:pt x="906" y="32317"/>
                  </a:cubicBezTo>
                  <a:cubicBezTo>
                    <a:pt x="859" y="32109"/>
                    <a:pt x="811" y="31896"/>
                    <a:pt x="770" y="31683"/>
                  </a:cubicBezTo>
                  <a:cubicBezTo>
                    <a:pt x="748" y="31562"/>
                    <a:pt x="638" y="31478"/>
                    <a:pt x="522" y="31478"/>
                  </a:cubicBezTo>
                  <a:close/>
                  <a:moveTo>
                    <a:pt x="1037" y="33396"/>
                  </a:moveTo>
                  <a:cubicBezTo>
                    <a:pt x="1009" y="33396"/>
                    <a:pt x="981" y="33401"/>
                    <a:pt x="953" y="33411"/>
                  </a:cubicBezTo>
                  <a:cubicBezTo>
                    <a:pt x="824" y="33453"/>
                    <a:pt x="758" y="33594"/>
                    <a:pt x="800" y="33724"/>
                  </a:cubicBezTo>
                  <a:cubicBezTo>
                    <a:pt x="876" y="33937"/>
                    <a:pt x="953" y="34150"/>
                    <a:pt x="1037" y="34357"/>
                  </a:cubicBezTo>
                  <a:cubicBezTo>
                    <a:pt x="1073" y="34457"/>
                    <a:pt x="1165" y="34516"/>
                    <a:pt x="1264" y="34516"/>
                  </a:cubicBezTo>
                  <a:cubicBezTo>
                    <a:pt x="1295" y="34516"/>
                    <a:pt x="1326" y="34510"/>
                    <a:pt x="1356" y="34499"/>
                  </a:cubicBezTo>
                  <a:cubicBezTo>
                    <a:pt x="1485" y="34446"/>
                    <a:pt x="1545" y="34304"/>
                    <a:pt x="1498" y="34174"/>
                  </a:cubicBezTo>
                  <a:cubicBezTo>
                    <a:pt x="1414" y="33972"/>
                    <a:pt x="1343" y="33772"/>
                    <a:pt x="1272" y="33565"/>
                  </a:cubicBezTo>
                  <a:cubicBezTo>
                    <a:pt x="1236" y="33462"/>
                    <a:pt x="1140" y="33396"/>
                    <a:pt x="1037" y="33396"/>
                  </a:cubicBezTo>
                  <a:close/>
                  <a:moveTo>
                    <a:pt x="1808" y="35222"/>
                  </a:moveTo>
                  <a:cubicBezTo>
                    <a:pt x="1771" y="35222"/>
                    <a:pt x="1733" y="35231"/>
                    <a:pt x="1698" y="35250"/>
                  </a:cubicBezTo>
                  <a:cubicBezTo>
                    <a:pt x="1575" y="35315"/>
                    <a:pt x="1527" y="35463"/>
                    <a:pt x="1586" y="35582"/>
                  </a:cubicBezTo>
                  <a:cubicBezTo>
                    <a:pt x="1693" y="35789"/>
                    <a:pt x="1799" y="35984"/>
                    <a:pt x="1911" y="36180"/>
                  </a:cubicBezTo>
                  <a:cubicBezTo>
                    <a:pt x="1955" y="36258"/>
                    <a:pt x="2037" y="36303"/>
                    <a:pt x="2123" y="36303"/>
                  </a:cubicBezTo>
                  <a:cubicBezTo>
                    <a:pt x="2166" y="36303"/>
                    <a:pt x="2209" y="36292"/>
                    <a:pt x="2249" y="36268"/>
                  </a:cubicBezTo>
                  <a:cubicBezTo>
                    <a:pt x="2367" y="36203"/>
                    <a:pt x="2408" y="36049"/>
                    <a:pt x="2337" y="35931"/>
                  </a:cubicBezTo>
                  <a:cubicBezTo>
                    <a:pt x="2231" y="35741"/>
                    <a:pt x="2130" y="35552"/>
                    <a:pt x="2031" y="35356"/>
                  </a:cubicBezTo>
                  <a:cubicBezTo>
                    <a:pt x="1984" y="35273"/>
                    <a:pt x="1897" y="35222"/>
                    <a:pt x="1808" y="35222"/>
                  </a:cubicBezTo>
                  <a:close/>
                  <a:moveTo>
                    <a:pt x="2840" y="36918"/>
                  </a:moveTo>
                  <a:cubicBezTo>
                    <a:pt x="2790" y="36918"/>
                    <a:pt x="2740" y="36933"/>
                    <a:pt x="2698" y="36966"/>
                  </a:cubicBezTo>
                  <a:cubicBezTo>
                    <a:pt x="2586" y="37043"/>
                    <a:pt x="2556" y="37196"/>
                    <a:pt x="2640" y="37309"/>
                  </a:cubicBezTo>
                  <a:cubicBezTo>
                    <a:pt x="2769" y="37493"/>
                    <a:pt x="2905" y="37676"/>
                    <a:pt x="3047" y="37848"/>
                  </a:cubicBezTo>
                  <a:cubicBezTo>
                    <a:pt x="3095" y="37910"/>
                    <a:pt x="3169" y="37941"/>
                    <a:pt x="3243" y="37941"/>
                  </a:cubicBezTo>
                  <a:cubicBezTo>
                    <a:pt x="3297" y="37941"/>
                    <a:pt x="3351" y="37924"/>
                    <a:pt x="3396" y="37889"/>
                  </a:cubicBezTo>
                  <a:cubicBezTo>
                    <a:pt x="3503" y="37800"/>
                    <a:pt x="3521" y="37647"/>
                    <a:pt x="3432" y="37540"/>
                  </a:cubicBezTo>
                  <a:cubicBezTo>
                    <a:pt x="3301" y="37368"/>
                    <a:pt x="3172" y="37196"/>
                    <a:pt x="3041" y="37019"/>
                  </a:cubicBezTo>
                  <a:cubicBezTo>
                    <a:pt x="2995" y="36954"/>
                    <a:pt x="2918" y="36918"/>
                    <a:pt x="2840" y="36918"/>
                  </a:cubicBezTo>
                  <a:close/>
                  <a:moveTo>
                    <a:pt x="4118" y="38433"/>
                  </a:moveTo>
                  <a:cubicBezTo>
                    <a:pt x="4056" y="38433"/>
                    <a:pt x="3993" y="38457"/>
                    <a:pt x="3947" y="38504"/>
                  </a:cubicBezTo>
                  <a:cubicBezTo>
                    <a:pt x="3846" y="38605"/>
                    <a:pt x="3846" y="38758"/>
                    <a:pt x="3940" y="38859"/>
                  </a:cubicBezTo>
                  <a:cubicBezTo>
                    <a:pt x="4101" y="39019"/>
                    <a:pt x="4267" y="39173"/>
                    <a:pt x="4431" y="39320"/>
                  </a:cubicBezTo>
                  <a:cubicBezTo>
                    <a:pt x="4479" y="39365"/>
                    <a:pt x="4540" y="39388"/>
                    <a:pt x="4600" y="39388"/>
                  </a:cubicBezTo>
                  <a:cubicBezTo>
                    <a:pt x="4667" y="39388"/>
                    <a:pt x="4734" y="39360"/>
                    <a:pt x="4781" y="39303"/>
                  </a:cubicBezTo>
                  <a:cubicBezTo>
                    <a:pt x="4876" y="39203"/>
                    <a:pt x="4863" y="39048"/>
                    <a:pt x="4764" y="38954"/>
                  </a:cubicBezTo>
                  <a:cubicBezTo>
                    <a:pt x="4603" y="38812"/>
                    <a:pt x="4450" y="38664"/>
                    <a:pt x="4295" y="38510"/>
                  </a:cubicBezTo>
                  <a:cubicBezTo>
                    <a:pt x="4248" y="38459"/>
                    <a:pt x="4183" y="38433"/>
                    <a:pt x="4118" y="38433"/>
                  </a:cubicBezTo>
                  <a:close/>
                  <a:moveTo>
                    <a:pt x="5632" y="39717"/>
                  </a:moveTo>
                  <a:cubicBezTo>
                    <a:pt x="5554" y="39717"/>
                    <a:pt x="5479" y="39755"/>
                    <a:pt x="5431" y="39823"/>
                  </a:cubicBezTo>
                  <a:cubicBezTo>
                    <a:pt x="5349" y="39935"/>
                    <a:pt x="5378" y="40090"/>
                    <a:pt x="5491" y="40167"/>
                  </a:cubicBezTo>
                  <a:cubicBezTo>
                    <a:pt x="5674" y="40297"/>
                    <a:pt x="5864" y="40421"/>
                    <a:pt x="6053" y="40539"/>
                  </a:cubicBezTo>
                  <a:cubicBezTo>
                    <a:pt x="6094" y="40563"/>
                    <a:pt x="6139" y="40575"/>
                    <a:pt x="6184" y="40575"/>
                  </a:cubicBezTo>
                  <a:cubicBezTo>
                    <a:pt x="6268" y="40575"/>
                    <a:pt x="6350" y="40533"/>
                    <a:pt x="6396" y="40456"/>
                  </a:cubicBezTo>
                  <a:cubicBezTo>
                    <a:pt x="6467" y="40338"/>
                    <a:pt x="6432" y="40184"/>
                    <a:pt x="6313" y="40113"/>
                  </a:cubicBezTo>
                  <a:cubicBezTo>
                    <a:pt x="6129" y="40006"/>
                    <a:pt x="5952" y="39888"/>
                    <a:pt x="5775" y="39765"/>
                  </a:cubicBezTo>
                  <a:cubicBezTo>
                    <a:pt x="5731" y="39732"/>
                    <a:pt x="5681" y="39717"/>
                    <a:pt x="5632" y="39717"/>
                  </a:cubicBezTo>
                  <a:close/>
                  <a:moveTo>
                    <a:pt x="7354" y="40705"/>
                  </a:moveTo>
                  <a:cubicBezTo>
                    <a:pt x="7261" y="40705"/>
                    <a:pt x="7172" y="40757"/>
                    <a:pt x="7129" y="40847"/>
                  </a:cubicBezTo>
                  <a:cubicBezTo>
                    <a:pt x="7071" y="40965"/>
                    <a:pt x="7118" y="41114"/>
                    <a:pt x="7241" y="41177"/>
                  </a:cubicBezTo>
                  <a:cubicBezTo>
                    <a:pt x="7448" y="41278"/>
                    <a:pt x="7650" y="41373"/>
                    <a:pt x="7852" y="41461"/>
                  </a:cubicBezTo>
                  <a:cubicBezTo>
                    <a:pt x="7883" y="41475"/>
                    <a:pt x="7915" y="41481"/>
                    <a:pt x="7947" y="41481"/>
                  </a:cubicBezTo>
                  <a:cubicBezTo>
                    <a:pt x="8043" y="41481"/>
                    <a:pt x="8136" y="41425"/>
                    <a:pt x="8177" y="41332"/>
                  </a:cubicBezTo>
                  <a:cubicBezTo>
                    <a:pt x="8235" y="41207"/>
                    <a:pt x="8177" y="41060"/>
                    <a:pt x="8052" y="41007"/>
                  </a:cubicBezTo>
                  <a:cubicBezTo>
                    <a:pt x="7857" y="40918"/>
                    <a:pt x="7661" y="40830"/>
                    <a:pt x="7461" y="40729"/>
                  </a:cubicBezTo>
                  <a:cubicBezTo>
                    <a:pt x="7427" y="40712"/>
                    <a:pt x="7390" y="40705"/>
                    <a:pt x="7354" y="40705"/>
                  </a:cubicBezTo>
                  <a:close/>
                  <a:moveTo>
                    <a:pt x="9179" y="41477"/>
                  </a:moveTo>
                  <a:cubicBezTo>
                    <a:pt x="9079" y="41477"/>
                    <a:pt x="8983" y="41541"/>
                    <a:pt x="8945" y="41639"/>
                  </a:cubicBezTo>
                  <a:cubicBezTo>
                    <a:pt x="8898" y="41770"/>
                    <a:pt x="8963" y="41912"/>
                    <a:pt x="9094" y="41958"/>
                  </a:cubicBezTo>
                  <a:cubicBezTo>
                    <a:pt x="9313" y="42036"/>
                    <a:pt x="9526" y="42107"/>
                    <a:pt x="9733" y="42171"/>
                  </a:cubicBezTo>
                  <a:cubicBezTo>
                    <a:pt x="9758" y="42180"/>
                    <a:pt x="9784" y="42184"/>
                    <a:pt x="9809" y="42184"/>
                  </a:cubicBezTo>
                  <a:cubicBezTo>
                    <a:pt x="9914" y="42184"/>
                    <a:pt x="10011" y="42116"/>
                    <a:pt x="10040" y="42007"/>
                  </a:cubicBezTo>
                  <a:cubicBezTo>
                    <a:pt x="10081" y="41876"/>
                    <a:pt x="10010" y="41740"/>
                    <a:pt x="9881" y="41699"/>
                  </a:cubicBezTo>
                  <a:cubicBezTo>
                    <a:pt x="9679" y="41633"/>
                    <a:pt x="9472" y="41568"/>
                    <a:pt x="9259" y="41491"/>
                  </a:cubicBezTo>
                  <a:cubicBezTo>
                    <a:pt x="9233" y="41481"/>
                    <a:pt x="9206" y="41477"/>
                    <a:pt x="9179" y="41477"/>
                  </a:cubicBezTo>
                  <a:close/>
                  <a:moveTo>
                    <a:pt x="15138" y="42026"/>
                  </a:moveTo>
                  <a:cubicBezTo>
                    <a:pt x="15109" y="42026"/>
                    <a:pt x="15079" y="42031"/>
                    <a:pt x="15050" y="42042"/>
                  </a:cubicBezTo>
                  <a:cubicBezTo>
                    <a:pt x="15050" y="42042"/>
                    <a:pt x="15014" y="42053"/>
                    <a:pt x="14956" y="42072"/>
                  </a:cubicBezTo>
                  <a:cubicBezTo>
                    <a:pt x="14826" y="42113"/>
                    <a:pt x="14749" y="42249"/>
                    <a:pt x="14784" y="42379"/>
                  </a:cubicBezTo>
                  <a:cubicBezTo>
                    <a:pt x="14814" y="42488"/>
                    <a:pt x="14914" y="42559"/>
                    <a:pt x="15025" y="42559"/>
                  </a:cubicBezTo>
                  <a:cubicBezTo>
                    <a:pt x="15047" y="42559"/>
                    <a:pt x="15070" y="42556"/>
                    <a:pt x="15093" y="42550"/>
                  </a:cubicBezTo>
                  <a:cubicBezTo>
                    <a:pt x="15175" y="42526"/>
                    <a:pt x="15216" y="42509"/>
                    <a:pt x="15222" y="42509"/>
                  </a:cubicBezTo>
                  <a:cubicBezTo>
                    <a:pt x="15352" y="42462"/>
                    <a:pt x="15418" y="42320"/>
                    <a:pt x="15369" y="42190"/>
                  </a:cubicBezTo>
                  <a:cubicBezTo>
                    <a:pt x="15333" y="42088"/>
                    <a:pt x="15239" y="42026"/>
                    <a:pt x="15138" y="42026"/>
                  </a:cubicBezTo>
                  <a:close/>
                  <a:moveTo>
                    <a:pt x="11091" y="42020"/>
                  </a:moveTo>
                  <a:cubicBezTo>
                    <a:pt x="10975" y="42020"/>
                    <a:pt x="10866" y="42098"/>
                    <a:pt x="10845" y="42220"/>
                  </a:cubicBezTo>
                  <a:cubicBezTo>
                    <a:pt x="10815" y="42349"/>
                    <a:pt x="10904" y="42485"/>
                    <a:pt x="11033" y="42509"/>
                  </a:cubicBezTo>
                  <a:cubicBezTo>
                    <a:pt x="11265" y="42562"/>
                    <a:pt x="11489" y="42597"/>
                    <a:pt x="11702" y="42633"/>
                  </a:cubicBezTo>
                  <a:cubicBezTo>
                    <a:pt x="11714" y="42634"/>
                    <a:pt x="11725" y="42635"/>
                    <a:pt x="11736" y="42635"/>
                  </a:cubicBezTo>
                  <a:cubicBezTo>
                    <a:pt x="11855" y="42635"/>
                    <a:pt x="11964" y="42550"/>
                    <a:pt x="11980" y="42427"/>
                  </a:cubicBezTo>
                  <a:cubicBezTo>
                    <a:pt x="12004" y="42291"/>
                    <a:pt x="11909" y="42160"/>
                    <a:pt x="11773" y="42143"/>
                  </a:cubicBezTo>
                  <a:cubicBezTo>
                    <a:pt x="11571" y="42113"/>
                    <a:pt x="11358" y="42072"/>
                    <a:pt x="11134" y="42024"/>
                  </a:cubicBezTo>
                  <a:cubicBezTo>
                    <a:pt x="11120" y="42021"/>
                    <a:pt x="11105" y="42020"/>
                    <a:pt x="11091" y="42020"/>
                  </a:cubicBezTo>
                  <a:close/>
                  <a:moveTo>
                    <a:pt x="13712" y="42255"/>
                  </a:moveTo>
                  <a:cubicBezTo>
                    <a:pt x="13708" y="42255"/>
                    <a:pt x="13705" y="42255"/>
                    <a:pt x="13701" y="42255"/>
                  </a:cubicBezTo>
                  <a:cubicBezTo>
                    <a:pt x="13578" y="42261"/>
                    <a:pt x="13447" y="42266"/>
                    <a:pt x="13305" y="42266"/>
                  </a:cubicBezTo>
                  <a:cubicBezTo>
                    <a:pt x="13228" y="42266"/>
                    <a:pt x="13146" y="42261"/>
                    <a:pt x="13062" y="42261"/>
                  </a:cubicBezTo>
                  <a:cubicBezTo>
                    <a:pt x="13059" y="42261"/>
                    <a:pt x="13055" y="42261"/>
                    <a:pt x="13052" y="42261"/>
                  </a:cubicBezTo>
                  <a:cubicBezTo>
                    <a:pt x="12915" y="42261"/>
                    <a:pt x="12808" y="42371"/>
                    <a:pt x="12808" y="42504"/>
                  </a:cubicBezTo>
                  <a:cubicBezTo>
                    <a:pt x="12802" y="42640"/>
                    <a:pt x="12909" y="42752"/>
                    <a:pt x="13045" y="42758"/>
                  </a:cubicBezTo>
                  <a:lnTo>
                    <a:pt x="13305" y="42758"/>
                  </a:lnTo>
                  <a:cubicBezTo>
                    <a:pt x="13453" y="42758"/>
                    <a:pt x="13595" y="42758"/>
                    <a:pt x="13725" y="42752"/>
                  </a:cubicBezTo>
                  <a:cubicBezTo>
                    <a:pt x="13867" y="42746"/>
                    <a:pt x="13968" y="42627"/>
                    <a:pt x="13962" y="42491"/>
                  </a:cubicBezTo>
                  <a:cubicBezTo>
                    <a:pt x="13957" y="42359"/>
                    <a:pt x="13843" y="42255"/>
                    <a:pt x="13712" y="42255"/>
                  </a:cubicBezTo>
                  <a:close/>
                </a:path>
              </a:pathLst>
            </a:custGeom>
            <a:solidFill>
              <a:schemeClr val="dk1"/>
            </a:solidFill>
            <a:ln>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4716;p79"/>
            <p:cNvGrpSpPr/>
            <p:nvPr/>
          </p:nvGrpSpPr>
          <p:grpSpPr>
            <a:xfrm rot="3530764">
              <a:off x="252923" y="3052492"/>
              <a:ext cx="603575" cy="520900"/>
              <a:chOff x="3450350" y="2886200"/>
              <a:chExt cx="603575" cy="520900"/>
            </a:xfrm>
          </p:grpSpPr>
          <p:sp>
            <p:nvSpPr>
              <p:cNvPr id="12" name="Google Shape;4717;p79"/>
              <p:cNvSpPr/>
              <p:nvPr/>
            </p:nvSpPr>
            <p:spPr>
              <a:xfrm>
                <a:off x="3450350" y="2886200"/>
                <a:ext cx="603575" cy="520900"/>
              </a:xfrm>
              <a:custGeom>
                <a:avLst/>
                <a:gdLst/>
                <a:ahLst/>
                <a:cxnLst/>
                <a:rect l="l" t="t" r="r" b="b"/>
                <a:pathLst>
                  <a:path w="24143" h="20836" extrusionOk="0">
                    <a:moveTo>
                      <a:pt x="23735" y="36"/>
                    </a:moveTo>
                    <a:cubicBezTo>
                      <a:pt x="23717" y="1"/>
                      <a:pt x="23676" y="1"/>
                      <a:pt x="23610" y="42"/>
                    </a:cubicBezTo>
                    <a:cubicBezTo>
                      <a:pt x="22971" y="468"/>
                      <a:pt x="197" y="8619"/>
                      <a:pt x="131" y="8643"/>
                    </a:cubicBezTo>
                    <a:cubicBezTo>
                      <a:pt x="25" y="8678"/>
                      <a:pt x="1" y="8809"/>
                      <a:pt x="72" y="8932"/>
                    </a:cubicBezTo>
                    <a:cubicBezTo>
                      <a:pt x="119" y="9009"/>
                      <a:pt x="190" y="9063"/>
                      <a:pt x="268" y="9087"/>
                    </a:cubicBezTo>
                    <a:cubicBezTo>
                      <a:pt x="557" y="9194"/>
                      <a:pt x="4107" y="10500"/>
                      <a:pt x="5680" y="11441"/>
                    </a:cubicBezTo>
                    <a:cubicBezTo>
                      <a:pt x="5828" y="13014"/>
                      <a:pt x="6136" y="20203"/>
                      <a:pt x="6136" y="20220"/>
                    </a:cubicBezTo>
                    <a:cubicBezTo>
                      <a:pt x="6136" y="20350"/>
                      <a:pt x="6248" y="20474"/>
                      <a:pt x="6373" y="20509"/>
                    </a:cubicBezTo>
                    <a:cubicBezTo>
                      <a:pt x="6384" y="20509"/>
                      <a:pt x="6390" y="20516"/>
                      <a:pt x="6401" y="20516"/>
                    </a:cubicBezTo>
                    <a:cubicBezTo>
                      <a:pt x="6401" y="20522"/>
                      <a:pt x="6408" y="20522"/>
                      <a:pt x="6414" y="20528"/>
                    </a:cubicBezTo>
                    <a:cubicBezTo>
                      <a:pt x="6520" y="20629"/>
                      <a:pt x="6662" y="20640"/>
                      <a:pt x="6733" y="20563"/>
                    </a:cubicBezTo>
                    <a:lnTo>
                      <a:pt x="10051" y="16711"/>
                    </a:lnTo>
                    <a:cubicBezTo>
                      <a:pt x="10318" y="17044"/>
                      <a:pt x="10597" y="17386"/>
                      <a:pt x="10873" y="17729"/>
                    </a:cubicBezTo>
                    <a:cubicBezTo>
                      <a:pt x="11820" y="18901"/>
                      <a:pt x="12762" y="20072"/>
                      <a:pt x="13382" y="20705"/>
                    </a:cubicBezTo>
                    <a:cubicBezTo>
                      <a:pt x="13483" y="20812"/>
                      <a:pt x="13631" y="20836"/>
                      <a:pt x="13707" y="20758"/>
                    </a:cubicBezTo>
                    <a:cubicBezTo>
                      <a:pt x="13720" y="20752"/>
                      <a:pt x="13726" y="20741"/>
                      <a:pt x="13737" y="20722"/>
                    </a:cubicBezTo>
                    <a:cubicBezTo>
                      <a:pt x="13756" y="20687"/>
                      <a:pt x="18393" y="11867"/>
                      <a:pt x="21344" y="5751"/>
                    </a:cubicBezTo>
                    <a:lnTo>
                      <a:pt x="24090" y="408"/>
                    </a:lnTo>
                    <a:cubicBezTo>
                      <a:pt x="24143" y="313"/>
                      <a:pt x="24085" y="165"/>
                      <a:pt x="23971" y="83"/>
                    </a:cubicBezTo>
                    <a:cubicBezTo>
                      <a:pt x="23889" y="23"/>
                      <a:pt x="23801" y="12"/>
                      <a:pt x="23735" y="36"/>
                    </a:cubicBezTo>
                    <a:close/>
                    <a:moveTo>
                      <a:pt x="13885" y="8312"/>
                    </a:moveTo>
                    <a:cubicBezTo>
                      <a:pt x="13898" y="8323"/>
                      <a:pt x="13891" y="8312"/>
                      <a:pt x="13868" y="8288"/>
                    </a:cubicBezTo>
                    <a:cubicBezTo>
                      <a:pt x="13868" y="8276"/>
                      <a:pt x="13862" y="8258"/>
                      <a:pt x="13855" y="8247"/>
                    </a:cubicBezTo>
                    <a:cubicBezTo>
                      <a:pt x="13855" y="8235"/>
                      <a:pt x="13855" y="8217"/>
                      <a:pt x="13849" y="8205"/>
                    </a:cubicBezTo>
                    <a:cubicBezTo>
                      <a:pt x="13849" y="8129"/>
                      <a:pt x="13862" y="8063"/>
                      <a:pt x="13903" y="7993"/>
                    </a:cubicBezTo>
                    <a:cubicBezTo>
                      <a:pt x="13991" y="7845"/>
                      <a:pt x="14223" y="8004"/>
                      <a:pt x="14122" y="8146"/>
                    </a:cubicBezTo>
                    <a:cubicBezTo>
                      <a:pt x="14122" y="8146"/>
                      <a:pt x="14116" y="8164"/>
                      <a:pt x="14111" y="8164"/>
                    </a:cubicBezTo>
                    <a:lnTo>
                      <a:pt x="14111" y="8176"/>
                    </a:lnTo>
                    <a:cubicBezTo>
                      <a:pt x="14111" y="8181"/>
                      <a:pt x="14103" y="8187"/>
                      <a:pt x="14103" y="8193"/>
                    </a:cubicBezTo>
                    <a:lnTo>
                      <a:pt x="14103" y="8200"/>
                    </a:lnTo>
                    <a:cubicBezTo>
                      <a:pt x="14111" y="8264"/>
                      <a:pt x="14103" y="8329"/>
                      <a:pt x="14045" y="8383"/>
                    </a:cubicBezTo>
                    <a:cubicBezTo>
                      <a:pt x="14027" y="8400"/>
                      <a:pt x="13997" y="8413"/>
                      <a:pt x="13974" y="8400"/>
                    </a:cubicBezTo>
                    <a:cubicBezTo>
                      <a:pt x="13926" y="8377"/>
                      <a:pt x="13903" y="8353"/>
                      <a:pt x="13885" y="8312"/>
                    </a:cubicBezTo>
                    <a:close/>
                    <a:moveTo>
                      <a:pt x="13524" y="8927"/>
                    </a:moveTo>
                    <a:cubicBezTo>
                      <a:pt x="13530" y="9045"/>
                      <a:pt x="13335" y="9080"/>
                      <a:pt x="13300" y="8968"/>
                    </a:cubicBezTo>
                    <a:cubicBezTo>
                      <a:pt x="13264" y="8867"/>
                      <a:pt x="13246" y="8761"/>
                      <a:pt x="13229" y="8661"/>
                    </a:cubicBezTo>
                    <a:cubicBezTo>
                      <a:pt x="13199" y="8495"/>
                      <a:pt x="13453" y="8448"/>
                      <a:pt x="13483" y="8613"/>
                    </a:cubicBezTo>
                    <a:cubicBezTo>
                      <a:pt x="13500" y="8714"/>
                      <a:pt x="13524" y="8820"/>
                      <a:pt x="13524" y="8927"/>
                    </a:cubicBezTo>
                    <a:close/>
                    <a:moveTo>
                      <a:pt x="12803" y="9364"/>
                    </a:moveTo>
                    <a:cubicBezTo>
                      <a:pt x="12648" y="9287"/>
                      <a:pt x="12678" y="9033"/>
                      <a:pt x="12667" y="8886"/>
                    </a:cubicBezTo>
                    <a:cubicBezTo>
                      <a:pt x="12661" y="8761"/>
                      <a:pt x="12820" y="8738"/>
                      <a:pt x="12855" y="8856"/>
                    </a:cubicBezTo>
                    <a:cubicBezTo>
                      <a:pt x="12897" y="8992"/>
                      <a:pt x="13010" y="9222"/>
                      <a:pt x="12897" y="9353"/>
                    </a:cubicBezTo>
                    <a:cubicBezTo>
                      <a:pt x="12880" y="9371"/>
                      <a:pt x="12833" y="9382"/>
                      <a:pt x="12803" y="9364"/>
                    </a:cubicBezTo>
                    <a:close/>
                    <a:moveTo>
                      <a:pt x="4804" y="17357"/>
                    </a:moveTo>
                    <a:cubicBezTo>
                      <a:pt x="4864" y="17257"/>
                      <a:pt x="5017" y="17238"/>
                      <a:pt x="5106" y="17303"/>
                    </a:cubicBezTo>
                    <a:cubicBezTo>
                      <a:pt x="5194" y="17363"/>
                      <a:pt x="5237" y="17499"/>
                      <a:pt x="5172" y="17593"/>
                    </a:cubicBezTo>
                    <a:cubicBezTo>
                      <a:pt x="5172" y="17694"/>
                      <a:pt x="5082" y="17795"/>
                      <a:pt x="4970" y="17776"/>
                    </a:cubicBezTo>
                    <a:cubicBezTo>
                      <a:pt x="4882" y="17771"/>
                      <a:pt x="4798" y="17729"/>
                      <a:pt x="4757" y="17641"/>
                    </a:cubicBezTo>
                    <a:cubicBezTo>
                      <a:pt x="4710" y="17540"/>
                      <a:pt x="4751" y="17451"/>
                      <a:pt x="4804" y="17357"/>
                    </a:cubicBezTo>
                    <a:close/>
                    <a:moveTo>
                      <a:pt x="4727" y="14316"/>
                    </a:moveTo>
                    <a:cubicBezTo>
                      <a:pt x="4746" y="14150"/>
                      <a:pt x="4981" y="14174"/>
                      <a:pt x="4976" y="14340"/>
                    </a:cubicBezTo>
                    <a:cubicBezTo>
                      <a:pt x="4964" y="14736"/>
                      <a:pt x="5017" y="15121"/>
                      <a:pt x="5077" y="15512"/>
                    </a:cubicBezTo>
                    <a:cubicBezTo>
                      <a:pt x="5123" y="15824"/>
                      <a:pt x="5207" y="16151"/>
                      <a:pt x="5148" y="16463"/>
                    </a:cubicBezTo>
                    <a:cubicBezTo>
                      <a:pt x="5130" y="16564"/>
                      <a:pt x="5011" y="16582"/>
                      <a:pt x="4959" y="16498"/>
                    </a:cubicBezTo>
                    <a:cubicBezTo>
                      <a:pt x="4604" y="15908"/>
                      <a:pt x="4651" y="14979"/>
                      <a:pt x="4727" y="14316"/>
                    </a:cubicBezTo>
                    <a:close/>
                    <a:moveTo>
                      <a:pt x="18127" y="14204"/>
                    </a:moveTo>
                    <a:cubicBezTo>
                      <a:pt x="18251" y="14180"/>
                      <a:pt x="18376" y="14269"/>
                      <a:pt x="18398" y="14393"/>
                    </a:cubicBezTo>
                    <a:cubicBezTo>
                      <a:pt x="18422" y="14518"/>
                      <a:pt x="18334" y="14641"/>
                      <a:pt x="18209" y="14665"/>
                    </a:cubicBezTo>
                    <a:lnTo>
                      <a:pt x="18157" y="14671"/>
                    </a:lnTo>
                    <a:cubicBezTo>
                      <a:pt x="18086" y="14688"/>
                      <a:pt x="18021" y="14665"/>
                      <a:pt x="17967" y="14617"/>
                    </a:cubicBezTo>
                    <a:cubicBezTo>
                      <a:pt x="17926" y="14582"/>
                      <a:pt x="17896" y="14541"/>
                      <a:pt x="17890" y="14488"/>
                    </a:cubicBezTo>
                    <a:cubicBezTo>
                      <a:pt x="17879" y="14434"/>
                      <a:pt x="17890" y="14381"/>
                      <a:pt x="17914" y="14333"/>
                    </a:cubicBezTo>
                    <a:cubicBezTo>
                      <a:pt x="17950" y="14275"/>
                      <a:pt x="18002" y="14227"/>
                      <a:pt x="18073" y="14215"/>
                    </a:cubicBezTo>
                    <a:close/>
                    <a:moveTo>
                      <a:pt x="19435" y="11299"/>
                    </a:moveTo>
                    <a:cubicBezTo>
                      <a:pt x="19463" y="11217"/>
                      <a:pt x="19599" y="11245"/>
                      <a:pt x="19588" y="11335"/>
                    </a:cubicBezTo>
                    <a:cubicBezTo>
                      <a:pt x="19517" y="11761"/>
                      <a:pt x="19405" y="12151"/>
                      <a:pt x="19227" y="12547"/>
                    </a:cubicBezTo>
                    <a:cubicBezTo>
                      <a:pt x="19080" y="12885"/>
                      <a:pt x="18938" y="13369"/>
                      <a:pt x="18647" y="13618"/>
                    </a:cubicBezTo>
                    <a:cubicBezTo>
                      <a:pt x="18589" y="13666"/>
                      <a:pt x="18476" y="13636"/>
                      <a:pt x="18469" y="13552"/>
                    </a:cubicBezTo>
                    <a:cubicBezTo>
                      <a:pt x="18447" y="13180"/>
                      <a:pt x="18712" y="12807"/>
                      <a:pt x="18884" y="12488"/>
                    </a:cubicBezTo>
                    <a:cubicBezTo>
                      <a:pt x="19091" y="12104"/>
                      <a:pt x="19310" y="11714"/>
                      <a:pt x="19435" y="11299"/>
                    </a:cubicBezTo>
                    <a:close/>
                    <a:moveTo>
                      <a:pt x="11938" y="2650"/>
                    </a:moveTo>
                    <a:cubicBezTo>
                      <a:pt x="12022" y="2627"/>
                      <a:pt x="12110" y="2680"/>
                      <a:pt x="12151" y="2751"/>
                    </a:cubicBezTo>
                    <a:cubicBezTo>
                      <a:pt x="12164" y="2769"/>
                      <a:pt x="12170" y="2786"/>
                      <a:pt x="12175" y="2805"/>
                    </a:cubicBezTo>
                    <a:cubicBezTo>
                      <a:pt x="12175" y="2827"/>
                      <a:pt x="12175" y="2846"/>
                      <a:pt x="12170" y="2869"/>
                    </a:cubicBezTo>
                    <a:cubicBezTo>
                      <a:pt x="12158" y="2952"/>
                      <a:pt x="12099" y="3029"/>
                      <a:pt x="12009" y="3040"/>
                    </a:cubicBezTo>
                    <a:lnTo>
                      <a:pt x="11957" y="3040"/>
                    </a:lnTo>
                    <a:cubicBezTo>
                      <a:pt x="11910" y="3059"/>
                      <a:pt x="11856" y="3040"/>
                      <a:pt x="11815" y="3011"/>
                    </a:cubicBezTo>
                    <a:lnTo>
                      <a:pt x="11815" y="3011"/>
                    </a:lnTo>
                    <a:cubicBezTo>
                      <a:pt x="11774" y="2982"/>
                      <a:pt x="11744" y="2940"/>
                      <a:pt x="11732" y="2887"/>
                    </a:cubicBezTo>
                    <a:cubicBezTo>
                      <a:pt x="11725" y="2840"/>
                      <a:pt x="11732" y="2786"/>
                      <a:pt x="11761" y="2745"/>
                    </a:cubicBezTo>
                    <a:lnTo>
                      <a:pt x="11768" y="2739"/>
                    </a:lnTo>
                    <a:cubicBezTo>
                      <a:pt x="11796" y="2698"/>
                      <a:pt x="11839" y="2668"/>
                      <a:pt x="11886" y="2663"/>
                    </a:cubicBezTo>
                    <a:cubicBezTo>
                      <a:pt x="11903" y="2656"/>
                      <a:pt x="11921" y="2650"/>
                      <a:pt x="11938" y="2650"/>
                    </a:cubicBezTo>
                    <a:close/>
                    <a:moveTo>
                      <a:pt x="10720" y="3485"/>
                    </a:moveTo>
                    <a:cubicBezTo>
                      <a:pt x="10909" y="3414"/>
                      <a:pt x="11140" y="3294"/>
                      <a:pt x="11342" y="3348"/>
                    </a:cubicBezTo>
                    <a:cubicBezTo>
                      <a:pt x="11378" y="3354"/>
                      <a:pt x="11395" y="3414"/>
                      <a:pt x="11370" y="3449"/>
                    </a:cubicBezTo>
                    <a:cubicBezTo>
                      <a:pt x="11241" y="3608"/>
                      <a:pt x="10980" y="3644"/>
                      <a:pt x="10791" y="3698"/>
                    </a:cubicBezTo>
                    <a:cubicBezTo>
                      <a:pt x="10472" y="3786"/>
                      <a:pt x="10164" y="3898"/>
                      <a:pt x="9857" y="4017"/>
                    </a:cubicBezTo>
                    <a:cubicBezTo>
                      <a:pt x="9342" y="4212"/>
                      <a:pt x="8792" y="4430"/>
                      <a:pt x="8342" y="4763"/>
                    </a:cubicBezTo>
                    <a:cubicBezTo>
                      <a:pt x="8295" y="4804"/>
                      <a:pt x="8230" y="4727"/>
                      <a:pt x="8277" y="4686"/>
                    </a:cubicBezTo>
                    <a:cubicBezTo>
                      <a:pt x="8703" y="4288"/>
                      <a:pt x="9235" y="4053"/>
                      <a:pt x="9767" y="3840"/>
                    </a:cubicBezTo>
                    <a:cubicBezTo>
                      <a:pt x="10081" y="3715"/>
                      <a:pt x="10406" y="3608"/>
                      <a:pt x="10720" y="3485"/>
                    </a:cubicBezTo>
                    <a:close/>
                    <a:moveTo>
                      <a:pt x="5556" y="9028"/>
                    </a:moveTo>
                    <a:cubicBezTo>
                      <a:pt x="5514" y="9216"/>
                      <a:pt x="5355" y="9341"/>
                      <a:pt x="5237" y="9483"/>
                    </a:cubicBezTo>
                    <a:cubicBezTo>
                      <a:pt x="5095" y="9655"/>
                      <a:pt x="4828" y="9483"/>
                      <a:pt x="4946" y="9282"/>
                    </a:cubicBezTo>
                    <a:cubicBezTo>
                      <a:pt x="5059" y="9099"/>
                      <a:pt x="5243" y="8891"/>
                      <a:pt x="5473" y="8903"/>
                    </a:cubicBezTo>
                    <a:cubicBezTo>
                      <a:pt x="5544" y="8903"/>
                      <a:pt x="5573" y="8974"/>
                      <a:pt x="5556" y="9028"/>
                    </a:cubicBezTo>
                    <a:close/>
                    <a:moveTo>
                      <a:pt x="5663" y="9992"/>
                    </a:moveTo>
                    <a:cubicBezTo>
                      <a:pt x="5639" y="9939"/>
                      <a:pt x="5644" y="9874"/>
                      <a:pt x="5674" y="9825"/>
                    </a:cubicBezTo>
                    <a:cubicBezTo>
                      <a:pt x="5762" y="9696"/>
                      <a:pt x="5876" y="9584"/>
                      <a:pt x="5982" y="9465"/>
                    </a:cubicBezTo>
                    <a:cubicBezTo>
                      <a:pt x="6076" y="9358"/>
                      <a:pt x="6218" y="9170"/>
                      <a:pt x="6373" y="9158"/>
                    </a:cubicBezTo>
                    <a:cubicBezTo>
                      <a:pt x="6455" y="9151"/>
                      <a:pt x="6526" y="9205"/>
                      <a:pt x="6520" y="9293"/>
                    </a:cubicBezTo>
                    <a:cubicBezTo>
                      <a:pt x="6508" y="9448"/>
                      <a:pt x="6349" y="9601"/>
                      <a:pt x="6248" y="9708"/>
                    </a:cubicBezTo>
                    <a:cubicBezTo>
                      <a:pt x="6141" y="9820"/>
                      <a:pt x="6041" y="9945"/>
                      <a:pt x="5917" y="10046"/>
                    </a:cubicBezTo>
                    <a:cubicBezTo>
                      <a:pt x="5876" y="10081"/>
                      <a:pt x="5811" y="10098"/>
                      <a:pt x="5757" y="10074"/>
                    </a:cubicBezTo>
                    <a:cubicBezTo>
                      <a:pt x="5745" y="10074"/>
                      <a:pt x="5740" y="10068"/>
                      <a:pt x="5734" y="10068"/>
                    </a:cubicBezTo>
                    <a:lnTo>
                      <a:pt x="5734" y="10068"/>
                    </a:lnTo>
                    <a:cubicBezTo>
                      <a:pt x="5698" y="10051"/>
                      <a:pt x="5674" y="10027"/>
                      <a:pt x="5663" y="9992"/>
                    </a:cubicBezTo>
                    <a:close/>
                    <a:moveTo>
                      <a:pt x="12506" y="17854"/>
                    </a:moveTo>
                    <a:cubicBezTo>
                      <a:pt x="12506" y="17847"/>
                      <a:pt x="12501" y="17841"/>
                      <a:pt x="12489" y="17836"/>
                    </a:cubicBezTo>
                    <a:cubicBezTo>
                      <a:pt x="12465" y="17806"/>
                      <a:pt x="12459" y="17765"/>
                      <a:pt x="12454" y="17724"/>
                    </a:cubicBezTo>
                    <a:cubicBezTo>
                      <a:pt x="12448" y="17653"/>
                      <a:pt x="12454" y="17576"/>
                      <a:pt x="12484" y="17505"/>
                    </a:cubicBezTo>
                    <a:cubicBezTo>
                      <a:pt x="12542" y="17339"/>
                      <a:pt x="12625" y="17167"/>
                      <a:pt x="12809" y="17115"/>
                    </a:cubicBezTo>
                    <a:cubicBezTo>
                      <a:pt x="12850" y="17102"/>
                      <a:pt x="12897" y="17137"/>
                      <a:pt x="12904" y="17180"/>
                    </a:cubicBezTo>
                    <a:cubicBezTo>
                      <a:pt x="12915" y="17315"/>
                      <a:pt x="12850" y="17421"/>
                      <a:pt x="12797" y="17546"/>
                    </a:cubicBezTo>
                    <a:cubicBezTo>
                      <a:pt x="12773" y="17593"/>
                      <a:pt x="12749" y="17641"/>
                      <a:pt x="12732" y="17694"/>
                    </a:cubicBezTo>
                    <a:cubicBezTo>
                      <a:pt x="12726" y="17718"/>
                      <a:pt x="12726" y="17735"/>
                      <a:pt x="12726" y="17759"/>
                    </a:cubicBezTo>
                    <a:cubicBezTo>
                      <a:pt x="12726" y="17765"/>
                      <a:pt x="12719" y="17771"/>
                      <a:pt x="12719" y="17771"/>
                    </a:cubicBezTo>
                    <a:cubicBezTo>
                      <a:pt x="12749" y="17883"/>
                      <a:pt x="12607" y="17972"/>
                      <a:pt x="12530" y="17877"/>
                    </a:cubicBezTo>
                    <a:cubicBezTo>
                      <a:pt x="12519" y="17871"/>
                      <a:pt x="12513" y="17860"/>
                      <a:pt x="12506" y="17854"/>
                    </a:cubicBezTo>
                    <a:close/>
                    <a:moveTo>
                      <a:pt x="13022" y="18600"/>
                    </a:moveTo>
                    <a:cubicBezTo>
                      <a:pt x="12939" y="18428"/>
                      <a:pt x="13039" y="18174"/>
                      <a:pt x="13110" y="18008"/>
                    </a:cubicBezTo>
                    <a:cubicBezTo>
                      <a:pt x="13205" y="17812"/>
                      <a:pt x="13287" y="17593"/>
                      <a:pt x="13483" y="17487"/>
                    </a:cubicBezTo>
                    <a:cubicBezTo>
                      <a:pt x="13548" y="17451"/>
                      <a:pt x="13631" y="17511"/>
                      <a:pt x="13625" y="17582"/>
                    </a:cubicBezTo>
                    <a:cubicBezTo>
                      <a:pt x="13601" y="17776"/>
                      <a:pt x="13477" y="17937"/>
                      <a:pt x="13394" y="18108"/>
                    </a:cubicBezTo>
                    <a:cubicBezTo>
                      <a:pt x="13323" y="18273"/>
                      <a:pt x="13276" y="18422"/>
                      <a:pt x="13235" y="18593"/>
                    </a:cubicBezTo>
                    <a:cubicBezTo>
                      <a:pt x="13210" y="18693"/>
                      <a:pt x="13057" y="18688"/>
                      <a:pt x="13022" y="18600"/>
                    </a:cubicBezTo>
                    <a:close/>
                    <a:moveTo>
                      <a:pt x="935" y="8891"/>
                    </a:moveTo>
                    <a:lnTo>
                      <a:pt x="935" y="8891"/>
                    </a:lnTo>
                    <a:cubicBezTo>
                      <a:pt x="3616" y="7933"/>
                      <a:pt x="15648" y="3614"/>
                      <a:pt x="21174" y="1550"/>
                    </a:cubicBezTo>
                    <a:lnTo>
                      <a:pt x="5745" y="10985"/>
                    </a:lnTo>
                    <a:cubicBezTo>
                      <a:pt x="5740" y="10991"/>
                      <a:pt x="5727" y="10997"/>
                      <a:pt x="5721" y="11004"/>
                    </a:cubicBezTo>
                    <a:cubicBezTo>
                      <a:pt x="4432" y="10258"/>
                      <a:pt x="2078" y="9329"/>
                      <a:pt x="935" y="8891"/>
                    </a:cubicBezTo>
                    <a:close/>
                    <a:moveTo>
                      <a:pt x="6130" y="11406"/>
                    </a:moveTo>
                    <a:lnTo>
                      <a:pt x="6130" y="11406"/>
                    </a:lnTo>
                    <a:cubicBezTo>
                      <a:pt x="6130" y="11394"/>
                      <a:pt x="6130" y="11382"/>
                      <a:pt x="6124" y="11364"/>
                    </a:cubicBezTo>
                    <a:lnTo>
                      <a:pt x="22019" y="1645"/>
                    </a:lnTo>
                    <a:lnTo>
                      <a:pt x="8467" y="14440"/>
                    </a:lnTo>
                    <a:cubicBezTo>
                      <a:pt x="8407" y="14440"/>
                      <a:pt x="8353" y="14475"/>
                      <a:pt x="8336" y="14529"/>
                    </a:cubicBezTo>
                    <a:cubicBezTo>
                      <a:pt x="8028" y="15256"/>
                      <a:pt x="7473" y="16635"/>
                      <a:pt x="6976" y="17912"/>
                    </a:cubicBezTo>
                    <a:cubicBezTo>
                      <a:pt x="6821" y="18303"/>
                      <a:pt x="6674" y="18688"/>
                      <a:pt x="6543" y="19043"/>
                    </a:cubicBezTo>
                    <a:cubicBezTo>
                      <a:pt x="6444" y="16801"/>
                      <a:pt x="6236" y="12364"/>
                      <a:pt x="6130" y="11406"/>
                    </a:cubicBezTo>
                    <a:close/>
                    <a:moveTo>
                      <a:pt x="6887" y="19569"/>
                    </a:moveTo>
                    <a:lnTo>
                      <a:pt x="6887" y="19569"/>
                    </a:lnTo>
                    <a:cubicBezTo>
                      <a:pt x="7047" y="19149"/>
                      <a:pt x="7225" y="18676"/>
                      <a:pt x="7413" y="18185"/>
                    </a:cubicBezTo>
                    <a:cubicBezTo>
                      <a:pt x="7864" y="17038"/>
                      <a:pt x="8348" y="15831"/>
                      <a:pt x="8661" y="15067"/>
                    </a:cubicBezTo>
                    <a:cubicBezTo>
                      <a:pt x="8964" y="15398"/>
                      <a:pt x="9325" y="15824"/>
                      <a:pt x="9709" y="16293"/>
                    </a:cubicBezTo>
                    <a:close/>
                    <a:moveTo>
                      <a:pt x="13524" y="19842"/>
                    </a:moveTo>
                    <a:lnTo>
                      <a:pt x="13524" y="19842"/>
                    </a:lnTo>
                    <a:cubicBezTo>
                      <a:pt x="13500" y="19889"/>
                      <a:pt x="13500" y="19954"/>
                      <a:pt x="13524" y="20012"/>
                    </a:cubicBezTo>
                    <a:cubicBezTo>
                      <a:pt x="13489" y="20083"/>
                      <a:pt x="13459" y="20143"/>
                      <a:pt x="13429" y="20190"/>
                    </a:cubicBezTo>
                    <a:cubicBezTo>
                      <a:pt x="12844" y="19551"/>
                      <a:pt x="12022" y="18529"/>
                      <a:pt x="11200" y="17511"/>
                    </a:cubicBezTo>
                    <a:cubicBezTo>
                      <a:pt x="10851" y="17079"/>
                      <a:pt x="10507" y="16653"/>
                      <a:pt x="10176" y="16250"/>
                    </a:cubicBezTo>
                    <a:cubicBezTo>
                      <a:pt x="10171" y="16244"/>
                      <a:pt x="10171" y="16244"/>
                      <a:pt x="10171" y="16239"/>
                    </a:cubicBezTo>
                    <a:cubicBezTo>
                      <a:pt x="9696" y="15665"/>
                      <a:pt x="9259" y="15144"/>
                      <a:pt x="8899" y="14753"/>
                    </a:cubicBezTo>
                    <a:lnTo>
                      <a:pt x="22949" y="1497"/>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4718;p79"/>
              <p:cNvSpPr/>
              <p:nvPr/>
            </p:nvSpPr>
            <p:spPr>
              <a:xfrm>
                <a:off x="3672800" y="2923625"/>
                <a:ext cx="351275" cy="467325"/>
              </a:xfrm>
              <a:custGeom>
                <a:avLst/>
                <a:gdLst/>
                <a:ahLst/>
                <a:cxnLst/>
                <a:rect l="l" t="t" r="r" b="b"/>
                <a:pathLst>
                  <a:path w="14051" h="18693" extrusionOk="0">
                    <a:moveTo>
                      <a:pt x="14051" y="0"/>
                    </a:moveTo>
                    <a:lnTo>
                      <a:pt x="1" y="13256"/>
                    </a:lnTo>
                    <a:cubicBezTo>
                      <a:pt x="361" y="13647"/>
                      <a:pt x="798" y="14168"/>
                      <a:pt x="1273" y="14742"/>
                    </a:cubicBezTo>
                    <a:cubicBezTo>
                      <a:pt x="1273" y="14747"/>
                      <a:pt x="1273" y="14747"/>
                      <a:pt x="1278" y="14753"/>
                    </a:cubicBezTo>
                    <a:cubicBezTo>
                      <a:pt x="1609" y="15156"/>
                      <a:pt x="1953" y="15582"/>
                      <a:pt x="2302" y="16014"/>
                    </a:cubicBezTo>
                    <a:cubicBezTo>
                      <a:pt x="3124" y="17032"/>
                      <a:pt x="3946" y="18054"/>
                      <a:pt x="4531" y="18693"/>
                    </a:cubicBezTo>
                    <a:cubicBezTo>
                      <a:pt x="4561" y="18646"/>
                      <a:pt x="4591" y="18586"/>
                      <a:pt x="4626" y="18515"/>
                    </a:cubicBezTo>
                    <a:cubicBezTo>
                      <a:pt x="4602" y="18457"/>
                      <a:pt x="4602" y="18392"/>
                      <a:pt x="4626" y="18345"/>
                    </a:cubicBezTo>
                    <a:close/>
                    <a:moveTo>
                      <a:pt x="4006" y="15683"/>
                    </a:moveTo>
                    <a:cubicBezTo>
                      <a:pt x="4017" y="15818"/>
                      <a:pt x="3952" y="15924"/>
                      <a:pt x="3899" y="16049"/>
                    </a:cubicBezTo>
                    <a:cubicBezTo>
                      <a:pt x="3875" y="16096"/>
                      <a:pt x="3851" y="16144"/>
                      <a:pt x="3834" y="16197"/>
                    </a:cubicBezTo>
                    <a:cubicBezTo>
                      <a:pt x="3828" y="16221"/>
                      <a:pt x="3828" y="16238"/>
                      <a:pt x="3828" y="16262"/>
                    </a:cubicBezTo>
                    <a:cubicBezTo>
                      <a:pt x="3828" y="16268"/>
                      <a:pt x="3821" y="16274"/>
                      <a:pt x="3821" y="16274"/>
                    </a:cubicBezTo>
                    <a:cubicBezTo>
                      <a:pt x="3851" y="16386"/>
                      <a:pt x="3709" y="16475"/>
                      <a:pt x="3632" y="16380"/>
                    </a:cubicBezTo>
                    <a:cubicBezTo>
                      <a:pt x="3621" y="16374"/>
                      <a:pt x="3615" y="16363"/>
                      <a:pt x="3608" y="16357"/>
                    </a:cubicBezTo>
                    <a:cubicBezTo>
                      <a:pt x="3608" y="16350"/>
                      <a:pt x="3603" y="16344"/>
                      <a:pt x="3591" y="16339"/>
                    </a:cubicBezTo>
                    <a:cubicBezTo>
                      <a:pt x="3567" y="16309"/>
                      <a:pt x="3561" y="16268"/>
                      <a:pt x="3556" y="16227"/>
                    </a:cubicBezTo>
                    <a:cubicBezTo>
                      <a:pt x="3550" y="16156"/>
                      <a:pt x="3556" y="16079"/>
                      <a:pt x="3586" y="16008"/>
                    </a:cubicBezTo>
                    <a:cubicBezTo>
                      <a:pt x="3644" y="15842"/>
                      <a:pt x="3727" y="15670"/>
                      <a:pt x="3911" y="15618"/>
                    </a:cubicBezTo>
                    <a:cubicBezTo>
                      <a:pt x="3952" y="15605"/>
                      <a:pt x="3999" y="15640"/>
                      <a:pt x="4006" y="15683"/>
                    </a:cubicBezTo>
                    <a:close/>
                    <a:moveTo>
                      <a:pt x="4585" y="15990"/>
                    </a:moveTo>
                    <a:cubicBezTo>
                      <a:pt x="4650" y="15954"/>
                      <a:pt x="4733" y="16014"/>
                      <a:pt x="4727" y="16085"/>
                    </a:cubicBezTo>
                    <a:cubicBezTo>
                      <a:pt x="4703" y="16279"/>
                      <a:pt x="4579" y="16440"/>
                      <a:pt x="4496" y="16611"/>
                    </a:cubicBezTo>
                    <a:cubicBezTo>
                      <a:pt x="4425" y="16776"/>
                      <a:pt x="4378" y="16925"/>
                      <a:pt x="4337" y="17096"/>
                    </a:cubicBezTo>
                    <a:cubicBezTo>
                      <a:pt x="4312" y="17196"/>
                      <a:pt x="4159" y="17191"/>
                      <a:pt x="4124" y="17103"/>
                    </a:cubicBezTo>
                    <a:cubicBezTo>
                      <a:pt x="4041" y="16931"/>
                      <a:pt x="4141" y="16677"/>
                      <a:pt x="4212" y="16511"/>
                    </a:cubicBezTo>
                    <a:cubicBezTo>
                      <a:pt x="4307" y="16315"/>
                      <a:pt x="4389" y="16096"/>
                      <a:pt x="4585" y="1599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4719;p79"/>
              <p:cNvSpPr/>
              <p:nvPr/>
            </p:nvSpPr>
            <p:spPr>
              <a:xfrm>
                <a:off x="3603450" y="2927300"/>
                <a:ext cx="397375" cy="434975"/>
              </a:xfrm>
              <a:custGeom>
                <a:avLst/>
                <a:gdLst/>
                <a:ahLst/>
                <a:cxnLst/>
                <a:rect l="l" t="t" r="r" b="b"/>
                <a:pathLst>
                  <a:path w="15895" h="17399" extrusionOk="0">
                    <a:moveTo>
                      <a:pt x="2343" y="12796"/>
                    </a:moveTo>
                    <a:lnTo>
                      <a:pt x="15895" y="1"/>
                    </a:lnTo>
                    <a:lnTo>
                      <a:pt x="0" y="9720"/>
                    </a:lnTo>
                    <a:cubicBezTo>
                      <a:pt x="6" y="9738"/>
                      <a:pt x="6" y="9750"/>
                      <a:pt x="6" y="9762"/>
                    </a:cubicBezTo>
                    <a:cubicBezTo>
                      <a:pt x="112" y="10720"/>
                      <a:pt x="320" y="15157"/>
                      <a:pt x="419" y="17399"/>
                    </a:cubicBezTo>
                    <a:cubicBezTo>
                      <a:pt x="550" y="17044"/>
                      <a:pt x="697" y="16659"/>
                      <a:pt x="852" y="16268"/>
                    </a:cubicBezTo>
                    <a:cubicBezTo>
                      <a:pt x="1349" y="14991"/>
                      <a:pt x="1904" y="13612"/>
                      <a:pt x="2212" y="12885"/>
                    </a:cubicBezTo>
                    <a:cubicBezTo>
                      <a:pt x="2229" y="12831"/>
                      <a:pt x="2283" y="12796"/>
                      <a:pt x="2343" y="12796"/>
                    </a:cubicBezTo>
                    <a:close/>
                    <a:moveTo>
                      <a:pt x="6679" y="7720"/>
                    </a:moveTo>
                    <a:cubicBezTo>
                      <a:pt x="6524" y="7643"/>
                      <a:pt x="6554" y="7389"/>
                      <a:pt x="6543" y="7242"/>
                    </a:cubicBezTo>
                    <a:cubicBezTo>
                      <a:pt x="6537" y="7117"/>
                      <a:pt x="6696" y="7094"/>
                      <a:pt x="6731" y="7212"/>
                    </a:cubicBezTo>
                    <a:cubicBezTo>
                      <a:pt x="6773" y="7348"/>
                      <a:pt x="6886" y="7578"/>
                      <a:pt x="6773" y="7709"/>
                    </a:cubicBezTo>
                    <a:cubicBezTo>
                      <a:pt x="6756" y="7727"/>
                      <a:pt x="6709" y="7738"/>
                      <a:pt x="6679" y="7720"/>
                    </a:cubicBezTo>
                    <a:close/>
                    <a:moveTo>
                      <a:pt x="7176" y="7324"/>
                    </a:moveTo>
                    <a:cubicBezTo>
                      <a:pt x="7140" y="7223"/>
                      <a:pt x="7122" y="7117"/>
                      <a:pt x="7105" y="7017"/>
                    </a:cubicBezTo>
                    <a:cubicBezTo>
                      <a:pt x="7075" y="6851"/>
                      <a:pt x="7329" y="6804"/>
                      <a:pt x="7359" y="6969"/>
                    </a:cubicBezTo>
                    <a:cubicBezTo>
                      <a:pt x="7376" y="7070"/>
                      <a:pt x="7400" y="7176"/>
                      <a:pt x="7400" y="7283"/>
                    </a:cubicBezTo>
                    <a:cubicBezTo>
                      <a:pt x="7406" y="7401"/>
                      <a:pt x="7211" y="7436"/>
                      <a:pt x="7176" y="7324"/>
                    </a:cubicBezTo>
                    <a:close/>
                    <a:moveTo>
                      <a:pt x="7850" y="6756"/>
                    </a:moveTo>
                    <a:cubicBezTo>
                      <a:pt x="7802" y="6733"/>
                      <a:pt x="7779" y="6709"/>
                      <a:pt x="7761" y="6668"/>
                    </a:cubicBezTo>
                    <a:cubicBezTo>
                      <a:pt x="7774" y="6679"/>
                      <a:pt x="7767" y="6668"/>
                      <a:pt x="7744" y="6644"/>
                    </a:cubicBezTo>
                    <a:cubicBezTo>
                      <a:pt x="7744" y="6632"/>
                      <a:pt x="7738" y="6614"/>
                      <a:pt x="7731" y="6603"/>
                    </a:cubicBezTo>
                    <a:cubicBezTo>
                      <a:pt x="7731" y="6591"/>
                      <a:pt x="7731" y="6573"/>
                      <a:pt x="7725" y="6561"/>
                    </a:cubicBezTo>
                    <a:cubicBezTo>
                      <a:pt x="7725" y="6485"/>
                      <a:pt x="7738" y="6419"/>
                      <a:pt x="7779" y="6349"/>
                    </a:cubicBezTo>
                    <a:cubicBezTo>
                      <a:pt x="7867" y="6201"/>
                      <a:pt x="8099" y="6360"/>
                      <a:pt x="7998" y="6502"/>
                    </a:cubicBezTo>
                    <a:cubicBezTo>
                      <a:pt x="7998" y="6502"/>
                      <a:pt x="7992" y="6520"/>
                      <a:pt x="7987" y="6520"/>
                    </a:cubicBezTo>
                    <a:lnTo>
                      <a:pt x="7987" y="6532"/>
                    </a:lnTo>
                    <a:cubicBezTo>
                      <a:pt x="7987" y="6537"/>
                      <a:pt x="7979" y="6543"/>
                      <a:pt x="7979" y="6549"/>
                    </a:cubicBezTo>
                    <a:lnTo>
                      <a:pt x="7979" y="6556"/>
                    </a:lnTo>
                    <a:cubicBezTo>
                      <a:pt x="7987" y="6620"/>
                      <a:pt x="7979" y="6685"/>
                      <a:pt x="7921" y="6739"/>
                    </a:cubicBezTo>
                    <a:cubicBezTo>
                      <a:pt x="7903" y="6756"/>
                      <a:pt x="7873" y="6769"/>
                      <a:pt x="7850" y="6756"/>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4720;p79"/>
              <p:cNvSpPr/>
              <p:nvPr/>
            </p:nvSpPr>
            <p:spPr>
              <a:xfrm>
                <a:off x="3479361" y="2928760"/>
                <a:ext cx="505975" cy="236375"/>
              </a:xfrm>
              <a:custGeom>
                <a:avLst/>
                <a:gdLst/>
                <a:ahLst/>
                <a:cxnLst/>
                <a:rect l="l" t="t" r="r" b="b"/>
                <a:pathLst>
                  <a:path w="20239" h="9455" extrusionOk="0">
                    <a:moveTo>
                      <a:pt x="4810" y="9436"/>
                    </a:moveTo>
                    <a:lnTo>
                      <a:pt x="20239" y="1"/>
                    </a:lnTo>
                    <a:cubicBezTo>
                      <a:pt x="14713" y="2065"/>
                      <a:pt x="2681" y="6384"/>
                      <a:pt x="0" y="7342"/>
                    </a:cubicBezTo>
                    <a:cubicBezTo>
                      <a:pt x="1143" y="7780"/>
                      <a:pt x="3497" y="8709"/>
                      <a:pt x="4786" y="9455"/>
                    </a:cubicBezTo>
                    <a:cubicBezTo>
                      <a:pt x="4792" y="9448"/>
                      <a:pt x="4805" y="9442"/>
                      <a:pt x="4810" y="9436"/>
                    </a:cubicBezTo>
                    <a:close/>
                    <a:moveTo>
                      <a:pt x="4538" y="7354"/>
                    </a:moveTo>
                    <a:cubicBezTo>
                      <a:pt x="4609" y="7354"/>
                      <a:pt x="4638" y="7425"/>
                      <a:pt x="4621" y="7479"/>
                    </a:cubicBezTo>
                    <a:cubicBezTo>
                      <a:pt x="4579" y="7667"/>
                      <a:pt x="4420" y="7792"/>
                      <a:pt x="4302" y="7934"/>
                    </a:cubicBezTo>
                    <a:cubicBezTo>
                      <a:pt x="4160" y="8106"/>
                      <a:pt x="3893" y="7934"/>
                      <a:pt x="4011" y="7733"/>
                    </a:cubicBezTo>
                    <a:cubicBezTo>
                      <a:pt x="4124" y="7550"/>
                      <a:pt x="4308" y="7342"/>
                      <a:pt x="4538" y="7354"/>
                    </a:cubicBezTo>
                    <a:close/>
                    <a:moveTo>
                      <a:pt x="5585" y="7744"/>
                    </a:moveTo>
                    <a:cubicBezTo>
                      <a:pt x="5573" y="7899"/>
                      <a:pt x="5414" y="8052"/>
                      <a:pt x="5313" y="8159"/>
                    </a:cubicBezTo>
                    <a:cubicBezTo>
                      <a:pt x="5206" y="8271"/>
                      <a:pt x="5106" y="8396"/>
                      <a:pt x="4982" y="8497"/>
                    </a:cubicBezTo>
                    <a:cubicBezTo>
                      <a:pt x="4941" y="8532"/>
                      <a:pt x="4876" y="8549"/>
                      <a:pt x="4822" y="8525"/>
                    </a:cubicBezTo>
                    <a:cubicBezTo>
                      <a:pt x="4810" y="8525"/>
                      <a:pt x="4805" y="8519"/>
                      <a:pt x="4799" y="8519"/>
                    </a:cubicBezTo>
                    <a:lnTo>
                      <a:pt x="4799" y="8519"/>
                    </a:lnTo>
                    <a:cubicBezTo>
                      <a:pt x="4763" y="8502"/>
                      <a:pt x="4739" y="8478"/>
                      <a:pt x="4728" y="8443"/>
                    </a:cubicBezTo>
                    <a:cubicBezTo>
                      <a:pt x="4704" y="8390"/>
                      <a:pt x="4709" y="8325"/>
                      <a:pt x="4739" y="8276"/>
                    </a:cubicBezTo>
                    <a:cubicBezTo>
                      <a:pt x="4827" y="8147"/>
                      <a:pt x="4941" y="8035"/>
                      <a:pt x="5047" y="7916"/>
                    </a:cubicBezTo>
                    <a:cubicBezTo>
                      <a:pt x="5141" y="7809"/>
                      <a:pt x="5283" y="7621"/>
                      <a:pt x="5438" y="7609"/>
                    </a:cubicBezTo>
                    <a:cubicBezTo>
                      <a:pt x="5520" y="7602"/>
                      <a:pt x="5591" y="7656"/>
                      <a:pt x="5585" y="7744"/>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4721;p79"/>
              <p:cNvSpPr/>
              <p:nvPr/>
            </p:nvSpPr>
            <p:spPr>
              <a:xfrm>
                <a:off x="3622500" y="3262875"/>
                <a:ext cx="70600" cy="112575"/>
              </a:xfrm>
              <a:custGeom>
                <a:avLst/>
                <a:gdLst/>
                <a:ahLst/>
                <a:cxnLst/>
                <a:rect l="l" t="t" r="r" b="b"/>
                <a:pathLst>
                  <a:path w="2824" h="4503" extrusionOk="0">
                    <a:moveTo>
                      <a:pt x="2823" y="1226"/>
                    </a:moveTo>
                    <a:cubicBezTo>
                      <a:pt x="2439" y="757"/>
                      <a:pt x="2078" y="331"/>
                      <a:pt x="1775" y="0"/>
                    </a:cubicBezTo>
                    <a:cubicBezTo>
                      <a:pt x="1462" y="764"/>
                      <a:pt x="978" y="1971"/>
                      <a:pt x="527" y="3118"/>
                    </a:cubicBezTo>
                    <a:cubicBezTo>
                      <a:pt x="339" y="3609"/>
                      <a:pt x="161" y="4082"/>
                      <a:pt x="1" y="450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20" name="Picture 1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7299" y="2914874"/>
            <a:ext cx="571500" cy="619125"/>
          </a:xfrm>
          <a:prstGeom prst="rect">
            <a:avLst/>
          </a:prstGeom>
        </p:spPr>
      </p:pic>
      <p:cxnSp>
        <p:nvCxnSpPr>
          <p:cNvPr id="24" name="Straight Connector 23"/>
          <p:cNvCxnSpPr/>
          <p:nvPr/>
        </p:nvCxnSpPr>
        <p:spPr>
          <a:xfrm>
            <a:off x="5246949" y="1413164"/>
            <a:ext cx="487808" cy="0"/>
          </a:xfrm>
          <a:prstGeom prst="line">
            <a:avLst/>
          </a:prstGeom>
          <a:ln>
            <a:solidFill>
              <a:srgbClr val="FF0066"/>
            </a:solidFill>
          </a:ln>
        </p:spPr>
        <p:style>
          <a:lnRef idx="3">
            <a:schemeClr val="accent2"/>
          </a:lnRef>
          <a:fillRef idx="0">
            <a:schemeClr val="accent2"/>
          </a:fillRef>
          <a:effectRef idx="2">
            <a:schemeClr val="accent2"/>
          </a:effectRef>
          <a:fontRef idx="minor">
            <a:schemeClr val="tx1"/>
          </a:fontRef>
        </p:style>
      </p:cxnSp>
      <p:cxnSp>
        <p:nvCxnSpPr>
          <p:cNvPr id="26" name="Straight Connector 25"/>
          <p:cNvCxnSpPr/>
          <p:nvPr/>
        </p:nvCxnSpPr>
        <p:spPr>
          <a:xfrm>
            <a:off x="3000534" y="1832316"/>
            <a:ext cx="2246415" cy="0"/>
          </a:xfrm>
          <a:prstGeom prst="line">
            <a:avLst/>
          </a:prstGeom>
          <a:ln>
            <a:solidFill>
              <a:srgbClr val="FF0066"/>
            </a:solidFill>
          </a:ln>
        </p:spPr>
        <p:style>
          <a:lnRef idx="3">
            <a:schemeClr val="accent2"/>
          </a:lnRef>
          <a:fillRef idx="0">
            <a:schemeClr val="accent2"/>
          </a:fillRef>
          <a:effectRef idx="2">
            <a:schemeClr val="accent2"/>
          </a:effectRef>
          <a:fontRef idx="minor">
            <a:schemeClr val="tx1"/>
          </a:fontRef>
        </p:style>
      </p:cxnSp>
      <p:cxnSp>
        <p:nvCxnSpPr>
          <p:cNvPr id="28" name="Straight Connector 27"/>
          <p:cNvCxnSpPr/>
          <p:nvPr/>
        </p:nvCxnSpPr>
        <p:spPr>
          <a:xfrm>
            <a:off x="2136622" y="2198471"/>
            <a:ext cx="1727824" cy="0"/>
          </a:xfrm>
          <a:prstGeom prst="line">
            <a:avLst/>
          </a:prstGeom>
          <a:ln>
            <a:solidFill>
              <a:srgbClr val="FF0066"/>
            </a:solidFill>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10870280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 presetClass="entr" presetSubtype="0" fill="hold" nodeType="afterEffect">
                                  <p:stCondLst>
                                    <p:cond delay="0"/>
                                  </p:stCondLst>
                                  <p:childTnLst>
                                    <p:set>
                                      <p:cBhvr>
                                        <p:cTn id="17" dur="1" fill="hold">
                                          <p:stCondLst>
                                            <p:cond delay="0"/>
                                          </p:stCondLst>
                                        </p:cTn>
                                        <p:tgtEl>
                                          <p:spTgt spid="20"/>
                                        </p:tgtEl>
                                        <p:attrNameLst>
                                          <p:attrName>style.visibility</p:attrName>
                                        </p:attrNameLst>
                                      </p:cBhvr>
                                      <p:to>
                                        <p:strVal val="visible"/>
                                      </p:to>
                                    </p:set>
                                  </p:childTnLst>
                                </p:cTn>
                              </p:par>
                            </p:childTnLst>
                          </p:cTn>
                        </p:par>
                        <p:par>
                          <p:cTn id="18" fill="hold">
                            <p:stCondLst>
                              <p:cond delay="1000"/>
                            </p:stCondLst>
                            <p:childTnLst>
                              <p:par>
                                <p:cTn id="19" presetID="32" presetClass="emph" presetSubtype="0" fill="hold" nodeType="afterEffect">
                                  <p:stCondLst>
                                    <p:cond delay="0"/>
                                  </p:stCondLst>
                                  <p:childTnLst>
                                    <p:animRot by="120000">
                                      <p:cBhvr>
                                        <p:cTn id="20" dur="100" fill="hold">
                                          <p:stCondLst>
                                            <p:cond delay="0"/>
                                          </p:stCondLst>
                                        </p:cTn>
                                        <p:tgtEl>
                                          <p:spTgt spid="20"/>
                                        </p:tgtEl>
                                        <p:attrNameLst>
                                          <p:attrName>r</p:attrName>
                                        </p:attrNameLst>
                                      </p:cBhvr>
                                    </p:animRot>
                                    <p:animRot by="-240000">
                                      <p:cBhvr>
                                        <p:cTn id="21" dur="200" fill="hold">
                                          <p:stCondLst>
                                            <p:cond delay="200"/>
                                          </p:stCondLst>
                                        </p:cTn>
                                        <p:tgtEl>
                                          <p:spTgt spid="20"/>
                                        </p:tgtEl>
                                        <p:attrNameLst>
                                          <p:attrName>r</p:attrName>
                                        </p:attrNameLst>
                                      </p:cBhvr>
                                    </p:animRot>
                                    <p:animRot by="240000">
                                      <p:cBhvr>
                                        <p:cTn id="22" dur="200" fill="hold">
                                          <p:stCondLst>
                                            <p:cond delay="400"/>
                                          </p:stCondLst>
                                        </p:cTn>
                                        <p:tgtEl>
                                          <p:spTgt spid="20"/>
                                        </p:tgtEl>
                                        <p:attrNameLst>
                                          <p:attrName>r</p:attrName>
                                        </p:attrNameLst>
                                      </p:cBhvr>
                                    </p:animRot>
                                    <p:animRot by="-240000">
                                      <p:cBhvr>
                                        <p:cTn id="23" dur="200" fill="hold">
                                          <p:stCondLst>
                                            <p:cond delay="600"/>
                                          </p:stCondLst>
                                        </p:cTn>
                                        <p:tgtEl>
                                          <p:spTgt spid="20"/>
                                        </p:tgtEl>
                                        <p:attrNameLst>
                                          <p:attrName>r</p:attrName>
                                        </p:attrNameLst>
                                      </p:cBhvr>
                                    </p:animRot>
                                    <p:animRot by="120000">
                                      <p:cBhvr>
                                        <p:cTn id="24" dur="200" fill="hold">
                                          <p:stCondLst>
                                            <p:cond delay="800"/>
                                          </p:stCondLst>
                                        </p:cTn>
                                        <p:tgtEl>
                                          <p:spTgt spid="20"/>
                                        </p:tgtEl>
                                        <p:attrNameLst>
                                          <p:attrName>r</p:attrName>
                                        </p:attrNameLst>
                                      </p:cBhvr>
                                    </p:animRot>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0-#ppt_w/2"/>
                                          </p:val>
                                        </p:tav>
                                        <p:tav tm="100000">
                                          <p:val>
                                            <p:strVal val="#ppt_x"/>
                                          </p:val>
                                        </p:tav>
                                      </p:tavLst>
                                    </p:anim>
                                    <p:anim calcmode="lin" valueType="num">
                                      <p:cBhvr additive="base">
                                        <p:cTn id="30" dur="500" fill="hold"/>
                                        <p:tgtEl>
                                          <p:spTgt spid="9"/>
                                        </p:tgtEl>
                                        <p:attrNameLst>
                                          <p:attrName>ppt_y</p:attrName>
                                        </p:attrNameLst>
                                      </p:cBhvr>
                                      <p:tavLst>
                                        <p:tav tm="0">
                                          <p:val>
                                            <p:strVal val="#ppt_y"/>
                                          </p:val>
                                        </p:tav>
                                        <p:tav tm="100000">
                                          <p:val>
                                            <p:strVal val="#ppt_y"/>
                                          </p:val>
                                        </p:tav>
                                      </p:tavLst>
                                    </p:anim>
                                  </p:childTnLst>
                                </p:cTn>
                              </p:par>
                            </p:childTnLst>
                          </p:cTn>
                        </p:par>
                        <p:par>
                          <p:cTn id="31" fill="hold">
                            <p:stCondLst>
                              <p:cond delay="500"/>
                            </p:stCondLst>
                            <p:childTnLst>
                              <p:par>
                                <p:cTn id="32" presetID="14" presetClass="entr" presetSubtype="10" fill="hold" grpId="0" nodeType="after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randombar(horizontal)">
                                      <p:cBhvr>
                                        <p:cTn id="34" dur="500"/>
                                        <p:tgtEl>
                                          <p:spTgt spid="19"/>
                                        </p:tgtEl>
                                      </p:cBhvr>
                                    </p:animEffect>
                                  </p:childTnLst>
                                </p:cTn>
                              </p:par>
                            </p:childTnLst>
                          </p:cTn>
                        </p:par>
                        <p:par>
                          <p:cTn id="35" fill="hold">
                            <p:stCondLst>
                              <p:cond delay="1000"/>
                            </p:stCondLst>
                            <p:childTnLst>
                              <p:par>
                                <p:cTn id="36" presetID="42" presetClass="entr" presetSubtype="0"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2000"/>
                            </p:stCondLst>
                            <p:childTnLst>
                              <p:par>
                                <p:cTn id="42" presetID="42" presetClass="entr" presetSubtype="0" fill="hold"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fade">
                                      <p:cBhvr>
                                        <p:cTn id="44" dur="1000"/>
                                        <p:tgtEl>
                                          <p:spTgt spid="26"/>
                                        </p:tgtEl>
                                      </p:cBhvr>
                                    </p:animEffect>
                                    <p:anim calcmode="lin" valueType="num">
                                      <p:cBhvr>
                                        <p:cTn id="45" dur="1000" fill="hold"/>
                                        <p:tgtEl>
                                          <p:spTgt spid="26"/>
                                        </p:tgtEl>
                                        <p:attrNameLst>
                                          <p:attrName>ppt_x</p:attrName>
                                        </p:attrNameLst>
                                      </p:cBhvr>
                                      <p:tavLst>
                                        <p:tav tm="0">
                                          <p:val>
                                            <p:strVal val="#ppt_x"/>
                                          </p:val>
                                        </p:tav>
                                        <p:tav tm="100000">
                                          <p:val>
                                            <p:strVal val="#ppt_x"/>
                                          </p:val>
                                        </p:tav>
                                      </p:tavLst>
                                    </p:anim>
                                    <p:anim calcmode="lin" valueType="num">
                                      <p:cBhvr>
                                        <p:cTn id="46" dur="1000" fill="hold"/>
                                        <p:tgtEl>
                                          <p:spTgt spid="26"/>
                                        </p:tgtEl>
                                        <p:attrNameLst>
                                          <p:attrName>ppt_y</p:attrName>
                                        </p:attrNameLst>
                                      </p:cBhvr>
                                      <p:tavLst>
                                        <p:tav tm="0">
                                          <p:val>
                                            <p:strVal val="#ppt_y+.1"/>
                                          </p:val>
                                        </p:tav>
                                        <p:tav tm="100000">
                                          <p:val>
                                            <p:strVal val="#ppt_y"/>
                                          </p:val>
                                        </p:tav>
                                      </p:tavLst>
                                    </p:anim>
                                  </p:childTnLst>
                                </p:cTn>
                              </p:par>
                            </p:childTnLst>
                          </p:cTn>
                        </p:par>
                        <p:par>
                          <p:cTn id="47" fill="hold">
                            <p:stCondLst>
                              <p:cond delay="3000"/>
                            </p:stCondLst>
                            <p:childTnLst>
                              <p:par>
                                <p:cTn id="48" presetID="42" presetClass="entr" presetSubtype="0" fill="hold" nodeType="afterEffect">
                                  <p:stCondLst>
                                    <p:cond delay="0"/>
                                  </p:stCondLst>
                                  <p:childTnLst>
                                    <p:set>
                                      <p:cBhvr>
                                        <p:cTn id="49" dur="1" fill="hold">
                                          <p:stCondLst>
                                            <p:cond delay="0"/>
                                          </p:stCondLst>
                                        </p:cTn>
                                        <p:tgtEl>
                                          <p:spTgt spid="28"/>
                                        </p:tgtEl>
                                        <p:attrNameLst>
                                          <p:attrName>style.visibility</p:attrName>
                                        </p:attrNameLst>
                                      </p:cBhvr>
                                      <p:to>
                                        <p:strVal val="visible"/>
                                      </p:to>
                                    </p:set>
                                    <p:animEffect transition="in" filter="fade">
                                      <p:cBhvr>
                                        <p:cTn id="50" dur="1000"/>
                                        <p:tgtEl>
                                          <p:spTgt spid="28"/>
                                        </p:tgtEl>
                                      </p:cBhvr>
                                    </p:animEffect>
                                    <p:anim calcmode="lin" valueType="num">
                                      <p:cBhvr>
                                        <p:cTn id="51" dur="1000" fill="hold"/>
                                        <p:tgtEl>
                                          <p:spTgt spid="28"/>
                                        </p:tgtEl>
                                        <p:attrNameLst>
                                          <p:attrName>ppt_x</p:attrName>
                                        </p:attrNameLst>
                                      </p:cBhvr>
                                      <p:tavLst>
                                        <p:tav tm="0">
                                          <p:val>
                                            <p:strVal val="#ppt_x"/>
                                          </p:val>
                                        </p:tav>
                                        <p:tav tm="100000">
                                          <p:val>
                                            <p:strVal val="#ppt_x"/>
                                          </p:val>
                                        </p:tav>
                                      </p:tavLst>
                                    </p:anim>
                                    <p:anim calcmode="lin" valueType="num">
                                      <p:cBhvr>
                                        <p:cTn id="52" dur="1000" fill="hold"/>
                                        <p:tgtEl>
                                          <p:spTgt spid="28"/>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42" presetClass="entr" presetSubtype="0" fill="hold" nodeType="after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fade">
                                      <p:cBhvr>
                                        <p:cTn id="56" dur="1000"/>
                                        <p:tgtEl>
                                          <p:spTgt spid="17"/>
                                        </p:tgtEl>
                                      </p:cBhvr>
                                    </p:animEffect>
                                    <p:anim calcmode="lin" valueType="num">
                                      <p:cBhvr>
                                        <p:cTn id="57" dur="1000" fill="hold"/>
                                        <p:tgtEl>
                                          <p:spTgt spid="17"/>
                                        </p:tgtEl>
                                        <p:attrNameLst>
                                          <p:attrName>ppt_x</p:attrName>
                                        </p:attrNameLst>
                                      </p:cBhvr>
                                      <p:tavLst>
                                        <p:tav tm="0">
                                          <p:val>
                                            <p:strVal val="#ppt_x"/>
                                          </p:val>
                                        </p:tav>
                                        <p:tav tm="100000">
                                          <p:val>
                                            <p:strVal val="#ppt_x"/>
                                          </p:val>
                                        </p:tav>
                                      </p:tavLst>
                                    </p:anim>
                                    <p:anim calcmode="lin" valueType="num">
                                      <p:cBhvr>
                                        <p:cTn id="58"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4000"/>
            <a:lum/>
          </a:blip>
          <a:srcRect/>
          <a:stretch>
            <a:fillRect l="-12000" r="-12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513708" y="149755"/>
            <a:ext cx="8345184" cy="586353"/>
            <a:chOff x="513708" y="351635"/>
            <a:chExt cx="8345184" cy="586353"/>
          </a:xfrm>
        </p:grpSpPr>
        <p:sp>
          <p:nvSpPr>
            <p:cNvPr id="2" name="Google Shape;2968;p43"/>
            <p:cNvSpPr/>
            <p:nvPr/>
          </p:nvSpPr>
          <p:spPr>
            <a:xfrm>
              <a:off x="513708" y="351635"/>
              <a:ext cx="8345184" cy="586353"/>
            </a:xfrm>
            <a:custGeom>
              <a:avLst/>
              <a:gdLst/>
              <a:ahLst/>
              <a:cxnLst/>
              <a:rect l="l" t="t" r="r" b="b"/>
              <a:pathLst>
                <a:path w="63821" h="8424" extrusionOk="0">
                  <a:moveTo>
                    <a:pt x="0" y="0"/>
                  </a:moveTo>
                  <a:lnTo>
                    <a:pt x="2893" y="4212"/>
                  </a:lnTo>
                  <a:lnTo>
                    <a:pt x="0" y="8424"/>
                  </a:lnTo>
                  <a:lnTo>
                    <a:pt x="63820" y="8424"/>
                  </a:lnTo>
                  <a:lnTo>
                    <a:pt x="60928" y="4212"/>
                  </a:lnTo>
                  <a:lnTo>
                    <a:pt x="63820" y="0"/>
                  </a:lnTo>
                  <a:close/>
                </a:path>
              </a:pathLst>
            </a:custGeom>
            <a:solidFill>
              <a:srgbClr val="92D05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 name="Google Shape;2969;p43"/>
            <p:cNvSpPr txBox="1">
              <a:spLocks/>
            </p:cNvSpPr>
            <p:nvPr/>
          </p:nvSpPr>
          <p:spPr>
            <a:xfrm>
              <a:off x="819397" y="416211"/>
              <a:ext cx="7802089" cy="457200"/>
            </a:xfrm>
            <a:prstGeom prst="rect">
              <a:avLst/>
            </a:prstGeom>
          </p:spPr>
          <p:txBody>
            <a:bodyPr spcFirstLastPara="1" wrap="square" lIns="91425" tIns="91425" rIns="91425" bIns="91425" anchor="ctr" anchorCtr="0">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buClrTx/>
                <a:buFontTx/>
              </a:pPr>
              <a:r>
                <a:rPr lang="vi-VN" sz="2800" b="1" u="sng" dirty="0">
                  <a:solidFill>
                    <a:schemeClr val="bg1"/>
                  </a:solidFill>
                  <a:latin typeface="Calibri" panose="020F0502020204030204" pitchFamily="34" charset="0"/>
                  <a:cs typeface="Calibri" panose="020F0502020204030204" pitchFamily="34" charset="0"/>
                </a:rPr>
                <a:t>Bài 2:</a:t>
              </a:r>
              <a:r>
                <a:rPr lang="vi-VN" sz="2800" b="1" dirty="0">
                  <a:solidFill>
                    <a:schemeClr val="bg1"/>
                  </a:solidFill>
                  <a:latin typeface="Calibri" panose="020F0502020204030204" pitchFamily="34" charset="0"/>
                  <a:cs typeface="Calibri" panose="020F0502020204030204" pitchFamily="34" charset="0"/>
                </a:rPr>
                <a:t> Đọc đoạn văn và thực hiện yêu cầu dưới đây:</a:t>
              </a:r>
            </a:p>
          </p:txBody>
        </p:sp>
      </p:grpSp>
      <p:sp>
        <p:nvSpPr>
          <p:cNvPr id="6" name="圆角矩形 7"/>
          <p:cNvSpPr/>
          <p:nvPr/>
        </p:nvSpPr>
        <p:spPr>
          <a:xfrm>
            <a:off x="142504" y="921434"/>
            <a:ext cx="8858992" cy="1821765"/>
          </a:xfrm>
          <a:prstGeom prst="roundRect">
            <a:avLst>
              <a:gd name="adj" fmla="val 22936"/>
            </a:avLst>
          </a:prstGeom>
          <a:solidFill>
            <a:schemeClr val="bg1"/>
          </a:solidFill>
          <a:ln w="28575">
            <a:solidFill>
              <a:schemeClr val="tx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600" dirty="0">
                <a:solidFill>
                  <a:srgbClr val="002060"/>
                </a:solidFill>
                <a:latin typeface="Calibri" panose="020F0502020204030204" pitchFamily="34" charset="0"/>
                <a:cs typeface="Calibri" panose="020F0502020204030204" pitchFamily="34" charset="0"/>
              </a:rPr>
              <a:t>Vậy là việc đã quyết định rồi. Nhụ đi và sau đó cả nhà sẽ đi. Đã có một làng Bạch Đằng Giang do những người dân chài lập ra ở đảo Mõm Cá Sấu. Hòn đảo đang bồng bềnh đâu đó ở mãi phía chân trời...</a:t>
            </a:r>
            <a:endParaRPr lang="en-US" sz="2600" dirty="0">
              <a:solidFill>
                <a:srgbClr val="002060"/>
              </a:solidFill>
              <a:latin typeface="Calibri" panose="020F0502020204030204" pitchFamily="34" charset="0"/>
              <a:cs typeface="Calibri" panose="020F0502020204030204" pitchFamily="34" charset="0"/>
            </a:endParaRPr>
          </a:p>
        </p:txBody>
      </p:sp>
      <p:sp>
        <p:nvSpPr>
          <p:cNvPr id="23" name="圆角矩形 7"/>
          <p:cNvSpPr/>
          <p:nvPr/>
        </p:nvSpPr>
        <p:spPr>
          <a:xfrm>
            <a:off x="706201" y="2897469"/>
            <a:ext cx="8034037" cy="833064"/>
          </a:xfrm>
          <a:prstGeom prst="roundRect">
            <a:avLst>
              <a:gd name="adj" fmla="val 22936"/>
            </a:avLst>
          </a:prstGeom>
          <a:solidFill>
            <a:schemeClr val="accent4">
              <a:lumMod val="20000"/>
              <a:lumOff val="80000"/>
            </a:schemeClr>
          </a:solid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600" dirty="0">
                <a:solidFill>
                  <a:srgbClr val="002060"/>
                </a:solidFill>
                <a:latin typeface="Calibri" panose="020F0502020204030204" pitchFamily="34" charset="0"/>
                <a:cs typeface="Calibri" panose="020F0502020204030204" pitchFamily="34" charset="0"/>
              </a:rPr>
              <a:t>b) Nhắc lại quy tắc viết hoa tên người, tên địa lý Việt Nam (đã học ở lớp 4).</a:t>
            </a:r>
            <a:endParaRPr lang="en-US" sz="2600" dirty="0">
              <a:solidFill>
                <a:srgbClr val="002060"/>
              </a:solidFill>
              <a:latin typeface="Calibri" panose="020F0502020204030204" pitchFamily="34" charset="0"/>
              <a:cs typeface="Calibri" panose="020F0502020204030204" pitchFamily="34" charset="0"/>
            </a:endParaRPr>
          </a:p>
        </p:txBody>
      </p:sp>
      <p:sp>
        <p:nvSpPr>
          <p:cNvPr id="25" name="圆角矩形 7"/>
          <p:cNvSpPr/>
          <p:nvPr/>
        </p:nvSpPr>
        <p:spPr>
          <a:xfrm>
            <a:off x="819397" y="3893977"/>
            <a:ext cx="8168286" cy="832052"/>
          </a:xfrm>
          <a:prstGeom prst="roundRect">
            <a:avLst>
              <a:gd name="adj" fmla="val 22936"/>
            </a:avLst>
          </a:prstGeom>
          <a:solidFill>
            <a:schemeClr val="accent6">
              <a:lumMod val="20000"/>
              <a:lumOff val="80000"/>
            </a:schemeClr>
          </a:solidFill>
          <a:ln w="28575">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buClrTx/>
              <a:defRPr/>
            </a:pPr>
            <a:r>
              <a:rPr lang="vi-VN" sz="2400" b="1" u="sng" dirty="0">
                <a:solidFill>
                  <a:srgbClr val="FF0066"/>
                </a:solidFill>
                <a:latin typeface="Calibri" panose="020F0502020204030204" pitchFamily="34" charset="0"/>
                <a:ea typeface="Calibri" panose="020F0502020204030204" pitchFamily="34" charset="0"/>
                <a:cs typeface="Calibri" panose="020F0502020204030204" pitchFamily="34" charset="0"/>
              </a:rPr>
              <a:t>Quy tắc: </a:t>
            </a:r>
            <a:r>
              <a:rPr lang="vi-VN" sz="2400" dirty="0">
                <a:solidFill>
                  <a:srgbClr val="FF0066"/>
                </a:solidFill>
                <a:latin typeface="Calibri" panose="020F0502020204030204" pitchFamily="34" charset="0"/>
                <a:ea typeface="Calibri" panose="020F0502020204030204" pitchFamily="34" charset="0"/>
                <a:cs typeface="Calibri" panose="020F0502020204030204" pitchFamily="34" charset="0"/>
              </a:rPr>
              <a:t>Khi</a:t>
            </a:r>
            <a:r>
              <a:rPr lang="fr-FR" sz="2400" dirty="0">
                <a:solidFill>
                  <a:srgbClr val="FF0066"/>
                </a:solidFill>
                <a:latin typeface="Calibri" panose="020F0502020204030204" pitchFamily="34" charset="0"/>
                <a:ea typeface="Calibri" panose="020F0502020204030204" pitchFamily="34" charset="0"/>
                <a:cs typeface="Calibri" panose="020F0502020204030204" pitchFamily="34" charset="0"/>
              </a:rPr>
              <a:t> </a:t>
            </a:r>
            <a:r>
              <a:rPr lang="fr-FR" sz="2400" dirty="0" err="1">
                <a:solidFill>
                  <a:srgbClr val="FF0066"/>
                </a:solidFill>
                <a:latin typeface="Calibri" panose="020F0502020204030204" pitchFamily="34" charset="0"/>
                <a:ea typeface="Calibri" panose="020F0502020204030204" pitchFamily="34" charset="0"/>
                <a:cs typeface="Calibri" panose="020F0502020204030204" pitchFamily="34" charset="0"/>
              </a:rPr>
              <a:t>viết</a:t>
            </a:r>
            <a:r>
              <a:rPr lang="fr-FR" sz="2400" dirty="0">
                <a:solidFill>
                  <a:srgbClr val="FF0066"/>
                </a:solidFill>
                <a:latin typeface="Calibri" panose="020F0502020204030204" pitchFamily="34" charset="0"/>
                <a:ea typeface="Calibri" panose="020F0502020204030204" pitchFamily="34" charset="0"/>
                <a:cs typeface="Calibri" panose="020F0502020204030204" pitchFamily="34" charset="0"/>
              </a:rPr>
              <a:t> </a:t>
            </a:r>
            <a:r>
              <a:rPr lang="fr-FR" sz="2400" dirty="0" err="1">
                <a:solidFill>
                  <a:srgbClr val="FF0066"/>
                </a:solidFill>
                <a:latin typeface="Calibri" panose="020F0502020204030204" pitchFamily="34" charset="0"/>
                <a:ea typeface="Calibri" panose="020F0502020204030204" pitchFamily="34" charset="0"/>
                <a:cs typeface="Calibri" panose="020F0502020204030204" pitchFamily="34" charset="0"/>
              </a:rPr>
              <a:t>tên</a:t>
            </a:r>
            <a:r>
              <a:rPr lang="fr-FR" sz="2400" dirty="0">
                <a:solidFill>
                  <a:srgbClr val="FF0066"/>
                </a:solidFill>
                <a:latin typeface="Calibri" panose="020F0502020204030204" pitchFamily="34" charset="0"/>
                <a:ea typeface="Calibri" panose="020F0502020204030204" pitchFamily="34" charset="0"/>
                <a:cs typeface="Calibri" panose="020F0502020204030204" pitchFamily="34" charset="0"/>
              </a:rPr>
              <a:t> </a:t>
            </a:r>
            <a:r>
              <a:rPr lang="fr-FR" sz="2400" dirty="0" err="1">
                <a:solidFill>
                  <a:srgbClr val="FF0066"/>
                </a:solidFill>
                <a:latin typeface="Calibri" panose="020F0502020204030204" pitchFamily="34" charset="0"/>
                <a:ea typeface="Calibri" panose="020F0502020204030204" pitchFamily="34" charset="0"/>
                <a:cs typeface="Calibri" panose="020F0502020204030204" pitchFamily="34" charset="0"/>
              </a:rPr>
              <a:t>người</a:t>
            </a:r>
            <a:r>
              <a:rPr lang="fr-FR" sz="2400" dirty="0">
                <a:solidFill>
                  <a:srgbClr val="FF0066"/>
                </a:solidFill>
                <a:latin typeface="Calibri" panose="020F0502020204030204" pitchFamily="34" charset="0"/>
                <a:ea typeface="Calibri" panose="020F0502020204030204" pitchFamily="34" charset="0"/>
                <a:cs typeface="Calibri" panose="020F0502020204030204" pitchFamily="34" charset="0"/>
              </a:rPr>
              <a:t>, </a:t>
            </a:r>
            <a:r>
              <a:rPr lang="fr-FR" sz="2400" dirty="0" err="1">
                <a:solidFill>
                  <a:srgbClr val="FF0066"/>
                </a:solidFill>
                <a:latin typeface="Calibri" panose="020F0502020204030204" pitchFamily="34" charset="0"/>
                <a:ea typeface="Calibri" panose="020F0502020204030204" pitchFamily="34" charset="0"/>
                <a:cs typeface="Calibri" panose="020F0502020204030204" pitchFamily="34" charset="0"/>
              </a:rPr>
              <a:t>tên</a:t>
            </a:r>
            <a:r>
              <a:rPr lang="fr-FR" sz="2400" dirty="0">
                <a:solidFill>
                  <a:srgbClr val="FF0066"/>
                </a:solidFill>
                <a:latin typeface="Calibri" panose="020F0502020204030204" pitchFamily="34" charset="0"/>
                <a:ea typeface="Calibri" panose="020F0502020204030204" pitchFamily="34" charset="0"/>
                <a:cs typeface="Calibri" panose="020F0502020204030204" pitchFamily="34" charset="0"/>
              </a:rPr>
              <a:t> </a:t>
            </a:r>
            <a:r>
              <a:rPr lang="fr-FR" sz="2400" dirty="0" err="1">
                <a:solidFill>
                  <a:srgbClr val="FF0066"/>
                </a:solidFill>
                <a:latin typeface="Calibri" panose="020F0502020204030204" pitchFamily="34" charset="0"/>
                <a:ea typeface="Calibri" panose="020F0502020204030204" pitchFamily="34" charset="0"/>
                <a:cs typeface="Calibri" panose="020F0502020204030204" pitchFamily="34" charset="0"/>
              </a:rPr>
              <a:t>địa</a:t>
            </a:r>
            <a:r>
              <a:rPr lang="fr-FR" sz="2400" dirty="0">
                <a:solidFill>
                  <a:srgbClr val="FF0066"/>
                </a:solidFill>
                <a:latin typeface="Calibri" panose="020F0502020204030204" pitchFamily="34" charset="0"/>
                <a:ea typeface="Calibri" panose="020F0502020204030204" pitchFamily="34" charset="0"/>
                <a:cs typeface="Calibri" panose="020F0502020204030204" pitchFamily="34" charset="0"/>
              </a:rPr>
              <a:t> </a:t>
            </a:r>
            <a:r>
              <a:rPr lang="fr-FR" sz="2400" dirty="0" err="1">
                <a:solidFill>
                  <a:srgbClr val="FF0066"/>
                </a:solidFill>
                <a:latin typeface="Calibri" panose="020F0502020204030204" pitchFamily="34" charset="0"/>
                <a:ea typeface="Calibri" panose="020F0502020204030204" pitchFamily="34" charset="0"/>
                <a:cs typeface="Calibri" panose="020F0502020204030204" pitchFamily="34" charset="0"/>
              </a:rPr>
              <a:t>lí</a:t>
            </a:r>
            <a:r>
              <a:rPr lang="fr-FR" sz="2400" dirty="0">
                <a:solidFill>
                  <a:srgbClr val="FF0066"/>
                </a:solidFill>
                <a:latin typeface="Calibri" panose="020F0502020204030204" pitchFamily="34" charset="0"/>
                <a:ea typeface="Calibri" panose="020F0502020204030204" pitchFamily="34" charset="0"/>
                <a:cs typeface="Calibri" panose="020F0502020204030204" pitchFamily="34" charset="0"/>
              </a:rPr>
              <a:t> </a:t>
            </a:r>
            <a:r>
              <a:rPr lang="fr-FR" sz="2400" dirty="0" err="1">
                <a:solidFill>
                  <a:srgbClr val="FF0066"/>
                </a:solidFill>
                <a:latin typeface="Calibri" panose="020F0502020204030204" pitchFamily="34" charset="0"/>
                <a:ea typeface="Calibri" panose="020F0502020204030204" pitchFamily="34" charset="0"/>
                <a:cs typeface="Calibri" panose="020F0502020204030204" pitchFamily="34" charset="0"/>
              </a:rPr>
              <a:t>Việt</a:t>
            </a:r>
            <a:r>
              <a:rPr lang="fr-FR" sz="2400" dirty="0">
                <a:solidFill>
                  <a:srgbClr val="FF0066"/>
                </a:solidFill>
                <a:latin typeface="Calibri" panose="020F0502020204030204" pitchFamily="34" charset="0"/>
                <a:ea typeface="Calibri" panose="020F0502020204030204" pitchFamily="34" charset="0"/>
                <a:cs typeface="Calibri" panose="020F0502020204030204" pitchFamily="34" charset="0"/>
              </a:rPr>
              <a:t> Nam, </a:t>
            </a:r>
            <a:r>
              <a:rPr lang="fr-FR" sz="2400" dirty="0" err="1">
                <a:solidFill>
                  <a:srgbClr val="FF0066"/>
                </a:solidFill>
                <a:latin typeface="Calibri" panose="020F0502020204030204" pitchFamily="34" charset="0"/>
                <a:ea typeface="Calibri" panose="020F0502020204030204" pitchFamily="34" charset="0"/>
                <a:cs typeface="Calibri" panose="020F0502020204030204" pitchFamily="34" charset="0"/>
              </a:rPr>
              <a:t>cần</a:t>
            </a:r>
            <a:r>
              <a:rPr lang="fr-FR" sz="2400" dirty="0">
                <a:solidFill>
                  <a:srgbClr val="FF0066"/>
                </a:solidFill>
                <a:latin typeface="Calibri" panose="020F0502020204030204" pitchFamily="34" charset="0"/>
                <a:ea typeface="Calibri" panose="020F0502020204030204" pitchFamily="34" charset="0"/>
                <a:cs typeface="Calibri" panose="020F0502020204030204" pitchFamily="34" charset="0"/>
              </a:rPr>
              <a:t> </a:t>
            </a:r>
            <a:r>
              <a:rPr lang="fr-FR" sz="2400" dirty="0" err="1">
                <a:solidFill>
                  <a:srgbClr val="FF0066"/>
                </a:solidFill>
                <a:latin typeface="Calibri" panose="020F0502020204030204" pitchFamily="34" charset="0"/>
                <a:ea typeface="Calibri" panose="020F0502020204030204" pitchFamily="34" charset="0"/>
                <a:cs typeface="Calibri" panose="020F0502020204030204" pitchFamily="34" charset="0"/>
              </a:rPr>
              <a:t>viết</a:t>
            </a:r>
            <a:r>
              <a:rPr lang="fr-FR" sz="2400" dirty="0">
                <a:solidFill>
                  <a:srgbClr val="FF0066"/>
                </a:solidFill>
                <a:latin typeface="Calibri" panose="020F0502020204030204" pitchFamily="34" charset="0"/>
                <a:ea typeface="Calibri" panose="020F0502020204030204" pitchFamily="34" charset="0"/>
                <a:cs typeface="Calibri" panose="020F0502020204030204" pitchFamily="34" charset="0"/>
              </a:rPr>
              <a:t> </a:t>
            </a:r>
            <a:r>
              <a:rPr lang="fr-FR" sz="2400" dirty="0" err="1">
                <a:solidFill>
                  <a:srgbClr val="FF0066"/>
                </a:solidFill>
                <a:latin typeface="Calibri" panose="020F0502020204030204" pitchFamily="34" charset="0"/>
                <a:ea typeface="Calibri" panose="020F0502020204030204" pitchFamily="34" charset="0"/>
                <a:cs typeface="Calibri" panose="020F0502020204030204" pitchFamily="34" charset="0"/>
              </a:rPr>
              <a:t>hoa</a:t>
            </a:r>
            <a:r>
              <a:rPr lang="fr-FR" sz="2400" dirty="0">
                <a:solidFill>
                  <a:srgbClr val="FF0066"/>
                </a:solidFill>
                <a:latin typeface="Calibri" panose="020F0502020204030204" pitchFamily="34" charset="0"/>
                <a:ea typeface="Calibri" panose="020F0502020204030204" pitchFamily="34" charset="0"/>
                <a:cs typeface="Calibri" panose="020F0502020204030204" pitchFamily="34" charset="0"/>
              </a:rPr>
              <a:t> </a:t>
            </a:r>
            <a:r>
              <a:rPr lang="fr-FR" sz="2400" dirty="0" err="1">
                <a:solidFill>
                  <a:srgbClr val="FF0066"/>
                </a:solidFill>
                <a:latin typeface="Calibri" panose="020F0502020204030204" pitchFamily="34" charset="0"/>
                <a:ea typeface="Calibri" panose="020F0502020204030204" pitchFamily="34" charset="0"/>
                <a:cs typeface="Calibri" panose="020F0502020204030204" pitchFamily="34" charset="0"/>
              </a:rPr>
              <a:t>chữ</a:t>
            </a:r>
            <a:r>
              <a:rPr lang="fr-FR" sz="2400" dirty="0">
                <a:solidFill>
                  <a:srgbClr val="FF0066"/>
                </a:solidFill>
                <a:latin typeface="Calibri" panose="020F0502020204030204" pitchFamily="34" charset="0"/>
                <a:ea typeface="Calibri" panose="020F0502020204030204" pitchFamily="34" charset="0"/>
                <a:cs typeface="Calibri" panose="020F0502020204030204" pitchFamily="34" charset="0"/>
              </a:rPr>
              <a:t> </a:t>
            </a:r>
            <a:r>
              <a:rPr lang="fr-FR" sz="2400" dirty="0" err="1">
                <a:solidFill>
                  <a:srgbClr val="FF0066"/>
                </a:solidFill>
                <a:latin typeface="Calibri" panose="020F0502020204030204" pitchFamily="34" charset="0"/>
                <a:ea typeface="Calibri" panose="020F0502020204030204" pitchFamily="34" charset="0"/>
                <a:cs typeface="Calibri" panose="020F0502020204030204" pitchFamily="34" charset="0"/>
              </a:rPr>
              <a:t>cái</a:t>
            </a:r>
            <a:r>
              <a:rPr lang="fr-FR" sz="2400" dirty="0">
                <a:solidFill>
                  <a:srgbClr val="FF0066"/>
                </a:solidFill>
                <a:latin typeface="Calibri" panose="020F0502020204030204" pitchFamily="34" charset="0"/>
                <a:ea typeface="Calibri" panose="020F0502020204030204" pitchFamily="34" charset="0"/>
                <a:cs typeface="Calibri" panose="020F0502020204030204" pitchFamily="34" charset="0"/>
              </a:rPr>
              <a:t> </a:t>
            </a:r>
            <a:r>
              <a:rPr lang="fr-FR" sz="2400" dirty="0" err="1">
                <a:solidFill>
                  <a:srgbClr val="FF0066"/>
                </a:solidFill>
                <a:latin typeface="Calibri" panose="020F0502020204030204" pitchFamily="34" charset="0"/>
                <a:ea typeface="Calibri" panose="020F0502020204030204" pitchFamily="34" charset="0"/>
                <a:cs typeface="Calibri" panose="020F0502020204030204" pitchFamily="34" charset="0"/>
              </a:rPr>
              <a:t>đầu</a:t>
            </a:r>
            <a:r>
              <a:rPr lang="fr-FR" sz="2400" dirty="0">
                <a:solidFill>
                  <a:srgbClr val="FF0066"/>
                </a:solidFill>
                <a:latin typeface="Calibri" panose="020F0502020204030204" pitchFamily="34" charset="0"/>
                <a:ea typeface="Calibri" panose="020F0502020204030204" pitchFamily="34" charset="0"/>
                <a:cs typeface="Calibri" panose="020F0502020204030204" pitchFamily="34" charset="0"/>
              </a:rPr>
              <a:t> </a:t>
            </a:r>
            <a:r>
              <a:rPr lang="fr-FR" sz="2400" dirty="0" err="1">
                <a:solidFill>
                  <a:srgbClr val="FF0066"/>
                </a:solidFill>
                <a:latin typeface="Calibri" panose="020F0502020204030204" pitchFamily="34" charset="0"/>
                <a:ea typeface="Calibri" panose="020F0502020204030204" pitchFamily="34" charset="0"/>
                <a:cs typeface="Calibri" panose="020F0502020204030204" pitchFamily="34" charset="0"/>
              </a:rPr>
              <a:t>của</a:t>
            </a:r>
            <a:r>
              <a:rPr lang="fr-FR" sz="2400" dirty="0">
                <a:solidFill>
                  <a:srgbClr val="FF0066"/>
                </a:solidFill>
                <a:latin typeface="Calibri" panose="020F0502020204030204" pitchFamily="34" charset="0"/>
                <a:ea typeface="Calibri" panose="020F0502020204030204" pitchFamily="34" charset="0"/>
                <a:cs typeface="Calibri" panose="020F0502020204030204" pitchFamily="34" charset="0"/>
              </a:rPr>
              <a:t> </a:t>
            </a:r>
            <a:r>
              <a:rPr lang="fr-FR" sz="2400" dirty="0" err="1">
                <a:solidFill>
                  <a:srgbClr val="FF0066"/>
                </a:solidFill>
                <a:latin typeface="Calibri" panose="020F0502020204030204" pitchFamily="34" charset="0"/>
                <a:ea typeface="Calibri" panose="020F0502020204030204" pitchFamily="34" charset="0"/>
                <a:cs typeface="Calibri" panose="020F0502020204030204" pitchFamily="34" charset="0"/>
              </a:rPr>
              <a:t>mỗi</a:t>
            </a:r>
            <a:r>
              <a:rPr lang="fr-FR" sz="2400" dirty="0">
                <a:solidFill>
                  <a:srgbClr val="FF0066"/>
                </a:solidFill>
                <a:latin typeface="Calibri" panose="020F0502020204030204" pitchFamily="34" charset="0"/>
                <a:ea typeface="Calibri" panose="020F0502020204030204" pitchFamily="34" charset="0"/>
                <a:cs typeface="Calibri" panose="020F0502020204030204" pitchFamily="34" charset="0"/>
              </a:rPr>
              <a:t> </a:t>
            </a:r>
            <a:r>
              <a:rPr lang="fr-FR" sz="2400" dirty="0" err="1">
                <a:solidFill>
                  <a:srgbClr val="FF0066"/>
                </a:solidFill>
                <a:latin typeface="Calibri" panose="020F0502020204030204" pitchFamily="34" charset="0"/>
                <a:ea typeface="Calibri" panose="020F0502020204030204" pitchFamily="34" charset="0"/>
                <a:cs typeface="Calibri" panose="020F0502020204030204" pitchFamily="34" charset="0"/>
              </a:rPr>
              <a:t>tiếng</a:t>
            </a:r>
            <a:r>
              <a:rPr lang="fr-FR" sz="2400" dirty="0">
                <a:solidFill>
                  <a:srgbClr val="FF0066"/>
                </a:solidFill>
                <a:latin typeface="Calibri" panose="020F0502020204030204" pitchFamily="34" charset="0"/>
                <a:ea typeface="Calibri" panose="020F0502020204030204" pitchFamily="34" charset="0"/>
                <a:cs typeface="Calibri" panose="020F0502020204030204" pitchFamily="34" charset="0"/>
              </a:rPr>
              <a:t> </a:t>
            </a:r>
            <a:r>
              <a:rPr lang="fr-FR" sz="2400" dirty="0" err="1">
                <a:solidFill>
                  <a:srgbClr val="FF0066"/>
                </a:solidFill>
                <a:latin typeface="Calibri" panose="020F0502020204030204" pitchFamily="34" charset="0"/>
                <a:ea typeface="Calibri" panose="020F0502020204030204" pitchFamily="34" charset="0"/>
                <a:cs typeface="Calibri" panose="020F0502020204030204" pitchFamily="34" charset="0"/>
              </a:rPr>
              <a:t>tạo</a:t>
            </a:r>
            <a:r>
              <a:rPr lang="fr-FR" sz="2400" dirty="0">
                <a:solidFill>
                  <a:srgbClr val="FF0066"/>
                </a:solidFill>
                <a:latin typeface="Calibri" panose="020F0502020204030204" pitchFamily="34" charset="0"/>
                <a:ea typeface="Calibri" panose="020F0502020204030204" pitchFamily="34" charset="0"/>
                <a:cs typeface="Calibri" panose="020F0502020204030204" pitchFamily="34" charset="0"/>
              </a:rPr>
              <a:t> </a:t>
            </a:r>
            <a:r>
              <a:rPr lang="fr-FR" sz="2400" dirty="0" err="1">
                <a:solidFill>
                  <a:srgbClr val="FF0066"/>
                </a:solidFill>
                <a:latin typeface="Calibri" panose="020F0502020204030204" pitchFamily="34" charset="0"/>
                <a:ea typeface="Calibri" panose="020F0502020204030204" pitchFamily="34" charset="0"/>
                <a:cs typeface="Calibri" panose="020F0502020204030204" pitchFamily="34" charset="0"/>
              </a:rPr>
              <a:t>thành</a:t>
            </a:r>
            <a:r>
              <a:rPr lang="fr-FR" sz="2400" dirty="0">
                <a:solidFill>
                  <a:srgbClr val="FF0066"/>
                </a:solidFill>
                <a:latin typeface="Calibri" panose="020F0502020204030204" pitchFamily="34" charset="0"/>
                <a:ea typeface="Calibri" panose="020F0502020204030204" pitchFamily="34" charset="0"/>
                <a:cs typeface="Calibri" panose="020F0502020204030204" pitchFamily="34" charset="0"/>
              </a:rPr>
              <a:t> </a:t>
            </a:r>
            <a:r>
              <a:rPr lang="fr-FR" sz="2400" dirty="0" err="1">
                <a:solidFill>
                  <a:srgbClr val="FF0066"/>
                </a:solidFill>
                <a:latin typeface="Calibri" panose="020F0502020204030204" pitchFamily="34" charset="0"/>
                <a:ea typeface="Calibri" panose="020F0502020204030204" pitchFamily="34" charset="0"/>
                <a:cs typeface="Calibri" panose="020F0502020204030204" pitchFamily="34" charset="0"/>
              </a:rPr>
              <a:t>tên</a:t>
            </a:r>
            <a:r>
              <a:rPr lang="fr-FR" sz="2400" dirty="0">
                <a:solidFill>
                  <a:srgbClr val="FF0066"/>
                </a:solidFill>
                <a:latin typeface="Calibri" panose="020F0502020204030204" pitchFamily="34" charset="0"/>
                <a:ea typeface="Calibri" panose="020F0502020204030204" pitchFamily="34" charset="0"/>
                <a:cs typeface="Calibri" panose="020F0502020204030204" pitchFamily="34" charset="0"/>
              </a:rPr>
              <a:t> </a:t>
            </a:r>
            <a:r>
              <a:rPr lang="fr-FR" sz="2400" dirty="0" err="1">
                <a:solidFill>
                  <a:srgbClr val="FF0066"/>
                </a:solidFill>
                <a:latin typeface="Calibri" panose="020F0502020204030204" pitchFamily="34" charset="0"/>
                <a:ea typeface="Calibri" panose="020F0502020204030204" pitchFamily="34" charset="0"/>
                <a:cs typeface="Calibri" panose="020F0502020204030204" pitchFamily="34" charset="0"/>
              </a:rPr>
              <a:t>đó</a:t>
            </a:r>
            <a:r>
              <a:rPr lang="fr-FR" sz="2400" dirty="0">
                <a:solidFill>
                  <a:srgbClr val="FF0066"/>
                </a:solidFill>
                <a:latin typeface="Calibri" panose="020F0502020204030204" pitchFamily="34" charset="0"/>
                <a:ea typeface="Calibri" panose="020F0502020204030204" pitchFamily="34" charset="0"/>
                <a:cs typeface="Calibri" panose="020F0502020204030204" pitchFamily="34" charset="0"/>
              </a:rPr>
              <a:t>.</a:t>
            </a:r>
            <a:endParaRPr kumimoji="0" lang="zh-CN" altLang="en-US" sz="2600" i="0" u="none" strike="noStrike" kern="1200" cap="none" spc="0" normalizeH="0" baseline="0" noProof="0" dirty="0">
              <a:ln>
                <a:noFill/>
              </a:ln>
              <a:solidFill>
                <a:srgbClr val="FF0066"/>
              </a:solidFill>
              <a:effectLst/>
              <a:uLnTx/>
              <a:uFillTx/>
              <a:latin typeface="Calibri" panose="020F0502020204030204" pitchFamily="34" charset="0"/>
              <a:ea typeface="黑体" panose="02010609060101010101" pitchFamily="49" charset="-122"/>
              <a:cs typeface="Calibri" panose="020F0502020204030204" pitchFamily="34" charset="0"/>
            </a:endParaRPr>
          </a:p>
        </p:txBody>
      </p:sp>
      <p:grpSp>
        <p:nvGrpSpPr>
          <p:cNvPr id="27" name="Group 26"/>
          <p:cNvGrpSpPr/>
          <p:nvPr/>
        </p:nvGrpSpPr>
        <p:grpSpPr>
          <a:xfrm rot="20272378">
            <a:off x="186987" y="3554845"/>
            <a:ext cx="394533" cy="1070008"/>
            <a:chOff x="294261" y="2280321"/>
            <a:chExt cx="520900" cy="1334408"/>
          </a:xfrm>
        </p:grpSpPr>
        <p:sp>
          <p:nvSpPr>
            <p:cNvPr id="29" name="Google Shape;4756;p79"/>
            <p:cNvSpPr/>
            <p:nvPr/>
          </p:nvSpPr>
          <p:spPr>
            <a:xfrm rot="2011711">
              <a:off x="317537" y="2280321"/>
              <a:ext cx="402430" cy="1047703"/>
            </a:xfrm>
            <a:custGeom>
              <a:avLst/>
              <a:gdLst/>
              <a:ahLst/>
              <a:cxnLst/>
              <a:rect l="l" t="t" r="r" b="b"/>
              <a:pathLst>
                <a:path w="15418" h="42758" extrusionOk="0">
                  <a:moveTo>
                    <a:pt x="6207" y="1"/>
                  </a:moveTo>
                  <a:cubicBezTo>
                    <a:pt x="6087" y="1"/>
                    <a:pt x="5979" y="88"/>
                    <a:pt x="5958" y="206"/>
                  </a:cubicBezTo>
                  <a:cubicBezTo>
                    <a:pt x="5922" y="424"/>
                    <a:pt x="5881" y="643"/>
                    <a:pt x="5845" y="863"/>
                  </a:cubicBezTo>
                  <a:cubicBezTo>
                    <a:pt x="5821" y="998"/>
                    <a:pt x="5911" y="1123"/>
                    <a:pt x="6047" y="1147"/>
                  </a:cubicBezTo>
                  <a:cubicBezTo>
                    <a:pt x="6062" y="1149"/>
                    <a:pt x="6076" y="1151"/>
                    <a:pt x="6090" y="1151"/>
                  </a:cubicBezTo>
                  <a:cubicBezTo>
                    <a:pt x="6210" y="1151"/>
                    <a:pt x="6315" y="1067"/>
                    <a:pt x="6337" y="945"/>
                  </a:cubicBezTo>
                  <a:cubicBezTo>
                    <a:pt x="6372" y="732"/>
                    <a:pt x="6408" y="514"/>
                    <a:pt x="6449" y="295"/>
                  </a:cubicBezTo>
                  <a:cubicBezTo>
                    <a:pt x="6473" y="159"/>
                    <a:pt x="6378" y="28"/>
                    <a:pt x="6247" y="4"/>
                  </a:cubicBezTo>
                  <a:cubicBezTo>
                    <a:pt x="6234" y="2"/>
                    <a:pt x="6220" y="1"/>
                    <a:pt x="6207" y="1"/>
                  </a:cubicBezTo>
                  <a:close/>
                  <a:moveTo>
                    <a:pt x="5864" y="1960"/>
                  </a:moveTo>
                  <a:cubicBezTo>
                    <a:pt x="5748" y="1960"/>
                    <a:pt x="5642" y="2048"/>
                    <a:pt x="5621" y="2164"/>
                  </a:cubicBezTo>
                  <a:cubicBezTo>
                    <a:pt x="5586" y="2382"/>
                    <a:pt x="5550" y="2602"/>
                    <a:pt x="5509" y="2821"/>
                  </a:cubicBezTo>
                  <a:cubicBezTo>
                    <a:pt x="5491" y="2957"/>
                    <a:pt x="5580" y="3081"/>
                    <a:pt x="5715" y="3105"/>
                  </a:cubicBezTo>
                  <a:cubicBezTo>
                    <a:pt x="5729" y="3107"/>
                    <a:pt x="5742" y="3108"/>
                    <a:pt x="5756" y="3108"/>
                  </a:cubicBezTo>
                  <a:cubicBezTo>
                    <a:pt x="5875" y="3108"/>
                    <a:pt x="5978" y="3021"/>
                    <a:pt x="5999" y="2903"/>
                  </a:cubicBezTo>
                  <a:cubicBezTo>
                    <a:pt x="6034" y="2685"/>
                    <a:pt x="6070" y="2466"/>
                    <a:pt x="6112" y="2247"/>
                  </a:cubicBezTo>
                  <a:cubicBezTo>
                    <a:pt x="6135" y="2117"/>
                    <a:pt x="6041" y="1986"/>
                    <a:pt x="5905" y="1963"/>
                  </a:cubicBezTo>
                  <a:cubicBezTo>
                    <a:pt x="5891" y="1961"/>
                    <a:pt x="5878" y="1960"/>
                    <a:pt x="5864" y="1960"/>
                  </a:cubicBezTo>
                  <a:close/>
                  <a:moveTo>
                    <a:pt x="5550" y="3919"/>
                  </a:moveTo>
                  <a:cubicBezTo>
                    <a:pt x="5427" y="3919"/>
                    <a:pt x="5317" y="4004"/>
                    <a:pt x="5302" y="4128"/>
                  </a:cubicBezTo>
                  <a:cubicBezTo>
                    <a:pt x="5266" y="4347"/>
                    <a:pt x="5231" y="4566"/>
                    <a:pt x="5201" y="4784"/>
                  </a:cubicBezTo>
                  <a:cubicBezTo>
                    <a:pt x="5177" y="4921"/>
                    <a:pt x="5272" y="5044"/>
                    <a:pt x="5408" y="5068"/>
                  </a:cubicBezTo>
                  <a:cubicBezTo>
                    <a:pt x="5420" y="5070"/>
                    <a:pt x="5431" y="5071"/>
                    <a:pt x="5442" y="5071"/>
                  </a:cubicBezTo>
                  <a:cubicBezTo>
                    <a:pt x="5564" y="5071"/>
                    <a:pt x="5670" y="4980"/>
                    <a:pt x="5692" y="4855"/>
                  </a:cubicBezTo>
                  <a:cubicBezTo>
                    <a:pt x="5722" y="4642"/>
                    <a:pt x="5757" y="4424"/>
                    <a:pt x="5786" y="4205"/>
                  </a:cubicBezTo>
                  <a:cubicBezTo>
                    <a:pt x="5810" y="4069"/>
                    <a:pt x="5715" y="3944"/>
                    <a:pt x="5586" y="3921"/>
                  </a:cubicBezTo>
                  <a:cubicBezTo>
                    <a:pt x="5574" y="3920"/>
                    <a:pt x="5562" y="3919"/>
                    <a:pt x="5550" y="3919"/>
                  </a:cubicBezTo>
                  <a:close/>
                  <a:moveTo>
                    <a:pt x="5257" y="5883"/>
                  </a:moveTo>
                  <a:cubicBezTo>
                    <a:pt x="5135" y="5883"/>
                    <a:pt x="5028" y="5972"/>
                    <a:pt x="5012" y="6098"/>
                  </a:cubicBezTo>
                  <a:cubicBezTo>
                    <a:pt x="4982" y="6322"/>
                    <a:pt x="4958" y="6542"/>
                    <a:pt x="4928" y="6761"/>
                  </a:cubicBezTo>
                  <a:cubicBezTo>
                    <a:pt x="4917" y="6897"/>
                    <a:pt x="5012" y="7021"/>
                    <a:pt x="5147" y="7032"/>
                  </a:cubicBezTo>
                  <a:cubicBezTo>
                    <a:pt x="5158" y="7033"/>
                    <a:pt x="5170" y="7034"/>
                    <a:pt x="5181" y="7034"/>
                  </a:cubicBezTo>
                  <a:cubicBezTo>
                    <a:pt x="5303" y="7034"/>
                    <a:pt x="5410" y="6944"/>
                    <a:pt x="5425" y="6819"/>
                  </a:cubicBezTo>
                  <a:cubicBezTo>
                    <a:pt x="5449" y="6600"/>
                    <a:pt x="5474" y="6382"/>
                    <a:pt x="5502" y="6163"/>
                  </a:cubicBezTo>
                  <a:cubicBezTo>
                    <a:pt x="5520" y="6027"/>
                    <a:pt x="5425" y="5903"/>
                    <a:pt x="5289" y="5885"/>
                  </a:cubicBezTo>
                  <a:cubicBezTo>
                    <a:pt x="5278" y="5883"/>
                    <a:pt x="5268" y="5883"/>
                    <a:pt x="5257" y="5883"/>
                  </a:cubicBezTo>
                  <a:close/>
                  <a:moveTo>
                    <a:pt x="5040" y="7860"/>
                  </a:moveTo>
                  <a:cubicBezTo>
                    <a:pt x="4909" y="7860"/>
                    <a:pt x="4804" y="7957"/>
                    <a:pt x="4792" y="8085"/>
                  </a:cubicBezTo>
                  <a:cubicBezTo>
                    <a:pt x="4775" y="8310"/>
                    <a:pt x="4757" y="8530"/>
                    <a:pt x="4745" y="8748"/>
                  </a:cubicBezTo>
                  <a:cubicBezTo>
                    <a:pt x="4734" y="8885"/>
                    <a:pt x="4840" y="9003"/>
                    <a:pt x="4977" y="9014"/>
                  </a:cubicBezTo>
                  <a:cubicBezTo>
                    <a:pt x="4980" y="9014"/>
                    <a:pt x="4984" y="9014"/>
                    <a:pt x="4988" y="9014"/>
                  </a:cubicBezTo>
                  <a:cubicBezTo>
                    <a:pt x="5118" y="9014"/>
                    <a:pt x="5231" y="8917"/>
                    <a:pt x="5236" y="8784"/>
                  </a:cubicBezTo>
                  <a:cubicBezTo>
                    <a:pt x="5253" y="8565"/>
                    <a:pt x="5272" y="8345"/>
                    <a:pt x="5289" y="8127"/>
                  </a:cubicBezTo>
                  <a:cubicBezTo>
                    <a:pt x="5302" y="7990"/>
                    <a:pt x="5201" y="7867"/>
                    <a:pt x="5065" y="7861"/>
                  </a:cubicBezTo>
                  <a:cubicBezTo>
                    <a:pt x="5056" y="7860"/>
                    <a:pt x="5048" y="7860"/>
                    <a:pt x="5040" y="7860"/>
                  </a:cubicBezTo>
                  <a:close/>
                  <a:moveTo>
                    <a:pt x="4941" y="9836"/>
                  </a:moveTo>
                  <a:cubicBezTo>
                    <a:pt x="4805" y="9836"/>
                    <a:pt x="4693" y="9950"/>
                    <a:pt x="4693" y="10084"/>
                  </a:cubicBezTo>
                  <a:cubicBezTo>
                    <a:pt x="4686" y="10168"/>
                    <a:pt x="4686" y="10251"/>
                    <a:pt x="4686" y="10333"/>
                  </a:cubicBezTo>
                  <a:cubicBezTo>
                    <a:pt x="4686" y="10475"/>
                    <a:pt x="4693" y="10617"/>
                    <a:pt x="4693" y="10753"/>
                  </a:cubicBezTo>
                  <a:cubicBezTo>
                    <a:pt x="4698" y="10886"/>
                    <a:pt x="4805" y="10996"/>
                    <a:pt x="4937" y="10996"/>
                  </a:cubicBezTo>
                  <a:cubicBezTo>
                    <a:pt x="4940" y="10996"/>
                    <a:pt x="4943" y="10996"/>
                    <a:pt x="4947" y="10996"/>
                  </a:cubicBezTo>
                  <a:cubicBezTo>
                    <a:pt x="5083" y="10996"/>
                    <a:pt x="5190" y="10878"/>
                    <a:pt x="5190" y="10742"/>
                  </a:cubicBezTo>
                  <a:cubicBezTo>
                    <a:pt x="5182" y="10605"/>
                    <a:pt x="5182" y="10469"/>
                    <a:pt x="5182" y="10333"/>
                  </a:cubicBezTo>
                  <a:lnTo>
                    <a:pt x="5182" y="10092"/>
                  </a:lnTo>
                  <a:cubicBezTo>
                    <a:pt x="5190" y="9955"/>
                    <a:pt x="5076" y="9843"/>
                    <a:pt x="4941" y="9836"/>
                  </a:cubicBezTo>
                  <a:close/>
                  <a:moveTo>
                    <a:pt x="5029" y="11822"/>
                  </a:moveTo>
                  <a:cubicBezTo>
                    <a:pt x="5019" y="11822"/>
                    <a:pt x="5009" y="11822"/>
                    <a:pt x="4999" y="11824"/>
                  </a:cubicBezTo>
                  <a:cubicBezTo>
                    <a:pt x="4863" y="11836"/>
                    <a:pt x="4764" y="11960"/>
                    <a:pt x="4781" y="12096"/>
                  </a:cubicBezTo>
                  <a:cubicBezTo>
                    <a:pt x="4805" y="12328"/>
                    <a:pt x="4835" y="12546"/>
                    <a:pt x="4876" y="12765"/>
                  </a:cubicBezTo>
                  <a:cubicBezTo>
                    <a:pt x="4897" y="12890"/>
                    <a:pt x="5003" y="12974"/>
                    <a:pt x="5126" y="12974"/>
                  </a:cubicBezTo>
                  <a:cubicBezTo>
                    <a:pt x="5137" y="12974"/>
                    <a:pt x="5148" y="12974"/>
                    <a:pt x="5160" y="12972"/>
                  </a:cubicBezTo>
                  <a:cubicBezTo>
                    <a:pt x="5296" y="12948"/>
                    <a:pt x="5384" y="12818"/>
                    <a:pt x="5360" y="12683"/>
                  </a:cubicBezTo>
                  <a:cubicBezTo>
                    <a:pt x="5324" y="12475"/>
                    <a:pt x="5296" y="12262"/>
                    <a:pt x="5272" y="12044"/>
                  </a:cubicBezTo>
                  <a:cubicBezTo>
                    <a:pt x="5261" y="11918"/>
                    <a:pt x="5154" y="11822"/>
                    <a:pt x="5029" y="11822"/>
                  </a:cubicBezTo>
                  <a:close/>
                  <a:moveTo>
                    <a:pt x="5430" y="13758"/>
                  </a:moveTo>
                  <a:cubicBezTo>
                    <a:pt x="5405" y="13758"/>
                    <a:pt x="5379" y="13762"/>
                    <a:pt x="5354" y="13770"/>
                  </a:cubicBezTo>
                  <a:cubicBezTo>
                    <a:pt x="5225" y="13818"/>
                    <a:pt x="5154" y="13953"/>
                    <a:pt x="5195" y="14084"/>
                  </a:cubicBezTo>
                  <a:cubicBezTo>
                    <a:pt x="5272" y="14308"/>
                    <a:pt x="5349" y="14521"/>
                    <a:pt x="5444" y="14729"/>
                  </a:cubicBezTo>
                  <a:cubicBezTo>
                    <a:pt x="5483" y="14821"/>
                    <a:pt x="5573" y="14874"/>
                    <a:pt x="5669" y="14874"/>
                  </a:cubicBezTo>
                  <a:cubicBezTo>
                    <a:pt x="5702" y="14874"/>
                    <a:pt x="5736" y="14867"/>
                    <a:pt x="5769" y="14853"/>
                  </a:cubicBezTo>
                  <a:cubicBezTo>
                    <a:pt x="5892" y="14800"/>
                    <a:pt x="5952" y="14652"/>
                    <a:pt x="5899" y="14528"/>
                  </a:cubicBezTo>
                  <a:cubicBezTo>
                    <a:pt x="5810" y="14332"/>
                    <a:pt x="5739" y="14138"/>
                    <a:pt x="5668" y="13931"/>
                  </a:cubicBezTo>
                  <a:cubicBezTo>
                    <a:pt x="5635" y="13825"/>
                    <a:pt x="5536" y="13758"/>
                    <a:pt x="5430" y="13758"/>
                  </a:cubicBezTo>
                  <a:close/>
                  <a:moveTo>
                    <a:pt x="7860" y="14520"/>
                  </a:moveTo>
                  <a:cubicBezTo>
                    <a:pt x="7853" y="14520"/>
                    <a:pt x="7846" y="14521"/>
                    <a:pt x="7839" y="14521"/>
                  </a:cubicBezTo>
                  <a:cubicBezTo>
                    <a:pt x="7615" y="14545"/>
                    <a:pt x="7383" y="14592"/>
                    <a:pt x="7147" y="14670"/>
                  </a:cubicBezTo>
                  <a:cubicBezTo>
                    <a:pt x="7017" y="14711"/>
                    <a:pt x="6946" y="14853"/>
                    <a:pt x="6987" y="14983"/>
                  </a:cubicBezTo>
                  <a:cubicBezTo>
                    <a:pt x="7020" y="15088"/>
                    <a:pt x="7116" y="15155"/>
                    <a:pt x="7220" y="15155"/>
                  </a:cubicBezTo>
                  <a:cubicBezTo>
                    <a:pt x="7245" y="15155"/>
                    <a:pt x="7270" y="15151"/>
                    <a:pt x="7295" y="15143"/>
                  </a:cubicBezTo>
                  <a:cubicBezTo>
                    <a:pt x="7502" y="15078"/>
                    <a:pt x="7703" y="15037"/>
                    <a:pt x="7893" y="15018"/>
                  </a:cubicBezTo>
                  <a:cubicBezTo>
                    <a:pt x="8029" y="15001"/>
                    <a:pt x="8128" y="14883"/>
                    <a:pt x="8111" y="14747"/>
                  </a:cubicBezTo>
                  <a:cubicBezTo>
                    <a:pt x="8101" y="14618"/>
                    <a:pt x="7988" y="14520"/>
                    <a:pt x="7860" y="14520"/>
                  </a:cubicBezTo>
                  <a:close/>
                  <a:moveTo>
                    <a:pt x="9168" y="14701"/>
                  </a:moveTo>
                  <a:cubicBezTo>
                    <a:pt x="9068" y="14701"/>
                    <a:pt x="8975" y="14759"/>
                    <a:pt x="8934" y="14859"/>
                  </a:cubicBezTo>
                  <a:cubicBezTo>
                    <a:pt x="8881" y="14983"/>
                    <a:pt x="8945" y="15132"/>
                    <a:pt x="9070" y="15179"/>
                  </a:cubicBezTo>
                  <a:cubicBezTo>
                    <a:pt x="9259" y="15255"/>
                    <a:pt x="9436" y="15356"/>
                    <a:pt x="9597" y="15474"/>
                  </a:cubicBezTo>
                  <a:cubicBezTo>
                    <a:pt x="9641" y="15504"/>
                    <a:pt x="9691" y="15519"/>
                    <a:pt x="9741" y="15519"/>
                  </a:cubicBezTo>
                  <a:cubicBezTo>
                    <a:pt x="9819" y="15519"/>
                    <a:pt x="9895" y="15484"/>
                    <a:pt x="9946" y="15416"/>
                  </a:cubicBezTo>
                  <a:cubicBezTo>
                    <a:pt x="10022" y="15302"/>
                    <a:pt x="9998" y="15149"/>
                    <a:pt x="9886" y="15072"/>
                  </a:cubicBezTo>
                  <a:cubicBezTo>
                    <a:pt x="9697" y="14930"/>
                    <a:pt x="9490" y="14812"/>
                    <a:pt x="9259" y="14717"/>
                  </a:cubicBezTo>
                  <a:cubicBezTo>
                    <a:pt x="9229" y="14706"/>
                    <a:pt x="9198" y="14701"/>
                    <a:pt x="9168" y="14701"/>
                  </a:cubicBezTo>
                  <a:close/>
                  <a:moveTo>
                    <a:pt x="6043" y="15260"/>
                  </a:moveTo>
                  <a:cubicBezTo>
                    <a:pt x="5995" y="15260"/>
                    <a:pt x="5947" y="15273"/>
                    <a:pt x="5905" y="15302"/>
                  </a:cubicBezTo>
                  <a:cubicBezTo>
                    <a:pt x="5728" y="15427"/>
                    <a:pt x="5550" y="15569"/>
                    <a:pt x="5367" y="15728"/>
                  </a:cubicBezTo>
                  <a:cubicBezTo>
                    <a:pt x="5261" y="15817"/>
                    <a:pt x="5253" y="15976"/>
                    <a:pt x="5343" y="16077"/>
                  </a:cubicBezTo>
                  <a:cubicBezTo>
                    <a:pt x="5391" y="16135"/>
                    <a:pt x="5459" y="16166"/>
                    <a:pt x="5528" y="16166"/>
                  </a:cubicBezTo>
                  <a:cubicBezTo>
                    <a:pt x="5585" y="16166"/>
                    <a:pt x="5644" y="16145"/>
                    <a:pt x="5692" y="16101"/>
                  </a:cubicBezTo>
                  <a:cubicBezTo>
                    <a:pt x="5825" y="15987"/>
                    <a:pt x="5955" y="15883"/>
                    <a:pt x="6081" y="15789"/>
                  </a:cubicBezTo>
                  <a:lnTo>
                    <a:pt x="6081" y="15789"/>
                  </a:lnTo>
                  <a:cubicBezTo>
                    <a:pt x="6085" y="15834"/>
                    <a:pt x="6100" y="15879"/>
                    <a:pt x="6129" y="15918"/>
                  </a:cubicBezTo>
                  <a:cubicBezTo>
                    <a:pt x="6266" y="16101"/>
                    <a:pt x="6413" y="16279"/>
                    <a:pt x="6574" y="16451"/>
                  </a:cubicBezTo>
                  <a:cubicBezTo>
                    <a:pt x="6622" y="16499"/>
                    <a:pt x="6687" y="16524"/>
                    <a:pt x="6752" y="16524"/>
                  </a:cubicBezTo>
                  <a:cubicBezTo>
                    <a:pt x="6813" y="16524"/>
                    <a:pt x="6874" y="16502"/>
                    <a:pt x="6922" y="16456"/>
                  </a:cubicBezTo>
                  <a:cubicBezTo>
                    <a:pt x="7022" y="16361"/>
                    <a:pt x="7022" y="16208"/>
                    <a:pt x="6934" y="16107"/>
                  </a:cubicBezTo>
                  <a:cubicBezTo>
                    <a:pt x="6787" y="15954"/>
                    <a:pt x="6651" y="15793"/>
                    <a:pt x="6526" y="15622"/>
                  </a:cubicBezTo>
                  <a:cubicBezTo>
                    <a:pt x="6476" y="15557"/>
                    <a:pt x="6401" y="15524"/>
                    <a:pt x="6324" y="15524"/>
                  </a:cubicBezTo>
                  <a:cubicBezTo>
                    <a:pt x="6315" y="15524"/>
                    <a:pt x="6305" y="15524"/>
                    <a:pt x="6296" y="15525"/>
                  </a:cubicBezTo>
                  <a:lnTo>
                    <a:pt x="6296" y="15525"/>
                  </a:lnTo>
                  <a:cubicBezTo>
                    <a:pt x="6301" y="15470"/>
                    <a:pt x="6288" y="15414"/>
                    <a:pt x="6254" y="15367"/>
                  </a:cubicBezTo>
                  <a:cubicBezTo>
                    <a:pt x="6202" y="15297"/>
                    <a:pt x="6123" y="15260"/>
                    <a:pt x="6043" y="15260"/>
                  </a:cubicBezTo>
                  <a:close/>
                  <a:moveTo>
                    <a:pt x="10596" y="16014"/>
                  </a:moveTo>
                  <a:cubicBezTo>
                    <a:pt x="10559" y="16014"/>
                    <a:pt x="10520" y="16023"/>
                    <a:pt x="10484" y="16042"/>
                  </a:cubicBezTo>
                  <a:cubicBezTo>
                    <a:pt x="10365" y="16107"/>
                    <a:pt x="10318" y="16255"/>
                    <a:pt x="10377" y="16374"/>
                  </a:cubicBezTo>
                  <a:cubicBezTo>
                    <a:pt x="10478" y="16569"/>
                    <a:pt x="10536" y="16757"/>
                    <a:pt x="10566" y="16923"/>
                  </a:cubicBezTo>
                  <a:cubicBezTo>
                    <a:pt x="10583" y="17046"/>
                    <a:pt x="10688" y="17135"/>
                    <a:pt x="10804" y="17135"/>
                  </a:cubicBezTo>
                  <a:cubicBezTo>
                    <a:pt x="10817" y="17135"/>
                    <a:pt x="10831" y="17133"/>
                    <a:pt x="10845" y="17131"/>
                  </a:cubicBezTo>
                  <a:cubicBezTo>
                    <a:pt x="10981" y="17112"/>
                    <a:pt x="11075" y="16989"/>
                    <a:pt x="11052" y="16852"/>
                  </a:cubicBezTo>
                  <a:cubicBezTo>
                    <a:pt x="11016" y="16622"/>
                    <a:pt x="10940" y="16385"/>
                    <a:pt x="10820" y="16148"/>
                  </a:cubicBezTo>
                  <a:cubicBezTo>
                    <a:pt x="10774" y="16065"/>
                    <a:pt x="10687" y="16014"/>
                    <a:pt x="10596" y="16014"/>
                  </a:cubicBezTo>
                  <a:close/>
                  <a:moveTo>
                    <a:pt x="4602" y="16616"/>
                  </a:moveTo>
                  <a:cubicBezTo>
                    <a:pt x="4532" y="16616"/>
                    <a:pt x="4463" y="16644"/>
                    <a:pt x="4414" y="16699"/>
                  </a:cubicBezTo>
                  <a:cubicBezTo>
                    <a:pt x="4278" y="16864"/>
                    <a:pt x="4136" y="17041"/>
                    <a:pt x="3994" y="17232"/>
                  </a:cubicBezTo>
                  <a:cubicBezTo>
                    <a:pt x="3912" y="17338"/>
                    <a:pt x="3934" y="17491"/>
                    <a:pt x="4041" y="17574"/>
                  </a:cubicBezTo>
                  <a:cubicBezTo>
                    <a:pt x="4088" y="17609"/>
                    <a:pt x="4142" y="17626"/>
                    <a:pt x="4195" y="17626"/>
                  </a:cubicBezTo>
                  <a:cubicBezTo>
                    <a:pt x="4270" y="17626"/>
                    <a:pt x="4342" y="17592"/>
                    <a:pt x="4390" y="17527"/>
                  </a:cubicBezTo>
                  <a:cubicBezTo>
                    <a:pt x="4527" y="17349"/>
                    <a:pt x="4663" y="17178"/>
                    <a:pt x="4792" y="17024"/>
                  </a:cubicBezTo>
                  <a:cubicBezTo>
                    <a:pt x="4881" y="16918"/>
                    <a:pt x="4870" y="16764"/>
                    <a:pt x="4764" y="16675"/>
                  </a:cubicBezTo>
                  <a:cubicBezTo>
                    <a:pt x="4718" y="16635"/>
                    <a:pt x="4660" y="16616"/>
                    <a:pt x="4602" y="16616"/>
                  </a:cubicBezTo>
                  <a:close/>
                  <a:moveTo>
                    <a:pt x="7765" y="16874"/>
                  </a:moveTo>
                  <a:cubicBezTo>
                    <a:pt x="7684" y="16874"/>
                    <a:pt x="7604" y="16912"/>
                    <a:pt x="7555" y="16983"/>
                  </a:cubicBezTo>
                  <a:cubicBezTo>
                    <a:pt x="7484" y="17101"/>
                    <a:pt x="7514" y="17254"/>
                    <a:pt x="7626" y="17332"/>
                  </a:cubicBezTo>
                  <a:cubicBezTo>
                    <a:pt x="7816" y="17450"/>
                    <a:pt x="8016" y="17568"/>
                    <a:pt x="8224" y="17675"/>
                  </a:cubicBezTo>
                  <a:cubicBezTo>
                    <a:pt x="8260" y="17694"/>
                    <a:pt x="8299" y="17704"/>
                    <a:pt x="8338" y="17704"/>
                  </a:cubicBezTo>
                  <a:cubicBezTo>
                    <a:pt x="8427" y="17704"/>
                    <a:pt x="8514" y="17655"/>
                    <a:pt x="8554" y="17568"/>
                  </a:cubicBezTo>
                  <a:cubicBezTo>
                    <a:pt x="8620" y="17450"/>
                    <a:pt x="8573" y="17297"/>
                    <a:pt x="8448" y="17237"/>
                  </a:cubicBezTo>
                  <a:cubicBezTo>
                    <a:pt x="8259" y="17136"/>
                    <a:pt x="8076" y="17030"/>
                    <a:pt x="7898" y="16912"/>
                  </a:cubicBezTo>
                  <a:cubicBezTo>
                    <a:pt x="7858" y="16886"/>
                    <a:pt x="7811" y="16874"/>
                    <a:pt x="7765" y="16874"/>
                  </a:cubicBezTo>
                  <a:close/>
                  <a:moveTo>
                    <a:pt x="9573" y="17671"/>
                  </a:moveTo>
                  <a:cubicBezTo>
                    <a:pt x="9458" y="17671"/>
                    <a:pt x="9351" y="17754"/>
                    <a:pt x="9324" y="17876"/>
                  </a:cubicBezTo>
                  <a:cubicBezTo>
                    <a:pt x="9300" y="18007"/>
                    <a:pt x="9389" y="18136"/>
                    <a:pt x="9526" y="18160"/>
                  </a:cubicBezTo>
                  <a:cubicBezTo>
                    <a:pt x="9673" y="18190"/>
                    <a:pt x="9810" y="18201"/>
                    <a:pt x="9933" y="18201"/>
                  </a:cubicBezTo>
                  <a:cubicBezTo>
                    <a:pt x="10058" y="18201"/>
                    <a:pt x="10176" y="18190"/>
                    <a:pt x="10288" y="18166"/>
                  </a:cubicBezTo>
                  <a:cubicBezTo>
                    <a:pt x="10419" y="18130"/>
                    <a:pt x="10501" y="18000"/>
                    <a:pt x="10471" y="17865"/>
                  </a:cubicBezTo>
                  <a:cubicBezTo>
                    <a:pt x="10440" y="17752"/>
                    <a:pt x="10335" y="17675"/>
                    <a:pt x="10222" y="17675"/>
                  </a:cubicBezTo>
                  <a:cubicBezTo>
                    <a:pt x="10205" y="17675"/>
                    <a:pt x="10188" y="17676"/>
                    <a:pt x="10170" y="17680"/>
                  </a:cubicBezTo>
                  <a:cubicBezTo>
                    <a:pt x="10105" y="17699"/>
                    <a:pt x="10028" y="17704"/>
                    <a:pt x="9933" y="17704"/>
                  </a:cubicBezTo>
                  <a:cubicBezTo>
                    <a:pt x="9845" y="17704"/>
                    <a:pt x="9739" y="17699"/>
                    <a:pt x="9614" y="17675"/>
                  </a:cubicBezTo>
                  <a:cubicBezTo>
                    <a:pt x="9600" y="17672"/>
                    <a:pt x="9586" y="17671"/>
                    <a:pt x="9573" y="17671"/>
                  </a:cubicBezTo>
                  <a:close/>
                  <a:moveTo>
                    <a:pt x="3442" y="18223"/>
                  </a:moveTo>
                  <a:cubicBezTo>
                    <a:pt x="3362" y="18223"/>
                    <a:pt x="3283" y="18262"/>
                    <a:pt x="3237" y="18338"/>
                  </a:cubicBezTo>
                  <a:cubicBezTo>
                    <a:pt x="3118" y="18521"/>
                    <a:pt x="3006" y="18710"/>
                    <a:pt x="2888" y="18911"/>
                  </a:cubicBezTo>
                  <a:cubicBezTo>
                    <a:pt x="2817" y="19029"/>
                    <a:pt x="2858" y="19184"/>
                    <a:pt x="2976" y="19249"/>
                  </a:cubicBezTo>
                  <a:cubicBezTo>
                    <a:pt x="3016" y="19273"/>
                    <a:pt x="3059" y="19284"/>
                    <a:pt x="3102" y="19284"/>
                  </a:cubicBezTo>
                  <a:cubicBezTo>
                    <a:pt x="3188" y="19284"/>
                    <a:pt x="3272" y="19238"/>
                    <a:pt x="3320" y="19160"/>
                  </a:cubicBezTo>
                  <a:cubicBezTo>
                    <a:pt x="3432" y="18965"/>
                    <a:pt x="3544" y="18781"/>
                    <a:pt x="3656" y="18603"/>
                  </a:cubicBezTo>
                  <a:cubicBezTo>
                    <a:pt x="3727" y="18485"/>
                    <a:pt x="3692" y="18332"/>
                    <a:pt x="3574" y="18261"/>
                  </a:cubicBezTo>
                  <a:cubicBezTo>
                    <a:pt x="3533" y="18235"/>
                    <a:pt x="3488" y="18223"/>
                    <a:pt x="3442" y="18223"/>
                  </a:cubicBezTo>
                  <a:close/>
                  <a:moveTo>
                    <a:pt x="2475" y="19951"/>
                  </a:moveTo>
                  <a:cubicBezTo>
                    <a:pt x="2384" y="19951"/>
                    <a:pt x="2296" y="20000"/>
                    <a:pt x="2249" y="20088"/>
                  </a:cubicBezTo>
                  <a:cubicBezTo>
                    <a:pt x="2148" y="20290"/>
                    <a:pt x="2048" y="20484"/>
                    <a:pt x="1952" y="20686"/>
                  </a:cubicBezTo>
                  <a:cubicBezTo>
                    <a:pt x="1894" y="20811"/>
                    <a:pt x="1947" y="20958"/>
                    <a:pt x="2072" y="21017"/>
                  </a:cubicBezTo>
                  <a:cubicBezTo>
                    <a:pt x="2106" y="21033"/>
                    <a:pt x="2143" y="21041"/>
                    <a:pt x="2179" y="21041"/>
                  </a:cubicBezTo>
                  <a:cubicBezTo>
                    <a:pt x="2271" y="21041"/>
                    <a:pt x="2360" y="20989"/>
                    <a:pt x="2403" y="20899"/>
                  </a:cubicBezTo>
                  <a:cubicBezTo>
                    <a:pt x="2498" y="20704"/>
                    <a:pt x="2591" y="20508"/>
                    <a:pt x="2692" y="20314"/>
                  </a:cubicBezTo>
                  <a:cubicBezTo>
                    <a:pt x="2752" y="20189"/>
                    <a:pt x="2705" y="20041"/>
                    <a:pt x="2586" y="19976"/>
                  </a:cubicBezTo>
                  <a:cubicBezTo>
                    <a:pt x="2550" y="19959"/>
                    <a:pt x="2512" y="19951"/>
                    <a:pt x="2475" y="19951"/>
                  </a:cubicBezTo>
                  <a:close/>
                  <a:moveTo>
                    <a:pt x="1645" y="21756"/>
                  </a:moveTo>
                  <a:cubicBezTo>
                    <a:pt x="1547" y="21756"/>
                    <a:pt x="1455" y="21816"/>
                    <a:pt x="1414" y="21911"/>
                  </a:cubicBezTo>
                  <a:cubicBezTo>
                    <a:pt x="1332" y="22117"/>
                    <a:pt x="1250" y="22330"/>
                    <a:pt x="1172" y="22537"/>
                  </a:cubicBezTo>
                  <a:cubicBezTo>
                    <a:pt x="1125" y="22662"/>
                    <a:pt x="1190" y="22810"/>
                    <a:pt x="1321" y="22857"/>
                  </a:cubicBezTo>
                  <a:cubicBezTo>
                    <a:pt x="1348" y="22867"/>
                    <a:pt x="1377" y="22872"/>
                    <a:pt x="1405" y="22872"/>
                  </a:cubicBezTo>
                  <a:cubicBezTo>
                    <a:pt x="1507" y="22872"/>
                    <a:pt x="1602" y="22807"/>
                    <a:pt x="1640" y="22709"/>
                  </a:cubicBezTo>
                  <a:cubicBezTo>
                    <a:pt x="1717" y="22502"/>
                    <a:pt x="1793" y="22302"/>
                    <a:pt x="1876" y="22100"/>
                  </a:cubicBezTo>
                  <a:cubicBezTo>
                    <a:pt x="1930" y="21969"/>
                    <a:pt x="1864" y="21827"/>
                    <a:pt x="1740" y="21775"/>
                  </a:cubicBezTo>
                  <a:cubicBezTo>
                    <a:pt x="1708" y="21762"/>
                    <a:pt x="1677" y="21756"/>
                    <a:pt x="1645" y="21756"/>
                  </a:cubicBezTo>
                  <a:close/>
                  <a:moveTo>
                    <a:pt x="992" y="23629"/>
                  </a:moveTo>
                  <a:cubicBezTo>
                    <a:pt x="886" y="23629"/>
                    <a:pt x="787" y="23697"/>
                    <a:pt x="753" y="23809"/>
                  </a:cubicBezTo>
                  <a:cubicBezTo>
                    <a:pt x="687" y="24022"/>
                    <a:pt x="628" y="24241"/>
                    <a:pt x="575" y="24454"/>
                  </a:cubicBezTo>
                  <a:cubicBezTo>
                    <a:pt x="540" y="24585"/>
                    <a:pt x="616" y="24721"/>
                    <a:pt x="753" y="24756"/>
                  </a:cubicBezTo>
                  <a:cubicBezTo>
                    <a:pt x="773" y="24762"/>
                    <a:pt x="793" y="24765"/>
                    <a:pt x="813" y="24765"/>
                  </a:cubicBezTo>
                  <a:cubicBezTo>
                    <a:pt x="922" y="24765"/>
                    <a:pt x="1024" y="24688"/>
                    <a:pt x="1054" y="24579"/>
                  </a:cubicBezTo>
                  <a:cubicBezTo>
                    <a:pt x="1108" y="24366"/>
                    <a:pt x="1166" y="24159"/>
                    <a:pt x="1231" y="23946"/>
                  </a:cubicBezTo>
                  <a:cubicBezTo>
                    <a:pt x="1267" y="23815"/>
                    <a:pt x="1190" y="23679"/>
                    <a:pt x="1059" y="23638"/>
                  </a:cubicBezTo>
                  <a:cubicBezTo>
                    <a:pt x="1037" y="23631"/>
                    <a:pt x="1015" y="23629"/>
                    <a:pt x="992" y="23629"/>
                  </a:cubicBezTo>
                  <a:close/>
                  <a:moveTo>
                    <a:pt x="532" y="25556"/>
                  </a:moveTo>
                  <a:cubicBezTo>
                    <a:pt x="413" y="25556"/>
                    <a:pt x="306" y="25640"/>
                    <a:pt x="284" y="25762"/>
                  </a:cubicBezTo>
                  <a:cubicBezTo>
                    <a:pt x="243" y="25986"/>
                    <a:pt x="208" y="26206"/>
                    <a:pt x="178" y="26425"/>
                  </a:cubicBezTo>
                  <a:cubicBezTo>
                    <a:pt x="155" y="26561"/>
                    <a:pt x="249" y="26684"/>
                    <a:pt x="385" y="26709"/>
                  </a:cubicBezTo>
                  <a:cubicBezTo>
                    <a:pt x="396" y="26710"/>
                    <a:pt x="406" y="26711"/>
                    <a:pt x="417" y="26711"/>
                  </a:cubicBezTo>
                  <a:cubicBezTo>
                    <a:pt x="540" y="26711"/>
                    <a:pt x="648" y="26621"/>
                    <a:pt x="669" y="26496"/>
                  </a:cubicBezTo>
                  <a:cubicBezTo>
                    <a:pt x="699" y="26283"/>
                    <a:pt x="734" y="26070"/>
                    <a:pt x="770" y="25851"/>
                  </a:cubicBezTo>
                  <a:cubicBezTo>
                    <a:pt x="800" y="25715"/>
                    <a:pt x="710" y="25590"/>
                    <a:pt x="575" y="25560"/>
                  </a:cubicBezTo>
                  <a:cubicBezTo>
                    <a:pt x="561" y="25558"/>
                    <a:pt x="547" y="25556"/>
                    <a:pt x="532" y="25556"/>
                  </a:cubicBezTo>
                  <a:close/>
                  <a:moveTo>
                    <a:pt x="282" y="27530"/>
                  </a:moveTo>
                  <a:cubicBezTo>
                    <a:pt x="150" y="27530"/>
                    <a:pt x="48" y="27632"/>
                    <a:pt x="36" y="27761"/>
                  </a:cubicBezTo>
                  <a:cubicBezTo>
                    <a:pt x="24" y="27986"/>
                    <a:pt x="13" y="28211"/>
                    <a:pt x="7" y="28429"/>
                  </a:cubicBezTo>
                  <a:cubicBezTo>
                    <a:pt x="0" y="28566"/>
                    <a:pt x="114" y="28683"/>
                    <a:pt x="249" y="28683"/>
                  </a:cubicBezTo>
                  <a:cubicBezTo>
                    <a:pt x="253" y="28684"/>
                    <a:pt x="257" y="28684"/>
                    <a:pt x="261" y="28684"/>
                  </a:cubicBezTo>
                  <a:cubicBezTo>
                    <a:pt x="392" y="28684"/>
                    <a:pt x="497" y="28573"/>
                    <a:pt x="504" y="28442"/>
                  </a:cubicBezTo>
                  <a:cubicBezTo>
                    <a:pt x="510" y="28229"/>
                    <a:pt x="516" y="28009"/>
                    <a:pt x="533" y="27790"/>
                  </a:cubicBezTo>
                  <a:cubicBezTo>
                    <a:pt x="540" y="27654"/>
                    <a:pt x="439" y="27536"/>
                    <a:pt x="303" y="27531"/>
                  </a:cubicBezTo>
                  <a:cubicBezTo>
                    <a:pt x="296" y="27530"/>
                    <a:pt x="289" y="27530"/>
                    <a:pt x="282" y="27530"/>
                  </a:cubicBezTo>
                  <a:close/>
                  <a:moveTo>
                    <a:pt x="273" y="29512"/>
                  </a:moveTo>
                  <a:cubicBezTo>
                    <a:pt x="269" y="29512"/>
                    <a:pt x="265" y="29512"/>
                    <a:pt x="262" y="29513"/>
                  </a:cubicBezTo>
                  <a:cubicBezTo>
                    <a:pt x="125" y="29518"/>
                    <a:pt x="24" y="29636"/>
                    <a:pt x="30" y="29772"/>
                  </a:cubicBezTo>
                  <a:cubicBezTo>
                    <a:pt x="43" y="30004"/>
                    <a:pt x="60" y="30223"/>
                    <a:pt x="84" y="30447"/>
                  </a:cubicBezTo>
                  <a:cubicBezTo>
                    <a:pt x="100" y="30575"/>
                    <a:pt x="206" y="30667"/>
                    <a:pt x="331" y="30667"/>
                  </a:cubicBezTo>
                  <a:cubicBezTo>
                    <a:pt x="339" y="30667"/>
                    <a:pt x="347" y="30666"/>
                    <a:pt x="355" y="30665"/>
                  </a:cubicBezTo>
                  <a:cubicBezTo>
                    <a:pt x="492" y="30654"/>
                    <a:pt x="592" y="30529"/>
                    <a:pt x="581" y="30394"/>
                  </a:cubicBezTo>
                  <a:cubicBezTo>
                    <a:pt x="557" y="30181"/>
                    <a:pt x="540" y="29961"/>
                    <a:pt x="527" y="29743"/>
                  </a:cubicBezTo>
                  <a:cubicBezTo>
                    <a:pt x="516" y="29610"/>
                    <a:pt x="404" y="29512"/>
                    <a:pt x="273" y="29512"/>
                  </a:cubicBezTo>
                  <a:close/>
                  <a:moveTo>
                    <a:pt x="522" y="31478"/>
                  </a:moveTo>
                  <a:cubicBezTo>
                    <a:pt x="508" y="31478"/>
                    <a:pt x="494" y="31479"/>
                    <a:pt x="480" y="31482"/>
                  </a:cubicBezTo>
                  <a:cubicBezTo>
                    <a:pt x="344" y="31512"/>
                    <a:pt x="256" y="31642"/>
                    <a:pt x="284" y="31779"/>
                  </a:cubicBezTo>
                  <a:cubicBezTo>
                    <a:pt x="327" y="31997"/>
                    <a:pt x="374" y="32216"/>
                    <a:pt x="426" y="32435"/>
                  </a:cubicBezTo>
                  <a:cubicBezTo>
                    <a:pt x="452" y="32547"/>
                    <a:pt x="557" y="32624"/>
                    <a:pt x="669" y="32624"/>
                  </a:cubicBezTo>
                  <a:cubicBezTo>
                    <a:pt x="687" y="32624"/>
                    <a:pt x="705" y="32622"/>
                    <a:pt x="723" y="32618"/>
                  </a:cubicBezTo>
                  <a:cubicBezTo>
                    <a:pt x="859" y="32582"/>
                    <a:pt x="942" y="32453"/>
                    <a:pt x="906" y="32317"/>
                  </a:cubicBezTo>
                  <a:cubicBezTo>
                    <a:pt x="859" y="32109"/>
                    <a:pt x="811" y="31896"/>
                    <a:pt x="770" y="31683"/>
                  </a:cubicBezTo>
                  <a:cubicBezTo>
                    <a:pt x="748" y="31562"/>
                    <a:pt x="638" y="31478"/>
                    <a:pt x="522" y="31478"/>
                  </a:cubicBezTo>
                  <a:close/>
                  <a:moveTo>
                    <a:pt x="1037" y="33396"/>
                  </a:moveTo>
                  <a:cubicBezTo>
                    <a:pt x="1009" y="33396"/>
                    <a:pt x="981" y="33401"/>
                    <a:pt x="953" y="33411"/>
                  </a:cubicBezTo>
                  <a:cubicBezTo>
                    <a:pt x="824" y="33453"/>
                    <a:pt x="758" y="33594"/>
                    <a:pt x="800" y="33724"/>
                  </a:cubicBezTo>
                  <a:cubicBezTo>
                    <a:pt x="876" y="33937"/>
                    <a:pt x="953" y="34150"/>
                    <a:pt x="1037" y="34357"/>
                  </a:cubicBezTo>
                  <a:cubicBezTo>
                    <a:pt x="1073" y="34457"/>
                    <a:pt x="1165" y="34516"/>
                    <a:pt x="1264" y="34516"/>
                  </a:cubicBezTo>
                  <a:cubicBezTo>
                    <a:pt x="1295" y="34516"/>
                    <a:pt x="1326" y="34510"/>
                    <a:pt x="1356" y="34499"/>
                  </a:cubicBezTo>
                  <a:cubicBezTo>
                    <a:pt x="1485" y="34446"/>
                    <a:pt x="1545" y="34304"/>
                    <a:pt x="1498" y="34174"/>
                  </a:cubicBezTo>
                  <a:cubicBezTo>
                    <a:pt x="1414" y="33972"/>
                    <a:pt x="1343" y="33772"/>
                    <a:pt x="1272" y="33565"/>
                  </a:cubicBezTo>
                  <a:cubicBezTo>
                    <a:pt x="1236" y="33462"/>
                    <a:pt x="1140" y="33396"/>
                    <a:pt x="1037" y="33396"/>
                  </a:cubicBezTo>
                  <a:close/>
                  <a:moveTo>
                    <a:pt x="1808" y="35222"/>
                  </a:moveTo>
                  <a:cubicBezTo>
                    <a:pt x="1771" y="35222"/>
                    <a:pt x="1733" y="35231"/>
                    <a:pt x="1698" y="35250"/>
                  </a:cubicBezTo>
                  <a:cubicBezTo>
                    <a:pt x="1575" y="35315"/>
                    <a:pt x="1527" y="35463"/>
                    <a:pt x="1586" y="35582"/>
                  </a:cubicBezTo>
                  <a:cubicBezTo>
                    <a:pt x="1693" y="35789"/>
                    <a:pt x="1799" y="35984"/>
                    <a:pt x="1911" y="36180"/>
                  </a:cubicBezTo>
                  <a:cubicBezTo>
                    <a:pt x="1955" y="36258"/>
                    <a:pt x="2037" y="36303"/>
                    <a:pt x="2123" y="36303"/>
                  </a:cubicBezTo>
                  <a:cubicBezTo>
                    <a:pt x="2166" y="36303"/>
                    <a:pt x="2209" y="36292"/>
                    <a:pt x="2249" y="36268"/>
                  </a:cubicBezTo>
                  <a:cubicBezTo>
                    <a:pt x="2367" y="36203"/>
                    <a:pt x="2408" y="36049"/>
                    <a:pt x="2337" y="35931"/>
                  </a:cubicBezTo>
                  <a:cubicBezTo>
                    <a:pt x="2231" y="35741"/>
                    <a:pt x="2130" y="35552"/>
                    <a:pt x="2031" y="35356"/>
                  </a:cubicBezTo>
                  <a:cubicBezTo>
                    <a:pt x="1984" y="35273"/>
                    <a:pt x="1897" y="35222"/>
                    <a:pt x="1808" y="35222"/>
                  </a:cubicBezTo>
                  <a:close/>
                  <a:moveTo>
                    <a:pt x="2840" y="36918"/>
                  </a:moveTo>
                  <a:cubicBezTo>
                    <a:pt x="2790" y="36918"/>
                    <a:pt x="2740" y="36933"/>
                    <a:pt x="2698" y="36966"/>
                  </a:cubicBezTo>
                  <a:cubicBezTo>
                    <a:pt x="2586" y="37043"/>
                    <a:pt x="2556" y="37196"/>
                    <a:pt x="2640" y="37309"/>
                  </a:cubicBezTo>
                  <a:cubicBezTo>
                    <a:pt x="2769" y="37493"/>
                    <a:pt x="2905" y="37676"/>
                    <a:pt x="3047" y="37848"/>
                  </a:cubicBezTo>
                  <a:cubicBezTo>
                    <a:pt x="3095" y="37910"/>
                    <a:pt x="3169" y="37941"/>
                    <a:pt x="3243" y="37941"/>
                  </a:cubicBezTo>
                  <a:cubicBezTo>
                    <a:pt x="3297" y="37941"/>
                    <a:pt x="3351" y="37924"/>
                    <a:pt x="3396" y="37889"/>
                  </a:cubicBezTo>
                  <a:cubicBezTo>
                    <a:pt x="3503" y="37800"/>
                    <a:pt x="3521" y="37647"/>
                    <a:pt x="3432" y="37540"/>
                  </a:cubicBezTo>
                  <a:cubicBezTo>
                    <a:pt x="3301" y="37368"/>
                    <a:pt x="3172" y="37196"/>
                    <a:pt x="3041" y="37019"/>
                  </a:cubicBezTo>
                  <a:cubicBezTo>
                    <a:pt x="2995" y="36954"/>
                    <a:pt x="2918" y="36918"/>
                    <a:pt x="2840" y="36918"/>
                  </a:cubicBezTo>
                  <a:close/>
                  <a:moveTo>
                    <a:pt x="4118" y="38433"/>
                  </a:moveTo>
                  <a:cubicBezTo>
                    <a:pt x="4056" y="38433"/>
                    <a:pt x="3993" y="38457"/>
                    <a:pt x="3947" y="38504"/>
                  </a:cubicBezTo>
                  <a:cubicBezTo>
                    <a:pt x="3846" y="38605"/>
                    <a:pt x="3846" y="38758"/>
                    <a:pt x="3940" y="38859"/>
                  </a:cubicBezTo>
                  <a:cubicBezTo>
                    <a:pt x="4101" y="39019"/>
                    <a:pt x="4267" y="39173"/>
                    <a:pt x="4431" y="39320"/>
                  </a:cubicBezTo>
                  <a:cubicBezTo>
                    <a:pt x="4479" y="39365"/>
                    <a:pt x="4540" y="39388"/>
                    <a:pt x="4600" y="39388"/>
                  </a:cubicBezTo>
                  <a:cubicBezTo>
                    <a:pt x="4667" y="39388"/>
                    <a:pt x="4734" y="39360"/>
                    <a:pt x="4781" y="39303"/>
                  </a:cubicBezTo>
                  <a:cubicBezTo>
                    <a:pt x="4876" y="39203"/>
                    <a:pt x="4863" y="39048"/>
                    <a:pt x="4764" y="38954"/>
                  </a:cubicBezTo>
                  <a:cubicBezTo>
                    <a:pt x="4603" y="38812"/>
                    <a:pt x="4450" y="38664"/>
                    <a:pt x="4295" y="38510"/>
                  </a:cubicBezTo>
                  <a:cubicBezTo>
                    <a:pt x="4248" y="38459"/>
                    <a:pt x="4183" y="38433"/>
                    <a:pt x="4118" y="38433"/>
                  </a:cubicBezTo>
                  <a:close/>
                  <a:moveTo>
                    <a:pt x="5632" y="39717"/>
                  </a:moveTo>
                  <a:cubicBezTo>
                    <a:pt x="5554" y="39717"/>
                    <a:pt x="5479" y="39755"/>
                    <a:pt x="5431" y="39823"/>
                  </a:cubicBezTo>
                  <a:cubicBezTo>
                    <a:pt x="5349" y="39935"/>
                    <a:pt x="5378" y="40090"/>
                    <a:pt x="5491" y="40167"/>
                  </a:cubicBezTo>
                  <a:cubicBezTo>
                    <a:pt x="5674" y="40297"/>
                    <a:pt x="5864" y="40421"/>
                    <a:pt x="6053" y="40539"/>
                  </a:cubicBezTo>
                  <a:cubicBezTo>
                    <a:pt x="6094" y="40563"/>
                    <a:pt x="6139" y="40575"/>
                    <a:pt x="6184" y="40575"/>
                  </a:cubicBezTo>
                  <a:cubicBezTo>
                    <a:pt x="6268" y="40575"/>
                    <a:pt x="6350" y="40533"/>
                    <a:pt x="6396" y="40456"/>
                  </a:cubicBezTo>
                  <a:cubicBezTo>
                    <a:pt x="6467" y="40338"/>
                    <a:pt x="6432" y="40184"/>
                    <a:pt x="6313" y="40113"/>
                  </a:cubicBezTo>
                  <a:cubicBezTo>
                    <a:pt x="6129" y="40006"/>
                    <a:pt x="5952" y="39888"/>
                    <a:pt x="5775" y="39765"/>
                  </a:cubicBezTo>
                  <a:cubicBezTo>
                    <a:pt x="5731" y="39732"/>
                    <a:pt x="5681" y="39717"/>
                    <a:pt x="5632" y="39717"/>
                  </a:cubicBezTo>
                  <a:close/>
                  <a:moveTo>
                    <a:pt x="7354" y="40705"/>
                  </a:moveTo>
                  <a:cubicBezTo>
                    <a:pt x="7261" y="40705"/>
                    <a:pt x="7172" y="40757"/>
                    <a:pt x="7129" y="40847"/>
                  </a:cubicBezTo>
                  <a:cubicBezTo>
                    <a:pt x="7071" y="40965"/>
                    <a:pt x="7118" y="41114"/>
                    <a:pt x="7241" y="41177"/>
                  </a:cubicBezTo>
                  <a:cubicBezTo>
                    <a:pt x="7448" y="41278"/>
                    <a:pt x="7650" y="41373"/>
                    <a:pt x="7852" y="41461"/>
                  </a:cubicBezTo>
                  <a:cubicBezTo>
                    <a:pt x="7883" y="41475"/>
                    <a:pt x="7915" y="41481"/>
                    <a:pt x="7947" y="41481"/>
                  </a:cubicBezTo>
                  <a:cubicBezTo>
                    <a:pt x="8043" y="41481"/>
                    <a:pt x="8136" y="41425"/>
                    <a:pt x="8177" y="41332"/>
                  </a:cubicBezTo>
                  <a:cubicBezTo>
                    <a:pt x="8235" y="41207"/>
                    <a:pt x="8177" y="41060"/>
                    <a:pt x="8052" y="41007"/>
                  </a:cubicBezTo>
                  <a:cubicBezTo>
                    <a:pt x="7857" y="40918"/>
                    <a:pt x="7661" y="40830"/>
                    <a:pt x="7461" y="40729"/>
                  </a:cubicBezTo>
                  <a:cubicBezTo>
                    <a:pt x="7427" y="40712"/>
                    <a:pt x="7390" y="40705"/>
                    <a:pt x="7354" y="40705"/>
                  </a:cubicBezTo>
                  <a:close/>
                  <a:moveTo>
                    <a:pt x="9179" y="41477"/>
                  </a:moveTo>
                  <a:cubicBezTo>
                    <a:pt x="9079" y="41477"/>
                    <a:pt x="8983" y="41541"/>
                    <a:pt x="8945" y="41639"/>
                  </a:cubicBezTo>
                  <a:cubicBezTo>
                    <a:pt x="8898" y="41770"/>
                    <a:pt x="8963" y="41912"/>
                    <a:pt x="9094" y="41958"/>
                  </a:cubicBezTo>
                  <a:cubicBezTo>
                    <a:pt x="9313" y="42036"/>
                    <a:pt x="9526" y="42107"/>
                    <a:pt x="9733" y="42171"/>
                  </a:cubicBezTo>
                  <a:cubicBezTo>
                    <a:pt x="9758" y="42180"/>
                    <a:pt x="9784" y="42184"/>
                    <a:pt x="9809" y="42184"/>
                  </a:cubicBezTo>
                  <a:cubicBezTo>
                    <a:pt x="9914" y="42184"/>
                    <a:pt x="10011" y="42116"/>
                    <a:pt x="10040" y="42007"/>
                  </a:cubicBezTo>
                  <a:cubicBezTo>
                    <a:pt x="10081" y="41876"/>
                    <a:pt x="10010" y="41740"/>
                    <a:pt x="9881" y="41699"/>
                  </a:cubicBezTo>
                  <a:cubicBezTo>
                    <a:pt x="9679" y="41633"/>
                    <a:pt x="9472" y="41568"/>
                    <a:pt x="9259" y="41491"/>
                  </a:cubicBezTo>
                  <a:cubicBezTo>
                    <a:pt x="9233" y="41481"/>
                    <a:pt x="9206" y="41477"/>
                    <a:pt x="9179" y="41477"/>
                  </a:cubicBezTo>
                  <a:close/>
                  <a:moveTo>
                    <a:pt x="15138" y="42026"/>
                  </a:moveTo>
                  <a:cubicBezTo>
                    <a:pt x="15109" y="42026"/>
                    <a:pt x="15079" y="42031"/>
                    <a:pt x="15050" y="42042"/>
                  </a:cubicBezTo>
                  <a:cubicBezTo>
                    <a:pt x="15050" y="42042"/>
                    <a:pt x="15014" y="42053"/>
                    <a:pt x="14956" y="42072"/>
                  </a:cubicBezTo>
                  <a:cubicBezTo>
                    <a:pt x="14826" y="42113"/>
                    <a:pt x="14749" y="42249"/>
                    <a:pt x="14784" y="42379"/>
                  </a:cubicBezTo>
                  <a:cubicBezTo>
                    <a:pt x="14814" y="42488"/>
                    <a:pt x="14914" y="42559"/>
                    <a:pt x="15025" y="42559"/>
                  </a:cubicBezTo>
                  <a:cubicBezTo>
                    <a:pt x="15047" y="42559"/>
                    <a:pt x="15070" y="42556"/>
                    <a:pt x="15093" y="42550"/>
                  </a:cubicBezTo>
                  <a:cubicBezTo>
                    <a:pt x="15175" y="42526"/>
                    <a:pt x="15216" y="42509"/>
                    <a:pt x="15222" y="42509"/>
                  </a:cubicBezTo>
                  <a:cubicBezTo>
                    <a:pt x="15352" y="42462"/>
                    <a:pt x="15418" y="42320"/>
                    <a:pt x="15369" y="42190"/>
                  </a:cubicBezTo>
                  <a:cubicBezTo>
                    <a:pt x="15333" y="42088"/>
                    <a:pt x="15239" y="42026"/>
                    <a:pt x="15138" y="42026"/>
                  </a:cubicBezTo>
                  <a:close/>
                  <a:moveTo>
                    <a:pt x="11091" y="42020"/>
                  </a:moveTo>
                  <a:cubicBezTo>
                    <a:pt x="10975" y="42020"/>
                    <a:pt x="10866" y="42098"/>
                    <a:pt x="10845" y="42220"/>
                  </a:cubicBezTo>
                  <a:cubicBezTo>
                    <a:pt x="10815" y="42349"/>
                    <a:pt x="10904" y="42485"/>
                    <a:pt x="11033" y="42509"/>
                  </a:cubicBezTo>
                  <a:cubicBezTo>
                    <a:pt x="11265" y="42562"/>
                    <a:pt x="11489" y="42597"/>
                    <a:pt x="11702" y="42633"/>
                  </a:cubicBezTo>
                  <a:cubicBezTo>
                    <a:pt x="11714" y="42634"/>
                    <a:pt x="11725" y="42635"/>
                    <a:pt x="11736" y="42635"/>
                  </a:cubicBezTo>
                  <a:cubicBezTo>
                    <a:pt x="11855" y="42635"/>
                    <a:pt x="11964" y="42550"/>
                    <a:pt x="11980" y="42427"/>
                  </a:cubicBezTo>
                  <a:cubicBezTo>
                    <a:pt x="12004" y="42291"/>
                    <a:pt x="11909" y="42160"/>
                    <a:pt x="11773" y="42143"/>
                  </a:cubicBezTo>
                  <a:cubicBezTo>
                    <a:pt x="11571" y="42113"/>
                    <a:pt x="11358" y="42072"/>
                    <a:pt x="11134" y="42024"/>
                  </a:cubicBezTo>
                  <a:cubicBezTo>
                    <a:pt x="11120" y="42021"/>
                    <a:pt x="11105" y="42020"/>
                    <a:pt x="11091" y="42020"/>
                  </a:cubicBezTo>
                  <a:close/>
                  <a:moveTo>
                    <a:pt x="13712" y="42255"/>
                  </a:moveTo>
                  <a:cubicBezTo>
                    <a:pt x="13708" y="42255"/>
                    <a:pt x="13705" y="42255"/>
                    <a:pt x="13701" y="42255"/>
                  </a:cubicBezTo>
                  <a:cubicBezTo>
                    <a:pt x="13578" y="42261"/>
                    <a:pt x="13447" y="42266"/>
                    <a:pt x="13305" y="42266"/>
                  </a:cubicBezTo>
                  <a:cubicBezTo>
                    <a:pt x="13228" y="42266"/>
                    <a:pt x="13146" y="42261"/>
                    <a:pt x="13062" y="42261"/>
                  </a:cubicBezTo>
                  <a:cubicBezTo>
                    <a:pt x="13059" y="42261"/>
                    <a:pt x="13055" y="42261"/>
                    <a:pt x="13052" y="42261"/>
                  </a:cubicBezTo>
                  <a:cubicBezTo>
                    <a:pt x="12915" y="42261"/>
                    <a:pt x="12808" y="42371"/>
                    <a:pt x="12808" y="42504"/>
                  </a:cubicBezTo>
                  <a:cubicBezTo>
                    <a:pt x="12802" y="42640"/>
                    <a:pt x="12909" y="42752"/>
                    <a:pt x="13045" y="42758"/>
                  </a:cubicBezTo>
                  <a:lnTo>
                    <a:pt x="13305" y="42758"/>
                  </a:lnTo>
                  <a:cubicBezTo>
                    <a:pt x="13453" y="42758"/>
                    <a:pt x="13595" y="42758"/>
                    <a:pt x="13725" y="42752"/>
                  </a:cubicBezTo>
                  <a:cubicBezTo>
                    <a:pt x="13867" y="42746"/>
                    <a:pt x="13968" y="42627"/>
                    <a:pt x="13962" y="42491"/>
                  </a:cubicBezTo>
                  <a:cubicBezTo>
                    <a:pt x="13957" y="42359"/>
                    <a:pt x="13843" y="42255"/>
                    <a:pt x="13712" y="42255"/>
                  </a:cubicBezTo>
                  <a:close/>
                </a:path>
              </a:pathLst>
            </a:custGeom>
            <a:solidFill>
              <a:schemeClr val="dk1"/>
            </a:solidFill>
            <a:ln>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 name="Google Shape;4716;p79"/>
            <p:cNvGrpSpPr/>
            <p:nvPr/>
          </p:nvGrpSpPr>
          <p:grpSpPr>
            <a:xfrm rot="3530764">
              <a:off x="252923" y="3052492"/>
              <a:ext cx="603575" cy="520900"/>
              <a:chOff x="3450350" y="2886200"/>
              <a:chExt cx="603575" cy="520900"/>
            </a:xfrm>
          </p:grpSpPr>
          <p:sp>
            <p:nvSpPr>
              <p:cNvPr id="32" name="Google Shape;4717;p79"/>
              <p:cNvSpPr/>
              <p:nvPr/>
            </p:nvSpPr>
            <p:spPr>
              <a:xfrm>
                <a:off x="3450350" y="2886200"/>
                <a:ext cx="603575" cy="520900"/>
              </a:xfrm>
              <a:custGeom>
                <a:avLst/>
                <a:gdLst/>
                <a:ahLst/>
                <a:cxnLst/>
                <a:rect l="l" t="t" r="r" b="b"/>
                <a:pathLst>
                  <a:path w="24143" h="20836" extrusionOk="0">
                    <a:moveTo>
                      <a:pt x="23735" y="36"/>
                    </a:moveTo>
                    <a:cubicBezTo>
                      <a:pt x="23717" y="1"/>
                      <a:pt x="23676" y="1"/>
                      <a:pt x="23610" y="42"/>
                    </a:cubicBezTo>
                    <a:cubicBezTo>
                      <a:pt x="22971" y="468"/>
                      <a:pt x="197" y="8619"/>
                      <a:pt x="131" y="8643"/>
                    </a:cubicBezTo>
                    <a:cubicBezTo>
                      <a:pt x="25" y="8678"/>
                      <a:pt x="1" y="8809"/>
                      <a:pt x="72" y="8932"/>
                    </a:cubicBezTo>
                    <a:cubicBezTo>
                      <a:pt x="119" y="9009"/>
                      <a:pt x="190" y="9063"/>
                      <a:pt x="268" y="9087"/>
                    </a:cubicBezTo>
                    <a:cubicBezTo>
                      <a:pt x="557" y="9194"/>
                      <a:pt x="4107" y="10500"/>
                      <a:pt x="5680" y="11441"/>
                    </a:cubicBezTo>
                    <a:cubicBezTo>
                      <a:pt x="5828" y="13014"/>
                      <a:pt x="6136" y="20203"/>
                      <a:pt x="6136" y="20220"/>
                    </a:cubicBezTo>
                    <a:cubicBezTo>
                      <a:pt x="6136" y="20350"/>
                      <a:pt x="6248" y="20474"/>
                      <a:pt x="6373" y="20509"/>
                    </a:cubicBezTo>
                    <a:cubicBezTo>
                      <a:pt x="6384" y="20509"/>
                      <a:pt x="6390" y="20516"/>
                      <a:pt x="6401" y="20516"/>
                    </a:cubicBezTo>
                    <a:cubicBezTo>
                      <a:pt x="6401" y="20522"/>
                      <a:pt x="6408" y="20522"/>
                      <a:pt x="6414" y="20528"/>
                    </a:cubicBezTo>
                    <a:cubicBezTo>
                      <a:pt x="6520" y="20629"/>
                      <a:pt x="6662" y="20640"/>
                      <a:pt x="6733" y="20563"/>
                    </a:cubicBezTo>
                    <a:lnTo>
                      <a:pt x="10051" y="16711"/>
                    </a:lnTo>
                    <a:cubicBezTo>
                      <a:pt x="10318" y="17044"/>
                      <a:pt x="10597" y="17386"/>
                      <a:pt x="10873" y="17729"/>
                    </a:cubicBezTo>
                    <a:cubicBezTo>
                      <a:pt x="11820" y="18901"/>
                      <a:pt x="12762" y="20072"/>
                      <a:pt x="13382" y="20705"/>
                    </a:cubicBezTo>
                    <a:cubicBezTo>
                      <a:pt x="13483" y="20812"/>
                      <a:pt x="13631" y="20836"/>
                      <a:pt x="13707" y="20758"/>
                    </a:cubicBezTo>
                    <a:cubicBezTo>
                      <a:pt x="13720" y="20752"/>
                      <a:pt x="13726" y="20741"/>
                      <a:pt x="13737" y="20722"/>
                    </a:cubicBezTo>
                    <a:cubicBezTo>
                      <a:pt x="13756" y="20687"/>
                      <a:pt x="18393" y="11867"/>
                      <a:pt x="21344" y="5751"/>
                    </a:cubicBezTo>
                    <a:lnTo>
                      <a:pt x="24090" y="408"/>
                    </a:lnTo>
                    <a:cubicBezTo>
                      <a:pt x="24143" y="313"/>
                      <a:pt x="24085" y="165"/>
                      <a:pt x="23971" y="83"/>
                    </a:cubicBezTo>
                    <a:cubicBezTo>
                      <a:pt x="23889" y="23"/>
                      <a:pt x="23801" y="12"/>
                      <a:pt x="23735" y="36"/>
                    </a:cubicBezTo>
                    <a:close/>
                    <a:moveTo>
                      <a:pt x="13885" y="8312"/>
                    </a:moveTo>
                    <a:cubicBezTo>
                      <a:pt x="13898" y="8323"/>
                      <a:pt x="13891" y="8312"/>
                      <a:pt x="13868" y="8288"/>
                    </a:cubicBezTo>
                    <a:cubicBezTo>
                      <a:pt x="13868" y="8276"/>
                      <a:pt x="13862" y="8258"/>
                      <a:pt x="13855" y="8247"/>
                    </a:cubicBezTo>
                    <a:cubicBezTo>
                      <a:pt x="13855" y="8235"/>
                      <a:pt x="13855" y="8217"/>
                      <a:pt x="13849" y="8205"/>
                    </a:cubicBezTo>
                    <a:cubicBezTo>
                      <a:pt x="13849" y="8129"/>
                      <a:pt x="13862" y="8063"/>
                      <a:pt x="13903" y="7993"/>
                    </a:cubicBezTo>
                    <a:cubicBezTo>
                      <a:pt x="13991" y="7845"/>
                      <a:pt x="14223" y="8004"/>
                      <a:pt x="14122" y="8146"/>
                    </a:cubicBezTo>
                    <a:cubicBezTo>
                      <a:pt x="14122" y="8146"/>
                      <a:pt x="14116" y="8164"/>
                      <a:pt x="14111" y="8164"/>
                    </a:cubicBezTo>
                    <a:lnTo>
                      <a:pt x="14111" y="8176"/>
                    </a:lnTo>
                    <a:cubicBezTo>
                      <a:pt x="14111" y="8181"/>
                      <a:pt x="14103" y="8187"/>
                      <a:pt x="14103" y="8193"/>
                    </a:cubicBezTo>
                    <a:lnTo>
                      <a:pt x="14103" y="8200"/>
                    </a:lnTo>
                    <a:cubicBezTo>
                      <a:pt x="14111" y="8264"/>
                      <a:pt x="14103" y="8329"/>
                      <a:pt x="14045" y="8383"/>
                    </a:cubicBezTo>
                    <a:cubicBezTo>
                      <a:pt x="14027" y="8400"/>
                      <a:pt x="13997" y="8413"/>
                      <a:pt x="13974" y="8400"/>
                    </a:cubicBezTo>
                    <a:cubicBezTo>
                      <a:pt x="13926" y="8377"/>
                      <a:pt x="13903" y="8353"/>
                      <a:pt x="13885" y="8312"/>
                    </a:cubicBezTo>
                    <a:close/>
                    <a:moveTo>
                      <a:pt x="13524" y="8927"/>
                    </a:moveTo>
                    <a:cubicBezTo>
                      <a:pt x="13530" y="9045"/>
                      <a:pt x="13335" y="9080"/>
                      <a:pt x="13300" y="8968"/>
                    </a:cubicBezTo>
                    <a:cubicBezTo>
                      <a:pt x="13264" y="8867"/>
                      <a:pt x="13246" y="8761"/>
                      <a:pt x="13229" y="8661"/>
                    </a:cubicBezTo>
                    <a:cubicBezTo>
                      <a:pt x="13199" y="8495"/>
                      <a:pt x="13453" y="8448"/>
                      <a:pt x="13483" y="8613"/>
                    </a:cubicBezTo>
                    <a:cubicBezTo>
                      <a:pt x="13500" y="8714"/>
                      <a:pt x="13524" y="8820"/>
                      <a:pt x="13524" y="8927"/>
                    </a:cubicBezTo>
                    <a:close/>
                    <a:moveTo>
                      <a:pt x="12803" y="9364"/>
                    </a:moveTo>
                    <a:cubicBezTo>
                      <a:pt x="12648" y="9287"/>
                      <a:pt x="12678" y="9033"/>
                      <a:pt x="12667" y="8886"/>
                    </a:cubicBezTo>
                    <a:cubicBezTo>
                      <a:pt x="12661" y="8761"/>
                      <a:pt x="12820" y="8738"/>
                      <a:pt x="12855" y="8856"/>
                    </a:cubicBezTo>
                    <a:cubicBezTo>
                      <a:pt x="12897" y="8992"/>
                      <a:pt x="13010" y="9222"/>
                      <a:pt x="12897" y="9353"/>
                    </a:cubicBezTo>
                    <a:cubicBezTo>
                      <a:pt x="12880" y="9371"/>
                      <a:pt x="12833" y="9382"/>
                      <a:pt x="12803" y="9364"/>
                    </a:cubicBezTo>
                    <a:close/>
                    <a:moveTo>
                      <a:pt x="4804" y="17357"/>
                    </a:moveTo>
                    <a:cubicBezTo>
                      <a:pt x="4864" y="17257"/>
                      <a:pt x="5017" y="17238"/>
                      <a:pt x="5106" y="17303"/>
                    </a:cubicBezTo>
                    <a:cubicBezTo>
                      <a:pt x="5194" y="17363"/>
                      <a:pt x="5237" y="17499"/>
                      <a:pt x="5172" y="17593"/>
                    </a:cubicBezTo>
                    <a:cubicBezTo>
                      <a:pt x="5172" y="17694"/>
                      <a:pt x="5082" y="17795"/>
                      <a:pt x="4970" y="17776"/>
                    </a:cubicBezTo>
                    <a:cubicBezTo>
                      <a:pt x="4882" y="17771"/>
                      <a:pt x="4798" y="17729"/>
                      <a:pt x="4757" y="17641"/>
                    </a:cubicBezTo>
                    <a:cubicBezTo>
                      <a:pt x="4710" y="17540"/>
                      <a:pt x="4751" y="17451"/>
                      <a:pt x="4804" y="17357"/>
                    </a:cubicBezTo>
                    <a:close/>
                    <a:moveTo>
                      <a:pt x="4727" y="14316"/>
                    </a:moveTo>
                    <a:cubicBezTo>
                      <a:pt x="4746" y="14150"/>
                      <a:pt x="4981" y="14174"/>
                      <a:pt x="4976" y="14340"/>
                    </a:cubicBezTo>
                    <a:cubicBezTo>
                      <a:pt x="4964" y="14736"/>
                      <a:pt x="5017" y="15121"/>
                      <a:pt x="5077" y="15512"/>
                    </a:cubicBezTo>
                    <a:cubicBezTo>
                      <a:pt x="5123" y="15824"/>
                      <a:pt x="5207" y="16151"/>
                      <a:pt x="5148" y="16463"/>
                    </a:cubicBezTo>
                    <a:cubicBezTo>
                      <a:pt x="5130" y="16564"/>
                      <a:pt x="5011" y="16582"/>
                      <a:pt x="4959" y="16498"/>
                    </a:cubicBezTo>
                    <a:cubicBezTo>
                      <a:pt x="4604" y="15908"/>
                      <a:pt x="4651" y="14979"/>
                      <a:pt x="4727" y="14316"/>
                    </a:cubicBezTo>
                    <a:close/>
                    <a:moveTo>
                      <a:pt x="18127" y="14204"/>
                    </a:moveTo>
                    <a:cubicBezTo>
                      <a:pt x="18251" y="14180"/>
                      <a:pt x="18376" y="14269"/>
                      <a:pt x="18398" y="14393"/>
                    </a:cubicBezTo>
                    <a:cubicBezTo>
                      <a:pt x="18422" y="14518"/>
                      <a:pt x="18334" y="14641"/>
                      <a:pt x="18209" y="14665"/>
                    </a:cubicBezTo>
                    <a:lnTo>
                      <a:pt x="18157" y="14671"/>
                    </a:lnTo>
                    <a:cubicBezTo>
                      <a:pt x="18086" y="14688"/>
                      <a:pt x="18021" y="14665"/>
                      <a:pt x="17967" y="14617"/>
                    </a:cubicBezTo>
                    <a:cubicBezTo>
                      <a:pt x="17926" y="14582"/>
                      <a:pt x="17896" y="14541"/>
                      <a:pt x="17890" y="14488"/>
                    </a:cubicBezTo>
                    <a:cubicBezTo>
                      <a:pt x="17879" y="14434"/>
                      <a:pt x="17890" y="14381"/>
                      <a:pt x="17914" y="14333"/>
                    </a:cubicBezTo>
                    <a:cubicBezTo>
                      <a:pt x="17950" y="14275"/>
                      <a:pt x="18002" y="14227"/>
                      <a:pt x="18073" y="14215"/>
                    </a:cubicBezTo>
                    <a:close/>
                    <a:moveTo>
                      <a:pt x="19435" y="11299"/>
                    </a:moveTo>
                    <a:cubicBezTo>
                      <a:pt x="19463" y="11217"/>
                      <a:pt x="19599" y="11245"/>
                      <a:pt x="19588" y="11335"/>
                    </a:cubicBezTo>
                    <a:cubicBezTo>
                      <a:pt x="19517" y="11761"/>
                      <a:pt x="19405" y="12151"/>
                      <a:pt x="19227" y="12547"/>
                    </a:cubicBezTo>
                    <a:cubicBezTo>
                      <a:pt x="19080" y="12885"/>
                      <a:pt x="18938" y="13369"/>
                      <a:pt x="18647" y="13618"/>
                    </a:cubicBezTo>
                    <a:cubicBezTo>
                      <a:pt x="18589" y="13666"/>
                      <a:pt x="18476" y="13636"/>
                      <a:pt x="18469" y="13552"/>
                    </a:cubicBezTo>
                    <a:cubicBezTo>
                      <a:pt x="18447" y="13180"/>
                      <a:pt x="18712" y="12807"/>
                      <a:pt x="18884" y="12488"/>
                    </a:cubicBezTo>
                    <a:cubicBezTo>
                      <a:pt x="19091" y="12104"/>
                      <a:pt x="19310" y="11714"/>
                      <a:pt x="19435" y="11299"/>
                    </a:cubicBezTo>
                    <a:close/>
                    <a:moveTo>
                      <a:pt x="11938" y="2650"/>
                    </a:moveTo>
                    <a:cubicBezTo>
                      <a:pt x="12022" y="2627"/>
                      <a:pt x="12110" y="2680"/>
                      <a:pt x="12151" y="2751"/>
                    </a:cubicBezTo>
                    <a:cubicBezTo>
                      <a:pt x="12164" y="2769"/>
                      <a:pt x="12170" y="2786"/>
                      <a:pt x="12175" y="2805"/>
                    </a:cubicBezTo>
                    <a:cubicBezTo>
                      <a:pt x="12175" y="2827"/>
                      <a:pt x="12175" y="2846"/>
                      <a:pt x="12170" y="2869"/>
                    </a:cubicBezTo>
                    <a:cubicBezTo>
                      <a:pt x="12158" y="2952"/>
                      <a:pt x="12099" y="3029"/>
                      <a:pt x="12009" y="3040"/>
                    </a:cubicBezTo>
                    <a:lnTo>
                      <a:pt x="11957" y="3040"/>
                    </a:lnTo>
                    <a:cubicBezTo>
                      <a:pt x="11910" y="3059"/>
                      <a:pt x="11856" y="3040"/>
                      <a:pt x="11815" y="3011"/>
                    </a:cubicBezTo>
                    <a:lnTo>
                      <a:pt x="11815" y="3011"/>
                    </a:lnTo>
                    <a:cubicBezTo>
                      <a:pt x="11774" y="2982"/>
                      <a:pt x="11744" y="2940"/>
                      <a:pt x="11732" y="2887"/>
                    </a:cubicBezTo>
                    <a:cubicBezTo>
                      <a:pt x="11725" y="2840"/>
                      <a:pt x="11732" y="2786"/>
                      <a:pt x="11761" y="2745"/>
                    </a:cubicBezTo>
                    <a:lnTo>
                      <a:pt x="11768" y="2739"/>
                    </a:lnTo>
                    <a:cubicBezTo>
                      <a:pt x="11796" y="2698"/>
                      <a:pt x="11839" y="2668"/>
                      <a:pt x="11886" y="2663"/>
                    </a:cubicBezTo>
                    <a:cubicBezTo>
                      <a:pt x="11903" y="2656"/>
                      <a:pt x="11921" y="2650"/>
                      <a:pt x="11938" y="2650"/>
                    </a:cubicBezTo>
                    <a:close/>
                    <a:moveTo>
                      <a:pt x="10720" y="3485"/>
                    </a:moveTo>
                    <a:cubicBezTo>
                      <a:pt x="10909" y="3414"/>
                      <a:pt x="11140" y="3294"/>
                      <a:pt x="11342" y="3348"/>
                    </a:cubicBezTo>
                    <a:cubicBezTo>
                      <a:pt x="11378" y="3354"/>
                      <a:pt x="11395" y="3414"/>
                      <a:pt x="11370" y="3449"/>
                    </a:cubicBezTo>
                    <a:cubicBezTo>
                      <a:pt x="11241" y="3608"/>
                      <a:pt x="10980" y="3644"/>
                      <a:pt x="10791" y="3698"/>
                    </a:cubicBezTo>
                    <a:cubicBezTo>
                      <a:pt x="10472" y="3786"/>
                      <a:pt x="10164" y="3898"/>
                      <a:pt x="9857" y="4017"/>
                    </a:cubicBezTo>
                    <a:cubicBezTo>
                      <a:pt x="9342" y="4212"/>
                      <a:pt x="8792" y="4430"/>
                      <a:pt x="8342" y="4763"/>
                    </a:cubicBezTo>
                    <a:cubicBezTo>
                      <a:pt x="8295" y="4804"/>
                      <a:pt x="8230" y="4727"/>
                      <a:pt x="8277" y="4686"/>
                    </a:cubicBezTo>
                    <a:cubicBezTo>
                      <a:pt x="8703" y="4288"/>
                      <a:pt x="9235" y="4053"/>
                      <a:pt x="9767" y="3840"/>
                    </a:cubicBezTo>
                    <a:cubicBezTo>
                      <a:pt x="10081" y="3715"/>
                      <a:pt x="10406" y="3608"/>
                      <a:pt x="10720" y="3485"/>
                    </a:cubicBezTo>
                    <a:close/>
                    <a:moveTo>
                      <a:pt x="5556" y="9028"/>
                    </a:moveTo>
                    <a:cubicBezTo>
                      <a:pt x="5514" y="9216"/>
                      <a:pt x="5355" y="9341"/>
                      <a:pt x="5237" y="9483"/>
                    </a:cubicBezTo>
                    <a:cubicBezTo>
                      <a:pt x="5095" y="9655"/>
                      <a:pt x="4828" y="9483"/>
                      <a:pt x="4946" y="9282"/>
                    </a:cubicBezTo>
                    <a:cubicBezTo>
                      <a:pt x="5059" y="9099"/>
                      <a:pt x="5243" y="8891"/>
                      <a:pt x="5473" y="8903"/>
                    </a:cubicBezTo>
                    <a:cubicBezTo>
                      <a:pt x="5544" y="8903"/>
                      <a:pt x="5573" y="8974"/>
                      <a:pt x="5556" y="9028"/>
                    </a:cubicBezTo>
                    <a:close/>
                    <a:moveTo>
                      <a:pt x="5663" y="9992"/>
                    </a:moveTo>
                    <a:cubicBezTo>
                      <a:pt x="5639" y="9939"/>
                      <a:pt x="5644" y="9874"/>
                      <a:pt x="5674" y="9825"/>
                    </a:cubicBezTo>
                    <a:cubicBezTo>
                      <a:pt x="5762" y="9696"/>
                      <a:pt x="5876" y="9584"/>
                      <a:pt x="5982" y="9465"/>
                    </a:cubicBezTo>
                    <a:cubicBezTo>
                      <a:pt x="6076" y="9358"/>
                      <a:pt x="6218" y="9170"/>
                      <a:pt x="6373" y="9158"/>
                    </a:cubicBezTo>
                    <a:cubicBezTo>
                      <a:pt x="6455" y="9151"/>
                      <a:pt x="6526" y="9205"/>
                      <a:pt x="6520" y="9293"/>
                    </a:cubicBezTo>
                    <a:cubicBezTo>
                      <a:pt x="6508" y="9448"/>
                      <a:pt x="6349" y="9601"/>
                      <a:pt x="6248" y="9708"/>
                    </a:cubicBezTo>
                    <a:cubicBezTo>
                      <a:pt x="6141" y="9820"/>
                      <a:pt x="6041" y="9945"/>
                      <a:pt x="5917" y="10046"/>
                    </a:cubicBezTo>
                    <a:cubicBezTo>
                      <a:pt x="5876" y="10081"/>
                      <a:pt x="5811" y="10098"/>
                      <a:pt x="5757" y="10074"/>
                    </a:cubicBezTo>
                    <a:cubicBezTo>
                      <a:pt x="5745" y="10074"/>
                      <a:pt x="5740" y="10068"/>
                      <a:pt x="5734" y="10068"/>
                    </a:cubicBezTo>
                    <a:lnTo>
                      <a:pt x="5734" y="10068"/>
                    </a:lnTo>
                    <a:cubicBezTo>
                      <a:pt x="5698" y="10051"/>
                      <a:pt x="5674" y="10027"/>
                      <a:pt x="5663" y="9992"/>
                    </a:cubicBezTo>
                    <a:close/>
                    <a:moveTo>
                      <a:pt x="12506" y="17854"/>
                    </a:moveTo>
                    <a:cubicBezTo>
                      <a:pt x="12506" y="17847"/>
                      <a:pt x="12501" y="17841"/>
                      <a:pt x="12489" y="17836"/>
                    </a:cubicBezTo>
                    <a:cubicBezTo>
                      <a:pt x="12465" y="17806"/>
                      <a:pt x="12459" y="17765"/>
                      <a:pt x="12454" y="17724"/>
                    </a:cubicBezTo>
                    <a:cubicBezTo>
                      <a:pt x="12448" y="17653"/>
                      <a:pt x="12454" y="17576"/>
                      <a:pt x="12484" y="17505"/>
                    </a:cubicBezTo>
                    <a:cubicBezTo>
                      <a:pt x="12542" y="17339"/>
                      <a:pt x="12625" y="17167"/>
                      <a:pt x="12809" y="17115"/>
                    </a:cubicBezTo>
                    <a:cubicBezTo>
                      <a:pt x="12850" y="17102"/>
                      <a:pt x="12897" y="17137"/>
                      <a:pt x="12904" y="17180"/>
                    </a:cubicBezTo>
                    <a:cubicBezTo>
                      <a:pt x="12915" y="17315"/>
                      <a:pt x="12850" y="17421"/>
                      <a:pt x="12797" y="17546"/>
                    </a:cubicBezTo>
                    <a:cubicBezTo>
                      <a:pt x="12773" y="17593"/>
                      <a:pt x="12749" y="17641"/>
                      <a:pt x="12732" y="17694"/>
                    </a:cubicBezTo>
                    <a:cubicBezTo>
                      <a:pt x="12726" y="17718"/>
                      <a:pt x="12726" y="17735"/>
                      <a:pt x="12726" y="17759"/>
                    </a:cubicBezTo>
                    <a:cubicBezTo>
                      <a:pt x="12726" y="17765"/>
                      <a:pt x="12719" y="17771"/>
                      <a:pt x="12719" y="17771"/>
                    </a:cubicBezTo>
                    <a:cubicBezTo>
                      <a:pt x="12749" y="17883"/>
                      <a:pt x="12607" y="17972"/>
                      <a:pt x="12530" y="17877"/>
                    </a:cubicBezTo>
                    <a:cubicBezTo>
                      <a:pt x="12519" y="17871"/>
                      <a:pt x="12513" y="17860"/>
                      <a:pt x="12506" y="17854"/>
                    </a:cubicBezTo>
                    <a:close/>
                    <a:moveTo>
                      <a:pt x="13022" y="18600"/>
                    </a:moveTo>
                    <a:cubicBezTo>
                      <a:pt x="12939" y="18428"/>
                      <a:pt x="13039" y="18174"/>
                      <a:pt x="13110" y="18008"/>
                    </a:cubicBezTo>
                    <a:cubicBezTo>
                      <a:pt x="13205" y="17812"/>
                      <a:pt x="13287" y="17593"/>
                      <a:pt x="13483" y="17487"/>
                    </a:cubicBezTo>
                    <a:cubicBezTo>
                      <a:pt x="13548" y="17451"/>
                      <a:pt x="13631" y="17511"/>
                      <a:pt x="13625" y="17582"/>
                    </a:cubicBezTo>
                    <a:cubicBezTo>
                      <a:pt x="13601" y="17776"/>
                      <a:pt x="13477" y="17937"/>
                      <a:pt x="13394" y="18108"/>
                    </a:cubicBezTo>
                    <a:cubicBezTo>
                      <a:pt x="13323" y="18273"/>
                      <a:pt x="13276" y="18422"/>
                      <a:pt x="13235" y="18593"/>
                    </a:cubicBezTo>
                    <a:cubicBezTo>
                      <a:pt x="13210" y="18693"/>
                      <a:pt x="13057" y="18688"/>
                      <a:pt x="13022" y="18600"/>
                    </a:cubicBezTo>
                    <a:close/>
                    <a:moveTo>
                      <a:pt x="935" y="8891"/>
                    </a:moveTo>
                    <a:lnTo>
                      <a:pt x="935" y="8891"/>
                    </a:lnTo>
                    <a:cubicBezTo>
                      <a:pt x="3616" y="7933"/>
                      <a:pt x="15648" y="3614"/>
                      <a:pt x="21174" y="1550"/>
                    </a:cubicBezTo>
                    <a:lnTo>
                      <a:pt x="5745" y="10985"/>
                    </a:lnTo>
                    <a:cubicBezTo>
                      <a:pt x="5740" y="10991"/>
                      <a:pt x="5727" y="10997"/>
                      <a:pt x="5721" y="11004"/>
                    </a:cubicBezTo>
                    <a:cubicBezTo>
                      <a:pt x="4432" y="10258"/>
                      <a:pt x="2078" y="9329"/>
                      <a:pt x="935" y="8891"/>
                    </a:cubicBezTo>
                    <a:close/>
                    <a:moveTo>
                      <a:pt x="6130" y="11406"/>
                    </a:moveTo>
                    <a:lnTo>
                      <a:pt x="6130" y="11406"/>
                    </a:lnTo>
                    <a:cubicBezTo>
                      <a:pt x="6130" y="11394"/>
                      <a:pt x="6130" y="11382"/>
                      <a:pt x="6124" y="11364"/>
                    </a:cubicBezTo>
                    <a:lnTo>
                      <a:pt x="22019" y="1645"/>
                    </a:lnTo>
                    <a:lnTo>
                      <a:pt x="8467" y="14440"/>
                    </a:lnTo>
                    <a:cubicBezTo>
                      <a:pt x="8407" y="14440"/>
                      <a:pt x="8353" y="14475"/>
                      <a:pt x="8336" y="14529"/>
                    </a:cubicBezTo>
                    <a:cubicBezTo>
                      <a:pt x="8028" y="15256"/>
                      <a:pt x="7473" y="16635"/>
                      <a:pt x="6976" y="17912"/>
                    </a:cubicBezTo>
                    <a:cubicBezTo>
                      <a:pt x="6821" y="18303"/>
                      <a:pt x="6674" y="18688"/>
                      <a:pt x="6543" y="19043"/>
                    </a:cubicBezTo>
                    <a:cubicBezTo>
                      <a:pt x="6444" y="16801"/>
                      <a:pt x="6236" y="12364"/>
                      <a:pt x="6130" y="11406"/>
                    </a:cubicBezTo>
                    <a:close/>
                    <a:moveTo>
                      <a:pt x="6887" y="19569"/>
                    </a:moveTo>
                    <a:lnTo>
                      <a:pt x="6887" y="19569"/>
                    </a:lnTo>
                    <a:cubicBezTo>
                      <a:pt x="7047" y="19149"/>
                      <a:pt x="7225" y="18676"/>
                      <a:pt x="7413" y="18185"/>
                    </a:cubicBezTo>
                    <a:cubicBezTo>
                      <a:pt x="7864" y="17038"/>
                      <a:pt x="8348" y="15831"/>
                      <a:pt x="8661" y="15067"/>
                    </a:cubicBezTo>
                    <a:cubicBezTo>
                      <a:pt x="8964" y="15398"/>
                      <a:pt x="9325" y="15824"/>
                      <a:pt x="9709" y="16293"/>
                    </a:cubicBezTo>
                    <a:close/>
                    <a:moveTo>
                      <a:pt x="13524" y="19842"/>
                    </a:moveTo>
                    <a:lnTo>
                      <a:pt x="13524" y="19842"/>
                    </a:lnTo>
                    <a:cubicBezTo>
                      <a:pt x="13500" y="19889"/>
                      <a:pt x="13500" y="19954"/>
                      <a:pt x="13524" y="20012"/>
                    </a:cubicBezTo>
                    <a:cubicBezTo>
                      <a:pt x="13489" y="20083"/>
                      <a:pt x="13459" y="20143"/>
                      <a:pt x="13429" y="20190"/>
                    </a:cubicBezTo>
                    <a:cubicBezTo>
                      <a:pt x="12844" y="19551"/>
                      <a:pt x="12022" y="18529"/>
                      <a:pt x="11200" y="17511"/>
                    </a:cubicBezTo>
                    <a:cubicBezTo>
                      <a:pt x="10851" y="17079"/>
                      <a:pt x="10507" y="16653"/>
                      <a:pt x="10176" y="16250"/>
                    </a:cubicBezTo>
                    <a:cubicBezTo>
                      <a:pt x="10171" y="16244"/>
                      <a:pt x="10171" y="16244"/>
                      <a:pt x="10171" y="16239"/>
                    </a:cubicBezTo>
                    <a:cubicBezTo>
                      <a:pt x="9696" y="15665"/>
                      <a:pt x="9259" y="15144"/>
                      <a:pt x="8899" y="14753"/>
                    </a:cubicBezTo>
                    <a:lnTo>
                      <a:pt x="22949" y="1497"/>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4718;p79"/>
              <p:cNvSpPr/>
              <p:nvPr/>
            </p:nvSpPr>
            <p:spPr>
              <a:xfrm>
                <a:off x="3672800" y="2923625"/>
                <a:ext cx="351275" cy="467325"/>
              </a:xfrm>
              <a:custGeom>
                <a:avLst/>
                <a:gdLst/>
                <a:ahLst/>
                <a:cxnLst/>
                <a:rect l="l" t="t" r="r" b="b"/>
                <a:pathLst>
                  <a:path w="14051" h="18693" extrusionOk="0">
                    <a:moveTo>
                      <a:pt x="14051" y="0"/>
                    </a:moveTo>
                    <a:lnTo>
                      <a:pt x="1" y="13256"/>
                    </a:lnTo>
                    <a:cubicBezTo>
                      <a:pt x="361" y="13647"/>
                      <a:pt x="798" y="14168"/>
                      <a:pt x="1273" y="14742"/>
                    </a:cubicBezTo>
                    <a:cubicBezTo>
                      <a:pt x="1273" y="14747"/>
                      <a:pt x="1273" y="14747"/>
                      <a:pt x="1278" y="14753"/>
                    </a:cubicBezTo>
                    <a:cubicBezTo>
                      <a:pt x="1609" y="15156"/>
                      <a:pt x="1953" y="15582"/>
                      <a:pt x="2302" y="16014"/>
                    </a:cubicBezTo>
                    <a:cubicBezTo>
                      <a:pt x="3124" y="17032"/>
                      <a:pt x="3946" y="18054"/>
                      <a:pt x="4531" y="18693"/>
                    </a:cubicBezTo>
                    <a:cubicBezTo>
                      <a:pt x="4561" y="18646"/>
                      <a:pt x="4591" y="18586"/>
                      <a:pt x="4626" y="18515"/>
                    </a:cubicBezTo>
                    <a:cubicBezTo>
                      <a:pt x="4602" y="18457"/>
                      <a:pt x="4602" y="18392"/>
                      <a:pt x="4626" y="18345"/>
                    </a:cubicBezTo>
                    <a:close/>
                    <a:moveTo>
                      <a:pt x="4006" y="15683"/>
                    </a:moveTo>
                    <a:cubicBezTo>
                      <a:pt x="4017" y="15818"/>
                      <a:pt x="3952" y="15924"/>
                      <a:pt x="3899" y="16049"/>
                    </a:cubicBezTo>
                    <a:cubicBezTo>
                      <a:pt x="3875" y="16096"/>
                      <a:pt x="3851" y="16144"/>
                      <a:pt x="3834" y="16197"/>
                    </a:cubicBezTo>
                    <a:cubicBezTo>
                      <a:pt x="3828" y="16221"/>
                      <a:pt x="3828" y="16238"/>
                      <a:pt x="3828" y="16262"/>
                    </a:cubicBezTo>
                    <a:cubicBezTo>
                      <a:pt x="3828" y="16268"/>
                      <a:pt x="3821" y="16274"/>
                      <a:pt x="3821" y="16274"/>
                    </a:cubicBezTo>
                    <a:cubicBezTo>
                      <a:pt x="3851" y="16386"/>
                      <a:pt x="3709" y="16475"/>
                      <a:pt x="3632" y="16380"/>
                    </a:cubicBezTo>
                    <a:cubicBezTo>
                      <a:pt x="3621" y="16374"/>
                      <a:pt x="3615" y="16363"/>
                      <a:pt x="3608" y="16357"/>
                    </a:cubicBezTo>
                    <a:cubicBezTo>
                      <a:pt x="3608" y="16350"/>
                      <a:pt x="3603" y="16344"/>
                      <a:pt x="3591" y="16339"/>
                    </a:cubicBezTo>
                    <a:cubicBezTo>
                      <a:pt x="3567" y="16309"/>
                      <a:pt x="3561" y="16268"/>
                      <a:pt x="3556" y="16227"/>
                    </a:cubicBezTo>
                    <a:cubicBezTo>
                      <a:pt x="3550" y="16156"/>
                      <a:pt x="3556" y="16079"/>
                      <a:pt x="3586" y="16008"/>
                    </a:cubicBezTo>
                    <a:cubicBezTo>
                      <a:pt x="3644" y="15842"/>
                      <a:pt x="3727" y="15670"/>
                      <a:pt x="3911" y="15618"/>
                    </a:cubicBezTo>
                    <a:cubicBezTo>
                      <a:pt x="3952" y="15605"/>
                      <a:pt x="3999" y="15640"/>
                      <a:pt x="4006" y="15683"/>
                    </a:cubicBezTo>
                    <a:close/>
                    <a:moveTo>
                      <a:pt x="4585" y="15990"/>
                    </a:moveTo>
                    <a:cubicBezTo>
                      <a:pt x="4650" y="15954"/>
                      <a:pt x="4733" y="16014"/>
                      <a:pt x="4727" y="16085"/>
                    </a:cubicBezTo>
                    <a:cubicBezTo>
                      <a:pt x="4703" y="16279"/>
                      <a:pt x="4579" y="16440"/>
                      <a:pt x="4496" y="16611"/>
                    </a:cubicBezTo>
                    <a:cubicBezTo>
                      <a:pt x="4425" y="16776"/>
                      <a:pt x="4378" y="16925"/>
                      <a:pt x="4337" y="17096"/>
                    </a:cubicBezTo>
                    <a:cubicBezTo>
                      <a:pt x="4312" y="17196"/>
                      <a:pt x="4159" y="17191"/>
                      <a:pt x="4124" y="17103"/>
                    </a:cubicBezTo>
                    <a:cubicBezTo>
                      <a:pt x="4041" y="16931"/>
                      <a:pt x="4141" y="16677"/>
                      <a:pt x="4212" y="16511"/>
                    </a:cubicBezTo>
                    <a:cubicBezTo>
                      <a:pt x="4307" y="16315"/>
                      <a:pt x="4389" y="16096"/>
                      <a:pt x="4585" y="1599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4719;p79"/>
              <p:cNvSpPr/>
              <p:nvPr/>
            </p:nvSpPr>
            <p:spPr>
              <a:xfrm>
                <a:off x="3603450" y="2927300"/>
                <a:ext cx="397375" cy="434975"/>
              </a:xfrm>
              <a:custGeom>
                <a:avLst/>
                <a:gdLst/>
                <a:ahLst/>
                <a:cxnLst/>
                <a:rect l="l" t="t" r="r" b="b"/>
                <a:pathLst>
                  <a:path w="15895" h="17399" extrusionOk="0">
                    <a:moveTo>
                      <a:pt x="2343" y="12796"/>
                    </a:moveTo>
                    <a:lnTo>
                      <a:pt x="15895" y="1"/>
                    </a:lnTo>
                    <a:lnTo>
                      <a:pt x="0" y="9720"/>
                    </a:lnTo>
                    <a:cubicBezTo>
                      <a:pt x="6" y="9738"/>
                      <a:pt x="6" y="9750"/>
                      <a:pt x="6" y="9762"/>
                    </a:cubicBezTo>
                    <a:cubicBezTo>
                      <a:pt x="112" y="10720"/>
                      <a:pt x="320" y="15157"/>
                      <a:pt x="419" y="17399"/>
                    </a:cubicBezTo>
                    <a:cubicBezTo>
                      <a:pt x="550" y="17044"/>
                      <a:pt x="697" y="16659"/>
                      <a:pt x="852" y="16268"/>
                    </a:cubicBezTo>
                    <a:cubicBezTo>
                      <a:pt x="1349" y="14991"/>
                      <a:pt x="1904" y="13612"/>
                      <a:pt x="2212" y="12885"/>
                    </a:cubicBezTo>
                    <a:cubicBezTo>
                      <a:pt x="2229" y="12831"/>
                      <a:pt x="2283" y="12796"/>
                      <a:pt x="2343" y="12796"/>
                    </a:cubicBezTo>
                    <a:close/>
                    <a:moveTo>
                      <a:pt x="6679" y="7720"/>
                    </a:moveTo>
                    <a:cubicBezTo>
                      <a:pt x="6524" y="7643"/>
                      <a:pt x="6554" y="7389"/>
                      <a:pt x="6543" y="7242"/>
                    </a:cubicBezTo>
                    <a:cubicBezTo>
                      <a:pt x="6537" y="7117"/>
                      <a:pt x="6696" y="7094"/>
                      <a:pt x="6731" y="7212"/>
                    </a:cubicBezTo>
                    <a:cubicBezTo>
                      <a:pt x="6773" y="7348"/>
                      <a:pt x="6886" y="7578"/>
                      <a:pt x="6773" y="7709"/>
                    </a:cubicBezTo>
                    <a:cubicBezTo>
                      <a:pt x="6756" y="7727"/>
                      <a:pt x="6709" y="7738"/>
                      <a:pt x="6679" y="7720"/>
                    </a:cubicBezTo>
                    <a:close/>
                    <a:moveTo>
                      <a:pt x="7176" y="7324"/>
                    </a:moveTo>
                    <a:cubicBezTo>
                      <a:pt x="7140" y="7223"/>
                      <a:pt x="7122" y="7117"/>
                      <a:pt x="7105" y="7017"/>
                    </a:cubicBezTo>
                    <a:cubicBezTo>
                      <a:pt x="7075" y="6851"/>
                      <a:pt x="7329" y="6804"/>
                      <a:pt x="7359" y="6969"/>
                    </a:cubicBezTo>
                    <a:cubicBezTo>
                      <a:pt x="7376" y="7070"/>
                      <a:pt x="7400" y="7176"/>
                      <a:pt x="7400" y="7283"/>
                    </a:cubicBezTo>
                    <a:cubicBezTo>
                      <a:pt x="7406" y="7401"/>
                      <a:pt x="7211" y="7436"/>
                      <a:pt x="7176" y="7324"/>
                    </a:cubicBezTo>
                    <a:close/>
                    <a:moveTo>
                      <a:pt x="7850" y="6756"/>
                    </a:moveTo>
                    <a:cubicBezTo>
                      <a:pt x="7802" y="6733"/>
                      <a:pt x="7779" y="6709"/>
                      <a:pt x="7761" y="6668"/>
                    </a:cubicBezTo>
                    <a:cubicBezTo>
                      <a:pt x="7774" y="6679"/>
                      <a:pt x="7767" y="6668"/>
                      <a:pt x="7744" y="6644"/>
                    </a:cubicBezTo>
                    <a:cubicBezTo>
                      <a:pt x="7744" y="6632"/>
                      <a:pt x="7738" y="6614"/>
                      <a:pt x="7731" y="6603"/>
                    </a:cubicBezTo>
                    <a:cubicBezTo>
                      <a:pt x="7731" y="6591"/>
                      <a:pt x="7731" y="6573"/>
                      <a:pt x="7725" y="6561"/>
                    </a:cubicBezTo>
                    <a:cubicBezTo>
                      <a:pt x="7725" y="6485"/>
                      <a:pt x="7738" y="6419"/>
                      <a:pt x="7779" y="6349"/>
                    </a:cubicBezTo>
                    <a:cubicBezTo>
                      <a:pt x="7867" y="6201"/>
                      <a:pt x="8099" y="6360"/>
                      <a:pt x="7998" y="6502"/>
                    </a:cubicBezTo>
                    <a:cubicBezTo>
                      <a:pt x="7998" y="6502"/>
                      <a:pt x="7992" y="6520"/>
                      <a:pt x="7987" y="6520"/>
                    </a:cubicBezTo>
                    <a:lnTo>
                      <a:pt x="7987" y="6532"/>
                    </a:lnTo>
                    <a:cubicBezTo>
                      <a:pt x="7987" y="6537"/>
                      <a:pt x="7979" y="6543"/>
                      <a:pt x="7979" y="6549"/>
                    </a:cubicBezTo>
                    <a:lnTo>
                      <a:pt x="7979" y="6556"/>
                    </a:lnTo>
                    <a:cubicBezTo>
                      <a:pt x="7987" y="6620"/>
                      <a:pt x="7979" y="6685"/>
                      <a:pt x="7921" y="6739"/>
                    </a:cubicBezTo>
                    <a:cubicBezTo>
                      <a:pt x="7903" y="6756"/>
                      <a:pt x="7873" y="6769"/>
                      <a:pt x="7850" y="6756"/>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4720;p79"/>
              <p:cNvSpPr/>
              <p:nvPr/>
            </p:nvSpPr>
            <p:spPr>
              <a:xfrm>
                <a:off x="3479361" y="2928760"/>
                <a:ext cx="505975" cy="236375"/>
              </a:xfrm>
              <a:custGeom>
                <a:avLst/>
                <a:gdLst/>
                <a:ahLst/>
                <a:cxnLst/>
                <a:rect l="l" t="t" r="r" b="b"/>
                <a:pathLst>
                  <a:path w="20239" h="9455" extrusionOk="0">
                    <a:moveTo>
                      <a:pt x="4810" y="9436"/>
                    </a:moveTo>
                    <a:lnTo>
                      <a:pt x="20239" y="1"/>
                    </a:lnTo>
                    <a:cubicBezTo>
                      <a:pt x="14713" y="2065"/>
                      <a:pt x="2681" y="6384"/>
                      <a:pt x="0" y="7342"/>
                    </a:cubicBezTo>
                    <a:cubicBezTo>
                      <a:pt x="1143" y="7780"/>
                      <a:pt x="3497" y="8709"/>
                      <a:pt x="4786" y="9455"/>
                    </a:cubicBezTo>
                    <a:cubicBezTo>
                      <a:pt x="4792" y="9448"/>
                      <a:pt x="4805" y="9442"/>
                      <a:pt x="4810" y="9436"/>
                    </a:cubicBezTo>
                    <a:close/>
                    <a:moveTo>
                      <a:pt x="4538" y="7354"/>
                    </a:moveTo>
                    <a:cubicBezTo>
                      <a:pt x="4609" y="7354"/>
                      <a:pt x="4638" y="7425"/>
                      <a:pt x="4621" y="7479"/>
                    </a:cubicBezTo>
                    <a:cubicBezTo>
                      <a:pt x="4579" y="7667"/>
                      <a:pt x="4420" y="7792"/>
                      <a:pt x="4302" y="7934"/>
                    </a:cubicBezTo>
                    <a:cubicBezTo>
                      <a:pt x="4160" y="8106"/>
                      <a:pt x="3893" y="7934"/>
                      <a:pt x="4011" y="7733"/>
                    </a:cubicBezTo>
                    <a:cubicBezTo>
                      <a:pt x="4124" y="7550"/>
                      <a:pt x="4308" y="7342"/>
                      <a:pt x="4538" y="7354"/>
                    </a:cubicBezTo>
                    <a:close/>
                    <a:moveTo>
                      <a:pt x="5585" y="7744"/>
                    </a:moveTo>
                    <a:cubicBezTo>
                      <a:pt x="5573" y="7899"/>
                      <a:pt x="5414" y="8052"/>
                      <a:pt x="5313" y="8159"/>
                    </a:cubicBezTo>
                    <a:cubicBezTo>
                      <a:pt x="5206" y="8271"/>
                      <a:pt x="5106" y="8396"/>
                      <a:pt x="4982" y="8497"/>
                    </a:cubicBezTo>
                    <a:cubicBezTo>
                      <a:pt x="4941" y="8532"/>
                      <a:pt x="4876" y="8549"/>
                      <a:pt x="4822" y="8525"/>
                    </a:cubicBezTo>
                    <a:cubicBezTo>
                      <a:pt x="4810" y="8525"/>
                      <a:pt x="4805" y="8519"/>
                      <a:pt x="4799" y="8519"/>
                    </a:cubicBezTo>
                    <a:lnTo>
                      <a:pt x="4799" y="8519"/>
                    </a:lnTo>
                    <a:cubicBezTo>
                      <a:pt x="4763" y="8502"/>
                      <a:pt x="4739" y="8478"/>
                      <a:pt x="4728" y="8443"/>
                    </a:cubicBezTo>
                    <a:cubicBezTo>
                      <a:pt x="4704" y="8390"/>
                      <a:pt x="4709" y="8325"/>
                      <a:pt x="4739" y="8276"/>
                    </a:cubicBezTo>
                    <a:cubicBezTo>
                      <a:pt x="4827" y="8147"/>
                      <a:pt x="4941" y="8035"/>
                      <a:pt x="5047" y="7916"/>
                    </a:cubicBezTo>
                    <a:cubicBezTo>
                      <a:pt x="5141" y="7809"/>
                      <a:pt x="5283" y="7621"/>
                      <a:pt x="5438" y="7609"/>
                    </a:cubicBezTo>
                    <a:cubicBezTo>
                      <a:pt x="5520" y="7602"/>
                      <a:pt x="5591" y="7656"/>
                      <a:pt x="5585" y="7744"/>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4721;p79"/>
              <p:cNvSpPr/>
              <p:nvPr/>
            </p:nvSpPr>
            <p:spPr>
              <a:xfrm>
                <a:off x="3622500" y="3262875"/>
                <a:ext cx="70600" cy="112575"/>
              </a:xfrm>
              <a:custGeom>
                <a:avLst/>
                <a:gdLst/>
                <a:ahLst/>
                <a:cxnLst/>
                <a:rect l="l" t="t" r="r" b="b"/>
                <a:pathLst>
                  <a:path w="2824" h="4503" extrusionOk="0">
                    <a:moveTo>
                      <a:pt x="2823" y="1226"/>
                    </a:moveTo>
                    <a:cubicBezTo>
                      <a:pt x="2439" y="757"/>
                      <a:pt x="2078" y="331"/>
                      <a:pt x="1775" y="0"/>
                    </a:cubicBezTo>
                    <a:cubicBezTo>
                      <a:pt x="1462" y="764"/>
                      <a:pt x="978" y="1971"/>
                      <a:pt x="527" y="3118"/>
                    </a:cubicBezTo>
                    <a:cubicBezTo>
                      <a:pt x="339" y="3609"/>
                      <a:pt x="161" y="4082"/>
                      <a:pt x="1" y="450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37" name="Picture 3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1885" y="2954535"/>
            <a:ext cx="672098" cy="728106"/>
          </a:xfrm>
          <a:prstGeom prst="rect">
            <a:avLst/>
          </a:prstGeom>
        </p:spPr>
      </p:pic>
      <p:pic>
        <p:nvPicPr>
          <p:cNvPr id="38" name="Picture 37">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32061" y="4481456"/>
            <a:ext cx="1511939" cy="755970"/>
          </a:xfrm>
          <a:prstGeom prst="rect">
            <a:avLst/>
          </a:prstGeom>
        </p:spPr>
      </p:pic>
      <p:cxnSp>
        <p:nvCxnSpPr>
          <p:cNvPr id="18" name="Straight Connector 17"/>
          <p:cNvCxnSpPr/>
          <p:nvPr/>
        </p:nvCxnSpPr>
        <p:spPr>
          <a:xfrm>
            <a:off x="1300384" y="2222222"/>
            <a:ext cx="1727824" cy="0"/>
          </a:xfrm>
          <a:prstGeom prst="line">
            <a:avLst/>
          </a:prstGeom>
          <a:ln>
            <a:solidFill>
              <a:srgbClr val="FF0066"/>
            </a:solidFill>
          </a:ln>
        </p:spPr>
        <p:style>
          <a:lnRef idx="3">
            <a:schemeClr val="accent2"/>
          </a:lnRef>
          <a:fillRef idx="0">
            <a:schemeClr val="accent2"/>
          </a:fillRef>
          <a:effectRef idx="2">
            <a:schemeClr val="accent2"/>
          </a:effectRef>
          <a:fontRef idx="minor">
            <a:schemeClr val="tx1"/>
          </a:fontRef>
        </p:style>
      </p:cxnSp>
      <p:cxnSp>
        <p:nvCxnSpPr>
          <p:cNvPr id="19" name="Straight Connector 18"/>
          <p:cNvCxnSpPr/>
          <p:nvPr/>
        </p:nvCxnSpPr>
        <p:spPr>
          <a:xfrm>
            <a:off x="2046550" y="1806585"/>
            <a:ext cx="2216692" cy="0"/>
          </a:xfrm>
          <a:prstGeom prst="line">
            <a:avLst/>
          </a:prstGeom>
          <a:ln>
            <a:solidFill>
              <a:srgbClr val="FF0066"/>
            </a:solidFill>
          </a:ln>
        </p:spPr>
        <p:style>
          <a:lnRef idx="3">
            <a:schemeClr val="accent2"/>
          </a:lnRef>
          <a:fillRef idx="0">
            <a:schemeClr val="accent2"/>
          </a:fillRef>
          <a:effectRef idx="2">
            <a:schemeClr val="accent2"/>
          </a:effectRef>
          <a:fontRef idx="minor">
            <a:schemeClr val="tx1"/>
          </a:fontRef>
        </p:style>
      </p:cxnSp>
      <p:cxnSp>
        <p:nvCxnSpPr>
          <p:cNvPr id="21" name="Straight Connector 20"/>
          <p:cNvCxnSpPr/>
          <p:nvPr/>
        </p:nvCxnSpPr>
        <p:spPr>
          <a:xfrm>
            <a:off x="4310745" y="1438007"/>
            <a:ext cx="617516" cy="0"/>
          </a:xfrm>
          <a:prstGeom prst="line">
            <a:avLst/>
          </a:prstGeom>
          <a:ln>
            <a:solidFill>
              <a:srgbClr val="FF0066"/>
            </a:solidFill>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10305328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1000"/>
                                        <p:tgtEl>
                                          <p:spTgt spid="23"/>
                                        </p:tgtEl>
                                      </p:cBhvr>
                                    </p:animEffect>
                                    <p:anim calcmode="lin" valueType="num">
                                      <p:cBhvr>
                                        <p:cTn id="13" dur="1000" fill="hold"/>
                                        <p:tgtEl>
                                          <p:spTgt spid="23"/>
                                        </p:tgtEl>
                                        <p:attrNameLst>
                                          <p:attrName>ppt_x</p:attrName>
                                        </p:attrNameLst>
                                      </p:cBhvr>
                                      <p:tavLst>
                                        <p:tav tm="0">
                                          <p:val>
                                            <p:strVal val="#ppt_x"/>
                                          </p:val>
                                        </p:tav>
                                        <p:tav tm="100000">
                                          <p:val>
                                            <p:strVal val="#ppt_x"/>
                                          </p:val>
                                        </p:tav>
                                      </p:tavLst>
                                    </p:anim>
                                    <p:anim calcmode="lin" valueType="num">
                                      <p:cBhvr>
                                        <p:cTn id="14" dur="1000" fill="hold"/>
                                        <p:tgtEl>
                                          <p:spTgt spid="23"/>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 presetClass="entr" presetSubtype="0" fill="hold" nodeType="afterEffect">
                                  <p:stCondLst>
                                    <p:cond delay="0"/>
                                  </p:stCondLst>
                                  <p:childTnLst>
                                    <p:set>
                                      <p:cBhvr>
                                        <p:cTn id="17" dur="1" fill="hold">
                                          <p:stCondLst>
                                            <p:cond delay="0"/>
                                          </p:stCondLst>
                                        </p:cTn>
                                        <p:tgtEl>
                                          <p:spTgt spid="37"/>
                                        </p:tgtEl>
                                        <p:attrNameLst>
                                          <p:attrName>style.visibility</p:attrName>
                                        </p:attrNameLst>
                                      </p:cBhvr>
                                      <p:to>
                                        <p:strVal val="visible"/>
                                      </p:to>
                                    </p:set>
                                  </p:childTnLst>
                                </p:cTn>
                              </p:par>
                            </p:childTnLst>
                          </p:cTn>
                        </p:par>
                        <p:par>
                          <p:cTn id="18" fill="hold">
                            <p:stCondLst>
                              <p:cond delay="1000"/>
                            </p:stCondLst>
                            <p:childTnLst>
                              <p:par>
                                <p:cTn id="19" presetID="32" presetClass="emph" presetSubtype="0" fill="hold" nodeType="afterEffect">
                                  <p:stCondLst>
                                    <p:cond delay="0"/>
                                  </p:stCondLst>
                                  <p:childTnLst>
                                    <p:animRot by="120000">
                                      <p:cBhvr>
                                        <p:cTn id="20" dur="100" fill="hold">
                                          <p:stCondLst>
                                            <p:cond delay="0"/>
                                          </p:stCondLst>
                                        </p:cTn>
                                        <p:tgtEl>
                                          <p:spTgt spid="37"/>
                                        </p:tgtEl>
                                        <p:attrNameLst>
                                          <p:attrName>r</p:attrName>
                                        </p:attrNameLst>
                                      </p:cBhvr>
                                    </p:animRot>
                                    <p:animRot by="-240000">
                                      <p:cBhvr>
                                        <p:cTn id="21" dur="200" fill="hold">
                                          <p:stCondLst>
                                            <p:cond delay="200"/>
                                          </p:stCondLst>
                                        </p:cTn>
                                        <p:tgtEl>
                                          <p:spTgt spid="37"/>
                                        </p:tgtEl>
                                        <p:attrNameLst>
                                          <p:attrName>r</p:attrName>
                                        </p:attrNameLst>
                                      </p:cBhvr>
                                    </p:animRot>
                                    <p:animRot by="240000">
                                      <p:cBhvr>
                                        <p:cTn id="22" dur="200" fill="hold">
                                          <p:stCondLst>
                                            <p:cond delay="400"/>
                                          </p:stCondLst>
                                        </p:cTn>
                                        <p:tgtEl>
                                          <p:spTgt spid="37"/>
                                        </p:tgtEl>
                                        <p:attrNameLst>
                                          <p:attrName>r</p:attrName>
                                        </p:attrNameLst>
                                      </p:cBhvr>
                                    </p:animRot>
                                    <p:animRot by="-240000">
                                      <p:cBhvr>
                                        <p:cTn id="23" dur="200" fill="hold">
                                          <p:stCondLst>
                                            <p:cond delay="600"/>
                                          </p:stCondLst>
                                        </p:cTn>
                                        <p:tgtEl>
                                          <p:spTgt spid="37"/>
                                        </p:tgtEl>
                                        <p:attrNameLst>
                                          <p:attrName>r</p:attrName>
                                        </p:attrNameLst>
                                      </p:cBhvr>
                                    </p:animRot>
                                    <p:animRot by="120000">
                                      <p:cBhvr>
                                        <p:cTn id="24" dur="200" fill="hold">
                                          <p:stCondLst>
                                            <p:cond delay="800"/>
                                          </p:stCondLst>
                                        </p:cTn>
                                        <p:tgtEl>
                                          <p:spTgt spid="37"/>
                                        </p:tgtEl>
                                        <p:attrNameLst>
                                          <p:attrName>r</p:attrName>
                                        </p:attrNameLst>
                                      </p:cBhvr>
                                    </p:animRot>
                                  </p:childTnLst>
                                </p:cTn>
                              </p:par>
                            </p:childTnLst>
                          </p:cTn>
                        </p:par>
                        <p:par>
                          <p:cTn id="25" fill="hold">
                            <p:stCondLst>
                              <p:cond delay="2000"/>
                            </p:stCondLst>
                            <p:childTnLst>
                              <p:par>
                                <p:cTn id="26" presetID="42" presetClass="entr" presetSubtype="0" fill="hold" nodeType="after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1000"/>
                                        <p:tgtEl>
                                          <p:spTgt spid="21"/>
                                        </p:tgtEl>
                                      </p:cBhvr>
                                    </p:animEffect>
                                    <p:anim calcmode="lin" valueType="num">
                                      <p:cBhvr>
                                        <p:cTn id="29" dur="1000" fill="hold"/>
                                        <p:tgtEl>
                                          <p:spTgt spid="21"/>
                                        </p:tgtEl>
                                        <p:attrNameLst>
                                          <p:attrName>ppt_x</p:attrName>
                                        </p:attrNameLst>
                                      </p:cBhvr>
                                      <p:tavLst>
                                        <p:tav tm="0">
                                          <p:val>
                                            <p:strVal val="#ppt_x"/>
                                          </p:val>
                                        </p:tav>
                                        <p:tav tm="100000">
                                          <p:val>
                                            <p:strVal val="#ppt_x"/>
                                          </p:val>
                                        </p:tav>
                                      </p:tavLst>
                                    </p:anim>
                                    <p:anim calcmode="lin" valueType="num">
                                      <p:cBhvr>
                                        <p:cTn id="30" dur="1000" fill="hold"/>
                                        <p:tgtEl>
                                          <p:spTgt spid="21"/>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nodeType="after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fade">
                                      <p:cBhvr>
                                        <p:cTn id="34" dur="1000"/>
                                        <p:tgtEl>
                                          <p:spTgt spid="19"/>
                                        </p:tgtEl>
                                      </p:cBhvr>
                                    </p:animEffect>
                                    <p:anim calcmode="lin" valueType="num">
                                      <p:cBhvr>
                                        <p:cTn id="35" dur="1000" fill="hold"/>
                                        <p:tgtEl>
                                          <p:spTgt spid="19"/>
                                        </p:tgtEl>
                                        <p:attrNameLst>
                                          <p:attrName>ppt_x</p:attrName>
                                        </p:attrNameLst>
                                      </p:cBhvr>
                                      <p:tavLst>
                                        <p:tav tm="0">
                                          <p:val>
                                            <p:strVal val="#ppt_x"/>
                                          </p:val>
                                        </p:tav>
                                        <p:tav tm="100000">
                                          <p:val>
                                            <p:strVal val="#ppt_x"/>
                                          </p:val>
                                        </p:tav>
                                      </p:tavLst>
                                    </p:anim>
                                    <p:anim calcmode="lin" valueType="num">
                                      <p:cBhvr>
                                        <p:cTn id="36" dur="1000" fill="hold"/>
                                        <p:tgtEl>
                                          <p:spTgt spid="19"/>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nodeType="after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1000"/>
                                        <p:tgtEl>
                                          <p:spTgt spid="18"/>
                                        </p:tgtEl>
                                      </p:cBhvr>
                                    </p:animEffect>
                                    <p:anim calcmode="lin" valueType="num">
                                      <p:cBhvr>
                                        <p:cTn id="41" dur="1000" fill="hold"/>
                                        <p:tgtEl>
                                          <p:spTgt spid="18"/>
                                        </p:tgtEl>
                                        <p:attrNameLst>
                                          <p:attrName>ppt_x</p:attrName>
                                        </p:attrNameLst>
                                      </p:cBhvr>
                                      <p:tavLst>
                                        <p:tav tm="0">
                                          <p:val>
                                            <p:strVal val="#ppt_x"/>
                                          </p:val>
                                        </p:tav>
                                        <p:tav tm="100000">
                                          <p:val>
                                            <p:strVal val="#ppt_x"/>
                                          </p:val>
                                        </p:tav>
                                      </p:tavLst>
                                    </p:anim>
                                    <p:anim calcmode="lin" valueType="num">
                                      <p:cBhvr>
                                        <p:cTn id="42"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nodeType="click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additive="base">
                                        <p:cTn id="47" dur="500" fill="hold"/>
                                        <p:tgtEl>
                                          <p:spTgt spid="27"/>
                                        </p:tgtEl>
                                        <p:attrNameLst>
                                          <p:attrName>ppt_x</p:attrName>
                                        </p:attrNameLst>
                                      </p:cBhvr>
                                      <p:tavLst>
                                        <p:tav tm="0">
                                          <p:val>
                                            <p:strVal val="0-#ppt_w/2"/>
                                          </p:val>
                                        </p:tav>
                                        <p:tav tm="100000">
                                          <p:val>
                                            <p:strVal val="#ppt_x"/>
                                          </p:val>
                                        </p:tav>
                                      </p:tavLst>
                                    </p:anim>
                                    <p:anim calcmode="lin" valueType="num">
                                      <p:cBhvr additive="base">
                                        <p:cTn id="48" dur="500" fill="hold"/>
                                        <p:tgtEl>
                                          <p:spTgt spid="27"/>
                                        </p:tgtEl>
                                        <p:attrNameLst>
                                          <p:attrName>ppt_y</p:attrName>
                                        </p:attrNameLst>
                                      </p:cBhvr>
                                      <p:tavLst>
                                        <p:tav tm="0">
                                          <p:val>
                                            <p:strVal val="#ppt_y"/>
                                          </p:val>
                                        </p:tav>
                                        <p:tav tm="100000">
                                          <p:val>
                                            <p:strVal val="#ppt_y"/>
                                          </p:val>
                                        </p:tav>
                                      </p:tavLst>
                                    </p:anim>
                                  </p:childTnLst>
                                </p:cTn>
                              </p:par>
                            </p:childTnLst>
                          </p:cTn>
                        </p:par>
                        <p:par>
                          <p:cTn id="49" fill="hold">
                            <p:stCondLst>
                              <p:cond delay="500"/>
                            </p:stCondLst>
                            <p:childTnLst>
                              <p:par>
                                <p:cTn id="50" presetID="14" presetClass="entr" presetSubtype="10" fill="hold" grpId="0" nodeType="afterEffect">
                                  <p:stCondLst>
                                    <p:cond delay="0"/>
                                  </p:stCondLst>
                                  <p:childTnLst>
                                    <p:set>
                                      <p:cBhvr>
                                        <p:cTn id="51" dur="1" fill="hold">
                                          <p:stCondLst>
                                            <p:cond delay="0"/>
                                          </p:stCondLst>
                                        </p:cTn>
                                        <p:tgtEl>
                                          <p:spTgt spid="25"/>
                                        </p:tgtEl>
                                        <p:attrNameLst>
                                          <p:attrName>style.visibility</p:attrName>
                                        </p:attrNameLst>
                                      </p:cBhvr>
                                      <p:to>
                                        <p:strVal val="visible"/>
                                      </p:to>
                                    </p:set>
                                    <p:animEffect transition="in" filter="randombar(horizontal)">
                                      <p:cBhvr>
                                        <p:cTn id="52" dur="500"/>
                                        <p:tgtEl>
                                          <p:spTgt spid="25"/>
                                        </p:tgtEl>
                                      </p:cBhvr>
                                    </p:animEffect>
                                  </p:childTnLst>
                                </p:cTn>
                              </p:par>
                            </p:childTnLst>
                          </p:cTn>
                        </p:par>
                        <p:par>
                          <p:cTn id="53" fill="hold">
                            <p:stCondLst>
                              <p:cond delay="1000"/>
                            </p:stCondLst>
                            <p:childTnLst>
                              <p:par>
                                <p:cTn id="54" presetID="42" presetClass="entr" presetSubtype="0" fill="hold" nodeType="afterEffect">
                                  <p:stCondLst>
                                    <p:cond delay="0"/>
                                  </p:stCondLst>
                                  <p:childTnLst>
                                    <p:set>
                                      <p:cBhvr>
                                        <p:cTn id="55" dur="1" fill="hold">
                                          <p:stCondLst>
                                            <p:cond delay="0"/>
                                          </p:stCondLst>
                                        </p:cTn>
                                        <p:tgtEl>
                                          <p:spTgt spid="38"/>
                                        </p:tgtEl>
                                        <p:attrNameLst>
                                          <p:attrName>style.visibility</p:attrName>
                                        </p:attrNameLst>
                                      </p:cBhvr>
                                      <p:to>
                                        <p:strVal val="visible"/>
                                      </p:to>
                                    </p:set>
                                    <p:animEffect transition="in" filter="fade">
                                      <p:cBhvr>
                                        <p:cTn id="56" dur="1000"/>
                                        <p:tgtEl>
                                          <p:spTgt spid="38"/>
                                        </p:tgtEl>
                                      </p:cBhvr>
                                    </p:animEffect>
                                    <p:anim calcmode="lin" valueType="num">
                                      <p:cBhvr>
                                        <p:cTn id="57" dur="1000" fill="hold"/>
                                        <p:tgtEl>
                                          <p:spTgt spid="38"/>
                                        </p:tgtEl>
                                        <p:attrNameLst>
                                          <p:attrName>ppt_x</p:attrName>
                                        </p:attrNameLst>
                                      </p:cBhvr>
                                      <p:tavLst>
                                        <p:tav tm="0">
                                          <p:val>
                                            <p:strVal val="#ppt_x"/>
                                          </p:val>
                                        </p:tav>
                                        <p:tav tm="100000">
                                          <p:val>
                                            <p:strVal val="#ppt_x"/>
                                          </p:val>
                                        </p:tav>
                                      </p:tavLst>
                                    </p:anim>
                                    <p:anim calcmode="lin" valueType="num">
                                      <p:cBhvr>
                                        <p:cTn id="58"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3" grpId="0" animBg="1"/>
      <p:bldP spid="2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4000"/>
            <a:lum/>
          </a:blip>
          <a:srcRect/>
          <a:stretch>
            <a:fillRect l="-12000" r="-12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513708" y="149755"/>
            <a:ext cx="8345184" cy="586353"/>
            <a:chOff x="513708" y="351635"/>
            <a:chExt cx="8345184" cy="586353"/>
          </a:xfrm>
        </p:grpSpPr>
        <p:sp>
          <p:nvSpPr>
            <p:cNvPr id="2" name="Google Shape;2968;p43"/>
            <p:cNvSpPr/>
            <p:nvPr/>
          </p:nvSpPr>
          <p:spPr>
            <a:xfrm>
              <a:off x="513708" y="351635"/>
              <a:ext cx="8345184" cy="586353"/>
            </a:xfrm>
            <a:custGeom>
              <a:avLst/>
              <a:gdLst/>
              <a:ahLst/>
              <a:cxnLst/>
              <a:rect l="l" t="t" r="r" b="b"/>
              <a:pathLst>
                <a:path w="63821" h="8424" extrusionOk="0">
                  <a:moveTo>
                    <a:pt x="0" y="0"/>
                  </a:moveTo>
                  <a:lnTo>
                    <a:pt x="2893" y="4212"/>
                  </a:lnTo>
                  <a:lnTo>
                    <a:pt x="0" y="8424"/>
                  </a:lnTo>
                  <a:lnTo>
                    <a:pt x="63820" y="8424"/>
                  </a:lnTo>
                  <a:lnTo>
                    <a:pt x="60928" y="4212"/>
                  </a:lnTo>
                  <a:lnTo>
                    <a:pt x="63820" y="0"/>
                  </a:lnTo>
                  <a:close/>
                </a:path>
              </a:pathLst>
            </a:custGeom>
            <a:solidFill>
              <a:srgbClr val="92D05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 name="Google Shape;2969;p43"/>
            <p:cNvSpPr txBox="1">
              <a:spLocks/>
            </p:cNvSpPr>
            <p:nvPr/>
          </p:nvSpPr>
          <p:spPr>
            <a:xfrm>
              <a:off x="1445821" y="416211"/>
              <a:ext cx="6252358" cy="457200"/>
            </a:xfrm>
            <a:prstGeom prst="rect">
              <a:avLst/>
            </a:prstGeom>
          </p:spPr>
          <p:txBody>
            <a:bodyPr spcFirstLastPara="1" wrap="square" lIns="91425" tIns="91425" rIns="91425" bIns="91425" anchor="ctr" anchorCtr="0">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buClrTx/>
                <a:buFontTx/>
              </a:pPr>
              <a:r>
                <a:rPr lang="vi-VN" sz="2800" b="1" u="sng" dirty="0">
                  <a:solidFill>
                    <a:schemeClr val="bg1"/>
                  </a:solidFill>
                  <a:latin typeface="Calibri" panose="020F0502020204030204" pitchFamily="34" charset="0"/>
                  <a:cs typeface="Calibri" panose="020F0502020204030204" pitchFamily="34" charset="0"/>
                </a:rPr>
                <a:t>Bài 3:</a:t>
              </a:r>
              <a:r>
                <a:rPr lang="vi-VN" sz="2800" b="1" dirty="0">
                  <a:solidFill>
                    <a:schemeClr val="bg1"/>
                  </a:solidFill>
                  <a:latin typeface="Calibri" panose="020F0502020204030204" pitchFamily="34" charset="0"/>
                  <a:cs typeface="Calibri" panose="020F0502020204030204" pitchFamily="34" charset="0"/>
                </a:rPr>
                <a:t> Viết một số tên người mà em biết.</a:t>
              </a:r>
            </a:p>
          </p:txBody>
        </p:sp>
      </p:grpSp>
      <p:cxnSp>
        <p:nvCxnSpPr>
          <p:cNvPr id="6" name="Straight Connector 5"/>
          <p:cNvCxnSpPr/>
          <p:nvPr/>
        </p:nvCxnSpPr>
        <p:spPr>
          <a:xfrm>
            <a:off x="4192576" y="624031"/>
            <a:ext cx="1478442" cy="0"/>
          </a:xfrm>
          <a:prstGeom prst="line">
            <a:avLst/>
          </a:prstGeom>
          <a:ln>
            <a:solidFill>
              <a:srgbClr val="002060"/>
            </a:solidFill>
          </a:ln>
        </p:spPr>
        <p:style>
          <a:lnRef idx="3">
            <a:schemeClr val="accent2"/>
          </a:lnRef>
          <a:fillRef idx="0">
            <a:schemeClr val="accent2"/>
          </a:fillRef>
          <a:effectRef idx="2">
            <a:schemeClr val="accent2"/>
          </a:effectRef>
          <a:fontRef idx="minor">
            <a:schemeClr val="tx1"/>
          </a:fontRef>
        </p:style>
      </p:cxnSp>
      <p:grpSp>
        <p:nvGrpSpPr>
          <p:cNvPr id="12" name="Group 11"/>
          <p:cNvGrpSpPr/>
          <p:nvPr/>
        </p:nvGrpSpPr>
        <p:grpSpPr>
          <a:xfrm rot="20272378">
            <a:off x="1153479" y="1141031"/>
            <a:ext cx="394533" cy="1441186"/>
            <a:chOff x="294261" y="2280321"/>
            <a:chExt cx="520900" cy="1334408"/>
          </a:xfrm>
        </p:grpSpPr>
        <p:sp>
          <p:nvSpPr>
            <p:cNvPr id="13" name="Google Shape;4756;p79"/>
            <p:cNvSpPr/>
            <p:nvPr/>
          </p:nvSpPr>
          <p:spPr>
            <a:xfrm rot="2011711">
              <a:off x="317537" y="2280321"/>
              <a:ext cx="402430" cy="1047703"/>
            </a:xfrm>
            <a:custGeom>
              <a:avLst/>
              <a:gdLst/>
              <a:ahLst/>
              <a:cxnLst/>
              <a:rect l="l" t="t" r="r" b="b"/>
              <a:pathLst>
                <a:path w="15418" h="42758" extrusionOk="0">
                  <a:moveTo>
                    <a:pt x="6207" y="1"/>
                  </a:moveTo>
                  <a:cubicBezTo>
                    <a:pt x="6087" y="1"/>
                    <a:pt x="5979" y="88"/>
                    <a:pt x="5958" y="206"/>
                  </a:cubicBezTo>
                  <a:cubicBezTo>
                    <a:pt x="5922" y="424"/>
                    <a:pt x="5881" y="643"/>
                    <a:pt x="5845" y="863"/>
                  </a:cubicBezTo>
                  <a:cubicBezTo>
                    <a:pt x="5821" y="998"/>
                    <a:pt x="5911" y="1123"/>
                    <a:pt x="6047" y="1147"/>
                  </a:cubicBezTo>
                  <a:cubicBezTo>
                    <a:pt x="6062" y="1149"/>
                    <a:pt x="6076" y="1151"/>
                    <a:pt x="6090" y="1151"/>
                  </a:cubicBezTo>
                  <a:cubicBezTo>
                    <a:pt x="6210" y="1151"/>
                    <a:pt x="6315" y="1067"/>
                    <a:pt x="6337" y="945"/>
                  </a:cubicBezTo>
                  <a:cubicBezTo>
                    <a:pt x="6372" y="732"/>
                    <a:pt x="6408" y="514"/>
                    <a:pt x="6449" y="295"/>
                  </a:cubicBezTo>
                  <a:cubicBezTo>
                    <a:pt x="6473" y="159"/>
                    <a:pt x="6378" y="28"/>
                    <a:pt x="6247" y="4"/>
                  </a:cubicBezTo>
                  <a:cubicBezTo>
                    <a:pt x="6234" y="2"/>
                    <a:pt x="6220" y="1"/>
                    <a:pt x="6207" y="1"/>
                  </a:cubicBezTo>
                  <a:close/>
                  <a:moveTo>
                    <a:pt x="5864" y="1960"/>
                  </a:moveTo>
                  <a:cubicBezTo>
                    <a:pt x="5748" y="1960"/>
                    <a:pt x="5642" y="2048"/>
                    <a:pt x="5621" y="2164"/>
                  </a:cubicBezTo>
                  <a:cubicBezTo>
                    <a:pt x="5586" y="2382"/>
                    <a:pt x="5550" y="2602"/>
                    <a:pt x="5509" y="2821"/>
                  </a:cubicBezTo>
                  <a:cubicBezTo>
                    <a:pt x="5491" y="2957"/>
                    <a:pt x="5580" y="3081"/>
                    <a:pt x="5715" y="3105"/>
                  </a:cubicBezTo>
                  <a:cubicBezTo>
                    <a:pt x="5729" y="3107"/>
                    <a:pt x="5742" y="3108"/>
                    <a:pt x="5756" y="3108"/>
                  </a:cubicBezTo>
                  <a:cubicBezTo>
                    <a:pt x="5875" y="3108"/>
                    <a:pt x="5978" y="3021"/>
                    <a:pt x="5999" y="2903"/>
                  </a:cubicBezTo>
                  <a:cubicBezTo>
                    <a:pt x="6034" y="2685"/>
                    <a:pt x="6070" y="2466"/>
                    <a:pt x="6112" y="2247"/>
                  </a:cubicBezTo>
                  <a:cubicBezTo>
                    <a:pt x="6135" y="2117"/>
                    <a:pt x="6041" y="1986"/>
                    <a:pt x="5905" y="1963"/>
                  </a:cubicBezTo>
                  <a:cubicBezTo>
                    <a:pt x="5891" y="1961"/>
                    <a:pt x="5878" y="1960"/>
                    <a:pt x="5864" y="1960"/>
                  </a:cubicBezTo>
                  <a:close/>
                  <a:moveTo>
                    <a:pt x="5550" y="3919"/>
                  </a:moveTo>
                  <a:cubicBezTo>
                    <a:pt x="5427" y="3919"/>
                    <a:pt x="5317" y="4004"/>
                    <a:pt x="5302" y="4128"/>
                  </a:cubicBezTo>
                  <a:cubicBezTo>
                    <a:pt x="5266" y="4347"/>
                    <a:pt x="5231" y="4566"/>
                    <a:pt x="5201" y="4784"/>
                  </a:cubicBezTo>
                  <a:cubicBezTo>
                    <a:pt x="5177" y="4921"/>
                    <a:pt x="5272" y="5044"/>
                    <a:pt x="5408" y="5068"/>
                  </a:cubicBezTo>
                  <a:cubicBezTo>
                    <a:pt x="5420" y="5070"/>
                    <a:pt x="5431" y="5071"/>
                    <a:pt x="5442" y="5071"/>
                  </a:cubicBezTo>
                  <a:cubicBezTo>
                    <a:pt x="5564" y="5071"/>
                    <a:pt x="5670" y="4980"/>
                    <a:pt x="5692" y="4855"/>
                  </a:cubicBezTo>
                  <a:cubicBezTo>
                    <a:pt x="5722" y="4642"/>
                    <a:pt x="5757" y="4424"/>
                    <a:pt x="5786" y="4205"/>
                  </a:cubicBezTo>
                  <a:cubicBezTo>
                    <a:pt x="5810" y="4069"/>
                    <a:pt x="5715" y="3944"/>
                    <a:pt x="5586" y="3921"/>
                  </a:cubicBezTo>
                  <a:cubicBezTo>
                    <a:pt x="5574" y="3920"/>
                    <a:pt x="5562" y="3919"/>
                    <a:pt x="5550" y="3919"/>
                  </a:cubicBezTo>
                  <a:close/>
                  <a:moveTo>
                    <a:pt x="5257" y="5883"/>
                  </a:moveTo>
                  <a:cubicBezTo>
                    <a:pt x="5135" y="5883"/>
                    <a:pt x="5028" y="5972"/>
                    <a:pt x="5012" y="6098"/>
                  </a:cubicBezTo>
                  <a:cubicBezTo>
                    <a:pt x="4982" y="6322"/>
                    <a:pt x="4958" y="6542"/>
                    <a:pt x="4928" y="6761"/>
                  </a:cubicBezTo>
                  <a:cubicBezTo>
                    <a:pt x="4917" y="6897"/>
                    <a:pt x="5012" y="7021"/>
                    <a:pt x="5147" y="7032"/>
                  </a:cubicBezTo>
                  <a:cubicBezTo>
                    <a:pt x="5158" y="7033"/>
                    <a:pt x="5170" y="7034"/>
                    <a:pt x="5181" y="7034"/>
                  </a:cubicBezTo>
                  <a:cubicBezTo>
                    <a:pt x="5303" y="7034"/>
                    <a:pt x="5410" y="6944"/>
                    <a:pt x="5425" y="6819"/>
                  </a:cubicBezTo>
                  <a:cubicBezTo>
                    <a:pt x="5449" y="6600"/>
                    <a:pt x="5474" y="6382"/>
                    <a:pt x="5502" y="6163"/>
                  </a:cubicBezTo>
                  <a:cubicBezTo>
                    <a:pt x="5520" y="6027"/>
                    <a:pt x="5425" y="5903"/>
                    <a:pt x="5289" y="5885"/>
                  </a:cubicBezTo>
                  <a:cubicBezTo>
                    <a:pt x="5278" y="5883"/>
                    <a:pt x="5268" y="5883"/>
                    <a:pt x="5257" y="5883"/>
                  </a:cubicBezTo>
                  <a:close/>
                  <a:moveTo>
                    <a:pt x="5040" y="7860"/>
                  </a:moveTo>
                  <a:cubicBezTo>
                    <a:pt x="4909" y="7860"/>
                    <a:pt x="4804" y="7957"/>
                    <a:pt x="4792" y="8085"/>
                  </a:cubicBezTo>
                  <a:cubicBezTo>
                    <a:pt x="4775" y="8310"/>
                    <a:pt x="4757" y="8530"/>
                    <a:pt x="4745" y="8748"/>
                  </a:cubicBezTo>
                  <a:cubicBezTo>
                    <a:pt x="4734" y="8885"/>
                    <a:pt x="4840" y="9003"/>
                    <a:pt x="4977" y="9014"/>
                  </a:cubicBezTo>
                  <a:cubicBezTo>
                    <a:pt x="4980" y="9014"/>
                    <a:pt x="4984" y="9014"/>
                    <a:pt x="4988" y="9014"/>
                  </a:cubicBezTo>
                  <a:cubicBezTo>
                    <a:pt x="5118" y="9014"/>
                    <a:pt x="5231" y="8917"/>
                    <a:pt x="5236" y="8784"/>
                  </a:cubicBezTo>
                  <a:cubicBezTo>
                    <a:pt x="5253" y="8565"/>
                    <a:pt x="5272" y="8345"/>
                    <a:pt x="5289" y="8127"/>
                  </a:cubicBezTo>
                  <a:cubicBezTo>
                    <a:pt x="5302" y="7990"/>
                    <a:pt x="5201" y="7867"/>
                    <a:pt x="5065" y="7861"/>
                  </a:cubicBezTo>
                  <a:cubicBezTo>
                    <a:pt x="5056" y="7860"/>
                    <a:pt x="5048" y="7860"/>
                    <a:pt x="5040" y="7860"/>
                  </a:cubicBezTo>
                  <a:close/>
                  <a:moveTo>
                    <a:pt x="4941" y="9836"/>
                  </a:moveTo>
                  <a:cubicBezTo>
                    <a:pt x="4805" y="9836"/>
                    <a:pt x="4693" y="9950"/>
                    <a:pt x="4693" y="10084"/>
                  </a:cubicBezTo>
                  <a:cubicBezTo>
                    <a:pt x="4686" y="10168"/>
                    <a:pt x="4686" y="10251"/>
                    <a:pt x="4686" y="10333"/>
                  </a:cubicBezTo>
                  <a:cubicBezTo>
                    <a:pt x="4686" y="10475"/>
                    <a:pt x="4693" y="10617"/>
                    <a:pt x="4693" y="10753"/>
                  </a:cubicBezTo>
                  <a:cubicBezTo>
                    <a:pt x="4698" y="10886"/>
                    <a:pt x="4805" y="10996"/>
                    <a:pt x="4937" y="10996"/>
                  </a:cubicBezTo>
                  <a:cubicBezTo>
                    <a:pt x="4940" y="10996"/>
                    <a:pt x="4943" y="10996"/>
                    <a:pt x="4947" y="10996"/>
                  </a:cubicBezTo>
                  <a:cubicBezTo>
                    <a:pt x="5083" y="10996"/>
                    <a:pt x="5190" y="10878"/>
                    <a:pt x="5190" y="10742"/>
                  </a:cubicBezTo>
                  <a:cubicBezTo>
                    <a:pt x="5182" y="10605"/>
                    <a:pt x="5182" y="10469"/>
                    <a:pt x="5182" y="10333"/>
                  </a:cubicBezTo>
                  <a:lnTo>
                    <a:pt x="5182" y="10092"/>
                  </a:lnTo>
                  <a:cubicBezTo>
                    <a:pt x="5190" y="9955"/>
                    <a:pt x="5076" y="9843"/>
                    <a:pt x="4941" y="9836"/>
                  </a:cubicBezTo>
                  <a:close/>
                  <a:moveTo>
                    <a:pt x="5029" y="11822"/>
                  </a:moveTo>
                  <a:cubicBezTo>
                    <a:pt x="5019" y="11822"/>
                    <a:pt x="5009" y="11822"/>
                    <a:pt x="4999" y="11824"/>
                  </a:cubicBezTo>
                  <a:cubicBezTo>
                    <a:pt x="4863" y="11836"/>
                    <a:pt x="4764" y="11960"/>
                    <a:pt x="4781" y="12096"/>
                  </a:cubicBezTo>
                  <a:cubicBezTo>
                    <a:pt x="4805" y="12328"/>
                    <a:pt x="4835" y="12546"/>
                    <a:pt x="4876" y="12765"/>
                  </a:cubicBezTo>
                  <a:cubicBezTo>
                    <a:pt x="4897" y="12890"/>
                    <a:pt x="5003" y="12974"/>
                    <a:pt x="5126" y="12974"/>
                  </a:cubicBezTo>
                  <a:cubicBezTo>
                    <a:pt x="5137" y="12974"/>
                    <a:pt x="5148" y="12974"/>
                    <a:pt x="5160" y="12972"/>
                  </a:cubicBezTo>
                  <a:cubicBezTo>
                    <a:pt x="5296" y="12948"/>
                    <a:pt x="5384" y="12818"/>
                    <a:pt x="5360" y="12683"/>
                  </a:cubicBezTo>
                  <a:cubicBezTo>
                    <a:pt x="5324" y="12475"/>
                    <a:pt x="5296" y="12262"/>
                    <a:pt x="5272" y="12044"/>
                  </a:cubicBezTo>
                  <a:cubicBezTo>
                    <a:pt x="5261" y="11918"/>
                    <a:pt x="5154" y="11822"/>
                    <a:pt x="5029" y="11822"/>
                  </a:cubicBezTo>
                  <a:close/>
                  <a:moveTo>
                    <a:pt x="5430" y="13758"/>
                  </a:moveTo>
                  <a:cubicBezTo>
                    <a:pt x="5405" y="13758"/>
                    <a:pt x="5379" y="13762"/>
                    <a:pt x="5354" y="13770"/>
                  </a:cubicBezTo>
                  <a:cubicBezTo>
                    <a:pt x="5225" y="13818"/>
                    <a:pt x="5154" y="13953"/>
                    <a:pt x="5195" y="14084"/>
                  </a:cubicBezTo>
                  <a:cubicBezTo>
                    <a:pt x="5272" y="14308"/>
                    <a:pt x="5349" y="14521"/>
                    <a:pt x="5444" y="14729"/>
                  </a:cubicBezTo>
                  <a:cubicBezTo>
                    <a:pt x="5483" y="14821"/>
                    <a:pt x="5573" y="14874"/>
                    <a:pt x="5669" y="14874"/>
                  </a:cubicBezTo>
                  <a:cubicBezTo>
                    <a:pt x="5702" y="14874"/>
                    <a:pt x="5736" y="14867"/>
                    <a:pt x="5769" y="14853"/>
                  </a:cubicBezTo>
                  <a:cubicBezTo>
                    <a:pt x="5892" y="14800"/>
                    <a:pt x="5952" y="14652"/>
                    <a:pt x="5899" y="14528"/>
                  </a:cubicBezTo>
                  <a:cubicBezTo>
                    <a:pt x="5810" y="14332"/>
                    <a:pt x="5739" y="14138"/>
                    <a:pt x="5668" y="13931"/>
                  </a:cubicBezTo>
                  <a:cubicBezTo>
                    <a:pt x="5635" y="13825"/>
                    <a:pt x="5536" y="13758"/>
                    <a:pt x="5430" y="13758"/>
                  </a:cubicBezTo>
                  <a:close/>
                  <a:moveTo>
                    <a:pt x="7860" y="14520"/>
                  </a:moveTo>
                  <a:cubicBezTo>
                    <a:pt x="7853" y="14520"/>
                    <a:pt x="7846" y="14521"/>
                    <a:pt x="7839" y="14521"/>
                  </a:cubicBezTo>
                  <a:cubicBezTo>
                    <a:pt x="7615" y="14545"/>
                    <a:pt x="7383" y="14592"/>
                    <a:pt x="7147" y="14670"/>
                  </a:cubicBezTo>
                  <a:cubicBezTo>
                    <a:pt x="7017" y="14711"/>
                    <a:pt x="6946" y="14853"/>
                    <a:pt x="6987" y="14983"/>
                  </a:cubicBezTo>
                  <a:cubicBezTo>
                    <a:pt x="7020" y="15088"/>
                    <a:pt x="7116" y="15155"/>
                    <a:pt x="7220" y="15155"/>
                  </a:cubicBezTo>
                  <a:cubicBezTo>
                    <a:pt x="7245" y="15155"/>
                    <a:pt x="7270" y="15151"/>
                    <a:pt x="7295" y="15143"/>
                  </a:cubicBezTo>
                  <a:cubicBezTo>
                    <a:pt x="7502" y="15078"/>
                    <a:pt x="7703" y="15037"/>
                    <a:pt x="7893" y="15018"/>
                  </a:cubicBezTo>
                  <a:cubicBezTo>
                    <a:pt x="8029" y="15001"/>
                    <a:pt x="8128" y="14883"/>
                    <a:pt x="8111" y="14747"/>
                  </a:cubicBezTo>
                  <a:cubicBezTo>
                    <a:pt x="8101" y="14618"/>
                    <a:pt x="7988" y="14520"/>
                    <a:pt x="7860" y="14520"/>
                  </a:cubicBezTo>
                  <a:close/>
                  <a:moveTo>
                    <a:pt x="9168" y="14701"/>
                  </a:moveTo>
                  <a:cubicBezTo>
                    <a:pt x="9068" y="14701"/>
                    <a:pt x="8975" y="14759"/>
                    <a:pt x="8934" y="14859"/>
                  </a:cubicBezTo>
                  <a:cubicBezTo>
                    <a:pt x="8881" y="14983"/>
                    <a:pt x="8945" y="15132"/>
                    <a:pt x="9070" y="15179"/>
                  </a:cubicBezTo>
                  <a:cubicBezTo>
                    <a:pt x="9259" y="15255"/>
                    <a:pt x="9436" y="15356"/>
                    <a:pt x="9597" y="15474"/>
                  </a:cubicBezTo>
                  <a:cubicBezTo>
                    <a:pt x="9641" y="15504"/>
                    <a:pt x="9691" y="15519"/>
                    <a:pt x="9741" y="15519"/>
                  </a:cubicBezTo>
                  <a:cubicBezTo>
                    <a:pt x="9819" y="15519"/>
                    <a:pt x="9895" y="15484"/>
                    <a:pt x="9946" y="15416"/>
                  </a:cubicBezTo>
                  <a:cubicBezTo>
                    <a:pt x="10022" y="15302"/>
                    <a:pt x="9998" y="15149"/>
                    <a:pt x="9886" y="15072"/>
                  </a:cubicBezTo>
                  <a:cubicBezTo>
                    <a:pt x="9697" y="14930"/>
                    <a:pt x="9490" y="14812"/>
                    <a:pt x="9259" y="14717"/>
                  </a:cubicBezTo>
                  <a:cubicBezTo>
                    <a:pt x="9229" y="14706"/>
                    <a:pt x="9198" y="14701"/>
                    <a:pt x="9168" y="14701"/>
                  </a:cubicBezTo>
                  <a:close/>
                  <a:moveTo>
                    <a:pt x="6043" y="15260"/>
                  </a:moveTo>
                  <a:cubicBezTo>
                    <a:pt x="5995" y="15260"/>
                    <a:pt x="5947" y="15273"/>
                    <a:pt x="5905" y="15302"/>
                  </a:cubicBezTo>
                  <a:cubicBezTo>
                    <a:pt x="5728" y="15427"/>
                    <a:pt x="5550" y="15569"/>
                    <a:pt x="5367" y="15728"/>
                  </a:cubicBezTo>
                  <a:cubicBezTo>
                    <a:pt x="5261" y="15817"/>
                    <a:pt x="5253" y="15976"/>
                    <a:pt x="5343" y="16077"/>
                  </a:cubicBezTo>
                  <a:cubicBezTo>
                    <a:pt x="5391" y="16135"/>
                    <a:pt x="5459" y="16166"/>
                    <a:pt x="5528" y="16166"/>
                  </a:cubicBezTo>
                  <a:cubicBezTo>
                    <a:pt x="5585" y="16166"/>
                    <a:pt x="5644" y="16145"/>
                    <a:pt x="5692" y="16101"/>
                  </a:cubicBezTo>
                  <a:cubicBezTo>
                    <a:pt x="5825" y="15987"/>
                    <a:pt x="5955" y="15883"/>
                    <a:pt x="6081" y="15789"/>
                  </a:cubicBezTo>
                  <a:lnTo>
                    <a:pt x="6081" y="15789"/>
                  </a:lnTo>
                  <a:cubicBezTo>
                    <a:pt x="6085" y="15834"/>
                    <a:pt x="6100" y="15879"/>
                    <a:pt x="6129" y="15918"/>
                  </a:cubicBezTo>
                  <a:cubicBezTo>
                    <a:pt x="6266" y="16101"/>
                    <a:pt x="6413" y="16279"/>
                    <a:pt x="6574" y="16451"/>
                  </a:cubicBezTo>
                  <a:cubicBezTo>
                    <a:pt x="6622" y="16499"/>
                    <a:pt x="6687" y="16524"/>
                    <a:pt x="6752" y="16524"/>
                  </a:cubicBezTo>
                  <a:cubicBezTo>
                    <a:pt x="6813" y="16524"/>
                    <a:pt x="6874" y="16502"/>
                    <a:pt x="6922" y="16456"/>
                  </a:cubicBezTo>
                  <a:cubicBezTo>
                    <a:pt x="7022" y="16361"/>
                    <a:pt x="7022" y="16208"/>
                    <a:pt x="6934" y="16107"/>
                  </a:cubicBezTo>
                  <a:cubicBezTo>
                    <a:pt x="6787" y="15954"/>
                    <a:pt x="6651" y="15793"/>
                    <a:pt x="6526" y="15622"/>
                  </a:cubicBezTo>
                  <a:cubicBezTo>
                    <a:pt x="6476" y="15557"/>
                    <a:pt x="6401" y="15524"/>
                    <a:pt x="6324" y="15524"/>
                  </a:cubicBezTo>
                  <a:cubicBezTo>
                    <a:pt x="6315" y="15524"/>
                    <a:pt x="6305" y="15524"/>
                    <a:pt x="6296" y="15525"/>
                  </a:cubicBezTo>
                  <a:lnTo>
                    <a:pt x="6296" y="15525"/>
                  </a:lnTo>
                  <a:cubicBezTo>
                    <a:pt x="6301" y="15470"/>
                    <a:pt x="6288" y="15414"/>
                    <a:pt x="6254" y="15367"/>
                  </a:cubicBezTo>
                  <a:cubicBezTo>
                    <a:pt x="6202" y="15297"/>
                    <a:pt x="6123" y="15260"/>
                    <a:pt x="6043" y="15260"/>
                  </a:cubicBezTo>
                  <a:close/>
                  <a:moveTo>
                    <a:pt x="10596" y="16014"/>
                  </a:moveTo>
                  <a:cubicBezTo>
                    <a:pt x="10559" y="16014"/>
                    <a:pt x="10520" y="16023"/>
                    <a:pt x="10484" y="16042"/>
                  </a:cubicBezTo>
                  <a:cubicBezTo>
                    <a:pt x="10365" y="16107"/>
                    <a:pt x="10318" y="16255"/>
                    <a:pt x="10377" y="16374"/>
                  </a:cubicBezTo>
                  <a:cubicBezTo>
                    <a:pt x="10478" y="16569"/>
                    <a:pt x="10536" y="16757"/>
                    <a:pt x="10566" y="16923"/>
                  </a:cubicBezTo>
                  <a:cubicBezTo>
                    <a:pt x="10583" y="17046"/>
                    <a:pt x="10688" y="17135"/>
                    <a:pt x="10804" y="17135"/>
                  </a:cubicBezTo>
                  <a:cubicBezTo>
                    <a:pt x="10817" y="17135"/>
                    <a:pt x="10831" y="17133"/>
                    <a:pt x="10845" y="17131"/>
                  </a:cubicBezTo>
                  <a:cubicBezTo>
                    <a:pt x="10981" y="17112"/>
                    <a:pt x="11075" y="16989"/>
                    <a:pt x="11052" y="16852"/>
                  </a:cubicBezTo>
                  <a:cubicBezTo>
                    <a:pt x="11016" y="16622"/>
                    <a:pt x="10940" y="16385"/>
                    <a:pt x="10820" y="16148"/>
                  </a:cubicBezTo>
                  <a:cubicBezTo>
                    <a:pt x="10774" y="16065"/>
                    <a:pt x="10687" y="16014"/>
                    <a:pt x="10596" y="16014"/>
                  </a:cubicBezTo>
                  <a:close/>
                  <a:moveTo>
                    <a:pt x="4602" y="16616"/>
                  </a:moveTo>
                  <a:cubicBezTo>
                    <a:pt x="4532" y="16616"/>
                    <a:pt x="4463" y="16644"/>
                    <a:pt x="4414" y="16699"/>
                  </a:cubicBezTo>
                  <a:cubicBezTo>
                    <a:pt x="4278" y="16864"/>
                    <a:pt x="4136" y="17041"/>
                    <a:pt x="3994" y="17232"/>
                  </a:cubicBezTo>
                  <a:cubicBezTo>
                    <a:pt x="3912" y="17338"/>
                    <a:pt x="3934" y="17491"/>
                    <a:pt x="4041" y="17574"/>
                  </a:cubicBezTo>
                  <a:cubicBezTo>
                    <a:pt x="4088" y="17609"/>
                    <a:pt x="4142" y="17626"/>
                    <a:pt x="4195" y="17626"/>
                  </a:cubicBezTo>
                  <a:cubicBezTo>
                    <a:pt x="4270" y="17626"/>
                    <a:pt x="4342" y="17592"/>
                    <a:pt x="4390" y="17527"/>
                  </a:cubicBezTo>
                  <a:cubicBezTo>
                    <a:pt x="4527" y="17349"/>
                    <a:pt x="4663" y="17178"/>
                    <a:pt x="4792" y="17024"/>
                  </a:cubicBezTo>
                  <a:cubicBezTo>
                    <a:pt x="4881" y="16918"/>
                    <a:pt x="4870" y="16764"/>
                    <a:pt x="4764" y="16675"/>
                  </a:cubicBezTo>
                  <a:cubicBezTo>
                    <a:pt x="4718" y="16635"/>
                    <a:pt x="4660" y="16616"/>
                    <a:pt x="4602" y="16616"/>
                  </a:cubicBezTo>
                  <a:close/>
                  <a:moveTo>
                    <a:pt x="7765" y="16874"/>
                  </a:moveTo>
                  <a:cubicBezTo>
                    <a:pt x="7684" y="16874"/>
                    <a:pt x="7604" y="16912"/>
                    <a:pt x="7555" y="16983"/>
                  </a:cubicBezTo>
                  <a:cubicBezTo>
                    <a:pt x="7484" y="17101"/>
                    <a:pt x="7514" y="17254"/>
                    <a:pt x="7626" y="17332"/>
                  </a:cubicBezTo>
                  <a:cubicBezTo>
                    <a:pt x="7816" y="17450"/>
                    <a:pt x="8016" y="17568"/>
                    <a:pt x="8224" y="17675"/>
                  </a:cubicBezTo>
                  <a:cubicBezTo>
                    <a:pt x="8260" y="17694"/>
                    <a:pt x="8299" y="17704"/>
                    <a:pt x="8338" y="17704"/>
                  </a:cubicBezTo>
                  <a:cubicBezTo>
                    <a:pt x="8427" y="17704"/>
                    <a:pt x="8514" y="17655"/>
                    <a:pt x="8554" y="17568"/>
                  </a:cubicBezTo>
                  <a:cubicBezTo>
                    <a:pt x="8620" y="17450"/>
                    <a:pt x="8573" y="17297"/>
                    <a:pt x="8448" y="17237"/>
                  </a:cubicBezTo>
                  <a:cubicBezTo>
                    <a:pt x="8259" y="17136"/>
                    <a:pt x="8076" y="17030"/>
                    <a:pt x="7898" y="16912"/>
                  </a:cubicBezTo>
                  <a:cubicBezTo>
                    <a:pt x="7858" y="16886"/>
                    <a:pt x="7811" y="16874"/>
                    <a:pt x="7765" y="16874"/>
                  </a:cubicBezTo>
                  <a:close/>
                  <a:moveTo>
                    <a:pt x="9573" y="17671"/>
                  </a:moveTo>
                  <a:cubicBezTo>
                    <a:pt x="9458" y="17671"/>
                    <a:pt x="9351" y="17754"/>
                    <a:pt x="9324" y="17876"/>
                  </a:cubicBezTo>
                  <a:cubicBezTo>
                    <a:pt x="9300" y="18007"/>
                    <a:pt x="9389" y="18136"/>
                    <a:pt x="9526" y="18160"/>
                  </a:cubicBezTo>
                  <a:cubicBezTo>
                    <a:pt x="9673" y="18190"/>
                    <a:pt x="9810" y="18201"/>
                    <a:pt x="9933" y="18201"/>
                  </a:cubicBezTo>
                  <a:cubicBezTo>
                    <a:pt x="10058" y="18201"/>
                    <a:pt x="10176" y="18190"/>
                    <a:pt x="10288" y="18166"/>
                  </a:cubicBezTo>
                  <a:cubicBezTo>
                    <a:pt x="10419" y="18130"/>
                    <a:pt x="10501" y="18000"/>
                    <a:pt x="10471" y="17865"/>
                  </a:cubicBezTo>
                  <a:cubicBezTo>
                    <a:pt x="10440" y="17752"/>
                    <a:pt x="10335" y="17675"/>
                    <a:pt x="10222" y="17675"/>
                  </a:cubicBezTo>
                  <a:cubicBezTo>
                    <a:pt x="10205" y="17675"/>
                    <a:pt x="10188" y="17676"/>
                    <a:pt x="10170" y="17680"/>
                  </a:cubicBezTo>
                  <a:cubicBezTo>
                    <a:pt x="10105" y="17699"/>
                    <a:pt x="10028" y="17704"/>
                    <a:pt x="9933" y="17704"/>
                  </a:cubicBezTo>
                  <a:cubicBezTo>
                    <a:pt x="9845" y="17704"/>
                    <a:pt x="9739" y="17699"/>
                    <a:pt x="9614" y="17675"/>
                  </a:cubicBezTo>
                  <a:cubicBezTo>
                    <a:pt x="9600" y="17672"/>
                    <a:pt x="9586" y="17671"/>
                    <a:pt x="9573" y="17671"/>
                  </a:cubicBezTo>
                  <a:close/>
                  <a:moveTo>
                    <a:pt x="3442" y="18223"/>
                  </a:moveTo>
                  <a:cubicBezTo>
                    <a:pt x="3362" y="18223"/>
                    <a:pt x="3283" y="18262"/>
                    <a:pt x="3237" y="18338"/>
                  </a:cubicBezTo>
                  <a:cubicBezTo>
                    <a:pt x="3118" y="18521"/>
                    <a:pt x="3006" y="18710"/>
                    <a:pt x="2888" y="18911"/>
                  </a:cubicBezTo>
                  <a:cubicBezTo>
                    <a:pt x="2817" y="19029"/>
                    <a:pt x="2858" y="19184"/>
                    <a:pt x="2976" y="19249"/>
                  </a:cubicBezTo>
                  <a:cubicBezTo>
                    <a:pt x="3016" y="19273"/>
                    <a:pt x="3059" y="19284"/>
                    <a:pt x="3102" y="19284"/>
                  </a:cubicBezTo>
                  <a:cubicBezTo>
                    <a:pt x="3188" y="19284"/>
                    <a:pt x="3272" y="19238"/>
                    <a:pt x="3320" y="19160"/>
                  </a:cubicBezTo>
                  <a:cubicBezTo>
                    <a:pt x="3432" y="18965"/>
                    <a:pt x="3544" y="18781"/>
                    <a:pt x="3656" y="18603"/>
                  </a:cubicBezTo>
                  <a:cubicBezTo>
                    <a:pt x="3727" y="18485"/>
                    <a:pt x="3692" y="18332"/>
                    <a:pt x="3574" y="18261"/>
                  </a:cubicBezTo>
                  <a:cubicBezTo>
                    <a:pt x="3533" y="18235"/>
                    <a:pt x="3488" y="18223"/>
                    <a:pt x="3442" y="18223"/>
                  </a:cubicBezTo>
                  <a:close/>
                  <a:moveTo>
                    <a:pt x="2475" y="19951"/>
                  </a:moveTo>
                  <a:cubicBezTo>
                    <a:pt x="2384" y="19951"/>
                    <a:pt x="2296" y="20000"/>
                    <a:pt x="2249" y="20088"/>
                  </a:cubicBezTo>
                  <a:cubicBezTo>
                    <a:pt x="2148" y="20290"/>
                    <a:pt x="2048" y="20484"/>
                    <a:pt x="1952" y="20686"/>
                  </a:cubicBezTo>
                  <a:cubicBezTo>
                    <a:pt x="1894" y="20811"/>
                    <a:pt x="1947" y="20958"/>
                    <a:pt x="2072" y="21017"/>
                  </a:cubicBezTo>
                  <a:cubicBezTo>
                    <a:pt x="2106" y="21033"/>
                    <a:pt x="2143" y="21041"/>
                    <a:pt x="2179" y="21041"/>
                  </a:cubicBezTo>
                  <a:cubicBezTo>
                    <a:pt x="2271" y="21041"/>
                    <a:pt x="2360" y="20989"/>
                    <a:pt x="2403" y="20899"/>
                  </a:cubicBezTo>
                  <a:cubicBezTo>
                    <a:pt x="2498" y="20704"/>
                    <a:pt x="2591" y="20508"/>
                    <a:pt x="2692" y="20314"/>
                  </a:cubicBezTo>
                  <a:cubicBezTo>
                    <a:pt x="2752" y="20189"/>
                    <a:pt x="2705" y="20041"/>
                    <a:pt x="2586" y="19976"/>
                  </a:cubicBezTo>
                  <a:cubicBezTo>
                    <a:pt x="2550" y="19959"/>
                    <a:pt x="2512" y="19951"/>
                    <a:pt x="2475" y="19951"/>
                  </a:cubicBezTo>
                  <a:close/>
                  <a:moveTo>
                    <a:pt x="1645" y="21756"/>
                  </a:moveTo>
                  <a:cubicBezTo>
                    <a:pt x="1547" y="21756"/>
                    <a:pt x="1455" y="21816"/>
                    <a:pt x="1414" y="21911"/>
                  </a:cubicBezTo>
                  <a:cubicBezTo>
                    <a:pt x="1332" y="22117"/>
                    <a:pt x="1250" y="22330"/>
                    <a:pt x="1172" y="22537"/>
                  </a:cubicBezTo>
                  <a:cubicBezTo>
                    <a:pt x="1125" y="22662"/>
                    <a:pt x="1190" y="22810"/>
                    <a:pt x="1321" y="22857"/>
                  </a:cubicBezTo>
                  <a:cubicBezTo>
                    <a:pt x="1348" y="22867"/>
                    <a:pt x="1377" y="22872"/>
                    <a:pt x="1405" y="22872"/>
                  </a:cubicBezTo>
                  <a:cubicBezTo>
                    <a:pt x="1507" y="22872"/>
                    <a:pt x="1602" y="22807"/>
                    <a:pt x="1640" y="22709"/>
                  </a:cubicBezTo>
                  <a:cubicBezTo>
                    <a:pt x="1717" y="22502"/>
                    <a:pt x="1793" y="22302"/>
                    <a:pt x="1876" y="22100"/>
                  </a:cubicBezTo>
                  <a:cubicBezTo>
                    <a:pt x="1930" y="21969"/>
                    <a:pt x="1864" y="21827"/>
                    <a:pt x="1740" y="21775"/>
                  </a:cubicBezTo>
                  <a:cubicBezTo>
                    <a:pt x="1708" y="21762"/>
                    <a:pt x="1677" y="21756"/>
                    <a:pt x="1645" y="21756"/>
                  </a:cubicBezTo>
                  <a:close/>
                  <a:moveTo>
                    <a:pt x="992" y="23629"/>
                  </a:moveTo>
                  <a:cubicBezTo>
                    <a:pt x="886" y="23629"/>
                    <a:pt x="787" y="23697"/>
                    <a:pt x="753" y="23809"/>
                  </a:cubicBezTo>
                  <a:cubicBezTo>
                    <a:pt x="687" y="24022"/>
                    <a:pt x="628" y="24241"/>
                    <a:pt x="575" y="24454"/>
                  </a:cubicBezTo>
                  <a:cubicBezTo>
                    <a:pt x="540" y="24585"/>
                    <a:pt x="616" y="24721"/>
                    <a:pt x="753" y="24756"/>
                  </a:cubicBezTo>
                  <a:cubicBezTo>
                    <a:pt x="773" y="24762"/>
                    <a:pt x="793" y="24765"/>
                    <a:pt x="813" y="24765"/>
                  </a:cubicBezTo>
                  <a:cubicBezTo>
                    <a:pt x="922" y="24765"/>
                    <a:pt x="1024" y="24688"/>
                    <a:pt x="1054" y="24579"/>
                  </a:cubicBezTo>
                  <a:cubicBezTo>
                    <a:pt x="1108" y="24366"/>
                    <a:pt x="1166" y="24159"/>
                    <a:pt x="1231" y="23946"/>
                  </a:cubicBezTo>
                  <a:cubicBezTo>
                    <a:pt x="1267" y="23815"/>
                    <a:pt x="1190" y="23679"/>
                    <a:pt x="1059" y="23638"/>
                  </a:cubicBezTo>
                  <a:cubicBezTo>
                    <a:pt x="1037" y="23631"/>
                    <a:pt x="1015" y="23629"/>
                    <a:pt x="992" y="23629"/>
                  </a:cubicBezTo>
                  <a:close/>
                  <a:moveTo>
                    <a:pt x="532" y="25556"/>
                  </a:moveTo>
                  <a:cubicBezTo>
                    <a:pt x="413" y="25556"/>
                    <a:pt x="306" y="25640"/>
                    <a:pt x="284" y="25762"/>
                  </a:cubicBezTo>
                  <a:cubicBezTo>
                    <a:pt x="243" y="25986"/>
                    <a:pt x="208" y="26206"/>
                    <a:pt x="178" y="26425"/>
                  </a:cubicBezTo>
                  <a:cubicBezTo>
                    <a:pt x="155" y="26561"/>
                    <a:pt x="249" y="26684"/>
                    <a:pt x="385" y="26709"/>
                  </a:cubicBezTo>
                  <a:cubicBezTo>
                    <a:pt x="396" y="26710"/>
                    <a:pt x="406" y="26711"/>
                    <a:pt x="417" y="26711"/>
                  </a:cubicBezTo>
                  <a:cubicBezTo>
                    <a:pt x="540" y="26711"/>
                    <a:pt x="648" y="26621"/>
                    <a:pt x="669" y="26496"/>
                  </a:cubicBezTo>
                  <a:cubicBezTo>
                    <a:pt x="699" y="26283"/>
                    <a:pt x="734" y="26070"/>
                    <a:pt x="770" y="25851"/>
                  </a:cubicBezTo>
                  <a:cubicBezTo>
                    <a:pt x="800" y="25715"/>
                    <a:pt x="710" y="25590"/>
                    <a:pt x="575" y="25560"/>
                  </a:cubicBezTo>
                  <a:cubicBezTo>
                    <a:pt x="561" y="25558"/>
                    <a:pt x="547" y="25556"/>
                    <a:pt x="532" y="25556"/>
                  </a:cubicBezTo>
                  <a:close/>
                  <a:moveTo>
                    <a:pt x="282" y="27530"/>
                  </a:moveTo>
                  <a:cubicBezTo>
                    <a:pt x="150" y="27530"/>
                    <a:pt x="48" y="27632"/>
                    <a:pt x="36" y="27761"/>
                  </a:cubicBezTo>
                  <a:cubicBezTo>
                    <a:pt x="24" y="27986"/>
                    <a:pt x="13" y="28211"/>
                    <a:pt x="7" y="28429"/>
                  </a:cubicBezTo>
                  <a:cubicBezTo>
                    <a:pt x="0" y="28566"/>
                    <a:pt x="114" y="28683"/>
                    <a:pt x="249" y="28683"/>
                  </a:cubicBezTo>
                  <a:cubicBezTo>
                    <a:pt x="253" y="28684"/>
                    <a:pt x="257" y="28684"/>
                    <a:pt x="261" y="28684"/>
                  </a:cubicBezTo>
                  <a:cubicBezTo>
                    <a:pt x="392" y="28684"/>
                    <a:pt x="497" y="28573"/>
                    <a:pt x="504" y="28442"/>
                  </a:cubicBezTo>
                  <a:cubicBezTo>
                    <a:pt x="510" y="28229"/>
                    <a:pt x="516" y="28009"/>
                    <a:pt x="533" y="27790"/>
                  </a:cubicBezTo>
                  <a:cubicBezTo>
                    <a:pt x="540" y="27654"/>
                    <a:pt x="439" y="27536"/>
                    <a:pt x="303" y="27531"/>
                  </a:cubicBezTo>
                  <a:cubicBezTo>
                    <a:pt x="296" y="27530"/>
                    <a:pt x="289" y="27530"/>
                    <a:pt x="282" y="27530"/>
                  </a:cubicBezTo>
                  <a:close/>
                  <a:moveTo>
                    <a:pt x="273" y="29512"/>
                  </a:moveTo>
                  <a:cubicBezTo>
                    <a:pt x="269" y="29512"/>
                    <a:pt x="265" y="29512"/>
                    <a:pt x="262" y="29513"/>
                  </a:cubicBezTo>
                  <a:cubicBezTo>
                    <a:pt x="125" y="29518"/>
                    <a:pt x="24" y="29636"/>
                    <a:pt x="30" y="29772"/>
                  </a:cubicBezTo>
                  <a:cubicBezTo>
                    <a:pt x="43" y="30004"/>
                    <a:pt x="60" y="30223"/>
                    <a:pt x="84" y="30447"/>
                  </a:cubicBezTo>
                  <a:cubicBezTo>
                    <a:pt x="100" y="30575"/>
                    <a:pt x="206" y="30667"/>
                    <a:pt x="331" y="30667"/>
                  </a:cubicBezTo>
                  <a:cubicBezTo>
                    <a:pt x="339" y="30667"/>
                    <a:pt x="347" y="30666"/>
                    <a:pt x="355" y="30665"/>
                  </a:cubicBezTo>
                  <a:cubicBezTo>
                    <a:pt x="492" y="30654"/>
                    <a:pt x="592" y="30529"/>
                    <a:pt x="581" y="30394"/>
                  </a:cubicBezTo>
                  <a:cubicBezTo>
                    <a:pt x="557" y="30181"/>
                    <a:pt x="540" y="29961"/>
                    <a:pt x="527" y="29743"/>
                  </a:cubicBezTo>
                  <a:cubicBezTo>
                    <a:pt x="516" y="29610"/>
                    <a:pt x="404" y="29512"/>
                    <a:pt x="273" y="29512"/>
                  </a:cubicBezTo>
                  <a:close/>
                  <a:moveTo>
                    <a:pt x="522" y="31478"/>
                  </a:moveTo>
                  <a:cubicBezTo>
                    <a:pt x="508" y="31478"/>
                    <a:pt x="494" y="31479"/>
                    <a:pt x="480" y="31482"/>
                  </a:cubicBezTo>
                  <a:cubicBezTo>
                    <a:pt x="344" y="31512"/>
                    <a:pt x="256" y="31642"/>
                    <a:pt x="284" y="31779"/>
                  </a:cubicBezTo>
                  <a:cubicBezTo>
                    <a:pt x="327" y="31997"/>
                    <a:pt x="374" y="32216"/>
                    <a:pt x="426" y="32435"/>
                  </a:cubicBezTo>
                  <a:cubicBezTo>
                    <a:pt x="452" y="32547"/>
                    <a:pt x="557" y="32624"/>
                    <a:pt x="669" y="32624"/>
                  </a:cubicBezTo>
                  <a:cubicBezTo>
                    <a:pt x="687" y="32624"/>
                    <a:pt x="705" y="32622"/>
                    <a:pt x="723" y="32618"/>
                  </a:cubicBezTo>
                  <a:cubicBezTo>
                    <a:pt x="859" y="32582"/>
                    <a:pt x="942" y="32453"/>
                    <a:pt x="906" y="32317"/>
                  </a:cubicBezTo>
                  <a:cubicBezTo>
                    <a:pt x="859" y="32109"/>
                    <a:pt x="811" y="31896"/>
                    <a:pt x="770" y="31683"/>
                  </a:cubicBezTo>
                  <a:cubicBezTo>
                    <a:pt x="748" y="31562"/>
                    <a:pt x="638" y="31478"/>
                    <a:pt x="522" y="31478"/>
                  </a:cubicBezTo>
                  <a:close/>
                  <a:moveTo>
                    <a:pt x="1037" y="33396"/>
                  </a:moveTo>
                  <a:cubicBezTo>
                    <a:pt x="1009" y="33396"/>
                    <a:pt x="981" y="33401"/>
                    <a:pt x="953" y="33411"/>
                  </a:cubicBezTo>
                  <a:cubicBezTo>
                    <a:pt x="824" y="33453"/>
                    <a:pt x="758" y="33594"/>
                    <a:pt x="800" y="33724"/>
                  </a:cubicBezTo>
                  <a:cubicBezTo>
                    <a:pt x="876" y="33937"/>
                    <a:pt x="953" y="34150"/>
                    <a:pt x="1037" y="34357"/>
                  </a:cubicBezTo>
                  <a:cubicBezTo>
                    <a:pt x="1073" y="34457"/>
                    <a:pt x="1165" y="34516"/>
                    <a:pt x="1264" y="34516"/>
                  </a:cubicBezTo>
                  <a:cubicBezTo>
                    <a:pt x="1295" y="34516"/>
                    <a:pt x="1326" y="34510"/>
                    <a:pt x="1356" y="34499"/>
                  </a:cubicBezTo>
                  <a:cubicBezTo>
                    <a:pt x="1485" y="34446"/>
                    <a:pt x="1545" y="34304"/>
                    <a:pt x="1498" y="34174"/>
                  </a:cubicBezTo>
                  <a:cubicBezTo>
                    <a:pt x="1414" y="33972"/>
                    <a:pt x="1343" y="33772"/>
                    <a:pt x="1272" y="33565"/>
                  </a:cubicBezTo>
                  <a:cubicBezTo>
                    <a:pt x="1236" y="33462"/>
                    <a:pt x="1140" y="33396"/>
                    <a:pt x="1037" y="33396"/>
                  </a:cubicBezTo>
                  <a:close/>
                  <a:moveTo>
                    <a:pt x="1808" y="35222"/>
                  </a:moveTo>
                  <a:cubicBezTo>
                    <a:pt x="1771" y="35222"/>
                    <a:pt x="1733" y="35231"/>
                    <a:pt x="1698" y="35250"/>
                  </a:cubicBezTo>
                  <a:cubicBezTo>
                    <a:pt x="1575" y="35315"/>
                    <a:pt x="1527" y="35463"/>
                    <a:pt x="1586" y="35582"/>
                  </a:cubicBezTo>
                  <a:cubicBezTo>
                    <a:pt x="1693" y="35789"/>
                    <a:pt x="1799" y="35984"/>
                    <a:pt x="1911" y="36180"/>
                  </a:cubicBezTo>
                  <a:cubicBezTo>
                    <a:pt x="1955" y="36258"/>
                    <a:pt x="2037" y="36303"/>
                    <a:pt x="2123" y="36303"/>
                  </a:cubicBezTo>
                  <a:cubicBezTo>
                    <a:pt x="2166" y="36303"/>
                    <a:pt x="2209" y="36292"/>
                    <a:pt x="2249" y="36268"/>
                  </a:cubicBezTo>
                  <a:cubicBezTo>
                    <a:pt x="2367" y="36203"/>
                    <a:pt x="2408" y="36049"/>
                    <a:pt x="2337" y="35931"/>
                  </a:cubicBezTo>
                  <a:cubicBezTo>
                    <a:pt x="2231" y="35741"/>
                    <a:pt x="2130" y="35552"/>
                    <a:pt x="2031" y="35356"/>
                  </a:cubicBezTo>
                  <a:cubicBezTo>
                    <a:pt x="1984" y="35273"/>
                    <a:pt x="1897" y="35222"/>
                    <a:pt x="1808" y="35222"/>
                  </a:cubicBezTo>
                  <a:close/>
                  <a:moveTo>
                    <a:pt x="2840" y="36918"/>
                  </a:moveTo>
                  <a:cubicBezTo>
                    <a:pt x="2790" y="36918"/>
                    <a:pt x="2740" y="36933"/>
                    <a:pt x="2698" y="36966"/>
                  </a:cubicBezTo>
                  <a:cubicBezTo>
                    <a:pt x="2586" y="37043"/>
                    <a:pt x="2556" y="37196"/>
                    <a:pt x="2640" y="37309"/>
                  </a:cubicBezTo>
                  <a:cubicBezTo>
                    <a:pt x="2769" y="37493"/>
                    <a:pt x="2905" y="37676"/>
                    <a:pt x="3047" y="37848"/>
                  </a:cubicBezTo>
                  <a:cubicBezTo>
                    <a:pt x="3095" y="37910"/>
                    <a:pt x="3169" y="37941"/>
                    <a:pt x="3243" y="37941"/>
                  </a:cubicBezTo>
                  <a:cubicBezTo>
                    <a:pt x="3297" y="37941"/>
                    <a:pt x="3351" y="37924"/>
                    <a:pt x="3396" y="37889"/>
                  </a:cubicBezTo>
                  <a:cubicBezTo>
                    <a:pt x="3503" y="37800"/>
                    <a:pt x="3521" y="37647"/>
                    <a:pt x="3432" y="37540"/>
                  </a:cubicBezTo>
                  <a:cubicBezTo>
                    <a:pt x="3301" y="37368"/>
                    <a:pt x="3172" y="37196"/>
                    <a:pt x="3041" y="37019"/>
                  </a:cubicBezTo>
                  <a:cubicBezTo>
                    <a:pt x="2995" y="36954"/>
                    <a:pt x="2918" y="36918"/>
                    <a:pt x="2840" y="36918"/>
                  </a:cubicBezTo>
                  <a:close/>
                  <a:moveTo>
                    <a:pt x="4118" y="38433"/>
                  </a:moveTo>
                  <a:cubicBezTo>
                    <a:pt x="4056" y="38433"/>
                    <a:pt x="3993" y="38457"/>
                    <a:pt x="3947" y="38504"/>
                  </a:cubicBezTo>
                  <a:cubicBezTo>
                    <a:pt x="3846" y="38605"/>
                    <a:pt x="3846" y="38758"/>
                    <a:pt x="3940" y="38859"/>
                  </a:cubicBezTo>
                  <a:cubicBezTo>
                    <a:pt x="4101" y="39019"/>
                    <a:pt x="4267" y="39173"/>
                    <a:pt x="4431" y="39320"/>
                  </a:cubicBezTo>
                  <a:cubicBezTo>
                    <a:pt x="4479" y="39365"/>
                    <a:pt x="4540" y="39388"/>
                    <a:pt x="4600" y="39388"/>
                  </a:cubicBezTo>
                  <a:cubicBezTo>
                    <a:pt x="4667" y="39388"/>
                    <a:pt x="4734" y="39360"/>
                    <a:pt x="4781" y="39303"/>
                  </a:cubicBezTo>
                  <a:cubicBezTo>
                    <a:pt x="4876" y="39203"/>
                    <a:pt x="4863" y="39048"/>
                    <a:pt x="4764" y="38954"/>
                  </a:cubicBezTo>
                  <a:cubicBezTo>
                    <a:pt x="4603" y="38812"/>
                    <a:pt x="4450" y="38664"/>
                    <a:pt x="4295" y="38510"/>
                  </a:cubicBezTo>
                  <a:cubicBezTo>
                    <a:pt x="4248" y="38459"/>
                    <a:pt x="4183" y="38433"/>
                    <a:pt x="4118" y="38433"/>
                  </a:cubicBezTo>
                  <a:close/>
                  <a:moveTo>
                    <a:pt x="5632" y="39717"/>
                  </a:moveTo>
                  <a:cubicBezTo>
                    <a:pt x="5554" y="39717"/>
                    <a:pt x="5479" y="39755"/>
                    <a:pt x="5431" y="39823"/>
                  </a:cubicBezTo>
                  <a:cubicBezTo>
                    <a:pt x="5349" y="39935"/>
                    <a:pt x="5378" y="40090"/>
                    <a:pt x="5491" y="40167"/>
                  </a:cubicBezTo>
                  <a:cubicBezTo>
                    <a:pt x="5674" y="40297"/>
                    <a:pt x="5864" y="40421"/>
                    <a:pt x="6053" y="40539"/>
                  </a:cubicBezTo>
                  <a:cubicBezTo>
                    <a:pt x="6094" y="40563"/>
                    <a:pt x="6139" y="40575"/>
                    <a:pt x="6184" y="40575"/>
                  </a:cubicBezTo>
                  <a:cubicBezTo>
                    <a:pt x="6268" y="40575"/>
                    <a:pt x="6350" y="40533"/>
                    <a:pt x="6396" y="40456"/>
                  </a:cubicBezTo>
                  <a:cubicBezTo>
                    <a:pt x="6467" y="40338"/>
                    <a:pt x="6432" y="40184"/>
                    <a:pt x="6313" y="40113"/>
                  </a:cubicBezTo>
                  <a:cubicBezTo>
                    <a:pt x="6129" y="40006"/>
                    <a:pt x="5952" y="39888"/>
                    <a:pt x="5775" y="39765"/>
                  </a:cubicBezTo>
                  <a:cubicBezTo>
                    <a:pt x="5731" y="39732"/>
                    <a:pt x="5681" y="39717"/>
                    <a:pt x="5632" y="39717"/>
                  </a:cubicBezTo>
                  <a:close/>
                  <a:moveTo>
                    <a:pt x="7354" y="40705"/>
                  </a:moveTo>
                  <a:cubicBezTo>
                    <a:pt x="7261" y="40705"/>
                    <a:pt x="7172" y="40757"/>
                    <a:pt x="7129" y="40847"/>
                  </a:cubicBezTo>
                  <a:cubicBezTo>
                    <a:pt x="7071" y="40965"/>
                    <a:pt x="7118" y="41114"/>
                    <a:pt x="7241" y="41177"/>
                  </a:cubicBezTo>
                  <a:cubicBezTo>
                    <a:pt x="7448" y="41278"/>
                    <a:pt x="7650" y="41373"/>
                    <a:pt x="7852" y="41461"/>
                  </a:cubicBezTo>
                  <a:cubicBezTo>
                    <a:pt x="7883" y="41475"/>
                    <a:pt x="7915" y="41481"/>
                    <a:pt x="7947" y="41481"/>
                  </a:cubicBezTo>
                  <a:cubicBezTo>
                    <a:pt x="8043" y="41481"/>
                    <a:pt x="8136" y="41425"/>
                    <a:pt x="8177" y="41332"/>
                  </a:cubicBezTo>
                  <a:cubicBezTo>
                    <a:pt x="8235" y="41207"/>
                    <a:pt x="8177" y="41060"/>
                    <a:pt x="8052" y="41007"/>
                  </a:cubicBezTo>
                  <a:cubicBezTo>
                    <a:pt x="7857" y="40918"/>
                    <a:pt x="7661" y="40830"/>
                    <a:pt x="7461" y="40729"/>
                  </a:cubicBezTo>
                  <a:cubicBezTo>
                    <a:pt x="7427" y="40712"/>
                    <a:pt x="7390" y="40705"/>
                    <a:pt x="7354" y="40705"/>
                  </a:cubicBezTo>
                  <a:close/>
                  <a:moveTo>
                    <a:pt x="9179" y="41477"/>
                  </a:moveTo>
                  <a:cubicBezTo>
                    <a:pt x="9079" y="41477"/>
                    <a:pt x="8983" y="41541"/>
                    <a:pt x="8945" y="41639"/>
                  </a:cubicBezTo>
                  <a:cubicBezTo>
                    <a:pt x="8898" y="41770"/>
                    <a:pt x="8963" y="41912"/>
                    <a:pt x="9094" y="41958"/>
                  </a:cubicBezTo>
                  <a:cubicBezTo>
                    <a:pt x="9313" y="42036"/>
                    <a:pt x="9526" y="42107"/>
                    <a:pt x="9733" y="42171"/>
                  </a:cubicBezTo>
                  <a:cubicBezTo>
                    <a:pt x="9758" y="42180"/>
                    <a:pt x="9784" y="42184"/>
                    <a:pt x="9809" y="42184"/>
                  </a:cubicBezTo>
                  <a:cubicBezTo>
                    <a:pt x="9914" y="42184"/>
                    <a:pt x="10011" y="42116"/>
                    <a:pt x="10040" y="42007"/>
                  </a:cubicBezTo>
                  <a:cubicBezTo>
                    <a:pt x="10081" y="41876"/>
                    <a:pt x="10010" y="41740"/>
                    <a:pt x="9881" y="41699"/>
                  </a:cubicBezTo>
                  <a:cubicBezTo>
                    <a:pt x="9679" y="41633"/>
                    <a:pt x="9472" y="41568"/>
                    <a:pt x="9259" y="41491"/>
                  </a:cubicBezTo>
                  <a:cubicBezTo>
                    <a:pt x="9233" y="41481"/>
                    <a:pt x="9206" y="41477"/>
                    <a:pt x="9179" y="41477"/>
                  </a:cubicBezTo>
                  <a:close/>
                  <a:moveTo>
                    <a:pt x="15138" y="42026"/>
                  </a:moveTo>
                  <a:cubicBezTo>
                    <a:pt x="15109" y="42026"/>
                    <a:pt x="15079" y="42031"/>
                    <a:pt x="15050" y="42042"/>
                  </a:cubicBezTo>
                  <a:cubicBezTo>
                    <a:pt x="15050" y="42042"/>
                    <a:pt x="15014" y="42053"/>
                    <a:pt x="14956" y="42072"/>
                  </a:cubicBezTo>
                  <a:cubicBezTo>
                    <a:pt x="14826" y="42113"/>
                    <a:pt x="14749" y="42249"/>
                    <a:pt x="14784" y="42379"/>
                  </a:cubicBezTo>
                  <a:cubicBezTo>
                    <a:pt x="14814" y="42488"/>
                    <a:pt x="14914" y="42559"/>
                    <a:pt x="15025" y="42559"/>
                  </a:cubicBezTo>
                  <a:cubicBezTo>
                    <a:pt x="15047" y="42559"/>
                    <a:pt x="15070" y="42556"/>
                    <a:pt x="15093" y="42550"/>
                  </a:cubicBezTo>
                  <a:cubicBezTo>
                    <a:pt x="15175" y="42526"/>
                    <a:pt x="15216" y="42509"/>
                    <a:pt x="15222" y="42509"/>
                  </a:cubicBezTo>
                  <a:cubicBezTo>
                    <a:pt x="15352" y="42462"/>
                    <a:pt x="15418" y="42320"/>
                    <a:pt x="15369" y="42190"/>
                  </a:cubicBezTo>
                  <a:cubicBezTo>
                    <a:pt x="15333" y="42088"/>
                    <a:pt x="15239" y="42026"/>
                    <a:pt x="15138" y="42026"/>
                  </a:cubicBezTo>
                  <a:close/>
                  <a:moveTo>
                    <a:pt x="11091" y="42020"/>
                  </a:moveTo>
                  <a:cubicBezTo>
                    <a:pt x="10975" y="42020"/>
                    <a:pt x="10866" y="42098"/>
                    <a:pt x="10845" y="42220"/>
                  </a:cubicBezTo>
                  <a:cubicBezTo>
                    <a:pt x="10815" y="42349"/>
                    <a:pt x="10904" y="42485"/>
                    <a:pt x="11033" y="42509"/>
                  </a:cubicBezTo>
                  <a:cubicBezTo>
                    <a:pt x="11265" y="42562"/>
                    <a:pt x="11489" y="42597"/>
                    <a:pt x="11702" y="42633"/>
                  </a:cubicBezTo>
                  <a:cubicBezTo>
                    <a:pt x="11714" y="42634"/>
                    <a:pt x="11725" y="42635"/>
                    <a:pt x="11736" y="42635"/>
                  </a:cubicBezTo>
                  <a:cubicBezTo>
                    <a:pt x="11855" y="42635"/>
                    <a:pt x="11964" y="42550"/>
                    <a:pt x="11980" y="42427"/>
                  </a:cubicBezTo>
                  <a:cubicBezTo>
                    <a:pt x="12004" y="42291"/>
                    <a:pt x="11909" y="42160"/>
                    <a:pt x="11773" y="42143"/>
                  </a:cubicBezTo>
                  <a:cubicBezTo>
                    <a:pt x="11571" y="42113"/>
                    <a:pt x="11358" y="42072"/>
                    <a:pt x="11134" y="42024"/>
                  </a:cubicBezTo>
                  <a:cubicBezTo>
                    <a:pt x="11120" y="42021"/>
                    <a:pt x="11105" y="42020"/>
                    <a:pt x="11091" y="42020"/>
                  </a:cubicBezTo>
                  <a:close/>
                  <a:moveTo>
                    <a:pt x="13712" y="42255"/>
                  </a:moveTo>
                  <a:cubicBezTo>
                    <a:pt x="13708" y="42255"/>
                    <a:pt x="13705" y="42255"/>
                    <a:pt x="13701" y="42255"/>
                  </a:cubicBezTo>
                  <a:cubicBezTo>
                    <a:pt x="13578" y="42261"/>
                    <a:pt x="13447" y="42266"/>
                    <a:pt x="13305" y="42266"/>
                  </a:cubicBezTo>
                  <a:cubicBezTo>
                    <a:pt x="13228" y="42266"/>
                    <a:pt x="13146" y="42261"/>
                    <a:pt x="13062" y="42261"/>
                  </a:cubicBezTo>
                  <a:cubicBezTo>
                    <a:pt x="13059" y="42261"/>
                    <a:pt x="13055" y="42261"/>
                    <a:pt x="13052" y="42261"/>
                  </a:cubicBezTo>
                  <a:cubicBezTo>
                    <a:pt x="12915" y="42261"/>
                    <a:pt x="12808" y="42371"/>
                    <a:pt x="12808" y="42504"/>
                  </a:cubicBezTo>
                  <a:cubicBezTo>
                    <a:pt x="12802" y="42640"/>
                    <a:pt x="12909" y="42752"/>
                    <a:pt x="13045" y="42758"/>
                  </a:cubicBezTo>
                  <a:lnTo>
                    <a:pt x="13305" y="42758"/>
                  </a:lnTo>
                  <a:cubicBezTo>
                    <a:pt x="13453" y="42758"/>
                    <a:pt x="13595" y="42758"/>
                    <a:pt x="13725" y="42752"/>
                  </a:cubicBezTo>
                  <a:cubicBezTo>
                    <a:pt x="13867" y="42746"/>
                    <a:pt x="13968" y="42627"/>
                    <a:pt x="13962" y="42491"/>
                  </a:cubicBezTo>
                  <a:cubicBezTo>
                    <a:pt x="13957" y="42359"/>
                    <a:pt x="13843" y="42255"/>
                    <a:pt x="13712" y="42255"/>
                  </a:cubicBezTo>
                  <a:close/>
                </a:path>
              </a:pathLst>
            </a:custGeom>
            <a:solidFill>
              <a:schemeClr val="dk1"/>
            </a:solidFill>
            <a:ln>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 name="Google Shape;4716;p79"/>
            <p:cNvGrpSpPr/>
            <p:nvPr/>
          </p:nvGrpSpPr>
          <p:grpSpPr>
            <a:xfrm rot="3530764">
              <a:off x="252923" y="3052492"/>
              <a:ext cx="603575" cy="520900"/>
              <a:chOff x="3450350" y="2886200"/>
              <a:chExt cx="603575" cy="520900"/>
            </a:xfrm>
          </p:grpSpPr>
          <p:sp>
            <p:nvSpPr>
              <p:cNvPr id="15" name="Google Shape;4717;p79"/>
              <p:cNvSpPr/>
              <p:nvPr/>
            </p:nvSpPr>
            <p:spPr>
              <a:xfrm>
                <a:off x="3450350" y="2886200"/>
                <a:ext cx="603575" cy="520900"/>
              </a:xfrm>
              <a:custGeom>
                <a:avLst/>
                <a:gdLst/>
                <a:ahLst/>
                <a:cxnLst/>
                <a:rect l="l" t="t" r="r" b="b"/>
                <a:pathLst>
                  <a:path w="24143" h="20836" extrusionOk="0">
                    <a:moveTo>
                      <a:pt x="23735" y="36"/>
                    </a:moveTo>
                    <a:cubicBezTo>
                      <a:pt x="23717" y="1"/>
                      <a:pt x="23676" y="1"/>
                      <a:pt x="23610" y="42"/>
                    </a:cubicBezTo>
                    <a:cubicBezTo>
                      <a:pt x="22971" y="468"/>
                      <a:pt x="197" y="8619"/>
                      <a:pt x="131" y="8643"/>
                    </a:cubicBezTo>
                    <a:cubicBezTo>
                      <a:pt x="25" y="8678"/>
                      <a:pt x="1" y="8809"/>
                      <a:pt x="72" y="8932"/>
                    </a:cubicBezTo>
                    <a:cubicBezTo>
                      <a:pt x="119" y="9009"/>
                      <a:pt x="190" y="9063"/>
                      <a:pt x="268" y="9087"/>
                    </a:cubicBezTo>
                    <a:cubicBezTo>
                      <a:pt x="557" y="9194"/>
                      <a:pt x="4107" y="10500"/>
                      <a:pt x="5680" y="11441"/>
                    </a:cubicBezTo>
                    <a:cubicBezTo>
                      <a:pt x="5828" y="13014"/>
                      <a:pt x="6136" y="20203"/>
                      <a:pt x="6136" y="20220"/>
                    </a:cubicBezTo>
                    <a:cubicBezTo>
                      <a:pt x="6136" y="20350"/>
                      <a:pt x="6248" y="20474"/>
                      <a:pt x="6373" y="20509"/>
                    </a:cubicBezTo>
                    <a:cubicBezTo>
                      <a:pt x="6384" y="20509"/>
                      <a:pt x="6390" y="20516"/>
                      <a:pt x="6401" y="20516"/>
                    </a:cubicBezTo>
                    <a:cubicBezTo>
                      <a:pt x="6401" y="20522"/>
                      <a:pt x="6408" y="20522"/>
                      <a:pt x="6414" y="20528"/>
                    </a:cubicBezTo>
                    <a:cubicBezTo>
                      <a:pt x="6520" y="20629"/>
                      <a:pt x="6662" y="20640"/>
                      <a:pt x="6733" y="20563"/>
                    </a:cubicBezTo>
                    <a:lnTo>
                      <a:pt x="10051" y="16711"/>
                    </a:lnTo>
                    <a:cubicBezTo>
                      <a:pt x="10318" y="17044"/>
                      <a:pt x="10597" y="17386"/>
                      <a:pt x="10873" y="17729"/>
                    </a:cubicBezTo>
                    <a:cubicBezTo>
                      <a:pt x="11820" y="18901"/>
                      <a:pt x="12762" y="20072"/>
                      <a:pt x="13382" y="20705"/>
                    </a:cubicBezTo>
                    <a:cubicBezTo>
                      <a:pt x="13483" y="20812"/>
                      <a:pt x="13631" y="20836"/>
                      <a:pt x="13707" y="20758"/>
                    </a:cubicBezTo>
                    <a:cubicBezTo>
                      <a:pt x="13720" y="20752"/>
                      <a:pt x="13726" y="20741"/>
                      <a:pt x="13737" y="20722"/>
                    </a:cubicBezTo>
                    <a:cubicBezTo>
                      <a:pt x="13756" y="20687"/>
                      <a:pt x="18393" y="11867"/>
                      <a:pt x="21344" y="5751"/>
                    </a:cubicBezTo>
                    <a:lnTo>
                      <a:pt x="24090" y="408"/>
                    </a:lnTo>
                    <a:cubicBezTo>
                      <a:pt x="24143" y="313"/>
                      <a:pt x="24085" y="165"/>
                      <a:pt x="23971" y="83"/>
                    </a:cubicBezTo>
                    <a:cubicBezTo>
                      <a:pt x="23889" y="23"/>
                      <a:pt x="23801" y="12"/>
                      <a:pt x="23735" y="36"/>
                    </a:cubicBezTo>
                    <a:close/>
                    <a:moveTo>
                      <a:pt x="13885" y="8312"/>
                    </a:moveTo>
                    <a:cubicBezTo>
                      <a:pt x="13898" y="8323"/>
                      <a:pt x="13891" y="8312"/>
                      <a:pt x="13868" y="8288"/>
                    </a:cubicBezTo>
                    <a:cubicBezTo>
                      <a:pt x="13868" y="8276"/>
                      <a:pt x="13862" y="8258"/>
                      <a:pt x="13855" y="8247"/>
                    </a:cubicBezTo>
                    <a:cubicBezTo>
                      <a:pt x="13855" y="8235"/>
                      <a:pt x="13855" y="8217"/>
                      <a:pt x="13849" y="8205"/>
                    </a:cubicBezTo>
                    <a:cubicBezTo>
                      <a:pt x="13849" y="8129"/>
                      <a:pt x="13862" y="8063"/>
                      <a:pt x="13903" y="7993"/>
                    </a:cubicBezTo>
                    <a:cubicBezTo>
                      <a:pt x="13991" y="7845"/>
                      <a:pt x="14223" y="8004"/>
                      <a:pt x="14122" y="8146"/>
                    </a:cubicBezTo>
                    <a:cubicBezTo>
                      <a:pt x="14122" y="8146"/>
                      <a:pt x="14116" y="8164"/>
                      <a:pt x="14111" y="8164"/>
                    </a:cubicBezTo>
                    <a:lnTo>
                      <a:pt x="14111" y="8176"/>
                    </a:lnTo>
                    <a:cubicBezTo>
                      <a:pt x="14111" y="8181"/>
                      <a:pt x="14103" y="8187"/>
                      <a:pt x="14103" y="8193"/>
                    </a:cubicBezTo>
                    <a:lnTo>
                      <a:pt x="14103" y="8200"/>
                    </a:lnTo>
                    <a:cubicBezTo>
                      <a:pt x="14111" y="8264"/>
                      <a:pt x="14103" y="8329"/>
                      <a:pt x="14045" y="8383"/>
                    </a:cubicBezTo>
                    <a:cubicBezTo>
                      <a:pt x="14027" y="8400"/>
                      <a:pt x="13997" y="8413"/>
                      <a:pt x="13974" y="8400"/>
                    </a:cubicBezTo>
                    <a:cubicBezTo>
                      <a:pt x="13926" y="8377"/>
                      <a:pt x="13903" y="8353"/>
                      <a:pt x="13885" y="8312"/>
                    </a:cubicBezTo>
                    <a:close/>
                    <a:moveTo>
                      <a:pt x="13524" y="8927"/>
                    </a:moveTo>
                    <a:cubicBezTo>
                      <a:pt x="13530" y="9045"/>
                      <a:pt x="13335" y="9080"/>
                      <a:pt x="13300" y="8968"/>
                    </a:cubicBezTo>
                    <a:cubicBezTo>
                      <a:pt x="13264" y="8867"/>
                      <a:pt x="13246" y="8761"/>
                      <a:pt x="13229" y="8661"/>
                    </a:cubicBezTo>
                    <a:cubicBezTo>
                      <a:pt x="13199" y="8495"/>
                      <a:pt x="13453" y="8448"/>
                      <a:pt x="13483" y="8613"/>
                    </a:cubicBezTo>
                    <a:cubicBezTo>
                      <a:pt x="13500" y="8714"/>
                      <a:pt x="13524" y="8820"/>
                      <a:pt x="13524" y="8927"/>
                    </a:cubicBezTo>
                    <a:close/>
                    <a:moveTo>
                      <a:pt x="12803" y="9364"/>
                    </a:moveTo>
                    <a:cubicBezTo>
                      <a:pt x="12648" y="9287"/>
                      <a:pt x="12678" y="9033"/>
                      <a:pt x="12667" y="8886"/>
                    </a:cubicBezTo>
                    <a:cubicBezTo>
                      <a:pt x="12661" y="8761"/>
                      <a:pt x="12820" y="8738"/>
                      <a:pt x="12855" y="8856"/>
                    </a:cubicBezTo>
                    <a:cubicBezTo>
                      <a:pt x="12897" y="8992"/>
                      <a:pt x="13010" y="9222"/>
                      <a:pt x="12897" y="9353"/>
                    </a:cubicBezTo>
                    <a:cubicBezTo>
                      <a:pt x="12880" y="9371"/>
                      <a:pt x="12833" y="9382"/>
                      <a:pt x="12803" y="9364"/>
                    </a:cubicBezTo>
                    <a:close/>
                    <a:moveTo>
                      <a:pt x="4804" y="17357"/>
                    </a:moveTo>
                    <a:cubicBezTo>
                      <a:pt x="4864" y="17257"/>
                      <a:pt x="5017" y="17238"/>
                      <a:pt x="5106" y="17303"/>
                    </a:cubicBezTo>
                    <a:cubicBezTo>
                      <a:pt x="5194" y="17363"/>
                      <a:pt x="5237" y="17499"/>
                      <a:pt x="5172" y="17593"/>
                    </a:cubicBezTo>
                    <a:cubicBezTo>
                      <a:pt x="5172" y="17694"/>
                      <a:pt x="5082" y="17795"/>
                      <a:pt x="4970" y="17776"/>
                    </a:cubicBezTo>
                    <a:cubicBezTo>
                      <a:pt x="4882" y="17771"/>
                      <a:pt x="4798" y="17729"/>
                      <a:pt x="4757" y="17641"/>
                    </a:cubicBezTo>
                    <a:cubicBezTo>
                      <a:pt x="4710" y="17540"/>
                      <a:pt x="4751" y="17451"/>
                      <a:pt x="4804" y="17357"/>
                    </a:cubicBezTo>
                    <a:close/>
                    <a:moveTo>
                      <a:pt x="4727" y="14316"/>
                    </a:moveTo>
                    <a:cubicBezTo>
                      <a:pt x="4746" y="14150"/>
                      <a:pt x="4981" y="14174"/>
                      <a:pt x="4976" y="14340"/>
                    </a:cubicBezTo>
                    <a:cubicBezTo>
                      <a:pt x="4964" y="14736"/>
                      <a:pt x="5017" y="15121"/>
                      <a:pt x="5077" y="15512"/>
                    </a:cubicBezTo>
                    <a:cubicBezTo>
                      <a:pt x="5123" y="15824"/>
                      <a:pt x="5207" y="16151"/>
                      <a:pt x="5148" y="16463"/>
                    </a:cubicBezTo>
                    <a:cubicBezTo>
                      <a:pt x="5130" y="16564"/>
                      <a:pt x="5011" y="16582"/>
                      <a:pt x="4959" y="16498"/>
                    </a:cubicBezTo>
                    <a:cubicBezTo>
                      <a:pt x="4604" y="15908"/>
                      <a:pt x="4651" y="14979"/>
                      <a:pt x="4727" y="14316"/>
                    </a:cubicBezTo>
                    <a:close/>
                    <a:moveTo>
                      <a:pt x="18127" y="14204"/>
                    </a:moveTo>
                    <a:cubicBezTo>
                      <a:pt x="18251" y="14180"/>
                      <a:pt x="18376" y="14269"/>
                      <a:pt x="18398" y="14393"/>
                    </a:cubicBezTo>
                    <a:cubicBezTo>
                      <a:pt x="18422" y="14518"/>
                      <a:pt x="18334" y="14641"/>
                      <a:pt x="18209" y="14665"/>
                    </a:cubicBezTo>
                    <a:lnTo>
                      <a:pt x="18157" y="14671"/>
                    </a:lnTo>
                    <a:cubicBezTo>
                      <a:pt x="18086" y="14688"/>
                      <a:pt x="18021" y="14665"/>
                      <a:pt x="17967" y="14617"/>
                    </a:cubicBezTo>
                    <a:cubicBezTo>
                      <a:pt x="17926" y="14582"/>
                      <a:pt x="17896" y="14541"/>
                      <a:pt x="17890" y="14488"/>
                    </a:cubicBezTo>
                    <a:cubicBezTo>
                      <a:pt x="17879" y="14434"/>
                      <a:pt x="17890" y="14381"/>
                      <a:pt x="17914" y="14333"/>
                    </a:cubicBezTo>
                    <a:cubicBezTo>
                      <a:pt x="17950" y="14275"/>
                      <a:pt x="18002" y="14227"/>
                      <a:pt x="18073" y="14215"/>
                    </a:cubicBezTo>
                    <a:close/>
                    <a:moveTo>
                      <a:pt x="19435" y="11299"/>
                    </a:moveTo>
                    <a:cubicBezTo>
                      <a:pt x="19463" y="11217"/>
                      <a:pt x="19599" y="11245"/>
                      <a:pt x="19588" y="11335"/>
                    </a:cubicBezTo>
                    <a:cubicBezTo>
                      <a:pt x="19517" y="11761"/>
                      <a:pt x="19405" y="12151"/>
                      <a:pt x="19227" y="12547"/>
                    </a:cubicBezTo>
                    <a:cubicBezTo>
                      <a:pt x="19080" y="12885"/>
                      <a:pt x="18938" y="13369"/>
                      <a:pt x="18647" y="13618"/>
                    </a:cubicBezTo>
                    <a:cubicBezTo>
                      <a:pt x="18589" y="13666"/>
                      <a:pt x="18476" y="13636"/>
                      <a:pt x="18469" y="13552"/>
                    </a:cubicBezTo>
                    <a:cubicBezTo>
                      <a:pt x="18447" y="13180"/>
                      <a:pt x="18712" y="12807"/>
                      <a:pt x="18884" y="12488"/>
                    </a:cubicBezTo>
                    <a:cubicBezTo>
                      <a:pt x="19091" y="12104"/>
                      <a:pt x="19310" y="11714"/>
                      <a:pt x="19435" y="11299"/>
                    </a:cubicBezTo>
                    <a:close/>
                    <a:moveTo>
                      <a:pt x="11938" y="2650"/>
                    </a:moveTo>
                    <a:cubicBezTo>
                      <a:pt x="12022" y="2627"/>
                      <a:pt x="12110" y="2680"/>
                      <a:pt x="12151" y="2751"/>
                    </a:cubicBezTo>
                    <a:cubicBezTo>
                      <a:pt x="12164" y="2769"/>
                      <a:pt x="12170" y="2786"/>
                      <a:pt x="12175" y="2805"/>
                    </a:cubicBezTo>
                    <a:cubicBezTo>
                      <a:pt x="12175" y="2827"/>
                      <a:pt x="12175" y="2846"/>
                      <a:pt x="12170" y="2869"/>
                    </a:cubicBezTo>
                    <a:cubicBezTo>
                      <a:pt x="12158" y="2952"/>
                      <a:pt x="12099" y="3029"/>
                      <a:pt x="12009" y="3040"/>
                    </a:cubicBezTo>
                    <a:lnTo>
                      <a:pt x="11957" y="3040"/>
                    </a:lnTo>
                    <a:cubicBezTo>
                      <a:pt x="11910" y="3059"/>
                      <a:pt x="11856" y="3040"/>
                      <a:pt x="11815" y="3011"/>
                    </a:cubicBezTo>
                    <a:lnTo>
                      <a:pt x="11815" y="3011"/>
                    </a:lnTo>
                    <a:cubicBezTo>
                      <a:pt x="11774" y="2982"/>
                      <a:pt x="11744" y="2940"/>
                      <a:pt x="11732" y="2887"/>
                    </a:cubicBezTo>
                    <a:cubicBezTo>
                      <a:pt x="11725" y="2840"/>
                      <a:pt x="11732" y="2786"/>
                      <a:pt x="11761" y="2745"/>
                    </a:cubicBezTo>
                    <a:lnTo>
                      <a:pt x="11768" y="2739"/>
                    </a:lnTo>
                    <a:cubicBezTo>
                      <a:pt x="11796" y="2698"/>
                      <a:pt x="11839" y="2668"/>
                      <a:pt x="11886" y="2663"/>
                    </a:cubicBezTo>
                    <a:cubicBezTo>
                      <a:pt x="11903" y="2656"/>
                      <a:pt x="11921" y="2650"/>
                      <a:pt x="11938" y="2650"/>
                    </a:cubicBezTo>
                    <a:close/>
                    <a:moveTo>
                      <a:pt x="10720" y="3485"/>
                    </a:moveTo>
                    <a:cubicBezTo>
                      <a:pt x="10909" y="3414"/>
                      <a:pt x="11140" y="3294"/>
                      <a:pt x="11342" y="3348"/>
                    </a:cubicBezTo>
                    <a:cubicBezTo>
                      <a:pt x="11378" y="3354"/>
                      <a:pt x="11395" y="3414"/>
                      <a:pt x="11370" y="3449"/>
                    </a:cubicBezTo>
                    <a:cubicBezTo>
                      <a:pt x="11241" y="3608"/>
                      <a:pt x="10980" y="3644"/>
                      <a:pt x="10791" y="3698"/>
                    </a:cubicBezTo>
                    <a:cubicBezTo>
                      <a:pt x="10472" y="3786"/>
                      <a:pt x="10164" y="3898"/>
                      <a:pt x="9857" y="4017"/>
                    </a:cubicBezTo>
                    <a:cubicBezTo>
                      <a:pt x="9342" y="4212"/>
                      <a:pt x="8792" y="4430"/>
                      <a:pt x="8342" y="4763"/>
                    </a:cubicBezTo>
                    <a:cubicBezTo>
                      <a:pt x="8295" y="4804"/>
                      <a:pt x="8230" y="4727"/>
                      <a:pt x="8277" y="4686"/>
                    </a:cubicBezTo>
                    <a:cubicBezTo>
                      <a:pt x="8703" y="4288"/>
                      <a:pt x="9235" y="4053"/>
                      <a:pt x="9767" y="3840"/>
                    </a:cubicBezTo>
                    <a:cubicBezTo>
                      <a:pt x="10081" y="3715"/>
                      <a:pt x="10406" y="3608"/>
                      <a:pt x="10720" y="3485"/>
                    </a:cubicBezTo>
                    <a:close/>
                    <a:moveTo>
                      <a:pt x="5556" y="9028"/>
                    </a:moveTo>
                    <a:cubicBezTo>
                      <a:pt x="5514" y="9216"/>
                      <a:pt x="5355" y="9341"/>
                      <a:pt x="5237" y="9483"/>
                    </a:cubicBezTo>
                    <a:cubicBezTo>
                      <a:pt x="5095" y="9655"/>
                      <a:pt x="4828" y="9483"/>
                      <a:pt x="4946" y="9282"/>
                    </a:cubicBezTo>
                    <a:cubicBezTo>
                      <a:pt x="5059" y="9099"/>
                      <a:pt x="5243" y="8891"/>
                      <a:pt x="5473" y="8903"/>
                    </a:cubicBezTo>
                    <a:cubicBezTo>
                      <a:pt x="5544" y="8903"/>
                      <a:pt x="5573" y="8974"/>
                      <a:pt x="5556" y="9028"/>
                    </a:cubicBezTo>
                    <a:close/>
                    <a:moveTo>
                      <a:pt x="5663" y="9992"/>
                    </a:moveTo>
                    <a:cubicBezTo>
                      <a:pt x="5639" y="9939"/>
                      <a:pt x="5644" y="9874"/>
                      <a:pt x="5674" y="9825"/>
                    </a:cubicBezTo>
                    <a:cubicBezTo>
                      <a:pt x="5762" y="9696"/>
                      <a:pt x="5876" y="9584"/>
                      <a:pt x="5982" y="9465"/>
                    </a:cubicBezTo>
                    <a:cubicBezTo>
                      <a:pt x="6076" y="9358"/>
                      <a:pt x="6218" y="9170"/>
                      <a:pt x="6373" y="9158"/>
                    </a:cubicBezTo>
                    <a:cubicBezTo>
                      <a:pt x="6455" y="9151"/>
                      <a:pt x="6526" y="9205"/>
                      <a:pt x="6520" y="9293"/>
                    </a:cubicBezTo>
                    <a:cubicBezTo>
                      <a:pt x="6508" y="9448"/>
                      <a:pt x="6349" y="9601"/>
                      <a:pt x="6248" y="9708"/>
                    </a:cubicBezTo>
                    <a:cubicBezTo>
                      <a:pt x="6141" y="9820"/>
                      <a:pt x="6041" y="9945"/>
                      <a:pt x="5917" y="10046"/>
                    </a:cubicBezTo>
                    <a:cubicBezTo>
                      <a:pt x="5876" y="10081"/>
                      <a:pt x="5811" y="10098"/>
                      <a:pt x="5757" y="10074"/>
                    </a:cubicBezTo>
                    <a:cubicBezTo>
                      <a:pt x="5745" y="10074"/>
                      <a:pt x="5740" y="10068"/>
                      <a:pt x="5734" y="10068"/>
                    </a:cubicBezTo>
                    <a:lnTo>
                      <a:pt x="5734" y="10068"/>
                    </a:lnTo>
                    <a:cubicBezTo>
                      <a:pt x="5698" y="10051"/>
                      <a:pt x="5674" y="10027"/>
                      <a:pt x="5663" y="9992"/>
                    </a:cubicBezTo>
                    <a:close/>
                    <a:moveTo>
                      <a:pt x="12506" y="17854"/>
                    </a:moveTo>
                    <a:cubicBezTo>
                      <a:pt x="12506" y="17847"/>
                      <a:pt x="12501" y="17841"/>
                      <a:pt x="12489" y="17836"/>
                    </a:cubicBezTo>
                    <a:cubicBezTo>
                      <a:pt x="12465" y="17806"/>
                      <a:pt x="12459" y="17765"/>
                      <a:pt x="12454" y="17724"/>
                    </a:cubicBezTo>
                    <a:cubicBezTo>
                      <a:pt x="12448" y="17653"/>
                      <a:pt x="12454" y="17576"/>
                      <a:pt x="12484" y="17505"/>
                    </a:cubicBezTo>
                    <a:cubicBezTo>
                      <a:pt x="12542" y="17339"/>
                      <a:pt x="12625" y="17167"/>
                      <a:pt x="12809" y="17115"/>
                    </a:cubicBezTo>
                    <a:cubicBezTo>
                      <a:pt x="12850" y="17102"/>
                      <a:pt x="12897" y="17137"/>
                      <a:pt x="12904" y="17180"/>
                    </a:cubicBezTo>
                    <a:cubicBezTo>
                      <a:pt x="12915" y="17315"/>
                      <a:pt x="12850" y="17421"/>
                      <a:pt x="12797" y="17546"/>
                    </a:cubicBezTo>
                    <a:cubicBezTo>
                      <a:pt x="12773" y="17593"/>
                      <a:pt x="12749" y="17641"/>
                      <a:pt x="12732" y="17694"/>
                    </a:cubicBezTo>
                    <a:cubicBezTo>
                      <a:pt x="12726" y="17718"/>
                      <a:pt x="12726" y="17735"/>
                      <a:pt x="12726" y="17759"/>
                    </a:cubicBezTo>
                    <a:cubicBezTo>
                      <a:pt x="12726" y="17765"/>
                      <a:pt x="12719" y="17771"/>
                      <a:pt x="12719" y="17771"/>
                    </a:cubicBezTo>
                    <a:cubicBezTo>
                      <a:pt x="12749" y="17883"/>
                      <a:pt x="12607" y="17972"/>
                      <a:pt x="12530" y="17877"/>
                    </a:cubicBezTo>
                    <a:cubicBezTo>
                      <a:pt x="12519" y="17871"/>
                      <a:pt x="12513" y="17860"/>
                      <a:pt x="12506" y="17854"/>
                    </a:cubicBezTo>
                    <a:close/>
                    <a:moveTo>
                      <a:pt x="13022" y="18600"/>
                    </a:moveTo>
                    <a:cubicBezTo>
                      <a:pt x="12939" y="18428"/>
                      <a:pt x="13039" y="18174"/>
                      <a:pt x="13110" y="18008"/>
                    </a:cubicBezTo>
                    <a:cubicBezTo>
                      <a:pt x="13205" y="17812"/>
                      <a:pt x="13287" y="17593"/>
                      <a:pt x="13483" y="17487"/>
                    </a:cubicBezTo>
                    <a:cubicBezTo>
                      <a:pt x="13548" y="17451"/>
                      <a:pt x="13631" y="17511"/>
                      <a:pt x="13625" y="17582"/>
                    </a:cubicBezTo>
                    <a:cubicBezTo>
                      <a:pt x="13601" y="17776"/>
                      <a:pt x="13477" y="17937"/>
                      <a:pt x="13394" y="18108"/>
                    </a:cubicBezTo>
                    <a:cubicBezTo>
                      <a:pt x="13323" y="18273"/>
                      <a:pt x="13276" y="18422"/>
                      <a:pt x="13235" y="18593"/>
                    </a:cubicBezTo>
                    <a:cubicBezTo>
                      <a:pt x="13210" y="18693"/>
                      <a:pt x="13057" y="18688"/>
                      <a:pt x="13022" y="18600"/>
                    </a:cubicBezTo>
                    <a:close/>
                    <a:moveTo>
                      <a:pt x="935" y="8891"/>
                    </a:moveTo>
                    <a:lnTo>
                      <a:pt x="935" y="8891"/>
                    </a:lnTo>
                    <a:cubicBezTo>
                      <a:pt x="3616" y="7933"/>
                      <a:pt x="15648" y="3614"/>
                      <a:pt x="21174" y="1550"/>
                    </a:cubicBezTo>
                    <a:lnTo>
                      <a:pt x="5745" y="10985"/>
                    </a:lnTo>
                    <a:cubicBezTo>
                      <a:pt x="5740" y="10991"/>
                      <a:pt x="5727" y="10997"/>
                      <a:pt x="5721" y="11004"/>
                    </a:cubicBezTo>
                    <a:cubicBezTo>
                      <a:pt x="4432" y="10258"/>
                      <a:pt x="2078" y="9329"/>
                      <a:pt x="935" y="8891"/>
                    </a:cubicBezTo>
                    <a:close/>
                    <a:moveTo>
                      <a:pt x="6130" y="11406"/>
                    </a:moveTo>
                    <a:lnTo>
                      <a:pt x="6130" y="11406"/>
                    </a:lnTo>
                    <a:cubicBezTo>
                      <a:pt x="6130" y="11394"/>
                      <a:pt x="6130" y="11382"/>
                      <a:pt x="6124" y="11364"/>
                    </a:cubicBezTo>
                    <a:lnTo>
                      <a:pt x="22019" y="1645"/>
                    </a:lnTo>
                    <a:lnTo>
                      <a:pt x="8467" y="14440"/>
                    </a:lnTo>
                    <a:cubicBezTo>
                      <a:pt x="8407" y="14440"/>
                      <a:pt x="8353" y="14475"/>
                      <a:pt x="8336" y="14529"/>
                    </a:cubicBezTo>
                    <a:cubicBezTo>
                      <a:pt x="8028" y="15256"/>
                      <a:pt x="7473" y="16635"/>
                      <a:pt x="6976" y="17912"/>
                    </a:cubicBezTo>
                    <a:cubicBezTo>
                      <a:pt x="6821" y="18303"/>
                      <a:pt x="6674" y="18688"/>
                      <a:pt x="6543" y="19043"/>
                    </a:cubicBezTo>
                    <a:cubicBezTo>
                      <a:pt x="6444" y="16801"/>
                      <a:pt x="6236" y="12364"/>
                      <a:pt x="6130" y="11406"/>
                    </a:cubicBezTo>
                    <a:close/>
                    <a:moveTo>
                      <a:pt x="6887" y="19569"/>
                    </a:moveTo>
                    <a:lnTo>
                      <a:pt x="6887" y="19569"/>
                    </a:lnTo>
                    <a:cubicBezTo>
                      <a:pt x="7047" y="19149"/>
                      <a:pt x="7225" y="18676"/>
                      <a:pt x="7413" y="18185"/>
                    </a:cubicBezTo>
                    <a:cubicBezTo>
                      <a:pt x="7864" y="17038"/>
                      <a:pt x="8348" y="15831"/>
                      <a:pt x="8661" y="15067"/>
                    </a:cubicBezTo>
                    <a:cubicBezTo>
                      <a:pt x="8964" y="15398"/>
                      <a:pt x="9325" y="15824"/>
                      <a:pt x="9709" y="16293"/>
                    </a:cubicBezTo>
                    <a:close/>
                    <a:moveTo>
                      <a:pt x="13524" y="19842"/>
                    </a:moveTo>
                    <a:lnTo>
                      <a:pt x="13524" y="19842"/>
                    </a:lnTo>
                    <a:cubicBezTo>
                      <a:pt x="13500" y="19889"/>
                      <a:pt x="13500" y="19954"/>
                      <a:pt x="13524" y="20012"/>
                    </a:cubicBezTo>
                    <a:cubicBezTo>
                      <a:pt x="13489" y="20083"/>
                      <a:pt x="13459" y="20143"/>
                      <a:pt x="13429" y="20190"/>
                    </a:cubicBezTo>
                    <a:cubicBezTo>
                      <a:pt x="12844" y="19551"/>
                      <a:pt x="12022" y="18529"/>
                      <a:pt x="11200" y="17511"/>
                    </a:cubicBezTo>
                    <a:cubicBezTo>
                      <a:pt x="10851" y="17079"/>
                      <a:pt x="10507" y="16653"/>
                      <a:pt x="10176" y="16250"/>
                    </a:cubicBezTo>
                    <a:cubicBezTo>
                      <a:pt x="10171" y="16244"/>
                      <a:pt x="10171" y="16244"/>
                      <a:pt x="10171" y="16239"/>
                    </a:cubicBezTo>
                    <a:cubicBezTo>
                      <a:pt x="9696" y="15665"/>
                      <a:pt x="9259" y="15144"/>
                      <a:pt x="8899" y="14753"/>
                    </a:cubicBezTo>
                    <a:lnTo>
                      <a:pt x="22949" y="1497"/>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4718;p79"/>
              <p:cNvSpPr/>
              <p:nvPr/>
            </p:nvSpPr>
            <p:spPr>
              <a:xfrm>
                <a:off x="3672800" y="2923625"/>
                <a:ext cx="351275" cy="467325"/>
              </a:xfrm>
              <a:custGeom>
                <a:avLst/>
                <a:gdLst/>
                <a:ahLst/>
                <a:cxnLst/>
                <a:rect l="l" t="t" r="r" b="b"/>
                <a:pathLst>
                  <a:path w="14051" h="18693" extrusionOk="0">
                    <a:moveTo>
                      <a:pt x="14051" y="0"/>
                    </a:moveTo>
                    <a:lnTo>
                      <a:pt x="1" y="13256"/>
                    </a:lnTo>
                    <a:cubicBezTo>
                      <a:pt x="361" y="13647"/>
                      <a:pt x="798" y="14168"/>
                      <a:pt x="1273" y="14742"/>
                    </a:cubicBezTo>
                    <a:cubicBezTo>
                      <a:pt x="1273" y="14747"/>
                      <a:pt x="1273" y="14747"/>
                      <a:pt x="1278" y="14753"/>
                    </a:cubicBezTo>
                    <a:cubicBezTo>
                      <a:pt x="1609" y="15156"/>
                      <a:pt x="1953" y="15582"/>
                      <a:pt x="2302" y="16014"/>
                    </a:cubicBezTo>
                    <a:cubicBezTo>
                      <a:pt x="3124" y="17032"/>
                      <a:pt x="3946" y="18054"/>
                      <a:pt x="4531" y="18693"/>
                    </a:cubicBezTo>
                    <a:cubicBezTo>
                      <a:pt x="4561" y="18646"/>
                      <a:pt x="4591" y="18586"/>
                      <a:pt x="4626" y="18515"/>
                    </a:cubicBezTo>
                    <a:cubicBezTo>
                      <a:pt x="4602" y="18457"/>
                      <a:pt x="4602" y="18392"/>
                      <a:pt x="4626" y="18345"/>
                    </a:cubicBezTo>
                    <a:close/>
                    <a:moveTo>
                      <a:pt x="4006" y="15683"/>
                    </a:moveTo>
                    <a:cubicBezTo>
                      <a:pt x="4017" y="15818"/>
                      <a:pt x="3952" y="15924"/>
                      <a:pt x="3899" y="16049"/>
                    </a:cubicBezTo>
                    <a:cubicBezTo>
                      <a:pt x="3875" y="16096"/>
                      <a:pt x="3851" y="16144"/>
                      <a:pt x="3834" y="16197"/>
                    </a:cubicBezTo>
                    <a:cubicBezTo>
                      <a:pt x="3828" y="16221"/>
                      <a:pt x="3828" y="16238"/>
                      <a:pt x="3828" y="16262"/>
                    </a:cubicBezTo>
                    <a:cubicBezTo>
                      <a:pt x="3828" y="16268"/>
                      <a:pt x="3821" y="16274"/>
                      <a:pt x="3821" y="16274"/>
                    </a:cubicBezTo>
                    <a:cubicBezTo>
                      <a:pt x="3851" y="16386"/>
                      <a:pt x="3709" y="16475"/>
                      <a:pt x="3632" y="16380"/>
                    </a:cubicBezTo>
                    <a:cubicBezTo>
                      <a:pt x="3621" y="16374"/>
                      <a:pt x="3615" y="16363"/>
                      <a:pt x="3608" y="16357"/>
                    </a:cubicBezTo>
                    <a:cubicBezTo>
                      <a:pt x="3608" y="16350"/>
                      <a:pt x="3603" y="16344"/>
                      <a:pt x="3591" y="16339"/>
                    </a:cubicBezTo>
                    <a:cubicBezTo>
                      <a:pt x="3567" y="16309"/>
                      <a:pt x="3561" y="16268"/>
                      <a:pt x="3556" y="16227"/>
                    </a:cubicBezTo>
                    <a:cubicBezTo>
                      <a:pt x="3550" y="16156"/>
                      <a:pt x="3556" y="16079"/>
                      <a:pt x="3586" y="16008"/>
                    </a:cubicBezTo>
                    <a:cubicBezTo>
                      <a:pt x="3644" y="15842"/>
                      <a:pt x="3727" y="15670"/>
                      <a:pt x="3911" y="15618"/>
                    </a:cubicBezTo>
                    <a:cubicBezTo>
                      <a:pt x="3952" y="15605"/>
                      <a:pt x="3999" y="15640"/>
                      <a:pt x="4006" y="15683"/>
                    </a:cubicBezTo>
                    <a:close/>
                    <a:moveTo>
                      <a:pt x="4585" y="15990"/>
                    </a:moveTo>
                    <a:cubicBezTo>
                      <a:pt x="4650" y="15954"/>
                      <a:pt x="4733" y="16014"/>
                      <a:pt x="4727" y="16085"/>
                    </a:cubicBezTo>
                    <a:cubicBezTo>
                      <a:pt x="4703" y="16279"/>
                      <a:pt x="4579" y="16440"/>
                      <a:pt x="4496" y="16611"/>
                    </a:cubicBezTo>
                    <a:cubicBezTo>
                      <a:pt x="4425" y="16776"/>
                      <a:pt x="4378" y="16925"/>
                      <a:pt x="4337" y="17096"/>
                    </a:cubicBezTo>
                    <a:cubicBezTo>
                      <a:pt x="4312" y="17196"/>
                      <a:pt x="4159" y="17191"/>
                      <a:pt x="4124" y="17103"/>
                    </a:cubicBezTo>
                    <a:cubicBezTo>
                      <a:pt x="4041" y="16931"/>
                      <a:pt x="4141" y="16677"/>
                      <a:pt x="4212" y="16511"/>
                    </a:cubicBezTo>
                    <a:cubicBezTo>
                      <a:pt x="4307" y="16315"/>
                      <a:pt x="4389" y="16096"/>
                      <a:pt x="4585" y="1599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4719;p79"/>
              <p:cNvSpPr/>
              <p:nvPr/>
            </p:nvSpPr>
            <p:spPr>
              <a:xfrm>
                <a:off x="3603450" y="2927300"/>
                <a:ext cx="397375" cy="434975"/>
              </a:xfrm>
              <a:custGeom>
                <a:avLst/>
                <a:gdLst/>
                <a:ahLst/>
                <a:cxnLst/>
                <a:rect l="l" t="t" r="r" b="b"/>
                <a:pathLst>
                  <a:path w="15895" h="17399" extrusionOk="0">
                    <a:moveTo>
                      <a:pt x="2343" y="12796"/>
                    </a:moveTo>
                    <a:lnTo>
                      <a:pt x="15895" y="1"/>
                    </a:lnTo>
                    <a:lnTo>
                      <a:pt x="0" y="9720"/>
                    </a:lnTo>
                    <a:cubicBezTo>
                      <a:pt x="6" y="9738"/>
                      <a:pt x="6" y="9750"/>
                      <a:pt x="6" y="9762"/>
                    </a:cubicBezTo>
                    <a:cubicBezTo>
                      <a:pt x="112" y="10720"/>
                      <a:pt x="320" y="15157"/>
                      <a:pt x="419" y="17399"/>
                    </a:cubicBezTo>
                    <a:cubicBezTo>
                      <a:pt x="550" y="17044"/>
                      <a:pt x="697" y="16659"/>
                      <a:pt x="852" y="16268"/>
                    </a:cubicBezTo>
                    <a:cubicBezTo>
                      <a:pt x="1349" y="14991"/>
                      <a:pt x="1904" y="13612"/>
                      <a:pt x="2212" y="12885"/>
                    </a:cubicBezTo>
                    <a:cubicBezTo>
                      <a:pt x="2229" y="12831"/>
                      <a:pt x="2283" y="12796"/>
                      <a:pt x="2343" y="12796"/>
                    </a:cubicBezTo>
                    <a:close/>
                    <a:moveTo>
                      <a:pt x="6679" y="7720"/>
                    </a:moveTo>
                    <a:cubicBezTo>
                      <a:pt x="6524" y="7643"/>
                      <a:pt x="6554" y="7389"/>
                      <a:pt x="6543" y="7242"/>
                    </a:cubicBezTo>
                    <a:cubicBezTo>
                      <a:pt x="6537" y="7117"/>
                      <a:pt x="6696" y="7094"/>
                      <a:pt x="6731" y="7212"/>
                    </a:cubicBezTo>
                    <a:cubicBezTo>
                      <a:pt x="6773" y="7348"/>
                      <a:pt x="6886" y="7578"/>
                      <a:pt x="6773" y="7709"/>
                    </a:cubicBezTo>
                    <a:cubicBezTo>
                      <a:pt x="6756" y="7727"/>
                      <a:pt x="6709" y="7738"/>
                      <a:pt x="6679" y="7720"/>
                    </a:cubicBezTo>
                    <a:close/>
                    <a:moveTo>
                      <a:pt x="7176" y="7324"/>
                    </a:moveTo>
                    <a:cubicBezTo>
                      <a:pt x="7140" y="7223"/>
                      <a:pt x="7122" y="7117"/>
                      <a:pt x="7105" y="7017"/>
                    </a:cubicBezTo>
                    <a:cubicBezTo>
                      <a:pt x="7075" y="6851"/>
                      <a:pt x="7329" y="6804"/>
                      <a:pt x="7359" y="6969"/>
                    </a:cubicBezTo>
                    <a:cubicBezTo>
                      <a:pt x="7376" y="7070"/>
                      <a:pt x="7400" y="7176"/>
                      <a:pt x="7400" y="7283"/>
                    </a:cubicBezTo>
                    <a:cubicBezTo>
                      <a:pt x="7406" y="7401"/>
                      <a:pt x="7211" y="7436"/>
                      <a:pt x="7176" y="7324"/>
                    </a:cubicBezTo>
                    <a:close/>
                    <a:moveTo>
                      <a:pt x="7850" y="6756"/>
                    </a:moveTo>
                    <a:cubicBezTo>
                      <a:pt x="7802" y="6733"/>
                      <a:pt x="7779" y="6709"/>
                      <a:pt x="7761" y="6668"/>
                    </a:cubicBezTo>
                    <a:cubicBezTo>
                      <a:pt x="7774" y="6679"/>
                      <a:pt x="7767" y="6668"/>
                      <a:pt x="7744" y="6644"/>
                    </a:cubicBezTo>
                    <a:cubicBezTo>
                      <a:pt x="7744" y="6632"/>
                      <a:pt x="7738" y="6614"/>
                      <a:pt x="7731" y="6603"/>
                    </a:cubicBezTo>
                    <a:cubicBezTo>
                      <a:pt x="7731" y="6591"/>
                      <a:pt x="7731" y="6573"/>
                      <a:pt x="7725" y="6561"/>
                    </a:cubicBezTo>
                    <a:cubicBezTo>
                      <a:pt x="7725" y="6485"/>
                      <a:pt x="7738" y="6419"/>
                      <a:pt x="7779" y="6349"/>
                    </a:cubicBezTo>
                    <a:cubicBezTo>
                      <a:pt x="7867" y="6201"/>
                      <a:pt x="8099" y="6360"/>
                      <a:pt x="7998" y="6502"/>
                    </a:cubicBezTo>
                    <a:cubicBezTo>
                      <a:pt x="7998" y="6502"/>
                      <a:pt x="7992" y="6520"/>
                      <a:pt x="7987" y="6520"/>
                    </a:cubicBezTo>
                    <a:lnTo>
                      <a:pt x="7987" y="6532"/>
                    </a:lnTo>
                    <a:cubicBezTo>
                      <a:pt x="7987" y="6537"/>
                      <a:pt x="7979" y="6543"/>
                      <a:pt x="7979" y="6549"/>
                    </a:cubicBezTo>
                    <a:lnTo>
                      <a:pt x="7979" y="6556"/>
                    </a:lnTo>
                    <a:cubicBezTo>
                      <a:pt x="7987" y="6620"/>
                      <a:pt x="7979" y="6685"/>
                      <a:pt x="7921" y="6739"/>
                    </a:cubicBezTo>
                    <a:cubicBezTo>
                      <a:pt x="7903" y="6756"/>
                      <a:pt x="7873" y="6769"/>
                      <a:pt x="7850" y="6756"/>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4720;p79"/>
              <p:cNvSpPr/>
              <p:nvPr/>
            </p:nvSpPr>
            <p:spPr>
              <a:xfrm>
                <a:off x="3479361" y="2928760"/>
                <a:ext cx="505975" cy="236375"/>
              </a:xfrm>
              <a:custGeom>
                <a:avLst/>
                <a:gdLst/>
                <a:ahLst/>
                <a:cxnLst/>
                <a:rect l="l" t="t" r="r" b="b"/>
                <a:pathLst>
                  <a:path w="20239" h="9455" extrusionOk="0">
                    <a:moveTo>
                      <a:pt x="4810" y="9436"/>
                    </a:moveTo>
                    <a:lnTo>
                      <a:pt x="20239" y="1"/>
                    </a:lnTo>
                    <a:cubicBezTo>
                      <a:pt x="14713" y="2065"/>
                      <a:pt x="2681" y="6384"/>
                      <a:pt x="0" y="7342"/>
                    </a:cubicBezTo>
                    <a:cubicBezTo>
                      <a:pt x="1143" y="7780"/>
                      <a:pt x="3497" y="8709"/>
                      <a:pt x="4786" y="9455"/>
                    </a:cubicBezTo>
                    <a:cubicBezTo>
                      <a:pt x="4792" y="9448"/>
                      <a:pt x="4805" y="9442"/>
                      <a:pt x="4810" y="9436"/>
                    </a:cubicBezTo>
                    <a:close/>
                    <a:moveTo>
                      <a:pt x="4538" y="7354"/>
                    </a:moveTo>
                    <a:cubicBezTo>
                      <a:pt x="4609" y="7354"/>
                      <a:pt x="4638" y="7425"/>
                      <a:pt x="4621" y="7479"/>
                    </a:cubicBezTo>
                    <a:cubicBezTo>
                      <a:pt x="4579" y="7667"/>
                      <a:pt x="4420" y="7792"/>
                      <a:pt x="4302" y="7934"/>
                    </a:cubicBezTo>
                    <a:cubicBezTo>
                      <a:pt x="4160" y="8106"/>
                      <a:pt x="3893" y="7934"/>
                      <a:pt x="4011" y="7733"/>
                    </a:cubicBezTo>
                    <a:cubicBezTo>
                      <a:pt x="4124" y="7550"/>
                      <a:pt x="4308" y="7342"/>
                      <a:pt x="4538" y="7354"/>
                    </a:cubicBezTo>
                    <a:close/>
                    <a:moveTo>
                      <a:pt x="5585" y="7744"/>
                    </a:moveTo>
                    <a:cubicBezTo>
                      <a:pt x="5573" y="7899"/>
                      <a:pt x="5414" y="8052"/>
                      <a:pt x="5313" y="8159"/>
                    </a:cubicBezTo>
                    <a:cubicBezTo>
                      <a:pt x="5206" y="8271"/>
                      <a:pt x="5106" y="8396"/>
                      <a:pt x="4982" y="8497"/>
                    </a:cubicBezTo>
                    <a:cubicBezTo>
                      <a:pt x="4941" y="8532"/>
                      <a:pt x="4876" y="8549"/>
                      <a:pt x="4822" y="8525"/>
                    </a:cubicBezTo>
                    <a:cubicBezTo>
                      <a:pt x="4810" y="8525"/>
                      <a:pt x="4805" y="8519"/>
                      <a:pt x="4799" y="8519"/>
                    </a:cubicBezTo>
                    <a:lnTo>
                      <a:pt x="4799" y="8519"/>
                    </a:lnTo>
                    <a:cubicBezTo>
                      <a:pt x="4763" y="8502"/>
                      <a:pt x="4739" y="8478"/>
                      <a:pt x="4728" y="8443"/>
                    </a:cubicBezTo>
                    <a:cubicBezTo>
                      <a:pt x="4704" y="8390"/>
                      <a:pt x="4709" y="8325"/>
                      <a:pt x="4739" y="8276"/>
                    </a:cubicBezTo>
                    <a:cubicBezTo>
                      <a:pt x="4827" y="8147"/>
                      <a:pt x="4941" y="8035"/>
                      <a:pt x="5047" y="7916"/>
                    </a:cubicBezTo>
                    <a:cubicBezTo>
                      <a:pt x="5141" y="7809"/>
                      <a:pt x="5283" y="7621"/>
                      <a:pt x="5438" y="7609"/>
                    </a:cubicBezTo>
                    <a:cubicBezTo>
                      <a:pt x="5520" y="7602"/>
                      <a:pt x="5591" y="7656"/>
                      <a:pt x="5585" y="7744"/>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4721;p79"/>
              <p:cNvSpPr/>
              <p:nvPr/>
            </p:nvSpPr>
            <p:spPr>
              <a:xfrm>
                <a:off x="3622500" y="3262875"/>
                <a:ext cx="70600" cy="112575"/>
              </a:xfrm>
              <a:custGeom>
                <a:avLst/>
                <a:gdLst/>
                <a:ahLst/>
                <a:cxnLst/>
                <a:rect l="l" t="t" r="r" b="b"/>
                <a:pathLst>
                  <a:path w="2824" h="4503" extrusionOk="0">
                    <a:moveTo>
                      <a:pt x="2823" y="1226"/>
                    </a:moveTo>
                    <a:cubicBezTo>
                      <a:pt x="2439" y="757"/>
                      <a:pt x="2078" y="331"/>
                      <a:pt x="1775" y="0"/>
                    </a:cubicBezTo>
                    <a:cubicBezTo>
                      <a:pt x="1462" y="764"/>
                      <a:pt x="978" y="1971"/>
                      <a:pt x="527" y="3118"/>
                    </a:cubicBezTo>
                    <a:cubicBezTo>
                      <a:pt x="339" y="3609"/>
                      <a:pt x="161" y="4082"/>
                      <a:pt x="1" y="450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1" name="Group 10"/>
          <p:cNvGrpSpPr/>
          <p:nvPr/>
        </p:nvGrpSpPr>
        <p:grpSpPr>
          <a:xfrm>
            <a:off x="1020528" y="835406"/>
            <a:ext cx="7517830" cy="711286"/>
            <a:chOff x="271633" y="835406"/>
            <a:chExt cx="7102944" cy="711286"/>
          </a:xfrm>
        </p:grpSpPr>
        <p:sp>
          <p:nvSpPr>
            <p:cNvPr id="9" name="圆角矩形 7"/>
            <p:cNvSpPr/>
            <p:nvPr/>
          </p:nvSpPr>
          <p:spPr>
            <a:xfrm>
              <a:off x="641268" y="921434"/>
              <a:ext cx="6733309" cy="539231"/>
            </a:xfrm>
            <a:prstGeom prst="roundRect">
              <a:avLst>
                <a:gd name="adj" fmla="val 22936"/>
              </a:avLst>
            </a:prstGeom>
            <a:solidFill>
              <a:schemeClr val="bg1"/>
            </a:solidFill>
            <a:ln w="28575">
              <a:solidFill>
                <a:schemeClr val="tx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600" dirty="0">
                  <a:solidFill>
                    <a:srgbClr val="002060"/>
                  </a:solidFill>
                  <a:latin typeface="Calibri" panose="020F0502020204030204" pitchFamily="34" charset="0"/>
                  <a:cs typeface="Calibri" panose="020F0502020204030204" pitchFamily="34" charset="0"/>
                </a:rPr>
                <a:t>   Tên một bạn nam và một bạn nữ ở trong lớp.</a:t>
              </a:r>
              <a:endParaRPr lang="en-US" sz="2600" dirty="0">
                <a:solidFill>
                  <a:srgbClr val="002060"/>
                </a:solidFill>
                <a:latin typeface="Calibri" panose="020F0502020204030204" pitchFamily="34" charset="0"/>
                <a:cs typeface="Calibri" panose="020F0502020204030204" pitchFamily="34" charset="0"/>
              </a:endParaRPr>
            </a:p>
          </p:txBody>
        </p:sp>
        <p:pic>
          <p:nvPicPr>
            <p:cNvPr id="10" name="Picture 2" descr="Phim Hoạt Hình Bánh Chưng Hình ảnh | Định dạng hình ảnh PNG 400379939|  vn.lovepik.com"/>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5989" b="89927" l="9982" r="89927"/>
                      </a14:imgEffect>
                    </a14:imgLayer>
                  </a14:imgProps>
                </a:ext>
                <a:ext uri="{28A0092B-C50C-407E-A947-70E740481C1C}">
                  <a14:useLocalDpi xmlns:a14="http://schemas.microsoft.com/office/drawing/2010/main" val="0"/>
                </a:ext>
              </a:extLst>
            </a:blip>
            <a:srcRect/>
            <a:stretch>
              <a:fillRect/>
            </a:stretch>
          </p:blipFill>
          <p:spPr bwMode="auto">
            <a:xfrm>
              <a:off x="271633" y="835406"/>
              <a:ext cx="739270" cy="711286"/>
            </a:xfrm>
            <a:prstGeom prst="rect">
              <a:avLst/>
            </a:prstGeom>
            <a:noFill/>
            <a:extLst>
              <a:ext uri="{909E8E84-426E-40DD-AFC4-6F175D3DCCD1}">
                <a14:hiddenFill xmlns:a14="http://schemas.microsoft.com/office/drawing/2010/main">
                  <a:solidFill>
                    <a:srgbClr val="FFFFFF"/>
                  </a:solidFill>
                </a14:hiddenFill>
              </a:ext>
            </a:extLst>
          </p:spPr>
        </p:pic>
      </p:grpSp>
      <p:graphicFrame>
        <p:nvGraphicFramePr>
          <p:cNvPr id="20" name="Table 19"/>
          <p:cNvGraphicFramePr>
            <a:graphicFrameLocks noGrp="1"/>
          </p:cNvGraphicFramePr>
          <p:nvPr>
            <p:extLst>
              <p:ext uri="{D42A27DB-BD31-4B8C-83A1-F6EECF244321}">
                <p14:modId xmlns:p14="http://schemas.microsoft.com/office/powerpoint/2010/main" val="3163234412"/>
              </p:ext>
            </p:extLst>
          </p:nvPr>
        </p:nvGraphicFramePr>
        <p:xfrm>
          <a:off x="1883797" y="1701240"/>
          <a:ext cx="6417054" cy="1148838"/>
        </p:xfrm>
        <a:graphic>
          <a:graphicData uri="http://schemas.openxmlformats.org/drawingml/2006/table">
            <a:tbl>
              <a:tblPr firstRow="1" bandRow="1">
                <a:tableStyleId>{93296810-A885-4BE3-A3E7-6D5BEEA58F35}</a:tableStyleId>
              </a:tblPr>
              <a:tblGrid>
                <a:gridCol w="3208527">
                  <a:extLst>
                    <a:ext uri="{9D8B030D-6E8A-4147-A177-3AD203B41FA5}">
                      <a16:colId xmlns:a16="http://schemas.microsoft.com/office/drawing/2014/main" val="845785469"/>
                    </a:ext>
                  </a:extLst>
                </a:gridCol>
                <a:gridCol w="3208527">
                  <a:extLst>
                    <a:ext uri="{9D8B030D-6E8A-4147-A177-3AD203B41FA5}">
                      <a16:colId xmlns:a16="http://schemas.microsoft.com/office/drawing/2014/main" val="1945419745"/>
                    </a:ext>
                  </a:extLst>
                </a:gridCol>
              </a:tblGrid>
              <a:tr h="574419">
                <a:tc>
                  <a:txBody>
                    <a:bodyPr/>
                    <a:lstStyle/>
                    <a:p>
                      <a:pPr algn="ctr"/>
                      <a:r>
                        <a:rPr lang="vi-VN" sz="2600" dirty="0">
                          <a:latin typeface="+mn-lt"/>
                        </a:rPr>
                        <a:t>Tên</a:t>
                      </a:r>
                      <a:r>
                        <a:rPr lang="vi-VN" sz="2600" baseline="0" dirty="0">
                          <a:latin typeface="+mn-lt"/>
                        </a:rPr>
                        <a:t> một bạn nam</a:t>
                      </a:r>
                      <a:endParaRPr lang="en-US" sz="2600" dirty="0">
                        <a:latin typeface="+mn-lt"/>
                      </a:endParaRPr>
                    </a:p>
                  </a:txBody>
                  <a:tcPr>
                    <a:solidFill>
                      <a:srgbClr val="00B050"/>
                    </a:solidFill>
                  </a:tcPr>
                </a:tc>
                <a:tc>
                  <a:txBody>
                    <a:bodyPr/>
                    <a:lstStyle/>
                    <a:p>
                      <a:pPr algn="ctr"/>
                      <a:r>
                        <a:rPr lang="vi-VN" sz="2600" dirty="0">
                          <a:latin typeface="+mn-lt"/>
                        </a:rPr>
                        <a:t>Tên</a:t>
                      </a:r>
                      <a:r>
                        <a:rPr lang="vi-VN" sz="2600" baseline="0" dirty="0">
                          <a:latin typeface="+mn-lt"/>
                        </a:rPr>
                        <a:t> một bạn nữ</a:t>
                      </a:r>
                      <a:endParaRPr lang="en-US" sz="2600" dirty="0">
                        <a:latin typeface="+mn-lt"/>
                      </a:endParaRPr>
                    </a:p>
                  </a:txBody>
                  <a:tcPr>
                    <a:solidFill>
                      <a:srgbClr val="00B050"/>
                    </a:solidFill>
                  </a:tcPr>
                </a:tc>
                <a:extLst>
                  <a:ext uri="{0D108BD9-81ED-4DB2-BD59-A6C34878D82A}">
                    <a16:rowId xmlns:a16="http://schemas.microsoft.com/office/drawing/2014/main" val="2278630202"/>
                  </a:ext>
                </a:extLst>
              </a:tr>
              <a:tr h="574419">
                <a:tc>
                  <a:txBody>
                    <a:bodyPr/>
                    <a:lstStyle/>
                    <a:p>
                      <a:endParaRPr lang="en-US" sz="2600" dirty="0"/>
                    </a:p>
                  </a:txBody>
                  <a:tcPr/>
                </a:tc>
                <a:tc>
                  <a:txBody>
                    <a:bodyPr/>
                    <a:lstStyle/>
                    <a:p>
                      <a:endParaRPr lang="en-US" sz="2600" dirty="0"/>
                    </a:p>
                  </a:txBody>
                  <a:tcPr/>
                </a:tc>
                <a:extLst>
                  <a:ext uri="{0D108BD9-81ED-4DB2-BD59-A6C34878D82A}">
                    <a16:rowId xmlns:a16="http://schemas.microsoft.com/office/drawing/2014/main" val="2946743897"/>
                  </a:ext>
                </a:extLst>
              </a:tr>
            </a:tbl>
          </a:graphicData>
        </a:graphic>
      </p:graphicFrame>
      <p:grpSp>
        <p:nvGrpSpPr>
          <p:cNvPr id="24" name="Group 23"/>
          <p:cNvGrpSpPr/>
          <p:nvPr/>
        </p:nvGrpSpPr>
        <p:grpSpPr>
          <a:xfrm rot="20272378">
            <a:off x="1142338" y="3267686"/>
            <a:ext cx="394533" cy="1441186"/>
            <a:chOff x="294261" y="2280321"/>
            <a:chExt cx="520900" cy="1334408"/>
          </a:xfrm>
        </p:grpSpPr>
        <p:sp>
          <p:nvSpPr>
            <p:cNvPr id="25" name="Google Shape;4756;p79"/>
            <p:cNvSpPr/>
            <p:nvPr/>
          </p:nvSpPr>
          <p:spPr>
            <a:xfrm rot="2011711">
              <a:off x="317537" y="2280321"/>
              <a:ext cx="402430" cy="1047703"/>
            </a:xfrm>
            <a:custGeom>
              <a:avLst/>
              <a:gdLst/>
              <a:ahLst/>
              <a:cxnLst/>
              <a:rect l="l" t="t" r="r" b="b"/>
              <a:pathLst>
                <a:path w="15418" h="42758" extrusionOk="0">
                  <a:moveTo>
                    <a:pt x="6207" y="1"/>
                  </a:moveTo>
                  <a:cubicBezTo>
                    <a:pt x="6087" y="1"/>
                    <a:pt x="5979" y="88"/>
                    <a:pt x="5958" y="206"/>
                  </a:cubicBezTo>
                  <a:cubicBezTo>
                    <a:pt x="5922" y="424"/>
                    <a:pt x="5881" y="643"/>
                    <a:pt x="5845" y="863"/>
                  </a:cubicBezTo>
                  <a:cubicBezTo>
                    <a:pt x="5821" y="998"/>
                    <a:pt x="5911" y="1123"/>
                    <a:pt x="6047" y="1147"/>
                  </a:cubicBezTo>
                  <a:cubicBezTo>
                    <a:pt x="6062" y="1149"/>
                    <a:pt x="6076" y="1151"/>
                    <a:pt x="6090" y="1151"/>
                  </a:cubicBezTo>
                  <a:cubicBezTo>
                    <a:pt x="6210" y="1151"/>
                    <a:pt x="6315" y="1067"/>
                    <a:pt x="6337" y="945"/>
                  </a:cubicBezTo>
                  <a:cubicBezTo>
                    <a:pt x="6372" y="732"/>
                    <a:pt x="6408" y="514"/>
                    <a:pt x="6449" y="295"/>
                  </a:cubicBezTo>
                  <a:cubicBezTo>
                    <a:pt x="6473" y="159"/>
                    <a:pt x="6378" y="28"/>
                    <a:pt x="6247" y="4"/>
                  </a:cubicBezTo>
                  <a:cubicBezTo>
                    <a:pt x="6234" y="2"/>
                    <a:pt x="6220" y="1"/>
                    <a:pt x="6207" y="1"/>
                  </a:cubicBezTo>
                  <a:close/>
                  <a:moveTo>
                    <a:pt x="5864" y="1960"/>
                  </a:moveTo>
                  <a:cubicBezTo>
                    <a:pt x="5748" y="1960"/>
                    <a:pt x="5642" y="2048"/>
                    <a:pt x="5621" y="2164"/>
                  </a:cubicBezTo>
                  <a:cubicBezTo>
                    <a:pt x="5586" y="2382"/>
                    <a:pt x="5550" y="2602"/>
                    <a:pt x="5509" y="2821"/>
                  </a:cubicBezTo>
                  <a:cubicBezTo>
                    <a:pt x="5491" y="2957"/>
                    <a:pt x="5580" y="3081"/>
                    <a:pt x="5715" y="3105"/>
                  </a:cubicBezTo>
                  <a:cubicBezTo>
                    <a:pt x="5729" y="3107"/>
                    <a:pt x="5742" y="3108"/>
                    <a:pt x="5756" y="3108"/>
                  </a:cubicBezTo>
                  <a:cubicBezTo>
                    <a:pt x="5875" y="3108"/>
                    <a:pt x="5978" y="3021"/>
                    <a:pt x="5999" y="2903"/>
                  </a:cubicBezTo>
                  <a:cubicBezTo>
                    <a:pt x="6034" y="2685"/>
                    <a:pt x="6070" y="2466"/>
                    <a:pt x="6112" y="2247"/>
                  </a:cubicBezTo>
                  <a:cubicBezTo>
                    <a:pt x="6135" y="2117"/>
                    <a:pt x="6041" y="1986"/>
                    <a:pt x="5905" y="1963"/>
                  </a:cubicBezTo>
                  <a:cubicBezTo>
                    <a:pt x="5891" y="1961"/>
                    <a:pt x="5878" y="1960"/>
                    <a:pt x="5864" y="1960"/>
                  </a:cubicBezTo>
                  <a:close/>
                  <a:moveTo>
                    <a:pt x="5550" y="3919"/>
                  </a:moveTo>
                  <a:cubicBezTo>
                    <a:pt x="5427" y="3919"/>
                    <a:pt x="5317" y="4004"/>
                    <a:pt x="5302" y="4128"/>
                  </a:cubicBezTo>
                  <a:cubicBezTo>
                    <a:pt x="5266" y="4347"/>
                    <a:pt x="5231" y="4566"/>
                    <a:pt x="5201" y="4784"/>
                  </a:cubicBezTo>
                  <a:cubicBezTo>
                    <a:pt x="5177" y="4921"/>
                    <a:pt x="5272" y="5044"/>
                    <a:pt x="5408" y="5068"/>
                  </a:cubicBezTo>
                  <a:cubicBezTo>
                    <a:pt x="5420" y="5070"/>
                    <a:pt x="5431" y="5071"/>
                    <a:pt x="5442" y="5071"/>
                  </a:cubicBezTo>
                  <a:cubicBezTo>
                    <a:pt x="5564" y="5071"/>
                    <a:pt x="5670" y="4980"/>
                    <a:pt x="5692" y="4855"/>
                  </a:cubicBezTo>
                  <a:cubicBezTo>
                    <a:pt x="5722" y="4642"/>
                    <a:pt x="5757" y="4424"/>
                    <a:pt x="5786" y="4205"/>
                  </a:cubicBezTo>
                  <a:cubicBezTo>
                    <a:pt x="5810" y="4069"/>
                    <a:pt x="5715" y="3944"/>
                    <a:pt x="5586" y="3921"/>
                  </a:cubicBezTo>
                  <a:cubicBezTo>
                    <a:pt x="5574" y="3920"/>
                    <a:pt x="5562" y="3919"/>
                    <a:pt x="5550" y="3919"/>
                  </a:cubicBezTo>
                  <a:close/>
                  <a:moveTo>
                    <a:pt x="5257" y="5883"/>
                  </a:moveTo>
                  <a:cubicBezTo>
                    <a:pt x="5135" y="5883"/>
                    <a:pt x="5028" y="5972"/>
                    <a:pt x="5012" y="6098"/>
                  </a:cubicBezTo>
                  <a:cubicBezTo>
                    <a:pt x="4982" y="6322"/>
                    <a:pt x="4958" y="6542"/>
                    <a:pt x="4928" y="6761"/>
                  </a:cubicBezTo>
                  <a:cubicBezTo>
                    <a:pt x="4917" y="6897"/>
                    <a:pt x="5012" y="7021"/>
                    <a:pt x="5147" y="7032"/>
                  </a:cubicBezTo>
                  <a:cubicBezTo>
                    <a:pt x="5158" y="7033"/>
                    <a:pt x="5170" y="7034"/>
                    <a:pt x="5181" y="7034"/>
                  </a:cubicBezTo>
                  <a:cubicBezTo>
                    <a:pt x="5303" y="7034"/>
                    <a:pt x="5410" y="6944"/>
                    <a:pt x="5425" y="6819"/>
                  </a:cubicBezTo>
                  <a:cubicBezTo>
                    <a:pt x="5449" y="6600"/>
                    <a:pt x="5474" y="6382"/>
                    <a:pt x="5502" y="6163"/>
                  </a:cubicBezTo>
                  <a:cubicBezTo>
                    <a:pt x="5520" y="6027"/>
                    <a:pt x="5425" y="5903"/>
                    <a:pt x="5289" y="5885"/>
                  </a:cubicBezTo>
                  <a:cubicBezTo>
                    <a:pt x="5278" y="5883"/>
                    <a:pt x="5268" y="5883"/>
                    <a:pt x="5257" y="5883"/>
                  </a:cubicBezTo>
                  <a:close/>
                  <a:moveTo>
                    <a:pt x="5040" y="7860"/>
                  </a:moveTo>
                  <a:cubicBezTo>
                    <a:pt x="4909" y="7860"/>
                    <a:pt x="4804" y="7957"/>
                    <a:pt x="4792" y="8085"/>
                  </a:cubicBezTo>
                  <a:cubicBezTo>
                    <a:pt x="4775" y="8310"/>
                    <a:pt x="4757" y="8530"/>
                    <a:pt x="4745" y="8748"/>
                  </a:cubicBezTo>
                  <a:cubicBezTo>
                    <a:pt x="4734" y="8885"/>
                    <a:pt x="4840" y="9003"/>
                    <a:pt x="4977" y="9014"/>
                  </a:cubicBezTo>
                  <a:cubicBezTo>
                    <a:pt x="4980" y="9014"/>
                    <a:pt x="4984" y="9014"/>
                    <a:pt x="4988" y="9014"/>
                  </a:cubicBezTo>
                  <a:cubicBezTo>
                    <a:pt x="5118" y="9014"/>
                    <a:pt x="5231" y="8917"/>
                    <a:pt x="5236" y="8784"/>
                  </a:cubicBezTo>
                  <a:cubicBezTo>
                    <a:pt x="5253" y="8565"/>
                    <a:pt x="5272" y="8345"/>
                    <a:pt x="5289" y="8127"/>
                  </a:cubicBezTo>
                  <a:cubicBezTo>
                    <a:pt x="5302" y="7990"/>
                    <a:pt x="5201" y="7867"/>
                    <a:pt x="5065" y="7861"/>
                  </a:cubicBezTo>
                  <a:cubicBezTo>
                    <a:pt x="5056" y="7860"/>
                    <a:pt x="5048" y="7860"/>
                    <a:pt x="5040" y="7860"/>
                  </a:cubicBezTo>
                  <a:close/>
                  <a:moveTo>
                    <a:pt x="4941" y="9836"/>
                  </a:moveTo>
                  <a:cubicBezTo>
                    <a:pt x="4805" y="9836"/>
                    <a:pt x="4693" y="9950"/>
                    <a:pt x="4693" y="10084"/>
                  </a:cubicBezTo>
                  <a:cubicBezTo>
                    <a:pt x="4686" y="10168"/>
                    <a:pt x="4686" y="10251"/>
                    <a:pt x="4686" y="10333"/>
                  </a:cubicBezTo>
                  <a:cubicBezTo>
                    <a:pt x="4686" y="10475"/>
                    <a:pt x="4693" y="10617"/>
                    <a:pt x="4693" y="10753"/>
                  </a:cubicBezTo>
                  <a:cubicBezTo>
                    <a:pt x="4698" y="10886"/>
                    <a:pt x="4805" y="10996"/>
                    <a:pt x="4937" y="10996"/>
                  </a:cubicBezTo>
                  <a:cubicBezTo>
                    <a:pt x="4940" y="10996"/>
                    <a:pt x="4943" y="10996"/>
                    <a:pt x="4947" y="10996"/>
                  </a:cubicBezTo>
                  <a:cubicBezTo>
                    <a:pt x="5083" y="10996"/>
                    <a:pt x="5190" y="10878"/>
                    <a:pt x="5190" y="10742"/>
                  </a:cubicBezTo>
                  <a:cubicBezTo>
                    <a:pt x="5182" y="10605"/>
                    <a:pt x="5182" y="10469"/>
                    <a:pt x="5182" y="10333"/>
                  </a:cubicBezTo>
                  <a:lnTo>
                    <a:pt x="5182" y="10092"/>
                  </a:lnTo>
                  <a:cubicBezTo>
                    <a:pt x="5190" y="9955"/>
                    <a:pt x="5076" y="9843"/>
                    <a:pt x="4941" y="9836"/>
                  </a:cubicBezTo>
                  <a:close/>
                  <a:moveTo>
                    <a:pt x="5029" y="11822"/>
                  </a:moveTo>
                  <a:cubicBezTo>
                    <a:pt x="5019" y="11822"/>
                    <a:pt x="5009" y="11822"/>
                    <a:pt x="4999" y="11824"/>
                  </a:cubicBezTo>
                  <a:cubicBezTo>
                    <a:pt x="4863" y="11836"/>
                    <a:pt x="4764" y="11960"/>
                    <a:pt x="4781" y="12096"/>
                  </a:cubicBezTo>
                  <a:cubicBezTo>
                    <a:pt x="4805" y="12328"/>
                    <a:pt x="4835" y="12546"/>
                    <a:pt x="4876" y="12765"/>
                  </a:cubicBezTo>
                  <a:cubicBezTo>
                    <a:pt x="4897" y="12890"/>
                    <a:pt x="5003" y="12974"/>
                    <a:pt x="5126" y="12974"/>
                  </a:cubicBezTo>
                  <a:cubicBezTo>
                    <a:pt x="5137" y="12974"/>
                    <a:pt x="5148" y="12974"/>
                    <a:pt x="5160" y="12972"/>
                  </a:cubicBezTo>
                  <a:cubicBezTo>
                    <a:pt x="5296" y="12948"/>
                    <a:pt x="5384" y="12818"/>
                    <a:pt x="5360" y="12683"/>
                  </a:cubicBezTo>
                  <a:cubicBezTo>
                    <a:pt x="5324" y="12475"/>
                    <a:pt x="5296" y="12262"/>
                    <a:pt x="5272" y="12044"/>
                  </a:cubicBezTo>
                  <a:cubicBezTo>
                    <a:pt x="5261" y="11918"/>
                    <a:pt x="5154" y="11822"/>
                    <a:pt x="5029" y="11822"/>
                  </a:cubicBezTo>
                  <a:close/>
                  <a:moveTo>
                    <a:pt x="5430" y="13758"/>
                  </a:moveTo>
                  <a:cubicBezTo>
                    <a:pt x="5405" y="13758"/>
                    <a:pt x="5379" y="13762"/>
                    <a:pt x="5354" y="13770"/>
                  </a:cubicBezTo>
                  <a:cubicBezTo>
                    <a:pt x="5225" y="13818"/>
                    <a:pt x="5154" y="13953"/>
                    <a:pt x="5195" y="14084"/>
                  </a:cubicBezTo>
                  <a:cubicBezTo>
                    <a:pt x="5272" y="14308"/>
                    <a:pt x="5349" y="14521"/>
                    <a:pt x="5444" y="14729"/>
                  </a:cubicBezTo>
                  <a:cubicBezTo>
                    <a:pt x="5483" y="14821"/>
                    <a:pt x="5573" y="14874"/>
                    <a:pt x="5669" y="14874"/>
                  </a:cubicBezTo>
                  <a:cubicBezTo>
                    <a:pt x="5702" y="14874"/>
                    <a:pt x="5736" y="14867"/>
                    <a:pt x="5769" y="14853"/>
                  </a:cubicBezTo>
                  <a:cubicBezTo>
                    <a:pt x="5892" y="14800"/>
                    <a:pt x="5952" y="14652"/>
                    <a:pt x="5899" y="14528"/>
                  </a:cubicBezTo>
                  <a:cubicBezTo>
                    <a:pt x="5810" y="14332"/>
                    <a:pt x="5739" y="14138"/>
                    <a:pt x="5668" y="13931"/>
                  </a:cubicBezTo>
                  <a:cubicBezTo>
                    <a:pt x="5635" y="13825"/>
                    <a:pt x="5536" y="13758"/>
                    <a:pt x="5430" y="13758"/>
                  </a:cubicBezTo>
                  <a:close/>
                  <a:moveTo>
                    <a:pt x="7860" y="14520"/>
                  </a:moveTo>
                  <a:cubicBezTo>
                    <a:pt x="7853" y="14520"/>
                    <a:pt x="7846" y="14521"/>
                    <a:pt x="7839" y="14521"/>
                  </a:cubicBezTo>
                  <a:cubicBezTo>
                    <a:pt x="7615" y="14545"/>
                    <a:pt x="7383" y="14592"/>
                    <a:pt x="7147" y="14670"/>
                  </a:cubicBezTo>
                  <a:cubicBezTo>
                    <a:pt x="7017" y="14711"/>
                    <a:pt x="6946" y="14853"/>
                    <a:pt x="6987" y="14983"/>
                  </a:cubicBezTo>
                  <a:cubicBezTo>
                    <a:pt x="7020" y="15088"/>
                    <a:pt x="7116" y="15155"/>
                    <a:pt x="7220" y="15155"/>
                  </a:cubicBezTo>
                  <a:cubicBezTo>
                    <a:pt x="7245" y="15155"/>
                    <a:pt x="7270" y="15151"/>
                    <a:pt x="7295" y="15143"/>
                  </a:cubicBezTo>
                  <a:cubicBezTo>
                    <a:pt x="7502" y="15078"/>
                    <a:pt x="7703" y="15037"/>
                    <a:pt x="7893" y="15018"/>
                  </a:cubicBezTo>
                  <a:cubicBezTo>
                    <a:pt x="8029" y="15001"/>
                    <a:pt x="8128" y="14883"/>
                    <a:pt x="8111" y="14747"/>
                  </a:cubicBezTo>
                  <a:cubicBezTo>
                    <a:pt x="8101" y="14618"/>
                    <a:pt x="7988" y="14520"/>
                    <a:pt x="7860" y="14520"/>
                  </a:cubicBezTo>
                  <a:close/>
                  <a:moveTo>
                    <a:pt x="9168" y="14701"/>
                  </a:moveTo>
                  <a:cubicBezTo>
                    <a:pt x="9068" y="14701"/>
                    <a:pt x="8975" y="14759"/>
                    <a:pt x="8934" y="14859"/>
                  </a:cubicBezTo>
                  <a:cubicBezTo>
                    <a:pt x="8881" y="14983"/>
                    <a:pt x="8945" y="15132"/>
                    <a:pt x="9070" y="15179"/>
                  </a:cubicBezTo>
                  <a:cubicBezTo>
                    <a:pt x="9259" y="15255"/>
                    <a:pt x="9436" y="15356"/>
                    <a:pt x="9597" y="15474"/>
                  </a:cubicBezTo>
                  <a:cubicBezTo>
                    <a:pt x="9641" y="15504"/>
                    <a:pt x="9691" y="15519"/>
                    <a:pt x="9741" y="15519"/>
                  </a:cubicBezTo>
                  <a:cubicBezTo>
                    <a:pt x="9819" y="15519"/>
                    <a:pt x="9895" y="15484"/>
                    <a:pt x="9946" y="15416"/>
                  </a:cubicBezTo>
                  <a:cubicBezTo>
                    <a:pt x="10022" y="15302"/>
                    <a:pt x="9998" y="15149"/>
                    <a:pt x="9886" y="15072"/>
                  </a:cubicBezTo>
                  <a:cubicBezTo>
                    <a:pt x="9697" y="14930"/>
                    <a:pt x="9490" y="14812"/>
                    <a:pt x="9259" y="14717"/>
                  </a:cubicBezTo>
                  <a:cubicBezTo>
                    <a:pt x="9229" y="14706"/>
                    <a:pt x="9198" y="14701"/>
                    <a:pt x="9168" y="14701"/>
                  </a:cubicBezTo>
                  <a:close/>
                  <a:moveTo>
                    <a:pt x="6043" y="15260"/>
                  </a:moveTo>
                  <a:cubicBezTo>
                    <a:pt x="5995" y="15260"/>
                    <a:pt x="5947" y="15273"/>
                    <a:pt x="5905" y="15302"/>
                  </a:cubicBezTo>
                  <a:cubicBezTo>
                    <a:pt x="5728" y="15427"/>
                    <a:pt x="5550" y="15569"/>
                    <a:pt x="5367" y="15728"/>
                  </a:cubicBezTo>
                  <a:cubicBezTo>
                    <a:pt x="5261" y="15817"/>
                    <a:pt x="5253" y="15976"/>
                    <a:pt x="5343" y="16077"/>
                  </a:cubicBezTo>
                  <a:cubicBezTo>
                    <a:pt x="5391" y="16135"/>
                    <a:pt x="5459" y="16166"/>
                    <a:pt x="5528" y="16166"/>
                  </a:cubicBezTo>
                  <a:cubicBezTo>
                    <a:pt x="5585" y="16166"/>
                    <a:pt x="5644" y="16145"/>
                    <a:pt x="5692" y="16101"/>
                  </a:cubicBezTo>
                  <a:cubicBezTo>
                    <a:pt x="5825" y="15987"/>
                    <a:pt x="5955" y="15883"/>
                    <a:pt x="6081" y="15789"/>
                  </a:cubicBezTo>
                  <a:lnTo>
                    <a:pt x="6081" y="15789"/>
                  </a:lnTo>
                  <a:cubicBezTo>
                    <a:pt x="6085" y="15834"/>
                    <a:pt x="6100" y="15879"/>
                    <a:pt x="6129" y="15918"/>
                  </a:cubicBezTo>
                  <a:cubicBezTo>
                    <a:pt x="6266" y="16101"/>
                    <a:pt x="6413" y="16279"/>
                    <a:pt x="6574" y="16451"/>
                  </a:cubicBezTo>
                  <a:cubicBezTo>
                    <a:pt x="6622" y="16499"/>
                    <a:pt x="6687" y="16524"/>
                    <a:pt x="6752" y="16524"/>
                  </a:cubicBezTo>
                  <a:cubicBezTo>
                    <a:pt x="6813" y="16524"/>
                    <a:pt x="6874" y="16502"/>
                    <a:pt x="6922" y="16456"/>
                  </a:cubicBezTo>
                  <a:cubicBezTo>
                    <a:pt x="7022" y="16361"/>
                    <a:pt x="7022" y="16208"/>
                    <a:pt x="6934" y="16107"/>
                  </a:cubicBezTo>
                  <a:cubicBezTo>
                    <a:pt x="6787" y="15954"/>
                    <a:pt x="6651" y="15793"/>
                    <a:pt x="6526" y="15622"/>
                  </a:cubicBezTo>
                  <a:cubicBezTo>
                    <a:pt x="6476" y="15557"/>
                    <a:pt x="6401" y="15524"/>
                    <a:pt x="6324" y="15524"/>
                  </a:cubicBezTo>
                  <a:cubicBezTo>
                    <a:pt x="6315" y="15524"/>
                    <a:pt x="6305" y="15524"/>
                    <a:pt x="6296" y="15525"/>
                  </a:cubicBezTo>
                  <a:lnTo>
                    <a:pt x="6296" y="15525"/>
                  </a:lnTo>
                  <a:cubicBezTo>
                    <a:pt x="6301" y="15470"/>
                    <a:pt x="6288" y="15414"/>
                    <a:pt x="6254" y="15367"/>
                  </a:cubicBezTo>
                  <a:cubicBezTo>
                    <a:pt x="6202" y="15297"/>
                    <a:pt x="6123" y="15260"/>
                    <a:pt x="6043" y="15260"/>
                  </a:cubicBezTo>
                  <a:close/>
                  <a:moveTo>
                    <a:pt x="10596" y="16014"/>
                  </a:moveTo>
                  <a:cubicBezTo>
                    <a:pt x="10559" y="16014"/>
                    <a:pt x="10520" y="16023"/>
                    <a:pt x="10484" y="16042"/>
                  </a:cubicBezTo>
                  <a:cubicBezTo>
                    <a:pt x="10365" y="16107"/>
                    <a:pt x="10318" y="16255"/>
                    <a:pt x="10377" y="16374"/>
                  </a:cubicBezTo>
                  <a:cubicBezTo>
                    <a:pt x="10478" y="16569"/>
                    <a:pt x="10536" y="16757"/>
                    <a:pt x="10566" y="16923"/>
                  </a:cubicBezTo>
                  <a:cubicBezTo>
                    <a:pt x="10583" y="17046"/>
                    <a:pt x="10688" y="17135"/>
                    <a:pt x="10804" y="17135"/>
                  </a:cubicBezTo>
                  <a:cubicBezTo>
                    <a:pt x="10817" y="17135"/>
                    <a:pt x="10831" y="17133"/>
                    <a:pt x="10845" y="17131"/>
                  </a:cubicBezTo>
                  <a:cubicBezTo>
                    <a:pt x="10981" y="17112"/>
                    <a:pt x="11075" y="16989"/>
                    <a:pt x="11052" y="16852"/>
                  </a:cubicBezTo>
                  <a:cubicBezTo>
                    <a:pt x="11016" y="16622"/>
                    <a:pt x="10940" y="16385"/>
                    <a:pt x="10820" y="16148"/>
                  </a:cubicBezTo>
                  <a:cubicBezTo>
                    <a:pt x="10774" y="16065"/>
                    <a:pt x="10687" y="16014"/>
                    <a:pt x="10596" y="16014"/>
                  </a:cubicBezTo>
                  <a:close/>
                  <a:moveTo>
                    <a:pt x="4602" y="16616"/>
                  </a:moveTo>
                  <a:cubicBezTo>
                    <a:pt x="4532" y="16616"/>
                    <a:pt x="4463" y="16644"/>
                    <a:pt x="4414" y="16699"/>
                  </a:cubicBezTo>
                  <a:cubicBezTo>
                    <a:pt x="4278" y="16864"/>
                    <a:pt x="4136" y="17041"/>
                    <a:pt x="3994" y="17232"/>
                  </a:cubicBezTo>
                  <a:cubicBezTo>
                    <a:pt x="3912" y="17338"/>
                    <a:pt x="3934" y="17491"/>
                    <a:pt x="4041" y="17574"/>
                  </a:cubicBezTo>
                  <a:cubicBezTo>
                    <a:pt x="4088" y="17609"/>
                    <a:pt x="4142" y="17626"/>
                    <a:pt x="4195" y="17626"/>
                  </a:cubicBezTo>
                  <a:cubicBezTo>
                    <a:pt x="4270" y="17626"/>
                    <a:pt x="4342" y="17592"/>
                    <a:pt x="4390" y="17527"/>
                  </a:cubicBezTo>
                  <a:cubicBezTo>
                    <a:pt x="4527" y="17349"/>
                    <a:pt x="4663" y="17178"/>
                    <a:pt x="4792" y="17024"/>
                  </a:cubicBezTo>
                  <a:cubicBezTo>
                    <a:pt x="4881" y="16918"/>
                    <a:pt x="4870" y="16764"/>
                    <a:pt x="4764" y="16675"/>
                  </a:cubicBezTo>
                  <a:cubicBezTo>
                    <a:pt x="4718" y="16635"/>
                    <a:pt x="4660" y="16616"/>
                    <a:pt x="4602" y="16616"/>
                  </a:cubicBezTo>
                  <a:close/>
                  <a:moveTo>
                    <a:pt x="7765" y="16874"/>
                  </a:moveTo>
                  <a:cubicBezTo>
                    <a:pt x="7684" y="16874"/>
                    <a:pt x="7604" y="16912"/>
                    <a:pt x="7555" y="16983"/>
                  </a:cubicBezTo>
                  <a:cubicBezTo>
                    <a:pt x="7484" y="17101"/>
                    <a:pt x="7514" y="17254"/>
                    <a:pt x="7626" y="17332"/>
                  </a:cubicBezTo>
                  <a:cubicBezTo>
                    <a:pt x="7816" y="17450"/>
                    <a:pt x="8016" y="17568"/>
                    <a:pt x="8224" y="17675"/>
                  </a:cubicBezTo>
                  <a:cubicBezTo>
                    <a:pt x="8260" y="17694"/>
                    <a:pt x="8299" y="17704"/>
                    <a:pt x="8338" y="17704"/>
                  </a:cubicBezTo>
                  <a:cubicBezTo>
                    <a:pt x="8427" y="17704"/>
                    <a:pt x="8514" y="17655"/>
                    <a:pt x="8554" y="17568"/>
                  </a:cubicBezTo>
                  <a:cubicBezTo>
                    <a:pt x="8620" y="17450"/>
                    <a:pt x="8573" y="17297"/>
                    <a:pt x="8448" y="17237"/>
                  </a:cubicBezTo>
                  <a:cubicBezTo>
                    <a:pt x="8259" y="17136"/>
                    <a:pt x="8076" y="17030"/>
                    <a:pt x="7898" y="16912"/>
                  </a:cubicBezTo>
                  <a:cubicBezTo>
                    <a:pt x="7858" y="16886"/>
                    <a:pt x="7811" y="16874"/>
                    <a:pt x="7765" y="16874"/>
                  </a:cubicBezTo>
                  <a:close/>
                  <a:moveTo>
                    <a:pt x="9573" y="17671"/>
                  </a:moveTo>
                  <a:cubicBezTo>
                    <a:pt x="9458" y="17671"/>
                    <a:pt x="9351" y="17754"/>
                    <a:pt x="9324" y="17876"/>
                  </a:cubicBezTo>
                  <a:cubicBezTo>
                    <a:pt x="9300" y="18007"/>
                    <a:pt x="9389" y="18136"/>
                    <a:pt x="9526" y="18160"/>
                  </a:cubicBezTo>
                  <a:cubicBezTo>
                    <a:pt x="9673" y="18190"/>
                    <a:pt x="9810" y="18201"/>
                    <a:pt x="9933" y="18201"/>
                  </a:cubicBezTo>
                  <a:cubicBezTo>
                    <a:pt x="10058" y="18201"/>
                    <a:pt x="10176" y="18190"/>
                    <a:pt x="10288" y="18166"/>
                  </a:cubicBezTo>
                  <a:cubicBezTo>
                    <a:pt x="10419" y="18130"/>
                    <a:pt x="10501" y="18000"/>
                    <a:pt x="10471" y="17865"/>
                  </a:cubicBezTo>
                  <a:cubicBezTo>
                    <a:pt x="10440" y="17752"/>
                    <a:pt x="10335" y="17675"/>
                    <a:pt x="10222" y="17675"/>
                  </a:cubicBezTo>
                  <a:cubicBezTo>
                    <a:pt x="10205" y="17675"/>
                    <a:pt x="10188" y="17676"/>
                    <a:pt x="10170" y="17680"/>
                  </a:cubicBezTo>
                  <a:cubicBezTo>
                    <a:pt x="10105" y="17699"/>
                    <a:pt x="10028" y="17704"/>
                    <a:pt x="9933" y="17704"/>
                  </a:cubicBezTo>
                  <a:cubicBezTo>
                    <a:pt x="9845" y="17704"/>
                    <a:pt x="9739" y="17699"/>
                    <a:pt x="9614" y="17675"/>
                  </a:cubicBezTo>
                  <a:cubicBezTo>
                    <a:pt x="9600" y="17672"/>
                    <a:pt x="9586" y="17671"/>
                    <a:pt x="9573" y="17671"/>
                  </a:cubicBezTo>
                  <a:close/>
                  <a:moveTo>
                    <a:pt x="3442" y="18223"/>
                  </a:moveTo>
                  <a:cubicBezTo>
                    <a:pt x="3362" y="18223"/>
                    <a:pt x="3283" y="18262"/>
                    <a:pt x="3237" y="18338"/>
                  </a:cubicBezTo>
                  <a:cubicBezTo>
                    <a:pt x="3118" y="18521"/>
                    <a:pt x="3006" y="18710"/>
                    <a:pt x="2888" y="18911"/>
                  </a:cubicBezTo>
                  <a:cubicBezTo>
                    <a:pt x="2817" y="19029"/>
                    <a:pt x="2858" y="19184"/>
                    <a:pt x="2976" y="19249"/>
                  </a:cubicBezTo>
                  <a:cubicBezTo>
                    <a:pt x="3016" y="19273"/>
                    <a:pt x="3059" y="19284"/>
                    <a:pt x="3102" y="19284"/>
                  </a:cubicBezTo>
                  <a:cubicBezTo>
                    <a:pt x="3188" y="19284"/>
                    <a:pt x="3272" y="19238"/>
                    <a:pt x="3320" y="19160"/>
                  </a:cubicBezTo>
                  <a:cubicBezTo>
                    <a:pt x="3432" y="18965"/>
                    <a:pt x="3544" y="18781"/>
                    <a:pt x="3656" y="18603"/>
                  </a:cubicBezTo>
                  <a:cubicBezTo>
                    <a:pt x="3727" y="18485"/>
                    <a:pt x="3692" y="18332"/>
                    <a:pt x="3574" y="18261"/>
                  </a:cubicBezTo>
                  <a:cubicBezTo>
                    <a:pt x="3533" y="18235"/>
                    <a:pt x="3488" y="18223"/>
                    <a:pt x="3442" y="18223"/>
                  </a:cubicBezTo>
                  <a:close/>
                  <a:moveTo>
                    <a:pt x="2475" y="19951"/>
                  </a:moveTo>
                  <a:cubicBezTo>
                    <a:pt x="2384" y="19951"/>
                    <a:pt x="2296" y="20000"/>
                    <a:pt x="2249" y="20088"/>
                  </a:cubicBezTo>
                  <a:cubicBezTo>
                    <a:pt x="2148" y="20290"/>
                    <a:pt x="2048" y="20484"/>
                    <a:pt x="1952" y="20686"/>
                  </a:cubicBezTo>
                  <a:cubicBezTo>
                    <a:pt x="1894" y="20811"/>
                    <a:pt x="1947" y="20958"/>
                    <a:pt x="2072" y="21017"/>
                  </a:cubicBezTo>
                  <a:cubicBezTo>
                    <a:pt x="2106" y="21033"/>
                    <a:pt x="2143" y="21041"/>
                    <a:pt x="2179" y="21041"/>
                  </a:cubicBezTo>
                  <a:cubicBezTo>
                    <a:pt x="2271" y="21041"/>
                    <a:pt x="2360" y="20989"/>
                    <a:pt x="2403" y="20899"/>
                  </a:cubicBezTo>
                  <a:cubicBezTo>
                    <a:pt x="2498" y="20704"/>
                    <a:pt x="2591" y="20508"/>
                    <a:pt x="2692" y="20314"/>
                  </a:cubicBezTo>
                  <a:cubicBezTo>
                    <a:pt x="2752" y="20189"/>
                    <a:pt x="2705" y="20041"/>
                    <a:pt x="2586" y="19976"/>
                  </a:cubicBezTo>
                  <a:cubicBezTo>
                    <a:pt x="2550" y="19959"/>
                    <a:pt x="2512" y="19951"/>
                    <a:pt x="2475" y="19951"/>
                  </a:cubicBezTo>
                  <a:close/>
                  <a:moveTo>
                    <a:pt x="1645" y="21756"/>
                  </a:moveTo>
                  <a:cubicBezTo>
                    <a:pt x="1547" y="21756"/>
                    <a:pt x="1455" y="21816"/>
                    <a:pt x="1414" y="21911"/>
                  </a:cubicBezTo>
                  <a:cubicBezTo>
                    <a:pt x="1332" y="22117"/>
                    <a:pt x="1250" y="22330"/>
                    <a:pt x="1172" y="22537"/>
                  </a:cubicBezTo>
                  <a:cubicBezTo>
                    <a:pt x="1125" y="22662"/>
                    <a:pt x="1190" y="22810"/>
                    <a:pt x="1321" y="22857"/>
                  </a:cubicBezTo>
                  <a:cubicBezTo>
                    <a:pt x="1348" y="22867"/>
                    <a:pt x="1377" y="22872"/>
                    <a:pt x="1405" y="22872"/>
                  </a:cubicBezTo>
                  <a:cubicBezTo>
                    <a:pt x="1507" y="22872"/>
                    <a:pt x="1602" y="22807"/>
                    <a:pt x="1640" y="22709"/>
                  </a:cubicBezTo>
                  <a:cubicBezTo>
                    <a:pt x="1717" y="22502"/>
                    <a:pt x="1793" y="22302"/>
                    <a:pt x="1876" y="22100"/>
                  </a:cubicBezTo>
                  <a:cubicBezTo>
                    <a:pt x="1930" y="21969"/>
                    <a:pt x="1864" y="21827"/>
                    <a:pt x="1740" y="21775"/>
                  </a:cubicBezTo>
                  <a:cubicBezTo>
                    <a:pt x="1708" y="21762"/>
                    <a:pt x="1677" y="21756"/>
                    <a:pt x="1645" y="21756"/>
                  </a:cubicBezTo>
                  <a:close/>
                  <a:moveTo>
                    <a:pt x="992" y="23629"/>
                  </a:moveTo>
                  <a:cubicBezTo>
                    <a:pt x="886" y="23629"/>
                    <a:pt x="787" y="23697"/>
                    <a:pt x="753" y="23809"/>
                  </a:cubicBezTo>
                  <a:cubicBezTo>
                    <a:pt x="687" y="24022"/>
                    <a:pt x="628" y="24241"/>
                    <a:pt x="575" y="24454"/>
                  </a:cubicBezTo>
                  <a:cubicBezTo>
                    <a:pt x="540" y="24585"/>
                    <a:pt x="616" y="24721"/>
                    <a:pt x="753" y="24756"/>
                  </a:cubicBezTo>
                  <a:cubicBezTo>
                    <a:pt x="773" y="24762"/>
                    <a:pt x="793" y="24765"/>
                    <a:pt x="813" y="24765"/>
                  </a:cubicBezTo>
                  <a:cubicBezTo>
                    <a:pt x="922" y="24765"/>
                    <a:pt x="1024" y="24688"/>
                    <a:pt x="1054" y="24579"/>
                  </a:cubicBezTo>
                  <a:cubicBezTo>
                    <a:pt x="1108" y="24366"/>
                    <a:pt x="1166" y="24159"/>
                    <a:pt x="1231" y="23946"/>
                  </a:cubicBezTo>
                  <a:cubicBezTo>
                    <a:pt x="1267" y="23815"/>
                    <a:pt x="1190" y="23679"/>
                    <a:pt x="1059" y="23638"/>
                  </a:cubicBezTo>
                  <a:cubicBezTo>
                    <a:pt x="1037" y="23631"/>
                    <a:pt x="1015" y="23629"/>
                    <a:pt x="992" y="23629"/>
                  </a:cubicBezTo>
                  <a:close/>
                  <a:moveTo>
                    <a:pt x="532" y="25556"/>
                  </a:moveTo>
                  <a:cubicBezTo>
                    <a:pt x="413" y="25556"/>
                    <a:pt x="306" y="25640"/>
                    <a:pt x="284" y="25762"/>
                  </a:cubicBezTo>
                  <a:cubicBezTo>
                    <a:pt x="243" y="25986"/>
                    <a:pt x="208" y="26206"/>
                    <a:pt x="178" y="26425"/>
                  </a:cubicBezTo>
                  <a:cubicBezTo>
                    <a:pt x="155" y="26561"/>
                    <a:pt x="249" y="26684"/>
                    <a:pt x="385" y="26709"/>
                  </a:cubicBezTo>
                  <a:cubicBezTo>
                    <a:pt x="396" y="26710"/>
                    <a:pt x="406" y="26711"/>
                    <a:pt x="417" y="26711"/>
                  </a:cubicBezTo>
                  <a:cubicBezTo>
                    <a:pt x="540" y="26711"/>
                    <a:pt x="648" y="26621"/>
                    <a:pt x="669" y="26496"/>
                  </a:cubicBezTo>
                  <a:cubicBezTo>
                    <a:pt x="699" y="26283"/>
                    <a:pt x="734" y="26070"/>
                    <a:pt x="770" y="25851"/>
                  </a:cubicBezTo>
                  <a:cubicBezTo>
                    <a:pt x="800" y="25715"/>
                    <a:pt x="710" y="25590"/>
                    <a:pt x="575" y="25560"/>
                  </a:cubicBezTo>
                  <a:cubicBezTo>
                    <a:pt x="561" y="25558"/>
                    <a:pt x="547" y="25556"/>
                    <a:pt x="532" y="25556"/>
                  </a:cubicBezTo>
                  <a:close/>
                  <a:moveTo>
                    <a:pt x="282" y="27530"/>
                  </a:moveTo>
                  <a:cubicBezTo>
                    <a:pt x="150" y="27530"/>
                    <a:pt x="48" y="27632"/>
                    <a:pt x="36" y="27761"/>
                  </a:cubicBezTo>
                  <a:cubicBezTo>
                    <a:pt x="24" y="27986"/>
                    <a:pt x="13" y="28211"/>
                    <a:pt x="7" y="28429"/>
                  </a:cubicBezTo>
                  <a:cubicBezTo>
                    <a:pt x="0" y="28566"/>
                    <a:pt x="114" y="28683"/>
                    <a:pt x="249" y="28683"/>
                  </a:cubicBezTo>
                  <a:cubicBezTo>
                    <a:pt x="253" y="28684"/>
                    <a:pt x="257" y="28684"/>
                    <a:pt x="261" y="28684"/>
                  </a:cubicBezTo>
                  <a:cubicBezTo>
                    <a:pt x="392" y="28684"/>
                    <a:pt x="497" y="28573"/>
                    <a:pt x="504" y="28442"/>
                  </a:cubicBezTo>
                  <a:cubicBezTo>
                    <a:pt x="510" y="28229"/>
                    <a:pt x="516" y="28009"/>
                    <a:pt x="533" y="27790"/>
                  </a:cubicBezTo>
                  <a:cubicBezTo>
                    <a:pt x="540" y="27654"/>
                    <a:pt x="439" y="27536"/>
                    <a:pt x="303" y="27531"/>
                  </a:cubicBezTo>
                  <a:cubicBezTo>
                    <a:pt x="296" y="27530"/>
                    <a:pt x="289" y="27530"/>
                    <a:pt x="282" y="27530"/>
                  </a:cubicBezTo>
                  <a:close/>
                  <a:moveTo>
                    <a:pt x="273" y="29512"/>
                  </a:moveTo>
                  <a:cubicBezTo>
                    <a:pt x="269" y="29512"/>
                    <a:pt x="265" y="29512"/>
                    <a:pt x="262" y="29513"/>
                  </a:cubicBezTo>
                  <a:cubicBezTo>
                    <a:pt x="125" y="29518"/>
                    <a:pt x="24" y="29636"/>
                    <a:pt x="30" y="29772"/>
                  </a:cubicBezTo>
                  <a:cubicBezTo>
                    <a:pt x="43" y="30004"/>
                    <a:pt x="60" y="30223"/>
                    <a:pt x="84" y="30447"/>
                  </a:cubicBezTo>
                  <a:cubicBezTo>
                    <a:pt x="100" y="30575"/>
                    <a:pt x="206" y="30667"/>
                    <a:pt x="331" y="30667"/>
                  </a:cubicBezTo>
                  <a:cubicBezTo>
                    <a:pt x="339" y="30667"/>
                    <a:pt x="347" y="30666"/>
                    <a:pt x="355" y="30665"/>
                  </a:cubicBezTo>
                  <a:cubicBezTo>
                    <a:pt x="492" y="30654"/>
                    <a:pt x="592" y="30529"/>
                    <a:pt x="581" y="30394"/>
                  </a:cubicBezTo>
                  <a:cubicBezTo>
                    <a:pt x="557" y="30181"/>
                    <a:pt x="540" y="29961"/>
                    <a:pt x="527" y="29743"/>
                  </a:cubicBezTo>
                  <a:cubicBezTo>
                    <a:pt x="516" y="29610"/>
                    <a:pt x="404" y="29512"/>
                    <a:pt x="273" y="29512"/>
                  </a:cubicBezTo>
                  <a:close/>
                  <a:moveTo>
                    <a:pt x="522" y="31478"/>
                  </a:moveTo>
                  <a:cubicBezTo>
                    <a:pt x="508" y="31478"/>
                    <a:pt x="494" y="31479"/>
                    <a:pt x="480" y="31482"/>
                  </a:cubicBezTo>
                  <a:cubicBezTo>
                    <a:pt x="344" y="31512"/>
                    <a:pt x="256" y="31642"/>
                    <a:pt x="284" y="31779"/>
                  </a:cubicBezTo>
                  <a:cubicBezTo>
                    <a:pt x="327" y="31997"/>
                    <a:pt x="374" y="32216"/>
                    <a:pt x="426" y="32435"/>
                  </a:cubicBezTo>
                  <a:cubicBezTo>
                    <a:pt x="452" y="32547"/>
                    <a:pt x="557" y="32624"/>
                    <a:pt x="669" y="32624"/>
                  </a:cubicBezTo>
                  <a:cubicBezTo>
                    <a:pt x="687" y="32624"/>
                    <a:pt x="705" y="32622"/>
                    <a:pt x="723" y="32618"/>
                  </a:cubicBezTo>
                  <a:cubicBezTo>
                    <a:pt x="859" y="32582"/>
                    <a:pt x="942" y="32453"/>
                    <a:pt x="906" y="32317"/>
                  </a:cubicBezTo>
                  <a:cubicBezTo>
                    <a:pt x="859" y="32109"/>
                    <a:pt x="811" y="31896"/>
                    <a:pt x="770" y="31683"/>
                  </a:cubicBezTo>
                  <a:cubicBezTo>
                    <a:pt x="748" y="31562"/>
                    <a:pt x="638" y="31478"/>
                    <a:pt x="522" y="31478"/>
                  </a:cubicBezTo>
                  <a:close/>
                  <a:moveTo>
                    <a:pt x="1037" y="33396"/>
                  </a:moveTo>
                  <a:cubicBezTo>
                    <a:pt x="1009" y="33396"/>
                    <a:pt x="981" y="33401"/>
                    <a:pt x="953" y="33411"/>
                  </a:cubicBezTo>
                  <a:cubicBezTo>
                    <a:pt x="824" y="33453"/>
                    <a:pt x="758" y="33594"/>
                    <a:pt x="800" y="33724"/>
                  </a:cubicBezTo>
                  <a:cubicBezTo>
                    <a:pt x="876" y="33937"/>
                    <a:pt x="953" y="34150"/>
                    <a:pt x="1037" y="34357"/>
                  </a:cubicBezTo>
                  <a:cubicBezTo>
                    <a:pt x="1073" y="34457"/>
                    <a:pt x="1165" y="34516"/>
                    <a:pt x="1264" y="34516"/>
                  </a:cubicBezTo>
                  <a:cubicBezTo>
                    <a:pt x="1295" y="34516"/>
                    <a:pt x="1326" y="34510"/>
                    <a:pt x="1356" y="34499"/>
                  </a:cubicBezTo>
                  <a:cubicBezTo>
                    <a:pt x="1485" y="34446"/>
                    <a:pt x="1545" y="34304"/>
                    <a:pt x="1498" y="34174"/>
                  </a:cubicBezTo>
                  <a:cubicBezTo>
                    <a:pt x="1414" y="33972"/>
                    <a:pt x="1343" y="33772"/>
                    <a:pt x="1272" y="33565"/>
                  </a:cubicBezTo>
                  <a:cubicBezTo>
                    <a:pt x="1236" y="33462"/>
                    <a:pt x="1140" y="33396"/>
                    <a:pt x="1037" y="33396"/>
                  </a:cubicBezTo>
                  <a:close/>
                  <a:moveTo>
                    <a:pt x="1808" y="35222"/>
                  </a:moveTo>
                  <a:cubicBezTo>
                    <a:pt x="1771" y="35222"/>
                    <a:pt x="1733" y="35231"/>
                    <a:pt x="1698" y="35250"/>
                  </a:cubicBezTo>
                  <a:cubicBezTo>
                    <a:pt x="1575" y="35315"/>
                    <a:pt x="1527" y="35463"/>
                    <a:pt x="1586" y="35582"/>
                  </a:cubicBezTo>
                  <a:cubicBezTo>
                    <a:pt x="1693" y="35789"/>
                    <a:pt x="1799" y="35984"/>
                    <a:pt x="1911" y="36180"/>
                  </a:cubicBezTo>
                  <a:cubicBezTo>
                    <a:pt x="1955" y="36258"/>
                    <a:pt x="2037" y="36303"/>
                    <a:pt x="2123" y="36303"/>
                  </a:cubicBezTo>
                  <a:cubicBezTo>
                    <a:pt x="2166" y="36303"/>
                    <a:pt x="2209" y="36292"/>
                    <a:pt x="2249" y="36268"/>
                  </a:cubicBezTo>
                  <a:cubicBezTo>
                    <a:pt x="2367" y="36203"/>
                    <a:pt x="2408" y="36049"/>
                    <a:pt x="2337" y="35931"/>
                  </a:cubicBezTo>
                  <a:cubicBezTo>
                    <a:pt x="2231" y="35741"/>
                    <a:pt x="2130" y="35552"/>
                    <a:pt x="2031" y="35356"/>
                  </a:cubicBezTo>
                  <a:cubicBezTo>
                    <a:pt x="1984" y="35273"/>
                    <a:pt x="1897" y="35222"/>
                    <a:pt x="1808" y="35222"/>
                  </a:cubicBezTo>
                  <a:close/>
                  <a:moveTo>
                    <a:pt x="2840" y="36918"/>
                  </a:moveTo>
                  <a:cubicBezTo>
                    <a:pt x="2790" y="36918"/>
                    <a:pt x="2740" y="36933"/>
                    <a:pt x="2698" y="36966"/>
                  </a:cubicBezTo>
                  <a:cubicBezTo>
                    <a:pt x="2586" y="37043"/>
                    <a:pt x="2556" y="37196"/>
                    <a:pt x="2640" y="37309"/>
                  </a:cubicBezTo>
                  <a:cubicBezTo>
                    <a:pt x="2769" y="37493"/>
                    <a:pt x="2905" y="37676"/>
                    <a:pt x="3047" y="37848"/>
                  </a:cubicBezTo>
                  <a:cubicBezTo>
                    <a:pt x="3095" y="37910"/>
                    <a:pt x="3169" y="37941"/>
                    <a:pt x="3243" y="37941"/>
                  </a:cubicBezTo>
                  <a:cubicBezTo>
                    <a:pt x="3297" y="37941"/>
                    <a:pt x="3351" y="37924"/>
                    <a:pt x="3396" y="37889"/>
                  </a:cubicBezTo>
                  <a:cubicBezTo>
                    <a:pt x="3503" y="37800"/>
                    <a:pt x="3521" y="37647"/>
                    <a:pt x="3432" y="37540"/>
                  </a:cubicBezTo>
                  <a:cubicBezTo>
                    <a:pt x="3301" y="37368"/>
                    <a:pt x="3172" y="37196"/>
                    <a:pt x="3041" y="37019"/>
                  </a:cubicBezTo>
                  <a:cubicBezTo>
                    <a:pt x="2995" y="36954"/>
                    <a:pt x="2918" y="36918"/>
                    <a:pt x="2840" y="36918"/>
                  </a:cubicBezTo>
                  <a:close/>
                  <a:moveTo>
                    <a:pt x="4118" y="38433"/>
                  </a:moveTo>
                  <a:cubicBezTo>
                    <a:pt x="4056" y="38433"/>
                    <a:pt x="3993" y="38457"/>
                    <a:pt x="3947" y="38504"/>
                  </a:cubicBezTo>
                  <a:cubicBezTo>
                    <a:pt x="3846" y="38605"/>
                    <a:pt x="3846" y="38758"/>
                    <a:pt x="3940" y="38859"/>
                  </a:cubicBezTo>
                  <a:cubicBezTo>
                    <a:pt x="4101" y="39019"/>
                    <a:pt x="4267" y="39173"/>
                    <a:pt x="4431" y="39320"/>
                  </a:cubicBezTo>
                  <a:cubicBezTo>
                    <a:pt x="4479" y="39365"/>
                    <a:pt x="4540" y="39388"/>
                    <a:pt x="4600" y="39388"/>
                  </a:cubicBezTo>
                  <a:cubicBezTo>
                    <a:pt x="4667" y="39388"/>
                    <a:pt x="4734" y="39360"/>
                    <a:pt x="4781" y="39303"/>
                  </a:cubicBezTo>
                  <a:cubicBezTo>
                    <a:pt x="4876" y="39203"/>
                    <a:pt x="4863" y="39048"/>
                    <a:pt x="4764" y="38954"/>
                  </a:cubicBezTo>
                  <a:cubicBezTo>
                    <a:pt x="4603" y="38812"/>
                    <a:pt x="4450" y="38664"/>
                    <a:pt x="4295" y="38510"/>
                  </a:cubicBezTo>
                  <a:cubicBezTo>
                    <a:pt x="4248" y="38459"/>
                    <a:pt x="4183" y="38433"/>
                    <a:pt x="4118" y="38433"/>
                  </a:cubicBezTo>
                  <a:close/>
                  <a:moveTo>
                    <a:pt x="5632" y="39717"/>
                  </a:moveTo>
                  <a:cubicBezTo>
                    <a:pt x="5554" y="39717"/>
                    <a:pt x="5479" y="39755"/>
                    <a:pt x="5431" y="39823"/>
                  </a:cubicBezTo>
                  <a:cubicBezTo>
                    <a:pt x="5349" y="39935"/>
                    <a:pt x="5378" y="40090"/>
                    <a:pt x="5491" y="40167"/>
                  </a:cubicBezTo>
                  <a:cubicBezTo>
                    <a:pt x="5674" y="40297"/>
                    <a:pt x="5864" y="40421"/>
                    <a:pt x="6053" y="40539"/>
                  </a:cubicBezTo>
                  <a:cubicBezTo>
                    <a:pt x="6094" y="40563"/>
                    <a:pt x="6139" y="40575"/>
                    <a:pt x="6184" y="40575"/>
                  </a:cubicBezTo>
                  <a:cubicBezTo>
                    <a:pt x="6268" y="40575"/>
                    <a:pt x="6350" y="40533"/>
                    <a:pt x="6396" y="40456"/>
                  </a:cubicBezTo>
                  <a:cubicBezTo>
                    <a:pt x="6467" y="40338"/>
                    <a:pt x="6432" y="40184"/>
                    <a:pt x="6313" y="40113"/>
                  </a:cubicBezTo>
                  <a:cubicBezTo>
                    <a:pt x="6129" y="40006"/>
                    <a:pt x="5952" y="39888"/>
                    <a:pt x="5775" y="39765"/>
                  </a:cubicBezTo>
                  <a:cubicBezTo>
                    <a:pt x="5731" y="39732"/>
                    <a:pt x="5681" y="39717"/>
                    <a:pt x="5632" y="39717"/>
                  </a:cubicBezTo>
                  <a:close/>
                  <a:moveTo>
                    <a:pt x="7354" y="40705"/>
                  </a:moveTo>
                  <a:cubicBezTo>
                    <a:pt x="7261" y="40705"/>
                    <a:pt x="7172" y="40757"/>
                    <a:pt x="7129" y="40847"/>
                  </a:cubicBezTo>
                  <a:cubicBezTo>
                    <a:pt x="7071" y="40965"/>
                    <a:pt x="7118" y="41114"/>
                    <a:pt x="7241" y="41177"/>
                  </a:cubicBezTo>
                  <a:cubicBezTo>
                    <a:pt x="7448" y="41278"/>
                    <a:pt x="7650" y="41373"/>
                    <a:pt x="7852" y="41461"/>
                  </a:cubicBezTo>
                  <a:cubicBezTo>
                    <a:pt x="7883" y="41475"/>
                    <a:pt x="7915" y="41481"/>
                    <a:pt x="7947" y="41481"/>
                  </a:cubicBezTo>
                  <a:cubicBezTo>
                    <a:pt x="8043" y="41481"/>
                    <a:pt x="8136" y="41425"/>
                    <a:pt x="8177" y="41332"/>
                  </a:cubicBezTo>
                  <a:cubicBezTo>
                    <a:pt x="8235" y="41207"/>
                    <a:pt x="8177" y="41060"/>
                    <a:pt x="8052" y="41007"/>
                  </a:cubicBezTo>
                  <a:cubicBezTo>
                    <a:pt x="7857" y="40918"/>
                    <a:pt x="7661" y="40830"/>
                    <a:pt x="7461" y="40729"/>
                  </a:cubicBezTo>
                  <a:cubicBezTo>
                    <a:pt x="7427" y="40712"/>
                    <a:pt x="7390" y="40705"/>
                    <a:pt x="7354" y="40705"/>
                  </a:cubicBezTo>
                  <a:close/>
                  <a:moveTo>
                    <a:pt x="9179" y="41477"/>
                  </a:moveTo>
                  <a:cubicBezTo>
                    <a:pt x="9079" y="41477"/>
                    <a:pt x="8983" y="41541"/>
                    <a:pt x="8945" y="41639"/>
                  </a:cubicBezTo>
                  <a:cubicBezTo>
                    <a:pt x="8898" y="41770"/>
                    <a:pt x="8963" y="41912"/>
                    <a:pt x="9094" y="41958"/>
                  </a:cubicBezTo>
                  <a:cubicBezTo>
                    <a:pt x="9313" y="42036"/>
                    <a:pt x="9526" y="42107"/>
                    <a:pt x="9733" y="42171"/>
                  </a:cubicBezTo>
                  <a:cubicBezTo>
                    <a:pt x="9758" y="42180"/>
                    <a:pt x="9784" y="42184"/>
                    <a:pt x="9809" y="42184"/>
                  </a:cubicBezTo>
                  <a:cubicBezTo>
                    <a:pt x="9914" y="42184"/>
                    <a:pt x="10011" y="42116"/>
                    <a:pt x="10040" y="42007"/>
                  </a:cubicBezTo>
                  <a:cubicBezTo>
                    <a:pt x="10081" y="41876"/>
                    <a:pt x="10010" y="41740"/>
                    <a:pt x="9881" y="41699"/>
                  </a:cubicBezTo>
                  <a:cubicBezTo>
                    <a:pt x="9679" y="41633"/>
                    <a:pt x="9472" y="41568"/>
                    <a:pt x="9259" y="41491"/>
                  </a:cubicBezTo>
                  <a:cubicBezTo>
                    <a:pt x="9233" y="41481"/>
                    <a:pt x="9206" y="41477"/>
                    <a:pt x="9179" y="41477"/>
                  </a:cubicBezTo>
                  <a:close/>
                  <a:moveTo>
                    <a:pt x="15138" y="42026"/>
                  </a:moveTo>
                  <a:cubicBezTo>
                    <a:pt x="15109" y="42026"/>
                    <a:pt x="15079" y="42031"/>
                    <a:pt x="15050" y="42042"/>
                  </a:cubicBezTo>
                  <a:cubicBezTo>
                    <a:pt x="15050" y="42042"/>
                    <a:pt x="15014" y="42053"/>
                    <a:pt x="14956" y="42072"/>
                  </a:cubicBezTo>
                  <a:cubicBezTo>
                    <a:pt x="14826" y="42113"/>
                    <a:pt x="14749" y="42249"/>
                    <a:pt x="14784" y="42379"/>
                  </a:cubicBezTo>
                  <a:cubicBezTo>
                    <a:pt x="14814" y="42488"/>
                    <a:pt x="14914" y="42559"/>
                    <a:pt x="15025" y="42559"/>
                  </a:cubicBezTo>
                  <a:cubicBezTo>
                    <a:pt x="15047" y="42559"/>
                    <a:pt x="15070" y="42556"/>
                    <a:pt x="15093" y="42550"/>
                  </a:cubicBezTo>
                  <a:cubicBezTo>
                    <a:pt x="15175" y="42526"/>
                    <a:pt x="15216" y="42509"/>
                    <a:pt x="15222" y="42509"/>
                  </a:cubicBezTo>
                  <a:cubicBezTo>
                    <a:pt x="15352" y="42462"/>
                    <a:pt x="15418" y="42320"/>
                    <a:pt x="15369" y="42190"/>
                  </a:cubicBezTo>
                  <a:cubicBezTo>
                    <a:pt x="15333" y="42088"/>
                    <a:pt x="15239" y="42026"/>
                    <a:pt x="15138" y="42026"/>
                  </a:cubicBezTo>
                  <a:close/>
                  <a:moveTo>
                    <a:pt x="11091" y="42020"/>
                  </a:moveTo>
                  <a:cubicBezTo>
                    <a:pt x="10975" y="42020"/>
                    <a:pt x="10866" y="42098"/>
                    <a:pt x="10845" y="42220"/>
                  </a:cubicBezTo>
                  <a:cubicBezTo>
                    <a:pt x="10815" y="42349"/>
                    <a:pt x="10904" y="42485"/>
                    <a:pt x="11033" y="42509"/>
                  </a:cubicBezTo>
                  <a:cubicBezTo>
                    <a:pt x="11265" y="42562"/>
                    <a:pt x="11489" y="42597"/>
                    <a:pt x="11702" y="42633"/>
                  </a:cubicBezTo>
                  <a:cubicBezTo>
                    <a:pt x="11714" y="42634"/>
                    <a:pt x="11725" y="42635"/>
                    <a:pt x="11736" y="42635"/>
                  </a:cubicBezTo>
                  <a:cubicBezTo>
                    <a:pt x="11855" y="42635"/>
                    <a:pt x="11964" y="42550"/>
                    <a:pt x="11980" y="42427"/>
                  </a:cubicBezTo>
                  <a:cubicBezTo>
                    <a:pt x="12004" y="42291"/>
                    <a:pt x="11909" y="42160"/>
                    <a:pt x="11773" y="42143"/>
                  </a:cubicBezTo>
                  <a:cubicBezTo>
                    <a:pt x="11571" y="42113"/>
                    <a:pt x="11358" y="42072"/>
                    <a:pt x="11134" y="42024"/>
                  </a:cubicBezTo>
                  <a:cubicBezTo>
                    <a:pt x="11120" y="42021"/>
                    <a:pt x="11105" y="42020"/>
                    <a:pt x="11091" y="42020"/>
                  </a:cubicBezTo>
                  <a:close/>
                  <a:moveTo>
                    <a:pt x="13712" y="42255"/>
                  </a:moveTo>
                  <a:cubicBezTo>
                    <a:pt x="13708" y="42255"/>
                    <a:pt x="13705" y="42255"/>
                    <a:pt x="13701" y="42255"/>
                  </a:cubicBezTo>
                  <a:cubicBezTo>
                    <a:pt x="13578" y="42261"/>
                    <a:pt x="13447" y="42266"/>
                    <a:pt x="13305" y="42266"/>
                  </a:cubicBezTo>
                  <a:cubicBezTo>
                    <a:pt x="13228" y="42266"/>
                    <a:pt x="13146" y="42261"/>
                    <a:pt x="13062" y="42261"/>
                  </a:cubicBezTo>
                  <a:cubicBezTo>
                    <a:pt x="13059" y="42261"/>
                    <a:pt x="13055" y="42261"/>
                    <a:pt x="13052" y="42261"/>
                  </a:cubicBezTo>
                  <a:cubicBezTo>
                    <a:pt x="12915" y="42261"/>
                    <a:pt x="12808" y="42371"/>
                    <a:pt x="12808" y="42504"/>
                  </a:cubicBezTo>
                  <a:cubicBezTo>
                    <a:pt x="12802" y="42640"/>
                    <a:pt x="12909" y="42752"/>
                    <a:pt x="13045" y="42758"/>
                  </a:cubicBezTo>
                  <a:lnTo>
                    <a:pt x="13305" y="42758"/>
                  </a:lnTo>
                  <a:cubicBezTo>
                    <a:pt x="13453" y="42758"/>
                    <a:pt x="13595" y="42758"/>
                    <a:pt x="13725" y="42752"/>
                  </a:cubicBezTo>
                  <a:cubicBezTo>
                    <a:pt x="13867" y="42746"/>
                    <a:pt x="13968" y="42627"/>
                    <a:pt x="13962" y="42491"/>
                  </a:cubicBezTo>
                  <a:cubicBezTo>
                    <a:pt x="13957" y="42359"/>
                    <a:pt x="13843" y="42255"/>
                    <a:pt x="13712" y="42255"/>
                  </a:cubicBezTo>
                  <a:close/>
                </a:path>
              </a:pathLst>
            </a:custGeom>
            <a:solidFill>
              <a:schemeClr val="dk1"/>
            </a:solidFill>
            <a:ln>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 name="Google Shape;4716;p79"/>
            <p:cNvGrpSpPr/>
            <p:nvPr/>
          </p:nvGrpSpPr>
          <p:grpSpPr>
            <a:xfrm rot="3530764">
              <a:off x="252923" y="3052492"/>
              <a:ext cx="603575" cy="520900"/>
              <a:chOff x="3450350" y="2886200"/>
              <a:chExt cx="603575" cy="520900"/>
            </a:xfrm>
          </p:grpSpPr>
          <p:sp>
            <p:nvSpPr>
              <p:cNvPr id="27" name="Google Shape;4717;p79"/>
              <p:cNvSpPr/>
              <p:nvPr/>
            </p:nvSpPr>
            <p:spPr>
              <a:xfrm>
                <a:off x="3450350" y="2886200"/>
                <a:ext cx="603575" cy="520900"/>
              </a:xfrm>
              <a:custGeom>
                <a:avLst/>
                <a:gdLst/>
                <a:ahLst/>
                <a:cxnLst/>
                <a:rect l="l" t="t" r="r" b="b"/>
                <a:pathLst>
                  <a:path w="24143" h="20836" extrusionOk="0">
                    <a:moveTo>
                      <a:pt x="23735" y="36"/>
                    </a:moveTo>
                    <a:cubicBezTo>
                      <a:pt x="23717" y="1"/>
                      <a:pt x="23676" y="1"/>
                      <a:pt x="23610" y="42"/>
                    </a:cubicBezTo>
                    <a:cubicBezTo>
                      <a:pt x="22971" y="468"/>
                      <a:pt x="197" y="8619"/>
                      <a:pt x="131" y="8643"/>
                    </a:cubicBezTo>
                    <a:cubicBezTo>
                      <a:pt x="25" y="8678"/>
                      <a:pt x="1" y="8809"/>
                      <a:pt x="72" y="8932"/>
                    </a:cubicBezTo>
                    <a:cubicBezTo>
                      <a:pt x="119" y="9009"/>
                      <a:pt x="190" y="9063"/>
                      <a:pt x="268" y="9087"/>
                    </a:cubicBezTo>
                    <a:cubicBezTo>
                      <a:pt x="557" y="9194"/>
                      <a:pt x="4107" y="10500"/>
                      <a:pt x="5680" y="11441"/>
                    </a:cubicBezTo>
                    <a:cubicBezTo>
                      <a:pt x="5828" y="13014"/>
                      <a:pt x="6136" y="20203"/>
                      <a:pt x="6136" y="20220"/>
                    </a:cubicBezTo>
                    <a:cubicBezTo>
                      <a:pt x="6136" y="20350"/>
                      <a:pt x="6248" y="20474"/>
                      <a:pt x="6373" y="20509"/>
                    </a:cubicBezTo>
                    <a:cubicBezTo>
                      <a:pt x="6384" y="20509"/>
                      <a:pt x="6390" y="20516"/>
                      <a:pt x="6401" y="20516"/>
                    </a:cubicBezTo>
                    <a:cubicBezTo>
                      <a:pt x="6401" y="20522"/>
                      <a:pt x="6408" y="20522"/>
                      <a:pt x="6414" y="20528"/>
                    </a:cubicBezTo>
                    <a:cubicBezTo>
                      <a:pt x="6520" y="20629"/>
                      <a:pt x="6662" y="20640"/>
                      <a:pt x="6733" y="20563"/>
                    </a:cubicBezTo>
                    <a:lnTo>
                      <a:pt x="10051" y="16711"/>
                    </a:lnTo>
                    <a:cubicBezTo>
                      <a:pt x="10318" y="17044"/>
                      <a:pt x="10597" y="17386"/>
                      <a:pt x="10873" y="17729"/>
                    </a:cubicBezTo>
                    <a:cubicBezTo>
                      <a:pt x="11820" y="18901"/>
                      <a:pt x="12762" y="20072"/>
                      <a:pt x="13382" y="20705"/>
                    </a:cubicBezTo>
                    <a:cubicBezTo>
                      <a:pt x="13483" y="20812"/>
                      <a:pt x="13631" y="20836"/>
                      <a:pt x="13707" y="20758"/>
                    </a:cubicBezTo>
                    <a:cubicBezTo>
                      <a:pt x="13720" y="20752"/>
                      <a:pt x="13726" y="20741"/>
                      <a:pt x="13737" y="20722"/>
                    </a:cubicBezTo>
                    <a:cubicBezTo>
                      <a:pt x="13756" y="20687"/>
                      <a:pt x="18393" y="11867"/>
                      <a:pt x="21344" y="5751"/>
                    </a:cubicBezTo>
                    <a:lnTo>
                      <a:pt x="24090" y="408"/>
                    </a:lnTo>
                    <a:cubicBezTo>
                      <a:pt x="24143" y="313"/>
                      <a:pt x="24085" y="165"/>
                      <a:pt x="23971" y="83"/>
                    </a:cubicBezTo>
                    <a:cubicBezTo>
                      <a:pt x="23889" y="23"/>
                      <a:pt x="23801" y="12"/>
                      <a:pt x="23735" y="36"/>
                    </a:cubicBezTo>
                    <a:close/>
                    <a:moveTo>
                      <a:pt x="13885" y="8312"/>
                    </a:moveTo>
                    <a:cubicBezTo>
                      <a:pt x="13898" y="8323"/>
                      <a:pt x="13891" y="8312"/>
                      <a:pt x="13868" y="8288"/>
                    </a:cubicBezTo>
                    <a:cubicBezTo>
                      <a:pt x="13868" y="8276"/>
                      <a:pt x="13862" y="8258"/>
                      <a:pt x="13855" y="8247"/>
                    </a:cubicBezTo>
                    <a:cubicBezTo>
                      <a:pt x="13855" y="8235"/>
                      <a:pt x="13855" y="8217"/>
                      <a:pt x="13849" y="8205"/>
                    </a:cubicBezTo>
                    <a:cubicBezTo>
                      <a:pt x="13849" y="8129"/>
                      <a:pt x="13862" y="8063"/>
                      <a:pt x="13903" y="7993"/>
                    </a:cubicBezTo>
                    <a:cubicBezTo>
                      <a:pt x="13991" y="7845"/>
                      <a:pt x="14223" y="8004"/>
                      <a:pt x="14122" y="8146"/>
                    </a:cubicBezTo>
                    <a:cubicBezTo>
                      <a:pt x="14122" y="8146"/>
                      <a:pt x="14116" y="8164"/>
                      <a:pt x="14111" y="8164"/>
                    </a:cubicBezTo>
                    <a:lnTo>
                      <a:pt x="14111" y="8176"/>
                    </a:lnTo>
                    <a:cubicBezTo>
                      <a:pt x="14111" y="8181"/>
                      <a:pt x="14103" y="8187"/>
                      <a:pt x="14103" y="8193"/>
                    </a:cubicBezTo>
                    <a:lnTo>
                      <a:pt x="14103" y="8200"/>
                    </a:lnTo>
                    <a:cubicBezTo>
                      <a:pt x="14111" y="8264"/>
                      <a:pt x="14103" y="8329"/>
                      <a:pt x="14045" y="8383"/>
                    </a:cubicBezTo>
                    <a:cubicBezTo>
                      <a:pt x="14027" y="8400"/>
                      <a:pt x="13997" y="8413"/>
                      <a:pt x="13974" y="8400"/>
                    </a:cubicBezTo>
                    <a:cubicBezTo>
                      <a:pt x="13926" y="8377"/>
                      <a:pt x="13903" y="8353"/>
                      <a:pt x="13885" y="8312"/>
                    </a:cubicBezTo>
                    <a:close/>
                    <a:moveTo>
                      <a:pt x="13524" y="8927"/>
                    </a:moveTo>
                    <a:cubicBezTo>
                      <a:pt x="13530" y="9045"/>
                      <a:pt x="13335" y="9080"/>
                      <a:pt x="13300" y="8968"/>
                    </a:cubicBezTo>
                    <a:cubicBezTo>
                      <a:pt x="13264" y="8867"/>
                      <a:pt x="13246" y="8761"/>
                      <a:pt x="13229" y="8661"/>
                    </a:cubicBezTo>
                    <a:cubicBezTo>
                      <a:pt x="13199" y="8495"/>
                      <a:pt x="13453" y="8448"/>
                      <a:pt x="13483" y="8613"/>
                    </a:cubicBezTo>
                    <a:cubicBezTo>
                      <a:pt x="13500" y="8714"/>
                      <a:pt x="13524" y="8820"/>
                      <a:pt x="13524" y="8927"/>
                    </a:cubicBezTo>
                    <a:close/>
                    <a:moveTo>
                      <a:pt x="12803" y="9364"/>
                    </a:moveTo>
                    <a:cubicBezTo>
                      <a:pt x="12648" y="9287"/>
                      <a:pt x="12678" y="9033"/>
                      <a:pt x="12667" y="8886"/>
                    </a:cubicBezTo>
                    <a:cubicBezTo>
                      <a:pt x="12661" y="8761"/>
                      <a:pt x="12820" y="8738"/>
                      <a:pt x="12855" y="8856"/>
                    </a:cubicBezTo>
                    <a:cubicBezTo>
                      <a:pt x="12897" y="8992"/>
                      <a:pt x="13010" y="9222"/>
                      <a:pt x="12897" y="9353"/>
                    </a:cubicBezTo>
                    <a:cubicBezTo>
                      <a:pt x="12880" y="9371"/>
                      <a:pt x="12833" y="9382"/>
                      <a:pt x="12803" y="9364"/>
                    </a:cubicBezTo>
                    <a:close/>
                    <a:moveTo>
                      <a:pt x="4804" y="17357"/>
                    </a:moveTo>
                    <a:cubicBezTo>
                      <a:pt x="4864" y="17257"/>
                      <a:pt x="5017" y="17238"/>
                      <a:pt x="5106" y="17303"/>
                    </a:cubicBezTo>
                    <a:cubicBezTo>
                      <a:pt x="5194" y="17363"/>
                      <a:pt x="5237" y="17499"/>
                      <a:pt x="5172" y="17593"/>
                    </a:cubicBezTo>
                    <a:cubicBezTo>
                      <a:pt x="5172" y="17694"/>
                      <a:pt x="5082" y="17795"/>
                      <a:pt x="4970" y="17776"/>
                    </a:cubicBezTo>
                    <a:cubicBezTo>
                      <a:pt x="4882" y="17771"/>
                      <a:pt x="4798" y="17729"/>
                      <a:pt x="4757" y="17641"/>
                    </a:cubicBezTo>
                    <a:cubicBezTo>
                      <a:pt x="4710" y="17540"/>
                      <a:pt x="4751" y="17451"/>
                      <a:pt x="4804" y="17357"/>
                    </a:cubicBezTo>
                    <a:close/>
                    <a:moveTo>
                      <a:pt x="4727" y="14316"/>
                    </a:moveTo>
                    <a:cubicBezTo>
                      <a:pt x="4746" y="14150"/>
                      <a:pt x="4981" y="14174"/>
                      <a:pt x="4976" y="14340"/>
                    </a:cubicBezTo>
                    <a:cubicBezTo>
                      <a:pt x="4964" y="14736"/>
                      <a:pt x="5017" y="15121"/>
                      <a:pt x="5077" y="15512"/>
                    </a:cubicBezTo>
                    <a:cubicBezTo>
                      <a:pt x="5123" y="15824"/>
                      <a:pt x="5207" y="16151"/>
                      <a:pt x="5148" y="16463"/>
                    </a:cubicBezTo>
                    <a:cubicBezTo>
                      <a:pt x="5130" y="16564"/>
                      <a:pt x="5011" y="16582"/>
                      <a:pt x="4959" y="16498"/>
                    </a:cubicBezTo>
                    <a:cubicBezTo>
                      <a:pt x="4604" y="15908"/>
                      <a:pt x="4651" y="14979"/>
                      <a:pt x="4727" y="14316"/>
                    </a:cubicBezTo>
                    <a:close/>
                    <a:moveTo>
                      <a:pt x="18127" y="14204"/>
                    </a:moveTo>
                    <a:cubicBezTo>
                      <a:pt x="18251" y="14180"/>
                      <a:pt x="18376" y="14269"/>
                      <a:pt x="18398" y="14393"/>
                    </a:cubicBezTo>
                    <a:cubicBezTo>
                      <a:pt x="18422" y="14518"/>
                      <a:pt x="18334" y="14641"/>
                      <a:pt x="18209" y="14665"/>
                    </a:cubicBezTo>
                    <a:lnTo>
                      <a:pt x="18157" y="14671"/>
                    </a:lnTo>
                    <a:cubicBezTo>
                      <a:pt x="18086" y="14688"/>
                      <a:pt x="18021" y="14665"/>
                      <a:pt x="17967" y="14617"/>
                    </a:cubicBezTo>
                    <a:cubicBezTo>
                      <a:pt x="17926" y="14582"/>
                      <a:pt x="17896" y="14541"/>
                      <a:pt x="17890" y="14488"/>
                    </a:cubicBezTo>
                    <a:cubicBezTo>
                      <a:pt x="17879" y="14434"/>
                      <a:pt x="17890" y="14381"/>
                      <a:pt x="17914" y="14333"/>
                    </a:cubicBezTo>
                    <a:cubicBezTo>
                      <a:pt x="17950" y="14275"/>
                      <a:pt x="18002" y="14227"/>
                      <a:pt x="18073" y="14215"/>
                    </a:cubicBezTo>
                    <a:close/>
                    <a:moveTo>
                      <a:pt x="19435" y="11299"/>
                    </a:moveTo>
                    <a:cubicBezTo>
                      <a:pt x="19463" y="11217"/>
                      <a:pt x="19599" y="11245"/>
                      <a:pt x="19588" y="11335"/>
                    </a:cubicBezTo>
                    <a:cubicBezTo>
                      <a:pt x="19517" y="11761"/>
                      <a:pt x="19405" y="12151"/>
                      <a:pt x="19227" y="12547"/>
                    </a:cubicBezTo>
                    <a:cubicBezTo>
                      <a:pt x="19080" y="12885"/>
                      <a:pt x="18938" y="13369"/>
                      <a:pt x="18647" y="13618"/>
                    </a:cubicBezTo>
                    <a:cubicBezTo>
                      <a:pt x="18589" y="13666"/>
                      <a:pt x="18476" y="13636"/>
                      <a:pt x="18469" y="13552"/>
                    </a:cubicBezTo>
                    <a:cubicBezTo>
                      <a:pt x="18447" y="13180"/>
                      <a:pt x="18712" y="12807"/>
                      <a:pt x="18884" y="12488"/>
                    </a:cubicBezTo>
                    <a:cubicBezTo>
                      <a:pt x="19091" y="12104"/>
                      <a:pt x="19310" y="11714"/>
                      <a:pt x="19435" y="11299"/>
                    </a:cubicBezTo>
                    <a:close/>
                    <a:moveTo>
                      <a:pt x="11938" y="2650"/>
                    </a:moveTo>
                    <a:cubicBezTo>
                      <a:pt x="12022" y="2627"/>
                      <a:pt x="12110" y="2680"/>
                      <a:pt x="12151" y="2751"/>
                    </a:cubicBezTo>
                    <a:cubicBezTo>
                      <a:pt x="12164" y="2769"/>
                      <a:pt x="12170" y="2786"/>
                      <a:pt x="12175" y="2805"/>
                    </a:cubicBezTo>
                    <a:cubicBezTo>
                      <a:pt x="12175" y="2827"/>
                      <a:pt x="12175" y="2846"/>
                      <a:pt x="12170" y="2869"/>
                    </a:cubicBezTo>
                    <a:cubicBezTo>
                      <a:pt x="12158" y="2952"/>
                      <a:pt x="12099" y="3029"/>
                      <a:pt x="12009" y="3040"/>
                    </a:cubicBezTo>
                    <a:lnTo>
                      <a:pt x="11957" y="3040"/>
                    </a:lnTo>
                    <a:cubicBezTo>
                      <a:pt x="11910" y="3059"/>
                      <a:pt x="11856" y="3040"/>
                      <a:pt x="11815" y="3011"/>
                    </a:cubicBezTo>
                    <a:lnTo>
                      <a:pt x="11815" y="3011"/>
                    </a:lnTo>
                    <a:cubicBezTo>
                      <a:pt x="11774" y="2982"/>
                      <a:pt x="11744" y="2940"/>
                      <a:pt x="11732" y="2887"/>
                    </a:cubicBezTo>
                    <a:cubicBezTo>
                      <a:pt x="11725" y="2840"/>
                      <a:pt x="11732" y="2786"/>
                      <a:pt x="11761" y="2745"/>
                    </a:cubicBezTo>
                    <a:lnTo>
                      <a:pt x="11768" y="2739"/>
                    </a:lnTo>
                    <a:cubicBezTo>
                      <a:pt x="11796" y="2698"/>
                      <a:pt x="11839" y="2668"/>
                      <a:pt x="11886" y="2663"/>
                    </a:cubicBezTo>
                    <a:cubicBezTo>
                      <a:pt x="11903" y="2656"/>
                      <a:pt x="11921" y="2650"/>
                      <a:pt x="11938" y="2650"/>
                    </a:cubicBezTo>
                    <a:close/>
                    <a:moveTo>
                      <a:pt x="10720" y="3485"/>
                    </a:moveTo>
                    <a:cubicBezTo>
                      <a:pt x="10909" y="3414"/>
                      <a:pt x="11140" y="3294"/>
                      <a:pt x="11342" y="3348"/>
                    </a:cubicBezTo>
                    <a:cubicBezTo>
                      <a:pt x="11378" y="3354"/>
                      <a:pt x="11395" y="3414"/>
                      <a:pt x="11370" y="3449"/>
                    </a:cubicBezTo>
                    <a:cubicBezTo>
                      <a:pt x="11241" y="3608"/>
                      <a:pt x="10980" y="3644"/>
                      <a:pt x="10791" y="3698"/>
                    </a:cubicBezTo>
                    <a:cubicBezTo>
                      <a:pt x="10472" y="3786"/>
                      <a:pt x="10164" y="3898"/>
                      <a:pt x="9857" y="4017"/>
                    </a:cubicBezTo>
                    <a:cubicBezTo>
                      <a:pt x="9342" y="4212"/>
                      <a:pt x="8792" y="4430"/>
                      <a:pt x="8342" y="4763"/>
                    </a:cubicBezTo>
                    <a:cubicBezTo>
                      <a:pt x="8295" y="4804"/>
                      <a:pt x="8230" y="4727"/>
                      <a:pt x="8277" y="4686"/>
                    </a:cubicBezTo>
                    <a:cubicBezTo>
                      <a:pt x="8703" y="4288"/>
                      <a:pt x="9235" y="4053"/>
                      <a:pt x="9767" y="3840"/>
                    </a:cubicBezTo>
                    <a:cubicBezTo>
                      <a:pt x="10081" y="3715"/>
                      <a:pt x="10406" y="3608"/>
                      <a:pt x="10720" y="3485"/>
                    </a:cubicBezTo>
                    <a:close/>
                    <a:moveTo>
                      <a:pt x="5556" y="9028"/>
                    </a:moveTo>
                    <a:cubicBezTo>
                      <a:pt x="5514" y="9216"/>
                      <a:pt x="5355" y="9341"/>
                      <a:pt x="5237" y="9483"/>
                    </a:cubicBezTo>
                    <a:cubicBezTo>
                      <a:pt x="5095" y="9655"/>
                      <a:pt x="4828" y="9483"/>
                      <a:pt x="4946" y="9282"/>
                    </a:cubicBezTo>
                    <a:cubicBezTo>
                      <a:pt x="5059" y="9099"/>
                      <a:pt x="5243" y="8891"/>
                      <a:pt x="5473" y="8903"/>
                    </a:cubicBezTo>
                    <a:cubicBezTo>
                      <a:pt x="5544" y="8903"/>
                      <a:pt x="5573" y="8974"/>
                      <a:pt x="5556" y="9028"/>
                    </a:cubicBezTo>
                    <a:close/>
                    <a:moveTo>
                      <a:pt x="5663" y="9992"/>
                    </a:moveTo>
                    <a:cubicBezTo>
                      <a:pt x="5639" y="9939"/>
                      <a:pt x="5644" y="9874"/>
                      <a:pt x="5674" y="9825"/>
                    </a:cubicBezTo>
                    <a:cubicBezTo>
                      <a:pt x="5762" y="9696"/>
                      <a:pt x="5876" y="9584"/>
                      <a:pt x="5982" y="9465"/>
                    </a:cubicBezTo>
                    <a:cubicBezTo>
                      <a:pt x="6076" y="9358"/>
                      <a:pt x="6218" y="9170"/>
                      <a:pt x="6373" y="9158"/>
                    </a:cubicBezTo>
                    <a:cubicBezTo>
                      <a:pt x="6455" y="9151"/>
                      <a:pt x="6526" y="9205"/>
                      <a:pt x="6520" y="9293"/>
                    </a:cubicBezTo>
                    <a:cubicBezTo>
                      <a:pt x="6508" y="9448"/>
                      <a:pt x="6349" y="9601"/>
                      <a:pt x="6248" y="9708"/>
                    </a:cubicBezTo>
                    <a:cubicBezTo>
                      <a:pt x="6141" y="9820"/>
                      <a:pt x="6041" y="9945"/>
                      <a:pt x="5917" y="10046"/>
                    </a:cubicBezTo>
                    <a:cubicBezTo>
                      <a:pt x="5876" y="10081"/>
                      <a:pt x="5811" y="10098"/>
                      <a:pt x="5757" y="10074"/>
                    </a:cubicBezTo>
                    <a:cubicBezTo>
                      <a:pt x="5745" y="10074"/>
                      <a:pt x="5740" y="10068"/>
                      <a:pt x="5734" y="10068"/>
                    </a:cubicBezTo>
                    <a:lnTo>
                      <a:pt x="5734" y="10068"/>
                    </a:lnTo>
                    <a:cubicBezTo>
                      <a:pt x="5698" y="10051"/>
                      <a:pt x="5674" y="10027"/>
                      <a:pt x="5663" y="9992"/>
                    </a:cubicBezTo>
                    <a:close/>
                    <a:moveTo>
                      <a:pt x="12506" y="17854"/>
                    </a:moveTo>
                    <a:cubicBezTo>
                      <a:pt x="12506" y="17847"/>
                      <a:pt x="12501" y="17841"/>
                      <a:pt x="12489" y="17836"/>
                    </a:cubicBezTo>
                    <a:cubicBezTo>
                      <a:pt x="12465" y="17806"/>
                      <a:pt x="12459" y="17765"/>
                      <a:pt x="12454" y="17724"/>
                    </a:cubicBezTo>
                    <a:cubicBezTo>
                      <a:pt x="12448" y="17653"/>
                      <a:pt x="12454" y="17576"/>
                      <a:pt x="12484" y="17505"/>
                    </a:cubicBezTo>
                    <a:cubicBezTo>
                      <a:pt x="12542" y="17339"/>
                      <a:pt x="12625" y="17167"/>
                      <a:pt x="12809" y="17115"/>
                    </a:cubicBezTo>
                    <a:cubicBezTo>
                      <a:pt x="12850" y="17102"/>
                      <a:pt x="12897" y="17137"/>
                      <a:pt x="12904" y="17180"/>
                    </a:cubicBezTo>
                    <a:cubicBezTo>
                      <a:pt x="12915" y="17315"/>
                      <a:pt x="12850" y="17421"/>
                      <a:pt x="12797" y="17546"/>
                    </a:cubicBezTo>
                    <a:cubicBezTo>
                      <a:pt x="12773" y="17593"/>
                      <a:pt x="12749" y="17641"/>
                      <a:pt x="12732" y="17694"/>
                    </a:cubicBezTo>
                    <a:cubicBezTo>
                      <a:pt x="12726" y="17718"/>
                      <a:pt x="12726" y="17735"/>
                      <a:pt x="12726" y="17759"/>
                    </a:cubicBezTo>
                    <a:cubicBezTo>
                      <a:pt x="12726" y="17765"/>
                      <a:pt x="12719" y="17771"/>
                      <a:pt x="12719" y="17771"/>
                    </a:cubicBezTo>
                    <a:cubicBezTo>
                      <a:pt x="12749" y="17883"/>
                      <a:pt x="12607" y="17972"/>
                      <a:pt x="12530" y="17877"/>
                    </a:cubicBezTo>
                    <a:cubicBezTo>
                      <a:pt x="12519" y="17871"/>
                      <a:pt x="12513" y="17860"/>
                      <a:pt x="12506" y="17854"/>
                    </a:cubicBezTo>
                    <a:close/>
                    <a:moveTo>
                      <a:pt x="13022" y="18600"/>
                    </a:moveTo>
                    <a:cubicBezTo>
                      <a:pt x="12939" y="18428"/>
                      <a:pt x="13039" y="18174"/>
                      <a:pt x="13110" y="18008"/>
                    </a:cubicBezTo>
                    <a:cubicBezTo>
                      <a:pt x="13205" y="17812"/>
                      <a:pt x="13287" y="17593"/>
                      <a:pt x="13483" y="17487"/>
                    </a:cubicBezTo>
                    <a:cubicBezTo>
                      <a:pt x="13548" y="17451"/>
                      <a:pt x="13631" y="17511"/>
                      <a:pt x="13625" y="17582"/>
                    </a:cubicBezTo>
                    <a:cubicBezTo>
                      <a:pt x="13601" y="17776"/>
                      <a:pt x="13477" y="17937"/>
                      <a:pt x="13394" y="18108"/>
                    </a:cubicBezTo>
                    <a:cubicBezTo>
                      <a:pt x="13323" y="18273"/>
                      <a:pt x="13276" y="18422"/>
                      <a:pt x="13235" y="18593"/>
                    </a:cubicBezTo>
                    <a:cubicBezTo>
                      <a:pt x="13210" y="18693"/>
                      <a:pt x="13057" y="18688"/>
                      <a:pt x="13022" y="18600"/>
                    </a:cubicBezTo>
                    <a:close/>
                    <a:moveTo>
                      <a:pt x="935" y="8891"/>
                    </a:moveTo>
                    <a:lnTo>
                      <a:pt x="935" y="8891"/>
                    </a:lnTo>
                    <a:cubicBezTo>
                      <a:pt x="3616" y="7933"/>
                      <a:pt x="15648" y="3614"/>
                      <a:pt x="21174" y="1550"/>
                    </a:cubicBezTo>
                    <a:lnTo>
                      <a:pt x="5745" y="10985"/>
                    </a:lnTo>
                    <a:cubicBezTo>
                      <a:pt x="5740" y="10991"/>
                      <a:pt x="5727" y="10997"/>
                      <a:pt x="5721" y="11004"/>
                    </a:cubicBezTo>
                    <a:cubicBezTo>
                      <a:pt x="4432" y="10258"/>
                      <a:pt x="2078" y="9329"/>
                      <a:pt x="935" y="8891"/>
                    </a:cubicBezTo>
                    <a:close/>
                    <a:moveTo>
                      <a:pt x="6130" y="11406"/>
                    </a:moveTo>
                    <a:lnTo>
                      <a:pt x="6130" y="11406"/>
                    </a:lnTo>
                    <a:cubicBezTo>
                      <a:pt x="6130" y="11394"/>
                      <a:pt x="6130" y="11382"/>
                      <a:pt x="6124" y="11364"/>
                    </a:cubicBezTo>
                    <a:lnTo>
                      <a:pt x="22019" y="1645"/>
                    </a:lnTo>
                    <a:lnTo>
                      <a:pt x="8467" y="14440"/>
                    </a:lnTo>
                    <a:cubicBezTo>
                      <a:pt x="8407" y="14440"/>
                      <a:pt x="8353" y="14475"/>
                      <a:pt x="8336" y="14529"/>
                    </a:cubicBezTo>
                    <a:cubicBezTo>
                      <a:pt x="8028" y="15256"/>
                      <a:pt x="7473" y="16635"/>
                      <a:pt x="6976" y="17912"/>
                    </a:cubicBezTo>
                    <a:cubicBezTo>
                      <a:pt x="6821" y="18303"/>
                      <a:pt x="6674" y="18688"/>
                      <a:pt x="6543" y="19043"/>
                    </a:cubicBezTo>
                    <a:cubicBezTo>
                      <a:pt x="6444" y="16801"/>
                      <a:pt x="6236" y="12364"/>
                      <a:pt x="6130" y="11406"/>
                    </a:cubicBezTo>
                    <a:close/>
                    <a:moveTo>
                      <a:pt x="6887" y="19569"/>
                    </a:moveTo>
                    <a:lnTo>
                      <a:pt x="6887" y="19569"/>
                    </a:lnTo>
                    <a:cubicBezTo>
                      <a:pt x="7047" y="19149"/>
                      <a:pt x="7225" y="18676"/>
                      <a:pt x="7413" y="18185"/>
                    </a:cubicBezTo>
                    <a:cubicBezTo>
                      <a:pt x="7864" y="17038"/>
                      <a:pt x="8348" y="15831"/>
                      <a:pt x="8661" y="15067"/>
                    </a:cubicBezTo>
                    <a:cubicBezTo>
                      <a:pt x="8964" y="15398"/>
                      <a:pt x="9325" y="15824"/>
                      <a:pt x="9709" y="16293"/>
                    </a:cubicBezTo>
                    <a:close/>
                    <a:moveTo>
                      <a:pt x="13524" y="19842"/>
                    </a:moveTo>
                    <a:lnTo>
                      <a:pt x="13524" y="19842"/>
                    </a:lnTo>
                    <a:cubicBezTo>
                      <a:pt x="13500" y="19889"/>
                      <a:pt x="13500" y="19954"/>
                      <a:pt x="13524" y="20012"/>
                    </a:cubicBezTo>
                    <a:cubicBezTo>
                      <a:pt x="13489" y="20083"/>
                      <a:pt x="13459" y="20143"/>
                      <a:pt x="13429" y="20190"/>
                    </a:cubicBezTo>
                    <a:cubicBezTo>
                      <a:pt x="12844" y="19551"/>
                      <a:pt x="12022" y="18529"/>
                      <a:pt x="11200" y="17511"/>
                    </a:cubicBezTo>
                    <a:cubicBezTo>
                      <a:pt x="10851" y="17079"/>
                      <a:pt x="10507" y="16653"/>
                      <a:pt x="10176" y="16250"/>
                    </a:cubicBezTo>
                    <a:cubicBezTo>
                      <a:pt x="10171" y="16244"/>
                      <a:pt x="10171" y="16244"/>
                      <a:pt x="10171" y="16239"/>
                    </a:cubicBezTo>
                    <a:cubicBezTo>
                      <a:pt x="9696" y="15665"/>
                      <a:pt x="9259" y="15144"/>
                      <a:pt x="8899" y="14753"/>
                    </a:cubicBezTo>
                    <a:lnTo>
                      <a:pt x="22949" y="1497"/>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4718;p79"/>
              <p:cNvSpPr/>
              <p:nvPr/>
            </p:nvSpPr>
            <p:spPr>
              <a:xfrm>
                <a:off x="3672800" y="2923625"/>
                <a:ext cx="351275" cy="467325"/>
              </a:xfrm>
              <a:custGeom>
                <a:avLst/>
                <a:gdLst/>
                <a:ahLst/>
                <a:cxnLst/>
                <a:rect l="l" t="t" r="r" b="b"/>
                <a:pathLst>
                  <a:path w="14051" h="18693" extrusionOk="0">
                    <a:moveTo>
                      <a:pt x="14051" y="0"/>
                    </a:moveTo>
                    <a:lnTo>
                      <a:pt x="1" y="13256"/>
                    </a:lnTo>
                    <a:cubicBezTo>
                      <a:pt x="361" y="13647"/>
                      <a:pt x="798" y="14168"/>
                      <a:pt x="1273" y="14742"/>
                    </a:cubicBezTo>
                    <a:cubicBezTo>
                      <a:pt x="1273" y="14747"/>
                      <a:pt x="1273" y="14747"/>
                      <a:pt x="1278" y="14753"/>
                    </a:cubicBezTo>
                    <a:cubicBezTo>
                      <a:pt x="1609" y="15156"/>
                      <a:pt x="1953" y="15582"/>
                      <a:pt x="2302" y="16014"/>
                    </a:cubicBezTo>
                    <a:cubicBezTo>
                      <a:pt x="3124" y="17032"/>
                      <a:pt x="3946" y="18054"/>
                      <a:pt x="4531" y="18693"/>
                    </a:cubicBezTo>
                    <a:cubicBezTo>
                      <a:pt x="4561" y="18646"/>
                      <a:pt x="4591" y="18586"/>
                      <a:pt x="4626" y="18515"/>
                    </a:cubicBezTo>
                    <a:cubicBezTo>
                      <a:pt x="4602" y="18457"/>
                      <a:pt x="4602" y="18392"/>
                      <a:pt x="4626" y="18345"/>
                    </a:cubicBezTo>
                    <a:close/>
                    <a:moveTo>
                      <a:pt x="4006" y="15683"/>
                    </a:moveTo>
                    <a:cubicBezTo>
                      <a:pt x="4017" y="15818"/>
                      <a:pt x="3952" y="15924"/>
                      <a:pt x="3899" y="16049"/>
                    </a:cubicBezTo>
                    <a:cubicBezTo>
                      <a:pt x="3875" y="16096"/>
                      <a:pt x="3851" y="16144"/>
                      <a:pt x="3834" y="16197"/>
                    </a:cubicBezTo>
                    <a:cubicBezTo>
                      <a:pt x="3828" y="16221"/>
                      <a:pt x="3828" y="16238"/>
                      <a:pt x="3828" y="16262"/>
                    </a:cubicBezTo>
                    <a:cubicBezTo>
                      <a:pt x="3828" y="16268"/>
                      <a:pt x="3821" y="16274"/>
                      <a:pt x="3821" y="16274"/>
                    </a:cubicBezTo>
                    <a:cubicBezTo>
                      <a:pt x="3851" y="16386"/>
                      <a:pt x="3709" y="16475"/>
                      <a:pt x="3632" y="16380"/>
                    </a:cubicBezTo>
                    <a:cubicBezTo>
                      <a:pt x="3621" y="16374"/>
                      <a:pt x="3615" y="16363"/>
                      <a:pt x="3608" y="16357"/>
                    </a:cubicBezTo>
                    <a:cubicBezTo>
                      <a:pt x="3608" y="16350"/>
                      <a:pt x="3603" y="16344"/>
                      <a:pt x="3591" y="16339"/>
                    </a:cubicBezTo>
                    <a:cubicBezTo>
                      <a:pt x="3567" y="16309"/>
                      <a:pt x="3561" y="16268"/>
                      <a:pt x="3556" y="16227"/>
                    </a:cubicBezTo>
                    <a:cubicBezTo>
                      <a:pt x="3550" y="16156"/>
                      <a:pt x="3556" y="16079"/>
                      <a:pt x="3586" y="16008"/>
                    </a:cubicBezTo>
                    <a:cubicBezTo>
                      <a:pt x="3644" y="15842"/>
                      <a:pt x="3727" y="15670"/>
                      <a:pt x="3911" y="15618"/>
                    </a:cubicBezTo>
                    <a:cubicBezTo>
                      <a:pt x="3952" y="15605"/>
                      <a:pt x="3999" y="15640"/>
                      <a:pt x="4006" y="15683"/>
                    </a:cubicBezTo>
                    <a:close/>
                    <a:moveTo>
                      <a:pt x="4585" y="15990"/>
                    </a:moveTo>
                    <a:cubicBezTo>
                      <a:pt x="4650" y="15954"/>
                      <a:pt x="4733" y="16014"/>
                      <a:pt x="4727" y="16085"/>
                    </a:cubicBezTo>
                    <a:cubicBezTo>
                      <a:pt x="4703" y="16279"/>
                      <a:pt x="4579" y="16440"/>
                      <a:pt x="4496" y="16611"/>
                    </a:cubicBezTo>
                    <a:cubicBezTo>
                      <a:pt x="4425" y="16776"/>
                      <a:pt x="4378" y="16925"/>
                      <a:pt x="4337" y="17096"/>
                    </a:cubicBezTo>
                    <a:cubicBezTo>
                      <a:pt x="4312" y="17196"/>
                      <a:pt x="4159" y="17191"/>
                      <a:pt x="4124" y="17103"/>
                    </a:cubicBezTo>
                    <a:cubicBezTo>
                      <a:pt x="4041" y="16931"/>
                      <a:pt x="4141" y="16677"/>
                      <a:pt x="4212" y="16511"/>
                    </a:cubicBezTo>
                    <a:cubicBezTo>
                      <a:pt x="4307" y="16315"/>
                      <a:pt x="4389" y="16096"/>
                      <a:pt x="4585" y="1599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4719;p79"/>
              <p:cNvSpPr/>
              <p:nvPr/>
            </p:nvSpPr>
            <p:spPr>
              <a:xfrm>
                <a:off x="3603450" y="2927300"/>
                <a:ext cx="397375" cy="434975"/>
              </a:xfrm>
              <a:custGeom>
                <a:avLst/>
                <a:gdLst/>
                <a:ahLst/>
                <a:cxnLst/>
                <a:rect l="l" t="t" r="r" b="b"/>
                <a:pathLst>
                  <a:path w="15895" h="17399" extrusionOk="0">
                    <a:moveTo>
                      <a:pt x="2343" y="12796"/>
                    </a:moveTo>
                    <a:lnTo>
                      <a:pt x="15895" y="1"/>
                    </a:lnTo>
                    <a:lnTo>
                      <a:pt x="0" y="9720"/>
                    </a:lnTo>
                    <a:cubicBezTo>
                      <a:pt x="6" y="9738"/>
                      <a:pt x="6" y="9750"/>
                      <a:pt x="6" y="9762"/>
                    </a:cubicBezTo>
                    <a:cubicBezTo>
                      <a:pt x="112" y="10720"/>
                      <a:pt x="320" y="15157"/>
                      <a:pt x="419" y="17399"/>
                    </a:cubicBezTo>
                    <a:cubicBezTo>
                      <a:pt x="550" y="17044"/>
                      <a:pt x="697" y="16659"/>
                      <a:pt x="852" y="16268"/>
                    </a:cubicBezTo>
                    <a:cubicBezTo>
                      <a:pt x="1349" y="14991"/>
                      <a:pt x="1904" y="13612"/>
                      <a:pt x="2212" y="12885"/>
                    </a:cubicBezTo>
                    <a:cubicBezTo>
                      <a:pt x="2229" y="12831"/>
                      <a:pt x="2283" y="12796"/>
                      <a:pt x="2343" y="12796"/>
                    </a:cubicBezTo>
                    <a:close/>
                    <a:moveTo>
                      <a:pt x="6679" y="7720"/>
                    </a:moveTo>
                    <a:cubicBezTo>
                      <a:pt x="6524" y="7643"/>
                      <a:pt x="6554" y="7389"/>
                      <a:pt x="6543" y="7242"/>
                    </a:cubicBezTo>
                    <a:cubicBezTo>
                      <a:pt x="6537" y="7117"/>
                      <a:pt x="6696" y="7094"/>
                      <a:pt x="6731" y="7212"/>
                    </a:cubicBezTo>
                    <a:cubicBezTo>
                      <a:pt x="6773" y="7348"/>
                      <a:pt x="6886" y="7578"/>
                      <a:pt x="6773" y="7709"/>
                    </a:cubicBezTo>
                    <a:cubicBezTo>
                      <a:pt x="6756" y="7727"/>
                      <a:pt x="6709" y="7738"/>
                      <a:pt x="6679" y="7720"/>
                    </a:cubicBezTo>
                    <a:close/>
                    <a:moveTo>
                      <a:pt x="7176" y="7324"/>
                    </a:moveTo>
                    <a:cubicBezTo>
                      <a:pt x="7140" y="7223"/>
                      <a:pt x="7122" y="7117"/>
                      <a:pt x="7105" y="7017"/>
                    </a:cubicBezTo>
                    <a:cubicBezTo>
                      <a:pt x="7075" y="6851"/>
                      <a:pt x="7329" y="6804"/>
                      <a:pt x="7359" y="6969"/>
                    </a:cubicBezTo>
                    <a:cubicBezTo>
                      <a:pt x="7376" y="7070"/>
                      <a:pt x="7400" y="7176"/>
                      <a:pt x="7400" y="7283"/>
                    </a:cubicBezTo>
                    <a:cubicBezTo>
                      <a:pt x="7406" y="7401"/>
                      <a:pt x="7211" y="7436"/>
                      <a:pt x="7176" y="7324"/>
                    </a:cubicBezTo>
                    <a:close/>
                    <a:moveTo>
                      <a:pt x="7850" y="6756"/>
                    </a:moveTo>
                    <a:cubicBezTo>
                      <a:pt x="7802" y="6733"/>
                      <a:pt x="7779" y="6709"/>
                      <a:pt x="7761" y="6668"/>
                    </a:cubicBezTo>
                    <a:cubicBezTo>
                      <a:pt x="7774" y="6679"/>
                      <a:pt x="7767" y="6668"/>
                      <a:pt x="7744" y="6644"/>
                    </a:cubicBezTo>
                    <a:cubicBezTo>
                      <a:pt x="7744" y="6632"/>
                      <a:pt x="7738" y="6614"/>
                      <a:pt x="7731" y="6603"/>
                    </a:cubicBezTo>
                    <a:cubicBezTo>
                      <a:pt x="7731" y="6591"/>
                      <a:pt x="7731" y="6573"/>
                      <a:pt x="7725" y="6561"/>
                    </a:cubicBezTo>
                    <a:cubicBezTo>
                      <a:pt x="7725" y="6485"/>
                      <a:pt x="7738" y="6419"/>
                      <a:pt x="7779" y="6349"/>
                    </a:cubicBezTo>
                    <a:cubicBezTo>
                      <a:pt x="7867" y="6201"/>
                      <a:pt x="8099" y="6360"/>
                      <a:pt x="7998" y="6502"/>
                    </a:cubicBezTo>
                    <a:cubicBezTo>
                      <a:pt x="7998" y="6502"/>
                      <a:pt x="7992" y="6520"/>
                      <a:pt x="7987" y="6520"/>
                    </a:cubicBezTo>
                    <a:lnTo>
                      <a:pt x="7987" y="6532"/>
                    </a:lnTo>
                    <a:cubicBezTo>
                      <a:pt x="7987" y="6537"/>
                      <a:pt x="7979" y="6543"/>
                      <a:pt x="7979" y="6549"/>
                    </a:cubicBezTo>
                    <a:lnTo>
                      <a:pt x="7979" y="6556"/>
                    </a:lnTo>
                    <a:cubicBezTo>
                      <a:pt x="7987" y="6620"/>
                      <a:pt x="7979" y="6685"/>
                      <a:pt x="7921" y="6739"/>
                    </a:cubicBezTo>
                    <a:cubicBezTo>
                      <a:pt x="7903" y="6756"/>
                      <a:pt x="7873" y="6769"/>
                      <a:pt x="7850" y="6756"/>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4720;p79"/>
              <p:cNvSpPr/>
              <p:nvPr/>
            </p:nvSpPr>
            <p:spPr>
              <a:xfrm>
                <a:off x="3479361" y="2928760"/>
                <a:ext cx="505975" cy="236375"/>
              </a:xfrm>
              <a:custGeom>
                <a:avLst/>
                <a:gdLst/>
                <a:ahLst/>
                <a:cxnLst/>
                <a:rect l="l" t="t" r="r" b="b"/>
                <a:pathLst>
                  <a:path w="20239" h="9455" extrusionOk="0">
                    <a:moveTo>
                      <a:pt x="4810" y="9436"/>
                    </a:moveTo>
                    <a:lnTo>
                      <a:pt x="20239" y="1"/>
                    </a:lnTo>
                    <a:cubicBezTo>
                      <a:pt x="14713" y="2065"/>
                      <a:pt x="2681" y="6384"/>
                      <a:pt x="0" y="7342"/>
                    </a:cubicBezTo>
                    <a:cubicBezTo>
                      <a:pt x="1143" y="7780"/>
                      <a:pt x="3497" y="8709"/>
                      <a:pt x="4786" y="9455"/>
                    </a:cubicBezTo>
                    <a:cubicBezTo>
                      <a:pt x="4792" y="9448"/>
                      <a:pt x="4805" y="9442"/>
                      <a:pt x="4810" y="9436"/>
                    </a:cubicBezTo>
                    <a:close/>
                    <a:moveTo>
                      <a:pt x="4538" y="7354"/>
                    </a:moveTo>
                    <a:cubicBezTo>
                      <a:pt x="4609" y="7354"/>
                      <a:pt x="4638" y="7425"/>
                      <a:pt x="4621" y="7479"/>
                    </a:cubicBezTo>
                    <a:cubicBezTo>
                      <a:pt x="4579" y="7667"/>
                      <a:pt x="4420" y="7792"/>
                      <a:pt x="4302" y="7934"/>
                    </a:cubicBezTo>
                    <a:cubicBezTo>
                      <a:pt x="4160" y="8106"/>
                      <a:pt x="3893" y="7934"/>
                      <a:pt x="4011" y="7733"/>
                    </a:cubicBezTo>
                    <a:cubicBezTo>
                      <a:pt x="4124" y="7550"/>
                      <a:pt x="4308" y="7342"/>
                      <a:pt x="4538" y="7354"/>
                    </a:cubicBezTo>
                    <a:close/>
                    <a:moveTo>
                      <a:pt x="5585" y="7744"/>
                    </a:moveTo>
                    <a:cubicBezTo>
                      <a:pt x="5573" y="7899"/>
                      <a:pt x="5414" y="8052"/>
                      <a:pt x="5313" y="8159"/>
                    </a:cubicBezTo>
                    <a:cubicBezTo>
                      <a:pt x="5206" y="8271"/>
                      <a:pt x="5106" y="8396"/>
                      <a:pt x="4982" y="8497"/>
                    </a:cubicBezTo>
                    <a:cubicBezTo>
                      <a:pt x="4941" y="8532"/>
                      <a:pt x="4876" y="8549"/>
                      <a:pt x="4822" y="8525"/>
                    </a:cubicBezTo>
                    <a:cubicBezTo>
                      <a:pt x="4810" y="8525"/>
                      <a:pt x="4805" y="8519"/>
                      <a:pt x="4799" y="8519"/>
                    </a:cubicBezTo>
                    <a:lnTo>
                      <a:pt x="4799" y="8519"/>
                    </a:lnTo>
                    <a:cubicBezTo>
                      <a:pt x="4763" y="8502"/>
                      <a:pt x="4739" y="8478"/>
                      <a:pt x="4728" y="8443"/>
                    </a:cubicBezTo>
                    <a:cubicBezTo>
                      <a:pt x="4704" y="8390"/>
                      <a:pt x="4709" y="8325"/>
                      <a:pt x="4739" y="8276"/>
                    </a:cubicBezTo>
                    <a:cubicBezTo>
                      <a:pt x="4827" y="8147"/>
                      <a:pt x="4941" y="8035"/>
                      <a:pt x="5047" y="7916"/>
                    </a:cubicBezTo>
                    <a:cubicBezTo>
                      <a:pt x="5141" y="7809"/>
                      <a:pt x="5283" y="7621"/>
                      <a:pt x="5438" y="7609"/>
                    </a:cubicBezTo>
                    <a:cubicBezTo>
                      <a:pt x="5520" y="7602"/>
                      <a:pt x="5591" y="7656"/>
                      <a:pt x="5585" y="7744"/>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4721;p79"/>
              <p:cNvSpPr/>
              <p:nvPr/>
            </p:nvSpPr>
            <p:spPr>
              <a:xfrm>
                <a:off x="3622500" y="3262875"/>
                <a:ext cx="70600" cy="112575"/>
              </a:xfrm>
              <a:custGeom>
                <a:avLst/>
                <a:gdLst/>
                <a:ahLst/>
                <a:cxnLst/>
                <a:rect l="l" t="t" r="r" b="b"/>
                <a:pathLst>
                  <a:path w="2824" h="4503" extrusionOk="0">
                    <a:moveTo>
                      <a:pt x="2823" y="1226"/>
                    </a:moveTo>
                    <a:cubicBezTo>
                      <a:pt x="2439" y="757"/>
                      <a:pt x="2078" y="331"/>
                      <a:pt x="1775" y="0"/>
                    </a:cubicBezTo>
                    <a:cubicBezTo>
                      <a:pt x="1462" y="764"/>
                      <a:pt x="978" y="1971"/>
                      <a:pt x="527" y="3118"/>
                    </a:cubicBezTo>
                    <a:cubicBezTo>
                      <a:pt x="339" y="3609"/>
                      <a:pt x="161" y="4082"/>
                      <a:pt x="1" y="450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1" name="Group 20"/>
          <p:cNvGrpSpPr/>
          <p:nvPr/>
        </p:nvGrpSpPr>
        <p:grpSpPr>
          <a:xfrm>
            <a:off x="1020528" y="2973893"/>
            <a:ext cx="7517830" cy="711286"/>
            <a:chOff x="271633" y="835406"/>
            <a:chExt cx="7517830" cy="711286"/>
          </a:xfrm>
        </p:grpSpPr>
        <p:sp>
          <p:nvSpPr>
            <p:cNvPr id="22" name="圆角矩形 7"/>
            <p:cNvSpPr/>
            <p:nvPr/>
          </p:nvSpPr>
          <p:spPr>
            <a:xfrm>
              <a:off x="641268" y="921434"/>
              <a:ext cx="7148195" cy="539231"/>
            </a:xfrm>
            <a:prstGeom prst="roundRect">
              <a:avLst>
                <a:gd name="adj" fmla="val 22936"/>
              </a:avLst>
            </a:prstGeom>
            <a:solidFill>
              <a:schemeClr val="bg1"/>
            </a:solidFill>
            <a:ln w="28575">
              <a:solidFill>
                <a:schemeClr val="tx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600" dirty="0">
                  <a:solidFill>
                    <a:srgbClr val="002060"/>
                  </a:solidFill>
                  <a:latin typeface="Calibri" panose="020F0502020204030204" pitchFamily="34" charset="0"/>
                  <a:cs typeface="Calibri" panose="020F0502020204030204" pitchFamily="34" charset="0"/>
                </a:rPr>
                <a:t>   Tên một anh hùng nhỏ tuổi trong lịch sử nước ta.</a:t>
              </a:r>
              <a:endParaRPr lang="en-US" sz="2600" dirty="0">
                <a:solidFill>
                  <a:srgbClr val="002060"/>
                </a:solidFill>
                <a:latin typeface="Calibri" panose="020F0502020204030204" pitchFamily="34" charset="0"/>
                <a:cs typeface="Calibri" panose="020F0502020204030204" pitchFamily="34" charset="0"/>
              </a:endParaRPr>
            </a:p>
          </p:txBody>
        </p:sp>
        <p:pic>
          <p:nvPicPr>
            <p:cNvPr id="23" name="Picture 2" descr="Phim Hoạt Hình Bánh Chưng Hình ảnh | Định dạng hình ảnh PNG 400379939|  vn.lovepik.com"/>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5989" b="89927" l="9982" r="89927"/>
                      </a14:imgEffect>
                    </a14:imgLayer>
                  </a14:imgProps>
                </a:ext>
                <a:ext uri="{28A0092B-C50C-407E-A947-70E740481C1C}">
                  <a14:useLocalDpi xmlns:a14="http://schemas.microsoft.com/office/drawing/2010/main" val="0"/>
                </a:ext>
              </a:extLst>
            </a:blip>
            <a:srcRect/>
            <a:stretch>
              <a:fillRect/>
            </a:stretch>
          </p:blipFill>
          <p:spPr bwMode="auto">
            <a:xfrm>
              <a:off x="271633" y="835406"/>
              <a:ext cx="739270" cy="711286"/>
            </a:xfrm>
            <a:prstGeom prst="rect">
              <a:avLst/>
            </a:prstGeom>
            <a:noFill/>
            <a:extLst>
              <a:ext uri="{909E8E84-426E-40DD-AFC4-6F175D3DCCD1}">
                <a14:hiddenFill xmlns:a14="http://schemas.microsoft.com/office/drawing/2010/main">
                  <a:solidFill>
                    <a:srgbClr val="FFFFFF"/>
                  </a:solidFill>
                </a14:hiddenFill>
              </a:ext>
            </a:extLst>
          </p:spPr>
        </p:pic>
      </p:grpSp>
      <p:graphicFrame>
        <p:nvGraphicFramePr>
          <p:cNvPr id="32" name="Table 31"/>
          <p:cNvGraphicFramePr>
            <a:graphicFrameLocks noGrp="1"/>
          </p:cNvGraphicFramePr>
          <p:nvPr>
            <p:extLst>
              <p:ext uri="{D42A27DB-BD31-4B8C-83A1-F6EECF244321}">
                <p14:modId xmlns:p14="http://schemas.microsoft.com/office/powerpoint/2010/main" val="4294310023"/>
              </p:ext>
            </p:extLst>
          </p:nvPr>
        </p:nvGraphicFramePr>
        <p:xfrm>
          <a:off x="1903988" y="3855116"/>
          <a:ext cx="6396863" cy="975360"/>
        </p:xfrm>
        <a:graphic>
          <a:graphicData uri="http://schemas.openxmlformats.org/drawingml/2006/table">
            <a:tbl>
              <a:tblPr firstRow="1" bandRow="1">
                <a:tableStyleId>{93296810-A885-4BE3-A3E7-6D5BEEA58F35}</a:tableStyleId>
              </a:tblPr>
              <a:tblGrid>
                <a:gridCol w="6396863">
                  <a:extLst>
                    <a:ext uri="{9D8B030D-6E8A-4147-A177-3AD203B41FA5}">
                      <a16:colId xmlns:a16="http://schemas.microsoft.com/office/drawing/2014/main" val="381048637"/>
                    </a:ext>
                  </a:extLst>
                </a:gridCol>
              </a:tblGrid>
              <a:tr h="370840">
                <a:tc>
                  <a:txBody>
                    <a:bodyPr/>
                    <a:lstStyle/>
                    <a:p>
                      <a:pPr algn="ctr"/>
                      <a:r>
                        <a:rPr lang="vi-VN" sz="2600" dirty="0">
                          <a:latin typeface="+mn-lt"/>
                        </a:rPr>
                        <a:t>Tên</a:t>
                      </a:r>
                      <a:r>
                        <a:rPr lang="vi-VN" sz="2600" baseline="0" dirty="0">
                          <a:latin typeface="+mn-lt"/>
                        </a:rPr>
                        <a:t> anh hùng nhỏ tuổi</a:t>
                      </a:r>
                      <a:endParaRPr lang="en-US" sz="2600" dirty="0">
                        <a:latin typeface="+mn-lt"/>
                      </a:endParaRPr>
                    </a:p>
                  </a:txBody>
                  <a:tcPr>
                    <a:solidFill>
                      <a:srgbClr val="00B050"/>
                    </a:solidFill>
                  </a:tcPr>
                </a:tc>
                <a:extLst>
                  <a:ext uri="{0D108BD9-81ED-4DB2-BD59-A6C34878D82A}">
                    <a16:rowId xmlns:a16="http://schemas.microsoft.com/office/drawing/2014/main" val="1630224380"/>
                  </a:ext>
                </a:extLst>
              </a:tr>
              <a:tr h="370840">
                <a:tc>
                  <a:txBody>
                    <a:bodyPr/>
                    <a:lstStyle/>
                    <a:p>
                      <a:endParaRPr lang="en-US" sz="2600" dirty="0">
                        <a:solidFill>
                          <a:srgbClr val="FF0066"/>
                        </a:solidFill>
                        <a:latin typeface="+mn-lt"/>
                      </a:endParaRPr>
                    </a:p>
                  </a:txBody>
                  <a:tcPr/>
                </a:tc>
                <a:extLst>
                  <a:ext uri="{0D108BD9-81ED-4DB2-BD59-A6C34878D82A}">
                    <a16:rowId xmlns:a16="http://schemas.microsoft.com/office/drawing/2014/main" val="2617411662"/>
                  </a:ext>
                </a:extLst>
              </a:tr>
            </a:tbl>
          </a:graphicData>
        </a:graphic>
      </p:graphicFrame>
      <p:sp>
        <p:nvSpPr>
          <p:cNvPr id="33" name="TextBox 32"/>
          <p:cNvSpPr txBox="1"/>
          <p:nvPr/>
        </p:nvSpPr>
        <p:spPr>
          <a:xfrm>
            <a:off x="2020303" y="4338033"/>
            <a:ext cx="1742785" cy="492443"/>
          </a:xfrm>
          <a:prstGeom prst="rect">
            <a:avLst/>
          </a:prstGeom>
          <a:noFill/>
        </p:spPr>
        <p:txBody>
          <a:bodyPr wrap="none" rtlCol="0">
            <a:spAutoFit/>
          </a:bodyPr>
          <a:lstStyle/>
          <a:p>
            <a:r>
              <a:rPr lang="vi-VN" sz="2600" dirty="0">
                <a:solidFill>
                  <a:srgbClr val="FF0066"/>
                </a:solidFill>
                <a:latin typeface="+mn-lt"/>
              </a:rPr>
              <a:t>Kim Đồng,</a:t>
            </a:r>
            <a:endParaRPr lang="en-US" sz="2600" dirty="0">
              <a:solidFill>
                <a:srgbClr val="FF0066"/>
              </a:solidFill>
              <a:latin typeface="+mn-lt"/>
            </a:endParaRPr>
          </a:p>
        </p:txBody>
      </p:sp>
      <p:sp>
        <p:nvSpPr>
          <p:cNvPr id="34" name="TextBox 33"/>
          <p:cNvSpPr txBox="1"/>
          <p:nvPr/>
        </p:nvSpPr>
        <p:spPr>
          <a:xfrm>
            <a:off x="3597742" y="4336511"/>
            <a:ext cx="2185541" cy="492443"/>
          </a:xfrm>
          <a:prstGeom prst="rect">
            <a:avLst/>
          </a:prstGeom>
          <a:noFill/>
        </p:spPr>
        <p:txBody>
          <a:bodyPr wrap="square" rtlCol="0">
            <a:spAutoFit/>
          </a:bodyPr>
          <a:lstStyle/>
          <a:p>
            <a:r>
              <a:rPr lang="vi-VN" sz="2600" dirty="0">
                <a:solidFill>
                  <a:srgbClr val="FF0066"/>
                </a:solidFill>
                <a:latin typeface="+mn-lt"/>
              </a:rPr>
              <a:t>Võ Thị Sáu,</a:t>
            </a:r>
            <a:endParaRPr lang="en-US" sz="2600" dirty="0">
              <a:solidFill>
                <a:srgbClr val="FF0066"/>
              </a:solidFill>
              <a:latin typeface="+mn-lt"/>
            </a:endParaRPr>
          </a:p>
        </p:txBody>
      </p:sp>
      <p:sp>
        <p:nvSpPr>
          <p:cNvPr id="35" name="TextBox 34"/>
          <p:cNvSpPr txBox="1"/>
          <p:nvPr/>
        </p:nvSpPr>
        <p:spPr>
          <a:xfrm>
            <a:off x="5340527" y="4334989"/>
            <a:ext cx="2996849" cy="492443"/>
          </a:xfrm>
          <a:prstGeom prst="rect">
            <a:avLst/>
          </a:prstGeom>
          <a:noFill/>
        </p:spPr>
        <p:txBody>
          <a:bodyPr wrap="square" rtlCol="0">
            <a:spAutoFit/>
          </a:bodyPr>
          <a:lstStyle/>
          <a:p>
            <a:r>
              <a:rPr lang="vi-VN" sz="2600" dirty="0">
                <a:solidFill>
                  <a:srgbClr val="FF0066"/>
                </a:solidFill>
                <a:latin typeface="+mn-lt"/>
              </a:rPr>
              <a:t>Trần Quốc Toản,...</a:t>
            </a:r>
            <a:endParaRPr lang="en-US" sz="2600" dirty="0">
              <a:solidFill>
                <a:srgbClr val="FF0066"/>
              </a:solidFill>
              <a:latin typeface="+mn-lt"/>
            </a:endParaRPr>
          </a:p>
        </p:txBody>
      </p:sp>
      <p:pic>
        <p:nvPicPr>
          <p:cNvPr id="36" name="Picture 35">
            <a:hlinkClick r:id="rId6" action="ppaction://hlinksldjump"/>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035705" y="4624275"/>
            <a:ext cx="1184117" cy="592059"/>
          </a:xfrm>
          <a:prstGeom prst="rect">
            <a:avLst/>
          </a:prstGeom>
        </p:spPr>
      </p:pic>
      <p:sp>
        <p:nvSpPr>
          <p:cNvPr id="37" name="TextBox 36"/>
          <p:cNvSpPr txBox="1"/>
          <p:nvPr/>
        </p:nvSpPr>
        <p:spPr>
          <a:xfrm>
            <a:off x="2031444" y="2304912"/>
            <a:ext cx="2225289" cy="492443"/>
          </a:xfrm>
          <a:prstGeom prst="rect">
            <a:avLst/>
          </a:prstGeom>
          <a:noFill/>
        </p:spPr>
        <p:txBody>
          <a:bodyPr wrap="none" rtlCol="0">
            <a:spAutoFit/>
          </a:bodyPr>
          <a:lstStyle/>
          <a:p>
            <a:r>
              <a:rPr lang="vi-VN" sz="2600" dirty="0">
                <a:solidFill>
                  <a:srgbClr val="FF0066"/>
                </a:solidFill>
                <a:latin typeface="+mn-lt"/>
              </a:rPr>
              <a:t>Lê Minh Trí,...</a:t>
            </a:r>
            <a:endParaRPr lang="en-US" sz="2600" dirty="0">
              <a:solidFill>
                <a:srgbClr val="FF0066"/>
              </a:solidFill>
              <a:latin typeface="+mn-lt"/>
            </a:endParaRPr>
          </a:p>
        </p:txBody>
      </p:sp>
      <p:sp>
        <p:nvSpPr>
          <p:cNvPr id="38" name="TextBox 37"/>
          <p:cNvSpPr txBox="1"/>
          <p:nvPr/>
        </p:nvSpPr>
        <p:spPr>
          <a:xfrm>
            <a:off x="5166147" y="2295140"/>
            <a:ext cx="3174267" cy="492443"/>
          </a:xfrm>
          <a:prstGeom prst="rect">
            <a:avLst/>
          </a:prstGeom>
          <a:noFill/>
        </p:spPr>
        <p:txBody>
          <a:bodyPr wrap="none" rtlCol="0">
            <a:spAutoFit/>
          </a:bodyPr>
          <a:lstStyle/>
          <a:p>
            <a:r>
              <a:rPr lang="vi-VN" sz="2600" dirty="0">
                <a:solidFill>
                  <a:srgbClr val="FF0066"/>
                </a:solidFill>
                <a:latin typeface="+mn-lt"/>
              </a:rPr>
              <a:t>Nguyễn Bảo Trân,...</a:t>
            </a:r>
            <a:endParaRPr lang="en-US" sz="2600" dirty="0">
              <a:solidFill>
                <a:srgbClr val="FF0066"/>
              </a:solidFill>
              <a:latin typeface="+mn-lt"/>
            </a:endParaRPr>
          </a:p>
        </p:txBody>
      </p:sp>
    </p:spTree>
    <p:extLst>
      <p:ext uri="{BB962C8B-B14F-4D97-AF65-F5344CB8AC3E}">
        <p14:creationId xmlns:p14="http://schemas.microsoft.com/office/powerpoint/2010/main" val="936622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randombar(horizontal)">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ppt_y"/>
                                          </p:val>
                                        </p:tav>
                                        <p:tav tm="100000">
                                          <p:val>
                                            <p:strVal val="#ppt_y"/>
                                          </p:val>
                                        </p:tav>
                                      </p:tavLst>
                                    </p:anim>
                                  </p:childTnLst>
                                </p:cTn>
                              </p:par>
                            </p:childTnLst>
                          </p:cTn>
                        </p:par>
                        <p:par>
                          <p:cTn id="21" fill="hold">
                            <p:stCondLst>
                              <p:cond delay="500"/>
                            </p:stCondLst>
                            <p:childTnLst>
                              <p:par>
                                <p:cTn id="22" presetID="16" presetClass="entr" presetSubtype="21"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barn(inVertical)">
                                      <p:cBhvr>
                                        <p:cTn id="24" dur="500"/>
                                        <p:tgtEl>
                                          <p:spTgt spid="20"/>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fade">
                                      <p:cBhvr>
                                        <p:cTn id="29" dur="1000"/>
                                        <p:tgtEl>
                                          <p:spTgt spid="37"/>
                                        </p:tgtEl>
                                      </p:cBhvr>
                                    </p:animEffect>
                                    <p:anim calcmode="lin" valueType="num">
                                      <p:cBhvr>
                                        <p:cTn id="30" dur="1000" fill="hold"/>
                                        <p:tgtEl>
                                          <p:spTgt spid="37"/>
                                        </p:tgtEl>
                                        <p:attrNameLst>
                                          <p:attrName>ppt_x</p:attrName>
                                        </p:attrNameLst>
                                      </p:cBhvr>
                                      <p:tavLst>
                                        <p:tav tm="0">
                                          <p:val>
                                            <p:strVal val="#ppt_x"/>
                                          </p:val>
                                        </p:tav>
                                        <p:tav tm="100000">
                                          <p:val>
                                            <p:strVal val="#ppt_x"/>
                                          </p:val>
                                        </p:tav>
                                      </p:tavLst>
                                    </p:anim>
                                    <p:anim calcmode="lin" valueType="num">
                                      <p:cBhvr>
                                        <p:cTn id="31"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fade">
                                      <p:cBhvr>
                                        <p:cTn id="36" dur="1000"/>
                                        <p:tgtEl>
                                          <p:spTgt spid="38"/>
                                        </p:tgtEl>
                                      </p:cBhvr>
                                    </p:animEffect>
                                    <p:anim calcmode="lin" valueType="num">
                                      <p:cBhvr>
                                        <p:cTn id="37" dur="1000" fill="hold"/>
                                        <p:tgtEl>
                                          <p:spTgt spid="38"/>
                                        </p:tgtEl>
                                        <p:attrNameLst>
                                          <p:attrName>ppt_x</p:attrName>
                                        </p:attrNameLst>
                                      </p:cBhvr>
                                      <p:tavLst>
                                        <p:tav tm="0">
                                          <p:val>
                                            <p:strVal val="#ppt_x"/>
                                          </p:val>
                                        </p:tav>
                                        <p:tav tm="100000">
                                          <p:val>
                                            <p:strVal val="#ppt_x"/>
                                          </p:val>
                                        </p:tav>
                                      </p:tavLst>
                                    </p:anim>
                                    <p:anim calcmode="lin" valueType="num">
                                      <p:cBhvr>
                                        <p:cTn id="38"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nodeType="click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randombar(horizontal)">
                                      <p:cBhvr>
                                        <p:cTn id="43" dur="500"/>
                                        <p:tgtEl>
                                          <p:spTgt spid="21"/>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ntr" presetSubtype="8" fill="hold" nodeType="click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additive="base">
                                        <p:cTn id="48" dur="500" fill="hold"/>
                                        <p:tgtEl>
                                          <p:spTgt spid="24"/>
                                        </p:tgtEl>
                                        <p:attrNameLst>
                                          <p:attrName>ppt_x</p:attrName>
                                        </p:attrNameLst>
                                      </p:cBhvr>
                                      <p:tavLst>
                                        <p:tav tm="0">
                                          <p:val>
                                            <p:strVal val="0-#ppt_w/2"/>
                                          </p:val>
                                        </p:tav>
                                        <p:tav tm="100000">
                                          <p:val>
                                            <p:strVal val="#ppt_x"/>
                                          </p:val>
                                        </p:tav>
                                      </p:tavLst>
                                    </p:anim>
                                    <p:anim calcmode="lin" valueType="num">
                                      <p:cBhvr additive="base">
                                        <p:cTn id="49"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32"/>
                                        </p:tgtEl>
                                        <p:attrNameLst>
                                          <p:attrName>style.visibility</p:attrName>
                                        </p:attrNameLst>
                                      </p:cBhvr>
                                      <p:to>
                                        <p:strVal val="visible"/>
                                      </p:to>
                                    </p:set>
                                    <p:animEffect transition="in" filter="fade">
                                      <p:cBhvr>
                                        <p:cTn id="54" dur="1000"/>
                                        <p:tgtEl>
                                          <p:spTgt spid="32"/>
                                        </p:tgtEl>
                                      </p:cBhvr>
                                    </p:animEffect>
                                    <p:anim calcmode="lin" valueType="num">
                                      <p:cBhvr>
                                        <p:cTn id="55" dur="1000" fill="hold"/>
                                        <p:tgtEl>
                                          <p:spTgt spid="32"/>
                                        </p:tgtEl>
                                        <p:attrNameLst>
                                          <p:attrName>ppt_x</p:attrName>
                                        </p:attrNameLst>
                                      </p:cBhvr>
                                      <p:tavLst>
                                        <p:tav tm="0">
                                          <p:val>
                                            <p:strVal val="#ppt_x"/>
                                          </p:val>
                                        </p:tav>
                                        <p:tav tm="100000">
                                          <p:val>
                                            <p:strVal val="#ppt_x"/>
                                          </p:val>
                                        </p:tav>
                                      </p:tavLst>
                                    </p:anim>
                                    <p:anim calcmode="lin" valueType="num">
                                      <p:cBhvr>
                                        <p:cTn id="56"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34"/>
                                        </p:tgtEl>
                                        <p:attrNameLst>
                                          <p:attrName>style.visibility</p:attrName>
                                        </p:attrNameLst>
                                      </p:cBhvr>
                                      <p:to>
                                        <p:strVal val="visible"/>
                                      </p:to>
                                    </p:set>
                                    <p:animEffect transition="in" filter="fade">
                                      <p:cBhvr>
                                        <p:cTn id="68" dur="1000"/>
                                        <p:tgtEl>
                                          <p:spTgt spid="34"/>
                                        </p:tgtEl>
                                      </p:cBhvr>
                                    </p:animEffect>
                                    <p:anim calcmode="lin" valueType="num">
                                      <p:cBhvr>
                                        <p:cTn id="69" dur="1000" fill="hold"/>
                                        <p:tgtEl>
                                          <p:spTgt spid="34"/>
                                        </p:tgtEl>
                                        <p:attrNameLst>
                                          <p:attrName>ppt_x</p:attrName>
                                        </p:attrNameLst>
                                      </p:cBhvr>
                                      <p:tavLst>
                                        <p:tav tm="0">
                                          <p:val>
                                            <p:strVal val="#ppt_x"/>
                                          </p:val>
                                        </p:tav>
                                        <p:tav tm="100000">
                                          <p:val>
                                            <p:strVal val="#ppt_x"/>
                                          </p:val>
                                        </p:tav>
                                      </p:tavLst>
                                    </p:anim>
                                    <p:anim calcmode="lin" valueType="num">
                                      <p:cBhvr>
                                        <p:cTn id="70"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grpId="0" nodeType="click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1000"/>
                            </p:stCondLst>
                            <p:childTnLst>
                              <p:par>
                                <p:cTn id="79" presetID="42" presetClass="entr" presetSubtype="0" fill="hold" nodeType="after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fade">
                                      <p:cBhvr>
                                        <p:cTn id="81" dur="1000"/>
                                        <p:tgtEl>
                                          <p:spTgt spid="36"/>
                                        </p:tgtEl>
                                      </p:cBhvr>
                                    </p:animEffect>
                                    <p:anim calcmode="lin" valueType="num">
                                      <p:cBhvr>
                                        <p:cTn id="82" dur="1000" fill="hold"/>
                                        <p:tgtEl>
                                          <p:spTgt spid="36"/>
                                        </p:tgtEl>
                                        <p:attrNameLst>
                                          <p:attrName>ppt_x</p:attrName>
                                        </p:attrNameLst>
                                      </p:cBhvr>
                                      <p:tavLst>
                                        <p:tav tm="0">
                                          <p:val>
                                            <p:strVal val="#ppt_x"/>
                                          </p:val>
                                        </p:tav>
                                        <p:tav tm="100000">
                                          <p:val>
                                            <p:strVal val="#ppt_x"/>
                                          </p:val>
                                        </p:tav>
                                      </p:tavLst>
                                    </p:anim>
                                    <p:anim calcmode="lin" valueType="num">
                                      <p:cBhvr>
                                        <p:cTn id="83"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P spid="37" grpId="0"/>
      <p:bldP spid="3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4000"/>
            <a:lum/>
          </a:blip>
          <a:srcRect/>
          <a:stretch>
            <a:fillRect l="-12000" r="-12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513708" y="149755"/>
            <a:ext cx="8345184" cy="586353"/>
            <a:chOff x="513708" y="351635"/>
            <a:chExt cx="8345184" cy="586353"/>
          </a:xfrm>
        </p:grpSpPr>
        <p:sp>
          <p:nvSpPr>
            <p:cNvPr id="2" name="Google Shape;2968;p43"/>
            <p:cNvSpPr/>
            <p:nvPr/>
          </p:nvSpPr>
          <p:spPr>
            <a:xfrm>
              <a:off x="513708" y="351635"/>
              <a:ext cx="8345184" cy="586353"/>
            </a:xfrm>
            <a:custGeom>
              <a:avLst/>
              <a:gdLst/>
              <a:ahLst/>
              <a:cxnLst/>
              <a:rect l="l" t="t" r="r" b="b"/>
              <a:pathLst>
                <a:path w="63821" h="8424" extrusionOk="0">
                  <a:moveTo>
                    <a:pt x="0" y="0"/>
                  </a:moveTo>
                  <a:lnTo>
                    <a:pt x="2893" y="4212"/>
                  </a:lnTo>
                  <a:lnTo>
                    <a:pt x="0" y="8424"/>
                  </a:lnTo>
                  <a:lnTo>
                    <a:pt x="63820" y="8424"/>
                  </a:lnTo>
                  <a:lnTo>
                    <a:pt x="60928" y="4212"/>
                  </a:lnTo>
                  <a:lnTo>
                    <a:pt x="63820" y="0"/>
                  </a:lnTo>
                  <a:close/>
                </a:path>
              </a:pathLst>
            </a:custGeom>
            <a:solidFill>
              <a:srgbClr val="92D05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 name="Google Shape;2969;p43"/>
            <p:cNvSpPr txBox="1">
              <a:spLocks/>
            </p:cNvSpPr>
            <p:nvPr/>
          </p:nvSpPr>
          <p:spPr>
            <a:xfrm>
              <a:off x="1517073" y="416211"/>
              <a:ext cx="6109854" cy="457200"/>
            </a:xfrm>
            <a:prstGeom prst="rect">
              <a:avLst/>
            </a:prstGeom>
          </p:spPr>
          <p:txBody>
            <a:bodyPr spcFirstLastPara="1" wrap="square" lIns="91425" tIns="91425" rIns="91425" bIns="91425" anchor="ctr" anchorCtr="0">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buClrTx/>
                <a:buFontTx/>
              </a:pPr>
              <a:r>
                <a:rPr lang="vi-VN" sz="2800" b="1" u="sng" dirty="0">
                  <a:solidFill>
                    <a:schemeClr val="bg1"/>
                  </a:solidFill>
                  <a:latin typeface="Calibri" panose="020F0502020204030204" pitchFamily="34" charset="0"/>
                  <a:cs typeface="Calibri" panose="020F0502020204030204" pitchFamily="34" charset="0"/>
                </a:rPr>
                <a:t>Bài 4:</a:t>
              </a:r>
              <a:r>
                <a:rPr lang="vi-VN" sz="2800" b="1" dirty="0">
                  <a:solidFill>
                    <a:schemeClr val="bg1"/>
                  </a:solidFill>
                  <a:latin typeface="Calibri" panose="020F0502020204030204" pitchFamily="34" charset="0"/>
                  <a:cs typeface="Calibri" panose="020F0502020204030204" pitchFamily="34" charset="0"/>
                </a:rPr>
                <a:t> Viết một số tên địa lý mà em biết.</a:t>
              </a:r>
            </a:p>
          </p:txBody>
        </p:sp>
      </p:grpSp>
      <p:cxnSp>
        <p:nvCxnSpPr>
          <p:cNvPr id="6" name="Straight Connector 5"/>
          <p:cNvCxnSpPr/>
          <p:nvPr/>
        </p:nvCxnSpPr>
        <p:spPr>
          <a:xfrm>
            <a:off x="4244803" y="613690"/>
            <a:ext cx="1443477" cy="0"/>
          </a:xfrm>
          <a:prstGeom prst="line">
            <a:avLst/>
          </a:prstGeom>
          <a:ln>
            <a:solidFill>
              <a:srgbClr val="FF0066"/>
            </a:solidFill>
          </a:ln>
        </p:spPr>
        <p:style>
          <a:lnRef idx="3">
            <a:schemeClr val="accent2"/>
          </a:lnRef>
          <a:fillRef idx="0">
            <a:schemeClr val="accent2"/>
          </a:fillRef>
          <a:effectRef idx="2">
            <a:schemeClr val="accent2"/>
          </a:effectRef>
          <a:fontRef idx="minor">
            <a:schemeClr val="tx1"/>
          </a:fontRef>
        </p:style>
      </p:cxnSp>
      <p:grpSp>
        <p:nvGrpSpPr>
          <p:cNvPr id="15" name="Group 14"/>
          <p:cNvGrpSpPr/>
          <p:nvPr/>
        </p:nvGrpSpPr>
        <p:grpSpPr>
          <a:xfrm>
            <a:off x="1460290" y="1114710"/>
            <a:ext cx="6223419" cy="711286"/>
            <a:chOff x="271633" y="835406"/>
            <a:chExt cx="5879968" cy="711286"/>
          </a:xfrm>
        </p:grpSpPr>
        <p:sp>
          <p:nvSpPr>
            <p:cNvPr id="16" name="圆角矩形 7"/>
            <p:cNvSpPr/>
            <p:nvPr/>
          </p:nvSpPr>
          <p:spPr>
            <a:xfrm>
              <a:off x="641269" y="921434"/>
              <a:ext cx="5510332" cy="539231"/>
            </a:xfrm>
            <a:prstGeom prst="roundRect">
              <a:avLst>
                <a:gd name="adj" fmla="val 22936"/>
              </a:avLst>
            </a:prstGeom>
            <a:solidFill>
              <a:schemeClr val="bg1"/>
            </a:solidFill>
            <a:ln w="28575">
              <a:solidFill>
                <a:schemeClr val="tx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600" dirty="0">
                  <a:solidFill>
                    <a:srgbClr val="002060"/>
                  </a:solidFill>
                  <a:latin typeface="Calibri" panose="020F0502020204030204" pitchFamily="34" charset="0"/>
                  <a:cs typeface="Calibri" panose="020F0502020204030204" pitchFamily="34" charset="0"/>
                </a:rPr>
                <a:t>   Tên một dòng sông (hoặc hồ, núi, đèo).</a:t>
              </a:r>
              <a:endParaRPr lang="en-US" sz="2600" dirty="0">
                <a:solidFill>
                  <a:srgbClr val="002060"/>
                </a:solidFill>
                <a:latin typeface="Calibri" panose="020F0502020204030204" pitchFamily="34" charset="0"/>
                <a:cs typeface="Calibri" panose="020F0502020204030204" pitchFamily="34" charset="0"/>
              </a:endParaRPr>
            </a:p>
          </p:txBody>
        </p:sp>
        <p:pic>
          <p:nvPicPr>
            <p:cNvPr id="17" name="Picture 2" descr="Phim Hoạt Hình Bánh Chưng Hình ảnh | Định dạng hình ảnh PNG 400379939|  vn.lovepik.com"/>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5989" b="89927" l="9982" r="89927"/>
                      </a14:imgEffect>
                    </a14:imgLayer>
                  </a14:imgProps>
                </a:ext>
                <a:ext uri="{28A0092B-C50C-407E-A947-70E740481C1C}">
                  <a14:useLocalDpi xmlns:a14="http://schemas.microsoft.com/office/drawing/2010/main" val="0"/>
                </a:ext>
              </a:extLst>
            </a:blip>
            <a:srcRect/>
            <a:stretch>
              <a:fillRect/>
            </a:stretch>
          </p:blipFill>
          <p:spPr bwMode="auto">
            <a:xfrm>
              <a:off x="271633" y="835406"/>
              <a:ext cx="739270" cy="711286"/>
            </a:xfrm>
            <a:prstGeom prst="rect">
              <a:avLst/>
            </a:prstGeom>
            <a:noFill/>
            <a:extLst>
              <a:ext uri="{909E8E84-426E-40DD-AFC4-6F175D3DCCD1}">
                <a14:hiddenFill xmlns:a14="http://schemas.microsoft.com/office/drawing/2010/main">
                  <a:solidFill>
                    <a:srgbClr val="FFFFFF"/>
                  </a:solidFill>
                </a14:hiddenFill>
              </a:ext>
            </a:extLst>
          </p:spPr>
        </p:pic>
      </p:grpSp>
      <p:graphicFrame>
        <p:nvGraphicFramePr>
          <p:cNvPr id="19" name="Table 18"/>
          <p:cNvGraphicFramePr>
            <a:graphicFrameLocks noGrp="1"/>
          </p:cNvGraphicFramePr>
          <p:nvPr>
            <p:extLst>
              <p:ext uri="{D42A27DB-BD31-4B8C-83A1-F6EECF244321}">
                <p14:modId xmlns:p14="http://schemas.microsoft.com/office/powerpoint/2010/main" val="2895910082"/>
              </p:ext>
            </p:extLst>
          </p:nvPr>
        </p:nvGraphicFramePr>
        <p:xfrm>
          <a:off x="947674" y="2008358"/>
          <a:ext cx="3360636" cy="944880"/>
        </p:xfrm>
        <a:graphic>
          <a:graphicData uri="http://schemas.openxmlformats.org/drawingml/2006/table">
            <a:tbl>
              <a:tblPr firstRow="1" bandRow="1">
                <a:tableStyleId>{93296810-A885-4BE3-A3E7-6D5BEEA58F35}</a:tableStyleId>
              </a:tblPr>
              <a:tblGrid>
                <a:gridCol w="3360636">
                  <a:extLst>
                    <a:ext uri="{9D8B030D-6E8A-4147-A177-3AD203B41FA5}">
                      <a16:colId xmlns:a16="http://schemas.microsoft.com/office/drawing/2014/main" val="381048637"/>
                    </a:ext>
                  </a:extLst>
                </a:gridCol>
              </a:tblGrid>
              <a:tr h="370840">
                <a:tc>
                  <a:txBody>
                    <a:bodyPr/>
                    <a:lstStyle/>
                    <a:p>
                      <a:pPr algn="ctr"/>
                      <a:r>
                        <a:rPr lang="vi-VN" sz="2400" dirty="0">
                          <a:latin typeface="+mn-lt"/>
                        </a:rPr>
                        <a:t>Tên</a:t>
                      </a:r>
                      <a:r>
                        <a:rPr lang="vi-VN" sz="2400" baseline="0" dirty="0">
                          <a:latin typeface="+mn-lt"/>
                        </a:rPr>
                        <a:t> dòng sông</a:t>
                      </a:r>
                      <a:endParaRPr lang="en-US" sz="2400" dirty="0">
                        <a:latin typeface="+mn-lt"/>
                      </a:endParaRPr>
                    </a:p>
                  </a:txBody>
                  <a:tcPr>
                    <a:solidFill>
                      <a:srgbClr val="00B050"/>
                    </a:solidFill>
                  </a:tcPr>
                </a:tc>
                <a:extLst>
                  <a:ext uri="{0D108BD9-81ED-4DB2-BD59-A6C34878D82A}">
                    <a16:rowId xmlns:a16="http://schemas.microsoft.com/office/drawing/2014/main" val="1630224380"/>
                  </a:ext>
                </a:extLst>
              </a:tr>
              <a:tr h="370840">
                <a:tc>
                  <a:txBody>
                    <a:bodyPr/>
                    <a:lstStyle/>
                    <a:p>
                      <a:endParaRPr lang="en-US" sz="2600" dirty="0">
                        <a:solidFill>
                          <a:srgbClr val="FF0066"/>
                        </a:solidFill>
                        <a:latin typeface="+mn-lt"/>
                      </a:endParaRPr>
                    </a:p>
                  </a:txBody>
                  <a:tcPr/>
                </a:tc>
                <a:extLst>
                  <a:ext uri="{0D108BD9-81ED-4DB2-BD59-A6C34878D82A}">
                    <a16:rowId xmlns:a16="http://schemas.microsoft.com/office/drawing/2014/main" val="2617411662"/>
                  </a:ext>
                </a:extLst>
              </a:tr>
            </a:tbl>
          </a:graphicData>
        </a:graphic>
      </p:graphicFrame>
      <p:sp>
        <p:nvSpPr>
          <p:cNvPr id="20" name="TextBox 19"/>
          <p:cNvSpPr txBox="1"/>
          <p:nvPr/>
        </p:nvSpPr>
        <p:spPr>
          <a:xfrm>
            <a:off x="991660" y="2480499"/>
            <a:ext cx="1420246" cy="461665"/>
          </a:xfrm>
          <a:prstGeom prst="rect">
            <a:avLst/>
          </a:prstGeom>
          <a:noFill/>
        </p:spPr>
        <p:txBody>
          <a:bodyPr wrap="square" rtlCol="0">
            <a:spAutoFit/>
          </a:bodyPr>
          <a:lstStyle/>
          <a:p>
            <a:r>
              <a:rPr lang="vi-VN" sz="2400" dirty="0">
                <a:solidFill>
                  <a:srgbClr val="FF0066"/>
                </a:solidFill>
                <a:latin typeface="+mn-lt"/>
              </a:rPr>
              <a:t>Sài Gòn,</a:t>
            </a:r>
            <a:endParaRPr lang="en-US" sz="2400" dirty="0">
              <a:solidFill>
                <a:srgbClr val="FF0066"/>
              </a:solidFill>
              <a:latin typeface="+mn-lt"/>
            </a:endParaRPr>
          </a:p>
        </p:txBody>
      </p:sp>
      <p:sp>
        <p:nvSpPr>
          <p:cNvPr id="21" name="TextBox 20"/>
          <p:cNvSpPr txBox="1"/>
          <p:nvPr/>
        </p:nvSpPr>
        <p:spPr>
          <a:xfrm>
            <a:off x="2220257" y="2480499"/>
            <a:ext cx="2088053" cy="461665"/>
          </a:xfrm>
          <a:prstGeom prst="rect">
            <a:avLst/>
          </a:prstGeom>
          <a:noFill/>
        </p:spPr>
        <p:txBody>
          <a:bodyPr wrap="square" rtlCol="0">
            <a:spAutoFit/>
          </a:bodyPr>
          <a:lstStyle/>
          <a:p>
            <a:r>
              <a:rPr lang="vi-VN" sz="2400" dirty="0">
                <a:solidFill>
                  <a:srgbClr val="FF0066"/>
                </a:solidFill>
                <a:latin typeface="+mn-lt"/>
              </a:rPr>
              <a:t>Tiền Giang,...</a:t>
            </a:r>
            <a:endParaRPr lang="en-US" sz="2400" dirty="0">
              <a:solidFill>
                <a:srgbClr val="FF0066"/>
              </a:solidFill>
              <a:latin typeface="+mn-lt"/>
            </a:endParaRPr>
          </a:p>
        </p:txBody>
      </p:sp>
      <p:graphicFrame>
        <p:nvGraphicFramePr>
          <p:cNvPr id="22" name="Table 21"/>
          <p:cNvGraphicFramePr>
            <a:graphicFrameLocks noGrp="1"/>
          </p:cNvGraphicFramePr>
          <p:nvPr>
            <p:extLst>
              <p:ext uri="{D42A27DB-BD31-4B8C-83A1-F6EECF244321}">
                <p14:modId xmlns:p14="http://schemas.microsoft.com/office/powerpoint/2010/main" val="118849359"/>
              </p:ext>
            </p:extLst>
          </p:nvPr>
        </p:nvGraphicFramePr>
        <p:xfrm>
          <a:off x="5068277" y="2011396"/>
          <a:ext cx="3099482" cy="944880"/>
        </p:xfrm>
        <a:graphic>
          <a:graphicData uri="http://schemas.openxmlformats.org/drawingml/2006/table">
            <a:tbl>
              <a:tblPr firstRow="1" bandRow="1">
                <a:tableStyleId>{93296810-A885-4BE3-A3E7-6D5BEEA58F35}</a:tableStyleId>
              </a:tblPr>
              <a:tblGrid>
                <a:gridCol w="3099482">
                  <a:extLst>
                    <a:ext uri="{9D8B030D-6E8A-4147-A177-3AD203B41FA5}">
                      <a16:colId xmlns:a16="http://schemas.microsoft.com/office/drawing/2014/main" val="381048637"/>
                    </a:ext>
                  </a:extLst>
                </a:gridCol>
              </a:tblGrid>
              <a:tr h="370840">
                <a:tc>
                  <a:txBody>
                    <a:bodyPr/>
                    <a:lstStyle/>
                    <a:p>
                      <a:pPr algn="ctr"/>
                      <a:r>
                        <a:rPr lang="vi-VN" sz="2400" dirty="0">
                          <a:latin typeface="+mn-lt"/>
                        </a:rPr>
                        <a:t>Tên</a:t>
                      </a:r>
                      <a:r>
                        <a:rPr lang="vi-VN" sz="2400" baseline="0" dirty="0">
                          <a:latin typeface="+mn-lt"/>
                        </a:rPr>
                        <a:t> hồ</a:t>
                      </a:r>
                      <a:endParaRPr lang="en-US" sz="2400" dirty="0">
                        <a:latin typeface="+mn-lt"/>
                      </a:endParaRPr>
                    </a:p>
                  </a:txBody>
                  <a:tcPr>
                    <a:solidFill>
                      <a:srgbClr val="00B050"/>
                    </a:solidFill>
                  </a:tcPr>
                </a:tc>
                <a:extLst>
                  <a:ext uri="{0D108BD9-81ED-4DB2-BD59-A6C34878D82A}">
                    <a16:rowId xmlns:a16="http://schemas.microsoft.com/office/drawing/2014/main" val="1630224380"/>
                  </a:ext>
                </a:extLst>
              </a:tr>
              <a:tr h="370840">
                <a:tc>
                  <a:txBody>
                    <a:bodyPr/>
                    <a:lstStyle/>
                    <a:p>
                      <a:endParaRPr lang="en-US" sz="2600" dirty="0">
                        <a:solidFill>
                          <a:srgbClr val="FF0066"/>
                        </a:solidFill>
                        <a:latin typeface="+mn-lt"/>
                      </a:endParaRPr>
                    </a:p>
                  </a:txBody>
                  <a:tcPr/>
                </a:tc>
                <a:extLst>
                  <a:ext uri="{0D108BD9-81ED-4DB2-BD59-A6C34878D82A}">
                    <a16:rowId xmlns:a16="http://schemas.microsoft.com/office/drawing/2014/main" val="2617411662"/>
                  </a:ext>
                </a:extLst>
              </a:tr>
            </a:tbl>
          </a:graphicData>
        </a:graphic>
      </p:graphicFrame>
      <p:sp>
        <p:nvSpPr>
          <p:cNvPr id="23" name="TextBox 22"/>
          <p:cNvSpPr txBox="1"/>
          <p:nvPr/>
        </p:nvSpPr>
        <p:spPr>
          <a:xfrm>
            <a:off x="5125090" y="2494611"/>
            <a:ext cx="1148899" cy="461665"/>
          </a:xfrm>
          <a:prstGeom prst="rect">
            <a:avLst/>
          </a:prstGeom>
          <a:noFill/>
        </p:spPr>
        <p:txBody>
          <a:bodyPr wrap="square" rtlCol="0">
            <a:spAutoFit/>
          </a:bodyPr>
          <a:lstStyle/>
          <a:p>
            <a:r>
              <a:rPr lang="vi-VN" sz="2400" dirty="0">
                <a:solidFill>
                  <a:srgbClr val="FF0066"/>
                </a:solidFill>
                <a:latin typeface="+mn-lt"/>
              </a:rPr>
              <a:t>Ba Bể,</a:t>
            </a:r>
            <a:endParaRPr lang="en-US" sz="2400" dirty="0">
              <a:solidFill>
                <a:srgbClr val="FF0066"/>
              </a:solidFill>
              <a:latin typeface="+mn-lt"/>
            </a:endParaRPr>
          </a:p>
        </p:txBody>
      </p:sp>
      <p:sp>
        <p:nvSpPr>
          <p:cNvPr id="24" name="TextBox 23"/>
          <p:cNvSpPr txBox="1"/>
          <p:nvPr/>
        </p:nvSpPr>
        <p:spPr>
          <a:xfrm>
            <a:off x="6099932" y="2494610"/>
            <a:ext cx="2067826" cy="461665"/>
          </a:xfrm>
          <a:prstGeom prst="rect">
            <a:avLst/>
          </a:prstGeom>
          <a:noFill/>
        </p:spPr>
        <p:txBody>
          <a:bodyPr wrap="square" rtlCol="0">
            <a:spAutoFit/>
          </a:bodyPr>
          <a:lstStyle/>
          <a:p>
            <a:r>
              <a:rPr lang="vi-VN" sz="2400" dirty="0">
                <a:solidFill>
                  <a:srgbClr val="FF0066"/>
                </a:solidFill>
                <a:latin typeface="+mn-lt"/>
              </a:rPr>
              <a:t>Hoàn Kiếm,...</a:t>
            </a:r>
            <a:endParaRPr lang="en-US" sz="2400" dirty="0">
              <a:solidFill>
                <a:srgbClr val="FF0066"/>
              </a:solidFill>
              <a:latin typeface="+mn-lt"/>
            </a:endParaRPr>
          </a:p>
        </p:txBody>
      </p:sp>
      <p:graphicFrame>
        <p:nvGraphicFramePr>
          <p:cNvPr id="25" name="Table 24"/>
          <p:cNvGraphicFramePr>
            <a:graphicFrameLocks noGrp="1"/>
          </p:cNvGraphicFramePr>
          <p:nvPr>
            <p:extLst>
              <p:ext uri="{D42A27DB-BD31-4B8C-83A1-F6EECF244321}">
                <p14:modId xmlns:p14="http://schemas.microsoft.com/office/powerpoint/2010/main" val="692867050"/>
              </p:ext>
            </p:extLst>
          </p:nvPr>
        </p:nvGraphicFramePr>
        <p:xfrm>
          <a:off x="947674" y="3179321"/>
          <a:ext cx="3360636" cy="944880"/>
        </p:xfrm>
        <a:graphic>
          <a:graphicData uri="http://schemas.openxmlformats.org/drawingml/2006/table">
            <a:tbl>
              <a:tblPr firstRow="1" bandRow="1">
                <a:tableStyleId>{93296810-A885-4BE3-A3E7-6D5BEEA58F35}</a:tableStyleId>
              </a:tblPr>
              <a:tblGrid>
                <a:gridCol w="3360636">
                  <a:extLst>
                    <a:ext uri="{9D8B030D-6E8A-4147-A177-3AD203B41FA5}">
                      <a16:colId xmlns:a16="http://schemas.microsoft.com/office/drawing/2014/main" val="381048637"/>
                    </a:ext>
                  </a:extLst>
                </a:gridCol>
              </a:tblGrid>
              <a:tr h="370840">
                <a:tc>
                  <a:txBody>
                    <a:bodyPr/>
                    <a:lstStyle/>
                    <a:p>
                      <a:pPr algn="ctr"/>
                      <a:r>
                        <a:rPr lang="vi-VN" sz="2400" dirty="0">
                          <a:latin typeface="+mn-lt"/>
                        </a:rPr>
                        <a:t>Tên</a:t>
                      </a:r>
                      <a:r>
                        <a:rPr lang="vi-VN" sz="2400" baseline="0" dirty="0">
                          <a:latin typeface="+mn-lt"/>
                        </a:rPr>
                        <a:t> núi</a:t>
                      </a:r>
                      <a:endParaRPr lang="en-US" sz="2400" dirty="0">
                        <a:latin typeface="+mn-lt"/>
                      </a:endParaRPr>
                    </a:p>
                  </a:txBody>
                  <a:tcPr>
                    <a:solidFill>
                      <a:srgbClr val="00B050"/>
                    </a:solidFill>
                  </a:tcPr>
                </a:tc>
                <a:extLst>
                  <a:ext uri="{0D108BD9-81ED-4DB2-BD59-A6C34878D82A}">
                    <a16:rowId xmlns:a16="http://schemas.microsoft.com/office/drawing/2014/main" val="1630224380"/>
                  </a:ext>
                </a:extLst>
              </a:tr>
              <a:tr h="370840">
                <a:tc>
                  <a:txBody>
                    <a:bodyPr/>
                    <a:lstStyle/>
                    <a:p>
                      <a:endParaRPr lang="en-US" sz="2600" dirty="0">
                        <a:solidFill>
                          <a:srgbClr val="FF0066"/>
                        </a:solidFill>
                        <a:latin typeface="+mn-lt"/>
                      </a:endParaRPr>
                    </a:p>
                  </a:txBody>
                  <a:tcPr/>
                </a:tc>
                <a:extLst>
                  <a:ext uri="{0D108BD9-81ED-4DB2-BD59-A6C34878D82A}">
                    <a16:rowId xmlns:a16="http://schemas.microsoft.com/office/drawing/2014/main" val="2617411662"/>
                  </a:ext>
                </a:extLst>
              </a:tr>
            </a:tbl>
          </a:graphicData>
        </a:graphic>
      </p:graphicFrame>
      <p:sp>
        <p:nvSpPr>
          <p:cNvPr id="26" name="TextBox 25"/>
          <p:cNvSpPr txBox="1"/>
          <p:nvPr/>
        </p:nvSpPr>
        <p:spPr>
          <a:xfrm>
            <a:off x="971439" y="3645593"/>
            <a:ext cx="1320525" cy="461665"/>
          </a:xfrm>
          <a:prstGeom prst="rect">
            <a:avLst/>
          </a:prstGeom>
          <a:noFill/>
        </p:spPr>
        <p:txBody>
          <a:bodyPr wrap="square" rtlCol="0">
            <a:spAutoFit/>
          </a:bodyPr>
          <a:lstStyle/>
          <a:p>
            <a:r>
              <a:rPr lang="vi-VN" sz="2400" dirty="0">
                <a:solidFill>
                  <a:srgbClr val="FF0066"/>
                </a:solidFill>
                <a:latin typeface="+mn-lt"/>
              </a:rPr>
              <a:t>Bà Đen,</a:t>
            </a:r>
            <a:endParaRPr lang="en-US" sz="2400" dirty="0">
              <a:solidFill>
                <a:srgbClr val="FF0066"/>
              </a:solidFill>
              <a:latin typeface="+mn-lt"/>
            </a:endParaRPr>
          </a:p>
        </p:txBody>
      </p:sp>
      <p:sp>
        <p:nvSpPr>
          <p:cNvPr id="27" name="TextBox 26"/>
          <p:cNvSpPr txBox="1"/>
          <p:nvPr/>
        </p:nvSpPr>
        <p:spPr>
          <a:xfrm>
            <a:off x="2176368" y="3645593"/>
            <a:ext cx="1561896" cy="461665"/>
          </a:xfrm>
          <a:prstGeom prst="rect">
            <a:avLst/>
          </a:prstGeom>
          <a:noFill/>
        </p:spPr>
        <p:txBody>
          <a:bodyPr wrap="square" rtlCol="0">
            <a:spAutoFit/>
          </a:bodyPr>
          <a:lstStyle/>
          <a:p>
            <a:r>
              <a:rPr lang="vi-VN" sz="2400" dirty="0">
                <a:solidFill>
                  <a:srgbClr val="FF0066"/>
                </a:solidFill>
                <a:latin typeface="+mn-lt"/>
              </a:rPr>
              <a:t>Yên Tử,...</a:t>
            </a:r>
            <a:endParaRPr lang="en-US" sz="2400" dirty="0">
              <a:solidFill>
                <a:srgbClr val="FF0066"/>
              </a:solidFill>
              <a:latin typeface="+mn-lt"/>
            </a:endParaRPr>
          </a:p>
        </p:txBody>
      </p:sp>
      <p:graphicFrame>
        <p:nvGraphicFramePr>
          <p:cNvPr id="28" name="Table 27"/>
          <p:cNvGraphicFramePr>
            <a:graphicFrameLocks noGrp="1"/>
          </p:cNvGraphicFramePr>
          <p:nvPr>
            <p:extLst>
              <p:ext uri="{D42A27DB-BD31-4B8C-83A1-F6EECF244321}">
                <p14:modId xmlns:p14="http://schemas.microsoft.com/office/powerpoint/2010/main" val="4254887392"/>
              </p:ext>
            </p:extLst>
          </p:nvPr>
        </p:nvGraphicFramePr>
        <p:xfrm>
          <a:off x="5068277" y="3190096"/>
          <a:ext cx="3099481" cy="944880"/>
        </p:xfrm>
        <a:graphic>
          <a:graphicData uri="http://schemas.openxmlformats.org/drawingml/2006/table">
            <a:tbl>
              <a:tblPr firstRow="1" bandRow="1">
                <a:tableStyleId>{93296810-A885-4BE3-A3E7-6D5BEEA58F35}</a:tableStyleId>
              </a:tblPr>
              <a:tblGrid>
                <a:gridCol w="3099481">
                  <a:extLst>
                    <a:ext uri="{9D8B030D-6E8A-4147-A177-3AD203B41FA5}">
                      <a16:colId xmlns:a16="http://schemas.microsoft.com/office/drawing/2014/main" val="381048637"/>
                    </a:ext>
                  </a:extLst>
                </a:gridCol>
              </a:tblGrid>
              <a:tr h="370840">
                <a:tc>
                  <a:txBody>
                    <a:bodyPr/>
                    <a:lstStyle/>
                    <a:p>
                      <a:pPr algn="ctr"/>
                      <a:r>
                        <a:rPr lang="vi-VN" sz="2400" dirty="0">
                          <a:latin typeface="+mn-lt"/>
                        </a:rPr>
                        <a:t>Tên</a:t>
                      </a:r>
                      <a:r>
                        <a:rPr lang="vi-VN" sz="2400" baseline="0" dirty="0">
                          <a:latin typeface="+mn-lt"/>
                        </a:rPr>
                        <a:t> đèo</a:t>
                      </a:r>
                      <a:endParaRPr lang="en-US" sz="2400" dirty="0">
                        <a:latin typeface="+mn-lt"/>
                      </a:endParaRPr>
                    </a:p>
                  </a:txBody>
                  <a:tcPr>
                    <a:solidFill>
                      <a:srgbClr val="00B050"/>
                    </a:solidFill>
                  </a:tcPr>
                </a:tc>
                <a:extLst>
                  <a:ext uri="{0D108BD9-81ED-4DB2-BD59-A6C34878D82A}">
                    <a16:rowId xmlns:a16="http://schemas.microsoft.com/office/drawing/2014/main" val="1630224380"/>
                  </a:ext>
                </a:extLst>
              </a:tr>
              <a:tr h="370840">
                <a:tc>
                  <a:txBody>
                    <a:bodyPr/>
                    <a:lstStyle/>
                    <a:p>
                      <a:endParaRPr lang="en-US" sz="2600" dirty="0">
                        <a:solidFill>
                          <a:srgbClr val="FF0066"/>
                        </a:solidFill>
                        <a:latin typeface="+mn-lt"/>
                      </a:endParaRPr>
                    </a:p>
                  </a:txBody>
                  <a:tcPr/>
                </a:tc>
                <a:extLst>
                  <a:ext uri="{0D108BD9-81ED-4DB2-BD59-A6C34878D82A}">
                    <a16:rowId xmlns:a16="http://schemas.microsoft.com/office/drawing/2014/main" val="2617411662"/>
                  </a:ext>
                </a:extLst>
              </a:tr>
            </a:tbl>
          </a:graphicData>
        </a:graphic>
      </p:graphicFrame>
      <p:sp>
        <p:nvSpPr>
          <p:cNvPr id="29" name="TextBox 28"/>
          <p:cNvSpPr txBox="1"/>
          <p:nvPr/>
        </p:nvSpPr>
        <p:spPr>
          <a:xfrm>
            <a:off x="5127031" y="3659451"/>
            <a:ext cx="1405982" cy="461665"/>
          </a:xfrm>
          <a:prstGeom prst="rect">
            <a:avLst/>
          </a:prstGeom>
          <a:noFill/>
        </p:spPr>
        <p:txBody>
          <a:bodyPr wrap="square" rtlCol="0">
            <a:spAutoFit/>
          </a:bodyPr>
          <a:lstStyle/>
          <a:p>
            <a:r>
              <a:rPr lang="vi-VN" sz="2400" dirty="0">
                <a:solidFill>
                  <a:srgbClr val="FF0066"/>
                </a:solidFill>
                <a:latin typeface="+mn-lt"/>
              </a:rPr>
              <a:t>Hải Vân,</a:t>
            </a:r>
            <a:endParaRPr lang="en-US" sz="2400" dirty="0">
              <a:solidFill>
                <a:srgbClr val="FF0066"/>
              </a:solidFill>
              <a:latin typeface="+mn-lt"/>
            </a:endParaRPr>
          </a:p>
        </p:txBody>
      </p:sp>
      <p:sp>
        <p:nvSpPr>
          <p:cNvPr id="30" name="TextBox 29"/>
          <p:cNvSpPr txBox="1"/>
          <p:nvPr/>
        </p:nvSpPr>
        <p:spPr>
          <a:xfrm>
            <a:off x="6434042" y="3659452"/>
            <a:ext cx="1583387" cy="461665"/>
          </a:xfrm>
          <a:prstGeom prst="rect">
            <a:avLst/>
          </a:prstGeom>
          <a:noFill/>
        </p:spPr>
        <p:txBody>
          <a:bodyPr wrap="square" rtlCol="0">
            <a:spAutoFit/>
          </a:bodyPr>
          <a:lstStyle/>
          <a:p>
            <a:r>
              <a:rPr lang="vi-VN" sz="2400" dirty="0">
                <a:solidFill>
                  <a:srgbClr val="FF0066"/>
                </a:solidFill>
                <a:latin typeface="+mn-lt"/>
              </a:rPr>
              <a:t>Bảo Lộc,..</a:t>
            </a:r>
            <a:endParaRPr lang="en-US" sz="2400" dirty="0">
              <a:solidFill>
                <a:srgbClr val="FF0066"/>
              </a:solidFill>
              <a:latin typeface="+mn-lt"/>
            </a:endParaRPr>
          </a:p>
        </p:txBody>
      </p:sp>
      <p:grpSp>
        <p:nvGrpSpPr>
          <p:cNvPr id="31" name="Group 30"/>
          <p:cNvGrpSpPr/>
          <p:nvPr/>
        </p:nvGrpSpPr>
        <p:grpSpPr>
          <a:xfrm>
            <a:off x="1460290" y="1922330"/>
            <a:ext cx="6223419" cy="711286"/>
            <a:chOff x="271633" y="835406"/>
            <a:chExt cx="5879968" cy="711286"/>
          </a:xfrm>
        </p:grpSpPr>
        <p:sp>
          <p:nvSpPr>
            <p:cNvPr id="32" name="圆角矩形 7"/>
            <p:cNvSpPr/>
            <p:nvPr/>
          </p:nvSpPr>
          <p:spPr>
            <a:xfrm>
              <a:off x="641269" y="921434"/>
              <a:ext cx="5510332" cy="539231"/>
            </a:xfrm>
            <a:prstGeom prst="roundRect">
              <a:avLst>
                <a:gd name="adj" fmla="val 22936"/>
              </a:avLst>
            </a:prstGeom>
            <a:solidFill>
              <a:schemeClr val="bg1"/>
            </a:solidFill>
            <a:ln w="28575">
              <a:solidFill>
                <a:schemeClr val="tx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600" dirty="0">
                  <a:solidFill>
                    <a:srgbClr val="002060"/>
                  </a:solidFill>
                  <a:latin typeface="Calibri" panose="020F0502020204030204" pitchFamily="34" charset="0"/>
                  <a:cs typeface="Calibri" panose="020F0502020204030204" pitchFamily="34" charset="0"/>
                </a:rPr>
                <a:t>   Tên một xã (hoặc phường).</a:t>
              </a:r>
              <a:endParaRPr lang="en-US" sz="2600" dirty="0">
                <a:solidFill>
                  <a:srgbClr val="002060"/>
                </a:solidFill>
                <a:latin typeface="Calibri" panose="020F0502020204030204" pitchFamily="34" charset="0"/>
                <a:cs typeface="Calibri" panose="020F0502020204030204" pitchFamily="34" charset="0"/>
              </a:endParaRPr>
            </a:p>
          </p:txBody>
        </p:sp>
        <p:pic>
          <p:nvPicPr>
            <p:cNvPr id="33" name="Picture 2" descr="Phim Hoạt Hình Bánh Chưng Hình ảnh | Định dạng hình ảnh PNG 400379939|  vn.lovepik.com"/>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5989" b="89927" l="9982" r="89927"/>
                      </a14:imgEffect>
                    </a14:imgLayer>
                  </a14:imgProps>
                </a:ext>
                <a:ext uri="{28A0092B-C50C-407E-A947-70E740481C1C}">
                  <a14:useLocalDpi xmlns:a14="http://schemas.microsoft.com/office/drawing/2010/main" val="0"/>
                </a:ext>
              </a:extLst>
            </a:blip>
            <a:srcRect/>
            <a:stretch>
              <a:fillRect/>
            </a:stretch>
          </p:blipFill>
          <p:spPr bwMode="auto">
            <a:xfrm>
              <a:off x="271633" y="835406"/>
              <a:ext cx="739270" cy="711286"/>
            </a:xfrm>
            <a:prstGeom prst="rect">
              <a:avLst/>
            </a:prstGeom>
            <a:noFill/>
            <a:extLst>
              <a:ext uri="{909E8E84-426E-40DD-AFC4-6F175D3DCCD1}">
                <a14:hiddenFill xmlns:a14="http://schemas.microsoft.com/office/drawing/2010/main">
                  <a:solidFill>
                    <a:srgbClr val="FFFFFF"/>
                  </a:solidFill>
                </a14:hiddenFill>
              </a:ext>
            </a:extLst>
          </p:spPr>
        </p:pic>
      </p:grpSp>
      <p:graphicFrame>
        <p:nvGraphicFramePr>
          <p:cNvPr id="34" name="Table 33"/>
          <p:cNvGraphicFramePr>
            <a:graphicFrameLocks noGrp="1"/>
          </p:cNvGraphicFramePr>
          <p:nvPr>
            <p:extLst>
              <p:ext uri="{D42A27DB-BD31-4B8C-83A1-F6EECF244321}">
                <p14:modId xmlns:p14="http://schemas.microsoft.com/office/powerpoint/2010/main" val="1859944835"/>
              </p:ext>
            </p:extLst>
          </p:nvPr>
        </p:nvGraphicFramePr>
        <p:xfrm>
          <a:off x="2760646" y="2780601"/>
          <a:ext cx="3622707" cy="944880"/>
        </p:xfrm>
        <a:graphic>
          <a:graphicData uri="http://schemas.openxmlformats.org/drawingml/2006/table">
            <a:tbl>
              <a:tblPr firstRow="1" bandRow="1">
                <a:tableStyleId>{93296810-A885-4BE3-A3E7-6D5BEEA58F35}</a:tableStyleId>
              </a:tblPr>
              <a:tblGrid>
                <a:gridCol w="3622707">
                  <a:extLst>
                    <a:ext uri="{9D8B030D-6E8A-4147-A177-3AD203B41FA5}">
                      <a16:colId xmlns:a16="http://schemas.microsoft.com/office/drawing/2014/main" val="381048637"/>
                    </a:ext>
                  </a:extLst>
                </a:gridCol>
              </a:tblGrid>
              <a:tr h="370840">
                <a:tc>
                  <a:txBody>
                    <a:bodyPr/>
                    <a:lstStyle/>
                    <a:p>
                      <a:pPr algn="ctr"/>
                      <a:r>
                        <a:rPr lang="vi-VN" sz="2400" dirty="0">
                          <a:latin typeface="+mn-lt"/>
                        </a:rPr>
                        <a:t>Tên</a:t>
                      </a:r>
                      <a:r>
                        <a:rPr lang="vi-VN" sz="2400" baseline="0" dirty="0">
                          <a:latin typeface="+mn-lt"/>
                        </a:rPr>
                        <a:t> xã (hoặc phường)</a:t>
                      </a:r>
                      <a:endParaRPr lang="en-US" sz="2400" dirty="0">
                        <a:latin typeface="+mn-lt"/>
                      </a:endParaRPr>
                    </a:p>
                  </a:txBody>
                  <a:tcPr>
                    <a:solidFill>
                      <a:srgbClr val="00B050"/>
                    </a:solidFill>
                  </a:tcPr>
                </a:tc>
                <a:extLst>
                  <a:ext uri="{0D108BD9-81ED-4DB2-BD59-A6C34878D82A}">
                    <a16:rowId xmlns:a16="http://schemas.microsoft.com/office/drawing/2014/main" val="1630224380"/>
                  </a:ext>
                </a:extLst>
              </a:tr>
              <a:tr h="370840">
                <a:tc>
                  <a:txBody>
                    <a:bodyPr/>
                    <a:lstStyle/>
                    <a:p>
                      <a:endParaRPr lang="en-US" sz="2600" dirty="0">
                        <a:solidFill>
                          <a:srgbClr val="FF0066"/>
                        </a:solidFill>
                        <a:latin typeface="+mn-lt"/>
                      </a:endParaRPr>
                    </a:p>
                  </a:txBody>
                  <a:tcPr/>
                </a:tc>
                <a:extLst>
                  <a:ext uri="{0D108BD9-81ED-4DB2-BD59-A6C34878D82A}">
                    <a16:rowId xmlns:a16="http://schemas.microsoft.com/office/drawing/2014/main" val="2617411662"/>
                  </a:ext>
                </a:extLst>
              </a:tr>
            </a:tbl>
          </a:graphicData>
        </a:graphic>
      </p:graphicFrame>
      <p:sp>
        <p:nvSpPr>
          <p:cNvPr id="36" name="TextBox 35"/>
          <p:cNvSpPr txBox="1"/>
          <p:nvPr/>
        </p:nvSpPr>
        <p:spPr>
          <a:xfrm>
            <a:off x="2861167" y="3224647"/>
            <a:ext cx="2017227" cy="461665"/>
          </a:xfrm>
          <a:prstGeom prst="rect">
            <a:avLst/>
          </a:prstGeom>
          <a:noFill/>
        </p:spPr>
        <p:txBody>
          <a:bodyPr wrap="square" rtlCol="0">
            <a:spAutoFit/>
          </a:bodyPr>
          <a:lstStyle/>
          <a:p>
            <a:r>
              <a:rPr lang="vi-VN" sz="2400" dirty="0">
                <a:solidFill>
                  <a:srgbClr val="FF0066"/>
                </a:solidFill>
                <a:latin typeface="+mn-lt"/>
              </a:rPr>
              <a:t>Thảo Điền,</a:t>
            </a:r>
            <a:endParaRPr lang="en-US" sz="2400" dirty="0">
              <a:solidFill>
                <a:srgbClr val="FF0066"/>
              </a:solidFill>
              <a:latin typeface="+mn-lt"/>
            </a:endParaRPr>
          </a:p>
        </p:txBody>
      </p:sp>
      <p:sp>
        <p:nvSpPr>
          <p:cNvPr id="37" name="TextBox 36"/>
          <p:cNvSpPr txBox="1"/>
          <p:nvPr/>
        </p:nvSpPr>
        <p:spPr>
          <a:xfrm>
            <a:off x="4437352" y="3220919"/>
            <a:ext cx="2017227" cy="461665"/>
          </a:xfrm>
          <a:prstGeom prst="rect">
            <a:avLst/>
          </a:prstGeom>
          <a:noFill/>
        </p:spPr>
        <p:txBody>
          <a:bodyPr wrap="square" rtlCol="0">
            <a:spAutoFit/>
          </a:bodyPr>
          <a:lstStyle/>
          <a:p>
            <a:r>
              <a:rPr lang="vi-VN" sz="2400" dirty="0">
                <a:solidFill>
                  <a:srgbClr val="FF0066"/>
                </a:solidFill>
                <a:latin typeface="+mn-lt"/>
              </a:rPr>
              <a:t>An Khánh,...</a:t>
            </a:r>
            <a:endParaRPr lang="en-US" sz="2400" dirty="0">
              <a:solidFill>
                <a:srgbClr val="FF0066"/>
              </a:solidFill>
              <a:latin typeface="+mn-lt"/>
            </a:endParaRPr>
          </a:p>
        </p:txBody>
      </p:sp>
      <p:pic>
        <p:nvPicPr>
          <p:cNvPr id="38" name="Picture 37">
            <a:hlinkClick r:id="rId6" action="ppaction://hlinksldjump"/>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76014" y="4387530"/>
            <a:ext cx="1511939" cy="755970"/>
          </a:xfrm>
          <a:prstGeom prst="rect">
            <a:avLst/>
          </a:prstGeom>
        </p:spPr>
      </p:pic>
    </p:spTree>
    <p:extLst>
      <p:ext uri="{BB962C8B-B14F-4D97-AF65-F5344CB8AC3E}">
        <p14:creationId xmlns:p14="http://schemas.microsoft.com/office/powerpoint/2010/main" val="1058189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randombar(horizontal)">
                                      <p:cBhvr>
                                        <p:cTn id="14" dur="500"/>
                                        <p:tgtEl>
                                          <p:spTgt spid="15"/>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1000"/>
                                        <p:tgtEl>
                                          <p:spTgt spid="19"/>
                                        </p:tgtEl>
                                      </p:cBhvr>
                                    </p:animEffect>
                                    <p:anim calcmode="lin" valueType="num">
                                      <p:cBhvr>
                                        <p:cTn id="20" dur="1000" fill="hold"/>
                                        <p:tgtEl>
                                          <p:spTgt spid="19"/>
                                        </p:tgtEl>
                                        <p:attrNameLst>
                                          <p:attrName>ppt_x</p:attrName>
                                        </p:attrNameLst>
                                      </p:cBhvr>
                                      <p:tavLst>
                                        <p:tav tm="0">
                                          <p:val>
                                            <p:strVal val="#ppt_x"/>
                                          </p:val>
                                        </p:tav>
                                        <p:tav tm="100000">
                                          <p:val>
                                            <p:strVal val="#ppt_x"/>
                                          </p:val>
                                        </p:tav>
                                      </p:tavLst>
                                    </p:anim>
                                    <p:anim calcmode="lin" valueType="num">
                                      <p:cBhvr>
                                        <p:cTn id="21"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1000"/>
                                        <p:tgtEl>
                                          <p:spTgt spid="20"/>
                                        </p:tgtEl>
                                      </p:cBhvr>
                                    </p:animEffect>
                                    <p:anim calcmode="lin" valueType="num">
                                      <p:cBhvr>
                                        <p:cTn id="27" dur="1000" fill="hold"/>
                                        <p:tgtEl>
                                          <p:spTgt spid="20"/>
                                        </p:tgtEl>
                                        <p:attrNameLst>
                                          <p:attrName>ppt_x</p:attrName>
                                        </p:attrNameLst>
                                      </p:cBhvr>
                                      <p:tavLst>
                                        <p:tav tm="0">
                                          <p:val>
                                            <p:strVal val="#ppt_x"/>
                                          </p:val>
                                        </p:tav>
                                        <p:tav tm="100000">
                                          <p:val>
                                            <p:strVal val="#ppt_x"/>
                                          </p:val>
                                        </p:tav>
                                      </p:tavLst>
                                    </p:anim>
                                    <p:anim calcmode="lin" valueType="num">
                                      <p:cBhvr>
                                        <p:cTn id="28"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fade">
                                      <p:cBhvr>
                                        <p:cTn id="33" dur="1000"/>
                                        <p:tgtEl>
                                          <p:spTgt spid="21"/>
                                        </p:tgtEl>
                                      </p:cBhvr>
                                    </p:animEffect>
                                    <p:anim calcmode="lin" valueType="num">
                                      <p:cBhvr>
                                        <p:cTn id="34" dur="1000" fill="hold"/>
                                        <p:tgtEl>
                                          <p:spTgt spid="21"/>
                                        </p:tgtEl>
                                        <p:attrNameLst>
                                          <p:attrName>ppt_x</p:attrName>
                                        </p:attrNameLst>
                                      </p:cBhvr>
                                      <p:tavLst>
                                        <p:tav tm="0">
                                          <p:val>
                                            <p:strVal val="#ppt_x"/>
                                          </p:val>
                                        </p:tav>
                                        <p:tav tm="100000">
                                          <p:val>
                                            <p:strVal val="#ppt_x"/>
                                          </p:val>
                                        </p:tav>
                                      </p:tavLst>
                                    </p:anim>
                                    <p:anim calcmode="lin" valueType="num">
                                      <p:cBhvr>
                                        <p:cTn id="35"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fade">
                                      <p:cBhvr>
                                        <p:cTn id="40" dur="1000"/>
                                        <p:tgtEl>
                                          <p:spTgt spid="22"/>
                                        </p:tgtEl>
                                      </p:cBhvr>
                                    </p:animEffect>
                                    <p:anim calcmode="lin" valueType="num">
                                      <p:cBhvr>
                                        <p:cTn id="41" dur="1000" fill="hold"/>
                                        <p:tgtEl>
                                          <p:spTgt spid="22"/>
                                        </p:tgtEl>
                                        <p:attrNameLst>
                                          <p:attrName>ppt_x</p:attrName>
                                        </p:attrNameLst>
                                      </p:cBhvr>
                                      <p:tavLst>
                                        <p:tav tm="0">
                                          <p:val>
                                            <p:strVal val="#ppt_x"/>
                                          </p:val>
                                        </p:tav>
                                        <p:tav tm="100000">
                                          <p:val>
                                            <p:strVal val="#ppt_x"/>
                                          </p:val>
                                        </p:tav>
                                      </p:tavLst>
                                    </p:anim>
                                    <p:anim calcmode="lin" valueType="num">
                                      <p:cBhvr>
                                        <p:cTn id="42"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fade">
                                      <p:cBhvr>
                                        <p:cTn id="54" dur="1000"/>
                                        <p:tgtEl>
                                          <p:spTgt spid="24"/>
                                        </p:tgtEl>
                                      </p:cBhvr>
                                    </p:animEffect>
                                    <p:anim calcmode="lin" valueType="num">
                                      <p:cBhvr>
                                        <p:cTn id="55" dur="1000" fill="hold"/>
                                        <p:tgtEl>
                                          <p:spTgt spid="24"/>
                                        </p:tgtEl>
                                        <p:attrNameLst>
                                          <p:attrName>ppt_x</p:attrName>
                                        </p:attrNameLst>
                                      </p:cBhvr>
                                      <p:tavLst>
                                        <p:tav tm="0">
                                          <p:val>
                                            <p:strVal val="#ppt_x"/>
                                          </p:val>
                                        </p:tav>
                                        <p:tav tm="100000">
                                          <p:val>
                                            <p:strVal val="#ppt_x"/>
                                          </p:val>
                                        </p:tav>
                                      </p:tavLst>
                                    </p:anim>
                                    <p:anim calcmode="lin" valueType="num">
                                      <p:cBhvr>
                                        <p:cTn id="56"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nodeType="click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fade">
                                      <p:cBhvr>
                                        <p:cTn id="61" dur="1000"/>
                                        <p:tgtEl>
                                          <p:spTgt spid="25"/>
                                        </p:tgtEl>
                                      </p:cBhvr>
                                    </p:animEffect>
                                    <p:anim calcmode="lin" valueType="num">
                                      <p:cBhvr>
                                        <p:cTn id="62" dur="1000" fill="hold"/>
                                        <p:tgtEl>
                                          <p:spTgt spid="25"/>
                                        </p:tgtEl>
                                        <p:attrNameLst>
                                          <p:attrName>ppt_x</p:attrName>
                                        </p:attrNameLst>
                                      </p:cBhvr>
                                      <p:tavLst>
                                        <p:tav tm="0">
                                          <p:val>
                                            <p:strVal val="#ppt_x"/>
                                          </p:val>
                                        </p:tav>
                                        <p:tav tm="100000">
                                          <p:val>
                                            <p:strVal val="#ppt_x"/>
                                          </p:val>
                                        </p:tav>
                                      </p:tavLst>
                                    </p:anim>
                                    <p:anim calcmode="lin" valueType="num">
                                      <p:cBhvr>
                                        <p:cTn id="63"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1000"/>
                                        <p:tgtEl>
                                          <p:spTgt spid="26"/>
                                        </p:tgtEl>
                                      </p:cBhvr>
                                    </p:animEffect>
                                    <p:anim calcmode="lin" valueType="num">
                                      <p:cBhvr>
                                        <p:cTn id="69" dur="1000" fill="hold"/>
                                        <p:tgtEl>
                                          <p:spTgt spid="26"/>
                                        </p:tgtEl>
                                        <p:attrNameLst>
                                          <p:attrName>ppt_x</p:attrName>
                                        </p:attrNameLst>
                                      </p:cBhvr>
                                      <p:tavLst>
                                        <p:tav tm="0">
                                          <p:val>
                                            <p:strVal val="#ppt_x"/>
                                          </p:val>
                                        </p:tav>
                                        <p:tav tm="100000">
                                          <p:val>
                                            <p:strVal val="#ppt_x"/>
                                          </p:val>
                                        </p:tav>
                                      </p:tavLst>
                                    </p:anim>
                                    <p:anim calcmode="lin" valueType="num">
                                      <p:cBhvr>
                                        <p:cTn id="70"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grpId="0" nodeType="click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fade">
                                      <p:cBhvr>
                                        <p:cTn id="75" dur="1000"/>
                                        <p:tgtEl>
                                          <p:spTgt spid="27"/>
                                        </p:tgtEl>
                                      </p:cBhvr>
                                    </p:animEffect>
                                    <p:anim calcmode="lin" valueType="num">
                                      <p:cBhvr>
                                        <p:cTn id="76" dur="1000" fill="hold"/>
                                        <p:tgtEl>
                                          <p:spTgt spid="27"/>
                                        </p:tgtEl>
                                        <p:attrNameLst>
                                          <p:attrName>ppt_x</p:attrName>
                                        </p:attrNameLst>
                                      </p:cBhvr>
                                      <p:tavLst>
                                        <p:tav tm="0">
                                          <p:val>
                                            <p:strVal val="#ppt_x"/>
                                          </p:val>
                                        </p:tav>
                                        <p:tav tm="100000">
                                          <p:val>
                                            <p:strVal val="#ppt_x"/>
                                          </p:val>
                                        </p:tav>
                                      </p:tavLst>
                                    </p:anim>
                                    <p:anim calcmode="lin" valueType="num">
                                      <p:cBhvr>
                                        <p:cTn id="7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42" presetClass="entr" presetSubtype="0" fill="hold" nodeType="click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fade">
                                      <p:cBhvr>
                                        <p:cTn id="82" dur="1000"/>
                                        <p:tgtEl>
                                          <p:spTgt spid="28"/>
                                        </p:tgtEl>
                                      </p:cBhvr>
                                    </p:animEffect>
                                    <p:anim calcmode="lin" valueType="num">
                                      <p:cBhvr>
                                        <p:cTn id="83" dur="1000" fill="hold"/>
                                        <p:tgtEl>
                                          <p:spTgt spid="28"/>
                                        </p:tgtEl>
                                        <p:attrNameLst>
                                          <p:attrName>ppt_x</p:attrName>
                                        </p:attrNameLst>
                                      </p:cBhvr>
                                      <p:tavLst>
                                        <p:tav tm="0">
                                          <p:val>
                                            <p:strVal val="#ppt_x"/>
                                          </p:val>
                                        </p:tav>
                                        <p:tav tm="100000">
                                          <p:val>
                                            <p:strVal val="#ppt_x"/>
                                          </p:val>
                                        </p:tav>
                                      </p:tavLst>
                                    </p:anim>
                                    <p:anim calcmode="lin" valueType="num">
                                      <p:cBhvr>
                                        <p:cTn id="84"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42" presetClass="entr" presetSubtype="0" fill="hold" grpId="0" nodeType="clickEffect">
                                  <p:stCondLst>
                                    <p:cond delay="0"/>
                                  </p:stCondLst>
                                  <p:childTnLst>
                                    <p:set>
                                      <p:cBhvr>
                                        <p:cTn id="88" dur="1" fill="hold">
                                          <p:stCondLst>
                                            <p:cond delay="0"/>
                                          </p:stCondLst>
                                        </p:cTn>
                                        <p:tgtEl>
                                          <p:spTgt spid="29"/>
                                        </p:tgtEl>
                                        <p:attrNameLst>
                                          <p:attrName>style.visibility</p:attrName>
                                        </p:attrNameLst>
                                      </p:cBhvr>
                                      <p:to>
                                        <p:strVal val="visible"/>
                                      </p:to>
                                    </p:set>
                                    <p:animEffect transition="in" filter="fade">
                                      <p:cBhvr>
                                        <p:cTn id="89" dur="1000"/>
                                        <p:tgtEl>
                                          <p:spTgt spid="29"/>
                                        </p:tgtEl>
                                      </p:cBhvr>
                                    </p:animEffect>
                                    <p:anim calcmode="lin" valueType="num">
                                      <p:cBhvr>
                                        <p:cTn id="90" dur="1000" fill="hold"/>
                                        <p:tgtEl>
                                          <p:spTgt spid="29"/>
                                        </p:tgtEl>
                                        <p:attrNameLst>
                                          <p:attrName>ppt_x</p:attrName>
                                        </p:attrNameLst>
                                      </p:cBhvr>
                                      <p:tavLst>
                                        <p:tav tm="0">
                                          <p:val>
                                            <p:strVal val="#ppt_x"/>
                                          </p:val>
                                        </p:tav>
                                        <p:tav tm="100000">
                                          <p:val>
                                            <p:strVal val="#ppt_x"/>
                                          </p:val>
                                        </p:tav>
                                      </p:tavLst>
                                    </p:anim>
                                    <p:anim calcmode="lin" valueType="num">
                                      <p:cBhvr>
                                        <p:cTn id="91"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42" presetClass="entr" presetSubtype="0" fill="hold" grpId="0" nodeType="clickEffect">
                                  <p:stCondLst>
                                    <p:cond delay="0"/>
                                  </p:stCondLst>
                                  <p:childTnLst>
                                    <p:set>
                                      <p:cBhvr>
                                        <p:cTn id="95" dur="1" fill="hold">
                                          <p:stCondLst>
                                            <p:cond delay="0"/>
                                          </p:stCondLst>
                                        </p:cTn>
                                        <p:tgtEl>
                                          <p:spTgt spid="30"/>
                                        </p:tgtEl>
                                        <p:attrNameLst>
                                          <p:attrName>style.visibility</p:attrName>
                                        </p:attrNameLst>
                                      </p:cBhvr>
                                      <p:to>
                                        <p:strVal val="visible"/>
                                      </p:to>
                                    </p:set>
                                    <p:animEffect transition="in" filter="fade">
                                      <p:cBhvr>
                                        <p:cTn id="96" dur="1000"/>
                                        <p:tgtEl>
                                          <p:spTgt spid="30"/>
                                        </p:tgtEl>
                                      </p:cBhvr>
                                    </p:animEffect>
                                    <p:anim calcmode="lin" valueType="num">
                                      <p:cBhvr>
                                        <p:cTn id="97" dur="1000" fill="hold"/>
                                        <p:tgtEl>
                                          <p:spTgt spid="30"/>
                                        </p:tgtEl>
                                        <p:attrNameLst>
                                          <p:attrName>ppt_x</p:attrName>
                                        </p:attrNameLst>
                                      </p:cBhvr>
                                      <p:tavLst>
                                        <p:tav tm="0">
                                          <p:val>
                                            <p:strVal val="#ppt_x"/>
                                          </p:val>
                                        </p:tav>
                                        <p:tav tm="100000">
                                          <p:val>
                                            <p:strVal val="#ppt_x"/>
                                          </p:val>
                                        </p:tav>
                                      </p:tavLst>
                                    </p:anim>
                                    <p:anim calcmode="lin" valueType="num">
                                      <p:cBhvr>
                                        <p:cTn id="98"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14" presetClass="exit" presetSubtype="10" fill="hold" nodeType="clickEffect">
                                  <p:stCondLst>
                                    <p:cond delay="0"/>
                                  </p:stCondLst>
                                  <p:childTnLst>
                                    <p:animEffect transition="out" filter="randombar(horizontal)">
                                      <p:cBhvr>
                                        <p:cTn id="102" dur="500"/>
                                        <p:tgtEl>
                                          <p:spTgt spid="19"/>
                                        </p:tgtEl>
                                      </p:cBhvr>
                                    </p:animEffect>
                                    <p:set>
                                      <p:cBhvr>
                                        <p:cTn id="103" dur="1" fill="hold">
                                          <p:stCondLst>
                                            <p:cond delay="499"/>
                                          </p:stCondLst>
                                        </p:cTn>
                                        <p:tgtEl>
                                          <p:spTgt spid="19"/>
                                        </p:tgtEl>
                                        <p:attrNameLst>
                                          <p:attrName>style.visibility</p:attrName>
                                        </p:attrNameLst>
                                      </p:cBhvr>
                                      <p:to>
                                        <p:strVal val="hidden"/>
                                      </p:to>
                                    </p:set>
                                  </p:childTnLst>
                                </p:cTn>
                              </p:par>
                              <p:par>
                                <p:cTn id="104" presetID="14" presetClass="exit" presetSubtype="10" fill="hold" grpId="1" nodeType="withEffect">
                                  <p:stCondLst>
                                    <p:cond delay="0"/>
                                  </p:stCondLst>
                                  <p:childTnLst>
                                    <p:animEffect transition="out" filter="randombar(horizontal)">
                                      <p:cBhvr>
                                        <p:cTn id="105" dur="500"/>
                                        <p:tgtEl>
                                          <p:spTgt spid="20"/>
                                        </p:tgtEl>
                                      </p:cBhvr>
                                    </p:animEffect>
                                    <p:set>
                                      <p:cBhvr>
                                        <p:cTn id="106" dur="1" fill="hold">
                                          <p:stCondLst>
                                            <p:cond delay="499"/>
                                          </p:stCondLst>
                                        </p:cTn>
                                        <p:tgtEl>
                                          <p:spTgt spid="20"/>
                                        </p:tgtEl>
                                        <p:attrNameLst>
                                          <p:attrName>style.visibility</p:attrName>
                                        </p:attrNameLst>
                                      </p:cBhvr>
                                      <p:to>
                                        <p:strVal val="hidden"/>
                                      </p:to>
                                    </p:set>
                                  </p:childTnLst>
                                </p:cTn>
                              </p:par>
                              <p:par>
                                <p:cTn id="107" presetID="14" presetClass="exit" presetSubtype="10" fill="hold" grpId="1" nodeType="withEffect">
                                  <p:stCondLst>
                                    <p:cond delay="0"/>
                                  </p:stCondLst>
                                  <p:childTnLst>
                                    <p:animEffect transition="out" filter="randombar(horizontal)">
                                      <p:cBhvr>
                                        <p:cTn id="108" dur="500"/>
                                        <p:tgtEl>
                                          <p:spTgt spid="21"/>
                                        </p:tgtEl>
                                      </p:cBhvr>
                                    </p:animEffect>
                                    <p:set>
                                      <p:cBhvr>
                                        <p:cTn id="109" dur="1" fill="hold">
                                          <p:stCondLst>
                                            <p:cond delay="499"/>
                                          </p:stCondLst>
                                        </p:cTn>
                                        <p:tgtEl>
                                          <p:spTgt spid="21"/>
                                        </p:tgtEl>
                                        <p:attrNameLst>
                                          <p:attrName>style.visibility</p:attrName>
                                        </p:attrNameLst>
                                      </p:cBhvr>
                                      <p:to>
                                        <p:strVal val="hidden"/>
                                      </p:to>
                                    </p:set>
                                  </p:childTnLst>
                                </p:cTn>
                              </p:par>
                              <p:par>
                                <p:cTn id="110" presetID="14" presetClass="exit" presetSubtype="10" fill="hold" nodeType="withEffect">
                                  <p:stCondLst>
                                    <p:cond delay="0"/>
                                  </p:stCondLst>
                                  <p:childTnLst>
                                    <p:animEffect transition="out" filter="randombar(horizontal)">
                                      <p:cBhvr>
                                        <p:cTn id="111" dur="500"/>
                                        <p:tgtEl>
                                          <p:spTgt spid="22"/>
                                        </p:tgtEl>
                                      </p:cBhvr>
                                    </p:animEffect>
                                    <p:set>
                                      <p:cBhvr>
                                        <p:cTn id="112" dur="1" fill="hold">
                                          <p:stCondLst>
                                            <p:cond delay="499"/>
                                          </p:stCondLst>
                                        </p:cTn>
                                        <p:tgtEl>
                                          <p:spTgt spid="22"/>
                                        </p:tgtEl>
                                        <p:attrNameLst>
                                          <p:attrName>style.visibility</p:attrName>
                                        </p:attrNameLst>
                                      </p:cBhvr>
                                      <p:to>
                                        <p:strVal val="hidden"/>
                                      </p:to>
                                    </p:set>
                                  </p:childTnLst>
                                </p:cTn>
                              </p:par>
                              <p:par>
                                <p:cTn id="113" presetID="14" presetClass="exit" presetSubtype="10" fill="hold" grpId="1" nodeType="withEffect">
                                  <p:stCondLst>
                                    <p:cond delay="0"/>
                                  </p:stCondLst>
                                  <p:childTnLst>
                                    <p:animEffect transition="out" filter="randombar(horizontal)">
                                      <p:cBhvr>
                                        <p:cTn id="114" dur="500"/>
                                        <p:tgtEl>
                                          <p:spTgt spid="23"/>
                                        </p:tgtEl>
                                      </p:cBhvr>
                                    </p:animEffect>
                                    <p:set>
                                      <p:cBhvr>
                                        <p:cTn id="115" dur="1" fill="hold">
                                          <p:stCondLst>
                                            <p:cond delay="499"/>
                                          </p:stCondLst>
                                        </p:cTn>
                                        <p:tgtEl>
                                          <p:spTgt spid="23"/>
                                        </p:tgtEl>
                                        <p:attrNameLst>
                                          <p:attrName>style.visibility</p:attrName>
                                        </p:attrNameLst>
                                      </p:cBhvr>
                                      <p:to>
                                        <p:strVal val="hidden"/>
                                      </p:to>
                                    </p:set>
                                  </p:childTnLst>
                                </p:cTn>
                              </p:par>
                              <p:par>
                                <p:cTn id="116" presetID="14" presetClass="exit" presetSubtype="10" fill="hold" grpId="1" nodeType="withEffect">
                                  <p:stCondLst>
                                    <p:cond delay="0"/>
                                  </p:stCondLst>
                                  <p:childTnLst>
                                    <p:animEffect transition="out" filter="randombar(horizontal)">
                                      <p:cBhvr>
                                        <p:cTn id="117" dur="500"/>
                                        <p:tgtEl>
                                          <p:spTgt spid="24"/>
                                        </p:tgtEl>
                                      </p:cBhvr>
                                    </p:animEffect>
                                    <p:set>
                                      <p:cBhvr>
                                        <p:cTn id="118" dur="1" fill="hold">
                                          <p:stCondLst>
                                            <p:cond delay="499"/>
                                          </p:stCondLst>
                                        </p:cTn>
                                        <p:tgtEl>
                                          <p:spTgt spid="24"/>
                                        </p:tgtEl>
                                        <p:attrNameLst>
                                          <p:attrName>style.visibility</p:attrName>
                                        </p:attrNameLst>
                                      </p:cBhvr>
                                      <p:to>
                                        <p:strVal val="hidden"/>
                                      </p:to>
                                    </p:set>
                                  </p:childTnLst>
                                </p:cTn>
                              </p:par>
                              <p:par>
                                <p:cTn id="119" presetID="14" presetClass="exit" presetSubtype="10" fill="hold" nodeType="withEffect">
                                  <p:stCondLst>
                                    <p:cond delay="0"/>
                                  </p:stCondLst>
                                  <p:childTnLst>
                                    <p:animEffect transition="out" filter="randombar(horizontal)">
                                      <p:cBhvr>
                                        <p:cTn id="120" dur="500"/>
                                        <p:tgtEl>
                                          <p:spTgt spid="25"/>
                                        </p:tgtEl>
                                      </p:cBhvr>
                                    </p:animEffect>
                                    <p:set>
                                      <p:cBhvr>
                                        <p:cTn id="121" dur="1" fill="hold">
                                          <p:stCondLst>
                                            <p:cond delay="499"/>
                                          </p:stCondLst>
                                        </p:cTn>
                                        <p:tgtEl>
                                          <p:spTgt spid="25"/>
                                        </p:tgtEl>
                                        <p:attrNameLst>
                                          <p:attrName>style.visibility</p:attrName>
                                        </p:attrNameLst>
                                      </p:cBhvr>
                                      <p:to>
                                        <p:strVal val="hidden"/>
                                      </p:to>
                                    </p:set>
                                  </p:childTnLst>
                                </p:cTn>
                              </p:par>
                              <p:par>
                                <p:cTn id="122" presetID="14" presetClass="exit" presetSubtype="10" fill="hold" grpId="1" nodeType="withEffect">
                                  <p:stCondLst>
                                    <p:cond delay="0"/>
                                  </p:stCondLst>
                                  <p:childTnLst>
                                    <p:animEffect transition="out" filter="randombar(horizontal)">
                                      <p:cBhvr>
                                        <p:cTn id="123" dur="500"/>
                                        <p:tgtEl>
                                          <p:spTgt spid="26"/>
                                        </p:tgtEl>
                                      </p:cBhvr>
                                    </p:animEffect>
                                    <p:set>
                                      <p:cBhvr>
                                        <p:cTn id="124" dur="1" fill="hold">
                                          <p:stCondLst>
                                            <p:cond delay="499"/>
                                          </p:stCondLst>
                                        </p:cTn>
                                        <p:tgtEl>
                                          <p:spTgt spid="26"/>
                                        </p:tgtEl>
                                        <p:attrNameLst>
                                          <p:attrName>style.visibility</p:attrName>
                                        </p:attrNameLst>
                                      </p:cBhvr>
                                      <p:to>
                                        <p:strVal val="hidden"/>
                                      </p:to>
                                    </p:set>
                                  </p:childTnLst>
                                </p:cTn>
                              </p:par>
                              <p:par>
                                <p:cTn id="125" presetID="14" presetClass="exit" presetSubtype="10" fill="hold" grpId="1" nodeType="withEffect">
                                  <p:stCondLst>
                                    <p:cond delay="0"/>
                                  </p:stCondLst>
                                  <p:childTnLst>
                                    <p:animEffect transition="out" filter="randombar(horizontal)">
                                      <p:cBhvr>
                                        <p:cTn id="126" dur="500"/>
                                        <p:tgtEl>
                                          <p:spTgt spid="27"/>
                                        </p:tgtEl>
                                      </p:cBhvr>
                                    </p:animEffect>
                                    <p:set>
                                      <p:cBhvr>
                                        <p:cTn id="127" dur="1" fill="hold">
                                          <p:stCondLst>
                                            <p:cond delay="499"/>
                                          </p:stCondLst>
                                        </p:cTn>
                                        <p:tgtEl>
                                          <p:spTgt spid="27"/>
                                        </p:tgtEl>
                                        <p:attrNameLst>
                                          <p:attrName>style.visibility</p:attrName>
                                        </p:attrNameLst>
                                      </p:cBhvr>
                                      <p:to>
                                        <p:strVal val="hidden"/>
                                      </p:to>
                                    </p:set>
                                  </p:childTnLst>
                                </p:cTn>
                              </p:par>
                              <p:par>
                                <p:cTn id="128" presetID="14" presetClass="exit" presetSubtype="10" fill="hold" nodeType="withEffect">
                                  <p:stCondLst>
                                    <p:cond delay="0"/>
                                  </p:stCondLst>
                                  <p:childTnLst>
                                    <p:animEffect transition="out" filter="randombar(horizontal)">
                                      <p:cBhvr>
                                        <p:cTn id="129" dur="500"/>
                                        <p:tgtEl>
                                          <p:spTgt spid="28"/>
                                        </p:tgtEl>
                                      </p:cBhvr>
                                    </p:animEffect>
                                    <p:set>
                                      <p:cBhvr>
                                        <p:cTn id="130" dur="1" fill="hold">
                                          <p:stCondLst>
                                            <p:cond delay="499"/>
                                          </p:stCondLst>
                                        </p:cTn>
                                        <p:tgtEl>
                                          <p:spTgt spid="28"/>
                                        </p:tgtEl>
                                        <p:attrNameLst>
                                          <p:attrName>style.visibility</p:attrName>
                                        </p:attrNameLst>
                                      </p:cBhvr>
                                      <p:to>
                                        <p:strVal val="hidden"/>
                                      </p:to>
                                    </p:set>
                                  </p:childTnLst>
                                </p:cTn>
                              </p:par>
                              <p:par>
                                <p:cTn id="131" presetID="14" presetClass="exit" presetSubtype="10" fill="hold" grpId="1" nodeType="withEffect">
                                  <p:stCondLst>
                                    <p:cond delay="0"/>
                                  </p:stCondLst>
                                  <p:childTnLst>
                                    <p:animEffect transition="out" filter="randombar(horizontal)">
                                      <p:cBhvr>
                                        <p:cTn id="132" dur="500"/>
                                        <p:tgtEl>
                                          <p:spTgt spid="29"/>
                                        </p:tgtEl>
                                      </p:cBhvr>
                                    </p:animEffect>
                                    <p:set>
                                      <p:cBhvr>
                                        <p:cTn id="133" dur="1" fill="hold">
                                          <p:stCondLst>
                                            <p:cond delay="499"/>
                                          </p:stCondLst>
                                        </p:cTn>
                                        <p:tgtEl>
                                          <p:spTgt spid="29"/>
                                        </p:tgtEl>
                                        <p:attrNameLst>
                                          <p:attrName>style.visibility</p:attrName>
                                        </p:attrNameLst>
                                      </p:cBhvr>
                                      <p:to>
                                        <p:strVal val="hidden"/>
                                      </p:to>
                                    </p:set>
                                  </p:childTnLst>
                                </p:cTn>
                              </p:par>
                              <p:par>
                                <p:cTn id="134" presetID="14" presetClass="exit" presetSubtype="10" fill="hold" grpId="1" nodeType="withEffect">
                                  <p:stCondLst>
                                    <p:cond delay="0"/>
                                  </p:stCondLst>
                                  <p:childTnLst>
                                    <p:animEffect transition="out" filter="randombar(horizontal)">
                                      <p:cBhvr>
                                        <p:cTn id="135" dur="500"/>
                                        <p:tgtEl>
                                          <p:spTgt spid="30"/>
                                        </p:tgtEl>
                                      </p:cBhvr>
                                    </p:animEffect>
                                    <p:set>
                                      <p:cBhvr>
                                        <p:cTn id="136" dur="1" fill="hold">
                                          <p:stCondLst>
                                            <p:cond delay="499"/>
                                          </p:stCondLst>
                                        </p:cTn>
                                        <p:tgtEl>
                                          <p:spTgt spid="30"/>
                                        </p:tgtEl>
                                        <p:attrNameLst>
                                          <p:attrName>style.visibility</p:attrName>
                                        </p:attrNameLst>
                                      </p:cBhvr>
                                      <p:to>
                                        <p:strVal val="hidden"/>
                                      </p:to>
                                    </p:set>
                                  </p:childTnLst>
                                </p:cTn>
                              </p:par>
                              <p:par>
                                <p:cTn id="137" presetID="14" presetClass="entr" presetSubtype="10" fill="hold" nodeType="withEffect">
                                  <p:stCondLst>
                                    <p:cond delay="0"/>
                                  </p:stCondLst>
                                  <p:childTnLst>
                                    <p:set>
                                      <p:cBhvr>
                                        <p:cTn id="138" dur="1" fill="hold">
                                          <p:stCondLst>
                                            <p:cond delay="0"/>
                                          </p:stCondLst>
                                        </p:cTn>
                                        <p:tgtEl>
                                          <p:spTgt spid="31"/>
                                        </p:tgtEl>
                                        <p:attrNameLst>
                                          <p:attrName>style.visibility</p:attrName>
                                        </p:attrNameLst>
                                      </p:cBhvr>
                                      <p:to>
                                        <p:strVal val="visible"/>
                                      </p:to>
                                    </p:set>
                                    <p:animEffect transition="in" filter="randombar(horizontal)">
                                      <p:cBhvr>
                                        <p:cTn id="139" dur="500"/>
                                        <p:tgtEl>
                                          <p:spTgt spid="31"/>
                                        </p:tgtEl>
                                      </p:cBhvr>
                                    </p:animEffect>
                                  </p:childTnLst>
                                </p:cTn>
                              </p:par>
                            </p:childTnLst>
                          </p:cTn>
                        </p:par>
                      </p:childTnLst>
                    </p:cTn>
                  </p:par>
                  <p:par>
                    <p:cTn id="140" fill="hold">
                      <p:stCondLst>
                        <p:cond delay="indefinite"/>
                      </p:stCondLst>
                      <p:childTnLst>
                        <p:par>
                          <p:cTn id="141" fill="hold">
                            <p:stCondLst>
                              <p:cond delay="0"/>
                            </p:stCondLst>
                            <p:childTnLst>
                              <p:par>
                                <p:cTn id="142" presetID="42" presetClass="entr" presetSubtype="0" fill="hold" nodeType="clickEffect">
                                  <p:stCondLst>
                                    <p:cond delay="0"/>
                                  </p:stCondLst>
                                  <p:childTnLst>
                                    <p:set>
                                      <p:cBhvr>
                                        <p:cTn id="143" dur="1" fill="hold">
                                          <p:stCondLst>
                                            <p:cond delay="0"/>
                                          </p:stCondLst>
                                        </p:cTn>
                                        <p:tgtEl>
                                          <p:spTgt spid="34"/>
                                        </p:tgtEl>
                                        <p:attrNameLst>
                                          <p:attrName>style.visibility</p:attrName>
                                        </p:attrNameLst>
                                      </p:cBhvr>
                                      <p:to>
                                        <p:strVal val="visible"/>
                                      </p:to>
                                    </p:set>
                                    <p:animEffect transition="in" filter="fade">
                                      <p:cBhvr>
                                        <p:cTn id="144" dur="1000"/>
                                        <p:tgtEl>
                                          <p:spTgt spid="34"/>
                                        </p:tgtEl>
                                      </p:cBhvr>
                                    </p:animEffect>
                                    <p:anim calcmode="lin" valueType="num">
                                      <p:cBhvr>
                                        <p:cTn id="145" dur="1000" fill="hold"/>
                                        <p:tgtEl>
                                          <p:spTgt spid="34"/>
                                        </p:tgtEl>
                                        <p:attrNameLst>
                                          <p:attrName>ppt_x</p:attrName>
                                        </p:attrNameLst>
                                      </p:cBhvr>
                                      <p:tavLst>
                                        <p:tav tm="0">
                                          <p:val>
                                            <p:strVal val="#ppt_x"/>
                                          </p:val>
                                        </p:tav>
                                        <p:tav tm="100000">
                                          <p:val>
                                            <p:strVal val="#ppt_x"/>
                                          </p:val>
                                        </p:tav>
                                      </p:tavLst>
                                    </p:anim>
                                    <p:anim calcmode="lin" valueType="num">
                                      <p:cBhvr>
                                        <p:cTn id="146"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147" fill="hold">
                      <p:stCondLst>
                        <p:cond delay="indefinite"/>
                      </p:stCondLst>
                      <p:childTnLst>
                        <p:par>
                          <p:cTn id="148" fill="hold">
                            <p:stCondLst>
                              <p:cond delay="0"/>
                            </p:stCondLst>
                            <p:childTnLst>
                              <p:par>
                                <p:cTn id="149" presetID="42" presetClass="entr" presetSubtype="0" fill="hold" grpId="0" nodeType="clickEffect">
                                  <p:stCondLst>
                                    <p:cond delay="0"/>
                                  </p:stCondLst>
                                  <p:childTnLst>
                                    <p:set>
                                      <p:cBhvr>
                                        <p:cTn id="150" dur="1" fill="hold">
                                          <p:stCondLst>
                                            <p:cond delay="0"/>
                                          </p:stCondLst>
                                        </p:cTn>
                                        <p:tgtEl>
                                          <p:spTgt spid="36"/>
                                        </p:tgtEl>
                                        <p:attrNameLst>
                                          <p:attrName>style.visibility</p:attrName>
                                        </p:attrNameLst>
                                      </p:cBhvr>
                                      <p:to>
                                        <p:strVal val="visible"/>
                                      </p:to>
                                    </p:set>
                                    <p:animEffect transition="in" filter="fade">
                                      <p:cBhvr>
                                        <p:cTn id="151" dur="1000"/>
                                        <p:tgtEl>
                                          <p:spTgt spid="36"/>
                                        </p:tgtEl>
                                      </p:cBhvr>
                                    </p:animEffect>
                                    <p:anim calcmode="lin" valueType="num">
                                      <p:cBhvr>
                                        <p:cTn id="152" dur="1000" fill="hold"/>
                                        <p:tgtEl>
                                          <p:spTgt spid="36"/>
                                        </p:tgtEl>
                                        <p:attrNameLst>
                                          <p:attrName>ppt_x</p:attrName>
                                        </p:attrNameLst>
                                      </p:cBhvr>
                                      <p:tavLst>
                                        <p:tav tm="0">
                                          <p:val>
                                            <p:strVal val="#ppt_x"/>
                                          </p:val>
                                        </p:tav>
                                        <p:tav tm="100000">
                                          <p:val>
                                            <p:strVal val="#ppt_x"/>
                                          </p:val>
                                        </p:tav>
                                      </p:tavLst>
                                    </p:anim>
                                    <p:anim calcmode="lin" valueType="num">
                                      <p:cBhvr>
                                        <p:cTn id="153"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154" fill="hold">
                      <p:stCondLst>
                        <p:cond delay="indefinite"/>
                      </p:stCondLst>
                      <p:childTnLst>
                        <p:par>
                          <p:cTn id="155" fill="hold">
                            <p:stCondLst>
                              <p:cond delay="0"/>
                            </p:stCondLst>
                            <p:childTnLst>
                              <p:par>
                                <p:cTn id="156" presetID="42" presetClass="entr" presetSubtype="0" fill="hold" grpId="0" nodeType="clickEffect">
                                  <p:stCondLst>
                                    <p:cond delay="0"/>
                                  </p:stCondLst>
                                  <p:childTnLst>
                                    <p:set>
                                      <p:cBhvr>
                                        <p:cTn id="157" dur="1" fill="hold">
                                          <p:stCondLst>
                                            <p:cond delay="0"/>
                                          </p:stCondLst>
                                        </p:cTn>
                                        <p:tgtEl>
                                          <p:spTgt spid="37"/>
                                        </p:tgtEl>
                                        <p:attrNameLst>
                                          <p:attrName>style.visibility</p:attrName>
                                        </p:attrNameLst>
                                      </p:cBhvr>
                                      <p:to>
                                        <p:strVal val="visible"/>
                                      </p:to>
                                    </p:set>
                                    <p:animEffect transition="in" filter="fade">
                                      <p:cBhvr>
                                        <p:cTn id="158" dur="1000"/>
                                        <p:tgtEl>
                                          <p:spTgt spid="37"/>
                                        </p:tgtEl>
                                      </p:cBhvr>
                                    </p:animEffect>
                                    <p:anim calcmode="lin" valueType="num">
                                      <p:cBhvr>
                                        <p:cTn id="159" dur="1000" fill="hold"/>
                                        <p:tgtEl>
                                          <p:spTgt spid="37"/>
                                        </p:tgtEl>
                                        <p:attrNameLst>
                                          <p:attrName>ppt_x</p:attrName>
                                        </p:attrNameLst>
                                      </p:cBhvr>
                                      <p:tavLst>
                                        <p:tav tm="0">
                                          <p:val>
                                            <p:strVal val="#ppt_x"/>
                                          </p:val>
                                        </p:tav>
                                        <p:tav tm="100000">
                                          <p:val>
                                            <p:strVal val="#ppt_x"/>
                                          </p:val>
                                        </p:tav>
                                      </p:tavLst>
                                    </p:anim>
                                    <p:anim calcmode="lin" valueType="num">
                                      <p:cBhvr>
                                        <p:cTn id="160"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161" fill="hold">
                      <p:stCondLst>
                        <p:cond delay="indefinite"/>
                      </p:stCondLst>
                      <p:childTnLst>
                        <p:par>
                          <p:cTn id="162" fill="hold">
                            <p:stCondLst>
                              <p:cond delay="0"/>
                            </p:stCondLst>
                            <p:childTnLst>
                              <p:par>
                                <p:cTn id="163" presetID="1" presetClass="exit" presetSubtype="0" fill="hold" nodeType="clickEffect">
                                  <p:stCondLst>
                                    <p:cond delay="0"/>
                                  </p:stCondLst>
                                  <p:childTnLst>
                                    <p:set>
                                      <p:cBhvr>
                                        <p:cTn id="164" dur="1" fill="hold">
                                          <p:stCondLst>
                                            <p:cond delay="0"/>
                                          </p:stCondLst>
                                        </p:cTn>
                                        <p:tgtEl>
                                          <p:spTgt spid="34"/>
                                        </p:tgtEl>
                                        <p:attrNameLst>
                                          <p:attrName>style.visibility</p:attrName>
                                        </p:attrNameLst>
                                      </p:cBhvr>
                                      <p:to>
                                        <p:strVal val="hidden"/>
                                      </p:to>
                                    </p:set>
                                  </p:childTnLst>
                                </p:cTn>
                              </p:par>
                              <p:par>
                                <p:cTn id="165" presetID="1" presetClass="exit" presetSubtype="0" fill="hold" grpId="1" nodeType="withEffect">
                                  <p:stCondLst>
                                    <p:cond delay="0"/>
                                  </p:stCondLst>
                                  <p:childTnLst>
                                    <p:set>
                                      <p:cBhvr>
                                        <p:cTn id="166" dur="1" fill="hold">
                                          <p:stCondLst>
                                            <p:cond delay="0"/>
                                          </p:stCondLst>
                                        </p:cTn>
                                        <p:tgtEl>
                                          <p:spTgt spid="36"/>
                                        </p:tgtEl>
                                        <p:attrNameLst>
                                          <p:attrName>style.visibility</p:attrName>
                                        </p:attrNameLst>
                                      </p:cBhvr>
                                      <p:to>
                                        <p:strVal val="hidden"/>
                                      </p:to>
                                    </p:set>
                                  </p:childTnLst>
                                </p:cTn>
                              </p:par>
                              <p:par>
                                <p:cTn id="167" presetID="1" presetClass="exit" presetSubtype="0" fill="hold" grpId="1" nodeType="withEffect">
                                  <p:stCondLst>
                                    <p:cond delay="0"/>
                                  </p:stCondLst>
                                  <p:childTnLst>
                                    <p:set>
                                      <p:cBhvr>
                                        <p:cTn id="168" dur="1" fill="hold">
                                          <p:stCondLst>
                                            <p:cond delay="0"/>
                                          </p:stCondLst>
                                        </p:cTn>
                                        <p:tgtEl>
                                          <p:spTgt spid="37"/>
                                        </p:tgtEl>
                                        <p:attrNameLst>
                                          <p:attrName>style.visibility</p:attrName>
                                        </p:attrNameLst>
                                      </p:cBhvr>
                                      <p:to>
                                        <p:strVal val="hidden"/>
                                      </p:to>
                                    </p:set>
                                  </p:childTnLst>
                                </p:cTn>
                              </p:par>
                            </p:childTnLst>
                          </p:cTn>
                        </p:par>
                        <p:par>
                          <p:cTn id="169" fill="hold">
                            <p:stCondLst>
                              <p:cond delay="0"/>
                            </p:stCondLst>
                            <p:childTnLst>
                              <p:par>
                                <p:cTn id="170" presetID="42" presetClass="entr" presetSubtype="0" fill="hold" nodeType="afterEffect">
                                  <p:stCondLst>
                                    <p:cond delay="0"/>
                                  </p:stCondLst>
                                  <p:childTnLst>
                                    <p:set>
                                      <p:cBhvr>
                                        <p:cTn id="171" dur="1" fill="hold">
                                          <p:stCondLst>
                                            <p:cond delay="0"/>
                                          </p:stCondLst>
                                        </p:cTn>
                                        <p:tgtEl>
                                          <p:spTgt spid="38"/>
                                        </p:tgtEl>
                                        <p:attrNameLst>
                                          <p:attrName>style.visibility</p:attrName>
                                        </p:attrNameLst>
                                      </p:cBhvr>
                                      <p:to>
                                        <p:strVal val="visible"/>
                                      </p:to>
                                    </p:set>
                                    <p:animEffect transition="in" filter="fade">
                                      <p:cBhvr>
                                        <p:cTn id="172" dur="1000"/>
                                        <p:tgtEl>
                                          <p:spTgt spid="38"/>
                                        </p:tgtEl>
                                      </p:cBhvr>
                                    </p:animEffect>
                                    <p:anim calcmode="lin" valueType="num">
                                      <p:cBhvr>
                                        <p:cTn id="173" dur="1000" fill="hold"/>
                                        <p:tgtEl>
                                          <p:spTgt spid="38"/>
                                        </p:tgtEl>
                                        <p:attrNameLst>
                                          <p:attrName>ppt_x</p:attrName>
                                        </p:attrNameLst>
                                      </p:cBhvr>
                                      <p:tavLst>
                                        <p:tav tm="0">
                                          <p:val>
                                            <p:strVal val="#ppt_x"/>
                                          </p:val>
                                        </p:tav>
                                        <p:tav tm="100000">
                                          <p:val>
                                            <p:strVal val="#ppt_x"/>
                                          </p:val>
                                        </p:tav>
                                      </p:tavLst>
                                    </p:anim>
                                    <p:anim calcmode="lin" valueType="num">
                                      <p:cBhvr>
                                        <p:cTn id="17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0" grpId="1"/>
      <p:bldP spid="21" grpId="0"/>
      <p:bldP spid="21" grpId="1"/>
      <p:bldP spid="23" grpId="0"/>
      <p:bldP spid="23" grpId="1"/>
      <p:bldP spid="24" grpId="0"/>
      <p:bldP spid="24" grpId="1"/>
      <p:bldP spid="26" grpId="0"/>
      <p:bldP spid="26" grpId="1"/>
      <p:bldP spid="27" grpId="0"/>
      <p:bldP spid="27" grpId="1"/>
      <p:bldP spid="29" grpId="0"/>
      <p:bldP spid="29" grpId="1"/>
      <p:bldP spid="30" grpId="0"/>
      <p:bldP spid="30" grpId="1"/>
      <p:bldP spid="36" grpId="0"/>
      <p:bldP spid="36" grpId="1"/>
      <p:bldP spid="37" grpId="0"/>
      <p:bldP spid="37" grpId="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4000"/>
            <a:lum/>
          </a:blip>
          <a:srcRect/>
          <a:stretch>
            <a:fillRect t="-6000" b="-6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513706" y="375387"/>
            <a:ext cx="8345184" cy="883398"/>
            <a:chOff x="513708" y="351635"/>
            <a:chExt cx="8345184" cy="586353"/>
          </a:xfrm>
        </p:grpSpPr>
        <p:sp>
          <p:nvSpPr>
            <p:cNvPr id="2" name="Google Shape;2968;p43"/>
            <p:cNvSpPr/>
            <p:nvPr/>
          </p:nvSpPr>
          <p:spPr>
            <a:xfrm>
              <a:off x="513708" y="351635"/>
              <a:ext cx="8345184" cy="586353"/>
            </a:xfrm>
            <a:custGeom>
              <a:avLst/>
              <a:gdLst/>
              <a:ahLst/>
              <a:cxnLst/>
              <a:rect l="l" t="t" r="r" b="b"/>
              <a:pathLst>
                <a:path w="63821" h="8424" extrusionOk="0">
                  <a:moveTo>
                    <a:pt x="0" y="0"/>
                  </a:moveTo>
                  <a:lnTo>
                    <a:pt x="2893" y="4212"/>
                  </a:lnTo>
                  <a:lnTo>
                    <a:pt x="0" y="8424"/>
                  </a:lnTo>
                  <a:lnTo>
                    <a:pt x="63820" y="8424"/>
                  </a:lnTo>
                  <a:lnTo>
                    <a:pt x="60928" y="4212"/>
                  </a:lnTo>
                  <a:lnTo>
                    <a:pt x="63820" y="0"/>
                  </a:lnTo>
                  <a:close/>
                </a:path>
              </a:pathLst>
            </a:custGeom>
            <a:solidFill>
              <a:srgbClr val="92D05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 name="Google Shape;2969;p43"/>
            <p:cNvSpPr txBox="1">
              <a:spLocks/>
            </p:cNvSpPr>
            <p:nvPr/>
          </p:nvSpPr>
          <p:spPr>
            <a:xfrm>
              <a:off x="678428" y="430426"/>
              <a:ext cx="8015743" cy="457200"/>
            </a:xfrm>
            <a:prstGeom prst="rect">
              <a:avLst/>
            </a:prstGeom>
          </p:spPr>
          <p:txBody>
            <a:bodyPr spcFirstLastPara="1" wrap="square" lIns="91425" tIns="91425" rIns="91425" bIns="91425" anchor="ctr" anchorCtr="0">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buClrTx/>
                <a:buFontTx/>
              </a:pPr>
              <a:r>
                <a:rPr lang="vi-VN" sz="2800" b="1" dirty="0">
                  <a:solidFill>
                    <a:schemeClr val="bg1"/>
                  </a:solidFill>
                  <a:latin typeface="Calibri" panose="020F0502020204030204" pitchFamily="34" charset="0"/>
                  <a:cs typeface="Calibri" panose="020F0502020204030204" pitchFamily="34" charset="0"/>
                </a:rPr>
                <a:t>Qua bài chính tả “Hà Nội”, các em có nhận xét gì về cảnh quan ở Thủ đô Hà Nội?</a:t>
              </a:r>
            </a:p>
          </p:txBody>
        </p:sp>
      </p:grpSp>
      <p:grpSp>
        <p:nvGrpSpPr>
          <p:cNvPr id="38" name="Group 37"/>
          <p:cNvGrpSpPr/>
          <p:nvPr/>
        </p:nvGrpSpPr>
        <p:grpSpPr>
          <a:xfrm>
            <a:off x="1799853" y="1603167"/>
            <a:ext cx="5544295" cy="2101933"/>
            <a:chOff x="1640276" y="1603167"/>
            <a:chExt cx="5544295" cy="2101933"/>
          </a:xfrm>
        </p:grpSpPr>
        <p:sp>
          <p:nvSpPr>
            <p:cNvPr id="8" name="Double Wave 7"/>
            <p:cNvSpPr/>
            <p:nvPr/>
          </p:nvSpPr>
          <p:spPr>
            <a:xfrm>
              <a:off x="1640276" y="1603167"/>
              <a:ext cx="5544295" cy="2101933"/>
            </a:xfrm>
            <a:prstGeom prst="doubleWav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1788717" y="1961635"/>
              <a:ext cx="5247412" cy="1384995"/>
            </a:xfrm>
            <a:prstGeom prst="rect">
              <a:avLst/>
            </a:prstGeom>
            <a:noFill/>
            <a:ln>
              <a:noFill/>
            </a:ln>
          </p:spPr>
          <p:txBody>
            <a:bodyPr wrap="square" rtlCol="0">
              <a:spAutoFit/>
            </a:bodyPr>
            <a:lstStyle/>
            <a:p>
              <a:pPr algn="just"/>
              <a:r>
                <a:rPr lang="vi-VN" sz="2800" dirty="0">
                  <a:solidFill>
                    <a:srgbClr val="CC0066"/>
                  </a:solidFill>
                  <a:latin typeface="+mj-lt"/>
                </a:rPr>
                <a:t>Cảnh quan ở Thủ đô Hà Nội rất đẹp và cổ xưa. Mỗi nơi đều mang một vẻ đẹp đặc trưng riêng. </a:t>
              </a:r>
              <a:endParaRPr lang="en-US" sz="2800" dirty="0">
                <a:solidFill>
                  <a:srgbClr val="CC0066"/>
                </a:solidFill>
                <a:latin typeface="+mj-lt"/>
              </a:endParaRPr>
            </a:p>
          </p:txBody>
        </p:sp>
      </p:grpSp>
      <p:pic>
        <p:nvPicPr>
          <p:cNvPr id="1030" name="Picture 6" descr="Điểm danh&amp;quot; Top 29 địa điểm du lịch đẹp nhất Hà Nội năm 2022 | Viet Fun  Trave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51926" y="1377491"/>
            <a:ext cx="2850156" cy="1710093"/>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28" name="Picture 4" descr="Trải nghiệm thú vị với 5 cảnh đẹp Hà Nội về đê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67276" y="3313260"/>
            <a:ext cx="3009447" cy="1710093"/>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32" name="Picture 8" descr="Những di tích ngàn năm tuổi không thể bỏ qua của Hà Nội | baotintuc.v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43600" y="1389181"/>
            <a:ext cx="2900370" cy="1740223"/>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43" name="Picture 42">
            <a:hlinkClick r:id="rId7" action="ppaction://hlinksldjump"/>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676014" y="4387530"/>
            <a:ext cx="1511939" cy="755970"/>
          </a:xfrm>
          <a:prstGeom prst="rect">
            <a:avLst/>
          </a:prstGeom>
        </p:spPr>
      </p:pic>
      <p:pic>
        <p:nvPicPr>
          <p:cNvPr id="44" name="Picture 2" descr="Vietnamese Hat PNG Images | Vector and PSD Files | Free Download on Pngtree"/>
          <p:cNvPicPr>
            <a:picLocks noChangeAspect="1" noChangeArrowheads="1"/>
          </p:cNvPicPr>
          <p:nvPr/>
        </p:nvPicPr>
        <p:blipFill rotWithShape="1">
          <a:blip r:embed="rId9">
            <a:extLst>
              <a:ext uri="{BEBA8EAE-BF5A-486C-A8C5-ECC9F3942E4B}">
                <a14:imgProps xmlns:a14="http://schemas.microsoft.com/office/drawing/2010/main">
                  <a14:imgLayer r:embed="rId10">
                    <a14:imgEffect>
                      <a14:backgroundRemoval t="1944" b="100000" l="10000" r="90000"/>
                    </a14:imgEffect>
                  </a14:imgLayer>
                </a14:imgProps>
              </a:ext>
              <a:ext uri="{28A0092B-C50C-407E-A947-70E740481C1C}">
                <a14:useLocalDpi xmlns:a14="http://schemas.microsoft.com/office/drawing/2010/main" val="0"/>
              </a:ext>
            </a:extLst>
          </a:blip>
          <a:srcRect l="23515" r="21074"/>
          <a:stretch/>
        </p:blipFill>
        <p:spPr bwMode="auto">
          <a:xfrm>
            <a:off x="9417131" y="2695720"/>
            <a:ext cx="1356345" cy="24477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7725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barn(inVertical)">
                                      <p:cBhvr>
                                        <p:cTn id="7" dur="500"/>
                                        <p:tgtEl>
                                          <p:spTgt spid="103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30"/>
                                        </p:tgtEl>
                                        <p:attrNameLst>
                                          <p:attrName>style.visibility</p:attrName>
                                        </p:attrNameLst>
                                      </p:cBhvr>
                                      <p:to>
                                        <p:strVal val="visible"/>
                                      </p:to>
                                    </p:set>
                                    <p:animEffect transition="in" filter="barn(inVertical)">
                                      <p:cBhvr>
                                        <p:cTn id="12" dur="500"/>
                                        <p:tgtEl>
                                          <p:spTgt spid="103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028"/>
                                        </p:tgtEl>
                                        <p:attrNameLst>
                                          <p:attrName>style.visibility</p:attrName>
                                        </p:attrNameLst>
                                      </p:cBhvr>
                                      <p:to>
                                        <p:strVal val="visible"/>
                                      </p:to>
                                    </p:set>
                                    <p:animEffect transition="in" filter="wipe(down)">
                                      <p:cBhvr>
                                        <p:cTn id="17" dur="500"/>
                                        <p:tgtEl>
                                          <p:spTgt spid="1028"/>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xit" presetSubtype="10" fill="hold" nodeType="clickEffect">
                                  <p:stCondLst>
                                    <p:cond delay="0"/>
                                  </p:stCondLst>
                                  <p:childTnLst>
                                    <p:animEffect transition="out" filter="randombar(horizontal)">
                                      <p:cBhvr>
                                        <p:cTn id="21" dur="500"/>
                                        <p:tgtEl>
                                          <p:spTgt spid="1032"/>
                                        </p:tgtEl>
                                      </p:cBhvr>
                                    </p:animEffect>
                                    <p:set>
                                      <p:cBhvr>
                                        <p:cTn id="22" dur="1" fill="hold">
                                          <p:stCondLst>
                                            <p:cond delay="499"/>
                                          </p:stCondLst>
                                        </p:cTn>
                                        <p:tgtEl>
                                          <p:spTgt spid="1032"/>
                                        </p:tgtEl>
                                        <p:attrNameLst>
                                          <p:attrName>style.visibility</p:attrName>
                                        </p:attrNameLst>
                                      </p:cBhvr>
                                      <p:to>
                                        <p:strVal val="hidden"/>
                                      </p:to>
                                    </p:set>
                                  </p:childTnLst>
                                </p:cTn>
                              </p:par>
                              <p:par>
                                <p:cTn id="23" presetID="14" presetClass="exit" presetSubtype="10" fill="hold" nodeType="withEffect">
                                  <p:stCondLst>
                                    <p:cond delay="0"/>
                                  </p:stCondLst>
                                  <p:childTnLst>
                                    <p:animEffect transition="out" filter="randombar(horizontal)">
                                      <p:cBhvr>
                                        <p:cTn id="24" dur="500"/>
                                        <p:tgtEl>
                                          <p:spTgt spid="1030"/>
                                        </p:tgtEl>
                                      </p:cBhvr>
                                    </p:animEffect>
                                    <p:set>
                                      <p:cBhvr>
                                        <p:cTn id="25" dur="1" fill="hold">
                                          <p:stCondLst>
                                            <p:cond delay="499"/>
                                          </p:stCondLst>
                                        </p:cTn>
                                        <p:tgtEl>
                                          <p:spTgt spid="1030"/>
                                        </p:tgtEl>
                                        <p:attrNameLst>
                                          <p:attrName>style.visibility</p:attrName>
                                        </p:attrNameLst>
                                      </p:cBhvr>
                                      <p:to>
                                        <p:strVal val="hidden"/>
                                      </p:to>
                                    </p:set>
                                  </p:childTnLst>
                                </p:cTn>
                              </p:par>
                              <p:par>
                                <p:cTn id="26" presetID="14" presetClass="exit" presetSubtype="10" fill="hold" nodeType="withEffect">
                                  <p:stCondLst>
                                    <p:cond delay="0"/>
                                  </p:stCondLst>
                                  <p:childTnLst>
                                    <p:animEffect transition="out" filter="randombar(horizontal)">
                                      <p:cBhvr>
                                        <p:cTn id="27" dur="500"/>
                                        <p:tgtEl>
                                          <p:spTgt spid="1028"/>
                                        </p:tgtEl>
                                      </p:cBhvr>
                                    </p:animEffect>
                                    <p:set>
                                      <p:cBhvr>
                                        <p:cTn id="28" dur="1" fill="hold">
                                          <p:stCondLst>
                                            <p:cond delay="499"/>
                                          </p:stCondLst>
                                        </p:cTn>
                                        <p:tgtEl>
                                          <p:spTgt spid="1028"/>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4"/>
                                        </p:tgtEl>
                                        <p:attrNameLst>
                                          <p:attrName>style.visibility</p:attrName>
                                        </p:attrNameLst>
                                      </p:cBhvr>
                                      <p:to>
                                        <p:strVal val="visible"/>
                                      </p:to>
                                    </p:set>
                                  </p:childTnLst>
                                </p:cTn>
                              </p:par>
                              <p:par>
                                <p:cTn id="33" presetID="42" presetClass="path" presetSubtype="0" accel="50000" decel="50000" fill="hold" nodeType="withEffect">
                                  <p:stCondLst>
                                    <p:cond delay="0"/>
                                  </p:stCondLst>
                                  <p:childTnLst>
                                    <p:animMotion origin="layout" path="M -3.05556E-6 2.96296E-6 L -0.30086 0.00216 " pathEditMode="relative" rAng="0" ptsTypes="AA">
                                      <p:cBhvr>
                                        <p:cTn id="34" dur="2000" fill="hold"/>
                                        <p:tgtEl>
                                          <p:spTgt spid="44"/>
                                        </p:tgtEl>
                                        <p:attrNameLst>
                                          <p:attrName>ppt_x</p:attrName>
                                          <p:attrName>ppt_y</p:attrName>
                                        </p:attrNameLst>
                                      </p:cBhvr>
                                      <p:rCtr x="-15052" y="93"/>
                                    </p:animMotion>
                                  </p:childTnLst>
                                </p:cTn>
                              </p:par>
                            </p:childTnLst>
                          </p:cTn>
                        </p:par>
                        <p:par>
                          <p:cTn id="35" fill="hold">
                            <p:stCondLst>
                              <p:cond delay="2000"/>
                            </p:stCondLst>
                            <p:childTnLst>
                              <p:par>
                                <p:cTn id="36" presetID="21" presetClass="entr" presetSubtype="1" fill="hold" nodeType="afterEffect">
                                  <p:stCondLst>
                                    <p:cond delay="0"/>
                                  </p:stCondLst>
                                  <p:childTnLst>
                                    <p:set>
                                      <p:cBhvr>
                                        <p:cTn id="37" dur="1" fill="hold">
                                          <p:stCondLst>
                                            <p:cond delay="0"/>
                                          </p:stCondLst>
                                        </p:cTn>
                                        <p:tgtEl>
                                          <p:spTgt spid="38"/>
                                        </p:tgtEl>
                                        <p:attrNameLst>
                                          <p:attrName>style.visibility</p:attrName>
                                        </p:attrNameLst>
                                      </p:cBhvr>
                                      <p:to>
                                        <p:strVal val="visible"/>
                                      </p:to>
                                    </p:set>
                                    <p:animEffect transition="in" filter="wheel(1)">
                                      <p:cBhvr>
                                        <p:cTn id="38" dur="2000"/>
                                        <p:tgtEl>
                                          <p:spTgt spid="38"/>
                                        </p:tgtEl>
                                      </p:cBhvr>
                                    </p:animEffect>
                                  </p:childTnLst>
                                </p:cTn>
                              </p:par>
                            </p:childTnLst>
                          </p:cTn>
                        </p:par>
                        <p:par>
                          <p:cTn id="39" fill="hold">
                            <p:stCondLst>
                              <p:cond delay="4000"/>
                            </p:stCondLst>
                            <p:childTnLst>
                              <p:par>
                                <p:cTn id="40" presetID="42" presetClass="entr" presetSubtype="0" fill="hold" nodeType="afterEffect">
                                  <p:stCondLst>
                                    <p:cond delay="0"/>
                                  </p:stCondLst>
                                  <p:childTnLst>
                                    <p:set>
                                      <p:cBhvr>
                                        <p:cTn id="41" dur="1" fill="hold">
                                          <p:stCondLst>
                                            <p:cond delay="0"/>
                                          </p:stCondLst>
                                        </p:cTn>
                                        <p:tgtEl>
                                          <p:spTgt spid="43"/>
                                        </p:tgtEl>
                                        <p:attrNameLst>
                                          <p:attrName>style.visibility</p:attrName>
                                        </p:attrNameLst>
                                      </p:cBhvr>
                                      <p:to>
                                        <p:strVal val="visible"/>
                                      </p:to>
                                    </p:set>
                                    <p:animEffect transition="in" filter="fade">
                                      <p:cBhvr>
                                        <p:cTn id="42" dur="1000"/>
                                        <p:tgtEl>
                                          <p:spTgt spid="43"/>
                                        </p:tgtEl>
                                      </p:cBhvr>
                                    </p:animEffect>
                                    <p:anim calcmode="lin" valueType="num">
                                      <p:cBhvr>
                                        <p:cTn id="43" dur="1000" fill="hold"/>
                                        <p:tgtEl>
                                          <p:spTgt spid="43"/>
                                        </p:tgtEl>
                                        <p:attrNameLst>
                                          <p:attrName>ppt_x</p:attrName>
                                        </p:attrNameLst>
                                      </p:cBhvr>
                                      <p:tavLst>
                                        <p:tav tm="0">
                                          <p:val>
                                            <p:strVal val="#ppt_x"/>
                                          </p:val>
                                        </p:tav>
                                        <p:tav tm="100000">
                                          <p:val>
                                            <p:strVal val="#ppt_x"/>
                                          </p:val>
                                        </p:tav>
                                      </p:tavLst>
                                    </p:anim>
                                    <p:anim calcmode="lin" valueType="num">
                                      <p:cBhvr>
                                        <p:cTn id="44"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764"/>
        <p:cNvGrpSpPr/>
        <p:nvPr/>
      </p:nvGrpSpPr>
      <p:grpSpPr>
        <a:xfrm>
          <a:off x="0" y="0"/>
          <a:ext cx="0" cy="0"/>
          <a:chOff x="0" y="0"/>
          <a:chExt cx="0" cy="0"/>
        </a:xfrm>
      </p:grpSpPr>
      <p:sp>
        <p:nvSpPr>
          <p:cNvPr id="121" name="Google Shape;2714;p36"/>
          <p:cNvSpPr/>
          <p:nvPr/>
        </p:nvSpPr>
        <p:spPr>
          <a:xfrm>
            <a:off x="3344025" y="137418"/>
            <a:ext cx="2491697" cy="586353"/>
          </a:xfrm>
          <a:custGeom>
            <a:avLst/>
            <a:gdLst/>
            <a:ahLst/>
            <a:cxnLst/>
            <a:rect l="l" t="t" r="r" b="b"/>
            <a:pathLst>
              <a:path w="63821" h="8424" extrusionOk="0">
                <a:moveTo>
                  <a:pt x="0" y="0"/>
                </a:moveTo>
                <a:lnTo>
                  <a:pt x="2893" y="4212"/>
                </a:lnTo>
                <a:lnTo>
                  <a:pt x="0" y="8424"/>
                </a:lnTo>
                <a:lnTo>
                  <a:pt x="63820" y="8424"/>
                </a:lnTo>
                <a:lnTo>
                  <a:pt x="60928" y="4212"/>
                </a:lnTo>
                <a:lnTo>
                  <a:pt x="63820" y="0"/>
                </a:lnTo>
                <a:close/>
              </a:path>
            </a:pathLst>
          </a:cu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22" name="Google Shape;2715;p36"/>
          <p:cNvSpPr txBox="1">
            <a:spLocks noGrp="1"/>
          </p:cNvSpPr>
          <p:nvPr>
            <p:ph type="title"/>
          </p:nvPr>
        </p:nvSpPr>
        <p:spPr>
          <a:xfrm>
            <a:off x="3645055" y="201994"/>
            <a:ext cx="1889636" cy="45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sz="4000" dirty="0">
                <a:latin typeface="Pattaya" panose="00000500000000000000" pitchFamily="2" charset="-34"/>
                <a:cs typeface="Pattaya" panose="00000500000000000000" pitchFamily="2" charset="-34"/>
              </a:rPr>
              <a:t>Mục tiêu</a:t>
            </a:r>
            <a:endParaRPr sz="4000" dirty="0">
              <a:latin typeface="Pattaya" panose="00000500000000000000" pitchFamily="2" charset="-34"/>
              <a:cs typeface="Pattaya" panose="00000500000000000000" pitchFamily="2" charset="-34"/>
            </a:endParaRPr>
          </a:p>
        </p:txBody>
      </p:sp>
      <p:grpSp>
        <p:nvGrpSpPr>
          <p:cNvPr id="6" name="Group 5"/>
          <p:cNvGrpSpPr/>
          <p:nvPr/>
        </p:nvGrpSpPr>
        <p:grpSpPr>
          <a:xfrm>
            <a:off x="159561" y="938775"/>
            <a:ext cx="9025163" cy="1146287"/>
            <a:chOff x="190756" y="1142287"/>
            <a:chExt cx="9025163" cy="1146287"/>
          </a:xfrm>
        </p:grpSpPr>
        <p:grpSp>
          <p:nvGrpSpPr>
            <p:cNvPr id="123" name="Group 122">
              <a:extLst>
                <a:ext uri="{FF2B5EF4-FFF2-40B4-BE49-F238E27FC236}">
                  <a16:creationId xmlns:a16="http://schemas.microsoft.com/office/drawing/2014/main" id="{F1D2DFE5-EE8A-46DB-A135-F8C9011447F8}"/>
                </a:ext>
              </a:extLst>
            </p:cNvPr>
            <p:cNvGrpSpPr/>
            <p:nvPr/>
          </p:nvGrpSpPr>
          <p:grpSpPr>
            <a:xfrm>
              <a:off x="797798" y="1142287"/>
              <a:ext cx="8418121" cy="1146287"/>
              <a:chOff x="2130788" y="940391"/>
              <a:chExt cx="9735630" cy="1304048"/>
            </a:xfrm>
          </p:grpSpPr>
          <p:sp>
            <p:nvSpPr>
              <p:cNvPr id="125" name="矩形 39"/>
              <p:cNvSpPr>
                <a:spLocks noChangeArrowheads="1"/>
              </p:cNvSpPr>
              <p:nvPr/>
            </p:nvSpPr>
            <p:spPr bwMode="auto">
              <a:xfrm>
                <a:off x="2209800" y="1504685"/>
                <a:ext cx="9656618" cy="739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1218565" rtl="0" eaLnBrk="1" fontAlgn="auto" latinLnBrk="0" hangingPunct="1">
                  <a:lnSpc>
                    <a:spcPct val="150000"/>
                  </a:lnSpc>
                  <a:spcBef>
                    <a:spcPts val="1000"/>
                  </a:spcBef>
                  <a:spcAft>
                    <a:spcPts val="0"/>
                  </a:spcAft>
                  <a:buClrTx/>
                  <a:buSzTx/>
                  <a:buFontTx/>
                  <a:buNone/>
                  <a:tabLst/>
                  <a:defRPr/>
                </a:pPr>
                <a:endParaRPr kumimoji="0" lang="zh-CN" altLang="en-US" sz="3200" b="1" i="0" u="none" strike="noStrike" kern="1200" cap="none" spc="0" normalizeH="0" baseline="0" noProof="0" dirty="0">
                  <a:ln>
                    <a:noFill/>
                  </a:ln>
                  <a:solidFill>
                    <a:srgbClr val="1C3041"/>
                  </a:solidFill>
                  <a:effectLst/>
                  <a:uLnTx/>
                  <a:uFillTx/>
                  <a:latin typeface="Arial" panose="020B0604020202020204" pitchFamily="34" charset="0"/>
                  <a:ea typeface="隶书" panose="02010509060101010101" pitchFamily="49" charset="-122"/>
                  <a:cs typeface="宋体" panose="02010600030101010101" pitchFamily="2" charset="-122"/>
                </a:endParaRPr>
              </a:p>
            </p:txBody>
          </p:sp>
          <p:sp>
            <p:nvSpPr>
              <p:cNvPr id="124" name="圆角矩形 7"/>
              <p:cNvSpPr/>
              <p:nvPr/>
            </p:nvSpPr>
            <p:spPr>
              <a:xfrm>
                <a:off x="2130788" y="940391"/>
                <a:ext cx="9307871" cy="1072527"/>
              </a:xfrm>
              <a:prstGeom prst="roundRect">
                <a:avLst>
                  <a:gd name="adj" fmla="val 22936"/>
                </a:avLst>
              </a:prstGeom>
              <a:solidFill>
                <a:srgbClr val="F7F2DD"/>
              </a:solidFill>
              <a:ln w="28575">
                <a:solidFill>
                  <a:schemeClr val="tx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altLang="zh-CN" sz="2600" kern="1200" dirty="0">
                    <a:solidFill>
                      <a:srgbClr val="002060"/>
                    </a:solidFill>
                    <a:latin typeface="Pattaya" panose="00000500000000000000" pitchFamily="2" charset="-34"/>
                    <a:ea typeface="黑体" panose="02010609060101010101" pitchFamily="49" charset="-122"/>
                    <a:cs typeface="Pattaya" panose="00000500000000000000" pitchFamily="2" charset="-34"/>
                  </a:rPr>
                  <a:t>Nghe – viết đúng chính tả, trình bày đúng hình thức bài thơ </a:t>
                </a:r>
                <a:r>
                  <a:rPr lang="vi-VN" altLang="zh-CN" sz="2600" kern="1200" dirty="0">
                    <a:solidFill>
                      <a:schemeClr val="accent1"/>
                    </a:solidFill>
                    <a:latin typeface="Pattaya" panose="00000500000000000000" pitchFamily="2" charset="-34"/>
                    <a:ea typeface="黑体" panose="02010609060101010101" pitchFamily="49" charset="-122"/>
                    <a:cs typeface="Pattaya" panose="00000500000000000000" pitchFamily="2" charset="-34"/>
                  </a:rPr>
                  <a:t>Hà Nội</a:t>
                </a:r>
                <a:r>
                  <a:rPr lang="vi-VN" altLang="zh-CN" sz="2600" kern="1200" dirty="0">
                    <a:solidFill>
                      <a:srgbClr val="002060"/>
                    </a:solidFill>
                    <a:latin typeface="Pattaya" panose="00000500000000000000" pitchFamily="2" charset="-34"/>
                    <a:ea typeface="黑体" panose="02010609060101010101" pitchFamily="49" charset="-122"/>
                    <a:cs typeface="Pattaya" panose="00000500000000000000" pitchFamily="2" charset="-34"/>
                  </a:rPr>
                  <a:t>.</a:t>
                </a:r>
                <a:endParaRPr kumimoji="0" lang="zh-CN" altLang="en-US" sz="2600" i="0" u="none" strike="noStrike" kern="1200" cap="none" spc="0" normalizeH="0" baseline="0" noProof="0" dirty="0">
                  <a:ln>
                    <a:noFill/>
                  </a:ln>
                  <a:solidFill>
                    <a:srgbClr val="002060"/>
                  </a:solidFill>
                  <a:effectLst/>
                  <a:uLnTx/>
                  <a:uFillTx/>
                  <a:latin typeface="Pattaya" panose="00000500000000000000" pitchFamily="2" charset="-34"/>
                  <a:ea typeface="黑体" panose="02010609060101010101" pitchFamily="49" charset="-122"/>
                  <a:cs typeface="Pattaya" panose="00000500000000000000" pitchFamily="2" charset="-34"/>
                </a:endParaRPr>
              </a:p>
            </p:txBody>
          </p:sp>
        </p:grpSp>
        <p:grpSp>
          <p:nvGrpSpPr>
            <p:cNvPr id="4" name="Group 3"/>
            <p:cNvGrpSpPr/>
            <p:nvPr/>
          </p:nvGrpSpPr>
          <p:grpSpPr>
            <a:xfrm>
              <a:off x="190756" y="1217185"/>
              <a:ext cx="813504" cy="849272"/>
              <a:chOff x="875724" y="2670978"/>
              <a:chExt cx="813504" cy="849272"/>
            </a:xfrm>
          </p:grpSpPr>
          <p:sp>
            <p:nvSpPr>
              <p:cNvPr id="135" name="Google Shape;2674;p35"/>
              <p:cNvSpPr/>
              <p:nvPr/>
            </p:nvSpPr>
            <p:spPr>
              <a:xfrm rot="704744">
                <a:off x="875724" y="2670978"/>
                <a:ext cx="813504" cy="849272"/>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2675;p35"/>
              <p:cNvSpPr/>
              <p:nvPr/>
            </p:nvSpPr>
            <p:spPr>
              <a:xfrm rot="704744">
                <a:off x="1214171" y="2975657"/>
                <a:ext cx="152545" cy="163269"/>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 name="Group 6"/>
          <p:cNvGrpSpPr/>
          <p:nvPr/>
        </p:nvGrpSpPr>
        <p:grpSpPr>
          <a:xfrm>
            <a:off x="145284" y="2072808"/>
            <a:ext cx="8669569" cy="849272"/>
            <a:chOff x="198723" y="2276446"/>
            <a:chExt cx="8669569" cy="849272"/>
          </a:xfrm>
        </p:grpSpPr>
        <p:grpSp>
          <p:nvGrpSpPr>
            <p:cNvPr id="126" name="Group 125">
              <a:extLst>
                <a:ext uri="{FF2B5EF4-FFF2-40B4-BE49-F238E27FC236}">
                  <a16:creationId xmlns:a16="http://schemas.microsoft.com/office/drawing/2014/main" id="{F1D2DFE5-EE8A-46DB-A135-F8C9011447F8}"/>
                </a:ext>
              </a:extLst>
            </p:cNvPr>
            <p:cNvGrpSpPr/>
            <p:nvPr/>
          </p:nvGrpSpPr>
          <p:grpSpPr>
            <a:xfrm>
              <a:off x="820041" y="2335741"/>
              <a:ext cx="8048251" cy="660738"/>
              <a:chOff x="2130789" y="1294899"/>
              <a:chExt cx="10273162" cy="1072527"/>
            </a:xfrm>
          </p:grpSpPr>
          <p:sp>
            <p:nvSpPr>
              <p:cNvPr id="127" name="圆角矩形 7"/>
              <p:cNvSpPr/>
              <p:nvPr/>
            </p:nvSpPr>
            <p:spPr>
              <a:xfrm>
                <a:off x="2130789" y="1294899"/>
                <a:ext cx="10273162" cy="1072527"/>
              </a:xfrm>
              <a:prstGeom prst="roundRect">
                <a:avLst>
                  <a:gd name="adj" fmla="val 22936"/>
                </a:avLst>
              </a:prstGeom>
              <a:solidFill>
                <a:srgbClr val="F7F2DD"/>
              </a:solidFill>
              <a:ln w="28575">
                <a:solidFill>
                  <a:schemeClr val="tx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altLang="zh-CN" sz="2600" kern="1200" dirty="0">
                    <a:solidFill>
                      <a:srgbClr val="002060"/>
                    </a:solidFill>
                    <a:latin typeface="Pattaya" panose="00000500000000000000" pitchFamily="2" charset="-34"/>
                    <a:ea typeface="黑体" panose="02010609060101010101" pitchFamily="49" charset="-122"/>
                    <a:cs typeface="Pattaya" panose="00000500000000000000" pitchFamily="2" charset="-34"/>
                  </a:rPr>
                  <a:t>T</a:t>
                </a:r>
                <a:r>
                  <a:rPr lang="en-US" altLang="zh-CN" sz="2600" kern="1200" dirty="0">
                    <a:solidFill>
                      <a:srgbClr val="002060"/>
                    </a:solidFill>
                    <a:latin typeface="Pattaya" panose="00000500000000000000" pitchFamily="2" charset="-34"/>
                    <a:ea typeface="黑体" panose="02010609060101010101" pitchFamily="49" charset="-122"/>
                    <a:cs typeface="Pattaya" panose="00000500000000000000" pitchFamily="2" charset="-34"/>
                  </a:rPr>
                  <a:t> </a:t>
                </a:r>
                <a:r>
                  <a:rPr lang="vi-VN" altLang="zh-CN" sz="2600" kern="1200" dirty="0" err="1">
                    <a:solidFill>
                      <a:srgbClr val="002060"/>
                    </a:solidFill>
                    <a:latin typeface="Pattaya" panose="00000500000000000000" pitchFamily="2" charset="-34"/>
                    <a:ea typeface="黑体" panose="02010609060101010101" pitchFamily="49" charset="-122"/>
                    <a:cs typeface="Pattaya" panose="00000500000000000000" pitchFamily="2" charset="-34"/>
                  </a:rPr>
                  <a:t>ìm</a:t>
                </a:r>
                <a:r>
                  <a:rPr lang="vi-VN" altLang="zh-CN" sz="2600" kern="1200" dirty="0">
                    <a:solidFill>
                      <a:srgbClr val="002060"/>
                    </a:solidFill>
                    <a:latin typeface="Pattaya" panose="00000500000000000000" pitchFamily="2" charset="-34"/>
                    <a:ea typeface="黑体" panose="02010609060101010101" pitchFamily="49" charset="-122"/>
                    <a:cs typeface="Pattaya" panose="00000500000000000000" pitchFamily="2" charset="-34"/>
                  </a:rPr>
                  <a:t> được </a:t>
                </a:r>
                <a:r>
                  <a:rPr lang="vi-VN" altLang="zh-CN" sz="2600" kern="1200" dirty="0">
                    <a:solidFill>
                      <a:schemeClr val="accent1"/>
                    </a:solidFill>
                    <a:latin typeface="Pattaya" panose="00000500000000000000" pitchFamily="2" charset="-34"/>
                    <a:ea typeface="黑体" panose="02010609060101010101" pitchFamily="49" charset="-122"/>
                    <a:cs typeface="Pattaya" panose="00000500000000000000" pitchFamily="2" charset="-34"/>
                  </a:rPr>
                  <a:t>danh từ riêng </a:t>
                </a:r>
                <a:r>
                  <a:rPr lang="vi-VN" altLang="zh-CN" sz="2600" kern="1200" dirty="0">
                    <a:solidFill>
                      <a:srgbClr val="002060"/>
                    </a:solidFill>
                    <a:latin typeface="Pattaya" panose="00000500000000000000" pitchFamily="2" charset="-34"/>
                    <a:ea typeface="黑体" panose="02010609060101010101" pitchFamily="49" charset="-122"/>
                    <a:cs typeface="Pattaya" panose="00000500000000000000" pitchFamily="2" charset="-34"/>
                  </a:rPr>
                  <a:t>là </a:t>
                </a:r>
                <a:r>
                  <a:rPr lang="vi-VN" altLang="zh-CN" sz="2600" kern="1200" dirty="0">
                    <a:solidFill>
                      <a:schemeClr val="accent1"/>
                    </a:solidFill>
                    <a:latin typeface="Pattaya" panose="00000500000000000000" pitchFamily="2" charset="-34"/>
                    <a:ea typeface="黑体" panose="02010609060101010101" pitchFamily="49" charset="-122"/>
                    <a:cs typeface="Pattaya" panose="00000500000000000000" pitchFamily="2" charset="-34"/>
                  </a:rPr>
                  <a:t>tên người</a:t>
                </a:r>
                <a:r>
                  <a:rPr lang="en-US" altLang="zh-CN" sz="2600" kern="1200" dirty="0">
                    <a:solidFill>
                      <a:schemeClr val="accent1"/>
                    </a:solidFill>
                    <a:latin typeface="Pattaya" panose="00000500000000000000" pitchFamily="2" charset="-34"/>
                    <a:ea typeface="黑体" panose="02010609060101010101" pitchFamily="49" charset="-122"/>
                    <a:cs typeface="Pattaya" panose="00000500000000000000" pitchFamily="2" charset="-34"/>
                  </a:rPr>
                  <a:t> </a:t>
                </a:r>
                <a:r>
                  <a:rPr lang="vi-VN" altLang="zh-CN" sz="2600" kern="1200" dirty="0">
                    <a:solidFill>
                      <a:srgbClr val="002060"/>
                    </a:solidFill>
                    <a:latin typeface="Pattaya" panose="00000500000000000000" pitchFamily="2" charset="-34"/>
                    <a:ea typeface="黑体" panose="02010609060101010101" pitchFamily="49" charset="-122"/>
                    <a:cs typeface="Pattaya" panose="00000500000000000000" pitchFamily="2" charset="-34"/>
                  </a:rPr>
                  <a:t>và </a:t>
                </a:r>
                <a:r>
                  <a:rPr lang="vi-VN" altLang="zh-CN" sz="2600" kern="1200" dirty="0">
                    <a:solidFill>
                      <a:schemeClr val="accent1"/>
                    </a:solidFill>
                    <a:latin typeface="Pattaya" panose="00000500000000000000" pitchFamily="2" charset="-34"/>
                    <a:ea typeface="黑体" panose="02010609060101010101" pitchFamily="49" charset="-122"/>
                    <a:cs typeface="Pattaya" panose="00000500000000000000" pitchFamily="2" charset="-34"/>
                  </a:rPr>
                  <a:t>tên địa lý Việt Nam</a:t>
                </a:r>
                <a:r>
                  <a:rPr lang="vi-VN" altLang="zh-CN" sz="2600" kern="1200" dirty="0">
                    <a:solidFill>
                      <a:srgbClr val="002060"/>
                    </a:solidFill>
                    <a:latin typeface="Pattaya" panose="00000500000000000000" pitchFamily="2" charset="-34"/>
                    <a:ea typeface="黑体" panose="02010609060101010101" pitchFamily="49" charset="-122"/>
                    <a:cs typeface="Pattaya" panose="00000500000000000000" pitchFamily="2" charset="-34"/>
                  </a:rPr>
                  <a:t>.</a:t>
                </a:r>
                <a:endParaRPr kumimoji="0" lang="zh-CN" altLang="en-US" sz="2600" i="0" u="none" strike="noStrike" kern="1200" cap="none" spc="0" normalizeH="0" baseline="0" noProof="0" dirty="0">
                  <a:ln>
                    <a:noFill/>
                  </a:ln>
                  <a:solidFill>
                    <a:srgbClr val="002060"/>
                  </a:solidFill>
                  <a:effectLst/>
                  <a:uLnTx/>
                  <a:uFillTx/>
                  <a:latin typeface="Pattaya" panose="00000500000000000000" pitchFamily="2" charset="-34"/>
                  <a:ea typeface="黑体" panose="02010609060101010101" pitchFamily="49" charset="-122"/>
                  <a:cs typeface="Pattaya" panose="00000500000000000000" pitchFamily="2" charset="-34"/>
                </a:endParaRPr>
              </a:p>
            </p:txBody>
          </p:sp>
          <p:sp>
            <p:nvSpPr>
              <p:cNvPr id="128" name="矩形 39"/>
              <p:cNvSpPr>
                <a:spLocks noChangeArrowheads="1"/>
              </p:cNvSpPr>
              <p:nvPr/>
            </p:nvSpPr>
            <p:spPr bwMode="auto">
              <a:xfrm>
                <a:off x="2209800" y="1504685"/>
                <a:ext cx="9656618" cy="739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1218565" rtl="0" eaLnBrk="1" fontAlgn="auto" latinLnBrk="0" hangingPunct="1">
                  <a:lnSpc>
                    <a:spcPct val="150000"/>
                  </a:lnSpc>
                  <a:spcBef>
                    <a:spcPts val="1000"/>
                  </a:spcBef>
                  <a:spcAft>
                    <a:spcPts val="0"/>
                  </a:spcAft>
                  <a:buClrTx/>
                  <a:buSzTx/>
                  <a:buFontTx/>
                  <a:buNone/>
                  <a:tabLst/>
                  <a:defRPr/>
                </a:pPr>
                <a:endParaRPr kumimoji="0" lang="zh-CN" altLang="en-US" sz="3200" b="1" i="0" u="none" strike="noStrike" kern="1200" cap="none" spc="0" normalizeH="0" baseline="0" noProof="0" dirty="0">
                  <a:ln>
                    <a:noFill/>
                  </a:ln>
                  <a:solidFill>
                    <a:srgbClr val="1C3041"/>
                  </a:solidFill>
                  <a:effectLst/>
                  <a:uLnTx/>
                  <a:uFillTx/>
                  <a:latin typeface="Arial" panose="020B0604020202020204" pitchFamily="34" charset="0"/>
                  <a:ea typeface="隶书" panose="02010509060101010101" pitchFamily="49" charset="-122"/>
                  <a:cs typeface="宋体" panose="02010600030101010101" pitchFamily="2" charset="-122"/>
                </a:endParaRPr>
              </a:p>
            </p:txBody>
          </p:sp>
        </p:grpSp>
        <p:grpSp>
          <p:nvGrpSpPr>
            <p:cNvPr id="5" name="Group 4"/>
            <p:cNvGrpSpPr/>
            <p:nvPr/>
          </p:nvGrpSpPr>
          <p:grpSpPr>
            <a:xfrm>
              <a:off x="198723" y="2276446"/>
              <a:ext cx="813504" cy="849272"/>
              <a:chOff x="875724" y="3818350"/>
              <a:chExt cx="813504" cy="849272"/>
            </a:xfrm>
          </p:grpSpPr>
          <p:sp>
            <p:nvSpPr>
              <p:cNvPr id="136" name="Google Shape;2674;p35"/>
              <p:cNvSpPr/>
              <p:nvPr/>
            </p:nvSpPr>
            <p:spPr>
              <a:xfrm rot="704744">
                <a:off x="875724" y="3818350"/>
                <a:ext cx="813504" cy="849272"/>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2675;p35"/>
              <p:cNvSpPr/>
              <p:nvPr/>
            </p:nvSpPr>
            <p:spPr>
              <a:xfrm rot="704744">
                <a:off x="1214171" y="4123029"/>
                <a:ext cx="152545" cy="163269"/>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 name="Group 7"/>
          <p:cNvGrpSpPr/>
          <p:nvPr/>
        </p:nvGrpSpPr>
        <p:grpSpPr>
          <a:xfrm>
            <a:off x="190756" y="3005298"/>
            <a:ext cx="8677536" cy="849272"/>
            <a:chOff x="190756" y="3208692"/>
            <a:chExt cx="8677536" cy="849272"/>
          </a:xfrm>
        </p:grpSpPr>
        <p:grpSp>
          <p:nvGrpSpPr>
            <p:cNvPr id="142" name="Group 141">
              <a:extLst>
                <a:ext uri="{FF2B5EF4-FFF2-40B4-BE49-F238E27FC236}">
                  <a16:creationId xmlns:a16="http://schemas.microsoft.com/office/drawing/2014/main" id="{F1D2DFE5-EE8A-46DB-A135-F8C9011447F8}"/>
                </a:ext>
              </a:extLst>
            </p:cNvPr>
            <p:cNvGrpSpPr/>
            <p:nvPr/>
          </p:nvGrpSpPr>
          <p:grpSpPr>
            <a:xfrm>
              <a:off x="820041" y="3247158"/>
              <a:ext cx="8048251" cy="660738"/>
              <a:chOff x="2130789" y="1294899"/>
              <a:chExt cx="10273162" cy="1072527"/>
            </a:xfrm>
          </p:grpSpPr>
          <p:sp>
            <p:nvSpPr>
              <p:cNvPr id="143" name="圆角矩形 7"/>
              <p:cNvSpPr/>
              <p:nvPr/>
            </p:nvSpPr>
            <p:spPr>
              <a:xfrm>
                <a:off x="2130789" y="1294899"/>
                <a:ext cx="10273162" cy="1072527"/>
              </a:xfrm>
              <a:prstGeom prst="roundRect">
                <a:avLst>
                  <a:gd name="adj" fmla="val 22936"/>
                </a:avLst>
              </a:prstGeom>
              <a:solidFill>
                <a:srgbClr val="F7F2DD"/>
              </a:solidFill>
              <a:ln w="28575">
                <a:solidFill>
                  <a:schemeClr val="tx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altLang="zh-CN" sz="2600" kern="1200" dirty="0">
                    <a:solidFill>
                      <a:srgbClr val="002060"/>
                    </a:solidFill>
                    <a:latin typeface="Pattaya" panose="00000500000000000000" pitchFamily="2" charset="-34"/>
                    <a:ea typeface="黑体" panose="02010609060101010101" pitchFamily="49" charset="-122"/>
                    <a:cs typeface="Pattaya" panose="00000500000000000000" pitchFamily="2" charset="-34"/>
                  </a:rPr>
                  <a:t>Viết được 3 – 5 </a:t>
                </a:r>
                <a:r>
                  <a:rPr lang="vi-VN" altLang="zh-CN" sz="2600" kern="1200" dirty="0">
                    <a:solidFill>
                      <a:schemeClr val="accent1"/>
                    </a:solidFill>
                    <a:latin typeface="Pattaya" panose="00000500000000000000" pitchFamily="2" charset="-34"/>
                    <a:ea typeface="黑体" panose="02010609060101010101" pitchFamily="49" charset="-122"/>
                    <a:cs typeface="Pattaya" panose="00000500000000000000" pitchFamily="2" charset="-34"/>
                  </a:rPr>
                  <a:t>tên người</a:t>
                </a:r>
                <a:r>
                  <a:rPr lang="en-US" altLang="zh-CN" sz="2600" kern="1200" dirty="0">
                    <a:solidFill>
                      <a:schemeClr val="accent1"/>
                    </a:solidFill>
                    <a:latin typeface="Pattaya" panose="00000500000000000000" pitchFamily="2" charset="-34"/>
                    <a:ea typeface="黑体" panose="02010609060101010101" pitchFamily="49" charset="-122"/>
                    <a:cs typeface="Pattaya" panose="00000500000000000000" pitchFamily="2" charset="-34"/>
                  </a:rPr>
                  <a:t> </a:t>
                </a:r>
                <a:r>
                  <a:rPr lang="vi-VN" altLang="zh-CN" sz="2600" kern="1200" dirty="0">
                    <a:solidFill>
                      <a:srgbClr val="002060"/>
                    </a:solidFill>
                    <a:latin typeface="Pattaya" panose="00000500000000000000" pitchFamily="2" charset="-34"/>
                    <a:ea typeface="黑体" panose="02010609060101010101" pitchFamily="49" charset="-122"/>
                    <a:cs typeface="Pattaya" panose="00000500000000000000" pitchFamily="2" charset="-34"/>
                  </a:rPr>
                  <a:t>và </a:t>
                </a:r>
                <a:r>
                  <a:rPr lang="vi-VN" altLang="zh-CN" sz="2600" kern="1200" dirty="0">
                    <a:solidFill>
                      <a:schemeClr val="accent1"/>
                    </a:solidFill>
                    <a:latin typeface="Pattaya" panose="00000500000000000000" pitchFamily="2" charset="-34"/>
                    <a:ea typeface="黑体" panose="02010609060101010101" pitchFamily="49" charset="-122"/>
                    <a:cs typeface="Pattaya" panose="00000500000000000000" pitchFamily="2" charset="-34"/>
                  </a:rPr>
                  <a:t>tên địa lý </a:t>
                </a:r>
                <a:r>
                  <a:rPr lang="vi-VN" altLang="zh-CN" sz="2600" kern="1200" dirty="0">
                    <a:solidFill>
                      <a:schemeClr val="bg2"/>
                    </a:solidFill>
                    <a:latin typeface="Pattaya" panose="00000500000000000000" pitchFamily="2" charset="-34"/>
                    <a:ea typeface="黑体" panose="02010609060101010101" pitchFamily="49" charset="-122"/>
                    <a:cs typeface="Pattaya" panose="00000500000000000000" pitchFamily="2" charset="-34"/>
                  </a:rPr>
                  <a:t>theo yêu cầu</a:t>
                </a:r>
                <a:r>
                  <a:rPr lang="vi-VN" altLang="zh-CN" sz="2600" kern="1200" dirty="0">
                    <a:solidFill>
                      <a:srgbClr val="002060"/>
                    </a:solidFill>
                    <a:latin typeface="Pattaya" panose="00000500000000000000" pitchFamily="2" charset="-34"/>
                    <a:ea typeface="黑体" panose="02010609060101010101" pitchFamily="49" charset="-122"/>
                    <a:cs typeface="Pattaya" panose="00000500000000000000" pitchFamily="2" charset="-34"/>
                  </a:rPr>
                  <a:t>.</a:t>
                </a:r>
                <a:endParaRPr kumimoji="0" lang="zh-CN" altLang="en-US" sz="2600" i="0" u="none" strike="noStrike" kern="1200" cap="none" spc="0" normalizeH="0" baseline="0" noProof="0" dirty="0">
                  <a:ln>
                    <a:noFill/>
                  </a:ln>
                  <a:solidFill>
                    <a:srgbClr val="002060"/>
                  </a:solidFill>
                  <a:effectLst/>
                  <a:uLnTx/>
                  <a:uFillTx/>
                  <a:latin typeface="Pattaya" panose="00000500000000000000" pitchFamily="2" charset="-34"/>
                  <a:ea typeface="黑体" panose="02010609060101010101" pitchFamily="49" charset="-122"/>
                  <a:cs typeface="Pattaya" panose="00000500000000000000" pitchFamily="2" charset="-34"/>
                </a:endParaRPr>
              </a:p>
            </p:txBody>
          </p:sp>
          <p:sp>
            <p:nvSpPr>
              <p:cNvPr id="144" name="矩形 39"/>
              <p:cNvSpPr>
                <a:spLocks noChangeArrowheads="1"/>
              </p:cNvSpPr>
              <p:nvPr/>
            </p:nvSpPr>
            <p:spPr bwMode="auto">
              <a:xfrm>
                <a:off x="2209800" y="1504685"/>
                <a:ext cx="9656618" cy="739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1218565" rtl="0" eaLnBrk="1" fontAlgn="auto" latinLnBrk="0" hangingPunct="1">
                  <a:lnSpc>
                    <a:spcPct val="150000"/>
                  </a:lnSpc>
                  <a:spcBef>
                    <a:spcPts val="1000"/>
                  </a:spcBef>
                  <a:spcAft>
                    <a:spcPts val="0"/>
                  </a:spcAft>
                  <a:buClrTx/>
                  <a:buSzTx/>
                  <a:buFontTx/>
                  <a:buNone/>
                  <a:tabLst/>
                  <a:defRPr/>
                </a:pPr>
                <a:endParaRPr kumimoji="0" lang="zh-CN" altLang="en-US" sz="3200" b="1" i="0" u="none" strike="noStrike" kern="1200" cap="none" spc="0" normalizeH="0" baseline="0" noProof="0" dirty="0">
                  <a:ln>
                    <a:noFill/>
                  </a:ln>
                  <a:solidFill>
                    <a:srgbClr val="1C3041"/>
                  </a:solidFill>
                  <a:effectLst/>
                  <a:uLnTx/>
                  <a:uFillTx/>
                  <a:latin typeface="Arial" panose="020B0604020202020204" pitchFamily="34" charset="0"/>
                  <a:ea typeface="隶书" panose="02010509060101010101" pitchFamily="49" charset="-122"/>
                  <a:cs typeface="宋体" panose="02010600030101010101" pitchFamily="2" charset="-122"/>
                </a:endParaRPr>
              </a:p>
            </p:txBody>
          </p:sp>
        </p:grpSp>
        <p:grpSp>
          <p:nvGrpSpPr>
            <p:cNvPr id="132" name="Group 131"/>
            <p:cNvGrpSpPr/>
            <p:nvPr/>
          </p:nvGrpSpPr>
          <p:grpSpPr>
            <a:xfrm rot="704744">
              <a:off x="190756" y="3208692"/>
              <a:ext cx="813504" cy="849272"/>
              <a:chOff x="675812" y="2553464"/>
              <a:chExt cx="1124557" cy="926301"/>
            </a:xfrm>
          </p:grpSpPr>
          <p:sp>
            <p:nvSpPr>
              <p:cNvPr id="133" name="Google Shape;2674;p35"/>
              <p:cNvSpPr/>
              <p:nvPr/>
            </p:nvSpPr>
            <p:spPr>
              <a:xfrm>
                <a:off x="675812" y="2553464"/>
                <a:ext cx="1124557" cy="926301"/>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5">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2675;p35"/>
              <p:cNvSpPr/>
              <p:nvPr/>
            </p:nvSpPr>
            <p:spPr>
              <a:xfrm>
                <a:off x="1132654" y="2884883"/>
                <a:ext cx="210872" cy="178078"/>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9" name="Group 8"/>
          <p:cNvGrpSpPr/>
          <p:nvPr/>
        </p:nvGrpSpPr>
        <p:grpSpPr>
          <a:xfrm>
            <a:off x="237486" y="3738908"/>
            <a:ext cx="8630806" cy="1087834"/>
            <a:chOff x="237486" y="3902377"/>
            <a:chExt cx="8630806" cy="1087834"/>
          </a:xfrm>
        </p:grpSpPr>
        <p:grpSp>
          <p:nvGrpSpPr>
            <p:cNvPr id="129" name="Group 128">
              <a:extLst>
                <a:ext uri="{FF2B5EF4-FFF2-40B4-BE49-F238E27FC236}">
                  <a16:creationId xmlns:a16="http://schemas.microsoft.com/office/drawing/2014/main" id="{F1D2DFE5-EE8A-46DB-A135-F8C9011447F8}"/>
                </a:ext>
              </a:extLst>
            </p:cNvPr>
            <p:cNvGrpSpPr/>
            <p:nvPr/>
          </p:nvGrpSpPr>
          <p:grpSpPr>
            <a:xfrm>
              <a:off x="820042" y="3902377"/>
              <a:ext cx="8048250" cy="934811"/>
              <a:chOff x="1352403" y="1504685"/>
              <a:chExt cx="11170466" cy="1005905"/>
            </a:xfrm>
          </p:grpSpPr>
          <p:sp>
            <p:nvSpPr>
              <p:cNvPr id="130" name="圆角矩形 7"/>
              <p:cNvSpPr/>
              <p:nvPr/>
            </p:nvSpPr>
            <p:spPr>
              <a:xfrm>
                <a:off x="1352403" y="1780367"/>
                <a:ext cx="11170466" cy="730223"/>
              </a:xfrm>
              <a:prstGeom prst="roundRect">
                <a:avLst>
                  <a:gd name="adj" fmla="val 22936"/>
                </a:avLst>
              </a:prstGeom>
              <a:solidFill>
                <a:srgbClr val="F7F2DD"/>
              </a:solidFill>
              <a:ln w="28575">
                <a:solidFill>
                  <a:schemeClr val="tx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altLang="zh-CN" sz="2600" kern="1200" dirty="0">
                    <a:solidFill>
                      <a:srgbClr val="002060"/>
                    </a:solidFill>
                    <a:latin typeface="Pattaya" panose="00000500000000000000" pitchFamily="2" charset="-34"/>
                    <a:ea typeface="黑体" panose="02010609060101010101" pitchFamily="49" charset="-122"/>
                    <a:cs typeface="Pattaya" panose="00000500000000000000" pitchFamily="2" charset="-34"/>
                  </a:rPr>
                  <a:t>Viết bài cẩn thận, giữ vở sạch đẹp.</a:t>
                </a:r>
                <a:endParaRPr kumimoji="0" lang="zh-CN" altLang="en-US" sz="2600" i="0" u="none" strike="noStrike" kern="1200" cap="none" spc="0" normalizeH="0" baseline="0" noProof="0" dirty="0">
                  <a:ln>
                    <a:noFill/>
                  </a:ln>
                  <a:solidFill>
                    <a:srgbClr val="002060"/>
                  </a:solidFill>
                  <a:effectLst/>
                  <a:uLnTx/>
                  <a:uFillTx/>
                  <a:latin typeface="Pattaya" panose="00000500000000000000" pitchFamily="2" charset="-34"/>
                  <a:ea typeface="黑体" panose="02010609060101010101" pitchFamily="49" charset="-122"/>
                  <a:cs typeface="Pattaya" panose="00000500000000000000" pitchFamily="2" charset="-34"/>
                </a:endParaRPr>
              </a:p>
            </p:txBody>
          </p:sp>
          <p:sp>
            <p:nvSpPr>
              <p:cNvPr id="131" name="矩形 39"/>
              <p:cNvSpPr>
                <a:spLocks noChangeArrowheads="1"/>
              </p:cNvSpPr>
              <p:nvPr/>
            </p:nvSpPr>
            <p:spPr bwMode="auto">
              <a:xfrm>
                <a:off x="2209800" y="1504685"/>
                <a:ext cx="9656618" cy="739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1218565" rtl="0" eaLnBrk="1" fontAlgn="auto" latinLnBrk="0" hangingPunct="1">
                  <a:lnSpc>
                    <a:spcPct val="150000"/>
                  </a:lnSpc>
                  <a:spcBef>
                    <a:spcPts val="1000"/>
                  </a:spcBef>
                  <a:spcAft>
                    <a:spcPts val="0"/>
                  </a:spcAft>
                  <a:buClrTx/>
                  <a:buSzTx/>
                  <a:buFontTx/>
                  <a:buNone/>
                  <a:tabLst/>
                  <a:defRPr/>
                </a:pPr>
                <a:endParaRPr kumimoji="0" lang="zh-CN" altLang="en-US" sz="3200" b="1" i="0" u="none" strike="noStrike" kern="1200" cap="none" spc="0" normalizeH="0" baseline="0" noProof="0" dirty="0">
                  <a:ln>
                    <a:noFill/>
                  </a:ln>
                  <a:solidFill>
                    <a:srgbClr val="1C3041"/>
                  </a:solidFill>
                  <a:effectLst/>
                  <a:uLnTx/>
                  <a:uFillTx/>
                  <a:latin typeface="Arial" panose="020B0604020202020204" pitchFamily="34" charset="0"/>
                  <a:ea typeface="隶书" panose="02010509060101010101" pitchFamily="49" charset="-122"/>
                  <a:cs typeface="宋体" panose="02010600030101010101" pitchFamily="2" charset="-122"/>
                </a:endParaRPr>
              </a:p>
            </p:txBody>
          </p:sp>
        </p:grpSp>
        <p:grpSp>
          <p:nvGrpSpPr>
            <p:cNvPr id="145" name="Group 144"/>
            <p:cNvGrpSpPr/>
            <p:nvPr/>
          </p:nvGrpSpPr>
          <p:grpSpPr>
            <a:xfrm rot="704744">
              <a:off x="237486" y="4140939"/>
              <a:ext cx="813504" cy="849272"/>
              <a:chOff x="675812" y="2553464"/>
              <a:chExt cx="1124557" cy="926301"/>
            </a:xfrm>
          </p:grpSpPr>
          <p:sp>
            <p:nvSpPr>
              <p:cNvPr id="146" name="Google Shape;2674;p35"/>
              <p:cNvSpPr/>
              <p:nvPr/>
            </p:nvSpPr>
            <p:spPr>
              <a:xfrm>
                <a:off x="675812" y="2553464"/>
                <a:ext cx="1124557" cy="926301"/>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2675;p35"/>
              <p:cNvSpPr/>
              <p:nvPr/>
            </p:nvSpPr>
            <p:spPr>
              <a:xfrm>
                <a:off x="1132654" y="2884883"/>
                <a:ext cx="210872" cy="178078"/>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32" presetClass="emph" presetSubtype="0" fill="hold" nodeType="afterEffect">
                                  <p:stCondLst>
                                    <p:cond delay="0"/>
                                  </p:stCondLst>
                                  <p:childTnLst>
                                    <p:animRot by="120000">
                                      <p:cBhvr>
                                        <p:cTn id="11" dur="100" fill="hold">
                                          <p:stCondLst>
                                            <p:cond delay="0"/>
                                          </p:stCondLst>
                                        </p:cTn>
                                        <p:tgtEl>
                                          <p:spTgt spid="6"/>
                                        </p:tgtEl>
                                        <p:attrNameLst>
                                          <p:attrName>r</p:attrName>
                                        </p:attrNameLst>
                                      </p:cBhvr>
                                    </p:animRot>
                                    <p:animRot by="-240000">
                                      <p:cBhvr>
                                        <p:cTn id="12" dur="200" fill="hold">
                                          <p:stCondLst>
                                            <p:cond delay="200"/>
                                          </p:stCondLst>
                                        </p:cTn>
                                        <p:tgtEl>
                                          <p:spTgt spid="6"/>
                                        </p:tgtEl>
                                        <p:attrNameLst>
                                          <p:attrName>r</p:attrName>
                                        </p:attrNameLst>
                                      </p:cBhvr>
                                    </p:animRot>
                                    <p:animRot by="240000">
                                      <p:cBhvr>
                                        <p:cTn id="13" dur="200" fill="hold">
                                          <p:stCondLst>
                                            <p:cond delay="400"/>
                                          </p:stCondLst>
                                        </p:cTn>
                                        <p:tgtEl>
                                          <p:spTgt spid="6"/>
                                        </p:tgtEl>
                                        <p:attrNameLst>
                                          <p:attrName>r</p:attrName>
                                        </p:attrNameLst>
                                      </p:cBhvr>
                                    </p:animRot>
                                    <p:animRot by="-240000">
                                      <p:cBhvr>
                                        <p:cTn id="14" dur="200" fill="hold">
                                          <p:stCondLst>
                                            <p:cond delay="600"/>
                                          </p:stCondLst>
                                        </p:cTn>
                                        <p:tgtEl>
                                          <p:spTgt spid="6"/>
                                        </p:tgtEl>
                                        <p:attrNameLst>
                                          <p:attrName>r</p:attrName>
                                        </p:attrNameLst>
                                      </p:cBhvr>
                                    </p:animRot>
                                    <p:animRot by="120000">
                                      <p:cBhvr>
                                        <p:cTn id="15" dur="200" fill="hold">
                                          <p:stCondLst>
                                            <p:cond delay="800"/>
                                          </p:stCondLst>
                                        </p:cTn>
                                        <p:tgtEl>
                                          <p:spTgt spid="6"/>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fill="hold"/>
                                        <p:tgtEl>
                                          <p:spTgt spid="7"/>
                                        </p:tgtEl>
                                        <p:attrNameLst>
                                          <p:attrName>ppt_x</p:attrName>
                                        </p:attrNameLst>
                                      </p:cBhvr>
                                      <p:tavLst>
                                        <p:tav tm="0">
                                          <p:val>
                                            <p:strVal val="#ppt_x"/>
                                          </p:val>
                                        </p:tav>
                                        <p:tav tm="100000">
                                          <p:val>
                                            <p:strVal val="#ppt_x"/>
                                          </p:val>
                                        </p:tav>
                                      </p:tavLst>
                                    </p:anim>
                                    <p:anim calcmode="lin" valueType="num">
                                      <p:cBhvr additive="base">
                                        <p:cTn id="21" dur="500" fill="hold"/>
                                        <p:tgtEl>
                                          <p:spTgt spid="7"/>
                                        </p:tgtEl>
                                        <p:attrNameLst>
                                          <p:attrName>ppt_y</p:attrName>
                                        </p:attrNameLst>
                                      </p:cBhvr>
                                      <p:tavLst>
                                        <p:tav tm="0">
                                          <p:val>
                                            <p:strVal val="1+#ppt_h/2"/>
                                          </p:val>
                                        </p:tav>
                                        <p:tav tm="100000">
                                          <p:val>
                                            <p:strVal val="#ppt_y"/>
                                          </p:val>
                                        </p:tav>
                                      </p:tavLst>
                                    </p:anim>
                                  </p:childTnLst>
                                </p:cTn>
                              </p:par>
                            </p:childTnLst>
                          </p:cTn>
                        </p:par>
                        <p:par>
                          <p:cTn id="22" fill="hold">
                            <p:stCondLst>
                              <p:cond delay="500"/>
                            </p:stCondLst>
                            <p:childTnLst>
                              <p:par>
                                <p:cTn id="23" presetID="32" presetClass="emph" presetSubtype="0" fill="hold" nodeType="afterEffect">
                                  <p:stCondLst>
                                    <p:cond delay="0"/>
                                  </p:stCondLst>
                                  <p:childTnLst>
                                    <p:animRot by="120000">
                                      <p:cBhvr>
                                        <p:cTn id="24" dur="100" fill="hold">
                                          <p:stCondLst>
                                            <p:cond delay="0"/>
                                          </p:stCondLst>
                                        </p:cTn>
                                        <p:tgtEl>
                                          <p:spTgt spid="7"/>
                                        </p:tgtEl>
                                        <p:attrNameLst>
                                          <p:attrName>r</p:attrName>
                                        </p:attrNameLst>
                                      </p:cBhvr>
                                    </p:animRot>
                                    <p:animRot by="-240000">
                                      <p:cBhvr>
                                        <p:cTn id="25" dur="200" fill="hold">
                                          <p:stCondLst>
                                            <p:cond delay="200"/>
                                          </p:stCondLst>
                                        </p:cTn>
                                        <p:tgtEl>
                                          <p:spTgt spid="7"/>
                                        </p:tgtEl>
                                        <p:attrNameLst>
                                          <p:attrName>r</p:attrName>
                                        </p:attrNameLst>
                                      </p:cBhvr>
                                    </p:animRot>
                                    <p:animRot by="240000">
                                      <p:cBhvr>
                                        <p:cTn id="26" dur="200" fill="hold">
                                          <p:stCondLst>
                                            <p:cond delay="400"/>
                                          </p:stCondLst>
                                        </p:cTn>
                                        <p:tgtEl>
                                          <p:spTgt spid="7"/>
                                        </p:tgtEl>
                                        <p:attrNameLst>
                                          <p:attrName>r</p:attrName>
                                        </p:attrNameLst>
                                      </p:cBhvr>
                                    </p:animRot>
                                    <p:animRot by="-240000">
                                      <p:cBhvr>
                                        <p:cTn id="27" dur="200" fill="hold">
                                          <p:stCondLst>
                                            <p:cond delay="600"/>
                                          </p:stCondLst>
                                        </p:cTn>
                                        <p:tgtEl>
                                          <p:spTgt spid="7"/>
                                        </p:tgtEl>
                                        <p:attrNameLst>
                                          <p:attrName>r</p:attrName>
                                        </p:attrNameLst>
                                      </p:cBhvr>
                                    </p:animRot>
                                    <p:animRot by="120000">
                                      <p:cBhvr>
                                        <p:cTn id="28" dur="200" fill="hold">
                                          <p:stCondLst>
                                            <p:cond delay="800"/>
                                          </p:stCondLst>
                                        </p:cTn>
                                        <p:tgtEl>
                                          <p:spTgt spid="7"/>
                                        </p:tgtEl>
                                        <p:attrNameLst>
                                          <p:attrName>r</p:attrName>
                                        </p:attrNameLst>
                                      </p:cBhvr>
                                    </p:animRo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ppt_x"/>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childTnLst>
                          </p:cTn>
                        </p:par>
                        <p:par>
                          <p:cTn id="35" fill="hold">
                            <p:stCondLst>
                              <p:cond delay="500"/>
                            </p:stCondLst>
                            <p:childTnLst>
                              <p:par>
                                <p:cTn id="36" presetID="32" presetClass="emph" presetSubtype="0" fill="hold" nodeType="afterEffect">
                                  <p:stCondLst>
                                    <p:cond delay="0"/>
                                  </p:stCondLst>
                                  <p:childTnLst>
                                    <p:animRot by="120000">
                                      <p:cBhvr>
                                        <p:cTn id="37" dur="100" fill="hold">
                                          <p:stCondLst>
                                            <p:cond delay="0"/>
                                          </p:stCondLst>
                                        </p:cTn>
                                        <p:tgtEl>
                                          <p:spTgt spid="8"/>
                                        </p:tgtEl>
                                        <p:attrNameLst>
                                          <p:attrName>r</p:attrName>
                                        </p:attrNameLst>
                                      </p:cBhvr>
                                    </p:animRot>
                                    <p:animRot by="-240000">
                                      <p:cBhvr>
                                        <p:cTn id="38" dur="200" fill="hold">
                                          <p:stCondLst>
                                            <p:cond delay="200"/>
                                          </p:stCondLst>
                                        </p:cTn>
                                        <p:tgtEl>
                                          <p:spTgt spid="8"/>
                                        </p:tgtEl>
                                        <p:attrNameLst>
                                          <p:attrName>r</p:attrName>
                                        </p:attrNameLst>
                                      </p:cBhvr>
                                    </p:animRot>
                                    <p:animRot by="240000">
                                      <p:cBhvr>
                                        <p:cTn id="39" dur="200" fill="hold">
                                          <p:stCondLst>
                                            <p:cond delay="400"/>
                                          </p:stCondLst>
                                        </p:cTn>
                                        <p:tgtEl>
                                          <p:spTgt spid="8"/>
                                        </p:tgtEl>
                                        <p:attrNameLst>
                                          <p:attrName>r</p:attrName>
                                        </p:attrNameLst>
                                      </p:cBhvr>
                                    </p:animRot>
                                    <p:animRot by="-240000">
                                      <p:cBhvr>
                                        <p:cTn id="40" dur="200" fill="hold">
                                          <p:stCondLst>
                                            <p:cond delay="600"/>
                                          </p:stCondLst>
                                        </p:cTn>
                                        <p:tgtEl>
                                          <p:spTgt spid="8"/>
                                        </p:tgtEl>
                                        <p:attrNameLst>
                                          <p:attrName>r</p:attrName>
                                        </p:attrNameLst>
                                      </p:cBhvr>
                                    </p:animRot>
                                    <p:animRot by="120000">
                                      <p:cBhvr>
                                        <p:cTn id="41" dur="200" fill="hold">
                                          <p:stCondLst>
                                            <p:cond delay="800"/>
                                          </p:stCondLst>
                                        </p:cTn>
                                        <p:tgtEl>
                                          <p:spTgt spid="8"/>
                                        </p:tgtEl>
                                        <p:attrNameLst>
                                          <p:attrName>r</p:attrName>
                                        </p:attrNameLst>
                                      </p:cBhvr>
                                    </p:animRot>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additive="base">
                                        <p:cTn id="46" dur="500" fill="hold"/>
                                        <p:tgtEl>
                                          <p:spTgt spid="9"/>
                                        </p:tgtEl>
                                        <p:attrNameLst>
                                          <p:attrName>ppt_x</p:attrName>
                                        </p:attrNameLst>
                                      </p:cBhvr>
                                      <p:tavLst>
                                        <p:tav tm="0">
                                          <p:val>
                                            <p:strVal val="#ppt_x"/>
                                          </p:val>
                                        </p:tav>
                                        <p:tav tm="100000">
                                          <p:val>
                                            <p:strVal val="#ppt_x"/>
                                          </p:val>
                                        </p:tav>
                                      </p:tavLst>
                                    </p:anim>
                                    <p:anim calcmode="lin" valueType="num">
                                      <p:cBhvr additive="base">
                                        <p:cTn id="47" dur="500" fill="hold"/>
                                        <p:tgtEl>
                                          <p:spTgt spid="9"/>
                                        </p:tgtEl>
                                        <p:attrNameLst>
                                          <p:attrName>ppt_y</p:attrName>
                                        </p:attrNameLst>
                                      </p:cBhvr>
                                      <p:tavLst>
                                        <p:tav tm="0">
                                          <p:val>
                                            <p:strVal val="1+#ppt_h/2"/>
                                          </p:val>
                                        </p:tav>
                                        <p:tav tm="100000">
                                          <p:val>
                                            <p:strVal val="#ppt_y"/>
                                          </p:val>
                                        </p:tav>
                                      </p:tavLst>
                                    </p:anim>
                                  </p:childTnLst>
                                </p:cTn>
                              </p:par>
                            </p:childTnLst>
                          </p:cTn>
                        </p:par>
                        <p:par>
                          <p:cTn id="48" fill="hold">
                            <p:stCondLst>
                              <p:cond delay="500"/>
                            </p:stCondLst>
                            <p:childTnLst>
                              <p:par>
                                <p:cTn id="49" presetID="32" presetClass="emph" presetSubtype="0" fill="hold" nodeType="afterEffect">
                                  <p:stCondLst>
                                    <p:cond delay="0"/>
                                  </p:stCondLst>
                                  <p:childTnLst>
                                    <p:animRot by="120000">
                                      <p:cBhvr>
                                        <p:cTn id="50" dur="100" fill="hold">
                                          <p:stCondLst>
                                            <p:cond delay="0"/>
                                          </p:stCondLst>
                                        </p:cTn>
                                        <p:tgtEl>
                                          <p:spTgt spid="9"/>
                                        </p:tgtEl>
                                        <p:attrNameLst>
                                          <p:attrName>r</p:attrName>
                                        </p:attrNameLst>
                                      </p:cBhvr>
                                    </p:animRot>
                                    <p:animRot by="-240000">
                                      <p:cBhvr>
                                        <p:cTn id="51" dur="200" fill="hold">
                                          <p:stCondLst>
                                            <p:cond delay="200"/>
                                          </p:stCondLst>
                                        </p:cTn>
                                        <p:tgtEl>
                                          <p:spTgt spid="9"/>
                                        </p:tgtEl>
                                        <p:attrNameLst>
                                          <p:attrName>r</p:attrName>
                                        </p:attrNameLst>
                                      </p:cBhvr>
                                    </p:animRot>
                                    <p:animRot by="240000">
                                      <p:cBhvr>
                                        <p:cTn id="52" dur="200" fill="hold">
                                          <p:stCondLst>
                                            <p:cond delay="400"/>
                                          </p:stCondLst>
                                        </p:cTn>
                                        <p:tgtEl>
                                          <p:spTgt spid="9"/>
                                        </p:tgtEl>
                                        <p:attrNameLst>
                                          <p:attrName>r</p:attrName>
                                        </p:attrNameLst>
                                      </p:cBhvr>
                                    </p:animRot>
                                    <p:animRot by="-240000">
                                      <p:cBhvr>
                                        <p:cTn id="53" dur="200" fill="hold">
                                          <p:stCondLst>
                                            <p:cond delay="600"/>
                                          </p:stCondLst>
                                        </p:cTn>
                                        <p:tgtEl>
                                          <p:spTgt spid="9"/>
                                        </p:tgtEl>
                                        <p:attrNameLst>
                                          <p:attrName>r</p:attrName>
                                        </p:attrNameLst>
                                      </p:cBhvr>
                                    </p:animRot>
                                    <p:animRot by="120000">
                                      <p:cBhvr>
                                        <p:cTn id="54" dur="200" fill="hold">
                                          <p:stCondLst>
                                            <p:cond delay="800"/>
                                          </p:stCondLst>
                                        </p:cTn>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Shape 4411"/>
        <p:cNvGrpSpPr/>
        <p:nvPr/>
      </p:nvGrpSpPr>
      <p:grpSpPr>
        <a:xfrm>
          <a:off x="0" y="0"/>
          <a:ext cx="0" cy="0"/>
          <a:chOff x="0" y="0"/>
          <a:chExt cx="0" cy="0"/>
        </a:xfrm>
      </p:grpSpPr>
      <p:grpSp>
        <p:nvGrpSpPr>
          <p:cNvPr id="45" name="Group 44"/>
          <p:cNvGrpSpPr/>
          <p:nvPr/>
        </p:nvGrpSpPr>
        <p:grpSpPr>
          <a:xfrm>
            <a:off x="1314618" y="802472"/>
            <a:ext cx="6671421" cy="883398"/>
            <a:chOff x="513708" y="351635"/>
            <a:chExt cx="8345184" cy="586353"/>
          </a:xfrm>
        </p:grpSpPr>
        <p:sp>
          <p:nvSpPr>
            <p:cNvPr id="46" name="Google Shape;2968;p43"/>
            <p:cNvSpPr/>
            <p:nvPr/>
          </p:nvSpPr>
          <p:spPr>
            <a:xfrm>
              <a:off x="513708" y="351635"/>
              <a:ext cx="8345184" cy="586353"/>
            </a:xfrm>
            <a:custGeom>
              <a:avLst/>
              <a:gdLst/>
              <a:ahLst/>
              <a:cxnLst/>
              <a:rect l="l" t="t" r="r" b="b"/>
              <a:pathLst>
                <a:path w="63821" h="8424" extrusionOk="0">
                  <a:moveTo>
                    <a:pt x="0" y="0"/>
                  </a:moveTo>
                  <a:lnTo>
                    <a:pt x="2893" y="4212"/>
                  </a:lnTo>
                  <a:lnTo>
                    <a:pt x="0" y="8424"/>
                  </a:lnTo>
                  <a:lnTo>
                    <a:pt x="63820" y="8424"/>
                  </a:lnTo>
                  <a:lnTo>
                    <a:pt x="60928" y="4212"/>
                  </a:lnTo>
                  <a:lnTo>
                    <a:pt x="63820" y="0"/>
                  </a:lnTo>
                  <a:close/>
                </a:path>
              </a:pathLst>
            </a:custGeom>
            <a:solidFill>
              <a:srgbClr val="92D05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7" name="Google Shape;2969;p43"/>
            <p:cNvSpPr txBox="1">
              <a:spLocks/>
            </p:cNvSpPr>
            <p:nvPr/>
          </p:nvSpPr>
          <p:spPr>
            <a:xfrm>
              <a:off x="678428" y="430426"/>
              <a:ext cx="8015743" cy="457200"/>
            </a:xfrm>
            <a:prstGeom prst="rect">
              <a:avLst/>
            </a:prstGeom>
          </p:spPr>
          <p:txBody>
            <a:bodyPr spcFirstLastPara="1" wrap="square" lIns="91425" tIns="91425" rIns="91425" bIns="91425" anchor="ctr" anchorCtr="0">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buClrTx/>
                <a:buFontTx/>
              </a:pPr>
              <a:r>
                <a:rPr lang="vi-VN" sz="2800" b="1" dirty="0">
                  <a:solidFill>
                    <a:schemeClr val="bg1"/>
                  </a:solidFill>
                  <a:latin typeface="Calibri" panose="020F0502020204030204" pitchFamily="34" charset="0"/>
                  <a:cs typeface="Calibri" panose="020F0502020204030204" pitchFamily="34" charset="0"/>
                </a:rPr>
                <a:t>Chúng ta phải làm gì để giữ gìn và bảo vệ cho các cảnh quan ở Thủ đô Hà Nội?</a:t>
              </a:r>
            </a:p>
          </p:txBody>
        </p:sp>
      </p:grpSp>
      <p:grpSp>
        <p:nvGrpSpPr>
          <p:cNvPr id="48" name="Group 47"/>
          <p:cNvGrpSpPr/>
          <p:nvPr/>
        </p:nvGrpSpPr>
        <p:grpSpPr>
          <a:xfrm>
            <a:off x="1562996" y="1852220"/>
            <a:ext cx="6018008" cy="2320394"/>
            <a:chOff x="1640276" y="1603167"/>
            <a:chExt cx="5544295" cy="2101933"/>
          </a:xfrm>
        </p:grpSpPr>
        <p:sp>
          <p:nvSpPr>
            <p:cNvPr id="49" name="Double Wave 48"/>
            <p:cNvSpPr/>
            <p:nvPr/>
          </p:nvSpPr>
          <p:spPr>
            <a:xfrm>
              <a:off x="1640276" y="1603167"/>
              <a:ext cx="5544295" cy="2101933"/>
            </a:xfrm>
            <a:prstGeom prst="doubleWav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1772855" y="1788945"/>
              <a:ext cx="5247412" cy="1815882"/>
            </a:xfrm>
            <a:prstGeom prst="rect">
              <a:avLst/>
            </a:prstGeom>
            <a:noFill/>
          </p:spPr>
          <p:txBody>
            <a:bodyPr wrap="square" rtlCol="0">
              <a:spAutoFit/>
            </a:bodyPr>
            <a:lstStyle/>
            <a:p>
              <a:pPr algn="just"/>
              <a:r>
                <a:rPr lang="vi-VN" sz="2800" dirty="0">
                  <a:solidFill>
                    <a:srgbClr val="CC0066"/>
                  </a:solidFill>
                  <a:latin typeface="+mj-lt"/>
                </a:rPr>
                <a:t>Chúng ta phải giữ gìn và bảo vệ các cảnh quan ở Thủ đô Hà Nội luôn xanh, sạch đẹp, không làm ô nhiêm môi trường xung quanh. </a:t>
              </a:r>
              <a:endParaRPr lang="en-US" sz="2800" dirty="0">
                <a:solidFill>
                  <a:srgbClr val="CC0066"/>
                </a:solidFill>
                <a:latin typeface="+mj-lt"/>
              </a:endParaRPr>
            </a:p>
          </p:txBody>
        </p:sp>
      </p:grpSp>
      <p:pic>
        <p:nvPicPr>
          <p:cNvPr id="51" name="Picture 50">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76014" y="4387530"/>
            <a:ext cx="1511939" cy="755970"/>
          </a:xfrm>
          <a:prstGeom prst="rect">
            <a:avLst/>
          </a:prstGeom>
        </p:spPr>
      </p:pic>
      <p:grpSp>
        <p:nvGrpSpPr>
          <p:cNvPr id="52" name="Google Shape;3644;p48"/>
          <p:cNvGrpSpPr/>
          <p:nvPr/>
        </p:nvGrpSpPr>
        <p:grpSpPr>
          <a:xfrm rot="10450454" flipH="1">
            <a:off x="-1158095" y="-173172"/>
            <a:ext cx="3261474" cy="1631312"/>
            <a:chOff x="-449225" y="436955"/>
            <a:chExt cx="3261590" cy="1631370"/>
          </a:xfrm>
        </p:grpSpPr>
        <p:sp>
          <p:nvSpPr>
            <p:cNvPr id="53" name="Google Shape;3645;p48"/>
            <p:cNvSpPr/>
            <p:nvPr/>
          </p:nvSpPr>
          <p:spPr>
            <a:xfrm>
              <a:off x="-449225" y="486275"/>
              <a:ext cx="3150350" cy="1522575"/>
            </a:xfrm>
            <a:custGeom>
              <a:avLst/>
              <a:gdLst/>
              <a:ahLst/>
              <a:cxnLst/>
              <a:rect l="l" t="t" r="r" b="b"/>
              <a:pathLst>
                <a:path w="126014" h="60903" extrusionOk="0">
                  <a:moveTo>
                    <a:pt x="70605" y="1"/>
                  </a:moveTo>
                  <a:lnTo>
                    <a:pt x="70511" y="1133"/>
                  </a:lnTo>
                  <a:lnTo>
                    <a:pt x="70398" y="2417"/>
                  </a:lnTo>
                  <a:lnTo>
                    <a:pt x="70322" y="3116"/>
                  </a:lnTo>
                  <a:lnTo>
                    <a:pt x="70209" y="3852"/>
                  </a:lnTo>
                  <a:lnTo>
                    <a:pt x="70096" y="4626"/>
                  </a:lnTo>
                  <a:lnTo>
                    <a:pt x="69926" y="5438"/>
                  </a:lnTo>
                  <a:lnTo>
                    <a:pt x="69737" y="6268"/>
                  </a:lnTo>
                  <a:lnTo>
                    <a:pt x="69492" y="7137"/>
                  </a:lnTo>
                  <a:lnTo>
                    <a:pt x="69208" y="8043"/>
                  </a:lnTo>
                  <a:lnTo>
                    <a:pt x="68869" y="8968"/>
                  </a:lnTo>
                  <a:lnTo>
                    <a:pt x="68472" y="9931"/>
                  </a:lnTo>
                  <a:lnTo>
                    <a:pt x="68264" y="10421"/>
                  </a:lnTo>
                  <a:lnTo>
                    <a:pt x="68019" y="10931"/>
                  </a:lnTo>
                  <a:lnTo>
                    <a:pt x="67774" y="11422"/>
                  </a:lnTo>
                  <a:lnTo>
                    <a:pt x="67509" y="11932"/>
                  </a:lnTo>
                  <a:lnTo>
                    <a:pt x="67226" y="12460"/>
                  </a:lnTo>
                  <a:lnTo>
                    <a:pt x="66924" y="12989"/>
                  </a:lnTo>
                  <a:lnTo>
                    <a:pt x="66603" y="13518"/>
                  </a:lnTo>
                  <a:lnTo>
                    <a:pt x="66263" y="14046"/>
                  </a:lnTo>
                  <a:lnTo>
                    <a:pt x="65905" y="14594"/>
                  </a:lnTo>
                  <a:lnTo>
                    <a:pt x="65508" y="15141"/>
                  </a:lnTo>
                  <a:lnTo>
                    <a:pt x="65112" y="15689"/>
                  </a:lnTo>
                  <a:lnTo>
                    <a:pt x="64696" y="16255"/>
                  </a:lnTo>
                  <a:lnTo>
                    <a:pt x="64243" y="16821"/>
                  </a:lnTo>
                  <a:lnTo>
                    <a:pt x="63771" y="17388"/>
                  </a:lnTo>
                  <a:lnTo>
                    <a:pt x="63281" y="17973"/>
                  </a:lnTo>
                  <a:lnTo>
                    <a:pt x="62752" y="18558"/>
                  </a:lnTo>
                  <a:lnTo>
                    <a:pt x="62223" y="19143"/>
                  </a:lnTo>
                  <a:lnTo>
                    <a:pt x="61638" y="19729"/>
                  </a:lnTo>
                  <a:lnTo>
                    <a:pt x="61053" y="20333"/>
                  </a:lnTo>
                  <a:lnTo>
                    <a:pt x="60430" y="20937"/>
                  </a:lnTo>
                  <a:lnTo>
                    <a:pt x="59788" y="21541"/>
                  </a:lnTo>
                  <a:lnTo>
                    <a:pt x="59109" y="22145"/>
                  </a:lnTo>
                  <a:lnTo>
                    <a:pt x="58410" y="22768"/>
                  </a:lnTo>
                  <a:lnTo>
                    <a:pt x="57674" y="23391"/>
                  </a:lnTo>
                  <a:lnTo>
                    <a:pt x="56900" y="24014"/>
                  </a:lnTo>
                  <a:lnTo>
                    <a:pt x="56107" y="24637"/>
                  </a:lnTo>
                  <a:lnTo>
                    <a:pt x="55276" y="25260"/>
                  </a:lnTo>
                  <a:lnTo>
                    <a:pt x="54427" y="25902"/>
                  </a:lnTo>
                  <a:lnTo>
                    <a:pt x="53539" y="26544"/>
                  </a:lnTo>
                  <a:lnTo>
                    <a:pt x="52614" y="27185"/>
                  </a:lnTo>
                  <a:lnTo>
                    <a:pt x="51670" y="27827"/>
                  </a:lnTo>
                  <a:lnTo>
                    <a:pt x="50670" y="28469"/>
                  </a:lnTo>
                  <a:lnTo>
                    <a:pt x="49650" y="29130"/>
                  </a:lnTo>
                  <a:lnTo>
                    <a:pt x="48593" y="29772"/>
                  </a:lnTo>
                  <a:lnTo>
                    <a:pt x="47498" y="30433"/>
                  </a:lnTo>
                  <a:lnTo>
                    <a:pt x="46366" y="31093"/>
                  </a:lnTo>
                  <a:lnTo>
                    <a:pt x="45195" y="31754"/>
                  </a:lnTo>
                  <a:lnTo>
                    <a:pt x="44006" y="32415"/>
                  </a:lnTo>
                  <a:lnTo>
                    <a:pt x="43156" y="33396"/>
                  </a:lnTo>
                  <a:lnTo>
                    <a:pt x="42175" y="34510"/>
                  </a:lnTo>
                  <a:lnTo>
                    <a:pt x="40853" y="35983"/>
                  </a:lnTo>
                  <a:lnTo>
                    <a:pt x="39230" y="37757"/>
                  </a:lnTo>
                  <a:lnTo>
                    <a:pt x="37323" y="39758"/>
                  </a:lnTo>
                  <a:lnTo>
                    <a:pt x="36304" y="40816"/>
                  </a:lnTo>
                  <a:lnTo>
                    <a:pt x="35209" y="41930"/>
                  </a:lnTo>
                  <a:lnTo>
                    <a:pt x="34076" y="43062"/>
                  </a:lnTo>
                  <a:lnTo>
                    <a:pt x="32905" y="44214"/>
                  </a:lnTo>
                  <a:lnTo>
                    <a:pt x="32377" y="44667"/>
                  </a:lnTo>
                  <a:lnTo>
                    <a:pt x="31829" y="45101"/>
                  </a:lnTo>
                  <a:lnTo>
                    <a:pt x="31263" y="45535"/>
                  </a:lnTo>
                  <a:lnTo>
                    <a:pt x="30697" y="45932"/>
                  </a:lnTo>
                  <a:lnTo>
                    <a:pt x="30111" y="46328"/>
                  </a:lnTo>
                  <a:lnTo>
                    <a:pt x="29526" y="46706"/>
                  </a:lnTo>
                  <a:lnTo>
                    <a:pt x="28922" y="47083"/>
                  </a:lnTo>
                  <a:lnTo>
                    <a:pt x="28299" y="47423"/>
                  </a:lnTo>
                  <a:lnTo>
                    <a:pt x="27676" y="47763"/>
                  </a:lnTo>
                  <a:lnTo>
                    <a:pt x="27034" y="48084"/>
                  </a:lnTo>
                  <a:lnTo>
                    <a:pt x="26392" y="48405"/>
                  </a:lnTo>
                  <a:lnTo>
                    <a:pt x="25732" y="48688"/>
                  </a:lnTo>
                  <a:lnTo>
                    <a:pt x="25071" y="48971"/>
                  </a:lnTo>
                  <a:lnTo>
                    <a:pt x="24410" y="49254"/>
                  </a:lnTo>
                  <a:lnTo>
                    <a:pt x="23749" y="49519"/>
                  </a:lnTo>
                  <a:lnTo>
                    <a:pt x="23070" y="49764"/>
                  </a:lnTo>
                  <a:lnTo>
                    <a:pt x="22390" y="50009"/>
                  </a:lnTo>
                  <a:lnTo>
                    <a:pt x="21711" y="50236"/>
                  </a:lnTo>
                  <a:lnTo>
                    <a:pt x="20351" y="50651"/>
                  </a:lnTo>
                  <a:lnTo>
                    <a:pt x="18973" y="51029"/>
                  </a:lnTo>
                  <a:lnTo>
                    <a:pt x="17595" y="51369"/>
                  </a:lnTo>
                  <a:lnTo>
                    <a:pt x="16236" y="51671"/>
                  </a:lnTo>
                  <a:lnTo>
                    <a:pt x="14896" y="51935"/>
                  </a:lnTo>
                  <a:lnTo>
                    <a:pt x="13574" y="52180"/>
                  </a:lnTo>
                  <a:lnTo>
                    <a:pt x="12271" y="52369"/>
                  </a:lnTo>
                  <a:lnTo>
                    <a:pt x="11007" y="52558"/>
                  </a:lnTo>
                  <a:lnTo>
                    <a:pt x="9779" y="52709"/>
                  </a:lnTo>
                  <a:lnTo>
                    <a:pt x="8609" y="52822"/>
                  </a:lnTo>
                  <a:lnTo>
                    <a:pt x="7476" y="52917"/>
                  </a:lnTo>
                  <a:lnTo>
                    <a:pt x="6400" y="53011"/>
                  </a:lnTo>
                  <a:lnTo>
                    <a:pt x="5381" y="53068"/>
                  </a:lnTo>
                  <a:lnTo>
                    <a:pt x="4437" y="53106"/>
                  </a:lnTo>
                  <a:lnTo>
                    <a:pt x="3569" y="53143"/>
                  </a:lnTo>
                  <a:lnTo>
                    <a:pt x="2077" y="53181"/>
                  </a:lnTo>
                  <a:lnTo>
                    <a:pt x="944" y="53181"/>
                  </a:lnTo>
                  <a:lnTo>
                    <a:pt x="1" y="53162"/>
                  </a:lnTo>
                  <a:lnTo>
                    <a:pt x="3512" y="60902"/>
                  </a:lnTo>
                  <a:lnTo>
                    <a:pt x="3738" y="60883"/>
                  </a:lnTo>
                  <a:lnTo>
                    <a:pt x="4418" y="60827"/>
                  </a:lnTo>
                  <a:lnTo>
                    <a:pt x="5475" y="60713"/>
                  </a:lnTo>
                  <a:lnTo>
                    <a:pt x="6872" y="60525"/>
                  </a:lnTo>
                  <a:lnTo>
                    <a:pt x="7684" y="60393"/>
                  </a:lnTo>
                  <a:lnTo>
                    <a:pt x="8571" y="60260"/>
                  </a:lnTo>
                  <a:lnTo>
                    <a:pt x="9534" y="60072"/>
                  </a:lnTo>
                  <a:lnTo>
                    <a:pt x="10535" y="59883"/>
                  </a:lnTo>
                  <a:lnTo>
                    <a:pt x="11611" y="59656"/>
                  </a:lnTo>
                  <a:lnTo>
                    <a:pt x="12725" y="59392"/>
                  </a:lnTo>
                  <a:lnTo>
                    <a:pt x="13895" y="59109"/>
                  </a:lnTo>
                  <a:lnTo>
                    <a:pt x="15084" y="58788"/>
                  </a:lnTo>
                  <a:lnTo>
                    <a:pt x="16311" y="58429"/>
                  </a:lnTo>
                  <a:lnTo>
                    <a:pt x="17576" y="58033"/>
                  </a:lnTo>
                  <a:lnTo>
                    <a:pt x="18860" y="57617"/>
                  </a:lnTo>
                  <a:lnTo>
                    <a:pt x="20144" y="57145"/>
                  </a:lnTo>
                  <a:lnTo>
                    <a:pt x="21446" y="56617"/>
                  </a:lnTo>
                  <a:lnTo>
                    <a:pt x="22768" y="56069"/>
                  </a:lnTo>
                  <a:lnTo>
                    <a:pt x="24070" y="55465"/>
                  </a:lnTo>
                  <a:lnTo>
                    <a:pt x="24731" y="55144"/>
                  </a:lnTo>
                  <a:lnTo>
                    <a:pt x="25392" y="54823"/>
                  </a:lnTo>
                  <a:lnTo>
                    <a:pt x="26034" y="54484"/>
                  </a:lnTo>
                  <a:lnTo>
                    <a:pt x="26676" y="54125"/>
                  </a:lnTo>
                  <a:lnTo>
                    <a:pt x="27317" y="53766"/>
                  </a:lnTo>
                  <a:lnTo>
                    <a:pt x="27959" y="53370"/>
                  </a:lnTo>
                  <a:lnTo>
                    <a:pt x="28582" y="52992"/>
                  </a:lnTo>
                  <a:lnTo>
                    <a:pt x="29205" y="52577"/>
                  </a:lnTo>
                  <a:lnTo>
                    <a:pt x="29828" y="52162"/>
                  </a:lnTo>
                  <a:lnTo>
                    <a:pt x="30451" y="51727"/>
                  </a:lnTo>
                  <a:lnTo>
                    <a:pt x="31036" y="51274"/>
                  </a:lnTo>
                  <a:lnTo>
                    <a:pt x="31641" y="50821"/>
                  </a:lnTo>
                  <a:lnTo>
                    <a:pt x="32226" y="50349"/>
                  </a:lnTo>
                  <a:lnTo>
                    <a:pt x="32792" y="49858"/>
                  </a:lnTo>
                  <a:lnTo>
                    <a:pt x="33358" y="49349"/>
                  </a:lnTo>
                  <a:lnTo>
                    <a:pt x="33906" y="48839"/>
                  </a:lnTo>
                  <a:lnTo>
                    <a:pt x="34453" y="48292"/>
                  </a:lnTo>
                  <a:lnTo>
                    <a:pt x="34982" y="47744"/>
                  </a:lnTo>
                  <a:lnTo>
                    <a:pt x="35492" y="47215"/>
                  </a:lnTo>
                  <a:lnTo>
                    <a:pt x="36020" y="46687"/>
                  </a:lnTo>
                  <a:lnTo>
                    <a:pt x="36549" y="46177"/>
                  </a:lnTo>
                  <a:lnTo>
                    <a:pt x="37115" y="45667"/>
                  </a:lnTo>
                  <a:lnTo>
                    <a:pt x="37682" y="45177"/>
                  </a:lnTo>
                  <a:lnTo>
                    <a:pt x="38248" y="44686"/>
                  </a:lnTo>
                  <a:lnTo>
                    <a:pt x="38833" y="44214"/>
                  </a:lnTo>
                  <a:lnTo>
                    <a:pt x="39437" y="43761"/>
                  </a:lnTo>
                  <a:lnTo>
                    <a:pt x="40060" y="43308"/>
                  </a:lnTo>
                  <a:lnTo>
                    <a:pt x="40683" y="42855"/>
                  </a:lnTo>
                  <a:lnTo>
                    <a:pt x="41325" y="42439"/>
                  </a:lnTo>
                  <a:lnTo>
                    <a:pt x="41967" y="42005"/>
                  </a:lnTo>
                  <a:lnTo>
                    <a:pt x="42628" y="41590"/>
                  </a:lnTo>
                  <a:lnTo>
                    <a:pt x="43307" y="41193"/>
                  </a:lnTo>
                  <a:lnTo>
                    <a:pt x="43987" y="40816"/>
                  </a:lnTo>
                  <a:lnTo>
                    <a:pt x="44667" y="40419"/>
                  </a:lnTo>
                  <a:lnTo>
                    <a:pt x="45384" y="40061"/>
                  </a:lnTo>
                  <a:lnTo>
                    <a:pt x="46082" y="39702"/>
                  </a:lnTo>
                  <a:lnTo>
                    <a:pt x="46800" y="39343"/>
                  </a:lnTo>
                  <a:lnTo>
                    <a:pt x="47536" y="39003"/>
                  </a:lnTo>
                  <a:lnTo>
                    <a:pt x="48272" y="38682"/>
                  </a:lnTo>
                  <a:lnTo>
                    <a:pt x="49027" y="38361"/>
                  </a:lnTo>
                  <a:lnTo>
                    <a:pt x="49783" y="38059"/>
                  </a:lnTo>
                  <a:lnTo>
                    <a:pt x="50538" y="37757"/>
                  </a:lnTo>
                  <a:lnTo>
                    <a:pt x="51312" y="37474"/>
                  </a:lnTo>
                  <a:lnTo>
                    <a:pt x="52086" y="37191"/>
                  </a:lnTo>
                  <a:lnTo>
                    <a:pt x="52879" y="36927"/>
                  </a:lnTo>
                  <a:lnTo>
                    <a:pt x="53672" y="36681"/>
                  </a:lnTo>
                  <a:lnTo>
                    <a:pt x="54483" y="36436"/>
                  </a:lnTo>
                  <a:lnTo>
                    <a:pt x="55276" y="36190"/>
                  </a:lnTo>
                  <a:lnTo>
                    <a:pt x="56107" y="35964"/>
                  </a:lnTo>
                  <a:lnTo>
                    <a:pt x="56919" y="35756"/>
                  </a:lnTo>
                  <a:lnTo>
                    <a:pt x="57749" y="35719"/>
                  </a:lnTo>
                  <a:lnTo>
                    <a:pt x="58618" y="35700"/>
                  </a:lnTo>
                  <a:lnTo>
                    <a:pt x="59543" y="35737"/>
                  </a:lnTo>
                  <a:lnTo>
                    <a:pt x="60487" y="35813"/>
                  </a:lnTo>
                  <a:lnTo>
                    <a:pt x="61449" y="35926"/>
                  </a:lnTo>
                  <a:lnTo>
                    <a:pt x="62450" y="36077"/>
                  </a:lnTo>
                  <a:lnTo>
                    <a:pt x="63469" y="36247"/>
                  </a:lnTo>
                  <a:lnTo>
                    <a:pt x="64508" y="36455"/>
                  </a:lnTo>
                  <a:lnTo>
                    <a:pt x="65565" y="36700"/>
                  </a:lnTo>
                  <a:lnTo>
                    <a:pt x="66622" y="36983"/>
                  </a:lnTo>
                  <a:lnTo>
                    <a:pt x="67698" y="37285"/>
                  </a:lnTo>
                  <a:lnTo>
                    <a:pt x="68774" y="37625"/>
                  </a:lnTo>
                  <a:lnTo>
                    <a:pt x="69850" y="37984"/>
                  </a:lnTo>
                  <a:lnTo>
                    <a:pt x="70907" y="38380"/>
                  </a:lnTo>
                  <a:lnTo>
                    <a:pt x="71984" y="38796"/>
                  </a:lnTo>
                  <a:lnTo>
                    <a:pt x="73041" y="39249"/>
                  </a:lnTo>
                  <a:lnTo>
                    <a:pt x="73399" y="39834"/>
                  </a:lnTo>
                  <a:lnTo>
                    <a:pt x="73758" y="40457"/>
                  </a:lnTo>
                  <a:lnTo>
                    <a:pt x="74117" y="41118"/>
                  </a:lnTo>
                  <a:lnTo>
                    <a:pt x="74475" y="41816"/>
                  </a:lnTo>
                  <a:lnTo>
                    <a:pt x="74796" y="42534"/>
                  </a:lnTo>
                  <a:lnTo>
                    <a:pt x="75117" y="43289"/>
                  </a:lnTo>
                  <a:lnTo>
                    <a:pt x="75382" y="44044"/>
                  </a:lnTo>
                  <a:lnTo>
                    <a:pt x="75627" y="44818"/>
                  </a:lnTo>
                  <a:lnTo>
                    <a:pt x="75740" y="45214"/>
                  </a:lnTo>
                  <a:lnTo>
                    <a:pt x="75835" y="45592"/>
                  </a:lnTo>
                  <a:lnTo>
                    <a:pt x="75929" y="45988"/>
                  </a:lnTo>
                  <a:lnTo>
                    <a:pt x="75986" y="46385"/>
                  </a:lnTo>
                  <a:lnTo>
                    <a:pt x="76042" y="46781"/>
                  </a:lnTo>
                  <a:lnTo>
                    <a:pt x="76080" y="47159"/>
                  </a:lnTo>
                  <a:lnTo>
                    <a:pt x="76118" y="47555"/>
                  </a:lnTo>
                  <a:lnTo>
                    <a:pt x="76118" y="47933"/>
                  </a:lnTo>
                  <a:lnTo>
                    <a:pt x="76118" y="48310"/>
                  </a:lnTo>
                  <a:lnTo>
                    <a:pt x="76099" y="48707"/>
                  </a:lnTo>
                  <a:lnTo>
                    <a:pt x="76061" y="49066"/>
                  </a:lnTo>
                  <a:lnTo>
                    <a:pt x="75986" y="49443"/>
                  </a:lnTo>
                  <a:lnTo>
                    <a:pt x="75910" y="49802"/>
                  </a:lnTo>
                  <a:lnTo>
                    <a:pt x="75797" y="50160"/>
                  </a:lnTo>
                  <a:lnTo>
                    <a:pt x="75684" y="50519"/>
                  </a:lnTo>
                  <a:lnTo>
                    <a:pt x="75533" y="50859"/>
                  </a:lnTo>
                  <a:lnTo>
                    <a:pt x="75646" y="50670"/>
                  </a:lnTo>
                  <a:lnTo>
                    <a:pt x="75759" y="50444"/>
                  </a:lnTo>
                  <a:lnTo>
                    <a:pt x="75910" y="50142"/>
                  </a:lnTo>
                  <a:lnTo>
                    <a:pt x="76061" y="49745"/>
                  </a:lnTo>
                  <a:lnTo>
                    <a:pt x="76212" y="49254"/>
                  </a:lnTo>
                  <a:lnTo>
                    <a:pt x="76288" y="48971"/>
                  </a:lnTo>
                  <a:lnTo>
                    <a:pt x="76344" y="48688"/>
                  </a:lnTo>
                  <a:lnTo>
                    <a:pt x="76401" y="48367"/>
                  </a:lnTo>
                  <a:lnTo>
                    <a:pt x="76439" y="48027"/>
                  </a:lnTo>
                  <a:lnTo>
                    <a:pt x="76477" y="47669"/>
                  </a:lnTo>
                  <a:lnTo>
                    <a:pt x="76495" y="47291"/>
                  </a:lnTo>
                  <a:lnTo>
                    <a:pt x="76495" y="46895"/>
                  </a:lnTo>
                  <a:lnTo>
                    <a:pt x="76495" y="46460"/>
                  </a:lnTo>
                  <a:lnTo>
                    <a:pt x="76458" y="46026"/>
                  </a:lnTo>
                  <a:lnTo>
                    <a:pt x="76420" y="45573"/>
                  </a:lnTo>
                  <a:lnTo>
                    <a:pt x="76344" y="45082"/>
                  </a:lnTo>
                  <a:lnTo>
                    <a:pt x="76250" y="44572"/>
                  </a:lnTo>
                  <a:lnTo>
                    <a:pt x="76118" y="44063"/>
                  </a:lnTo>
                  <a:lnTo>
                    <a:pt x="75986" y="43515"/>
                  </a:lnTo>
                  <a:lnTo>
                    <a:pt x="75797" y="42968"/>
                  </a:lnTo>
                  <a:lnTo>
                    <a:pt x="75589" y="42383"/>
                  </a:lnTo>
                  <a:lnTo>
                    <a:pt x="75344" y="41778"/>
                  </a:lnTo>
                  <a:lnTo>
                    <a:pt x="75080" y="41174"/>
                  </a:lnTo>
                  <a:lnTo>
                    <a:pt x="74759" y="40533"/>
                  </a:lnTo>
                  <a:lnTo>
                    <a:pt x="74419" y="39872"/>
                  </a:lnTo>
                  <a:lnTo>
                    <a:pt x="75325" y="40325"/>
                  </a:lnTo>
                  <a:lnTo>
                    <a:pt x="76250" y="40778"/>
                  </a:lnTo>
                  <a:lnTo>
                    <a:pt x="77175" y="41269"/>
                  </a:lnTo>
                  <a:lnTo>
                    <a:pt x="78081" y="41797"/>
                  </a:lnTo>
                  <a:lnTo>
                    <a:pt x="78987" y="42345"/>
                  </a:lnTo>
                  <a:lnTo>
                    <a:pt x="79875" y="42930"/>
                  </a:lnTo>
                  <a:lnTo>
                    <a:pt x="80724" y="43553"/>
                  </a:lnTo>
                  <a:lnTo>
                    <a:pt x="81158" y="43874"/>
                  </a:lnTo>
                  <a:lnTo>
                    <a:pt x="81555" y="44195"/>
                  </a:lnTo>
                  <a:lnTo>
                    <a:pt x="81970" y="44535"/>
                  </a:lnTo>
                  <a:lnTo>
                    <a:pt x="82367" y="44893"/>
                  </a:lnTo>
                  <a:lnTo>
                    <a:pt x="82744" y="45252"/>
                  </a:lnTo>
                  <a:lnTo>
                    <a:pt x="83122" y="45611"/>
                  </a:lnTo>
                  <a:lnTo>
                    <a:pt x="83480" y="45988"/>
                  </a:lnTo>
                  <a:lnTo>
                    <a:pt x="83820" y="46366"/>
                  </a:lnTo>
                  <a:lnTo>
                    <a:pt x="84160" y="46762"/>
                  </a:lnTo>
                  <a:lnTo>
                    <a:pt x="84481" y="47178"/>
                  </a:lnTo>
                  <a:lnTo>
                    <a:pt x="84783" y="47593"/>
                  </a:lnTo>
                  <a:lnTo>
                    <a:pt x="85066" y="48008"/>
                  </a:lnTo>
                  <a:lnTo>
                    <a:pt x="85349" y="48461"/>
                  </a:lnTo>
                  <a:lnTo>
                    <a:pt x="85595" y="48896"/>
                  </a:lnTo>
                  <a:lnTo>
                    <a:pt x="85840" y="49368"/>
                  </a:lnTo>
                  <a:lnTo>
                    <a:pt x="86067" y="49840"/>
                  </a:lnTo>
                  <a:lnTo>
                    <a:pt x="86256" y="50312"/>
                  </a:lnTo>
                  <a:lnTo>
                    <a:pt x="86444" y="50802"/>
                  </a:lnTo>
                  <a:lnTo>
                    <a:pt x="86709" y="51557"/>
                  </a:lnTo>
                  <a:lnTo>
                    <a:pt x="87011" y="52294"/>
                  </a:lnTo>
                  <a:lnTo>
                    <a:pt x="87162" y="52634"/>
                  </a:lnTo>
                  <a:lnTo>
                    <a:pt x="87332" y="52973"/>
                  </a:lnTo>
                  <a:lnTo>
                    <a:pt x="87501" y="53313"/>
                  </a:lnTo>
                  <a:lnTo>
                    <a:pt x="87690" y="53634"/>
                  </a:lnTo>
                  <a:lnTo>
                    <a:pt x="87898" y="53955"/>
                  </a:lnTo>
                  <a:lnTo>
                    <a:pt x="88106" y="54257"/>
                  </a:lnTo>
                  <a:lnTo>
                    <a:pt x="88351" y="54559"/>
                  </a:lnTo>
                  <a:lnTo>
                    <a:pt x="88596" y="54842"/>
                  </a:lnTo>
                  <a:lnTo>
                    <a:pt x="88842" y="55144"/>
                  </a:lnTo>
                  <a:lnTo>
                    <a:pt x="89125" y="55409"/>
                  </a:lnTo>
                  <a:lnTo>
                    <a:pt x="89427" y="55673"/>
                  </a:lnTo>
                  <a:lnTo>
                    <a:pt x="89748" y="55937"/>
                  </a:lnTo>
                  <a:lnTo>
                    <a:pt x="89748" y="55937"/>
                  </a:lnTo>
                  <a:lnTo>
                    <a:pt x="89333" y="55163"/>
                  </a:lnTo>
                  <a:lnTo>
                    <a:pt x="88936" y="54351"/>
                  </a:lnTo>
                  <a:lnTo>
                    <a:pt x="88559" y="53502"/>
                  </a:lnTo>
                  <a:lnTo>
                    <a:pt x="88181" y="52634"/>
                  </a:lnTo>
                  <a:lnTo>
                    <a:pt x="88181" y="52615"/>
                  </a:lnTo>
                  <a:lnTo>
                    <a:pt x="87879" y="51841"/>
                  </a:lnTo>
                  <a:lnTo>
                    <a:pt x="87841" y="51709"/>
                  </a:lnTo>
                  <a:lnTo>
                    <a:pt x="87577" y="50991"/>
                  </a:lnTo>
                  <a:lnTo>
                    <a:pt x="87520" y="50783"/>
                  </a:lnTo>
                  <a:lnTo>
                    <a:pt x="87218" y="49858"/>
                  </a:lnTo>
                  <a:lnTo>
                    <a:pt x="87048" y="49292"/>
                  </a:lnTo>
                  <a:lnTo>
                    <a:pt x="87011" y="49235"/>
                  </a:lnTo>
                  <a:lnTo>
                    <a:pt x="86841" y="48782"/>
                  </a:lnTo>
                  <a:lnTo>
                    <a:pt x="86633" y="48329"/>
                  </a:lnTo>
                  <a:lnTo>
                    <a:pt x="86407" y="47838"/>
                  </a:lnTo>
                  <a:lnTo>
                    <a:pt x="86142" y="47348"/>
                  </a:lnTo>
                  <a:lnTo>
                    <a:pt x="87426" y="48027"/>
                  </a:lnTo>
                  <a:lnTo>
                    <a:pt x="88691" y="48688"/>
                  </a:lnTo>
                  <a:lnTo>
                    <a:pt x="89937" y="49311"/>
                  </a:lnTo>
                  <a:lnTo>
                    <a:pt x="91164" y="49896"/>
                  </a:lnTo>
                  <a:lnTo>
                    <a:pt x="92372" y="50463"/>
                  </a:lnTo>
                  <a:lnTo>
                    <a:pt x="93543" y="51010"/>
                  </a:lnTo>
                  <a:lnTo>
                    <a:pt x="94713" y="51520"/>
                  </a:lnTo>
                  <a:lnTo>
                    <a:pt x="95846" y="51992"/>
                  </a:lnTo>
                  <a:lnTo>
                    <a:pt x="96960" y="52464"/>
                  </a:lnTo>
                  <a:lnTo>
                    <a:pt x="98036" y="52898"/>
                  </a:lnTo>
                  <a:lnTo>
                    <a:pt x="99112" y="53294"/>
                  </a:lnTo>
                  <a:lnTo>
                    <a:pt x="100150" y="53691"/>
                  </a:lnTo>
                  <a:lnTo>
                    <a:pt x="101169" y="54049"/>
                  </a:lnTo>
                  <a:lnTo>
                    <a:pt x="102170" y="54389"/>
                  </a:lnTo>
                  <a:lnTo>
                    <a:pt x="103152" y="54710"/>
                  </a:lnTo>
                  <a:lnTo>
                    <a:pt x="104114" y="54993"/>
                  </a:lnTo>
                  <a:lnTo>
                    <a:pt x="105039" y="55277"/>
                  </a:lnTo>
                  <a:lnTo>
                    <a:pt x="105946" y="55522"/>
                  </a:lnTo>
                  <a:lnTo>
                    <a:pt x="106852" y="55767"/>
                  </a:lnTo>
                  <a:lnTo>
                    <a:pt x="107720" y="55975"/>
                  </a:lnTo>
                  <a:lnTo>
                    <a:pt x="108570" y="56183"/>
                  </a:lnTo>
                  <a:lnTo>
                    <a:pt x="109381" y="56353"/>
                  </a:lnTo>
                  <a:lnTo>
                    <a:pt x="110193" y="56522"/>
                  </a:lnTo>
                  <a:lnTo>
                    <a:pt x="110986" y="56674"/>
                  </a:lnTo>
                  <a:lnTo>
                    <a:pt x="111741" y="56806"/>
                  </a:lnTo>
                  <a:lnTo>
                    <a:pt x="112496" y="56919"/>
                  </a:lnTo>
                  <a:lnTo>
                    <a:pt x="113214" y="57013"/>
                  </a:lnTo>
                  <a:lnTo>
                    <a:pt x="113912" y="57108"/>
                  </a:lnTo>
                  <a:lnTo>
                    <a:pt x="115253" y="57240"/>
                  </a:lnTo>
                  <a:lnTo>
                    <a:pt x="116499" y="57315"/>
                  </a:lnTo>
                  <a:lnTo>
                    <a:pt x="117688" y="57372"/>
                  </a:lnTo>
                  <a:lnTo>
                    <a:pt x="118783" y="57372"/>
                  </a:lnTo>
                  <a:lnTo>
                    <a:pt x="119802" y="57334"/>
                  </a:lnTo>
                  <a:lnTo>
                    <a:pt x="120727" y="57278"/>
                  </a:lnTo>
                  <a:lnTo>
                    <a:pt x="121596" y="57202"/>
                  </a:lnTo>
                  <a:lnTo>
                    <a:pt x="122370" y="57089"/>
                  </a:lnTo>
                  <a:lnTo>
                    <a:pt x="123068" y="56976"/>
                  </a:lnTo>
                  <a:lnTo>
                    <a:pt x="123691" y="56862"/>
                  </a:lnTo>
                  <a:lnTo>
                    <a:pt x="124239" y="56730"/>
                  </a:lnTo>
                  <a:lnTo>
                    <a:pt x="124711" y="56598"/>
                  </a:lnTo>
                  <a:lnTo>
                    <a:pt x="125107" y="56485"/>
                  </a:lnTo>
                  <a:lnTo>
                    <a:pt x="125428" y="56371"/>
                  </a:lnTo>
                  <a:lnTo>
                    <a:pt x="125862" y="56202"/>
                  </a:lnTo>
                  <a:lnTo>
                    <a:pt x="126013" y="56145"/>
                  </a:lnTo>
                  <a:lnTo>
                    <a:pt x="125069" y="56296"/>
                  </a:lnTo>
                  <a:lnTo>
                    <a:pt x="124125" y="56428"/>
                  </a:lnTo>
                  <a:lnTo>
                    <a:pt x="123144" y="56504"/>
                  </a:lnTo>
                  <a:lnTo>
                    <a:pt x="122143" y="56560"/>
                  </a:lnTo>
                  <a:lnTo>
                    <a:pt x="121143" y="56579"/>
                  </a:lnTo>
                  <a:lnTo>
                    <a:pt x="120123" y="56579"/>
                  </a:lnTo>
                  <a:lnTo>
                    <a:pt x="119104" y="56541"/>
                  </a:lnTo>
                  <a:lnTo>
                    <a:pt x="118047" y="56466"/>
                  </a:lnTo>
                  <a:lnTo>
                    <a:pt x="116989" y="56371"/>
                  </a:lnTo>
                  <a:lnTo>
                    <a:pt x="115932" y="56258"/>
                  </a:lnTo>
                  <a:lnTo>
                    <a:pt x="114875" y="56107"/>
                  </a:lnTo>
                  <a:lnTo>
                    <a:pt x="113799" y="55937"/>
                  </a:lnTo>
                  <a:lnTo>
                    <a:pt x="112723" y="55748"/>
                  </a:lnTo>
                  <a:lnTo>
                    <a:pt x="111647" y="55541"/>
                  </a:lnTo>
                  <a:lnTo>
                    <a:pt x="110571" y="55295"/>
                  </a:lnTo>
                  <a:lnTo>
                    <a:pt x="109476" y="55050"/>
                  </a:lnTo>
                  <a:lnTo>
                    <a:pt x="108400" y="54786"/>
                  </a:lnTo>
                  <a:lnTo>
                    <a:pt x="107343" y="54503"/>
                  </a:lnTo>
                  <a:lnTo>
                    <a:pt x="106267" y="54200"/>
                  </a:lnTo>
                  <a:lnTo>
                    <a:pt x="105209" y="53880"/>
                  </a:lnTo>
                  <a:lnTo>
                    <a:pt x="104152" y="53559"/>
                  </a:lnTo>
                  <a:lnTo>
                    <a:pt x="103114" y="53219"/>
                  </a:lnTo>
                  <a:lnTo>
                    <a:pt x="102076" y="52860"/>
                  </a:lnTo>
                  <a:lnTo>
                    <a:pt x="101056" y="52501"/>
                  </a:lnTo>
                  <a:lnTo>
                    <a:pt x="100037" y="52143"/>
                  </a:lnTo>
                  <a:lnTo>
                    <a:pt x="99055" y="51765"/>
                  </a:lnTo>
                  <a:lnTo>
                    <a:pt x="97111" y="51010"/>
                  </a:lnTo>
                  <a:lnTo>
                    <a:pt x="95260" y="50236"/>
                  </a:lnTo>
                  <a:lnTo>
                    <a:pt x="93486" y="49481"/>
                  </a:lnTo>
                  <a:lnTo>
                    <a:pt x="94864" y="49481"/>
                  </a:lnTo>
                  <a:lnTo>
                    <a:pt x="96186" y="49462"/>
                  </a:lnTo>
                  <a:lnTo>
                    <a:pt x="97450" y="49405"/>
                  </a:lnTo>
                  <a:lnTo>
                    <a:pt x="98677" y="49330"/>
                  </a:lnTo>
                  <a:lnTo>
                    <a:pt x="99848" y="49235"/>
                  </a:lnTo>
                  <a:lnTo>
                    <a:pt x="100981" y="49122"/>
                  </a:lnTo>
                  <a:lnTo>
                    <a:pt x="102057" y="48990"/>
                  </a:lnTo>
                  <a:lnTo>
                    <a:pt x="103076" y="48839"/>
                  </a:lnTo>
                  <a:lnTo>
                    <a:pt x="104058" y="48688"/>
                  </a:lnTo>
                  <a:lnTo>
                    <a:pt x="105002" y="48499"/>
                  </a:lnTo>
                  <a:lnTo>
                    <a:pt x="105889" y="48310"/>
                  </a:lnTo>
                  <a:lnTo>
                    <a:pt x="106720" y="48103"/>
                  </a:lnTo>
                  <a:lnTo>
                    <a:pt x="107513" y="47895"/>
                  </a:lnTo>
                  <a:lnTo>
                    <a:pt x="108268" y="47687"/>
                  </a:lnTo>
                  <a:lnTo>
                    <a:pt x="108985" y="47461"/>
                  </a:lnTo>
                  <a:lnTo>
                    <a:pt x="109646" y="47253"/>
                  </a:lnTo>
                  <a:lnTo>
                    <a:pt x="110269" y="47027"/>
                  </a:lnTo>
                  <a:lnTo>
                    <a:pt x="110835" y="46800"/>
                  </a:lnTo>
                  <a:lnTo>
                    <a:pt x="111364" y="46574"/>
                  </a:lnTo>
                  <a:lnTo>
                    <a:pt x="111855" y="46366"/>
                  </a:lnTo>
                  <a:lnTo>
                    <a:pt x="112723" y="45969"/>
                  </a:lnTo>
                  <a:lnTo>
                    <a:pt x="113403" y="45592"/>
                  </a:lnTo>
                  <a:lnTo>
                    <a:pt x="113950" y="45290"/>
                  </a:lnTo>
                  <a:lnTo>
                    <a:pt x="114309" y="45063"/>
                  </a:lnTo>
                  <a:lnTo>
                    <a:pt x="114611" y="44837"/>
                  </a:lnTo>
                  <a:lnTo>
                    <a:pt x="114611" y="44837"/>
                  </a:lnTo>
                  <a:lnTo>
                    <a:pt x="113988" y="45195"/>
                  </a:lnTo>
                  <a:lnTo>
                    <a:pt x="113327" y="45535"/>
                  </a:lnTo>
                  <a:lnTo>
                    <a:pt x="112629" y="45856"/>
                  </a:lnTo>
                  <a:lnTo>
                    <a:pt x="111911" y="46139"/>
                  </a:lnTo>
                  <a:lnTo>
                    <a:pt x="111194" y="46423"/>
                  </a:lnTo>
                  <a:lnTo>
                    <a:pt x="110439" y="46668"/>
                  </a:lnTo>
                  <a:lnTo>
                    <a:pt x="109665" y="46913"/>
                  </a:lnTo>
                  <a:lnTo>
                    <a:pt x="108872" y="47121"/>
                  </a:lnTo>
                  <a:lnTo>
                    <a:pt x="108079" y="47329"/>
                  </a:lnTo>
                  <a:lnTo>
                    <a:pt x="107267" y="47499"/>
                  </a:lnTo>
                  <a:lnTo>
                    <a:pt x="106455" y="47669"/>
                  </a:lnTo>
                  <a:lnTo>
                    <a:pt x="105625" y="47820"/>
                  </a:lnTo>
                  <a:lnTo>
                    <a:pt x="104794" y="47952"/>
                  </a:lnTo>
                  <a:lnTo>
                    <a:pt x="103963" y="48084"/>
                  </a:lnTo>
                  <a:lnTo>
                    <a:pt x="103152" y="48178"/>
                  </a:lnTo>
                  <a:lnTo>
                    <a:pt x="102321" y="48273"/>
                  </a:lnTo>
                  <a:lnTo>
                    <a:pt x="101490" y="48348"/>
                  </a:lnTo>
                  <a:lnTo>
                    <a:pt x="100679" y="48424"/>
                  </a:lnTo>
                  <a:lnTo>
                    <a:pt x="99093" y="48537"/>
                  </a:lnTo>
                  <a:lnTo>
                    <a:pt x="97564" y="48594"/>
                  </a:lnTo>
                  <a:lnTo>
                    <a:pt x="96110" y="48631"/>
                  </a:lnTo>
                  <a:lnTo>
                    <a:pt x="94732" y="48631"/>
                  </a:lnTo>
                  <a:lnTo>
                    <a:pt x="93486" y="48612"/>
                  </a:lnTo>
                  <a:lnTo>
                    <a:pt x="92372" y="48556"/>
                  </a:lnTo>
                  <a:lnTo>
                    <a:pt x="91390" y="48499"/>
                  </a:lnTo>
                  <a:lnTo>
                    <a:pt x="90239" y="47952"/>
                  </a:lnTo>
                  <a:lnTo>
                    <a:pt x="89144" y="47404"/>
                  </a:lnTo>
                  <a:lnTo>
                    <a:pt x="88124" y="46895"/>
                  </a:lnTo>
                  <a:lnTo>
                    <a:pt x="87199" y="46385"/>
                  </a:lnTo>
                  <a:lnTo>
                    <a:pt x="86350" y="45932"/>
                  </a:lnTo>
                  <a:lnTo>
                    <a:pt x="85595" y="45498"/>
                  </a:lnTo>
                  <a:lnTo>
                    <a:pt x="84934" y="45101"/>
                  </a:lnTo>
                  <a:lnTo>
                    <a:pt x="84387" y="44742"/>
                  </a:lnTo>
                  <a:lnTo>
                    <a:pt x="83745" y="43968"/>
                  </a:lnTo>
                  <a:lnTo>
                    <a:pt x="83046" y="43175"/>
                  </a:lnTo>
                  <a:lnTo>
                    <a:pt x="82914" y="43043"/>
                  </a:lnTo>
                  <a:lnTo>
                    <a:pt x="82291" y="42401"/>
                  </a:lnTo>
                  <a:lnTo>
                    <a:pt x="82159" y="42269"/>
                  </a:lnTo>
                  <a:lnTo>
                    <a:pt x="81423" y="41571"/>
                  </a:lnTo>
                  <a:lnTo>
                    <a:pt x="81140" y="41325"/>
                  </a:lnTo>
                  <a:lnTo>
                    <a:pt x="80630" y="40872"/>
                  </a:lnTo>
                  <a:lnTo>
                    <a:pt x="80271" y="40570"/>
                  </a:lnTo>
                  <a:lnTo>
                    <a:pt x="79686" y="40098"/>
                  </a:lnTo>
                  <a:lnTo>
                    <a:pt x="79157" y="39683"/>
                  </a:lnTo>
                  <a:lnTo>
                    <a:pt x="78610" y="39305"/>
                  </a:lnTo>
                  <a:lnTo>
                    <a:pt x="78176" y="38984"/>
                  </a:lnTo>
                  <a:lnTo>
                    <a:pt x="77647" y="38626"/>
                  </a:lnTo>
                  <a:lnTo>
                    <a:pt x="77213" y="38343"/>
                  </a:lnTo>
                  <a:lnTo>
                    <a:pt x="76307" y="37795"/>
                  </a:lnTo>
                  <a:lnTo>
                    <a:pt x="75854" y="37531"/>
                  </a:lnTo>
                  <a:lnTo>
                    <a:pt x="75231" y="37191"/>
                  </a:lnTo>
                  <a:lnTo>
                    <a:pt x="74759" y="36946"/>
                  </a:lnTo>
                  <a:lnTo>
                    <a:pt x="73909" y="36511"/>
                  </a:lnTo>
                  <a:lnTo>
                    <a:pt x="73437" y="36304"/>
                  </a:lnTo>
                  <a:lnTo>
                    <a:pt x="72569" y="35907"/>
                  </a:lnTo>
                  <a:lnTo>
                    <a:pt x="72116" y="35737"/>
                  </a:lnTo>
                  <a:lnTo>
                    <a:pt x="71247" y="35398"/>
                  </a:lnTo>
                  <a:lnTo>
                    <a:pt x="70889" y="35265"/>
                  </a:lnTo>
                  <a:lnTo>
                    <a:pt x="70266" y="35058"/>
                  </a:lnTo>
                  <a:lnTo>
                    <a:pt x="69643" y="34850"/>
                  </a:lnTo>
                  <a:lnTo>
                    <a:pt x="69303" y="34756"/>
                  </a:lnTo>
                  <a:lnTo>
                    <a:pt x="68283" y="34473"/>
                  </a:lnTo>
                  <a:lnTo>
                    <a:pt x="67887" y="34359"/>
                  </a:lnTo>
                  <a:lnTo>
                    <a:pt x="67207" y="34208"/>
                  </a:lnTo>
                  <a:lnTo>
                    <a:pt x="66528" y="34057"/>
                  </a:lnTo>
                  <a:lnTo>
                    <a:pt x="66509" y="34057"/>
                  </a:lnTo>
                  <a:lnTo>
                    <a:pt x="67566" y="33944"/>
                  </a:lnTo>
                  <a:lnTo>
                    <a:pt x="68642" y="33868"/>
                  </a:lnTo>
                  <a:lnTo>
                    <a:pt x="69850" y="33774"/>
                  </a:lnTo>
                  <a:lnTo>
                    <a:pt x="71058" y="33717"/>
                  </a:lnTo>
                  <a:lnTo>
                    <a:pt x="72267" y="33680"/>
                  </a:lnTo>
                  <a:lnTo>
                    <a:pt x="73475" y="33661"/>
                  </a:lnTo>
                  <a:lnTo>
                    <a:pt x="74702" y="33642"/>
                  </a:lnTo>
                  <a:lnTo>
                    <a:pt x="75910" y="33661"/>
                  </a:lnTo>
                  <a:lnTo>
                    <a:pt x="77137" y="33699"/>
                  </a:lnTo>
                  <a:lnTo>
                    <a:pt x="78364" y="33755"/>
                  </a:lnTo>
                  <a:lnTo>
                    <a:pt x="79573" y="33831"/>
                  </a:lnTo>
                  <a:lnTo>
                    <a:pt x="80800" y="33925"/>
                  </a:lnTo>
                  <a:lnTo>
                    <a:pt x="82008" y="34038"/>
                  </a:lnTo>
                  <a:lnTo>
                    <a:pt x="83235" y="34170"/>
                  </a:lnTo>
                  <a:lnTo>
                    <a:pt x="84443" y="34322"/>
                  </a:lnTo>
                  <a:lnTo>
                    <a:pt x="85651" y="34491"/>
                  </a:lnTo>
                  <a:lnTo>
                    <a:pt x="86860" y="34680"/>
                  </a:lnTo>
                  <a:lnTo>
                    <a:pt x="88049" y="34888"/>
                  </a:lnTo>
                  <a:lnTo>
                    <a:pt x="89540" y="35152"/>
                  </a:lnTo>
                  <a:lnTo>
                    <a:pt x="90994" y="35379"/>
                  </a:lnTo>
                  <a:lnTo>
                    <a:pt x="92391" y="35567"/>
                  </a:lnTo>
                  <a:lnTo>
                    <a:pt x="93750" y="35737"/>
                  </a:lnTo>
                  <a:lnTo>
                    <a:pt x="95072" y="35851"/>
                  </a:lnTo>
                  <a:lnTo>
                    <a:pt x="96355" y="35945"/>
                  </a:lnTo>
                  <a:lnTo>
                    <a:pt x="97601" y="36002"/>
                  </a:lnTo>
                  <a:lnTo>
                    <a:pt x="98810" y="36039"/>
                  </a:lnTo>
                  <a:lnTo>
                    <a:pt x="99980" y="36039"/>
                  </a:lnTo>
                  <a:lnTo>
                    <a:pt x="101113" y="36021"/>
                  </a:lnTo>
                  <a:lnTo>
                    <a:pt x="102227" y="35964"/>
                  </a:lnTo>
                  <a:lnTo>
                    <a:pt x="103284" y="35888"/>
                  </a:lnTo>
                  <a:lnTo>
                    <a:pt x="104322" y="35794"/>
                  </a:lnTo>
                  <a:lnTo>
                    <a:pt x="105304" y="35662"/>
                  </a:lnTo>
                  <a:lnTo>
                    <a:pt x="106267" y="35511"/>
                  </a:lnTo>
                  <a:lnTo>
                    <a:pt x="107192" y="35341"/>
                  </a:lnTo>
                  <a:lnTo>
                    <a:pt x="108098" y="35152"/>
                  </a:lnTo>
                  <a:lnTo>
                    <a:pt x="108966" y="34945"/>
                  </a:lnTo>
                  <a:lnTo>
                    <a:pt x="109797" y="34718"/>
                  </a:lnTo>
                  <a:lnTo>
                    <a:pt x="110590" y="34473"/>
                  </a:lnTo>
                  <a:lnTo>
                    <a:pt x="111364" y="34208"/>
                  </a:lnTo>
                  <a:lnTo>
                    <a:pt x="112100" y="33925"/>
                  </a:lnTo>
                  <a:lnTo>
                    <a:pt x="112817" y="33642"/>
                  </a:lnTo>
                  <a:lnTo>
                    <a:pt x="113497" y="33340"/>
                  </a:lnTo>
                  <a:lnTo>
                    <a:pt x="114158" y="33019"/>
                  </a:lnTo>
                  <a:lnTo>
                    <a:pt x="114781" y="32679"/>
                  </a:lnTo>
                  <a:lnTo>
                    <a:pt x="115385" y="32339"/>
                  </a:lnTo>
                  <a:lnTo>
                    <a:pt x="115951" y="31999"/>
                  </a:lnTo>
                  <a:lnTo>
                    <a:pt x="116499" y="31641"/>
                  </a:lnTo>
                  <a:lnTo>
                    <a:pt x="117027" y="31263"/>
                  </a:lnTo>
                  <a:lnTo>
                    <a:pt x="117537" y="30905"/>
                  </a:lnTo>
                  <a:lnTo>
                    <a:pt x="118009" y="30527"/>
                  </a:lnTo>
                  <a:lnTo>
                    <a:pt x="118462" y="30131"/>
                  </a:lnTo>
                  <a:lnTo>
                    <a:pt x="118877" y="29753"/>
                  </a:lnTo>
                  <a:lnTo>
                    <a:pt x="119293" y="29357"/>
                  </a:lnTo>
                  <a:lnTo>
                    <a:pt x="119670" y="28979"/>
                  </a:lnTo>
                  <a:lnTo>
                    <a:pt x="120029" y="28582"/>
                  </a:lnTo>
                  <a:lnTo>
                    <a:pt x="120388" y="28186"/>
                  </a:lnTo>
                  <a:lnTo>
                    <a:pt x="120708" y="27808"/>
                  </a:lnTo>
                  <a:lnTo>
                    <a:pt x="121010" y="27431"/>
                  </a:lnTo>
                  <a:lnTo>
                    <a:pt x="121294" y="27034"/>
                  </a:lnTo>
                  <a:lnTo>
                    <a:pt x="121558" y="26657"/>
                  </a:lnTo>
                  <a:lnTo>
                    <a:pt x="122030" y="25940"/>
                  </a:lnTo>
                  <a:lnTo>
                    <a:pt x="122445" y="25222"/>
                  </a:lnTo>
                  <a:lnTo>
                    <a:pt x="122785" y="24561"/>
                  </a:lnTo>
                  <a:lnTo>
                    <a:pt x="123087" y="23957"/>
                  </a:lnTo>
                  <a:lnTo>
                    <a:pt x="123314" y="23391"/>
                  </a:lnTo>
                  <a:lnTo>
                    <a:pt x="123502" y="22900"/>
                  </a:lnTo>
                  <a:lnTo>
                    <a:pt x="123653" y="22466"/>
                  </a:lnTo>
                  <a:lnTo>
                    <a:pt x="123748" y="22126"/>
                  </a:lnTo>
                  <a:lnTo>
                    <a:pt x="123823" y="21881"/>
                  </a:lnTo>
                  <a:lnTo>
                    <a:pt x="123880" y="21654"/>
                  </a:lnTo>
                  <a:lnTo>
                    <a:pt x="122974" y="23032"/>
                  </a:lnTo>
                  <a:lnTo>
                    <a:pt x="122521" y="23693"/>
                  </a:lnTo>
                  <a:lnTo>
                    <a:pt x="122049" y="24373"/>
                  </a:lnTo>
                  <a:lnTo>
                    <a:pt x="121577" y="25033"/>
                  </a:lnTo>
                  <a:lnTo>
                    <a:pt x="121067" y="25675"/>
                  </a:lnTo>
                  <a:lnTo>
                    <a:pt x="120539" y="26298"/>
                  </a:lnTo>
                  <a:lnTo>
                    <a:pt x="119972" y="26921"/>
                  </a:lnTo>
                  <a:lnTo>
                    <a:pt x="119387" y="27525"/>
                  </a:lnTo>
                  <a:lnTo>
                    <a:pt x="118783" y="28111"/>
                  </a:lnTo>
                  <a:lnTo>
                    <a:pt x="118122" y="28677"/>
                  </a:lnTo>
                  <a:lnTo>
                    <a:pt x="117424" y="29224"/>
                  </a:lnTo>
                  <a:lnTo>
                    <a:pt x="117065" y="29470"/>
                  </a:lnTo>
                  <a:lnTo>
                    <a:pt x="116687" y="29734"/>
                  </a:lnTo>
                  <a:lnTo>
                    <a:pt x="116291" y="29979"/>
                  </a:lnTo>
                  <a:lnTo>
                    <a:pt x="115894" y="30225"/>
                  </a:lnTo>
                  <a:lnTo>
                    <a:pt x="115479" y="30451"/>
                  </a:lnTo>
                  <a:lnTo>
                    <a:pt x="115064" y="30697"/>
                  </a:lnTo>
                  <a:lnTo>
                    <a:pt x="114611" y="30905"/>
                  </a:lnTo>
                  <a:lnTo>
                    <a:pt x="114158" y="31131"/>
                  </a:lnTo>
                  <a:lnTo>
                    <a:pt x="113705" y="31339"/>
                  </a:lnTo>
                  <a:lnTo>
                    <a:pt x="113214" y="31528"/>
                  </a:lnTo>
                  <a:lnTo>
                    <a:pt x="112723" y="31716"/>
                  </a:lnTo>
                  <a:lnTo>
                    <a:pt x="112194" y="31905"/>
                  </a:lnTo>
                  <a:lnTo>
                    <a:pt x="111666" y="32075"/>
                  </a:lnTo>
                  <a:lnTo>
                    <a:pt x="111118" y="32245"/>
                  </a:lnTo>
                  <a:lnTo>
                    <a:pt x="110571" y="32396"/>
                  </a:lnTo>
                  <a:lnTo>
                    <a:pt x="109986" y="32528"/>
                  </a:lnTo>
                  <a:lnTo>
                    <a:pt x="109381" y="32679"/>
                  </a:lnTo>
                  <a:lnTo>
                    <a:pt x="108758" y="32792"/>
                  </a:lnTo>
                  <a:lnTo>
                    <a:pt x="108135" y="32906"/>
                  </a:lnTo>
                  <a:lnTo>
                    <a:pt x="107475" y="33019"/>
                  </a:lnTo>
                  <a:lnTo>
                    <a:pt x="106795" y="33113"/>
                  </a:lnTo>
                  <a:lnTo>
                    <a:pt x="106116" y="33208"/>
                  </a:lnTo>
                  <a:lnTo>
                    <a:pt x="105398" y="33283"/>
                  </a:lnTo>
                  <a:lnTo>
                    <a:pt x="104662" y="33340"/>
                  </a:lnTo>
                  <a:lnTo>
                    <a:pt x="103907" y="33396"/>
                  </a:lnTo>
                  <a:lnTo>
                    <a:pt x="103133" y="33434"/>
                  </a:lnTo>
                  <a:lnTo>
                    <a:pt x="102321" y="33453"/>
                  </a:lnTo>
                  <a:lnTo>
                    <a:pt x="101490" y="33472"/>
                  </a:lnTo>
                  <a:lnTo>
                    <a:pt x="99791" y="33472"/>
                  </a:lnTo>
                  <a:lnTo>
                    <a:pt x="98885" y="33453"/>
                  </a:lnTo>
                  <a:lnTo>
                    <a:pt x="97979" y="33415"/>
                  </a:lnTo>
                  <a:lnTo>
                    <a:pt x="97035" y="33359"/>
                  </a:lnTo>
                  <a:lnTo>
                    <a:pt x="96053" y="33302"/>
                  </a:lnTo>
                  <a:lnTo>
                    <a:pt x="95072" y="33227"/>
                  </a:lnTo>
                  <a:lnTo>
                    <a:pt x="94052" y="33151"/>
                  </a:lnTo>
                  <a:lnTo>
                    <a:pt x="92995" y="33038"/>
                  </a:lnTo>
                  <a:lnTo>
                    <a:pt x="91938" y="32925"/>
                  </a:lnTo>
                  <a:lnTo>
                    <a:pt x="89691" y="32641"/>
                  </a:lnTo>
                  <a:lnTo>
                    <a:pt x="89144" y="32566"/>
                  </a:lnTo>
                  <a:lnTo>
                    <a:pt x="88596" y="32471"/>
                  </a:lnTo>
                  <a:lnTo>
                    <a:pt x="87483" y="32302"/>
                  </a:lnTo>
                  <a:lnTo>
                    <a:pt x="86841" y="32207"/>
                  </a:lnTo>
                  <a:lnTo>
                    <a:pt x="85217" y="31981"/>
                  </a:lnTo>
                  <a:lnTo>
                    <a:pt x="84594" y="31905"/>
                  </a:lnTo>
                  <a:lnTo>
                    <a:pt x="82499" y="31660"/>
                  </a:lnTo>
                  <a:lnTo>
                    <a:pt x="82140" y="31622"/>
                  </a:lnTo>
                  <a:lnTo>
                    <a:pt x="80403" y="31471"/>
                  </a:lnTo>
                  <a:lnTo>
                    <a:pt x="79724" y="31414"/>
                  </a:lnTo>
                  <a:lnTo>
                    <a:pt x="78232" y="31301"/>
                  </a:lnTo>
                  <a:lnTo>
                    <a:pt x="77628" y="31263"/>
                  </a:lnTo>
                  <a:lnTo>
                    <a:pt x="75703" y="31169"/>
                  </a:lnTo>
                  <a:lnTo>
                    <a:pt x="75098" y="31150"/>
                  </a:lnTo>
                  <a:lnTo>
                    <a:pt x="73739" y="31131"/>
                  </a:lnTo>
                  <a:lnTo>
                    <a:pt x="72984" y="31112"/>
                  </a:lnTo>
                  <a:lnTo>
                    <a:pt x="71700" y="31112"/>
                  </a:lnTo>
                  <a:lnTo>
                    <a:pt x="71040" y="31131"/>
                  </a:lnTo>
                  <a:lnTo>
                    <a:pt x="69322" y="31169"/>
                  </a:lnTo>
                  <a:lnTo>
                    <a:pt x="68548" y="31207"/>
                  </a:lnTo>
                  <a:lnTo>
                    <a:pt x="67490" y="31263"/>
                  </a:lnTo>
                  <a:lnTo>
                    <a:pt x="66660" y="31301"/>
                  </a:lnTo>
                  <a:lnTo>
                    <a:pt x="65640" y="31395"/>
                  </a:lnTo>
                  <a:lnTo>
                    <a:pt x="64338" y="31509"/>
                  </a:lnTo>
                  <a:lnTo>
                    <a:pt x="63356" y="31603"/>
                  </a:lnTo>
                  <a:lnTo>
                    <a:pt x="62431" y="31716"/>
                  </a:lnTo>
                  <a:lnTo>
                    <a:pt x="61676" y="31811"/>
                  </a:lnTo>
                  <a:lnTo>
                    <a:pt x="60732" y="31943"/>
                  </a:lnTo>
                  <a:lnTo>
                    <a:pt x="60128" y="32037"/>
                  </a:lnTo>
                  <a:lnTo>
                    <a:pt x="59184" y="32188"/>
                  </a:lnTo>
                  <a:lnTo>
                    <a:pt x="58278" y="32358"/>
                  </a:lnTo>
                  <a:lnTo>
                    <a:pt x="57787" y="32453"/>
                  </a:lnTo>
                  <a:lnTo>
                    <a:pt x="56768" y="32660"/>
                  </a:lnTo>
                  <a:lnTo>
                    <a:pt x="56296" y="32755"/>
                  </a:lnTo>
                  <a:lnTo>
                    <a:pt x="55427" y="32962"/>
                  </a:lnTo>
                  <a:lnTo>
                    <a:pt x="54559" y="33170"/>
                  </a:lnTo>
                  <a:lnTo>
                    <a:pt x="53690" y="33378"/>
                  </a:lnTo>
                  <a:lnTo>
                    <a:pt x="52860" y="33604"/>
                  </a:lnTo>
                  <a:lnTo>
                    <a:pt x="52633" y="33661"/>
                  </a:lnTo>
                  <a:lnTo>
                    <a:pt x="51538" y="33982"/>
                  </a:lnTo>
                  <a:lnTo>
                    <a:pt x="51331" y="34057"/>
                  </a:lnTo>
                  <a:lnTo>
                    <a:pt x="50462" y="34322"/>
                  </a:lnTo>
                  <a:lnTo>
                    <a:pt x="49613" y="34605"/>
                  </a:lnTo>
                  <a:lnTo>
                    <a:pt x="48782" y="34907"/>
                  </a:lnTo>
                  <a:lnTo>
                    <a:pt x="47951" y="35209"/>
                  </a:lnTo>
                  <a:lnTo>
                    <a:pt x="47876" y="35228"/>
                  </a:lnTo>
                  <a:lnTo>
                    <a:pt x="46743" y="35662"/>
                  </a:lnTo>
                  <a:lnTo>
                    <a:pt x="45648" y="36134"/>
                  </a:lnTo>
                  <a:lnTo>
                    <a:pt x="44553" y="36606"/>
                  </a:lnTo>
                  <a:lnTo>
                    <a:pt x="43496" y="37116"/>
                  </a:lnTo>
                  <a:lnTo>
                    <a:pt x="44025" y="36398"/>
                  </a:lnTo>
                  <a:lnTo>
                    <a:pt x="44591" y="35681"/>
                  </a:lnTo>
                  <a:lnTo>
                    <a:pt x="45157" y="34982"/>
                  </a:lnTo>
                  <a:lnTo>
                    <a:pt x="45743" y="34322"/>
                  </a:lnTo>
                  <a:lnTo>
                    <a:pt x="46309" y="33699"/>
                  </a:lnTo>
                  <a:lnTo>
                    <a:pt x="46592" y="33434"/>
                  </a:lnTo>
                  <a:lnTo>
                    <a:pt x="46875" y="33189"/>
                  </a:lnTo>
                  <a:lnTo>
                    <a:pt x="47140" y="32962"/>
                  </a:lnTo>
                  <a:lnTo>
                    <a:pt x="47385" y="32773"/>
                  </a:lnTo>
                  <a:lnTo>
                    <a:pt x="47649" y="32604"/>
                  </a:lnTo>
                  <a:lnTo>
                    <a:pt x="47876" y="32490"/>
                  </a:lnTo>
                  <a:lnTo>
                    <a:pt x="48461" y="32207"/>
                  </a:lnTo>
                  <a:lnTo>
                    <a:pt x="49046" y="31924"/>
                  </a:lnTo>
                  <a:lnTo>
                    <a:pt x="49613" y="31622"/>
                  </a:lnTo>
                  <a:lnTo>
                    <a:pt x="50198" y="31320"/>
                  </a:lnTo>
                  <a:lnTo>
                    <a:pt x="50783" y="30999"/>
                  </a:lnTo>
                  <a:lnTo>
                    <a:pt x="51350" y="30659"/>
                  </a:lnTo>
                  <a:lnTo>
                    <a:pt x="52501" y="29942"/>
                  </a:lnTo>
                  <a:lnTo>
                    <a:pt x="53634" y="29187"/>
                  </a:lnTo>
                  <a:lnTo>
                    <a:pt x="54748" y="28394"/>
                  </a:lnTo>
                  <a:lnTo>
                    <a:pt x="55861" y="27563"/>
                  </a:lnTo>
                  <a:lnTo>
                    <a:pt x="56938" y="26676"/>
                  </a:lnTo>
                  <a:lnTo>
                    <a:pt x="58014" y="25770"/>
                  </a:lnTo>
                  <a:lnTo>
                    <a:pt x="59052" y="24826"/>
                  </a:lnTo>
                  <a:lnTo>
                    <a:pt x="60071" y="23844"/>
                  </a:lnTo>
                  <a:lnTo>
                    <a:pt x="61053" y="22843"/>
                  </a:lnTo>
                  <a:lnTo>
                    <a:pt x="62016" y="21805"/>
                  </a:lnTo>
                  <a:lnTo>
                    <a:pt x="62941" y="20748"/>
                  </a:lnTo>
                  <a:lnTo>
                    <a:pt x="63809" y="19653"/>
                  </a:lnTo>
                  <a:lnTo>
                    <a:pt x="64659" y="18558"/>
                  </a:lnTo>
                  <a:lnTo>
                    <a:pt x="65074" y="17992"/>
                  </a:lnTo>
                  <a:lnTo>
                    <a:pt x="65452" y="17444"/>
                  </a:lnTo>
                  <a:lnTo>
                    <a:pt x="65848" y="16878"/>
                  </a:lnTo>
                  <a:lnTo>
                    <a:pt x="66226" y="16293"/>
                  </a:lnTo>
                  <a:lnTo>
                    <a:pt x="66584" y="15726"/>
                  </a:lnTo>
                  <a:lnTo>
                    <a:pt x="66924" y="15141"/>
                  </a:lnTo>
                  <a:lnTo>
                    <a:pt x="67264" y="14575"/>
                  </a:lnTo>
                  <a:lnTo>
                    <a:pt x="67585" y="13990"/>
                  </a:lnTo>
                  <a:lnTo>
                    <a:pt x="67887" y="13404"/>
                  </a:lnTo>
                  <a:lnTo>
                    <a:pt x="68189" y="12819"/>
                  </a:lnTo>
                  <a:lnTo>
                    <a:pt x="68472" y="12234"/>
                  </a:lnTo>
                  <a:lnTo>
                    <a:pt x="68736" y="11649"/>
                  </a:lnTo>
                  <a:lnTo>
                    <a:pt x="69001" y="11044"/>
                  </a:lnTo>
                  <a:lnTo>
                    <a:pt x="69227" y="10459"/>
                  </a:lnTo>
                  <a:lnTo>
                    <a:pt x="69454" y="9874"/>
                  </a:lnTo>
                  <a:lnTo>
                    <a:pt x="69661" y="9270"/>
                  </a:lnTo>
                  <a:lnTo>
                    <a:pt x="69850" y="8685"/>
                  </a:lnTo>
                  <a:lnTo>
                    <a:pt x="70039" y="8099"/>
                  </a:lnTo>
                  <a:lnTo>
                    <a:pt x="70190" y="7495"/>
                  </a:lnTo>
                  <a:lnTo>
                    <a:pt x="70341" y="6910"/>
                  </a:lnTo>
                  <a:lnTo>
                    <a:pt x="70454" y="6325"/>
                  </a:lnTo>
                  <a:lnTo>
                    <a:pt x="70568" y="5740"/>
                  </a:lnTo>
                  <a:lnTo>
                    <a:pt x="70662" y="5154"/>
                  </a:lnTo>
                  <a:lnTo>
                    <a:pt x="70719" y="4569"/>
                  </a:lnTo>
                  <a:lnTo>
                    <a:pt x="70775" y="3984"/>
                  </a:lnTo>
                  <a:lnTo>
                    <a:pt x="70813" y="3399"/>
                  </a:lnTo>
                  <a:lnTo>
                    <a:pt x="70832" y="2832"/>
                  </a:lnTo>
                  <a:lnTo>
                    <a:pt x="70832" y="2247"/>
                  </a:lnTo>
                  <a:lnTo>
                    <a:pt x="70794" y="1681"/>
                  </a:lnTo>
                  <a:lnTo>
                    <a:pt x="70756" y="1114"/>
                  </a:lnTo>
                  <a:lnTo>
                    <a:pt x="70700" y="548"/>
                  </a:lnTo>
                  <a:lnTo>
                    <a:pt x="7060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 name="Google Shape;3646;p48"/>
            <p:cNvGrpSpPr/>
            <p:nvPr/>
          </p:nvGrpSpPr>
          <p:grpSpPr>
            <a:xfrm>
              <a:off x="2464214" y="951103"/>
              <a:ext cx="314426" cy="304947"/>
              <a:chOff x="5013725" y="2633775"/>
              <a:chExt cx="422900" cy="410150"/>
            </a:xfrm>
          </p:grpSpPr>
          <p:sp>
            <p:nvSpPr>
              <p:cNvPr id="63" name="Google Shape;3647;p48"/>
              <p:cNvSpPr/>
              <p:nvPr/>
            </p:nvSpPr>
            <p:spPr>
              <a:xfrm>
                <a:off x="5013725" y="2633775"/>
                <a:ext cx="422900" cy="410150"/>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3648;p48"/>
              <p:cNvSpPr/>
              <p:nvPr/>
            </p:nvSpPr>
            <p:spPr>
              <a:xfrm>
                <a:off x="5179850" y="2778200"/>
                <a:ext cx="79300" cy="78850"/>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 name="Google Shape;3649;p48"/>
            <p:cNvGrpSpPr/>
            <p:nvPr/>
          </p:nvGrpSpPr>
          <p:grpSpPr>
            <a:xfrm>
              <a:off x="2497939" y="1763378"/>
              <a:ext cx="314426" cy="304947"/>
              <a:chOff x="5013725" y="2633775"/>
              <a:chExt cx="422900" cy="410150"/>
            </a:xfrm>
          </p:grpSpPr>
          <p:sp>
            <p:nvSpPr>
              <p:cNvPr id="61" name="Google Shape;3650;p48"/>
              <p:cNvSpPr/>
              <p:nvPr/>
            </p:nvSpPr>
            <p:spPr>
              <a:xfrm>
                <a:off x="5013725" y="2633775"/>
                <a:ext cx="422900" cy="410150"/>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3651;p48"/>
              <p:cNvSpPr/>
              <p:nvPr/>
            </p:nvSpPr>
            <p:spPr>
              <a:xfrm>
                <a:off x="5179850" y="2778200"/>
                <a:ext cx="79300" cy="78850"/>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6" name="Google Shape;3652;p48"/>
            <p:cNvSpPr/>
            <p:nvPr/>
          </p:nvSpPr>
          <p:spPr>
            <a:xfrm rot="5209801">
              <a:off x="1218720" y="419375"/>
              <a:ext cx="192106" cy="240257"/>
            </a:xfrm>
            <a:custGeom>
              <a:avLst/>
              <a:gdLst/>
              <a:ahLst/>
              <a:cxnLst/>
              <a:rect l="l" t="t" r="r" b="b"/>
              <a:pathLst>
                <a:path w="7684" h="9610" extrusionOk="0">
                  <a:moveTo>
                    <a:pt x="5097" y="1"/>
                  </a:moveTo>
                  <a:lnTo>
                    <a:pt x="4588" y="114"/>
                  </a:lnTo>
                  <a:lnTo>
                    <a:pt x="4399" y="2096"/>
                  </a:lnTo>
                  <a:lnTo>
                    <a:pt x="3889" y="246"/>
                  </a:lnTo>
                  <a:lnTo>
                    <a:pt x="2889" y="869"/>
                  </a:lnTo>
                  <a:lnTo>
                    <a:pt x="3681" y="2568"/>
                  </a:lnTo>
                  <a:lnTo>
                    <a:pt x="4229" y="3814"/>
                  </a:lnTo>
                  <a:lnTo>
                    <a:pt x="4399" y="4248"/>
                  </a:lnTo>
                  <a:lnTo>
                    <a:pt x="4512" y="4569"/>
                  </a:lnTo>
                  <a:lnTo>
                    <a:pt x="4550" y="4777"/>
                  </a:lnTo>
                  <a:lnTo>
                    <a:pt x="4550" y="4834"/>
                  </a:lnTo>
                  <a:lnTo>
                    <a:pt x="4531" y="4871"/>
                  </a:lnTo>
                  <a:lnTo>
                    <a:pt x="4512" y="4871"/>
                  </a:lnTo>
                  <a:lnTo>
                    <a:pt x="4455" y="4834"/>
                  </a:lnTo>
                  <a:lnTo>
                    <a:pt x="4304" y="4664"/>
                  </a:lnTo>
                  <a:lnTo>
                    <a:pt x="4097" y="4399"/>
                  </a:lnTo>
                  <a:lnTo>
                    <a:pt x="3832" y="4003"/>
                  </a:lnTo>
                  <a:lnTo>
                    <a:pt x="3077" y="2832"/>
                  </a:lnTo>
                  <a:lnTo>
                    <a:pt x="2077" y="1190"/>
                  </a:lnTo>
                  <a:lnTo>
                    <a:pt x="1322" y="1662"/>
                  </a:lnTo>
                  <a:lnTo>
                    <a:pt x="1548" y="2228"/>
                  </a:lnTo>
                  <a:lnTo>
                    <a:pt x="925" y="2134"/>
                  </a:lnTo>
                  <a:lnTo>
                    <a:pt x="680" y="2436"/>
                  </a:lnTo>
                  <a:lnTo>
                    <a:pt x="548" y="2625"/>
                  </a:lnTo>
                  <a:lnTo>
                    <a:pt x="434" y="2832"/>
                  </a:lnTo>
                  <a:lnTo>
                    <a:pt x="302" y="3116"/>
                  </a:lnTo>
                  <a:lnTo>
                    <a:pt x="208" y="3380"/>
                  </a:lnTo>
                  <a:lnTo>
                    <a:pt x="132" y="3625"/>
                  </a:lnTo>
                  <a:lnTo>
                    <a:pt x="76" y="3833"/>
                  </a:lnTo>
                  <a:lnTo>
                    <a:pt x="1529" y="4362"/>
                  </a:lnTo>
                  <a:lnTo>
                    <a:pt x="0" y="4645"/>
                  </a:lnTo>
                  <a:lnTo>
                    <a:pt x="95" y="5532"/>
                  </a:lnTo>
                  <a:lnTo>
                    <a:pt x="1963" y="5192"/>
                  </a:lnTo>
                  <a:lnTo>
                    <a:pt x="3304" y="4985"/>
                  </a:lnTo>
                  <a:lnTo>
                    <a:pt x="3776" y="4928"/>
                  </a:lnTo>
                  <a:lnTo>
                    <a:pt x="4116" y="4890"/>
                  </a:lnTo>
                  <a:lnTo>
                    <a:pt x="4323" y="4890"/>
                  </a:lnTo>
                  <a:lnTo>
                    <a:pt x="4361" y="4909"/>
                  </a:lnTo>
                  <a:lnTo>
                    <a:pt x="4380" y="4909"/>
                  </a:lnTo>
                  <a:lnTo>
                    <a:pt x="4380" y="4947"/>
                  </a:lnTo>
                  <a:lnTo>
                    <a:pt x="4323" y="4966"/>
                  </a:lnTo>
                  <a:lnTo>
                    <a:pt x="4134" y="5060"/>
                  </a:lnTo>
                  <a:lnTo>
                    <a:pt x="3814" y="5173"/>
                  </a:lnTo>
                  <a:lnTo>
                    <a:pt x="3342" y="5306"/>
                  </a:lnTo>
                  <a:lnTo>
                    <a:pt x="2020" y="5683"/>
                  </a:lnTo>
                  <a:lnTo>
                    <a:pt x="151" y="6174"/>
                  </a:lnTo>
                  <a:lnTo>
                    <a:pt x="378" y="6797"/>
                  </a:lnTo>
                  <a:lnTo>
                    <a:pt x="1322" y="6627"/>
                  </a:lnTo>
                  <a:lnTo>
                    <a:pt x="623" y="7269"/>
                  </a:lnTo>
                  <a:lnTo>
                    <a:pt x="736" y="7458"/>
                  </a:lnTo>
                  <a:lnTo>
                    <a:pt x="869" y="7646"/>
                  </a:lnTo>
                  <a:lnTo>
                    <a:pt x="1038" y="7854"/>
                  </a:lnTo>
                  <a:lnTo>
                    <a:pt x="1208" y="8062"/>
                  </a:lnTo>
                  <a:lnTo>
                    <a:pt x="1378" y="8232"/>
                  </a:lnTo>
                  <a:lnTo>
                    <a:pt x="1548" y="8383"/>
                  </a:lnTo>
                  <a:lnTo>
                    <a:pt x="1869" y="8647"/>
                  </a:lnTo>
                  <a:lnTo>
                    <a:pt x="2851" y="7797"/>
                  </a:lnTo>
                  <a:lnTo>
                    <a:pt x="2473" y="9025"/>
                  </a:lnTo>
                  <a:lnTo>
                    <a:pt x="3115" y="9308"/>
                  </a:lnTo>
                  <a:lnTo>
                    <a:pt x="3644" y="8118"/>
                  </a:lnTo>
                  <a:lnTo>
                    <a:pt x="3946" y="9459"/>
                  </a:lnTo>
                  <a:lnTo>
                    <a:pt x="4739" y="9610"/>
                  </a:lnTo>
                  <a:lnTo>
                    <a:pt x="4569" y="5003"/>
                  </a:lnTo>
                  <a:lnTo>
                    <a:pt x="7684" y="1096"/>
                  </a:lnTo>
                  <a:lnTo>
                    <a:pt x="7684" y="1096"/>
                  </a:lnTo>
                  <a:lnTo>
                    <a:pt x="6475" y="1719"/>
                  </a:lnTo>
                  <a:lnTo>
                    <a:pt x="7117" y="718"/>
                  </a:lnTo>
                  <a:lnTo>
                    <a:pt x="6098" y="76"/>
                  </a:lnTo>
                  <a:lnTo>
                    <a:pt x="5154" y="1228"/>
                  </a:lnTo>
                  <a:lnTo>
                    <a:pt x="509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7" name="Google Shape;3653;p48"/>
            <p:cNvGrpSpPr/>
            <p:nvPr/>
          </p:nvGrpSpPr>
          <p:grpSpPr>
            <a:xfrm>
              <a:off x="1357005" y="1640480"/>
              <a:ext cx="174066" cy="168818"/>
              <a:chOff x="5013725" y="2633775"/>
              <a:chExt cx="422900" cy="410150"/>
            </a:xfrm>
          </p:grpSpPr>
          <p:sp>
            <p:nvSpPr>
              <p:cNvPr id="59" name="Google Shape;3654;p48"/>
              <p:cNvSpPr/>
              <p:nvPr/>
            </p:nvSpPr>
            <p:spPr>
              <a:xfrm>
                <a:off x="5013725" y="2633775"/>
                <a:ext cx="422900" cy="410150"/>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3655;p48"/>
              <p:cNvSpPr/>
              <p:nvPr/>
            </p:nvSpPr>
            <p:spPr>
              <a:xfrm>
                <a:off x="5179850" y="2778200"/>
                <a:ext cx="79300" cy="78850"/>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8" name="Google Shape;3656;p48"/>
            <p:cNvSpPr/>
            <p:nvPr/>
          </p:nvSpPr>
          <p:spPr>
            <a:xfrm rot="6625155">
              <a:off x="2279667" y="1485809"/>
              <a:ext cx="192107" cy="240259"/>
            </a:xfrm>
            <a:custGeom>
              <a:avLst/>
              <a:gdLst/>
              <a:ahLst/>
              <a:cxnLst/>
              <a:rect l="l" t="t" r="r" b="b"/>
              <a:pathLst>
                <a:path w="7684" h="9610" extrusionOk="0">
                  <a:moveTo>
                    <a:pt x="5097" y="1"/>
                  </a:moveTo>
                  <a:lnTo>
                    <a:pt x="4588" y="114"/>
                  </a:lnTo>
                  <a:lnTo>
                    <a:pt x="4399" y="2096"/>
                  </a:lnTo>
                  <a:lnTo>
                    <a:pt x="3889" y="246"/>
                  </a:lnTo>
                  <a:lnTo>
                    <a:pt x="2889" y="869"/>
                  </a:lnTo>
                  <a:lnTo>
                    <a:pt x="3681" y="2568"/>
                  </a:lnTo>
                  <a:lnTo>
                    <a:pt x="4229" y="3814"/>
                  </a:lnTo>
                  <a:lnTo>
                    <a:pt x="4399" y="4248"/>
                  </a:lnTo>
                  <a:lnTo>
                    <a:pt x="4512" y="4569"/>
                  </a:lnTo>
                  <a:lnTo>
                    <a:pt x="4550" y="4777"/>
                  </a:lnTo>
                  <a:lnTo>
                    <a:pt x="4550" y="4834"/>
                  </a:lnTo>
                  <a:lnTo>
                    <a:pt x="4531" y="4871"/>
                  </a:lnTo>
                  <a:lnTo>
                    <a:pt x="4512" y="4871"/>
                  </a:lnTo>
                  <a:lnTo>
                    <a:pt x="4455" y="4834"/>
                  </a:lnTo>
                  <a:lnTo>
                    <a:pt x="4304" y="4664"/>
                  </a:lnTo>
                  <a:lnTo>
                    <a:pt x="4097" y="4399"/>
                  </a:lnTo>
                  <a:lnTo>
                    <a:pt x="3832" y="4003"/>
                  </a:lnTo>
                  <a:lnTo>
                    <a:pt x="3077" y="2832"/>
                  </a:lnTo>
                  <a:lnTo>
                    <a:pt x="2077" y="1190"/>
                  </a:lnTo>
                  <a:lnTo>
                    <a:pt x="1322" y="1662"/>
                  </a:lnTo>
                  <a:lnTo>
                    <a:pt x="1548" y="2228"/>
                  </a:lnTo>
                  <a:lnTo>
                    <a:pt x="925" y="2134"/>
                  </a:lnTo>
                  <a:lnTo>
                    <a:pt x="680" y="2436"/>
                  </a:lnTo>
                  <a:lnTo>
                    <a:pt x="548" y="2625"/>
                  </a:lnTo>
                  <a:lnTo>
                    <a:pt x="434" y="2832"/>
                  </a:lnTo>
                  <a:lnTo>
                    <a:pt x="302" y="3116"/>
                  </a:lnTo>
                  <a:lnTo>
                    <a:pt x="208" y="3380"/>
                  </a:lnTo>
                  <a:lnTo>
                    <a:pt x="132" y="3625"/>
                  </a:lnTo>
                  <a:lnTo>
                    <a:pt x="76" y="3833"/>
                  </a:lnTo>
                  <a:lnTo>
                    <a:pt x="1529" y="4362"/>
                  </a:lnTo>
                  <a:lnTo>
                    <a:pt x="0" y="4645"/>
                  </a:lnTo>
                  <a:lnTo>
                    <a:pt x="95" y="5532"/>
                  </a:lnTo>
                  <a:lnTo>
                    <a:pt x="1963" y="5192"/>
                  </a:lnTo>
                  <a:lnTo>
                    <a:pt x="3304" y="4985"/>
                  </a:lnTo>
                  <a:lnTo>
                    <a:pt x="3776" y="4928"/>
                  </a:lnTo>
                  <a:lnTo>
                    <a:pt x="4116" y="4890"/>
                  </a:lnTo>
                  <a:lnTo>
                    <a:pt x="4323" y="4890"/>
                  </a:lnTo>
                  <a:lnTo>
                    <a:pt x="4361" y="4909"/>
                  </a:lnTo>
                  <a:lnTo>
                    <a:pt x="4380" y="4909"/>
                  </a:lnTo>
                  <a:lnTo>
                    <a:pt x="4380" y="4947"/>
                  </a:lnTo>
                  <a:lnTo>
                    <a:pt x="4323" y="4966"/>
                  </a:lnTo>
                  <a:lnTo>
                    <a:pt x="4134" y="5060"/>
                  </a:lnTo>
                  <a:lnTo>
                    <a:pt x="3814" y="5173"/>
                  </a:lnTo>
                  <a:lnTo>
                    <a:pt x="3342" y="5306"/>
                  </a:lnTo>
                  <a:lnTo>
                    <a:pt x="2020" y="5683"/>
                  </a:lnTo>
                  <a:lnTo>
                    <a:pt x="151" y="6174"/>
                  </a:lnTo>
                  <a:lnTo>
                    <a:pt x="378" y="6797"/>
                  </a:lnTo>
                  <a:lnTo>
                    <a:pt x="1322" y="6627"/>
                  </a:lnTo>
                  <a:lnTo>
                    <a:pt x="623" y="7269"/>
                  </a:lnTo>
                  <a:lnTo>
                    <a:pt x="736" y="7458"/>
                  </a:lnTo>
                  <a:lnTo>
                    <a:pt x="869" y="7646"/>
                  </a:lnTo>
                  <a:lnTo>
                    <a:pt x="1038" y="7854"/>
                  </a:lnTo>
                  <a:lnTo>
                    <a:pt x="1208" y="8062"/>
                  </a:lnTo>
                  <a:lnTo>
                    <a:pt x="1378" y="8232"/>
                  </a:lnTo>
                  <a:lnTo>
                    <a:pt x="1548" y="8383"/>
                  </a:lnTo>
                  <a:lnTo>
                    <a:pt x="1869" y="8647"/>
                  </a:lnTo>
                  <a:lnTo>
                    <a:pt x="2851" y="7797"/>
                  </a:lnTo>
                  <a:lnTo>
                    <a:pt x="2473" y="9025"/>
                  </a:lnTo>
                  <a:lnTo>
                    <a:pt x="3115" y="9308"/>
                  </a:lnTo>
                  <a:lnTo>
                    <a:pt x="3644" y="8118"/>
                  </a:lnTo>
                  <a:lnTo>
                    <a:pt x="3946" y="9459"/>
                  </a:lnTo>
                  <a:lnTo>
                    <a:pt x="4739" y="9610"/>
                  </a:lnTo>
                  <a:lnTo>
                    <a:pt x="4569" y="5003"/>
                  </a:lnTo>
                  <a:lnTo>
                    <a:pt x="7684" y="1096"/>
                  </a:lnTo>
                  <a:lnTo>
                    <a:pt x="7684" y="1096"/>
                  </a:lnTo>
                  <a:lnTo>
                    <a:pt x="6475" y="1719"/>
                  </a:lnTo>
                  <a:lnTo>
                    <a:pt x="7117" y="718"/>
                  </a:lnTo>
                  <a:lnTo>
                    <a:pt x="6098" y="76"/>
                  </a:lnTo>
                  <a:lnTo>
                    <a:pt x="5154" y="1228"/>
                  </a:lnTo>
                  <a:lnTo>
                    <a:pt x="509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 name="Google Shape;3657;p48"/>
          <p:cNvGrpSpPr/>
          <p:nvPr/>
        </p:nvGrpSpPr>
        <p:grpSpPr>
          <a:xfrm rot="-10450454">
            <a:off x="7306185" y="-146626"/>
            <a:ext cx="3261474" cy="1631312"/>
            <a:chOff x="-449225" y="436955"/>
            <a:chExt cx="3261590" cy="1631370"/>
          </a:xfrm>
        </p:grpSpPr>
        <p:sp>
          <p:nvSpPr>
            <p:cNvPr id="66" name="Google Shape;3658;p48"/>
            <p:cNvSpPr/>
            <p:nvPr/>
          </p:nvSpPr>
          <p:spPr>
            <a:xfrm>
              <a:off x="-449225" y="486275"/>
              <a:ext cx="3150350" cy="1522575"/>
            </a:xfrm>
            <a:custGeom>
              <a:avLst/>
              <a:gdLst/>
              <a:ahLst/>
              <a:cxnLst/>
              <a:rect l="l" t="t" r="r" b="b"/>
              <a:pathLst>
                <a:path w="126014" h="60903" extrusionOk="0">
                  <a:moveTo>
                    <a:pt x="70605" y="1"/>
                  </a:moveTo>
                  <a:lnTo>
                    <a:pt x="70511" y="1133"/>
                  </a:lnTo>
                  <a:lnTo>
                    <a:pt x="70398" y="2417"/>
                  </a:lnTo>
                  <a:lnTo>
                    <a:pt x="70322" y="3116"/>
                  </a:lnTo>
                  <a:lnTo>
                    <a:pt x="70209" y="3852"/>
                  </a:lnTo>
                  <a:lnTo>
                    <a:pt x="70096" y="4626"/>
                  </a:lnTo>
                  <a:lnTo>
                    <a:pt x="69926" y="5438"/>
                  </a:lnTo>
                  <a:lnTo>
                    <a:pt x="69737" y="6268"/>
                  </a:lnTo>
                  <a:lnTo>
                    <a:pt x="69492" y="7137"/>
                  </a:lnTo>
                  <a:lnTo>
                    <a:pt x="69208" y="8043"/>
                  </a:lnTo>
                  <a:lnTo>
                    <a:pt x="68869" y="8968"/>
                  </a:lnTo>
                  <a:lnTo>
                    <a:pt x="68472" y="9931"/>
                  </a:lnTo>
                  <a:lnTo>
                    <a:pt x="68264" y="10421"/>
                  </a:lnTo>
                  <a:lnTo>
                    <a:pt x="68019" y="10931"/>
                  </a:lnTo>
                  <a:lnTo>
                    <a:pt x="67774" y="11422"/>
                  </a:lnTo>
                  <a:lnTo>
                    <a:pt x="67509" y="11932"/>
                  </a:lnTo>
                  <a:lnTo>
                    <a:pt x="67226" y="12460"/>
                  </a:lnTo>
                  <a:lnTo>
                    <a:pt x="66924" y="12989"/>
                  </a:lnTo>
                  <a:lnTo>
                    <a:pt x="66603" y="13518"/>
                  </a:lnTo>
                  <a:lnTo>
                    <a:pt x="66263" y="14046"/>
                  </a:lnTo>
                  <a:lnTo>
                    <a:pt x="65905" y="14594"/>
                  </a:lnTo>
                  <a:lnTo>
                    <a:pt x="65508" y="15141"/>
                  </a:lnTo>
                  <a:lnTo>
                    <a:pt x="65112" y="15689"/>
                  </a:lnTo>
                  <a:lnTo>
                    <a:pt x="64696" y="16255"/>
                  </a:lnTo>
                  <a:lnTo>
                    <a:pt x="64243" y="16821"/>
                  </a:lnTo>
                  <a:lnTo>
                    <a:pt x="63771" y="17388"/>
                  </a:lnTo>
                  <a:lnTo>
                    <a:pt x="63281" y="17973"/>
                  </a:lnTo>
                  <a:lnTo>
                    <a:pt x="62752" y="18558"/>
                  </a:lnTo>
                  <a:lnTo>
                    <a:pt x="62223" y="19143"/>
                  </a:lnTo>
                  <a:lnTo>
                    <a:pt x="61638" y="19729"/>
                  </a:lnTo>
                  <a:lnTo>
                    <a:pt x="61053" y="20333"/>
                  </a:lnTo>
                  <a:lnTo>
                    <a:pt x="60430" y="20937"/>
                  </a:lnTo>
                  <a:lnTo>
                    <a:pt x="59788" y="21541"/>
                  </a:lnTo>
                  <a:lnTo>
                    <a:pt x="59109" y="22145"/>
                  </a:lnTo>
                  <a:lnTo>
                    <a:pt x="58410" y="22768"/>
                  </a:lnTo>
                  <a:lnTo>
                    <a:pt x="57674" y="23391"/>
                  </a:lnTo>
                  <a:lnTo>
                    <a:pt x="56900" y="24014"/>
                  </a:lnTo>
                  <a:lnTo>
                    <a:pt x="56107" y="24637"/>
                  </a:lnTo>
                  <a:lnTo>
                    <a:pt x="55276" y="25260"/>
                  </a:lnTo>
                  <a:lnTo>
                    <a:pt x="54427" y="25902"/>
                  </a:lnTo>
                  <a:lnTo>
                    <a:pt x="53539" y="26544"/>
                  </a:lnTo>
                  <a:lnTo>
                    <a:pt x="52614" y="27185"/>
                  </a:lnTo>
                  <a:lnTo>
                    <a:pt x="51670" y="27827"/>
                  </a:lnTo>
                  <a:lnTo>
                    <a:pt x="50670" y="28469"/>
                  </a:lnTo>
                  <a:lnTo>
                    <a:pt x="49650" y="29130"/>
                  </a:lnTo>
                  <a:lnTo>
                    <a:pt x="48593" y="29772"/>
                  </a:lnTo>
                  <a:lnTo>
                    <a:pt x="47498" y="30433"/>
                  </a:lnTo>
                  <a:lnTo>
                    <a:pt x="46366" y="31093"/>
                  </a:lnTo>
                  <a:lnTo>
                    <a:pt x="45195" y="31754"/>
                  </a:lnTo>
                  <a:lnTo>
                    <a:pt x="44006" y="32415"/>
                  </a:lnTo>
                  <a:lnTo>
                    <a:pt x="43156" y="33396"/>
                  </a:lnTo>
                  <a:lnTo>
                    <a:pt x="42175" y="34510"/>
                  </a:lnTo>
                  <a:lnTo>
                    <a:pt x="40853" y="35983"/>
                  </a:lnTo>
                  <a:lnTo>
                    <a:pt x="39230" y="37757"/>
                  </a:lnTo>
                  <a:lnTo>
                    <a:pt x="37323" y="39758"/>
                  </a:lnTo>
                  <a:lnTo>
                    <a:pt x="36304" y="40816"/>
                  </a:lnTo>
                  <a:lnTo>
                    <a:pt x="35209" y="41930"/>
                  </a:lnTo>
                  <a:lnTo>
                    <a:pt x="34076" y="43062"/>
                  </a:lnTo>
                  <a:lnTo>
                    <a:pt x="32905" y="44214"/>
                  </a:lnTo>
                  <a:lnTo>
                    <a:pt x="32377" y="44667"/>
                  </a:lnTo>
                  <a:lnTo>
                    <a:pt x="31829" y="45101"/>
                  </a:lnTo>
                  <a:lnTo>
                    <a:pt x="31263" y="45535"/>
                  </a:lnTo>
                  <a:lnTo>
                    <a:pt x="30697" y="45932"/>
                  </a:lnTo>
                  <a:lnTo>
                    <a:pt x="30111" y="46328"/>
                  </a:lnTo>
                  <a:lnTo>
                    <a:pt x="29526" y="46706"/>
                  </a:lnTo>
                  <a:lnTo>
                    <a:pt x="28922" y="47083"/>
                  </a:lnTo>
                  <a:lnTo>
                    <a:pt x="28299" y="47423"/>
                  </a:lnTo>
                  <a:lnTo>
                    <a:pt x="27676" y="47763"/>
                  </a:lnTo>
                  <a:lnTo>
                    <a:pt x="27034" y="48084"/>
                  </a:lnTo>
                  <a:lnTo>
                    <a:pt x="26392" y="48405"/>
                  </a:lnTo>
                  <a:lnTo>
                    <a:pt x="25732" y="48688"/>
                  </a:lnTo>
                  <a:lnTo>
                    <a:pt x="25071" y="48971"/>
                  </a:lnTo>
                  <a:lnTo>
                    <a:pt x="24410" y="49254"/>
                  </a:lnTo>
                  <a:lnTo>
                    <a:pt x="23749" y="49519"/>
                  </a:lnTo>
                  <a:lnTo>
                    <a:pt x="23070" y="49764"/>
                  </a:lnTo>
                  <a:lnTo>
                    <a:pt x="22390" y="50009"/>
                  </a:lnTo>
                  <a:lnTo>
                    <a:pt x="21711" y="50236"/>
                  </a:lnTo>
                  <a:lnTo>
                    <a:pt x="20351" y="50651"/>
                  </a:lnTo>
                  <a:lnTo>
                    <a:pt x="18973" y="51029"/>
                  </a:lnTo>
                  <a:lnTo>
                    <a:pt x="17595" y="51369"/>
                  </a:lnTo>
                  <a:lnTo>
                    <a:pt x="16236" y="51671"/>
                  </a:lnTo>
                  <a:lnTo>
                    <a:pt x="14896" y="51935"/>
                  </a:lnTo>
                  <a:lnTo>
                    <a:pt x="13574" y="52180"/>
                  </a:lnTo>
                  <a:lnTo>
                    <a:pt x="12271" y="52369"/>
                  </a:lnTo>
                  <a:lnTo>
                    <a:pt x="11007" y="52558"/>
                  </a:lnTo>
                  <a:lnTo>
                    <a:pt x="9779" y="52709"/>
                  </a:lnTo>
                  <a:lnTo>
                    <a:pt x="8609" y="52822"/>
                  </a:lnTo>
                  <a:lnTo>
                    <a:pt x="7476" y="52917"/>
                  </a:lnTo>
                  <a:lnTo>
                    <a:pt x="6400" y="53011"/>
                  </a:lnTo>
                  <a:lnTo>
                    <a:pt x="5381" y="53068"/>
                  </a:lnTo>
                  <a:lnTo>
                    <a:pt x="4437" y="53106"/>
                  </a:lnTo>
                  <a:lnTo>
                    <a:pt x="3569" y="53143"/>
                  </a:lnTo>
                  <a:lnTo>
                    <a:pt x="2077" y="53181"/>
                  </a:lnTo>
                  <a:lnTo>
                    <a:pt x="944" y="53181"/>
                  </a:lnTo>
                  <a:lnTo>
                    <a:pt x="1" y="53162"/>
                  </a:lnTo>
                  <a:lnTo>
                    <a:pt x="3512" y="60902"/>
                  </a:lnTo>
                  <a:lnTo>
                    <a:pt x="3738" y="60883"/>
                  </a:lnTo>
                  <a:lnTo>
                    <a:pt x="4418" y="60827"/>
                  </a:lnTo>
                  <a:lnTo>
                    <a:pt x="5475" y="60713"/>
                  </a:lnTo>
                  <a:lnTo>
                    <a:pt x="6872" y="60525"/>
                  </a:lnTo>
                  <a:lnTo>
                    <a:pt x="7684" y="60393"/>
                  </a:lnTo>
                  <a:lnTo>
                    <a:pt x="8571" y="60260"/>
                  </a:lnTo>
                  <a:lnTo>
                    <a:pt x="9534" y="60072"/>
                  </a:lnTo>
                  <a:lnTo>
                    <a:pt x="10535" y="59883"/>
                  </a:lnTo>
                  <a:lnTo>
                    <a:pt x="11611" y="59656"/>
                  </a:lnTo>
                  <a:lnTo>
                    <a:pt x="12725" y="59392"/>
                  </a:lnTo>
                  <a:lnTo>
                    <a:pt x="13895" y="59109"/>
                  </a:lnTo>
                  <a:lnTo>
                    <a:pt x="15084" y="58788"/>
                  </a:lnTo>
                  <a:lnTo>
                    <a:pt x="16311" y="58429"/>
                  </a:lnTo>
                  <a:lnTo>
                    <a:pt x="17576" y="58033"/>
                  </a:lnTo>
                  <a:lnTo>
                    <a:pt x="18860" y="57617"/>
                  </a:lnTo>
                  <a:lnTo>
                    <a:pt x="20144" y="57145"/>
                  </a:lnTo>
                  <a:lnTo>
                    <a:pt x="21446" y="56617"/>
                  </a:lnTo>
                  <a:lnTo>
                    <a:pt x="22768" y="56069"/>
                  </a:lnTo>
                  <a:lnTo>
                    <a:pt x="24070" y="55465"/>
                  </a:lnTo>
                  <a:lnTo>
                    <a:pt x="24731" y="55144"/>
                  </a:lnTo>
                  <a:lnTo>
                    <a:pt x="25392" y="54823"/>
                  </a:lnTo>
                  <a:lnTo>
                    <a:pt x="26034" y="54484"/>
                  </a:lnTo>
                  <a:lnTo>
                    <a:pt x="26676" y="54125"/>
                  </a:lnTo>
                  <a:lnTo>
                    <a:pt x="27317" y="53766"/>
                  </a:lnTo>
                  <a:lnTo>
                    <a:pt x="27959" y="53370"/>
                  </a:lnTo>
                  <a:lnTo>
                    <a:pt x="28582" y="52992"/>
                  </a:lnTo>
                  <a:lnTo>
                    <a:pt x="29205" y="52577"/>
                  </a:lnTo>
                  <a:lnTo>
                    <a:pt x="29828" y="52162"/>
                  </a:lnTo>
                  <a:lnTo>
                    <a:pt x="30451" y="51727"/>
                  </a:lnTo>
                  <a:lnTo>
                    <a:pt x="31036" y="51274"/>
                  </a:lnTo>
                  <a:lnTo>
                    <a:pt x="31641" y="50821"/>
                  </a:lnTo>
                  <a:lnTo>
                    <a:pt x="32226" y="50349"/>
                  </a:lnTo>
                  <a:lnTo>
                    <a:pt x="32792" y="49858"/>
                  </a:lnTo>
                  <a:lnTo>
                    <a:pt x="33358" y="49349"/>
                  </a:lnTo>
                  <a:lnTo>
                    <a:pt x="33906" y="48839"/>
                  </a:lnTo>
                  <a:lnTo>
                    <a:pt x="34453" y="48292"/>
                  </a:lnTo>
                  <a:lnTo>
                    <a:pt x="34982" y="47744"/>
                  </a:lnTo>
                  <a:lnTo>
                    <a:pt x="35492" y="47215"/>
                  </a:lnTo>
                  <a:lnTo>
                    <a:pt x="36020" y="46687"/>
                  </a:lnTo>
                  <a:lnTo>
                    <a:pt x="36549" y="46177"/>
                  </a:lnTo>
                  <a:lnTo>
                    <a:pt x="37115" y="45667"/>
                  </a:lnTo>
                  <a:lnTo>
                    <a:pt x="37682" y="45177"/>
                  </a:lnTo>
                  <a:lnTo>
                    <a:pt x="38248" y="44686"/>
                  </a:lnTo>
                  <a:lnTo>
                    <a:pt x="38833" y="44214"/>
                  </a:lnTo>
                  <a:lnTo>
                    <a:pt x="39437" y="43761"/>
                  </a:lnTo>
                  <a:lnTo>
                    <a:pt x="40060" y="43308"/>
                  </a:lnTo>
                  <a:lnTo>
                    <a:pt x="40683" y="42855"/>
                  </a:lnTo>
                  <a:lnTo>
                    <a:pt x="41325" y="42439"/>
                  </a:lnTo>
                  <a:lnTo>
                    <a:pt x="41967" y="42005"/>
                  </a:lnTo>
                  <a:lnTo>
                    <a:pt x="42628" y="41590"/>
                  </a:lnTo>
                  <a:lnTo>
                    <a:pt x="43307" y="41193"/>
                  </a:lnTo>
                  <a:lnTo>
                    <a:pt x="43987" y="40816"/>
                  </a:lnTo>
                  <a:lnTo>
                    <a:pt x="44667" y="40419"/>
                  </a:lnTo>
                  <a:lnTo>
                    <a:pt x="45384" y="40061"/>
                  </a:lnTo>
                  <a:lnTo>
                    <a:pt x="46082" y="39702"/>
                  </a:lnTo>
                  <a:lnTo>
                    <a:pt x="46800" y="39343"/>
                  </a:lnTo>
                  <a:lnTo>
                    <a:pt x="47536" y="39003"/>
                  </a:lnTo>
                  <a:lnTo>
                    <a:pt x="48272" y="38682"/>
                  </a:lnTo>
                  <a:lnTo>
                    <a:pt x="49027" y="38361"/>
                  </a:lnTo>
                  <a:lnTo>
                    <a:pt x="49783" y="38059"/>
                  </a:lnTo>
                  <a:lnTo>
                    <a:pt x="50538" y="37757"/>
                  </a:lnTo>
                  <a:lnTo>
                    <a:pt x="51312" y="37474"/>
                  </a:lnTo>
                  <a:lnTo>
                    <a:pt x="52086" y="37191"/>
                  </a:lnTo>
                  <a:lnTo>
                    <a:pt x="52879" y="36927"/>
                  </a:lnTo>
                  <a:lnTo>
                    <a:pt x="53672" y="36681"/>
                  </a:lnTo>
                  <a:lnTo>
                    <a:pt x="54483" y="36436"/>
                  </a:lnTo>
                  <a:lnTo>
                    <a:pt x="55276" y="36190"/>
                  </a:lnTo>
                  <a:lnTo>
                    <a:pt x="56107" y="35964"/>
                  </a:lnTo>
                  <a:lnTo>
                    <a:pt x="56919" y="35756"/>
                  </a:lnTo>
                  <a:lnTo>
                    <a:pt x="57749" y="35719"/>
                  </a:lnTo>
                  <a:lnTo>
                    <a:pt x="58618" y="35700"/>
                  </a:lnTo>
                  <a:lnTo>
                    <a:pt x="59543" y="35737"/>
                  </a:lnTo>
                  <a:lnTo>
                    <a:pt x="60487" y="35813"/>
                  </a:lnTo>
                  <a:lnTo>
                    <a:pt x="61449" y="35926"/>
                  </a:lnTo>
                  <a:lnTo>
                    <a:pt x="62450" y="36077"/>
                  </a:lnTo>
                  <a:lnTo>
                    <a:pt x="63469" y="36247"/>
                  </a:lnTo>
                  <a:lnTo>
                    <a:pt x="64508" y="36455"/>
                  </a:lnTo>
                  <a:lnTo>
                    <a:pt x="65565" y="36700"/>
                  </a:lnTo>
                  <a:lnTo>
                    <a:pt x="66622" y="36983"/>
                  </a:lnTo>
                  <a:lnTo>
                    <a:pt x="67698" y="37285"/>
                  </a:lnTo>
                  <a:lnTo>
                    <a:pt x="68774" y="37625"/>
                  </a:lnTo>
                  <a:lnTo>
                    <a:pt x="69850" y="37984"/>
                  </a:lnTo>
                  <a:lnTo>
                    <a:pt x="70907" y="38380"/>
                  </a:lnTo>
                  <a:lnTo>
                    <a:pt x="71984" y="38796"/>
                  </a:lnTo>
                  <a:lnTo>
                    <a:pt x="73041" y="39249"/>
                  </a:lnTo>
                  <a:lnTo>
                    <a:pt x="73399" y="39834"/>
                  </a:lnTo>
                  <a:lnTo>
                    <a:pt x="73758" y="40457"/>
                  </a:lnTo>
                  <a:lnTo>
                    <a:pt x="74117" y="41118"/>
                  </a:lnTo>
                  <a:lnTo>
                    <a:pt x="74475" y="41816"/>
                  </a:lnTo>
                  <a:lnTo>
                    <a:pt x="74796" y="42534"/>
                  </a:lnTo>
                  <a:lnTo>
                    <a:pt x="75117" y="43289"/>
                  </a:lnTo>
                  <a:lnTo>
                    <a:pt x="75382" y="44044"/>
                  </a:lnTo>
                  <a:lnTo>
                    <a:pt x="75627" y="44818"/>
                  </a:lnTo>
                  <a:lnTo>
                    <a:pt x="75740" y="45214"/>
                  </a:lnTo>
                  <a:lnTo>
                    <a:pt x="75835" y="45592"/>
                  </a:lnTo>
                  <a:lnTo>
                    <a:pt x="75929" y="45988"/>
                  </a:lnTo>
                  <a:lnTo>
                    <a:pt x="75986" y="46385"/>
                  </a:lnTo>
                  <a:lnTo>
                    <a:pt x="76042" y="46781"/>
                  </a:lnTo>
                  <a:lnTo>
                    <a:pt x="76080" y="47159"/>
                  </a:lnTo>
                  <a:lnTo>
                    <a:pt x="76118" y="47555"/>
                  </a:lnTo>
                  <a:lnTo>
                    <a:pt x="76118" y="47933"/>
                  </a:lnTo>
                  <a:lnTo>
                    <a:pt x="76118" y="48310"/>
                  </a:lnTo>
                  <a:lnTo>
                    <a:pt x="76099" y="48707"/>
                  </a:lnTo>
                  <a:lnTo>
                    <a:pt x="76061" y="49066"/>
                  </a:lnTo>
                  <a:lnTo>
                    <a:pt x="75986" y="49443"/>
                  </a:lnTo>
                  <a:lnTo>
                    <a:pt x="75910" y="49802"/>
                  </a:lnTo>
                  <a:lnTo>
                    <a:pt x="75797" y="50160"/>
                  </a:lnTo>
                  <a:lnTo>
                    <a:pt x="75684" y="50519"/>
                  </a:lnTo>
                  <a:lnTo>
                    <a:pt x="75533" y="50859"/>
                  </a:lnTo>
                  <a:lnTo>
                    <a:pt x="75646" y="50670"/>
                  </a:lnTo>
                  <a:lnTo>
                    <a:pt x="75759" y="50444"/>
                  </a:lnTo>
                  <a:lnTo>
                    <a:pt x="75910" y="50142"/>
                  </a:lnTo>
                  <a:lnTo>
                    <a:pt x="76061" y="49745"/>
                  </a:lnTo>
                  <a:lnTo>
                    <a:pt x="76212" y="49254"/>
                  </a:lnTo>
                  <a:lnTo>
                    <a:pt x="76288" y="48971"/>
                  </a:lnTo>
                  <a:lnTo>
                    <a:pt x="76344" y="48688"/>
                  </a:lnTo>
                  <a:lnTo>
                    <a:pt x="76401" y="48367"/>
                  </a:lnTo>
                  <a:lnTo>
                    <a:pt x="76439" y="48027"/>
                  </a:lnTo>
                  <a:lnTo>
                    <a:pt x="76477" y="47669"/>
                  </a:lnTo>
                  <a:lnTo>
                    <a:pt x="76495" y="47291"/>
                  </a:lnTo>
                  <a:lnTo>
                    <a:pt x="76495" y="46895"/>
                  </a:lnTo>
                  <a:lnTo>
                    <a:pt x="76495" y="46460"/>
                  </a:lnTo>
                  <a:lnTo>
                    <a:pt x="76458" y="46026"/>
                  </a:lnTo>
                  <a:lnTo>
                    <a:pt x="76420" y="45573"/>
                  </a:lnTo>
                  <a:lnTo>
                    <a:pt x="76344" y="45082"/>
                  </a:lnTo>
                  <a:lnTo>
                    <a:pt x="76250" y="44572"/>
                  </a:lnTo>
                  <a:lnTo>
                    <a:pt x="76118" y="44063"/>
                  </a:lnTo>
                  <a:lnTo>
                    <a:pt x="75986" y="43515"/>
                  </a:lnTo>
                  <a:lnTo>
                    <a:pt x="75797" y="42968"/>
                  </a:lnTo>
                  <a:lnTo>
                    <a:pt x="75589" y="42383"/>
                  </a:lnTo>
                  <a:lnTo>
                    <a:pt x="75344" y="41778"/>
                  </a:lnTo>
                  <a:lnTo>
                    <a:pt x="75080" y="41174"/>
                  </a:lnTo>
                  <a:lnTo>
                    <a:pt x="74759" y="40533"/>
                  </a:lnTo>
                  <a:lnTo>
                    <a:pt x="74419" y="39872"/>
                  </a:lnTo>
                  <a:lnTo>
                    <a:pt x="75325" y="40325"/>
                  </a:lnTo>
                  <a:lnTo>
                    <a:pt x="76250" y="40778"/>
                  </a:lnTo>
                  <a:lnTo>
                    <a:pt x="77175" y="41269"/>
                  </a:lnTo>
                  <a:lnTo>
                    <a:pt x="78081" y="41797"/>
                  </a:lnTo>
                  <a:lnTo>
                    <a:pt x="78987" y="42345"/>
                  </a:lnTo>
                  <a:lnTo>
                    <a:pt x="79875" y="42930"/>
                  </a:lnTo>
                  <a:lnTo>
                    <a:pt x="80724" y="43553"/>
                  </a:lnTo>
                  <a:lnTo>
                    <a:pt x="81158" y="43874"/>
                  </a:lnTo>
                  <a:lnTo>
                    <a:pt x="81555" y="44195"/>
                  </a:lnTo>
                  <a:lnTo>
                    <a:pt x="81970" y="44535"/>
                  </a:lnTo>
                  <a:lnTo>
                    <a:pt x="82367" y="44893"/>
                  </a:lnTo>
                  <a:lnTo>
                    <a:pt x="82744" y="45252"/>
                  </a:lnTo>
                  <a:lnTo>
                    <a:pt x="83122" y="45611"/>
                  </a:lnTo>
                  <a:lnTo>
                    <a:pt x="83480" y="45988"/>
                  </a:lnTo>
                  <a:lnTo>
                    <a:pt x="83820" y="46366"/>
                  </a:lnTo>
                  <a:lnTo>
                    <a:pt x="84160" y="46762"/>
                  </a:lnTo>
                  <a:lnTo>
                    <a:pt x="84481" y="47178"/>
                  </a:lnTo>
                  <a:lnTo>
                    <a:pt x="84783" y="47593"/>
                  </a:lnTo>
                  <a:lnTo>
                    <a:pt x="85066" y="48008"/>
                  </a:lnTo>
                  <a:lnTo>
                    <a:pt x="85349" y="48461"/>
                  </a:lnTo>
                  <a:lnTo>
                    <a:pt x="85595" y="48896"/>
                  </a:lnTo>
                  <a:lnTo>
                    <a:pt x="85840" y="49368"/>
                  </a:lnTo>
                  <a:lnTo>
                    <a:pt x="86067" y="49840"/>
                  </a:lnTo>
                  <a:lnTo>
                    <a:pt x="86256" y="50312"/>
                  </a:lnTo>
                  <a:lnTo>
                    <a:pt x="86444" y="50802"/>
                  </a:lnTo>
                  <a:lnTo>
                    <a:pt x="86709" y="51557"/>
                  </a:lnTo>
                  <a:lnTo>
                    <a:pt x="87011" y="52294"/>
                  </a:lnTo>
                  <a:lnTo>
                    <a:pt x="87162" y="52634"/>
                  </a:lnTo>
                  <a:lnTo>
                    <a:pt x="87332" y="52973"/>
                  </a:lnTo>
                  <a:lnTo>
                    <a:pt x="87501" y="53313"/>
                  </a:lnTo>
                  <a:lnTo>
                    <a:pt x="87690" y="53634"/>
                  </a:lnTo>
                  <a:lnTo>
                    <a:pt x="87898" y="53955"/>
                  </a:lnTo>
                  <a:lnTo>
                    <a:pt x="88106" y="54257"/>
                  </a:lnTo>
                  <a:lnTo>
                    <a:pt x="88351" y="54559"/>
                  </a:lnTo>
                  <a:lnTo>
                    <a:pt x="88596" y="54842"/>
                  </a:lnTo>
                  <a:lnTo>
                    <a:pt x="88842" y="55144"/>
                  </a:lnTo>
                  <a:lnTo>
                    <a:pt x="89125" y="55409"/>
                  </a:lnTo>
                  <a:lnTo>
                    <a:pt x="89427" y="55673"/>
                  </a:lnTo>
                  <a:lnTo>
                    <a:pt x="89748" y="55937"/>
                  </a:lnTo>
                  <a:lnTo>
                    <a:pt x="89748" y="55937"/>
                  </a:lnTo>
                  <a:lnTo>
                    <a:pt x="89333" y="55163"/>
                  </a:lnTo>
                  <a:lnTo>
                    <a:pt x="88936" y="54351"/>
                  </a:lnTo>
                  <a:lnTo>
                    <a:pt x="88559" y="53502"/>
                  </a:lnTo>
                  <a:lnTo>
                    <a:pt x="88181" y="52634"/>
                  </a:lnTo>
                  <a:lnTo>
                    <a:pt x="88181" y="52615"/>
                  </a:lnTo>
                  <a:lnTo>
                    <a:pt x="87879" y="51841"/>
                  </a:lnTo>
                  <a:lnTo>
                    <a:pt x="87841" y="51709"/>
                  </a:lnTo>
                  <a:lnTo>
                    <a:pt x="87577" y="50991"/>
                  </a:lnTo>
                  <a:lnTo>
                    <a:pt x="87520" y="50783"/>
                  </a:lnTo>
                  <a:lnTo>
                    <a:pt x="87218" y="49858"/>
                  </a:lnTo>
                  <a:lnTo>
                    <a:pt x="87048" y="49292"/>
                  </a:lnTo>
                  <a:lnTo>
                    <a:pt x="87011" y="49235"/>
                  </a:lnTo>
                  <a:lnTo>
                    <a:pt x="86841" y="48782"/>
                  </a:lnTo>
                  <a:lnTo>
                    <a:pt x="86633" y="48329"/>
                  </a:lnTo>
                  <a:lnTo>
                    <a:pt x="86407" y="47838"/>
                  </a:lnTo>
                  <a:lnTo>
                    <a:pt x="86142" y="47348"/>
                  </a:lnTo>
                  <a:lnTo>
                    <a:pt x="87426" y="48027"/>
                  </a:lnTo>
                  <a:lnTo>
                    <a:pt x="88691" y="48688"/>
                  </a:lnTo>
                  <a:lnTo>
                    <a:pt x="89937" y="49311"/>
                  </a:lnTo>
                  <a:lnTo>
                    <a:pt x="91164" y="49896"/>
                  </a:lnTo>
                  <a:lnTo>
                    <a:pt x="92372" y="50463"/>
                  </a:lnTo>
                  <a:lnTo>
                    <a:pt x="93543" y="51010"/>
                  </a:lnTo>
                  <a:lnTo>
                    <a:pt x="94713" y="51520"/>
                  </a:lnTo>
                  <a:lnTo>
                    <a:pt x="95846" y="51992"/>
                  </a:lnTo>
                  <a:lnTo>
                    <a:pt x="96960" y="52464"/>
                  </a:lnTo>
                  <a:lnTo>
                    <a:pt x="98036" y="52898"/>
                  </a:lnTo>
                  <a:lnTo>
                    <a:pt x="99112" y="53294"/>
                  </a:lnTo>
                  <a:lnTo>
                    <a:pt x="100150" y="53691"/>
                  </a:lnTo>
                  <a:lnTo>
                    <a:pt x="101169" y="54049"/>
                  </a:lnTo>
                  <a:lnTo>
                    <a:pt x="102170" y="54389"/>
                  </a:lnTo>
                  <a:lnTo>
                    <a:pt x="103152" y="54710"/>
                  </a:lnTo>
                  <a:lnTo>
                    <a:pt x="104114" y="54993"/>
                  </a:lnTo>
                  <a:lnTo>
                    <a:pt x="105039" y="55277"/>
                  </a:lnTo>
                  <a:lnTo>
                    <a:pt x="105946" y="55522"/>
                  </a:lnTo>
                  <a:lnTo>
                    <a:pt x="106852" y="55767"/>
                  </a:lnTo>
                  <a:lnTo>
                    <a:pt x="107720" y="55975"/>
                  </a:lnTo>
                  <a:lnTo>
                    <a:pt x="108570" y="56183"/>
                  </a:lnTo>
                  <a:lnTo>
                    <a:pt x="109381" y="56353"/>
                  </a:lnTo>
                  <a:lnTo>
                    <a:pt x="110193" y="56522"/>
                  </a:lnTo>
                  <a:lnTo>
                    <a:pt x="110986" y="56674"/>
                  </a:lnTo>
                  <a:lnTo>
                    <a:pt x="111741" y="56806"/>
                  </a:lnTo>
                  <a:lnTo>
                    <a:pt x="112496" y="56919"/>
                  </a:lnTo>
                  <a:lnTo>
                    <a:pt x="113214" y="57013"/>
                  </a:lnTo>
                  <a:lnTo>
                    <a:pt x="113912" y="57108"/>
                  </a:lnTo>
                  <a:lnTo>
                    <a:pt x="115253" y="57240"/>
                  </a:lnTo>
                  <a:lnTo>
                    <a:pt x="116499" y="57315"/>
                  </a:lnTo>
                  <a:lnTo>
                    <a:pt x="117688" y="57372"/>
                  </a:lnTo>
                  <a:lnTo>
                    <a:pt x="118783" y="57372"/>
                  </a:lnTo>
                  <a:lnTo>
                    <a:pt x="119802" y="57334"/>
                  </a:lnTo>
                  <a:lnTo>
                    <a:pt x="120727" y="57278"/>
                  </a:lnTo>
                  <a:lnTo>
                    <a:pt x="121596" y="57202"/>
                  </a:lnTo>
                  <a:lnTo>
                    <a:pt x="122370" y="57089"/>
                  </a:lnTo>
                  <a:lnTo>
                    <a:pt x="123068" y="56976"/>
                  </a:lnTo>
                  <a:lnTo>
                    <a:pt x="123691" y="56862"/>
                  </a:lnTo>
                  <a:lnTo>
                    <a:pt x="124239" y="56730"/>
                  </a:lnTo>
                  <a:lnTo>
                    <a:pt x="124711" y="56598"/>
                  </a:lnTo>
                  <a:lnTo>
                    <a:pt x="125107" y="56485"/>
                  </a:lnTo>
                  <a:lnTo>
                    <a:pt x="125428" y="56371"/>
                  </a:lnTo>
                  <a:lnTo>
                    <a:pt x="125862" y="56202"/>
                  </a:lnTo>
                  <a:lnTo>
                    <a:pt x="126013" y="56145"/>
                  </a:lnTo>
                  <a:lnTo>
                    <a:pt x="125069" y="56296"/>
                  </a:lnTo>
                  <a:lnTo>
                    <a:pt x="124125" y="56428"/>
                  </a:lnTo>
                  <a:lnTo>
                    <a:pt x="123144" y="56504"/>
                  </a:lnTo>
                  <a:lnTo>
                    <a:pt x="122143" y="56560"/>
                  </a:lnTo>
                  <a:lnTo>
                    <a:pt x="121143" y="56579"/>
                  </a:lnTo>
                  <a:lnTo>
                    <a:pt x="120123" y="56579"/>
                  </a:lnTo>
                  <a:lnTo>
                    <a:pt x="119104" y="56541"/>
                  </a:lnTo>
                  <a:lnTo>
                    <a:pt x="118047" y="56466"/>
                  </a:lnTo>
                  <a:lnTo>
                    <a:pt x="116989" y="56371"/>
                  </a:lnTo>
                  <a:lnTo>
                    <a:pt x="115932" y="56258"/>
                  </a:lnTo>
                  <a:lnTo>
                    <a:pt x="114875" y="56107"/>
                  </a:lnTo>
                  <a:lnTo>
                    <a:pt x="113799" y="55937"/>
                  </a:lnTo>
                  <a:lnTo>
                    <a:pt x="112723" y="55748"/>
                  </a:lnTo>
                  <a:lnTo>
                    <a:pt x="111647" y="55541"/>
                  </a:lnTo>
                  <a:lnTo>
                    <a:pt x="110571" y="55295"/>
                  </a:lnTo>
                  <a:lnTo>
                    <a:pt x="109476" y="55050"/>
                  </a:lnTo>
                  <a:lnTo>
                    <a:pt x="108400" y="54786"/>
                  </a:lnTo>
                  <a:lnTo>
                    <a:pt x="107343" y="54503"/>
                  </a:lnTo>
                  <a:lnTo>
                    <a:pt x="106267" y="54200"/>
                  </a:lnTo>
                  <a:lnTo>
                    <a:pt x="105209" y="53880"/>
                  </a:lnTo>
                  <a:lnTo>
                    <a:pt x="104152" y="53559"/>
                  </a:lnTo>
                  <a:lnTo>
                    <a:pt x="103114" y="53219"/>
                  </a:lnTo>
                  <a:lnTo>
                    <a:pt x="102076" y="52860"/>
                  </a:lnTo>
                  <a:lnTo>
                    <a:pt x="101056" y="52501"/>
                  </a:lnTo>
                  <a:lnTo>
                    <a:pt x="100037" y="52143"/>
                  </a:lnTo>
                  <a:lnTo>
                    <a:pt x="99055" y="51765"/>
                  </a:lnTo>
                  <a:lnTo>
                    <a:pt x="97111" y="51010"/>
                  </a:lnTo>
                  <a:lnTo>
                    <a:pt x="95260" y="50236"/>
                  </a:lnTo>
                  <a:lnTo>
                    <a:pt x="93486" y="49481"/>
                  </a:lnTo>
                  <a:lnTo>
                    <a:pt x="94864" y="49481"/>
                  </a:lnTo>
                  <a:lnTo>
                    <a:pt x="96186" y="49462"/>
                  </a:lnTo>
                  <a:lnTo>
                    <a:pt x="97450" y="49405"/>
                  </a:lnTo>
                  <a:lnTo>
                    <a:pt x="98677" y="49330"/>
                  </a:lnTo>
                  <a:lnTo>
                    <a:pt x="99848" y="49235"/>
                  </a:lnTo>
                  <a:lnTo>
                    <a:pt x="100981" y="49122"/>
                  </a:lnTo>
                  <a:lnTo>
                    <a:pt x="102057" y="48990"/>
                  </a:lnTo>
                  <a:lnTo>
                    <a:pt x="103076" y="48839"/>
                  </a:lnTo>
                  <a:lnTo>
                    <a:pt x="104058" y="48688"/>
                  </a:lnTo>
                  <a:lnTo>
                    <a:pt x="105002" y="48499"/>
                  </a:lnTo>
                  <a:lnTo>
                    <a:pt x="105889" y="48310"/>
                  </a:lnTo>
                  <a:lnTo>
                    <a:pt x="106720" y="48103"/>
                  </a:lnTo>
                  <a:lnTo>
                    <a:pt x="107513" y="47895"/>
                  </a:lnTo>
                  <a:lnTo>
                    <a:pt x="108268" y="47687"/>
                  </a:lnTo>
                  <a:lnTo>
                    <a:pt x="108985" y="47461"/>
                  </a:lnTo>
                  <a:lnTo>
                    <a:pt x="109646" y="47253"/>
                  </a:lnTo>
                  <a:lnTo>
                    <a:pt x="110269" y="47027"/>
                  </a:lnTo>
                  <a:lnTo>
                    <a:pt x="110835" y="46800"/>
                  </a:lnTo>
                  <a:lnTo>
                    <a:pt x="111364" y="46574"/>
                  </a:lnTo>
                  <a:lnTo>
                    <a:pt x="111855" y="46366"/>
                  </a:lnTo>
                  <a:lnTo>
                    <a:pt x="112723" y="45969"/>
                  </a:lnTo>
                  <a:lnTo>
                    <a:pt x="113403" y="45592"/>
                  </a:lnTo>
                  <a:lnTo>
                    <a:pt x="113950" y="45290"/>
                  </a:lnTo>
                  <a:lnTo>
                    <a:pt x="114309" y="45063"/>
                  </a:lnTo>
                  <a:lnTo>
                    <a:pt x="114611" y="44837"/>
                  </a:lnTo>
                  <a:lnTo>
                    <a:pt x="114611" y="44837"/>
                  </a:lnTo>
                  <a:lnTo>
                    <a:pt x="113988" y="45195"/>
                  </a:lnTo>
                  <a:lnTo>
                    <a:pt x="113327" y="45535"/>
                  </a:lnTo>
                  <a:lnTo>
                    <a:pt x="112629" y="45856"/>
                  </a:lnTo>
                  <a:lnTo>
                    <a:pt x="111911" y="46139"/>
                  </a:lnTo>
                  <a:lnTo>
                    <a:pt x="111194" y="46423"/>
                  </a:lnTo>
                  <a:lnTo>
                    <a:pt x="110439" y="46668"/>
                  </a:lnTo>
                  <a:lnTo>
                    <a:pt x="109665" y="46913"/>
                  </a:lnTo>
                  <a:lnTo>
                    <a:pt x="108872" y="47121"/>
                  </a:lnTo>
                  <a:lnTo>
                    <a:pt x="108079" y="47329"/>
                  </a:lnTo>
                  <a:lnTo>
                    <a:pt x="107267" y="47499"/>
                  </a:lnTo>
                  <a:lnTo>
                    <a:pt x="106455" y="47669"/>
                  </a:lnTo>
                  <a:lnTo>
                    <a:pt x="105625" y="47820"/>
                  </a:lnTo>
                  <a:lnTo>
                    <a:pt x="104794" y="47952"/>
                  </a:lnTo>
                  <a:lnTo>
                    <a:pt x="103963" y="48084"/>
                  </a:lnTo>
                  <a:lnTo>
                    <a:pt x="103152" y="48178"/>
                  </a:lnTo>
                  <a:lnTo>
                    <a:pt x="102321" y="48273"/>
                  </a:lnTo>
                  <a:lnTo>
                    <a:pt x="101490" y="48348"/>
                  </a:lnTo>
                  <a:lnTo>
                    <a:pt x="100679" y="48424"/>
                  </a:lnTo>
                  <a:lnTo>
                    <a:pt x="99093" y="48537"/>
                  </a:lnTo>
                  <a:lnTo>
                    <a:pt x="97564" y="48594"/>
                  </a:lnTo>
                  <a:lnTo>
                    <a:pt x="96110" y="48631"/>
                  </a:lnTo>
                  <a:lnTo>
                    <a:pt x="94732" y="48631"/>
                  </a:lnTo>
                  <a:lnTo>
                    <a:pt x="93486" y="48612"/>
                  </a:lnTo>
                  <a:lnTo>
                    <a:pt x="92372" y="48556"/>
                  </a:lnTo>
                  <a:lnTo>
                    <a:pt x="91390" y="48499"/>
                  </a:lnTo>
                  <a:lnTo>
                    <a:pt x="90239" y="47952"/>
                  </a:lnTo>
                  <a:lnTo>
                    <a:pt x="89144" y="47404"/>
                  </a:lnTo>
                  <a:lnTo>
                    <a:pt x="88124" y="46895"/>
                  </a:lnTo>
                  <a:lnTo>
                    <a:pt x="87199" y="46385"/>
                  </a:lnTo>
                  <a:lnTo>
                    <a:pt x="86350" y="45932"/>
                  </a:lnTo>
                  <a:lnTo>
                    <a:pt x="85595" y="45498"/>
                  </a:lnTo>
                  <a:lnTo>
                    <a:pt x="84934" y="45101"/>
                  </a:lnTo>
                  <a:lnTo>
                    <a:pt x="84387" y="44742"/>
                  </a:lnTo>
                  <a:lnTo>
                    <a:pt x="83745" y="43968"/>
                  </a:lnTo>
                  <a:lnTo>
                    <a:pt x="83046" y="43175"/>
                  </a:lnTo>
                  <a:lnTo>
                    <a:pt x="82914" y="43043"/>
                  </a:lnTo>
                  <a:lnTo>
                    <a:pt x="82291" y="42401"/>
                  </a:lnTo>
                  <a:lnTo>
                    <a:pt x="82159" y="42269"/>
                  </a:lnTo>
                  <a:lnTo>
                    <a:pt x="81423" y="41571"/>
                  </a:lnTo>
                  <a:lnTo>
                    <a:pt x="81140" y="41325"/>
                  </a:lnTo>
                  <a:lnTo>
                    <a:pt x="80630" y="40872"/>
                  </a:lnTo>
                  <a:lnTo>
                    <a:pt x="80271" y="40570"/>
                  </a:lnTo>
                  <a:lnTo>
                    <a:pt x="79686" y="40098"/>
                  </a:lnTo>
                  <a:lnTo>
                    <a:pt x="79157" y="39683"/>
                  </a:lnTo>
                  <a:lnTo>
                    <a:pt x="78610" y="39305"/>
                  </a:lnTo>
                  <a:lnTo>
                    <a:pt x="78176" y="38984"/>
                  </a:lnTo>
                  <a:lnTo>
                    <a:pt x="77647" y="38626"/>
                  </a:lnTo>
                  <a:lnTo>
                    <a:pt x="77213" y="38343"/>
                  </a:lnTo>
                  <a:lnTo>
                    <a:pt x="76307" y="37795"/>
                  </a:lnTo>
                  <a:lnTo>
                    <a:pt x="75854" y="37531"/>
                  </a:lnTo>
                  <a:lnTo>
                    <a:pt x="75231" y="37191"/>
                  </a:lnTo>
                  <a:lnTo>
                    <a:pt x="74759" y="36946"/>
                  </a:lnTo>
                  <a:lnTo>
                    <a:pt x="73909" y="36511"/>
                  </a:lnTo>
                  <a:lnTo>
                    <a:pt x="73437" y="36304"/>
                  </a:lnTo>
                  <a:lnTo>
                    <a:pt x="72569" y="35907"/>
                  </a:lnTo>
                  <a:lnTo>
                    <a:pt x="72116" y="35737"/>
                  </a:lnTo>
                  <a:lnTo>
                    <a:pt x="71247" y="35398"/>
                  </a:lnTo>
                  <a:lnTo>
                    <a:pt x="70889" y="35265"/>
                  </a:lnTo>
                  <a:lnTo>
                    <a:pt x="70266" y="35058"/>
                  </a:lnTo>
                  <a:lnTo>
                    <a:pt x="69643" y="34850"/>
                  </a:lnTo>
                  <a:lnTo>
                    <a:pt x="69303" y="34756"/>
                  </a:lnTo>
                  <a:lnTo>
                    <a:pt x="68283" y="34473"/>
                  </a:lnTo>
                  <a:lnTo>
                    <a:pt x="67887" y="34359"/>
                  </a:lnTo>
                  <a:lnTo>
                    <a:pt x="67207" y="34208"/>
                  </a:lnTo>
                  <a:lnTo>
                    <a:pt x="66528" y="34057"/>
                  </a:lnTo>
                  <a:lnTo>
                    <a:pt x="66509" y="34057"/>
                  </a:lnTo>
                  <a:lnTo>
                    <a:pt x="67566" y="33944"/>
                  </a:lnTo>
                  <a:lnTo>
                    <a:pt x="68642" y="33868"/>
                  </a:lnTo>
                  <a:lnTo>
                    <a:pt x="69850" y="33774"/>
                  </a:lnTo>
                  <a:lnTo>
                    <a:pt x="71058" y="33717"/>
                  </a:lnTo>
                  <a:lnTo>
                    <a:pt x="72267" y="33680"/>
                  </a:lnTo>
                  <a:lnTo>
                    <a:pt x="73475" y="33661"/>
                  </a:lnTo>
                  <a:lnTo>
                    <a:pt x="74702" y="33642"/>
                  </a:lnTo>
                  <a:lnTo>
                    <a:pt x="75910" y="33661"/>
                  </a:lnTo>
                  <a:lnTo>
                    <a:pt x="77137" y="33699"/>
                  </a:lnTo>
                  <a:lnTo>
                    <a:pt x="78364" y="33755"/>
                  </a:lnTo>
                  <a:lnTo>
                    <a:pt x="79573" y="33831"/>
                  </a:lnTo>
                  <a:lnTo>
                    <a:pt x="80800" y="33925"/>
                  </a:lnTo>
                  <a:lnTo>
                    <a:pt x="82008" y="34038"/>
                  </a:lnTo>
                  <a:lnTo>
                    <a:pt x="83235" y="34170"/>
                  </a:lnTo>
                  <a:lnTo>
                    <a:pt x="84443" y="34322"/>
                  </a:lnTo>
                  <a:lnTo>
                    <a:pt x="85651" y="34491"/>
                  </a:lnTo>
                  <a:lnTo>
                    <a:pt x="86860" y="34680"/>
                  </a:lnTo>
                  <a:lnTo>
                    <a:pt x="88049" y="34888"/>
                  </a:lnTo>
                  <a:lnTo>
                    <a:pt x="89540" y="35152"/>
                  </a:lnTo>
                  <a:lnTo>
                    <a:pt x="90994" y="35379"/>
                  </a:lnTo>
                  <a:lnTo>
                    <a:pt x="92391" y="35567"/>
                  </a:lnTo>
                  <a:lnTo>
                    <a:pt x="93750" y="35737"/>
                  </a:lnTo>
                  <a:lnTo>
                    <a:pt x="95072" y="35851"/>
                  </a:lnTo>
                  <a:lnTo>
                    <a:pt x="96355" y="35945"/>
                  </a:lnTo>
                  <a:lnTo>
                    <a:pt x="97601" y="36002"/>
                  </a:lnTo>
                  <a:lnTo>
                    <a:pt x="98810" y="36039"/>
                  </a:lnTo>
                  <a:lnTo>
                    <a:pt x="99980" y="36039"/>
                  </a:lnTo>
                  <a:lnTo>
                    <a:pt x="101113" y="36021"/>
                  </a:lnTo>
                  <a:lnTo>
                    <a:pt x="102227" y="35964"/>
                  </a:lnTo>
                  <a:lnTo>
                    <a:pt x="103284" y="35888"/>
                  </a:lnTo>
                  <a:lnTo>
                    <a:pt x="104322" y="35794"/>
                  </a:lnTo>
                  <a:lnTo>
                    <a:pt x="105304" y="35662"/>
                  </a:lnTo>
                  <a:lnTo>
                    <a:pt x="106267" y="35511"/>
                  </a:lnTo>
                  <a:lnTo>
                    <a:pt x="107192" y="35341"/>
                  </a:lnTo>
                  <a:lnTo>
                    <a:pt x="108098" y="35152"/>
                  </a:lnTo>
                  <a:lnTo>
                    <a:pt x="108966" y="34945"/>
                  </a:lnTo>
                  <a:lnTo>
                    <a:pt x="109797" y="34718"/>
                  </a:lnTo>
                  <a:lnTo>
                    <a:pt x="110590" y="34473"/>
                  </a:lnTo>
                  <a:lnTo>
                    <a:pt x="111364" y="34208"/>
                  </a:lnTo>
                  <a:lnTo>
                    <a:pt x="112100" y="33925"/>
                  </a:lnTo>
                  <a:lnTo>
                    <a:pt x="112817" y="33642"/>
                  </a:lnTo>
                  <a:lnTo>
                    <a:pt x="113497" y="33340"/>
                  </a:lnTo>
                  <a:lnTo>
                    <a:pt x="114158" y="33019"/>
                  </a:lnTo>
                  <a:lnTo>
                    <a:pt x="114781" y="32679"/>
                  </a:lnTo>
                  <a:lnTo>
                    <a:pt x="115385" y="32339"/>
                  </a:lnTo>
                  <a:lnTo>
                    <a:pt x="115951" y="31999"/>
                  </a:lnTo>
                  <a:lnTo>
                    <a:pt x="116499" y="31641"/>
                  </a:lnTo>
                  <a:lnTo>
                    <a:pt x="117027" y="31263"/>
                  </a:lnTo>
                  <a:lnTo>
                    <a:pt x="117537" y="30905"/>
                  </a:lnTo>
                  <a:lnTo>
                    <a:pt x="118009" y="30527"/>
                  </a:lnTo>
                  <a:lnTo>
                    <a:pt x="118462" y="30131"/>
                  </a:lnTo>
                  <a:lnTo>
                    <a:pt x="118877" y="29753"/>
                  </a:lnTo>
                  <a:lnTo>
                    <a:pt x="119293" y="29357"/>
                  </a:lnTo>
                  <a:lnTo>
                    <a:pt x="119670" y="28979"/>
                  </a:lnTo>
                  <a:lnTo>
                    <a:pt x="120029" y="28582"/>
                  </a:lnTo>
                  <a:lnTo>
                    <a:pt x="120388" y="28186"/>
                  </a:lnTo>
                  <a:lnTo>
                    <a:pt x="120708" y="27808"/>
                  </a:lnTo>
                  <a:lnTo>
                    <a:pt x="121010" y="27431"/>
                  </a:lnTo>
                  <a:lnTo>
                    <a:pt x="121294" y="27034"/>
                  </a:lnTo>
                  <a:lnTo>
                    <a:pt x="121558" y="26657"/>
                  </a:lnTo>
                  <a:lnTo>
                    <a:pt x="122030" y="25940"/>
                  </a:lnTo>
                  <a:lnTo>
                    <a:pt x="122445" y="25222"/>
                  </a:lnTo>
                  <a:lnTo>
                    <a:pt x="122785" y="24561"/>
                  </a:lnTo>
                  <a:lnTo>
                    <a:pt x="123087" y="23957"/>
                  </a:lnTo>
                  <a:lnTo>
                    <a:pt x="123314" y="23391"/>
                  </a:lnTo>
                  <a:lnTo>
                    <a:pt x="123502" y="22900"/>
                  </a:lnTo>
                  <a:lnTo>
                    <a:pt x="123653" y="22466"/>
                  </a:lnTo>
                  <a:lnTo>
                    <a:pt x="123748" y="22126"/>
                  </a:lnTo>
                  <a:lnTo>
                    <a:pt x="123823" y="21881"/>
                  </a:lnTo>
                  <a:lnTo>
                    <a:pt x="123880" y="21654"/>
                  </a:lnTo>
                  <a:lnTo>
                    <a:pt x="122974" y="23032"/>
                  </a:lnTo>
                  <a:lnTo>
                    <a:pt x="122521" y="23693"/>
                  </a:lnTo>
                  <a:lnTo>
                    <a:pt x="122049" y="24373"/>
                  </a:lnTo>
                  <a:lnTo>
                    <a:pt x="121577" y="25033"/>
                  </a:lnTo>
                  <a:lnTo>
                    <a:pt x="121067" y="25675"/>
                  </a:lnTo>
                  <a:lnTo>
                    <a:pt x="120539" y="26298"/>
                  </a:lnTo>
                  <a:lnTo>
                    <a:pt x="119972" y="26921"/>
                  </a:lnTo>
                  <a:lnTo>
                    <a:pt x="119387" y="27525"/>
                  </a:lnTo>
                  <a:lnTo>
                    <a:pt x="118783" y="28111"/>
                  </a:lnTo>
                  <a:lnTo>
                    <a:pt x="118122" y="28677"/>
                  </a:lnTo>
                  <a:lnTo>
                    <a:pt x="117424" y="29224"/>
                  </a:lnTo>
                  <a:lnTo>
                    <a:pt x="117065" y="29470"/>
                  </a:lnTo>
                  <a:lnTo>
                    <a:pt x="116687" y="29734"/>
                  </a:lnTo>
                  <a:lnTo>
                    <a:pt x="116291" y="29979"/>
                  </a:lnTo>
                  <a:lnTo>
                    <a:pt x="115894" y="30225"/>
                  </a:lnTo>
                  <a:lnTo>
                    <a:pt x="115479" y="30451"/>
                  </a:lnTo>
                  <a:lnTo>
                    <a:pt x="115064" y="30697"/>
                  </a:lnTo>
                  <a:lnTo>
                    <a:pt x="114611" y="30905"/>
                  </a:lnTo>
                  <a:lnTo>
                    <a:pt x="114158" y="31131"/>
                  </a:lnTo>
                  <a:lnTo>
                    <a:pt x="113705" y="31339"/>
                  </a:lnTo>
                  <a:lnTo>
                    <a:pt x="113214" y="31528"/>
                  </a:lnTo>
                  <a:lnTo>
                    <a:pt x="112723" y="31716"/>
                  </a:lnTo>
                  <a:lnTo>
                    <a:pt x="112194" y="31905"/>
                  </a:lnTo>
                  <a:lnTo>
                    <a:pt x="111666" y="32075"/>
                  </a:lnTo>
                  <a:lnTo>
                    <a:pt x="111118" y="32245"/>
                  </a:lnTo>
                  <a:lnTo>
                    <a:pt x="110571" y="32396"/>
                  </a:lnTo>
                  <a:lnTo>
                    <a:pt x="109986" y="32528"/>
                  </a:lnTo>
                  <a:lnTo>
                    <a:pt x="109381" y="32679"/>
                  </a:lnTo>
                  <a:lnTo>
                    <a:pt x="108758" y="32792"/>
                  </a:lnTo>
                  <a:lnTo>
                    <a:pt x="108135" y="32906"/>
                  </a:lnTo>
                  <a:lnTo>
                    <a:pt x="107475" y="33019"/>
                  </a:lnTo>
                  <a:lnTo>
                    <a:pt x="106795" y="33113"/>
                  </a:lnTo>
                  <a:lnTo>
                    <a:pt x="106116" y="33208"/>
                  </a:lnTo>
                  <a:lnTo>
                    <a:pt x="105398" y="33283"/>
                  </a:lnTo>
                  <a:lnTo>
                    <a:pt x="104662" y="33340"/>
                  </a:lnTo>
                  <a:lnTo>
                    <a:pt x="103907" y="33396"/>
                  </a:lnTo>
                  <a:lnTo>
                    <a:pt x="103133" y="33434"/>
                  </a:lnTo>
                  <a:lnTo>
                    <a:pt x="102321" y="33453"/>
                  </a:lnTo>
                  <a:lnTo>
                    <a:pt x="101490" y="33472"/>
                  </a:lnTo>
                  <a:lnTo>
                    <a:pt x="99791" y="33472"/>
                  </a:lnTo>
                  <a:lnTo>
                    <a:pt x="98885" y="33453"/>
                  </a:lnTo>
                  <a:lnTo>
                    <a:pt x="97979" y="33415"/>
                  </a:lnTo>
                  <a:lnTo>
                    <a:pt x="97035" y="33359"/>
                  </a:lnTo>
                  <a:lnTo>
                    <a:pt x="96053" y="33302"/>
                  </a:lnTo>
                  <a:lnTo>
                    <a:pt x="95072" y="33227"/>
                  </a:lnTo>
                  <a:lnTo>
                    <a:pt x="94052" y="33151"/>
                  </a:lnTo>
                  <a:lnTo>
                    <a:pt x="92995" y="33038"/>
                  </a:lnTo>
                  <a:lnTo>
                    <a:pt x="91938" y="32925"/>
                  </a:lnTo>
                  <a:lnTo>
                    <a:pt x="89691" y="32641"/>
                  </a:lnTo>
                  <a:lnTo>
                    <a:pt x="89144" y="32566"/>
                  </a:lnTo>
                  <a:lnTo>
                    <a:pt x="88596" y="32471"/>
                  </a:lnTo>
                  <a:lnTo>
                    <a:pt x="87483" y="32302"/>
                  </a:lnTo>
                  <a:lnTo>
                    <a:pt x="86841" y="32207"/>
                  </a:lnTo>
                  <a:lnTo>
                    <a:pt x="85217" y="31981"/>
                  </a:lnTo>
                  <a:lnTo>
                    <a:pt x="84594" y="31905"/>
                  </a:lnTo>
                  <a:lnTo>
                    <a:pt x="82499" y="31660"/>
                  </a:lnTo>
                  <a:lnTo>
                    <a:pt x="82140" y="31622"/>
                  </a:lnTo>
                  <a:lnTo>
                    <a:pt x="80403" y="31471"/>
                  </a:lnTo>
                  <a:lnTo>
                    <a:pt x="79724" y="31414"/>
                  </a:lnTo>
                  <a:lnTo>
                    <a:pt x="78232" y="31301"/>
                  </a:lnTo>
                  <a:lnTo>
                    <a:pt x="77628" y="31263"/>
                  </a:lnTo>
                  <a:lnTo>
                    <a:pt x="75703" y="31169"/>
                  </a:lnTo>
                  <a:lnTo>
                    <a:pt x="75098" y="31150"/>
                  </a:lnTo>
                  <a:lnTo>
                    <a:pt x="73739" y="31131"/>
                  </a:lnTo>
                  <a:lnTo>
                    <a:pt x="72984" y="31112"/>
                  </a:lnTo>
                  <a:lnTo>
                    <a:pt x="71700" y="31112"/>
                  </a:lnTo>
                  <a:lnTo>
                    <a:pt x="71040" y="31131"/>
                  </a:lnTo>
                  <a:lnTo>
                    <a:pt x="69322" y="31169"/>
                  </a:lnTo>
                  <a:lnTo>
                    <a:pt x="68548" y="31207"/>
                  </a:lnTo>
                  <a:lnTo>
                    <a:pt x="67490" y="31263"/>
                  </a:lnTo>
                  <a:lnTo>
                    <a:pt x="66660" y="31301"/>
                  </a:lnTo>
                  <a:lnTo>
                    <a:pt x="65640" y="31395"/>
                  </a:lnTo>
                  <a:lnTo>
                    <a:pt x="64338" y="31509"/>
                  </a:lnTo>
                  <a:lnTo>
                    <a:pt x="63356" y="31603"/>
                  </a:lnTo>
                  <a:lnTo>
                    <a:pt x="62431" y="31716"/>
                  </a:lnTo>
                  <a:lnTo>
                    <a:pt x="61676" y="31811"/>
                  </a:lnTo>
                  <a:lnTo>
                    <a:pt x="60732" y="31943"/>
                  </a:lnTo>
                  <a:lnTo>
                    <a:pt x="60128" y="32037"/>
                  </a:lnTo>
                  <a:lnTo>
                    <a:pt x="59184" y="32188"/>
                  </a:lnTo>
                  <a:lnTo>
                    <a:pt x="58278" y="32358"/>
                  </a:lnTo>
                  <a:lnTo>
                    <a:pt x="57787" y="32453"/>
                  </a:lnTo>
                  <a:lnTo>
                    <a:pt x="56768" y="32660"/>
                  </a:lnTo>
                  <a:lnTo>
                    <a:pt x="56296" y="32755"/>
                  </a:lnTo>
                  <a:lnTo>
                    <a:pt x="55427" y="32962"/>
                  </a:lnTo>
                  <a:lnTo>
                    <a:pt x="54559" y="33170"/>
                  </a:lnTo>
                  <a:lnTo>
                    <a:pt x="53690" y="33378"/>
                  </a:lnTo>
                  <a:lnTo>
                    <a:pt x="52860" y="33604"/>
                  </a:lnTo>
                  <a:lnTo>
                    <a:pt x="52633" y="33661"/>
                  </a:lnTo>
                  <a:lnTo>
                    <a:pt x="51538" y="33982"/>
                  </a:lnTo>
                  <a:lnTo>
                    <a:pt x="51331" y="34057"/>
                  </a:lnTo>
                  <a:lnTo>
                    <a:pt x="50462" y="34322"/>
                  </a:lnTo>
                  <a:lnTo>
                    <a:pt x="49613" y="34605"/>
                  </a:lnTo>
                  <a:lnTo>
                    <a:pt x="48782" y="34907"/>
                  </a:lnTo>
                  <a:lnTo>
                    <a:pt x="47951" y="35209"/>
                  </a:lnTo>
                  <a:lnTo>
                    <a:pt x="47876" y="35228"/>
                  </a:lnTo>
                  <a:lnTo>
                    <a:pt x="46743" y="35662"/>
                  </a:lnTo>
                  <a:lnTo>
                    <a:pt x="45648" y="36134"/>
                  </a:lnTo>
                  <a:lnTo>
                    <a:pt x="44553" y="36606"/>
                  </a:lnTo>
                  <a:lnTo>
                    <a:pt x="43496" y="37116"/>
                  </a:lnTo>
                  <a:lnTo>
                    <a:pt x="44025" y="36398"/>
                  </a:lnTo>
                  <a:lnTo>
                    <a:pt x="44591" y="35681"/>
                  </a:lnTo>
                  <a:lnTo>
                    <a:pt x="45157" y="34982"/>
                  </a:lnTo>
                  <a:lnTo>
                    <a:pt x="45743" y="34322"/>
                  </a:lnTo>
                  <a:lnTo>
                    <a:pt x="46309" y="33699"/>
                  </a:lnTo>
                  <a:lnTo>
                    <a:pt x="46592" y="33434"/>
                  </a:lnTo>
                  <a:lnTo>
                    <a:pt x="46875" y="33189"/>
                  </a:lnTo>
                  <a:lnTo>
                    <a:pt x="47140" y="32962"/>
                  </a:lnTo>
                  <a:lnTo>
                    <a:pt x="47385" y="32773"/>
                  </a:lnTo>
                  <a:lnTo>
                    <a:pt x="47649" y="32604"/>
                  </a:lnTo>
                  <a:lnTo>
                    <a:pt x="47876" y="32490"/>
                  </a:lnTo>
                  <a:lnTo>
                    <a:pt x="48461" y="32207"/>
                  </a:lnTo>
                  <a:lnTo>
                    <a:pt x="49046" y="31924"/>
                  </a:lnTo>
                  <a:lnTo>
                    <a:pt x="49613" y="31622"/>
                  </a:lnTo>
                  <a:lnTo>
                    <a:pt x="50198" y="31320"/>
                  </a:lnTo>
                  <a:lnTo>
                    <a:pt x="50783" y="30999"/>
                  </a:lnTo>
                  <a:lnTo>
                    <a:pt x="51350" y="30659"/>
                  </a:lnTo>
                  <a:lnTo>
                    <a:pt x="52501" y="29942"/>
                  </a:lnTo>
                  <a:lnTo>
                    <a:pt x="53634" y="29187"/>
                  </a:lnTo>
                  <a:lnTo>
                    <a:pt x="54748" y="28394"/>
                  </a:lnTo>
                  <a:lnTo>
                    <a:pt x="55861" y="27563"/>
                  </a:lnTo>
                  <a:lnTo>
                    <a:pt x="56938" y="26676"/>
                  </a:lnTo>
                  <a:lnTo>
                    <a:pt x="58014" y="25770"/>
                  </a:lnTo>
                  <a:lnTo>
                    <a:pt x="59052" y="24826"/>
                  </a:lnTo>
                  <a:lnTo>
                    <a:pt x="60071" y="23844"/>
                  </a:lnTo>
                  <a:lnTo>
                    <a:pt x="61053" y="22843"/>
                  </a:lnTo>
                  <a:lnTo>
                    <a:pt x="62016" y="21805"/>
                  </a:lnTo>
                  <a:lnTo>
                    <a:pt x="62941" y="20748"/>
                  </a:lnTo>
                  <a:lnTo>
                    <a:pt x="63809" y="19653"/>
                  </a:lnTo>
                  <a:lnTo>
                    <a:pt x="64659" y="18558"/>
                  </a:lnTo>
                  <a:lnTo>
                    <a:pt x="65074" y="17992"/>
                  </a:lnTo>
                  <a:lnTo>
                    <a:pt x="65452" y="17444"/>
                  </a:lnTo>
                  <a:lnTo>
                    <a:pt x="65848" y="16878"/>
                  </a:lnTo>
                  <a:lnTo>
                    <a:pt x="66226" y="16293"/>
                  </a:lnTo>
                  <a:lnTo>
                    <a:pt x="66584" y="15726"/>
                  </a:lnTo>
                  <a:lnTo>
                    <a:pt x="66924" y="15141"/>
                  </a:lnTo>
                  <a:lnTo>
                    <a:pt x="67264" y="14575"/>
                  </a:lnTo>
                  <a:lnTo>
                    <a:pt x="67585" y="13990"/>
                  </a:lnTo>
                  <a:lnTo>
                    <a:pt x="67887" y="13404"/>
                  </a:lnTo>
                  <a:lnTo>
                    <a:pt x="68189" y="12819"/>
                  </a:lnTo>
                  <a:lnTo>
                    <a:pt x="68472" y="12234"/>
                  </a:lnTo>
                  <a:lnTo>
                    <a:pt x="68736" y="11649"/>
                  </a:lnTo>
                  <a:lnTo>
                    <a:pt x="69001" y="11044"/>
                  </a:lnTo>
                  <a:lnTo>
                    <a:pt x="69227" y="10459"/>
                  </a:lnTo>
                  <a:lnTo>
                    <a:pt x="69454" y="9874"/>
                  </a:lnTo>
                  <a:lnTo>
                    <a:pt x="69661" y="9270"/>
                  </a:lnTo>
                  <a:lnTo>
                    <a:pt x="69850" y="8685"/>
                  </a:lnTo>
                  <a:lnTo>
                    <a:pt x="70039" y="8099"/>
                  </a:lnTo>
                  <a:lnTo>
                    <a:pt x="70190" y="7495"/>
                  </a:lnTo>
                  <a:lnTo>
                    <a:pt x="70341" y="6910"/>
                  </a:lnTo>
                  <a:lnTo>
                    <a:pt x="70454" y="6325"/>
                  </a:lnTo>
                  <a:lnTo>
                    <a:pt x="70568" y="5740"/>
                  </a:lnTo>
                  <a:lnTo>
                    <a:pt x="70662" y="5154"/>
                  </a:lnTo>
                  <a:lnTo>
                    <a:pt x="70719" y="4569"/>
                  </a:lnTo>
                  <a:lnTo>
                    <a:pt x="70775" y="3984"/>
                  </a:lnTo>
                  <a:lnTo>
                    <a:pt x="70813" y="3399"/>
                  </a:lnTo>
                  <a:lnTo>
                    <a:pt x="70832" y="2832"/>
                  </a:lnTo>
                  <a:lnTo>
                    <a:pt x="70832" y="2247"/>
                  </a:lnTo>
                  <a:lnTo>
                    <a:pt x="70794" y="1681"/>
                  </a:lnTo>
                  <a:lnTo>
                    <a:pt x="70756" y="1114"/>
                  </a:lnTo>
                  <a:lnTo>
                    <a:pt x="70700" y="548"/>
                  </a:lnTo>
                  <a:lnTo>
                    <a:pt x="7060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7" name="Google Shape;3659;p48"/>
            <p:cNvGrpSpPr/>
            <p:nvPr/>
          </p:nvGrpSpPr>
          <p:grpSpPr>
            <a:xfrm>
              <a:off x="2464214" y="951103"/>
              <a:ext cx="314426" cy="304947"/>
              <a:chOff x="5013725" y="2633775"/>
              <a:chExt cx="422900" cy="410150"/>
            </a:xfrm>
          </p:grpSpPr>
          <p:sp>
            <p:nvSpPr>
              <p:cNvPr id="76" name="Google Shape;3660;p48"/>
              <p:cNvSpPr/>
              <p:nvPr/>
            </p:nvSpPr>
            <p:spPr>
              <a:xfrm>
                <a:off x="5013725" y="2633775"/>
                <a:ext cx="422900" cy="410150"/>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3661;p48"/>
              <p:cNvSpPr/>
              <p:nvPr/>
            </p:nvSpPr>
            <p:spPr>
              <a:xfrm>
                <a:off x="5179850" y="2778200"/>
                <a:ext cx="79300" cy="78850"/>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 name="Google Shape;3662;p48"/>
            <p:cNvGrpSpPr/>
            <p:nvPr/>
          </p:nvGrpSpPr>
          <p:grpSpPr>
            <a:xfrm>
              <a:off x="2497939" y="1763378"/>
              <a:ext cx="314426" cy="304947"/>
              <a:chOff x="5013725" y="2633775"/>
              <a:chExt cx="422900" cy="410150"/>
            </a:xfrm>
          </p:grpSpPr>
          <p:sp>
            <p:nvSpPr>
              <p:cNvPr id="74" name="Google Shape;3663;p48"/>
              <p:cNvSpPr/>
              <p:nvPr/>
            </p:nvSpPr>
            <p:spPr>
              <a:xfrm>
                <a:off x="5013725" y="2633775"/>
                <a:ext cx="422900" cy="410150"/>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3664;p48"/>
              <p:cNvSpPr/>
              <p:nvPr/>
            </p:nvSpPr>
            <p:spPr>
              <a:xfrm>
                <a:off x="5179850" y="2778200"/>
                <a:ext cx="79300" cy="78850"/>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9" name="Google Shape;3665;p48"/>
            <p:cNvSpPr/>
            <p:nvPr/>
          </p:nvSpPr>
          <p:spPr>
            <a:xfrm rot="5209801">
              <a:off x="1218720" y="419375"/>
              <a:ext cx="192106" cy="240257"/>
            </a:xfrm>
            <a:custGeom>
              <a:avLst/>
              <a:gdLst/>
              <a:ahLst/>
              <a:cxnLst/>
              <a:rect l="l" t="t" r="r" b="b"/>
              <a:pathLst>
                <a:path w="7684" h="9610" extrusionOk="0">
                  <a:moveTo>
                    <a:pt x="5097" y="1"/>
                  </a:moveTo>
                  <a:lnTo>
                    <a:pt x="4588" y="114"/>
                  </a:lnTo>
                  <a:lnTo>
                    <a:pt x="4399" y="2096"/>
                  </a:lnTo>
                  <a:lnTo>
                    <a:pt x="3889" y="246"/>
                  </a:lnTo>
                  <a:lnTo>
                    <a:pt x="2889" y="869"/>
                  </a:lnTo>
                  <a:lnTo>
                    <a:pt x="3681" y="2568"/>
                  </a:lnTo>
                  <a:lnTo>
                    <a:pt x="4229" y="3814"/>
                  </a:lnTo>
                  <a:lnTo>
                    <a:pt x="4399" y="4248"/>
                  </a:lnTo>
                  <a:lnTo>
                    <a:pt x="4512" y="4569"/>
                  </a:lnTo>
                  <a:lnTo>
                    <a:pt x="4550" y="4777"/>
                  </a:lnTo>
                  <a:lnTo>
                    <a:pt x="4550" y="4834"/>
                  </a:lnTo>
                  <a:lnTo>
                    <a:pt x="4531" y="4871"/>
                  </a:lnTo>
                  <a:lnTo>
                    <a:pt x="4512" y="4871"/>
                  </a:lnTo>
                  <a:lnTo>
                    <a:pt x="4455" y="4834"/>
                  </a:lnTo>
                  <a:lnTo>
                    <a:pt x="4304" y="4664"/>
                  </a:lnTo>
                  <a:lnTo>
                    <a:pt x="4097" y="4399"/>
                  </a:lnTo>
                  <a:lnTo>
                    <a:pt x="3832" y="4003"/>
                  </a:lnTo>
                  <a:lnTo>
                    <a:pt x="3077" y="2832"/>
                  </a:lnTo>
                  <a:lnTo>
                    <a:pt x="2077" y="1190"/>
                  </a:lnTo>
                  <a:lnTo>
                    <a:pt x="1322" y="1662"/>
                  </a:lnTo>
                  <a:lnTo>
                    <a:pt x="1548" y="2228"/>
                  </a:lnTo>
                  <a:lnTo>
                    <a:pt x="925" y="2134"/>
                  </a:lnTo>
                  <a:lnTo>
                    <a:pt x="680" y="2436"/>
                  </a:lnTo>
                  <a:lnTo>
                    <a:pt x="548" y="2625"/>
                  </a:lnTo>
                  <a:lnTo>
                    <a:pt x="434" y="2832"/>
                  </a:lnTo>
                  <a:lnTo>
                    <a:pt x="302" y="3116"/>
                  </a:lnTo>
                  <a:lnTo>
                    <a:pt x="208" y="3380"/>
                  </a:lnTo>
                  <a:lnTo>
                    <a:pt x="132" y="3625"/>
                  </a:lnTo>
                  <a:lnTo>
                    <a:pt x="76" y="3833"/>
                  </a:lnTo>
                  <a:lnTo>
                    <a:pt x="1529" y="4362"/>
                  </a:lnTo>
                  <a:lnTo>
                    <a:pt x="0" y="4645"/>
                  </a:lnTo>
                  <a:lnTo>
                    <a:pt x="95" y="5532"/>
                  </a:lnTo>
                  <a:lnTo>
                    <a:pt x="1963" y="5192"/>
                  </a:lnTo>
                  <a:lnTo>
                    <a:pt x="3304" y="4985"/>
                  </a:lnTo>
                  <a:lnTo>
                    <a:pt x="3776" y="4928"/>
                  </a:lnTo>
                  <a:lnTo>
                    <a:pt x="4116" y="4890"/>
                  </a:lnTo>
                  <a:lnTo>
                    <a:pt x="4323" y="4890"/>
                  </a:lnTo>
                  <a:lnTo>
                    <a:pt x="4361" y="4909"/>
                  </a:lnTo>
                  <a:lnTo>
                    <a:pt x="4380" y="4909"/>
                  </a:lnTo>
                  <a:lnTo>
                    <a:pt x="4380" y="4947"/>
                  </a:lnTo>
                  <a:lnTo>
                    <a:pt x="4323" y="4966"/>
                  </a:lnTo>
                  <a:lnTo>
                    <a:pt x="4134" y="5060"/>
                  </a:lnTo>
                  <a:lnTo>
                    <a:pt x="3814" y="5173"/>
                  </a:lnTo>
                  <a:lnTo>
                    <a:pt x="3342" y="5306"/>
                  </a:lnTo>
                  <a:lnTo>
                    <a:pt x="2020" y="5683"/>
                  </a:lnTo>
                  <a:lnTo>
                    <a:pt x="151" y="6174"/>
                  </a:lnTo>
                  <a:lnTo>
                    <a:pt x="378" y="6797"/>
                  </a:lnTo>
                  <a:lnTo>
                    <a:pt x="1322" y="6627"/>
                  </a:lnTo>
                  <a:lnTo>
                    <a:pt x="623" y="7269"/>
                  </a:lnTo>
                  <a:lnTo>
                    <a:pt x="736" y="7458"/>
                  </a:lnTo>
                  <a:lnTo>
                    <a:pt x="869" y="7646"/>
                  </a:lnTo>
                  <a:lnTo>
                    <a:pt x="1038" y="7854"/>
                  </a:lnTo>
                  <a:lnTo>
                    <a:pt x="1208" y="8062"/>
                  </a:lnTo>
                  <a:lnTo>
                    <a:pt x="1378" y="8232"/>
                  </a:lnTo>
                  <a:lnTo>
                    <a:pt x="1548" y="8383"/>
                  </a:lnTo>
                  <a:lnTo>
                    <a:pt x="1869" y="8647"/>
                  </a:lnTo>
                  <a:lnTo>
                    <a:pt x="2851" y="7797"/>
                  </a:lnTo>
                  <a:lnTo>
                    <a:pt x="2473" y="9025"/>
                  </a:lnTo>
                  <a:lnTo>
                    <a:pt x="3115" y="9308"/>
                  </a:lnTo>
                  <a:lnTo>
                    <a:pt x="3644" y="8118"/>
                  </a:lnTo>
                  <a:lnTo>
                    <a:pt x="3946" y="9459"/>
                  </a:lnTo>
                  <a:lnTo>
                    <a:pt x="4739" y="9610"/>
                  </a:lnTo>
                  <a:lnTo>
                    <a:pt x="4569" y="5003"/>
                  </a:lnTo>
                  <a:lnTo>
                    <a:pt x="7684" y="1096"/>
                  </a:lnTo>
                  <a:lnTo>
                    <a:pt x="7684" y="1096"/>
                  </a:lnTo>
                  <a:lnTo>
                    <a:pt x="6475" y="1719"/>
                  </a:lnTo>
                  <a:lnTo>
                    <a:pt x="7117" y="718"/>
                  </a:lnTo>
                  <a:lnTo>
                    <a:pt x="6098" y="76"/>
                  </a:lnTo>
                  <a:lnTo>
                    <a:pt x="5154" y="1228"/>
                  </a:lnTo>
                  <a:lnTo>
                    <a:pt x="509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0" name="Google Shape;3666;p48"/>
            <p:cNvGrpSpPr/>
            <p:nvPr/>
          </p:nvGrpSpPr>
          <p:grpSpPr>
            <a:xfrm>
              <a:off x="1357005" y="1640480"/>
              <a:ext cx="174066" cy="168818"/>
              <a:chOff x="5013725" y="2633775"/>
              <a:chExt cx="422900" cy="410150"/>
            </a:xfrm>
          </p:grpSpPr>
          <p:sp>
            <p:nvSpPr>
              <p:cNvPr id="72" name="Google Shape;3667;p48"/>
              <p:cNvSpPr/>
              <p:nvPr/>
            </p:nvSpPr>
            <p:spPr>
              <a:xfrm>
                <a:off x="5013725" y="2633775"/>
                <a:ext cx="422900" cy="410150"/>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3668;p48"/>
              <p:cNvSpPr/>
              <p:nvPr/>
            </p:nvSpPr>
            <p:spPr>
              <a:xfrm>
                <a:off x="5179850" y="2778200"/>
                <a:ext cx="79300" cy="78850"/>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1" name="Google Shape;3669;p48"/>
            <p:cNvSpPr/>
            <p:nvPr/>
          </p:nvSpPr>
          <p:spPr>
            <a:xfrm rot="6625155">
              <a:off x="2279667" y="1485809"/>
              <a:ext cx="192107" cy="240259"/>
            </a:xfrm>
            <a:custGeom>
              <a:avLst/>
              <a:gdLst/>
              <a:ahLst/>
              <a:cxnLst/>
              <a:rect l="l" t="t" r="r" b="b"/>
              <a:pathLst>
                <a:path w="7684" h="9610" extrusionOk="0">
                  <a:moveTo>
                    <a:pt x="5097" y="1"/>
                  </a:moveTo>
                  <a:lnTo>
                    <a:pt x="4588" y="114"/>
                  </a:lnTo>
                  <a:lnTo>
                    <a:pt x="4399" y="2096"/>
                  </a:lnTo>
                  <a:lnTo>
                    <a:pt x="3889" y="246"/>
                  </a:lnTo>
                  <a:lnTo>
                    <a:pt x="2889" y="869"/>
                  </a:lnTo>
                  <a:lnTo>
                    <a:pt x="3681" y="2568"/>
                  </a:lnTo>
                  <a:lnTo>
                    <a:pt x="4229" y="3814"/>
                  </a:lnTo>
                  <a:lnTo>
                    <a:pt x="4399" y="4248"/>
                  </a:lnTo>
                  <a:lnTo>
                    <a:pt x="4512" y="4569"/>
                  </a:lnTo>
                  <a:lnTo>
                    <a:pt x="4550" y="4777"/>
                  </a:lnTo>
                  <a:lnTo>
                    <a:pt x="4550" y="4834"/>
                  </a:lnTo>
                  <a:lnTo>
                    <a:pt x="4531" y="4871"/>
                  </a:lnTo>
                  <a:lnTo>
                    <a:pt x="4512" y="4871"/>
                  </a:lnTo>
                  <a:lnTo>
                    <a:pt x="4455" y="4834"/>
                  </a:lnTo>
                  <a:lnTo>
                    <a:pt x="4304" y="4664"/>
                  </a:lnTo>
                  <a:lnTo>
                    <a:pt x="4097" y="4399"/>
                  </a:lnTo>
                  <a:lnTo>
                    <a:pt x="3832" y="4003"/>
                  </a:lnTo>
                  <a:lnTo>
                    <a:pt x="3077" y="2832"/>
                  </a:lnTo>
                  <a:lnTo>
                    <a:pt x="2077" y="1190"/>
                  </a:lnTo>
                  <a:lnTo>
                    <a:pt x="1322" y="1662"/>
                  </a:lnTo>
                  <a:lnTo>
                    <a:pt x="1548" y="2228"/>
                  </a:lnTo>
                  <a:lnTo>
                    <a:pt x="925" y="2134"/>
                  </a:lnTo>
                  <a:lnTo>
                    <a:pt x="680" y="2436"/>
                  </a:lnTo>
                  <a:lnTo>
                    <a:pt x="548" y="2625"/>
                  </a:lnTo>
                  <a:lnTo>
                    <a:pt x="434" y="2832"/>
                  </a:lnTo>
                  <a:lnTo>
                    <a:pt x="302" y="3116"/>
                  </a:lnTo>
                  <a:lnTo>
                    <a:pt x="208" y="3380"/>
                  </a:lnTo>
                  <a:lnTo>
                    <a:pt x="132" y="3625"/>
                  </a:lnTo>
                  <a:lnTo>
                    <a:pt x="76" y="3833"/>
                  </a:lnTo>
                  <a:lnTo>
                    <a:pt x="1529" y="4362"/>
                  </a:lnTo>
                  <a:lnTo>
                    <a:pt x="0" y="4645"/>
                  </a:lnTo>
                  <a:lnTo>
                    <a:pt x="95" y="5532"/>
                  </a:lnTo>
                  <a:lnTo>
                    <a:pt x="1963" y="5192"/>
                  </a:lnTo>
                  <a:lnTo>
                    <a:pt x="3304" y="4985"/>
                  </a:lnTo>
                  <a:lnTo>
                    <a:pt x="3776" y="4928"/>
                  </a:lnTo>
                  <a:lnTo>
                    <a:pt x="4116" y="4890"/>
                  </a:lnTo>
                  <a:lnTo>
                    <a:pt x="4323" y="4890"/>
                  </a:lnTo>
                  <a:lnTo>
                    <a:pt x="4361" y="4909"/>
                  </a:lnTo>
                  <a:lnTo>
                    <a:pt x="4380" y="4909"/>
                  </a:lnTo>
                  <a:lnTo>
                    <a:pt x="4380" y="4947"/>
                  </a:lnTo>
                  <a:lnTo>
                    <a:pt x="4323" y="4966"/>
                  </a:lnTo>
                  <a:lnTo>
                    <a:pt x="4134" y="5060"/>
                  </a:lnTo>
                  <a:lnTo>
                    <a:pt x="3814" y="5173"/>
                  </a:lnTo>
                  <a:lnTo>
                    <a:pt x="3342" y="5306"/>
                  </a:lnTo>
                  <a:lnTo>
                    <a:pt x="2020" y="5683"/>
                  </a:lnTo>
                  <a:lnTo>
                    <a:pt x="151" y="6174"/>
                  </a:lnTo>
                  <a:lnTo>
                    <a:pt x="378" y="6797"/>
                  </a:lnTo>
                  <a:lnTo>
                    <a:pt x="1322" y="6627"/>
                  </a:lnTo>
                  <a:lnTo>
                    <a:pt x="623" y="7269"/>
                  </a:lnTo>
                  <a:lnTo>
                    <a:pt x="736" y="7458"/>
                  </a:lnTo>
                  <a:lnTo>
                    <a:pt x="869" y="7646"/>
                  </a:lnTo>
                  <a:lnTo>
                    <a:pt x="1038" y="7854"/>
                  </a:lnTo>
                  <a:lnTo>
                    <a:pt x="1208" y="8062"/>
                  </a:lnTo>
                  <a:lnTo>
                    <a:pt x="1378" y="8232"/>
                  </a:lnTo>
                  <a:lnTo>
                    <a:pt x="1548" y="8383"/>
                  </a:lnTo>
                  <a:lnTo>
                    <a:pt x="1869" y="8647"/>
                  </a:lnTo>
                  <a:lnTo>
                    <a:pt x="2851" y="7797"/>
                  </a:lnTo>
                  <a:lnTo>
                    <a:pt x="2473" y="9025"/>
                  </a:lnTo>
                  <a:lnTo>
                    <a:pt x="3115" y="9308"/>
                  </a:lnTo>
                  <a:lnTo>
                    <a:pt x="3644" y="8118"/>
                  </a:lnTo>
                  <a:lnTo>
                    <a:pt x="3946" y="9459"/>
                  </a:lnTo>
                  <a:lnTo>
                    <a:pt x="4739" y="9610"/>
                  </a:lnTo>
                  <a:lnTo>
                    <a:pt x="4569" y="5003"/>
                  </a:lnTo>
                  <a:lnTo>
                    <a:pt x="7684" y="1096"/>
                  </a:lnTo>
                  <a:lnTo>
                    <a:pt x="7684" y="1096"/>
                  </a:lnTo>
                  <a:lnTo>
                    <a:pt x="6475" y="1719"/>
                  </a:lnTo>
                  <a:lnTo>
                    <a:pt x="7117" y="718"/>
                  </a:lnTo>
                  <a:lnTo>
                    <a:pt x="6098" y="76"/>
                  </a:lnTo>
                  <a:lnTo>
                    <a:pt x="5154" y="1228"/>
                  </a:lnTo>
                  <a:lnTo>
                    <a:pt x="509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78" name="Picture 77"/>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2000" r="96833"/>
                    </a14:imgEffect>
                    <a14:imgEffect>
                      <a14:saturation sat="300000"/>
                    </a14:imgEffect>
                  </a14:imgLayer>
                </a14:imgProps>
              </a:ext>
              <a:ext uri="{28A0092B-C50C-407E-A947-70E740481C1C}">
                <a14:useLocalDpi xmlns:a14="http://schemas.microsoft.com/office/drawing/2010/main" val="0"/>
              </a:ext>
            </a:extLst>
          </a:blip>
          <a:srcRect t="27933" b="8837"/>
          <a:stretch/>
        </p:blipFill>
        <p:spPr>
          <a:xfrm>
            <a:off x="-298674" y="3186778"/>
            <a:ext cx="3226583" cy="204015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additive="base">
                                        <p:cTn id="7" dur="500" fill="hold"/>
                                        <p:tgtEl>
                                          <p:spTgt spid="52"/>
                                        </p:tgtEl>
                                        <p:attrNameLst>
                                          <p:attrName>ppt_x</p:attrName>
                                        </p:attrNameLst>
                                      </p:cBhvr>
                                      <p:tavLst>
                                        <p:tav tm="0">
                                          <p:val>
                                            <p:strVal val="#ppt_x"/>
                                          </p:val>
                                        </p:tav>
                                        <p:tav tm="100000">
                                          <p:val>
                                            <p:strVal val="#ppt_x"/>
                                          </p:val>
                                        </p:tav>
                                      </p:tavLst>
                                    </p:anim>
                                    <p:anim calcmode="lin" valueType="num">
                                      <p:cBhvr additive="base">
                                        <p:cTn id="8" dur="500" fill="hold"/>
                                        <p:tgtEl>
                                          <p:spTgt spid="52"/>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500" fill="hold"/>
                                        <p:tgtEl>
                                          <p:spTgt spid="65"/>
                                        </p:tgtEl>
                                        <p:attrNameLst>
                                          <p:attrName>ppt_x</p:attrName>
                                        </p:attrNameLst>
                                      </p:cBhvr>
                                      <p:tavLst>
                                        <p:tav tm="0">
                                          <p:val>
                                            <p:strVal val="#ppt_x"/>
                                          </p:val>
                                        </p:tav>
                                        <p:tav tm="100000">
                                          <p:val>
                                            <p:strVal val="#ppt_x"/>
                                          </p:val>
                                        </p:tav>
                                      </p:tavLst>
                                    </p:anim>
                                    <p:anim calcmode="lin" valueType="num">
                                      <p:cBhvr additive="base">
                                        <p:cTn id="12" dur="500" fill="hold"/>
                                        <p:tgtEl>
                                          <p:spTgt spid="65"/>
                                        </p:tgtEl>
                                        <p:attrNameLst>
                                          <p:attrName>ppt_y</p:attrName>
                                        </p:attrNameLst>
                                      </p:cBhvr>
                                      <p:tavLst>
                                        <p:tav tm="0">
                                          <p:val>
                                            <p:strVal val="0-#ppt_h/2"/>
                                          </p:val>
                                        </p:tav>
                                        <p:tav tm="100000">
                                          <p:val>
                                            <p:strVal val="#ppt_y"/>
                                          </p:val>
                                        </p:tav>
                                      </p:tavLst>
                                    </p:anim>
                                  </p:childTnLst>
                                </p:cTn>
                              </p:par>
                            </p:childTnLst>
                          </p:cTn>
                        </p:par>
                        <p:par>
                          <p:cTn id="13" fill="hold">
                            <p:stCondLst>
                              <p:cond delay="500"/>
                            </p:stCondLst>
                            <p:childTnLst>
                              <p:par>
                                <p:cTn id="14" presetID="16" presetClass="entr" presetSubtype="21" fill="hold"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barn(inVertical)">
                                      <p:cBhvr>
                                        <p:cTn id="16" dur="500"/>
                                        <p:tgtEl>
                                          <p:spTgt spid="45"/>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nodeType="click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wheel(1)">
                                      <p:cBhvr>
                                        <p:cTn id="21" dur="2000"/>
                                        <p:tgtEl>
                                          <p:spTgt spid="48"/>
                                        </p:tgtEl>
                                      </p:cBhvr>
                                    </p:animEffect>
                                  </p:childTnLst>
                                </p:cTn>
                              </p:par>
                            </p:childTnLst>
                          </p:cTn>
                        </p:par>
                        <p:par>
                          <p:cTn id="22" fill="hold">
                            <p:stCondLst>
                              <p:cond delay="2000"/>
                            </p:stCondLst>
                            <p:childTnLst>
                              <p:par>
                                <p:cTn id="23" presetID="22" presetClass="entr" presetSubtype="4" fill="hold" nodeType="afterEffect">
                                  <p:stCondLst>
                                    <p:cond delay="0"/>
                                  </p:stCondLst>
                                  <p:childTnLst>
                                    <p:set>
                                      <p:cBhvr>
                                        <p:cTn id="24" dur="1" fill="hold">
                                          <p:stCondLst>
                                            <p:cond delay="0"/>
                                          </p:stCondLst>
                                        </p:cTn>
                                        <p:tgtEl>
                                          <p:spTgt spid="78"/>
                                        </p:tgtEl>
                                        <p:attrNameLst>
                                          <p:attrName>style.visibility</p:attrName>
                                        </p:attrNameLst>
                                      </p:cBhvr>
                                      <p:to>
                                        <p:strVal val="visible"/>
                                      </p:to>
                                    </p:set>
                                    <p:animEffect transition="in" filter="wipe(down)">
                                      <p:cBhvr>
                                        <p:cTn id="25" dur="500"/>
                                        <p:tgtEl>
                                          <p:spTgt spid="78"/>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51"/>
                                        </p:tgtEl>
                                        <p:attrNameLst>
                                          <p:attrName>style.visibility</p:attrName>
                                        </p:attrNameLst>
                                      </p:cBhvr>
                                      <p:to>
                                        <p:strVal val="visible"/>
                                      </p:to>
                                    </p:set>
                                    <p:animEffect transition="in" filter="fade">
                                      <p:cBhvr>
                                        <p:cTn id="29" dur="1000"/>
                                        <p:tgtEl>
                                          <p:spTgt spid="51"/>
                                        </p:tgtEl>
                                      </p:cBhvr>
                                    </p:animEffect>
                                    <p:anim calcmode="lin" valueType="num">
                                      <p:cBhvr>
                                        <p:cTn id="30" dur="1000" fill="hold"/>
                                        <p:tgtEl>
                                          <p:spTgt spid="51"/>
                                        </p:tgtEl>
                                        <p:attrNameLst>
                                          <p:attrName>ppt_x</p:attrName>
                                        </p:attrNameLst>
                                      </p:cBhvr>
                                      <p:tavLst>
                                        <p:tav tm="0">
                                          <p:val>
                                            <p:strVal val="#ppt_x"/>
                                          </p:val>
                                        </p:tav>
                                        <p:tav tm="100000">
                                          <p:val>
                                            <p:strVal val="#ppt_x"/>
                                          </p:val>
                                        </p:tav>
                                      </p:tavLst>
                                    </p:anim>
                                    <p:anim calcmode="lin" valueType="num">
                                      <p:cBhvr>
                                        <p:cTn id="31"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639531" y="15346"/>
            <a:ext cx="8249450" cy="5158528"/>
            <a:chOff x="639531" y="15346"/>
            <a:chExt cx="8249450" cy="5158528"/>
          </a:xfrm>
        </p:grpSpPr>
        <p:grpSp>
          <p:nvGrpSpPr>
            <p:cNvPr id="2" name="Group 1"/>
            <p:cNvGrpSpPr/>
            <p:nvPr/>
          </p:nvGrpSpPr>
          <p:grpSpPr>
            <a:xfrm>
              <a:off x="639531" y="744395"/>
              <a:ext cx="8249450" cy="4429479"/>
              <a:chOff x="429462" y="744395"/>
              <a:chExt cx="8249450" cy="4429479"/>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52175" t="13863" r="429" b="50119"/>
              <a:stretch/>
            </p:blipFill>
            <p:spPr>
              <a:xfrm>
                <a:off x="4752109" y="744395"/>
                <a:ext cx="3926803" cy="1852551"/>
              </a:xfrm>
              <a:prstGeom prst="rect">
                <a:avLst/>
              </a:prstGeom>
            </p:spPr>
          </p:pic>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 t="13977" r="52915" b="48130"/>
              <a:stretch/>
            </p:blipFill>
            <p:spPr>
              <a:xfrm>
                <a:off x="429462" y="753761"/>
                <a:ext cx="3901099" cy="1949019"/>
              </a:xfrm>
              <a:prstGeom prst="rect">
                <a:avLst/>
              </a:prstGeom>
            </p:spPr>
          </p:pic>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23723" t="51958" r="15426"/>
              <a:stretch/>
            </p:blipFill>
            <p:spPr>
              <a:xfrm>
                <a:off x="2392368" y="2702781"/>
                <a:ext cx="5041557" cy="2471093"/>
              </a:xfrm>
              <a:prstGeom prst="rect">
                <a:avLst/>
              </a:prstGeom>
            </p:spPr>
          </p:pic>
        </p:grpSp>
        <p:pic>
          <p:nvPicPr>
            <p:cNvPr id="8" name="Picture 7"/>
            <p:cNvPicPr>
              <a:picLocks noChangeAspect="1"/>
            </p:cNvPicPr>
            <p:nvPr/>
          </p:nvPicPr>
          <p:blipFill rotWithShape="1">
            <a:blip r:embed="rId3"/>
            <a:srcRect b="39973"/>
            <a:stretch/>
          </p:blipFill>
          <p:spPr>
            <a:xfrm>
              <a:off x="3611797" y="15346"/>
              <a:ext cx="1920406" cy="515996"/>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93422" y="371387"/>
              <a:ext cx="957155" cy="597460"/>
            </a:xfrm>
            <a:prstGeom prst="rect">
              <a:avLst/>
            </a:prstGeom>
          </p:spPr>
        </p:pic>
      </p:grpSp>
    </p:spTree>
    <p:extLst>
      <p:ext uri="{BB962C8B-B14F-4D97-AF65-F5344CB8AC3E}">
        <p14:creationId xmlns:p14="http://schemas.microsoft.com/office/powerpoint/2010/main" val="2429324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720"/>
        <p:cNvGrpSpPr/>
        <p:nvPr/>
      </p:nvGrpSpPr>
      <p:grpSpPr>
        <a:xfrm>
          <a:off x="0" y="0"/>
          <a:ext cx="0" cy="0"/>
          <a:chOff x="0" y="0"/>
          <a:chExt cx="0" cy="0"/>
        </a:xfrm>
      </p:grpSpPr>
      <p:grpSp>
        <p:nvGrpSpPr>
          <p:cNvPr id="71" name="Group 70"/>
          <p:cNvGrpSpPr/>
          <p:nvPr/>
        </p:nvGrpSpPr>
        <p:grpSpPr>
          <a:xfrm rot="20272378">
            <a:off x="1394756" y="655652"/>
            <a:ext cx="680882" cy="1485893"/>
            <a:chOff x="134279" y="1803002"/>
            <a:chExt cx="680882" cy="1811727"/>
          </a:xfrm>
        </p:grpSpPr>
        <p:sp>
          <p:nvSpPr>
            <p:cNvPr id="73" name="Google Shape;4756;p79"/>
            <p:cNvSpPr/>
            <p:nvPr/>
          </p:nvSpPr>
          <p:spPr>
            <a:xfrm rot="1263172">
              <a:off x="134279" y="1803002"/>
              <a:ext cx="402430" cy="1469645"/>
            </a:xfrm>
            <a:custGeom>
              <a:avLst/>
              <a:gdLst/>
              <a:ahLst/>
              <a:cxnLst/>
              <a:rect l="l" t="t" r="r" b="b"/>
              <a:pathLst>
                <a:path w="15418" h="42758" extrusionOk="0">
                  <a:moveTo>
                    <a:pt x="6207" y="1"/>
                  </a:moveTo>
                  <a:cubicBezTo>
                    <a:pt x="6087" y="1"/>
                    <a:pt x="5979" y="88"/>
                    <a:pt x="5958" y="206"/>
                  </a:cubicBezTo>
                  <a:cubicBezTo>
                    <a:pt x="5922" y="424"/>
                    <a:pt x="5881" y="643"/>
                    <a:pt x="5845" y="863"/>
                  </a:cubicBezTo>
                  <a:cubicBezTo>
                    <a:pt x="5821" y="998"/>
                    <a:pt x="5911" y="1123"/>
                    <a:pt x="6047" y="1147"/>
                  </a:cubicBezTo>
                  <a:cubicBezTo>
                    <a:pt x="6062" y="1149"/>
                    <a:pt x="6076" y="1151"/>
                    <a:pt x="6090" y="1151"/>
                  </a:cubicBezTo>
                  <a:cubicBezTo>
                    <a:pt x="6210" y="1151"/>
                    <a:pt x="6315" y="1067"/>
                    <a:pt x="6337" y="945"/>
                  </a:cubicBezTo>
                  <a:cubicBezTo>
                    <a:pt x="6372" y="732"/>
                    <a:pt x="6408" y="514"/>
                    <a:pt x="6449" y="295"/>
                  </a:cubicBezTo>
                  <a:cubicBezTo>
                    <a:pt x="6473" y="159"/>
                    <a:pt x="6378" y="28"/>
                    <a:pt x="6247" y="4"/>
                  </a:cubicBezTo>
                  <a:cubicBezTo>
                    <a:pt x="6234" y="2"/>
                    <a:pt x="6220" y="1"/>
                    <a:pt x="6207" y="1"/>
                  </a:cubicBezTo>
                  <a:close/>
                  <a:moveTo>
                    <a:pt x="5864" y="1960"/>
                  </a:moveTo>
                  <a:cubicBezTo>
                    <a:pt x="5748" y="1960"/>
                    <a:pt x="5642" y="2048"/>
                    <a:pt x="5621" y="2164"/>
                  </a:cubicBezTo>
                  <a:cubicBezTo>
                    <a:pt x="5586" y="2382"/>
                    <a:pt x="5550" y="2602"/>
                    <a:pt x="5509" y="2821"/>
                  </a:cubicBezTo>
                  <a:cubicBezTo>
                    <a:pt x="5491" y="2957"/>
                    <a:pt x="5580" y="3081"/>
                    <a:pt x="5715" y="3105"/>
                  </a:cubicBezTo>
                  <a:cubicBezTo>
                    <a:pt x="5729" y="3107"/>
                    <a:pt x="5742" y="3108"/>
                    <a:pt x="5756" y="3108"/>
                  </a:cubicBezTo>
                  <a:cubicBezTo>
                    <a:pt x="5875" y="3108"/>
                    <a:pt x="5978" y="3021"/>
                    <a:pt x="5999" y="2903"/>
                  </a:cubicBezTo>
                  <a:cubicBezTo>
                    <a:pt x="6034" y="2685"/>
                    <a:pt x="6070" y="2466"/>
                    <a:pt x="6112" y="2247"/>
                  </a:cubicBezTo>
                  <a:cubicBezTo>
                    <a:pt x="6135" y="2117"/>
                    <a:pt x="6041" y="1986"/>
                    <a:pt x="5905" y="1963"/>
                  </a:cubicBezTo>
                  <a:cubicBezTo>
                    <a:pt x="5891" y="1961"/>
                    <a:pt x="5878" y="1960"/>
                    <a:pt x="5864" y="1960"/>
                  </a:cubicBezTo>
                  <a:close/>
                  <a:moveTo>
                    <a:pt x="5550" y="3919"/>
                  </a:moveTo>
                  <a:cubicBezTo>
                    <a:pt x="5427" y="3919"/>
                    <a:pt x="5317" y="4004"/>
                    <a:pt x="5302" y="4128"/>
                  </a:cubicBezTo>
                  <a:cubicBezTo>
                    <a:pt x="5266" y="4347"/>
                    <a:pt x="5231" y="4566"/>
                    <a:pt x="5201" y="4784"/>
                  </a:cubicBezTo>
                  <a:cubicBezTo>
                    <a:pt x="5177" y="4921"/>
                    <a:pt x="5272" y="5044"/>
                    <a:pt x="5408" y="5068"/>
                  </a:cubicBezTo>
                  <a:cubicBezTo>
                    <a:pt x="5420" y="5070"/>
                    <a:pt x="5431" y="5071"/>
                    <a:pt x="5442" y="5071"/>
                  </a:cubicBezTo>
                  <a:cubicBezTo>
                    <a:pt x="5564" y="5071"/>
                    <a:pt x="5670" y="4980"/>
                    <a:pt x="5692" y="4855"/>
                  </a:cubicBezTo>
                  <a:cubicBezTo>
                    <a:pt x="5722" y="4642"/>
                    <a:pt x="5757" y="4424"/>
                    <a:pt x="5786" y="4205"/>
                  </a:cubicBezTo>
                  <a:cubicBezTo>
                    <a:pt x="5810" y="4069"/>
                    <a:pt x="5715" y="3944"/>
                    <a:pt x="5586" y="3921"/>
                  </a:cubicBezTo>
                  <a:cubicBezTo>
                    <a:pt x="5574" y="3920"/>
                    <a:pt x="5562" y="3919"/>
                    <a:pt x="5550" y="3919"/>
                  </a:cubicBezTo>
                  <a:close/>
                  <a:moveTo>
                    <a:pt x="5257" y="5883"/>
                  </a:moveTo>
                  <a:cubicBezTo>
                    <a:pt x="5135" y="5883"/>
                    <a:pt x="5028" y="5972"/>
                    <a:pt x="5012" y="6098"/>
                  </a:cubicBezTo>
                  <a:cubicBezTo>
                    <a:pt x="4982" y="6322"/>
                    <a:pt x="4958" y="6542"/>
                    <a:pt x="4928" y="6761"/>
                  </a:cubicBezTo>
                  <a:cubicBezTo>
                    <a:pt x="4917" y="6897"/>
                    <a:pt x="5012" y="7021"/>
                    <a:pt x="5147" y="7032"/>
                  </a:cubicBezTo>
                  <a:cubicBezTo>
                    <a:pt x="5158" y="7033"/>
                    <a:pt x="5170" y="7034"/>
                    <a:pt x="5181" y="7034"/>
                  </a:cubicBezTo>
                  <a:cubicBezTo>
                    <a:pt x="5303" y="7034"/>
                    <a:pt x="5410" y="6944"/>
                    <a:pt x="5425" y="6819"/>
                  </a:cubicBezTo>
                  <a:cubicBezTo>
                    <a:pt x="5449" y="6600"/>
                    <a:pt x="5474" y="6382"/>
                    <a:pt x="5502" y="6163"/>
                  </a:cubicBezTo>
                  <a:cubicBezTo>
                    <a:pt x="5520" y="6027"/>
                    <a:pt x="5425" y="5903"/>
                    <a:pt x="5289" y="5885"/>
                  </a:cubicBezTo>
                  <a:cubicBezTo>
                    <a:pt x="5278" y="5883"/>
                    <a:pt x="5268" y="5883"/>
                    <a:pt x="5257" y="5883"/>
                  </a:cubicBezTo>
                  <a:close/>
                  <a:moveTo>
                    <a:pt x="5040" y="7860"/>
                  </a:moveTo>
                  <a:cubicBezTo>
                    <a:pt x="4909" y="7860"/>
                    <a:pt x="4804" y="7957"/>
                    <a:pt x="4792" y="8085"/>
                  </a:cubicBezTo>
                  <a:cubicBezTo>
                    <a:pt x="4775" y="8310"/>
                    <a:pt x="4757" y="8530"/>
                    <a:pt x="4745" y="8748"/>
                  </a:cubicBezTo>
                  <a:cubicBezTo>
                    <a:pt x="4734" y="8885"/>
                    <a:pt x="4840" y="9003"/>
                    <a:pt x="4977" y="9014"/>
                  </a:cubicBezTo>
                  <a:cubicBezTo>
                    <a:pt x="4980" y="9014"/>
                    <a:pt x="4984" y="9014"/>
                    <a:pt x="4988" y="9014"/>
                  </a:cubicBezTo>
                  <a:cubicBezTo>
                    <a:pt x="5118" y="9014"/>
                    <a:pt x="5231" y="8917"/>
                    <a:pt x="5236" y="8784"/>
                  </a:cubicBezTo>
                  <a:cubicBezTo>
                    <a:pt x="5253" y="8565"/>
                    <a:pt x="5272" y="8345"/>
                    <a:pt x="5289" y="8127"/>
                  </a:cubicBezTo>
                  <a:cubicBezTo>
                    <a:pt x="5302" y="7990"/>
                    <a:pt x="5201" y="7867"/>
                    <a:pt x="5065" y="7861"/>
                  </a:cubicBezTo>
                  <a:cubicBezTo>
                    <a:pt x="5056" y="7860"/>
                    <a:pt x="5048" y="7860"/>
                    <a:pt x="5040" y="7860"/>
                  </a:cubicBezTo>
                  <a:close/>
                  <a:moveTo>
                    <a:pt x="4941" y="9836"/>
                  </a:moveTo>
                  <a:cubicBezTo>
                    <a:pt x="4805" y="9836"/>
                    <a:pt x="4693" y="9950"/>
                    <a:pt x="4693" y="10084"/>
                  </a:cubicBezTo>
                  <a:cubicBezTo>
                    <a:pt x="4686" y="10168"/>
                    <a:pt x="4686" y="10251"/>
                    <a:pt x="4686" y="10333"/>
                  </a:cubicBezTo>
                  <a:cubicBezTo>
                    <a:pt x="4686" y="10475"/>
                    <a:pt x="4693" y="10617"/>
                    <a:pt x="4693" y="10753"/>
                  </a:cubicBezTo>
                  <a:cubicBezTo>
                    <a:pt x="4698" y="10886"/>
                    <a:pt x="4805" y="10996"/>
                    <a:pt x="4937" y="10996"/>
                  </a:cubicBezTo>
                  <a:cubicBezTo>
                    <a:pt x="4940" y="10996"/>
                    <a:pt x="4943" y="10996"/>
                    <a:pt x="4947" y="10996"/>
                  </a:cubicBezTo>
                  <a:cubicBezTo>
                    <a:pt x="5083" y="10996"/>
                    <a:pt x="5190" y="10878"/>
                    <a:pt x="5190" y="10742"/>
                  </a:cubicBezTo>
                  <a:cubicBezTo>
                    <a:pt x="5182" y="10605"/>
                    <a:pt x="5182" y="10469"/>
                    <a:pt x="5182" y="10333"/>
                  </a:cubicBezTo>
                  <a:lnTo>
                    <a:pt x="5182" y="10092"/>
                  </a:lnTo>
                  <a:cubicBezTo>
                    <a:pt x="5190" y="9955"/>
                    <a:pt x="5076" y="9843"/>
                    <a:pt x="4941" y="9836"/>
                  </a:cubicBezTo>
                  <a:close/>
                  <a:moveTo>
                    <a:pt x="5029" y="11822"/>
                  </a:moveTo>
                  <a:cubicBezTo>
                    <a:pt x="5019" y="11822"/>
                    <a:pt x="5009" y="11822"/>
                    <a:pt x="4999" y="11824"/>
                  </a:cubicBezTo>
                  <a:cubicBezTo>
                    <a:pt x="4863" y="11836"/>
                    <a:pt x="4764" y="11960"/>
                    <a:pt x="4781" y="12096"/>
                  </a:cubicBezTo>
                  <a:cubicBezTo>
                    <a:pt x="4805" y="12328"/>
                    <a:pt x="4835" y="12546"/>
                    <a:pt x="4876" y="12765"/>
                  </a:cubicBezTo>
                  <a:cubicBezTo>
                    <a:pt x="4897" y="12890"/>
                    <a:pt x="5003" y="12974"/>
                    <a:pt x="5126" y="12974"/>
                  </a:cubicBezTo>
                  <a:cubicBezTo>
                    <a:pt x="5137" y="12974"/>
                    <a:pt x="5148" y="12974"/>
                    <a:pt x="5160" y="12972"/>
                  </a:cubicBezTo>
                  <a:cubicBezTo>
                    <a:pt x="5296" y="12948"/>
                    <a:pt x="5384" y="12818"/>
                    <a:pt x="5360" y="12683"/>
                  </a:cubicBezTo>
                  <a:cubicBezTo>
                    <a:pt x="5324" y="12475"/>
                    <a:pt x="5296" y="12262"/>
                    <a:pt x="5272" y="12044"/>
                  </a:cubicBezTo>
                  <a:cubicBezTo>
                    <a:pt x="5261" y="11918"/>
                    <a:pt x="5154" y="11822"/>
                    <a:pt x="5029" y="11822"/>
                  </a:cubicBezTo>
                  <a:close/>
                  <a:moveTo>
                    <a:pt x="5430" y="13758"/>
                  </a:moveTo>
                  <a:cubicBezTo>
                    <a:pt x="5405" y="13758"/>
                    <a:pt x="5379" y="13762"/>
                    <a:pt x="5354" y="13770"/>
                  </a:cubicBezTo>
                  <a:cubicBezTo>
                    <a:pt x="5225" y="13818"/>
                    <a:pt x="5154" y="13953"/>
                    <a:pt x="5195" y="14084"/>
                  </a:cubicBezTo>
                  <a:cubicBezTo>
                    <a:pt x="5272" y="14308"/>
                    <a:pt x="5349" y="14521"/>
                    <a:pt x="5444" y="14729"/>
                  </a:cubicBezTo>
                  <a:cubicBezTo>
                    <a:pt x="5483" y="14821"/>
                    <a:pt x="5573" y="14874"/>
                    <a:pt x="5669" y="14874"/>
                  </a:cubicBezTo>
                  <a:cubicBezTo>
                    <a:pt x="5702" y="14874"/>
                    <a:pt x="5736" y="14867"/>
                    <a:pt x="5769" y="14853"/>
                  </a:cubicBezTo>
                  <a:cubicBezTo>
                    <a:pt x="5892" y="14800"/>
                    <a:pt x="5952" y="14652"/>
                    <a:pt x="5899" y="14528"/>
                  </a:cubicBezTo>
                  <a:cubicBezTo>
                    <a:pt x="5810" y="14332"/>
                    <a:pt x="5739" y="14138"/>
                    <a:pt x="5668" y="13931"/>
                  </a:cubicBezTo>
                  <a:cubicBezTo>
                    <a:pt x="5635" y="13825"/>
                    <a:pt x="5536" y="13758"/>
                    <a:pt x="5430" y="13758"/>
                  </a:cubicBezTo>
                  <a:close/>
                  <a:moveTo>
                    <a:pt x="7860" y="14520"/>
                  </a:moveTo>
                  <a:cubicBezTo>
                    <a:pt x="7853" y="14520"/>
                    <a:pt x="7846" y="14521"/>
                    <a:pt x="7839" y="14521"/>
                  </a:cubicBezTo>
                  <a:cubicBezTo>
                    <a:pt x="7615" y="14545"/>
                    <a:pt x="7383" y="14592"/>
                    <a:pt x="7147" y="14670"/>
                  </a:cubicBezTo>
                  <a:cubicBezTo>
                    <a:pt x="7017" y="14711"/>
                    <a:pt x="6946" y="14853"/>
                    <a:pt x="6987" y="14983"/>
                  </a:cubicBezTo>
                  <a:cubicBezTo>
                    <a:pt x="7020" y="15088"/>
                    <a:pt x="7116" y="15155"/>
                    <a:pt x="7220" y="15155"/>
                  </a:cubicBezTo>
                  <a:cubicBezTo>
                    <a:pt x="7245" y="15155"/>
                    <a:pt x="7270" y="15151"/>
                    <a:pt x="7295" y="15143"/>
                  </a:cubicBezTo>
                  <a:cubicBezTo>
                    <a:pt x="7502" y="15078"/>
                    <a:pt x="7703" y="15037"/>
                    <a:pt x="7893" y="15018"/>
                  </a:cubicBezTo>
                  <a:cubicBezTo>
                    <a:pt x="8029" y="15001"/>
                    <a:pt x="8128" y="14883"/>
                    <a:pt x="8111" y="14747"/>
                  </a:cubicBezTo>
                  <a:cubicBezTo>
                    <a:pt x="8101" y="14618"/>
                    <a:pt x="7988" y="14520"/>
                    <a:pt x="7860" y="14520"/>
                  </a:cubicBezTo>
                  <a:close/>
                  <a:moveTo>
                    <a:pt x="9168" y="14701"/>
                  </a:moveTo>
                  <a:cubicBezTo>
                    <a:pt x="9068" y="14701"/>
                    <a:pt x="8975" y="14759"/>
                    <a:pt x="8934" y="14859"/>
                  </a:cubicBezTo>
                  <a:cubicBezTo>
                    <a:pt x="8881" y="14983"/>
                    <a:pt x="8945" y="15132"/>
                    <a:pt x="9070" y="15179"/>
                  </a:cubicBezTo>
                  <a:cubicBezTo>
                    <a:pt x="9259" y="15255"/>
                    <a:pt x="9436" y="15356"/>
                    <a:pt x="9597" y="15474"/>
                  </a:cubicBezTo>
                  <a:cubicBezTo>
                    <a:pt x="9641" y="15504"/>
                    <a:pt x="9691" y="15519"/>
                    <a:pt x="9741" y="15519"/>
                  </a:cubicBezTo>
                  <a:cubicBezTo>
                    <a:pt x="9819" y="15519"/>
                    <a:pt x="9895" y="15484"/>
                    <a:pt x="9946" y="15416"/>
                  </a:cubicBezTo>
                  <a:cubicBezTo>
                    <a:pt x="10022" y="15302"/>
                    <a:pt x="9998" y="15149"/>
                    <a:pt x="9886" y="15072"/>
                  </a:cubicBezTo>
                  <a:cubicBezTo>
                    <a:pt x="9697" y="14930"/>
                    <a:pt x="9490" y="14812"/>
                    <a:pt x="9259" y="14717"/>
                  </a:cubicBezTo>
                  <a:cubicBezTo>
                    <a:pt x="9229" y="14706"/>
                    <a:pt x="9198" y="14701"/>
                    <a:pt x="9168" y="14701"/>
                  </a:cubicBezTo>
                  <a:close/>
                  <a:moveTo>
                    <a:pt x="6043" y="15260"/>
                  </a:moveTo>
                  <a:cubicBezTo>
                    <a:pt x="5995" y="15260"/>
                    <a:pt x="5947" y="15273"/>
                    <a:pt x="5905" y="15302"/>
                  </a:cubicBezTo>
                  <a:cubicBezTo>
                    <a:pt x="5728" y="15427"/>
                    <a:pt x="5550" y="15569"/>
                    <a:pt x="5367" y="15728"/>
                  </a:cubicBezTo>
                  <a:cubicBezTo>
                    <a:pt x="5261" y="15817"/>
                    <a:pt x="5253" y="15976"/>
                    <a:pt x="5343" y="16077"/>
                  </a:cubicBezTo>
                  <a:cubicBezTo>
                    <a:pt x="5391" y="16135"/>
                    <a:pt x="5459" y="16166"/>
                    <a:pt x="5528" y="16166"/>
                  </a:cubicBezTo>
                  <a:cubicBezTo>
                    <a:pt x="5585" y="16166"/>
                    <a:pt x="5644" y="16145"/>
                    <a:pt x="5692" y="16101"/>
                  </a:cubicBezTo>
                  <a:cubicBezTo>
                    <a:pt x="5825" y="15987"/>
                    <a:pt x="5955" y="15883"/>
                    <a:pt x="6081" y="15789"/>
                  </a:cubicBezTo>
                  <a:lnTo>
                    <a:pt x="6081" y="15789"/>
                  </a:lnTo>
                  <a:cubicBezTo>
                    <a:pt x="6085" y="15834"/>
                    <a:pt x="6100" y="15879"/>
                    <a:pt x="6129" y="15918"/>
                  </a:cubicBezTo>
                  <a:cubicBezTo>
                    <a:pt x="6266" y="16101"/>
                    <a:pt x="6413" y="16279"/>
                    <a:pt x="6574" y="16451"/>
                  </a:cubicBezTo>
                  <a:cubicBezTo>
                    <a:pt x="6622" y="16499"/>
                    <a:pt x="6687" y="16524"/>
                    <a:pt x="6752" y="16524"/>
                  </a:cubicBezTo>
                  <a:cubicBezTo>
                    <a:pt x="6813" y="16524"/>
                    <a:pt x="6874" y="16502"/>
                    <a:pt x="6922" y="16456"/>
                  </a:cubicBezTo>
                  <a:cubicBezTo>
                    <a:pt x="7022" y="16361"/>
                    <a:pt x="7022" y="16208"/>
                    <a:pt x="6934" y="16107"/>
                  </a:cubicBezTo>
                  <a:cubicBezTo>
                    <a:pt x="6787" y="15954"/>
                    <a:pt x="6651" y="15793"/>
                    <a:pt x="6526" y="15622"/>
                  </a:cubicBezTo>
                  <a:cubicBezTo>
                    <a:pt x="6476" y="15557"/>
                    <a:pt x="6401" y="15524"/>
                    <a:pt x="6324" y="15524"/>
                  </a:cubicBezTo>
                  <a:cubicBezTo>
                    <a:pt x="6315" y="15524"/>
                    <a:pt x="6305" y="15524"/>
                    <a:pt x="6296" y="15525"/>
                  </a:cubicBezTo>
                  <a:lnTo>
                    <a:pt x="6296" y="15525"/>
                  </a:lnTo>
                  <a:cubicBezTo>
                    <a:pt x="6301" y="15470"/>
                    <a:pt x="6288" y="15414"/>
                    <a:pt x="6254" y="15367"/>
                  </a:cubicBezTo>
                  <a:cubicBezTo>
                    <a:pt x="6202" y="15297"/>
                    <a:pt x="6123" y="15260"/>
                    <a:pt x="6043" y="15260"/>
                  </a:cubicBezTo>
                  <a:close/>
                  <a:moveTo>
                    <a:pt x="10596" y="16014"/>
                  </a:moveTo>
                  <a:cubicBezTo>
                    <a:pt x="10559" y="16014"/>
                    <a:pt x="10520" y="16023"/>
                    <a:pt x="10484" y="16042"/>
                  </a:cubicBezTo>
                  <a:cubicBezTo>
                    <a:pt x="10365" y="16107"/>
                    <a:pt x="10318" y="16255"/>
                    <a:pt x="10377" y="16374"/>
                  </a:cubicBezTo>
                  <a:cubicBezTo>
                    <a:pt x="10478" y="16569"/>
                    <a:pt x="10536" y="16757"/>
                    <a:pt x="10566" y="16923"/>
                  </a:cubicBezTo>
                  <a:cubicBezTo>
                    <a:pt x="10583" y="17046"/>
                    <a:pt x="10688" y="17135"/>
                    <a:pt x="10804" y="17135"/>
                  </a:cubicBezTo>
                  <a:cubicBezTo>
                    <a:pt x="10817" y="17135"/>
                    <a:pt x="10831" y="17133"/>
                    <a:pt x="10845" y="17131"/>
                  </a:cubicBezTo>
                  <a:cubicBezTo>
                    <a:pt x="10981" y="17112"/>
                    <a:pt x="11075" y="16989"/>
                    <a:pt x="11052" y="16852"/>
                  </a:cubicBezTo>
                  <a:cubicBezTo>
                    <a:pt x="11016" y="16622"/>
                    <a:pt x="10940" y="16385"/>
                    <a:pt x="10820" y="16148"/>
                  </a:cubicBezTo>
                  <a:cubicBezTo>
                    <a:pt x="10774" y="16065"/>
                    <a:pt x="10687" y="16014"/>
                    <a:pt x="10596" y="16014"/>
                  </a:cubicBezTo>
                  <a:close/>
                  <a:moveTo>
                    <a:pt x="4602" y="16616"/>
                  </a:moveTo>
                  <a:cubicBezTo>
                    <a:pt x="4532" y="16616"/>
                    <a:pt x="4463" y="16644"/>
                    <a:pt x="4414" y="16699"/>
                  </a:cubicBezTo>
                  <a:cubicBezTo>
                    <a:pt x="4278" y="16864"/>
                    <a:pt x="4136" y="17041"/>
                    <a:pt x="3994" y="17232"/>
                  </a:cubicBezTo>
                  <a:cubicBezTo>
                    <a:pt x="3912" y="17338"/>
                    <a:pt x="3934" y="17491"/>
                    <a:pt x="4041" y="17574"/>
                  </a:cubicBezTo>
                  <a:cubicBezTo>
                    <a:pt x="4088" y="17609"/>
                    <a:pt x="4142" y="17626"/>
                    <a:pt x="4195" y="17626"/>
                  </a:cubicBezTo>
                  <a:cubicBezTo>
                    <a:pt x="4270" y="17626"/>
                    <a:pt x="4342" y="17592"/>
                    <a:pt x="4390" y="17527"/>
                  </a:cubicBezTo>
                  <a:cubicBezTo>
                    <a:pt x="4527" y="17349"/>
                    <a:pt x="4663" y="17178"/>
                    <a:pt x="4792" y="17024"/>
                  </a:cubicBezTo>
                  <a:cubicBezTo>
                    <a:pt x="4881" y="16918"/>
                    <a:pt x="4870" y="16764"/>
                    <a:pt x="4764" y="16675"/>
                  </a:cubicBezTo>
                  <a:cubicBezTo>
                    <a:pt x="4718" y="16635"/>
                    <a:pt x="4660" y="16616"/>
                    <a:pt x="4602" y="16616"/>
                  </a:cubicBezTo>
                  <a:close/>
                  <a:moveTo>
                    <a:pt x="7765" y="16874"/>
                  </a:moveTo>
                  <a:cubicBezTo>
                    <a:pt x="7684" y="16874"/>
                    <a:pt x="7604" y="16912"/>
                    <a:pt x="7555" y="16983"/>
                  </a:cubicBezTo>
                  <a:cubicBezTo>
                    <a:pt x="7484" y="17101"/>
                    <a:pt x="7514" y="17254"/>
                    <a:pt x="7626" y="17332"/>
                  </a:cubicBezTo>
                  <a:cubicBezTo>
                    <a:pt x="7816" y="17450"/>
                    <a:pt x="8016" y="17568"/>
                    <a:pt x="8224" y="17675"/>
                  </a:cubicBezTo>
                  <a:cubicBezTo>
                    <a:pt x="8260" y="17694"/>
                    <a:pt x="8299" y="17704"/>
                    <a:pt x="8338" y="17704"/>
                  </a:cubicBezTo>
                  <a:cubicBezTo>
                    <a:pt x="8427" y="17704"/>
                    <a:pt x="8514" y="17655"/>
                    <a:pt x="8554" y="17568"/>
                  </a:cubicBezTo>
                  <a:cubicBezTo>
                    <a:pt x="8620" y="17450"/>
                    <a:pt x="8573" y="17297"/>
                    <a:pt x="8448" y="17237"/>
                  </a:cubicBezTo>
                  <a:cubicBezTo>
                    <a:pt x="8259" y="17136"/>
                    <a:pt x="8076" y="17030"/>
                    <a:pt x="7898" y="16912"/>
                  </a:cubicBezTo>
                  <a:cubicBezTo>
                    <a:pt x="7858" y="16886"/>
                    <a:pt x="7811" y="16874"/>
                    <a:pt x="7765" y="16874"/>
                  </a:cubicBezTo>
                  <a:close/>
                  <a:moveTo>
                    <a:pt x="9573" y="17671"/>
                  </a:moveTo>
                  <a:cubicBezTo>
                    <a:pt x="9458" y="17671"/>
                    <a:pt x="9351" y="17754"/>
                    <a:pt x="9324" y="17876"/>
                  </a:cubicBezTo>
                  <a:cubicBezTo>
                    <a:pt x="9300" y="18007"/>
                    <a:pt x="9389" y="18136"/>
                    <a:pt x="9526" y="18160"/>
                  </a:cubicBezTo>
                  <a:cubicBezTo>
                    <a:pt x="9673" y="18190"/>
                    <a:pt x="9810" y="18201"/>
                    <a:pt x="9933" y="18201"/>
                  </a:cubicBezTo>
                  <a:cubicBezTo>
                    <a:pt x="10058" y="18201"/>
                    <a:pt x="10176" y="18190"/>
                    <a:pt x="10288" y="18166"/>
                  </a:cubicBezTo>
                  <a:cubicBezTo>
                    <a:pt x="10419" y="18130"/>
                    <a:pt x="10501" y="18000"/>
                    <a:pt x="10471" y="17865"/>
                  </a:cubicBezTo>
                  <a:cubicBezTo>
                    <a:pt x="10440" y="17752"/>
                    <a:pt x="10335" y="17675"/>
                    <a:pt x="10222" y="17675"/>
                  </a:cubicBezTo>
                  <a:cubicBezTo>
                    <a:pt x="10205" y="17675"/>
                    <a:pt x="10188" y="17676"/>
                    <a:pt x="10170" y="17680"/>
                  </a:cubicBezTo>
                  <a:cubicBezTo>
                    <a:pt x="10105" y="17699"/>
                    <a:pt x="10028" y="17704"/>
                    <a:pt x="9933" y="17704"/>
                  </a:cubicBezTo>
                  <a:cubicBezTo>
                    <a:pt x="9845" y="17704"/>
                    <a:pt x="9739" y="17699"/>
                    <a:pt x="9614" y="17675"/>
                  </a:cubicBezTo>
                  <a:cubicBezTo>
                    <a:pt x="9600" y="17672"/>
                    <a:pt x="9586" y="17671"/>
                    <a:pt x="9573" y="17671"/>
                  </a:cubicBezTo>
                  <a:close/>
                  <a:moveTo>
                    <a:pt x="3442" y="18223"/>
                  </a:moveTo>
                  <a:cubicBezTo>
                    <a:pt x="3362" y="18223"/>
                    <a:pt x="3283" y="18262"/>
                    <a:pt x="3237" y="18338"/>
                  </a:cubicBezTo>
                  <a:cubicBezTo>
                    <a:pt x="3118" y="18521"/>
                    <a:pt x="3006" y="18710"/>
                    <a:pt x="2888" y="18911"/>
                  </a:cubicBezTo>
                  <a:cubicBezTo>
                    <a:pt x="2817" y="19029"/>
                    <a:pt x="2858" y="19184"/>
                    <a:pt x="2976" y="19249"/>
                  </a:cubicBezTo>
                  <a:cubicBezTo>
                    <a:pt x="3016" y="19273"/>
                    <a:pt x="3059" y="19284"/>
                    <a:pt x="3102" y="19284"/>
                  </a:cubicBezTo>
                  <a:cubicBezTo>
                    <a:pt x="3188" y="19284"/>
                    <a:pt x="3272" y="19238"/>
                    <a:pt x="3320" y="19160"/>
                  </a:cubicBezTo>
                  <a:cubicBezTo>
                    <a:pt x="3432" y="18965"/>
                    <a:pt x="3544" y="18781"/>
                    <a:pt x="3656" y="18603"/>
                  </a:cubicBezTo>
                  <a:cubicBezTo>
                    <a:pt x="3727" y="18485"/>
                    <a:pt x="3692" y="18332"/>
                    <a:pt x="3574" y="18261"/>
                  </a:cubicBezTo>
                  <a:cubicBezTo>
                    <a:pt x="3533" y="18235"/>
                    <a:pt x="3488" y="18223"/>
                    <a:pt x="3442" y="18223"/>
                  </a:cubicBezTo>
                  <a:close/>
                  <a:moveTo>
                    <a:pt x="2475" y="19951"/>
                  </a:moveTo>
                  <a:cubicBezTo>
                    <a:pt x="2384" y="19951"/>
                    <a:pt x="2296" y="20000"/>
                    <a:pt x="2249" y="20088"/>
                  </a:cubicBezTo>
                  <a:cubicBezTo>
                    <a:pt x="2148" y="20290"/>
                    <a:pt x="2048" y="20484"/>
                    <a:pt x="1952" y="20686"/>
                  </a:cubicBezTo>
                  <a:cubicBezTo>
                    <a:pt x="1894" y="20811"/>
                    <a:pt x="1947" y="20958"/>
                    <a:pt x="2072" y="21017"/>
                  </a:cubicBezTo>
                  <a:cubicBezTo>
                    <a:pt x="2106" y="21033"/>
                    <a:pt x="2143" y="21041"/>
                    <a:pt x="2179" y="21041"/>
                  </a:cubicBezTo>
                  <a:cubicBezTo>
                    <a:pt x="2271" y="21041"/>
                    <a:pt x="2360" y="20989"/>
                    <a:pt x="2403" y="20899"/>
                  </a:cubicBezTo>
                  <a:cubicBezTo>
                    <a:pt x="2498" y="20704"/>
                    <a:pt x="2591" y="20508"/>
                    <a:pt x="2692" y="20314"/>
                  </a:cubicBezTo>
                  <a:cubicBezTo>
                    <a:pt x="2752" y="20189"/>
                    <a:pt x="2705" y="20041"/>
                    <a:pt x="2586" y="19976"/>
                  </a:cubicBezTo>
                  <a:cubicBezTo>
                    <a:pt x="2550" y="19959"/>
                    <a:pt x="2512" y="19951"/>
                    <a:pt x="2475" y="19951"/>
                  </a:cubicBezTo>
                  <a:close/>
                  <a:moveTo>
                    <a:pt x="1645" y="21756"/>
                  </a:moveTo>
                  <a:cubicBezTo>
                    <a:pt x="1547" y="21756"/>
                    <a:pt x="1455" y="21816"/>
                    <a:pt x="1414" y="21911"/>
                  </a:cubicBezTo>
                  <a:cubicBezTo>
                    <a:pt x="1332" y="22117"/>
                    <a:pt x="1250" y="22330"/>
                    <a:pt x="1172" y="22537"/>
                  </a:cubicBezTo>
                  <a:cubicBezTo>
                    <a:pt x="1125" y="22662"/>
                    <a:pt x="1190" y="22810"/>
                    <a:pt x="1321" y="22857"/>
                  </a:cubicBezTo>
                  <a:cubicBezTo>
                    <a:pt x="1348" y="22867"/>
                    <a:pt x="1377" y="22872"/>
                    <a:pt x="1405" y="22872"/>
                  </a:cubicBezTo>
                  <a:cubicBezTo>
                    <a:pt x="1507" y="22872"/>
                    <a:pt x="1602" y="22807"/>
                    <a:pt x="1640" y="22709"/>
                  </a:cubicBezTo>
                  <a:cubicBezTo>
                    <a:pt x="1717" y="22502"/>
                    <a:pt x="1793" y="22302"/>
                    <a:pt x="1876" y="22100"/>
                  </a:cubicBezTo>
                  <a:cubicBezTo>
                    <a:pt x="1930" y="21969"/>
                    <a:pt x="1864" y="21827"/>
                    <a:pt x="1740" y="21775"/>
                  </a:cubicBezTo>
                  <a:cubicBezTo>
                    <a:pt x="1708" y="21762"/>
                    <a:pt x="1677" y="21756"/>
                    <a:pt x="1645" y="21756"/>
                  </a:cubicBezTo>
                  <a:close/>
                  <a:moveTo>
                    <a:pt x="992" y="23629"/>
                  </a:moveTo>
                  <a:cubicBezTo>
                    <a:pt x="886" y="23629"/>
                    <a:pt x="787" y="23697"/>
                    <a:pt x="753" y="23809"/>
                  </a:cubicBezTo>
                  <a:cubicBezTo>
                    <a:pt x="687" y="24022"/>
                    <a:pt x="628" y="24241"/>
                    <a:pt x="575" y="24454"/>
                  </a:cubicBezTo>
                  <a:cubicBezTo>
                    <a:pt x="540" y="24585"/>
                    <a:pt x="616" y="24721"/>
                    <a:pt x="753" y="24756"/>
                  </a:cubicBezTo>
                  <a:cubicBezTo>
                    <a:pt x="773" y="24762"/>
                    <a:pt x="793" y="24765"/>
                    <a:pt x="813" y="24765"/>
                  </a:cubicBezTo>
                  <a:cubicBezTo>
                    <a:pt x="922" y="24765"/>
                    <a:pt x="1024" y="24688"/>
                    <a:pt x="1054" y="24579"/>
                  </a:cubicBezTo>
                  <a:cubicBezTo>
                    <a:pt x="1108" y="24366"/>
                    <a:pt x="1166" y="24159"/>
                    <a:pt x="1231" y="23946"/>
                  </a:cubicBezTo>
                  <a:cubicBezTo>
                    <a:pt x="1267" y="23815"/>
                    <a:pt x="1190" y="23679"/>
                    <a:pt x="1059" y="23638"/>
                  </a:cubicBezTo>
                  <a:cubicBezTo>
                    <a:pt x="1037" y="23631"/>
                    <a:pt x="1015" y="23629"/>
                    <a:pt x="992" y="23629"/>
                  </a:cubicBezTo>
                  <a:close/>
                  <a:moveTo>
                    <a:pt x="532" y="25556"/>
                  </a:moveTo>
                  <a:cubicBezTo>
                    <a:pt x="413" y="25556"/>
                    <a:pt x="306" y="25640"/>
                    <a:pt x="284" y="25762"/>
                  </a:cubicBezTo>
                  <a:cubicBezTo>
                    <a:pt x="243" y="25986"/>
                    <a:pt x="208" y="26206"/>
                    <a:pt x="178" y="26425"/>
                  </a:cubicBezTo>
                  <a:cubicBezTo>
                    <a:pt x="155" y="26561"/>
                    <a:pt x="249" y="26684"/>
                    <a:pt x="385" y="26709"/>
                  </a:cubicBezTo>
                  <a:cubicBezTo>
                    <a:pt x="396" y="26710"/>
                    <a:pt x="406" y="26711"/>
                    <a:pt x="417" y="26711"/>
                  </a:cubicBezTo>
                  <a:cubicBezTo>
                    <a:pt x="540" y="26711"/>
                    <a:pt x="648" y="26621"/>
                    <a:pt x="669" y="26496"/>
                  </a:cubicBezTo>
                  <a:cubicBezTo>
                    <a:pt x="699" y="26283"/>
                    <a:pt x="734" y="26070"/>
                    <a:pt x="770" y="25851"/>
                  </a:cubicBezTo>
                  <a:cubicBezTo>
                    <a:pt x="800" y="25715"/>
                    <a:pt x="710" y="25590"/>
                    <a:pt x="575" y="25560"/>
                  </a:cubicBezTo>
                  <a:cubicBezTo>
                    <a:pt x="561" y="25558"/>
                    <a:pt x="547" y="25556"/>
                    <a:pt x="532" y="25556"/>
                  </a:cubicBezTo>
                  <a:close/>
                  <a:moveTo>
                    <a:pt x="282" y="27530"/>
                  </a:moveTo>
                  <a:cubicBezTo>
                    <a:pt x="150" y="27530"/>
                    <a:pt x="48" y="27632"/>
                    <a:pt x="36" y="27761"/>
                  </a:cubicBezTo>
                  <a:cubicBezTo>
                    <a:pt x="24" y="27986"/>
                    <a:pt x="13" y="28211"/>
                    <a:pt x="7" y="28429"/>
                  </a:cubicBezTo>
                  <a:cubicBezTo>
                    <a:pt x="0" y="28566"/>
                    <a:pt x="114" y="28683"/>
                    <a:pt x="249" y="28683"/>
                  </a:cubicBezTo>
                  <a:cubicBezTo>
                    <a:pt x="253" y="28684"/>
                    <a:pt x="257" y="28684"/>
                    <a:pt x="261" y="28684"/>
                  </a:cubicBezTo>
                  <a:cubicBezTo>
                    <a:pt x="392" y="28684"/>
                    <a:pt x="497" y="28573"/>
                    <a:pt x="504" y="28442"/>
                  </a:cubicBezTo>
                  <a:cubicBezTo>
                    <a:pt x="510" y="28229"/>
                    <a:pt x="516" y="28009"/>
                    <a:pt x="533" y="27790"/>
                  </a:cubicBezTo>
                  <a:cubicBezTo>
                    <a:pt x="540" y="27654"/>
                    <a:pt x="439" y="27536"/>
                    <a:pt x="303" y="27531"/>
                  </a:cubicBezTo>
                  <a:cubicBezTo>
                    <a:pt x="296" y="27530"/>
                    <a:pt x="289" y="27530"/>
                    <a:pt x="282" y="27530"/>
                  </a:cubicBezTo>
                  <a:close/>
                  <a:moveTo>
                    <a:pt x="273" y="29512"/>
                  </a:moveTo>
                  <a:cubicBezTo>
                    <a:pt x="269" y="29512"/>
                    <a:pt x="265" y="29512"/>
                    <a:pt x="262" y="29513"/>
                  </a:cubicBezTo>
                  <a:cubicBezTo>
                    <a:pt x="125" y="29518"/>
                    <a:pt x="24" y="29636"/>
                    <a:pt x="30" y="29772"/>
                  </a:cubicBezTo>
                  <a:cubicBezTo>
                    <a:pt x="43" y="30004"/>
                    <a:pt x="60" y="30223"/>
                    <a:pt x="84" y="30447"/>
                  </a:cubicBezTo>
                  <a:cubicBezTo>
                    <a:pt x="100" y="30575"/>
                    <a:pt x="206" y="30667"/>
                    <a:pt x="331" y="30667"/>
                  </a:cubicBezTo>
                  <a:cubicBezTo>
                    <a:pt x="339" y="30667"/>
                    <a:pt x="347" y="30666"/>
                    <a:pt x="355" y="30665"/>
                  </a:cubicBezTo>
                  <a:cubicBezTo>
                    <a:pt x="492" y="30654"/>
                    <a:pt x="592" y="30529"/>
                    <a:pt x="581" y="30394"/>
                  </a:cubicBezTo>
                  <a:cubicBezTo>
                    <a:pt x="557" y="30181"/>
                    <a:pt x="540" y="29961"/>
                    <a:pt x="527" y="29743"/>
                  </a:cubicBezTo>
                  <a:cubicBezTo>
                    <a:pt x="516" y="29610"/>
                    <a:pt x="404" y="29512"/>
                    <a:pt x="273" y="29512"/>
                  </a:cubicBezTo>
                  <a:close/>
                  <a:moveTo>
                    <a:pt x="522" y="31478"/>
                  </a:moveTo>
                  <a:cubicBezTo>
                    <a:pt x="508" y="31478"/>
                    <a:pt x="494" y="31479"/>
                    <a:pt x="480" y="31482"/>
                  </a:cubicBezTo>
                  <a:cubicBezTo>
                    <a:pt x="344" y="31512"/>
                    <a:pt x="256" y="31642"/>
                    <a:pt x="284" y="31779"/>
                  </a:cubicBezTo>
                  <a:cubicBezTo>
                    <a:pt x="327" y="31997"/>
                    <a:pt x="374" y="32216"/>
                    <a:pt x="426" y="32435"/>
                  </a:cubicBezTo>
                  <a:cubicBezTo>
                    <a:pt x="452" y="32547"/>
                    <a:pt x="557" y="32624"/>
                    <a:pt x="669" y="32624"/>
                  </a:cubicBezTo>
                  <a:cubicBezTo>
                    <a:pt x="687" y="32624"/>
                    <a:pt x="705" y="32622"/>
                    <a:pt x="723" y="32618"/>
                  </a:cubicBezTo>
                  <a:cubicBezTo>
                    <a:pt x="859" y="32582"/>
                    <a:pt x="942" y="32453"/>
                    <a:pt x="906" y="32317"/>
                  </a:cubicBezTo>
                  <a:cubicBezTo>
                    <a:pt x="859" y="32109"/>
                    <a:pt x="811" y="31896"/>
                    <a:pt x="770" y="31683"/>
                  </a:cubicBezTo>
                  <a:cubicBezTo>
                    <a:pt x="748" y="31562"/>
                    <a:pt x="638" y="31478"/>
                    <a:pt x="522" y="31478"/>
                  </a:cubicBezTo>
                  <a:close/>
                  <a:moveTo>
                    <a:pt x="1037" y="33396"/>
                  </a:moveTo>
                  <a:cubicBezTo>
                    <a:pt x="1009" y="33396"/>
                    <a:pt x="981" y="33401"/>
                    <a:pt x="953" y="33411"/>
                  </a:cubicBezTo>
                  <a:cubicBezTo>
                    <a:pt x="824" y="33453"/>
                    <a:pt x="758" y="33594"/>
                    <a:pt x="800" y="33724"/>
                  </a:cubicBezTo>
                  <a:cubicBezTo>
                    <a:pt x="876" y="33937"/>
                    <a:pt x="953" y="34150"/>
                    <a:pt x="1037" y="34357"/>
                  </a:cubicBezTo>
                  <a:cubicBezTo>
                    <a:pt x="1073" y="34457"/>
                    <a:pt x="1165" y="34516"/>
                    <a:pt x="1264" y="34516"/>
                  </a:cubicBezTo>
                  <a:cubicBezTo>
                    <a:pt x="1295" y="34516"/>
                    <a:pt x="1326" y="34510"/>
                    <a:pt x="1356" y="34499"/>
                  </a:cubicBezTo>
                  <a:cubicBezTo>
                    <a:pt x="1485" y="34446"/>
                    <a:pt x="1545" y="34304"/>
                    <a:pt x="1498" y="34174"/>
                  </a:cubicBezTo>
                  <a:cubicBezTo>
                    <a:pt x="1414" y="33972"/>
                    <a:pt x="1343" y="33772"/>
                    <a:pt x="1272" y="33565"/>
                  </a:cubicBezTo>
                  <a:cubicBezTo>
                    <a:pt x="1236" y="33462"/>
                    <a:pt x="1140" y="33396"/>
                    <a:pt x="1037" y="33396"/>
                  </a:cubicBezTo>
                  <a:close/>
                  <a:moveTo>
                    <a:pt x="1808" y="35222"/>
                  </a:moveTo>
                  <a:cubicBezTo>
                    <a:pt x="1771" y="35222"/>
                    <a:pt x="1733" y="35231"/>
                    <a:pt x="1698" y="35250"/>
                  </a:cubicBezTo>
                  <a:cubicBezTo>
                    <a:pt x="1575" y="35315"/>
                    <a:pt x="1527" y="35463"/>
                    <a:pt x="1586" y="35582"/>
                  </a:cubicBezTo>
                  <a:cubicBezTo>
                    <a:pt x="1693" y="35789"/>
                    <a:pt x="1799" y="35984"/>
                    <a:pt x="1911" y="36180"/>
                  </a:cubicBezTo>
                  <a:cubicBezTo>
                    <a:pt x="1955" y="36258"/>
                    <a:pt x="2037" y="36303"/>
                    <a:pt x="2123" y="36303"/>
                  </a:cubicBezTo>
                  <a:cubicBezTo>
                    <a:pt x="2166" y="36303"/>
                    <a:pt x="2209" y="36292"/>
                    <a:pt x="2249" y="36268"/>
                  </a:cubicBezTo>
                  <a:cubicBezTo>
                    <a:pt x="2367" y="36203"/>
                    <a:pt x="2408" y="36049"/>
                    <a:pt x="2337" y="35931"/>
                  </a:cubicBezTo>
                  <a:cubicBezTo>
                    <a:pt x="2231" y="35741"/>
                    <a:pt x="2130" y="35552"/>
                    <a:pt x="2031" y="35356"/>
                  </a:cubicBezTo>
                  <a:cubicBezTo>
                    <a:pt x="1984" y="35273"/>
                    <a:pt x="1897" y="35222"/>
                    <a:pt x="1808" y="35222"/>
                  </a:cubicBezTo>
                  <a:close/>
                  <a:moveTo>
                    <a:pt x="2840" y="36918"/>
                  </a:moveTo>
                  <a:cubicBezTo>
                    <a:pt x="2790" y="36918"/>
                    <a:pt x="2740" y="36933"/>
                    <a:pt x="2698" y="36966"/>
                  </a:cubicBezTo>
                  <a:cubicBezTo>
                    <a:pt x="2586" y="37043"/>
                    <a:pt x="2556" y="37196"/>
                    <a:pt x="2640" y="37309"/>
                  </a:cubicBezTo>
                  <a:cubicBezTo>
                    <a:pt x="2769" y="37493"/>
                    <a:pt x="2905" y="37676"/>
                    <a:pt x="3047" y="37848"/>
                  </a:cubicBezTo>
                  <a:cubicBezTo>
                    <a:pt x="3095" y="37910"/>
                    <a:pt x="3169" y="37941"/>
                    <a:pt x="3243" y="37941"/>
                  </a:cubicBezTo>
                  <a:cubicBezTo>
                    <a:pt x="3297" y="37941"/>
                    <a:pt x="3351" y="37924"/>
                    <a:pt x="3396" y="37889"/>
                  </a:cubicBezTo>
                  <a:cubicBezTo>
                    <a:pt x="3503" y="37800"/>
                    <a:pt x="3521" y="37647"/>
                    <a:pt x="3432" y="37540"/>
                  </a:cubicBezTo>
                  <a:cubicBezTo>
                    <a:pt x="3301" y="37368"/>
                    <a:pt x="3172" y="37196"/>
                    <a:pt x="3041" y="37019"/>
                  </a:cubicBezTo>
                  <a:cubicBezTo>
                    <a:pt x="2995" y="36954"/>
                    <a:pt x="2918" y="36918"/>
                    <a:pt x="2840" y="36918"/>
                  </a:cubicBezTo>
                  <a:close/>
                  <a:moveTo>
                    <a:pt x="4118" y="38433"/>
                  </a:moveTo>
                  <a:cubicBezTo>
                    <a:pt x="4056" y="38433"/>
                    <a:pt x="3993" y="38457"/>
                    <a:pt x="3947" y="38504"/>
                  </a:cubicBezTo>
                  <a:cubicBezTo>
                    <a:pt x="3846" y="38605"/>
                    <a:pt x="3846" y="38758"/>
                    <a:pt x="3940" y="38859"/>
                  </a:cubicBezTo>
                  <a:cubicBezTo>
                    <a:pt x="4101" y="39019"/>
                    <a:pt x="4267" y="39173"/>
                    <a:pt x="4431" y="39320"/>
                  </a:cubicBezTo>
                  <a:cubicBezTo>
                    <a:pt x="4479" y="39365"/>
                    <a:pt x="4540" y="39388"/>
                    <a:pt x="4600" y="39388"/>
                  </a:cubicBezTo>
                  <a:cubicBezTo>
                    <a:pt x="4667" y="39388"/>
                    <a:pt x="4734" y="39360"/>
                    <a:pt x="4781" y="39303"/>
                  </a:cubicBezTo>
                  <a:cubicBezTo>
                    <a:pt x="4876" y="39203"/>
                    <a:pt x="4863" y="39048"/>
                    <a:pt x="4764" y="38954"/>
                  </a:cubicBezTo>
                  <a:cubicBezTo>
                    <a:pt x="4603" y="38812"/>
                    <a:pt x="4450" y="38664"/>
                    <a:pt x="4295" y="38510"/>
                  </a:cubicBezTo>
                  <a:cubicBezTo>
                    <a:pt x="4248" y="38459"/>
                    <a:pt x="4183" y="38433"/>
                    <a:pt x="4118" y="38433"/>
                  </a:cubicBezTo>
                  <a:close/>
                  <a:moveTo>
                    <a:pt x="5632" y="39717"/>
                  </a:moveTo>
                  <a:cubicBezTo>
                    <a:pt x="5554" y="39717"/>
                    <a:pt x="5479" y="39755"/>
                    <a:pt x="5431" y="39823"/>
                  </a:cubicBezTo>
                  <a:cubicBezTo>
                    <a:pt x="5349" y="39935"/>
                    <a:pt x="5378" y="40090"/>
                    <a:pt x="5491" y="40167"/>
                  </a:cubicBezTo>
                  <a:cubicBezTo>
                    <a:pt x="5674" y="40297"/>
                    <a:pt x="5864" y="40421"/>
                    <a:pt x="6053" y="40539"/>
                  </a:cubicBezTo>
                  <a:cubicBezTo>
                    <a:pt x="6094" y="40563"/>
                    <a:pt x="6139" y="40575"/>
                    <a:pt x="6184" y="40575"/>
                  </a:cubicBezTo>
                  <a:cubicBezTo>
                    <a:pt x="6268" y="40575"/>
                    <a:pt x="6350" y="40533"/>
                    <a:pt x="6396" y="40456"/>
                  </a:cubicBezTo>
                  <a:cubicBezTo>
                    <a:pt x="6467" y="40338"/>
                    <a:pt x="6432" y="40184"/>
                    <a:pt x="6313" y="40113"/>
                  </a:cubicBezTo>
                  <a:cubicBezTo>
                    <a:pt x="6129" y="40006"/>
                    <a:pt x="5952" y="39888"/>
                    <a:pt x="5775" y="39765"/>
                  </a:cubicBezTo>
                  <a:cubicBezTo>
                    <a:pt x="5731" y="39732"/>
                    <a:pt x="5681" y="39717"/>
                    <a:pt x="5632" y="39717"/>
                  </a:cubicBezTo>
                  <a:close/>
                  <a:moveTo>
                    <a:pt x="7354" y="40705"/>
                  </a:moveTo>
                  <a:cubicBezTo>
                    <a:pt x="7261" y="40705"/>
                    <a:pt x="7172" y="40757"/>
                    <a:pt x="7129" y="40847"/>
                  </a:cubicBezTo>
                  <a:cubicBezTo>
                    <a:pt x="7071" y="40965"/>
                    <a:pt x="7118" y="41114"/>
                    <a:pt x="7241" y="41177"/>
                  </a:cubicBezTo>
                  <a:cubicBezTo>
                    <a:pt x="7448" y="41278"/>
                    <a:pt x="7650" y="41373"/>
                    <a:pt x="7852" y="41461"/>
                  </a:cubicBezTo>
                  <a:cubicBezTo>
                    <a:pt x="7883" y="41475"/>
                    <a:pt x="7915" y="41481"/>
                    <a:pt x="7947" y="41481"/>
                  </a:cubicBezTo>
                  <a:cubicBezTo>
                    <a:pt x="8043" y="41481"/>
                    <a:pt x="8136" y="41425"/>
                    <a:pt x="8177" y="41332"/>
                  </a:cubicBezTo>
                  <a:cubicBezTo>
                    <a:pt x="8235" y="41207"/>
                    <a:pt x="8177" y="41060"/>
                    <a:pt x="8052" y="41007"/>
                  </a:cubicBezTo>
                  <a:cubicBezTo>
                    <a:pt x="7857" y="40918"/>
                    <a:pt x="7661" y="40830"/>
                    <a:pt x="7461" y="40729"/>
                  </a:cubicBezTo>
                  <a:cubicBezTo>
                    <a:pt x="7427" y="40712"/>
                    <a:pt x="7390" y="40705"/>
                    <a:pt x="7354" y="40705"/>
                  </a:cubicBezTo>
                  <a:close/>
                  <a:moveTo>
                    <a:pt x="9179" y="41477"/>
                  </a:moveTo>
                  <a:cubicBezTo>
                    <a:pt x="9079" y="41477"/>
                    <a:pt x="8983" y="41541"/>
                    <a:pt x="8945" y="41639"/>
                  </a:cubicBezTo>
                  <a:cubicBezTo>
                    <a:pt x="8898" y="41770"/>
                    <a:pt x="8963" y="41912"/>
                    <a:pt x="9094" y="41958"/>
                  </a:cubicBezTo>
                  <a:cubicBezTo>
                    <a:pt x="9313" y="42036"/>
                    <a:pt x="9526" y="42107"/>
                    <a:pt x="9733" y="42171"/>
                  </a:cubicBezTo>
                  <a:cubicBezTo>
                    <a:pt x="9758" y="42180"/>
                    <a:pt x="9784" y="42184"/>
                    <a:pt x="9809" y="42184"/>
                  </a:cubicBezTo>
                  <a:cubicBezTo>
                    <a:pt x="9914" y="42184"/>
                    <a:pt x="10011" y="42116"/>
                    <a:pt x="10040" y="42007"/>
                  </a:cubicBezTo>
                  <a:cubicBezTo>
                    <a:pt x="10081" y="41876"/>
                    <a:pt x="10010" y="41740"/>
                    <a:pt x="9881" y="41699"/>
                  </a:cubicBezTo>
                  <a:cubicBezTo>
                    <a:pt x="9679" y="41633"/>
                    <a:pt x="9472" y="41568"/>
                    <a:pt x="9259" y="41491"/>
                  </a:cubicBezTo>
                  <a:cubicBezTo>
                    <a:pt x="9233" y="41481"/>
                    <a:pt x="9206" y="41477"/>
                    <a:pt x="9179" y="41477"/>
                  </a:cubicBezTo>
                  <a:close/>
                  <a:moveTo>
                    <a:pt x="15138" y="42026"/>
                  </a:moveTo>
                  <a:cubicBezTo>
                    <a:pt x="15109" y="42026"/>
                    <a:pt x="15079" y="42031"/>
                    <a:pt x="15050" y="42042"/>
                  </a:cubicBezTo>
                  <a:cubicBezTo>
                    <a:pt x="15050" y="42042"/>
                    <a:pt x="15014" y="42053"/>
                    <a:pt x="14956" y="42072"/>
                  </a:cubicBezTo>
                  <a:cubicBezTo>
                    <a:pt x="14826" y="42113"/>
                    <a:pt x="14749" y="42249"/>
                    <a:pt x="14784" y="42379"/>
                  </a:cubicBezTo>
                  <a:cubicBezTo>
                    <a:pt x="14814" y="42488"/>
                    <a:pt x="14914" y="42559"/>
                    <a:pt x="15025" y="42559"/>
                  </a:cubicBezTo>
                  <a:cubicBezTo>
                    <a:pt x="15047" y="42559"/>
                    <a:pt x="15070" y="42556"/>
                    <a:pt x="15093" y="42550"/>
                  </a:cubicBezTo>
                  <a:cubicBezTo>
                    <a:pt x="15175" y="42526"/>
                    <a:pt x="15216" y="42509"/>
                    <a:pt x="15222" y="42509"/>
                  </a:cubicBezTo>
                  <a:cubicBezTo>
                    <a:pt x="15352" y="42462"/>
                    <a:pt x="15418" y="42320"/>
                    <a:pt x="15369" y="42190"/>
                  </a:cubicBezTo>
                  <a:cubicBezTo>
                    <a:pt x="15333" y="42088"/>
                    <a:pt x="15239" y="42026"/>
                    <a:pt x="15138" y="42026"/>
                  </a:cubicBezTo>
                  <a:close/>
                  <a:moveTo>
                    <a:pt x="11091" y="42020"/>
                  </a:moveTo>
                  <a:cubicBezTo>
                    <a:pt x="10975" y="42020"/>
                    <a:pt x="10866" y="42098"/>
                    <a:pt x="10845" y="42220"/>
                  </a:cubicBezTo>
                  <a:cubicBezTo>
                    <a:pt x="10815" y="42349"/>
                    <a:pt x="10904" y="42485"/>
                    <a:pt x="11033" y="42509"/>
                  </a:cubicBezTo>
                  <a:cubicBezTo>
                    <a:pt x="11265" y="42562"/>
                    <a:pt x="11489" y="42597"/>
                    <a:pt x="11702" y="42633"/>
                  </a:cubicBezTo>
                  <a:cubicBezTo>
                    <a:pt x="11714" y="42634"/>
                    <a:pt x="11725" y="42635"/>
                    <a:pt x="11736" y="42635"/>
                  </a:cubicBezTo>
                  <a:cubicBezTo>
                    <a:pt x="11855" y="42635"/>
                    <a:pt x="11964" y="42550"/>
                    <a:pt x="11980" y="42427"/>
                  </a:cubicBezTo>
                  <a:cubicBezTo>
                    <a:pt x="12004" y="42291"/>
                    <a:pt x="11909" y="42160"/>
                    <a:pt x="11773" y="42143"/>
                  </a:cubicBezTo>
                  <a:cubicBezTo>
                    <a:pt x="11571" y="42113"/>
                    <a:pt x="11358" y="42072"/>
                    <a:pt x="11134" y="42024"/>
                  </a:cubicBezTo>
                  <a:cubicBezTo>
                    <a:pt x="11120" y="42021"/>
                    <a:pt x="11105" y="42020"/>
                    <a:pt x="11091" y="42020"/>
                  </a:cubicBezTo>
                  <a:close/>
                  <a:moveTo>
                    <a:pt x="13712" y="42255"/>
                  </a:moveTo>
                  <a:cubicBezTo>
                    <a:pt x="13708" y="42255"/>
                    <a:pt x="13705" y="42255"/>
                    <a:pt x="13701" y="42255"/>
                  </a:cubicBezTo>
                  <a:cubicBezTo>
                    <a:pt x="13578" y="42261"/>
                    <a:pt x="13447" y="42266"/>
                    <a:pt x="13305" y="42266"/>
                  </a:cubicBezTo>
                  <a:cubicBezTo>
                    <a:pt x="13228" y="42266"/>
                    <a:pt x="13146" y="42261"/>
                    <a:pt x="13062" y="42261"/>
                  </a:cubicBezTo>
                  <a:cubicBezTo>
                    <a:pt x="13059" y="42261"/>
                    <a:pt x="13055" y="42261"/>
                    <a:pt x="13052" y="42261"/>
                  </a:cubicBezTo>
                  <a:cubicBezTo>
                    <a:pt x="12915" y="42261"/>
                    <a:pt x="12808" y="42371"/>
                    <a:pt x="12808" y="42504"/>
                  </a:cubicBezTo>
                  <a:cubicBezTo>
                    <a:pt x="12802" y="42640"/>
                    <a:pt x="12909" y="42752"/>
                    <a:pt x="13045" y="42758"/>
                  </a:cubicBezTo>
                  <a:lnTo>
                    <a:pt x="13305" y="42758"/>
                  </a:lnTo>
                  <a:cubicBezTo>
                    <a:pt x="13453" y="42758"/>
                    <a:pt x="13595" y="42758"/>
                    <a:pt x="13725" y="42752"/>
                  </a:cubicBezTo>
                  <a:cubicBezTo>
                    <a:pt x="13867" y="42746"/>
                    <a:pt x="13968" y="42627"/>
                    <a:pt x="13962" y="42491"/>
                  </a:cubicBezTo>
                  <a:cubicBezTo>
                    <a:pt x="13957" y="42359"/>
                    <a:pt x="13843" y="42255"/>
                    <a:pt x="13712" y="42255"/>
                  </a:cubicBezTo>
                  <a:close/>
                </a:path>
              </a:pathLst>
            </a:custGeom>
            <a:solidFill>
              <a:schemeClr val="dk1"/>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2" name="Google Shape;4716;p79"/>
            <p:cNvGrpSpPr/>
            <p:nvPr/>
          </p:nvGrpSpPr>
          <p:grpSpPr>
            <a:xfrm rot="3530764">
              <a:off x="252923" y="3052492"/>
              <a:ext cx="603575" cy="520900"/>
              <a:chOff x="3450350" y="2886200"/>
              <a:chExt cx="603575" cy="520900"/>
            </a:xfrm>
          </p:grpSpPr>
          <p:sp>
            <p:nvSpPr>
              <p:cNvPr id="74" name="Google Shape;4717;p79"/>
              <p:cNvSpPr/>
              <p:nvPr/>
            </p:nvSpPr>
            <p:spPr>
              <a:xfrm>
                <a:off x="3450350" y="2886200"/>
                <a:ext cx="603575" cy="520900"/>
              </a:xfrm>
              <a:custGeom>
                <a:avLst/>
                <a:gdLst/>
                <a:ahLst/>
                <a:cxnLst/>
                <a:rect l="l" t="t" r="r" b="b"/>
                <a:pathLst>
                  <a:path w="24143" h="20836" extrusionOk="0">
                    <a:moveTo>
                      <a:pt x="23735" y="36"/>
                    </a:moveTo>
                    <a:cubicBezTo>
                      <a:pt x="23717" y="1"/>
                      <a:pt x="23676" y="1"/>
                      <a:pt x="23610" y="42"/>
                    </a:cubicBezTo>
                    <a:cubicBezTo>
                      <a:pt x="22971" y="468"/>
                      <a:pt x="197" y="8619"/>
                      <a:pt x="131" y="8643"/>
                    </a:cubicBezTo>
                    <a:cubicBezTo>
                      <a:pt x="25" y="8678"/>
                      <a:pt x="1" y="8809"/>
                      <a:pt x="72" y="8932"/>
                    </a:cubicBezTo>
                    <a:cubicBezTo>
                      <a:pt x="119" y="9009"/>
                      <a:pt x="190" y="9063"/>
                      <a:pt x="268" y="9087"/>
                    </a:cubicBezTo>
                    <a:cubicBezTo>
                      <a:pt x="557" y="9194"/>
                      <a:pt x="4107" y="10500"/>
                      <a:pt x="5680" y="11441"/>
                    </a:cubicBezTo>
                    <a:cubicBezTo>
                      <a:pt x="5828" y="13014"/>
                      <a:pt x="6136" y="20203"/>
                      <a:pt x="6136" y="20220"/>
                    </a:cubicBezTo>
                    <a:cubicBezTo>
                      <a:pt x="6136" y="20350"/>
                      <a:pt x="6248" y="20474"/>
                      <a:pt x="6373" y="20509"/>
                    </a:cubicBezTo>
                    <a:cubicBezTo>
                      <a:pt x="6384" y="20509"/>
                      <a:pt x="6390" y="20516"/>
                      <a:pt x="6401" y="20516"/>
                    </a:cubicBezTo>
                    <a:cubicBezTo>
                      <a:pt x="6401" y="20522"/>
                      <a:pt x="6408" y="20522"/>
                      <a:pt x="6414" y="20528"/>
                    </a:cubicBezTo>
                    <a:cubicBezTo>
                      <a:pt x="6520" y="20629"/>
                      <a:pt x="6662" y="20640"/>
                      <a:pt x="6733" y="20563"/>
                    </a:cubicBezTo>
                    <a:lnTo>
                      <a:pt x="10051" y="16711"/>
                    </a:lnTo>
                    <a:cubicBezTo>
                      <a:pt x="10318" y="17044"/>
                      <a:pt x="10597" y="17386"/>
                      <a:pt x="10873" y="17729"/>
                    </a:cubicBezTo>
                    <a:cubicBezTo>
                      <a:pt x="11820" y="18901"/>
                      <a:pt x="12762" y="20072"/>
                      <a:pt x="13382" y="20705"/>
                    </a:cubicBezTo>
                    <a:cubicBezTo>
                      <a:pt x="13483" y="20812"/>
                      <a:pt x="13631" y="20836"/>
                      <a:pt x="13707" y="20758"/>
                    </a:cubicBezTo>
                    <a:cubicBezTo>
                      <a:pt x="13720" y="20752"/>
                      <a:pt x="13726" y="20741"/>
                      <a:pt x="13737" y="20722"/>
                    </a:cubicBezTo>
                    <a:cubicBezTo>
                      <a:pt x="13756" y="20687"/>
                      <a:pt x="18393" y="11867"/>
                      <a:pt x="21344" y="5751"/>
                    </a:cubicBezTo>
                    <a:lnTo>
                      <a:pt x="24090" y="408"/>
                    </a:lnTo>
                    <a:cubicBezTo>
                      <a:pt x="24143" y="313"/>
                      <a:pt x="24085" y="165"/>
                      <a:pt x="23971" y="83"/>
                    </a:cubicBezTo>
                    <a:cubicBezTo>
                      <a:pt x="23889" y="23"/>
                      <a:pt x="23801" y="12"/>
                      <a:pt x="23735" y="36"/>
                    </a:cubicBezTo>
                    <a:close/>
                    <a:moveTo>
                      <a:pt x="13885" y="8312"/>
                    </a:moveTo>
                    <a:cubicBezTo>
                      <a:pt x="13898" y="8323"/>
                      <a:pt x="13891" y="8312"/>
                      <a:pt x="13868" y="8288"/>
                    </a:cubicBezTo>
                    <a:cubicBezTo>
                      <a:pt x="13868" y="8276"/>
                      <a:pt x="13862" y="8258"/>
                      <a:pt x="13855" y="8247"/>
                    </a:cubicBezTo>
                    <a:cubicBezTo>
                      <a:pt x="13855" y="8235"/>
                      <a:pt x="13855" y="8217"/>
                      <a:pt x="13849" y="8205"/>
                    </a:cubicBezTo>
                    <a:cubicBezTo>
                      <a:pt x="13849" y="8129"/>
                      <a:pt x="13862" y="8063"/>
                      <a:pt x="13903" y="7993"/>
                    </a:cubicBezTo>
                    <a:cubicBezTo>
                      <a:pt x="13991" y="7845"/>
                      <a:pt x="14223" y="8004"/>
                      <a:pt x="14122" y="8146"/>
                    </a:cubicBezTo>
                    <a:cubicBezTo>
                      <a:pt x="14122" y="8146"/>
                      <a:pt x="14116" y="8164"/>
                      <a:pt x="14111" y="8164"/>
                    </a:cubicBezTo>
                    <a:lnTo>
                      <a:pt x="14111" y="8176"/>
                    </a:lnTo>
                    <a:cubicBezTo>
                      <a:pt x="14111" y="8181"/>
                      <a:pt x="14103" y="8187"/>
                      <a:pt x="14103" y="8193"/>
                    </a:cubicBezTo>
                    <a:lnTo>
                      <a:pt x="14103" y="8200"/>
                    </a:lnTo>
                    <a:cubicBezTo>
                      <a:pt x="14111" y="8264"/>
                      <a:pt x="14103" y="8329"/>
                      <a:pt x="14045" y="8383"/>
                    </a:cubicBezTo>
                    <a:cubicBezTo>
                      <a:pt x="14027" y="8400"/>
                      <a:pt x="13997" y="8413"/>
                      <a:pt x="13974" y="8400"/>
                    </a:cubicBezTo>
                    <a:cubicBezTo>
                      <a:pt x="13926" y="8377"/>
                      <a:pt x="13903" y="8353"/>
                      <a:pt x="13885" y="8312"/>
                    </a:cubicBezTo>
                    <a:close/>
                    <a:moveTo>
                      <a:pt x="13524" y="8927"/>
                    </a:moveTo>
                    <a:cubicBezTo>
                      <a:pt x="13530" y="9045"/>
                      <a:pt x="13335" y="9080"/>
                      <a:pt x="13300" y="8968"/>
                    </a:cubicBezTo>
                    <a:cubicBezTo>
                      <a:pt x="13264" y="8867"/>
                      <a:pt x="13246" y="8761"/>
                      <a:pt x="13229" y="8661"/>
                    </a:cubicBezTo>
                    <a:cubicBezTo>
                      <a:pt x="13199" y="8495"/>
                      <a:pt x="13453" y="8448"/>
                      <a:pt x="13483" y="8613"/>
                    </a:cubicBezTo>
                    <a:cubicBezTo>
                      <a:pt x="13500" y="8714"/>
                      <a:pt x="13524" y="8820"/>
                      <a:pt x="13524" y="8927"/>
                    </a:cubicBezTo>
                    <a:close/>
                    <a:moveTo>
                      <a:pt x="12803" y="9364"/>
                    </a:moveTo>
                    <a:cubicBezTo>
                      <a:pt x="12648" y="9287"/>
                      <a:pt x="12678" y="9033"/>
                      <a:pt x="12667" y="8886"/>
                    </a:cubicBezTo>
                    <a:cubicBezTo>
                      <a:pt x="12661" y="8761"/>
                      <a:pt x="12820" y="8738"/>
                      <a:pt x="12855" y="8856"/>
                    </a:cubicBezTo>
                    <a:cubicBezTo>
                      <a:pt x="12897" y="8992"/>
                      <a:pt x="13010" y="9222"/>
                      <a:pt x="12897" y="9353"/>
                    </a:cubicBezTo>
                    <a:cubicBezTo>
                      <a:pt x="12880" y="9371"/>
                      <a:pt x="12833" y="9382"/>
                      <a:pt x="12803" y="9364"/>
                    </a:cubicBezTo>
                    <a:close/>
                    <a:moveTo>
                      <a:pt x="4804" y="17357"/>
                    </a:moveTo>
                    <a:cubicBezTo>
                      <a:pt x="4864" y="17257"/>
                      <a:pt x="5017" y="17238"/>
                      <a:pt x="5106" y="17303"/>
                    </a:cubicBezTo>
                    <a:cubicBezTo>
                      <a:pt x="5194" y="17363"/>
                      <a:pt x="5237" y="17499"/>
                      <a:pt x="5172" y="17593"/>
                    </a:cubicBezTo>
                    <a:cubicBezTo>
                      <a:pt x="5172" y="17694"/>
                      <a:pt x="5082" y="17795"/>
                      <a:pt x="4970" y="17776"/>
                    </a:cubicBezTo>
                    <a:cubicBezTo>
                      <a:pt x="4882" y="17771"/>
                      <a:pt x="4798" y="17729"/>
                      <a:pt x="4757" y="17641"/>
                    </a:cubicBezTo>
                    <a:cubicBezTo>
                      <a:pt x="4710" y="17540"/>
                      <a:pt x="4751" y="17451"/>
                      <a:pt x="4804" y="17357"/>
                    </a:cubicBezTo>
                    <a:close/>
                    <a:moveTo>
                      <a:pt x="4727" y="14316"/>
                    </a:moveTo>
                    <a:cubicBezTo>
                      <a:pt x="4746" y="14150"/>
                      <a:pt x="4981" y="14174"/>
                      <a:pt x="4976" y="14340"/>
                    </a:cubicBezTo>
                    <a:cubicBezTo>
                      <a:pt x="4964" y="14736"/>
                      <a:pt x="5017" y="15121"/>
                      <a:pt x="5077" y="15512"/>
                    </a:cubicBezTo>
                    <a:cubicBezTo>
                      <a:pt x="5123" y="15824"/>
                      <a:pt x="5207" y="16151"/>
                      <a:pt x="5148" y="16463"/>
                    </a:cubicBezTo>
                    <a:cubicBezTo>
                      <a:pt x="5130" y="16564"/>
                      <a:pt x="5011" y="16582"/>
                      <a:pt x="4959" y="16498"/>
                    </a:cubicBezTo>
                    <a:cubicBezTo>
                      <a:pt x="4604" y="15908"/>
                      <a:pt x="4651" y="14979"/>
                      <a:pt x="4727" y="14316"/>
                    </a:cubicBezTo>
                    <a:close/>
                    <a:moveTo>
                      <a:pt x="18127" y="14204"/>
                    </a:moveTo>
                    <a:cubicBezTo>
                      <a:pt x="18251" y="14180"/>
                      <a:pt x="18376" y="14269"/>
                      <a:pt x="18398" y="14393"/>
                    </a:cubicBezTo>
                    <a:cubicBezTo>
                      <a:pt x="18422" y="14518"/>
                      <a:pt x="18334" y="14641"/>
                      <a:pt x="18209" y="14665"/>
                    </a:cubicBezTo>
                    <a:lnTo>
                      <a:pt x="18157" y="14671"/>
                    </a:lnTo>
                    <a:cubicBezTo>
                      <a:pt x="18086" y="14688"/>
                      <a:pt x="18021" y="14665"/>
                      <a:pt x="17967" y="14617"/>
                    </a:cubicBezTo>
                    <a:cubicBezTo>
                      <a:pt x="17926" y="14582"/>
                      <a:pt x="17896" y="14541"/>
                      <a:pt x="17890" y="14488"/>
                    </a:cubicBezTo>
                    <a:cubicBezTo>
                      <a:pt x="17879" y="14434"/>
                      <a:pt x="17890" y="14381"/>
                      <a:pt x="17914" y="14333"/>
                    </a:cubicBezTo>
                    <a:cubicBezTo>
                      <a:pt x="17950" y="14275"/>
                      <a:pt x="18002" y="14227"/>
                      <a:pt x="18073" y="14215"/>
                    </a:cubicBezTo>
                    <a:close/>
                    <a:moveTo>
                      <a:pt x="19435" y="11299"/>
                    </a:moveTo>
                    <a:cubicBezTo>
                      <a:pt x="19463" y="11217"/>
                      <a:pt x="19599" y="11245"/>
                      <a:pt x="19588" y="11335"/>
                    </a:cubicBezTo>
                    <a:cubicBezTo>
                      <a:pt x="19517" y="11761"/>
                      <a:pt x="19405" y="12151"/>
                      <a:pt x="19227" y="12547"/>
                    </a:cubicBezTo>
                    <a:cubicBezTo>
                      <a:pt x="19080" y="12885"/>
                      <a:pt x="18938" y="13369"/>
                      <a:pt x="18647" y="13618"/>
                    </a:cubicBezTo>
                    <a:cubicBezTo>
                      <a:pt x="18589" y="13666"/>
                      <a:pt x="18476" y="13636"/>
                      <a:pt x="18469" y="13552"/>
                    </a:cubicBezTo>
                    <a:cubicBezTo>
                      <a:pt x="18447" y="13180"/>
                      <a:pt x="18712" y="12807"/>
                      <a:pt x="18884" y="12488"/>
                    </a:cubicBezTo>
                    <a:cubicBezTo>
                      <a:pt x="19091" y="12104"/>
                      <a:pt x="19310" y="11714"/>
                      <a:pt x="19435" y="11299"/>
                    </a:cubicBezTo>
                    <a:close/>
                    <a:moveTo>
                      <a:pt x="11938" y="2650"/>
                    </a:moveTo>
                    <a:cubicBezTo>
                      <a:pt x="12022" y="2627"/>
                      <a:pt x="12110" y="2680"/>
                      <a:pt x="12151" y="2751"/>
                    </a:cubicBezTo>
                    <a:cubicBezTo>
                      <a:pt x="12164" y="2769"/>
                      <a:pt x="12170" y="2786"/>
                      <a:pt x="12175" y="2805"/>
                    </a:cubicBezTo>
                    <a:cubicBezTo>
                      <a:pt x="12175" y="2827"/>
                      <a:pt x="12175" y="2846"/>
                      <a:pt x="12170" y="2869"/>
                    </a:cubicBezTo>
                    <a:cubicBezTo>
                      <a:pt x="12158" y="2952"/>
                      <a:pt x="12099" y="3029"/>
                      <a:pt x="12009" y="3040"/>
                    </a:cubicBezTo>
                    <a:lnTo>
                      <a:pt x="11957" y="3040"/>
                    </a:lnTo>
                    <a:cubicBezTo>
                      <a:pt x="11910" y="3059"/>
                      <a:pt x="11856" y="3040"/>
                      <a:pt x="11815" y="3011"/>
                    </a:cubicBezTo>
                    <a:lnTo>
                      <a:pt x="11815" y="3011"/>
                    </a:lnTo>
                    <a:cubicBezTo>
                      <a:pt x="11774" y="2982"/>
                      <a:pt x="11744" y="2940"/>
                      <a:pt x="11732" y="2887"/>
                    </a:cubicBezTo>
                    <a:cubicBezTo>
                      <a:pt x="11725" y="2840"/>
                      <a:pt x="11732" y="2786"/>
                      <a:pt x="11761" y="2745"/>
                    </a:cubicBezTo>
                    <a:lnTo>
                      <a:pt x="11768" y="2739"/>
                    </a:lnTo>
                    <a:cubicBezTo>
                      <a:pt x="11796" y="2698"/>
                      <a:pt x="11839" y="2668"/>
                      <a:pt x="11886" y="2663"/>
                    </a:cubicBezTo>
                    <a:cubicBezTo>
                      <a:pt x="11903" y="2656"/>
                      <a:pt x="11921" y="2650"/>
                      <a:pt x="11938" y="2650"/>
                    </a:cubicBezTo>
                    <a:close/>
                    <a:moveTo>
                      <a:pt x="10720" y="3485"/>
                    </a:moveTo>
                    <a:cubicBezTo>
                      <a:pt x="10909" y="3414"/>
                      <a:pt x="11140" y="3294"/>
                      <a:pt x="11342" y="3348"/>
                    </a:cubicBezTo>
                    <a:cubicBezTo>
                      <a:pt x="11378" y="3354"/>
                      <a:pt x="11395" y="3414"/>
                      <a:pt x="11370" y="3449"/>
                    </a:cubicBezTo>
                    <a:cubicBezTo>
                      <a:pt x="11241" y="3608"/>
                      <a:pt x="10980" y="3644"/>
                      <a:pt x="10791" y="3698"/>
                    </a:cubicBezTo>
                    <a:cubicBezTo>
                      <a:pt x="10472" y="3786"/>
                      <a:pt x="10164" y="3898"/>
                      <a:pt x="9857" y="4017"/>
                    </a:cubicBezTo>
                    <a:cubicBezTo>
                      <a:pt x="9342" y="4212"/>
                      <a:pt x="8792" y="4430"/>
                      <a:pt x="8342" y="4763"/>
                    </a:cubicBezTo>
                    <a:cubicBezTo>
                      <a:pt x="8295" y="4804"/>
                      <a:pt x="8230" y="4727"/>
                      <a:pt x="8277" y="4686"/>
                    </a:cubicBezTo>
                    <a:cubicBezTo>
                      <a:pt x="8703" y="4288"/>
                      <a:pt x="9235" y="4053"/>
                      <a:pt x="9767" y="3840"/>
                    </a:cubicBezTo>
                    <a:cubicBezTo>
                      <a:pt x="10081" y="3715"/>
                      <a:pt x="10406" y="3608"/>
                      <a:pt x="10720" y="3485"/>
                    </a:cubicBezTo>
                    <a:close/>
                    <a:moveTo>
                      <a:pt x="5556" y="9028"/>
                    </a:moveTo>
                    <a:cubicBezTo>
                      <a:pt x="5514" y="9216"/>
                      <a:pt x="5355" y="9341"/>
                      <a:pt x="5237" y="9483"/>
                    </a:cubicBezTo>
                    <a:cubicBezTo>
                      <a:pt x="5095" y="9655"/>
                      <a:pt x="4828" y="9483"/>
                      <a:pt x="4946" y="9282"/>
                    </a:cubicBezTo>
                    <a:cubicBezTo>
                      <a:pt x="5059" y="9099"/>
                      <a:pt x="5243" y="8891"/>
                      <a:pt x="5473" y="8903"/>
                    </a:cubicBezTo>
                    <a:cubicBezTo>
                      <a:pt x="5544" y="8903"/>
                      <a:pt x="5573" y="8974"/>
                      <a:pt x="5556" y="9028"/>
                    </a:cubicBezTo>
                    <a:close/>
                    <a:moveTo>
                      <a:pt x="5663" y="9992"/>
                    </a:moveTo>
                    <a:cubicBezTo>
                      <a:pt x="5639" y="9939"/>
                      <a:pt x="5644" y="9874"/>
                      <a:pt x="5674" y="9825"/>
                    </a:cubicBezTo>
                    <a:cubicBezTo>
                      <a:pt x="5762" y="9696"/>
                      <a:pt x="5876" y="9584"/>
                      <a:pt x="5982" y="9465"/>
                    </a:cubicBezTo>
                    <a:cubicBezTo>
                      <a:pt x="6076" y="9358"/>
                      <a:pt x="6218" y="9170"/>
                      <a:pt x="6373" y="9158"/>
                    </a:cubicBezTo>
                    <a:cubicBezTo>
                      <a:pt x="6455" y="9151"/>
                      <a:pt x="6526" y="9205"/>
                      <a:pt x="6520" y="9293"/>
                    </a:cubicBezTo>
                    <a:cubicBezTo>
                      <a:pt x="6508" y="9448"/>
                      <a:pt x="6349" y="9601"/>
                      <a:pt x="6248" y="9708"/>
                    </a:cubicBezTo>
                    <a:cubicBezTo>
                      <a:pt x="6141" y="9820"/>
                      <a:pt x="6041" y="9945"/>
                      <a:pt x="5917" y="10046"/>
                    </a:cubicBezTo>
                    <a:cubicBezTo>
                      <a:pt x="5876" y="10081"/>
                      <a:pt x="5811" y="10098"/>
                      <a:pt x="5757" y="10074"/>
                    </a:cubicBezTo>
                    <a:cubicBezTo>
                      <a:pt x="5745" y="10074"/>
                      <a:pt x="5740" y="10068"/>
                      <a:pt x="5734" y="10068"/>
                    </a:cubicBezTo>
                    <a:lnTo>
                      <a:pt x="5734" y="10068"/>
                    </a:lnTo>
                    <a:cubicBezTo>
                      <a:pt x="5698" y="10051"/>
                      <a:pt x="5674" y="10027"/>
                      <a:pt x="5663" y="9992"/>
                    </a:cubicBezTo>
                    <a:close/>
                    <a:moveTo>
                      <a:pt x="12506" y="17854"/>
                    </a:moveTo>
                    <a:cubicBezTo>
                      <a:pt x="12506" y="17847"/>
                      <a:pt x="12501" y="17841"/>
                      <a:pt x="12489" y="17836"/>
                    </a:cubicBezTo>
                    <a:cubicBezTo>
                      <a:pt x="12465" y="17806"/>
                      <a:pt x="12459" y="17765"/>
                      <a:pt x="12454" y="17724"/>
                    </a:cubicBezTo>
                    <a:cubicBezTo>
                      <a:pt x="12448" y="17653"/>
                      <a:pt x="12454" y="17576"/>
                      <a:pt x="12484" y="17505"/>
                    </a:cubicBezTo>
                    <a:cubicBezTo>
                      <a:pt x="12542" y="17339"/>
                      <a:pt x="12625" y="17167"/>
                      <a:pt x="12809" y="17115"/>
                    </a:cubicBezTo>
                    <a:cubicBezTo>
                      <a:pt x="12850" y="17102"/>
                      <a:pt x="12897" y="17137"/>
                      <a:pt x="12904" y="17180"/>
                    </a:cubicBezTo>
                    <a:cubicBezTo>
                      <a:pt x="12915" y="17315"/>
                      <a:pt x="12850" y="17421"/>
                      <a:pt x="12797" y="17546"/>
                    </a:cubicBezTo>
                    <a:cubicBezTo>
                      <a:pt x="12773" y="17593"/>
                      <a:pt x="12749" y="17641"/>
                      <a:pt x="12732" y="17694"/>
                    </a:cubicBezTo>
                    <a:cubicBezTo>
                      <a:pt x="12726" y="17718"/>
                      <a:pt x="12726" y="17735"/>
                      <a:pt x="12726" y="17759"/>
                    </a:cubicBezTo>
                    <a:cubicBezTo>
                      <a:pt x="12726" y="17765"/>
                      <a:pt x="12719" y="17771"/>
                      <a:pt x="12719" y="17771"/>
                    </a:cubicBezTo>
                    <a:cubicBezTo>
                      <a:pt x="12749" y="17883"/>
                      <a:pt x="12607" y="17972"/>
                      <a:pt x="12530" y="17877"/>
                    </a:cubicBezTo>
                    <a:cubicBezTo>
                      <a:pt x="12519" y="17871"/>
                      <a:pt x="12513" y="17860"/>
                      <a:pt x="12506" y="17854"/>
                    </a:cubicBezTo>
                    <a:close/>
                    <a:moveTo>
                      <a:pt x="13022" y="18600"/>
                    </a:moveTo>
                    <a:cubicBezTo>
                      <a:pt x="12939" y="18428"/>
                      <a:pt x="13039" y="18174"/>
                      <a:pt x="13110" y="18008"/>
                    </a:cubicBezTo>
                    <a:cubicBezTo>
                      <a:pt x="13205" y="17812"/>
                      <a:pt x="13287" y="17593"/>
                      <a:pt x="13483" y="17487"/>
                    </a:cubicBezTo>
                    <a:cubicBezTo>
                      <a:pt x="13548" y="17451"/>
                      <a:pt x="13631" y="17511"/>
                      <a:pt x="13625" y="17582"/>
                    </a:cubicBezTo>
                    <a:cubicBezTo>
                      <a:pt x="13601" y="17776"/>
                      <a:pt x="13477" y="17937"/>
                      <a:pt x="13394" y="18108"/>
                    </a:cubicBezTo>
                    <a:cubicBezTo>
                      <a:pt x="13323" y="18273"/>
                      <a:pt x="13276" y="18422"/>
                      <a:pt x="13235" y="18593"/>
                    </a:cubicBezTo>
                    <a:cubicBezTo>
                      <a:pt x="13210" y="18693"/>
                      <a:pt x="13057" y="18688"/>
                      <a:pt x="13022" y="18600"/>
                    </a:cubicBezTo>
                    <a:close/>
                    <a:moveTo>
                      <a:pt x="935" y="8891"/>
                    </a:moveTo>
                    <a:lnTo>
                      <a:pt x="935" y="8891"/>
                    </a:lnTo>
                    <a:cubicBezTo>
                      <a:pt x="3616" y="7933"/>
                      <a:pt x="15648" y="3614"/>
                      <a:pt x="21174" y="1550"/>
                    </a:cubicBezTo>
                    <a:lnTo>
                      <a:pt x="5745" y="10985"/>
                    </a:lnTo>
                    <a:cubicBezTo>
                      <a:pt x="5740" y="10991"/>
                      <a:pt x="5727" y="10997"/>
                      <a:pt x="5721" y="11004"/>
                    </a:cubicBezTo>
                    <a:cubicBezTo>
                      <a:pt x="4432" y="10258"/>
                      <a:pt x="2078" y="9329"/>
                      <a:pt x="935" y="8891"/>
                    </a:cubicBezTo>
                    <a:close/>
                    <a:moveTo>
                      <a:pt x="6130" y="11406"/>
                    </a:moveTo>
                    <a:lnTo>
                      <a:pt x="6130" y="11406"/>
                    </a:lnTo>
                    <a:cubicBezTo>
                      <a:pt x="6130" y="11394"/>
                      <a:pt x="6130" y="11382"/>
                      <a:pt x="6124" y="11364"/>
                    </a:cubicBezTo>
                    <a:lnTo>
                      <a:pt x="22019" y="1645"/>
                    </a:lnTo>
                    <a:lnTo>
                      <a:pt x="8467" y="14440"/>
                    </a:lnTo>
                    <a:cubicBezTo>
                      <a:pt x="8407" y="14440"/>
                      <a:pt x="8353" y="14475"/>
                      <a:pt x="8336" y="14529"/>
                    </a:cubicBezTo>
                    <a:cubicBezTo>
                      <a:pt x="8028" y="15256"/>
                      <a:pt x="7473" y="16635"/>
                      <a:pt x="6976" y="17912"/>
                    </a:cubicBezTo>
                    <a:cubicBezTo>
                      <a:pt x="6821" y="18303"/>
                      <a:pt x="6674" y="18688"/>
                      <a:pt x="6543" y="19043"/>
                    </a:cubicBezTo>
                    <a:cubicBezTo>
                      <a:pt x="6444" y="16801"/>
                      <a:pt x="6236" y="12364"/>
                      <a:pt x="6130" y="11406"/>
                    </a:cubicBezTo>
                    <a:close/>
                    <a:moveTo>
                      <a:pt x="6887" y="19569"/>
                    </a:moveTo>
                    <a:lnTo>
                      <a:pt x="6887" y="19569"/>
                    </a:lnTo>
                    <a:cubicBezTo>
                      <a:pt x="7047" y="19149"/>
                      <a:pt x="7225" y="18676"/>
                      <a:pt x="7413" y="18185"/>
                    </a:cubicBezTo>
                    <a:cubicBezTo>
                      <a:pt x="7864" y="17038"/>
                      <a:pt x="8348" y="15831"/>
                      <a:pt x="8661" y="15067"/>
                    </a:cubicBezTo>
                    <a:cubicBezTo>
                      <a:pt x="8964" y="15398"/>
                      <a:pt x="9325" y="15824"/>
                      <a:pt x="9709" y="16293"/>
                    </a:cubicBezTo>
                    <a:close/>
                    <a:moveTo>
                      <a:pt x="13524" y="19842"/>
                    </a:moveTo>
                    <a:lnTo>
                      <a:pt x="13524" y="19842"/>
                    </a:lnTo>
                    <a:cubicBezTo>
                      <a:pt x="13500" y="19889"/>
                      <a:pt x="13500" y="19954"/>
                      <a:pt x="13524" y="20012"/>
                    </a:cubicBezTo>
                    <a:cubicBezTo>
                      <a:pt x="13489" y="20083"/>
                      <a:pt x="13459" y="20143"/>
                      <a:pt x="13429" y="20190"/>
                    </a:cubicBezTo>
                    <a:cubicBezTo>
                      <a:pt x="12844" y="19551"/>
                      <a:pt x="12022" y="18529"/>
                      <a:pt x="11200" y="17511"/>
                    </a:cubicBezTo>
                    <a:cubicBezTo>
                      <a:pt x="10851" y="17079"/>
                      <a:pt x="10507" y="16653"/>
                      <a:pt x="10176" y="16250"/>
                    </a:cubicBezTo>
                    <a:cubicBezTo>
                      <a:pt x="10171" y="16244"/>
                      <a:pt x="10171" y="16244"/>
                      <a:pt x="10171" y="16239"/>
                    </a:cubicBezTo>
                    <a:cubicBezTo>
                      <a:pt x="9696" y="15665"/>
                      <a:pt x="9259" y="15144"/>
                      <a:pt x="8899" y="14753"/>
                    </a:cubicBezTo>
                    <a:lnTo>
                      <a:pt x="22949" y="1497"/>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4718;p79"/>
              <p:cNvSpPr/>
              <p:nvPr/>
            </p:nvSpPr>
            <p:spPr>
              <a:xfrm>
                <a:off x="3672800" y="2923625"/>
                <a:ext cx="351275" cy="467325"/>
              </a:xfrm>
              <a:custGeom>
                <a:avLst/>
                <a:gdLst/>
                <a:ahLst/>
                <a:cxnLst/>
                <a:rect l="l" t="t" r="r" b="b"/>
                <a:pathLst>
                  <a:path w="14051" h="18693" extrusionOk="0">
                    <a:moveTo>
                      <a:pt x="14051" y="0"/>
                    </a:moveTo>
                    <a:lnTo>
                      <a:pt x="1" y="13256"/>
                    </a:lnTo>
                    <a:cubicBezTo>
                      <a:pt x="361" y="13647"/>
                      <a:pt x="798" y="14168"/>
                      <a:pt x="1273" y="14742"/>
                    </a:cubicBezTo>
                    <a:cubicBezTo>
                      <a:pt x="1273" y="14747"/>
                      <a:pt x="1273" y="14747"/>
                      <a:pt x="1278" y="14753"/>
                    </a:cubicBezTo>
                    <a:cubicBezTo>
                      <a:pt x="1609" y="15156"/>
                      <a:pt x="1953" y="15582"/>
                      <a:pt x="2302" y="16014"/>
                    </a:cubicBezTo>
                    <a:cubicBezTo>
                      <a:pt x="3124" y="17032"/>
                      <a:pt x="3946" y="18054"/>
                      <a:pt x="4531" y="18693"/>
                    </a:cubicBezTo>
                    <a:cubicBezTo>
                      <a:pt x="4561" y="18646"/>
                      <a:pt x="4591" y="18586"/>
                      <a:pt x="4626" y="18515"/>
                    </a:cubicBezTo>
                    <a:cubicBezTo>
                      <a:pt x="4602" y="18457"/>
                      <a:pt x="4602" y="18392"/>
                      <a:pt x="4626" y="18345"/>
                    </a:cubicBezTo>
                    <a:close/>
                    <a:moveTo>
                      <a:pt x="4006" y="15683"/>
                    </a:moveTo>
                    <a:cubicBezTo>
                      <a:pt x="4017" y="15818"/>
                      <a:pt x="3952" y="15924"/>
                      <a:pt x="3899" y="16049"/>
                    </a:cubicBezTo>
                    <a:cubicBezTo>
                      <a:pt x="3875" y="16096"/>
                      <a:pt x="3851" y="16144"/>
                      <a:pt x="3834" y="16197"/>
                    </a:cubicBezTo>
                    <a:cubicBezTo>
                      <a:pt x="3828" y="16221"/>
                      <a:pt x="3828" y="16238"/>
                      <a:pt x="3828" y="16262"/>
                    </a:cubicBezTo>
                    <a:cubicBezTo>
                      <a:pt x="3828" y="16268"/>
                      <a:pt x="3821" y="16274"/>
                      <a:pt x="3821" y="16274"/>
                    </a:cubicBezTo>
                    <a:cubicBezTo>
                      <a:pt x="3851" y="16386"/>
                      <a:pt x="3709" y="16475"/>
                      <a:pt x="3632" y="16380"/>
                    </a:cubicBezTo>
                    <a:cubicBezTo>
                      <a:pt x="3621" y="16374"/>
                      <a:pt x="3615" y="16363"/>
                      <a:pt x="3608" y="16357"/>
                    </a:cubicBezTo>
                    <a:cubicBezTo>
                      <a:pt x="3608" y="16350"/>
                      <a:pt x="3603" y="16344"/>
                      <a:pt x="3591" y="16339"/>
                    </a:cubicBezTo>
                    <a:cubicBezTo>
                      <a:pt x="3567" y="16309"/>
                      <a:pt x="3561" y="16268"/>
                      <a:pt x="3556" y="16227"/>
                    </a:cubicBezTo>
                    <a:cubicBezTo>
                      <a:pt x="3550" y="16156"/>
                      <a:pt x="3556" y="16079"/>
                      <a:pt x="3586" y="16008"/>
                    </a:cubicBezTo>
                    <a:cubicBezTo>
                      <a:pt x="3644" y="15842"/>
                      <a:pt x="3727" y="15670"/>
                      <a:pt x="3911" y="15618"/>
                    </a:cubicBezTo>
                    <a:cubicBezTo>
                      <a:pt x="3952" y="15605"/>
                      <a:pt x="3999" y="15640"/>
                      <a:pt x="4006" y="15683"/>
                    </a:cubicBezTo>
                    <a:close/>
                    <a:moveTo>
                      <a:pt x="4585" y="15990"/>
                    </a:moveTo>
                    <a:cubicBezTo>
                      <a:pt x="4650" y="15954"/>
                      <a:pt x="4733" y="16014"/>
                      <a:pt x="4727" y="16085"/>
                    </a:cubicBezTo>
                    <a:cubicBezTo>
                      <a:pt x="4703" y="16279"/>
                      <a:pt x="4579" y="16440"/>
                      <a:pt x="4496" y="16611"/>
                    </a:cubicBezTo>
                    <a:cubicBezTo>
                      <a:pt x="4425" y="16776"/>
                      <a:pt x="4378" y="16925"/>
                      <a:pt x="4337" y="17096"/>
                    </a:cubicBezTo>
                    <a:cubicBezTo>
                      <a:pt x="4312" y="17196"/>
                      <a:pt x="4159" y="17191"/>
                      <a:pt x="4124" y="17103"/>
                    </a:cubicBezTo>
                    <a:cubicBezTo>
                      <a:pt x="4041" y="16931"/>
                      <a:pt x="4141" y="16677"/>
                      <a:pt x="4212" y="16511"/>
                    </a:cubicBezTo>
                    <a:cubicBezTo>
                      <a:pt x="4307" y="16315"/>
                      <a:pt x="4389" y="16096"/>
                      <a:pt x="4585" y="1599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4719;p79"/>
              <p:cNvSpPr/>
              <p:nvPr/>
            </p:nvSpPr>
            <p:spPr>
              <a:xfrm>
                <a:off x="3603450" y="2927300"/>
                <a:ext cx="397375" cy="434975"/>
              </a:xfrm>
              <a:custGeom>
                <a:avLst/>
                <a:gdLst/>
                <a:ahLst/>
                <a:cxnLst/>
                <a:rect l="l" t="t" r="r" b="b"/>
                <a:pathLst>
                  <a:path w="15895" h="17399" extrusionOk="0">
                    <a:moveTo>
                      <a:pt x="2343" y="12796"/>
                    </a:moveTo>
                    <a:lnTo>
                      <a:pt x="15895" y="1"/>
                    </a:lnTo>
                    <a:lnTo>
                      <a:pt x="0" y="9720"/>
                    </a:lnTo>
                    <a:cubicBezTo>
                      <a:pt x="6" y="9738"/>
                      <a:pt x="6" y="9750"/>
                      <a:pt x="6" y="9762"/>
                    </a:cubicBezTo>
                    <a:cubicBezTo>
                      <a:pt x="112" y="10720"/>
                      <a:pt x="320" y="15157"/>
                      <a:pt x="419" y="17399"/>
                    </a:cubicBezTo>
                    <a:cubicBezTo>
                      <a:pt x="550" y="17044"/>
                      <a:pt x="697" y="16659"/>
                      <a:pt x="852" y="16268"/>
                    </a:cubicBezTo>
                    <a:cubicBezTo>
                      <a:pt x="1349" y="14991"/>
                      <a:pt x="1904" y="13612"/>
                      <a:pt x="2212" y="12885"/>
                    </a:cubicBezTo>
                    <a:cubicBezTo>
                      <a:pt x="2229" y="12831"/>
                      <a:pt x="2283" y="12796"/>
                      <a:pt x="2343" y="12796"/>
                    </a:cubicBezTo>
                    <a:close/>
                    <a:moveTo>
                      <a:pt x="6679" y="7720"/>
                    </a:moveTo>
                    <a:cubicBezTo>
                      <a:pt x="6524" y="7643"/>
                      <a:pt x="6554" y="7389"/>
                      <a:pt x="6543" y="7242"/>
                    </a:cubicBezTo>
                    <a:cubicBezTo>
                      <a:pt x="6537" y="7117"/>
                      <a:pt x="6696" y="7094"/>
                      <a:pt x="6731" y="7212"/>
                    </a:cubicBezTo>
                    <a:cubicBezTo>
                      <a:pt x="6773" y="7348"/>
                      <a:pt x="6886" y="7578"/>
                      <a:pt x="6773" y="7709"/>
                    </a:cubicBezTo>
                    <a:cubicBezTo>
                      <a:pt x="6756" y="7727"/>
                      <a:pt x="6709" y="7738"/>
                      <a:pt x="6679" y="7720"/>
                    </a:cubicBezTo>
                    <a:close/>
                    <a:moveTo>
                      <a:pt x="7176" y="7324"/>
                    </a:moveTo>
                    <a:cubicBezTo>
                      <a:pt x="7140" y="7223"/>
                      <a:pt x="7122" y="7117"/>
                      <a:pt x="7105" y="7017"/>
                    </a:cubicBezTo>
                    <a:cubicBezTo>
                      <a:pt x="7075" y="6851"/>
                      <a:pt x="7329" y="6804"/>
                      <a:pt x="7359" y="6969"/>
                    </a:cubicBezTo>
                    <a:cubicBezTo>
                      <a:pt x="7376" y="7070"/>
                      <a:pt x="7400" y="7176"/>
                      <a:pt x="7400" y="7283"/>
                    </a:cubicBezTo>
                    <a:cubicBezTo>
                      <a:pt x="7406" y="7401"/>
                      <a:pt x="7211" y="7436"/>
                      <a:pt x="7176" y="7324"/>
                    </a:cubicBezTo>
                    <a:close/>
                    <a:moveTo>
                      <a:pt x="7850" y="6756"/>
                    </a:moveTo>
                    <a:cubicBezTo>
                      <a:pt x="7802" y="6733"/>
                      <a:pt x="7779" y="6709"/>
                      <a:pt x="7761" y="6668"/>
                    </a:cubicBezTo>
                    <a:cubicBezTo>
                      <a:pt x="7774" y="6679"/>
                      <a:pt x="7767" y="6668"/>
                      <a:pt x="7744" y="6644"/>
                    </a:cubicBezTo>
                    <a:cubicBezTo>
                      <a:pt x="7744" y="6632"/>
                      <a:pt x="7738" y="6614"/>
                      <a:pt x="7731" y="6603"/>
                    </a:cubicBezTo>
                    <a:cubicBezTo>
                      <a:pt x="7731" y="6591"/>
                      <a:pt x="7731" y="6573"/>
                      <a:pt x="7725" y="6561"/>
                    </a:cubicBezTo>
                    <a:cubicBezTo>
                      <a:pt x="7725" y="6485"/>
                      <a:pt x="7738" y="6419"/>
                      <a:pt x="7779" y="6349"/>
                    </a:cubicBezTo>
                    <a:cubicBezTo>
                      <a:pt x="7867" y="6201"/>
                      <a:pt x="8099" y="6360"/>
                      <a:pt x="7998" y="6502"/>
                    </a:cubicBezTo>
                    <a:cubicBezTo>
                      <a:pt x="7998" y="6502"/>
                      <a:pt x="7992" y="6520"/>
                      <a:pt x="7987" y="6520"/>
                    </a:cubicBezTo>
                    <a:lnTo>
                      <a:pt x="7987" y="6532"/>
                    </a:lnTo>
                    <a:cubicBezTo>
                      <a:pt x="7987" y="6537"/>
                      <a:pt x="7979" y="6543"/>
                      <a:pt x="7979" y="6549"/>
                    </a:cubicBezTo>
                    <a:lnTo>
                      <a:pt x="7979" y="6556"/>
                    </a:lnTo>
                    <a:cubicBezTo>
                      <a:pt x="7987" y="6620"/>
                      <a:pt x="7979" y="6685"/>
                      <a:pt x="7921" y="6739"/>
                    </a:cubicBezTo>
                    <a:cubicBezTo>
                      <a:pt x="7903" y="6756"/>
                      <a:pt x="7873" y="6769"/>
                      <a:pt x="7850" y="6756"/>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4720;p79"/>
              <p:cNvSpPr/>
              <p:nvPr/>
            </p:nvSpPr>
            <p:spPr>
              <a:xfrm>
                <a:off x="3473725" y="2924925"/>
                <a:ext cx="505975" cy="236375"/>
              </a:xfrm>
              <a:custGeom>
                <a:avLst/>
                <a:gdLst/>
                <a:ahLst/>
                <a:cxnLst/>
                <a:rect l="l" t="t" r="r" b="b"/>
                <a:pathLst>
                  <a:path w="20239" h="9455" extrusionOk="0">
                    <a:moveTo>
                      <a:pt x="4810" y="9436"/>
                    </a:moveTo>
                    <a:lnTo>
                      <a:pt x="20239" y="1"/>
                    </a:lnTo>
                    <a:cubicBezTo>
                      <a:pt x="14713" y="2065"/>
                      <a:pt x="2681" y="6384"/>
                      <a:pt x="0" y="7342"/>
                    </a:cubicBezTo>
                    <a:cubicBezTo>
                      <a:pt x="1143" y="7780"/>
                      <a:pt x="3497" y="8709"/>
                      <a:pt x="4786" y="9455"/>
                    </a:cubicBezTo>
                    <a:cubicBezTo>
                      <a:pt x="4792" y="9448"/>
                      <a:pt x="4805" y="9442"/>
                      <a:pt x="4810" y="9436"/>
                    </a:cubicBezTo>
                    <a:close/>
                    <a:moveTo>
                      <a:pt x="4538" y="7354"/>
                    </a:moveTo>
                    <a:cubicBezTo>
                      <a:pt x="4609" y="7354"/>
                      <a:pt x="4638" y="7425"/>
                      <a:pt x="4621" y="7479"/>
                    </a:cubicBezTo>
                    <a:cubicBezTo>
                      <a:pt x="4579" y="7667"/>
                      <a:pt x="4420" y="7792"/>
                      <a:pt x="4302" y="7934"/>
                    </a:cubicBezTo>
                    <a:cubicBezTo>
                      <a:pt x="4160" y="8106"/>
                      <a:pt x="3893" y="7934"/>
                      <a:pt x="4011" y="7733"/>
                    </a:cubicBezTo>
                    <a:cubicBezTo>
                      <a:pt x="4124" y="7550"/>
                      <a:pt x="4308" y="7342"/>
                      <a:pt x="4538" y="7354"/>
                    </a:cubicBezTo>
                    <a:close/>
                    <a:moveTo>
                      <a:pt x="5585" y="7744"/>
                    </a:moveTo>
                    <a:cubicBezTo>
                      <a:pt x="5573" y="7899"/>
                      <a:pt x="5414" y="8052"/>
                      <a:pt x="5313" y="8159"/>
                    </a:cubicBezTo>
                    <a:cubicBezTo>
                      <a:pt x="5206" y="8271"/>
                      <a:pt x="5106" y="8396"/>
                      <a:pt x="4982" y="8497"/>
                    </a:cubicBezTo>
                    <a:cubicBezTo>
                      <a:pt x="4941" y="8532"/>
                      <a:pt x="4876" y="8549"/>
                      <a:pt x="4822" y="8525"/>
                    </a:cubicBezTo>
                    <a:cubicBezTo>
                      <a:pt x="4810" y="8525"/>
                      <a:pt x="4805" y="8519"/>
                      <a:pt x="4799" y="8519"/>
                    </a:cubicBezTo>
                    <a:lnTo>
                      <a:pt x="4799" y="8519"/>
                    </a:lnTo>
                    <a:cubicBezTo>
                      <a:pt x="4763" y="8502"/>
                      <a:pt x="4739" y="8478"/>
                      <a:pt x="4728" y="8443"/>
                    </a:cubicBezTo>
                    <a:cubicBezTo>
                      <a:pt x="4704" y="8390"/>
                      <a:pt x="4709" y="8325"/>
                      <a:pt x="4739" y="8276"/>
                    </a:cubicBezTo>
                    <a:cubicBezTo>
                      <a:pt x="4827" y="8147"/>
                      <a:pt x="4941" y="8035"/>
                      <a:pt x="5047" y="7916"/>
                    </a:cubicBezTo>
                    <a:cubicBezTo>
                      <a:pt x="5141" y="7809"/>
                      <a:pt x="5283" y="7621"/>
                      <a:pt x="5438" y="7609"/>
                    </a:cubicBezTo>
                    <a:cubicBezTo>
                      <a:pt x="5520" y="7602"/>
                      <a:pt x="5591" y="7656"/>
                      <a:pt x="5585" y="7744"/>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4721;p79"/>
              <p:cNvSpPr/>
              <p:nvPr/>
            </p:nvSpPr>
            <p:spPr>
              <a:xfrm>
                <a:off x="3622500" y="3262875"/>
                <a:ext cx="70600" cy="112575"/>
              </a:xfrm>
              <a:custGeom>
                <a:avLst/>
                <a:gdLst/>
                <a:ahLst/>
                <a:cxnLst/>
                <a:rect l="l" t="t" r="r" b="b"/>
                <a:pathLst>
                  <a:path w="2824" h="4503" extrusionOk="0">
                    <a:moveTo>
                      <a:pt x="2823" y="1226"/>
                    </a:moveTo>
                    <a:cubicBezTo>
                      <a:pt x="2439" y="757"/>
                      <a:pt x="2078" y="331"/>
                      <a:pt x="1775" y="0"/>
                    </a:cubicBezTo>
                    <a:cubicBezTo>
                      <a:pt x="1462" y="764"/>
                      <a:pt x="978" y="1971"/>
                      <a:pt x="527" y="3118"/>
                    </a:cubicBezTo>
                    <a:cubicBezTo>
                      <a:pt x="339" y="3609"/>
                      <a:pt x="161" y="4082"/>
                      <a:pt x="1" y="450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6" name="Group 15"/>
          <p:cNvGrpSpPr/>
          <p:nvPr/>
        </p:nvGrpSpPr>
        <p:grpSpPr>
          <a:xfrm>
            <a:off x="973055" y="315381"/>
            <a:ext cx="7197890" cy="847050"/>
            <a:chOff x="681514" y="1054683"/>
            <a:chExt cx="7197890" cy="847050"/>
          </a:xfrm>
        </p:grpSpPr>
        <p:sp>
          <p:nvSpPr>
            <p:cNvPr id="44" name="圆角矩形 7"/>
            <p:cNvSpPr/>
            <p:nvPr/>
          </p:nvSpPr>
          <p:spPr>
            <a:xfrm>
              <a:off x="1303506" y="1205438"/>
              <a:ext cx="6575898" cy="545540"/>
            </a:xfrm>
            <a:prstGeom prst="roundRect">
              <a:avLst>
                <a:gd name="adj" fmla="val 22936"/>
              </a:avLst>
            </a:prstGeom>
            <a:solidFill>
              <a:schemeClr val="bg2"/>
            </a:solidFill>
            <a:ln w="28575">
              <a:solidFill>
                <a:schemeClr val="tx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altLang="zh-CN" sz="2800" kern="1200" noProof="0" dirty="0">
                  <a:solidFill>
                    <a:schemeClr val="bg1"/>
                  </a:solidFill>
                  <a:latin typeface="Pattaya" panose="00000500000000000000" pitchFamily="2" charset="-34"/>
                  <a:ea typeface="黑体" panose="02010609060101010101" pitchFamily="49" charset="-122"/>
                  <a:cs typeface="Pattaya" panose="00000500000000000000" pitchFamily="2" charset="-34"/>
                </a:rPr>
                <a:t>Cái “chong chóng” trong khổ thơ 1 là cái gì ?</a:t>
              </a:r>
              <a:endParaRPr kumimoji="0" lang="zh-CN" altLang="en-US" sz="2800" i="0" u="none" strike="noStrike" kern="1200" cap="none" spc="0" normalizeH="0" baseline="0" noProof="0" dirty="0">
                <a:ln>
                  <a:noFill/>
                </a:ln>
                <a:solidFill>
                  <a:schemeClr val="bg1"/>
                </a:solidFill>
                <a:effectLst/>
                <a:uLnTx/>
                <a:uFillTx/>
                <a:latin typeface="Pattaya" panose="00000500000000000000" pitchFamily="2" charset="-34"/>
                <a:ea typeface="黑体" panose="02010609060101010101" pitchFamily="49" charset="-122"/>
                <a:cs typeface="Pattaya" panose="00000500000000000000" pitchFamily="2" charset="-34"/>
              </a:endParaRPr>
            </a:p>
          </p:txBody>
        </p:sp>
        <p:grpSp>
          <p:nvGrpSpPr>
            <p:cNvPr id="50" name="Google Shape;2490;p63"/>
            <p:cNvGrpSpPr/>
            <p:nvPr/>
          </p:nvGrpSpPr>
          <p:grpSpPr>
            <a:xfrm>
              <a:off x="681514" y="1054683"/>
              <a:ext cx="874911" cy="847050"/>
              <a:chOff x="5987800" y="1933025"/>
              <a:chExt cx="878975" cy="836725"/>
            </a:xfrm>
          </p:grpSpPr>
          <p:sp>
            <p:nvSpPr>
              <p:cNvPr id="51" name="Google Shape;2491;p63"/>
              <p:cNvSpPr/>
              <p:nvPr/>
            </p:nvSpPr>
            <p:spPr>
              <a:xfrm>
                <a:off x="5987800" y="1933025"/>
                <a:ext cx="878975" cy="836725"/>
              </a:xfrm>
              <a:custGeom>
                <a:avLst/>
                <a:gdLst/>
                <a:ahLst/>
                <a:cxnLst/>
                <a:rect l="l" t="t" r="r" b="b"/>
                <a:pathLst>
                  <a:path w="35159" h="33469" extrusionOk="0">
                    <a:moveTo>
                      <a:pt x="17363" y="1"/>
                    </a:moveTo>
                    <a:cubicBezTo>
                      <a:pt x="16136" y="1"/>
                      <a:pt x="14903" y="452"/>
                      <a:pt x="13977" y="1363"/>
                    </a:cubicBezTo>
                    <a:cubicBezTo>
                      <a:pt x="13076" y="2263"/>
                      <a:pt x="12476" y="3497"/>
                      <a:pt x="12442" y="4798"/>
                    </a:cubicBezTo>
                    <a:cubicBezTo>
                      <a:pt x="12409" y="6066"/>
                      <a:pt x="12809" y="7267"/>
                      <a:pt x="13410" y="8368"/>
                    </a:cubicBezTo>
                    <a:cubicBezTo>
                      <a:pt x="13977" y="9468"/>
                      <a:pt x="14744" y="10536"/>
                      <a:pt x="15311" y="11703"/>
                    </a:cubicBezTo>
                    <a:cubicBezTo>
                      <a:pt x="15912" y="12904"/>
                      <a:pt x="16245" y="14205"/>
                      <a:pt x="16445" y="15473"/>
                    </a:cubicBezTo>
                    <a:cubicBezTo>
                      <a:pt x="16412" y="15406"/>
                      <a:pt x="16312" y="15306"/>
                      <a:pt x="16279" y="15239"/>
                    </a:cubicBezTo>
                    <a:cubicBezTo>
                      <a:pt x="15845" y="14706"/>
                      <a:pt x="15411" y="14205"/>
                      <a:pt x="14944" y="13738"/>
                    </a:cubicBezTo>
                    <a:cubicBezTo>
                      <a:pt x="13944" y="12771"/>
                      <a:pt x="12843" y="11970"/>
                      <a:pt x="11675" y="11236"/>
                    </a:cubicBezTo>
                    <a:cubicBezTo>
                      <a:pt x="10441" y="10436"/>
                      <a:pt x="9073" y="9769"/>
                      <a:pt x="7606" y="9635"/>
                    </a:cubicBezTo>
                    <a:cubicBezTo>
                      <a:pt x="7475" y="9628"/>
                      <a:pt x="7345" y="9624"/>
                      <a:pt x="7214" y="9624"/>
                    </a:cubicBezTo>
                    <a:cubicBezTo>
                      <a:pt x="6179" y="9624"/>
                      <a:pt x="5155" y="9858"/>
                      <a:pt x="4237" y="10302"/>
                    </a:cubicBezTo>
                    <a:cubicBezTo>
                      <a:pt x="2068" y="11370"/>
                      <a:pt x="0" y="13872"/>
                      <a:pt x="934" y="16373"/>
                    </a:cubicBezTo>
                    <a:cubicBezTo>
                      <a:pt x="1902" y="18975"/>
                      <a:pt x="4770" y="20243"/>
                      <a:pt x="7339" y="20476"/>
                    </a:cubicBezTo>
                    <a:cubicBezTo>
                      <a:pt x="7778" y="20525"/>
                      <a:pt x="8218" y="20545"/>
                      <a:pt x="8657" y="20545"/>
                    </a:cubicBezTo>
                    <a:cubicBezTo>
                      <a:pt x="9716" y="20545"/>
                      <a:pt x="10771" y="20427"/>
                      <a:pt x="11809" y="20310"/>
                    </a:cubicBezTo>
                    <a:cubicBezTo>
                      <a:pt x="13143" y="20143"/>
                      <a:pt x="14477" y="19943"/>
                      <a:pt x="15812" y="19642"/>
                    </a:cubicBezTo>
                    <a:lnTo>
                      <a:pt x="15812" y="19642"/>
                    </a:lnTo>
                    <a:cubicBezTo>
                      <a:pt x="15745" y="19742"/>
                      <a:pt x="15645" y="19809"/>
                      <a:pt x="15511" y="19909"/>
                    </a:cubicBezTo>
                    <a:cubicBezTo>
                      <a:pt x="14978" y="20376"/>
                      <a:pt x="14444" y="20777"/>
                      <a:pt x="13910" y="21244"/>
                    </a:cubicBezTo>
                    <a:cubicBezTo>
                      <a:pt x="12909" y="22011"/>
                      <a:pt x="11942" y="22845"/>
                      <a:pt x="11008" y="23745"/>
                    </a:cubicBezTo>
                    <a:cubicBezTo>
                      <a:pt x="9407" y="25346"/>
                      <a:pt x="7906" y="27481"/>
                      <a:pt x="8073" y="29916"/>
                    </a:cubicBezTo>
                    <a:cubicBezTo>
                      <a:pt x="8139" y="30917"/>
                      <a:pt x="8473" y="31951"/>
                      <a:pt x="9240" y="32652"/>
                    </a:cubicBezTo>
                    <a:cubicBezTo>
                      <a:pt x="9853" y="33240"/>
                      <a:pt x="10664" y="33468"/>
                      <a:pt x="11475" y="33468"/>
                    </a:cubicBezTo>
                    <a:cubicBezTo>
                      <a:pt x="11768" y="33468"/>
                      <a:pt x="12060" y="33439"/>
                      <a:pt x="12342" y="33386"/>
                    </a:cubicBezTo>
                    <a:cubicBezTo>
                      <a:pt x="13510" y="33152"/>
                      <a:pt x="14611" y="32585"/>
                      <a:pt x="15645" y="31985"/>
                    </a:cubicBezTo>
                    <a:cubicBezTo>
                      <a:pt x="16645" y="31417"/>
                      <a:pt x="17646" y="30750"/>
                      <a:pt x="18447" y="29883"/>
                    </a:cubicBezTo>
                    <a:cubicBezTo>
                      <a:pt x="19347" y="28782"/>
                      <a:pt x="19848" y="27448"/>
                      <a:pt x="20015" y="26080"/>
                    </a:cubicBezTo>
                    <a:cubicBezTo>
                      <a:pt x="20081" y="25613"/>
                      <a:pt x="20115" y="25113"/>
                      <a:pt x="20115" y="24646"/>
                    </a:cubicBezTo>
                    <a:cubicBezTo>
                      <a:pt x="20615" y="25580"/>
                      <a:pt x="21282" y="26414"/>
                      <a:pt x="22083" y="27114"/>
                    </a:cubicBezTo>
                    <a:cubicBezTo>
                      <a:pt x="23641" y="28481"/>
                      <a:pt x="25714" y="29266"/>
                      <a:pt x="27789" y="29266"/>
                    </a:cubicBezTo>
                    <a:cubicBezTo>
                      <a:pt x="28246" y="29266"/>
                      <a:pt x="28703" y="29227"/>
                      <a:pt x="29154" y="29149"/>
                    </a:cubicBezTo>
                    <a:cubicBezTo>
                      <a:pt x="31256" y="28816"/>
                      <a:pt x="33291" y="27515"/>
                      <a:pt x="34291" y="25647"/>
                    </a:cubicBezTo>
                    <a:cubicBezTo>
                      <a:pt x="34825" y="24746"/>
                      <a:pt x="35159" y="23612"/>
                      <a:pt x="34858" y="22578"/>
                    </a:cubicBezTo>
                    <a:cubicBezTo>
                      <a:pt x="34525" y="21410"/>
                      <a:pt x="33457" y="20810"/>
                      <a:pt x="32290" y="20777"/>
                    </a:cubicBezTo>
                    <a:cubicBezTo>
                      <a:pt x="32221" y="20774"/>
                      <a:pt x="32152" y="20772"/>
                      <a:pt x="32083" y="20772"/>
                    </a:cubicBezTo>
                    <a:cubicBezTo>
                      <a:pt x="31391" y="20772"/>
                      <a:pt x="30726" y="20913"/>
                      <a:pt x="30088" y="20943"/>
                    </a:cubicBezTo>
                    <a:cubicBezTo>
                      <a:pt x="29820" y="20956"/>
                      <a:pt x="29551" y="20963"/>
                      <a:pt x="29284" y="20963"/>
                    </a:cubicBezTo>
                    <a:cubicBezTo>
                      <a:pt x="28822" y="20963"/>
                      <a:pt x="28364" y="20940"/>
                      <a:pt x="27920" y="20877"/>
                    </a:cubicBezTo>
                    <a:cubicBezTo>
                      <a:pt x="27186" y="20777"/>
                      <a:pt x="26486" y="20576"/>
                      <a:pt x="25819" y="20310"/>
                    </a:cubicBezTo>
                    <a:cubicBezTo>
                      <a:pt x="25352" y="20143"/>
                      <a:pt x="24918" y="19943"/>
                      <a:pt x="24451" y="19709"/>
                    </a:cubicBezTo>
                    <a:cubicBezTo>
                      <a:pt x="24518" y="19642"/>
                      <a:pt x="24651" y="19642"/>
                      <a:pt x="24751" y="19609"/>
                    </a:cubicBezTo>
                    <a:cubicBezTo>
                      <a:pt x="25285" y="19442"/>
                      <a:pt x="25819" y="19209"/>
                      <a:pt x="26319" y="18942"/>
                    </a:cubicBezTo>
                    <a:cubicBezTo>
                      <a:pt x="27320" y="18442"/>
                      <a:pt x="28254" y="17841"/>
                      <a:pt x="29088" y="17107"/>
                    </a:cubicBezTo>
                    <a:cubicBezTo>
                      <a:pt x="30756" y="15706"/>
                      <a:pt x="32157" y="13772"/>
                      <a:pt x="32790" y="11637"/>
                    </a:cubicBezTo>
                    <a:cubicBezTo>
                      <a:pt x="33124" y="10603"/>
                      <a:pt x="33257" y="9435"/>
                      <a:pt x="32957" y="8368"/>
                    </a:cubicBezTo>
                    <a:cubicBezTo>
                      <a:pt x="32624" y="7133"/>
                      <a:pt x="31823" y="6099"/>
                      <a:pt x="30589" y="5866"/>
                    </a:cubicBezTo>
                    <a:cubicBezTo>
                      <a:pt x="30346" y="5817"/>
                      <a:pt x="30100" y="5795"/>
                      <a:pt x="29852" y="5795"/>
                    </a:cubicBezTo>
                    <a:cubicBezTo>
                      <a:pt x="28905" y="5795"/>
                      <a:pt x="27939" y="6124"/>
                      <a:pt x="27120" y="6600"/>
                    </a:cubicBezTo>
                    <a:cubicBezTo>
                      <a:pt x="26119" y="7200"/>
                      <a:pt x="25252" y="8034"/>
                      <a:pt x="24651" y="8968"/>
                    </a:cubicBezTo>
                    <a:cubicBezTo>
                      <a:pt x="23484" y="10903"/>
                      <a:pt x="23350" y="13438"/>
                      <a:pt x="22183" y="15373"/>
                    </a:cubicBezTo>
                    <a:cubicBezTo>
                      <a:pt x="22283" y="15072"/>
                      <a:pt x="22350" y="14806"/>
                      <a:pt x="22416" y="14539"/>
                    </a:cubicBezTo>
                    <a:cubicBezTo>
                      <a:pt x="22750" y="13038"/>
                      <a:pt x="22950" y="11470"/>
                      <a:pt x="22983" y="9935"/>
                    </a:cubicBezTo>
                    <a:cubicBezTo>
                      <a:pt x="23017" y="8401"/>
                      <a:pt x="22850" y="6900"/>
                      <a:pt x="22583" y="5399"/>
                    </a:cubicBezTo>
                    <a:cubicBezTo>
                      <a:pt x="22283" y="4065"/>
                      <a:pt x="21849" y="2630"/>
                      <a:pt x="20949" y="1596"/>
                    </a:cubicBezTo>
                    <a:cubicBezTo>
                      <a:pt x="20027" y="536"/>
                      <a:pt x="18698" y="1"/>
                      <a:pt x="17363" y="1"/>
                    </a:cubicBezTo>
                    <a:close/>
                  </a:path>
                </a:pathLst>
              </a:custGeom>
              <a:solidFill>
                <a:srgbClr val="45BFE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2492;p63"/>
              <p:cNvSpPr/>
              <p:nvPr/>
            </p:nvSpPr>
            <p:spPr>
              <a:xfrm>
                <a:off x="6443950" y="2367375"/>
                <a:ext cx="75925" cy="82350"/>
              </a:xfrm>
              <a:custGeom>
                <a:avLst/>
                <a:gdLst/>
                <a:ahLst/>
                <a:cxnLst/>
                <a:rect l="l" t="t" r="r" b="b"/>
                <a:pathLst>
                  <a:path w="3037" h="3294" extrusionOk="0">
                    <a:moveTo>
                      <a:pt x="1494" y="0"/>
                    </a:moveTo>
                    <a:cubicBezTo>
                      <a:pt x="1242" y="0"/>
                      <a:pt x="990" y="56"/>
                      <a:pt x="768" y="167"/>
                    </a:cubicBezTo>
                    <a:cubicBezTo>
                      <a:pt x="434" y="334"/>
                      <a:pt x="201" y="667"/>
                      <a:pt x="101" y="1034"/>
                    </a:cubicBezTo>
                    <a:cubicBezTo>
                      <a:pt x="1" y="1434"/>
                      <a:pt x="67" y="1835"/>
                      <a:pt x="234" y="2202"/>
                    </a:cubicBezTo>
                    <a:cubicBezTo>
                      <a:pt x="478" y="2770"/>
                      <a:pt x="1116" y="3294"/>
                      <a:pt x="1758" y="3294"/>
                    </a:cubicBezTo>
                    <a:cubicBezTo>
                      <a:pt x="1907" y="3294"/>
                      <a:pt x="2057" y="3265"/>
                      <a:pt x="2202" y="3202"/>
                    </a:cubicBezTo>
                    <a:cubicBezTo>
                      <a:pt x="2569" y="3036"/>
                      <a:pt x="2836" y="2669"/>
                      <a:pt x="2936" y="2268"/>
                    </a:cubicBezTo>
                    <a:cubicBezTo>
                      <a:pt x="3036" y="2002"/>
                      <a:pt x="3036" y="1668"/>
                      <a:pt x="2936" y="1301"/>
                    </a:cubicBezTo>
                    <a:lnTo>
                      <a:pt x="2936" y="1234"/>
                    </a:lnTo>
                    <a:cubicBezTo>
                      <a:pt x="2936" y="1034"/>
                      <a:pt x="2903" y="834"/>
                      <a:pt x="2769" y="667"/>
                    </a:cubicBezTo>
                    <a:cubicBezTo>
                      <a:pt x="2502" y="222"/>
                      <a:pt x="1998" y="0"/>
                      <a:pt x="1494" y="0"/>
                    </a:cubicBezTo>
                    <a:close/>
                  </a:path>
                </a:pathLst>
              </a:custGeom>
              <a:solidFill>
                <a:srgbClr val="FFC12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2493;p63"/>
              <p:cNvSpPr/>
              <p:nvPr/>
            </p:nvSpPr>
            <p:spPr>
              <a:xfrm>
                <a:off x="6566750" y="2264800"/>
                <a:ext cx="50675" cy="69550"/>
              </a:xfrm>
              <a:custGeom>
                <a:avLst/>
                <a:gdLst/>
                <a:ahLst/>
                <a:cxnLst/>
                <a:rect l="l" t="t" r="r" b="b"/>
                <a:pathLst>
                  <a:path w="2027" h="2782" extrusionOk="0">
                    <a:moveTo>
                      <a:pt x="1527" y="0"/>
                    </a:moveTo>
                    <a:cubicBezTo>
                      <a:pt x="1493" y="0"/>
                      <a:pt x="1393" y="34"/>
                      <a:pt x="1460" y="100"/>
                    </a:cubicBezTo>
                    <a:cubicBezTo>
                      <a:pt x="1460" y="134"/>
                      <a:pt x="1460" y="200"/>
                      <a:pt x="1393" y="267"/>
                    </a:cubicBezTo>
                    <a:cubicBezTo>
                      <a:pt x="1326" y="367"/>
                      <a:pt x="1293" y="534"/>
                      <a:pt x="1193" y="701"/>
                    </a:cubicBezTo>
                    <a:cubicBezTo>
                      <a:pt x="1193" y="767"/>
                      <a:pt x="1160" y="767"/>
                      <a:pt x="1160" y="801"/>
                    </a:cubicBezTo>
                    <a:lnTo>
                      <a:pt x="1126" y="834"/>
                    </a:lnTo>
                    <a:cubicBezTo>
                      <a:pt x="1126" y="867"/>
                      <a:pt x="1026" y="968"/>
                      <a:pt x="993" y="1001"/>
                    </a:cubicBezTo>
                    <a:cubicBezTo>
                      <a:pt x="893" y="1134"/>
                      <a:pt x="826" y="1201"/>
                      <a:pt x="726" y="1334"/>
                    </a:cubicBezTo>
                    <a:cubicBezTo>
                      <a:pt x="559" y="1535"/>
                      <a:pt x="392" y="1768"/>
                      <a:pt x="292" y="2002"/>
                    </a:cubicBezTo>
                    <a:cubicBezTo>
                      <a:pt x="192" y="2135"/>
                      <a:pt x="126" y="2268"/>
                      <a:pt x="59" y="2369"/>
                    </a:cubicBezTo>
                    <a:cubicBezTo>
                      <a:pt x="25" y="2469"/>
                      <a:pt x="25" y="2535"/>
                      <a:pt x="25" y="2635"/>
                    </a:cubicBezTo>
                    <a:lnTo>
                      <a:pt x="25" y="2669"/>
                    </a:lnTo>
                    <a:cubicBezTo>
                      <a:pt x="0" y="2744"/>
                      <a:pt x="69" y="2781"/>
                      <a:pt x="119" y="2781"/>
                    </a:cubicBezTo>
                    <a:cubicBezTo>
                      <a:pt x="136" y="2781"/>
                      <a:pt x="151" y="2777"/>
                      <a:pt x="159" y="2769"/>
                    </a:cubicBezTo>
                    <a:cubicBezTo>
                      <a:pt x="159" y="2769"/>
                      <a:pt x="192" y="2769"/>
                      <a:pt x="192" y="2702"/>
                    </a:cubicBezTo>
                    <a:cubicBezTo>
                      <a:pt x="326" y="2702"/>
                      <a:pt x="459" y="2635"/>
                      <a:pt x="526" y="2535"/>
                    </a:cubicBezTo>
                    <a:lnTo>
                      <a:pt x="893" y="2168"/>
                    </a:lnTo>
                    <a:cubicBezTo>
                      <a:pt x="1160" y="1935"/>
                      <a:pt x="1360" y="1668"/>
                      <a:pt x="1560" y="1368"/>
                    </a:cubicBezTo>
                    <a:cubicBezTo>
                      <a:pt x="1727" y="1168"/>
                      <a:pt x="1960" y="867"/>
                      <a:pt x="2027" y="601"/>
                    </a:cubicBezTo>
                    <a:cubicBezTo>
                      <a:pt x="1994" y="534"/>
                      <a:pt x="1994" y="434"/>
                      <a:pt x="1994" y="334"/>
                    </a:cubicBezTo>
                    <a:cubicBezTo>
                      <a:pt x="1994" y="300"/>
                      <a:pt x="1960" y="267"/>
                      <a:pt x="1927" y="200"/>
                    </a:cubicBezTo>
                    <a:cubicBezTo>
                      <a:pt x="1902" y="176"/>
                      <a:pt x="1896" y="169"/>
                      <a:pt x="1894" y="169"/>
                    </a:cubicBezTo>
                    <a:lnTo>
                      <a:pt x="1894" y="169"/>
                    </a:lnTo>
                    <a:cubicBezTo>
                      <a:pt x="1892" y="169"/>
                      <a:pt x="1896" y="177"/>
                      <a:pt x="1888" y="177"/>
                    </a:cubicBezTo>
                    <a:cubicBezTo>
                      <a:pt x="1884" y="177"/>
                      <a:pt x="1875" y="174"/>
                      <a:pt x="1860" y="167"/>
                    </a:cubicBezTo>
                    <a:cubicBezTo>
                      <a:pt x="1793" y="34"/>
                      <a:pt x="1660" y="0"/>
                      <a:pt x="1527"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2494;p63"/>
              <p:cNvSpPr/>
              <p:nvPr/>
            </p:nvSpPr>
            <p:spPr>
              <a:xfrm>
                <a:off x="6567575" y="2235950"/>
                <a:ext cx="148275" cy="135700"/>
              </a:xfrm>
              <a:custGeom>
                <a:avLst/>
                <a:gdLst/>
                <a:ahLst/>
                <a:cxnLst/>
                <a:rect l="l" t="t" r="r" b="b"/>
                <a:pathLst>
                  <a:path w="5931" h="5428" extrusionOk="0">
                    <a:moveTo>
                      <a:pt x="5543" y="0"/>
                    </a:moveTo>
                    <a:cubicBezTo>
                      <a:pt x="5470" y="0"/>
                      <a:pt x="5393" y="23"/>
                      <a:pt x="5330" y="87"/>
                    </a:cubicBezTo>
                    <a:cubicBezTo>
                      <a:pt x="5296" y="120"/>
                      <a:pt x="5296" y="153"/>
                      <a:pt x="5263" y="187"/>
                    </a:cubicBezTo>
                    <a:lnTo>
                      <a:pt x="5230" y="254"/>
                    </a:lnTo>
                    <a:cubicBezTo>
                      <a:pt x="5129" y="320"/>
                      <a:pt x="5063" y="454"/>
                      <a:pt x="4963" y="520"/>
                    </a:cubicBezTo>
                    <a:cubicBezTo>
                      <a:pt x="4763" y="787"/>
                      <a:pt x="4562" y="1021"/>
                      <a:pt x="4329" y="1254"/>
                    </a:cubicBezTo>
                    <a:cubicBezTo>
                      <a:pt x="3929" y="1688"/>
                      <a:pt x="3462" y="2155"/>
                      <a:pt x="2961" y="2622"/>
                    </a:cubicBezTo>
                    <a:cubicBezTo>
                      <a:pt x="2494" y="3022"/>
                      <a:pt x="2061" y="3456"/>
                      <a:pt x="1560" y="3856"/>
                    </a:cubicBezTo>
                    <a:lnTo>
                      <a:pt x="793" y="4490"/>
                    </a:lnTo>
                    <a:cubicBezTo>
                      <a:pt x="526" y="4690"/>
                      <a:pt x="293" y="4957"/>
                      <a:pt x="93" y="5157"/>
                    </a:cubicBezTo>
                    <a:cubicBezTo>
                      <a:pt x="0" y="5250"/>
                      <a:pt x="79" y="5428"/>
                      <a:pt x="196" y="5428"/>
                    </a:cubicBezTo>
                    <a:cubicBezTo>
                      <a:pt x="206" y="5428"/>
                      <a:pt x="216" y="5426"/>
                      <a:pt x="226" y="5424"/>
                    </a:cubicBezTo>
                    <a:cubicBezTo>
                      <a:pt x="560" y="5290"/>
                      <a:pt x="826" y="5157"/>
                      <a:pt x="1127" y="4990"/>
                    </a:cubicBezTo>
                    <a:cubicBezTo>
                      <a:pt x="1427" y="4823"/>
                      <a:pt x="1727" y="4623"/>
                      <a:pt x="1994" y="4423"/>
                    </a:cubicBezTo>
                    <a:cubicBezTo>
                      <a:pt x="2594" y="3990"/>
                      <a:pt x="3128" y="3523"/>
                      <a:pt x="3628" y="3089"/>
                    </a:cubicBezTo>
                    <a:lnTo>
                      <a:pt x="5129" y="1588"/>
                    </a:lnTo>
                    <a:cubicBezTo>
                      <a:pt x="5330" y="1321"/>
                      <a:pt x="5630" y="1087"/>
                      <a:pt x="5797" y="787"/>
                    </a:cubicBezTo>
                    <a:cubicBezTo>
                      <a:pt x="5930" y="520"/>
                      <a:pt x="5930" y="187"/>
                      <a:pt x="5663" y="20"/>
                    </a:cubicBezTo>
                    <a:cubicBezTo>
                      <a:pt x="5627" y="8"/>
                      <a:pt x="5585" y="0"/>
                      <a:pt x="5543"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 name="Google Shape;2495;p63"/>
              <p:cNvSpPr/>
              <p:nvPr/>
            </p:nvSpPr>
            <p:spPr>
              <a:xfrm>
                <a:off x="6596550" y="2360475"/>
                <a:ext cx="53400" cy="38075"/>
              </a:xfrm>
              <a:custGeom>
                <a:avLst/>
                <a:gdLst/>
                <a:ahLst/>
                <a:cxnLst/>
                <a:rect l="l" t="t" r="r" b="b"/>
                <a:pathLst>
                  <a:path w="2136" h="1523" extrusionOk="0">
                    <a:moveTo>
                      <a:pt x="1959" y="1"/>
                    </a:moveTo>
                    <a:cubicBezTo>
                      <a:pt x="1950" y="1"/>
                      <a:pt x="1942" y="3"/>
                      <a:pt x="1936" y="9"/>
                    </a:cubicBezTo>
                    <a:cubicBezTo>
                      <a:pt x="1869" y="43"/>
                      <a:pt x="1836" y="43"/>
                      <a:pt x="1802" y="43"/>
                    </a:cubicBezTo>
                    <a:cubicBezTo>
                      <a:pt x="1802" y="43"/>
                      <a:pt x="1769" y="43"/>
                      <a:pt x="1769" y="109"/>
                    </a:cubicBezTo>
                    <a:lnTo>
                      <a:pt x="1702" y="109"/>
                    </a:lnTo>
                    <a:cubicBezTo>
                      <a:pt x="1669" y="109"/>
                      <a:pt x="1669" y="109"/>
                      <a:pt x="1635" y="143"/>
                    </a:cubicBezTo>
                    <a:cubicBezTo>
                      <a:pt x="1635" y="143"/>
                      <a:pt x="1602" y="143"/>
                      <a:pt x="1602" y="176"/>
                    </a:cubicBezTo>
                    <a:cubicBezTo>
                      <a:pt x="1535" y="176"/>
                      <a:pt x="1502" y="209"/>
                      <a:pt x="1469" y="209"/>
                    </a:cubicBezTo>
                    <a:cubicBezTo>
                      <a:pt x="1302" y="309"/>
                      <a:pt x="1168" y="443"/>
                      <a:pt x="1035" y="510"/>
                    </a:cubicBezTo>
                    <a:cubicBezTo>
                      <a:pt x="935" y="610"/>
                      <a:pt x="768" y="710"/>
                      <a:pt x="635" y="810"/>
                    </a:cubicBezTo>
                    <a:cubicBezTo>
                      <a:pt x="468" y="877"/>
                      <a:pt x="335" y="977"/>
                      <a:pt x="168" y="1110"/>
                    </a:cubicBezTo>
                    <a:cubicBezTo>
                      <a:pt x="34" y="1143"/>
                      <a:pt x="1" y="1310"/>
                      <a:pt x="101" y="1377"/>
                    </a:cubicBezTo>
                    <a:cubicBezTo>
                      <a:pt x="127" y="1479"/>
                      <a:pt x="210" y="1522"/>
                      <a:pt x="293" y="1522"/>
                    </a:cubicBezTo>
                    <a:cubicBezTo>
                      <a:pt x="319" y="1522"/>
                      <a:pt x="344" y="1518"/>
                      <a:pt x="368" y="1510"/>
                    </a:cubicBezTo>
                    <a:cubicBezTo>
                      <a:pt x="601" y="1477"/>
                      <a:pt x="768" y="1444"/>
                      <a:pt x="968" y="1344"/>
                    </a:cubicBezTo>
                    <a:cubicBezTo>
                      <a:pt x="1135" y="1277"/>
                      <a:pt x="1302" y="1177"/>
                      <a:pt x="1469" y="1043"/>
                    </a:cubicBezTo>
                    <a:cubicBezTo>
                      <a:pt x="1635" y="943"/>
                      <a:pt x="1802" y="810"/>
                      <a:pt x="1936" y="610"/>
                    </a:cubicBezTo>
                    <a:cubicBezTo>
                      <a:pt x="1969" y="543"/>
                      <a:pt x="1969" y="510"/>
                      <a:pt x="2002" y="476"/>
                    </a:cubicBezTo>
                    <a:cubicBezTo>
                      <a:pt x="2002" y="443"/>
                      <a:pt x="2036" y="443"/>
                      <a:pt x="2036" y="376"/>
                    </a:cubicBezTo>
                    <a:lnTo>
                      <a:pt x="2036" y="343"/>
                    </a:lnTo>
                    <a:cubicBezTo>
                      <a:pt x="2036" y="309"/>
                      <a:pt x="2102" y="276"/>
                      <a:pt x="2102" y="209"/>
                    </a:cubicBezTo>
                    <a:cubicBezTo>
                      <a:pt x="2102" y="176"/>
                      <a:pt x="2102" y="176"/>
                      <a:pt x="2136" y="143"/>
                    </a:cubicBezTo>
                    <a:cubicBezTo>
                      <a:pt x="2081" y="60"/>
                      <a:pt x="2003" y="1"/>
                      <a:pt x="1959" y="1"/>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 name="Google Shape;2496;p63"/>
              <p:cNvSpPr/>
              <p:nvPr/>
            </p:nvSpPr>
            <p:spPr>
              <a:xfrm>
                <a:off x="6406425" y="2249575"/>
                <a:ext cx="43400" cy="74250"/>
              </a:xfrm>
              <a:custGeom>
                <a:avLst/>
                <a:gdLst/>
                <a:ahLst/>
                <a:cxnLst/>
                <a:rect l="l" t="t" r="r" b="b"/>
                <a:pathLst>
                  <a:path w="1736" h="2970" extrusionOk="0">
                    <a:moveTo>
                      <a:pt x="247" y="0"/>
                    </a:moveTo>
                    <a:cubicBezTo>
                      <a:pt x="184" y="0"/>
                      <a:pt x="117" y="25"/>
                      <a:pt x="67" y="75"/>
                    </a:cubicBezTo>
                    <a:cubicBezTo>
                      <a:pt x="1" y="142"/>
                      <a:pt x="1" y="309"/>
                      <a:pt x="67" y="409"/>
                    </a:cubicBezTo>
                    <a:cubicBezTo>
                      <a:pt x="401" y="709"/>
                      <a:pt x="701" y="1043"/>
                      <a:pt x="868" y="1443"/>
                    </a:cubicBezTo>
                    <a:cubicBezTo>
                      <a:pt x="1035" y="1810"/>
                      <a:pt x="1101" y="2244"/>
                      <a:pt x="1135" y="2711"/>
                    </a:cubicBezTo>
                    <a:cubicBezTo>
                      <a:pt x="1135" y="2777"/>
                      <a:pt x="1201" y="2877"/>
                      <a:pt x="1268" y="2911"/>
                    </a:cubicBezTo>
                    <a:lnTo>
                      <a:pt x="1335" y="2944"/>
                    </a:lnTo>
                    <a:cubicBezTo>
                      <a:pt x="1352" y="2961"/>
                      <a:pt x="1368" y="2969"/>
                      <a:pt x="1385" y="2969"/>
                    </a:cubicBezTo>
                    <a:cubicBezTo>
                      <a:pt x="1402" y="2969"/>
                      <a:pt x="1418" y="2961"/>
                      <a:pt x="1435" y="2944"/>
                    </a:cubicBezTo>
                    <a:lnTo>
                      <a:pt x="1502" y="2911"/>
                    </a:lnTo>
                    <a:cubicBezTo>
                      <a:pt x="1568" y="2877"/>
                      <a:pt x="1602" y="2777"/>
                      <a:pt x="1602" y="2711"/>
                    </a:cubicBezTo>
                    <a:cubicBezTo>
                      <a:pt x="1735" y="2144"/>
                      <a:pt x="1535" y="1643"/>
                      <a:pt x="1335" y="1210"/>
                    </a:cubicBezTo>
                    <a:cubicBezTo>
                      <a:pt x="1101" y="743"/>
                      <a:pt x="768" y="376"/>
                      <a:pt x="401" y="75"/>
                    </a:cubicBezTo>
                    <a:cubicBezTo>
                      <a:pt x="367" y="25"/>
                      <a:pt x="309" y="0"/>
                      <a:pt x="247"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 name="Google Shape;2497;p63"/>
              <p:cNvSpPr/>
              <p:nvPr/>
            </p:nvSpPr>
            <p:spPr>
              <a:xfrm>
                <a:off x="6428400" y="2150150"/>
                <a:ext cx="59775" cy="199350"/>
              </a:xfrm>
              <a:custGeom>
                <a:avLst/>
                <a:gdLst/>
                <a:ahLst/>
                <a:cxnLst/>
                <a:rect l="l" t="t" r="r" b="b"/>
                <a:pathLst>
                  <a:path w="2391" h="7974" extrusionOk="0">
                    <a:moveTo>
                      <a:pt x="129" y="0"/>
                    </a:moveTo>
                    <a:cubicBezTo>
                      <a:pt x="64" y="0"/>
                      <a:pt x="0" y="51"/>
                      <a:pt x="22" y="116"/>
                    </a:cubicBezTo>
                    <a:cubicBezTo>
                      <a:pt x="456" y="1384"/>
                      <a:pt x="889" y="2618"/>
                      <a:pt x="1223" y="3919"/>
                    </a:cubicBezTo>
                    <a:cubicBezTo>
                      <a:pt x="1390" y="4553"/>
                      <a:pt x="1490" y="5220"/>
                      <a:pt x="1557" y="5887"/>
                    </a:cubicBezTo>
                    <a:cubicBezTo>
                      <a:pt x="1623" y="6221"/>
                      <a:pt x="1657" y="6554"/>
                      <a:pt x="1657" y="6921"/>
                    </a:cubicBezTo>
                    <a:cubicBezTo>
                      <a:pt x="1657" y="7088"/>
                      <a:pt x="1657" y="7255"/>
                      <a:pt x="1690" y="7422"/>
                    </a:cubicBezTo>
                    <a:lnTo>
                      <a:pt x="1690" y="7622"/>
                    </a:lnTo>
                    <a:lnTo>
                      <a:pt x="1690" y="7688"/>
                    </a:lnTo>
                    <a:cubicBezTo>
                      <a:pt x="1657" y="7788"/>
                      <a:pt x="1723" y="7955"/>
                      <a:pt x="1890" y="7955"/>
                    </a:cubicBezTo>
                    <a:cubicBezTo>
                      <a:pt x="1928" y="7968"/>
                      <a:pt x="1963" y="7973"/>
                      <a:pt x="1996" y="7973"/>
                    </a:cubicBezTo>
                    <a:cubicBezTo>
                      <a:pt x="2229" y="7973"/>
                      <a:pt x="2357" y="7689"/>
                      <a:pt x="2357" y="7455"/>
                    </a:cubicBezTo>
                    <a:cubicBezTo>
                      <a:pt x="2391" y="6621"/>
                      <a:pt x="2224" y="5754"/>
                      <a:pt x="2057" y="4920"/>
                    </a:cubicBezTo>
                    <a:cubicBezTo>
                      <a:pt x="1790" y="3218"/>
                      <a:pt x="1223" y="1517"/>
                      <a:pt x="222" y="50"/>
                    </a:cubicBezTo>
                    <a:cubicBezTo>
                      <a:pt x="199" y="15"/>
                      <a:pt x="164" y="0"/>
                      <a:pt x="129"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 name="Google Shape;2498;p63"/>
              <p:cNvSpPr/>
              <p:nvPr/>
            </p:nvSpPr>
            <p:spPr>
              <a:xfrm>
                <a:off x="6502325" y="2247550"/>
                <a:ext cx="19200" cy="72300"/>
              </a:xfrm>
              <a:custGeom>
                <a:avLst/>
                <a:gdLst/>
                <a:ahLst/>
                <a:cxnLst/>
                <a:rect l="l" t="t" r="r" b="b"/>
                <a:pathLst>
                  <a:path w="768" h="2892" extrusionOk="0">
                    <a:moveTo>
                      <a:pt x="229" y="0"/>
                    </a:moveTo>
                    <a:cubicBezTo>
                      <a:pt x="146" y="0"/>
                      <a:pt x="67" y="52"/>
                      <a:pt x="67" y="156"/>
                    </a:cubicBezTo>
                    <a:lnTo>
                      <a:pt x="67" y="190"/>
                    </a:lnTo>
                    <a:lnTo>
                      <a:pt x="67" y="290"/>
                    </a:lnTo>
                    <a:cubicBezTo>
                      <a:pt x="67" y="357"/>
                      <a:pt x="67" y="390"/>
                      <a:pt x="101" y="490"/>
                    </a:cubicBezTo>
                    <a:cubicBezTo>
                      <a:pt x="101" y="623"/>
                      <a:pt x="167" y="690"/>
                      <a:pt x="167" y="824"/>
                    </a:cubicBezTo>
                    <a:lnTo>
                      <a:pt x="167" y="1491"/>
                    </a:lnTo>
                    <a:cubicBezTo>
                      <a:pt x="101" y="1691"/>
                      <a:pt x="67" y="1891"/>
                      <a:pt x="67" y="2158"/>
                    </a:cubicBezTo>
                    <a:cubicBezTo>
                      <a:pt x="67" y="2291"/>
                      <a:pt x="34" y="2358"/>
                      <a:pt x="34" y="2491"/>
                    </a:cubicBezTo>
                    <a:cubicBezTo>
                      <a:pt x="34" y="2625"/>
                      <a:pt x="1" y="2692"/>
                      <a:pt x="1" y="2825"/>
                    </a:cubicBezTo>
                    <a:cubicBezTo>
                      <a:pt x="1" y="2858"/>
                      <a:pt x="34" y="2892"/>
                      <a:pt x="101" y="2892"/>
                    </a:cubicBezTo>
                    <a:cubicBezTo>
                      <a:pt x="201" y="2858"/>
                      <a:pt x="267" y="2725"/>
                      <a:pt x="368" y="2658"/>
                    </a:cubicBezTo>
                    <a:cubicBezTo>
                      <a:pt x="434" y="2558"/>
                      <a:pt x="534" y="2458"/>
                      <a:pt x="568" y="2358"/>
                    </a:cubicBezTo>
                    <a:cubicBezTo>
                      <a:pt x="701" y="2125"/>
                      <a:pt x="734" y="1824"/>
                      <a:pt x="768" y="1557"/>
                    </a:cubicBezTo>
                    <a:cubicBezTo>
                      <a:pt x="668" y="1224"/>
                      <a:pt x="668" y="990"/>
                      <a:pt x="601" y="690"/>
                    </a:cubicBezTo>
                    <a:cubicBezTo>
                      <a:pt x="568" y="490"/>
                      <a:pt x="534" y="190"/>
                      <a:pt x="368" y="56"/>
                    </a:cubicBezTo>
                    <a:cubicBezTo>
                      <a:pt x="330" y="19"/>
                      <a:pt x="278" y="0"/>
                      <a:pt x="229"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 name="Google Shape;2499;p63"/>
              <p:cNvSpPr/>
              <p:nvPr/>
            </p:nvSpPr>
            <p:spPr>
              <a:xfrm>
                <a:off x="6299825" y="2281350"/>
                <a:ext cx="77450" cy="57900"/>
              </a:xfrm>
              <a:custGeom>
                <a:avLst/>
                <a:gdLst/>
                <a:ahLst/>
                <a:cxnLst/>
                <a:rect l="l" t="t" r="r" b="b"/>
                <a:pathLst>
                  <a:path w="3098" h="2316" extrusionOk="0">
                    <a:moveTo>
                      <a:pt x="161" y="1"/>
                    </a:moveTo>
                    <a:cubicBezTo>
                      <a:pt x="51" y="1"/>
                      <a:pt x="1" y="145"/>
                      <a:pt x="62" y="205"/>
                    </a:cubicBezTo>
                    <a:cubicBezTo>
                      <a:pt x="195" y="339"/>
                      <a:pt x="295" y="472"/>
                      <a:pt x="395" y="539"/>
                    </a:cubicBezTo>
                    <a:cubicBezTo>
                      <a:pt x="529" y="639"/>
                      <a:pt x="662" y="706"/>
                      <a:pt x="795" y="839"/>
                    </a:cubicBezTo>
                    <a:cubicBezTo>
                      <a:pt x="1029" y="1039"/>
                      <a:pt x="1329" y="1206"/>
                      <a:pt x="1563" y="1373"/>
                    </a:cubicBezTo>
                    <a:cubicBezTo>
                      <a:pt x="1796" y="1540"/>
                      <a:pt x="2063" y="1673"/>
                      <a:pt x="2296" y="1840"/>
                    </a:cubicBezTo>
                    <a:cubicBezTo>
                      <a:pt x="2363" y="1873"/>
                      <a:pt x="2463" y="1973"/>
                      <a:pt x="2497" y="2040"/>
                    </a:cubicBezTo>
                    <a:cubicBezTo>
                      <a:pt x="2530" y="2107"/>
                      <a:pt x="2530" y="2140"/>
                      <a:pt x="2563" y="2207"/>
                    </a:cubicBezTo>
                    <a:cubicBezTo>
                      <a:pt x="2563" y="2261"/>
                      <a:pt x="2630" y="2316"/>
                      <a:pt x="2673" y="2316"/>
                    </a:cubicBezTo>
                    <a:cubicBezTo>
                      <a:pt x="2682" y="2316"/>
                      <a:pt x="2691" y="2313"/>
                      <a:pt x="2697" y="2307"/>
                    </a:cubicBezTo>
                    <a:cubicBezTo>
                      <a:pt x="3097" y="2307"/>
                      <a:pt x="3030" y="1873"/>
                      <a:pt x="2930" y="1640"/>
                    </a:cubicBezTo>
                    <a:cubicBezTo>
                      <a:pt x="2797" y="1340"/>
                      <a:pt x="2430" y="1173"/>
                      <a:pt x="2163" y="1006"/>
                    </a:cubicBezTo>
                    <a:cubicBezTo>
                      <a:pt x="1863" y="806"/>
                      <a:pt x="1529" y="606"/>
                      <a:pt x="1196" y="439"/>
                    </a:cubicBezTo>
                    <a:cubicBezTo>
                      <a:pt x="1029" y="339"/>
                      <a:pt x="929" y="272"/>
                      <a:pt x="762" y="172"/>
                    </a:cubicBezTo>
                    <a:cubicBezTo>
                      <a:pt x="595" y="105"/>
                      <a:pt x="362" y="39"/>
                      <a:pt x="195" y="5"/>
                    </a:cubicBezTo>
                    <a:cubicBezTo>
                      <a:pt x="183" y="2"/>
                      <a:pt x="172" y="1"/>
                      <a:pt x="161" y="1"/>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 name="Google Shape;2500;p63"/>
              <p:cNvSpPr/>
              <p:nvPr/>
            </p:nvSpPr>
            <p:spPr>
              <a:xfrm>
                <a:off x="6186275" y="2328175"/>
                <a:ext cx="207675" cy="46650"/>
              </a:xfrm>
              <a:custGeom>
                <a:avLst/>
                <a:gdLst/>
                <a:ahLst/>
                <a:cxnLst/>
                <a:rect l="l" t="t" r="r" b="b"/>
                <a:pathLst>
                  <a:path w="8307" h="1866" extrusionOk="0">
                    <a:moveTo>
                      <a:pt x="200" y="0"/>
                    </a:moveTo>
                    <a:cubicBezTo>
                      <a:pt x="34" y="0"/>
                      <a:pt x="0" y="301"/>
                      <a:pt x="167" y="334"/>
                    </a:cubicBezTo>
                    <a:cubicBezTo>
                      <a:pt x="1501" y="567"/>
                      <a:pt x="2869" y="768"/>
                      <a:pt x="4203" y="1001"/>
                    </a:cubicBezTo>
                    <a:cubicBezTo>
                      <a:pt x="4870" y="1134"/>
                      <a:pt x="5538" y="1301"/>
                      <a:pt x="6205" y="1468"/>
                    </a:cubicBezTo>
                    <a:cubicBezTo>
                      <a:pt x="6709" y="1608"/>
                      <a:pt x="7284" y="1866"/>
                      <a:pt x="7830" y="1866"/>
                    </a:cubicBezTo>
                    <a:cubicBezTo>
                      <a:pt x="7935" y="1866"/>
                      <a:pt x="8038" y="1856"/>
                      <a:pt x="8139" y="1835"/>
                    </a:cubicBezTo>
                    <a:cubicBezTo>
                      <a:pt x="8239" y="1802"/>
                      <a:pt x="8306" y="1568"/>
                      <a:pt x="8206" y="1468"/>
                    </a:cubicBezTo>
                    <a:cubicBezTo>
                      <a:pt x="7973" y="1268"/>
                      <a:pt x="7672" y="1168"/>
                      <a:pt x="7372" y="1101"/>
                    </a:cubicBezTo>
                    <a:cubicBezTo>
                      <a:pt x="7039" y="1001"/>
                      <a:pt x="6672" y="901"/>
                      <a:pt x="6338" y="801"/>
                    </a:cubicBezTo>
                    <a:cubicBezTo>
                      <a:pt x="5671" y="634"/>
                      <a:pt x="5004" y="501"/>
                      <a:pt x="4337" y="401"/>
                    </a:cubicBezTo>
                    <a:cubicBezTo>
                      <a:pt x="2969" y="134"/>
                      <a:pt x="1635" y="0"/>
                      <a:pt x="200"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 name="Google Shape;2501;p63"/>
              <p:cNvSpPr/>
              <p:nvPr/>
            </p:nvSpPr>
            <p:spPr>
              <a:xfrm>
                <a:off x="6290500" y="2392375"/>
                <a:ext cx="87600" cy="20875"/>
              </a:xfrm>
              <a:custGeom>
                <a:avLst/>
                <a:gdLst/>
                <a:ahLst/>
                <a:cxnLst/>
                <a:rect l="l" t="t" r="r" b="b"/>
                <a:pathLst>
                  <a:path w="3504" h="835" extrusionOk="0">
                    <a:moveTo>
                      <a:pt x="3070" y="1"/>
                    </a:moveTo>
                    <a:cubicBezTo>
                      <a:pt x="2970" y="1"/>
                      <a:pt x="2803" y="1"/>
                      <a:pt x="2669" y="34"/>
                    </a:cubicBezTo>
                    <a:cubicBezTo>
                      <a:pt x="2369" y="68"/>
                      <a:pt x="2136" y="168"/>
                      <a:pt x="1836" y="201"/>
                    </a:cubicBezTo>
                    <a:cubicBezTo>
                      <a:pt x="1535" y="234"/>
                      <a:pt x="1302" y="234"/>
                      <a:pt x="1002" y="268"/>
                    </a:cubicBezTo>
                    <a:cubicBezTo>
                      <a:pt x="701" y="334"/>
                      <a:pt x="468" y="368"/>
                      <a:pt x="168" y="401"/>
                    </a:cubicBezTo>
                    <a:cubicBezTo>
                      <a:pt x="1" y="401"/>
                      <a:pt x="34" y="668"/>
                      <a:pt x="168" y="701"/>
                    </a:cubicBezTo>
                    <a:cubicBezTo>
                      <a:pt x="468" y="768"/>
                      <a:pt x="735" y="835"/>
                      <a:pt x="1035" y="835"/>
                    </a:cubicBezTo>
                    <a:cubicBezTo>
                      <a:pt x="1335" y="835"/>
                      <a:pt x="1569" y="835"/>
                      <a:pt x="1869" y="768"/>
                    </a:cubicBezTo>
                    <a:cubicBezTo>
                      <a:pt x="2169" y="735"/>
                      <a:pt x="2469" y="701"/>
                      <a:pt x="2703" y="668"/>
                    </a:cubicBezTo>
                    <a:cubicBezTo>
                      <a:pt x="2970" y="601"/>
                      <a:pt x="3237" y="535"/>
                      <a:pt x="3370" y="268"/>
                    </a:cubicBezTo>
                    <a:cubicBezTo>
                      <a:pt x="3403" y="268"/>
                      <a:pt x="3403" y="234"/>
                      <a:pt x="3470" y="234"/>
                    </a:cubicBezTo>
                    <a:cubicBezTo>
                      <a:pt x="3503" y="201"/>
                      <a:pt x="3470" y="68"/>
                      <a:pt x="3370" y="68"/>
                    </a:cubicBezTo>
                    <a:cubicBezTo>
                      <a:pt x="3237" y="68"/>
                      <a:pt x="3170" y="1"/>
                      <a:pt x="3070" y="1"/>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 name="Google Shape;2502;p63"/>
              <p:cNvSpPr/>
              <p:nvPr/>
            </p:nvSpPr>
            <p:spPr>
              <a:xfrm>
                <a:off x="6342225" y="2477150"/>
                <a:ext cx="56725" cy="49525"/>
              </a:xfrm>
              <a:custGeom>
                <a:avLst/>
                <a:gdLst/>
                <a:ahLst/>
                <a:cxnLst/>
                <a:rect l="l" t="t" r="r" b="b"/>
                <a:pathLst>
                  <a:path w="2269" h="1981" extrusionOk="0">
                    <a:moveTo>
                      <a:pt x="2008" y="0"/>
                    </a:moveTo>
                    <a:cubicBezTo>
                      <a:pt x="1909" y="0"/>
                      <a:pt x="1819" y="44"/>
                      <a:pt x="1768" y="146"/>
                    </a:cubicBezTo>
                    <a:lnTo>
                      <a:pt x="1701" y="179"/>
                    </a:lnTo>
                    <a:lnTo>
                      <a:pt x="1668" y="212"/>
                    </a:lnTo>
                    <a:cubicBezTo>
                      <a:pt x="1635" y="279"/>
                      <a:pt x="1601" y="312"/>
                      <a:pt x="1534" y="379"/>
                    </a:cubicBezTo>
                    <a:cubicBezTo>
                      <a:pt x="1501" y="446"/>
                      <a:pt x="1501" y="479"/>
                      <a:pt x="1468" y="513"/>
                    </a:cubicBezTo>
                    <a:lnTo>
                      <a:pt x="1434" y="546"/>
                    </a:lnTo>
                    <a:lnTo>
                      <a:pt x="1368" y="613"/>
                    </a:lnTo>
                    <a:cubicBezTo>
                      <a:pt x="1268" y="779"/>
                      <a:pt x="1134" y="880"/>
                      <a:pt x="967" y="1013"/>
                    </a:cubicBezTo>
                    <a:cubicBezTo>
                      <a:pt x="934" y="1046"/>
                      <a:pt x="867" y="1046"/>
                      <a:pt x="834" y="1113"/>
                    </a:cubicBezTo>
                    <a:lnTo>
                      <a:pt x="801" y="1146"/>
                    </a:lnTo>
                    <a:cubicBezTo>
                      <a:pt x="767" y="1146"/>
                      <a:pt x="767" y="1180"/>
                      <a:pt x="701" y="1180"/>
                    </a:cubicBezTo>
                    <a:cubicBezTo>
                      <a:pt x="667" y="1213"/>
                      <a:pt x="634" y="1280"/>
                      <a:pt x="600" y="1280"/>
                    </a:cubicBezTo>
                    <a:lnTo>
                      <a:pt x="534" y="1313"/>
                    </a:lnTo>
                    <a:cubicBezTo>
                      <a:pt x="534" y="1313"/>
                      <a:pt x="500" y="1313"/>
                      <a:pt x="500" y="1347"/>
                    </a:cubicBezTo>
                    <a:cubicBezTo>
                      <a:pt x="467" y="1380"/>
                      <a:pt x="367" y="1447"/>
                      <a:pt x="334" y="1480"/>
                    </a:cubicBezTo>
                    <a:cubicBezTo>
                      <a:pt x="300" y="1513"/>
                      <a:pt x="300" y="1547"/>
                      <a:pt x="267" y="1547"/>
                    </a:cubicBezTo>
                    <a:cubicBezTo>
                      <a:pt x="200" y="1613"/>
                      <a:pt x="167" y="1613"/>
                      <a:pt x="167" y="1647"/>
                    </a:cubicBezTo>
                    <a:cubicBezTo>
                      <a:pt x="133" y="1680"/>
                      <a:pt x="133" y="1713"/>
                      <a:pt x="100" y="1780"/>
                    </a:cubicBezTo>
                    <a:cubicBezTo>
                      <a:pt x="0" y="1847"/>
                      <a:pt x="100" y="1980"/>
                      <a:pt x="167" y="1980"/>
                    </a:cubicBezTo>
                    <a:lnTo>
                      <a:pt x="334" y="1980"/>
                    </a:lnTo>
                    <a:cubicBezTo>
                      <a:pt x="367" y="1980"/>
                      <a:pt x="467" y="1980"/>
                      <a:pt x="500" y="1947"/>
                    </a:cubicBezTo>
                    <a:cubicBezTo>
                      <a:pt x="634" y="1947"/>
                      <a:pt x="701" y="1880"/>
                      <a:pt x="834" y="1814"/>
                    </a:cubicBezTo>
                    <a:cubicBezTo>
                      <a:pt x="1034" y="1680"/>
                      <a:pt x="1201" y="1547"/>
                      <a:pt x="1368" y="1447"/>
                    </a:cubicBezTo>
                    <a:cubicBezTo>
                      <a:pt x="1534" y="1313"/>
                      <a:pt x="1668" y="1146"/>
                      <a:pt x="1801" y="980"/>
                    </a:cubicBezTo>
                    <a:cubicBezTo>
                      <a:pt x="1868" y="880"/>
                      <a:pt x="1935" y="813"/>
                      <a:pt x="2001" y="679"/>
                    </a:cubicBezTo>
                    <a:cubicBezTo>
                      <a:pt x="2102" y="546"/>
                      <a:pt x="2135" y="479"/>
                      <a:pt x="2168" y="346"/>
                    </a:cubicBezTo>
                    <a:cubicBezTo>
                      <a:pt x="2268" y="212"/>
                      <a:pt x="2168" y="46"/>
                      <a:pt x="2102" y="12"/>
                    </a:cubicBezTo>
                    <a:cubicBezTo>
                      <a:pt x="2070" y="4"/>
                      <a:pt x="2039" y="0"/>
                      <a:pt x="2008"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 name="Google Shape;2503;p63"/>
              <p:cNvSpPr/>
              <p:nvPr/>
            </p:nvSpPr>
            <p:spPr>
              <a:xfrm>
                <a:off x="6333875" y="2487500"/>
                <a:ext cx="98425" cy="169600"/>
              </a:xfrm>
              <a:custGeom>
                <a:avLst/>
                <a:gdLst/>
                <a:ahLst/>
                <a:cxnLst/>
                <a:rect l="l" t="t" r="r" b="b"/>
                <a:pathLst>
                  <a:path w="3937" h="6784" extrusionOk="0">
                    <a:moveTo>
                      <a:pt x="3613" y="1"/>
                    </a:moveTo>
                    <a:cubicBezTo>
                      <a:pt x="3566" y="1"/>
                      <a:pt x="3516" y="19"/>
                      <a:pt x="3470" y="65"/>
                    </a:cubicBezTo>
                    <a:cubicBezTo>
                      <a:pt x="3269" y="265"/>
                      <a:pt x="3203" y="566"/>
                      <a:pt x="3136" y="866"/>
                    </a:cubicBezTo>
                    <a:cubicBezTo>
                      <a:pt x="3069" y="1133"/>
                      <a:pt x="2969" y="1466"/>
                      <a:pt x="2836" y="1766"/>
                    </a:cubicBezTo>
                    <a:cubicBezTo>
                      <a:pt x="2636" y="2400"/>
                      <a:pt x="2335" y="3034"/>
                      <a:pt x="2069" y="3634"/>
                    </a:cubicBezTo>
                    <a:cubicBezTo>
                      <a:pt x="1768" y="4235"/>
                      <a:pt x="1435" y="4769"/>
                      <a:pt x="1101" y="5302"/>
                    </a:cubicBezTo>
                    <a:cubicBezTo>
                      <a:pt x="801" y="5769"/>
                      <a:pt x="401" y="6136"/>
                      <a:pt x="67" y="6603"/>
                    </a:cubicBezTo>
                    <a:cubicBezTo>
                      <a:pt x="0" y="6637"/>
                      <a:pt x="67" y="6770"/>
                      <a:pt x="134" y="6770"/>
                    </a:cubicBezTo>
                    <a:cubicBezTo>
                      <a:pt x="187" y="6779"/>
                      <a:pt x="238" y="6784"/>
                      <a:pt x="289" y="6784"/>
                    </a:cubicBezTo>
                    <a:cubicBezTo>
                      <a:pt x="787" y="6784"/>
                      <a:pt x="1199" y="6363"/>
                      <a:pt x="1502" y="5969"/>
                    </a:cubicBezTo>
                    <a:cubicBezTo>
                      <a:pt x="1935" y="5402"/>
                      <a:pt x="2269" y="4769"/>
                      <a:pt x="2602" y="4135"/>
                    </a:cubicBezTo>
                    <a:cubicBezTo>
                      <a:pt x="2936" y="3534"/>
                      <a:pt x="3169" y="2901"/>
                      <a:pt x="3436" y="2233"/>
                    </a:cubicBezTo>
                    <a:cubicBezTo>
                      <a:pt x="3570" y="1900"/>
                      <a:pt x="3636" y="1533"/>
                      <a:pt x="3736" y="1199"/>
                    </a:cubicBezTo>
                    <a:cubicBezTo>
                      <a:pt x="3803" y="799"/>
                      <a:pt x="3937" y="466"/>
                      <a:pt x="3803" y="132"/>
                    </a:cubicBezTo>
                    <a:cubicBezTo>
                      <a:pt x="3781" y="66"/>
                      <a:pt x="3702" y="1"/>
                      <a:pt x="3613" y="1"/>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 name="Google Shape;2504;p63"/>
              <p:cNvSpPr/>
              <p:nvPr/>
            </p:nvSpPr>
            <p:spPr>
              <a:xfrm>
                <a:off x="6436450" y="2521375"/>
                <a:ext cx="29200" cy="81500"/>
              </a:xfrm>
              <a:custGeom>
                <a:avLst/>
                <a:gdLst/>
                <a:ahLst/>
                <a:cxnLst/>
                <a:rect l="l" t="t" r="r" b="b"/>
                <a:pathLst>
                  <a:path w="1168" h="3260" extrusionOk="0">
                    <a:moveTo>
                      <a:pt x="922" y="1"/>
                    </a:moveTo>
                    <a:cubicBezTo>
                      <a:pt x="861" y="1"/>
                      <a:pt x="792" y="39"/>
                      <a:pt x="734" y="78"/>
                    </a:cubicBezTo>
                    <a:cubicBezTo>
                      <a:pt x="634" y="278"/>
                      <a:pt x="567" y="612"/>
                      <a:pt x="534" y="845"/>
                    </a:cubicBezTo>
                    <a:cubicBezTo>
                      <a:pt x="501" y="1079"/>
                      <a:pt x="467" y="1345"/>
                      <a:pt x="367" y="1612"/>
                    </a:cubicBezTo>
                    <a:cubicBezTo>
                      <a:pt x="301" y="1879"/>
                      <a:pt x="201" y="2113"/>
                      <a:pt x="167" y="2380"/>
                    </a:cubicBezTo>
                    <a:cubicBezTo>
                      <a:pt x="67" y="2613"/>
                      <a:pt x="67" y="2913"/>
                      <a:pt x="0" y="3180"/>
                    </a:cubicBezTo>
                    <a:cubicBezTo>
                      <a:pt x="0" y="3229"/>
                      <a:pt x="36" y="3260"/>
                      <a:pt x="81" y="3260"/>
                    </a:cubicBezTo>
                    <a:cubicBezTo>
                      <a:pt x="98" y="3260"/>
                      <a:pt x="116" y="3256"/>
                      <a:pt x="134" y="3247"/>
                    </a:cubicBezTo>
                    <a:cubicBezTo>
                      <a:pt x="334" y="3047"/>
                      <a:pt x="534" y="2847"/>
                      <a:pt x="668" y="2580"/>
                    </a:cubicBezTo>
                    <a:cubicBezTo>
                      <a:pt x="801" y="2313"/>
                      <a:pt x="901" y="2046"/>
                      <a:pt x="968" y="1779"/>
                    </a:cubicBezTo>
                    <a:cubicBezTo>
                      <a:pt x="1034" y="1512"/>
                      <a:pt x="1068" y="1245"/>
                      <a:pt x="1135" y="945"/>
                    </a:cubicBezTo>
                    <a:cubicBezTo>
                      <a:pt x="1168" y="712"/>
                      <a:pt x="1168" y="345"/>
                      <a:pt x="1034" y="78"/>
                    </a:cubicBezTo>
                    <a:cubicBezTo>
                      <a:pt x="1006" y="21"/>
                      <a:pt x="966" y="1"/>
                      <a:pt x="922" y="1"/>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 name="Google Shape;2505;p63"/>
              <p:cNvSpPr/>
              <p:nvPr/>
            </p:nvSpPr>
            <p:spPr>
              <a:xfrm>
                <a:off x="6497325" y="2497200"/>
                <a:ext cx="60900" cy="68650"/>
              </a:xfrm>
              <a:custGeom>
                <a:avLst/>
                <a:gdLst/>
                <a:ahLst/>
                <a:cxnLst/>
                <a:rect l="l" t="t" r="r" b="b"/>
                <a:pathLst>
                  <a:path w="2436" h="2746" extrusionOk="0">
                    <a:moveTo>
                      <a:pt x="220" y="1"/>
                    </a:moveTo>
                    <a:cubicBezTo>
                      <a:pt x="114" y="1"/>
                      <a:pt x="22" y="98"/>
                      <a:pt x="67" y="211"/>
                    </a:cubicBezTo>
                    <a:cubicBezTo>
                      <a:pt x="0" y="344"/>
                      <a:pt x="67" y="478"/>
                      <a:pt x="101" y="578"/>
                    </a:cubicBezTo>
                    <a:cubicBezTo>
                      <a:pt x="134" y="745"/>
                      <a:pt x="234" y="878"/>
                      <a:pt x="301" y="1012"/>
                    </a:cubicBezTo>
                    <a:cubicBezTo>
                      <a:pt x="467" y="1312"/>
                      <a:pt x="634" y="1545"/>
                      <a:pt x="868" y="1745"/>
                    </a:cubicBezTo>
                    <a:cubicBezTo>
                      <a:pt x="1068" y="1979"/>
                      <a:pt x="1268" y="2212"/>
                      <a:pt x="1468" y="2379"/>
                    </a:cubicBezTo>
                    <a:cubicBezTo>
                      <a:pt x="1661" y="2517"/>
                      <a:pt x="1945" y="2746"/>
                      <a:pt x="2208" y="2746"/>
                    </a:cubicBezTo>
                    <a:cubicBezTo>
                      <a:pt x="2263" y="2746"/>
                      <a:pt x="2317" y="2736"/>
                      <a:pt x="2369" y="2713"/>
                    </a:cubicBezTo>
                    <a:cubicBezTo>
                      <a:pt x="2402" y="2713"/>
                      <a:pt x="2436" y="2646"/>
                      <a:pt x="2436" y="2579"/>
                    </a:cubicBezTo>
                    <a:cubicBezTo>
                      <a:pt x="2436" y="2579"/>
                      <a:pt x="2436" y="2546"/>
                      <a:pt x="2402" y="2513"/>
                    </a:cubicBezTo>
                    <a:cubicBezTo>
                      <a:pt x="2269" y="2246"/>
                      <a:pt x="2035" y="2079"/>
                      <a:pt x="1802" y="1912"/>
                    </a:cubicBezTo>
                    <a:cubicBezTo>
                      <a:pt x="1602" y="1745"/>
                      <a:pt x="1435" y="1545"/>
                      <a:pt x="1268" y="1345"/>
                    </a:cubicBezTo>
                    <a:cubicBezTo>
                      <a:pt x="1101" y="1145"/>
                      <a:pt x="968" y="978"/>
                      <a:pt x="801" y="711"/>
                    </a:cubicBezTo>
                    <a:cubicBezTo>
                      <a:pt x="734" y="578"/>
                      <a:pt x="701" y="511"/>
                      <a:pt x="601" y="378"/>
                    </a:cubicBezTo>
                    <a:cubicBezTo>
                      <a:pt x="534" y="244"/>
                      <a:pt x="467" y="144"/>
                      <a:pt x="367" y="78"/>
                    </a:cubicBezTo>
                    <a:cubicBezTo>
                      <a:pt x="324" y="23"/>
                      <a:pt x="270" y="1"/>
                      <a:pt x="220" y="1"/>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 name="Google Shape;2506;p63"/>
              <p:cNvSpPr/>
              <p:nvPr/>
            </p:nvSpPr>
            <p:spPr>
              <a:xfrm>
                <a:off x="6533175" y="2481625"/>
                <a:ext cx="176000" cy="101975"/>
              </a:xfrm>
              <a:custGeom>
                <a:avLst/>
                <a:gdLst/>
                <a:ahLst/>
                <a:cxnLst/>
                <a:rect l="l" t="t" r="r" b="b"/>
                <a:pathLst>
                  <a:path w="7040" h="4079" extrusionOk="0">
                    <a:moveTo>
                      <a:pt x="168" y="0"/>
                    </a:moveTo>
                    <a:cubicBezTo>
                      <a:pt x="134" y="0"/>
                      <a:pt x="68" y="33"/>
                      <a:pt x="34" y="67"/>
                    </a:cubicBezTo>
                    <a:cubicBezTo>
                      <a:pt x="1" y="334"/>
                      <a:pt x="201" y="567"/>
                      <a:pt x="368" y="767"/>
                    </a:cubicBezTo>
                    <a:cubicBezTo>
                      <a:pt x="568" y="1034"/>
                      <a:pt x="868" y="1301"/>
                      <a:pt x="1135" y="1534"/>
                    </a:cubicBezTo>
                    <a:cubicBezTo>
                      <a:pt x="1635" y="2001"/>
                      <a:pt x="2202" y="2435"/>
                      <a:pt x="2803" y="2802"/>
                    </a:cubicBezTo>
                    <a:cubicBezTo>
                      <a:pt x="3370" y="3136"/>
                      <a:pt x="4004" y="3402"/>
                      <a:pt x="4671" y="3669"/>
                    </a:cubicBezTo>
                    <a:cubicBezTo>
                      <a:pt x="5004" y="3803"/>
                      <a:pt x="5371" y="3869"/>
                      <a:pt x="5705" y="3970"/>
                    </a:cubicBezTo>
                    <a:cubicBezTo>
                      <a:pt x="5937" y="4016"/>
                      <a:pt x="6186" y="4079"/>
                      <a:pt x="6428" y="4079"/>
                    </a:cubicBezTo>
                    <a:cubicBezTo>
                      <a:pt x="6533" y="4079"/>
                      <a:pt x="6638" y="4067"/>
                      <a:pt x="6739" y="4036"/>
                    </a:cubicBezTo>
                    <a:cubicBezTo>
                      <a:pt x="6972" y="3970"/>
                      <a:pt x="7039" y="3669"/>
                      <a:pt x="6872" y="3536"/>
                    </a:cubicBezTo>
                    <a:lnTo>
                      <a:pt x="6639" y="3302"/>
                    </a:lnTo>
                    <a:cubicBezTo>
                      <a:pt x="6611" y="3289"/>
                      <a:pt x="6584" y="3280"/>
                      <a:pt x="6561" y="3280"/>
                    </a:cubicBezTo>
                    <a:cubicBezTo>
                      <a:pt x="6528" y="3280"/>
                      <a:pt x="6505" y="3297"/>
                      <a:pt x="6505" y="3336"/>
                    </a:cubicBezTo>
                    <a:lnTo>
                      <a:pt x="6505" y="3369"/>
                    </a:lnTo>
                    <a:cubicBezTo>
                      <a:pt x="6339" y="3336"/>
                      <a:pt x="6139" y="3302"/>
                      <a:pt x="5938" y="3269"/>
                    </a:cubicBezTo>
                    <a:cubicBezTo>
                      <a:pt x="5605" y="3169"/>
                      <a:pt x="5305" y="3102"/>
                      <a:pt x="4971" y="3002"/>
                    </a:cubicBezTo>
                    <a:cubicBezTo>
                      <a:pt x="4337" y="2802"/>
                      <a:pt x="3770" y="2502"/>
                      <a:pt x="3170" y="2202"/>
                    </a:cubicBezTo>
                    <a:cubicBezTo>
                      <a:pt x="2603" y="1935"/>
                      <a:pt x="2036" y="1534"/>
                      <a:pt x="1569" y="1134"/>
                    </a:cubicBezTo>
                    <a:cubicBezTo>
                      <a:pt x="1335" y="934"/>
                      <a:pt x="1068" y="701"/>
                      <a:pt x="835" y="467"/>
                    </a:cubicBezTo>
                    <a:cubicBezTo>
                      <a:pt x="668" y="300"/>
                      <a:pt x="401" y="0"/>
                      <a:pt x="168"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 name="Google Shape;2507;p63"/>
              <p:cNvSpPr/>
              <p:nvPr/>
            </p:nvSpPr>
            <p:spPr>
              <a:xfrm>
                <a:off x="6579400" y="2463750"/>
                <a:ext cx="82225" cy="41175"/>
              </a:xfrm>
              <a:custGeom>
                <a:avLst/>
                <a:gdLst/>
                <a:ahLst/>
                <a:cxnLst/>
                <a:rect l="l" t="t" r="r" b="b"/>
                <a:pathLst>
                  <a:path w="3289" h="1647" extrusionOk="0">
                    <a:moveTo>
                      <a:pt x="155" y="1"/>
                    </a:moveTo>
                    <a:cubicBezTo>
                      <a:pt x="87" y="1"/>
                      <a:pt x="1" y="153"/>
                      <a:pt x="87" y="181"/>
                    </a:cubicBezTo>
                    <a:cubicBezTo>
                      <a:pt x="153" y="248"/>
                      <a:pt x="253" y="381"/>
                      <a:pt x="353" y="448"/>
                    </a:cubicBezTo>
                    <a:cubicBezTo>
                      <a:pt x="487" y="548"/>
                      <a:pt x="587" y="615"/>
                      <a:pt x="687" y="715"/>
                    </a:cubicBezTo>
                    <a:cubicBezTo>
                      <a:pt x="954" y="848"/>
                      <a:pt x="1154" y="982"/>
                      <a:pt x="1421" y="1082"/>
                    </a:cubicBezTo>
                    <a:cubicBezTo>
                      <a:pt x="1654" y="1215"/>
                      <a:pt x="1921" y="1282"/>
                      <a:pt x="2155" y="1416"/>
                    </a:cubicBezTo>
                    <a:cubicBezTo>
                      <a:pt x="2365" y="1521"/>
                      <a:pt x="2616" y="1646"/>
                      <a:pt x="2844" y="1646"/>
                    </a:cubicBezTo>
                    <a:cubicBezTo>
                      <a:pt x="2905" y="1646"/>
                      <a:pt x="2965" y="1637"/>
                      <a:pt x="3022" y="1616"/>
                    </a:cubicBezTo>
                    <a:cubicBezTo>
                      <a:pt x="3189" y="1582"/>
                      <a:pt x="3289" y="1416"/>
                      <a:pt x="3189" y="1315"/>
                    </a:cubicBezTo>
                    <a:cubicBezTo>
                      <a:pt x="3022" y="1049"/>
                      <a:pt x="2688" y="982"/>
                      <a:pt x="2455" y="848"/>
                    </a:cubicBezTo>
                    <a:cubicBezTo>
                      <a:pt x="2188" y="748"/>
                      <a:pt x="1988" y="648"/>
                      <a:pt x="1754" y="548"/>
                    </a:cubicBezTo>
                    <a:cubicBezTo>
                      <a:pt x="1488" y="415"/>
                      <a:pt x="1254" y="348"/>
                      <a:pt x="987" y="215"/>
                    </a:cubicBezTo>
                    <a:cubicBezTo>
                      <a:pt x="854" y="181"/>
                      <a:pt x="687" y="148"/>
                      <a:pt x="587" y="81"/>
                    </a:cubicBezTo>
                    <a:cubicBezTo>
                      <a:pt x="453" y="48"/>
                      <a:pt x="320" y="48"/>
                      <a:pt x="187" y="15"/>
                    </a:cubicBezTo>
                    <a:cubicBezTo>
                      <a:pt x="177" y="5"/>
                      <a:pt x="166" y="1"/>
                      <a:pt x="155" y="1"/>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sp>
        <p:nvSpPr>
          <p:cNvPr id="70" name="圆角矩形 7"/>
          <p:cNvSpPr/>
          <p:nvPr/>
        </p:nvSpPr>
        <p:spPr>
          <a:xfrm>
            <a:off x="2329380" y="1259308"/>
            <a:ext cx="5107231" cy="1068850"/>
          </a:xfrm>
          <a:prstGeom prst="roundRect">
            <a:avLst>
              <a:gd name="adj" fmla="val 22936"/>
            </a:avLst>
          </a:prstGeom>
          <a:solidFill>
            <a:schemeClr val="bg2"/>
          </a:solidFill>
          <a:ln w="28575">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altLang="zh-CN" sz="3200" kern="1200" noProof="0" dirty="0">
                <a:solidFill>
                  <a:schemeClr val="bg1"/>
                </a:solidFill>
                <a:latin typeface="Calibri" panose="020F0502020204030204" pitchFamily="34" charset="0"/>
                <a:ea typeface="黑体" panose="02010609060101010101" pitchFamily="49" charset="-122"/>
                <a:cs typeface="Calibri" panose="020F0502020204030204" pitchFamily="34" charset="0"/>
              </a:rPr>
              <a:t>Cái “chong chóng” trong khổ thơ 1 là cái </a:t>
            </a:r>
            <a:r>
              <a:rPr lang="vi-VN" altLang="zh-CN" sz="3200" kern="1200" noProof="0" dirty="0">
                <a:solidFill>
                  <a:schemeClr val="accent1"/>
                </a:solidFill>
                <a:latin typeface="Calibri" panose="020F0502020204030204" pitchFamily="34" charset="0"/>
                <a:ea typeface="黑体" panose="02010609060101010101" pitchFamily="49" charset="-122"/>
                <a:cs typeface="Calibri" panose="020F0502020204030204" pitchFamily="34" charset="0"/>
              </a:rPr>
              <a:t>quạt thông gió</a:t>
            </a:r>
            <a:r>
              <a:rPr lang="vi-VN" altLang="zh-CN" sz="3200" kern="1200" noProof="0" dirty="0">
                <a:solidFill>
                  <a:schemeClr val="bg1"/>
                </a:solidFill>
                <a:latin typeface="Calibri" panose="020F0502020204030204" pitchFamily="34" charset="0"/>
                <a:ea typeface="黑体" panose="02010609060101010101" pitchFamily="49" charset="-122"/>
                <a:cs typeface="Calibri" panose="020F0502020204030204" pitchFamily="34" charset="0"/>
              </a:rPr>
              <a:t>.</a:t>
            </a:r>
            <a:endParaRPr kumimoji="0" lang="zh-CN" altLang="en-US" sz="3200" i="0" u="none" strike="noStrike" kern="1200" cap="none" spc="0" normalizeH="0" baseline="0" noProof="0" dirty="0">
              <a:ln>
                <a:noFill/>
              </a:ln>
              <a:solidFill>
                <a:schemeClr val="bg1"/>
              </a:solidFill>
              <a:effectLst/>
              <a:uLnTx/>
              <a:uFillTx/>
              <a:latin typeface="Calibri" panose="020F0502020204030204" pitchFamily="34" charset="0"/>
              <a:ea typeface="黑体" panose="02010609060101010101" pitchFamily="49" charset="-122"/>
              <a:cs typeface="Calibri" panose="020F0502020204030204" pitchFamily="34" charset="0"/>
            </a:endParaRPr>
          </a:p>
        </p:txBody>
      </p:sp>
      <p:sp>
        <p:nvSpPr>
          <p:cNvPr id="19" name="AutoShape 4" descr="Quạt thông gió panasonic FV25AL9"/>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 name="Picture 19"/>
          <p:cNvPicPr>
            <a:picLocks noChangeAspect="1"/>
          </p:cNvPicPr>
          <p:nvPr/>
        </p:nvPicPr>
        <p:blipFill rotWithShape="1">
          <a:blip r:embed="rId3">
            <a:extLst>
              <a:ext uri="{BEBA8EAE-BF5A-486C-A8C5-ECC9F3942E4B}">
                <a14:imgProps xmlns:a14="http://schemas.microsoft.com/office/drawing/2010/main">
                  <a14:imgLayer r:embed="rId4">
                    <a14:imgEffect>
                      <a14:backgroundRemoval t="1926" b="98963" l="10000" r="93444"/>
                    </a14:imgEffect>
                    <a14:imgEffect>
                      <a14:colorTemperature colorTemp="7200"/>
                    </a14:imgEffect>
                  </a14:imgLayer>
                </a14:imgProps>
              </a:ext>
              <a:ext uri="{28A0092B-C50C-407E-A947-70E740481C1C}">
                <a14:useLocalDpi xmlns:a14="http://schemas.microsoft.com/office/drawing/2010/main" val="0"/>
              </a:ext>
            </a:extLst>
          </a:blip>
          <a:srcRect l="18401" t="4946" r="16549" b="4912"/>
          <a:stretch/>
        </p:blipFill>
        <p:spPr>
          <a:xfrm>
            <a:off x="1680546" y="2570020"/>
            <a:ext cx="2654544" cy="245342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30" name="Picture 6" descr="Quạt thông gió panasonic FV25AL9"/>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4000" b="98000" l="0" r="98000"/>
                    </a14:imgEffect>
                  </a14:imgLayer>
                </a14:imgProps>
              </a:ext>
              <a:ext uri="{28A0092B-C50C-407E-A947-70E740481C1C}">
                <a14:useLocalDpi xmlns:a14="http://schemas.microsoft.com/office/drawing/2010/main" val="0"/>
              </a:ext>
            </a:extLst>
          </a:blip>
          <a:srcRect/>
          <a:stretch>
            <a:fillRect/>
          </a:stretch>
        </p:blipFill>
        <p:spPr bwMode="auto">
          <a:xfrm>
            <a:off x="5062853" y="2570020"/>
            <a:ext cx="2825700" cy="245342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71"/>
                                        </p:tgtEl>
                                        <p:attrNameLst>
                                          <p:attrName>style.visibility</p:attrName>
                                        </p:attrNameLst>
                                      </p:cBhvr>
                                      <p:to>
                                        <p:strVal val="visible"/>
                                      </p:to>
                                    </p:set>
                                    <p:anim calcmode="lin" valueType="num">
                                      <p:cBhvr additive="base">
                                        <p:cTn id="12" dur="500" fill="hold"/>
                                        <p:tgtEl>
                                          <p:spTgt spid="71"/>
                                        </p:tgtEl>
                                        <p:attrNameLst>
                                          <p:attrName>ppt_x</p:attrName>
                                        </p:attrNameLst>
                                      </p:cBhvr>
                                      <p:tavLst>
                                        <p:tav tm="0">
                                          <p:val>
                                            <p:strVal val="0-#ppt_w/2"/>
                                          </p:val>
                                        </p:tav>
                                        <p:tav tm="100000">
                                          <p:val>
                                            <p:strVal val="#ppt_x"/>
                                          </p:val>
                                        </p:tav>
                                      </p:tavLst>
                                    </p:anim>
                                    <p:anim calcmode="lin" valueType="num">
                                      <p:cBhvr additive="base">
                                        <p:cTn id="13" dur="500" fill="hold"/>
                                        <p:tgtEl>
                                          <p:spTgt spid="71"/>
                                        </p:tgtEl>
                                        <p:attrNameLst>
                                          <p:attrName>ppt_y</p:attrName>
                                        </p:attrNameLst>
                                      </p:cBhvr>
                                      <p:tavLst>
                                        <p:tav tm="0">
                                          <p:val>
                                            <p:strVal val="#ppt_y"/>
                                          </p:val>
                                        </p:tav>
                                        <p:tav tm="100000">
                                          <p:val>
                                            <p:strVal val="#ppt_y"/>
                                          </p:val>
                                        </p:tav>
                                      </p:tavLst>
                                    </p:anim>
                                  </p:childTnLst>
                                </p:cTn>
                              </p:par>
                            </p:childTnLst>
                          </p:cTn>
                        </p:par>
                        <p:par>
                          <p:cTn id="14" fill="hold">
                            <p:stCondLst>
                              <p:cond delay="500"/>
                            </p:stCondLst>
                            <p:childTnLst>
                              <p:par>
                                <p:cTn id="15" presetID="14" presetClass="entr" presetSubtype="10" fill="hold" grpId="0" nodeType="afterEffect">
                                  <p:stCondLst>
                                    <p:cond delay="0"/>
                                  </p:stCondLst>
                                  <p:childTnLst>
                                    <p:set>
                                      <p:cBhvr>
                                        <p:cTn id="16" dur="1" fill="hold">
                                          <p:stCondLst>
                                            <p:cond delay="0"/>
                                          </p:stCondLst>
                                        </p:cTn>
                                        <p:tgtEl>
                                          <p:spTgt spid="70"/>
                                        </p:tgtEl>
                                        <p:attrNameLst>
                                          <p:attrName>style.visibility</p:attrName>
                                        </p:attrNameLst>
                                      </p:cBhvr>
                                      <p:to>
                                        <p:strVal val="visible"/>
                                      </p:to>
                                    </p:set>
                                    <p:animEffect transition="in" filter="randombar(horizontal)">
                                      <p:cBhvr>
                                        <p:cTn id="17" dur="500"/>
                                        <p:tgtEl>
                                          <p:spTgt spid="70"/>
                                        </p:tgtEl>
                                      </p:cBhvr>
                                    </p:animEffect>
                                  </p:childTnLst>
                                </p:cTn>
                              </p:par>
                            </p:childTnLst>
                          </p:cTn>
                        </p:par>
                      </p:childTnLst>
                    </p:cTn>
                  </p:par>
                  <p:par>
                    <p:cTn id="18" fill="hold">
                      <p:stCondLst>
                        <p:cond delay="indefinite"/>
                      </p:stCondLst>
                      <p:childTnLst>
                        <p:par>
                          <p:cTn id="19" fill="hold">
                            <p:stCondLst>
                              <p:cond delay="0"/>
                            </p:stCondLst>
                            <p:childTnLst>
                              <p:par>
                                <p:cTn id="20" presetID="26" presetClass="entr" presetSubtype="0"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ipe(down)">
                                      <p:cBhvr>
                                        <p:cTn id="22" dur="580">
                                          <p:stCondLst>
                                            <p:cond delay="0"/>
                                          </p:stCondLst>
                                        </p:cTn>
                                        <p:tgtEl>
                                          <p:spTgt spid="20"/>
                                        </p:tgtEl>
                                      </p:cBhvr>
                                    </p:animEffect>
                                    <p:anim calcmode="lin" valueType="num">
                                      <p:cBhvr>
                                        <p:cTn id="23"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24"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25"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26"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27"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28" dur="26">
                                          <p:stCondLst>
                                            <p:cond delay="650"/>
                                          </p:stCondLst>
                                        </p:cTn>
                                        <p:tgtEl>
                                          <p:spTgt spid="20"/>
                                        </p:tgtEl>
                                      </p:cBhvr>
                                      <p:to x="100000" y="60000"/>
                                    </p:animScale>
                                    <p:animScale>
                                      <p:cBhvr>
                                        <p:cTn id="29" dur="166" decel="50000">
                                          <p:stCondLst>
                                            <p:cond delay="676"/>
                                          </p:stCondLst>
                                        </p:cTn>
                                        <p:tgtEl>
                                          <p:spTgt spid="20"/>
                                        </p:tgtEl>
                                      </p:cBhvr>
                                      <p:to x="100000" y="100000"/>
                                    </p:animScale>
                                    <p:animScale>
                                      <p:cBhvr>
                                        <p:cTn id="30" dur="26">
                                          <p:stCondLst>
                                            <p:cond delay="1312"/>
                                          </p:stCondLst>
                                        </p:cTn>
                                        <p:tgtEl>
                                          <p:spTgt spid="20"/>
                                        </p:tgtEl>
                                      </p:cBhvr>
                                      <p:to x="100000" y="80000"/>
                                    </p:animScale>
                                    <p:animScale>
                                      <p:cBhvr>
                                        <p:cTn id="31" dur="166" decel="50000">
                                          <p:stCondLst>
                                            <p:cond delay="1338"/>
                                          </p:stCondLst>
                                        </p:cTn>
                                        <p:tgtEl>
                                          <p:spTgt spid="20"/>
                                        </p:tgtEl>
                                      </p:cBhvr>
                                      <p:to x="100000" y="100000"/>
                                    </p:animScale>
                                    <p:animScale>
                                      <p:cBhvr>
                                        <p:cTn id="32" dur="26">
                                          <p:stCondLst>
                                            <p:cond delay="1642"/>
                                          </p:stCondLst>
                                        </p:cTn>
                                        <p:tgtEl>
                                          <p:spTgt spid="20"/>
                                        </p:tgtEl>
                                      </p:cBhvr>
                                      <p:to x="100000" y="90000"/>
                                    </p:animScale>
                                    <p:animScale>
                                      <p:cBhvr>
                                        <p:cTn id="33" dur="166" decel="50000">
                                          <p:stCondLst>
                                            <p:cond delay="1668"/>
                                          </p:stCondLst>
                                        </p:cTn>
                                        <p:tgtEl>
                                          <p:spTgt spid="20"/>
                                        </p:tgtEl>
                                      </p:cBhvr>
                                      <p:to x="100000" y="100000"/>
                                    </p:animScale>
                                    <p:animScale>
                                      <p:cBhvr>
                                        <p:cTn id="34" dur="26">
                                          <p:stCondLst>
                                            <p:cond delay="1808"/>
                                          </p:stCondLst>
                                        </p:cTn>
                                        <p:tgtEl>
                                          <p:spTgt spid="20"/>
                                        </p:tgtEl>
                                      </p:cBhvr>
                                      <p:to x="100000" y="95000"/>
                                    </p:animScale>
                                    <p:animScale>
                                      <p:cBhvr>
                                        <p:cTn id="35" dur="166" decel="50000">
                                          <p:stCondLst>
                                            <p:cond delay="1834"/>
                                          </p:stCondLst>
                                        </p:cTn>
                                        <p:tgtEl>
                                          <p:spTgt spid="20"/>
                                        </p:tgtEl>
                                      </p:cBhvr>
                                      <p:to x="100000" y="100000"/>
                                    </p:animScale>
                                  </p:childTnLst>
                                </p:cTn>
                              </p:par>
                            </p:childTnLst>
                          </p:cTn>
                        </p:par>
                        <p:par>
                          <p:cTn id="36" fill="hold">
                            <p:stCondLst>
                              <p:cond delay="2000"/>
                            </p:stCondLst>
                            <p:childTnLst>
                              <p:par>
                                <p:cTn id="37" presetID="26" presetClass="entr" presetSubtype="0" fill="hold" nodeType="afterEffect">
                                  <p:stCondLst>
                                    <p:cond delay="0"/>
                                  </p:stCondLst>
                                  <p:childTnLst>
                                    <p:set>
                                      <p:cBhvr>
                                        <p:cTn id="38" dur="1" fill="hold">
                                          <p:stCondLst>
                                            <p:cond delay="0"/>
                                          </p:stCondLst>
                                        </p:cTn>
                                        <p:tgtEl>
                                          <p:spTgt spid="1030"/>
                                        </p:tgtEl>
                                        <p:attrNameLst>
                                          <p:attrName>style.visibility</p:attrName>
                                        </p:attrNameLst>
                                      </p:cBhvr>
                                      <p:to>
                                        <p:strVal val="visible"/>
                                      </p:to>
                                    </p:set>
                                    <p:animEffect transition="in" filter="wipe(down)">
                                      <p:cBhvr>
                                        <p:cTn id="39" dur="580">
                                          <p:stCondLst>
                                            <p:cond delay="0"/>
                                          </p:stCondLst>
                                        </p:cTn>
                                        <p:tgtEl>
                                          <p:spTgt spid="1030"/>
                                        </p:tgtEl>
                                      </p:cBhvr>
                                    </p:animEffect>
                                    <p:anim calcmode="lin" valueType="num">
                                      <p:cBhvr>
                                        <p:cTn id="40" dur="1822" tmFilter="0,0; 0.14,0.36; 0.43,0.73; 0.71,0.91; 1.0,1.0">
                                          <p:stCondLst>
                                            <p:cond delay="0"/>
                                          </p:stCondLst>
                                        </p:cTn>
                                        <p:tgtEl>
                                          <p:spTgt spid="1030"/>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1030"/>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1030"/>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1030"/>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1030"/>
                                        </p:tgtEl>
                                        <p:attrNameLst>
                                          <p:attrName>ppt_y</p:attrName>
                                        </p:attrNameLst>
                                      </p:cBhvr>
                                      <p:tavLst>
                                        <p:tav tm="0" fmla="#ppt_y-sin(pi*$)/81">
                                          <p:val>
                                            <p:fltVal val="0"/>
                                          </p:val>
                                        </p:tav>
                                        <p:tav tm="100000">
                                          <p:val>
                                            <p:fltVal val="1"/>
                                          </p:val>
                                        </p:tav>
                                      </p:tavLst>
                                    </p:anim>
                                    <p:animScale>
                                      <p:cBhvr>
                                        <p:cTn id="45" dur="26">
                                          <p:stCondLst>
                                            <p:cond delay="650"/>
                                          </p:stCondLst>
                                        </p:cTn>
                                        <p:tgtEl>
                                          <p:spTgt spid="1030"/>
                                        </p:tgtEl>
                                      </p:cBhvr>
                                      <p:to x="100000" y="60000"/>
                                    </p:animScale>
                                    <p:animScale>
                                      <p:cBhvr>
                                        <p:cTn id="46" dur="166" decel="50000">
                                          <p:stCondLst>
                                            <p:cond delay="676"/>
                                          </p:stCondLst>
                                        </p:cTn>
                                        <p:tgtEl>
                                          <p:spTgt spid="1030"/>
                                        </p:tgtEl>
                                      </p:cBhvr>
                                      <p:to x="100000" y="100000"/>
                                    </p:animScale>
                                    <p:animScale>
                                      <p:cBhvr>
                                        <p:cTn id="47" dur="26">
                                          <p:stCondLst>
                                            <p:cond delay="1312"/>
                                          </p:stCondLst>
                                        </p:cTn>
                                        <p:tgtEl>
                                          <p:spTgt spid="1030"/>
                                        </p:tgtEl>
                                      </p:cBhvr>
                                      <p:to x="100000" y="80000"/>
                                    </p:animScale>
                                    <p:animScale>
                                      <p:cBhvr>
                                        <p:cTn id="48" dur="166" decel="50000">
                                          <p:stCondLst>
                                            <p:cond delay="1338"/>
                                          </p:stCondLst>
                                        </p:cTn>
                                        <p:tgtEl>
                                          <p:spTgt spid="1030"/>
                                        </p:tgtEl>
                                      </p:cBhvr>
                                      <p:to x="100000" y="100000"/>
                                    </p:animScale>
                                    <p:animScale>
                                      <p:cBhvr>
                                        <p:cTn id="49" dur="26">
                                          <p:stCondLst>
                                            <p:cond delay="1642"/>
                                          </p:stCondLst>
                                        </p:cTn>
                                        <p:tgtEl>
                                          <p:spTgt spid="1030"/>
                                        </p:tgtEl>
                                      </p:cBhvr>
                                      <p:to x="100000" y="90000"/>
                                    </p:animScale>
                                    <p:animScale>
                                      <p:cBhvr>
                                        <p:cTn id="50" dur="166" decel="50000">
                                          <p:stCondLst>
                                            <p:cond delay="1668"/>
                                          </p:stCondLst>
                                        </p:cTn>
                                        <p:tgtEl>
                                          <p:spTgt spid="1030"/>
                                        </p:tgtEl>
                                      </p:cBhvr>
                                      <p:to x="100000" y="100000"/>
                                    </p:animScale>
                                    <p:animScale>
                                      <p:cBhvr>
                                        <p:cTn id="51" dur="26">
                                          <p:stCondLst>
                                            <p:cond delay="1808"/>
                                          </p:stCondLst>
                                        </p:cTn>
                                        <p:tgtEl>
                                          <p:spTgt spid="1030"/>
                                        </p:tgtEl>
                                      </p:cBhvr>
                                      <p:to x="100000" y="95000"/>
                                    </p:animScale>
                                    <p:animScale>
                                      <p:cBhvr>
                                        <p:cTn id="52" dur="166" decel="50000">
                                          <p:stCondLst>
                                            <p:cond delay="1834"/>
                                          </p:stCondLst>
                                        </p:cTn>
                                        <p:tgtEl>
                                          <p:spTgt spid="103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684"/>
        <p:cNvGrpSpPr/>
        <p:nvPr/>
      </p:nvGrpSpPr>
      <p:grpSpPr>
        <a:xfrm>
          <a:off x="0" y="0"/>
          <a:ext cx="0" cy="0"/>
          <a:chOff x="0" y="0"/>
          <a:chExt cx="0" cy="0"/>
        </a:xfrm>
      </p:grpSpPr>
      <p:grpSp>
        <p:nvGrpSpPr>
          <p:cNvPr id="29" name="Group 28"/>
          <p:cNvGrpSpPr/>
          <p:nvPr/>
        </p:nvGrpSpPr>
        <p:grpSpPr>
          <a:xfrm>
            <a:off x="584241" y="805003"/>
            <a:ext cx="7869095" cy="994614"/>
            <a:chOff x="584241" y="805003"/>
            <a:chExt cx="7869095" cy="994614"/>
          </a:xfrm>
        </p:grpSpPr>
        <p:sp>
          <p:nvSpPr>
            <p:cNvPr id="10" name="圆角矩形 7"/>
            <p:cNvSpPr/>
            <p:nvPr/>
          </p:nvSpPr>
          <p:spPr>
            <a:xfrm>
              <a:off x="1271797" y="805003"/>
              <a:ext cx="7181539" cy="994614"/>
            </a:xfrm>
            <a:prstGeom prst="roundRect">
              <a:avLst>
                <a:gd name="adj" fmla="val 22936"/>
              </a:avLst>
            </a:prstGeom>
            <a:solidFill>
              <a:schemeClr val="bg2"/>
            </a:solidFill>
            <a:ln w="28575">
              <a:solidFill>
                <a:schemeClr val="tx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2800" i="0" u="none" strike="noStrike" kern="1200" cap="none" spc="0" normalizeH="0" baseline="0" noProof="0" dirty="0">
                  <a:ln>
                    <a:noFill/>
                  </a:ln>
                  <a:solidFill>
                    <a:schemeClr val="bg1"/>
                  </a:solidFill>
                  <a:effectLst/>
                  <a:uLnTx/>
                  <a:uFillTx/>
                  <a:latin typeface="Pattaya" panose="00000500000000000000" pitchFamily="2" charset="-34"/>
                  <a:ea typeface="黑体" panose="02010609060101010101" pitchFamily="49" charset="-122"/>
                  <a:cs typeface="Pattaya" panose="00000500000000000000" pitchFamily="2" charset="-34"/>
                </a:rPr>
                <a:t>Trong</a:t>
              </a:r>
              <a:r>
                <a:rPr kumimoji="0" lang="vi-VN" altLang="zh-CN" sz="2800" i="0" u="none" strike="noStrike" kern="1200" cap="none" spc="0" normalizeH="0" noProof="0" dirty="0">
                  <a:ln>
                    <a:noFill/>
                  </a:ln>
                  <a:solidFill>
                    <a:schemeClr val="bg1"/>
                  </a:solidFill>
                  <a:effectLst/>
                  <a:uLnTx/>
                  <a:uFillTx/>
                  <a:latin typeface="Pattaya" panose="00000500000000000000" pitchFamily="2" charset="-34"/>
                  <a:ea typeface="黑体" panose="02010609060101010101" pitchFamily="49" charset="-122"/>
                  <a:cs typeface="Pattaya" panose="00000500000000000000" pitchFamily="2" charset="-34"/>
                </a:rPr>
                <a:t> bài thơ, bạn nhỏ đã kể tên những cảnh đẹp nào của Hà Nội? </a:t>
              </a:r>
              <a:endParaRPr kumimoji="0" lang="zh-CN" altLang="en-US" sz="2800" i="0" u="none" strike="noStrike" kern="1200" cap="none" spc="0" normalizeH="0" baseline="0" noProof="0" dirty="0">
                <a:ln>
                  <a:noFill/>
                </a:ln>
                <a:solidFill>
                  <a:schemeClr val="bg1"/>
                </a:solidFill>
                <a:effectLst/>
                <a:uLnTx/>
                <a:uFillTx/>
                <a:latin typeface="Pattaya" panose="00000500000000000000" pitchFamily="2" charset="-34"/>
                <a:ea typeface="黑体" panose="02010609060101010101" pitchFamily="49" charset="-122"/>
                <a:cs typeface="Pattaya" panose="00000500000000000000" pitchFamily="2" charset="-34"/>
              </a:endParaRPr>
            </a:p>
          </p:txBody>
        </p:sp>
        <p:grpSp>
          <p:nvGrpSpPr>
            <p:cNvPr id="11" name="Google Shape;2490;p63"/>
            <p:cNvGrpSpPr/>
            <p:nvPr/>
          </p:nvGrpSpPr>
          <p:grpSpPr>
            <a:xfrm>
              <a:off x="584241" y="805003"/>
              <a:ext cx="1012866" cy="934452"/>
              <a:chOff x="5987800" y="1933025"/>
              <a:chExt cx="878975" cy="836725"/>
            </a:xfrm>
          </p:grpSpPr>
          <p:sp>
            <p:nvSpPr>
              <p:cNvPr id="12" name="Google Shape;2491;p63"/>
              <p:cNvSpPr/>
              <p:nvPr/>
            </p:nvSpPr>
            <p:spPr>
              <a:xfrm>
                <a:off x="5987800" y="1933025"/>
                <a:ext cx="878975" cy="836725"/>
              </a:xfrm>
              <a:custGeom>
                <a:avLst/>
                <a:gdLst/>
                <a:ahLst/>
                <a:cxnLst/>
                <a:rect l="l" t="t" r="r" b="b"/>
                <a:pathLst>
                  <a:path w="35159" h="33469" extrusionOk="0">
                    <a:moveTo>
                      <a:pt x="17363" y="1"/>
                    </a:moveTo>
                    <a:cubicBezTo>
                      <a:pt x="16136" y="1"/>
                      <a:pt x="14903" y="452"/>
                      <a:pt x="13977" y="1363"/>
                    </a:cubicBezTo>
                    <a:cubicBezTo>
                      <a:pt x="13076" y="2263"/>
                      <a:pt x="12476" y="3497"/>
                      <a:pt x="12442" y="4798"/>
                    </a:cubicBezTo>
                    <a:cubicBezTo>
                      <a:pt x="12409" y="6066"/>
                      <a:pt x="12809" y="7267"/>
                      <a:pt x="13410" y="8368"/>
                    </a:cubicBezTo>
                    <a:cubicBezTo>
                      <a:pt x="13977" y="9468"/>
                      <a:pt x="14744" y="10536"/>
                      <a:pt x="15311" y="11703"/>
                    </a:cubicBezTo>
                    <a:cubicBezTo>
                      <a:pt x="15912" y="12904"/>
                      <a:pt x="16245" y="14205"/>
                      <a:pt x="16445" y="15473"/>
                    </a:cubicBezTo>
                    <a:cubicBezTo>
                      <a:pt x="16412" y="15406"/>
                      <a:pt x="16312" y="15306"/>
                      <a:pt x="16279" y="15239"/>
                    </a:cubicBezTo>
                    <a:cubicBezTo>
                      <a:pt x="15845" y="14706"/>
                      <a:pt x="15411" y="14205"/>
                      <a:pt x="14944" y="13738"/>
                    </a:cubicBezTo>
                    <a:cubicBezTo>
                      <a:pt x="13944" y="12771"/>
                      <a:pt x="12843" y="11970"/>
                      <a:pt x="11675" y="11236"/>
                    </a:cubicBezTo>
                    <a:cubicBezTo>
                      <a:pt x="10441" y="10436"/>
                      <a:pt x="9073" y="9769"/>
                      <a:pt x="7606" y="9635"/>
                    </a:cubicBezTo>
                    <a:cubicBezTo>
                      <a:pt x="7475" y="9628"/>
                      <a:pt x="7345" y="9624"/>
                      <a:pt x="7214" y="9624"/>
                    </a:cubicBezTo>
                    <a:cubicBezTo>
                      <a:pt x="6179" y="9624"/>
                      <a:pt x="5155" y="9858"/>
                      <a:pt x="4237" y="10302"/>
                    </a:cubicBezTo>
                    <a:cubicBezTo>
                      <a:pt x="2068" y="11370"/>
                      <a:pt x="0" y="13872"/>
                      <a:pt x="934" y="16373"/>
                    </a:cubicBezTo>
                    <a:cubicBezTo>
                      <a:pt x="1902" y="18975"/>
                      <a:pt x="4770" y="20243"/>
                      <a:pt x="7339" y="20476"/>
                    </a:cubicBezTo>
                    <a:cubicBezTo>
                      <a:pt x="7778" y="20525"/>
                      <a:pt x="8218" y="20545"/>
                      <a:pt x="8657" y="20545"/>
                    </a:cubicBezTo>
                    <a:cubicBezTo>
                      <a:pt x="9716" y="20545"/>
                      <a:pt x="10771" y="20427"/>
                      <a:pt x="11809" y="20310"/>
                    </a:cubicBezTo>
                    <a:cubicBezTo>
                      <a:pt x="13143" y="20143"/>
                      <a:pt x="14477" y="19943"/>
                      <a:pt x="15812" y="19642"/>
                    </a:cubicBezTo>
                    <a:lnTo>
                      <a:pt x="15812" y="19642"/>
                    </a:lnTo>
                    <a:cubicBezTo>
                      <a:pt x="15745" y="19742"/>
                      <a:pt x="15645" y="19809"/>
                      <a:pt x="15511" y="19909"/>
                    </a:cubicBezTo>
                    <a:cubicBezTo>
                      <a:pt x="14978" y="20376"/>
                      <a:pt x="14444" y="20777"/>
                      <a:pt x="13910" y="21244"/>
                    </a:cubicBezTo>
                    <a:cubicBezTo>
                      <a:pt x="12909" y="22011"/>
                      <a:pt x="11942" y="22845"/>
                      <a:pt x="11008" y="23745"/>
                    </a:cubicBezTo>
                    <a:cubicBezTo>
                      <a:pt x="9407" y="25346"/>
                      <a:pt x="7906" y="27481"/>
                      <a:pt x="8073" y="29916"/>
                    </a:cubicBezTo>
                    <a:cubicBezTo>
                      <a:pt x="8139" y="30917"/>
                      <a:pt x="8473" y="31951"/>
                      <a:pt x="9240" y="32652"/>
                    </a:cubicBezTo>
                    <a:cubicBezTo>
                      <a:pt x="9853" y="33240"/>
                      <a:pt x="10664" y="33468"/>
                      <a:pt x="11475" y="33468"/>
                    </a:cubicBezTo>
                    <a:cubicBezTo>
                      <a:pt x="11768" y="33468"/>
                      <a:pt x="12060" y="33439"/>
                      <a:pt x="12342" y="33386"/>
                    </a:cubicBezTo>
                    <a:cubicBezTo>
                      <a:pt x="13510" y="33152"/>
                      <a:pt x="14611" y="32585"/>
                      <a:pt x="15645" y="31985"/>
                    </a:cubicBezTo>
                    <a:cubicBezTo>
                      <a:pt x="16645" y="31417"/>
                      <a:pt x="17646" y="30750"/>
                      <a:pt x="18447" y="29883"/>
                    </a:cubicBezTo>
                    <a:cubicBezTo>
                      <a:pt x="19347" y="28782"/>
                      <a:pt x="19848" y="27448"/>
                      <a:pt x="20015" y="26080"/>
                    </a:cubicBezTo>
                    <a:cubicBezTo>
                      <a:pt x="20081" y="25613"/>
                      <a:pt x="20115" y="25113"/>
                      <a:pt x="20115" y="24646"/>
                    </a:cubicBezTo>
                    <a:cubicBezTo>
                      <a:pt x="20615" y="25580"/>
                      <a:pt x="21282" y="26414"/>
                      <a:pt x="22083" y="27114"/>
                    </a:cubicBezTo>
                    <a:cubicBezTo>
                      <a:pt x="23641" y="28481"/>
                      <a:pt x="25714" y="29266"/>
                      <a:pt x="27789" y="29266"/>
                    </a:cubicBezTo>
                    <a:cubicBezTo>
                      <a:pt x="28246" y="29266"/>
                      <a:pt x="28703" y="29227"/>
                      <a:pt x="29154" y="29149"/>
                    </a:cubicBezTo>
                    <a:cubicBezTo>
                      <a:pt x="31256" y="28816"/>
                      <a:pt x="33291" y="27515"/>
                      <a:pt x="34291" y="25647"/>
                    </a:cubicBezTo>
                    <a:cubicBezTo>
                      <a:pt x="34825" y="24746"/>
                      <a:pt x="35159" y="23612"/>
                      <a:pt x="34858" y="22578"/>
                    </a:cubicBezTo>
                    <a:cubicBezTo>
                      <a:pt x="34525" y="21410"/>
                      <a:pt x="33457" y="20810"/>
                      <a:pt x="32290" y="20777"/>
                    </a:cubicBezTo>
                    <a:cubicBezTo>
                      <a:pt x="32221" y="20774"/>
                      <a:pt x="32152" y="20772"/>
                      <a:pt x="32083" y="20772"/>
                    </a:cubicBezTo>
                    <a:cubicBezTo>
                      <a:pt x="31391" y="20772"/>
                      <a:pt x="30726" y="20913"/>
                      <a:pt x="30088" y="20943"/>
                    </a:cubicBezTo>
                    <a:cubicBezTo>
                      <a:pt x="29820" y="20956"/>
                      <a:pt x="29551" y="20963"/>
                      <a:pt x="29284" y="20963"/>
                    </a:cubicBezTo>
                    <a:cubicBezTo>
                      <a:pt x="28822" y="20963"/>
                      <a:pt x="28364" y="20940"/>
                      <a:pt x="27920" y="20877"/>
                    </a:cubicBezTo>
                    <a:cubicBezTo>
                      <a:pt x="27186" y="20777"/>
                      <a:pt x="26486" y="20576"/>
                      <a:pt x="25819" y="20310"/>
                    </a:cubicBezTo>
                    <a:cubicBezTo>
                      <a:pt x="25352" y="20143"/>
                      <a:pt x="24918" y="19943"/>
                      <a:pt x="24451" y="19709"/>
                    </a:cubicBezTo>
                    <a:cubicBezTo>
                      <a:pt x="24518" y="19642"/>
                      <a:pt x="24651" y="19642"/>
                      <a:pt x="24751" y="19609"/>
                    </a:cubicBezTo>
                    <a:cubicBezTo>
                      <a:pt x="25285" y="19442"/>
                      <a:pt x="25819" y="19209"/>
                      <a:pt x="26319" y="18942"/>
                    </a:cubicBezTo>
                    <a:cubicBezTo>
                      <a:pt x="27320" y="18442"/>
                      <a:pt x="28254" y="17841"/>
                      <a:pt x="29088" y="17107"/>
                    </a:cubicBezTo>
                    <a:cubicBezTo>
                      <a:pt x="30756" y="15706"/>
                      <a:pt x="32157" y="13772"/>
                      <a:pt x="32790" y="11637"/>
                    </a:cubicBezTo>
                    <a:cubicBezTo>
                      <a:pt x="33124" y="10603"/>
                      <a:pt x="33257" y="9435"/>
                      <a:pt x="32957" y="8368"/>
                    </a:cubicBezTo>
                    <a:cubicBezTo>
                      <a:pt x="32624" y="7133"/>
                      <a:pt x="31823" y="6099"/>
                      <a:pt x="30589" y="5866"/>
                    </a:cubicBezTo>
                    <a:cubicBezTo>
                      <a:pt x="30346" y="5817"/>
                      <a:pt x="30100" y="5795"/>
                      <a:pt x="29852" y="5795"/>
                    </a:cubicBezTo>
                    <a:cubicBezTo>
                      <a:pt x="28905" y="5795"/>
                      <a:pt x="27939" y="6124"/>
                      <a:pt x="27120" y="6600"/>
                    </a:cubicBezTo>
                    <a:cubicBezTo>
                      <a:pt x="26119" y="7200"/>
                      <a:pt x="25252" y="8034"/>
                      <a:pt x="24651" y="8968"/>
                    </a:cubicBezTo>
                    <a:cubicBezTo>
                      <a:pt x="23484" y="10903"/>
                      <a:pt x="23350" y="13438"/>
                      <a:pt x="22183" y="15373"/>
                    </a:cubicBezTo>
                    <a:cubicBezTo>
                      <a:pt x="22283" y="15072"/>
                      <a:pt x="22350" y="14806"/>
                      <a:pt x="22416" y="14539"/>
                    </a:cubicBezTo>
                    <a:cubicBezTo>
                      <a:pt x="22750" y="13038"/>
                      <a:pt x="22950" y="11470"/>
                      <a:pt x="22983" y="9935"/>
                    </a:cubicBezTo>
                    <a:cubicBezTo>
                      <a:pt x="23017" y="8401"/>
                      <a:pt x="22850" y="6900"/>
                      <a:pt x="22583" y="5399"/>
                    </a:cubicBezTo>
                    <a:cubicBezTo>
                      <a:pt x="22283" y="4065"/>
                      <a:pt x="21849" y="2630"/>
                      <a:pt x="20949" y="1596"/>
                    </a:cubicBezTo>
                    <a:cubicBezTo>
                      <a:pt x="20027" y="536"/>
                      <a:pt x="18698" y="1"/>
                      <a:pt x="17363" y="1"/>
                    </a:cubicBezTo>
                    <a:close/>
                  </a:path>
                </a:pathLst>
              </a:custGeom>
              <a:solidFill>
                <a:srgbClr val="45BFE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2492;p63"/>
              <p:cNvSpPr/>
              <p:nvPr/>
            </p:nvSpPr>
            <p:spPr>
              <a:xfrm>
                <a:off x="6443950" y="2367375"/>
                <a:ext cx="75925" cy="82350"/>
              </a:xfrm>
              <a:custGeom>
                <a:avLst/>
                <a:gdLst/>
                <a:ahLst/>
                <a:cxnLst/>
                <a:rect l="l" t="t" r="r" b="b"/>
                <a:pathLst>
                  <a:path w="3037" h="3294" extrusionOk="0">
                    <a:moveTo>
                      <a:pt x="1494" y="0"/>
                    </a:moveTo>
                    <a:cubicBezTo>
                      <a:pt x="1242" y="0"/>
                      <a:pt x="990" y="56"/>
                      <a:pt x="768" y="167"/>
                    </a:cubicBezTo>
                    <a:cubicBezTo>
                      <a:pt x="434" y="334"/>
                      <a:pt x="201" y="667"/>
                      <a:pt x="101" y="1034"/>
                    </a:cubicBezTo>
                    <a:cubicBezTo>
                      <a:pt x="1" y="1434"/>
                      <a:pt x="67" y="1835"/>
                      <a:pt x="234" y="2202"/>
                    </a:cubicBezTo>
                    <a:cubicBezTo>
                      <a:pt x="478" y="2770"/>
                      <a:pt x="1116" y="3294"/>
                      <a:pt x="1758" y="3294"/>
                    </a:cubicBezTo>
                    <a:cubicBezTo>
                      <a:pt x="1907" y="3294"/>
                      <a:pt x="2057" y="3265"/>
                      <a:pt x="2202" y="3202"/>
                    </a:cubicBezTo>
                    <a:cubicBezTo>
                      <a:pt x="2569" y="3036"/>
                      <a:pt x="2836" y="2669"/>
                      <a:pt x="2936" y="2268"/>
                    </a:cubicBezTo>
                    <a:cubicBezTo>
                      <a:pt x="3036" y="2002"/>
                      <a:pt x="3036" y="1668"/>
                      <a:pt x="2936" y="1301"/>
                    </a:cubicBezTo>
                    <a:lnTo>
                      <a:pt x="2936" y="1234"/>
                    </a:lnTo>
                    <a:cubicBezTo>
                      <a:pt x="2936" y="1034"/>
                      <a:pt x="2903" y="834"/>
                      <a:pt x="2769" y="667"/>
                    </a:cubicBezTo>
                    <a:cubicBezTo>
                      <a:pt x="2502" y="222"/>
                      <a:pt x="1998" y="0"/>
                      <a:pt x="1494" y="0"/>
                    </a:cubicBezTo>
                    <a:close/>
                  </a:path>
                </a:pathLst>
              </a:custGeom>
              <a:solidFill>
                <a:srgbClr val="FFC12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2493;p63"/>
              <p:cNvSpPr/>
              <p:nvPr/>
            </p:nvSpPr>
            <p:spPr>
              <a:xfrm>
                <a:off x="6566750" y="2264800"/>
                <a:ext cx="50675" cy="69550"/>
              </a:xfrm>
              <a:custGeom>
                <a:avLst/>
                <a:gdLst/>
                <a:ahLst/>
                <a:cxnLst/>
                <a:rect l="l" t="t" r="r" b="b"/>
                <a:pathLst>
                  <a:path w="2027" h="2782" extrusionOk="0">
                    <a:moveTo>
                      <a:pt x="1527" y="0"/>
                    </a:moveTo>
                    <a:cubicBezTo>
                      <a:pt x="1493" y="0"/>
                      <a:pt x="1393" y="34"/>
                      <a:pt x="1460" y="100"/>
                    </a:cubicBezTo>
                    <a:cubicBezTo>
                      <a:pt x="1460" y="134"/>
                      <a:pt x="1460" y="200"/>
                      <a:pt x="1393" y="267"/>
                    </a:cubicBezTo>
                    <a:cubicBezTo>
                      <a:pt x="1326" y="367"/>
                      <a:pt x="1293" y="534"/>
                      <a:pt x="1193" y="701"/>
                    </a:cubicBezTo>
                    <a:cubicBezTo>
                      <a:pt x="1193" y="767"/>
                      <a:pt x="1160" y="767"/>
                      <a:pt x="1160" y="801"/>
                    </a:cubicBezTo>
                    <a:lnTo>
                      <a:pt x="1126" y="834"/>
                    </a:lnTo>
                    <a:cubicBezTo>
                      <a:pt x="1126" y="867"/>
                      <a:pt x="1026" y="968"/>
                      <a:pt x="993" y="1001"/>
                    </a:cubicBezTo>
                    <a:cubicBezTo>
                      <a:pt x="893" y="1134"/>
                      <a:pt x="826" y="1201"/>
                      <a:pt x="726" y="1334"/>
                    </a:cubicBezTo>
                    <a:cubicBezTo>
                      <a:pt x="559" y="1535"/>
                      <a:pt x="392" y="1768"/>
                      <a:pt x="292" y="2002"/>
                    </a:cubicBezTo>
                    <a:cubicBezTo>
                      <a:pt x="192" y="2135"/>
                      <a:pt x="126" y="2268"/>
                      <a:pt x="59" y="2369"/>
                    </a:cubicBezTo>
                    <a:cubicBezTo>
                      <a:pt x="25" y="2469"/>
                      <a:pt x="25" y="2535"/>
                      <a:pt x="25" y="2635"/>
                    </a:cubicBezTo>
                    <a:lnTo>
                      <a:pt x="25" y="2669"/>
                    </a:lnTo>
                    <a:cubicBezTo>
                      <a:pt x="0" y="2744"/>
                      <a:pt x="69" y="2781"/>
                      <a:pt x="119" y="2781"/>
                    </a:cubicBezTo>
                    <a:cubicBezTo>
                      <a:pt x="136" y="2781"/>
                      <a:pt x="151" y="2777"/>
                      <a:pt x="159" y="2769"/>
                    </a:cubicBezTo>
                    <a:cubicBezTo>
                      <a:pt x="159" y="2769"/>
                      <a:pt x="192" y="2769"/>
                      <a:pt x="192" y="2702"/>
                    </a:cubicBezTo>
                    <a:cubicBezTo>
                      <a:pt x="326" y="2702"/>
                      <a:pt x="459" y="2635"/>
                      <a:pt x="526" y="2535"/>
                    </a:cubicBezTo>
                    <a:lnTo>
                      <a:pt x="893" y="2168"/>
                    </a:lnTo>
                    <a:cubicBezTo>
                      <a:pt x="1160" y="1935"/>
                      <a:pt x="1360" y="1668"/>
                      <a:pt x="1560" y="1368"/>
                    </a:cubicBezTo>
                    <a:cubicBezTo>
                      <a:pt x="1727" y="1168"/>
                      <a:pt x="1960" y="867"/>
                      <a:pt x="2027" y="601"/>
                    </a:cubicBezTo>
                    <a:cubicBezTo>
                      <a:pt x="1994" y="534"/>
                      <a:pt x="1994" y="434"/>
                      <a:pt x="1994" y="334"/>
                    </a:cubicBezTo>
                    <a:cubicBezTo>
                      <a:pt x="1994" y="300"/>
                      <a:pt x="1960" y="267"/>
                      <a:pt x="1927" y="200"/>
                    </a:cubicBezTo>
                    <a:cubicBezTo>
                      <a:pt x="1902" y="176"/>
                      <a:pt x="1896" y="169"/>
                      <a:pt x="1894" y="169"/>
                    </a:cubicBezTo>
                    <a:lnTo>
                      <a:pt x="1894" y="169"/>
                    </a:lnTo>
                    <a:cubicBezTo>
                      <a:pt x="1892" y="169"/>
                      <a:pt x="1896" y="177"/>
                      <a:pt x="1888" y="177"/>
                    </a:cubicBezTo>
                    <a:cubicBezTo>
                      <a:pt x="1884" y="177"/>
                      <a:pt x="1875" y="174"/>
                      <a:pt x="1860" y="167"/>
                    </a:cubicBezTo>
                    <a:cubicBezTo>
                      <a:pt x="1793" y="34"/>
                      <a:pt x="1660" y="0"/>
                      <a:pt x="1527"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2494;p63"/>
              <p:cNvSpPr/>
              <p:nvPr/>
            </p:nvSpPr>
            <p:spPr>
              <a:xfrm>
                <a:off x="6567575" y="2235950"/>
                <a:ext cx="148275" cy="135700"/>
              </a:xfrm>
              <a:custGeom>
                <a:avLst/>
                <a:gdLst/>
                <a:ahLst/>
                <a:cxnLst/>
                <a:rect l="l" t="t" r="r" b="b"/>
                <a:pathLst>
                  <a:path w="5931" h="5428" extrusionOk="0">
                    <a:moveTo>
                      <a:pt x="5543" y="0"/>
                    </a:moveTo>
                    <a:cubicBezTo>
                      <a:pt x="5470" y="0"/>
                      <a:pt x="5393" y="23"/>
                      <a:pt x="5330" y="87"/>
                    </a:cubicBezTo>
                    <a:cubicBezTo>
                      <a:pt x="5296" y="120"/>
                      <a:pt x="5296" y="153"/>
                      <a:pt x="5263" y="187"/>
                    </a:cubicBezTo>
                    <a:lnTo>
                      <a:pt x="5230" y="254"/>
                    </a:lnTo>
                    <a:cubicBezTo>
                      <a:pt x="5129" y="320"/>
                      <a:pt x="5063" y="454"/>
                      <a:pt x="4963" y="520"/>
                    </a:cubicBezTo>
                    <a:cubicBezTo>
                      <a:pt x="4763" y="787"/>
                      <a:pt x="4562" y="1021"/>
                      <a:pt x="4329" y="1254"/>
                    </a:cubicBezTo>
                    <a:cubicBezTo>
                      <a:pt x="3929" y="1688"/>
                      <a:pt x="3462" y="2155"/>
                      <a:pt x="2961" y="2622"/>
                    </a:cubicBezTo>
                    <a:cubicBezTo>
                      <a:pt x="2494" y="3022"/>
                      <a:pt x="2061" y="3456"/>
                      <a:pt x="1560" y="3856"/>
                    </a:cubicBezTo>
                    <a:lnTo>
                      <a:pt x="793" y="4490"/>
                    </a:lnTo>
                    <a:cubicBezTo>
                      <a:pt x="526" y="4690"/>
                      <a:pt x="293" y="4957"/>
                      <a:pt x="93" y="5157"/>
                    </a:cubicBezTo>
                    <a:cubicBezTo>
                      <a:pt x="0" y="5250"/>
                      <a:pt x="79" y="5428"/>
                      <a:pt x="196" y="5428"/>
                    </a:cubicBezTo>
                    <a:cubicBezTo>
                      <a:pt x="206" y="5428"/>
                      <a:pt x="216" y="5426"/>
                      <a:pt x="226" y="5424"/>
                    </a:cubicBezTo>
                    <a:cubicBezTo>
                      <a:pt x="560" y="5290"/>
                      <a:pt x="826" y="5157"/>
                      <a:pt x="1127" y="4990"/>
                    </a:cubicBezTo>
                    <a:cubicBezTo>
                      <a:pt x="1427" y="4823"/>
                      <a:pt x="1727" y="4623"/>
                      <a:pt x="1994" y="4423"/>
                    </a:cubicBezTo>
                    <a:cubicBezTo>
                      <a:pt x="2594" y="3990"/>
                      <a:pt x="3128" y="3523"/>
                      <a:pt x="3628" y="3089"/>
                    </a:cubicBezTo>
                    <a:lnTo>
                      <a:pt x="5129" y="1588"/>
                    </a:lnTo>
                    <a:cubicBezTo>
                      <a:pt x="5330" y="1321"/>
                      <a:pt x="5630" y="1087"/>
                      <a:pt x="5797" y="787"/>
                    </a:cubicBezTo>
                    <a:cubicBezTo>
                      <a:pt x="5930" y="520"/>
                      <a:pt x="5930" y="187"/>
                      <a:pt x="5663" y="20"/>
                    </a:cubicBezTo>
                    <a:cubicBezTo>
                      <a:pt x="5627" y="8"/>
                      <a:pt x="5585" y="0"/>
                      <a:pt x="5543"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2495;p63"/>
              <p:cNvSpPr/>
              <p:nvPr/>
            </p:nvSpPr>
            <p:spPr>
              <a:xfrm>
                <a:off x="6596550" y="2360475"/>
                <a:ext cx="53400" cy="38075"/>
              </a:xfrm>
              <a:custGeom>
                <a:avLst/>
                <a:gdLst/>
                <a:ahLst/>
                <a:cxnLst/>
                <a:rect l="l" t="t" r="r" b="b"/>
                <a:pathLst>
                  <a:path w="2136" h="1523" extrusionOk="0">
                    <a:moveTo>
                      <a:pt x="1959" y="1"/>
                    </a:moveTo>
                    <a:cubicBezTo>
                      <a:pt x="1950" y="1"/>
                      <a:pt x="1942" y="3"/>
                      <a:pt x="1936" y="9"/>
                    </a:cubicBezTo>
                    <a:cubicBezTo>
                      <a:pt x="1869" y="43"/>
                      <a:pt x="1836" y="43"/>
                      <a:pt x="1802" y="43"/>
                    </a:cubicBezTo>
                    <a:cubicBezTo>
                      <a:pt x="1802" y="43"/>
                      <a:pt x="1769" y="43"/>
                      <a:pt x="1769" y="109"/>
                    </a:cubicBezTo>
                    <a:lnTo>
                      <a:pt x="1702" y="109"/>
                    </a:lnTo>
                    <a:cubicBezTo>
                      <a:pt x="1669" y="109"/>
                      <a:pt x="1669" y="109"/>
                      <a:pt x="1635" y="143"/>
                    </a:cubicBezTo>
                    <a:cubicBezTo>
                      <a:pt x="1635" y="143"/>
                      <a:pt x="1602" y="143"/>
                      <a:pt x="1602" y="176"/>
                    </a:cubicBezTo>
                    <a:cubicBezTo>
                      <a:pt x="1535" y="176"/>
                      <a:pt x="1502" y="209"/>
                      <a:pt x="1469" y="209"/>
                    </a:cubicBezTo>
                    <a:cubicBezTo>
                      <a:pt x="1302" y="309"/>
                      <a:pt x="1168" y="443"/>
                      <a:pt x="1035" y="510"/>
                    </a:cubicBezTo>
                    <a:cubicBezTo>
                      <a:pt x="935" y="610"/>
                      <a:pt x="768" y="710"/>
                      <a:pt x="635" y="810"/>
                    </a:cubicBezTo>
                    <a:cubicBezTo>
                      <a:pt x="468" y="877"/>
                      <a:pt x="335" y="977"/>
                      <a:pt x="168" y="1110"/>
                    </a:cubicBezTo>
                    <a:cubicBezTo>
                      <a:pt x="34" y="1143"/>
                      <a:pt x="1" y="1310"/>
                      <a:pt x="101" y="1377"/>
                    </a:cubicBezTo>
                    <a:cubicBezTo>
                      <a:pt x="127" y="1479"/>
                      <a:pt x="210" y="1522"/>
                      <a:pt x="293" y="1522"/>
                    </a:cubicBezTo>
                    <a:cubicBezTo>
                      <a:pt x="319" y="1522"/>
                      <a:pt x="344" y="1518"/>
                      <a:pt x="368" y="1510"/>
                    </a:cubicBezTo>
                    <a:cubicBezTo>
                      <a:pt x="601" y="1477"/>
                      <a:pt x="768" y="1444"/>
                      <a:pt x="968" y="1344"/>
                    </a:cubicBezTo>
                    <a:cubicBezTo>
                      <a:pt x="1135" y="1277"/>
                      <a:pt x="1302" y="1177"/>
                      <a:pt x="1469" y="1043"/>
                    </a:cubicBezTo>
                    <a:cubicBezTo>
                      <a:pt x="1635" y="943"/>
                      <a:pt x="1802" y="810"/>
                      <a:pt x="1936" y="610"/>
                    </a:cubicBezTo>
                    <a:cubicBezTo>
                      <a:pt x="1969" y="543"/>
                      <a:pt x="1969" y="510"/>
                      <a:pt x="2002" y="476"/>
                    </a:cubicBezTo>
                    <a:cubicBezTo>
                      <a:pt x="2002" y="443"/>
                      <a:pt x="2036" y="443"/>
                      <a:pt x="2036" y="376"/>
                    </a:cubicBezTo>
                    <a:lnTo>
                      <a:pt x="2036" y="343"/>
                    </a:lnTo>
                    <a:cubicBezTo>
                      <a:pt x="2036" y="309"/>
                      <a:pt x="2102" y="276"/>
                      <a:pt x="2102" y="209"/>
                    </a:cubicBezTo>
                    <a:cubicBezTo>
                      <a:pt x="2102" y="176"/>
                      <a:pt x="2102" y="176"/>
                      <a:pt x="2136" y="143"/>
                    </a:cubicBezTo>
                    <a:cubicBezTo>
                      <a:pt x="2081" y="60"/>
                      <a:pt x="2003" y="1"/>
                      <a:pt x="1959" y="1"/>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2496;p63"/>
              <p:cNvSpPr/>
              <p:nvPr/>
            </p:nvSpPr>
            <p:spPr>
              <a:xfrm>
                <a:off x="6406425" y="2249575"/>
                <a:ext cx="43400" cy="74250"/>
              </a:xfrm>
              <a:custGeom>
                <a:avLst/>
                <a:gdLst/>
                <a:ahLst/>
                <a:cxnLst/>
                <a:rect l="l" t="t" r="r" b="b"/>
                <a:pathLst>
                  <a:path w="1736" h="2970" extrusionOk="0">
                    <a:moveTo>
                      <a:pt x="247" y="0"/>
                    </a:moveTo>
                    <a:cubicBezTo>
                      <a:pt x="184" y="0"/>
                      <a:pt x="117" y="25"/>
                      <a:pt x="67" y="75"/>
                    </a:cubicBezTo>
                    <a:cubicBezTo>
                      <a:pt x="1" y="142"/>
                      <a:pt x="1" y="309"/>
                      <a:pt x="67" y="409"/>
                    </a:cubicBezTo>
                    <a:cubicBezTo>
                      <a:pt x="401" y="709"/>
                      <a:pt x="701" y="1043"/>
                      <a:pt x="868" y="1443"/>
                    </a:cubicBezTo>
                    <a:cubicBezTo>
                      <a:pt x="1035" y="1810"/>
                      <a:pt x="1101" y="2244"/>
                      <a:pt x="1135" y="2711"/>
                    </a:cubicBezTo>
                    <a:cubicBezTo>
                      <a:pt x="1135" y="2777"/>
                      <a:pt x="1201" y="2877"/>
                      <a:pt x="1268" y="2911"/>
                    </a:cubicBezTo>
                    <a:lnTo>
                      <a:pt x="1335" y="2944"/>
                    </a:lnTo>
                    <a:cubicBezTo>
                      <a:pt x="1352" y="2961"/>
                      <a:pt x="1368" y="2969"/>
                      <a:pt x="1385" y="2969"/>
                    </a:cubicBezTo>
                    <a:cubicBezTo>
                      <a:pt x="1402" y="2969"/>
                      <a:pt x="1418" y="2961"/>
                      <a:pt x="1435" y="2944"/>
                    </a:cubicBezTo>
                    <a:lnTo>
                      <a:pt x="1502" y="2911"/>
                    </a:lnTo>
                    <a:cubicBezTo>
                      <a:pt x="1568" y="2877"/>
                      <a:pt x="1602" y="2777"/>
                      <a:pt x="1602" y="2711"/>
                    </a:cubicBezTo>
                    <a:cubicBezTo>
                      <a:pt x="1735" y="2144"/>
                      <a:pt x="1535" y="1643"/>
                      <a:pt x="1335" y="1210"/>
                    </a:cubicBezTo>
                    <a:cubicBezTo>
                      <a:pt x="1101" y="743"/>
                      <a:pt x="768" y="376"/>
                      <a:pt x="401" y="75"/>
                    </a:cubicBezTo>
                    <a:cubicBezTo>
                      <a:pt x="367" y="25"/>
                      <a:pt x="309" y="0"/>
                      <a:pt x="247"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2497;p63"/>
              <p:cNvSpPr/>
              <p:nvPr/>
            </p:nvSpPr>
            <p:spPr>
              <a:xfrm>
                <a:off x="6428400" y="2150150"/>
                <a:ext cx="59775" cy="199350"/>
              </a:xfrm>
              <a:custGeom>
                <a:avLst/>
                <a:gdLst/>
                <a:ahLst/>
                <a:cxnLst/>
                <a:rect l="l" t="t" r="r" b="b"/>
                <a:pathLst>
                  <a:path w="2391" h="7974" extrusionOk="0">
                    <a:moveTo>
                      <a:pt x="129" y="0"/>
                    </a:moveTo>
                    <a:cubicBezTo>
                      <a:pt x="64" y="0"/>
                      <a:pt x="0" y="51"/>
                      <a:pt x="22" y="116"/>
                    </a:cubicBezTo>
                    <a:cubicBezTo>
                      <a:pt x="456" y="1384"/>
                      <a:pt x="889" y="2618"/>
                      <a:pt x="1223" y="3919"/>
                    </a:cubicBezTo>
                    <a:cubicBezTo>
                      <a:pt x="1390" y="4553"/>
                      <a:pt x="1490" y="5220"/>
                      <a:pt x="1557" y="5887"/>
                    </a:cubicBezTo>
                    <a:cubicBezTo>
                      <a:pt x="1623" y="6221"/>
                      <a:pt x="1657" y="6554"/>
                      <a:pt x="1657" y="6921"/>
                    </a:cubicBezTo>
                    <a:cubicBezTo>
                      <a:pt x="1657" y="7088"/>
                      <a:pt x="1657" y="7255"/>
                      <a:pt x="1690" y="7422"/>
                    </a:cubicBezTo>
                    <a:lnTo>
                      <a:pt x="1690" y="7622"/>
                    </a:lnTo>
                    <a:lnTo>
                      <a:pt x="1690" y="7688"/>
                    </a:lnTo>
                    <a:cubicBezTo>
                      <a:pt x="1657" y="7788"/>
                      <a:pt x="1723" y="7955"/>
                      <a:pt x="1890" y="7955"/>
                    </a:cubicBezTo>
                    <a:cubicBezTo>
                      <a:pt x="1928" y="7968"/>
                      <a:pt x="1963" y="7973"/>
                      <a:pt x="1996" y="7973"/>
                    </a:cubicBezTo>
                    <a:cubicBezTo>
                      <a:pt x="2229" y="7973"/>
                      <a:pt x="2357" y="7689"/>
                      <a:pt x="2357" y="7455"/>
                    </a:cubicBezTo>
                    <a:cubicBezTo>
                      <a:pt x="2391" y="6621"/>
                      <a:pt x="2224" y="5754"/>
                      <a:pt x="2057" y="4920"/>
                    </a:cubicBezTo>
                    <a:cubicBezTo>
                      <a:pt x="1790" y="3218"/>
                      <a:pt x="1223" y="1517"/>
                      <a:pt x="222" y="50"/>
                    </a:cubicBezTo>
                    <a:cubicBezTo>
                      <a:pt x="199" y="15"/>
                      <a:pt x="164" y="0"/>
                      <a:pt x="129"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2498;p63"/>
              <p:cNvSpPr/>
              <p:nvPr/>
            </p:nvSpPr>
            <p:spPr>
              <a:xfrm>
                <a:off x="6502325" y="2247550"/>
                <a:ext cx="19200" cy="72300"/>
              </a:xfrm>
              <a:custGeom>
                <a:avLst/>
                <a:gdLst/>
                <a:ahLst/>
                <a:cxnLst/>
                <a:rect l="l" t="t" r="r" b="b"/>
                <a:pathLst>
                  <a:path w="768" h="2892" extrusionOk="0">
                    <a:moveTo>
                      <a:pt x="229" y="0"/>
                    </a:moveTo>
                    <a:cubicBezTo>
                      <a:pt x="146" y="0"/>
                      <a:pt x="67" y="52"/>
                      <a:pt x="67" y="156"/>
                    </a:cubicBezTo>
                    <a:lnTo>
                      <a:pt x="67" y="190"/>
                    </a:lnTo>
                    <a:lnTo>
                      <a:pt x="67" y="290"/>
                    </a:lnTo>
                    <a:cubicBezTo>
                      <a:pt x="67" y="357"/>
                      <a:pt x="67" y="390"/>
                      <a:pt x="101" y="490"/>
                    </a:cubicBezTo>
                    <a:cubicBezTo>
                      <a:pt x="101" y="623"/>
                      <a:pt x="167" y="690"/>
                      <a:pt x="167" y="824"/>
                    </a:cubicBezTo>
                    <a:lnTo>
                      <a:pt x="167" y="1491"/>
                    </a:lnTo>
                    <a:cubicBezTo>
                      <a:pt x="101" y="1691"/>
                      <a:pt x="67" y="1891"/>
                      <a:pt x="67" y="2158"/>
                    </a:cubicBezTo>
                    <a:cubicBezTo>
                      <a:pt x="67" y="2291"/>
                      <a:pt x="34" y="2358"/>
                      <a:pt x="34" y="2491"/>
                    </a:cubicBezTo>
                    <a:cubicBezTo>
                      <a:pt x="34" y="2625"/>
                      <a:pt x="1" y="2692"/>
                      <a:pt x="1" y="2825"/>
                    </a:cubicBezTo>
                    <a:cubicBezTo>
                      <a:pt x="1" y="2858"/>
                      <a:pt x="34" y="2892"/>
                      <a:pt x="101" y="2892"/>
                    </a:cubicBezTo>
                    <a:cubicBezTo>
                      <a:pt x="201" y="2858"/>
                      <a:pt x="267" y="2725"/>
                      <a:pt x="368" y="2658"/>
                    </a:cubicBezTo>
                    <a:cubicBezTo>
                      <a:pt x="434" y="2558"/>
                      <a:pt x="534" y="2458"/>
                      <a:pt x="568" y="2358"/>
                    </a:cubicBezTo>
                    <a:cubicBezTo>
                      <a:pt x="701" y="2125"/>
                      <a:pt x="734" y="1824"/>
                      <a:pt x="768" y="1557"/>
                    </a:cubicBezTo>
                    <a:cubicBezTo>
                      <a:pt x="668" y="1224"/>
                      <a:pt x="668" y="990"/>
                      <a:pt x="601" y="690"/>
                    </a:cubicBezTo>
                    <a:cubicBezTo>
                      <a:pt x="568" y="490"/>
                      <a:pt x="534" y="190"/>
                      <a:pt x="368" y="56"/>
                    </a:cubicBezTo>
                    <a:cubicBezTo>
                      <a:pt x="330" y="19"/>
                      <a:pt x="278" y="0"/>
                      <a:pt x="229"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2499;p63"/>
              <p:cNvSpPr/>
              <p:nvPr/>
            </p:nvSpPr>
            <p:spPr>
              <a:xfrm>
                <a:off x="6299825" y="2281350"/>
                <a:ext cx="77450" cy="57900"/>
              </a:xfrm>
              <a:custGeom>
                <a:avLst/>
                <a:gdLst/>
                <a:ahLst/>
                <a:cxnLst/>
                <a:rect l="l" t="t" r="r" b="b"/>
                <a:pathLst>
                  <a:path w="3098" h="2316" extrusionOk="0">
                    <a:moveTo>
                      <a:pt x="161" y="1"/>
                    </a:moveTo>
                    <a:cubicBezTo>
                      <a:pt x="51" y="1"/>
                      <a:pt x="1" y="145"/>
                      <a:pt x="62" y="205"/>
                    </a:cubicBezTo>
                    <a:cubicBezTo>
                      <a:pt x="195" y="339"/>
                      <a:pt x="295" y="472"/>
                      <a:pt x="395" y="539"/>
                    </a:cubicBezTo>
                    <a:cubicBezTo>
                      <a:pt x="529" y="639"/>
                      <a:pt x="662" y="706"/>
                      <a:pt x="795" y="839"/>
                    </a:cubicBezTo>
                    <a:cubicBezTo>
                      <a:pt x="1029" y="1039"/>
                      <a:pt x="1329" y="1206"/>
                      <a:pt x="1563" y="1373"/>
                    </a:cubicBezTo>
                    <a:cubicBezTo>
                      <a:pt x="1796" y="1540"/>
                      <a:pt x="2063" y="1673"/>
                      <a:pt x="2296" y="1840"/>
                    </a:cubicBezTo>
                    <a:cubicBezTo>
                      <a:pt x="2363" y="1873"/>
                      <a:pt x="2463" y="1973"/>
                      <a:pt x="2497" y="2040"/>
                    </a:cubicBezTo>
                    <a:cubicBezTo>
                      <a:pt x="2530" y="2107"/>
                      <a:pt x="2530" y="2140"/>
                      <a:pt x="2563" y="2207"/>
                    </a:cubicBezTo>
                    <a:cubicBezTo>
                      <a:pt x="2563" y="2261"/>
                      <a:pt x="2630" y="2316"/>
                      <a:pt x="2673" y="2316"/>
                    </a:cubicBezTo>
                    <a:cubicBezTo>
                      <a:pt x="2682" y="2316"/>
                      <a:pt x="2691" y="2313"/>
                      <a:pt x="2697" y="2307"/>
                    </a:cubicBezTo>
                    <a:cubicBezTo>
                      <a:pt x="3097" y="2307"/>
                      <a:pt x="3030" y="1873"/>
                      <a:pt x="2930" y="1640"/>
                    </a:cubicBezTo>
                    <a:cubicBezTo>
                      <a:pt x="2797" y="1340"/>
                      <a:pt x="2430" y="1173"/>
                      <a:pt x="2163" y="1006"/>
                    </a:cubicBezTo>
                    <a:cubicBezTo>
                      <a:pt x="1863" y="806"/>
                      <a:pt x="1529" y="606"/>
                      <a:pt x="1196" y="439"/>
                    </a:cubicBezTo>
                    <a:cubicBezTo>
                      <a:pt x="1029" y="339"/>
                      <a:pt x="929" y="272"/>
                      <a:pt x="762" y="172"/>
                    </a:cubicBezTo>
                    <a:cubicBezTo>
                      <a:pt x="595" y="105"/>
                      <a:pt x="362" y="39"/>
                      <a:pt x="195" y="5"/>
                    </a:cubicBezTo>
                    <a:cubicBezTo>
                      <a:pt x="183" y="2"/>
                      <a:pt x="172" y="1"/>
                      <a:pt x="161" y="1"/>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2500;p63"/>
              <p:cNvSpPr/>
              <p:nvPr/>
            </p:nvSpPr>
            <p:spPr>
              <a:xfrm>
                <a:off x="6186275" y="2328175"/>
                <a:ext cx="207675" cy="46650"/>
              </a:xfrm>
              <a:custGeom>
                <a:avLst/>
                <a:gdLst/>
                <a:ahLst/>
                <a:cxnLst/>
                <a:rect l="l" t="t" r="r" b="b"/>
                <a:pathLst>
                  <a:path w="8307" h="1866" extrusionOk="0">
                    <a:moveTo>
                      <a:pt x="200" y="0"/>
                    </a:moveTo>
                    <a:cubicBezTo>
                      <a:pt x="34" y="0"/>
                      <a:pt x="0" y="301"/>
                      <a:pt x="167" y="334"/>
                    </a:cubicBezTo>
                    <a:cubicBezTo>
                      <a:pt x="1501" y="567"/>
                      <a:pt x="2869" y="768"/>
                      <a:pt x="4203" y="1001"/>
                    </a:cubicBezTo>
                    <a:cubicBezTo>
                      <a:pt x="4870" y="1134"/>
                      <a:pt x="5538" y="1301"/>
                      <a:pt x="6205" y="1468"/>
                    </a:cubicBezTo>
                    <a:cubicBezTo>
                      <a:pt x="6709" y="1608"/>
                      <a:pt x="7284" y="1866"/>
                      <a:pt x="7830" y="1866"/>
                    </a:cubicBezTo>
                    <a:cubicBezTo>
                      <a:pt x="7935" y="1866"/>
                      <a:pt x="8038" y="1856"/>
                      <a:pt x="8139" y="1835"/>
                    </a:cubicBezTo>
                    <a:cubicBezTo>
                      <a:pt x="8239" y="1802"/>
                      <a:pt x="8306" y="1568"/>
                      <a:pt x="8206" y="1468"/>
                    </a:cubicBezTo>
                    <a:cubicBezTo>
                      <a:pt x="7973" y="1268"/>
                      <a:pt x="7672" y="1168"/>
                      <a:pt x="7372" y="1101"/>
                    </a:cubicBezTo>
                    <a:cubicBezTo>
                      <a:pt x="7039" y="1001"/>
                      <a:pt x="6672" y="901"/>
                      <a:pt x="6338" y="801"/>
                    </a:cubicBezTo>
                    <a:cubicBezTo>
                      <a:pt x="5671" y="634"/>
                      <a:pt x="5004" y="501"/>
                      <a:pt x="4337" y="401"/>
                    </a:cubicBezTo>
                    <a:cubicBezTo>
                      <a:pt x="2969" y="134"/>
                      <a:pt x="1635" y="0"/>
                      <a:pt x="200"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2501;p63"/>
              <p:cNvSpPr/>
              <p:nvPr/>
            </p:nvSpPr>
            <p:spPr>
              <a:xfrm>
                <a:off x="6290500" y="2392375"/>
                <a:ext cx="87600" cy="20875"/>
              </a:xfrm>
              <a:custGeom>
                <a:avLst/>
                <a:gdLst/>
                <a:ahLst/>
                <a:cxnLst/>
                <a:rect l="l" t="t" r="r" b="b"/>
                <a:pathLst>
                  <a:path w="3504" h="835" extrusionOk="0">
                    <a:moveTo>
                      <a:pt x="3070" y="1"/>
                    </a:moveTo>
                    <a:cubicBezTo>
                      <a:pt x="2970" y="1"/>
                      <a:pt x="2803" y="1"/>
                      <a:pt x="2669" y="34"/>
                    </a:cubicBezTo>
                    <a:cubicBezTo>
                      <a:pt x="2369" y="68"/>
                      <a:pt x="2136" y="168"/>
                      <a:pt x="1836" y="201"/>
                    </a:cubicBezTo>
                    <a:cubicBezTo>
                      <a:pt x="1535" y="234"/>
                      <a:pt x="1302" y="234"/>
                      <a:pt x="1002" y="268"/>
                    </a:cubicBezTo>
                    <a:cubicBezTo>
                      <a:pt x="701" y="334"/>
                      <a:pt x="468" y="368"/>
                      <a:pt x="168" y="401"/>
                    </a:cubicBezTo>
                    <a:cubicBezTo>
                      <a:pt x="1" y="401"/>
                      <a:pt x="34" y="668"/>
                      <a:pt x="168" y="701"/>
                    </a:cubicBezTo>
                    <a:cubicBezTo>
                      <a:pt x="468" y="768"/>
                      <a:pt x="735" y="835"/>
                      <a:pt x="1035" y="835"/>
                    </a:cubicBezTo>
                    <a:cubicBezTo>
                      <a:pt x="1335" y="835"/>
                      <a:pt x="1569" y="835"/>
                      <a:pt x="1869" y="768"/>
                    </a:cubicBezTo>
                    <a:cubicBezTo>
                      <a:pt x="2169" y="735"/>
                      <a:pt x="2469" y="701"/>
                      <a:pt x="2703" y="668"/>
                    </a:cubicBezTo>
                    <a:cubicBezTo>
                      <a:pt x="2970" y="601"/>
                      <a:pt x="3237" y="535"/>
                      <a:pt x="3370" y="268"/>
                    </a:cubicBezTo>
                    <a:cubicBezTo>
                      <a:pt x="3403" y="268"/>
                      <a:pt x="3403" y="234"/>
                      <a:pt x="3470" y="234"/>
                    </a:cubicBezTo>
                    <a:cubicBezTo>
                      <a:pt x="3503" y="201"/>
                      <a:pt x="3470" y="68"/>
                      <a:pt x="3370" y="68"/>
                    </a:cubicBezTo>
                    <a:cubicBezTo>
                      <a:pt x="3237" y="68"/>
                      <a:pt x="3170" y="1"/>
                      <a:pt x="3070" y="1"/>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2502;p63"/>
              <p:cNvSpPr/>
              <p:nvPr/>
            </p:nvSpPr>
            <p:spPr>
              <a:xfrm>
                <a:off x="6342225" y="2477150"/>
                <a:ext cx="56725" cy="49525"/>
              </a:xfrm>
              <a:custGeom>
                <a:avLst/>
                <a:gdLst/>
                <a:ahLst/>
                <a:cxnLst/>
                <a:rect l="l" t="t" r="r" b="b"/>
                <a:pathLst>
                  <a:path w="2269" h="1981" extrusionOk="0">
                    <a:moveTo>
                      <a:pt x="2008" y="0"/>
                    </a:moveTo>
                    <a:cubicBezTo>
                      <a:pt x="1909" y="0"/>
                      <a:pt x="1819" y="44"/>
                      <a:pt x="1768" y="146"/>
                    </a:cubicBezTo>
                    <a:lnTo>
                      <a:pt x="1701" y="179"/>
                    </a:lnTo>
                    <a:lnTo>
                      <a:pt x="1668" y="212"/>
                    </a:lnTo>
                    <a:cubicBezTo>
                      <a:pt x="1635" y="279"/>
                      <a:pt x="1601" y="312"/>
                      <a:pt x="1534" y="379"/>
                    </a:cubicBezTo>
                    <a:cubicBezTo>
                      <a:pt x="1501" y="446"/>
                      <a:pt x="1501" y="479"/>
                      <a:pt x="1468" y="513"/>
                    </a:cubicBezTo>
                    <a:lnTo>
                      <a:pt x="1434" y="546"/>
                    </a:lnTo>
                    <a:lnTo>
                      <a:pt x="1368" y="613"/>
                    </a:lnTo>
                    <a:cubicBezTo>
                      <a:pt x="1268" y="779"/>
                      <a:pt x="1134" y="880"/>
                      <a:pt x="967" y="1013"/>
                    </a:cubicBezTo>
                    <a:cubicBezTo>
                      <a:pt x="934" y="1046"/>
                      <a:pt x="867" y="1046"/>
                      <a:pt x="834" y="1113"/>
                    </a:cubicBezTo>
                    <a:lnTo>
                      <a:pt x="801" y="1146"/>
                    </a:lnTo>
                    <a:cubicBezTo>
                      <a:pt x="767" y="1146"/>
                      <a:pt x="767" y="1180"/>
                      <a:pt x="701" y="1180"/>
                    </a:cubicBezTo>
                    <a:cubicBezTo>
                      <a:pt x="667" y="1213"/>
                      <a:pt x="634" y="1280"/>
                      <a:pt x="600" y="1280"/>
                    </a:cubicBezTo>
                    <a:lnTo>
                      <a:pt x="534" y="1313"/>
                    </a:lnTo>
                    <a:cubicBezTo>
                      <a:pt x="534" y="1313"/>
                      <a:pt x="500" y="1313"/>
                      <a:pt x="500" y="1347"/>
                    </a:cubicBezTo>
                    <a:cubicBezTo>
                      <a:pt x="467" y="1380"/>
                      <a:pt x="367" y="1447"/>
                      <a:pt x="334" y="1480"/>
                    </a:cubicBezTo>
                    <a:cubicBezTo>
                      <a:pt x="300" y="1513"/>
                      <a:pt x="300" y="1547"/>
                      <a:pt x="267" y="1547"/>
                    </a:cubicBezTo>
                    <a:cubicBezTo>
                      <a:pt x="200" y="1613"/>
                      <a:pt x="167" y="1613"/>
                      <a:pt x="167" y="1647"/>
                    </a:cubicBezTo>
                    <a:cubicBezTo>
                      <a:pt x="133" y="1680"/>
                      <a:pt x="133" y="1713"/>
                      <a:pt x="100" y="1780"/>
                    </a:cubicBezTo>
                    <a:cubicBezTo>
                      <a:pt x="0" y="1847"/>
                      <a:pt x="100" y="1980"/>
                      <a:pt x="167" y="1980"/>
                    </a:cubicBezTo>
                    <a:lnTo>
                      <a:pt x="334" y="1980"/>
                    </a:lnTo>
                    <a:cubicBezTo>
                      <a:pt x="367" y="1980"/>
                      <a:pt x="467" y="1980"/>
                      <a:pt x="500" y="1947"/>
                    </a:cubicBezTo>
                    <a:cubicBezTo>
                      <a:pt x="634" y="1947"/>
                      <a:pt x="701" y="1880"/>
                      <a:pt x="834" y="1814"/>
                    </a:cubicBezTo>
                    <a:cubicBezTo>
                      <a:pt x="1034" y="1680"/>
                      <a:pt x="1201" y="1547"/>
                      <a:pt x="1368" y="1447"/>
                    </a:cubicBezTo>
                    <a:cubicBezTo>
                      <a:pt x="1534" y="1313"/>
                      <a:pt x="1668" y="1146"/>
                      <a:pt x="1801" y="980"/>
                    </a:cubicBezTo>
                    <a:cubicBezTo>
                      <a:pt x="1868" y="880"/>
                      <a:pt x="1935" y="813"/>
                      <a:pt x="2001" y="679"/>
                    </a:cubicBezTo>
                    <a:cubicBezTo>
                      <a:pt x="2102" y="546"/>
                      <a:pt x="2135" y="479"/>
                      <a:pt x="2168" y="346"/>
                    </a:cubicBezTo>
                    <a:cubicBezTo>
                      <a:pt x="2268" y="212"/>
                      <a:pt x="2168" y="46"/>
                      <a:pt x="2102" y="12"/>
                    </a:cubicBezTo>
                    <a:cubicBezTo>
                      <a:pt x="2070" y="4"/>
                      <a:pt x="2039" y="0"/>
                      <a:pt x="2008"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2503;p63"/>
              <p:cNvSpPr/>
              <p:nvPr/>
            </p:nvSpPr>
            <p:spPr>
              <a:xfrm>
                <a:off x="6333875" y="2487500"/>
                <a:ext cx="98425" cy="169600"/>
              </a:xfrm>
              <a:custGeom>
                <a:avLst/>
                <a:gdLst/>
                <a:ahLst/>
                <a:cxnLst/>
                <a:rect l="l" t="t" r="r" b="b"/>
                <a:pathLst>
                  <a:path w="3937" h="6784" extrusionOk="0">
                    <a:moveTo>
                      <a:pt x="3613" y="1"/>
                    </a:moveTo>
                    <a:cubicBezTo>
                      <a:pt x="3566" y="1"/>
                      <a:pt x="3516" y="19"/>
                      <a:pt x="3470" y="65"/>
                    </a:cubicBezTo>
                    <a:cubicBezTo>
                      <a:pt x="3269" y="265"/>
                      <a:pt x="3203" y="566"/>
                      <a:pt x="3136" y="866"/>
                    </a:cubicBezTo>
                    <a:cubicBezTo>
                      <a:pt x="3069" y="1133"/>
                      <a:pt x="2969" y="1466"/>
                      <a:pt x="2836" y="1766"/>
                    </a:cubicBezTo>
                    <a:cubicBezTo>
                      <a:pt x="2636" y="2400"/>
                      <a:pt x="2335" y="3034"/>
                      <a:pt x="2069" y="3634"/>
                    </a:cubicBezTo>
                    <a:cubicBezTo>
                      <a:pt x="1768" y="4235"/>
                      <a:pt x="1435" y="4769"/>
                      <a:pt x="1101" y="5302"/>
                    </a:cubicBezTo>
                    <a:cubicBezTo>
                      <a:pt x="801" y="5769"/>
                      <a:pt x="401" y="6136"/>
                      <a:pt x="67" y="6603"/>
                    </a:cubicBezTo>
                    <a:cubicBezTo>
                      <a:pt x="0" y="6637"/>
                      <a:pt x="67" y="6770"/>
                      <a:pt x="134" y="6770"/>
                    </a:cubicBezTo>
                    <a:cubicBezTo>
                      <a:pt x="187" y="6779"/>
                      <a:pt x="238" y="6784"/>
                      <a:pt x="289" y="6784"/>
                    </a:cubicBezTo>
                    <a:cubicBezTo>
                      <a:pt x="787" y="6784"/>
                      <a:pt x="1199" y="6363"/>
                      <a:pt x="1502" y="5969"/>
                    </a:cubicBezTo>
                    <a:cubicBezTo>
                      <a:pt x="1935" y="5402"/>
                      <a:pt x="2269" y="4769"/>
                      <a:pt x="2602" y="4135"/>
                    </a:cubicBezTo>
                    <a:cubicBezTo>
                      <a:pt x="2936" y="3534"/>
                      <a:pt x="3169" y="2901"/>
                      <a:pt x="3436" y="2233"/>
                    </a:cubicBezTo>
                    <a:cubicBezTo>
                      <a:pt x="3570" y="1900"/>
                      <a:pt x="3636" y="1533"/>
                      <a:pt x="3736" y="1199"/>
                    </a:cubicBezTo>
                    <a:cubicBezTo>
                      <a:pt x="3803" y="799"/>
                      <a:pt x="3937" y="466"/>
                      <a:pt x="3803" y="132"/>
                    </a:cubicBezTo>
                    <a:cubicBezTo>
                      <a:pt x="3781" y="66"/>
                      <a:pt x="3702" y="1"/>
                      <a:pt x="3613" y="1"/>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 name="Google Shape;2504;p63"/>
              <p:cNvSpPr/>
              <p:nvPr/>
            </p:nvSpPr>
            <p:spPr>
              <a:xfrm>
                <a:off x="6436450" y="2521375"/>
                <a:ext cx="29200" cy="81500"/>
              </a:xfrm>
              <a:custGeom>
                <a:avLst/>
                <a:gdLst/>
                <a:ahLst/>
                <a:cxnLst/>
                <a:rect l="l" t="t" r="r" b="b"/>
                <a:pathLst>
                  <a:path w="1168" h="3260" extrusionOk="0">
                    <a:moveTo>
                      <a:pt x="922" y="1"/>
                    </a:moveTo>
                    <a:cubicBezTo>
                      <a:pt x="861" y="1"/>
                      <a:pt x="792" y="39"/>
                      <a:pt x="734" y="78"/>
                    </a:cubicBezTo>
                    <a:cubicBezTo>
                      <a:pt x="634" y="278"/>
                      <a:pt x="567" y="612"/>
                      <a:pt x="534" y="845"/>
                    </a:cubicBezTo>
                    <a:cubicBezTo>
                      <a:pt x="501" y="1079"/>
                      <a:pt x="467" y="1345"/>
                      <a:pt x="367" y="1612"/>
                    </a:cubicBezTo>
                    <a:cubicBezTo>
                      <a:pt x="301" y="1879"/>
                      <a:pt x="201" y="2113"/>
                      <a:pt x="167" y="2380"/>
                    </a:cubicBezTo>
                    <a:cubicBezTo>
                      <a:pt x="67" y="2613"/>
                      <a:pt x="67" y="2913"/>
                      <a:pt x="0" y="3180"/>
                    </a:cubicBezTo>
                    <a:cubicBezTo>
                      <a:pt x="0" y="3229"/>
                      <a:pt x="36" y="3260"/>
                      <a:pt x="81" y="3260"/>
                    </a:cubicBezTo>
                    <a:cubicBezTo>
                      <a:pt x="98" y="3260"/>
                      <a:pt x="116" y="3256"/>
                      <a:pt x="134" y="3247"/>
                    </a:cubicBezTo>
                    <a:cubicBezTo>
                      <a:pt x="334" y="3047"/>
                      <a:pt x="534" y="2847"/>
                      <a:pt x="668" y="2580"/>
                    </a:cubicBezTo>
                    <a:cubicBezTo>
                      <a:pt x="801" y="2313"/>
                      <a:pt x="901" y="2046"/>
                      <a:pt x="968" y="1779"/>
                    </a:cubicBezTo>
                    <a:cubicBezTo>
                      <a:pt x="1034" y="1512"/>
                      <a:pt x="1068" y="1245"/>
                      <a:pt x="1135" y="945"/>
                    </a:cubicBezTo>
                    <a:cubicBezTo>
                      <a:pt x="1168" y="712"/>
                      <a:pt x="1168" y="345"/>
                      <a:pt x="1034" y="78"/>
                    </a:cubicBezTo>
                    <a:cubicBezTo>
                      <a:pt x="1006" y="21"/>
                      <a:pt x="966" y="1"/>
                      <a:pt x="922" y="1"/>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 name="Google Shape;2505;p63"/>
              <p:cNvSpPr/>
              <p:nvPr/>
            </p:nvSpPr>
            <p:spPr>
              <a:xfrm>
                <a:off x="6497325" y="2497200"/>
                <a:ext cx="60900" cy="68650"/>
              </a:xfrm>
              <a:custGeom>
                <a:avLst/>
                <a:gdLst/>
                <a:ahLst/>
                <a:cxnLst/>
                <a:rect l="l" t="t" r="r" b="b"/>
                <a:pathLst>
                  <a:path w="2436" h="2746" extrusionOk="0">
                    <a:moveTo>
                      <a:pt x="220" y="1"/>
                    </a:moveTo>
                    <a:cubicBezTo>
                      <a:pt x="114" y="1"/>
                      <a:pt x="22" y="98"/>
                      <a:pt x="67" y="211"/>
                    </a:cubicBezTo>
                    <a:cubicBezTo>
                      <a:pt x="0" y="344"/>
                      <a:pt x="67" y="478"/>
                      <a:pt x="101" y="578"/>
                    </a:cubicBezTo>
                    <a:cubicBezTo>
                      <a:pt x="134" y="745"/>
                      <a:pt x="234" y="878"/>
                      <a:pt x="301" y="1012"/>
                    </a:cubicBezTo>
                    <a:cubicBezTo>
                      <a:pt x="467" y="1312"/>
                      <a:pt x="634" y="1545"/>
                      <a:pt x="868" y="1745"/>
                    </a:cubicBezTo>
                    <a:cubicBezTo>
                      <a:pt x="1068" y="1979"/>
                      <a:pt x="1268" y="2212"/>
                      <a:pt x="1468" y="2379"/>
                    </a:cubicBezTo>
                    <a:cubicBezTo>
                      <a:pt x="1661" y="2517"/>
                      <a:pt x="1945" y="2746"/>
                      <a:pt x="2208" y="2746"/>
                    </a:cubicBezTo>
                    <a:cubicBezTo>
                      <a:pt x="2263" y="2746"/>
                      <a:pt x="2317" y="2736"/>
                      <a:pt x="2369" y="2713"/>
                    </a:cubicBezTo>
                    <a:cubicBezTo>
                      <a:pt x="2402" y="2713"/>
                      <a:pt x="2436" y="2646"/>
                      <a:pt x="2436" y="2579"/>
                    </a:cubicBezTo>
                    <a:cubicBezTo>
                      <a:pt x="2436" y="2579"/>
                      <a:pt x="2436" y="2546"/>
                      <a:pt x="2402" y="2513"/>
                    </a:cubicBezTo>
                    <a:cubicBezTo>
                      <a:pt x="2269" y="2246"/>
                      <a:pt x="2035" y="2079"/>
                      <a:pt x="1802" y="1912"/>
                    </a:cubicBezTo>
                    <a:cubicBezTo>
                      <a:pt x="1602" y="1745"/>
                      <a:pt x="1435" y="1545"/>
                      <a:pt x="1268" y="1345"/>
                    </a:cubicBezTo>
                    <a:cubicBezTo>
                      <a:pt x="1101" y="1145"/>
                      <a:pt x="968" y="978"/>
                      <a:pt x="801" y="711"/>
                    </a:cubicBezTo>
                    <a:cubicBezTo>
                      <a:pt x="734" y="578"/>
                      <a:pt x="701" y="511"/>
                      <a:pt x="601" y="378"/>
                    </a:cubicBezTo>
                    <a:cubicBezTo>
                      <a:pt x="534" y="244"/>
                      <a:pt x="467" y="144"/>
                      <a:pt x="367" y="78"/>
                    </a:cubicBezTo>
                    <a:cubicBezTo>
                      <a:pt x="324" y="23"/>
                      <a:pt x="270" y="1"/>
                      <a:pt x="220" y="1"/>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2506;p63"/>
              <p:cNvSpPr/>
              <p:nvPr/>
            </p:nvSpPr>
            <p:spPr>
              <a:xfrm>
                <a:off x="6533175" y="2481625"/>
                <a:ext cx="176000" cy="101975"/>
              </a:xfrm>
              <a:custGeom>
                <a:avLst/>
                <a:gdLst/>
                <a:ahLst/>
                <a:cxnLst/>
                <a:rect l="l" t="t" r="r" b="b"/>
                <a:pathLst>
                  <a:path w="7040" h="4079" extrusionOk="0">
                    <a:moveTo>
                      <a:pt x="168" y="0"/>
                    </a:moveTo>
                    <a:cubicBezTo>
                      <a:pt x="134" y="0"/>
                      <a:pt x="68" y="33"/>
                      <a:pt x="34" y="67"/>
                    </a:cubicBezTo>
                    <a:cubicBezTo>
                      <a:pt x="1" y="334"/>
                      <a:pt x="201" y="567"/>
                      <a:pt x="368" y="767"/>
                    </a:cubicBezTo>
                    <a:cubicBezTo>
                      <a:pt x="568" y="1034"/>
                      <a:pt x="868" y="1301"/>
                      <a:pt x="1135" y="1534"/>
                    </a:cubicBezTo>
                    <a:cubicBezTo>
                      <a:pt x="1635" y="2001"/>
                      <a:pt x="2202" y="2435"/>
                      <a:pt x="2803" y="2802"/>
                    </a:cubicBezTo>
                    <a:cubicBezTo>
                      <a:pt x="3370" y="3136"/>
                      <a:pt x="4004" y="3402"/>
                      <a:pt x="4671" y="3669"/>
                    </a:cubicBezTo>
                    <a:cubicBezTo>
                      <a:pt x="5004" y="3803"/>
                      <a:pt x="5371" y="3869"/>
                      <a:pt x="5705" y="3970"/>
                    </a:cubicBezTo>
                    <a:cubicBezTo>
                      <a:pt x="5937" y="4016"/>
                      <a:pt x="6186" y="4079"/>
                      <a:pt x="6428" y="4079"/>
                    </a:cubicBezTo>
                    <a:cubicBezTo>
                      <a:pt x="6533" y="4079"/>
                      <a:pt x="6638" y="4067"/>
                      <a:pt x="6739" y="4036"/>
                    </a:cubicBezTo>
                    <a:cubicBezTo>
                      <a:pt x="6972" y="3970"/>
                      <a:pt x="7039" y="3669"/>
                      <a:pt x="6872" y="3536"/>
                    </a:cubicBezTo>
                    <a:lnTo>
                      <a:pt x="6639" y="3302"/>
                    </a:lnTo>
                    <a:cubicBezTo>
                      <a:pt x="6611" y="3289"/>
                      <a:pt x="6584" y="3280"/>
                      <a:pt x="6561" y="3280"/>
                    </a:cubicBezTo>
                    <a:cubicBezTo>
                      <a:pt x="6528" y="3280"/>
                      <a:pt x="6505" y="3297"/>
                      <a:pt x="6505" y="3336"/>
                    </a:cubicBezTo>
                    <a:lnTo>
                      <a:pt x="6505" y="3369"/>
                    </a:lnTo>
                    <a:cubicBezTo>
                      <a:pt x="6339" y="3336"/>
                      <a:pt x="6139" y="3302"/>
                      <a:pt x="5938" y="3269"/>
                    </a:cubicBezTo>
                    <a:cubicBezTo>
                      <a:pt x="5605" y="3169"/>
                      <a:pt x="5305" y="3102"/>
                      <a:pt x="4971" y="3002"/>
                    </a:cubicBezTo>
                    <a:cubicBezTo>
                      <a:pt x="4337" y="2802"/>
                      <a:pt x="3770" y="2502"/>
                      <a:pt x="3170" y="2202"/>
                    </a:cubicBezTo>
                    <a:cubicBezTo>
                      <a:pt x="2603" y="1935"/>
                      <a:pt x="2036" y="1534"/>
                      <a:pt x="1569" y="1134"/>
                    </a:cubicBezTo>
                    <a:cubicBezTo>
                      <a:pt x="1335" y="934"/>
                      <a:pt x="1068" y="701"/>
                      <a:pt x="835" y="467"/>
                    </a:cubicBezTo>
                    <a:cubicBezTo>
                      <a:pt x="668" y="300"/>
                      <a:pt x="401" y="0"/>
                      <a:pt x="168"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2507;p63"/>
              <p:cNvSpPr/>
              <p:nvPr/>
            </p:nvSpPr>
            <p:spPr>
              <a:xfrm>
                <a:off x="6579400" y="2463750"/>
                <a:ext cx="82225" cy="41175"/>
              </a:xfrm>
              <a:custGeom>
                <a:avLst/>
                <a:gdLst/>
                <a:ahLst/>
                <a:cxnLst/>
                <a:rect l="l" t="t" r="r" b="b"/>
                <a:pathLst>
                  <a:path w="3289" h="1647" extrusionOk="0">
                    <a:moveTo>
                      <a:pt x="155" y="1"/>
                    </a:moveTo>
                    <a:cubicBezTo>
                      <a:pt x="87" y="1"/>
                      <a:pt x="1" y="153"/>
                      <a:pt x="87" y="181"/>
                    </a:cubicBezTo>
                    <a:cubicBezTo>
                      <a:pt x="153" y="248"/>
                      <a:pt x="253" y="381"/>
                      <a:pt x="353" y="448"/>
                    </a:cubicBezTo>
                    <a:cubicBezTo>
                      <a:pt x="487" y="548"/>
                      <a:pt x="587" y="615"/>
                      <a:pt x="687" y="715"/>
                    </a:cubicBezTo>
                    <a:cubicBezTo>
                      <a:pt x="954" y="848"/>
                      <a:pt x="1154" y="982"/>
                      <a:pt x="1421" y="1082"/>
                    </a:cubicBezTo>
                    <a:cubicBezTo>
                      <a:pt x="1654" y="1215"/>
                      <a:pt x="1921" y="1282"/>
                      <a:pt x="2155" y="1416"/>
                    </a:cubicBezTo>
                    <a:cubicBezTo>
                      <a:pt x="2365" y="1521"/>
                      <a:pt x="2616" y="1646"/>
                      <a:pt x="2844" y="1646"/>
                    </a:cubicBezTo>
                    <a:cubicBezTo>
                      <a:pt x="2905" y="1646"/>
                      <a:pt x="2965" y="1637"/>
                      <a:pt x="3022" y="1616"/>
                    </a:cubicBezTo>
                    <a:cubicBezTo>
                      <a:pt x="3189" y="1582"/>
                      <a:pt x="3289" y="1416"/>
                      <a:pt x="3189" y="1315"/>
                    </a:cubicBezTo>
                    <a:cubicBezTo>
                      <a:pt x="3022" y="1049"/>
                      <a:pt x="2688" y="982"/>
                      <a:pt x="2455" y="848"/>
                    </a:cubicBezTo>
                    <a:cubicBezTo>
                      <a:pt x="2188" y="748"/>
                      <a:pt x="1988" y="648"/>
                      <a:pt x="1754" y="548"/>
                    </a:cubicBezTo>
                    <a:cubicBezTo>
                      <a:pt x="1488" y="415"/>
                      <a:pt x="1254" y="348"/>
                      <a:pt x="987" y="215"/>
                    </a:cubicBezTo>
                    <a:cubicBezTo>
                      <a:pt x="854" y="181"/>
                      <a:pt x="687" y="148"/>
                      <a:pt x="587" y="81"/>
                    </a:cubicBezTo>
                    <a:cubicBezTo>
                      <a:pt x="453" y="48"/>
                      <a:pt x="320" y="48"/>
                      <a:pt x="187" y="15"/>
                    </a:cubicBezTo>
                    <a:cubicBezTo>
                      <a:pt x="177" y="5"/>
                      <a:pt x="166" y="1"/>
                      <a:pt x="155" y="1"/>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pic>
        <p:nvPicPr>
          <p:cNvPr id="32" name="Picture 3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592" y="2240919"/>
            <a:ext cx="3317358" cy="2137682"/>
          </a:xfrm>
          <a:prstGeom prst="ellipse">
            <a:avLst/>
          </a:prstGeom>
          <a:ln>
            <a:noFill/>
          </a:ln>
          <a:effectLst>
            <a:softEdge rad="112500"/>
          </a:effectLst>
        </p:spPr>
      </p:pic>
      <p:sp>
        <p:nvSpPr>
          <p:cNvPr id="33" name="圆角矩形 7"/>
          <p:cNvSpPr/>
          <p:nvPr/>
        </p:nvSpPr>
        <p:spPr>
          <a:xfrm>
            <a:off x="826944" y="4481731"/>
            <a:ext cx="1918653" cy="464194"/>
          </a:xfrm>
          <a:prstGeom prst="roundRect">
            <a:avLst>
              <a:gd name="adj" fmla="val 22936"/>
            </a:avLst>
          </a:prstGeom>
          <a:solidFill>
            <a:schemeClr val="bg2"/>
          </a:solidFill>
          <a:ln w="28575">
            <a:solidFill>
              <a:schemeClr val="accent5">
                <a:lumMod val="40000"/>
                <a:lumOff val="6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altLang="zh-CN" sz="2800" kern="1200" dirty="0">
                <a:solidFill>
                  <a:schemeClr val="bg1"/>
                </a:solidFill>
                <a:latin typeface="Calibri" panose="020F0502020204030204" pitchFamily="34" charset="0"/>
                <a:ea typeface="黑体" panose="02010609060101010101" pitchFamily="49" charset="-122"/>
                <a:cs typeface="Calibri" panose="020F0502020204030204" pitchFamily="34" charset="0"/>
              </a:rPr>
              <a:t>Hồ Gươm</a:t>
            </a:r>
            <a:endParaRPr kumimoji="0" lang="zh-CN" altLang="en-US" sz="2800" i="0" u="none" strike="noStrike" kern="1200" cap="none" spc="0" normalizeH="0" baseline="0" noProof="0" dirty="0">
              <a:ln>
                <a:noFill/>
              </a:ln>
              <a:solidFill>
                <a:schemeClr val="bg1"/>
              </a:solidFill>
              <a:effectLst/>
              <a:uLnTx/>
              <a:uFillTx/>
              <a:latin typeface="Calibri" panose="020F0502020204030204" pitchFamily="34" charset="0"/>
              <a:ea typeface="黑体" panose="02010609060101010101" pitchFamily="49" charset="-122"/>
              <a:cs typeface="Calibri" panose="020F0502020204030204" pitchFamily="34" charset="0"/>
            </a:endParaRPr>
          </a:p>
        </p:txBody>
      </p:sp>
      <p:pic>
        <p:nvPicPr>
          <p:cNvPr id="2054" name="Picture 6" descr="Tôi yêu Hà Nội! - Câu lạc bộ Đọc sách cùng c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44949" y="1911392"/>
            <a:ext cx="2020623" cy="2690661"/>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5" name="圆角矩形 7"/>
          <p:cNvSpPr/>
          <p:nvPr/>
        </p:nvSpPr>
        <p:spPr>
          <a:xfrm>
            <a:off x="3675452" y="4476522"/>
            <a:ext cx="1559615" cy="464194"/>
          </a:xfrm>
          <a:prstGeom prst="roundRect">
            <a:avLst>
              <a:gd name="adj" fmla="val 22936"/>
            </a:avLst>
          </a:prstGeom>
          <a:solidFill>
            <a:schemeClr val="bg2"/>
          </a:solidFill>
          <a:ln w="28575">
            <a:solidFill>
              <a:schemeClr val="accent5">
                <a:lumMod val="40000"/>
                <a:lumOff val="6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altLang="zh-CN" sz="2800" kern="1200" dirty="0">
                <a:solidFill>
                  <a:schemeClr val="bg1"/>
                </a:solidFill>
                <a:latin typeface="Calibri" panose="020F0502020204030204" pitchFamily="34" charset="0"/>
                <a:ea typeface="黑体" panose="02010609060101010101" pitchFamily="49" charset="-122"/>
                <a:cs typeface="Calibri" panose="020F0502020204030204" pitchFamily="34" charset="0"/>
              </a:rPr>
              <a:t>Tháp Bút</a:t>
            </a:r>
            <a:endParaRPr kumimoji="0" lang="zh-CN" altLang="en-US" sz="2800" i="0" u="none" strike="noStrike" kern="1200" cap="none" spc="0" normalizeH="0" baseline="0" noProof="0" dirty="0">
              <a:ln>
                <a:noFill/>
              </a:ln>
              <a:solidFill>
                <a:schemeClr val="bg1"/>
              </a:solidFill>
              <a:effectLst/>
              <a:uLnTx/>
              <a:uFillTx/>
              <a:latin typeface="Calibri" panose="020F0502020204030204" pitchFamily="34" charset="0"/>
              <a:ea typeface="黑体" panose="02010609060101010101" pitchFamily="49" charset="-122"/>
              <a:cs typeface="Calibri" panose="020F0502020204030204" pitchFamily="34" charset="0"/>
            </a:endParaRPr>
          </a:p>
        </p:txBody>
      </p:sp>
      <p:pic>
        <p:nvPicPr>
          <p:cNvPr id="2056" name="Picture 8" descr="Hà Nội: Lập phố đi bộ quanh quảng trường Ba Đình"/>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65570" y="2151372"/>
            <a:ext cx="3631367" cy="2365276"/>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7" name="圆角矩形 7"/>
          <p:cNvSpPr/>
          <p:nvPr/>
        </p:nvSpPr>
        <p:spPr>
          <a:xfrm>
            <a:off x="6104010" y="4262408"/>
            <a:ext cx="2764365" cy="850451"/>
          </a:xfrm>
          <a:prstGeom prst="roundRect">
            <a:avLst>
              <a:gd name="adj" fmla="val 22936"/>
            </a:avLst>
          </a:prstGeom>
          <a:solidFill>
            <a:schemeClr val="bg2"/>
          </a:solidFill>
          <a:ln w="28575">
            <a:solidFill>
              <a:schemeClr val="accent5">
                <a:lumMod val="40000"/>
                <a:lumOff val="6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altLang="zh-CN" sz="2800" kern="1200" dirty="0">
                <a:solidFill>
                  <a:schemeClr val="bg1"/>
                </a:solidFill>
                <a:latin typeface="Calibri" panose="020F0502020204030204" pitchFamily="34" charset="0"/>
                <a:ea typeface="黑体" panose="02010609060101010101" pitchFamily="49" charset="-122"/>
                <a:cs typeface="Calibri" panose="020F0502020204030204" pitchFamily="34" charset="0"/>
              </a:rPr>
              <a:t>Quảng trường Ba Đình</a:t>
            </a:r>
            <a:endParaRPr kumimoji="0" lang="zh-CN" altLang="en-US" sz="2800" i="0" u="none" strike="noStrike" kern="1200" cap="none" spc="0" normalizeH="0" baseline="0" noProof="0" dirty="0">
              <a:ln>
                <a:noFill/>
              </a:ln>
              <a:solidFill>
                <a:schemeClr val="bg1"/>
              </a:solidFill>
              <a:effectLst/>
              <a:uLnTx/>
              <a:uFillTx/>
              <a:latin typeface="Calibri" panose="020F0502020204030204" pitchFamily="34" charset="0"/>
              <a:ea typeface="黑体" panose="02010609060101010101" pitchFamily="49" charset="-122"/>
              <a:cs typeface="Calibri" panose="020F0502020204030204" pitchFamily="34" charset="0"/>
            </a:endParaRPr>
          </a:p>
        </p:txBody>
      </p:sp>
      <p:pic>
        <p:nvPicPr>
          <p:cNvPr id="2058" name="Picture 10" descr="PUCL QUYỂN 98 - CHƯƠNG PHÁP DIỆT - Phật Giáo - Buddha.com.v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8350" y="2128463"/>
            <a:ext cx="3966910" cy="228461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39" name="圆角矩形 7"/>
          <p:cNvSpPr/>
          <p:nvPr/>
        </p:nvSpPr>
        <p:spPr>
          <a:xfrm>
            <a:off x="1302534" y="4476522"/>
            <a:ext cx="2329122" cy="464194"/>
          </a:xfrm>
          <a:prstGeom prst="roundRect">
            <a:avLst>
              <a:gd name="adj" fmla="val 22936"/>
            </a:avLst>
          </a:prstGeom>
          <a:solidFill>
            <a:schemeClr val="bg2"/>
          </a:solidFill>
          <a:ln w="28575">
            <a:solidFill>
              <a:schemeClr val="accent5">
                <a:lumMod val="40000"/>
                <a:lumOff val="6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altLang="zh-CN" sz="2800" kern="1200" dirty="0">
                <a:solidFill>
                  <a:schemeClr val="bg1"/>
                </a:solidFill>
                <a:latin typeface="Calibri" panose="020F0502020204030204" pitchFamily="34" charset="0"/>
                <a:ea typeface="黑体" panose="02010609060101010101" pitchFamily="49" charset="-122"/>
                <a:cs typeface="Calibri" panose="020F0502020204030204" pitchFamily="34" charset="0"/>
              </a:rPr>
              <a:t>Chùa Một Cột</a:t>
            </a:r>
            <a:endParaRPr kumimoji="0" lang="zh-CN" altLang="en-US" sz="2800" i="0" u="none" strike="noStrike" kern="1200" cap="none" spc="0" normalizeH="0" baseline="0" noProof="0" dirty="0">
              <a:ln>
                <a:noFill/>
              </a:ln>
              <a:solidFill>
                <a:schemeClr val="bg1"/>
              </a:solidFill>
              <a:effectLst/>
              <a:uLnTx/>
              <a:uFillTx/>
              <a:latin typeface="Calibri" panose="020F0502020204030204" pitchFamily="34" charset="0"/>
              <a:ea typeface="黑体" panose="02010609060101010101" pitchFamily="49" charset="-122"/>
              <a:cs typeface="Calibri" panose="020F0502020204030204" pitchFamily="34" charset="0"/>
            </a:endParaRPr>
          </a:p>
        </p:txBody>
      </p:sp>
      <p:pic>
        <p:nvPicPr>
          <p:cNvPr id="2062" name="Picture 14" descr="Tây Hồ một thời in dấu | Văn hóa xã hội"/>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16018" y="2150787"/>
            <a:ext cx="3966911" cy="229745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42" name="圆角矩形 7"/>
          <p:cNvSpPr/>
          <p:nvPr/>
        </p:nvSpPr>
        <p:spPr>
          <a:xfrm>
            <a:off x="5873505" y="4476522"/>
            <a:ext cx="1920176" cy="464194"/>
          </a:xfrm>
          <a:prstGeom prst="roundRect">
            <a:avLst>
              <a:gd name="adj" fmla="val 22936"/>
            </a:avLst>
          </a:prstGeom>
          <a:solidFill>
            <a:schemeClr val="bg2"/>
          </a:solidFill>
          <a:ln w="28575">
            <a:solidFill>
              <a:schemeClr val="accent5">
                <a:lumMod val="40000"/>
                <a:lumOff val="6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altLang="zh-CN" sz="2800" kern="1200" dirty="0">
                <a:solidFill>
                  <a:schemeClr val="bg1"/>
                </a:solidFill>
                <a:latin typeface="Calibri" panose="020F0502020204030204" pitchFamily="34" charset="0"/>
                <a:ea typeface="黑体" panose="02010609060101010101" pitchFamily="49" charset="-122"/>
                <a:cs typeface="Calibri" panose="020F0502020204030204" pitchFamily="34" charset="0"/>
              </a:rPr>
              <a:t>Phủ Tây Hồ</a:t>
            </a:r>
            <a:endParaRPr kumimoji="0" lang="zh-CN" altLang="en-US" sz="2800" i="0" u="none" strike="noStrike" kern="1200" cap="none" spc="0" normalizeH="0" baseline="0" noProof="0" dirty="0">
              <a:ln>
                <a:noFill/>
              </a:ln>
              <a:solidFill>
                <a:schemeClr val="bg1"/>
              </a:solidFill>
              <a:effectLst/>
              <a:uLnTx/>
              <a:uFillTx/>
              <a:latin typeface="Calibri" panose="020F0502020204030204" pitchFamily="34" charset="0"/>
              <a:ea typeface="黑体" panose="02010609060101010101" pitchFamily="49" charset="-122"/>
              <a:cs typeface="Calibri" panose="020F0502020204030204" pitchFamily="34" charset="0"/>
            </a:endParaRPr>
          </a:p>
        </p:txBody>
      </p:sp>
      <p:sp>
        <p:nvSpPr>
          <p:cNvPr id="45" name="圆角矩形 7"/>
          <p:cNvSpPr/>
          <p:nvPr/>
        </p:nvSpPr>
        <p:spPr>
          <a:xfrm>
            <a:off x="1569185" y="2329877"/>
            <a:ext cx="1918653" cy="464194"/>
          </a:xfrm>
          <a:prstGeom prst="roundRect">
            <a:avLst>
              <a:gd name="adj" fmla="val 22936"/>
            </a:avLst>
          </a:prstGeom>
          <a:solidFill>
            <a:schemeClr val="bg2"/>
          </a:solidFill>
          <a:ln w="28575">
            <a:solidFill>
              <a:schemeClr val="accent5">
                <a:lumMod val="40000"/>
                <a:lumOff val="6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altLang="zh-CN" sz="2800" kern="1200" dirty="0">
                <a:solidFill>
                  <a:schemeClr val="bg1"/>
                </a:solidFill>
                <a:latin typeface="Calibri" panose="020F0502020204030204" pitchFamily="34" charset="0"/>
                <a:ea typeface="黑体" panose="02010609060101010101" pitchFamily="49" charset="-122"/>
                <a:cs typeface="Calibri" panose="020F0502020204030204" pitchFamily="34" charset="0"/>
              </a:rPr>
              <a:t>Hồ Gươm</a:t>
            </a:r>
            <a:endParaRPr kumimoji="0" lang="zh-CN" altLang="en-US" sz="2800" i="0" u="none" strike="noStrike" kern="1200" cap="none" spc="0" normalizeH="0" baseline="0" noProof="0" dirty="0">
              <a:ln>
                <a:noFill/>
              </a:ln>
              <a:solidFill>
                <a:schemeClr val="bg1"/>
              </a:solidFill>
              <a:effectLst/>
              <a:uLnTx/>
              <a:uFillTx/>
              <a:latin typeface="Calibri" panose="020F0502020204030204" pitchFamily="34" charset="0"/>
              <a:ea typeface="黑体" panose="02010609060101010101" pitchFamily="49" charset="-122"/>
              <a:cs typeface="Calibri" panose="020F0502020204030204" pitchFamily="34" charset="0"/>
            </a:endParaRPr>
          </a:p>
        </p:txBody>
      </p:sp>
      <p:sp>
        <p:nvSpPr>
          <p:cNvPr id="46" name="圆角矩形 7"/>
          <p:cNvSpPr/>
          <p:nvPr/>
        </p:nvSpPr>
        <p:spPr>
          <a:xfrm>
            <a:off x="4027750" y="2332089"/>
            <a:ext cx="1559615" cy="464194"/>
          </a:xfrm>
          <a:prstGeom prst="roundRect">
            <a:avLst>
              <a:gd name="adj" fmla="val 22936"/>
            </a:avLst>
          </a:prstGeom>
          <a:solidFill>
            <a:schemeClr val="bg2"/>
          </a:solidFill>
          <a:ln w="28575">
            <a:solidFill>
              <a:schemeClr val="accent5">
                <a:lumMod val="40000"/>
                <a:lumOff val="6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altLang="zh-CN" sz="2800" kern="1200" dirty="0">
                <a:solidFill>
                  <a:schemeClr val="bg1"/>
                </a:solidFill>
                <a:latin typeface="Calibri" panose="020F0502020204030204" pitchFamily="34" charset="0"/>
                <a:ea typeface="黑体" panose="02010609060101010101" pitchFamily="49" charset="-122"/>
                <a:cs typeface="Calibri" panose="020F0502020204030204" pitchFamily="34" charset="0"/>
              </a:rPr>
              <a:t>Tháp Bút</a:t>
            </a:r>
            <a:endParaRPr kumimoji="0" lang="zh-CN" altLang="en-US" sz="2800" i="0" u="none" strike="noStrike" kern="1200" cap="none" spc="0" normalizeH="0" baseline="0" noProof="0" dirty="0">
              <a:ln>
                <a:noFill/>
              </a:ln>
              <a:solidFill>
                <a:schemeClr val="bg1"/>
              </a:solidFill>
              <a:effectLst/>
              <a:uLnTx/>
              <a:uFillTx/>
              <a:latin typeface="Calibri" panose="020F0502020204030204" pitchFamily="34" charset="0"/>
              <a:ea typeface="黑体" panose="02010609060101010101" pitchFamily="49" charset="-122"/>
              <a:cs typeface="Calibri" panose="020F0502020204030204" pitchFamily="34" charset="0"/>
            </a:endParaRPr>
          </a:p>
        </p:txBody>
      </p:sp>
      <p:sp>
        <p:nvSpPr>
          <p:cNvPr id="47" name="圆角矩形 7"/>
          <p:cNvSpPr/>
          <p:nvPr/>
        </p:nvSpPr>
        <p:spPr>
          <a:xfrm>
            <a:off x="6236917" y="2335506"/>
            <a:ext cx="1559615" cy="464194"/>
          </a:xfrm>
          <a:prstGeom prst="roundRect">
            <a:avLst>
              <a:gd name="adj" fmla="val 22936"/>
            </a:avLst>
          </a:prstGeom>
          <a:solidFill>
            <a:schemeClr val="bg2"/>
          </a:solidFill>
          <a:ln w="28575">
            <a:solidFill>
              <a:schemeClr val="accent5">
                <a:lumMod val="40000"/>
                <a:lumOff val="6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altLang="zh-CN" sz="2800" kern="1200" dirty="0">
                <a:solidFill>
                  <a:schemeClr val="bg1"/>
                </a:solidFill>
                <a:latin typeface="Calibri" panose="020F0502020204030204" pitchFamily="34" charset="0"/>
                <a:ea typeface="黑体" panose="02010609060101010101" pitchFamily="49" charset="-122"/>
                <a:cs typeface="Calibri" panose="020F0502020204030204" pitchFamily="34" charset="0"/>
              </a:rPr>
              <a:t>Ba Đình</a:t>
            </a:r>
            <a:endParaRPr kumimoji="0" lang="zh-CN" altLang="en-US" sz="2800" i="0" u="none" strike="noStrike" kern="1200" cap="none" spc="0" normalizeH="0" baseline="0" noProof="0" dirty="0">
              <a:ln>
                <a:noFill/>
              </a:ln>
              <a:solidFill>
                <a:schemeClr val="bg1"/>
              </a:solidFill>
              <a:effectLst/>
              <a:uLnTx/>
              <a:uFillTx/>
              <a:latin typeface="Calibri" panose="020F0502020204030204" pitchFamily="34" charset="0"/>
              <a:ea typeface="黑体" panose="02010609060101010101" pitchFamily="49" charset="-122"/>
              <a:cs typeface="Calibri" panose="020F0502020204030204" pitchFamily="34" charset="0"/>
            </a:endParaRPr>
          </a:p>
        </p:txBody>
      </p:sp>
      <p:sp>
        <p:nvSpPr>
          <p:cNvPr id="48" name="圆角矩形 7"/>
          <p:cNvSpPr/>
          <p:nvPr/>
        </p:nvSpPr>
        <p:spPr>
          <a:xfrm>
            <a:off x="2552507" y="3101913"/>
            <a:ext cx="2329122" cy="464194"/>
          </a:xfrm>
          <a:prstGeom prst="roundRect">
            <a:avLst>
              <a:gd name="adj" fmla="val 22936"/>
            </a:avLst>
          </a:prstGeom>
          <a:solidFill>
            <a:schemeClr val="bg2"/>
          </a:solidFill>
          <a:ln w="28575">
            <a:solidFill>
              <a:schemeClr val="accent5">
                <a:lumMod val="40000"/>
                <a:lumOff val="6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altLang="zh-CN" sz="2800" kern="1200" dirty="0">
                <a:solidFill>
                  <a:schemeClr val="bg1"/>
                </a:solidFill>
                <a:latin typeface="Calibri" panose="020F0502020204030204" pitchFamily="34" charset="0"/>
                <a:ea typeface="黑体" panose="02010609060101010101" pitchFamily="49" charset="-122"/>
                <a:cs typeface="Calibri" panose="020F0502020204030204" pitchFamily="34" charset="0"/>
              </a:rPr>
              <a:t>Chùa Một Cột</a:t>
            </a:r>
            <a:endParaRPr kumimoji="0" lang="zh-CN" altLang="en-US" sz="2800" i="0" u="none" strike="noStrike" kern="1200" cap="none" spc="0" normalizeH="0" baseline="0" noProof="0" dirty="0">
              <a:ln>
                <a:noFill/>
              </a:ln>
              <a:solidFill>
                <a:schemeClr val="bg1"/>
              </a:solidFill>
              <a:effectLst/>
              <a:uLnTx/>
              <a:uFillTx/>
              <a:latin typeface="Calibri" panose="020F0502020204030204" pitchFamily="34" charset="0"/>
              <a:ea typeface="黑体" panose="02010609060101010101" pitchFamily="49" charset="-122"/>
              <a:cs typeface="Calibri" panose="020F0502020204030204" pitchFamily="34" charset="0"/>
            </a:endParaRPr>
          </a:p>
        </p:txBody>
      </p:sp>
      <p:sp>
        <p:nvSpPr>
          <p:cNvPr id="49" name="圆角矩形 7"/>
          <p:cNvSpPr/>
          <p:nvPr/>
        </p:nvSpPr>
        <p:spPr>
          <a:xfrm>
            <a:off x="5534105" y="3109066"/>
            <a:ext cx="1920176" cy="464194"/>
          </a:xfrm>
          <a:prstGeom prst="roundRect">
            <a:avLst>
              <a:gd name="adj" fmla="val 22936"/>
            </a:avLst>
          </a:prstGeom>
          <a:solidFill>
            <a:schemeClr val="bg2"/>
          </a:solidFill>
          <a:ln w="28575">
            <a:solidFill>
              <a:schemeClr val="accent5">
                <a:lumMod val="40000"/>
                <a:lumOff val="6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altLang="zh-CN" sz="2800" kern="1200" dirty="0">
                <a:solidFill>
                  <a:schemeClr val="bg1"/>
                </a:solidFill>
                <a:latin typeface="Calibri" panose="020F0502020204030204" pitchFamily="34" charset="0"/>
                <a:ea typeface="黑体" panose="02010609060101010101" pitchFamily="49" charset="-122"/>
                <a:cs typeface="Calibri" panose="020F0502020204030204" pitchFamily="34" charset="0"/>
              </a:rPr>
              <a:t>Phủ Tây Hồ</a:t>
            </a:r>
            <a:endParaRPr kumimoji="0" lang="zh-CN" altLang="en-US" sz="2800" i="0" u="none" strike="noStrike" kern="1200" cap="none" spc="0" normalizeH="0" baseline="0" noProof="0" dirty="0">
              <a:ln>
                <a:noFill/>
              </a:ln>
              <a:solidFill>
                <a:schemeClr val="bg1"/>
              </a:solidFill>
              <a:effectLst/>
              <a:uLnTx/>
              <a:uFillTx/>
              <a:latin typeface="Calibri" panose="020F0502020204030204" pitchFamily="34" charset="0"/>
              <a:ea typeface="黑体" panose="02010609060101010101" pitchFamily="49" charset="-122"/>
              <a:cs typeface="Calibri" panose="020F0502020204030204" pitchFamily="34" charset="0"/>
            </a:endParaRPr>
          </a:p>
        </p:txBody>
      </p:sp>
    </p:spTree>
    <p:extLst>
      <p:ext uri="{BB962C8B-B14F-4D97-AF65-F5344CB8AC3E}">
        <p14:creationId xmlns:p14="http://schemas.microsoft.com/office/powerpoint/2010/main" val="25004245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fade">
                                      <p:cBhvr>
                                        <p:cTn id="12" dur="1000"/>
                                        <p:tgtEl>
                                          <p:spTgt spid="32"/>
                                        </p:tgtEl>
                                      </p:cBhvr>
                                    </p:animEffect>
                                    <p:anim calcmode="lin" valueType="num">
                                      <p:cBhvr>
                                        <p:cTn id="13" dur="1000" fill="hold"/>
                                        <p:tgtEl>
                                          <p:spTgt spid="32"/>
                                        </p:tgtEl>
                                        <p:attrNameLst>
                                          <p:attrName>ppt_x</p:attrName>
                                        </p:attrNameLst>
                                      </p:cBhvr>
                                      <p:tavLst>
                                        <p:tav tm="0">
                                          <p:val>
                                            <p:strVal val="#ppt_x"/>
                                          </p:val>
                                        </p:tav>
                                        <p:tav tm="100000">
                                          <p:val>
                                            <p:strVal val="#ppt_x"/>
                                          </p:val>
                                        </p:tav>
                                      </p:tavLst>
                                    </p:anim>
                                    <p:anim calcmode="lin" valueType="num">
                                      <p:cBhvr>
                                        <p:cTn id="14" dur="1000" fill="hold"/>
                                        <p:tgtEl>
                                          <p:spTgt spid="32"/>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4" presetClass="entr" presetSubtype="1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randombar(horizontal)">
                                      <p:cBhvr>
                                        <p:cTn id="18" dur="500"/>
                                        <p:tgtEl>
                                          <p:spTgt spid="33"/>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2054"/>
                                        </p:tgtEl>
                                        <p:attrNameLst>
                                          <p:attrName>style.visibility</p:attrName>
                                        </p:attrNameLst>
                                      </p:cBhvr>
                                      <p:to>
                                        <p:strVal val="visible"/>
                                      </p:to>
                                    </p:set>
                                    <p:animEffect transition="in" filter="fade">
                                      <p:cBhvr>
                                        <p:cTn id="23" dur="1000"/>
                                        <p:tgtEl>
                                          <p:spTgt spid="2054"/>
                                        </p:tgtEl>
                                      </p:cBhvr>
                                    </p:animEffect>
                                    <p:anim calcmode="lin" valueType="num">
                                      <p:cBhvr>
                                        <p:cTn id="24" dur="1000" fill="hold"/>
                                        <p:tgtEl>
                                          <p:spTgt spid="2054"/>
                                        </p:tgtEl>
                                        <p:attrNameLst>
                                          <p:attrName>ppt_x</p:attrName>
                                        </p:attrNameLst>
                                      </p:cBhvr>
                                      <p:tavLst>
                                        <p:tav tm="0">
                                          <p:val>
                                            <p:strVal val="#ppt_x"/>
                                          </p:val>
                                        </p:tav>
                                        <p:tav tm="100000">
                                          <p:val>
                                            <p:strVal val="#ppt_x"/>
                                          </p:val>
                                        </p:tav>
                                      </p:tavLst>
                                    </p:anim>
                                    <p:anim calcmode="lin" valueType="num">
                                      <p:cBhvr>
                                        <p:cTn id="25" dur="1000" fill="hold"/>
                                        <p:tgtEl>
                                          <p:spTgt spid="2054"/>
                                        </p:tgtEl>
                                        <p:attrNameLst>
                                          <p:attrName>ppt_y</p:attrName>
                                        </p:attrNameLst>
                                      </p:cBhvr>
                                      <p:tavLst>
                                        <p:tav tm="0">
                                          <p:val>
                                            <p:strVal val="#ppt_y+.1"/>
                                          </p:val>
                                        </p:tav>
                                        <p:tav tm="100000">
                                          <p:val>
                                            <p:strVal val="#ppt_y"/>
                                          </p:val>
                                        </p:tav>
                                      </p:tavLst>
                                    </p:anim>
                                  </p:childTnLst>
                                </p:cTn>
                              </p:par>
                            </p:childTnLst>
                          </p:cTn>
                        </p:par>
                        <p:par>
                          <p:cTn id="26" fill="hold">
                            <p:stCondLst>
                              <p:cond delay="1000"/>
                            </p:stCondLst>
                            <p:childTnLst>
                              <p:par>
                                <p:cTn id="27" presetID="14" presetClass="entr" presetSubtype="10"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randombar(horizontal)">
                                      <p:cBhvr>
                                        <p:cTn id="29" dur="500"/>
                                        <p:tgtEl>
                                          <p:spTgt spid="35"/>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2056"/>
                                        </p:tgtEl>
                                        <p:attrNameLst>
                                          <p:attrName>style.visibility</p:attrName>
                                        </p:attrNameLst>
                                      </p:cBhvr>
                                      <p:to>
                                        <p:strVal val="visible"/>
                                      </p:to>
                                    </p:set>
                                    <p:animEffect transition="in" filter="fade">
                                      <p:cBhvr>
                                        <p:cTn id="34" dur="1000"/>
                                        <p:tgtEl>
                                          <p:spTgt spid="2056"/>
                                        </p:tgtEl>
                                      </p:cBhvr>
                                    </p:animEffect>
                                    <p:anim calcmode="lin" valueType="num">
                                      <p:cBhvr>
                                        <p:cTn id="35" dur="1000" fill="hold"/>
                                        <p:tgtEl>
                                          <p:spTgt spid="2056"/>
                                        </p:tgtEl>
                                        <p:attrNameLst>
                                          <p:attrName>ppt_x</p:attrName>
                                        </p:attrNameLst>
                                      </p:cBhvr>
                                      <p:tavLst>
                                        <p:tav tm="0">
                                          <p:val>
                                            <p:strVal val="#ppt_x"/>
                                          </p:val>
                                        </p:tav>
                                        <p:tav tm="100000">
                                          <p:val>
                                            <p:strVal val="#ppt_x"/>
                                          </p:val>
                                        </p:tav>
                                      </p:tavLst>
                                    </p:anim>
                                    <p:anim calcmode="lin" valueType="num">
                                      <p:cBhvr>
                                        <p:cTn id="36" dur="1000" fill="hold"/>
                                        <p:tgtEl>
                                          <p:spTgt spid="2056"/>
                                        </p:tgtEl>
                                        <p:attrNameLst>
                                          <p:attrName>ppt_y</p:attrName>
                                        </p:attrNameLst>
                                      </p:cBhvr>
                                      <p:tavLst>
                                        <p:tav tm="0">
                                          <p:val>
                                            <p:strVal val="#ppt_y+.1"/>
                                          </p:val>
                                        </p:tav>
                                        <p:tav tm="100000">
                                          <p:val>
                                            <p:strVal val="#ppt_y"/>
                                          </p:val>
                                        </p:tav>
                                      </p:tavLst>
                                    </p:anim>
                                  </p:childTnLst>
                                </p:cTn>
                              </p:par>
                            </p:childTnLst>
                          </p:cTn>
                        </p:par>
                        <p:par>
                          <p:cTn id="37" fill="hold">
                            <p:stCondLst>
                              <p:cond delay="1000"/>
                            </p:stCondLst>
                            <p:childTnLst>
                              <p:par>
                                <p:cTn id="38" presetID="14" presetClass="entr" presetSubtype="1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randombar(horizontal)">
                                      <p:cBhvr>
                                        <p:cTn id="40" dur="500"/>
                                        <p:tgtEl>
                                          <p:spTgt spid="37"/>
                                        </p:tgtEl>
                                      </p:cBhvr>
                                    </p:animEffect>
                                  </p:childTnLst>
                                </p:cTn>
                              </p:par>
                            </p:childTnLst>
                          </p:cTn>
                        </p:par>
                      </p:childTnLst>
                    </p:cTn>
                  </p:par>
                  <p:par>
                    <p:cTn id="41" fill="hold">
                      <p:stCondLst>
                        <p:cond delay="indefinite"/>
                      </p:stCondLst>
                      <p:childTnLst>
                        <p:par>
                          <p:cTn id="42" fill="hold">
                            <p:stCondLst>
                              <p:cond delay="0"/>
                            </p:stCondLst>
                            <p:childTnLst>
                              <p:par>
                                <p:cTn id="43" presetID="1" presetClass="exit" presetSubtype="0" fill="hold" nodeType="clickEffect">
                                  <p:stCondLst>
                                    <p:cond delay="0"/>
                                  </p:stCondLst>
                                  <p:childTnLst>
                                    <p:set>
                                      <p:cBhvr>
                                        <p:cTn id="44" dur="1" fill="hold">
                                          <p:stCondLst>
                                            <p:cond delay="0"/>
                                          </p:stCondLst>
                                        </p:cTn>
                                        <p:tgtEl>
                                          <p:spTgt spid="32"/>
                                        </p:tgtEl>
                                        <p:attrNameLst>
                                          <p:attrName>style.visibility</p:attrName>
                                        </p:attrNameLst>
                                      </p:cBhvr>
                                      <p:to>
                                        <p:strVal val="hidden"/>
                                      </p:to>
                                    </p:set>
                                  </p:childTnLst>
                                </p:cTn>
                              </p:par>
                              <p:par>
                                <p:cTn id="45" presetID="1" presetClass="exit" presetSubtype="0" fill="hold" grpId="1" nodeType="withEffect">
                                  <p:stCondLst>
                                    <p:cond delay="0"/>
                                  </p:stCondLst>
                                  <p:childTnLst>
                                    <p:set>
                                      <p:cBhvr>
                                        <p:cTn id="46" dur="1" fill="hold">
                                          <p:stCondLst>
                                            <p:cond delay="0"/>
                                          </p:stCondLst>
                                        </p:cTn>
                                        <p:tgtEl>
                                          <p:spTgt spid="33"/>
                                        </p:tgtEl>
                                        <p:attrNameLst>
                                          <p:attrName>style.visibility</p:attrName>
                                        </p:attrNameLst>
                                      </p:cBhvr>
                                      <p:to>
                                        <p:strVal val="hidden"/>
                                      </p:to>
                                    </p:set>
                                  </p:childTnLst>
                                </p:cTn>
                              </p:par>
                              <p:par>
                                <p:cTn id="47" presetID="1" presetClass="exit" presetSubtype="0" fill="hold" nodeType="withEffect">
                                  <p:stCondLst>
                                    <p:cond delay="0"/>
                                  </p:stCondLst>
                                  <p:childTnLst>
                                    <p:set>
                                      <p:cBhvr>
                                        <p:cTn id="48" dur="1" fill="hold">
                                          <p:stCondLst>
                                            <p:cond delay="0"/>
                                          </p:stCondLst>
                                        </p:cTn>
                                        <p:tgtEl>
                                          <p:spTgt spid="2054"/>
                                        </p:tgtEl>
                                        <p:attrNameLst>
                                          <p:attrName>style.visibility</p:attrName>
                                        </p:attrNameLst>
                                      </p:cBhvr>
                                      <p:to>
                                        <p:strVal val="hidden"/>
                                      </p:to>
                                    </p:set>
                                  </p:childTnLst>
                                </p:cTn>
                              </p:par>
                              <p:par>
                                <p:cTn id="49" presetID="1" presetClass="exit" presetSubtype="0" fill="hold" grpId="1" nodeType="withEffect">
                                  <p:stCondLst>
                                    <p:cond delay="0"/>
                                  </p:stCondLst>
                                  <p:childTnLst>
                                    <p:set>
                                      <p:cBhvr>
                                        <p:cTn id="50" dur="1" fill="hold">
                                          <p:stCondLst>
                                            <p:cond delay="0"/>
                                          </p:stCondLst>
                                        </p:cTn>
                                        <p:tgtEl>
                                          <p:spTgt spid="35"/>
                                        </p:tgtEl>
                                        <p:attrNameLst>
                                          <p:attrName>style.visibility</p:attrName>
                                        </p:attrNameLst>
                                      </p:cBhvr>
                                      <p:to>
                                        <p:strVal val="hidden"/>
                                      </p:to>
                                    </p:set>
                                  </p:childTnLst>
                                </p:cTn>
                              </p:par>
                              <p:par>
                                <p:cTn id="51" presetID="1" presetClass="exit" presetSubtype="0" fill="hold" nodeType="withEffect">
                                  <p:stCondLst>
                                    <p:cond delay="0"/>
                                  </p:stCondLst>
                                  <p:childTnLst>
                                    <p:set>
                                      <p:cBhvr>
                                        <p:cTn id="52" dur="1" fill="hold">
                                          <p:stCondLst>
                                            <p:cond delay="0"/>
                                          </p:stCondLst>
                                        </p:cTn>
                                        <p:tgtEl>
                                          <p:spTgt spid="2056"/>
                                        </p:tgtEl>
                                        <p:attrNameLst>
                                          <p:attrName>style.visibility</p:attrName>
                                        </p:attrNameLst>
                                      </p:cBhvr>
                                      <p:to>
                                        <p:strVal val="hidden"/>
                                      </p:to>
                                    </p:set>
                                  </p:childTnLst>
                                </p:cTn>
                              </p:par>
                              <p:par>
                                <p:cTn id="53" presetID="1" presetClass="exit" presetSubtype="0" fill="hold" grpId="1" nodeType="withEffect">
                                  <p:stCondLst>
                                    <p:cond delay="0"/>
                                  </p:stCondLst>
                                  <p:childTnLst>
                                    <p:set>
                                      <p:cBhvr>
                                        <p:cTn id="54" dur="1" fill="hold">
                                          <p:stCondLst>
                                            <p:cond delay="0"/>
                                          </p:stCondLst>
                                        </p:cTn>
                                        <p:tgtEl>
                                          <p:spTgt spid="37"/>
                                        </p:tgtEl>
                                        <p:attrNameLst>
                                          <p:attrName>style.visibility</p:attrName>
                                        </p:attrNameLst>
                                      </p:cBhvr>
                                      <p:to>
                                        <p:strVal val="hidden"/>
                                      </p:to>
                                    </p:set>
                                  </p:childTnLst>
                                </p:cTn>
                              </p:par>
                              <p:par>
                                <p:cTn id="55" presetID="42" presetClass="entr" presetSubtype="0" fill="hold" nodeType="withEffect">
                                  <p:stCondLst>
                                    <p:cond delay="0"/>
                                  </p:stCondLst>
                                  <p:childTnLst>
                                    <p:set>
                                      <p:cBhvr>
                                        <p:cTn id="56" dur="1" fill="hold">
                                          <p:stCondLst>
                                            <p:cond delay="0"/>
                                          </p:stCondLst>
                                        </p:cTn>
                                        <p:tgtEl>
                                          <p:spTgt spid="2058"/>
                                        </p:tgtEl>
                                        <p:attrNameLst>
                                          <p:attrName>style.visibility</p:attrName>
                                        </p:attrNameLst>
                                      </p:cBhvr>
                                      <p:to>
                                        <p:strVal val="visible"/>
                                      </p:to>
                                    </p:set>
                                    <p:animEffect transition="in" filter="fade">
                                      <p:cBhvr>
                                        <p:cTn id="57" dur="1000"/>
                                        <p:tgtEl>
                                          <p:spTgt spid="2058"/>
                                        </p:tgtEl>
                                      </p:cBhvr>
                                    </p:animEffect>
                                    <p:anim calcmode="lin" valueType="num">
                                      <p:cBhvr>
                                        <p:cTn id="58" dur="1000" fill="hold"/>
                                        <p:tgtEl>
                                          <p:spTgt spid="2058"/>
                                        </p:tgtEl>
                                        <p:attrNameLst>
                                          <p:attrName>ppt_x</p:attrName>
                                        </p:attrNameLst>
                                      </p:cBhvr>
                                      <p:tavLst>
                                        <p:tav tm="0">
                                          <p:val>
                                            <p:strVal val="#ppt_x"/>
                                          </p:val>
                                        </p:tav>
                                        <p:tav tm="100000">
                                          <p:val>
                                            <p:strVal val="#ppt_x"/>
                                          </p:val>
                                        </p:tav>
                                      </p:tavLst>
                                    </p:anim>
                                    <p:anim calcmode="lin" valueType="num">
                                      <p:cBhvr>
                                        <p:cTn id="59" dur="1000" fill="hold"/>
                                        <p:tgtEl>
                                          <p:spTgt spid="2058"/>
                                        </p:tgtEl>
                                        <p:attrNameLst>
                                          <p:attrName>ppt_y</p:attrName>
                                        </p:attrNameLst>
                                      </p:cBhvr>
                                      <p:tavLst>
                                        <p:tav tm="0">
                                          <p:val>
                                            <p:strVal val="#ppt_y+.1"/>
                                          </p:val>
                                        </p:tav>
                                        <p:tav tm="100000">
                                          <p:val>
                                            <p:strVal val="#ppt_y"/>
                                          </p:val>
                                        </p:tav>
                                      </p:tavLst>
                                    </p:anim>
                                  </p:childTnLst>
                                </p:cTn>
                              </p:par>
                            </p:childTnLst>
                          </p:cTn>
                        </p:par>
                        <p:par>
                          <p:cTn id="60" fill="hold">
                            <p:stCondLst>
                              <p:cond delay="1000"/>
                            </p:stCondLst>
                            <p:childTnLst>
                              <p:par>
                                <p:cTn id="61" presetID="14" presetClass="entr" presetSubtype="10"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randombar(horizontal)">
                                      <p:cBhvr>
                                        <p:cTn id="63" dur="500"/>
                                        <p:tgtEl>
                                          <p:spTgt spid="39"/>
                                        </p:tgtEl>
                                      </p:cBhvr>
                                    </p:animEffect>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nodeType="clickEffect">
                                  <p:stCondLst>
                                    <p:cond delay="0"/>
                                  </p:stCondLst>
                                  <p:childTnLst>
                                    <p:set>
                                      <p:cBhvr>
                                        <p:cTn id="67" dur="1" fill="hold">
                                          <p:stCondLst>
                                            <p:cond delay="0"/>
                                          </p:stCondLst>
                                        </p:cTn>
                                        <p:tgtEl>
                                          <p:spTgt spid="2062"/>
                                        </p:tgtEl>
                                        <p:attrNameLst>
                                          <p:attrName>style.visibility</p:attrName>
                                        </p:attrNameLst>
                                      </p:cBhvr>
                                      <p:to>
                                        <p:strVal val="visible"/>
                                      </p:to>
                                    </p:set>
                                    <p:animEffect transition="in" filter="fade">
                                      <p:cBhvr>
                                        <p:cTn id="68" dur="1000"/>
                                        <p:tgtEl>
                                          <p:spTgt spid="2062"/>
                                        </p:tgtEl>
                                      </p:cBhvr>
                                    </p:animEffect>
                                    <p:anim calcmode="lin" valueType="num">
                                      <p:cBhvr>
                                        <p:cTn id="69" dur="1000" fill="hold"/>
                                        <p:tgtEl>
                                          <p:spTgt spid="2062"/>
                                        </p:tgtEl>
                                        <p:attrNameLst>
                                          <p:attrName>ppt_x</p:attrName>
                                        </p:attrNameLst>
                                      </p:cBhvr>
                                      <p:tavLst>
                                        <p:tav tm="0">
                                          <p:val>
                                            <p:strVal val="#ppt_x"/>
                                          </p:val>
                                        </p:tav>
                                        <p:tav tm="100000">
                                          <p:val>
                                            <p:strVal val="#ppt_x"/>
                                          </p:val>
                                        </p:tav>
                                      </p:tavLst>
                                    </p:anim>
                                    <p:anim calcmode="lin" valueType="num">
                                      <p:cBhvr>
                                        <p:cTn id="70" dur="1000" fill="hold"/>
                                        <p:tgtEl>
                                          <p:spTgt spid="2062"/>
                                        </p:tgtEl>
                                        <p:attrNameLst>
                                          <p:attrName>ppt_y</p:attrName>
                                        </p:attrNameLst>
                                      </p:cBhvr>
                                      <p:tavLst>
                                        <p:tav tm="0">
                                          <p:val>
                                            <p:strVal val="#ppt_y+.1"/>
                                          </p:val>
                                        </p:tav>
                                        <p:tav tm="100000">
                                          <p:val>
                                            <p:strVal val="#ppt_y"/>
                                          </p:val>
                                        </p:tav>
                                      </p:tavLst>
                                    </p:anim>
                                  </p:childTnLst>
                                </p:cTn>
                              </p:par>
                            </p:childTnLst>
                          </p:cTn>
                        </p:par>
                        <p:par>
                          <p:cTn id="71" fill="hold">
                            <p:stCondLst>
                              <p:cond delay="1000"/>
                            </p:stCondLst>
                            <p:childTnLst>
                              <p:par>
                                <p:cTn id="72" presetID="14" presetClass="entr" presetSubtype="10"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Effect transition="in" filter="randombar(horizontal)">
                                      <p:cBhvr>
                                        <p:cTn id="74" dur="500"/>
                                        <p:tgtEl>
                                          <p:spTgt spid="42"/>
                                        </p:tgtEl>
                                      </p:cBhvr>
                                    </p:animEffect>
                                  </p:childTnLst>
                                </p:cTn>
                              </p:par>
                            </p:childTnLst>
                          </p:cTn>
                        </p:par>
                      </p:childTnLst>
                    </p:cTn>
                  </p:par>
                  <p:par>
                    <p:cTn id="75" fill="hold">
                      <p:stCondLst>
                        <p:cond delay="indefinite"/>
                      </p:stCondLst>
                      <p:childTnLst>
                        <p:par>
                          <p:cTn id="76" fill="hold">
                            <p:stCondLst>
                              <p:cond delay="0"/>
                            </p:stCondLst>
                            <p:childTnLst>
                              <p:par>
                                <p:cTn id="77" presetID="1" presetClass="exit" presetSubtype="0" fill="hold" nodeType="clickEffect">
                                  <p:stCondLst>
                                    <p:cond delay="0"/>
                                  </p:stCondLst>
                                  <p:childTnLst>
                                    <p:set>
                                      <p:cBhvr>
                                        <p:cTn id="78" dur="1" fill="hold">
                                          <p:stCondLst>
                                            <p:cond delay="0"/>
                                          </p:stCondLst>
                                        </p:cTn>
                                        <p:tgtEl>
                                          <p:spTgt spid="2058"/>
                                        </p:tgtEl>
                                        <p:attrNameLst>
                                          <p:attrName>style.visibility</p:attrName>
                                        </p:attrNameLst>
                                      </p:cBhvr>
                                      <p:to>
                                        <p:strVal val="hidden"/>
                                      </p:to>
                                    </p:set>
                                  </p:childTnLst>
                                </p:cTn>
                              </p:par>
                              <p:par>
                                <p:cTn id="79" presetID="1" presetClass="exit" presetSubtype="0" fill="hold" grpId="1" nodeType="withEffect">
                                  <p:stCondLst>
                                    <p:cond delay="0"/>
                                  </p:stCondLst>
                                  <p:childTnLst>
                                    <p:set>
                                      <p:cBhvr>
                                        <p:cTn id="80" dur="1" fill="hold">
                                          <p:stCondLst>
                                            <p:cond delay="0"/>
                                          </p:stCondLst>
                                        </p:cTn>
                                        <p:tgtEl>
                                          <p:spTgt spid="39"/>
                                        </p:tgtEl>
                                        <p:attrNameLst>
                                          <p:attrName>style.visibility</p:attrName>
                                        </p:attrNameLst>
                                      </p:cBhvr>
                                      <p:to>
                                        <p:strVal val="hidden"/>
                                      </p:to>
                                    </p:set>
                                  </p:childTnLst>
                                </p:cTn>
                              </p:par>
                              <p:par>
                                <p:cTn id="81" presetID="1" presetClass="exit" presetSubtype="0" fill="hold" nodeType="withEffect">
                                  <p:stCondLst>
                                    <p:cond delay="0"/>
                                  </p:stCondLst>
                                  <p:childTnLst>
                                    <p:set>
                                      <p:cBhvr>
                                        <p:cTn id="82" dur="1" fill="hold">
                                          <p:stCondLst>
                                            <p:cond delay="0"/>
                                          </p:stCondLst>
                                        </p:cTn>
                                        <p:tgtEl>
                                          <p:spTgt spid="2062"/>
                                        </p:tgtEl>
                                        <p:attrNameLst>
                                          <p:attrName>style.visibility</p:attrName>
                                        </p:attrNameLst>
                                      </p:cBhvr>
                                      <p:to>
                                        <p:strVal val="hidden"/>
                                      </p:to>
                                    </p:set>
                                  </p:childTnLst>
                                </p:cTn>
                              </p:par>
                              <p:par>
                                <p:cTn id="83" presetID="1" presetClass="exit" presetSubtype="0" fill="hold" grpId="1" nodeType="withEffect">
                                  <p:stCondLst>
                                    <p:cond delay="0"/>
                                  </p:stCondLst>
                                  <p:childTnLst>
                                    <p:set>
                                      <p:cBhvr>
                                        <p:cTn id="84" dur="1" fill="hold">
                                          <p:stCondLst>
                                            <p:cond delay="0"/>
                                          </p:stCondLst>
                                        </p:cTn>
                                        <p:tgtEl>
                                          <p:spTgt spid="42"/>
                                        </p:tgtEl>
                                        <p:attrNameLst>
                                          <p:attrName>style.visibility</p:attrName>
                                        </p:attrNameLst>
                                      </p:cBhvr>
                                      <p:to>
                                        <p:strVal val="hidden"/>
                                      </p:to>
                                    </p:set>
                                  </p:childTnLst>
                                </p:cTn>
                              </p:par>
                              <p:par>
                                <p:cTn id="85" presetID="2" presetClass="entr" presetSubtype="4" fill="hold" grpId="0" nodeType="withEffect">
                                  <p:stCondLst>
                                    <p:cond delay="0"/>
                                  </p:stCondLst>
                                  <p:childTnLst>
                                    <p:set>
                                      <p:cBhvr>
                                        <p:cTn id="86" dur="1" fill="hold">
                                          <p:stCondLst>
                                            <p:cond delay="0"/>
                                          </p:stCondLst>
                                        </p:cTn>
                                        <p:tgtEl>
                                          <p:spTgt spid="45"/>
                                        </p:tgtEl>
                                        <p:attrNameLst>
                                          <p:attrName>style.visibility</p:attrName>
                                        </p:attrNameLst>
                                      </p:cBhvr>
                                      <p:to>
                                        <p:strVal val="visible"/>
                                      </p:to>
                                    </p:set>
                                    <p:anim calcmode="lin" valueType="num">
                                      <p:cBhvr additive="base">
                                        <p:cTn id="87" dur="500" fill="hold"/>
                                        <p:tgtEl>
                                          <p:spTgt spid="45"/>
                                        </p:tgtEl>
                                        <p:attrNameLst>
                                          <p:attrName>ppt_x</p:attrName>
                                        </p:attrNameLst>
                                      </p:cBhvr>
                                      <p:tavLst>
                                        <p:tav tm="0">
                                          <p:val>
                                            <p:strVal val="#ppt_x"/>
                                          </p:val>
                                        </p:tav>
                                        <p:tav tm="100000">
                                          <p:val>
                                            <p:strVal val="#ppt_x"/>
                                          </p:val>
                                        </p:tav>
                                      </p:tavLst>
                                    </p:anim>
                                    <p:anim calcmode="lin" valueType="num">
                                      <p:cBhvr additive="base">
                                        <p:cTn id="88" dur="500" fill="hold"/>
                                        <p:tgtEl>
                                          <p:spTgt spid="45"/>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46"/>
                                        </p:tgtEl>
                                        <p:attrNameLst>
                                          <p:attrName>style.visibility</p:attrName>
                                        </p:attrNameLst>
                                      </p:cBhvr>
                                      <p:to>
                                        <p:strVal val="visible"/>
                                      </p:to>
                                    </p:set>
                                    <p:anim calcmode="lin" valueType="num">
                                      <p:cBhvr additive="base">
                                        <p:cTn id="91" dur="500" fill="hold"/>
                                        <p:tgtEl>
                                          <p:spTgt spid="46"/>
                                        </p:tgtEl>
                                        <p:attrNameLst>
                                          <p:attrName>ppt_x</p:attrName>
                                        </p:attrNameLst>
                                      </p:cBhvr>
                                      <p:tavLst>
                                        <p:tav tm="0">
                                          <p:val>
                                            <p:strVal val="#ppt_x"/>
                                          </p:val>
                                        </p:tav>
                                        <p:tav tm="100000">
                                          <p:val>
                                            <p:strVal val="#ppt_x"/>
                                          </p:val>
                                        </p:tav>
                                      </p:tavLst>
                                    </p:anim>
                                    <p:anim calcmode="lin" valueType="num">
                                      <p:cBhvr additive="base">
                                        <p:cTn id="92" dur="500" fill="hold"/>
                                        <p:tgtEl>
                                          <p:spTgt spid="46"/>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47"/>
                                        </p:tgtEl>
                                        <p:attrNameLst>
                                          <p:attrName>style.visibility</p:attrName>
                                        </p:attrNameLst>
                                      </p:cBhvr>
                                      <p:to>
                                        <p:strVal val="visible"/>
                                      </p:to>
                                    </p:set>
                                    <p:anim calcmode="lin" valueType="num">
                                      <p:cBhvr additive="base">
                                        <p:cTn id="95" dur="500" fill="hold"/>
                                        <p:tgtEl>
                                          <p:spTgt spid="47"/>
                                        </p:tgtEl>
                                        <p:attrNameLst>
                                          <p:attrName>ppt_x</p:attrName>
                                        </p:attrNameLst>
                                      </p:cBhvr>
                                      <p:tavLst>
                                        <p:tav tm="0">
                                          <p:val>
                                            <p:strVal val="#ppt_x"/>
                                          </p:val>
                                        </p:tav>
                                        <p:tav tm="100000">
                                          <p:val>
                                            <p:strVal val="#ppt_x"/>
                                          </p:val>
                                        </p:tav>
                                      </p:tavLst>
                                    </p:anim>
                                    <p:anim calcmode="lin" valueType="num">
                                      <p:cBhvr additive="base">
                                        <p:cTn id="96" dur="500" fill="hold"/>
                                        <p:tgtEl>
                                          <p:spTgt spid="47"/>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48"/>
                                        </p:tgtEl>
                                        <p:attrNameLst>
                                          <p:attrName>style.visibility</p:attrName>
                                        </p:attrNameLst>
                                      </p:cBhvr>
                                      <p:to>
                                        <p:strVal val="visible"/>
                                      </p:to>
                                    </p:set>
                                    <p:anim calcmode="lin" valueType="num">
                                      <p:cBhvr additive="base">
                                        <p:cTn id="99" dur="500" fill="hold"/>
                                        <p:tgtEl>
                                          <p:spTgt spid="48"/>
                                        </p:tgtEl>
                                        <p:attrNameLst>
                                          <p:attrName>ppt_x</p:attrName>
                                        </p:attrNameLst>
                                      </p:cBhvr>
                                      <p:tavLst>
                                        <p:tav tm="0">
                                          <p:val>
                                            <p:strVal val="#ppt_x"/>
                                          </p:val>
                                        </p:tav>
                                        <p:tav tm="100000">
                                          <p:val>
                                            <p:strVal val="#ppt_x"/>
                                          </p:val>
                                        </p:tav>
                                      </p:tavLst>
                                    </p:anim>
                                    <p:anim calcmode="lin" valueType="num">
                                      <p:cBhvr additive="base">
                                        <p:cTn id="100" dur="500" fill="hold"/>
                                        <p:tgtEl>
                                          <p:spTgt spid="48"/>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49"/>
                                        </p:tgtEl>
                                        <p:attrNameLst>
                                          <p:attrName>style.visibility</p:attrName>
                                        </p:attrNameLst>
                                      </p:cBhvr>
                                      <p:to>
                                        <p:strVal val="visible"/>
                                      </p:to>
                                    </p:set>
                                    <p:anim calcmode="lin" valueType="num">
                                      <p:cBhvr additive="base">
                                        <p:cTn id="103" dur="500" fill="hold"/>
                                        <p:tgtEl>
                                          <p:spTgt spid="49"/>
                                        </p:tgtEl>
                                        <p:attrNameLst>
                                          <p:attrName>ppt_x</p:attrName>
                                        </p:attrNameLst>
                                      </p:cBhvr>
                                      <p:tavLst>
                                        <p:tav tm="0">
                                          <p:val>
                                            <p:strVal val="#ppt_x"/>
                                          </p:val>
                                        </p:tav>
                                        <p:tav tm="100000">
                                          <p:val>
                                            <p:strVal val="#ppt_x"/>
                                          </p:val>
                                        </p:tav>
                                      </p:tavLst>
                                    </p:anim>
                                    <p:anim calcmode="lin" valueType="num">
                                      <p:cBhvr additive="base">
                                        <p:cTn id="104"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3" grpId="1" animBg="1"/>
      <p:bldP spid="35" grpId="0" animBg="1"/>
      <p:bldP spid="35" grpId="1" animBg="1"/>
      <p:bldP spid="37" grpId="0" animBg="1"/>
      <p:bldP spid="37" grpId="1" animBg="1"/>
      <p:bldP spid="39" grpId="0" animBg="1"/>
      <p:bldP spid="39" grpId="1" animBg="1"/>
      <p:bldP spid="42" grpId="0" animBg="1"/>
      <p:bldP spid="42" grpId="1" animBg="1"/>
      <p:bldP spid="45" grpId="0" animBg="1"/>
      <p:bldP spid="46" grpId="0" animBg="1"/>
      <p:bldP spid="47" grpId="0" animBg="1"/>
      <p:bldP spid="48" grpId="0" animBg="1"/>
      <p:bldP spid="4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713"/>
        <p:cNvGrpSpPr/>
        <p:nvPr/>
      </p:nvGrpSpPr>
      <p:grpSpPr>
        <a:xfrm>
          <a:off x="0" y="0"/>
          <a:ext cx="0" cy="0"/>
          <a:chOff x="0" y="0"/>
          <a:chExt cx="0" cy="0"/>
        </a:xfrm>
      </p:grpSpPr>
      <p:grpSp>
        <p:nvGrpSpPr>
          <p:cNvPr id="53" name="Group 52"/>
          <p:cNvGrpSpPr/>
          <p:nvPr/>
        </p:nvGrpSpPr>
        <p:grpSpPr>
          <a:xfrm rot="20272378">
            <a:off x="864320" y="971970"/>
            <a:ext cx="640237" cy="2258081"/>
            <a:chOff x="174924" y="1608675"/>
            <a:chExt cx="640237" cy="2006054"/>
          </a:xfrm>
        </p:grpSpPr>
        <p:sp>
          <p:nvSpPr>
            <p:cNvPr id="54" name="Google Shape;4756;p79"/>
            <p:cNvSpPr/>
            <p:nvPr/>
          </p:nvSpPr>
          <p:spPr>
            <a:xfrm rot="1263172">
              <a:off x="174924" y="1608675"/>
              <a:ext cx="402430" cy="1670682"/>
            </a:xfrm>
            <a:custGeom>
              <a:avLst/>
              <a:gdLst/>
              <a:ahLst/>
              <a:cxnLst/>
              <a:rect l="l" t="t" r="r" b="b"/>
              <a:pathLst>
                <a:path w="15418" h="42758" extrusionOk="0">
                  <a:moveTo>
                    <a:pt x="6207" y="1"/>
                  </a:moveTo>
                  <a:cubicBezTo>
                    <a:pt x="6087" y="1"/>
                    <a:pt x="5979" y="88"/>
                    <a:pt x="5958" y="206"/>
                  </a:cubicBezTo>
                  <a:cubicBezTo>
                    <a:pt x="5922" y="424"/>
                    <a:pt x="5881" y="643"/>
                    <a:pt x="5845" y="863"/>
                  </a:cubicBezTo>
                  <a:cubicBezTo>
                    <a:pt x="5821" y="998"/>
                    <a:pt x="5911" y="1123"/>
                    <a:pt x="6047" y="1147"/>
                  </a:cubicBezTo>
                  <a:cubicBezTo>
                    <a:pt x="6062" y="1149"/>
                    <a:pt x="6076" y="1151"/>
                    <a:pt x="6090" y="1151"/>
                  </a:cubicBezTo>
                  <a:cubicBezTo>
                    <a:pt x="6210" y="1151"/>
                    <a:pt x="6315" y="1067"/>
                    <a:pt x="6337" y="945"/>
                  </a:cubicBezTo>
                  <a:cubicBezTo>
                    <a:pt x="6372" y="732"/>
                    <a:pt x="6408" y="514"/>
                    <a:pt x="6449" y="295"/>
                  </a:cubicBezTo>
                  <a:cubicBezTo>
                    <a:pt x="6473" y="159"/>
                    <a:pt x="6378" y="28"/>
                    <a:pt x="6247" y="4"/>
                  </a:cubicBezTo>
                  <a:cubicBezTo>
                    <a:pt x="6234" y="2"/>
                    <a:pt x="6220" y="1"/>
                    <a:pt x="6207" y="1"/>
                  </a:cubicBezTo>
                  <a:close/>
                  <a:moveTo>
                    <a:pt x="5864" y="1960"/>
                  </a:moveTo>
                  <a:cubicBezTo>
                    <a:pt x="5748" y="1960"/>
                    <a:pt x="5642" y="2048"/>
                    <a:pt x="5621" y="2164"/>
                  </a:cubicBezTo>
                  <a:cubicBezTo>
                    <a:pt x="5586" y="2382"/>
                    <a:pt x="5550" y="2602"/>
                    <a:pt x="5509" y="2821"/>
                  </a:cubicBezTo>
                  <a:cubicBezTo>
                    <a:pt x="5491" y="2957"/>
                    <a:pt x="5580" y="3081"/>
                    <a:pt x="5715" y="3105"/>
                  </a:cubicBezTo>
                  <a:cubicBezTo>
                    <a:pt x="5729" y="3107"/>
                    <a:pt x="5742" y="3108"/>
                    <a:pt x="5756" y="3108"/>
                  </a:cubicBezTo>
                  <a:cubicBezTo>
                    <a:pt x="5875" y="3108"/>
                    <a:pt x="5978" y="3021"/>
                    <a:pt x="5999" y="2903"/>
                  </a:cubicBezTo>
                  <a:cubicBezTo>
                    <a:pt x="6034" y="2685"/>
                    <a:pt x="6070" y="2466"/>
                    <a:pt x="6112" y="2247"/>
                  </a:cubicBezTo>
                  <a:cubicBezTo>
                    <a:pt x="6135" y="2117"/>
                    <a:pt x="6041" y="1986"/>
                    <a:pt x="5905" y="1963"/>
                  </a:cubicBezTo>
                  <a:cubicBezTo>
                    <a:pt x="5891" y="1961"/>
                    <a:pt x="5878" y="1960"/>
                    <a:pt x="5864" y="1960"/>
                  </a:cubicBezTo>
                  <a:close/>
                  <a:moveTo>
                    <a:pt x="5550" y="3919"/>
                  </a:moveTo>
                  <a:cubicBezTo>
                    <a:pt x="5427" y="3919"/>
                    <a:pt x="5317" y="4004"/>
                    <a:pt x="5302" y="4128"/>
                  </a:cubicBezTo>
                  <a:cubicBezTo>
                    <a:pt x="5266" y="4347"/>
                    <a:pt x="5231" y="4566"/>
                    <a:pt x="5201" y="4784"/>
                  </a:cubicBezTo>
                  <a:cubicBezTo>
                    <a:pt x="5177" y="4921"/>
                    <a:pt x="5272" y="5044"/>
                    <a:pt x="5408" y="5068"/>
                  </a:cubicBezTo>
                  <a:cubicBezTo>
                    <a:pt x="5420" y="5070"/>
                    <a:pt x="5431" y="5071"/>
                    <a:pt x="5442" y="5071"/>
                  </a:cubicBezTo>
                  <a:cubicBezTo>
                    <a:pt x="5564" y="5071"/>
                    <a:pt x="5670" y="4980"/>
                    <a:pt x="5692" y="4855"/>
                  </a:cubicBezTo>
                  <a:cubicBezTo>
                    <a:pt x="5722" y="4642"/>
                    <a:pt x="5757" y="4424"/>
                    <a:pt x="5786" y="4205"/>
                  </a:cubicBezTo>
                  <a:cubicBezTo>
                    <a:pt x="5810" y="4069"/>
                    <a:pt x="5715" y="3944"/>
                    <a:pt x="5586" y="3921"/>
                  </a:cubicBezTo>
                  <a:cubicBezTo>
                    <a:pt x="5574" y="3920"/>
                    <a:pt x="5562" y="3919"/>
                    <a:pt x="5550" y="3919"/>
                  </a:cubicBezTo>
                  <a:close/>
                  <a:moveTo>
                    <a:pt x="5257" y="5883"/>
                  </a:moveTo>
                  <a:cubicBezTo>
                    <a:pt x="5135" y="5883"/>
                    <a:pt x="5028" y="5972"/>
                    <a:pt x="5012" y="6098"/>
                  </a:cubicBezTo>
                  <a:cubicBezTo>
                    <a:pt x="4982" y="6322"/>
                    <a:pt x="4958" y="6542"/>
                    <a:pt x="4928" y="6761"/>
                  </a:cubicBezTo>
                  <a:cubicBezTo>
                    <a:pt x="4917" y="6897"/>
                    <a:pt x="5012" y="7021"/>
                    <a:pt x="5147" y="7032"/>
                  </a:cubicBezTo>
                  <a:cubicBezTo>
                    <a:pt x="5158" y="7033"/>
                    <a:pt x="5170" y="7034"/>
                    <a:pt x="5181" y="7034"/>
                  </a:cubicBezTo>
                  <a:cubicBezTo>
                    <a:pt x="5303" y="7034"/>
                    <a:pt x="5410" y="6944"/>
                    <a:pt x="5425" y="6819"/>
                  </a:cubicBezTo>
                  <a:cubicBezTo>
                    <a:pt x="5449" y="6600"/>
                    <a:pt x="5474" y="6382"/>
                    <a:pt x="5502" y="6163"/>
                  </a:cubicBezTo>
                  <a:cubicBezTo>
                    <a:pt x="5520" y="6027"/>
                    <a:pt x="5425" y="5903"/>
                    <a:pt x="5289" y="5885"/>
                  </a:cubicBezTo>
                  <a:cubicBezTo>
                    <a:pt x="5278" y="5883"/>
                    <a:pt x="5268" y="5883"/>
                    <a:pt x="5257" y="5883"/>
                  </a:cubicBezTo>
                  <a:close/>
                  <a:moveTo>
                    <a:pt x="5040" y="7860"/>
                  </a:moveTo>
                  <a:cubicBezTo>
                    <a:pt x="4909" y="7860"/>
                    <a:pt x="4804" y="7957"/>
                    <a:pt x="4792" y="8085"/>
                  </a:cubicBezTo>
                  <a:cubicBezTo>
                    <a:pt x="4775" y="8310"/>
                    <a:pt x="4757" y="8530"/>
                    <a:pt x="4745" y="8748"/>
                  </a:cubicBezTo>
                  <a:cubicBezTo>
                    <a:pt x="4734" y="8885"/>
                    <a:pt x="4840" y="9003"/>
                    <a:pt x="4977" y="9014"/>
                  </a:cubicBezTo>
                  <a:cubicBezTo>
                    <a:pt x="4980" y="9014"/>
                    <a:pt x="4984" y="9014"/>
                    <a:pt x="4988" y="9014"/>
                  </a:cubicBezTo>
                  <a:cubicBezTo>
                    <a:pt x="5118" y="9014"/>
                    <a:pt x="5231" y="8917"/>
                    <a:pt x="5236" y="8784"/>
                  </a:cubicBezTo>
                  <a:cubicBezTo>
                    <a:pt x="5253" y="8565"/>
                    <a:pt x="5272" y="8345"/>
                    <a:pt x="5289" y="8127"/>
                  </a:cubicBezTo>
                  <a:cubicBezTo>
                    <a:pt x="5302" y="7990"/>
                    <a:pt x="5201" y="7867"/>
                    <a:pt x="5065" y="7861"/>
                  </a:cubicBezTo>
                  <a:cubicBezTo>
                    <a:pt x="5056" y="7860"/>
                    <a:pt x="5048" y="7860"/>
                    <a:pt x="5040" y="7860"/>
                  </a:cubicBezTo>
                  <a:close/>
                  <a:moveTo>
                    <a:pt x="4941" y="9836"/>
                  </a:moveTo>
                  <a:cubicBezTo>
                    <a:pt x="4805" y="9836"/>
                    <a:pt x="4693" y="9950"/>
                    <a:pt x="4693" y="10084"/>
                  </a:cubicBezTo>
                  <a:cubicBezTo>
                    <a:pt x="4686" y="10168"/>
                    <a:pt x="4686" y="10251"/>
                    <a:pt x="4686" y="10333"/>
                  </a:cubicBezTo>
                  <a:cubicBezTo>
                    <a:pt x="4686" y="10475"/>
                    <a:pt x="4693" y="10617"/>
                    <a:pt x="4693" y="10753"/>
                  </a:cubicBezTo>
                  <a:cubicBezTo>
                    <a:pt x="4698" y="10886"/>
                    <a:pt x="4805" y="10996"/>
                    <a:pt x="4937" y="10996"/>
                  </a:cubicBezTo>
                  <a:cubicBezTo>
                    <a:pt x="4940" y="10996"/>
                    <a:pt x="4943" y="10996"/>
                    <a:pt x="4947" y="10996"/>
                  </a:cubicBezTo>
                  <a:cubicBezTo>
                    <a:pt x="5083" y="10996"/>
                    <a:pt x="5190" y="10878"/>
                    <a:pt x="5190" y="10742"/>
                  </a:cubicBezTo>
                  <a:cubicBezTo>
                    <a:pt x="5182" y="10605"/>
                    <a:pt x="5182" y="10469"/>
                    <a:pt x="5182" y="10333"/>
                  </a:cubicBezTo>
                  <a:lnTo>
                    <a:pt x="5182" y="10092"/>
                  </a:lnTo>
                  <a:cubicBezTo>
                    <a:pt x="5190" y="9955"/>
                    <a:pt x="5076" y="9843"/>
                    <a:pt x="4941" y="9836"/>
                  </a:cubicBezTo>
                  <a:close/>
                  <a:moveTo>
                    <a:pt x="5029" y="11822"/>
                  </a:moveTo>
                  <a:cubicBezTo>
                    <a:pt x="5019" y="11822"/>
                    <a:pt x="5009" y="11822"/>
                    <a:pt x="4999" y="11824"/>
                  </a:cubicBezTo>
                  <a:cubicBezTo>
                    <a:pt x="4863" y="11836"/>
                    <a:pt x="4764" y="11960"/>
                    <a:pt x="4781" y="12096"/>
                  </a:cubicBezTo>
                  <a:cubicBezTo>
                    <a:pt x="4805" y="12328"/>
                    <a:pt x="4835" y="12546"/>
                    <a:pt x="4876" y="12765"/>
                  </a:cubicBezTo>
                  <a:cubicBezTo>
                    <a:pt x="4897" y="12890"/>
                    <a:pt x="5003" y="12974"/>
                    <a:pt x="5126" y="12974"/>
                  </a:cubicBezTo>
                  <a:cubicBezTo>
                    <a:pt x="5137" y="12974"/>
                    <a:pt x="5148" y="12974"/>
                    <a:pt x="5160" y="12972"/>
                  </a:cubicBezTo>
                  <a:cubicBezTo>
                    <a:pt x="5296" y="12948"/>
                    <a:pt x="5384" y="12818"/>
                    <a:pt x="5360" y="12683"/>
                  </a:cubicBezTo>
                  <a:cubicBezTo>
                    <a:pt x="5324" y="12475"/>
                    <a:pt x="5296" y="12262"/>
                    <a:pt x="5272" y="12044"/>
                  </a:cubicBezTo>
                  <a:cubicBezTo>
                    <a:pt x="5261" y="11918"/>
                    <a:pt x="5154" y="11822"/>
                    <a:pt x="5029" y="11822"/>
                  </a:cubicBezTo>
                  <a:close/>
                  <a:moveTo>
                    <a:pt x="5430" y="13758"/>
                  </a:moveTo>
                  <a:cubicBezTo>
                    <a:pt x="5405" y="13758"/>
                    <a:pt x="5379" y="13762"/>
                    <a:pt x="5354" y="13770"/>
                  </a:cubicBezTo>
                  <a:cubicBezTo>
                    <a:pt x="5225" y="13818"/>
                    <a:pt x="5154" y="13953"/>
                    <a:pt x="5195" y="14084"/>
                  </a:cubicBezTo>
                  <a:cubicBezTo>
                    <a:pt x="5272" y="14308"/>
                    <a:pt x="5349" y="14521"/>
                    <a:pt x="5444" y="14729"/>
                  </a:cubicBezTo>
                  <a:cubicBezTo>
                    <a:pt x="5483" y="14821"/>
                    <a:pt x="5573" y="14874"/>
                    <a:pt x="5669" y="14874"/>
                  </a:cubicBezTo>
                  <a:cubicBezTo>
                    <a:pt x="5702" y="14874"/>
                    <a:pt x="5736" y="14867"/>
                    <a:pt x="5769" y="14853"/>
                  </a:cubicBezTo>
                  <a:cubicBezTo>
                    <a:pt x="5892" y="14800"/>
                    <a:pt x="5952" y="14652"/>
                    <a:pt x="5899" y="14528"/>
                  </a:cubicBezTo>
                  <a:cubicBezTo>
                    <a:pt x="5810" y="14332"/>
                    <a:pt x="5739" y="14138"/>
                    <a:pt x="5668" y="13931"/>
                  </a:cubicBezTo>
                  <a:cubicBezTo>
                    <a:pt x="5635" y="13825"/>
                    <a:pt x="5536" y="13758"/>
                    <a:pt x="5430" y="13758"/>
                  </a:cubicBezTo>
                  <a:close/>
                  <a:moveTo>
                    <a:pt x="7860" y="14520"/>
                  </a:moveTo>
                  <a:cubicBezTo>
                    <a:pt x="7853" y="14520"/>
                    <a:pt x="7846" y="14521"/>
                    <a:pt x="7839" y="14521"/>
                  </a:cubicBezTo>
                  <a:cubicBezTo>
                    <a:pt x="7615" y="14545"/>
                    <a:pt x="7383" y="14592"/>
                    <a:pt x="7147" y="14670"/>
                  </a:cubicBezTo>
                  <a:cubicBezTo>
                    <a:pt x="7017" y="14711"/>
                    <a:pt x="6946" y="14853"/>
                    <a:pt x="6987" y="14983"/>
                  </a:cubicBezTo>
                  <a:cubicBezTo>
                    <a:pt x="7020" y="15088"/>
                    <a:pt x="7116" y="15155"/>
                    <a:pt x="7220" y="15155"/>
                  </a:cubicBezTo>
                  <a:cubicBezTo>
                    <a:pt x="7245" y="15155"/>
                    <a:pt x="7270" y="15151"/>
                    <a:pt x="7295" y="15143"/>
                  </a:cubicBezTo>
                  <a:cubicBezTo>
                    <a:pt x="7502" y="15078"/>
                    <a:pt x="7703" y="15037"/>
                    <a:pt x="7893" y="15018"/>
                  </a:cubicBezTo>
                  <a:cubicBezTo>
                    <a:pt x="8029" y="15001"/>
                    <a:pt x="8128" y="14883"/>
                    <a:pt x="8111" y="14747"/>
                  </a:cubicBezTo>
                  <a:cubicBezTo>
                    <a:pt x="8101" y="14618"/>
                    <a:pt x="7988" y="14520"/>
                    <a:pt x="7860" y="14520"/>
                  </a:cubicBezTo>
                  <a:close/>
                  <a:moveTo>
                    <a:pt x="9168" y="14701"/>
                  </a:moveTo>
                  <a:cubicBezTo>
                    <a:pt x="9068" y="14701"/>
                    <a:pt x="8975" y="14759"/>
                    <a:pt x="8934" y="14859"/>
                  </a:cubicBezTo>
                  <a:cubicBezTo>
                    <a:pt x="8881" y="14983"/>
                    <a:pt x="8945" y="15132"/>
                    <a:pt x="9070" y="15179"/>
                  </a:cubicBezTo>
                  <a:cubicBezTo>
                    <a:pt x="9259" y="15255"/>
                    <a:pt x="9436" y="15356"/>
                    <a:pt x="9597" y="15474"/>
                  </a:cubicBezTo>
                  <a:cubicBezTo>
                    <a:pt x="9641" y="15504"/>
                    <a:pt x="9691" y="15519"/>
                    <a:pt x="9741" y="15519"/>
                  </a:cubicBezTo>
                  <a:cubicBezTo>
                    <a:pt x="9819" y="15519"/>
                    <a:pt x="9895" y="15484"/>
                    <a:pt x="9946" y="15416"/>
                  </a:cubicBezTo>
                  <a:cubicBezTo>
                    <a:pt x="10022" y="15302"/>
                    <a:pt x="9998" y="15149"/>
                    <a:pt x="9886" y="15072"/>
                  </a:cubicBezTo>
                  <a:cubicBezTo>
                    <a:pt x="9697" y="14930"/>
                    <a:pt x="9490" y="14812"/>
                    <a:pt x="9259" y="14717"/>
                  </a:cubicBezTo>
                  <a:cubicBezTo>
                    <a:pt x="9229" y="14706"/>
                    <a:pt x="9198" y="14701"/>
                    <a:pt x="9168" y="14701"/>
                  </a:cubicBezTo>
                  <a:close/>
                  <a:moveTo>
                    <a:pt x="6043" y="15260"/>
                  </a:moveTo>
                  <a:cubicBezTo>
                    <a:pt x="5995" y="15260"/>
                    <a:pt x="5947" y="15273"/>
                    <a:pt x="5905" y="15302"/>
                  </a:cubicBezTo>
                  <a:cubicBezTo>
                    <a:pt x="5728" y="15427"/>
                    <a:pt x="5550" y="15569"/>
                    <a:pt x="5367" y="15728"/>
                  </a:cubicBezTo>
                  <a:cubicBezTo>
                    <a:pt x="5261" y="15817"/>
                    <a:pt x="5253" y="15976"/>
                    <a:pt x="5343" y="16077"/>
                  </a:cubicBezTo>
                  <a:cubicBezTo>
                    <a:pt x="5391" y="16135"/>
                    <a:pt x="5459" y="16166"/>
                    <a:pt x="5528" y="16166"/>
                  </a:cubicBezTo>
                  <a:cubicBezTo>
                    <a:pt x="5585" y="16166"/>
                    <a:pt x="5644" y="16145"/>
                    <a:pt x="5692" y="16101"/>
                  </a:cubicBezTo>
                  <a:cubicBezTo>
                    <a:pt x="5825" y="15987"/>
                    <a:pt x="5955" y="15883"/>
                    <a:pt x="6081" y="15789"/>
                  </a:cubicBezTo>
                  <a:lnTo>
                    <a:pt x="6081" y="15789"/>
                  </a:lnTo>
                  <a:cubicBezTo>
                    <a:pt x="6085" y="15834"/>
                    <a:pt x="6100" y="15879"/>
                    <a:pt x="6129" y="15918"/>
                  </a:cubicBezTo>
                  <a:cubicBezTo>
                    <a:pt x="6266" y="16101"/>
                    <a:pt x="6413" y="16279"/>
                    <a:pt x="6574" y="16451"/>
                  </a:cubicBezTo>
                  <a:cubicBezTo>
                    <a:pt x="6622" y="16499"/>
                    <a:pt x="6687" y="16524"/>
                    <a:pt x="6752" y="16524"/>
                  </a:cubicBezTo>
                  <a:cubicBezTo>
                    <a:pt x="6813" y="16524"/>
                    <a:pt x="6874" y="16502"/>
                    <a:pt x="6922" y="16456"/>
                  </a:cubicBezTo>
                  <a:cubicBezTo>
                    <a:pt x="7022" y="16361"/>
                    <a:pt x="7022" y="16208"/>
                    <a:pt x="6934" y="16107"/>
                  </a:cubicBezTo>
                  <a:cubicBezTo>
                    <a:pt x="6787" y="15954"/>
                    <a:pt x="6651" y="15793"/>
                    <a:pt x="6526" y="15622"/>
                  </a:cubicBezTo>
                  <a:cubicBezTo>
                    <a:pt x="6476" y="15557"/>
                    <a:pt x="6401" y="15524"/>
                    <a:pt x="6324" y="15524"/>
                  </a:cubicBezTo>
                  <a:cubicBezTo>
                    <a:pt x="6315" y="15524"/>
                    <a:pt x="6305" y="15524"/>
                    <a:pt x="6296" y="15525"/>
                  </a:cubicBezTo>
                  <a:lnTo>
                    <a:pt x="6296" y="15525"/>
                  </a:lnTo>
                  <a:cubicBezTo>
                    <a:pt x="6301" y="15470"/>
                    <a:pt x="6288" y="15414"/>
                    <a:pt x="6254" y="15367"/>
                  </a:cubicBezTo>
                  <a:cubicBezTo>
                    <a:pt x="6202" y="15297"/>
                    <a:pt x="6123" y="15260"/>
                    <a:pt x="6043" y="15260"/>
                  </a:cubicBezTo>
                  <a:close/>
                  <a:moveTo>
                    <a:pt x="10596" y="16014"/>
                  </a:moveTo>
                  <a:cubicBezTo>
                    <a:pt x="10559" y="16014"/>
                    <a:pt x="10520" y="16023"/>
                    <a:pt x="10484" y="16042"/>
                  </a:cubicBezTo>
                  <a:cubicBezTo>
                    <a:pt x="10365" y="16107"/>
                    <a:pt x="10318" y="16255"/>
                    <a:pt x="10377" y="16374"/>
                  </a:cubicBezTo>
                  <a:cubicBezTo>
                    <a:pt x="10478" y="16569"/>
                    <a:pt x="10536" y="16757"/>
                    <a:pt x="10566" y="16923"/>
                  </a:cubicBezTo>
                  <a:cubicBezTo>
                    <a:pt x="10583" y="17046"/>
                    <a:pt x="10688" y="17135"/>
                    <a:pt x="10804" y="17135"/>
                  </a:cubicBezTo>
                  <a:cubicBezTo>
                    <a:pt x="10817" y="17135"/>
                    <a:pt x="10831" y="17133"/>
                    <a:pt x="10845" y="17131"/>
                  </a:cubicBezTo>
                  <a:cubicBezTo>
                    <a:pt x="10981" y="17112"/>
                    <a:pt x="11075" y="16989"/>
                    <a:pt x="11052" y="16852"/>
                  </a:cubicBezTo>
                  <a:cubicBezTo>
                    <a:pt x="11016" y="16622"/>
                    <a:pt x="10940" y="16385"/>
                    <a:pt x="10820" y="16148"/>
                  </a:cubicBezTo>
                  <a:cubicBezTo>
                    <a:pt x="10774" y="16065"/>
                    <a:pt x="10687" y="16014"/>
                    <a:pt x="10596" y="16014"/>
                  </a:cubicBezTo>
                  <a:close/>
                  <a:moveTo>
                    <a:pt x="4602" y="16616"/>
                  </a:moveTo>
                  <a:cubicBezTo>
                    <a:pt x="4532" y="16616"/>
                    <a:pt x="4463" y="16644"/>
                    <a:pt x="4414" y="16699"/>
                  </a:cubicBezTo>
                  <a:cubicBezTo>
                    <a:pt x="4278" y="16864"/>
                    <a:pt x="4136" y="17041"/>
                    <a:pt x="3994" y="17232"/>
                  </a:cubicBezTo>
                  <a:cubicBezTo>
                    <a:pt x="3912" y="17338"/>
                    <a:pt x="3934" y="17491"/>
                    <a:pt x="4041" y="17574"/>
                  </a:cubicBezTo>
                  <a:cubicBezTo>
                    <a:pt x="4088" y="17609"/>
                    <a:pt x="4142" y="17626"/>
                    <a:pt x="4195" y="17626"/>
                  </a:cubicBezTo>
                  <a:cubicBezTo>
                    <a:pt x="4270" y="17626"/>
                    <a:pt x="4342" y="17592"/>
                    <a:pt x="4390" y="17527"/>
                  </a:cubicBezTo>
                  <a:cubicBezTo>
                    <a:pt x="4527" y="17349"/>
                    <a:pt x="4663" y="17178"/>
                    <a:pt x="4792" y="17024"/>
                  </a:cubicBezTo>
                  <a:cubicBezTo>
                    <a:pt x="4881" y="16918"/>
                    <a:pt x="4870" y="16764"/>
                    <a:pt x="4764" y="16675"/>
                  </a:cubicBezTo>
                  <a:cubicBezTo>
                    <a:pt x="4718" y="16635"/>
                    <a:pt x="4660" y="16616"/>
                    <a:pt x="4602" y="16616"/>
                  </a:cubicBezTo>
                  <a:close/>
                  <a:moveTo>
                    <a:pt x="7765" y="16874"/>
                  </a:moveTo>
                  <a:cubicBezTo>
                    <a:pt x="7684" y="16874"/>
                    <a:pt x="7604" y="16912"/>
                    <a:pt x="7555" y="16983"/>
                  </a:cubicBezTo>
                  <a:cubicBezTo>
                    <a:pt x="7484" y="17101"/>
                    <a:pt x="7514" y="17254"/>
                    <a:pt x="7626" y="17332"/>
                  </a:cubicBezTo>
                  <a:cubicBezTo>
                    <a:pt x="7816" y="17450"/>
                    <a:pt x="8016" y="17568"/>
                    <a:pt x="8224" y="17675"/>
                  </a:cubicBezTo>
                  <a:cubicBezTo>
                    <a:pt x="8260" y="17694"/>
                    <a:pt x="8299" y="17704"/>
                    <a:pt x="8338" y="17704"/>
                  </a:cubicBezTo>
                  <a:cubicBezTo>
                    <a:pt x="8427" y="17704"/>
                    <a:pt x="8514" y="17655"/>
                    <a:pt x="8554" y="17568"/>
                  </a:cubicBezTo>
                  <a:cubicBezTo>
                    <a:pt x="8620" y="17450"/>
                    <a:pt x="8573" y="17297"/>
                    <a:pt x="8448" y="17237"/>
                  </a:cubicBezTo>
                  <a:cubicBezTo>
                    <a:pt x="8259" y="17136"/>
                    <a:pt x="8076" y="17030"/>
                    <a:pt x="7898" y="16912"/>
                  </a:cubicBezTo>
                  <a:cubicBezTo>
                    <a:pt x="7858" y="16886"/>
                    <a:pt x="7811" y="16874"/>
                    <a:pt x="7765" y="16874"/>
                  </a:cubicBezTo>
                  <a:close/>
                  <a:moveTo>
                    <a:pt x="9573" y="17671"/>
                  </a:moveTo>
                  <a:cubicBezTo>
                    <a:pt x="9458" y="17671"/>
                    <a:pt x="9351" y="17754"/>
                    <a:pt x="9324" y="17876"/>
                  </a:cubicBezTo>
                  <a:cubicBezTo>
                    <a:pt x="9300" y="18007"/>
                    <a:pt x="9389" y="18136"/>
                    <a:pt x="9526" y="18160"/>
                  </a:cubicBezTo>
                  <a:cubicBezTo>
                    <a:pt x="9673" y="18190"/>
                    <a:pt x="9810" y="18201"/>
                    <a:pt x="9933" y="18201"/>
                  </a:cubicBezTo>
                  <a:cubicBezTo>
                    <a:pt x="10058" y="18201"/>
                    <a:pt x="10176" y="18190"/>
                    <a:pt x="10288" y="18166"/>
                  </a:cubicBezTo>
                  <a:cubicBezTo>
                    <a:pt x="10419" y="18130"/>
                    <a:pt x="10501" y="18000"/>
                    <a:pt x="10471" y="17865"/>
                  </a:cubicBezTo>
                  <a:cubicBezTo>
                    <a:pt x="10440" y="17752"/>
                    <a:pt x="10335" y="17675"/>
                    <a:pt x="10222" y="17675"/>
                  </a:cubicBezTo>
                  <a:cubicBezTo>
                    <a:pt x="10205" y="17675"/>
                    <a:pt x="10188" y="17676"/>
                    <a:pt x="10170" y="17680"/>
                  </a:cubicBezTo>
                  <a:cubicBezTo>
                    <a:pt x="10105" y="17699"/>
                    <a:pt x="10028" y="17704"/>
                    <a:pt x="9933" y="17704"/>
                  </a:cubicBezTo>
                  <a:cubicBezTo>
                    <a:pt x="9845" y="17704"/>
                    <a:pt x="9739" y="17699"/>
                    <a:pt x="9614" y="17675"/>
                  </a:cubicBezTo>
                  <a:cubicBezTo>
                    <a:pt x="9600" y="17672"/>
                    <a:pt x="9586" y="17671"/>
                    <a:pt x="9573" y="17671"/>
                  </a:cubicBezTo>
                  <a:close/>
                  <a:moveTo>
                    <a:pt x="3442" y="18223"/>
                  </a:moveTo>
                  <a:cubicBezTo>
                    <a:pt x="3362" y="18223"/>
                    <a:pt x="3283" y="18262"/>
                    <a:pt x="3237" y="18338"/>
                  </a:cubicBezTo>
                  <a:cubicBezTo>
                    <a:pt x="3118" y="18521"/>
                    <a:pt x="3006" y="18710"/>
                    <a:pt x="2888" y="18911"/>
                  </a:cubicBezTo>
                  <a:cubicBezTo>
                    <a:pt x="2817" y="19029"/>
                    <a:pt x="2858" y="19184"/>
                    <a:pt x="2976" y="19249"/>
                  </a:cubicBezTo>
                  <a:cubicBezTo>
                    <a:pt x="3016" y="19273"/>
                    <a:pt x="3059" y="19284"/>
                    <a:pt x="3102" y="19284"/>
                  </a:cubicBezTo>
                  <a:cubicBezTo>
                    <a:pt x="3188" y="19284"/>
                    <a:pt x="3272" y="19238"/>
                    <a:pt x="3320" y="19160"/>
                  </a:cubicBezTo>
                  <a:cubicBezTo>
                    <a:pt x="3432" y="18965"/>
                    <a:pt x="3544" y="18781"/>
                    <a:pt x="3656" y="18603"/>
                  </a:cubicBezTo>
                  <a:cubicBezTo>
                    <a:pt x="3727" y="18485"/>
                    <a:pt x="3692" y="18332"/>
                    <a:pt x="3574" y="18261"/>
                  </a:cubicBezTo>
                  <a:cubicBezTo>
                    <a:pt x="3533" y="18235"/>
                    <a:pt x="3488" y="18223"/>
                    <a:pt x="3442" y="18223"/>
                  </a:cubicBezTo>
                  <a:close/>
                  <a:moveTo>
                    <a:pt x="2475" y="19951"/>
                  </a:moveTo>
                  <a:cubicBezTo>
                    <a:pt x="2384" y="19951"/>
                    <a:pt x="2296" y="20000"/>
                    <a:pt x="2249" y="20088"/>
                  </a:cubicBezTo>
                  <a:cubicBezTo>
                    <a:pt x="2148" y="20290"/>
                    <a:pt x="2048" y="20484"/>
                    <a:pt x="1952" y="20686"/>
                  </a:cubicBezTo>
                  <a:cubicBezTo>
                    <a:pt x="1894" y="20811"/>
                    <a:pt x="1947" y="20958"/>
                    <a:pt x="2072" y="21017"/>
                  </a:cubicBezTo>
                  <a:cubicBezTo>
                    <a:pt x="2106" y="21033"/>
                    <a:pt x="2143" y="21041"/>
                    <a:pt x="2179" y="21041"/>
                  </a:cubicBezTo>
                  <a:cubicBezTo>
                    <a:pt x="2271" y="21041"/>
                    <a:pt x="2360" y="20989"/>
                    <a:pt x="2403" y="20899"/>
                  </a:cubicBezTo>
                  <a:cubicBezTo>
                    <a:pt x="2498" y="20704"/>
                    <a:pt x="2591" y="20508"/>
                    <a:pt x="2692" y="20314"/>
                  </a:cubicBezTo>
                  <a:cubicBezTo>
                    <a:pt x="2752" y="20189"/>
                    <a:pt x="2705" y="20041"/>
                    <a:pt x="2586" y="19976"/>
                  </a:cubicBezTo>
                  <a:cubicBezTo>
                    <a:pt x="2550" y="19959"/>
                    <a:pt x="2512" y="19951"/>
                    <a:pt x="2475" y="19951"/>
                  </a:cubicBezTo>
                  <a:close/>
                  <a:moveTo>
                    <a:pt x="1645" y="21756"/>
                  </a:moveTo>
                  <a:cubicBezTo>
                    <a:pt x="1547" y="21756"/>
                    <a:pt x="1455" y="21816"/>
                    <a:pt x="1414" y="21911"/>
                  </a:cubicBezTo>
                  <a:cubicBezTo>
                    <a:pt x="1332" y="22117"/>
                    <a:pt x="1250" y="22330"/>
                    <a:pt x="1172" y="22537"/>
                  </a:cubicBezTo>
                  <a:cubicBezTo>
                    <a:pt x="1125" y="22662"/>
                    <a:pt x="1190" y="22810"/>
                    <a:pt x="1321" y="22857"/>
                  </a:cubicBezTo>
                  <a:cubicBezTo>
                    <a:pt x="1348" y="22867"/>
                    <a:pt x="1377" y="22872"/>
                    <a:pt x="1405" y="22872"/>
                  </a:cubicBezTo>
                  <a:cubicBezTo>
                    <a:pt x="1507" y="22872"/>
                    <a:pt x="1602" y="22807"/>
                    <a:pt x="1640" y="22709"/>
                  </a:cubicBezTo>
                  <a:cubicBezTo>
                    <a:pt x="1717" y="22502"/>
                    <a:pt x="1793" y="22302"/>
                    <a:pt x="1876" y="22100"/>
                  </a:cubicBezTo>
                  <a:cubicBezTo>
                    <a:pt x="1930" y="21969"/>
                    <a:pt x="1864" y="21827"/>
                    <a:pt x="1740" y="21775"/>
                  </a:cubicBezTo>
                  <a:cubicBezTo>
                    <a:pt x="1708" y="21762"/>
                    <a:pt x="1677" y="21756"/>
                    <a:pt x="1645" y="21756"/>
                  </a:cubicBezTo>
                  <a:close/>
                  <a:moveTo>
                    <a:pt x="992" y="23629"/>
                  </a:moveTo>
                  <a:cubicBezTo>
                    <a:pt x="886" y="23629"/>
                    <a:pt x="787" y="23697"/>
                    <a:pt x="753" y="23809"/>
                  </a:cubicBezTo>
                  <a:cubicBezTo>
                    <a:pt x="687" y="24022"/>
                    <a:pt x="628" y="24241"/>
                    <a:pt x="575" y="24454"/>
                  </a:cubicBezTo>
                  <a:cubicBezTo>
                    <a:pt x="540" y="24585"/>
                    <a:pt x="616" y="24721"/>
                    <a:pt x="753" y="24756"/>
                  </a:cubicBezTo>
                  <a:cubicBezTo>
                    <a:pt x="773" y="24762"/>
                    <a:pt x="793" y="24765"/>
                    <a:pt x="813" y="24765"/>
                  </a:cubicBezTo>
                  <a:cubicBezTo>
                    <a:pt x="922" y="24765"/>
                    <a:pt x="1024" y="24688"/>
                    <a:pt x="1054" y="24579"/>
                  </a:cubicBezTo>
                  <a:cubicBezTo>
                    <a:pt x="1108" y="24366"/>
                    <a:pt x="1166" y="24159"/>
                    <a:pt x="1231" y="23946"/>
                  </a:cubicBezTo>
                  <a:cubicBezTo>
                    <a:pt x="1267" y="23815"/>
                    <a:pt x="1190" y="23679"/>
                    <a:pt x="1059" y="23638"/>
                  </a:cubicBezTo>
                  <a:cubicBezTo>
                    <a:pt x="1037" y="23631"/>
                    <a:pt x="1015" y="23629"/>
                    <a:pt x="992" y="23629"/>
                  </a:cubicBezTo>
                  <a:close/>
                  <a:moveTo>
                    <a:pt x="532" y="25556"/>
                  </a:moveTo>
                  <a:cubicBezTo>
                    <a:pt x="413" y="25556"/>
                    <a:pt x="306" y="25640"/>
                    <a:pt x="284" y="25762"/>
                  </a:cubicBezTo>
                  <a:cubicBezTo>
                    <a:pt x="243" y="25986"/>
                    <a:pt x="208" y="26206"/>
                    <a:pt x="178" y="26425"/>
                  </a:cubicBezTo>
                  <a:cubicBezTo>
                    <a:pt x="155" y="26561"/>
                    <a:pt x="249" y="26684"/>
                    <a:pt x="385" y="26709"/>
                  </a:cubicBezTo>
                  <a:cubicBezTo>
                    <a:pt x="396" y="26710"/>
                    <a:pt x="406" y="26711"/>
                    <a:pt x="417" y="26711"/>
                  </a:cubicBezTo>
                  <a:cubicBezTo>
                    <a:pt x="540" y="26711"/>
                    <a:pt x="648" y="26621"/>
                    <a:pt x="669" y="26496"/>
                  </a:cubicBezTo>
                  <a:cubicBezTo>
                    <a:pt x="699" y="26283"/>
                    <a:pt x="734" y="26070"/>
                    <a:pt x="770" y="25851"/>
                  </a:cubicBezTo>
                  <a:cubicBezTo>
                    <a:pt x="800" y="25715"/>
                    <a:pt x="710" y="25590"/>
                    <a:pt x="575" y="25560"/>
                  </a:cubicBezTo>
                  <a:cubicBezTo>
                    <a:pt x="561" y="25558"/>
                    <a:pt x="547" y="25556"/>
                    <a:pt x="532" y="25556"/>
                  </a:cubicBezTo>
                  <a:close/>
                  <a:moveTo>
                    <a:pt x="282" y="27530"/>
                  </a:moveTo>
                  <a:cubicBezTo>
                    <a:pt x="150" y="27530"/>
                    <a:pt x="48" y="27632"/>
                    <a:pt x="36" y="27761"/>
                  </a:cubicBezTo>
                  <a:cubicBezTo>
                    <a:pt x="24" y="27986"/>
                    <a:pt x="13" y="28211"/>
                    <a:pt x="7" y="28429"/>
                  </a:cubicBezTo>
                  <a:cubicBezTo>
                    <a:pt x="0" y="28566"/>
                    <a:pt x="114" y="28683"/>
                    <a:pt x="249" y="28683"/>
                  </a:cubicBezTo>
                  <a:cubicBezTo>
                    <a:pt x="253" y="28684"/>
                    <a:pt x="257" y="28684"/>
                    <a:pt x="261" y="28684"/>
                  </a:cubicBezTo>
                  <a:cubicBezTo>
                    <a:pt x="392" y="28684"/>
                    <a:pt x="497" y="28573"/>
                    <a:pt x="504" y="28442"/>
                  </a:cubicBezTo>
                  <a:cubicBezTo>
                    <a:pt x="510" y="28229"/>
                    <a:pt x="516" y="28009"/>
                    <a:pt x="533" y="27790"/>
                  </a:cubicBezTo>
                  <a:cubicBezTo>
                    <a:pt x="540" y="27654"/>
                    <a:pt x="439" y="27536"/>
                    <a:pt x="303" y="27531"/>
                  </a:cubicBezTo>
                  <a:cubicBezTo>
                    <a:pt x="296" y="27530"/>
                    <a:pt x="289" y="27530"/>
                    <a:pt x="282" y="27530"/>
                  </a:cubicBezTo>
                  <a:close/>
                  <a:moveTo>
                    <a:pt x="273" y="29512"/>
                  </a:moveTo>
                  <a:cubicBezTo>
                    <a:pt x="269" y="29512"/>
                    <a:pt x="265" y="29512"/>
                    <a:pt x="262" y="29513"/>
                  </a:cubicBezTo>
                  <a:cubicBezTo>
                    <a:pt x="125" y="29518"/>
                    <a:pt x="24" y="29636"/>
                    <a:pt x="30" y="29772"/>
                  </a:cubicBezTo>
                  <a:cubicBezTo>
                    <a:pt x="43" y="30004"/>
                    <a:pt x="60" y="30223"/>
                    <a:pt x="84" y="30447"/>
                  </a:cubicBezTo>
                  <a:cubicBezTo>
                    <a:pt x="100" y="30575"/>
                    <a:pt x="206" y="30667"/>
                    <a:pt x="331" y="30667"/>
                  </a:cubicBezTo>
                  <a:cubicBezTo>
                    <a:pt x="339" y="30667"/>
                    <a:pt x="347" y="30666"/>
                    <a:pt x="355" y="30665"/>
                  </a:cubicBezTo>
                  <a:cubicBezTo>
                    <a:pt x="492" y="30654"/>
                    <a:pt x="592" y="30529"/>
                    <a:pt x="581" y="30394"/>
                  </a:cubicBezTo>
                  <a:cubicBezTo>
                    <a:pt x="557" y="30181"/>
                    <a:pt x="540" y="29961"/>
                    <a:pt x="527" y="29743"/>
                  </a:cubicBezTo>
                  <a:cubicBezTo>
                    <a:pt x="516" y="29610"/>
                    <a:pt x="404" y="29512"/>
                    <a:pt x="273" y="29512"/>
                  </a:cubicBezTo>
                  <a:close/>
                  <a:moveTo>
                    <a:pt x="522" y="31478"/>
                  </a:moveTo>
                  <a:cubicBezTo>
                    <a:pt x="508" y="31478"/>
                    <a:pt x="494" y="31479"/>
                    <a:pt x="480" y="31482"/>
                  </a:cubicBezTo>
                  <a:cubicBezTo>
                    <a:pt x="344" y="31512"/>
                    <a:pt x="256" y="31642"/>
                    <a:pt x="284" y="31779"/>
                  </a:cubicBezTo>
                  <a:cubicBezTo>
                    <a:pt x="327" y="31997"/>
                    <a:pt x="374" y="32216"/>
                    <a:pt x="426" y="32435"/>
                  </a:cubicBezTo>
                  <a:cubicBezTo>
                    <a:pt x="452" y="32547"/>
                    <a:pt x="557" y="32624"/>
                    <a:pt x="669" y="32624"/>
                  </a:cubicBezTo>
                  <a:cubicBezTo>
                    <a:pt x="687" y="32624"/>
                    <a:pt x="705" y="32622"/>
                    <a:pt x="723" y="32618"/>
                  </a:cubicBezTo>
                  <a:cubicBezTo>
                    <a:pt x="859" y="32582"/>
                    <a:pt x="942" y="32453"/>
                    <a:pt x="906" y="32317"/>
                  </a:cubicBezTo>
                  <a:cubicBezTo>
                    <a:pt x="859" y="32109"/>
                    <a:pt x="811" y="31896"/>
                    <a:pt x="770" y="31683"/>
                  </a:cubicBezTo>
                  <a:cubicBezTo>
                    <a:pt x="748" y="31562"/>
                    <a:pt x="638" y="31478"/>
                    <a:pt x="522" y="31478"/>
                  </a:cubicBezTo>
                  <a:close/>
                  <a:moveTo>
                    <a:pt x="1037" y="33396"/>
                  </a:moveTo>
                  <a:cubicBezTo>
                    <a:pt x="1009" y="33396"/>
                    <a:pt x="981" y="33401"/>
                    <a:pt x="953" y="33411"/>
                  </a:cubicBezTo>
                  <a:cubicBezTo>
                    <a:pt x="824" y="33453"/>
                    <a:pt x="758" y="33594"/>
                    <a:pt x="800" y="33724"/>
                  </a:cubicBezTo>
                  <a:cubicBezTo>
                    <a:pt x="876" y="33937"/>
                    <a:pt x="953" y="34150"/>
                    <a:pt x="1037" y="34357"/>
                  </a:cubicBezTo>
                  <a:cubicBezTo>
                    <a:pt x="1073" y="34457"/>
                    <a:pt x="1165" y="34516"/>
                    <a:pt x="1264" y="34516"/>
                  </a:cubicBezTo>
                  <a:cubicBezTo>
                    <a:pt x="1295" y="34516"/>
                    <a:pt x="1326" y="34510"/>
                    <a:pt x="1356" y="34499"/>
                  </a:cubicBezTo>
                  <a:cubicBezTo>
                    <a:pt x="1485" y="34446"/>
                    <a:pt x="1545" y="34304"/>
                    <a:pt x="1498" y="34174"/>
                  </a:cubicBezTo>
                  <a:cubicBezTo>
                    <a:pt x="1414" y="33972"/>
                    <a:pt x="1343" y="33772"/>
                    <a:pt x="1272" y="33565"/>
                  </a:cubicBezTo>
                  <a:cubicBezTo>
                    <a:pt x="1236" y="33462"/>
                    <a:pt x="1140" y="33396"/>
                    <a:pt x="1037" y="33396"/>
                  </a:cubicBezTo>
                  <a:close/>
                  <a:moveTo>
                    <a:pt x="1808" y="35222"/>
                  </a:moveTo>
                  <a:cubicBezTo>
                    <a:pt x="1771" y="35222"/>
                    <a:pt x="1733" y="35231"/>
                    <a:pt x="1698" y="35250"/>
                  </a:cubicBezTo>
                  <a:cubicBezTo>
                    <a:pt x="1575" y="35315"/>
                    <a:pt x="1527" y="35463"/>
                    <a:pt x="1586" y="35582"/>
                  </a:cubicBezTo>
                  <a:cubicBezTo>
                    <a:pt x="1693" y="35789"/>
                    <a:pt x="1799" y="35984"/>
                    <a:pt x="1911" y="36180"/>
                  </a:cubicBezTo>
                  <a:cubicBezTo>
                    <a:pt x="1955" y="36258"/>
                    <a:pt x="2037" y="36303"/>
                    <a:pt x="2123" y="36303"/>
                  </a:cubicBezTo>
                  <a:cubicBezTo>
                    <a:pt x="2166" y="36303"/>
                    <a:pt x="2209" y="36292"/>
                    <a:pt x="2249" y="36268"/>
                  </a:cubicBezTo>
                  <a:cubicBezTo>
                    <a:pt x="2367" y="36203"/>
                    <a:pt x="2408" y="36049"/>
                    <a:pt x="2337" y="35931"/>
                  </a:cubicBezTo>
                  <a:cubicBezTo>
                    <a:pt x="2231" y="35741"/>
                    <a:pt x="2130" y="35552"/>
                    <a:pt x="2031" y="35356"/>
                  </a:cubicBezTo>
                  <a:cubicBezTo>
                    <a:pt x="1984" y="35273"/>
                    <a:pt x="1897" y="35222"/>
                    <a:pt x="1808" y="35222"/>
                  </a:cubicBezTo>
                  <a:close/>
                  <a:moveTo>
                    <a:pt x="2840" y="36918"/>
                  </a:moveTo>
                  <a:cubicBezTo>
                    <a:pt x="2790" y="36918"/>
                    <a:pt x="2740" y="36933"/>
                    <a:pt x="2698" y="36966"/>
                  </a:cubicBezTo>
                  <a:cubicBezTo>
                    <a:pt x="2586" y="37043"/>
                    <a:pt x="2556" y="37196"/>
                    <a:pt x="2640" y="37309"/>
                  </a:cubicBezTo>
                  <a:cubicBezTo>
                    <a:pt x="2769" y="37493"/>
                    <a:pt x="2905" y="37676"/>
                    <a:pt x="3047" y="37848"/>
                  </a:cubicBezTo>
                  <a:cubicBezTo>
                    <a:pt x="3095" y="37910"/>
                    <a:pt x="3169" y="37941"/>
                    <a:pt x="3243" y="37941"/>
                  </a:cubicBezTo>
                  <a:cubicBezTo>
                    <a:pt x="3297" y="37941"/>
                    <a:pt x="3351" y="37924"/>
                    <a:pt x="3396" y="37889"/>
                  </a:cubicBezTo>
                  <a:cubicBezTo>
                    <a:pt x="3503" y="37800"/>
                    <a:pt x="3521" y="37647"/>
                    <a:pt x="3432" y="37540"/>
                  </a:cubicBezTo>
                  <a:cubicBezTo>
                    <a:pt x="3301" y="37368"/>
                    <a:pt x="3172" y="37196"/>
                    <a:pt x="3041" y="37019"/>
                  </a:cubicBezTo>
                  <a:cubicBezTo>
                    <a:pt x="2995" y="36954"/>
                    <a:pt x="2918" y="36918"/>
                    <a:pt x="2840" y="36918"/>
                  </a:cubicBezTo>
                  <a:close/>
                  <a:moveTo>
                    <a:pt x="4118" y="38433"/>
                  </a:moveTo>
                  <a:cubicBezTo>
                    <a:pt x="4056" y="38433"/>
                    <a:pt x="3993" y="38457"/>
                    <a:pt x="3947" y="38504"/>
                  </a:cubicBezTo>
                  <a:cubicBezTo>
                    <a:pt x="3846" y="38605"/>
                    <a:pt x="3846" y="38758"/>
                    <a:pt x="3940" y="38859"/>
                  </a:cubicBezTo>
                  <a:cubicBezTo>
                    <a:pt x="4101" y="39019"/>
                    <a:pt x="4267" y="39173"/>
                    <a:pt x="4431" y="39320"/>
                  </a:cubicBezTo>
                  <a:cubicBezTo>
                    <a:pt x="4479" y="39365"/>
                    <a:pt x="4540" y="39388"/>
                    <a:pt x="4600" y="39388"/>
                  </a:cubicBezTo>
                  <a:cubicBezTo>
                    <a:pt x="4667" y="39388"/>
                    <a:pt x="4734" y="39360"/>
                    <a:pt x="4781" y="39303"/>
                  </a:cubicBezTo>
                  <a:cubicBezTo>
                    <a:pt x="4876" y="39203"/>
                    <a:pt x="4863" y="39048"/>
                    <a:pt x="4764" y="38954"/>
                  </a:cubicBezTo>
                  <a:cubicBezTo>
                    <a:pt x="4603" y="38812"/>
                    <a:pt x="4450" y="38664"/>
                    <a:pt x="4295" y="38510"/>
                  </a:cubicBezTo>
                  <a:cubicBezTo>
                    <a:pt x="4248" y="38459"/>
                    <a:pt x="4183" y="38433"/>
                    <a:pt x="4118" y="38433"/>
                  </a:cubicBezTo>
                  <a:close/>
                  <a:moveTo>
                    <a:pt x="5632" y="39717"/>
                  </a:moveTo>
                  <a:cubicBezTo>
                    <a:pt x="5554" y="39717"/>
                    <a:pt x="5479" y="39755"/>
                    <a:pt x="5431" y="39823"/>
                  </a:cubicBezTo>
                  <a:cubicBezTo>
                    <a:pt x="5349" y="39935"/>
                    <a:pt x="5378" y="40090"/>
                    <a:pt x="5491" y="40167"/>
                  </a:cubicBezTo>
                  <a:cubicBezTo>
                    <a:pt x="5674" y="40297"/>
                    <a:pt x="5864" y="40421"/>
                    <a:pt x="6053" y="40539"/>
                  </a:cubicBezTo>
                  <a:cubicBezTo>
                    <a:pt x="6094" y="40563"/>
                    <a:pt x="6139" y="40575"/>
                    <a:pt x="6184" y="40575"/>
                  </a:cubicBezTo>
                  <a:cubicBezTo>
                    <a:pt x="6268" y="40575"/>
                    <a:pt x="6350" y="40533"/>
                    <a:pt x="6396" y="40456"/>
                  </a:cubicBezTo>
                  <a:cubicBezTo>
                    <a:pt x="6467" y="40338"/>
                    <a:pt x="6432" y="40184"/>
                    <a:pt x="6313" y="40113"/>
                  </a:cubicBezTo>
                  <a:cubicBezTo>
                    <a:pt x="6129" y="40006"/>
                    <a:pt x="5952" y="39888"/>
                    <a:pt x="5775" y="39765"/>
                  </a:cubicBezTo>
                  <a:cubicBezTo>
                    <a:pt x="5731" y="39732"/>
                    <a:pt x="5681" y="39717"/>
                    <a:pt x="5632" y="39717"/>
                  </a:cubicBezTo>
                  <a:close/>
                  <a:moveTo>
                    <a:pt x="7354" y="40705"/>
                  </a:moveTo>
                  <a:cubicBezTo>
                    <a:pt x="7261" y="40705"/>
                    <a:pt x="7172" y="40757"/>
                    <a:pt x="7129" y="40847"/>
                  </a:cubicBezTo>
                  <a:cubicBezTo>
                    <a:pt x="7071" y="40965"/>
                    <a:pt x="7118" y="41114"/>
                    <a:pt x="7241" y="41177"/>
                  </a:cubicBezTo>
                  <a:cubicBezTo>
                    <a:pt x="7448" y="41278"/>
                    <a:pt x="7650" y="41373"/>
                    <a:pt x="7852" y="41461"/>
                  </a:cubicBezTo>
                  <a:cubicBezTo>
                    <a:pt x="7883" y="41475"/>
                    <a:pt x="7915" y="41481"/>
                    <a:pt x="7947" y="41481"/>
                  </a:cubicBezTo>
                  <a:cubicBezTo>
                    <a:pt x="8043" y="41481"/>
                    <a:pt x="8136" y="41425"/>
                    <a:pt x="8177" y="41332"/>
                  </a:cubicBezTo>
                  <a:cubicBezTo>
                    <a:pt x="8235" y="41207"/>
                    <a:pt x="8177" y="41060"/>
                    <a:pt x="8052" y="41007"/>
                  </a:cubicBezTo>
                  <a:cubicBezTo>
                    <a:pt x="7857" y="40918"/>
                    <a:pt x="7661" y="40830"/>
                    <a:pt x="7461" y="40729"/>
                  </a:cubicBezTo>
                  <a:cubicBezTo>
                    <a:pt x="7427" y="40712"/>
                    <a:pt x="7390" y="40705"/>
                    <a:pt x="7354" y="40705"/>
                  </a:cubicBezTo>
                  <a:close/>
                  <a:moveTo>
                    <a:pt x="9179" y="41477"/>
                  </a:moveTo>
                  <a:cubicBezTo>
                    <a:pt x="9079" y="41477"/>
                    <a:pt x="8983" y="41541"/>
                    <a:pt x="8945" y="41639"/>
                  </a:cubicBezTo>
                  <a:cubicBezTo>
                    <a:pt x="8898" y="41770"/>
                    <a:pt x="8963" y="41912"/>
                    <a:pt x="9094" y="41958"/>
                  </a:cubicBezTo>
                  <a:cubicBezTo>
                    <a:pt x="9313" y="42036"/>
                    <a:pt x="9526" y="42107"/>
                    <a:pt x="9733" y="42171"/>
                  </a:cubicBezTo>
                  <a:cubicBezTo>
                    <a:pt x="9758" y="42180"/>
                    <a:pt x="9784" y="42184"/>
                    <a:pt x="9809" y="42184"/>
                  </a:cubicBezTo>
                  <a:cubicBezTo>
                    <a:pt x="9914" y="42184"/>
                    <a:pt x="10011" y="42116"/>
                    <a:pt x="10040" y="42007"/>
                  </a:cubicBezTo>
                  <a:cubicBezTo>
                    <a:pt x="10081" y="41876"/>
                    <a:pt x="10010" y="41740"/>
                    <a:pt x="9881" y="41699"/>
                  </a:cubicBezTo>
                  <a:cubicBezTo>
                    <a:pt x="9679" y="41633"/>
                    <a:pt x="9472" y="41568"/>
                    <a:pt x="9259" y="41491"/>
                  </a:cubicBezTo>
                  <a:cubicBezTo>
                    <a:pt x="9233" y="41481"/>
                    <a:pt x="9206" y="41477"/>
                    <a:pt x="9179" y="41477"/>
                  </a:cubicBezTo>
                  <a:close/>
                  <a:moveTo>
                    <a:pt x="15138" y="42026"/>
                  </a:moveTo>
                  <a:cubicBezTo>
                    <a:pt x="15109" y="42026"/>
                    <a:pt x="15079" y="42031"/>
                    <a:pt x="15050" y="42042"/>
                  </a:cubicBezTo>
                  <a:cubicBezTo>
                    <a:pt x="15050" y="42042"/>
                    <a:pt x="15014" y="42053"/>
                    <a:pt x="14956" y="42072"/>
                  </a:cubicBezTo>
                  <a:cubicBezTo>
                    <a:pt x="14826" y="42113"/>
                    <a:pt x="14749" y="42249"/>
                    <a:pt x="14784" y="42379"/>
                  </a:cubicBezTo>
                  <a:cubicBezTo>
                    <a:pt x="14814" y="42488"/>
                    <a:pt x="14914" y="42559"/>
                    <a:pt x="15025" y="42559"/>
                  </a:cubicBezTo>
                  <a:cubicBezTo>
                    <a:pt x="15047" y="42559"/>
                    <a:pt x="15070" y="42556"/>
                    <a:pt x="15093" y="42550"/>
                  </a:cubicBezTo>
                  <a:cubicBezTo>
                    <a:pt x="15175" y="42526"/>
                    <a:pt x="15216" y="42509"/>
                    <a:pt x="15222" y="42509"/>
                  </a:cubicBezTo>
                  <a:cubicBezTo>
                    <a:pt x="15352" y="42462"/>
                    <a:pt x="15418" y="42320"/>
                    <a:pt x="15369" y="42190"/>
                  </a:cubicBezTo>
                  <a:cubicBezTo>
                    <a:pt x="15333" y="42088"/>
                    <a:pt x="15239" y="42026"/>
                    <a:pt x="15138" y="42026"/>
                  </a:cubicBezTo>
                  <a:close/>
                  <a:moveTo>
                    <a:pt x="11091" y="42020"/>
                  </a:moveTo>
                  <a:cubicBezTo>
                    <a:pt x="10975" y="42020"/>
                    <a:pt x="10866" y="42098"/>
                    <a:pt x="10845" y="42220"/>
                  </a:cubicBezTo>
                  <a:cubicBezTo>
                    <a:pt x="10815" y="42349"/>
                    <a:pt x="10904" y="42485"/>
                    <a:pt x="11033" y="42509"/>
                  </a:cubicBezTo>
                  <a:cubicBezTo>
                    <a:pt x="11265" y="42562"/>
                    <a:pt x="11489" y="42597"/>
                    <a:pt x="11702" y="42633"/>
                  </a:cubicBezTo>
                  <a:cubicBezTo>
                    <a:pt x="11714" y="42634"/>
                    <a:pt x="11725" y="42635"/>
                    <a:pt x="11736" y="42635"/>
                  </a:cubicBezTo>
                  <a:cubicBezTo>
                    <a:pt x="11855" y="42635"/>
                    <a:pt x="11964" y="42550"/>
                    <a:pt x="11980" y="42427"/>
                  </a:cubicBezTo>
                  <a:cubicBezTo>
                    <a:pt x="12004" y="42291"/>
                    <a:pt x="11909" y="42160"/>
                    <a:pt x="11773" y="42143"/>
                  </a:cubicBezTo>
                  <a:cubicBezTo>
                    <a:pt x="11571" y="42113"/>
                    <a:pt x="11358" y="42072"/>
                    <a:pt x="11134" y="42024"/>
                  </a:cubicBezTo>
                  <a:cubicBezTo>
                    <a:pt x="11120" y="42021"/>
                    <a:pt x="11105" y="42020"/>
                    <a:pt x="11091" y="42020"/>
                  </a:cubicBezTo>
                  <a:close/>
                  <a:moveTo>
                    <a:pt x="13712" y="42255"/>
                  </a:moveTo>
                  <a:cubicBezTo>
                    <a:pt x="13708" y="42255"/>
                    <a:pt x="13705" y="42255"/>
                    <a:pt x="13701" y="42255"/>
                  </a:cubicBezTo>
                  <a:cubicBezTo>
                    <a:pt x="13578" y="42261"/>
                    <a:pt x="13447" y="42266"/>
                    <a:pt x="13305" y="42266"/>
                  </a:cubicBezTo>
                  <a:cubicBezTo>
                    <a:pt x="13228" y="42266"/>
                    <a:pt x="13146" y="42261"/>
                    <a:pt x="13062" y="42261"/>
                  </a:cubicBezTo>
                  <a:cubicBezTo>
                    <a:pt x="13059" y="42261"/>
                    <a:pt x="13055" y="42261"/>
                    <a:pt x="13052" y="42261"/>
                  </a:cubicBezTo>
                  <a:cubicBezTo>
                    <a:pt x="12915" y="42261"/>
                    <a:pt x="12808" y="42371"/>
                    <a:pt x="12808" y="42504"/>
                  </a:cubicBezTo>
                  <a:cubicBezTo>
                    <a:pt x="12802" y="42640"/>
                    <a:pt x="12909" y="42752"/>
                    <a:pt x="13045" y="42758"/>
                  </a:cubicBezTo>
                  <a:lnTo>
                    <a:pt x="13305" y="42758"/>
                  </a:lnTo>
                  <a:cubicBezTo>
                    <a:pt x="13453" y="42758"/>
                    <a:pt x="13595" y="42758"/>
                    <a:pt x="13725" y="42752"/>
                  </a:cubicBezTo>
                  <a:cubicBezTo>
                    <a:pt x="13867" y="42746"/>
                    <a:pt x="13968" y="42627"/>
                    <a:pt x="13962" y="42491"/>
                  </a:cubicBezTo>
                  <a:cubicBezTo>
                    <a:pt x="13957" y="42359"/>
                    <a:pt x="13843" y="42255"/>
                    <a:pt x="13712" y="42255"/>
                  </a:cubicBezTo>
                  <a:close/>
                </a:path>
              </a:pathLst>
            </a:custGeom>
            <a:solidFill>
              <a:schemeClr val="dk1"/>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 name="Google Shape;4716;p79"/>
            <p:cNvGrpSpPr/>
            <p:nvPr/>
          </p:nvGrpSpPr>
          <p:grpSpPr>
            <a:xfrm rot="3530764">
              <a:off x="252923" y="3052492"/>
              <a:ext cx="603575" cy="520900"/>
              <a:chOff x="3450350" y="2886200"/>
              <a:chExt cx="603575" cy="520900"/>
            </a:xfrm>
          </p:grpSpPr>
          <p:sp>
            <p:nvSpPr>
              <p:cNvPr id="56" name="Google Shape;4717;p79"/>
              <p:cNvSpPr/>
              <p:nvPr/>
            </p:nvSpPr>
            <p:spPr>
              <a:xfrm>
                <a:off x="3450350" y="2886200"/>
                <a:ext cx="603575" cy="520900"/>
              </a:xfrm>
              <a:custGeom>
                <a:avLst/>
                <a:gdLst/>
                <a:ahLst/>
                <a:cxnLst/>
                <a:rect l="l" t="t" r="r" b="b"/>
                <a:pathLst>
                  <a:path w="24143" h="20836" extrusionOk="0">
                    <a:moveTo>
                      <a:pt x="23735" y="36"/>
                    </a:moveTo>
                    <a:cubicBezTo>
                      <a:pt x="23717" y="1"/>
                      <a:pt x="23676" y="1"/>
                      <a:pt x="23610" y="42"/>
                    </a:cubicBezTo>
                    <a:cubicBezTo>
                      <a:pt x="22971" y="468"/>
                      <a:pt x="197" y="8619"/>
                      <a:pt x="131" y="8643"/>
                    </a:cubicBezTo>
                    <a:cubicBezTo>
                      <a:pt x="25" y="8678"/>
                      <a:pt x="1" y="8809"/>
                      <a:pt x="72" y="8932"/>
                    </a:cubicBezTo>
                    <a:cubicBezTo>
                      <a:pt x="119" y="9009"/>
                      <a:pt x="190" y="9063"/>
                      <a:pt x="268" y="9087"/>
                    </a:cubicBezTo>
                    <a:cubicBezTo>
                      <a:pt x="557" y="9194"/>
                      <a:pt x="4107" y="10500"/>
                      <a:pt x="5680" y="11441"/>
                    </a:cubicBezTo>
                    <a:cubicBezTo>
                      <a:pt x="5828" y="13014"/>
                      <a:pt x="6136" y="20203"/>
                      <a:pt x="6136" y="20220"/>
                    </a:cubicBezTo>
                    <a:cubicBezTo>
                      <a:pt x="6136" y="20350"/>
                      <a:pt x="6248" y="20474"/>
                      <a:pt x="6373" y="20509"/>
                    </a:cubicBezTo>
                    <a:cubicBezTo>
                      <a:pt x="6384" y="20509"/>
                      <a:pt x="6390" y="20516"/>
                      <a:pt x="6401" y="20516"/>
                    </a:cubicBezTo>
                    <a:cubicBezTo>
                      <a:pt x="6401" y="20522"/>
                      <a:pt x="6408" y="20522"/>
                      <a:pt x="6414" y="20528"/>
                    </a:cubicBezTo>
                    <a:cubicBezTo>
                      <a:pt x="6520" y="20629"/>
                      <a:pt x="6662" y="20640"/>
                      <a:pt x="6733" y="20563"/>
                    </a:cubicBezTo>
                    <a:lnTo>
                      <a:pt x="10051" y="16711"/>
                    </a:lnTo>
                    <a:cubicBezTo>
                      <a:pt x="10318" y="17044"/>
                      <a:pt x="10597" y="17386"/>
                      <a:pt x="10873" y="17729"/>
                    </a:cubicBezTo>
                    <a:cubicBezTo>
                      <a:pt x="11820" y="18901"/>
                      <a:pt x="12762" y="20072"/>
                      <a:pt x="13382" y="20705"/>
                    </a:cubicBezTo>
                    <a:cubicBezTo>
                      <a:pt x="13483" y="20812"/>
                      <a:pt x="13631" y="20836"/>
                      <a:pt x="13707" y="20758"/>
                    </a:cubicBezTo>
                    <a:cubicBezTo>
                      <a:pt x="13720" y="20752"/>
                      <a:pt x="13726" y="20741"/>
                      <a:pt x="13737" y="20722"/>
                    </a:cubicBezTo>
                    <a:cubicBezTo>
                      <a:pt x="13756" y="20687"/>
                      <a:pt x="18393" y="11867"/>
                      <a:pt x="21344" y="5751"/>
                    </a:cubicBezTo>
                    <a:lnTo>
                      <a:pt x="24090" y="408"/>
                    </a:lnTo>
                    <a:cubicBezTo>
                      <a:pt x="24143" y="313"/>
                      <a:pt x="24085" y="165"/>
                      <a:pt x="23971" y="83"/>
                    </a:cubicBezTo>
                    <a:cubicBezTo>
                      <a:pt x="23889" y="23"/>
                      <a:pt x="23801" y="12"/>
                      <a:pt x="23735" y="36"/>
                    </a:cubicBezTo>
                    <a:close/>
                    <a:moveTo>
                      <a:pt x="13885" y="8312"/>
                    </a:moveTo>
                    <a:cubicBezTo>
                      <a:pt x="13898" y="8323"/>
                      <a:pt x="13891" y="8312"/>
                      <a:pt x="13868" y="8288"/>
                    </a:cubicBezTo>
                    <a:cubicBezTo>
                      <a:pt x="13868" y="8276"/>
                      <a:pt x="13862" y="8258"/>
                      <a:pt x="13855" y="8247"/>
                    </a:cubicBezTo>
                    <a:cubicBezTo>
                      <a:pt x="13855" y="8235"/>
                      <a:pt x="13855" y="8217"/>
                      <a:pt x="13849" y="8205"/>
                    </a:cubicBezTo>
                    <a:cubicBezTo>
                      <a:pt x="13849" y="8129"/>
                      <a:pt x="13862" y="8063"/>
                      <a:pt x="13903" y="7993"/>
                    </a:cubicBezTo>
                    <a:cubicBezTo>
                      <a:pt x="13991" y="7845"/>
                      <a:pt x="14223" y="8004"/>
                      <a:pt x="14122" y="8146"/>
                    </a:cubicBezTo>
                    <a:cubicBezTo>
                      <a:pt x="14122" y="8146"/>
                      <a:pt x="14116" y="8164"/>
                      <a:pt x="14111" y="8164"/>
                    </a:cubicBezTo>
                    <a:lnTo>
                      <a:pt x="14111" y="8176"/>
                    </a:lnTo>
                    <a:cubicBezTo>
                      <a:pt x="14111" y="8181"/>
                      <a:pt x="14103" y="8187"/>
                      <a:pt x="14103" y="8193"/>
                    </a:cubicBezTo>
                    <a:lnTo>
                      <a:pt x="14103" y="8200"/>
                    </a:lnTo>
                    <a:cubicBezTo>
                      <a:pt x="14111" y="8264"/>
                      <a:pt x="14103" y="8329"/>
                      <a:pt x="14045" y="8383"/>
                    </a:cubicBezTo>
                    <a:cubicBezTo>
                      <a:pt x="14027" y="8400"/>
                      <a:pt x="13997" y="8413"/>
                      <a:pt x="13974" y="8400"/>
                    </a:cubicBezTo>
                    <a:cubicBezTo>
                      <a:pt x="13926" y="8377"/>
                      <a:pt x="13903" y="8353"/>
                      <a:pt x="13885" y="8312"/>
                    </a:cubicBezTo>
                    <a:close/>
                    <a:moveTo>
                      <a:pt x="13524" y="8927"/>
                    </a:moveTo>
                    <a:cubicBezTo>
                      <a:pt x="13530" y="9045"/>
                      <a:pt x="13335" y="9080"/>
                      <a:pt x="13300" y="8968"/>
                    </a:cubicBezTo>
                    <a:cubicBezTo>
                      <a:pt x="13264" y="8867"/>
                      <a:pt x="13246" y="8761"/>
                      <a:pt x="13229" y="8661"/>
                    </a:cubicBezTo>
                    <a:cubicBezTo>
                      <a:pt x="13199" y="8495"/>
                      <a:pt x="13453" y="8448"/>
                      <a:pt x="13483" y="8613"/>
                    </a:cubicBezTo>
                    <a:cubicBezTo>
                      <a:pt x="13500" y="8714"/>
                      <a:pt x="13524" y="8820"/>
                      <a:pt x="13524" y="8927"/>
                    </a:cubicBezTo>
                    <a:close/>
                    <a:moveTo>
                      <a:pt x="12803" y="9364"/>
                    </a:moveTo>
                    <a:cubicBezTo>
                      <a:pt x="12648" y="9287"/>
                      <a:pt x="12678" y="9033"/>
                      <a:pt x="12667" y="8886"/>
                    </a:cubicBezTo>
                    <a:cubicBezTo>
                      <a:pt x="12661" y="8761"/>
                      <a:pt x="12820" y="8738"/>
                      <a:pt x="12855" y="8856"/>
                    </a:cubicBezTo>
                    <a:cubicBezTo>
                      <a:pt x="12897" y="8992"/>
                      <a:pt x="13010" y="9222"/>
                      <a:pt x="12897" y="9353"/>
                    </a:cubicBezTo>
                    <a:cubicBezTo>
                      <a:pt x="12880" y="9371"/>
                      <a:pt x="12833" y="9382"/>
                      <a:pt x="12803" y="9364"/>
                    </a:cubicBezTo>
                    <a:close/>
                    <a:moveTo>
                      <a:pt x="4804" y="17357"/>
                    </a:moveTo>
                    <a:cubicBezTo>
                      <a:pt x="4864" y="17257"/>
                      <a:pt x="5017" y="17238"/>
                      <a:pt x="5106" y="17303"/>
                    </a:cubicBezTo>
                    <a:cubicBezTo>
                      <a:pt x="5194" y="17363"/>
                      <a:pt x="5237" y="17499"/>
                      <a:pt x="5172" y="17593"/>
                    </a:cubicBezTo>
                    <a:cubicBezTo>
                      <a:pt x="5172" y="17694"/>
                      <a:pt x="5082" y="17795"/>
                      <a:pt x="4970" y="17776"/>
                    </a:cubicBezTo>
                    <a:cubicBezTo>
                      <a:pt x="4882" y="17771"/>
                      <a:pt x="4798" y="17729"/>
                      <a:pt x="4757" y="17641"/>
                    </a:cubicBezTo>
                    <a:cubicBezTo>
                      <a:pt x="4710" y="17540"/>
                      <a:pt x="4751" y="17451"/>
                      <a:pt x="4804" y="17357"/>
                    </a:cubicBezTo>
                    <a:close/>
                    <a:moveTo>
                      <a:pt x="4727" y="14316"/>
                    </a:moveTo>
                    <a:cubicBezTo>
                      <a:pt x="4746" y="14150"/>
                      <a:pt x="4981" y="14174"/>
                      <a:pt x="4976" y="14340"/>
                    </a:cubicBezTo>
                    <a:cubicBezTo>
                      <a:pt x="4964" y="14736"/>
                      <a:pt x="5017" y="15121"/>
                      <a:pt x="5077" y="15512"/>
                    </a:cubicBezTo>
                    <a:cubicBezTo>
                      <a:pt x="5123" y="15824"/>
                      <a:pt x="5207" y="16151"/>
                      <a:pt x="5148" y="16463"/>
                    </a:cubicBezTo>
                    <a:cubicBezTo>
                      <a:pt x="5130" y="16564"/>
                      <a:pt x="5011" y="16582"/>
                      <a:pt x="4959" y="16498"/>
                    </a:cubicBezTo>
                    <a:cubicBezTo>
                      <a:pt x="4604" y="15908"/>
                      <a:pt x="4651" y="14979"/>
                      <a:pt x="4727" y="14316"/>
                    </a:cubicBezTo>
                    <a:close/>
                    <a:moveTo>
                      <a:pt x="18127" y="14204"/>
                    </a:moveTo>
                    <a:cubicBezTo>
                      <a:pt x="18251" y="14180"/>
                      <a:pt x="18376" y="14269"/>
                      <a:pt x="18398" y="14393"/>
                    </a:cubicBezTo>
                    <a:cubicBezTo>
                      <a:pt x="18422" y="14518"/>
                      <a:pt x="18334" y="14641"/>
                      <a:pt x="18209" y="14665"/>
                    </a:cubicBezTo>
                    <a:lnTo>
                      <a:pt x="18157" y="14671"/>
                    </a:lnTo>
                    <a:cubicBezTo>
                      <a:pt x="18086" y="14688"/>
                      <a:pt x="18021" y="14665"/>
                      <a:pt x="17967" y="14617"/>
                    </a:cubicBezTo>
                    <a:cubicBezTo>
                      <a:pt x="17926" y="14582"/>
                      <a:pt x="17896" y="14541"/>
                      <a:pt x="17890" y="14488"/>
                    </a:cubicBezTo>
                    <a:cubicBezTo>
                      <a:pt x="17879" y="14434"/>
                      <a:pt x="17890" y="14381"/>
                      <a:pt x="17914" y="14333"/>
                    </a:cubicBezTo>
                    <a:cubicBezTo>
                      <a:pt x="17950" y="14275"/>
                      <a:pt x="18002" y="14227"/>
                      <a:pt x="18073" y="14215"/>
                    </a:cubicBezTo>
                    <a:close/>
                    <a:moveTo>
                      <a:pt x="19435" y="11299"/>
                    </a:moveTo>
                    <a:cubicBezTo>
                      <a:pt x="19463" y="11217"/>
                      <a:pt x="19599" y="11245"/>
                      <a:pt x="19588" y="11335"/>
                    </a:cubicBezTo>
                    <a:cubicBezTo>
                      <a:pt x="19517" y="11761"/>
                      <a:pt x="19405" y="12151"/>
                      <a:pt x="19227" y="12547"/>
                    </a:cubicBezTo>
                    <a:cubicBezTo>
                      <a:pt x="19080" y="12885"/>
                      <a:pt x="18938" y="13369"/>
                      <a:pt x="18647" y="13618"/>
                    </a:cubicBezTo>
                    <a:cubicBezTo>
                      <a:pt x="18589" y="13666"/>
                      <a:pt x="18476" y="13636"/>
                      <a:pt x="18469" y="13552"/>
                    </a:cubicBezTo>
                    <a:cubicBezTo>
                      <a:pt x="18447" y="13180"/>
                      <a:pt x="18712" y="12807"/>
                      <a:pt x="18884" y="12488"/>
                    </a:cubicBezTo>
                    <a:cubicBezTo>
                      <a:pt x="19091" y="12104"/>
                      <a:pt x="19310" y="11714"/>
                      <a:pt x="19435" y="11299"/>
                    </a:cubicBezTo>
                    <a:close/>
                    <a:moveTo>
                      <a:pt x="11938" y="2650"/>
                    </a:moveTo>
                    <a:cubicBezTo>
                      <a:pt x="12022" y="2627"/>
                      <a:pt x="12110" y="2680"/>
                      <a:pt x="12151" y="2751"/>
                    </a:cubicBezTo>
                    <a:cubicBezTo>
                      <a:pt x="12164" y="2769"/>
                      <a:pt x="12170" y="2786"/>
                      <a:pt x="12175" y="2805"/>
                    </a:cubicBezTo>
                    <a:cubicBezTo>
                      <a:pt x="12175" y="2827"/>
                      <a:pt x="12175" y="2846"/>
                      <a:pt x="12170" y="2869"/>
                    </a:cubicBezTo>
                    <a:cubicBezTo>
                      <a:pt x="12158" y="2952"/>
                      <a:pt x="12099" y="3029"/>
                      <a:pt x="12009" y="3040"/>
                    </a:cubicBezTo>
                    <a:lnTo>
                      <a:pt x="11957" y="3040"/>
                    </a:lnTo>
                    <a:cubicBezTo>
                      <a:pt x="11910" y="3059"/>
                      <a:pt x="11856" y="3040"/>
                      <a:pt x="11815" y="3011"/>
                    </a:cubicBezTo>
                    <a:lnTo>
                      <a:pt x="11815" y="3011"/>
                    </a:lnTo>
                    <a:cubicBezTo>
                      <a:pt x="11774" y="2982"/>
                      <a:pt x="11744" y="2940"/>
                      <a:pt x="11732" y="2887"/>
                    </a:cubicBezTo>
                    <a:cubicBezTo>
                      <a:pt x="11725" y="2840"/>
                      <a:pt x="11732" y="2786"/>
                      <a:pt x="11761" y="2745"/>
                    </a:cubicBezTo>
                    <a:lnTo>
                      <a:pt x="11768" y="2739"/>
                    </a:lnTo>
                    <a:cubicBezTo>
                      <a:pt x="11796" y="2698"/>
                      <a:pt x="11839" y="2668"/>
                      <a:pt x="11886" y="2663"/>
                    </a:cubicBezTo>
                    <a:cubicBezTo>
                      <a:pt x="11903" y="2656"/>
                      <a:pt x="11921" y="2650"/>
                      <a:pt x="11938" y="2650"/>
                    </a:cubicBezTo>
                    <a:close/>
                    <a:moveTo>
                      <a:pt x="10720" y="3485"/>
                    </a:moveTo>
                    <a:cubicBezTo>
                      <a:pt x="10909" y="3414"/>
                      <a:pt x="11140" y="3294"/>
                      <a:pt x="11342" y="3348"/>
                    </a:cubicBezTo>
                    <a:cubicBezTo>
                      <a:pt x="11378" y="3354"/>
                      <a:pt x="11395" y="3414"/>
                      <a:pt x="11370" y="3449"/>
                    </a:cubicBezTo>
                    <a:cubicBezTo>
                      <a:pt x="11241" y="3608"/>
                      <a:pt x="10980" y="3644"/>
                      <a:pt x="10791" y="3698"/>
                    </a:cubicBezTo>
                    <a:cubicBezTo>
                      <a:pt x="10472" y="3786"/>
                      <a:pt x="10164" y="3898"/>
                      <a:pt x="9857" y="4017"/>
                    </a:cubicBezTo>
                    <a:cubicBezTo>
                      <a:pt x="9342" y="4212"/>
                      <a:pt x="8792" y="4430"/>
                      <a:pt x="8342" y="4763"/>
                    </a:cubicBezTo>
                    <a:cubicBezTo>
                      <a:pt x="8295" y="4804"/>
                      <a:pt x="8230" y="4727"/>
                      <a:pt x="8277" y="4686"/>
                    </a:cubicBezTo>
                    <a:cubicBezTo>
                      <a:pt x="8703" y="4288"/>
                      <a:pt x="9235" y="4053"/>
                      <a:pt x="9767" y="3840"/>
                    </a:cubicBezTo>
                    <a:cubicBezTo>
                      <a:pt x="10081" y="3715"/>
                      <a:pt x="10406" y="3608"/>
                      <a:pt x="10720" y="3485"/>
                    </a:cubicBezTo>
                    <a:close/>
                    <a:moveTo>
                      <a:pt x="5556" y="9028"/>
                    </a:moveTo>
                    <a:cubicBezTo>
                      <a:pt x="5514" y="9216"/>
                      <a:pt x="5355" y="9341"/>
                      <a:pt x="5237" y="9483"/>
                    </a:cubicBezTo>
                    <a:cubicBezTo>
                      <a:pt x="5095" y="9655"/>
                      <a:pt x="4828" y="9483"/>
                      <a:pt x="4946" y="9282"/>
                    </a:cubicBezTo>
                    <a:cubicBezTo>
                      <a:pt x="5059" y="9099"/>
                      <a:pt x="5243" y="8891"/>
                      <a:pt x="5473" y="8903"/>
                    </a:cubicBezTo>
                    <a:cubicBezTo>
                      <a:pt x="5544" y="8903"/>
                      <a:pt x="5573" y="8974"/>
                      <a:pt x="5556" y="9028"/>
                    </a:cubicBezTo>
                    <a:close/>
                    <a:moveTo>
                      <a:pt x="5663" y="9992"/>
                    </a:moveTo>
                    <a:cubicBezTo>
                      <a:pt x="5639" y="9939"/>
                      <a:pt x="5644" y="9874"/>
                      <a:pt x="5674" y="9825"/>
                    </a:cubicBezTo>
                    <a:cubicBezTo>
                      <a:pt x="5762" y="9696"/>
                      <a:pt x="5876" y="9584"/>
                      <a:pt x="5982" y="9465"/>
                    </a:cubicBezTo>
                    <a:cubicBezTo>
                      <a:pt x="6076" y="9358"/>
                      <a:pt x="6218" y="9170"/>
                      <a:pt x="6373" y="9158"/>
                    </a:cubicBezTo>
                    <a:cubicBezTo>
                      <a:pt x="6455" y="9151"/>
                      <a:pt x="6526" y="9205"/>
                      <a:pt x="6520" y="9293"/>
                    </a:cubicBezTo>
                    <a:cubicBezTo>
                      <a:pt x="6508" y="9448"/>
                      <a:pt x="6349" y="9601"/>
                      <a:pt x="6248" y="9708"/>
                    </a:cubicBezTo>
                    <a:cubicBezTo>
                      <a:pt x="6141" y="9820"/>
                      <a:pt x="6041" y="9945"/>
                      <a:pt x="5917" y="10046"/>
                    </a:cubicBezTo>
                    <a:cubicBezTo>
                      <a:pt x="5876" y="10081"/>
                      <a:pt x="5811" y="10098"/>
                      <a:pt x="5757" y="10074"/>
                    </a:cubicBezTo>
                    <a:cubicBezTo>
                      <a:pt x="5745" y="10074"/>
                      <a:pt x="5740" y="10068"/>
                      <a:pt x="5734" y="10068"/>
                    </a:cubicBezTo>
                    <a:lnTo>
                      <a:pt x="5734" y="10068"/>
                    </a:lnTo>
                    <a:cubicBezTo>
                      <a:pt x="5698" y="10051"/>
                      <a:pt x="5674" y="10027"/>
                      <a:pt x="5663" y="9992"/>
                    </a:cubicBezTo>
                    <a:close/>
                    <a:moveTo>
                      <a:pt x="12506" y="17854"/>
                    </a:moveTo>
                    <a:cubicBezTo>
                      <a:pt x="12506" y="17847"/>
                      <a:pt x="12501" y="17841"/>
                      <a:pt x="12489" y="17836"/>
                    </a:cubicBezTo>
                    <a:cubicBezTo>
                      <a:pt x="12465" y="17806"/>
                      <a:pt x="12459" y="17765"/>
                      <a:pt x="12454" y="17724"/>
                    </a:cubicBezTo>
                    <a:cubicBezTo>
                      <a:pt x="12448" y="17653"/>
                      <a:pt x="12454" y="17576"/>
                      <a:pt x="12484" y="17505"/>
                    </a:cubicBezTo>
                    <a:cubicBezTo>
                      <a:pt x="12542" y="17339"/>
                      <a:pt x="12625" y="17167"/>
                      <a:pt x="12809" y="17115"/>
                    </a:cubicBezTo>
                    <a:cubicBezTo>
                      <a:pt x="12850" y="17102"/>
                      <a:pt x="12897" y="17137"/>
                      <a:pt x="12904" y="17180"/>
                    </a:cubicBezTo>
                    <a:cubicBezTo>
                      <a:pt x="12915" y="17315"/>
                      <a:pt x="12850" y="17421"/>
                      <a:pt x="12797" y="17546"/>
                    </a:cubicBezTo>
                    <a:cubicBezTo>
                      <a:pt x="12773" y="17593"/>
                      <a:pt x="12749" y="17641"/>
                      <a:pt x="12732" y="17694"/>
                    </a:cubicBezTo>
                    <a:cubicBezTo>
                      <a:pt x="12726" y="17718"/>
                      <a:pt x="12726" y="17735"/>
                      <a:pt x="12726" y="17759"/>
                    </a:cubicBezTo>
                    <a:cubicBezTo>
                      <a:pt x="12726" y="17765"/>
                      <a:pt x="12719" y="17771"/>
                      <a:pt x="12719" y="17771"/>
                    </a:cubicBezTo>
                    <a:cubicBezTo>
                      <a:pt x="12749" y="17883"/>
                      <a:pt x="12607" y="17972"/>
                      <a:pt x="12530" y="17877"/>
                    </a:cubicBezTo>
                    <a:cubicBezTo>
                      <a:pt x="12519" y="17871"/>
                      <a:pt x="12513" y="17860"/>
                      <a:pt x="12506" y="17854"/>
                    </a:cubicBezTo>
                    <a:close/>
                    <a:moveTo>
                      <a:pt x="13022" y="18600"/>
                    </a:moveTo>
                    <a:cubicBezTo>
                      <a:pt x="12939" y="18428"/>
                      <a:pt x="13039" y="18174"/>
                      <a:pt x="13110" y="18008"/>
                    </a:cubicBezTo>
                    <a:cubicBezTo>
                      <a:pt x="13205" y="17812"/>
                      <a:pt x="13287" y="17593"/>
                      <a:pt x="13483" y="17487"/>
                    </a:cubicBezTo>
                    <a:cubicBezTo>
                      <a:pt x="13548" y="17451"/>
                      <a:pt x="13631" y="17511"/>
                      <a:pt x="13625" y="17582"/>
                    </a:cubicBezTo>
                    <a:cubicBezTo>
                      <a:pt x="13601" y="17776"/>
                      <a:pt x="13477" y="17937"/>
                      <a:pt x="13394" y="18108"/>
                    </a:cubicBezTo>
                    <a:cubicBezTo>
                      <a:pt x="13323" y="18273"/>
                      <a:pt x="13276" y="18422"/>
                      <a:pt x="13235" y="18593"/>
                    </a:cubicBezTo>
                    <a:cubicBezTo>
                      <a:pt x="13210" y="18693"/>
                      <a:pt x="13057" y="18688"/>
                      <a:pt x="13022" y="18600"/>
                    </a:cubicBezTo>
                    <a:close/>
                    <a:moveTo>
                      <a:pt x="935" y="8891"/>
                    </a:moveTo>
                    <a:lnTo>
                      <a:pt x="935" y="8891"/>
                    </a:lnTo>
                    <a:cubicBezTo>
                      <a:pt x="3616" y="7933"/>
                      <a:pt x="15648" y="3614"/>
                      <a:pt x="21174" y="1550"/>
                    </a:cubicBezTo>
                    <a:lnTo>
                      <a:pt x="5745" y="10985"/>
                    </a:lnTo>
                    <a:cubicBezTo>
                      <a:pt x="5740" y="10991"/>
                      <a:pt x="5727" y="10997"/>
                      <a:pt x="5721" y="11004"/>
                    </a:cubicBezTo>
                    <a:cubicBezTo>
                      <a:pt x="4432" y="10258"/>
                      <a:pt x="2078" y="9329"/>
                      <a:pt x="935" y="8891"/>
                    </a:cubicBezTo>
                    <a:close/>
                    <a:moveTo>
                      <a:pt x="6130" y="11406"/>
                    </a:moveTo>
                    <a:lnTo>
                      <a:pt x="6130" y="11406"/>
                    </a:lnTo>
                    <a:cubicBezTo>
                      <a:pt x="6130" y="11394"/>
                      <a:pt x="6130" y="11382"/>
                      <a:pt x="6124" y="11364"/>
                    </a:cubicBezTo>
                    <a:lnTo>
                      <a:pt x="22019" y="1645"/>
                    </a:lnTo>
                    <a:lnTo>
                      <a:pt x="8467" y="14440"/>
                    </a:lnTo>
                    <a:cubicBezTo>
                      <a:pt x="8407" y="14440"/>
                      <a:pt x="8353" y="14475"/>
                      <a:pt x="8336" y="14529"/>
                    </a:cubicBezTo>
                    <a:cubicBezTo>
                      <a:pt x="8028" y="15256"/>
                      <a:pt x="7473" y="16635"/>
                      <a:pt x="6976" y="17912"/>
                    </a:cubicBezTo>
                    <a:cubicBezTo>
                      <a:pt x="6821" y="18303"/>
                      <a:pt x="6674" y="18688"/>
                      <a:pt x="6543" y="19043"/>
                    </a:cubicBezTo>
                    <a:cubicBezTo>
                      <a:pt x="6444" y="16801"/>
                      <a:pt x="6236" y="12364"/>
                      <a:pt x="6130" y="11406"/>
                    </a:cubicBezTo>
                    <a:close/>
                    <a:moveTo>
                      <a:pt x="6887" y="19569"/>
                    </a:moveTo>
                    <a:lnTo>
                      <a:pt x="6887" y="19569"/>
                    </a:lnTo>
                    <a:cubicBezTo>
                      <a:pt x="7047" y="19149"/>
                      <a:pt x="7225" y="18676"/>
                      <a:pt x="7413" y="18185"/>
                    </a:cubicBezTo>
                    <a:cubicBezTo>
                      <a:pt x="7864" y="17038"/>
                      <a:pt x="8348" y="15831"/>
                      <a:pt x="8661" y="15067"/>
                    </a:cubicBezTo>
                    <a:cubicBezTo>
                      <a:pt x="8964" y="15398"/>
                      <a:pt x="9325" y="15824"/>
                      <a:pt x="9709" y="16293"/>
                    </a:cubicBezTo>
                    <a:close/>
                    <a:moveTo>
                      <a:pt x="13524" y="19842"/>
                    </a:moveTo>
                    <a:lnTo>
                      <a:pt x="13524" y="19842"/>
                    </a:lnTo>
                    <a:cubicBezTo>
                      <a:pt x="13500" y="19889"/>
                      <a:pt x="13500" y="19954"/>
                      <a:pt x="13524" y="20012"/>
                    </a:cubicBezTo>
                    <a:cubicBezTo>
                      <a:pt x="13489" y="20083"/>
                      <a:pt x="13459" y="20143"/>
                      <a:pt x="13429" y="20190"/>
                    </a:cubicBezTo>
                    <a:cubicBezTo>
                      <a:pt x="12844" y="19551"/>
                      <a:pt x="12022" y="18529"/>
                      <a:pt x="11200" y="17511"/>
                    </a:cubicBezTo>
                    <a:cubicBezTo>
                      <a:pt x="10851" y="17079"/>
                      <a:pt x="10507" y="16653"/>
                      <a:pt x="10176" y="16250"/>
                    </a:cubicBezTo>
                    <a:cubicBezTo>
                      <a:pt x="10171" y="16244"/>
                      <a:pt x="10171" y="16244"/>
                      <a:pt x="10171" y="16239"/>
                    </a:cubicBezTo>
                    <a:cubicBezTo>
                      <a:pt x="9696" y="15665"/>
                      <a:pt x="9259" y="15144"/>
                      <a:pt x="8899" y="14753"/>
                    </a:cubicBezTo>
                    <a:lnTo>
                      <a:pt x="22949" y="1497"/>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4718;p79"/>
              <p:cNvSpPr/>
              <p:nvPr/>
            </p:nvSpPr>
            <p:spPr>
              <a:xfrm>
                <a:off x="3672800" y="2923625"/>
                <a:ext cx="351275" cy="467325"/>
              </a:xfrm>
              <a:custGeom>
                <a:avLst/>
                <a:gdLst/>
                <a:ahLst/>
                <a:cxnLst/>
                <a:rect l="l" t="t" r="r" b="b"/>
                <a:pathLst>
                  <a:path w="14051" h="18693" extrusionOk="0">
                    <a:moveTo>
                      <a:pt x="14051" y="0"/>
                    </a:moveTo>
                    <a:lnTo>
                      <a:pt x="1" y="13256"/>
                    </a:lnTo>
                    <a:cubicBezTo>
                      <a:pt x="361" y="13647"/>
                      <a:pt x="798" y="14168"/>
                      <a:pt x="1273" y="14742"/>
                    </a:cubicBezTo>
                    <a:cubicBezTo>
                      <a:pt x="1273" y="14747"/>
                      <a:pt x="1273" y="14747"/>
                      <a:pt x="1278" y="14753"/>
                    </a:cubicBezTo>
                    <a:cubicBezTo>
                      <a:pt x="1609" y="15156"/>
                      <a:pt x="1953" y="15582"/>
                      <a:pt x="2302" y="16014"/>
                    </a:cubicBezTo>
                    <a:cubicBezTo>
                      <a:pt x="3124" y="17032"/>
                      <a:pt x="3946" y="18054"/>
                      <a:pt x="4531" y="18693"/>
                    </a:cubicBezTo>
                    <a:cubicBezTo>
                      <a:pt x="4561" y="18646"/>
                      <a:pt x="4591" y="18586"/>
                      <a:pt x="4626" y="18515"/>
                    </a:cubicBezTo>
                    <a:cubicBezTo>
                      <a:pt x="4602" y="18457"/>
                      <a:pt x="4602" y="18392"/>
                      <a:pt x="4626" y="18345"/>
                    </a:cubicBezTo>
                    <a:close/>
                    <a:moveTo>
                      <a:pt x="4006" y="15683"/>
                    </a:moveTo>
                    <a:cubicBezTo>
                      <a:pt x="4017" y="15818"/>
                      <a:pt x="3952" y="15924"/>
                      <a:pt x="3899" y="16049"/>
                    </a:cubicBezTo>
                    <a:cubicBezTo>
                      <a:pt x="3875" y="16096"/>
                      <a:pt x="3851" y="16144"/>
                      <a:pt x="3834" y="16197"/>
                    </a:cubicBezTo>
                    <a:cubicBezTo>
                      <a:pt x="3828" y="16221"/>
                      <a:pt x="3828" y="16238"/>
                      <a:pt x="3828" y="16262"/>
                    </a:cubicBezTo>
                    <a:cubicBezTo>
                      <a:pt x="3828" y="16268"/>
                      <a:pt x="3821" y="16274"/>
                      <a:pt x="3821" y="16274"/>
                    </a:cubicBezTo>
                    <a:cubicBezTo>
                      <a:pt x="3851" y="16386"/>
                      <a:pt x="3709" y="16475"/>
                      <a:pt x="3632" y="16380"/>
                    </a:cubicBezTo>
                    <a:cubicBezTo>
                      <a:pt x="3621" y="16374"/>
                      <a:pt x="3615" y="16363"/>
                      <a:pt x="3608" y="16357"/>
                    </a:cubicBezTo>
                    <a:cubicBezTo>
                      <a:pt x="3608" y="16350"/>
                      <a:pt x="3603" y="16344"/>
                      <a:pt x="3591" y="16339"/>
                    </a:cubicBezTo>
                    <a:cubicBezTo>
                      <a:pt x="3567" y="16309"/>
                      <a:pt x="3561" y="16268"/>
                      <a:pt x="3556" y="16227"/>
                    </a:cubicBezTo>
                    <a:cubicBezTo>
                      <a:pt x="3550" y="16156"/>
                      <a:pt x="3556" y="16079"/>
                      <a:pt x="3586" y="16008"/>
                    </a:cubicBezTo>
                    <a:cubicBezTo>
                      <a:pt x="3644" y="15842"/>
                      <a:pt x="3727" y="15670"/>
                      <a:pt x="3911" y="15618"/>
                    </a:cubicBezTo>
                    <a:cubicBezTo>
                      <a:pt x="3952" y="15605"/>
                      <a:pt x="3999" y="15640"/>
                      <a:pt x="4006" y="15683"/>
                    </a:cubicBezTo>
                    <a:close/>
                    <a:moveTo>
                      <a:pt x="4585" y="15990"/>
                    </a:moveTo>
                    <a:cubicBezTo>
                      <a:pt x="4650" y="15954"/>
                      <a:pt x="4733" y="16014"/>
                      <a:pt x="4727" y="16085"/>
                    </a:cubicBezTo>
                    <a:cubicBezTo>
                      <a:pt x="4703" y="16279"/>
                      <a:pt x="4579" y="16440"/>
                      <a:pt x="4496" y="16611"/>
                    </a:cubicBezTo>
                    <a:cubicBezTo>
                      <a:pt x="4425" y="16776"/>
                      <a:pt x="4378" y="16925"/>
                      <a:pt x="4337" y="17096"/>
                    </a:cubicBezTo>
                    <a:cubicBezTo>
                      <a:pt x="4312" y="17196"/>
                      <a:pt x="4159" y="17191"/>
                      <a:pt x="4124" y="17103"/>
                    </a:cubicBezTo>
                    <a:cubicBezTo>
                      <a:pt x="4041" y="16931"/>
                      <a:pt x="4141" y="16677"/>
                      <a:pt x="4212" y="16511"/>
                    </a:cubicBezTo>
                    <a:cubicBezTo>
                      <a:pt x="4307" y="16315"/>
                      <a:pt x="4389" y="16096"/>
                      <a:pt x="4585" y="1599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4719;p79"/>
              <p:cNvSpPr/>
              <p:nvPr/>
            </p:nvSpPr>
            <p:spPr>
              <a:xfrm>
                <a:off x="3603450" y="2927300"/>
                <a:ext cx="397375" cy="434975"/>
              </a:xfrm>
              <a:custGeom>
                <a:avLst/>
                <a:gdLst/>
                <a:ahLst/>
                <a:cxnLst/>
                <a:rect l="l" t="t" r="r" b="b"/>
                <a:pathLst>
                  <a:path w="15895" h="17399" extrusionOk="0">
                    <a:moveTo>
                      <a:pt x="2343" y="12796"/>
                    </a:moveTo>
                    <a:lnTo>
                      <a:pt x="15895" y="1"/>
                    </a:lnTo>
                    <a:lnTo>
                      <a:pt x="0" y="9720"/>
                    </a:lnTo>
                    <a:cubicBezTo>
                      <a:pt x="6" y="9738"/>
                      <a:pt x="6" y="9750"/>
                      <a:pt x="6" y="9762"/>
                    </a:cubicBezTo>
                    <a:cubicBezTo>
                      <a:pt x="112" y="10720"/>
                      <a:pt x="320" y="15157"/>
                      <a:pt x="419" y="17399"/>
                    </a:cubicBezTo>
                    <a:cubicBezTo>
                      <a:pt x="550" y="17044"/>
                      <a:pt x="697" y="16659"/>
                      <a:pt x="852" y="16268"/>
                    </a:cubicBezTo>
                    <a:cubicBezTo>
                      <a:pt x="1349" y="14991"/>
                      <a:pt x="1904" y="13612"/>
                      <a:pt x="2212" y="12885"/>
                    </a:cubicBezTo>
                    <a:cubicBezTo>
                      <a:pt x="2229" y="12831"/>
                      <a:pt x="2283" y="12796"/>
                      <a:pt x="2343" y="12796"/>
                    </a:cubicBezTo>
                    <a:close/>
                    <a:moveTo>
                      <a:pt x="6679" y="7720"/>
                    </a:moveTo>
                    <a:cubicBezTo>
                      <a:pt x="6524" y="7643"/>
                      <a:pt x="6554" y="7389"/>
                      <a:pt x="6543" y="7242"/>
                    </a:cubicBezTo>
                    <a:cubicBezTo>
                      <a:pt x="6537" y="7117"/>
                      <a:pt x="6696" y="7094"/>
                      <a:pt x="6731" y="7212"/>
                    </a:cubicBezTo>
                    <a:cubicBezTo>
                      <a:pt x="6773" y="7348"/>
                      <a:pt x="6886" y="7578"/>
                      <a:pt x="6773" y="7709"/>
                    </a:cubicBezTo>
                    <a:cubicBezTo>
                      <a:pt x="6756" y="7727"/>
                      <a:pt x="6709" y="7738"/>
                      <a:pt x="6679" y="7720"/>
                    </a:cubicBezTo>
                    <a:close/>
                    <a:moveTo>
                      <a:pt x="7176" y="7324"/>
                    </a:moveTo>
                    <a:cubicBezTo>
                      <a:pt x="7140" y="7223"/>
                      <a:pt x="7122" y="7117"/>
                      <a:pt x="7105" y="7017"/>
                    </a:cubicBezTo>
                    <a:cubicBezTo>
                      <a:pt x="7075" y="6851"/>
                      <a:pt x="7329" y="6804"/>
                      <a:pt x="7359" y="6969"/>
                    </a:cubicBezTo>
                    <a:cubicBezTo>
                      <a:pt x="7376" y="7070"/>
                      <a:pt x="7400" y="7176"/>
                      <a:pt x="7400" y="7283"/>
                    </a:cubicBezTo>
                    <a:cubicBezTo>
                      <a:pt x="7406" y="7401"/>
                      <a:pt x="7211" y="7436"/>
                      <a:pt x="7176" y="7324"/>
                    </a:cubicBezTo>
                    <a:close/>
                    <a:moveTo>
                      <a:pt x="7850" y="6756"/>
                    </a:moveTo>
                    <a:cubicBezTo>
                      <a:pt x="7802" y="6733"/>
                      <a:pt x="7779" y="6709"/>
                      <a:pt x="7761" y="6668"/>
                    </a:cubicBezTo>
                    <a:cubicBezTo>
                      <a:pt x="7774" y="6679"/>
                      <a:pt x="7767" y="6668"/>
                      <a:pt x="7744" y="6644"/>
                    </a:cubicBezTo>
                    <a:cubicBezTo>
                      <a:pt x="7744" y="6632"/>
                      <a:pt x="7738" y="6614"/>
                      <a:pt x="7731" y="6603"/>
                    </a:cubicBezTo>
                    <a:cubicBezTo>
                      <a:pt x="7731" y="6591"/>
                      <a:pt x="7731" y="6573"/>
                      <a:pt x="7725" y="6561"/>
                    </a:cubicBezTo>
                    <a:cubicBezTo>
                      <a:pt x="7725" y="6485"/>
                      <a:pt x="7738" y="6419"/>
                      <a:pt x="7779" y="6349"/>
                    </a:cubicBezTo>
                    <a:cubicBezTo>
                      <a:pt x="7867" y="6201"/>
                      <a:pt x="8099" y="6360"/>
                      <a:pt x="7998" y="6502"/>
                    </a:cubicBezTo>
                    <a:cubicBezTo>
                      <a:pt x="7998" y="6502"/>
                      <a:pt x="7992" y="6520"/>
                      <a:pt x="7987" y="6520"/>
                    </a:cubicBezTo>
                    <a:lnTo>
                      <a:pt x="7987" y="6532"/>
                    </a:lnTo>
                    <a:cubicBezTo>
                      <a:pt x="7987" y="6537"/>
                      <a:pt x="7979" y="6543"/>
                      <a:pt x="7979" y="6549"/>
                    </a:cubicBezTo>
                    <a:lnTo>
                      <a:pt x="7979" y="6556"/>
                    </a:lnTo>
                    <a:cubicBezTo>
                      <a:pt x="7987" y="6620"/>
                      <a:pt x="7979" y="6685"/>
                      <a:pt x="7921" y="6739"/>
                    </a:cubicBezTo>
                    <a:cubicBezTo>
                      <a:pt x="7903" y="6756"/>
                      <a:pt x="7873" y="6769"/>
                      <a:pt x="7850" y="6756"/>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4720;p79"/>
              <p:cNvSpPr/>
              <p:nvPr/>
            </p:nvSpPr>
            <p:spPr>
              <a:xfrm>
                <a:off x="3473725" y="2924925"/>
                <a:ext cx="505975" cy="236375"/>
              </a:xfrm>
              <a:custGeom>
                <a:avLst/>
                <a:gdLst/>
                <a:ahLst/>
                <a:cxnLst/>
                <a:rect l="l" t="t" r="r" b="b"/>
                <a:pathLst>
                  <a:path w="20239" h="9455" extrusionOk="0">
                    <a:moveTo>
                      <a:pt x="4810" y="9436"/>
                    </a:moveTo>
                    <a:lnTo>
                      <a:pt x="20239" y="1"/>
                    </a:lnTo>
                    <a:cubicBezTo>
                      <a:pt x="14713" y="2065"/>
                      <a:pt x="2681" y="6384"/>
                      <a:pt x="0" y="7342"/>
                    </a:cubicBezTo>
                    <a:cubicBezTo>
                      <a:pt x="1143" y="7780"/>
                      <a:pt x="3497" y="8709"/>
                      <a:pt x="4786" y="9455"/>
                    </a:cubicBezTo>
                    <a:cubicBezTo>
                      <a:pt x="4792" y="9448"/>
                      <a:pt x="4805" y="9442"/>
                      <a:pt x="4810" y="9436"/>
                    </a:cubicBezTo>
                    <a:close/>
                    <a:moveTo>
                      <a:pt x="4538" y="7354"/>
                    </a:moveTo>
                    <a:cubicBezTo>
                      <a:pt x="4609" y="7354"/>
                      <a:pt x="4638" y="7425"/>
                      <a:pt x="4621" y="7479"/>
                    </a:cubicBezTo>
                    <a:cubicBezTo>
                      <a:pt x="4579" y="7667"/>
                      <a:pt x="4420" y="7792"/>
                      <a:pt x="4302" y="7934"/>
                    </a:cubicBezTo>
                    <a:cubicBezTo>
                      <a:pt x="4160" y="8106"/>
                      <a:pt x="3893" y="7934"/>
                      <a:pt x="4011" y="7733"/>
                    </a:cubicBezTo>
                    <a:cubicBezTo>
                      <a:pt x="4124" y="7550"/>
                      <a:pt x="4308" y="7342"/>
                      <a:pt x="4538" y="7354"/>
                    </a:cubicBezTo>
                    <a:close/>
                    <a:moveTo>
                      <a:pt x="5585" y="7744"/>
                    </a:moveTo>
                    <a:cubicBezTo>
                      <a:pt x="5573" y="7899"/>
                      <a:pt x="5414" y="8052"/>
                      <a:pt x="5313" y="8159"/>
                    </a:cubicBezTo>
                    <a:cubicBezTo>
                      <a:pt x="5206" y="8271"/>
                      <a:pt x="5106" y="8396"/>
                      <a:pt x="4982" y="8497"/>
                    </a:cubicBezTo>
                    <a:cubicBezTo>
                      <a:pt x="4941" y="8532"/>
                      <a:pt x="4876" y="8549"/>
                      <a:pt x="4822" y="8525"/>
                    </a:cubicBezTo>
                    <a:cubicBezTo>
                      <a:pt x="4810" y="8525"/>
                      <a:pt x="4805" y="8519"/>
                      <a:pt x="4799" y="8519"/>
                    </a:cubicBezTo>
                    <a:lnTo>
                      <a:pt x="4799" y="8519"/>
                    </a:lnTo>
                    <a:cubicBezTo>
                      <a:pt x="4763" y="8502"/>
                      <a:pt x="4739" y="8478"/>
                      <a:pt x="4728" y="8443"/>
                    </a:cubicBezTo>
                    <a:cubicBezTo>
                      <a:pt x="4704" y="8390"/>
                      <a:pt x="4709" y="8325"/>
                      <a:pt x="4739" y="8276"/>
                    </a:cubicBezTo>
                    <a:cubicBezTo>
                      <a:pt x="4827" y="8147"/>
                      <a:pt x="4941" y="8035"/>
                      <a:pt x="5047" y="7916"/>
                    </a:cubicBezTo>
                    <a:cubicBezTo>
                      <a:pt x="5141" y="7809"/>
                      <a:pt x="5283" y="7621"/>
                      <a:pt x="5438" y="7609"/>
                    </a:cubicBezTo>
                    <a:cubicBezTo>
                      <a:pt x="5520" y="7602"/>
                      <a:pt x="5591" y="7656"/>
                      <a:pt x="5585" y="7744"/>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4721;p79"/>
              <p:cNvSpPr/>
              <p:nvPr/>
            </p:nvSpPr>
            <p:spPr>
              <a:xfrm>
                <a:off x="3622500" y="3262875"/>
                <a:ext cx="70600" cy="112575"/>
              </a:xfrm>
              <a:custGeom>
                <a:avLst/>
                <a:gdLst/>
                <a:ahLst/>
                <a:cxnLst/>
                <a:rect l="l" t="t" r="r" b="b"/>
                <a:pathLst>
                  <a:path w="2824" h="4503" extrusionOk="0">
                    <a:moveTo>
                      <a:pt x="2823" y="1226"/>
                    </a:moveTo>
                    <a:cubicBezTo>
                      <a:pt x="2439" y="757"/>
                      <a:pt x="2078" y="331"/>
                      <a:pt x="1775" y="0"/>
                    </a:cubicBezTo>
                    <a:cubicBezTo>
                      <a:pt x="1462" y="764"/>
                      <a:pt x="978" y="1971"/>
                      <a:pt x="527" y="3118"/>
                    </a:cubicBezTo>
                    <a:cubicBezTo>
                      <a:pt x="339" y="3609"/>
                      <a:pt x="161" y="4082"/>
                      <a:pt x="1" y="450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2" name="Group 31"/>
          <p:cNvGrpSpPr/>
          <p:nvPr/>
        </p:nvGrpSpPr>
        <p:grpSpPr>
          <a:xfrm>
            <a:off x="488101" y="454128"/>
            <a:ext cx="7869089" cy="994614"/>
            <a:chOff x="584246" y="805002"/>
            <a:chExt cx="7869090" cy="994615"/>
          </a:xfrm>
        </p:grpSpPr>
        <p:sp>
          <p:nvSpPr>
            <p:cNvPr id="33" name="圆角矩形 7"/>
            <p:cNvSpPr/>
            <p:nvPr/>
          </p:nvSpPr>
          <p:spPr>
            <a:xfrm>
              <a:off x="1271797" y="805003"/>
              <a:ext cx="7181539" cy="994614"/>
            </a:xfrm>
            <a:prstGeom prst="roundRect">
              <a:avLst>
                <a:gd name="adj" fmla="val 22936"/>
              </a:avLst>
            </a:prstGeom>
            <a:solidFill>
              <a:schemeClr val="bg2"/>
            </a:solidFill>
            <a:ln w="28575">
              <a:solidFill>
                <a:schemeClr val="tx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altLang="zh-CN" sz="3600" kern="1200" dirty="0">
                  <a:solidFill>
                    <a:schemeClr val="bg1"/>
                  </a:solidFill>
                  <a:latin typeface="Pattaya" panose="00000500000000000000" pitchFamily="2" charset="-34"/>
                  <a:ea typeface="黑体" panose="02010609060101010101" pitchFamily="49" charset="-122"/>
                  <a:cs typeface="Pattaya" panose="00000500000000000000" pitchFamily="2" charset="-34"/>
                </a:rPr>
                <a:t>Bài thơ muốn nói lên điều gì</a:t>
              </a:r>
              <a:r>
                <a:rPr kumimoji="0" lang="vi-VN" altLang="zh-CN" sz="3600" i="0" u="none" strike="noStrike" kern="1200" cap="none" spc="0" normalizeH="0" noProof="0" dirty="0">
                  <a:ln>
                    <a:noFill/>
                  </a:ln>
                  <a:solidFill>
                    <a:schemeClr val="bg1"/>
                  </a:solidFill>
                  <a:effectLst/>
                  <a:uLnTx/>
                  <a:uFillTx/>
                  <a:latin typeface="Pattaya" panose="00000500000000000000" pitchFamily="2" charset="-34"/>
                  <a:ea typeface="黑体" panose="02010609060101010101" pitchFamily="49" charset="-122"/>
                  <a:cs typeface="Pattaya" panose="00000500000000000000" pitchFamily="2" charset="-34"/>
                </a:rPr>
                <a:t>? </a:t>
              </a:r>
              <a:endParaRPr kumimoji="0" lang="zh-CN" altLang="en-US" sz="3600" i="0" u="none" strike="noStrike" kern="1200" cap="none" spc="0" normalizeH="0" baseline="0" noProof="0" dirty="0">
                <a:ln>
                  <a:noFill/>
                </a:ln>
                <a:solidFill>
                  <a:schemeClr val="bg1"/>
                </a:solidFill>
                <a:effectLst/>
                <a:uLnTx/>
                <a:uFillTx/>
                <a:latin typeface="Pattaya" panose="00000500000000000000" pitchFamily="2" charset="-34"/>
                <a:ea typeface="黑体" panose="02010609060101010101" pitchFamily="49" charset="-122"/>
                <a:cs typeface="Pattaya" panose="00000500000000000000" pitchFamily="2" charset="-34"/>
              </a:endParaRPr>
            </a:p>
          </p:txBody>
        </p:sp>
        <p:grpSp>
          <p:nvGrpSpPr>
            <p:cNvPr id="34" name="Google Shape;2490;p63"/>
            <p:cNvGrpSpPr/>
            <p:nvPr/>
          </p:nvGrpSpPr>
          <p:grpSpPr>
            <a:xfrm>
              <a:off x="584246" y="805002"/>
              <a:ext cx="1012867" cy="934451"/>
              <a:chOff x="5987799" y="1933024"/>
              <a:chExt cx="878975" cy="836724"/>
            </a:xfrm>
          </p:grpSpPr>
          <p:sp>
            <p:nvSpPr>
              <p:cNvPr id="35" name="Google Shape;2491;p63"/>
              <p:cNvSpPr/>
              <p:nvPr/>
            </p:nvSpPr>
            <p:spPr>
              <a:xfrm>
                <a:off x="5987799" y="1933024"/>
                <a:ext cx="878975" cy="836724"/>
              </a:xfrm>
              <a:custGeom>
                <a:avLst/>
                <a:gdLst/>
                <a:ahLst/>
                <a:cxnLst/>
                <a:rect l="l" t="t" r="r" b="b"/>
                <a:pathLst>
                  <a:path w="35159" h="33469" extrusionOk="0">
                    <a:moveTo>
                      <a:pt x="17363" y="1"/>
                    </a:moveTo>
                    <a:cubicBezTo>
                      <a:pt x="16136" y="1"/>
                      <a:pt x="14903" y="452"/>
                      <a:pt x="13977" y="1363"/>
                    </a:cubicBezTo>
                    <a:cubicBezTo>
                      <a:pt x="13076" y="2263"/>
                      <a:pt x="12476" y="3497"/>
                      <a:pt x="12442" y="4798"/>
                    </a:cubicBezTo>
                    <a:cubicBezTo>
                      <a:pt x="12409" y="6066"/>
                      <a:pt x="12809" y="7267"/>
                      <a:pt x="13410" y="8368"/>
                    </a:cubicBezTo>
                    <a:cubicBezTo>
                      <a:pt x="13977" y="9468"/>
                      <a:pt x="14744" y="10536"/>
                      <a:pt x="15311" y="11703"/>
                    </a:cubicBezTo>
                    <a:cubicBezTo>
                      <a:pt x="15912" y="12904"/>
                      <a:pt x="16245" y="14205"/>
                      <a:pt x="16445" y="15473"/>
                    </a:cubicBezTo>
                    <a:cubicBezTo>
                      <a:pt x="16412" y="15406"/>
                      <a:pt x="16312" y="15306"/>
                      <a:pt x="16279" y="15239"/>
                    </a:cubicBezTo>
                    <a:cubicBezTo>
                      <a:pt x="15845" y="14706"/>
                      <a:pt x="15411" y="14205"/>
                      <a:pt x="14944" y="13738"/>
                    </a:cubicBezTo>
                    <a:cubicBezTo>
                      <a:pt x="13944" y="12771"/>
                      <a:pt x="12843" y="11970"/>
                      <a:pt x="11675" y="11236"/>
                    </a:cubicBezTo>
                    <a:cubicBezTo>
                      <a:pt x="10441" y="10436"/>
                      <a:pt x="9073" y="9769"/>
                      <a:pt x="7606" y="9635"/>
                    </a:cubicBezTo>
                    <a:cubicBezTo>
                      <a:pt x="7475" y="9628"/>
                      <a:pt x="7345" y="9624"/>
                      <a:pt x="7214" y="9624"/>
                    </a:cubicBezTo>
                    <a:cubicBezTo>
                      <a:pt x="6179" y="9624"/>
                      <a:pt x="5155" y="9858"/>
                      <a:pt x="4237" y="10302"/>
                    </a:cubicBezTo>
                    <a:cubicBezTo>
                      <a:pt x="2068" y="11370"/>
                      <a:pt x="0" y="13872"/>
                      <a:pt x="934" y="16373"/>
                    </a:cubicBezTo>
                    <a:cubicBezTo>
                      <a:pt x="1902" y="18975"/>
                      <a:pt x="4770" y="20243"/>
                      <a:pt x="7339" y="20476"/>
                    </a:cubicBezTo>
                    <a:cubicBezTo>
                      <a:pt x="7778" y="20525"/>
                      <a:pt x="8218" y="20545"/>
                      <a:pt x="8657" y="20545"/>
                    </a:cubicBezTo>
                    <a:cubicBezTo>
                      <a:pt x="9716" y="20545"/>
                      <a:pt x="10771" y="20427"/>
                      <a:pt x="11809" y="20310"/>
                    </a:cubicBezTo>
                    <a:cubicBezTo>
                      <a:pt x="13143" y="20143"/>
                      <a:pt x="14477" y="19943"/>
                      <a:pt x="15812" y="19642"/>
                    </a:cubicBezTo>
                    <a:lnTo>
                      <a:pt x="15812" y="19642"/>
                    </a:lnTo>
                    <a:cubicBezTo>
                      <a:pt x="15745" y="19742"/>
                      <a:pt x="15645" y="19809"/>
                      <a:pt x="15511" y="19909"/>
                    </a:cubicBezTo>
                    <a:cubicBezTo>
                      <a:pt x="14978" y="20376"/>
                      <a:pt x="14444" y="20777"/>
                      <a:pt x="13910" y="21244"/>
                    </a:cubicBezTo>
                    <a:cubicBezTo>
                      <a:pt x="12909" y="22011"/>
                      <a:pt x="11942" y="22845"/>
                      <a:pt x="11008" y="23745"/>
                    </a:cubicBezTo>
                    <a:cubicBezTo>
                      <a:pt x="9407" y="25346"/>
                      <a:pt x="7906" y="27481"/>
                      <a:pt x="8073" y="29916"/>
                    </a:cubicBezTo>
                    <a:cubicBezTo>
                      <a:pt x="8139" y="30917"/>
                      <a:pt x="8473" y="31951"/>
                      <a:pt x="9240" y="32652"/>
                    </a:cubicBezTo>
                    <a:cubicBezTo>
                      <a:pt x="9853" y="33240"/>
                      <a:pt x="10664" y="33468"/>
                      <a:pt x="11475" y="33468"/>
                    </a:cubicBezTo>
                    <a:cubicBezTo>
                      <a:pt x="11768" y="33468"/>
                      <a:pt x="12060" y="33439"/>
                      <a:pt x="12342" y="33386"/>
                    </a:cubicBezTo>
                    <a:cubicBezTo>
                      <a:pt x="13510" y="33152"/>
                      <a:pt x="14611" y="32585"/>
                      <a:pt x="15645" y="31985"/>
                    </a:cubicBezTo>
                    <a:cubicBezTo>
                      <a:pt x="16645" y="31417"/>
                      <a:pt x="17646" y="30750"/>
                      <a:pt x="18447" y="29883"/>
                    </a:cubicBezTo>
                    <a:cubicBezTo>
                      <a:pt x="19347" y="28782"/>
                      <a:pt x="19848" y="27448"/>
                      <a:pt x="20015" y="26080"/>
                    </a:cubicBezTo>
                    <a:cubicBezTo>
                      <a:pt x="20081" y="25613"/>
                      <a:pt x="20115" y="25113"/>
                      <a:pt x="20115" y="24646"/>
                    </a:cubicBezTo>
                    <a:cubicBezTo>
                      <a:pt x="20615" y="25580"/>
                      <a:pt x="21282" y="26414"/>
                      <a:pt x="22083" y="27114"/>
                    </a:cubicBezTo>
                    <a:cubicBezTo>
                      <a:pt x="23641" y="28481"/>
                      <a:pt x="25714" y="29266"/>
                      <a:pt x="27789" y="29266"/>
                    </a:cubicBezTo>
                    <a:cubicBezTo>
                      <a:pt x="28246" y="29266"/>
                      <a:pt x="28703" y="29227"/>
                      <a:pt x="29154" y="29149"/>
                    </a:cubicBezTo>
                    <a:cubicBezTo>
                      <a:pt x="31256" y="28816"/>
                      <a:pt x="33291" y="27515"/>
                      <a:pt x="34291" y="25647"/>
                    </a:cubicBezTo>
                    <a:cubicBezTo>
                      <a:pt x="34825" y="24746"/>
                      <a:pt x="35159" y="23612"/>
                      <a:pt x="34858" y="22578"/>
                    </a:cubicBezTo>
                    <a:cubicBezTo>
                      <a:pt x="34525" y="21410"/>
                      <a:pt x="33457" y="20810"/>
                      <a:pt x="32290" y="20777"/>
                    </a:cubicBezTo>
                    <a:cubicBezTo>
                      <a:pt x="32221" y="20774"/>
                      <a:pt x="32152" y="20772"/>
                      <a:pt x="32083" y="20772"/>
                    </a:cubicBezTo>
                    <a:cubicBezTo>
                      <a:pt x="31391" y="20772"/>
                      <a:pt x="30726" y="20913"/>
                      <a:pt x="30088" y="20943"/>
                    </a:cubicBezTo>
                    <a:cubicBezTo>
                      <a:pt x="29820" y="20956"/>
                      <a:pt x="29551" y="20963"/>
                      <a:pt x="29284" y="20963"/>
                    </a:cubicBezTo>
                    <a:cubicBezTo>
                      <a:pt x="28822" y="20963"/>
                      <a:pt x="28364" y="20940"/>
                      <a:pt x="27920" y="20877"/>
                    </a:cubicBezTo>
                    <a:cubicBezTo>
                      <a:pt x="27186" y="20777"/>
                      <a:pt x="26486" y="20576"/>
                      <a:pt x="25819" y="20310"/>
                    </a:cubicBezTo>
                    <a:cubicBezTo>
                      <a:pt x="25352" y="20143"/>
                      <a:pt x="24918" y="19943"/>
                      <a:pt x="24451" y="19709"/>
                    </a:cubicBezTo>
                    <a:cubicBezTo>
                      <a:pt x="24518" y="19642"/>
                      <a:pt x="24651" y="19642"/>
                      <a:pt x="24751" y="19609"/>
                    </a:cubicBezTo>
                    <a:cubicBezTo>
                      <a:pt x="25285" y="19442"/>
                      <a:pt x="25819" y="19209"/>
                      <a:pt x="26319" y="18942"/>
                    </a:cubicBezTo>
                    <a:cubicBezTo>
                      <a:pt x="27320" y="18442"/>
                      <a:pt x="28254" y="17841"/>
                      <a:pt x="29088" y="17107"/>
                    </a:cubicBezTo>
                    <a:cubicBezTo>
                      <a:pt x="30756" y="15706"/>
                      <a:pt x="32157" y="13772"/>
                      <a:pt x="32790" y="11637"/>
                    </a:cubicBezTo>
                    <a:cubicBezTo>
                      <a:pt x="33124" y="10603"/>
                      <a:pt x="33257" y="9435"/>
                      <a:pt x="32957" y="8368"/>
                    </a:cubicBezTo>
                    <a:cubicBezTo>
                      <a:pt x="32624" y="7133"/>
                      <a:pt x="31823" y="6099"/>
                      <a:pt x="30589" y="5866"/>
                    </a:cubicBezTo>
                    <a:cubicBezTo>
                      <a:pt x="30346" y="5817"/>
                      <a:pt x="30100" y="5795"/>
                      <a:pt x="29852" y="5795"/>
                    </a:cubicBezTo>
                    <a:cubicBezTo>
                      <a:pt x="28905" y="5795"/>
                      <a:pt x="27939" y="6124"/>
                      <a:pt x="27120" y="6600"/>
                    </a:cubicBezTo>
                    <a:cubicBezTo>
                      <a:pt x="26119" y="7200"/>
                      <a:pt x="25252" y="8034"/>
                      <a:pt x="24651" y="8968"/>
                    </a:cubicBezTo>
                    <a:cubicBezTo>
                      <a:pt x="23484" y="10903"/>
                      <a:pt x="23350" y="13438"/>
                      <a:pt x="22183" y="15373"/>
                    </a:cubicBezTo>
                    <a:cubicBezTo>
                      <a:pt x="22283" y="15072"/>
                      <a:pt x="22350" y="14806"/>
                      <a:pt x="22416" y="14539"/>
                    </a:cubicBezTo>
                    <a:cubicBezTo>
                      <a:pt x="22750" y="13038"/>
                      <a:pt x="22950" y="11470"/>
                      <a:pt x="22983" y="9935"/>
                    </a:cubicBezTo>
                    <a:cubicBezTo>
                      <a:pt x="23017" y="8401"/>
                      <a:pt x="22850" y="6900"/>
                      <a:pt x="22583" y="5399"/>
                    </a:cubicBezTo>
                    <a:cubicBezTo>
                      <a:pt x="22283" y="4065"/>
                      <a:pt x="21849" y="2630"/>
                      <a:pt x="20949" y="1596"/>
                    </a:cubicBezTo>
                    <a:cubicBezTo>
                      <a:pt x="20027" y="536"/>
                      <a:pt x="18698" y="1"/>
                      <a:pt x="17363" y="1"/>
                    </a:cubicBezTo>
                    <a:close/>
                  </a:path>
                </a:pathLst>
              </a:custGeom>
              <a:solidFill>
                <a:srgbClr val="45BFE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 name="Google Shape;2492;p63"/>
              <p:cNvSpPr/>
              <p:nvPr/>
            </p:nvSpPr>
            <p:spPr>
              <a:xfrm>
                <a:off x="6443950" y="2367375"/>
                <a:ext cx="75925" cy="82350"/>
              </a:xfrm>
              <a:custGeom>
                <a:avLst/>
                <a:gdLst/>
                <a:ahLst/>
                <a:cxnLst/>
                <a:rect l="l" t="t" r="r" b="b"/>
                <a:pathLst>
                  <a:path w="3037" h="3294" extrusionOk="0">
                    <a:moveTo>
                      <a:pt x="1494" y="0"/>
                    </a:moveTo>
                    <a:cubicBezTo>
                      <a:pt x="1242" y="0"/>
                      <a:pt x="990" y="56"/>
                      <a:pt x="768" y="167"/>
                    </a:cubicBezTo>
                    <a:cubicBezTo>
                      <a:pt x="434" y="334"/>
                      <a:pt x="201" y="667"/>
                      <a:pt x="101" y="1034"/>
                    </a:cubicBezTo>
                    <a:cubicBezTo>
                      <a:pt x="1" y="1434"/>
                      <a:pt x="67" y="1835"/>
                      <a:pt x="234" y="2202"/>
                    </a:cubicBezTo>
                    <a:cubicBezTo>
                      <a:pt x="478" y="2770"/>
                      <a:pt x="1116" y="3294"/>
                      <a:pt x="1758" y="3294"/>
                    </a:cubicBezTo>
                    <a:cubicBezTo>
                      <a:pt x="1907" y="3294"/>
                      <a:pt x="2057" y="3265"/>
                      <a:pt x="2202" y="3202"/>
                    </a:cubicBezTo>
                    <a:cubicBezTo>
                      <a:pt x="2569" y="3036"/>
                      <a:pt x="2836" y="2669"/>
                      <a:pt x="2936" y="2268"/>
                    </a:cubicBezTo>
                    <a:cubicBezTo>
                      <a:pt x="3036" y="2002"/>
                      <a:pt x="3036" y="1668"/>
                      <a:pt x="2936" y="1301"/>
                    </a:cubicBezTo>
                    <a:lnTo>
                      <a:pt x="2936" y="1234"/>
                    </a:lnTo>
                    <a:cubicBezTo>
                      <a:pt x="2936" y="1034"/>
                      <a:pt x="2903" y="834"/>
                      <a:pt x="2769" y="667"/>
                    </a:cubicBezTo>
                    <a:cubicBezTo>
                      <a:pt x="2502" y="222"/>
                      <a:pt x="1998" y="0"/>
                      <a:pt x="1494" y="0"/>
                    </a:cubicBezTo>
                    <a:close/>
                  </a:path>
                </a:pathLst>
              </a:custGeom>
              <a:solidFill>
                <a:srgbClr val="FFC12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2493;p63"/>
              <p:cNvSpPr/>
              <p:nvPr/>
            </p:nvSpPr>
            <p:spPr>
              <a:xfrm>
                <a:off x="6566750" y="2264800"/>
                <a:ext cx="50675" cy="69550"/>
              </a:xfrm>
              <a:custGeom>
                <a:avLst/>
                <a:gdLst/>
                <a:ahLst/>
                <a:cxnLst/>
                <a:rect l="l" t="t" r="r" b="b"/>
                <a:pathLst>
                  <a:path w="2027" h="2782" extrusionOk="0">
                    <a:moveTo>
                      <a:pt x="1527" y="0"/>
                    </a:moveTo>
                    <a:cubicBezTo>
                      <a:pt x="1493" y="0"/>
                      <a:pt x="1393" y="34"/>
                      <a:pt x="1460" y="100"/>
                    </a:cubicBezTo>
                    <a:cubicBezTo>
                      <a:pt x="1460" y="134"/>
                      <a:pt x="1460" y="200"/>
                      <a:pt x="1393" y="267"/>
                    </a:cubicBezTo>
                    <a:cubicBezTo>
                      <a:pt x="1326" y="367"/>
                      <a:pt x="1293" y="534"/>
                      <a:pt x="1193" y="701"/>
                    </a:cubicBezTo>
                    <a:cubicBezTo>
                      <a:pt x="1193" y="767"/>
                      <a:pt x="1160" y="767"/>
                      <a:pt x="1160" y="801"/>
                    </a:cubicBezTo>
                    <a:lnTo>
                      <a:pt x="1126" y="834"/>
                    </a:lnTo>
                    <a:cubicBezTo>
                      <a:pt x="1126" y="867"/>
                      <a:pt x="1026" y="968"/>
                      <a:pt x="993" y="1001"/>
                    </a:cubicBezTo>
                    <a:cubicBezTo>
                      <a:pt x="893" y="1134"/>
                      <a:pt x="826" y="1201"/>
                      <a:pt x="726" y="1334"/>
                    </a:cubicBezTo>
                    <a:cubicBezTo>
                      <a:pt x="559" y="1535"/>
                      <a:pt x="392" y="1768"/>
                      <a:pt x="292" y="2002"/>
                    </a:cubicBezTo>
                    <a:cubicBezTo>
                      <a:pt x="192" y="2135"/>
                      <a:pt x="126" y="2268"/>
                      <a:pt x="59" y="2369"/>
                    </a:cubicBezTo>
                    <a:cubicBezTo>
                      <a:pt x="25" y="2469"/>
                      <a:pt x="25" y="2535"/>
                      <a:pt x="25" y="2635"/>
                    </a:cubicBezTo>
                    <a:lnTo>
                      <a:pt x="25" y="2669"/>
                    </a:lnTo>
                    <a:cubicBezTo>
                      <a:pt x="0" y="2744"/>
                      <a:pt x="69" y="2781"/>
                      <a:pt x="119" y="2781"/>
                    </a:cubicBezTo>
                    <a:cubicBezTo>
                      <a:pt x="136" y="2781"/>
                      <a:pt x="151" y="2777"/>
                      <a:pt x="159" y="2769"/>
                    </a:cubicBezTo>
                    <a:cubicBezTo>
                      <a:pt x="159" y="2769"/>
                      <a:pt x="192" y="2769"/>
                      <a:pt x="192" y="2702"/>
                    </a:cubicBezTo>
                    <a:cubicBezTo>
                      <a:pt x="326" y="2702"/>
                      <a:pt x="459" y="2635"/>
                      <a:pt x="526" y="2535"/>
                    </a:cubicBezTo>
                    <a:lnTo>
                      <a:pt x="893" y="2168"/>
                    </a:lnTo>
                    <a:cubicBezTo>
                      <a:pt x="1160" y="1935"/>
                      <a:pt x="1360" y="1668"/>
                      <a:pt x="1560" y="1368"/>
                    </a:cubicBezTo>
                    <a:cubicBezTo>
                      <a:pt x="1727" y="1168"/>
                      <a:pt x="1960" y="867"/>
                      <a:pt x="2027" y="601"/>
                    </a:cubicBezTo>
                    <a:cubicBezTo>
                      <a:pt x="1994" y="534"/>
                      <a:pt x="1994" y="434"/>
                      <a:pt x="1994" y="334"/>
                    </a:cubicBezTo>
                    <a:cubicBezTo>
                      <a:pt x="1994" y="300"/>
                      <a:pt x="1960" y="267"/>
                      <a:pt x="1927" y="200"/>
                    </a:cubicBezTo>
                    <a:cubicBezTo>
                      <a:pt x="1902" y="176"/>
                      <a:pt x="1896" y="169"/>
                      <a:pt x="1894" y="169"/>
                    </a:cubicBezTo>
                    <a:lnTo>
                      <a:pt x="1894" y="169"/>
                    </a:lnTo>
                    <a:cubicBezTo>
                      <a:pt x="1892" y="169"/>
                      <a:pt x="1896" y="177"/>
                      <a:pt x="1888" y="177"/>
                    </a:cubicBezTo>
                    <a:cubicBezTo>
                      <a:pt x="1884" y="177"/>
                      <a:pt x="1875" y="174"/>
                      <a:pt x="1860" y="167"/>
                    </a:cubicBezTo>
                    <a:cubicBezTo>
                      <a:pt x="1793" y="34"/>
                      <a:pt x="1660" y="0"/>
                      <a:pt x="1527"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2494;p63"/>
              <p:cNvSpPr/>
              <p:nvPr/>
            </p:nvSpPr>
            <p:spPr>
              <a:xfrm>
                <a:off x="6567575" y="2235950"/>
                <a:ext cx="148275" cy="135700"/>
              </a:xfrm>
              <a:custGeom>
                <a:avLst/>
                <a:gdLst/>
                <a:ahLst/>
                <a:cxnLst/>
                <a:rect l="l" t="t" r="r" b="b"/>
                <a:pathLst>
                  <a:path w="5931" h="5428" extrusionOk="0">
                    <a:moveTo>
                      <a:pt x="5543" y="0"/>
                    </a:moveTo>
                    <a:cubicBezTo>
                      <a:pt x="5470" y="0"/>
                      <a:pt x="5393" y="23"/>
                      <a:pt x="5330" y="87"/>
                    </a:cubicBezTo>
                    <a:cubicBezTo>
                      <a:pt x="5296" y="120"/>
                      <a:pt x="5296" y="153"/>
                      <a:pt x="5263" y="187"/>
                    </a:cubicBezTo>
                    <a:lnTo>
                      <a:pt x="5230" y="254"/>
                    </a:lnTo>
                    <a:cubicBezTo>
                      <a:pt x="5129" y="320"/>
                      <a:pt x="5063" y="454"/>
                      <a:pt x="4963" y="520"/>
                    </a:cubicBezTo>
                    <a:cubicBezTo>
                      <a:pt x="4763" y="787"/>
                      <a:pt x="4562" y="1021"/>
                      <a:pt x="4329" y="1254"/>
                    </a:cubicBezTo>
                    <a:cubicBezTo>
                      <a:pt x="3929" y="1688"/>
                      <a:pt x="3462" y="2155"/>
                      <a:pt x="2961" y="2622"/>
                    </a:cubicBezTo>
                    <a:cubicBezTo>
                      <a:pt x="2494" y="3022"/>
                      <a:pt x="2061" y="3456"/>
                      <a:pt x="1560" y="3856"/>
                    </a:cubicBezTo>
                    <a:lnTo>
                      <a:pt x="793" y="4490"/>
                    </a:lnTo>
                    <a:cubicBezTo>
                      <a:pt x="526" y="4690"/>
                      <a:pt x="293" y="4957"/>
                      <a:pt x="93" y="5157"/>
                    </a:cubicBezTo>
                    <a:cubicBezTo>
                      <a:pt x="0" y="5250"/>
                      <a:pt x="79" y="5428"/>
                      <a:pt x="196" y="5428"/>
                    </a:cubicBezTo>
                    <a:cubicBezTo>
                      <a:pt x="206" y="5428"/>
                      <a:pt x="216" y="5426"/>
                      <a:pt x="226" y="5424"/>
                    </a:cubicBezTo>
                    <a:cubicBezTo>
                      <a:pt x="560" y="5290"/>
                      <a:pt x="826" y="5157"/>
                      <a:pt x="1127" y="4990"/>
                    </a:cubicBezTo>
                    <a:cubicBezTo>
                      <a:pt x="1427" y="4823"/>
                      <a:pt x="1727" y="4623"/>
                      <a:pt x="1994" y="4423"/>
                    </a:cubicBezTo>
                    <a:cubicBezTo>
                      <a:pt x="2594" y="3990"/>
                      <a:pt x="3128" y="3523"/>
                      <a:pt x="3628" y="3089"/>
                    </a:cubicBezTo>
                    <a:lnTo>
                      <a:pt x="5129" y="1588"/>
                    </a:lnTo>
                    <a:cubicBezTo>
                      <a:pt x="5330" y="1321"/>
                      <a:pt x="5630" y="1087"/>
                      <a:pt x="5797" y="787"/>
                    </a:cubicBezTo>
                    <a:cubicBezTo>
                      <a:pt x="5930" y="520"/>
                      <a:pt x="5930" y="187"/>
                      <a:pt x="5663" y="20"/>
                    </a:cubicBezTo>
                    <a:cubicBezTo>
                      <a:pt x="5627" y="8"/>
                      <a:pt x="5585" y="0"/>
                      <a:pt x="5543"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2495;p63"/>
              <p:cNvSpPr/>
              <p:nvPr/>
            </p:nvSpPr>
            <p:spPr>
              <a:xfrm>
                <a:off x="6596550" y="2360475"/>
                <a:ext cx="53400" cy="38075"/>
              </a:xfrm>
              <a:custGeom>
                <a:avLst/>
                <a:gdLst/>
                <a:ahLst/>
                <a:cxnLst/>
                <a:rect l="l" t="t" r="r" b="b"/>
                <a:pathLst>
                  <a:path w="2136" h="1523" extrusionOk="0">
                    <a:moveTo>
                      <a:pt x="1959" y="1"/>
                    </a:moveTo>
                    <a:cubicBezTo>
                      <a:pt x="1950" y="1"/>
                      <a:pt x="1942" y="3"/>
                      <a:pt x="1936" y="9"/>
                    </a:cubicBezTo>
                    <a:cubicBezTo>
                      <a:pt x="1869" y="43"/>
                      <a:pt x="1836" y="43"/>
                      <a:pt x="1802" y="43"/>
                    </a:cubicBezTo>
                    <a:cubicBezTo>
                      <a:pt x="1802" y="43"/>
                      <a:pt x="1769" y="43"/>
                      <a:pt x="1769" y="109"/>
                    </a:cubicBezTo>
                    <a:lnTo>
                      <a:pt x="1702" y="109"/>
                    </a:lnTo>
                    <a:cubicBezTo>
                      <a:pt x="1669" y="109"/>
                      <a:pt x="1669" y="109"/>
                      <a:pt x="1635" y="143"/>
                    </a:cubicBezTo>
                    <a:cubicBezTo>
                      <a:pt x="1635" y="143"/>
                      <a:pt x="1602" y="143"/>
                      <a:pt x="1602" y="176"/>
                    </a:cubicBezTo>
                    <a:cubicBezTo>
                      <a:pt x="1535" y="176"/>
                      <a:pt x="1502" y="209"/>
                      <a:pt x="1469" y="209"/>
                    </a:cubicBezTo>
                    <a:cubicBezTo>
                      <a:pt x="1302" y="309"/>
                      <a:pt x="1168" y="443"/>
                      <a:pt x="1035" y="510"/>
                    </a:cubicBezTo>
                    <a:cubicBezTo>
                      <a:pt x="935" y="610"/>
                      <a:pt x="768" y="710"/>
                      <a:pt x="635" y="810"/>
                    </a:cubicBezTo>
                    <a:cubicBezTo>
                      <a:pt x="468" y="877"/>
                      <a:pt x="335" y="977"/>
                      <a:pt x="168" y="1110"/>
                    </a:cubicBezTo>
                    <a:cubicBezTo>
                      <a:pt x="34" y="1143"/>
                      <a:pt x="1" y="1310"/>
                      <a:pt x="101" y="1377"/>
                    </a:cubicBezTo>
                    <a:cubicBezTo>
                      <a:pt x="127" y="1479"/>
                      <a:pt x="210" y="1522"/>
                      <a:pt x="293" y="1522"/>
                    </a:cubicBezTo>
                    <a:cubicBezTo>
                      <a:pt x="319" y="1522"/>
                      <a:pt x="344" y="1518"/>
                      <a:pt x="368" y="1510"/>
                    </a:cubicBezTo>
                    <a:cubicBezTo>
                      <a:pt x="601" y="1477"/>
                      <a:pt x="768" y="1444"/>
                      <a:pt x="968" y="1344"/>
                    </a:cubicBezTo>
                    <a:cubicBezTo>
                      <a:pt x="1135" y="1277"/>
                      <a:pt x="1302" y="1177"/>
                      <a:pt x="1469" y="1043"/>
                    </a:cubicBezTo>
                    <a:cubicBezTo>
                      <a:pt x="1635" y="943"/>
                      <a:pt x="1802" y="810"/>
                      <a:pt x="1936" y="610"/>
                    </a:cubicBezTo>
                    <a:cubicBezTo>
                      <a:pt x="1969" y="543"/>
                      <a:pt x="1969" y="510"/>
                      <a:pt x="2002" y="476"/>
                    </a:cubicBezTo>
                    <a:cubicBezTo>
                      <a:pt x="2002" y="443"/>
                      <a:pt x="2036" y="443"/>
                      <a:pt x="2036" y="376"/>
                    </a:cubicBezTo>
                    <a:lnTo>
                      <a:pt x="2036" y="343"/>
                    </a:lnTo>
                    <a:cubicBezTo>
                      <a:pt x="2036" y="309"/>
                      <a:pt x="2102" y="276"/>
                      <a:pt x="2102" y="209"/>
                    </a:cubicBezTo>
                    <a:cubicBezTo>
                      <a:pt x="2102" y="176"/>
                      <a:pt x="2102" y="176"/>
                      <a:pt x="2136" y="143"/>
                    </a:cubicBezTo>
                    <a:cubicBezTo>
                      <a:pt x="2081" y="60"/>
                      <a:pt x="2003" y="1"/>
                      <a:pt x="1959" y="1"/>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2496;p63"/>
              <p:cNvSpPr/>
              <p:nvPr/>
            </p:nvSpPr>
            <p:spPr>
              <a:xfrm>
                <a:off x="6406425" y="2249575"/>
                <a:ext cx="43400" cy="74250"/>
              </a:xfrm>
              <a:custGeom>
                <a:avLst/>
                <a:gdLst/>
                <a:ahLst/>
                <a:cxnLst/>
                <a:rect l="l" t="t" r="r" b="b"/>
                <a:pathLst>
                  <a:path w="1736" h="2970" extrusionOk="0">
                    <a:moveTo>
                      <a:pt x="247" y="0"/>
                    </a:moveTo>
                    <a:cubicBezTo>
                      <a:pt x="184" y="0"/>
                      <a:pt x="117" y="25"/>
                      <a:pt x="67" y="75"/>
                    </a:cubicBezTo>
                    <a:cubicBezTo>
                      <a:pt x="1" y="142"/>
                      <a:pt x="1" y="309"/>
                      <a:pt x="67" y="409"/>
                    </a:cubicBezTo>
                    <a:cubicBezTo>
                      <a:pt x="401" y="709"/>
                      <a:pt x="701" y="1043"/>
                      <a:pt x="868" y="1443"/>
                    </a:cubicBezTo>
                    <a:cubicBezTo>
                      <a:pt x="1035" y="1810"/>
                      <a:pt x="1101" y="2244"/>
                      <a:pt x="1135" y="2711"/>
                    </a:cubicBezTo>
                    <a:cubicBezTo>
                      <a:pt x="1135" y="2777"/>
                      <a:pt x="1201" y="2877"/>
                      <a:pt x="1268" y="2911"/>
                    </a:cubicBezTo>
                    <a:lnTo>
                      <a:pt x="1335" y="2944"/>
                    </a:lnTo>
                    <a:cubicBezTo>
                      <a:pt x="1352" y="2961"/>
                      <a:pt x="1368" y="2969"/>
                      <a:pt x="1385" y="2969"/>
                    </a:cubicBezTo>
                    <a:cubicBezTo>
                      <a:pt x="1402" y="2969"/>
                      <a:pt x="1418" y="2961"/>
                      <a:pt x="1435" y="2944"/>
                    </a:cubicBezTo>
                    <a:lnTo>
                      <a:pt x="1502" y="2911"/>
                    </a:lnTo>
                    <a:cubicBezTo>
                      <a:pt x="1568" y="2877"/>
                      <a:pt x="1602" y="2777"/>
                      <a:pt x="1602" y="2711"/>
                    </a:cubicBezTo>
                    <a:cubicBezTo>
                      <a:pt x="1735" y="2144"/>
                      <a:pt x="1535" y="1643"/>
                      <a:pt x="1335" y="1210"/>
                    </a:cubicBezTo>
                    <a:cubicBezTo>
                      <a:pt x="1101" y="743"/>
                      <a:pt x="768" y="376"/>
                      <a:pt x="401" y="75"/>
                    </a:cubicBezTo>
                    <a:cubicBezTo>
                      <a:pt x="367" y="25"/>
                      <a:pt x="309" y="0"/>
                      <a:pt x="247"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2497;p63"/>
              <p:cNvSpPr/>
              <p:nvPr/>
            </p:nvSpPr>
            <p:spPr>
              <a:xfrm>
                <a:off x="6428400" y="2150150"/>
                <a:ext cx="59775" cy="199350"/>
              </a:xfrm>
              <a:custGeom>
                <a:avLst/>
                <a:gdLst/>
                <a:ahLst/>
                <a:cxnLst/>
                <a:rect l="l" t="t" r="r" b="b"/>
                <a:pathLst>
                  <a:path w="2391" h="7974" extrusionOk="0">
                    <a:moveTo>
                      <a:pt x="129" y="0"/>
                    </a:moveTo>
                    <a:cubicBezTo>
                      <a:pt x="64" y="0"/>
                      <a:pt x="0" y="51"/>
                      <a:pt x="22" y="116"/>
                    </a:cubicBezTo>
                    <a:cubicBezTo>
                      <a:pt x="456" y="1384"/>
                      <a:pt x="889" y="2618"/>
                      <a:pt x="1223" y="3919"/>
                    </a:cubicBezTo>
                    <a:cubicBezTo>
                      <a:pt x="1390" y="4553"/>
                      <a:pt x="1490" y="5220"/>
                      <a:pt x="1557" y="5887"/>
                    </a:cubicBezTo>
                    <a:cubicBezTo>
                      <a:pt x="1623" y="6221"/>
                      <a:pt x="1657" y="6554"/>
                      <a:pt x="1657" y="6921"/>
                    </a:cubicBezTo>
                    <a:cubicBezTo>
                      <a:pt x="1657" y="7088"/>
                      <a:pt x="1657" y="7255"/>
                      <a:pt x="1690" y="7422"/>
                    </a:cubicBezTo>
                    <a:lnTo>
                      <a:pt x="1690" y="7622"/>
                    </a:lnTo>
                    <a:lnTo>
                      <a:pt x="1690" y="7688"/>
                    </a:lnTo>
                    <a:cubicBezTo>
                      <a:pt x="1657" y="7788"/>
                      <a:pt x="1723" y="7955"/>
                      <a:pt x="1890" y="7955"/>
                    </a:cubicBezTo>
                    <a:cubicBezTo>
                      <a:pt x="1928" y="7968"/>
                      <a:pt x="1963" y="7973"/>
                      <a:pt x="1996" y="7973"/>
                    </a:cubicBezTo>
                    <a:cubicBezTo>
                      <a:pt x="2229" y="7973"/>
                      <a:pt x="2357" y="7689"/>
                      <a:pt x="2357" y="7455"/>
                    </a:cubicBezTo>
                    <a:cubicBezTo>
                      <a:pt x="2391" y="6621"/>
                      <a:pt x="2224" y="5754"/>
                      <a:pt x="2057" y="4920"/>
                    </a:cubicBezTo>
                    <a:cubicBezTo>
                      <a:pt x="1790" y="3218"/>
                      <a:pt x="1223" y="1517"/>
                      <a:pt x="222" y="50"/>
                    </a:cubicBezTo>
                    <a:cubicBezTo>
                      <a:pt x="199" y="15"/>
                      <a:pt x="164" y="0"/>
                      <a:pt x="129"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2498;p63"/>
              <p:cNvSpPr/>
              <p:nvPr/>
            </p:nvSpPr>
            <p:spPr>
              <a:xfrm>
                <a:off x="6502325" y="2247550"/>
                <a:ext cx="19200" cy="72300"/>
              </a:xfrm>
              <a:custGeom>
                <a:avLst/>
                <a:gdLst/>
                <a:ahLst/>
                <a:cxnLst/>
                <a:rect l="l" t="t" r="r" b="b"/>
                <a:pathLst>
                  <a:path w="768" h="2892" extrusionOk="0">
                    <a:moveTo>
                      <a:pt x="229" y="0"/>
                    </a:moveTo>
                    <a:cubicBezTo>
                      <a:pt x="146" y="0"/>
                      <a:pt x="67" y="52"/>
                      <a:pt x="67" y="156"/>
                    </a:cubicBezTo>
                    <a:lnTo>
                      <a:pt x="67" y="190"/>
                    </a:lnTo>
                    <a:lnTo>
                      <a:pt x="67" y="290"/>
                    </a:lnTo>
                    <a:cubicBezTo>
                      <a:pt x="67" y="357"/>
                      <a:pt x="67" y="390"/>
                      <a:pt x="101" y="490"/>
                    </a:cubicBezTo>
                    <a:cubicBezTo>
                      <a:pt x="101" y="623"/>
                      <a:pt x="167" y="690"/>
                      <a:pt x="167" y="824"/>
                    </a:cubicBezTo>
                    <a:lnTo>
                      <a:pt x="167" y="1491"/>
                    </a:lnTo>
                    <a:cubicBezTo>
                      <a:pt x="101" y="1691"/>
                      <a:pt x="67" y="1891"/>
                      <a:pt x="67" y="2158"/>
                    </a:cubicBezTo>
                    <a:cubicBezTo>
                      <a:pt x="67" y="2291"/>
                      <a:pt x="34" y="2358"/>
                      <a:pt x="34" y="2491"/>
                    </a:cubicBezTo>
                    <a:cubicBezTo>
                      <a:pt x="34" y="2625"/>
                      <a:pt x="1" y="2692"/>
                      <a:pt x="1" y="2825"/>
                    </a:cubicBezTo>
                    <a:cubicBezTo>
                      <a:pt x="1" y="2858"/>
                      <a:pt x="34" y="2892"/>
                      <a:pt x="101" y="2892"/>
                    </a:cubicBezTo>
                    <a:cubicBezTo>
                      <a:pt x="201" y="2858"/>
                      <a:pt x="267" y="2725"/>
                      <a:pt x="368" y="2658"/>
                    </a:cubicBezTo>
                    <a:cubicBezTo>
                      <a:pt x="434" y="2558"/>
                      <a:pt x="534" y="2458"/>
                      <a:pt x="568" y="2358"/>
                    </a:cubicBezTo>
                    <a:cubicBezTo>
                      <a:pt x="701" y="2125"/>
                      <a:pt x="734" y="1824"/>
                      <a:pt x="768" y="1557"/>
                    </a:cubicBezTo>
                    <a:cubicBezTo>
                      <a:pt x="668" y="1224"/>
                      <a:pt x="668" y="990"/>
                      <a:pt x="601" y="690"/>
                    </a:cubicBezTo>
                    <a:cubicBezTo>
                      <a:pt x="568" y="490"/>
                      <a:pt x="534" y="190"/>
                      <a:pt x="368" y="56"/>
                    </a:cubicBezTo>
                    <a:cubicBezTo>
                      <a:pt x="330" y="19"/>
                      <a:pt x="278" y="0"/>
                      <a:pt x="229"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2499;p63"/>
              <p:cNvSpPr/>
              <p:nvPr/>
            </p:nvSpPr>
            <p:spPr>
              <a:xfrm>
                <a:off x="6299825" y="2281350"/>
                <a:ext cx="77450" cy="57900"/>
              </a:xfrm>
              <a:custGeom>
                <a:avLst/>
                <a:gdLst/>
                <a:ahLst/>
                <a:cxnLst/>
                <a:rect l="l" t="t" r="r" b="b"/>
                <a:pathLst>
                  <a:path w="3098" h="2316" extrusionOk="0">
                    <a:moveTo>
                      <a:pt x="161" y="1"/>
                    </a:moveTo>
                    <a:cubicBezTo>
                      <a:pt x="51" y="1"/>
                      <a:pt x="1" y="145"/>
                      <a:pt x="62" y="205"/>
                    </a:cubicBezTo>
                    <a:cubicBezTo>
                      <a:pt x="195" y="339"/>
                      <a:pt x="295" y="472"/>
                      <a:pt x="395" y="539"/>
                    </a:cubicBezTo>
                    <a:cubicBezTo>
                      <a:pt x="529" y="639"/>
                      <a:pt x="662" y="706"/>
                      <a:pt x="795" y="839"/>
                    </a:cubicBezTo>
                    <a:cubicBezTo>
                      <a:pt x="1029" y="1039"/>
                      <a:pt x="1329" y="1206"/>
                      <a:pt x="1563" y="1373"/>
                    </a:cubicBezTo>
                    <a:cubicBezTo>
                      <a:pt x="1796" y="1540"/>
                      <a:pt x="2063" y="1673"/>
                      <a:pt x="2296" y="1840"/>
                    </a:cubicBezTo>
                    <a:cubicBezTo>
                      <a:pt x="2363" y="1873"/>
                      <a:pt x="2463" y="1973"/>
                      <a:pt x="2497" y="2040"/>
                    </a:cubicBezTo>
                    <a:cubicBezTo>
                      <a:pt x="2530" y="2107"/>
                      <a:pt x="2530" y="2140"/>
                      <a:pt x="2563" y="2207"/>
                    </a:cubicBezTo>
                    <a:cubicBezTo>
                      <a:pt x="2563" y="2261"/>
                      <a:pt x="2630" y="2316"/>
                      <a:pt x="2673" y="2316"/>
                    </a:cubicBezTo>
                    <a:cubicBezTo>
                      <a:pt x="2682" y="2316"/>
                      <a:pt x="2691" y="2313"/>
                      <a:pt x="2697" y="2307"/>
                    </a:cubicBezTo>
                    <a:cubicBezTo>
                      <a:pt x="3097" y="2307"/>
                      <a:pt x="3030" y="1873"/>
                      <a:pt x="2930" y="1640"/>
                    </a:cubicBezTo>
                    <a:cubicBezTo>
                      <a:pt x="2797" y="1340"/>
                      <a:pt x="2430" y="1173"/>
                      <a:pt x="2163" y="1006"/>
                    </a:cubicBezTo>
                    <a:cubicBezTo>
                      <a:pt x="1863" y="806"/>
                      <a:pt x="1529" y="606"/>
                      <a:pt x="1196" y="439"/>
                    </a:cubicBezTo>
                    <a:cubicBezTo>
                      <a:pt x="1029" y="339"/>
                      <a:pt x="929" y="272"/>
                      <a:pt x="762" y="172"/>
                    </a:cubicBezTo>
                    <a:cubicBezTo>
                      <a:pt x="595" y="105"/>
                      <a:pt x="362" y="39"/>
                      <a:pt x="195" y="5"/>
                    </a:cubicBezTo>
                    <a:cubicBezTo>
                      <a:pt x="183" y="2"/>
                      <a:pt x="172" y="1"/>
                      <a:pt x="161" y="1"/>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2500;p63"/>
              <p:cNvSpPr/>
              <p:nvPr/>
            </p:nvSpPr>
            <p:spPr>
              <a:xfrm>
                <a:off x="6186275" y="2328175"/>
                <a:ext cx="207675" cy="46650"/>
              </a:xfrm>
              <a:custGeom>
                <a:avLst/>
                <a:gdLst/>
                <a:ahLst/>
                <a:cxnLst/>
                <a:rect l="l" t="t" r="r" b="b"/>
                <a:pathLst>
                  <a:path w="8307" h="1866" extrusionOk="0">
                    <a:moveTo>
                      <a:pt x="200" y="0"/>
                    </a:moveTo>
                    <a:cubicBezTo>
                      <a:pt x="34" y="0"/>
                      <a:pt x="0" y="301"/>
                      <a:pt x="167" y="334"/>
                    </a:cubicBezTo>
                    <a:cubicBezTo>
                      <a:pt x="1501" y="567"/>
                      <a:pt x="2869" y="768"/>
                      <a:pt x="4203" y="1001"/>
                    </a:cubicBezTo>
                    <a:cubicBezTo>
                      <a:pt x="4870" y="1134"/>
                      <a:pt x="5538" y="1301"/>
                      <a:pt x="6205" y="1468"/>
                    </a:cubicBezTo>
                    <a:cubicBezTo>
                      <a:pt x="6709" y="1608"/>
                      <a:pt x="7284" y="1866"/>
                      <a:pt x="7830" y="1866"/>
                    </a:cubicBezTo>
                    <a:cubicBezTo>
                      <a:pt x="7935" y="1866"/>
                      <a:pt x="8038" y="1856"/>
                      <a:pt x="8139" y="1835"/>
                    </a:cubicBezTo>
                    <a:cubicBezTo>
                      <a:pt x="8239" y="1802"/>
                      <a:pt x="8306" y="1568"/>
                      <a:pt x="8206" y="1468"/>
                    </a:cubicBezTo>
                    <a:cubicBezTo>
                      <a:pt x="7973" y="1268"/>
                      <a:pt x="7672" y="1168"/>
                      <a:pt x="7372" y="1101"/>
                    </a:cubicBezTo>
                    <a:cubicBezTo>
                      <a:pt x="7039" y="1001"/>
                      <a:pt x="6672" y="901"/>
                      <a:pt x="6338" y="801"/>
                    </a:cubicBezTo>
                    <a:cubicBezTo>
                      <a:pt x="5671" y="634"/>
                      <a:pt x="5004" y="501"/>
                      <a:pt x="4337" y="401"/>
                    </a:cubicBezTo>
                    <a:cubicBezTo>
                      <a:pt x="2969" y="134"/>
                      <a:pt x="1635" y="0"/>
                      <a:pt x="200"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 name="Google Shape;2501;p63"/>
              <p:cNvSpPr/>
              <p:nvPr/>
            </p:nvSpPr>
            <p:spPr>
              <a:xfrm>
                <a:off x="6290500" y="2392375"/>
                <a:ext cx="87600" cy="20875"/>
              </a:xfrm>
              <a:custGeom>
                <a:avLst/>
                <a:gdLst/>
                <a:ahLst/>
                <a:cxnLst/>
                <a:rect l="l" t="t" r="r" b="b"/>
                <a:pathLst>
                  <a:path w="3504" h="835" extrusionOk="0">
                    <a:moveTo>
                      <a:pt x="3070" y="1"/>
                    </a:moveTo>
                    <a:cubicBezTo>
                      <a:pt x="2970" y="1"/>
                      <a:pt x="2803" y="1"/>
                      <a:pt x="2669" y="34"/>
                    </a:cubicBezTo>
                    <a:cubicBezTo>
                      <a:pt x="2369" y="68"/>
                      <a:pt x="2136" y="168"/>
                      <a:pt x="1836" y="201"/>
                    </a:cubicBezTo>
                    <a:cubicBezTo>
                      <a:pt x="1535" y="234"/>
                      <a:pt x="1302" y="234"/>
                      <a:pt x="1002" y="268"/>
                    </a:cubicBezTo>
                    <a:cubicBezTo>
                      <a:pt x="701" y="334"/>
                      <a:pt x="468" y="368"/>
                      <a:pt x="168" y="401"/>
                    </a:cubicBezTo>
                    <a:cubicBezTo>
                      <a:pt x="1" y="401"/>
                      <a:pt x="34" y="668"/>
                      <a:pt x="168" y="701"/>
                    </a:cubicBezTo>
                    <a:cubicBezTo>
                      <a:pt x="468" y="768"/>
                      <a:pt x="735" y="835"/>
                      <a:pt x="1035" y="835"/>
                    </a:cubicBezTo>
                    <a:cubicBezTo>
                      <a:pt x="1335" y="835"/>
                      <a:pt x="1569" y="835"/>
                      <a:pt x="1869" y="768"/>
                    </a:cubicBezTo>
                    <a:cubicBezTo>
                      <a:pt x="2169" y="735"/>
                      <a:pt x="2469" y="701"/>
                      <a:pt x="2703" y="668"/>
                    </a:cubicBezTo>
                    <a:cubicBezTo>
                      <a:pt x="2970" y="601"/>
                      <a:pt x="3237" y="535"/>
                      <a:pt x="3370" y="268"/>
                    </a:cubicBezTo>
                    <a:cubicBezTo>
                      <a:pt x="3403" y="268"/>
                      <a:pt x="3403" y="234"/>
                      <a:pt x="3470" y="234"/>
                    </a:cubicBezTo>
                    <a:cubicBezTo>
                      <a:pt x="3503" y="201"/>
                      <a:pt x="3470" y="68"/>
                      <a:pt x="3370" y="68"/>
                    </a:cubicBezTo>
                    <a:cubicBezTo>
                      <a:pt x="3237" y="68"/>
                      <a:pt x="3170" y="1"/>
                      <a:pt x="3070" y="1"/>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 name="Google Shape;2502;p63"/>
              <p:cNvSpPr/>
              <p:nvPr/>
            </p:nvSpPr>
            <p:spPr>
              <a:xfrm>
                <a:off x="6342225" y="2477150"/>
                <a:ext cx="56725" cy="49525"/>
              </a:xfrm>
              <a:custGeom>
                <a:avLst/>
                <a:gdLst/>
                <a:ahLst/>
                <a:cxnLst/>
                <a:rect l="l" t="t" r="r" b="b"/>
                <a:pathLst>
                  <a:path w="2269" h="1981" extrusionOk="0">
                    <a:moveTo>
                      <a:pt x="2008" y="0"/>
                    </a:moveTo>
                    <a:cubicBezTo>
                      <a:pt x="1909" y="0"/>
                      <a:pt x="1819" y="44"/>
                      <a:pt x="1768" y="146"/>
                    </a:cubicBezTo>
                    <a:lnTo>
                      <a:pt x="1701" y="179"/>
                    </a:lnTo>
                    <a:lnTo>
                      <a:pt x="1668" y="212"/>
                    </a:lnTo>
                    <a:cubicBezTo>
                      <a:pt x="1635" y="279"/>
                      <a:pt x="1601" y="312"/>
                      <a:pt x="1534" y="379"/>
                    </a:cubicBezTo>
                    <a:cubicBezTo>
                      <a:pt x="1501" y="446"/>
                      <a:pt x="1501" y="479"/>
                      <a:pt x="1468" y="513"/>
                    </a:cubicBezTo>
                    <a:lnTo>
                      <a:pt x="1434" y="546"/>
                    </a:lnTo>
                    <a:lnTo>
                      <a:pt x="1368" y="613"/>
                    </a:lnTo>
                    <a:cubicBezTo>
                      <a:pt x="1268" y="779"/>
                      <a:pt x="1134" y="880"/>
                      <a:pt x="967" y="1013"/>
                    </a:cubicBezTo>
                    <a:cubicBezTo>
                      <a:pt x="934" y="1046"/>
                      <a:pt x="867" y="1046"/>
                      <a:pt x="834" y="1113"/>
                    </a:cubicBezTo>
                    <a:lnTo>
                      <a:pt x="801" y="1146"/>
                    </a:lnTo>
                    <a:cubicBezTo>
                      <a:pt x="767" y="1146"/>
                      <a:pt x="767" y="1180"/>
                      <a:pt x="701" y="1180"/>
                    </a:cubicBezTo>
                    <a:cubicBezTo>
                      <a:pt x="667" y="1213"/>
                      <a:pt x="634" y="1280"/>
                      <a:pt x="600" y="1280"/>
                    </a:cubicBezTo>
                    <a:lnTo>
                      <a:pt x="534" y="1313"/>
                    </a:lnTo>
                    <a:cubicBezTo>
                      <a:pt x="534" y="1313"/>
                      <a:pt x="500" y="1313"/>
                      <a:pt x="500" y="1347"/>
                    </a:cubicBezTo>
                    <a:cubicBezTo>
                      <a:pt x="467" y="1380"/>
                      <a:pt x="367" y="1447"/>
                      <a:pt x="334" y="1480"/>
                    </a:cubicBezTo>
                    <a:cubicBezTo>
                      <a:pt x="300" y="1513"/>
                      <a:pt x="300" y="1547"/>
                      <a:pt x="267" y="1547"/>
                    </a:cubicBezTo>
                    <a:cubicBezTo>
                      <a:pt x="200" y="1613"/>
                      <a:pt x="167" y="1613"/>
                      <a:pt x="167" y="1647"/>
                    </a:cubicBezTo>
                    <a:cubicBezTo>
                      <a:pt x="133" y="1680"/>
                      <a:pt x="133" y="1713"/>
                      <a:pt x="100" y="1780"/>
                    </a:cubicBezTo>
                    <a:cubicBezTo>
                      <a:pt x="0" y="1847"/>
                      <a:pt x="100" y="1980"/>
                      <a:pt x="167" y="1980"/>
                    </a:cubicBezTo>
                    <a:lnTo>
                      <a:pt x="334" y="1980"/>
                    </a:lnTo>
                    <a:cubicBezTo>
                      <a:pt x="367" y="1980"/>
                      <a:pt x="467" y="1980"/>
                      <a:pt x="500" y="1947"/>
                    </a:cubicBezTo>
                    <a:cubicBezTo>
                      <a:pt x="634" y="1947"/>
                      <a:pt x="701" y="1880"/>
                      <a:pt x="834" y="1814"/>
                    </a:cubicBezTo>
                    <a:cubicBezTo>
                      <a:pt x="1034" y="1680"/>
                      <a:pt x="1201" y="1547"/>
                      <a:pt x="1368" y="1447"/>
                    </a:cubicBezTo>
                    <a:cubicBezTo>
                      <a:pt x="1534" y="1313"/>
                      <a:pt x="1668" y="1146"/>
                      <a:pt x="1801" y="980"/>
                    </a:cubicBezTo>
                    <a:cubicBezTo>
                      <a:pt x="1868" y="880"/>
                      <a:pt x="1935" y="813"/>
                      <a:pt x="2001" y="679"/>
                    </a:cubicBezTo>
                    <a:cubicBezTo>
                      <a:pt x="2102" y="546"/>
                      <a:pt x="2135" y="479"/>
                      <a:pt x="2168" y="346"/>
                    </a:cubicBezTo>
                    <a:cubicBezTo>
                      <a:pt x="2268" y="212"/>
                      <a:pt x="2168" y="46"/>
                      <a:pt x="2102" y="12"/>
                    </a:cubicBezTo>
                    <a:cubicBezTo>
                      <a:pt x="2070" y="4"/>
                      <a:pt x="2039" y="0"/>
                      <a:pt x="2008"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2503;p63"/>
              <p:cNvSpPr/>
              <p:nvPr/>
            </p:nvSpPr>
            <p:spPr>
              <a:xfrm>
                <a:off x="6333875" y="2487500"/>
                <a:ext cx="98425" cy="169600"/>
              </a:xfrm>
              <a:custGeom>
                <a:avLst/>
                <a:gdLst/>
                <a:ahLst/>
                <a:cxnLst/>
                <a:rect l="l" t="t" r="r" b="b"/>
                <a:pathLst>
                  <a:path w="3937" h="6784" extrusionOk="0">
                    <a:moveTo>
                      <a:pt x="3613" y="1"/>
                    </a:moveTo>
                    <a:cubicBezTo>
                      <a:pt x="3566" y="1"/>
                      <a:pt x="3516" y="19"/>
                      <a:pt x="3470" y="65"/>
                    </a:cubicBezTo>
                    <a:cubicBezTo>
                      <a:pt x="3269" y="265"/>
                      <a:pt x="3203" y="566"/>
                      <a:pt x="3136" y="866"/>
                    </a:cubicBezTo>
                    <a:cubicBezTo>
                      <a:pt x="3069" y="1133"/>
                      <a:pt x="2969" y="1466"/>
                      <a:pt x="2836" y="1766"/>
                    </a:cubicBezTo>
                    <a:cubicBezTo>
                      <a:pt x="2636" y="2400"/>
                      <a:pt x="2335" y="3034"/>
                      <a:pt x="2069" y="3634"/>
                    </a:cubicBezTo>
                    <a:cubicBezTo>
                      <a:pt x="1768" y="4235"/>
                      <a:pt x="1435" y="4769"/>
                      <a:pt x="1101" y="5302"/>
                    </a:cubicBezTo>
                    <a:cubicBezTo>
                      <a:pt x="801" y="5769"/>
                      <a:pt x="401" y="6136"/>
                      <a:pt x="67" y="6603"/>
                    </a:cubicBezTo>
                    <a:cubicBezTo>
                      <a:pt x="0" y="6637"/>
                      <a:pt x="67" y="6770"/>
                      <a:pt x="134" y="6770"/>
                    </a:cubicBezTo>
                    <a:cubicBezTo>
                      <a:pt x="187" y="6779"/>
                      <a:pt x="238" y="6784"/>
                      <a:pt x="289" y="6784"/>
                    </a:cubicBezTo>
                    <a:cubicBezTo>
                      <a:pt x="787" y="6784"/>
                      <a:pt x="1199" y="6363"/>
                      <a:pt x="1502" y="5969"/>
                    </a:cubicBezTo>
                    <a:cubicBezTo>
                      <a:pt x="1935" y="5402"/>
                      <a:pt x="2269" y="4769"/>
                      <a:pt x="2602" y="4135"/>
                    </a:cubicBezTo>
                    <a:cubicBezTo>
                      <a:pt x="2936" y="3534"/>
                      <a:pt x="3169" y="2901"/>
                      <a:pt x="3436" y="2233"/>
                    </a:cubicBezTo>
                    <a:cubicBezTo>
                      <a:pt x="3570" y="1900"/>
                      <a:pt x="3636" y="1533"/>
                      <a:pt x="3736" y="1199"/>
                    </a:cubicBezTo>
                    <a:cubicBezTo>
                      <a:pt x="3803" y="799"/>
                      <a:pt x="3937" y="466"/>
                      <a:pt x="3803" y="132"/>
                    </a:cubicBezTo>
                    <a:cubicBezTo>
                      <a:pt x="3781" y="66"/>
                      <a:pt x="3702" y="1"/>
                      <a:pt x="3613" y="1"/>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2504;p63"/>
              <p:cNvSpPr/>
              <p:nvPr/>
            </p:nvSpPr>
            <p:spPr>
              <a:xfrm>
                <a:off x="6436450" y="2521375"/>
                <a:ext cx="29200" cy="81500"/>
              </a:xfrm>
              <a:custGeom>
                <a:avLst/>
                <a:gdLst/>
                <a:ahLst/>
                <a:cxnLst/>
                <a:rect l="l" t="t" r="r" b="b"/>
                <a:pathLst>
                  <a:path w="1168" h="3260" extrusionOk="0">
                    <a:moveTo>
                      <a:pt x="922" y="1"/>
                    </a:moveTo>
                    <a:cubicBezTo>
                      <a:pt x="861" y="1"/>
                      <a:pt x="792" y="39"/>
                      <a:pt x="734" y="78"/>
                    </a:cubicBezTo>
                    <a:cubicBezTo>
                      <a:pt x="634" y="278"/>
                      <a:pt x="567" y="612"/>
                      <a:pt x="534" y="845"/>
                    </a:cubicBezTo>
                    <a:cubicBezTo>
                      <a:pt x="501" y="1079"/>
                      <a:pt x="467" y="1345"/>
                      <a:pt x="367" y="1612"/>
                    </a:cubicBezTo>
                    <a:cubicBezTo>
                      <a:pt x="301" y="1879"/>
                      <a:pt x="201" y="2113"/>
                      <a:pt x="167" y="2380"/>
                    </a:cubicBezTo>
                    <a:cubicBezTo>
                      <a:pt x="67" y="2613"/>
                      <a:pt x="67" y="2913"/>
                      <a:pt x="0" y="3180"/>
                    </a:cubicBezTo>
                    <a:cubicBezTo>
                      <a:pt x="0" y="3229"/>
                      <a:pt x="36" y="3260"/>
                      <a:pt x="81" y="3260"/>
                    </a:cubicBezTo>
                    <a:cubicBezTo>
                      <a:pt x="98" y="3260"/>
                      <a:pt x="116" y="3256"/>
                      <a:pt x="134" y="3247"/>
                    </a:cubicBezTo>
                    <a:cubicBezTo>
                      <a:pt x="334" y="3047"/>
                      <a:pt x="534" y="2847"/>
                      <a:pt x="668" y="2580"/>
                    </a:cubicBezTo>
                    <a:cubicBezTo>
                      <a:pt x="801" y="2313"/>
                      <a:pt x="901" y="2046"/>
                      <a:pt x="968" y="1779"/>
                    </a:cubicBezTo>
                    <a:cubicBezTo>
                      <a:pt x="1034" y="1512"/>
                      <a:pt x="1068" y="1245"/>
                      <a:pt x="1135" y="945"/>
                    </a:cubicBezTo>
                    <a:cubicBezTo>
                      <a:pt x="1168" y="712"/>
                      <a:pt x="1168" y="345"/>
                      <a:pt x="1034" y="78"/>
                    </a:cubicBezTo>
                    <a:cubicBezTo>
                      <a:pt x="1006" y="21"/>
                      <a:pt x="966" y="1"/>
                      <a:pt x="922" y="1"/>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2505;p63"/>
              <p:cNvSpPr/>
              <p:nvPr/>
            </p:nvSpPr>
            <p:spPr>
              <a:xfrm>
                <a:off x="6497325" y="2497200"/>
                <a:ext cx="60900" cy="68650"/>
              </a:xfrm>
              <a:custGeom>
                <a:avLst/>
                <a:gdLst/>
                <a:ahLst/>
                <a:cxnLst/>
                <a:rect l="l" t="t" r="r" b="b"/>
                <a:pathLst>
                  <a:path w="2436" h="2746" extrusionOk="0">
                    <a:moveTo>
                      <a:pt x="220" y="1"/>
                    </a:moveTo>
                    <a:cubicBezTo>
                      <a:pt x="114" y="1"/>
                      <a:pt x="22" y="98"/>
                      <a:pt x="67" y="211"/>
                    </a:cubicBezTo>
                    <a:cubicBezTo>
                      <a:pt x="0" y="344"/>
                      <a:pt x="67" y="478"/>
                      <a:pt x="101" y="578"/>
                    </a:cubicBezTo>
                    <a:cubicBezTo>
                      <a:pt x="134" y="745"/>
                      <a:pt x="234" y="878"/>
                      <a:pt x="301" y="1012"/>
                    </a:cubicBezTo>
                    <a:cubicBezTo>
                      <a:pt x="467" y="1312"/>
                      <a:pt x="634" y="1545"/>
                      <a:pt x="868" y="1745"/>
                    </a:cubicBezTo>
                    <a:cubicBezTo>
                      <a:pt x="1068" y="1979"/>
                      <a:pt x="1268" y="2212"/>
                      <a:pt x="1468" y="2379"/>
                    </a:cubicBezTo>
                    <a:cubicBezTo>
                      <a:pt x="1661" y="2517"/>
                      <a:pt x="1945" y="2746"/>
                      <a:pt x="2208" y="2746"/>
                    </a:cubicBezTo>
                    <a:cubicBezTo>
                      <a:pt x="2263" y="2746"/>
                      <a:pt x="2317" y="2736"/>
                      <a:pt x="2369" y="2713"/>
                    </a:cubicBezTo>
                    <a:cubicBezTo>
                      <a:pt x="2402" y="2713"/>
                      <a:pt x="2436" y="2646"/>
                      <a:pt x="2436" y="2579"/>
                    </a:cubicBezTo>
                    <a:cubicBezTo>
                      <a:pt x="2436" y="2579"/>
                      <a:pt x="2436" y="2546"/>
                      <a:pt x="2402" y="2513"/>
                    </a:cubicBezTo>
                    <a:cubicBezTo>
                      <a:pt x="2269" y="2246"/>
                      <a:pt x="2035" y="2079"/>
                      <a:pt x="1802" y="1912"/>
                    </a:cubicBezTo>
                    <a:cubicBezTo>
                      <a:pt x="1602" y="1745"/>
                      <a:pt x="1435" y="1545"/>
                      <a:pt x="1268" y="1345"/>
                    </a:cubicBezTo>
                    <a:cubicBezTo>
                      <a:pt x="1101" y="1145"/>
                      <a:pt x="968" y="978"/>
                      <a:pt x="801" y="711"/>
                    </a:cubicBezTo>
                    <a:cubicBezTo>
                      <a:pt x="734" y="578"/>
                      <a:pt x="701" y="511"/>
                      <a:pt x="601" y="378"/>
                    </a:cubicBezTo>
                    <a:cubicBezTo>
                      <a:pt x="534" y="244"/>
                      <a:pt x="467" y="144"/>
                      <a:pt x="367" y="78"/>
                    </a:cubicBezTo>
                    <a:cubicBezTo>
                      <a:pt x="324" y="23"/>
                      <a:pt x="270" y="1"/>
                      <a:pt x="220" y="1"/>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2506;p63"/>
              <p:cNvSpPr/>
              <p:nvPr/>
            </p:nvSpPr>
            <p:spPr>
              <a:xfrm>
                <a:off x="6533175" y="2481625"/>
                <a:ext cx="176000" cy="101975"/>
              </a:xfrm>
              <a:custGeom>
                <a:avLst/>
                <a:gdLst/>
                <a:ahLst/>
                <a:cxnLst/>
                <a:rect l="l" t="t" r="r" b="b"/>
                <a:pathLst>
                  <a:path w="7040" h="4079" extrusionOk="0">
                    <a:moveTo>
                      <a:pt x="168" y="0"/>
                    </a:moveTo>
                    <a:cubicBezTo>
                      <a:pt x="134" y="0"/>
                      <a:pt x="68" y="33"/>
                      <a:pt x="34" y="67"/>
                    </a:cubicBezTo>
                    <a:cubicBezTo>
                      <a:pt x="1" y="334"/>
                      <a:pt x="201" y="567"/>
                      <a:pt x="368" y="767"/>
                    </a:cubicBezTo>
                    <a:cubicBezTo>
                      <a:pt x="568" y="1034"/>
                      <a:pt x="868" y="1301"/>
                      <a:pt x="1135" y="1534"/>
                    </a:cubicBezTo>
                    <a:cubicBezTo>
                      <a:pt x="1635" y="2001"/>
                      <a:pt x="2202" y="2435"/>
                      <a:pt x="2803" y="2802"/>
                    </a:cubicBezTo>
                    <a:cubicBezTo>
                      <a:pt x="3370" y="3136"/>
                      <a:pt x="4004" y="3402"/>
                      <a:pt x="4671" y="3669"/>
                    </a:cubicBezTo>
                    <a:cubicBezTo>
                      <a:pt x="5004" y="3803"/>
                      <a:pt x="5371" y="3869"/>
                      <a:pt x="5705" y="3970"/>
                    </a:cubicBezTo>
                    <a:cubicBezTo>
                      <a:pt x="5937" y="4016"/>
                      <a:pt x="6186" y="4079"/>
                      <a:pt x="6428" y="4079"/>
                    </a:cubicBezTo>
                    <a:cubicBezTo>
                      <a:pt x="6533" y="4079"/>
                      <a:pt x="6638" y="4067"/>
                      <a:pt x="6739" y="4036"/>
                    </a:cubicBezTo>
                    <a:cubicBezTo>
                      <a:pt x="6972" y="3970"/>
                      <a:pt x="7039" y="3669"/>
                      <a:pt x="6872" y="3536"/>
                    </a:cubicBezTo>
                    <a:lnTo>
                      <a:pt x="6639" y="3302"/>
                    </a:lnTo>
                    <a:cubicBezTo>
                      <a:pt x="6611" y="3289"/>
                      <a:pt x="6584" y="3280"/>
                      <a:pt x="6561" y="3280"/>
                    </a:cubicBezTo>
                    <a:cubicBezTo>
                      <a:pt x="6528" y="3280"/>
                      <a:pt x="6505" y="3297"/>
                      <a:pt x="6505" y="3336"/>
                    </a:cubicBezTo>
                    <a:lnTo>
                      <a:pt x="6505" y="3369"/>
                    </a:lnTo>
                    <a:cubicBezTo>
                      <a:pt x="6339" y="3336"/>
                      <a:pt x="6139" y="3302"/>
                      <a:pt x="5938" y="3269"/>
                    </a:cubicBezTo>
                    <a:cubicBezTo>
                      <a:pt x="5605" y="3169"/>
                      <a:pt x="5305" y="3102"/>
                      <a:pt x="4971" y="3002"/>
                    </a:cubicBezTo>
                    <a:cubicBezTo>
                      <a:pt x="4337" y="2802"/>
                      <a:pt x="3770" y="2502"/>
                      <a:pt x="3170" y="2202"/>
                    </a:cubicBezTo>
                    <a:cubicBezTo>
                      <a:pt x="2603" y="1935"/>
                      <a:pt x="2036" y="1534"/>
                      <a:pt x="1569" y="1134"/>
                    </a:cubicBezTo>
                    <a:cubicBezTo>
                      <a:pt x="1335" y="934"/>
                      <a:pt x="1068" y="701"/>
                      <a:pt x="835" y="467"/>
                    </a:cubicBezTo>
                    <a:cubicBezTo>
                      <a:pt x="668" y="300"/>
                      <a:pt x="401" y="0"/>
                      <a:pt x="168"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2507;p63"/>
              <p:cNvSpPr/>
              <p:nvPr/>
            </p:nvSpPr>
            <p:spPr>
              <a:xfrm>
                <a:off x="6579400" y="2463750"/>
                <a:ext cx="82225" cy="41175"/>
              </a:xfrm>
              <a:custGeom>
                <a:avLst/>
                <a:gdLst/>
                <a:ahLst/>
                <a:cxnLst/>
                <a:rect l="l" t="t" r="r" b="b"/>
                <a:pathLst>
                  <a:path w="3289" h="1647" extrusionOk="0">
                    <a:moveTo>
                      <a:pt x="155" y="1"/>
                    </a:moveTo>
                    <a:cubicBezTo>
                      <a:pt x="87" y="1"/>
                      <a:pt x="1" y="153"/>
                      <a:pt x="87" y="181"/>
                    </a:cubicBezTo>
                    <a:cubicBezTo>
                      <a:pt x="153" y="248"/>
                      <a:pt x="253" y="381"/>
                      <a:pt x="353" y="448"/>
                    </a:cubicBezTo>
                    <a:cubicBezTo>
                      <a:pt x="487" y="548"/>
                      <a:pt x="587" y="615"/>
                      <a:pt x="687" y="715"/>
                    </a:cubicBezTo>
                    <a:cubicBezTo>
                      <a:pt x="954" y="848"/>
                      <a:pt x="1154" y="982"/>
                      <a:pt x="1421" y="1082"/>
                    </a:cubicBezTo>
                    <a:cubicBezTo>
                      <a:pt x="1654" y="1215"/>
                      <a:pt x="1921" y="1282"/>
                      <a:pt x="2155" y="1416"/>
                    </a:cubicBezTo>
                    <a:cubicBezTo>
                      <a:pt x="2365" y="1521"/>
                      <a:pt x="2616" y="1646"/>
                      <a:pt x="2844" y="1646"/>
                    </a:cubicBezTo>
                    <a:cubicBezTo>
                      <a:pt x="2905" y="1646"/>
                      <a:pt x="2965" y="1637"/>
                      <a:pt x="3022" y="1616"/>
                    </a:cubicBezTo>
                    <a:cubicBezTo>
                      <a:pt x="3189" y="1582"/>
                      <a:pt x="3289" y="1416"/>
                      <a:pt x="3189" y="1315"/>
                    </a:cubicBezTo>
                    <a:cubicBezTo>
                      <a:pt x="3022" y="1049"/>
                      <a:pt x="2688" y="982"/>
                      <a:pt x="2455" y="848"/>
                    </a:cubicBezTo>
                    <a:cubicBezTo>
                      <a:pt x="2188" y="748"/>
                      <a:pt x="1988" y="648"/>
                      <a:pt x="1754" y="548"/>
                    </a:cubicBezTo>
                    <a:cubicBezTo>
                      <a:pt x="1488" y="415"/>
                      <a:pt x="1254" y="348"/>
                      <a:pt x="987" y="215"/>
                    </a:cubicBezTo>
                    <a:cubicBezTo>
                      <a:pt x="854" y="181"/>
                      <a:pt x="687" y="148"/>
                      <a:pt x="587" y="81"/>
                    </a:cubicBezTo>
                    <a:cubicBezTo>
                      <a:pt x="453" y="48"/>
                      <a:pt x="320" y="48"/>
                      <a:pt x="187" y="15"/>
                    </a:cubicBezTo>
                    <a:cubicBezTo>
                      <a:pt x="177" y="5"/>
                      <a:pt x="166" y="1"/>
                      <a:pt x="155" y="1"/>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sp>
        <p:nvSpPr>
          <p:cNvPr id="61" name="圆角矩形 7"/>
          <p:cNvSpPr/>
          <p:nvPr/>
        </p:nvSpPr>
        <p:spPr>
          <a:xfrm>
            <a:off x="2012312" y="1896787"/>
            <a:ext cx="5508068" cy="1889410"/>
          </a:xfrm>
          <a:prstGeom prst="roundRect">
            <a:avLst>
              <a:gd name="adj" fmla="val 22936"/>
            </a:avLst>
          </a:prstGeom>
          <a:solidFill>
            <a:schemeClr val="bg2"/>
          </a:solidFill>
          <a:ln w="28575">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altLang="zh-CN" sz="2800" kern="1200" noProof="0" dirty="0">
                <a:solidFill>
                  <a:schemeClr val="bg1"/>
                </a:solidFill>
                <a:latin typeface="Calibri" panose="020F0502020204030204" pitchFamily="34" charset="0"/>
                <a:ea typeface="黑体" panose="02010609060101010101" pitchFamily="49" charset="-122"/>
                <a:cs typeface="Calibri" panose="020F0502020204030204" pitchFamily="34" charset="0"/>
              </a:rPr>
              <a:t>Bài thơ là lời của một bạn nhỏ lần đầu tiên đến Thủ đô Hà Nội, bạn thấy nơi đây có nhiều thứ lạ và đặc biệt là có rất nhiều cảnh đẹp</a:t>
            </a:r>
            <a:r>
              <a:rPr lang="vi-VN" altLang="zh-CN" sz="3200" kern="1200" noProof="0" dirty="0">
                <a:solidFill>
                  <a:schemeClr val="bg1"/>
                </a:solidFill>
                <a:latin typeface="Calibri" panose="020F0502020204030204" pitchFamily="34" charset="0"/>
                <a:ea typeface="黑体" panose="02010609060101010101" pitchFamily="49" charset="-122"/>
                <a:cs typeface="Calibri" panose="020F0502020204030204" pitchFamily="34" charset="0"/>
              </a:rPr>
              <a:t>.</a:t>
            </a:r>
            <a:endParaRPr kumimoji="0" lang="zh-CN" altLang="en-US" sz="3200" i="0" u="none" strike="noStrike" kern="1200" cap="none" spc="0" normalizeH="0" baseline="0" noProof="0" dirty="0">
              <a:ln>
                <a:noFill/>
              </a:ln>
              <a:solidFill>
                <a:schemeClr val="bg1"/>
              </a:solidFill>
              <a:effectLst/>
              <a:uLnTx/>
              <a:uFillTx/>
              <a:latin typeface="Calibri" panose="020F0502020204030204" pitchFamily="34" charset="0"/>
              <a:ea typeface="黑体" panose="02010609060101010101" pitchFamily="49" charset="-122"/>
              <a:cs typeface="Calibri" panose="020F0502020204030204" pitchFamily="34" charset="0"/>
            </a:endParaRPr>
          </a:p>
        </p:txBody>
      </p:sp>
      <p:pic>
        <p:nvPicPr>
          <p:cNvPr id="4" name="Picture 3"/>
          <p:cNvPicPr>
            <a:picLocks noChangeAspect="1"/>
          </p:cNvPicPr>
          <p:nvPr/>
        </p:nvPicPr>
        <p:blipFill rotWithShape="1">
          <a:blip r:embed="rId3">
            <a:extLst>
              <a:ext uri="{BEBA8EAE-BF5A-486C-A8C5-ECC9F3942E4B}">
                <a14:imgProps xmlns:a14="http://schemas.microsoft.com/office/drawing/2010/main">
                  <a14:imgLayer r:embed="rId4">
                    <a14:imgEffect>
                      <a14:backgroundRemoval t="10000" b="90000" l="2000" r="96833"/>
                    </a14:imgEffect>
                    <a14:imgEffect>
                      <a14:saturation sat="300000"/>
                    </a14:imgEffect>
                  </a14:imgLayer>
                </a14:imgProps>
              </a:ext>
              <a:ext uri="{28A0092B-C50C-407E-A947-70E740481C1C}">
                <a14:useLocalDpi xmlns:a14="http://schemas.microsoft.com/office/drawing/2010/main" val="0"/>
              </a:ext>
            </a:extLst>
          </a:blip>
          <a:srcRect t="27933" b="8837"/>
          <a:stretch/>
        </p:blipFill>
        <p:spPr>
          <a:xfrm>
            <a:off x="5740620" y="2953410"/>
            <a:ext cx="3559520" cy="2250670"/>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53"/>
                                        </p:tgtEl>
                                        <p:attrNameLst>
                                          <p:attrName>style.visibility</p:attrName>
                                        </p:attrNameLst>
                                      </p:cBhvr>
                                      <p:to>
                                        <p:strVal val="visible"/>
                                      </p:to>
                                    </p:set>
                                    <p:anim calcmode="lin" valueType="num">
                                      <p:cBhvr additive="base">
                                        <p:cTn id="12" dur="500" fill="hold"/>
                                        <p:tgtEl>
                                          <p:spTgt spid="53"/>
                                        </p:tgtEl>
                                        <p:attrNameLst>
                                          <p:attrName>ppt_x</p:attrName>
                                        </p:attrNameLst>
                                      </p:cBhvr>
                                      <p:tavLst>
                                        <p:tav tm="0">
                                          <p:val>
                                            <p:strVal val="0-#ppt_w/2"/>
                                          </p:val>
                                        </p:tav>
                                        <p:tav tm="100000">
                                          <p:val>
                                            <p:strVal val="#ppt_x"/>
                                          </p:val>
                                        </p:tav>
                                      </p:tavLst>
                                    </p:anim>
                                    <p:anim calcmode="lin" valueType="num">
                                      <p:cBhvr additive="base">
                                        <p:cTn id="13" dur="500" fill="hold"/>
                                        <p:tgtEl>
                                          <p:spTgt spid="53"/>
                                        </p:tgtEl>
                                        <p:attrNameLst>
                                          <p:attrName>ppt_y</p:attrName>
                                        </p:attrNameLst>
                                      </p:cBhvr>
                                      <p:tavLst>
                                        <p:tav tm="0">
                                          <p:val>
                                            <p:strVal val="#ppt_y"/>
                                          </p:val>
                                        </p:tav>
                                        <p:tav tm="100000">
                                          <p:val>
                                            <p:strVal val="#ppt_y"/>
                                          </p:val>
                                        </p:tav>
                                      </p:tavLst>
                                    </p:anim>
                                  </p:childTnLst>
                                </p:cTn>
                              </p:par>
                            </p:childTnLst>
                          </p:cTn>
                        </p:par>
                        <p:par>
                          <p:cTn id="14" fill="hold">
                            <p:stCondLst>
                              <p:cond delay="500"/>
                            </p:stCondLst>
                            <p:childTnLst>
                              <p:par>
                                <p:cTn id="15" presetID="14" presetClass="entr" presetSubtype="10"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randombar(horizontal)">
                                      <p:cBhvr>
                                        <p:cTn id="17" dur="500"/>
                                        <p:tgtEl>
                                          <p:spTgt spid="61"/>
                                        </p:tgtEl>
                                      </p:cBhvr>
                                    </p:animEffect>
                                  </p:childTnLst>
                                </p:cTn>
                              </p:par>
                            </p:childTnLst>
                          </p:cTn>
                        </p:par>
                        <p:par>
                          <p:cTn id="18" fill="hold">
                            <p:stCondLst>
                              <p:cond delay="1000"/>
                            </p:stCondLst>
                            <p:childTnLst>
                              <p:par>
                                <p:cTn id="19" presetID="22" presetClass="entr" presetSubtype="4"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down)">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2498715" y="4143737"/>
            <a:ext cx="2094550" cy="507900"/>
          </a:xfrm>
          <a:prstGeom prst="rect">
            <a:avLst/>
          </a:prstGeom>
          <a:solidFill>
            <a:schemeClr val="accent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 name="Rectangle 15"/>
          <p:cNvSpPr/>
          <p:nvPr/>
        </p:nvSpPr>
        <p:spPr>
          <a:xfrm>
            <a:off x="4508205" y="3648570"/>
            <a:ext cx="2138457" cy="507900"/>
          </a:xfrm>
          <a:prstGeom prst="rect">
            <a:avLst/>
          </a:prstGeom>
          <a:solidFill>
            <a:schemeClr val="accent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5" name="Rectangle 14"/>
          <p:cNvSpPr/>
          <p:nvPr/>
        </p:nvSpPr>
        <p:spPr>
          <a:xfrm>
            <a:off x="2498715" y="3193288"/>
            <a:ext cx="1584187" cy="507900"/>
          </a:xfrm>
          <a:prstGeom prst="rect">
            <a:avLst/>
          </a:prstGeom>
          <a:solidFill>
            <a:schemeClr val="accent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 name="Rectangle 13"/>
          <p:cNvSpPr/>
          <p:nvPr/>
        </p:nvSpPr>
        <p:spPr>
          <a:xfrm>
            <a:off x="6956541" y="1701463"/>
            <a:ext cx="1592036" cy="507900"/>
          </a:xfrm>
          <a:prstGeom prst="rect">
            <a:avLst/>
          </a:prstGeom>
          <a:solidFill>
            <a:schemeClr val="accent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 name="Rectangle 12"/>
          <p:cNvSpPr/>
          <p:nvPr/>
        </p:nvSpPr>
        <p:spPr>
          <a:xfrm>
            <a:off x="6521674" y="717962"/>
            <a:ext cx="1495274" cy="507900"/>
          </a:xfrm>
          <a:prstGeom prst="rect">
            <a:avLst/>
          </a:prstGeom>
          <a:solidFill>
            <a:schemeClr val="accent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 name="Rectangle 11"/>
          <p:cNvSpPr/>
          <p:nvPr/>
        </p:nvSpPr>
        <p:spPr>
          <a:xfrm>
            <a:off x="3030140" y="1743979"/>
            <a:ext cx="935804" cy="507900"/>
          </a:xfrm>
          <a:prstGeom prst="rect">
            <a:avLst/>
          </a:prstGeom>
          <a:solidFill>
            <a:schemeClr val="accent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 name="Rectangle 10"/>
          <p:cNvSpPr/>
          <p:nvPr/>
        </p:nvSpPr>
        <p:spPr>
          <a:xfrm>
            <a:off x="2321303" y="717962"/>
            <a:ext cx="1761599" cy="507900"/>
          </a:xfrm>
          <a:prstGeom prst="rect">
            <a:avLst/>
          </a:prstGeom>
          <a:solidFill>
            <a:schemeClr val="accent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Rectangle 9"/>
          <p:cNvSpPr/>
          <p:nvPr/>
        </p:nvSpPr>
        <p:spPr>
          <a:xfrm>
            <a:off x="712242" y="717962"/>
            <a:ext cx="1190985" cy="507900"/>
          </a:xfrm>
          <a:prstGeom prst="rect">
            <a:avLst/>
          </a:prstGeom>
          <a:solidFill>
            <a:schemeClr val="accent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0857" y="69176"/>
            <a:ext cx="8102286" cy="786452"/>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0857" y="717962"/>
            <a:ext cx="8376630" cy="4511431"/>
          </a:xfrm>
          <a:prstGeom prst="rect">
            <a:avLst/>
          </a:prstGeom>
        </p:spPr>
      </p:pic>
    </p:spTree>
    <p:extLst>
      <p:ext uri="{BB962C8B-B14F-4D97-AF65-F5344CB8AC3E}">
        <p14:creationId xmlns:p14="http://schemas.microsoft.com/office/powerpoint/2010/main" val="284225557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par>
                          <p:cTn id="8" fill="hold">
                            <p:stCondLst>
                              <p:cond delay="2000"/>
                            </p:stCondLst>
                            <p:childTnLst>
                              <p:par>
                                <p:cTn id="9" presetID="4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arn(inVertical)">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barn(inVertical)">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barn(inVertical)">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barn(inVertical)">
                                      <p:cBhvr>
                                        <p:cTn id="33" dur="5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barn(inVertical)">
                                      <p:cBhvr>
                                        <p:cTn id="38" dur="500"/>
                                        <p:tgtEl>
                                          <p:spTgt spid="14"/>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barn(inVertical)">
                                      <p:cBhvr>
                                        <p:cTn id="43" dur="500"/>
                                        <p:tgtEl>
                                          <p:spTgt spid="15"/>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barn(inVertical)">
                                      <p:cBhvr>
                                        <p:cTn id="48" dur="500"/>
                                        <p:tgtEl>
                                          <p:spTgt spid="16"/>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grpId="0" nodeType="click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barn(inVertical)">
                                      <p:cBhvr>
                                        <p:cTn id="5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6" grpId="0" animBg="1"/>
      <p:bldP spid="15" grpId="0" animBg="1"/>
      <p:bldP spid="14" grpId="0" animBg="1"/>
      <p:bldP spid="13" grpId="0" animBg="1"/>
      <p:bldP spid="12" grpId="0" animBg="1"/>
      <p:bldP spid="11"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745"/>
        <p:cNvGrpSpPr/>
        <p:nvPr/>
      </p:nvGrpSpPr>
      <p:grpSpPr>
        <a:xfrm>
          <a:off x="0" y="0"/>
          <a:ext cx="0" cy="0"/>
          <a:chOff x="0" y="0"/>
          <a:chExt cx="0" cy="0"/>
        </a:xfrm>
      </p:grpSpPr>
      <p:sp>
        <p:nvSpPr>
          <p:cNvPr id="2749" name="Google Shape;2749;p38"/>
          <p:cNvSpPr/>
          <p:nvPr/>
        </p:nvSpPr>
        <p:spPr>
          <a:xfrm>
            <a:off x="4052225" y="1001750"/>
            <a:ext cx="784262" cy="370888"/>
          </a:xfrm>
          <a:custGeom>
            <a:avLst/>
            <a:gdLst/>
            <a:ahLst/>
            <a:cxnLst/>
            <a:rect l="l" t="t" r="r" b="b"/>
            <a:pathLst>
              <a:path w="70086" h="33152" extrusionOk="0">
                <a:moveTo>
                  <a:pt x="28795" y="0"/>
                </a:moveTo>
                <a:lnTo>
                  <a:pt x="28053" y="19"/>
                </a:lnTo>
                <a:lnTo>
                  <a:pt x="27330" y="74"/>
                </a:lnTo>
                <a:lnTo>
                  <a:pt x="26644" y="148"/>
                </a:lnTo>
                <a:lnTo>
                  <a:pt x="25977" y="278"/>
                </a:lnTo>
                <a:lnTo>
                  <a:pt x="25328" y="427"/>
                </a:lnTo>
                <a:lnTo>
                  <a:pt x="24716" y="593"/>
                </a:lnTo>
                <a:lnTo>
                  <a:pt x="24123" y="797"/>
                </a:lnTo>
                <a:lnTo>
                  <a:pt x="23548" y="1020"/>
                </a:lnTo>
                <a:lnTo>
                  <a:pt x="23010" y="1279"/>
                </a:lnTo>
                <a:lnTo>
                  <a:pt x="22491" y="1558"/>
                </a:lnTo>
                <a:lnTo>
                  <a:pt x="21990" y="1854"/>
                </a:lnTo>
                <a:lnTo>
                  <a:pt x="21527" y="2151"/>
                </a:lnTo>
                <a:lnTo>
                  <a:pt x="21082" y="2485"/>
                </a:lnTo>
                <a:lnTo>
                  <a:pt x="20655" y="2837"/>
                </a:lnTo>
                <a:lnTo>
                  <a:pt x="20247" y="3189"/>
                </a:lnTo>
                <a:lnTo>
                  <a:pt x="19877" y="3560"/>
                </a:lnTo>
                <a:lnTo>
                  <a:pt x="19524" y="3931"/>
                </a:lnTo>
                <a:lnTo>
                  <a:pt x="19191" y="4320"/>
                </a:lnTo>
                <a:lnTo>
                  <a:pt x="18894" y="4709"/>
                </a:lnTo>
                <a:lnTo>
                  <a:pt x="18616" y="5117"/>
                </a:lnTo>
                <a:lnTo>
                  <a:pt x="18338" y="5507"/>
                </a:lnTo>
                <a:lnTo>
                  <a:pt x="18097" y="5915"/>
                </a:lnTo>
                <a:lnTo>
                  <a:pt x="17893" y="6304"/>
                </a:lnTo>
                <a:lnTo>
                  <a:pt x="17689" y="6712"/>
                </a:lnTo>
                <a:lnTo>
                  <a:pt x="17503" y="7101"/>
                </a:lnTo>
                <a:lnTo>
                  <a:pt x="17355" y="7491"/>
                </a:lnTo>
                <a:lnTo>
                  <a:pt x="17225" y="7861"/>
                </a:lnTo>
                <a:lnTo>
                  <a:pt x="17096" y="8232"/>
                </a:lnTo>
                <a:lnTo>
                  <a:pt x="17003" y="8585"/>
                </a:lnTo>
                <a:lnTo>
                  <a:pt x="17003" y="8603"/>
                </a:lnTo>
                <a:lnTo>
                  <a:pt x="16984" y="8863"/>
                </a:lnTo>
                <a:lnTo>
                  <a:pt x="16966" y="9437"/>
                </a:lnTo>
                <a:lnTo>
                  <a:pt x="16947" y="10235"/>
                </a:lnTo>
                <a:lnTo>
                  <a:pt x="16966" y="11217"/>
                </a:lnTo>
                <a:lnTo>
                  <a:pt x="17003" y="11755"/>
                </a:lnTo>
                <a:lnTo>
                  <a:pt x="17040" y="12311"/>
                </a:lnTo>
                <a:lnTo>
                  <a:pt x="17096" y="12886"/>
                </a:lnTo>
                <a:lnTo>
                  <a:pt x="17188" y="13479"/>
                </a:lnTo>
                <a:lnTo>
                  <a:pt x="17281" y="14054"/>
                </a:lnTo>
                <a:lnTo>
                  <a:pt x="17411" y="14629"/>
                </a:lnTo>
                <a:lnTo>
                  <a:pt x="17559" y="15185"/>
                </a:lnTo>
                <a:lnTo>
                  <a:pt x="17744" y="15723"/>
                </a:lnTo>
                <a:lnTo>
                  <a:pt x="17782" y="15834"/>
                </a:lnTo>
                <a:lnTo>
                  <a:pt x="17782" y="15927"/>
                </a:lnTo>
                <a:lnTo>
                  <a:pt x="17763" y="16038"/>
                </a:lnTo>
                <a:lnTo>
                  <a:pt x="17726" y="16131"/>
                </a:lnTo>
                <a:lnTo>
                  <a:pt x="17670" y="16205"/>
                </a:lnTo>
                <a:lnTo>
                  <a:pt x="17596" y="16279"/>
                </a:lnTo>
                <a:lnTo>
                  <a:pt x="17503" y="16335"/>
                </a:lnTo>
                <a:lnTo>
                  <a:pt x="17411" y="16372"/>
                </a:lnTo>
                <a:lnTo>
                  <a:pt x="17299" y="16390"/>
                </a:lnTo>
                <a:lnTo>
                  <a:pt x="17207" y="16390"/>
                </a:lnTo>
                <a:lnTo>
                  <a:pt x="17096" y="16372"/>
                </a:lnTo>
                <a:lnTo>
                  <a:pt x="17021" y="16335"/>
                </a:lnTo>
                <a:lnTo>
                  <a:pt x="16929" y="16261"/>
                </a:lnTo>
                <a:lnTo>
                  <a:pt x="16873" y="16186"/>
                </a:lnTo>
                <a:lnTo>
                  <a:pt x="16817" y="16112"/>
                </a:lnTo>
                <a:lnTo>
                  <a:pt x="16780" y="16001"/>
                </a:lnTo>
                <a:lnTo>
                  <a:pt x="16651" y="15408"/>
                </a:lnTo>
                <a:lnTo>
                  <a:pt x="16502" y="14610"/>
                </a:lnTo>
                <a:lnTo>
                  <a:pt x="16335" y="13683"/>
                </a:lnTo>
                <a:lnTo>
                  <a:pt x="16187" y="12645"/>
                </a:lnTo>
                <a:lnTo>
                  <a:pt x="16057" y="11551"/>
                </a:lnTo>
                <a:lnTo>
                  <a:pt x="16020" y="10995"/>
                </a:lnTo>
                <a:lnTo>
                  <a:pt x="15983" y="10457"/>
                </a:lnTo>
                <a:lnTo>
                  <a:pt x="15965" y="9901"/>
                </a:lnTo>
                <a:lnTo>
                  <a:pt x="15965" y="9363"/>
                </a:lnTo>
                <a:lnTo>
                  <a:pt x="15983" y="8844"/>
                </a:lnTo>
                <a:lnTo>
                  <a:pt x="16039" y="8344"/>
                </a:lnTo>
                <a:lnTo>
                  <a:pt x="15501" y="8195"/>
                </a:lnTo>
                <a:lnTo>
                  <a:pt x="14852" y="8065"/>
                </a:lnTo>
                <a:lnTo>
                  <a:pt x="14129" y="7936"/>
                </a:lnTo>
                <a:lnTo>
                  <a:pt x="13332" y="7824"/>
                </a:lnTo>
                <a:lnTo>
                  <a:pt x="12905" y="7787"/>
                </a:lnTo>
                <a:lnTo>
                  <a:pt x="12460" y="7750"/>
                </a:lnTo>
                <a:lnTo>
                  <a:pt x="12015" y="7732"/>
                </a:lnTo>
                <a:lnTo>
                  <a:pt x="11552" y="7713"/>
                </a:lnTo>
                <a:lnTo>
                  <a:pt x="11070" y="7732"/>
                </a:lnTo>
                <a:lnTo>
                  <a:pt x="10588" y="7750"/>
                </a:lnTo>
                <a:lnTo>
                  <a:pt x="10087" y="7806"/>
                </a:lnTo>
                <a:lnTo>
                  <a:pt x="9605" y="7861"/>
                </a:lnTo>
                <a:lnTo>
                  <a:pt x="9104" y="7954"/>
                </a:lnTo>
                <a:lnTo>
                  <a:pt x="8585" y="8047"/>
                </a:lnTo>
                <a:lnTo>
                  <a:pt x="8085" y="8177"/>
                </a:lnTo>
                <a:lnTo>
                  <a:pt x="7584" y="8344"/>
                </a:lnTo>
                <a:lnTo>
                  <a:pt x="7083" y="8529"/>
                </a:lnTo>
                <a:lnTo>
                  <a:pt x="6583" y="8733"/>
                </a:lnTo>
                <a:lnTo>
                  <a:pt x="6082" y="8974"/>
                </a:lnTo>
                <a:lnTo>
                  <a:pt x="5582" y="9252"/>
                </a:lnTo>
                <a:lnTo>
                  <a:pt x="5100" y="9567"/>
                </a:lnTo>
                <a:lnTo>
                  <a:pt x="4617" y="9901"/>
                </a:lnTo>
                <a:lnTo>
                  <a:pt x="4154" y="10290"/>
                </a:lnTo>
                <a:lnTo>
                  <a:pt x="3709" y="10698"/>
                </a:lnTo>
                <a:lnTo>
                  <a:pt x="3264" y="11162"/>
                </a:lnTo>
                <a:lnTo>
                  <a:pt x="2838" y="11644"/>
                </a:lnTo>
                <a:lnTo>
                  <a:pt x="2411" y="12200"/>
                </a:lnTo>
                <a:lnTo>
                  <a:pt x="2022" y="12775"/>
                </a:lnTo>
                <a:lnTo>
                  <a:pt x="1799" y="13146"/>
                </a:lnTo>
                <a:lnTo>
                  <a:pt x="1577" y="13516"/>
                </a:lnTo>
                <a:lnTo>
                  <a:pt x="1373" y="13906"/>
                </a:lnTo>
                <a:lnTo>
                  <a:pt x="1187" y="14277"/>
                </a:lnTo>
                <a:lnTo>
                  <a:pt x="1021" y="14666"/>
                </a:lnTo>
                <a:lnTo>
                  <a:pt x="854" y="15037"/>
                </a:lnTo>
                <a:lnTo>
                  <a:pt x="724" y="15426"/>
                </a:lnTo>
                <a:lnTo>
                  <a:pt x="594" y="15797"/>
                </a:lnTo>
                <a:lnTo>
                  <a:pt x="464" y="16186"/>
                </a:lnTo>
                <a:lnTo>
                  <a:pt x="372" y="16557"/>
                </a:lnTo>
                <a:lnTo>
                  <a:pt x="279" y="16928"/>
                </a:lnTo>
                <a:lnTo>
                  <a:pt x="205" y="17317"/>
                </a:lnTo>
                <a:lnTo>
                  <a:pt x="131" y="17688"/>
                </a:lnTo>
                <a:lnTo>
                  <a:pt x="93" y="18059"/>
                </a:lnTo>
                <a:lnTo>
                  <a:pt x="56" y="18430"/>
                </a:lnTo>
                <a:lnTo>
                  <a:pt x="19" y="18819"/>
                </a:lnTo>
                <a:lnTo>
                  <a:pt x="1" y="19171"/>
                </a:lnTo>
                <a:lnTo>
                  <a:pt x="1" y="19542"/>
                </a:lnTo>
                <a:lnTo>
                  <a:pt x="19" y="19913"/>
                </a:lnTo>
                <a:lnTo>
                  <a:pt x="38" y="20265"/>
                </a:lnTo>
                <a:lnTo>
                  <a:pt x="75" y="20618"/>
                </a:lnTo>
                <a:lnTo>
                  <a:pt x="112" y="20988"/>
                </a:lnTo>
                <a:lnTo>
                  <a:pt x="223" y="21674"/>
                </a:lnTo>
                <a:lnTo>
                  <a:pt x="390" y="22360"/>
                </a:lnTo>
                <a:lnTo>
                  <a:pt x="576" y="23009"/>
                </a:lnTo>
                <a:lnTo>
                  <a:pt x="817" y="23658"/>
                </a:lnTo>
                <a:lnTo>
                  <a:pt x="1095" y="24270"/>
                </a:lnTo>
                <a:lnTo>
                  <a:pt x="1391" y="24864"/>
                </a:lnTo>
                <a:lnTo>
                  <a:pt x="1725" y="25420"/>
                </a:lnTo>
                <a:lnTo>
                  <a:pt x="2096" y="25957"/>
                </a:lnTo>
                <a:lnTo>
                  <a:pt x="2485" y="26458"/>
                </a:lnTo>
                <a:lnTo>
                  <a:pt x="2912" y="26922"/>
                </a:lnTo>
                <a:lnTo>
                  <a:pt x="3375" y="27367"/>
                </a:lnTo>
                <a:lnTo>
                  <a:pt x="3598" y="27552"/>
                </a:lnTo>
                <a:lnTo>
                  <a:pt x="3839" y="27756"/>
                </a:lnTo>
                <a:lnTo>
                  <a:pt x="4098" y="27941"/>
                </a:lnTo>
                <a:lnTo>
                  <a:pt x="4339" y="28108"/>
                </a:lnTo>
                <a:lnTo>
                  <a:pt x="4599" y="28275"/>
                </a:lnTo>
                <a:lnTo>
                  <a:pt x="4858" y="28423"/>
                </a:lnTo>
                <a:lnTo>
                  <a:pt x="5137" y="28572"/>
                </a:lnTo>
                <a:lnTo>
                  <a:pt x="5396" y="28702"/>
                </a:lnTo>
                <a:lnTo>
                  <a:pt x="5674" y="28813"/>
                </a:lnTo>
                <a:lnTo>
                  <a:pt x="5952" y="28924"/>
                </a:lnTo>
                <a:lnTo>
                  <a:pt x="6231" y="29017"/>
                </a:lnTo>
                <a:lnTo>
                  <a:pt x="6527" y="29091"/>
                </a:lnTo>
                <a:lnTo>
                  <a:pt x="6824" y="29165"/>
                </a:lnTo>
                <a:lnTo>
                  <a:pt x="7102" y="29221"/>
                </a:lnTo>
                <a:lnTo>
                  <a:pt x="7417" y="29258"/>
                </a:lnTo>
                <a:lnTo>
                  <a:pt x="7714" y="29295"/>
                </a:lnTo>
                <a:lnTo>
                  <a:pt x="8010" y="29313"/>
                </a:lnTo>
                <a:lnTo>
                  <a:pt x="8622" y="29313"/>
                </a:lnTo>
                <a:lnTo>
                  <a:pt x="8938" y="29276"/>
                </a:lnTo>
                <a:lnTo>
                  <a:pt x="9531" y="29221"/>
                </a:lnTo>
                <a:lnTo>
                  <a:pt x="10106" y="29146"/>
                </a:lnTo>
                <a:lnTo>
                  <a:pt x="11181" y="28980"/>
                </a:lnTo>
                <a:lnTo>
                  <a:pt x="12127" y="28776"/>
                </a:lnTo>
                <a:lnTo>
                  <a:pt x="12979" y="28572"/>
                </a:lnTo>
                <a:lnTo>
                  <a:pt x="13721" y="28349"/>
                </a:lnTo>
                <a:lnTo>
                  <a:pt x="14370" y="28127"/>
                </a:lnTo>
                <a:lnTo>
                  <a:pt x="14926" y="27904"/>
                </a:lnTo>
                <a:lnTo>
                  <a:pt x="15408" y="27682"/>
                </a:lnTo>
                <a:lnTo>
                  <a:pt x="15816" y="27478"/>
                </a:lnTo>
                <a:lnTo>
                  <a:pt x="16150" y="27292"/>
                </a:lnTo>
                <a:lnTo>
                  <a:pt x="16632" y="26996"/>
                </a:lnTo>
                <a:lnTo>
                  <a:pt x="16780" y="26903"/>
                </a:lnTo>
                <a:lnTo>
                  <a:pt x="16892" y="26847"/>
                </a:lnTo>
                <a:lnTo>
                  <a:pt x="16984" y="26847"/>
                </a:lnTo>
                <a:lnTo>
                  <a:pt x="17003" y="26884"/>
                </a:lnTo>
                <a:lnTo>
                  <a:pt x="17096" y="27218"/>
                </a:lnTo>
                <a:lnTo>
                  <a:pt x="17188" y="27515"/>
                </a:lnTo>
                <a:lnTo>
                  <a:pt x="17318" y="27867"/>
                </a:lnTo>
                <a:lnTo>
                  <a:pt x="17522" y="28275"/>
                </a:lnTo>
                <a:lnTo>
                  <a:pt x="17763" y="28702"/>
                </a:lnTo>
                <a:lnTo>
                  <a:pt x="17911" y="28943"/>
                </a:lnTo>
                <a:lnTo>
                  <a:pt x="18078" y="29184"/>
                </a:lnTo>
                <a:lnTo>
                  <a:pt x="18264" y="29425"/>
                </a:lnTo>
                <a:lnTo>
                  <a:pt x="18468" y="29666"/>
                </a:lnTo>
                <a:lnTo>
                  <a:pt x="18690" y="29888"/>
                </a:lnTo>
                <a:lnTo>
                  <a:pt x="18950" y="30129"/>
                </a:lnTo>
                <a:lnTo>
                  <a:pt x="19209" y="30370"/>
                </a:lnTo>
                <a:lnTo>
                  <a:pt x="19487" y="30593"/>
                </a:lnTo>
                <a:lnTo>
                  <a:pt x="19803" y="30815"/>
                </a:lnTo>
                <a:lnTo>
                  <a:pt x="20155" y="31038"/>
                </a:lnTo>
                <a:lnTo>
                  <a:pt x="20507" y="31242"/>
                </a:lnTo>
                <a:lnTo>
                  <a:pt x="20896" y="31427"/>
                </a:lnTo>
                <a:lnTo>
                  <a:pt x="21304" y="31612"/>
                </a:lnTo>
                <a:lnTo>
                  <a:pt x="21749" y="31779"/>
                </a:lnTo>
                <a:lnTo>
                  <a:pt x="22231" y="31928"/>
                </a:lnTo>
                <a:lnTo>
                  <a:pt x="22732" y="32057"/>
                </a:lnTo>
                <a:lnTo>
                  <a:pt x="23270" y="32169"/>
                </a:lnTo>
                <a:lnTo>
                  <a:pt x="23826" y="32243"/>
                </a:lnTo>
                <a:lnTo>
                  <a:pt x="24438" y="32317"/>
                </a:lnTo>
                <a:lnTo>
                  <a:pt x="25068" y="32354"/>
                </a:lnTo>
                <a:lnTo>
                  <a:pt x="25902" y="32373"/>
                </a:lnTo>
                <a:lnTo>
                  <a:pt x="26700" y="32373"/>
                </a:lnTo>
                <a:lnTo>
                  <a:pt x="27460" y="32336"/>
                </a:lnTo>
                <a:lnTo>
                  <a:pt x="28183" y="32261"/>
                </a:lnTo>
                <a:lnTo>
                  <a:pt x="28888" y="32187"/>
                </a:lnTo>
                <a:lnTo>
                  <a:pt x="29537" y="32076"/>
                </a:lnTo>
                <a:lnTo>
                  <a:pt x="30167" y="31946"/>
                </a:lnTo>
                <a:lnTo>
                  <a:pt x="30760" y="31816"/>
                </a:lnTo>
                <a:lnTo>
                  <a:pt x="31316" y="31668"/>
                </a:lnTo>
                <a:lnTo>
                  <a:pt x="31854" y="31520"/>
                </a:lnTo>
                <a:lnTo>
                  <a:pt x="32355" y="31353"/>
                </a:lnTo>
                <a:lnTo>
                  <a:pt x="32800" y="31186"/>
                </a:lnTo>
                <a:lnTo>
                  <a:pt x="33634" y="30852"/>
                </a:lnTo>
                <a:lnTo>
                  <a:pt x="34339" y="30556"/>
                </a:lnTo>
                <a:lnTo>
                  <a:pt x="34116" y="30519"/>
                </a:lnTo>
                <a:lnTo>
                  <a:pt x="34209" y="30426"/>
                </a:lnTo>
                <a:lnTo>
                  <a:pt x="34487" y="30148"/>
                </a:lnTo>
                <a:lnTo>
                  <a:pt x="34672" y="29944"/>
                </a:lnTo>
                <a:lnTo>
                  <a:pt x="34895" y="29703"/>
                </a:lnTo>
                <a:lnTo>
                  <a:pt x="35117" y="29388"/>
                </a:lnTo>
                <a:lnTo>
                  <a:pt x="35340" y="29035"/>
                </a:lnTo>
                <a:lnTo>
                  <a:pt x="35562" y="28646"/>
                </a:lnTo>
                <a:lnTo>
                  <a:pt x="35785" y="28201"/>
                </a:lnTo>
                <a:lnTo>
                  <a:pt x="35989" y="27700"/>
                </a:lnTo>
                <a:lnTo>
                  <a:pt x="36156" y="27163"/>
                </a:lnTo>
                <a:lnTo>
                  <a:pt x="36248" y="26866"/>
                </a:lnTo>
                <a:lnTo>
                  <a:pt x="36304" y="26551"/>
                </a:lnTo>
                <a:lnTo>
                  <a:pt x="36378" y="26236"/>
                </a:lnTo>
                <a:lnTo>
                  <a:pt x="36415" y="25902"/>
                </a:lnTo>
                <a:lnTo>
                  <a:pt x="36452" y="25568"/>
                </a:lnTo>
                <a:lnTo>
                  <a:pt x="36489" y="25216"/>
                </a:lnTo>
                <a:lnTo>
                  <a:pt x="36489" y="24845"/>
                </a:lnTo>
                <a:lnTo>
                  <a:pt x="36489" y="24456"/>
                </a:lnTo>
                <a:lnTo>
                  <a:pt x="36471" y="24085"/>
                </a:lnTo>
                <a:lnTo>
                  <a:pt x="36415" y="23733"/>
                </a:lnTo>
                <a:lnTo>
                  <a:pt x="36341" y="23399"/>
                </a:lnTo>
                <a:lnTo>
                  <a:pt x="36248" y="23084"/>
                </a:lnTo>
                <a:lnTo>
                  <a:pt x="36119" y="22787"/>
                </a:lnTo>
                <a:lnTo>
                  <a:pt x="35970" y="22527"/>
                </a:lnTo>
                <a:lnTo>
                  <a:pt x="35803" y="22286"/>
                </a:lnTo>
                <a:lnTo>
                  <a:pt x="35636" y="22064"/>
                </a:lnTo>
                <a:lnTo>
                  <a:pt x="35433" y="21841"/>
                </a:lnTo>
                <a:lnTo>
                  <a:pt x="35210" y="21656"/>
                </a:lnTo>
                <a:lnTo>
                  <a:pt x="34988" y="21489"/>
                </a:lnTo>
                <a:lnTo>
                  <a:pt x="34747" y="21341"/>
                </a:lnTo>
                <a:lnTo>
                  <a:pt x="34505" y="21211"/>
                </a:lnTo>
                <a:lnTo>
                  <a:pt x="34246" y="21100"/>
                </a:lnTo>
                <a:lnTo>
                  <a:pt x="33968" y="21007"/>
                </a:lnTo>
                <a:lnTo>
                  <a:pt x="33690" y="20933"/>
                </a:lnTo>
                <a:lnTo>
                  <a:pt x="33412" y="20877"/>
                </a:lnTo>
                <a:lnTo>
                  <a:pt x="33133" y="20822"/>
                </a:lnTo>
                <a:lnTo>
                  <a:pt x="32855" y="20803"/>
                </a:lnTo>
                <a:lnTo>
                  <a:pt x="32577" y="20785"/>
                </a:lnTo>
                <a:lnTo>
                  <a:pt x="32299" y="20785"/>
                </a:lnTo>
                <a:lnTo>
                  <a:pt x="32021" y="20803"/>
                </a:lnTo>
                <a:lnTo>
                  <a:pt x="31743" y="20840"/>
                </a:lnTo>
                <a:lnTo>
                  <a:pt x="31465" y="20877"/>
                </a:lnTo>
                <a:lnTo>
                  <a:pt x="31205" y="20933"/>
                </a:lnTo>
                <a:lnTo>
                  <a:pt x="30964" y="21007"/>
                </a:lnTo>
                <a:lnTo>
                  <a:pt x="30723" y="21100"/>
                </a:lnTo>
                <a:lnTo>
                  <a:pt x="30482" y="21192"/>
                </a:lnTo>
                <a:lnTo>
                  <a:pt x="30278" y="21304"/>
                </a:lnTo>
                <a:lnTo>
                  <a:pt x="30074" y="21415"/>
                </a:lnTo>
                <a:lnTo>
                  <a:pt x="29889" y="21545"/>
                </a:lnTo>
                <a:lnTo>
                  <a:pt x="29722" y="21693"/>
                </a:lnTo>
                <a:lnTo>
                  <a:pt x="29574" y="21841"/>
                </a:lnTo>
                <a:lnTo>
                  <a:pt x="29444" y="22008"/>
                </a:lnTo>
                <a:lnTo>
                  <a:pt x="29314" y="22175"/>
                </a:lnTo>
                <a:lnTo>
                  <a:pt x="29203" y="22342"/>
                </a:lnTo>
                <a:lnTo>
                  <a:pt x="29110" y="22509"/>
                </a:lnTo>
                <a:lnTo>
                  <a:pt x="29036" y="22694"/>
                </a:lnTo>
                <a:lnTo>
                  <a:pt x="28962" y="22880"/>
                </a:lnTo>
                <a:lnTo>
                  <a:pt x="28925" y="23065"/>
                </a:lnTo>
                <a:lnTo>
                  <a:pt x="28869" y="23250"/>
                </a:lnTo>
                <a:lnTo>
                  <a:pt x="28850" y="23436"/>
                </a:lnTo>
                <a:lnTo>
                  <a:pt x="28832" y="23621"/>
                </a:lnTo>
                <a:lnTo>
                  <a:pt x="28813" y="23807"/>
                </a:lnTo>
                <a:lnTo>
                  <a:pt x="28832" y="24178"/>
                </a:lnTo>
                <a:lnTo>
                  <a:pt x="28888" y="24530"/>
                </a:lnTo>
                <a:lnTo>
                  <a:pt x="28999" y="24864"/>
                </a:lnTo>
                <a:lnTo>
                  <a:pt x="29129" y="25160"/>
                </a:lnTo>
                <a:lnTo>
                  <a:pt x="29203" y="25290"/>
                </a:lnTo>
                <a:lnTo>
                  <a:pt x="29295" y="25420"/>
                </a:lnTo>
                <a:lnTo>
                  <a:pt x="29388" y="25550"/>
                </a:lnTo>
                <a:lnTo>
                  <a:pt x="29481" y="25661"/>
                </a:lnTo>
                <a:lnTo>
                  <a:pt x="29592" y="25753"/>
                </a:lnTo>
                <a:lnTo>
                  <a:pt x="29703" y="25846"/>
                </a:lnTo>
                <a:lnTo>
                  <a:pt x="29833" y="25902"/>
                </a:lnTo>
                <a:lnTo>
                  <a:pt x="29963" y="25957"/>
                </a:lnTo>
                <a:lnTo>
                  <a:pt x="30093" y="26013"/>
                </a:lnTo>
                <a:lnTo>
                  <a:pt x="30241" y="26032"/>
                </a:lnTo>
                <a:lnTo>
                  <a:pt x="30389" y="26050"/>
                </a:lnTo>
                <a:lnTo>
                  <a:pt x="30538" y="26032"/>
                </a:lnTo>
                <a:lnTo>
                  <a:pt x="31075" y="25976"/>
                </a:lnTo>
                <a:lnTo>
                  <a:pt x="31520" y="25939"/>
                </a:lnTo>
                <a:lnTo>
                  <a:pt x="31854" y="25920"/>
                </a:lnTo>
                <a:lnTo>
                  <a:pt x="32095" y="25957"/>
                </a:lnTo>
                <a:lnTo>
                  <a:pt x="32188" y="25976"/>
                </a:lnTo>
                <a:lnTo>
                  <a:pt x="32262" y="25995"/>
                </a:lnTo>
                <a:lnTo>
                  <a:pt x="32318" y="26032"/>
                </a:lnTo>
                <a:lnTo>
                  <a:pt x="32373" y="26087"/>
                </a:lnTo>
                <a:lnTo>
                  <a:pt x="32410" y="26143"/>
                </a:lnTo>
                <a:lnTo>
                  <a:pt x="32429" y="26198"/>
                </a:lnTo>
                <a:lnTo>
                  <a:pt x="32447" y="26365"/>
                </a:lnTo>
                <a:lnTo>
                  <a:pt x="32447" y="26551"/>
                </a:lnTo>
                <a:lnTo>
                  <a:pt x="32429" y="26755"/>
                </a:lnTo>
                <a:lnTo>
                  <a:pt x="32392" y="26866"/>
                </a:lnTo>
                <a:lnTo>
                  <a:pt x="32355" y="26959"/>
                </a:lnTo>
                <a:lnTo>
                  <a:pt x="32318" y="27051"/>
                </a:lnTo>
                <a:lnTo>
                  <a:pt x="32243" y="27144"/>
                </a:lnTo>
                <a:lnTo>
                  <a:pt x="32151" y="27218"/>
                </a:lnTo>
                <a:lnTo>
                  <a:pt x="32040" y="27274"/>
                </a:lnTo>
                <a:lnTo>
                  <a:pt x="31910" y="27329"/>
                </a:lnTo>
                <a:lnTo>
                  <a:pt x="31743" y="27385"/>
                </a:lnTo>
                <a:lnTo>
                  <a:pt x="31539" y="27404"/>
                </a:lnTo>
                <a:lnTo>
                  <a:pt x="31298" y="27422"/>
                </a:lnTo>
                <a:lnTo>
                  <a:pt x="31038" y="27404"/>
                </a:lnTo>
                <a:lnTo>
                  <a:pt x="30723" y="27367"/>
                </a:lnTo>
                <a:lnTo>
                  <a:pt x="30389" y="27311"/>
                </a:lnTo>
                <a:lnTo>
                  <a:pt x="30056" y="27218"/>
                </a:lnTo>
                <a:lnTo>
                  <a:pt x="29740" y="27107"/>
                </a:lnTo>
                <a:lnTo>
                  <a:pt x="29425" y="26977"/>
                </a:lnTo>
                <a:lnTo>
                  <a:pt x="29129" y="26810"/>
                </a:lnTo>
                <a:lnTo>
                  <a:pt x="28850" y="26606"/>
                </a:lnTo>
                <a:lnTo>
                  <a:pt x="28572" y="26384"/>
                </a:lnTo>
                <a:lnTo>
                  <a:pt x="28331" y="26143"/>
                </a:lnTo>
                <a:lnTo>
                  <a:pt x="28127" y="25846"/>
                </a:lnTo>
                <a:lnTo>
                  <a:pt x="27942" y="25531"/>
                </a:lnTo>
                <a:lnTo>
                  <a:pt x="27868" y="25364"/>
                </a:lnTo>
                <a:lnTo>
                  <a:pt x="27794" y="25179"/>
                </a:lnTo>
                <a:lnTo>
                  <a:pt x="27738" y="24993"/>
                </a:lnTo>
                <a:lnTo>
                  <a:pt x="27682" y="24808"/>
                </a:lnTo>
                <a:lnTo>
                  <a:pt x="27645" y="24604"/>
                </a:lnTo>
                <a:lnTo>
                  <a:pt x="27608" y="24381"/>
                </a:lnTo>
                <a:lnTo>
                  <a:pt x="27590" y="24159"/>
                </a:lnTo>
                <a:lnTo>
                  <a:pt x="27571" y="23936"/>
                </a:lnTo>
                <a:lnTo>
                  <a:pt x="27590" y="23695"/>
                </a:lnTo>
                <a:lnTo>
                  <a:pt x="27608" y="23454"/>
                </a:lnTo>
                <a:lnTo>
                  <a:pt x="27627" y="23195"/>
                </a:lnTo>
                <a:lnTo>
                  <a:pt x="27664" y="22935"/>
                </a:lnTo>
                <a:lnTo>
                  <a:pt x="27719" y="22676"/>
                </a:lnTo>
                <a:lnTo>
                  <a:pt x="27794" y="22416"/>
                </a:lnTo>
                <a:lnTo>
                  <a:pt x="27886" y="22157"/>
                </a:lnTo>
                <a:lnTo>
                  <a:pt x="27979" y="21916"/>
                </a:lnTo>
                <a:lnTo>
                  <a:pt x="28090" y="21674"/>
                </a:lnTo>
                <a:lnTo>
                  <a:pt x="28220" y="21433"/>
                </a:lnTo>
                <a:lnTo>
                  <a:pt x="28350" y="21211"/>
                </a:lnTo>
                <a:lnTo>
                  <a:pt x="28498" y="21007"/>
                </a:lnTo>
                <a:lnTo>
                  <a:pt x="28665" y="20803"/>
                </a:lnTo>
                <a:lnTo>
                  <a:pt x="28832" y="20599"/>
                </a:lnTo>
                <a:lnTo>
                  <a:pt x="29017" y="20414"/>
                </a:lnTo>
                <a:lnTo>
                  <a:pt x="29221" y="20247"/>
                </a:lnTo>
                <a:lnTo>
                  <a:pt x="29425" y="20080"/>
                </a:lnTo>
                <a:lnTo>
                  <a:pt x="29629" y="19932"/>
                </a:lnTo>
                <a:lnTo>
                  <a:pt x="29852" y="19783"/>
                </a:lnTo>
                <a:lnTo>
                  <a:pt x="30093" y="19672"/>
                </a:lnTo>
                <a:lnTo>
                  <a:pt x="30334" y="19561"/>
                </a:lnTo>
                <a:lnTo>
                  <a:pt x="30575" y="19450"/>
                </a:lnTo>
                <a:lnTo>
                  <a:pt x="30834" y="19375"/>
                </a:lnTo>
                <a:lnTo>
                  <a:pt x="31094" y="19301"/>
                </a:lnTo>
                <a:lnTo>
                  <a:pt x="31354" y="19246"/>
                </a:lnTo>
                <a:lnTo>
                  <a:pt x="31632" y="19209"/>
                </a:lnTo>
                <a:lnTo>
                  <a:pt x="31928" y="19190"/>
                </a:lnTo>
                <a:lnTo>
                  <a:pt x="32206" y="19190"/>
                </a:lnTo>
                <a:lnTo>
                  <a:pt x="32503" y="19209"/>
                </a:lnTo>
                <a:lnTo>
                  <a:pt x="32800" y="19227"/>
                </a:lnTo>
                <a:lnTo>
                  <a:pt x="33115" y="19283"/>
                </a:lnTo>
                <a:lnTo>
                  <a:pt x="33412" y="19357"/>
                </a:lnTo>
                <a:lnTo>
                  <a:pt x="33727" y="19450"/>
                </a:lnTo>
                <a:lnTo>
                  <a:pt x="34042" y="19561"/>
                </a:lnTo>
                <a:lnTo>
                  <a:pt x="34357" y="19691"/>
                </a:lnTo>
                <a:lnTo>
                  <a:pt x="34672" y="19839"/>
                </a:lnTo>
                <a:lnTo>
                  <a:pt x="34988" y="20006"/>
                </a:lnTo>
                <a:lnTo>
                  <a:pt x="35284" y="20173"/>
                </a:lnTo>
                <a:lnTo>
                  <a:pt x="35562" y="20340"/>
                </a:lnTo>
                <a:lnTo>
                  <a:pt x="35840" y="20543"/>
                </a:lnTo>
                <a:lnTo>
                  <a:pt x="36081" y="20729"/>
                </a:lnTo>
                <a:lnTo>
                  <a:pt x="36304" y="20933"/>
                </a:lnTo>
                <a:lnTo>
                  <a:pt x="36526" y="21137"/>
                </a:lnTo>
                <a:lnTo>
                  <a:pt x="36712" y="21341"/>
                </a:lnTo>
                <a:lnTo>
                  <a:pt x="36897" y="21563"/>
                </a:lnTo>
                <a:lnTo>
                  <a:pt x="37064" y="21786"/>
                </a:lnTo>
                <a:lnTo>
                  <a:pt x="37231" y="22008"/>
                </a:lnTo>
                <a:lnTo>
                  <a:pt x="37361" y="22231"/>
                </a:lnTo>
                <a:lnTo>
                  <a:pt x="37491" y="22472"/>
                </a:lnTo>
                <a:lnTo>
                  <a:pt x="37602" y="22713"/>
                </a:lnTo>
                <a:lnTo>
                  <a:pt x="37695" y="22972"/>
                </a:lnTo>
                <a:lnTo>
                  <a:pt x="37787" y="23213"/>
                </a:lnTo>
                <a:lnTo>
                  <a:pt x="37861" y="23473"/>
                </a:lnTo>
                <a:lnTo>
                  <a:pt x="37917" y="23733"/>
                </a:lnTo>
                <a:lnTo>
                  <a:pt x="37954" y="23992"/>
                </a:lnTo>
                <a:lnTo>
                  <a:pt x="37991" y="24252"/>
                </a:lnTo>
                <a:lnTo>
                  <a:pt x="38010" y="24511"/>
                </a:lnTo>
                <a:lnTo>
                  <a:pt x="38028" y="24789"/>
                </a:lnTo>
                <a:lnTo>
                  <a:pt x="38028" y="25327"/>
                </a:lnTo>
                <a:lnTo>
                  <a:pt x="37973" y="25883"/>
                </a:lnTo>
                <a:lnTo>
                  <a:pt x="37880" y="26440"/>
                </a:lnTo>
                <a:lnTo>
                  <a:pt x="37750" y="26996"/>
                </a:lnTo>
                <a:lnTo>
                  <a:pt x="37583" y="27552"/>
                </a:lnTo>
                <a:lnTo>
                  <a:pt x="37398" y="28127"/>
                </a:lnTo>
                <a:lnTo>
                  <a:pt x="37231" y="28609"/>
                </a:lnTo>
                <a:lnTo>
                  <a:pt x="37046" y="29035"/>
                </a:lnTo>
                <a:lnTo>
                  <a:pt x="36879" y="29406"/>
                </a:lnTo>
                <a:lnTo>
                  <a:pt x="36730" y="29721"/>
                </a:lnTo>
                <a:lnTo>
                  <a:pt x="36582" y="29981"/>
                </a:lnTo>
                <a:lnTo>
                  <a:pt x="36452" y="30203"/>
                </a:lnTo>
                <a:lnTo>
                  <a:pt x="36323" y="30370"/>
                </a:lnTo>
                <a:lnTo>
                  <a:pt x="36545" y="30593"/>
                </a:lnTo>
                <a:lnTo>
                  <a:pt x="36805" y="30852"/>
                </a:lnTo>
                <a:lnTo>
                  <a:pt x="37120" y="31112"/>
                </a:lnTo>
                <a:lnTo>
                  <a:pt x="37491" y="31408"/>
                </a:lnTo>
                <a:lnTo>
                  <a:pt x="37898" y="31705"/>
                </a:lnTo>
                <a:lnTo>
                  <a:pt x="38381" y="31983"/>
                </a:lnTo>
                <a:lnTo>
                  <a:pt x="38918" y="32261"/>
                </a:lnTo>
                <a:lnTo>
                  <a:pt x="39215" y="32391"/>
                </a:lnTo>
                <a:lnTo>
                  <a:pt x="39512" y="32502"/>
                </a:lnTo>
                <a:lnTo>
                  <a:pt x="39827" y="32632"/>
                </a:lnTo>
                <a:lnTo>
                  <a:pt x="40179" y="32725"/>
                </a:lnTo>
                <a:lnTo>
                  <a:pt x="40531" y="32836"/>
                </a:lnTo>
                <a:lnTo>
                  <a:pt x="40902" y="32910"/>
                </a:lnTo>
                <a:lnTo>
                  <a:pt x="41291" y="32984"/>
                </a:lnTo>
                <a:lnTo>
                  <a:pt x="41699" y="33059"/>
                </a:lnTo>
                <a:lnTo>
                  <a:pt x="42126" y="33096"/>
                </a:lnTo>
                <a:lnTo>
                  <a:pt x="42571" y="33133"/>
                </a:lnTo>
                <a:lnTo>
                  <a:pt x="43034" y="33151"/>
                </a:lnTo>
                <a:lnTo>
                  <a:pt x="43516" y="33151"/>
                </a:lnTo>
                <a:lnTo>
                  <a:pt x="44036" y="33133"/>
                </a:lnTo>
                <a:lnTo>
                  <a:pt x="44555" y="33096"/>
                </a:lnTo>
                <a:lnTo>
                  <a:pt x="45092" y="33040"/>
                </a:lnTo>
                <a:lnTo>
                  <a:pt x="45649" y="32966"/>
                </a:lnTo>
                <a:lnTo>
                  <a:pt x="46242" y="32873"/>
                </a:lnTo>
                <a:lnTo>
                  <a:pt x="46854" y="32743"/>
                </a:lnTo>
                <a:lnTo>
                  <a:pt x="47336" y="32632"/>
                </a:lnTo>
                <a:lnTo>
                  <a:pt x="47799" y="32502"/>
                </a:lnTo>
                <a:lnTo>
                  <a:pt x="48244" y="32373"/>
                </a:lnTo>
                <a:lnTo>
                  <a:pt x="48671" y="32224"/>
                </a:lnTo>
                <a:lnTo>
                  <a:pt x="49097" y="32057"/>
                </a:lnTo>
                <a:lnTo>
                  <a:pt x="49487" y="31909"/>
                </a:lnTo>
                <a:lnTo>
                  <a:pt x="49857" y="31724"/>
                </a:lnTo>
                <a:lnTo>
                  <a:pt x="50210" y="31557"/>
                </a:lnTo>
                <a:lnTo>
                  <a:pt x="50543" y="31371"/>
                </a:lnTo>
                <a:lnTo>
                  <a:pt x="50859" y="31167"/>
                </a:lnTo>
                <a:lnTo>
                  <a:pt x="51174" y="30982"/>
                </a:lnTo>
                <a:lnTo>
                  <a:pt x="51470" y="30778"/>
                </a:lnTo>
                <a:lnTo>
                  <a:pt x="51730" y="30574"/>
                </a:lnTo>
                <a:lnTo>
                  <a:pt x="52008" y="30370"/>
                </a:lnTo>
                <a:lnTo>
                  <a:pt x="52249" y="30148"/>
                </a:lnTo>
                <a:lnTo>
                  <a:pt x="52472" y="29944"/>
                </a:lnTo>
                <a:lnTo>
                  <a:pt x="52898" y="29499"/>
                </a:lnTo>
                <a:lnTo>
                  <a:pt x="53287" y="29072"/>
                </a:lnTo>
                <a:lnTo>
                  <a:pt x="53621" y="28627"/>
                </a:lnTo>
                <a:lnTo>
                  <a:pt x="53899" y="28201"/>
                </a:lnTo>
                <a:lnTo>
                  <a:pt x="54159" y="27793"/>
                </a:lnTo>
                <a:lnTo>
                  <a:pt x="54381" y="27404"/>
                </a:lnTo>
                <a:lnTo>
                  <a:pt x="54567" y="27033"/>
                </a:lnTo>
                <a:lnTo>
                  <a:pt x="54734" y="26681"/>
                </a:lnTo>
                <a:lnTo>
                  <a:pt x="54641" y="25809"/>
                </a:lnTo>
                <a:lnTo>
                  <a:pt x="54585" y="25309"/>
                </a:lnTo>
                <a:lnTo>
                  <a:pt x="54511" y="24789"/>
                </a:lnTo>
                <a:lnTo>
                  <a:pt x="54400" y="24233"/>
                </a:lnTo>
                <a:lnTo>
                  <a:pt x="54270" y="23658"/>
                </a:lnTo>
                <a:lnTo>
                  <a:pt x="54103" y="23084"/>
                </a:lnTo>
                <a:lnTo>
                  <a:pt x="53918" y="22527"/>
                </a:lnTo>
                <a:lnTo>
                  <a:pt x="53695" y="21990"/>
                </a:lnTo>
                <a:lnTo>
                  <a:pt x="53566" y="21730"/>
                </a:lnTo>
                <a:lnTo>
                  <a:pt x="53436" y="21471"/>
                </a:lnTo>
                <a:lnTo>
                  <a:pt x="53287" y="21229"/>
                </a:lnTo>
                <a:lnTo>
                  <a:pt x="53139" y="20988"/>
                </a:lnTo>
                <a:lnTo>
                  <a:pt x="52972" y="20766"/>
                </a:lnTo>
                <a:lnTo>
                  <a:pt x="52787" y="20562"/>
                </a:lnTo>
                <a:lnTo>
                  <a:pt x="52601" y="20358"/>
                </a:lnTo>
                <a:lnTo>
                  <a:pt x="52398" y="20191"/>
                </a:lnTo>
                <a:lnTo>
                  <a:pt x="52194" y="20024"/>
                </a:lnTo>
                <a:lnTo>
                  <a:pt x="51971" y="19876"/>
                </a:lnTo>
                <a:lnTo>
                  <a:pt x="51730" y="19746"/>
                </a:lnTo>
                <a:lnTo>
                  <a:pt x="51489" y="19635"/>
                </a:lnTo>
                <a:lnTo>
                  <a:pt x="51229" y="19561"/>
                </a:lnTo>
                <a:lnTo>
                  <a:pt x="50951" y="19505"/>
                </a:lnTo>
                <a:lnTo>
                  <a:pt x="50581" y="19450"/>
                </a:lnTo>
                <a:lnTo>
                  <a:pt x="50247" y="19412"/>
                </a:lnTo>
                <a:lnTo>
                  <a:pt x="49913" y="19375"/>
                </a:lnTo>
                <a:lnTo>
                  <a:pt x="49579" y="19357"/>
                </a:lnTo>
                <a:lnTo>
                  <a:pt x="49264" y="19375"/>
                </a:lnTo>
                <a:lnTo>
                  <a:pt x="48967" y="19375"/>
                </a:lnTo>
                <a:lnTo>
                  <a:pt x="48671" y="19412"/>
                </a:lnTo>
                <a:lnTo>
                  <a:pt x="48393" y="19450"/>
                </a:lnTo>
                <a:lnTo>
                  <a:pt x="48115" y="19505"/>
                </a:lnTo>
                <a:lnTo>
                  <a:pt x="47855" y="19561"/>
                </a:lnTo>
                <a:lnTo>
                  <a:pt x="47595" y="19635"/>
                </a:lnTo>
                <a:lnTo>
                  <a:pt x="47373" y="19728"/>
                </a:lnTo>
                <a:lnTo>
                  <a:pt x="47132" y="19820"/>
                </a:lnTo>
                <a:lnTo>
                  <a:pt x="46928" y="19932"/>
                </a:lnTo>
                <a:lnTo>
                  <a:pt x="46724" y="20061"/>
                </a:lnTo>
                <a:lnTo>
                  <a:pt x="46520" y="20191"/>
                </a:lnTo>
                <a:lnTo>
                  <a:pt x="46353" y="20321"/>
                </a:lnTo>
                <a:lnTo>
                  <a:pt x="46186" y="20469"/>
                </a:lnTo>
                <a:lnTo>
                  <a:pt x="46019" y="20618"/>
                </a:lnTo>
                <a:lnTo>
                  <a:pt x="45871" y="20785"/>
                </a:lnTo>
                <a:lnTo>
                  <a:pt x="45741" y="20951"/>
                </a:lnTo>
                <a:lnTo>
                  <a:pt x="45612" y="21137"/>
                </a:lnTo>
                <a:lnTo>
                  <a:pt x="45500" y="21322"/>
                </a:lnTo>
                <a:lnTo>
                  <a:pt x="45408" y="21526"/>
                </a:lnTo>
                <a:lnTo>
                  <a:pt x="45333" y="21712"/>
                </a:lnTo>
                <a:lnTo>
                  <a:pt x="45259" y="21916"/>
                </a:lnTo>
                <a:lnTo>
                  <a:pt x="45185" y="22138"/>
                </a:lnTo>
                <a:lnTo>
                  <a:pt x="45148" y="22360"/>
                </a:lnTo>
                <a:lnTo>
                  <a:pt x="45111" y="22583"/>
                </a:lnTo>
                <a:lnTo>
                  <a:pt x="45092" y="22805"/>
                </a:lnTo>
                <a:lnTo>
                  <a:pt x="45074" y="23028"/>
                </a:lnTo>
                <a:lnTo>
                  <a:pt x="45074" y="23269"/>
                </a:lnTo>
                <a:lnTo>
                  <a:pt x="45111" y="23733"/>
                </a:lnTo>
                <a:lnTo>
                  <a:pt x="45167" y="24178"/>
                </a:lnTo>
                <a:lnTo>
                  <a:pt x="45241" y="24585"/>
                </a:lnTo>
                <a:lnTo>
                  <a:pt x="45352" y="24993"/>
                </a:lnTo>
                <a:lnTo>
                  <a:pt x="45482" y="25346"/>
                </a:lnTo>
                <a:lnTo>
                  <a:pt x="45630" y="25698"/>
                </a:lnTo>
                <a:lnTo>
                  <a:pt x="45797" y="25995"/>
                </a:lnTo>
                <a:lnTo>
                  <a:pt x="45982" y="26273"/>
                </a:lnTo>
                <a:lnTo>
                  <a:pt x="46186" y="26514"/>
                </a:lnTo>
                <a:lnTo>
                  <a:pt x="46409" y="26736"/>
                </a:lnTo>
                <a:lnTo>
                  <a:pt x="46650" y="26903"/>
                </a:lnTo>
                <a:lnTo>
                  <a:pt x="46909" y="27051"/>
                </a:lnTo>
                <a:lnTo>
                  <a:pt x="47169" y="27144"/>
                </a:lnTo>
                <a:lnTo>
                  <a:pt x="47447" y="27200"/>
                </a:lnTo>
                <a:lnTo>
                  <a:pt x="47744" y="27200"/>
                </a:lnTo>
                <a:lnTo>
                  <a:pt x="48040" y="27181"/>
                </a:lnTo>
                <a:lnTo>
                  <a:pt x="48319" y="27126"/>
                </a:lnTo>
                <a:lnTo>
                  <a:pt x="48578" y="27051"/>
                </a:lnTo>
                <a:lnTo>
                  <a:pt x="48819" y="26977"/>
                </a:lnTo>
                <a:lnTo>
                  <a:pt x="49042" y="26903"/>
                </a:lnTo>
                <a:lnTo>
                  <a:pt x="49394" y="26736"/>
                </a:lnTo>
                <a:lnTo>
                  <a:pt x="49672" y="26588"/>
                </a:lnTo>
                <a:lnTo>
                  <a:pt x="49913" y="26477"/>
                </a:lnTo>
                <a:lnTo>
                  <a:pt x="50024" y="26440"/>
                </a:lnTo>
                <a:lnTo>
                  <a:pt x="50117" y="26421"/>
                </a:lnTo>
                <a:lnTo>
                  <a:pt x="50210" y="26402"/>
                </a:lnTo>
                <a:lnTo>
                  <a:pt x="50284" y="26421"/>
                </a:lnTo>
                <a:lnTo>
                  <a:pt x="50377" y="26458"/>
                </a:lnTo>
                <a:lnTo>
                  <a:pt x="50469" y="26514"/>
                </a:lnTo>
                <a:lnTo>
                  <a:pt x="50543" y="26588"/>
                </a:lnTo>
                <a:lnTo>
                  <a:pt x="50618" y="26699"/>
                </a:lnTo>
                <a:lnTo>
                  <a:pt x="50673" y="26829"/>
                </a:lnTo>
                <a:lnTo>
                  <a:pt x="50710" y="26959"/>
                </a:lnTo>
                <a:lnTo>
                  <a:pt x="50729" y="27126"/>
                </a:lnTo>
                <a:lnTo>
                  <a:pt x="50729" y="27292"/>
                </a:lnTo>
                <a:lnTo>
                  <a:pt x="50692" y="27459"/>
                </a:lnTo>
                <a:lnTo>
                  <a:pt x="50636" y="27626"/>
                </a:lnTo>
                <a:lnTo>
                  <a:pt x="50543" y="27812"/>
                </a:lnTo>
                <a:lnTo>
                  <a:pt x="50414" y="27978"/>
                </a:lnTo>
                <a:lnTo>
                  <a:pt x="50247" y="28145"/>
                </a:lnTo>
                <a:lnTo>
                  <a:pt x="50043" y="28294"/>
                </a:lnTo>
                <a:lnTo>
                  <a:pt x="49802" y="28442"/>
                </a:lnTo>
                <a:lnTo>
                  <a:pt x="49524" y="28553"/>
                </a:lnTo>
                <a:lnTo>
                  <a:pt x="49190" y="28664"/>
                </a:lnTo>
                <a:lnTo>
                  <a:pt x="48801" y="28757"/>
                </a:lnTo>
                <a:lnTo>
                  <a:pt x="48597" y="28776"/>
                </a:lnTo>
                <a:lnTo>
                  <a:pt x="48374" y="28794"/>
                </a:lnTo>
                <a:lnTo>
                  <a:pt x="48152" y="28794"/>
                </a:lnTo>
                <a:lnTo>
                  <a:pt x="47948" y="28776"/>
                </a:lnTo>
                <a:lnTo>
                  <a:pt x="47725" y="28739"/>
                </a:lnTo>
                <a:lnTo>
                  <a:pt x="47484" y="28702"/>
                </a:lnTo>
                <a:lnTo>
                  <a:pt x="47262" y="28646"/>
                </a:lnTo>
                <a:lnTo>
                  <a:pt x="47039" y="28572"/>
                </a:lnTo>
                <a:lnTo>
                  <a:pt x="46817" y="28479"/>
                </a:lnTo>
                <a:lnTo>
                  <a:pt x="46594" y="28368"/>
                </a:lnTo>
                <a:lnTo>
                  <a:pt x="46372" y="28257"/>
                </a:lnTo>
                <a:lnTo>
                  <a:pt x="46168" y="28127"/>
                </a:lnTo>
                <a:lnTo>
                  <a:pt x="45945" y="27997"/>
                </a:lnTo>
                <a:lnTo>
                  <a:pt x="45741" y="27849"/>
                </a:lnTo>
                <a:lnTo>
                  <a:pt x="45537" y="27682"/>
                </a:lnTo>
                <a:lnTo>
                  <a:pt x="45352" y="27496"/>
                </a:lnTo>
                <a:lnTo>
                  <a:pt x="45167" y="27311"/>
                </a:lnTo>
                <a:lnTo>
                  <a:pt x="44981" y="27107"/>
                </a:lnTo>
                <a:lnTo>
                  <a:pt x="44814" y="26903"/>
                </a:lnTo>
                <a:lnTo>
                  <a:pt x="44647" y="26681"/>
                </a:lnTo>
                <a:lnTo>
                  <a:pt x="44499" y="26440"/>
                </a:lnTo>
                <a:lnTo>
                  <a:pt x="44369" y="26198"/>
                </a:lnTo>
                <a:lnTo>
                  <a:pt x="44239" y="25939"/>
                </a:lnTo>
                <a:lnTo>
                  <a:pt x="44128" y="25661"/>
                </a:lnTo>
                <a:lnTo>
                  <a:pt x="44017" y="25383"/>
                </a:lnTo>
                <a:lnTo>
                  <a:pt x="43943" y="25105"/>
                </a:lnTo>
                <a:lnTo>
                  <a:pt x="43869" y="24808"/>
                </a:lnTo>
                <a:lnTo>
                  <a:pt x="43813" y="24493"/>
                </a:lnTo>
                <a:lnTo>
                  <a:pt x="43776" y="24178"/>
                </a:lnTo>
                <a:lnTo>
                  <a:pt x="43776" y="23844"/>
                </a:lnTo>
                <a:lnTo>
                  <a:pt x="43776" y="23510"/>
                </a:lnTo>
                <a:lnTo>
                  <a:pt x="43795" y="23176"/>
                </a:lnTo>
                <a:lnTo>
                  <a:pt x="43832" y="22824"/>
                </a:lnTo>
                <a:lnTo>
                  <a:pt x="43887" y="22490"/>
                </a:lnTo>
                <a:lnTo>
                  <a:pt x="43961" y="22175"/>
                </a:lnTo>
                <a:lnTo>
                  <a:pt x="44036" y="21860"/>
                </a:lnTo>
                <a:lnTo>
                  <a:pt x="44128" y="21563"/>
                </a:lnTo>
                <a:lnTo>
                  <a:pt x="44239" y="21285"/>
                </a:lnTo>
                <a:lnTo>
                  <a:pt x="44369" y="21007"/>
                </a:lnTo>
                <a:lnTo>
                  <a:pt x="44499" y="20747"/>
                </a:lnTo>
                <a:lnTo>
                  <a:pt x="44647" y="20488"/>
                </a:lnTo>
                <a:lnTo>
                  <a:pt x="44814" y="20265"/>
                </a:lnTo>
                <a:lnTo>
                  <a:pt x="45000" y="20024"/>
                </a:lnTo>
                <a:lnTo>
                  <a:pt x="45167" y="19820"/>
                </a:lnTo>
                <a:lnTo>
                  <a:pt x="45370" y="19598"/>
                </a:lnTo>
                <a:lnTo>
                  <a:pt x="45574" y="19412"/>
                </a:lnTo>
                <a:lnTo>
                  <a:pt x="45797" y="19227"/>
                </a:lnTo>
                <a:lnTo>
                  <a:pt x="46019" y="19060"/>
                </a:lnTo>
                <a:lnTo>
                  <a:pt x="46242" y="18893"/>
                </a:lnTo>
                <a:lnTo>
                  <a:pt x="46483" y="18745"/>
                </a:lnTo>
                <a:lnTo>
                  <a:pt x="46743" y="18615"/>
                </a:lnTo>
                <a:lnTo>
                  <a:pt x="47002" y="18485"/>
                </a:lnTo>
                <a:lnTo>
                  <a:pt x="47262" y="18374"/>
                </a:lnTo>
                <a:lnTo>
                  <a:pt x="47540" y="18263"/>
                </a:lnTo>
                <a:lnTo>
                  <a:pt x="47818" y="18189"/>
                </a:lnTo>
                <a:lnTo>
                  <a:pt x="48096" y="18096"/>
                </a:lnTo>
                <a:lnTo>
                  <a:pt x="48393" y="18040"/>
                </a:lnTo>
                <a:lnTo>
                  <a:pt x="48689" y="17985"/>
                </a:lnTo>
                <a:lnTo>
                  <a:pt x="48986" y="17929"/>
                </a:lnTo>
                <a:lnTo>
                  <a:pt x="49301" y="17892"/>
                </a:lnTo>
                <a:lnTo>
                  <a:pt x="49616" y="17874"/>
                </a:lnTo>
                <a:lnTo>
                  <a:pt x="50562" y="17874"/>
                </a:lnTo>
                <a:lnTo>
                  <a:pt x="50877" y="17911"/>
                </a:lnTo>
                <a:lnTo>
                  <a:pt x="51174" y="17948"/>
                </a:lnTo>
                <a:lnTo>
                  <a:pt x="51470" y="18022"/>
                </a:lnTo>
                <a:lnTo>
                  <a:pt x="51749" y="18096"/>
                </a:lnTo>
                <a:lnTo>
                  <a:pt x="52008" y="18207"/>
                </a:lnTo>
                <a:lnTo>
                  <a:pt x="52268" y="18319"/>
                </a:lnTo>
                <a:lnTo>
                  <a:pt x="52509" y="18448"/>
                </a:lnTo>
                <a:lnTo>
                  <a:pt x="52731" y="18597"/>
                </a:lnTo>
                <a:lnTo>
                  <a:pt x="52954" y="18745"/>
                </a:lnTo>
                <a:lnTo>
                  <a:pt x="53158" y="18912"/>
                </a:lnTo>
                <a:lnTo>
                  <a:pt x="53343" y="19097"/>
                </a:lnTo>
                <a:lnTo>
                  <a:pt x="53529" y="19283"/>
                </a:lnTo>
                <a:lnTo>
                  <a:pt x="53714" y="19487"/>
                </a:lnTo>
                <a:lnTo>
                  <a:pt x="53881" y="19691"/>
                </a:lnTo>
                <a:lnTo>
                  <a:pt x="54177" y="20136"/>
                </a:lnTo>
                <a:lnTo>
                  <a:pt x="54456" y="20581"/>
                </a:lnTo>
                <a:lnTo>
                  <a:pt x="54697" y="21063"/>
                </a:lnTo>
                <a:lnTo>
                  <a:pt x="54901" y="21526"/>
                </a:lnTo>
                <a:lnTo>
                  <a:pt x="55086" y="22008"/>
                </a:lnTo>
                <a:lnTo>
                  <a:pt x="55253" y="22472"/>
                </a:lnTo>
                <a:lnTo>
                  <a:pt x="55383" y="22917"/>
                </a:lnTo>
                <a:lnTo>
                  <a:pt x="55624" y="23751"/>
                </a:lnTo>
                <a:lnTo>
                  <a:pt x="55753" y="24307"/>
                </a:lnTo>
                <a:lnTo>
                  <a:pt x="55846" y="24826"/>
                </a:lnTo>
                <a:lnTo>
                  <a:pt x="55920" y="25309"/>
                </a:lnTo>
                <a:lnTo>
                  <a:pt x="55957" y="25753"/>
                </a:lnTo>
                <a:lnTo>
                  <a:pt x="56273" y="25957"/>
                </a:lnTo>
                <a:lnTo>
                  <a:pt x="56643" y="26161"/>
                </a:lnTo>
                <a:lnTo>
                  <a:pt x="57070" y="26384"/>
                </a:lnTo>
                <a:lnTo>
                  <a:pt x="57533" y="26606"/>
                </a:lnTo>
                <a:lnTo>
                  <a:pt x="58071" y="26810"/>
                </a:lnTo>
                <a:lnTo>
                  <a:pt x="58646" y="27014"/>
                </a:lnTo>
                <a:lnTo>
                  <a:pt x="59258" y="27181"/>
                </a:lnTo>
                <a:lnTo>
                  <a:pt x="59573" y="27255"/>
                </a:lnTo>
                <a:lnTo>
                  <a:pt x="59907" y="27311"/>
                </a:lnTo>
                <a:lnTo>
                  <a:pt x="60240" y="27348"/>
                </a:lnTo>
                <a:lnTo>
                  <a:pt x="60593" y="27385"/>
                </a:lnTo>
                <a:lnTo>
                  <a:pt x="60945" y="27404"/>
                </a:lnTo>
                <a:lnTo>
                  <a:pt x="61297" y="27422"/>
                </a:lnTo>
                <a:lnTo>
                  <a:pt x="61668" y="27404"/>
                </a:lnTo>
                <a:lnTo>
                  <a:pt x="62039" y="27367"/>
                </a:lnTo>
                <a:lnTo>
                  <a:pt x="62428" y="27329"/>
                </a:lnTo>
                <a:lnTo>
                  <a:pt x="62799" y="27255"/>
                </a:lnTo>
                <a:lnTo>
                  <a:pt x="63188" y="27163"/>
                </a:lnTo>
                <a:lnTo>
                  <a:pt x="63578" y="27051"/>
                </a:lnTo>
                <a:lnTo>
                  <a:pt x="63967" y="26922"/>
                </a:lnTo>
                <a:lnTo>
                  <a:pt x="64356" y="26755"/>
                </a:lnTo>
                <a:lnTo>
                  <a:pt x="64764" y="26569"/>
                </a:lnTo>
                <a:lnTo>
                  <a:pt x="65154" y="26347"/>
                </a:lnTo>
                <a:lnTo>
                  <a:pt x="65543" y="26106"/>
                </a:lnTo>
                <a:lnTo>
                  <a:pt x="65951" y="25828"/>
                </a:lnTo>
                <a:lnTo>
                  <a:pt x="66396" y="25494"/>
                </a:lnTo>
                <a:lnTo>
                  <a:pt x="66804" y="25142"/>
                </a:lnTo>
                <a:lnTo>
                  <a:pt x="67193" y="24771"/>
                </a:lnTo>
                <a:lnTo>
                  <a:pt x="67545" y="24400"/>
                </a:lnTo>
                <a:lnTo>
                  <a:pt x="67861" y="24011"/>
                </a:lnTo>
                <a:lnTo>
                  <a:pt x="68157" y="23621"/>
                </a:lnTo>
                <a:lnTo>
                  <a:pt x="68435" y="23213"/>
                </a:lnTo>
                <a:lnTo>
                  <a:pt x="68676" y="22805"/>
                </a:lnTo>
                <a:lnTo>
                  <a:pt x="68899" y="22398"/>
                </a:lnTo>
                <a:lnTo>
                  <a:pt x="69084" y="21990"/>
                </a:lnTo>
                <a:lnTo>
                  <a:pt x="69270" y="21582"/>
                </a:lnTo>
                <a:lnTo>
                  <a:pt x="69418" y="21192"/>
                </a:lnTo>
                <a:lnTo>
                  <a:pt x="69566" y="20785"/>
                </a:lnTo>
                <a:lnTo>
                  <a:pt x="69678" y="20395"/>
                </a:lnTo>
                <a:lnTo>
                  <a:pt x="69770" y="19987"/>
                </a:lnTo>
                <a:lnTo>
                  <a:pt x="69863" y="19616"/>
                </a:lnTo>
                <a:lnTo>
                  <a:pt x="69937" y="19246"/>
                </a:lnTo>
                <a:lnTo>
                  <a:pt x="69993" y="18875"/>
                </a:lnTo>
                <a:lnTo>
                  <a:pt x="70067" y="18189"/>
                </a:lnTo>
                <a:lnTo>
                  <a:pt x="70086" y="17577"/>
                </a:lnTo>
                <a:lnTo>
                  <a:pt x="70086" y="17021"/>
                </a:lnTo>
                <a:lnTo>
                  <a:pt x="70049" y="16576"/>
                </a:lnTo>
                <a:lnTo>
                  <a:pt x="69993" y="16205"/>
                </a:lnTo>
                <a:lnTo>
                  <a:pt x="69937" y="15964"/>
                </a:lnTo>
                <a:lnTo>
                  <a:pt x="69919" y="15890"/>
                </a:lnTo>
                <a:lnTo>
                  <a:pt x="69882" y="15853"/>
                </a:lnTo>
                <a:lnTo>
                  <a:pt x="69845" y="15834"/>
                </a:lnTo>
                <a:lnTo>
                  <a:pt x="69770" y="15871"/>
                </a:lnTo>
                <a:lnTo>
                  <a:pt x="69548" y="16001"/>
                </a:lnTo>
                <a:lnTo>
                  <a:pt x="69233" y="16261"/>
                </a:lnTo>
                <a:lnTo>
                  <a:pt x="68825" y="16594"/>
                </a:lnTo>
                <a:lnTo>
                  <a:pt x="68343" y="16984"/>
                </a:lnTo>
                <a:lnTo>
                  <a:pt x="67768" y="17410"/>
                </a:lnTo>
                <a:lnTo>
                  <a:pt x="67156" y="17836"/>
                </a:lnTo>
                <a:lnTo>
                  <a:pt x="66822" y="18059"/>
                </a:lnTo>
                <a:lnTo>
                  <a:pt x="66489" y="18263"/>
                </a:lnTo>
                <a:lnTo>
                  <a:pt x="66136" y="18467"/>
                </a:lnTo>
                <a:lnTo>
                  <a:pt x="65784" y="18671"/>
                </a:lnTo>
                <a:lnTo>
                  <a:pt x="65413" y="18838"/>
                </a:lnTo>
                <a:lnTo>
                  <a:pt x="65042" y="19005"/>
                </a:lnTo>
                <a:lnTo>
                  <a:pt x="64672" y="19134"/>
                </a:lnTo>
                <a:lnTo>
                  <a:pt x="64301" y="19264"/>
                </a:lnTo>
                <a:lnTo>
                  <a:pt x="63911" y="19338"/>
                </a:lnTo>
                <a:lnTo>
                  <a:pt x="63522" y="19412"/>
                </a:lnTo>
                <a:lnTo>
                  <a:pt x="63151" y="19450"/>
                </a:lnTo>
                <a:lnTo>
                  <a:pt x="62762" y="19431"/>
                </a:lnTo>
                <a:lnTo>
                  <a:pt x="62391" y="19394"/>
                </a:lnTo>
                <a:lnTo>
                  <a:pt x="62020" y="19320"/>
                </a:lnTo>
                <a:lnTo>
                  <a:pt x="61835" y="19264"/>
                </a:lnTo>
                <a:lnTo>
                  <a:pt x="61649" y="19190"/>
                </a:lnTo>
                <a:lnTo>
                  <a:pt x="61464" y="19116"/>
                </a:lnTo>
                <a:lnTo>
                  <a:pt x="61279" y="19023"/>
                </a:lnTo>
                <a:lnTo>
                  <a:pt x="61093" y="18912"/>
                </a:lnTo>
                <a:lnTo>
                  <a:pt x="60926" y="18801"/>
                </a:lnTo>
                <a:lnTo>
                  <a:pt x="60741" y="18671"/>
                </a:lnTo>
                <a:lnTo>
                  <a:pt x="60574" y="18541"/>
                </a:lnTo>
                <a:lnTo>
                  <a:pt x="60240" y="18226"/>
                </a:lnTo>
                <a:lnTo>
                  <a:pt x="59944" y="17892"/>
                </a:lnTo>
                <a:lnTo>
                  <a:pt x="59666" y="17540"/>
                </a:lnTo>
                <a:lnTo>
                  <a:pt x="59387" y="17150"/>
                </a:lnTo>
                <a:lnTo>
                  <a:pt x="59146" y="16761"/>
                </a:lnTo>
                <a:lnTo>
                  <a:pt x="58905" y="16353"/>
                </a:lnTo>
                <a:lnTo>
                  <a:pt x="58683" y="15927"/>
                </a:lnTo>
                <a:lnTo>
                  <a:pt x="58479" y="15500"/>
                </a:lnTo>
                <a:lnTo>
                  <a:pt x="58090" y="14592"/>
                </a:lnTo>
                <a:lnTo>
                  <a:pt x="57700" y="13665"/>
                </a:lnTo>
                <a:lnTo>
                  <a:pt x="57311" y="12719"/>
                </a:lnTo>
                <a:lnTo>
                  <a:pt x="56903" y="11792"/>
                </a:lnTo>
                <a:lnTo>
                  <a:pt x="56680" y="11329"/>
                </a:lnTo>
                <a:lnTo>
                  <a:pt x="56458" y="10884"/>
                </a:lnTo>
                <a:lnTo>
                  <a:pt x="56217" y="10439"/>
                </a:lnTo>
                <a:lnTo>
                  <a:pt x="55957" y="9994"/>
                </a:lnTo>
                <a:lnTo>
                  <a:pt x="55679" y="9586"/>
                </a:lnTo>
                <a:lnTo>
                  <a:pt x="55383" y="9178"/>
                </a:lnTo>
                <a:lnTo>
                  <a:pt x="55067" y="8789"/>
                </a:lnTo>
                <a:lnTo>
                  <a:pt x="54715" y="8418"/>
                </a:lnTo>
                <a:lnTo>
                  <a:pt x="54344" y="8065"/>
                </a:lnTo>
                <a:lnTo>
                  <a:pt x="53936" y="7732"/>
                </a:lnTo>
                <a:lnTo>
                  <a:pt x="53510" y="7435"/>
                </a:lnTo>
                <a:lnTo>
                  <a:pt x="53046" y="7157"/>
                </a:lnTo>
                <a:lnTo>
                  <a:pt x="52527" y="6897"/>
                </a:lnTo>
                <a:lnTo>
                  <a:pt x="51990" y="6675"/>
                </a:lnTo>
                <a:lnTo>
                  <a:pt x="51712" y="6582"/>
                </a:lnTo>
                <a:lnTo>
                  <a:pt x="51415" y="6489"/>
                </a:lnTo>
                <a:lnTo>
                  <a:pt x="51100" y="6415"/>
                </a:lnTo>
                <a:lnTo>
                  <a:pt x="50784" y="6341"/>
                </a:lnTo>
                <a:lnTo>
                  <a:pt x="50265" y="6248"/>
                </a:lnTo>
                <a:lnTo>
                  <a:pt x="49746" y="6156"/>
                </a:lnTo>
                <a:lnTo>
                  <a:pt x="49246" y="6100"/>
                </a:lnTo>
                <a:lnTo>
                  <a:pt x="48745" y="6063"/>
                </a:lnTo>
                <a:lnTo>
                  <a:pt x="48263" y="6044"/>
                </a:lnTo>
                <a:lnTo>
                  <a:pt x="47799" y="6044"/>
                </a:lnTo>
                <a:lnTo>
                  <a:pt x="47354" y="6063"/>
                </a:lnTo>
                <a:lnTo>
                  <a:pt x="46909" y="6082"/>
                </a:lnTo>
                <a:lnTo>
                  <a:pt x="46483" y="6119"/>
                </a:lnTo>
                <a:lnTo>
                  <a:pt x="46057" y="6174"/>
                </a:lnTo>
                <a:lnTo>
                  <a:pt x="45649" y="6248"/>
                </a:lnTo>
                <a:lnTo>
                  <a:pt x="45259" y="6341"/>
                </a:lnTo>
                <a:lnTo>
                  <a:pt x="44888" y="6434"/>
                </a:lnTo>
                <a:lnTo>
                  <a:pt x="44518" y="6527"/>
                </a:lnTo>
                <a:lnTo>
                  <a:pt x="44147" y="6638"/>
                </a:lnTo>
                <a:lnTo>
                  <a:pt x="43813" y="6768"/>
                </a:lnTo>
                <a:lnTo>
                  <a:pt x="43164" y="7027"/>
                </a:lnTo>
                <a:lnTo>
                  <a:pt x="42552" y="7305"/>
                </a:lnTo>
                <a:lnTo>
                  <a:pt x="41996" y="7602"/>
                </a:lnTo>
                <a:lnTo>
                  <a:pt x="41477" y="7917"/>
                </a:lnTo>
                <a:lnTo>
                  <a:pt x="41013" y="8214"/>
                </a:lnTo>
                <a:lnTo>
                  <a:pt x="40605" y="8529"/>
                </a:lnTo>
                <a:lnTo>
                  <a:pt x="40235" y="8807"/>
                </a:lnTo>
                <a:lnTo>
                  <a:pt x="39919" y="9067"/>
                </a:lnTo>
                <a:lnTo>
                  <a:pt x="39790" y="9530"/>
                </a:lnTo>
                <a:lnTo>
                  <a:pt x="39623" y="10031"/>
                </a:lnTo>
                <a:lnTo>
                  <a:pt x="39419" y="10587"/>
                </a:lnTo>
                <a:lnTo>
                  <a:pt x="39178" y="11162"/>
                </a:lnTo>
                <a:lnTo>
                  <a:pt x="39029" y="11440"/>
                </a:lnTo>
                <a:lnTo>
                  <a:pt x="38863" y="11755"/>
                </a:lnTo>
                <a:lnTo>
                  <a:pt x="38677" y="12052"/>
                </a:lnTo>
                <a:lnTo>
                  <a:pt x="38492" y="12348"/>
                </a:lnTo>
                <a:lnTo>
                  <a:pt x="38288" y="12645"/>
                </a:lnTo>
                <a:lnTo>
                  <a:pt x="38047" y="12942"/>
                </a:lnTo>
                <a:lnTo>
                  <a:pt x="37806" y="13238"/>
                </a:lnTo>
                <a:lnTo>
                  <a:pt x="37546" y="13535"/>
                </a:lnTo>
                <a:lnTo>
                  <a:pt x="37305" y="13757"/>
                </a:lnTo>
                <a:lnTo>
                  <a:pt x="37064" y="13980"/>
                </a:lnTo>
                <a:lnTo>
                  <a:pt x="36805" y="14184"/>
                </a:lnTo>
                <a:lnTo>
                  <a:pt x="36526" y="14351"/>
                </a:lnTo>
                <a:lnTo>
                  <a:pt x="36230" y="14518"/>
                </a:lnTo>
                <a:lnTo>
                  <a:pt x="35933" y="14666"/>
                </a:lnTo>
                <a:lnTo>
                  <a:pt x="35618" y="14796"/>
                </a:lnTo>
                <a:lnTo>
                  <a:pt x="35284" y="14907"/>
                </a:lnTo>
                <a:lnTo>
                  <a:pt x="34950" y="15000"/>
                </a:lnTo>
                <a:lnTo>
                  <a:pt x="34617" y="15092"/>
                </a:lnTo>
                <a:lnTo>
                  <a:pt x="34283" y="15148"/>
                </a:lnTo>
                <a:lnTo>
                  <a:pt x="33931" y="15204"/>
                </a:lnTo>
                <a:lnTo>
                  <a:pt x="33578" y="15222"/>
                </a:lnTo>
                <a:lnTo>
                  <a:pt x="33226" y="15241"/>
                </a:lnTo>
                <a:lnTo>
                  <a:pt x="32874" y="15241"/>
                </a:lnTo>
                <a:lnTo>
                  <a:pt x="32522" y="15204"/>
                </a:lnTo>
                <a:lnTo>
                  <a:pt x="32169" y="15167"/>
                </a:lnTo>
                <a:lnTo>
                  <a:pt x="31836" y="15111"/>
                </a:lnTo>
                <a:lnTo>
                  <a:pt x="31483" y="15037"/>
                </a:lnTo>
                <a:lnTo>
                  <a:pt x="31150" y="14963"/>
                </a:lnTo>
                <a:lnTo>
                  <a:pt x="30816" y="14851"/>
                </a:lnTo>
                <a:lnTo>
                  <a:pt x="30501" y="14722"/>
                </a:lnTo>
                <a:lnTo>
                  <a:pt x="30185" y="14573"/>
                </a:lnTo>
                <a:lnTo>
                  <a:pt x="29889" y="14425"/>
                </a:lnTo>
                <a:lnTo>
                  <a:pt x="29592" y="14240"/>
                </a:lnTo>
                <a:lnTo>
                  <a:pt x="29314" y="14036"/>
                </a:lnTo>
                <a:lnTo>
                  <a:pt x="29054" y="13832"/>
                </a:lnTo>
                <a:lnTo>
                  <a:pt x="28813" y="13591"/>
                </a:lnTo>
                <a:lnTo>
                  <a:pt x="28572" y="13350"/>
                </a:lnTo>
                <a:lnTo>
                  <a:pt x="28368" y="13071"/>
                </a:lnTo>
                <a:lnTo>
                  <a:pt x="28183" y="12793"/>
                </a:lnTo>
                <a:lnTo>
                  <a:pt x="27998" y="12497"/>
                </a:lnTo>
                <a:lnTo>
                  <a:pt x="27849" y="12182"/>
                </a:lnTo>
                <a:lnTo>
                  <a:pt x="27719" y="11866"/>
                </a:lnTo>
                <a:lnTo>
                  <a:pt x="27608" y="11570"/>
                </a:lnTo>
                <a:lnTo>
                  <a:pt x="27516" y="11273"/>
                </a:lnTo>
                <a:lnTo>
                  <a:pt x="27441" y="10976"/>
                </a:lnTo>
                <a:lnTo>
                  <a:pt x="27386" y="10680"/>
                </a:lnTo>
                <a:lnTo>
                  <a:pt x="27330" y="10402"/>
                </a:lnTo>
                <a:lnTo>
                  <a:pt x="27312" y="10123"/>
                </a:lnTo>
                <a:lnTo>
                  <a:pt x="27293" y="9864"/>
                </a:lnTo>
                <a:lnTo>
                  <a:pt x="27293" y="9586"/>
                </a:lnTo>
                <a:lnTo>
                  <a:pt x="27293" y="9326"/>
                </a:lnTo>
                <a:lnTo>
                  <a:pt x="27312" y="9067"/>
                </a:lnTo>
                <a:lnTo>
                  <a:pt x="27349" y="8826"/>
                </a:lnTo>
                <a:lnTo>
                  <a:pt x="27386" y="8585"/>
                </a:lnTo>
                <a:lnTo>
                  <a:pt x="27516" y="8121"/>
                </a:lnTo>
                <a:lnTo>
                  <a:pt x="27664" y="7695"/>
                </a:lnTo>
                <a:lnTo>
                  <a:pt x="27831" y="7287"/>
                </a:lnTo>
                <a:lnTo>
                  <a:pt x="28016" y="6916"/>
                </a:lnTo>
                <a:lnTo>
                  <a:pt x="28220" y="6582"/>
                </a:lnTo>
                <a:lnTo>
                  <a:pt x="28443" y="6285"/>
                </a:lnTo>
                <a:lnTo>
                  <a:pt x="28647" y="6026"/>
                </a:lnTo>
                <a:lnTo>
                  <a:pt x="28850" y="5803"/>
                </a:lnTo>
                <a:lnTo>
                  <a:pt x="29054" y="5618"/>
                </a:lnTo>
                <a:lnTo>
                  <a:pt x="29240" y="5488"/>
                </a:lnTo>
                <a:lnTo>
                  <a:pt x="29388" y="5377"/>
                </a:lnTo>
                <a:lnTo>
                  <a:pt x="29518" y="5321"/>
                </a:lnTo>
                <a:lnTo>
                  <a:pt x="29648" y="5303"/>
                </a:lnTo>
                <a:lnTo>
                  <a:pt x="29740" y="5303"/>
                </a:lnTo>
                <a:lnTo>
                  <a:pt x="29833" y="5340"/>
                </a:lnTo>
                <a:lnTo>
                  <a:pt x="29889" y="5396"/>
                </a:lnTo>
                <a:lnTo>
                  <a:pt x="29944" y="5470"/>
                </a:lnTo>
                <a:lnTo>
                  <a:pt x="29981" y="5562"/>
                </a:lnTo>
                <a:lnTo>
                  <a:pt x="30000" y="5674"/>
                </a:lnTo>
                <a:lnTo>
                  <a:pt x="30000" y="5785"/>
                </a:lnTo>
                <a:lnTo>
                  <a:pt x="30000" y="5896"/>
                </a:lnTo>
                <a:lnTo>
                  <a:pt x="29981" y="6026"/>
                </a:lnTo>
                <a:lnTo>
                  <a:pt x="29944" y="6137"/>
                </a:lnTo>
                <a:lnTo>
                  <a:pt x="29907" y="6248"/>
                </a:lnTo>
                <a:lnTo>
                  <a:pt x="29870" y="6341"/>
                </a:lnTo>
                <a:lnTo>
                  <a:pt x="29481" y="6990"/>
                </a:lnTo>
                <a:lnTo>
                  <a:pt x="29277" y="7361"/>
                </a:lnTo>
                <a:lnTo>
                  <a:pt x="29092" y="7750"/>
                </a:lnTo>
                <a:lnTo>
                  <a:pt x="28906" y="8158"/>
                </a:lnTo>
                <a:lnTo>
                  <a:pt x="28758" y="8585"/>
                </a:lnTo>
                <a:lnTo>
                  <a:pt x="28628" y="9030"/>
                </a:lnTo>
                <a:lnTo>
                  <a:pt x="28535" y="9493"/>
                </a:lnTo>
                <a:lnTo>
                  <a:pt x="28498" y="9716"/>
                </a:lnTo>
                <a:lnTo>
                  <a:pt x="28480" y="9938"/>
                </a:lnTo>
                <a:lnTo>
                  <a:pt x="28480" y="10179"/>
                </a:lnTo>
                <a:lnTo>
                  <a:pt x="28480" y="10420"/>
                </a:lnTo>
                <a:lnTo>
                  <a:pt x="28517" y="10643"/>
                </a:lnTo>
                <a:lnTo>
                  <a:pt x="28554" y="10884"/>
                </a:lnTo>
                <a:lnTo>
                  <a:pt x="28609" y="11125"/>
                </a:lnTo>
                <a:lnTo>
                  <a:pt x="28684" y="11347"/>
                </a:lnTo>
                <a:lnTo>
                  <a:pt x="28776" y="11588"/>
                </a:lnTo>
                <a:lnTo>
                  <a:pt x="28888" y="11811"/>
                </a:lnTo>
                <a:lnTo>
                  <a:pt x="29036" y="12052"/>
                </a:lnTo>
                <a:lnTo>
                  <a:pt x="29184" y="12274"/>
                </a:lnTo>
                <a:lnTo>
                  <a:pt x="29370" y="12497"/>
                </a:lnTo>
                <a:lnTo>
                  <a:pt x="29574" y="12719"/>
                </a:lnTo>
                <a:lnTo>
                  <a:pt x="29796" y="12942"/>
                </a:lnTo>
                <a:lnTo>
                  <a:pt x="30056" y="13164"/>
                </a:lnTo>
                <a:lnTo>
                  <a:pt x="30334" y="13350"/>
                </a:lnTo>
                <a:lnTo>
                  <a:pt x="30612" y="13535"/>
                </a:lnTo>
                <a:lnTo>
                  <a:pt x="30890" y="13702"/>
                </a:lnTo>
                <a:lnTo>
                  <a:pt x="31187" y="13832"/>
                </a:lnTo>
                <a:lnTo>
                  <a:pt x="31483" y="13943"/>
                </a:lnTo>
                <a:lnTo>
                  <a:pt x="31799" y="14036"/>
                </a:lnTo>
                <a:lnTo>
                  <a:pt x="32114" y="14091"/>
                </a:lnTo>
                <a:lnTo>
                  <a:pt x="32410" y="14147"/>
                </a:lnTo>
                <a:lnTo>
                  <a:pt x="32726" y="14165"/>
                </a:lnTo>
                <a:lnTo>
                  <a:pt x="33059" y="14184"/>
                </a:lnTo>
                <a:lnTo>
                  <a:pt x="33374" y="14165"/>
                </a:lnTo>
                <a:lnTo>
                  <a:pt x="33690" y="14128"/>
                </a:lnTo>
                <a:lnTo>
                  <a:pt x="34005" y="14073"/>
                </a:lnTo>
                <a:lnTo>
                  <a:pt x="34320" y="13999"/>
                </a:lnTo>
                <a:lnTo>
                  <a:pt x="34635" y="13906"/>
                </a:lnTo>
                <a:lnTo>
                  <a:pt x="34950" y="13776"/>
                </a:lnTo>
                <a:lnTo>
                  <a:pt x="35266" y="13646"/>
                </a:lnTo>
                <a:lnTo>
                  <a:pt x="35562" y="13498"/>
                </a:lnTo>
                <a:lnTo>
                  <a:pt x="35878" y="13331"/>
                </a:lnTo>
                <a:lnTo>
                  <a:pt x="36174" y="13146"/>
                </a:lnTo>
                <a:lnTo>
                  <a:pt x="36452" y="12942"/>
                </a:lnTo>
                <a:lnTo>
                  <a:pt x="36730" y="12719"/>
                </a:lnTo>
                <a:lnTo>
                  <a:pt x="37009" y="12478"/>
                </a:lnTo>
                <a:lnTo>
                  <a:pt x="37268" y="12219"/>
                </a:lnTo>
                <a:lnTo>
                  <a:pt x="37528" y="11940"/>
                </a:lnTo>
                <a:lnTo>
                  <a:pt x="37769" y="11662"/>
                </a:lnTo>
                <a:lnTo>
                  <a:pt x="38010" y="11347"/>
                </a:lnTo>
                <a:lnTo>
                  <a:pt x="38214" y="11032"/>
                </a:lnTo>
                <a:lnTo>
                  <a:pt x="38436" y="10698"/>
                </a:lnTo>
                <a:lnTo>
                  <a:pt x="38622" y="10346"/>
                </a:lnTo>
                <a:lnTo>
                  <a:pt x="38807" y="9975"/>
                </a:lnTo>
                <a:lnTo>
                  <a:pt x="38974" y="9586"/>
                </a:lnTo>
                <a:lnTo>
                  <a:pt x="38937" y="9475"/>
                </a:lnTo>
                <a:lnTo>
                  <a:pt x="38900" y="9326"/>
                </a:lnTo>
                <a:lnTo>
                  <a:pt x="38863" y="8918"/>
                </a:lnTo>
                <a:lnTo>
                  <a:pt x="38807" y="8418"/>
                </a:lnTo>
                <a:lnTo>
                  <a:pt x="38733" y="7824"/>
                </a:lnTo>
                <a:lnTo>
                  <a:pt x="38622" y="7175"/>
                </a:lnTo>
                <a:lnTo>
                  <a:pt x="38547" y="6823"/>
                </a:lnTo>
                <a:lnTo>
                  <a:pt x="38455" y="6452"/>
                </a:lnTo>
                <a:lnTo>
                  <a:pt x="38362" y="6082"/>
                </a:lnTo>
                <a:lnTo>
                  <a:pt x="38251" y="5711"/>
                </a:lnTo>
                <a:lnTo>
                  <a:pt x="38102" y="5321"/>
                </a:lnTo>
                <a:lnTo>
                  <a:pt x="37954" y="4932"/>
                </a:lnTo>
                <a:lnTo>
                  <a:pt x="37769" y="4543"/>
                </a:lnTo>
                <a:lnTo>
                  <a:pt x="37565" y="4172"/>
                </a:lnTo>
                <a:lnTo>
                  <a:pt x="37342" y="3782"/>
                </a:lnTo>
                <a:lnTo>
                  <a:pt x="37083" y="3412"/>
                </a:lnTo>
                <a:lnTo>
                  <a:pt x="36805" y="3041"/>
                </a:lnTo>
                <a:lnTo>
                  <a:pt x="36489" y="2689"/>
                </a:lnTo>
                <a:lnTo>
                  <a:pt x="36137" y="2336"/>
                </a:lnTo>
                <a:lnTo>
                  <a:pt x="35748" y="2021"/>
                </a:lnTo>
                <a:lnTo>
                  <a:pt x="35321" y="1706"/>
                </a:lnTo>
                <a:lnTo>
                  <a:pt x="34858" y="1409"/>
                </a:lnTo>
                <a:lnTo>
                  <a:pt x="34357" y="1150"/>
                </a:lnTo>
                <a:lnTo>
                  <a:pt x="33819" y="909"/>
                </a:lnTo>
                <a:lnTo>
                  <a:pt x="33245" y="686"/>
                </a:lnTo>
                <a:lnTo>
                  <a:pt x="32614" y="482"/>
                </a:lnTo>
                <a:lnTo>
                  <a:pt x="31928" y="334"/>
                </a:lnTo>
                <a:lnTo>
                  <a:pt x="31205" y="204"/>
                </a:lnTo>
                <a:lnTo>
                  <a:pt x="30371" y="93"/>
                </a:lnTo>
                <a:lnTo>
                  <a:pt x="29574" y="37"/>
                </a:lnTo>
                <a:lnTo>
                  <a:pt x="2879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圆角矩形 7"/>
          <p:cNvSpPr/>
          <p:nvPr/>
        </p:nvSpPr>
        <p:spPr>
          <a:xfrm>
            <a:off x="3049282" y="992506"/>
            <a:ext cx="3136604" cy="567178"/>
          </a:xfrm>
          <a:prstGeom prst="roundRect">
            <a:avLst>
              <a:gd name="adj" fmla="val 22936"/>
            </a:avLst>
          </a:prstGeom>
          <a:solidFill>
            <a:schemeClr val="bg2"/>
          </a:solidFill>
          <a:ln w="28575">
            <a:solidFill>
              <a:schemeClr val="tx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altLang="zh-CN" sz="3200" kern="1200" dirty="0">
                <a:solidFill>
                  <a:schemeClr val="bg1"/>
                </a:solidFill>
                <a:latin typeface="Pattaya" panose="00000500000000000000" pitchFamily="2" charset="-34"/>
                <a:ea typeface="黑体" panose="02010609060101010101" pitchFamily="49" charset="-122"/>
                <a:cs typeface="Pattaya" panose="00000500000000000000" pitchFamily="2" charset="-34"/>
              </a:rPr>
              <a:t>Luyện viết từ khó</a:t>
            </a:r>
            <a:endParaRPr kumimoji="0" lang="zh-CN" altLang="en-US" sz="3200" i="0" u="none" strike="noStrike" kern="1200" cap="none" spc="0" normalizeH="0" baseline="0" noProof="0" dirty="0">
              <a:ln>
                <a:noFill/>
              </a:ln>
              <a:solidFill>
                <a:schemeClr val="bg1"/>
              </a:solidFill>
              <a:effectLst/>
              <a:uLnTx/>
              <a:uFillTx/>
              <a:latin typeface="Pattaya" panose="00000500000000000000" pitchFamily="2" charset="-34"/>
              <a:ea typeface="黑体" panose="02010609060101010101" pitchFamily="49" charset="-122"/>
              <a:cs typeface="Pattaya" panose="00000500000000000000" pitchFamily="2" charset="-34"/>
            </a:endParaRPr>
          </a:p>
        </p:txBody>
      </p:sp>
      <p:grpSp>
        <p:nvGrpSpPr>
          <p:cNvPr id="4" name="Group 3"/>
          <p:cNvGrpSpPr/>
          <p:nvPr/>
        </p:nvGrpSpPr>
        <p:grpSpPr>
          <a:xfrm>
            <a:off x="612088" y="1838852"/>
            <a:ext cx="2192843" cy="711286"/>
            <a:chOff x="784273" y="1920317"/>
            <a:chExt cx="2192843" cy="711286"/>
          </a:xfrm>
        </p:grpSpPr>
        <p:sp>
          <p:nvSpPr>
            <p:cNvPr id="10" name="圆角矩形 7"/>
            <p:cNvSpPr/>
            <p:nvPr/>
          </p:nvSpPr>
          <p:spPr>
            <a:xfrm>
              <a:off x="1387059" y="2018211"/>
              <a:ext cx="1590057" cy="515499"/>
            </a:xfrm>
            <a:prstGeom prst="roundRect">
              <a:avLst>
                <a:gd name="adj" fmla="val 22936"/>
              </a:avLst>
            </a:prstGeom>
            <a:no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3200" i="0" u="none" strike="noStrike" kern="1200" cap="none" spc="0" normalizeH="0" baseline="0" noProof="0" dirty="0">
                  <a:ln>
                    <a:noFill/>
                  </a:ln>
                  <a:solidFill>
                    <a:schemeClr val="bg1"/>
                  </a:solidFill>
                  <a:effectLst/>
                  <a:uLnTx/>
                  <a:uFillTx/>
                  <a:latin typeface="Calibri" panose="020F0502020204030204" pitchFamily="34" charset="0"/>
                  <a:ea typeface="黑体" panose="02010609060101010101" pitchFamily="49" charset="-122"/>
                  <a:cs typeface="Calibri" panose="020F0502020204030204" pitchFamily="34" charset="0"/>
                </a:rPr>
                <a:t>Hà</a:t>
              </a:r>
              <a:r>
                <a:rPr kumimoji="0" lang="vi-VN" altLang="zh-CN" sz="3200" i="0" u="none" strike="noStrike" kern="1200" cap="none" spc="0" normalizeH="0" noProof="0" dirty="0">
                  <a:ln>
                    <a:noFill/>
                  </a:ln>
                  <a:solidFill>
                    <a:schemeClr val="bg1"/>
                  </a:solidFill>
                  <a:effectLst/>
                  <a:uLnTx/>
                  <a:uFillTx/>
                  <a:latin typeface="Calibri" panose="020F0502020204030204" pitchFamily="34" charset="0"/>
                  <a:ea typeface="黑体" panose="02010609060101010101" pitchFamily="49" charset="-122"/>
                  <a:cs typeface="Calibri" panose="020F0502020204030204" pitchFamily="34" charset="0"/>
                </a:rPr>
                <a:t> Nội</a:t>
              </a:r>
              <a:endParaRPr kumimoji="0" lang="zh-CN" altLang="en-US" sz="3200" i="0" u="none" strike="noStrike" kern="1200" cap="none" spc="0" normalizeH="0" baseline="0" noProof="0" dirty="0">
                <a:ln>
                  <a:noFill/>
                </a:ln>
                <a:solidFill>
                  <a:schemeClr val="bg1"/>
                </a:solidFill>
                <a:effectLst/>
                <a:uLnTx/>
                <a:uFillTx/>
                <a:latin typeface="Calibri" panose="020F0502020204030204" pitchFamily="34" charset="0"/>
                <a:ea typeface="黑体" panose="02010609060101010101" pitchFamily="49" charset="-122"/>
                <a:cs typeface="Calibri" panose="020F0502020204030204" pitchFamily="34" charset="0"/>
              </a:endParaRPr>
            </a:p>
          </p:txBody>
        </p:sp>
        <p:pic>
          <p:nvPicPr>
            <p:cNvPr id="3074" name="Picture 2" descr="Phim Hoạt Hình Bánh Chưng Hình ảnh | Định dạng hình ảnh PNG 400379939|  vn.lovepik.com"/>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5989" b="89927" l="9982" r="89927"/>
                      </a14:imgEffect>
                    </a14:imgLayer>
                  </a14:imgProps>
                </a:ext>
                <a:ext uri="{28A0092B-C50C-407E-A947-70E740481C1C}">
                  <a14:useLocalDpi xmlns:a14="http://schemas.microsoft.com/office/drawing/2010/main" val="0"/>
                </a:ext>
              </a:extLst>
            </a:blip>
            <a:srcRect/>
            <a:stretch>
              <a:fillRect/>
            </a:stretch>
          </p:blipFill>
          <p:spPr bwMode="auto">
            <a:xfrm>
              <a:off x="784273" y="1920317"/>
              <a:ext cx="739270" cy="71128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4" name="Group 13"/>
          <p:cNvGrpSpPr/>
          <p:nvPr/>
        </p:nvGrpSpPr>
        <p:grpSpPr>
          <a:xfrm>
            <a:off x="3049282" y="1827300"/>
            <a:ext cx="3136604" cy="711286"/>
            <a:chOff x="833468" y="1920317"/>
            <a:chExt cx="3136604" cy="711286"/>
          </a:xfrm>
        </p:grpSpPr>
        <p:sp>
          <p:nvSpPr>
            <p:cNvPr id="15" name="圆角矩形 7"/>
            <p:cNvSpPr/>
            <p:nvPr/>
          </p:nvSpPr>
          <p:spPr>
            <a:xfrm>
              <a:off x="1387059" y="2018211"/>
              <a:ext cx="2583013" cy="515499"/>
            </a:xfrm>
            <a:prstGeom prst="roundRect">
              <a:avLst>
                <a:gd name="adj" fmla="val 22936"/>
              </a:avLst>
            </a:prstGeom>
            <a:no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altLang="zh-CN" sz="3200" kern="1200" dirty="0">
                  <a:solidFill>
                    <a:schemeClr val="bg1"/>
                  </a:solidFill>
                  <a:latin typeface="Calibri" panose="020F0502020204030204" pitchFamily="34" charset="0"/>
                  <a:ea typeface="黑体" panose="02010609060101010101" pitchFamily="49" charset="-122"/>
                  <a:cs typeface="Calibri" panose="020F0502020204030204" pitchFamily="34" charset="0"/>
                </a:rPr>
                <a:t>c</a:t>
              </a:r>
              <a:r>
                <a:rPr kumimoji="0" lang="vi-VN" altLang="zh-CN" sz="3200" i="0" u="none" strike="noStrike" kern="1200" cap="none" spc="0" normalizeH="0" baseline="0" noProof="0" dirty="0">
                  <a:ln>
                    <a:noFill/>
                  </a:ln>
                  <a:solidFill>
                    <a:schemeClr val="bg1"/>
                  </a:solidFill>
                  <a:effectLst/>
                  <a:uLnTx/>
                  <a:uFillTx/>
                  <a:latin typeface="Calibri" panose="020F0502020204030204" pitchFamily="34" charset="0"/>
                  <a:ea typeface="黑体" panose="02010609060101010101" pitchFamily="49" charset="-122"/>
                  <a:cs typeface="Calibri" panose="020F0502020204030204" pitchFamily="34" charset="0"/>
                </a:rPr>
                <a:t>hong chóng </a:t>
              </a:r>
              <a:endParaRPr kumimoji="0" lang="zh-CN" altLang="en-US" sz="3200" i="0" u="none" strike="noStrike" kern="1200" cap="none" spc="0" normalizeH="0" baseline="0" noProof="0" dirty="0">
                <a:ln>
                  <a:noFill/>
                </a:ln>
                <a:solidFill>
                  <a:schemeClr val="bg1"/>
                </a:solidFill>
                <a:effectLst/>
                <a:uLnTx/>
                <a:uFillTx/>
                <a:latin typeface="Calibri" panose="020F0502020204030204" pitchFamily="34" charset="0"/>
                <a:ea typeface="黑体" panose="02010609060101010101" pitchFamily="49" charset="-122"/>
                <a:cs typeface="Calibri" panose="020F0502020204030204" pitchFamily="34" charset="0"/>
              </a:endParaRPr>
            </a:p>
          </p:txBody>
        </p:sp>
        <p:pic>
          <p:nvPicPr>
            <p:cNvPr id="16" name="Picture 2" descr="Phim Hoạt Hình Bánh Chưng Hình ảnh | Định dạng hình ảnh PNG 400379939|  vn.lovepik.com"/>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5989" b="89927" l="9982" r="89927"/>
                      </a14:imgEffect>
                    </a14:imgLayer>
                  </a14:imgProps>
                </a:ext>
                <a:ext uri="{28A0092B-C50C-407E-A947-70E740481C1C}">
                  <a14:useLocalDpi xmlns:a14="http://schemas.microsoft.com/office/drawing/2010/main" val="0"/>
                </a:ext>
              </a:extLst>
            </a:blip>
            <a:srcRect/>
            <a:stretch>
              <a:fillRect/>
            </a:stretch>
          </p:blipFill>
          <p:spPr bwMode="auto">
            <a:xfrm>
              <a:off x="833468" y="1920317"/>
              <a:ext cx="781546" cy="71128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0" name="Group 19"/>
          <p:cNvGrpSpPr/>
          <p:nvPr/>
        </p:nvGrpSpPr>
        <p:grpSpPr>
          <a:xfrm>
            <a:off x="6185886" y="1790994"/>
            <a:ext cx="2143648" cy="711286"/>
            <a:chOff x="833468" y="1920317"/>
            <a:chExt cx="2143648" cy="711286"/>
          </a:xfrm>
        </p:grpSpPr>
        <p:sp>
          <p:nvSpPr>
            <p:cNvPr id="21" name="圆角矩形 7"/>
            <p:cNvSpPr/>
            <p:nvPr/>
          </p:nvSpPr>
          <p:spPr>
            <a:xfrm>
              <a:off x="1387059" y="2018211"/>
              <a:ext cx="1590057" cy="515499"/>
            </a:xfrm>
            <a:prstGeom prst="roundRect">
              <a:avLst>
                <a:gd name="adj" fmla="val 22936"/>
              </a:avLst>
            </a:prstGeom>
            <a:no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altLang="zh-CN" sz="3200" kern="1200" dirty="0">
                  <a:solidFill>
                    <a:schemeClr val="bg1"/>
                  </a:solidFill>
                  <a:latin typeface="Calibri" panose="020F0502020204030204" pitchFamily="34" charset="0"/>
                  <a:ea typeface="黑体" panose="02010609060101010101" pitchFamily="49" charset="-122"/>
                  <a:cs typeface="Calibri" panose="020F0502020204030204" pitchFamily="34" charset="0"/>
                </a:rPr>
                <a:t>n</a:t>
              </a:r>
              <a:r>
                <a:rPr kumimoji="0" lang="vi-VN" altLang="zh-CN" sz="3200" i="0" u="none" strike="noStrike" kern="1200" cap="none" spc="0" normalizeH="0" baseline="0" noProof="0" dirty="0">
                  <a:ln>
                    <a:noFill/>
                  </a:ln>
                  <a:solidFill>
                    <a:schemeClr val="bg1"/>
                  </a:solidFill>
                  <a:effectLst/>
                  <a:uLnTx/>
                  <a:uFillTx/>
                  <a:latin typeface="Calibri" panose="020F0502020204030204" pitchFamily="34" charset="0"/>
                  <a:ea typeface="黑体" panose="02010609060101010101" pitchFamily="49" charset="-122"/>
                  <a:cs typeface="Calibri" panose="020F0502020204030204" pitchFamily="34" charset="0"/>
                </a:rPr>
                <a:t>ổi gió</a:t>
              </a:r>
              <a:endParaRPr kumimoji="0" lang="zh-CN" altLang="en-US" sz="3200" i="0" u="none" strike="noStrike" kern="1200" cap="none" spc="0" normalizeH="0" baseline="0" noProof="0" dirty="0">
                <a:ln>
                  <a:noFill/>
                </a:ln>
                <a:solidFill>
                  <a:schemeClr val="bg1"/>
                </a:solidFill>
                <a:effectLst/>
                <a:uLnTx/>
                <a:uFillTx/>
                <a:latin typeface="Calibri" panose="020F0502020204030204" pitchFamily="34" charset="0"/>
                <a:ea typeface="黑体" panose="02010609060101010101" pitchFamily="49" charset="-122"/>
                <a:cs typeface="Calibri" panose="020F0502020204030204" pitchFamily="34" charset="0"/>
              </a:endParaRPr>
            </a:p>
          </p:txBody>
        </p:sp>
        <p:pic>
          <p:nvPicPr>
            <p:cNvPr id="22" name="Picture 2" descr="Phim Hoạt Hình Bánh Chưng Hình ảnh | Định dạng hình ảnh PNG 400379939|  vn.lovepik.com"/>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5989" b="89927" l="9982" r="89927"/>
                      </a14:imgEffect>
                    </a14:imgLayer>
                  </a14:imgProps>
                </a:ext>
                <a:ext uri="{28A0092B-C50C-407E-A947-70E740481C1C}">
                  <a14:useLocalDpi xmlns:a14="http://schemas.microsoft.com/office/drawing/2010/main" val="0"/>
                </a:ext>
              </a:extLst>
            </a:blip>
            <a:srcRect/>
            <a:stretch>
              <a:fillRect/>
            </a:stretch>
          </p:blipFill>
          <p:spPr bwMode="auto">
            <a:xfrm>
              <a:off x="833468" y="1920317"/>
              <a:ext cx="792564" cy="71128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3" name="Group 22"/>
          <p:cNvGrpSpPr/>
          <p:nvPr/>
        </p:nvGrpSpPr>
        <p:grpSpPr>
          <a:xfrm>
            <a:off x="6185886" y="2765281"/>
            <a:ext cx="2398830" cy="711286"/>
            <a:chOff x="833468" y="1920317"/>
            <a:chExt cx="2143648" cy="711286"/>
          </a:xfrm>
        </p:grpSpPr>
        <p:sp>
          <p:nvSpPr>
            <p:cNvPr id="24" name="圆角矩形 7"/>
            <p:cNvSpPr/>
            <p:nvPr/>
          </p:nvSpPr>
          <p:spPr>
            <a:xfrm>
              <a:off x="1387059" y="2018211"/>
              <a:ext cx="1590057" cy="515499"/>
            </a:xfrm>
            <a:prstGeom prst="roundRect">
              <a:avLst>
                <a:gd name="adj" fmla="val 22936"/>
              </a:avLst>
            </a:prstGeom>
            <a:no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altLang="zh-CN" sz="3200" kern="1200" dirty="0">
                  <a:solidFill>
                    <a:schemeClr val="bg1"/>
                  </a:solidFill>
                  <a:latin typeface="Calibri" panose="020F0502020204030204" pitchFamily="34" charset="0"/>
                  <a:ea typeface="黑体" panose="02010609060101010101" pitchFamily="49" charset="-122"/>
                  <a:cs typeface="Calibri" panose="020F0502020204030204" pitchFamily="34" charset="0"/>
                </a:rPr>
                <a:t>Ba Đình</a:t>
              </a:r>
              <a:endParaRPr kumimoji="0" lang="zh-CN" altLang="en-US" sz="3200" i="0" u="none" strike="noStrike" kern="1200" cap="none" spc="0" normalizeH="0" baseline="0" noProof="0" dirty="0">
                <a:ln>
                  <a:noFill/>
                </a:ln>
                <a:solidFill>
                  <a:schemeClr val="bg1"/>
                </a:solidFill>
                <a:effectLst/>
                <a:uLnTx/>
                <a:uFillTx/>
                <a:latin typeface="Calibri" panose="020F0502020204030204" pitchFamily="34" charset="0"/>
                <a:ea typeface="黑体" panose="02010609060101010101" pitchFamily="49" charset="-122"/>
                <a:cs typeface="Calibri" panose="020F0502020204030204" pitchFamily="34" charset="0"/>
              </a:endParaRPr>
            </a:p>
          </p:txBody>
        </p:sp>
        <p:pic>
          <p:nvPicPr>
            <p:cNvPr id="25" name="Picture 2" descr="Phim Hoạt Hình Bánh Chưng Hình ảnh | Định dạng hình ảnh PNG 400379939|  vn.lovepik.com"/>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5989" b="89927" l="9982" r="89927"/>
                      </a14:imgEffect>
                    </a14:imgLayer>
                  </a14:imgProps>
                </a:ext>
                <a:ext uri="{28A0092B-C50C-407E-A947-70E740481C1C}">
                  <a14:useLocalDpi xmlns:a14="http://schemas.microsoft.com/office/drawing/2010/main" val="0"/>
                </a:ext>
              </a:extLst>
            </a:blip>
            <a:srcRect/>
            <a:stretch>
              <a:fillRect/>
            </a:stretch>
          </p:blipFill>
          <p:spPr bwMode="auto">
            <a:xfrm>
              <a:off x="833468" y="1920317"/>
              <a:ext cx="708253" cy="71128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6" name="Group 25"/>
          <p:cNvGrpSpPr/>
          <p:nvPr/>
        </p:nvGrpSpPr>
        <p:grpSpPr>
          <a:xfrm>
            <a:off x="612088" y="2765281"/>
            <a:ext cx="2556414" cy="711286"/>
            <a:chOff x="957758" y="1920317"/>
            <a:chExt cx="2019358" cy="711286"/>
          </a:xfrm>
        </p:grpSpPr>
        <p:sp>
          <p:nvSpPr>
            <p:cNvPr id="27" name="圆角矩形 7"/>
            <p:cNvSpPr/>
            <p:nvPr/>
          </p:nvSpPr>
          <p:spPr>
            <a:xfrm>
              <a:off x="1387059" y="2018211"/>
              <a:ext cx="1590057" cy="515499"/>
            </a:xfrm>
            <a:prstGeom prst="roundRect">
              <a:avLst>
                <a:gd name="adj" fmla="val 22936"/>
              </a:avLst>
            </a:prstGeom>
            <a:no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altLang="zh-CN" sz="3200" kern="1200" dirty="0">
                  <a:solidFill>
                    <a:schemeClr val="bg1"/>
                  </a:solidFill>
                  <a:latin typeface="Calibri" panose="020F0502020204030204" pitchFamily="34" charset="0"/>
                  <a:ea typeface="黑体" panose="02010609060101010101" pitchFamily="49" charset="-122"/>
                  <a:cs typeface="Calibri" panose="020F0502020204030204" pitchFamily="34" charset="0"/>
                </a:rPr>
                <a:t>Hồ Gươm</a:t>
              </a:r>
              <a:endParaRPr kumimoji="0" lang="zh-CN" altLang="en-US" sz="3200" i="0" u="none" strike="noStrike" kern="1200" cap="none" spc="0" normalizeH="0" baseline="0" noProof="0" dirty="0">
                <a:ln>
                  <a:noFill/>
                </a:ln>
                <a:solidFill>
                  <a:schemeClr val="bg1"/>
                </a:solidFill>
                <a:effectLst/>
                <a:uLnTx/>
                <a:uFillTx/>
                <a:latin typeface="Calibri" panose="020F0502020204030204" pitchFamily="34" charset="0"/>
                <a:ea typeface="黑体" panose="02010609060101010101" pitchFamily="49" charset="-122"/>
                <a:cs typeface="Calibri" panose="020F0502020204030204" pitchFamily="34" charset="0"/>
              </a:endParaRPr>
            </a:p>
          </p:txBody>
        </p:sp>
        <p:pic>
          <p:nvPicPr>
            <p:cNvPr id="28" name="Picture 2" descr="Phim Hoạt Hình Bánh Chưng Hình ảnh | Định dạng hình ảnh PNG 400379939|  vn.lovepik.com"/>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5989" b="89927" l="9982" r="89927"/>
                      </a14:imgEffect>
                    </a14:imgLayer>
                  </a14:imgProps>
                </a:ext>
                <a:ext uri="{28A0092B-C50C-407E-A947-70E740481C1C}">
                  <a14:useLocalDpi xmlns:a14="http://schemas.microsoft.com/office/drawing/2010/main" val="0"/>
                </a:ext>
              </a:extLst>
            </a:blip>
            <a:srcRect/>
            <a:stretch>
              <a:fillRect/>
            </a:stretch>
          </p:blipFill>
          <p:spPr bwMode="auto">
            <a:xfrm>
              <a:off x="957758" y="1920317"/>
              <a:ext cx="583962" cy="71128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9" name="Group 28"/>
          <p:cNvGrpSpPr/>
          <p:nvPr/>
        </p:nvGrpSpPr>
        <p:grpSpPr>
          <a:xfrm>
            <a:off x="3049052" y="2751404"/>
            <a:ext cx="2581333" cy="711286"/>
            <a:chOff x="833468" y="1920317"/>
            <a:chExt cx="2361043" cy="711286"/>
          </a:xfrm>
        </p:grpSpPr>
        <p:sp>
          <p:nvSpPr>
            <p:cNvPr id="30" name="圆角矩形 7"/>
            <p:cNvSpPr/>
            <p:nvPr/>
          </p:nvSpPr>
          <p:spPr>
            <a:xfrm>
              <a:off x="1269987" y="2018210"/>
              <a:ext cx="1924524" cy="515499"/>
            </a:xfrm>
            <a:prstGeom prst="roundRect">
              <a:avLst>
                <a:gd name="adj" fmla="val 22936"/>
              </a:avLst>
            </a:prstGeom>
            <a:no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altLang="zh-CN" sz="3200" kern="1200" dirty="0">
                  <a:solidFill>
                    <a:schemeClr val="bg1"/>
                  </a:solidFill>
                  <a:latin typeface="Calibri" panose="020F0502020204030204" pitchFamily="34" charset="0"/>
                  <a:ea typeface="黑体" panose="02010609060101010101" pitchFamily="49" charset="-122"/>
                  <a:cs typeface="Calibri" panose="020F0502020204030204" pitchFamily="34" charset="0"/>
                </a:rPr>
                <a:t>Tháp Bút</a:t>
              </a:r>
              <a:endParaRPr kumimoji="0" lang="zh-CN" altLang="en-US" sz="3200" i="0" u="none" strike="noStrike" kern="1200" cap="none" spc="0" normalizeH="0" baseline="0" noProof="0" dirty="0">
                <a:ln>
                  <a:noFill/>
                </a:ln>
                <a:solidFill>
                  <a:schemeClr val="bg1"/>
                </a:solidFill>
                <a:effectLst/>
                <a:uLnTx/>
                <a:uFillTx/>
                <a:latin typeface="Calibri" panose="020F0502020204030204" pitchFamily="34" charset="0"/>
                <a:ea typeface="黑体" panose="02010609060101010101" pitchFamily="49" charset="-122"/>
                <a:cs typeface="Calibri" panose="020F0502020204030204" pitchFamily="34" charset="0"/>
              </a:endParaRPr>
            </a:p>
          </p:txBody>
        </p:sp>
        <p:pic>
          <p:nvPicPr>
            <p:cNvPr id="31" name="Picture 2" descr="Phim Hoạt Hình Bánh Chưng Hình ảnh | Định dạng hình ảnh PNG 400379939|  vn.lovepik.com"/>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5989" b="89927" l="9982" r="89927"/>
                      </a14:imgEffect>
                    </a14:imgLayer>
                  </a14:imgProps>
                </a:ext>
                <a:ext uri="{28A0092B-C50C-407E-A947-70E740481C1C}">
                  <a14:useLocalDpi xmlns:a14="http://schemas.microsoft.com/office/drawing/2010/main" val="0"/>
                </a:ext>
              </a:extLst>
            </a:blip>
            <a:srcRect/>
            <a:stretch>
              <a:fillRect/>
            </a:stretch>
          </p:blipFill>
          <p:spPr bwMode="auto">
            <a:xfrm>
              <a:off x="833468" y="1920317"/>
              <a:ext cx="708253" cy="71128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2" name="Group 31"/>
          <p:cNvGrpSpPr/>
          <p:nvPr/>
        </p:nvGrpSpPr>
        <p:grpSpPr>
          <a:xfrm>
            <a:off x="1480749" y="3689385"/>
            <a:ext cx="3256055" cy="711286"/>
            <a:chOff x="833468" y="1920317"/>
            <a:chExt cx="2909683" cy="711286"/>
          </a:xfrm>
        </p:grpSpPr>
        <p:sp>
          <p:nvSpPr>
            <p:cNvPr id="33" name="圆角矩形 7"/>
            <p:cNvSpPr/>
            <p:nvPr/>
          </p:nvSpPr>
          <p:spPr>
            <a:xfrm>
              <a:off x="1387059" y="2018211"/>
              <a:ext cx="2356092" cy="515499"/>
            </a:xfrm>
            <a:prstGeom prst="roundRect">
              <a:avLst>
                <a:gd name="adj" fmla="val 22936"/>
              </a:avLst>
            </a:prstGeom>
            <a:no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altLang="zh-CN" sz="3200" kern="1200" dirty="0">
                  <a:solidFill>
                    <a:schemeClr val="bg1"/>
                  </a:solidFill>
                  <a:latin typeface="Calibri" panose="020F0502020204030204" pitchFamily="34" charset="0"/>
                  <a:ea typeface="黑体" panose="02010609060101010101" pitchFamily="49" charset="-122"/>
                  <a:cs typeface="Calibri" panose="020F0502020204030204" pitchFamily="34" charset="0"/>
                </a:rPr>
                <a:t>Chùa Một Cột</a:t>
              </a:r>
              <a:endParaRPr kumimoji="0" lang="zh-CN" altLang="en-US" sz="3200" i="0" u="none" strike="noStrike" kern="1200" cap="none" spc="0" normalizeH="0" baseline="0" noProof="0" dirty="0">
                <a:ln>
                  <a:noFill/>
                </a:ln>
                <a:solidFill>
                  <a:schemeClr val="bg1"/>
                </a:solidFill>
                <a:effectLst/>
                <a:uLnTx/>
                <a:uFillTx/>
                <a:latin typeface="Calibri" panose="020F0502020204030204" pitchFamily="34" charset="0"/>
                <a:ea typeface="黑体" panose="02010609060101010101" pitchFamily="49" charset="-122"/>
                <a:cs typeface="Calibri" panose="020F0502020204030204" pitchFamily="34" charset="0"/>
              </a:endParaRPr>
            </a:p>
          </p:txBody>
        </p:sp>
        <p:pic>
          <p:nvPicPr>
            <p:cNvPr id="34" name="Picture 2" descr="Phim Hoạt Hình Bánh Chưng Hình ảnh | Định dạng hình ảnh PNG 400379939|  vn.lovepik.com"/>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5989" b="89927" l="9982" r="89927"/>
                      </a14:imgEffect>
                    </a14:imgLayer>
                  </a14:imgProps>
                </a:ext>
                <a:ext uri="{28A0092B-C50C-407E-A947-70E740481C1C}">
                  <a14:useLocalDpi xmlns:a14="http://schemas.microsoft.com/office/drawing/2010/main" val="0"/>
                </a:ext>
              </a:extLst>
            </a:blip>
            <a:srcRect/>
            <a:stretch>
              <a:fillRect/>
            </a:stretch>
          </p:blipFill>
          <p:spPr bwMode="auto">
            <a:xfrm>
              <a:off x="833468" y="1920317"/>
              <a:ext cx="708253" cy="71128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5" name="Group 34"/>
          <p:cNvGrpSpPr/>
          <p:nvPr/>
        </p:nvGrpSpPr>
        <p:grpSpPr>
          <a:xfrm>
            <a:off x="4981278" y="3675507"/>
            <a:ext cx="3032845" cy="711286"/>
            <a:chOff x="1032933" y="1919474"/>
            <a:chExt cx="2710218" cy="711286"/>
          </a:xfrm>
        </p:grpSpPr>
        <p:sp>
          <p:nvSpPr>
            <p:cNvPr id="36" name="圆角矩形 7"/>
            <p:cNvSpPr/>
            <p:nvPr/>
          </p:nvSpPr>
          <p:spPr>
            <a:xfrm>
              <a:off x="1387059" y="2018211"/>
              <a:ext cx="2356092" cy="515499"/>
            </a:xfrm>
            <a:prstGeom prst="roundRect">
              <a:avLst>
                <a:gd name="adj" fmla="val 22936"/>
              </a:avLst>
            </a:prstGeom>
            <a:no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altLang="zh-CN" sz="3200" kern="1200" dirty="0">
                  <a:solidFill>
                    <a:schemeClr val="bg1"/>
                  </a:solidFill>
                  <a:latin typeface="Calibri" panose="020F0502020204030204" pitchFamily="34" charset="0"/>
                  <a:ea typeface="黑体" panose="02010609060101010101" pitchFamily="49" charset="-122"/>
                  <a:cs typeface="Calibri" panose="020F0502020204030204" pitchFamily="34" charset="0"/>
                </a:rPr>
                <a:t>Phủ Tây Hồ</a:t>
              </a:r>
              <a:endParaRPr kumimoji="0" lang="zh-CN" altLang="en-US" sz="3200" i="0" u="none" strike="noStrike" kern="1200" cap="none" spc="0" normalizeH="0" baseline="0" noProof="0" dirty="0">
                <a:ln>
                  <a:noFill/>
                </a:ln>
                <a:solidFill>
                  <a:schemeClr val="bg1"/>
                </a:solidFill>
                <a:effectLst/>
                <a:uLnTx/>
                <a:uFillTx/>
                <a:latin typeface="Calibri" panose="020F0502020204030204" pitchFamily="34" charset="0"/>
                <a:ea typeface="黑体" panose="02010609060101010101" pitchFamily="49" charset="-122"/>
                <a:cs typeface="Calibri" panose="020F0502020204030204" pitchFamily="34" charset="0"/>
              </a:endParaRPr>
            </a:p>
          </p:txBody>
        </p:sp>
        <p:pic>
          <p:nvPicPr>
            <p:cNvPr id="37" name="Picture 2" descr="Phim Hoạt Hình Bánh Chưng Hình ảnh | Định dạng hình ảnh PNG 400379939|  vn.lovepik.com"/>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5989" b="89927" l="9982" r="89927"/>
                      </a14:imgEffect>
                    </a14:imgLayer>
                  </a14:imgProps>
                </a:ext>
                <a:ext uri="{28A0092B-C50C-407E-A947-70E740481C1C}">
                  <a14:useLocalDpi xmlns:a14="http://schemas.microsoft.com/office/drawing/2010/main" val="0"/>
                </a:ext>
              </a:extLst>
            </a:blip>
            <a:srcRect/>
            <a:stretch>
              <a:fillRect/>
            </a:stretch>
          </p:blipFill>
          <p:spPr bwMode="auto">
            <a:xfrm>
              <a:off x="1032933" y="1919474"/>
              <a:ext cx="708253" cy="711286"/>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par>
                          <p:cTn id="13" fill="hold">
                            <p:stCondLst>
                              <p:cond delay="500"/>
                            </p:stCondLst>
                            <p:childTnLst>
                              <p:par>
                                <p:cTn id="14" presetID="32" presetClass="emph" presetSubtype="0" fill="hold" nodeType="afterEffect">
                                  <p:stCondLst>
                                    <p:cond delay="0"/>
                                  </p:stCondLst>
                                  <p:childTnLst>
                                    <p:animRot by="120000">
                                      <p:cBhvr>
                                        <p:cTn id="15" dur="100" fill="hold">
                                          <p:stCondLst>
                                            <p:cond delay="0"/>
                                          </p:stCondLst>
                                        </p:cTn>
                                        <p:tgtEl>
                                          <p:spTgt spid="4"/>
                                        </p:tgtEl>
                                        <p:attrNameLst>
                                          <p:attrName>r</p:attrName>
                                        </p:attrNameLst>
                                      </p:cBhvr>
                                    </p:animRot>
                                    <p:animRot by="-240000">
                                      <p:cBhvr>
                                        <p:cTn id="16" dur="200" fill="hold">
                                          <p:stCondLst>
                                            <p:cond delay="200"/>
                                          </p:stCondLst>
                                        </p:cTn>
                                        <p:tgtEl>
                                          <p:spTgt spid="4"/>
                                        </p:tgtEl>
                                        <p:attrNameLst>
                                          <p:attrName>r</p:attrName>
                                        </p:attrNameLst>
                                      </p:cBhvr>
                                    </p:animRot>
                                    <p:animRot by="240000">
                                      <p:cBhvr>
                                        <p:cTn id="17" dur="200" fill="hold">
                                          <p:stCondLst>
                                            <p:cond delay="400"/>
                                          </p:stCondLst>
                                        </p:cTn>
                                        <p:tgtEl>
                                          <p:spTgt spid="4"/>
                                        </p:tgtEl>
                                        <p:attrNameLst>
                                          <p:attrName>r</p:attrName>
                                        </p:attrNameLst>
                                      </p:cBhvr>
                                    </p:animRot>
                                    <p:animRot by="-240000">
                                      <p:cBhvr>
                                        <p:cTn id="18" dur="200" fill="hold">
                                          <p:stCondLst>
                                            <p:cond delay="600"/>
                                          </p:stCondLst>
                                        </p:cTn>
                                        <p:tgtEl>
                                          <p:spTgt spid="4"/>
                                        </p:tgtEl>
                                        <p:attrNameLst>
                                          <p:attrName>r</p:attrName>
                                        </p:attrNameLst>
                                      </p:cBhvr>
                                    </p:animRot>
                                    <p:animRot by="120000">
                                      <p:cBhvr>
                                        <p:cTn id="19" dur="200" fill="hold">
                                          <p:stCondLst>
                                            <p:cond delay="800"/>
                                          </p:stCondLst>
                                        </p:cTn>
                                        <p:tgtEl>
                                          <p:spTgt spid="4"/>
                                        </p:tgtEl>
                                        <p:attrNameLst>
                                          <p:attrName>r</p:attrName>
                                        </p:attrNameLst>
                                      </p:cBhvr>
                                    </p:animRo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randombar(horizontal)">
                                      <p:cBhvr>
                                        <p:cTn id="24" dur="500"/>
                                        <p:tgtEl>
                                          <p:spTgt spid="14"/>
                                        </p:tgtEl>
                                      </p:cBhvr>
                                    </p:animEffect>
                                  </p:childTnLst>
                                </p:cTn>
                              </p:par>
                            </p:childTnLst>
                          </p:cTn>
                        </p:par>
                        <p:par>
                          <p:cTn id="25" fill="hold">
                            <p:stCondLst>
                              <p:cond delay="500"/>
                            </p:stCondLst>
                            <p:childTnLst>
                              <p:par>
                                <p:cTn id="26" presetID="32" presetClass="emph" presetSubtype="0" fill="hold" nodeType="afterEffect">
                                  <p:stCondLst>
                                    <p:cond delay="0"/>
                                  </p:stCondLst>
                                  <p:childTnLst>
                                    <p:animRot by="120000">
                                      <p:cBhvr>
                                        <p:cTn id="27" dur="100" fill="hold">
                                          <p:stCondLst>
                                            <p:cond delay="0"/>
                                          </p:stCondLst>
                                        </p:cTn>
                                        <p:tgtEl>
                                          <p:spTgt spid="14"/>
                                        </p:tgtEl>
                                        <p:attrNameLst>
                                          <p:attrName>r</p:attrName>
                                        </p:attrNameLst>
                                      </p:cBhvr>
                                    </p:animRot>
                                    <p:animRot by="-240000">
                                      <p:cBhvr>
                                        <p:cTn id="28" dur="200" fill="hold">
                                          <p:stCondLst>
                                            <p:cond delay="200"/>
                                          </p:stCondLst>
                                        </p:cTn>
                                        <p:tgtEl>
                                          <p:spTgt spid="14"/>
                                        </p:tgtEl>
                                        <p:attrNameLst>
                                          <p:attrName>r</p:attrName>
                                        </p:attrNameLst>
                                      </p:cBhvr>
                                    </p:animRot>
                                    <p:animRot by="240000">
                                      <p:cBhvr>
                                        <p:cTn id="29" dur="200" fill="hold">
                                          <p:stCondLst>
                                            <p:cond delay="400"/>
                                          </p:stCondLst>
                                        </p:cTn>
                                        <p:tgtEl>
                                          <p:spTgt spid="14"/>
                                        </p:tgtEl>
                                        <p:attrNameLst>
                                          <p:attrName>r</p:attrName>
                                        </p:attrNameLst>
                                      </p:cBhvr>
                                    </p:animRot>
                                    <p:animRot by="-240000">
                                      <p:cBhvr>
                                        <p:cTn id="30" dur="200" fill="hold">
                                          <p:stCondLst>
                                            <p:cond delay="600"/>
                                          </p:stCondLst>
                                        </p:cTn>
                                        <p:tgtEl>
                                          <p:spTgt spid="14"/>
                                        </p:tgtEl>
                                        <p:attrNameLst>
                                          <p:attrName>r</p:attrName>
                                        </p:attrNameLst>
                                      </p:cBhvr>
                                    </p:animRot>
                                    <p:animRot by="120000">
                                      <p:cBhvr>
                                        <p:cTn id="31" dur="200" fill="hold">
                                          <p:stCondLst>
                                            <p:cond delay="800"/>
                                          </p:stCondLst>
                                        </p:cTn>
                                        <p:tgtEl>
                                          <p:spTgt spid="14"/>
                                        </p:tgtEl>
                                        <p:attrNameLst>
                                          <p:attrName>r</p:attrName>
                                        </p:attrNameLst>
                                      </p:cBhvr>
                                    </p:animRo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nodeType="click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randombar(horizontal)">
                                      <p:cBhvr>
                                        <p:cTn id="36" dur="500"/>
                                        <p:tgtEl>
                                          <p:spTgt spid="20"/>
                                        </p:tgtEl>
                                      </p:cBhvr>
                                    </p:animEffect>
                                  </p:childTnLst>
                                </p:cTn>
                              </p:par>
                            </p:childTnLst>
                          </p:cTn>
                        </p:par>
                        <p:par>
                          <p:cTn id="37" fill="hold">
                            <p:stCondLst>
                              <p:cond delay="500"/>
                            </p:stCondLst>
                            <p:childTnLst>
                              <p:par>
                                <p:cTn id="38" presetID="32" presetClass="emph" presetSubtype="0" fill="hold" nodeType="afterEffect">
                                  <p:stCondLst>
                                    <p:cond delay="0"/>
                                  </p:stCondLst>
                                  <p:childTnLst>
                                    <p:animRot by="120000">
                                      <p:cBhvr>
                                        <p:cTn id="39" dur="100" fill="hold">
                                          <p:stCondLst>
                                            <p:cond delay="0"/>
                                          </p:stCondLst>
                                        </p:cTn>
                                        <p:tgtEl>
                                          <p:spTgt spid="20"/>
                                        </p:tgtEl>
                                        <p:attrNameLst>
                                          <p:attrName>r</p:attrName>
                                        </p:attrNameLst>
                                      </p:cBhvr>
                                    </p:animRot>
                                    <p:animRot by="-240000">
                                      <p:cBhvr>
                                        <p:cTn id="40" dur="200" fill="hold">
                                          <p:stCondLst>
                                            <p:cond delay="200"/>
                                          </p:stCondLst>
                                        </p:cTn>
                                        <p:tgtEl>
                                          <p:spTgt spid="20"/>
                                        </p:tgtEl>
                                        <p:attrNameLst>
                                          <p:attrName>r</p:attrName>
                                        </p:attrNameLst>
                                      </p:cBhvr>
                                    </p:animRot>
                                    <p:animRot by="240000">
                                      <p:cBhvr>
                                        <p:cTn id="41" dur="200" fill="hold">
                                          <p:stCondLst>
                                            <p:cond delay="400"/>
                                          </p:stCondLst>
                                        </p:cTn>
                                        <p:tgtEl>
                                          <p:spTgt spid="20"/>
                                        </p:tgtEl>
                                        <p:attrNameLst>
                                          <p:attrName>r</p:attrName>
                                        </p:attrNameLst>
                                      </p:cBhvr>
                                    </p:animRot>
                                    <p:animRot by="-240000">
                                      <p:cBhvr>
                                        <p:cTn id="42" dur="200" fill="hold">
                                          <p:stCondLst>
                                            <p:cond delay="600"/>
                                          </p:stCondLst>
                                        </p:cTn>
                                        <p:tgtEl>
                                          <p:spTgt spid="20"/>
                                        </p:tgtEl>
                                        <p:attrNameLst>
                                          <p:attrName>r</p:attrName>
                                        </p:attrNameLst>
                                      </p:cBhvr>
                                    </p:animRot>
                                    <p:animRot by="120000">
                                      <p:cBhvr>
                                        <p:cTn id="43" dur="200" fill="hold">
                                          <p:stCondLst>
                                            <p:cond delay="800"/>
                                          </p:stCondLst>
                                        </p:cTn>
                                        <p:tgtEl>
                                          <p:spTgt spid="20"/>
                                        </p:tgtEl>
                                        <p:attrNameLst>
                                          <p:attrName>r</p:attrName>
                                        </p:attrNameLst>
                                      </p:cBhvr>
                                    </p:animRot>
                                  </p:childTnLst>
                                </p:cTn>
                              </p:par>
                            </p:childTnLst>
                          </p:cTn>
                        </p:par>
                      </p:childTnLst>
                    </p:cTn>
                  </p:par>
                  <p:par>
                    <p:cTn id="44" fill="hold">
                      <p:stCondLst>
                        <p:cond delay="indefinite"/>
                      </p:stCondLst>
                      <p:childTnLst>
                        <p:par>
                          <p:cTn id="45" fill="hold">
                            <p:stCondLst>
                              <p:cond delay="0"/>
                            </p:stCondLst>
                            <p:childTnLst>
                              <p:par>
                                <p:cTn id="46" presetID="14" presetClass="entr" presetSubtype="10" fill="hold" nodeType="click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randombar(horizontal)">
                                      <p:cBhvr>
                                        <p:cTn id="48" dur="500"/>
                                        <p:tgtEl>
                                          <p:spTgt spid="26"/>
                                        </p:tgtEl>
                                      </p:cBhvr>
                                    </p:animEffect>
                                  </p:childTnLst>
                                </p:cTn>
                              </p:par>
                            </p:childTnLst>
                          </p:cTn>
                        </p:par>
                        <p:par>
                          <p:cTn id="49" fill="hold">
                            <p:stCondLst>
                              <p:cond delay="500"/>
                            </p:stCondLst>
                            <p:childTnLst>
                              <p:par>
                                <p:cTn id="50" presetID="32" presetClass="emph" presetSubtype="0" fill="hold" nodeType="afterEffect">
                                  <p:stCondLst>
                                    <p:cond delay="0"/>
                                  </p:stCondLst>
                                  <p:childTnLst>
                                    <p:animRot by="120000">
                                      <p:cBhvr>
                                        <p:cTn id="51" dur="100" fill="hold">
                                          <p:stCondLst>
                                            <p:cond delay="0"/>
                                          </p:stCondLst>
                                        </p:cTn>
                                        <p:tgtEl>
                                          <p:spTgt spid="26"/>
                                        </p:tgtEl>
                                        <p:attrNameLst>
                                          <p:attrName>r</p:attrName>
                                        </p:attrNameLst>
                                      </p:cBhvr>
                                    </p:animRot>
                                    <p:animRot by="-240000">
                                      <p:cBhvr>
                                        <p:cTn id="52" dur="200" fill="hold">
                                          <p:stCondLst>
                                            <p:cond delay="200"/>
                                          </p:stCondLst>
                                        </p:cTn>
                                        <p:tgtEl>
                                          <p:spTgt spid="26"/>
                                        </p:tgtEl>
                                        <p:attrNameLst>
                                          <p:attrName>r</p:attrName>
                                        </p:attrNameLst>
                                      </p:cBhvr>
                                    </p:animRot>
                                    <p:animRot by="240000">
                                      <p:cBhvr>
                                        <p:cTn id="53" dur="200" fill="hold">
                                          <p:stCondLst>
                                            <p:cond delay="400"/>
                                          </p:stCondLst>
                                        </p:cTn>
                                        <p:tgtEl>
                                          <p:spTgt spid="26"/>
                                        </p:tgtEl>
                                        <p:attrNameLst>
                                          <p:attrName>r</p:attrName>
                                        </p:attrNameLst>
                                      </p:cBhvr>
                                    </p:animRot>
                                    <p:animRot by="-240000">
                                      <p:cBhvr>
                                        <p:cTn id="54" dur="200" fill="hold">
                                          <p:stCondLst>
                                            <p:cond delay="600"/>
                                          </p:stCondLst>
                                        </p:cTn>
                                        <p:tgtEl>
                                          <p:spTgt spid="26"/>
                                        </p:tgtEl>
                                        <p:attrNameLst>
                                          <p:attrName>r</p:attrName>
                                        </p:attrNameLst>
                                      </p:cBhvr>
                                    </p:animRot>
                                    <p:animRot by="120000">
                                      <p:cBhvr>
                                        <p:cTn id="55" dur="200" fill="hold">
                                          <p:stCondLst>
                                            <p:cond delay="800"/>
                                          </p:stCondLst>
                                        </p:cTn>
                                        <p:tgtEl>
                                          <p:spTgt spid="26"/>
                                        </p:tgtEl>
                                        <p:attrNameLst>
                                          <p:attrName>r</p:attrName>
                                        </p:attrNameLst>
                                      </p:cBhvr>
                                    </p:animRot>
                                  </p:childTnLst>
                                </p:cTn>
                              </p:par>
                            </p:childTnLst>
                          </p:cTn>
                        </p:par>
                      </p:childTnLst>
                    </p:cTn>
                  </p:par>
                  <p:par>
                    <p:cTn id="56" fill="hold">
                      <p:stCondLst>
                        <p:cond delay="indefinite"/>
                      </p:stCondLst>
                      <p:childTnLst>
                        <p:par>
                          <p:cTn id="57" fill="hold">
                            <p:stCondLst>
                              <p:cond delay="0"/>
                            </p:stCondLst>
                            <p:childTnLst>
                              <p:par>
                                <p:cTn id="58" presetID="14" presetClass="entr" presetSubtype="10" fill="hold" nodeType="clickEffect">
                                  <p:stCondLst>
                                    <p:cond delay="0"/>
                                  </p:stCondLst>
                                  <p:childTnLst>
                                    <p:set>
                                      <p:cBhvr>
                                        <p:cTn id="59" dur="1" fill="hold">
                                          <p:stCondLst>
                                            <p:cond delay="0"/>
                                          </p:stCondLst>
                                        </p:cTn>
                                        <p:tgtEl>
                                          <p:spTgt spid="29"/>
                                        </p:tgtEl>
                                        <p:attrNameLst>
                                          <p:attrName>style.visibility</p:attrName>
                                        </p:attrNameLst>
                                      </p:cBhvr>
                                      <p:to>
                                        <p:strVal val="visible"/>
                                      </p:to>
                                    </p:set>
                                    <p:animEffect transition="in" filter="randombar(horizontal)">
                                      <p:cBhvr>
                                        <p:cTn id="60" dur="500"/>
                                        <p:tgtEl>
                                          <p:spTgt spid="29"/>
                                        </p:tgtEl>
                                      </p:cBhvr>
                                    </p:animEffect>
                                  </p:childTnLst>
                                </p:cTn>
                              </p:par>
                            </p:childTnLst>
                          </p:cTn>
                        </p:par>
                        <p:par>
                          <p:cTn id="61" fill="hold">
                            <p:stCondLst>
                              <p:cond delay="500"/>
                            </p:stCondLst>
                            <p:childTnLst>
                              <p:par>
                                <p:cTn id="62" presetID="32" presetClass="emph" presetSubtype="0" fill="hold" nodeType="afterEffect">
                                  <p:stCondLst>
                                    <p:cond delay="0"/>
                                  </p:stCondLst>
                                  <p:childTnLst>
                                    <p:animRot by="120000">
                                      <p:cBhvr>
                                        <p:cTn id="63" dur="100" fill="hold">
                                          <p:stCondLst>
                                            <p:cond delay="0"/>
                                          </p:stCondLst>
                                        </p:cTn>
                                        <p:tgtEl>
                                          <p:spTgt spid="29"/>
                                        </p:tgtEl>
                                        <p:attrNameLst>
                                          <p:attrName>r</p:attrName>
                                        </p:attrNameLst>
                                      </p:cBhvr>
                                    </p:animRot>
                                    <p:animRot by="-240000">
                                      <p:cBhvr>
                                        <p:cTn id="64" dur="200" fill="hold">
                                          <p:stCondLst>
                                            <p:cond delay="200"/>
                                          </p:stCondLst>
                                        </p:cTn>
                                        <p:tgtEl>
                                          <p:spTgt spid="29"/>
                                        </p:tgtEl>
                                        <p:attrNameLst>
                                          <p:attrName>r</p:attrName>
                                        </p:attrNameLst>
                                      </p:cBhvr>
                                    </p:animRot>
                                    <p:animRot by="240000">
                                      <p:cBhvr>
                                        <p:cTn id="65" dur="200" fill="hold">
                                          <p:stCondLst>
                                            <p:cond delay="400"/>
                                          </p:stCondLst>
                                        </p:cTn>
                                        <p:tgtEl>
                                          <p:spTgt spid="29"/>
                                        </p:tgtEl>
                                        <p:attrNameLst>
                                          <p:attrName>r</p:attrName>
                                        </p:attrNameLst>
                                      </p:cBhvr>
                                    </p:animRot>
                                    <p:animRot by="-240000">
                                      <p:cBhvr>
                                        <p:cTn id="66" dur="200" fill="hold">
                                          <p:stCondLst>
                                            <p:cond delay="600"/>
                                          </p:stCondLst>
                                        </p:cTn>
                                        <p:tgtEl>
                                          <p:spTgt spid="29"/>
                                        </p:tgtEl>
                                        <p:attrNameLst>
                                          <p:attrName>r</p:attrName>
                                        </p:attrNameLst>
                                      </p:cBhvr>
                                    </p:animRot>
                                    <p:animRot by="120000">
                                      <p:cBhvr>
                                        <p:cTn id="67" dur="200" fill="hold">
                                          <p:stCondLst>
                                            <p:cond delay="800"/>
                                          </p:stCondLst>
                                        </p:cTn>
                                        <p:tgtEl>
                                          <p:spTgt spid="29"/>
                                        </p:tgtEl>
                                        <p:attrNameLst>
                                          <p:attrName>r</p:attrName>
                                        </p:attrNameLst>
                                      </p:cBhvr>
                                    </p:animRot>
                                  </p:childTnLst>
                                </p:cTn>
                              </p:par>
                            </p:childTnLst>
                          </p:cTn>
                        </p:par>
                      </p:childTnLst>
                    </p:cTn>
                  </p:par>
                  <p:par>
                    <p:cTn id="68" fill="hold">
                      <p:stCondLst>
                        <p:cond delay="indefinite"/>
                      </p:stCondLst>
                      <p:childTnLst>
                        <p:par>
                          <p:cTn id="69" fill="hold">
                            <p:stCondLst>
                              <p:cond delay="0"/>
                            </p:stCondLst>
                            <p:childTnLst>
                              <p:par>
                                <p:cTn id="70" presetID="14" presetClass="entr" presetSubtype="10" fill="hold" nodeType="clickEffect">
                                  <p:stCondLst>
                                    <p:cond delay="0"/>
                                  </p:stCondLst>
                                  <p:childTnLst>
                                    <p:set>
                                      <p:cBhvr>
                                        <p:cTn id="71" dur="1" fill="hold">
                                          <p:stCondLst>
                                            <p:cond delay="0"/>
                                          </p:stCondLst>
                                        </p:cTn>
                                        <p:tgtEl>
                                          <p:spTgt spid="23"/>
                                        </p:tgtEl>
                                        <p:attrNameLst>
                                          <p:attrName>style.visibility</p:attrName>
                                        </p:attrNameLst>
                                      </p:cBhvr>
                                      <p:to>
                                        <p:strVal val="visible"/>
                                      </p:to>
                                    </p:set>
                                    <p:animEffect transition="in" filter="randombar(horizontal)">
                                      <p:cBhvr>
                                        <p:cTn id="72" dur="500"/>
                                        <p:tgtEl>
                                          <p:spTgt spid="23"/>
                                        </p:tgtEl>
                                      </p:cBhvr>
                                    </p:animEffect>
                                  </p:childTnLst>
                                </p:cTn>
                              </p:par>
                            </p:childTnLst>
                          </p:cTn>
                        </p:par>
                        <p:par>
                          <p:cTn id="73" fill="hold">
                            <p:stCondLst>
                              <p:cond delay="500"/>
                            </p:stCondLst>
                            <p:childTnLst>
                              <p:par>
                                <p:cTn id="74" presetID="32" presetClass="emph" presetSubtype="0" fill="hold" nodeType="afterEffect">
                                  <p:stCondLst>
                                    <p:cond delay="0"/>
                                  </p:stCondLst>
                                  <p:childTnLst>
                                    <p:animRot by="120000">
                                      <p:cBhvr>
                                        <p:cTn id="75" dur="100" fill="hold">
                                          <p:stCondLst>
                                            <p:cond delay="0"/>
                                          </p:stCondLst>
                                        </p:cTn>
                                        <p:tgtEl>
                                          <p:spTgt spid="23"/>
                                        </p:tgtEl>
                                        <p:attrNameLst>
                                          <p:attrName>r</p:attrName>
                                        </p:attrNameLst>
                                      </p:cBhvr>
                                    </p:animRot>
                                    <p:animRot by="-240000">
                                      <p:cBhvr>
                                        <p:cTn id="76" dur="200" fill="hold">
                                          <p:stCondLst>
                                            <p:cond delay="200"/>
                                          </p:stCondLst>
                                        </p:cTn>
                                        <p:tgtEl>
                                          <p:spTgt spid="23"/>
                                        </p:tgtEl>
                                        <p:attrNameLst>
                                          <p:attrName>r</p:attrName>
                                        </p:attrNameLst>
                                      </p:cBhvr>
                                    </p:animRot>
                                    <p:animRot by="240000">
                                      <p:cBhvr>
                                        <p:cTn id="77" dur="200" fill="hold">
                                          <p:stCondLst>
                                            <p:cond delay="400"/>
                                          </p:stCondLst>
                                        </p:cTn>
                                        <p:tgtEl>
                                          <p:spTgt spid="23"/>
                                        </p:tgtEl>
                                        <p:attrNameLst>
                                          <p:attrName>r</p:attrName>
                                        </p:attrNameLst>
                                      </p:cBhvr>
                                    </p:animRot>
                                    <p:animRot by="-240000">
                                      <p:cBhvr>
                                        <p:cTn id="78" dur="200" fill="hold">
                                          <p:stCondLst>
                                            <p:cond delay="600"/>
                                          </p:stCondLst>
                                        </p:cTn>
                                        <p:tgtEl>
                                          <p:spTgt spid="23"/>
                                        </p:tgtEl>
                                        <p:attrNameLst>
                                          <p:attrName>r</p:attrName>
                                        </p:attrNameLst>
                                      </p:cBhvr>
                                    </p:animRot>
                                    <p:animRot by="120000">
                                      <p:cBhvr>
                                        <p:cTn id="79" dur="200" fill="hold">
                                          <p:stCondLst>
                                            <p:cond delay="800"/>
                                          </p:stCondLst>
                                        </p:cTn>
                                        <p:tgtEl>
                                          <p:spTgt spid="23"/>
                                        </p:tgtEl>
                                        <p:attrNameLst>
                                          <p:attrName>r</p:attrName>
                                        </p:attrNameLst>
                                      </p:cBhvr>
                                    </p:animRot>
                                  </p:childTnLst>
                                </p:cTn>
                              </p:par>
                            </p:childTnLst>
                          </p:cTn>
                        </p:par>
                      </p:childTnLst>
                    </p:cTn>
                  </p:par>
                  <p:par>
                    <p:cTn id="80" fill="hold">
                      <p:stCondLst>
                        <p:cond delay="indefinite"/>
                      </p:stCondLst>
                      <p:childTnLst>
                        <p:par>
                          <p:cTn id="81" fill="hold">
                            <p:stCondLst>
                              <p:cond delay="0"/>
                            </p:stCondLst>
                            <p:childTnLst>
                              <p:par>
                                <p:cTn id="82" presetID="14" presetClass="entr" presetSubtype="10" fill="hold" nodeType="click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randombar(horizontal)">
                                      <p:cBhvr>
                                        <p:cTn id="84" dur="500"/>
                                        <p:tgtEl>
                                          <p:spTgt spid="32"/>
                                        </p:tgtEl>
                                      </p:cBhvr>
                                    </p:animEffect>
                                  </p:childTnLst>
                                </p:cTn>
                              </p:par>
                            </p:childTnLst>
                          </p:cTn>
                        </p:par>
                        <p:par>
                          <p:cTn id="85" fill="hold">
                            <p:stCondLst>
                              <p:cond delay="500"/>
                            </p:stCondLst>
                            <p:childTnLst>
                              <p:par>
                                <p:cTn id="86" presetID="32" presetClass="emph" presetSubtype="0" fill="hold" nodeType="afterEffect">
                                  <p:stCondLst>
                                    <p:cond delay="0"/>
                                  </p:stCondLst>
                                  <p:childTnLst>
                                    <p:animRot by="120000">
                                      <p:cBhvr>
                                        <p:cTn id="87" dur="100" fill="hold">
                                          <p:stCondLst>
                                            <p:cond delay="0"/>
                                          </p:stCondLst>
                                        </p:cTn>
                                        <p:tgtEl>
                                          <p:spTgt spid="32"/>
                                        </p:tgtEl>
                                        <p:attrNameLst>
                                          <p:attrName>r</p:attrName>
                                        </p:attrNameLst>
                                      </p:cBhvr>
                                    </p:animRot>
                                    <p:animRot by="-240000">
                                      <p:cBhvr>
                                        <p:cTn id="88" dur="200" fill="hold">
                                          <p:stCondLst>
                                            <p:cond delay="200"/>
                                          </p:stCondLst>
                                        </p:cTn>
                                        <p:tgtEl>
                                          <p:spTgt spid="32"/>
                                        </p:tgtEl>
                                        <p:attrNameLst>
                                          <p:attrName>r</p:attrName>
                                        </p:attrNameLst>
                                      </p:cBhvr>
                                    </p:animRot>
                                    <p:animRot by="240000">
                                      <p:cBhvr>
                                        <p:cTn id="89" dur="200" fill="hold">
                                          <p:stCondLst>
                                            <p:cond delay="400"/>
                                          </p:stCondLst>
                                        </p:cTn>
                                        <p:tgtEl>
                                          <p:spTgt spid="32"/>
                                        </p:tgtEl>
                                        <p:attrNameLst>
                                          <p:attrName>r</p:attrName>
                                        </p:attrNameLst>
                                      </p:cBhvr>
                                    </p:animRot>
                                    <p:animRot by="-240000">
                                      <p:cBhvr>
                                        <p:cTn id="90" dur="200" fill="hold">
                                          <p:stCondLst>
                                            <p:cond delay="600"/>
                                          </p:stCondLst>
                                        </p:cTn>
                                        <p:tgtEl>
                                          <p:spTgt spid="32"/>
                                        </p:tgtEl>
                                        <p:attrNameLst>
                                          <p:attrName>r</p:attrName>
                                        </p:attrNameLst>
                                      </p:cBhvr>
                                    </p:animRot>
                                    <p:animRot by="120000">
                                      <p:cBhvr>
                                        <p:cTn id="91" dur="200" fill="hold">
                                          <p:stCondLst>
                                            <p:cond delay="800"/>
                                          </p:stCondLst>
                                        </p:cTn>
                                        <p:tgtEl>
                                          <p:spTgt spid="32"/>
                                        </p:tgtEl>
                                        <p:attrNameLst>
                                          <p:attrName>r</p:attrName>
                                        </p:attrNameLst>
                                      </p:cBhvr>
                                    </p:animRot>
                                  </p:childTnLst>
                                </p:cTn>
                              </p:par>
                            </p:childTnLst>
                          </p:cTn>
                        </p:par>
                      </p:childTnLst>
                    </p:cTn>
                  </p:par>
                  <p:par>
                    <p:cTn id="92" fill="hold">
                      <p:stCondLst>
                        <p:cond delay="indefinite"/>
                      </p:stCondLst>
                      <p:childTnLst>
                        <p:par>
                          <p:cTn id="93" fill="hold">
                            <p:stCondLst>
                              <p:cond delay="0"/>
                            </p:stCondLst>
                            <p:childTnLst>
                              <p:par>
                                <p:cTn id="94" presetID="14" presetClass="entr" presetSubtype="10" fill="hold" nodeType="clickEffect">
                                  <p:stCondLst>
                                    <p:cond delay="0"/>
                                  </p:stCondLst>
                                  <p:childTnLst>
                                    <p:set>
                                      <p:cBhvr>
                                        <p:cTn id="95" dur="1" fill="hold">
                                          <p:stCondLst>
                                            <p:cond delay="0"/>
                                          </p:stCondLst>
                                        </p:cTn>
                                        <p:tgtEl>
                                          <p:spTgt spid="35"/>
                                        </p:tgtEl>
                                        <p:attrNameLst>
                                          <p:attrName>style.visibility</p:attrName>
                                        </p:attrNameLst>
                                      </p:cBhvr>
                                      <p:to>
                                        <p:strVal val="visible"/>
                                      </p:to>
                                    </p:set>
                                    <p:animEffect transition="in" filter="randombar(horizontal)">
                                      <p:cBhvr>
                                        <p:cTn id="96" dur="500"/>
                                        <p:tgtEl>
                                          <p:spTgt spid="35"/>
                                        </p:tgtEl>
                                      </p:cBhvr>
                                    </p:animEffect>
                                  </p:childTnLst>
                                </p:cTn>
                              </p:par>
                            </p:childTnLst>
                          </p:cTn>
                        </p:par>
                        <p:par>
                          <p:cTn id="97" fill="hold">
                            <p:stCondLst>
                              <p:cond delay="500"/>
                            </p:stCondLst>
                            <p:childTnLst>
                              <p:par>
                                <p:cTn id="98" presetID="32" presetClass="emph" presetSubtype="0" fill="hold" nodeType="afterEffect">
                                  <p:stCondLst>
                                    <p:cond delay="0"/>
                                  </p:stCondLst>
                                  <p:childTnLst>
                                    <p:animRot by="120000">
                                      <p:cBhvr>
                                        <p:cTn id="99" dur="100" fill="hold">
                                          <p:stCondLst>
                                            <p:cond delay="0"/>
                                          </p:stCondLst>
                                        </p:cTn>
                                        <p:tgtEl>
                                          <p:spTgt spid="35"/>
                                        </p:tgtEl>
                                        <p:attrNameLst>
                                          <p:attrName>r</p:attrName>
                                        </p:attrNameLst>
                                      </p:cBhvr>
                                    </p:animRot>
                                    <p:animRot by="-240000">
                                      <p:cBhvr>
                                        <p:cTn id="100" dur="200" fill="hold">
                                          <p:stCondLst>
                                            <p:cond delay="200"/>
                                          </p:stCondLst>
                                        </p:cTn>
                                        <p:tgtEl>
                                          <p:spTgt spid="35"/>
                                        </p:tgtEl>
                                        <p:attrNameLst>
                                          <p:attrName>r</p:attrName>
                                        </p:attrNameLst>
                                      </p:cBhvr>
                                    </p:animRot>
                                    <p:animRot by="240000">
                                      <p:cBhvr>
                                        <p:cTn id="101" dur="200" fill="hold">
                                          <p:stCondLst>
                                            <p:cond delay="400"/>
                                          </p:stCondLst>
                                        </p:cTn>
                                        <p:tgtEl>
                                          <p:spTgt spid="35"/>
                                        </p:tgtEl>
                                        <p:attrNameLst>
                                          <p:attrName>r</p:attrName>
                                        </p:attrNameLst>
                                      </p:cBhvr>
                                    </p:animRot>
                                    <p:animRot by="-240000">
                                      <p:cBhvr>
                                        <p:cTn id="102" dur="200" fill="hold">
                                          <p:stCondLst>
                                            <p:cond delay="600"/>
                                          </p:stCondLst>
                                        </p:cTn>
                                        <p:tgtEl>
                                          <p:spTgt spid="35"/>
                                        </p:tgtEl>
                                        <p:attrNameLst>
                                          <p:attrName>r</p:attrName>
                                        </p:attrNameLst>
                                      </p:cBhvr>
                                    </p:animRot>
                                    <p:animRot by="120000">
                                      <p:cBhvr>
                                        <p:cTn id="103" dur="200" fill="hold">
                                          <p:stCondLst>
                                            <p:cond delay="800"/>
                                          </p:stCondLst>
                                        </p:cTn>
                                        <p:tgtEl>
                                          <p:spTgt spid="3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753"/>
        <p:cNvGrpSpPr/>
        <p:nvPr/>
      </p:nvGrpSpPr>
      <p:grpSpPr>
        <a:xfrm>
          <a:off x="0" y="0"/>
          <a:ext cx="0" cy="0"/>
          <a:chOff x="0" y="0"/>
          <a:chExt cx="0" cy="0"/>
        </a:xfrm>
      </p:grpSpPr>
      <p:sp>
        <p:nvSpPr>
          <p:cNvPr id="2758" name="Google Shape;2758;p39"/>
          <p:cNvSpPr/>
          <p:nvPr/>
        </p:nvSpPr>
        <p:spPr>
          <a:xfrm>
            <a:off x="5473550" y="674396"/>
            <a:ext cx="869767" cy="411416"/>
          </a:xfrm>
          <a:custGeom>
            <a:avLst/>
            <a:gdLst/>
            <a:ahLst/>
            <a:cxnLst/>
            <a:rect l="l" t="t" r="r" b="b"/>
            <a:pathLst>
              <a:path w="70086" h="33152" extrusionOk="0">
                <a:moveTo>
                  <a:pt x="28795" y="0"/>
                </a:moveTo>
                <a:lnTo>
                  <a:pt x="28053" y="19"/>
                </a:lnTo>
                <a:lnTo>
                  <a:pt x="27330" y="74"/>
                </a:lnTo>
                <a:lnTo>
                  <a:pt x="26644" y="148"/>
                </a:lnTo>
                <a:lnTo>
                  <a:pt x="25977" y="278"/>
                </a:lnTo>
                <a:lnTo>
                  <a:pt x="25328" y="427"/>
                </a:lnTo>
                <a:lnTo>
                  <a:pt x="24716" y="593"/>
                </a:lnTo>
                <a:lnTo>
                  <a:pt x="24123" y="797"/>
                </a:lnTo>
                <a:lnTo>
                  <a:pt x="23548" y="1020"/>
                </a:lnTo>
                <a:lnTo>
                  <a:pt x="23010" y="1279"/>
                </a:lnTo>
                <a:lnTo>
                  <a:pt x="22491" y="1558"/>
                </a:lnTo>
                <a:lnTo>
                  <a:pt x="21990" y="1854"/>
                </a:lnTo>
                <a:lnTo>
                  <a:pt x="21527" y="2151"/>
                </a:lnTo>
                <a:lnTo>
                  <a:pt x="21082" y="2485"/>
                </a:lnTo>
                <a:lnTo>
                  <a:pt x="20655" y="2837"/>
                </a:lnTo>
                <a:lnTo>
                  <a:pt x="20247" y="3189"/>
                </a:lnTo>
                <a:lnTo>
                  <a:pt x="19877" y="3560"/>
                </a:lnTo>
                <a:lnTo>
                  <a:pt x="19524" y="3931"/>
                </a:lnTo>
                <a:lnTo>
                  <a:pt x="19191" y="4320"/>
                </a:lnTo>
                <a:lnTo>
                  <a:pt x="18894" y="4709"/>
                </a:lnTo>
                <a:lnTo>
                  <a:pt x="18616" y="5117"/>
                </a:lnTo>
                <a:lnTo>
                  <a:pt x="18338" y="5507"/>
                </a:lnTo>
                <a:lnTo>
                  <a:pt x="18097" y="5915"/>
                </a:lnTo>
                <a:lnTo>
                  <a:pt x="17893" y="6304"/>
                </a:lnTo>
                <a:lnTo>
                  <a:pt x="17689" y="6712"/>
                </a:lnTo>
                <a:lnTo>
                  <a:pt x="17503" y="7101"/>
                </a:lnTo>
                <a:lnTo>
                  <a:pt x="17355" y="7491"/>
                </a:lnTo>
                <a:lnTo>
                  <a:pt x="17225" y="7861"/>
                </a:lnTo>
                <a:lnTo>
                  <a:pt x="17096" y="8232"/>
                </a:lnTo>
                <a:lnTo>
                  <a:pt x="17003" y="8585"/>
                </a:lnTo>
                <a:lnTo>
                  <a:pt x="17003" y="8603"/>
                </a:lnTo>
                <a:lnTo>
                  <a:pt x="16984" y="8863"/>
                </a:lnTo>
                <a:lnTo>
                  <a:pt x="16966" y="9437"/>
                </a:lnTo>
                <a:lnTo>
                  <a:pt x="16947" y="10235"/>
                </a:lnTo>
                <a:lnTo>
                  <a:pt x="16966" y="11217"/>
                </a:lnTo>
                <a:lnTo>
                  <a:pt x="17003" y="11755"/>
                </a:lnTo>
                <a:lnTo>
                  <a:pt x="17040" y="12311"/>
                </a:lnTo>
                <a:lnTo>
                  <a:pt x="17096" y="12886"/>
                </a:lnTo>
                <a:lnTo>
                  <a:pt x="17188" y="13479"/>
                </a:lnTo>
                <a:lnTo>
                  <a:pt x="17281" y="14054"/>
                </a:lnTo>
                <a:lnTo>
                  <a:pt x="17411" y="14629"/>
                </a:lnTo>
                <a:lnTo>
                  <a:pt x="17559" y="15185"/>
                </a:lnTo>
                <a:lnTo>
                  <a:pt x="17744" y="15723"/>
                </a:lnTo>
                <a:lnTo>
                  <a:pt x="17782" y="15834"/>
                </a:lnTo>
                <a:lnTo>
                  <a:pt x="17782" y="15927"/>
                </a:lnTo>
                <a:lnTo>
                  <a:pt x="17763" y="16038"/>
                </a:lnTo>
                <a:lnTo>
                  <a:pt x="17726" y="16131"/>
                </a:lnTo>
                <a:lnTo>
                  <a:pt x="17670" y="16205"/>
                </a:lnTo>
                <a:lnTo>
                  <a:pt x="17596" y="16279"/>
                </a:lnTo>
                <a:lnTo>
                  <a:pt x="17503" y="16335"/>
                </a:lnTo>
                <a:lnTo>
                  <a:pt x="17411" y="16372"/>
                </a:lnTo>
                <a:lnTo>
                  <a:pt x="17299" y="16390"/>
                </a:lnTo>
                <a:lnTo>
                  <a:pt x="17207" y="16390"/>
                </a:lnTo>
                <a:lnTo>
                  <a:pt x="17096" y="16372"/>
                </a:lnTo>
                <a:lnTo>
                  <a:pt x="17021" y="16335"/>
                </a:lnTo>
                <a:lnTo>
                  <a:pt x="16929" y="16261"/>
                </a:lnTo>
                <a:lnTo>
                  <a:pt x="16873" y="16186"/>
                </a:lnTo>
                <a:lnTo>
                  <a:pt x="16817" y="16112"/>
                </a:lnTo>
                <a:lnTo>
                  <a:pt x="16780" y="16001"/>
                </a:lnTo>
                <a:lnTo>
                  <a:pt x="16651" y="15408"/>
                </a:lnTo>
                <a:lnTo>
                  <a:pt x="16502" y="14610"/>
                </a:lnTo>
                <a:lnTo>
                  <a:pt x="16335" y="13683"/>
                </a:lnTo>
                <a:lnTo>
                  <a:pt x="16187" y="12645"/>
                </a:lnTo>
                <a:lnTo>
                  <a:pt x="16057" y="11551"/>
                </a:lnTo>
                <a:lnTo>
                  <a:pt x="16020" y="10995"/>
                </a:lnTo>
                <a:lnTo>
                  <a:pt x="15983" y="10457"/>
                </a:lnTo>
                <a:lnTo>
                  <a:pt x="15965" y="9901"/>
                </a:lnTo>
                <a:lnTo>
                  <a:pt x="15965" y="9363"/>
                </a:lnTo>
                <a:lnTo>
                  <a:pt x="15983" y="8844"/>
                </a:lnTo>
                <a:lnTo>
                  <a:pt x="16039" y="8344"/>
                </a:lnTo>
                <a:lnTo>
                  <a:pt x="15501" y="8195"/>
                </a:lnTo>
                <a:lnTo>
                  <a:pt x="14852" y="8065"/>
                </a:lnTo>
                <a:lnTo>
                  <a:pt x="14129" y="7936"/>
                </a:lnTo>
                <a:lnTo>
                  <a:pt x="13332" y="7824"/>
                </a:lnTo>
                <a:lnTo>
                  <a:pt x="12905" y="7787"/>
                </a:lnTo>
                <a:lnTo>
                  <a:pt x="12460" y="7750"/>
                </a:lnTo>
                <a:lnTo>
                  <a:pt x="12015" y="7732"/>
                </a:lnTo>
                <a:lnTo>
                  <a:pt x="11552" y="7713"/>
                </a:lnTo>
                <a:lnTo>
                  <a:pt x="11070" y="7732"/>
                </a:lnTo>
                <a:lnTo>
                  <a:pt x="10588" y="7750"/>
                </a:lnTo>
                <a:lnTo>
                  <a:pt x="10087" y="7806"/>
                </a:lnTo>
                <a:lnTo>
                  <a:pt x="9605" y="7861"/>
                </a:lnTo>
                <a:lnTo>
                  <a:pt x="9104" y="7954"/>
                </a:lnTo>
                <a:lnTo>
                  <a:pt x="8585" y="8047"/>
                </a:lnTo>
                <a:lnTo>
                  <a:pt x="8085" y="8177"/>
                </a:lnTo>
                <a:lnTo>
                  <a:pt x="7584" y="8344"/>
                </a:lnTo>
                <a:lnTo>
                  <a:pt x="7083" y="8529"/>
                </a:lnTo>
                <a:lnTo>
                  <a:pt x="6583" y="8733"/>
                </a:lnTo>
                <a:lnTo>
                  <a:pt x="6082" y="8974"/>
                </a:lnTo>
                <a:lnTo>
                  <a:pt x="5582" y="9252"/>
                </a:lnTo>
                <a:lnTo>
                  <a:pt x="5100" y="9567"/>
                </a:lnTo>
                <a:lnTo>
                  <a:pt x="4617" y="9901"/>
                </a:lnTo>
                <a:lnTo>
                  <a:pt x="4154" y="10290"/>
                </a:lnTo>
                <a:lnTo>
                  <a:pt x="3709" y="10698"/>
                </a:lnTo>
                <a:lnTo>
                  <a:pt x="3264" y="11162"/>
                </a:lnTo>
                <a:lnTo>
                  <a:pt x="2838" y="11644"/>
                </a:lnTo>
                <a:lnTo>
                  <a:pt x="2411" y="12200"/>
                </a:lnTo>
                <a:lnTo>
                  <a:pt x="2022" y="12775"/>
                </a:lnTo>
                <a:lnTo>
                  <a:pt x="1799" y="13146"/>
                </a:lnTo>
                <a:lnTo>
                  <a:pt x="1577" y="13516"/>
                </a:lnTo>
                <a:lnTo>
                  <a:pt x="1373" y="13906"/>
                </a:lnTo>
                <a:lnTo>
                  <a:pt x="1187" y="14277"/>
                </a:lnTo>
                <a:lnTo>
                  <a:pt x="1021" y="14666"/>
                </a:lnTo>
                <a:lnTo>
                  <a:pt x="854" y="15037"/>
                </a:lnTo>
                <a:lnTo>
                  <a:pt x="724" y="15426"/>
                </a:lnTo>
                <a:lnTo>
                  <a:pt x="594" y="15797"/>
                </a:lnTo>
                <a:lnTo>
                  <a:pt x="464" y="16186"/>
                </a:lnTo>
                <a:lnTo>
                  <a:pt x="372" y="16557"/>
                </a:lnTo>
                <a:lnTo>
                  <a:pt x="279" y="16928"/>
                </a:lnTo>
                <a:lnTo>
                  <a:pt x="205" y="17317"/>
                </a:lnTo>
                <a:lnTo>
                  <a:pt x="131" y="17688"/>
                </a:lnTo>
                <a:lnTo>
                  <a:pt x="93" y="18059"/>
                </a:lnTo>
                <a:lnTo>
                  <a:pt x="56" y="18430"/>
                </a:lnTo>
                <a:lnTo>
                  <a:pt x="19" y="18819"/>
                </a:lnTo>
                <a:lnTo>
                  <a:pt x="1" y="19171"/>
                </a:lnTo>
                <a:lnTo>
                  <a:pt x="1" y="19542"/>
                </a:lnTo>
                <a:lnTo>
                  <a:pt x="19" y="19913"/>
                </a:lnTo>
                <a:lnTo>
                  <a:pt x="38" y="20265"/>
                </a:lnTo>
                <a:lnTo>
                  <a:pt x="75" y="20618"/>
                </a:lnTo>
                <a:lnTo>
                  <a:pt x="112" y="20988"/>
                </a:lnTo>
                <a:lnTo>
                  <a:pt x="223" y="21674"/>
                </a:lnTo>
                <a:lnTo>
                  <a:pt x="390" y="22360"/>
                </a:lnTo>
                <a:lnTo>
                  <a:pt x="576" y="23009"/>
                </a:lnTo>
                <a:lnTo>
                  <a:pt x="817" y="23658"/>
                </a:lnTo>
                <a:lnTo>
                  <a:pt x="1095" y="24270"/>
                </a:lnTo>
                <a:lnTo>
                  <a:pt x="1391" y="24864"/>
                </a:lnTo>
                <a:lnTo>
                  <a:pt x="1725" y="25420"/>
                </a:lnTo>
                <a:lnTo>
                  <a:pt x="2096" y="25957"/>
                </a:lnTo>
                <a:lnTo>
                  <a:pt x="2485" y="26458"/>
                </a:lnTo>
                <a:lnTo>
                  <a:pt x="2912" y="26922"/>
                </a:lnTo>
                <a:lnTo>
                  <a:pt x="3375" y="27367"/>
                </a:lnTo>
                <a:lnTo>
                  <a:pt x="3598" y="27552"/>
                </a:lnTo>
                <a:lnTo>
                  <a:pt x="3839" y="27756"/>
                </a:lnTo>
                <a:lnTo>
                  <a:pt x="4098" y="27941"/>
                </a:lnTo>
                <a:lnTo>
                  <a:pt x="4339" y="28108"/>
                </a:lnTo>
                <a:lnTo>
                  <a:pt x="4599" y="28275"/>
                </a:lnTo>
                <a:lnTo>
                  <a:pt x="4858" y="28423"/>
                </a:lnTo>
                <a:lnTo>
                  <a:pt x="5137" y="28572"/>
                </a:lnTo>
                <a:lnTo>
                  <a:pt x="5396" y="28702"/>
                </a:lnTo>
                <a:lnTo>
                  <a:pt x="5674" y="28813"/>
                </a:lnTo>
                <a:lnTo>
                  <a:pt x="5952" y="28924"/>
                </a:lnTo>
                <a:lnTo>
                  <a:pt x="6231" y="29017"/>
                </a:lnTo>
                <a:lnTo>
                  <a:pt x="6527" y="29091"/>
                </a:lnTo>
                <a:lnTo>
                  <a:pt x="6824" y="29165"/>
                </a:lnTo>
                <a:lnTo>
                  <a:pt x="7102" y="29221"/>
                </a:lnTo>
                <a:lnTo>
                  <a:pt x="7417" y="29258"/>
                </a:lnTo>
                <a:lnTo>
                  <a:pt x="7714" y="29295"/>
                </a:lnTo>
                <a:lnTo>
                  <a:pt x="8010" y="29313"/>
                </a:lnTo>
                <a:lnTo>
                  <a:pt x="8622" y="29313"/>
                </a:lnTo>
                <a:lnTo>
                  <a:pt x="8938" y="29276"/>
                </a:lnTo>
                <a:lnTo>
                  <a:pt x="9531" y="29221"/>
                </a:lnTo>
                <a:lnTo>
                  <a:pt x="10106" y="29146"/>
                </a:lnTo>
                <a:lnTo>
                  <a:pt x="11181" y="28980"/>
                </a:lnTo>
                <a:lnTo>
                  <a:pt x="12127" y="28776"/>
                </a:lnTo>
                <a:lnTo>
                  <a:pt x="12979" y="28572"/>
                </a:lnTo>
                <a:lnTo>
                  <a:pt x="13721" y="28349"/>
                </a:lnTo>
                <a:lnTo>
                  <a:pt x="14370" y="28127"/>
                </a:lnTo>
                <a:lnTo>
                  <a:pt x="14926" y="27904"/>
                </a:lnTo>
                <a:lnTo>
                  <a:pt x="15408" y="27682"/>
                </a:lnTo>
                <a:lnTo>
                  <a:pt x="15816" y="27478"/>
                </a:lnTo>
                <a:lnTo>
                  <a:pt x="16150" y="27292"/>
                </a:lnTo>
                <a:lnTo>
                  <a:pt x="16632" y="26996"/>
                </a:lnTo>
                <a:lnTo>
                  <a:pt x="16780" y="26903"/>
                </a:lnTo>
                <a:lnTo>
                  <a:pt x="16892" y="26847"/>
                </a:lnTo>
                <a:lnTo>
                  <a:pt x="16984" y="26847"/>
                </a:lnTo>
                <a:lnTo>
                  <a:pt x="17003" y="26884"/>
                </a:lnTo>
                <a:lnTo>
                  <a:pt x="17096" y="27218"/>
                </a:lnTo>
                <a:lnTo>
                  <a:pt x="17188" y="27515"/>
                </a:lnTo>
                <a:lnTo>
                  <a:pt x="17318" y="27867"/>
                </a:lnTo>
                <a:lnTo>
                  <a:pt x="17522" y="28275"/>
                </a:lnTo>
                <a:lnTo>
                  <a:pt x="17763" y="28702"/>
                </a:lnTo>
                <a:lnTo>
                  <a:pt x="17911" y="28943"/>
                </a:lnTo>
                <a:lnTo>
                  <a:pt x="18078" y="29184"/>
                </a:lnTo>
                <a:lnTo>
                  <a:pt x="18264" y="29425"/>
                </a:lnTo>
                <a:lnTo>
                  <a:pt x="18468" y="29666"/>
                </a:lnTo>
                <a:lnTo>
                  <a:pt x="18690" y="29888"/>
                </a:lnTo>
                <a:lnTo>
                  <a:pt x="18950" y="30129"/>
                </a:lnTo>
                <a:lnTo>
                  <a:pt x="19209" y="30370"/>
                </a:lnTo>
                <a:lnTo>
                  <a:pt x="19487" y="30593"/>
                </a:lnTo>
                <a:lnTo>
                  <a:pt x="19803" y="30815"/>
                </a:lnTo>
                <a:lnTo>
                  <a:pt x="20155" y="31038"/>
                </a:lnTo>
                <a:lnTo>
                  <a:pt x="20507" y="31242"/>
                </a:lnTo>
                <a:lnTo>
                  <a:pt x="20896" y="31427"/>
                </a:lnTo>
                <a:lnTo>
                  <a:pt x="21304" y="31612"/>
                </a:lnTo>
                <a:lnTo>
                  <a:pt x="21749" y="31779"/>
                </a:lnTo>
                <a:lnTo>
                  <a:pt x="22231" y="31928"/>
                </a:lnTo>
                <a:lnTo>
                  <a:pt x="22732" y="32057"/>
                </a:lnTo>
                <a:lnTo>
                  <a:pt x="23270" y="32169"/>
                </a:lnTo>
                <a:lnTo>
                  <a:pt x="23826" y="32243"/>
                </a:lnTo>
                <a:lnTo>
                  <a:pt x="24438" y="32317"/>
                </a:lnTo>
                <a:lnTo>
                  <a:pt x="25068" y="32354"/>
                </a:lnTo>
                <a:lnTo>
                  <a:pt x="25902" y="32373"/>
                </a:lnTo>
                <a:lnTo>
                  <a:pt x="26700" y="32373"/>
                </a:lnTo>
                <a:lnTo>
                  <a:pt x="27460" y="32336"/>
                </a:lnTo>
                <a:lnTo>
                  <a:pt x="28183" y="32261"/>
                </a:lnTo>
                <a:lnTo>
                  <a:pt x="28888" y="32187"/>
                </a:lnTo>
                <a:lnTo>
                  <a:pt x="29537" y="32076"/>
                </a:lnTo>
                <a:lnTo>
                  <a:pt x="30167" y="31946"/>
                </a:lnTo>
                <a:lnTo>
                  <a:pt x="30760" y="31816"/>
                </a:lnTo>
                <a:lnTo>
                  <a:pt x="31316" y="31668"/>
                </a:lnTo>
                <a:lnTo>
                  <a:pt x="31854" y="31520"/>
                </a:lnTo>
                <a:lnTo>
                  <a:pt x="32355" y="31353"/>
                </a:lnTo>
                <a:lnTo>
                  <a:pt x="32800" y="31186"/>
                </a:lnTo>
                <a:lnTo>
                  <a:pt x="33634" y="30852"/>
                </a:lnTo>
                <a:lnTo>
                  <a:pt x="34339" y="30556"/>
                </a:lnTo>
                <a:lnTo>
                  <a:pt x="34116" y="30519"/>
                </a:lnTo>
                <a:lnTo>
                  <a:pt x="34209" y="30426"/>
                </a:lnTo>
                <a:lnTo>
                  <a:pt x="34487" y="30148"/>
                </a:lnTo>
                <a:lnTo>
                  <a:pt x="34672" y="29944"/>
                </a:lnTo>
                <a:lnTo>
                  <a:pt x="34895" y="29703"/>
                </a:lnTo>
                <a:lnTo>
                  <a:pt x="35117" y="29388"/>
                </a:lnTo>
                <a:lnTo>
                  <a:pt x="35340" y="29035"/>
                </a:lnTo>
                <a:lnTo>
                  <a:pt x="35562" y="28646"/>
                </a:lnTo>
                <a:lnTo>
                  <a:pt x="35785" y="28201"/>
                </a:lnTo>
                <a:lnTo>
                  <a:pt x="35989" y="27700"/>
                </a:lnTo>
                <a:lnTo>
                  <a:pt x="36156" y="27163"/>
                </a:lnTo>
                <a:lnTo>
                  <a:pt x="36248" y="26866"/>
                </a:lnTo>
                <a:lnTo>
                  <a:pt x="36304" y="26551"/>
                </a:lnTo>
                <a:lnTo>
                  <a:pt x="36378" y="26236"/>
                </a:lnTo>
                <a:lnTo>
                  <a:pt x="36415" y="25902"/>
                </a:lnTo>
                <a:lnTo>
                  <a:pt x="36452" y="25568"/>
                </a:lnTo>
                <a:lnTo>
                  <a:pt x="36489" y="25216"/>
                </a:lnTo>
                <a:lnTo>
                  <a:pt x="36489" y="24845"/>
                </a:lnTo>
                <a:lnTo>
                  <a:pt x="36489" y="24456"/>
                </a:lnTo>
                <a:lnTo>
                  <a:pt x="36471" y="24085"/>
                </a:lnTo>
                <a:lnTo>
                  <a:pt x="36415" y="23733"/>
                </a:lnTo>
                <a:lnTo>
                  <a:pt x="36341" y="23399"/>
                </a:lnTo>
                <a:lnTo>
                  <a:pt x="36248" y="23084"/>
                </a:lnTo>
                <a:lnTo>
                  <a:pt x="36119" y="22787"/>
                </a:lnTo>
                <a:lnTo>
                  <a:pt x="35970" y="22527"/>
                </a:lnTo>
                <a:lnTo>
                  <a:pt x="35803" y="22286"/>
                </a:lnTo>
                <a:lnTo>
                  <a:pt x="35636" y="22064"/>
                </a:lnTo>
                <a:lnTo>
                  <a:pt x="35433" y="21841"/>
                </a:lnTo>
                <a:lnTo>
                  <a:pt x="35210" y="21656"/>
                </a:lnTo>
                <a:lnTo>
                  <a:pt x="34988" y="21489"/>
                </a:lnTo>
                <a:lnTo>
                  <a:pt x="34747" y="21341"/>
                </a:lnTo>
                <a:lnTo>
                  <a:pt x="34505" y="21211"/>
                </a:lnTo>
                <a:lnTo>
                  <a:pt x="34246" y="21100"/>
                </a:lnTo>
                <a:lnTo>
                  <a:pt x="33968" y="21007"/>
                </a:lnTo>
                <a:lnTo>
                  <a:pt x="33690" y="20933"/>
                </a:lnTo>
                <a:lnTo>
                  <a:pt x="33412" y="20877"/>
                </a:lnTo>
                <a:lnTo>
                  <a:pt x="33133" y="20822"/>
                </a:lnTo>
                <a:lnTo>
                  <a:pt x="32855" y="20803"/>
                </a:lnTo>
                <a:lnTo>
                  <a:pt x="32577" y="20785"/>
                </a:lnTo>
                <a:lnTo>
                  <a:pt x="32299" y="20785"/>
                </a:lnTo>
                <a:lnTo>
                  <a:pt x="32021" y="20803"/>
                </a:lnTo>
                <a:lnTo>
                  <a:pt x="31743" y="20840"/>
                </a:lnTo>
                <a:lnTo>
                  <a:pt x="31465" y="20877"/>
                </a:lnTo>
                <a:lnTo>
                  <a:pt x="31205" y="20933"/>
                </a:lnTo>
                <a:lnTo>
                  <a:pt x="30964" y="21007"/>
                </a:lnTo>
                <a:lnTo>
                  <a:pt x="30723" y="21100"/>
                </a:lnTo>
                <a:lnTo>
                  <a:pt x="30482" y="21192"/>
                </a:lnTo>
                <a:lnTo>
                  <a:pt x="30278" y="21304"/>
                </a:lnTo>
                <a:lnTo>
                  <a:pt x="30074" y="21415"/>
                </a:lnTo>
                <a:lnTo>
                  <a:pt x="29889" y="21545"/>
                </a:lnTo>
                <a:lnTo>
                  <a:pt x="29722" y="21693"/>
                </a:lnTo>
                <a:lnTo>
                  <a:pt x="29574" y="21841"/>
                </a:lnTo>
                <a:lnTo>
                  <a:pt x="29444" y="22008"/>
                </a:lnTo>
                <a:lnTo>
                  <a:pt x="29314" y="22175"/>
                </a:lnTo>
                <a:lnTo>
                  <a:pt x="29203" y="22342"/>
                </a:lnTo>
                <a:lnTo>
                  <a:pt x="29110" y="22509"/>
                </a:lnTo>
                <a:lnTo>
                  <a:pt x="29036" y="22694"/>
                </a:lnTo>
                <a:lnTo>
                  <a:pt x="28962" y="22880"/>
                </a:lnTo>
                <a:lnTo>
                  <a:pt x="28925" y="23065"/>
                </a:lnTo>
                <a:lnTo>
                  <a:pt x="28869" y="23250"/>
                </a:lnTo>
                <a:lnTo>
                  <a:pt x="28850" y="23436"/>
                </a:lnTo>
                <a:lnTo>
                  <a:pt x="28832" y="23621"/>
                </a:lnTo>
                <a:lnTo>
                  <a:pt x="28813" y="23807"/>
                </a:lnTo>
                <a:lnTo>
                  <a:pt x="28832" y="24178"/>
                </a:lnTo>
                <a:lnTo>
                  <a:pt x="28888" y="24530"/>
                </a:lnTo>
                <a:lnTo>
                  <a:pt x="28999" y="24864"/>
                </a:lnTo>
                <a:lnTo>
                  <a:pt x="29129" y="25160"/>
                </a:lnTo>
                <a:lnTo>
                  <a:pt x="29203" y="25290"/>
                </a:lnTo>
                <a:lnTo>
                  <a:pt x="29295" y="25420"/>
                </a:lnTo>
                <a:lnTo>
                  <a:pt x="29388" y="25550"/>
                </a:lnTo>
                <a:lnTo>
                  <a:pt x="29481" y="25661"/>
                </a:lnTo>
                <a:lnTo>
                  <a:pt x="29592" y="25753"/>
                </a:lnTo>
                <a:lnTo>
                  <a:pt x="29703" y="25846"/>
                </a:lnTo>
                <a:lnTo>
                  <a:pt x="29833" y="25902"/>
                </a:lnTo>
                <a:lnTo>
                  <a:pt x="29963" y="25957"/>
                </a:lnTo>
                <a:lnTo>
                  <a:pt x="30093" y="26013"/>
                </a:lnTo>
                <a:lnTo>
                  <a:pt x="30241" y="26032"/>
                </a:lnTo>
                <a:lnTo>
                  <a:pt x="30389" y="26050"/>
                </a:lnTo>
                <a:lnTo>
                  <a:pt x="30538" y="26032"/>
                </a:lnTo>
                <a:lnTo>
                  <a:pt x="31075" y="25976"/>
                </a:lnTo>
                <a:lnTo>
                  <a:pt x="31520" y="25939"/>
                </a:lnTo>
                <a:lnTo>
                  <a:pt x="31854" y="25920"/>
                </a:lnTo>
                <a:lnTo>
                  <a:pt x="32095" y="25957"/>
                </a:lnTo>
                <a:lnTo>
                  <a:pt x="32188" y="25976"/>
                </a:lnTo>
                <a:lnTo>
                  <a:pt x="32262" y="25995"/>
                </a:lnTo>
                <a:lnTo>
                  <a:pt x="32318" y="26032"/>
                </a:lnTo>
                <a:lnTo>
                  <a:pt x="32373" y="26087"/>
                </a:lnTo>
                <a:lnTo>
                  <a:pt x="32410" y="26143"/>
                </a:lnTo>
                <a:lnTo>
                  <a:pt x="32429" y="26198"/>
                </a:lnTo>
                <a:lnTo>
                  <a:pt x="32447" y="26365"/>
                </a:lnTo>
                <a:lnTo>
                  <a:pt x="32447" y="26551"/>
                </a:lnTo>
                <a:lnTo>
                  <a:pt x="32429" y="26755"/>
                </a:lnTo>
                <a:lnTo>
                  <a:pt x="32392" y="26866"/>
                </a:lnTo>
                <a:lnTo>
                  <a:pt x="32355" y="26959"/>
                </a:lnTo>
                <a:lnTo>
                  <a:pt x="32318" y="27051"/>
                </a:lnTo>
                <a:lnTo>
                  <a:pt x="32243" y="27144"/>
                </a:lnTo>
                <a:lnTo>
                  <a:pt x="32151" y="27218"/>
                </a:lnTo>
                <a:lnTo>
                  <a:pt x="32040" y="27274"/>
                </a:lnTo>
                <a:lnTo>
                  <a:pt x="31910" y="27329"/>
                </a:lnTo>
                <a:lnTo>
                  <a:pt x="31743" y="27385"/>
                </a:lnTo>
                <a:lnTo>
                  <a:pt x="31539" y="27404"/>
                </a:lnTo>
                <a:lnTo>
                  <a:pt x="31298" y="27422"/>
                </a:lnTo>
                <a:lnTo>
                  <a:pt x="31038" y="27404"/>
                </a:lnTo>
                <a:lnTo>
                  <a:pt x="30723" y="27367"/>
                </a:lnTo>
                <a:lnTo>
                  <a:pt x="30389" y="27311"/>
                </a:lnTo>
                <a:lnTo>
                  <a:pt x="30056" y="27218"/>
                </a:lnTo>
                <a:lnTo>
                  <a:pt x="29740" y="27107"/>
                </a:lnTo>
                <a:lnTo>
                  <a:pt x="29425" y="26977"/>
                </a:lnTo>
                <a:lnTo>
                  <a:pt x="29129" y="26810"/>
                </a:lnTo>
                <a:lnTo>
                  <a:pt x="28850" y="26606"/>
                </a:lnTo>
                <a:lnTo>
                  <a:pt x="28572" y="26384"/>
                </a:lnTo>
                <a:lnTo>
                  <a:pt x="28331" y="26143"/>
                </a:lnTo>
                <a:lnTo>
                  <a:pt x="28127" y="25846"/>
                </a:lnTo>
                <a:lnTo>
                  <a:pt x="27942" y="25531"/>
                </a:lnTo>
                <a:lnTo>
                  <a:pt x="27868" y="25364"/>
                </a:lnTo>
                <a:lnTo>
                  <a:pt x="27794" y="25179"/>
                </a:lnTo>
                <a:lnTo>
                  <a:pt x="27738" y="24993"/>
                </a:lnTo>
                <a:lnTo>
                  <a:pt x="27682" y="24808"/>
                </a:lnTo>
                <a:lnTo>
                  <a:pt x="27645" y="24604"/>
                </a:lnTo>
                <a:lnTo>
                  <a:pt x="27608" y="24381"/>
                </a:lnTo>
                <a:lnTo>
                  <a:pt x="27590" y="24159"/>
                </a:lnTo>
                <a:lnTo>
                  <a:pt x="27571" y="23936"/>
                </a:lnTo>
                <a:lnTo>
                  <a:pt x="27590" y="23695"/>
                </a:lnTo>
                <a:lnTo>
                  <a:pt x="27608" y="23454"/>
                </a:lnTo>
                <a:lnTo>
                  <a:pt x="27627" y="23195"/>
                </a:lnTo>
                <a:lnTo>
                  <a:pt x="27664" y="22935"/>
                </a:lnTo>
                <a:lnTo>
                  <a:pt x="27719" y="22676"/>
                </a:lnTo>
                <a:lnTo>
                  <a:pt x="27794" y="22416"/>
                </a:lnTo>
                <a:lnTo>
                  <a:pt x="27886" y="22157"/>
                </a:lnTo>
                <a:lnTo>
                  <a:pt x="27979" y="21916"/>
                </a:lnTo>
                <a:lnTo>
                  <a:pt x="28090" y="21674"/>
                </a:lnTo>
                <a:lnTo>
                  <a:pt x="28220" y="21433"/>
                </a:lnTo>
                <a:lnTo>
                  <a:pt x="28350" y="21211"/>
                </a:lnTo>
                <a:lnTo>
                  <a:pt x="28498" y="21007"/>
                </a:lnTo>
                <a:lnTo>
                  <a:pt x="28665" y="20803"/>
                </a:lnTo>
                <a:lnTo>
                  <a:pt x="28832" y="20599"/>
                </a:lnTo>
                <a:lnTo>
                  <a:pt x="29017" y="20414"/>
                </a:lnTo>
                <a:lnTo>
                  <a:pt x="29221" y="20247"/>
                </a:lnTo>
                <a:lnTo>
                  <a:pt x="29425" y="20080"/>
                </a:lnTo>
                <a:lnTo>
                  <a:pt x="29629" y="19932"/>
                </a:lnTo>
                <a:lnTo>
                  <a:pt x="29852" y="19783"/>
                </a:lnTo>
                <a:lnTo>
                  <a:pt x="30093" y="19672"/>
                </a:lnTo>
                <a:lnTo>
                  <a:pt x="30334" y="19561"/>
                </a:lnTo>
                <a:lnTo>
                  <a:pt x="30575" y="19450"/>
                </a:lnTo>
                <a:lnTo>
                  <a:pt x="30834" y="19375"/>
                </a:lnTo>
                <a:lnTo>
                  <a:pt x="31094" y="19301"/>
                </a:lnTo>
                <a:lnTo>
                  <a:pt x="31354" y="19246"/>
                </a:lnTo>
                <a:lnTo>
                  <a:pt x="31632" y="19209"/>
                </a:lnTo>
                <a:lnTo>
                  <a:pt x="31928" y="19190"/>
                </a:lnTo>
                <a:lnTo>
                  <a:pt x="32206" y="19190"/>
                </a:lnTo>
                <a:lnTo>
                  <a:pt x="32503" y="19209"/>
                </a:lnTo>
                <a:lnTo>
                  <a:pt x="32800" y="19227"/>
                </a:lnTo>
                <a:lnTo>
                  <a:pt x="33115" y="19283"/>
                </a:lnTo>
                <a:lnTo>
                  <a:pt x="33412" y="19357"/>
                </a:lnTo>
                <a:lnTo>
                  <a:pt x="33727" y="19450"/>
                </a:lnTo>
                <a:lnTo>
                  <a:pt x="34042" y="19561"/>
                </a:lnTo>
                <a:lnTo>
                  <a:pt x="34357" y="19691"/>
                </a:lnTo>
                <a:lnTo>
                  <a:pt x="34672" y="19839"/>
                </a:lnTo>
                <a:lnTo>
                  <a:pt x="34988" y="20006"/>
                </a:lnTo>
                <a:lnTo>
                  <a:pt x="35284" y="20173"/>
                </a:lnTo>
                <a:lnTo>
                  <a:pt x="35562" y="20340"/>
                </a:lnTo>
                <a:lnTo>
                  <a:pt x="35840" y="20543"/>
                </a:lnTo>
                <a:lnTo>
                  <a:pt x="36081" y="20729"/>
                </a:lnTo>
                <a:lnTo>
                  <a:pt x="36304" y="20933"/>
                </a:lnTo>
                <a:lnTo>
                  <a:pt x="36526" y="21137"/>
                </a:lnTo>
                <a:lnTo>
                  <a:pt x="36712" y="21341"/>
                </a:lnTo>
                <a:lnTo>
                  <a:pt x="36897" y="21563"/>
                </a:lnTo>
                <a:lnTo>
                  <a:pt x="37064" y="21786"/>
                </a:lnTo>
                <a:lnTo>
                  <a:pt x="37231" y="22008"/>
                </a:lnTo>
                <a:lnTo>
                  <a:pt x="37361" y="22231"/>
                </a:lnTo>
                <a:lnTo>
                  <a:pt x="37491" y="22472"/>
                </a:lnTo>
                <a:lnTo>
                  <a:pt x="37602" y="22713"/>
                </a:lnTo>
                <a:lnTo>
                  <a:pt x="37695" y="22972"/>
                </a:lnTo>
                <a:lnTo>
                  <a:pt x="37787" y="23213"/>
                </a:lnTo>
                <a:lnTo>
                  <a:pt x="37861" y="23473"/>
                </a:lnTo>
                <a:lnTo>
                  <a:pt x="37917" y="23733"/>
                </a:lnTo>
                <a:lnTo>
                  <a:pt x="37954" y="23992"/>
                </a:lnTo>
                <a:lnTo>
                  <a:pt x="37991" y="24252"/>
                </a:lnTo>
                <a:lnTo>
                  <a:pt x="38010" y="24511"/>
                </a:lnTo>
                <a:lnTo>
                  <a:pt x="38028" y="24789"/>
                </a:lnTo>
                <a:lnTo>
                  <a:pt x="38028" y="25327"/>
                </a:lnTo>
                <a:lnTo>
                  <a:pt x="37973" y="25883"/>
                </a:lnTo>
                <a:lnTo>
                  <a:pt x="37880" y="26440"/>
                </a:lnTo>
                <a:lnTo>
                  <a:pt x="37750" y="26996"/>
                </a:lnTo>
                <a:lnTo>
                  <a:pt x="37583" y="27552"/>
                </a:lnTo>
                <a:lnTo>
                  <a:pt x="37398" y="28127"/>
                </a:lnTo>
                <a:lnTo>
                  <a:pt x="37231" y="28609"/>
                </a:lnTo>
                <a:lnTo>
                  <a:pt x="37046" y="29035"/>
                </a:lnTo>
                <a:lnTo>
                  <a:pt x="36879" y="29406"/>
                </a:lnTo>
                <a:lnTo>
                  <a:pt x="36730" y="29721"/>
                </a:lnTo>
                <a:lnTo>
                  <a:pt x="36582" y="29981"/>
                </a:lnTo>
                <a:lnTo>
                  <a:pt x="36452" y="30203"/>
                </a:lnTo>
                <a:lnTo>
                  <a:pt x="36323" y="30370"/>
                </a:lnTo>
                <a:lnTo>
                  <a:pt x="36545" y="30593"/>
                </a:lnTo>
                <a:lnTo>
                  <a:pt x="36805" y="30852"/>
                </a:lnTo>
                <a:lnTo>
                  <a:pt x="37120" y="31112"/>
                </a:lnTo>
                <a:lnTo>
                  <a:pt x="37491" y="31408"/>
                </a:lnTo>
                <a:lnTo>
                  <a:pt x="37898" y="31705"/>
                </a:lnTo>
                <a:lnTo>
                  <a:pt x="38381" y="31983"/>
                </a:lnTo>
                <a:lnTo>
                  <a:pt x="38918" y="32261"/>
                </a:lnTo>
                <a:lnTo>
                  <a:pt x="39215" y="32391"/>
                </a:lnTo>
                <a:lnTo>
                  <a:pt x="39512" y="32502"/>
                </a:lnTo>
                <a:lnTo>
                  <a:pt x="39827" y="32632"/>
                </a:lnTo>
                <a:lnTo>
                  <a:pt x="40179" y="32725"/>
                </a:lnTo>
                <a:lnTo>
                  <a:pt x="40531" y="32836"/>
                </a:lnTo>
                <a:lnTo>
                  <a:pt x="40902" y="32910"/>
                </a:lnTo>
                <a:lnTo>
                  <a:pt x="41291" y="32984"/>
                </a:lnTo>
                <a:lnTo>
                  <a:pt x="41699" y="33059"/>
                </a:lnTo>
                <a:lnTo>
                  <a:pt x="42126" y="33096"/>
                </a:lnTo>
                <a:lnTo>
                  <a:pt x="42571" y="33133"/>
                </a:lnTo>
                <a:lnTo>
                  <a:pt x="43034" y="33151"/>
                </a:lnTo>
                <a:lnTo>
                  <a:pt x="43516" y="33151"/>
                </a:lnTo>
                <a:lnTo>
                  <a:pt x="44036" y="33133"/>
                </a:lnTo>
                <a:lnTo>
                  <a:pt x="44555" y="33096"/>
                </a:lnTo>
                <a:lnTo>
                  <a:pt x="45092" y="33040"/>
                </a:lnTo>
                <a:lnTo>
                  <a:pt x="45649" y="32966"/>
                </a:lnTo>
                <a:lnTo>
                  <a:pt x="46242" y="32873"/>
                </a:lnTo>
                <a:lnTo>
                  <a:pt x="46854" y="32743"/>
                </a:lnTo>
                <a:lnTo>
                  <a:pt x="47336" y="32632"/>
                </a:lnTo>
                <a:lnTo>
                  <a:pt x="47799" y="32502"/>
                </a:lnTo>
                <a:lnTo>
                  <a:pt x="48244" y="32373"/>
                </a:lnTo>
                <a:lnTo>
                  <a:pt x="48671" y="32224"/>
                </a:lnTo>
                <a:lnTo>
                  <a:pt x="49097" y="32057"/>
                </a:lnTo>
                <a:lnTo>
                  <a:pt x="49487" y="31909"/>
                </a:lnTo>
                <a:lnTo>
                  <a:pt x="49857" y="31724"/>
                </a:lnTo>
                <a:lnTo>
                  <a:pt x="50210" y="31557"/>
                </a:lnTo>
                <a:lnTo>
                  <a:pt x="50543" y="31371"/>
                </a:lnTo>
                <a:lnTo>
                  <a:pt x="50859" y="31167"/>
                </a:lnTo>
                <a:lnTo>
                  <a:pt x="51174" y="30982"/>
                </a:lnTo>
                <a:lnTo>
                  <a:pt x="51470" y="30778"/>
                </a:lnTo>
                <a:lnTo>
                  <a:pt x="51730" y="30574"/>
                </a:lnTo>
                <a:lnTo>
                  <a:pt x="52008" y="30370"/>
                </a:lnTo>
                <a:lnTo>
                  <a:pt x="52249" y="30148"/>
                </a:lnTo>
                <a:lnTo>
                  <a:pt x="52472" y="29944"/>
                </a:lnTo>
                <a:lnTo>
                  <a:pt x="52898" y="29499"/>
                </a:lnTo>
                <a:lnTo>
                  <a:pt x="53287" y="29072"/>
                </a:lnTo>
                <a:lnTo>
                  <a:pt x="53621" y="28627"/>
                </a:lnTo>
                <a:lnTo>
                  <a:pt x="53899" y="28201"/>
                </a:lnTo>
                <a:lnTo>
                  <a:pt x="54159" y="27793"/>
                </a:lnTo>
                <a:lnTo>
                  <a:pt x="54381" y="27404"/>
                </a:lnTo>
                <a:lnTo>
                  <a:pt x="54567" y="27033"/>
                </a:lnTo>
                <a:lnTo>
                  <a:pt x="54734" y="26681"/>
                </a:lnTo>
                <a:lnTo>
                  <a:pt x="54641" y="25809"/>
                </a:lnTo>
                <a:lnTo>
                  <a:pt x="54585" y="25309"/>
                </a:lnTo>
                <a:lnTo>
                  <a:pt x="54511" y="24789"/>
                </a:lnTo>
                <a:lnTo>
                  <a:pt x="54400" y="24233"/>
                </a:lnTo>
                <a:lnTo>
                  <a:pt x="54270" y="23658"/>
                </a:lnTo>
                <a:lnTo>
                  <a:pt x="54103" y="23084"/>
                </a:lnTo>
                <a:lnTo>
                  <a:pt x="53918" y="22527"/>
                </a:lnTo>
                <a:lnTo>
                  <a:pt x="53695" y="21990"/>
                </a:lnTo>
                <a:lnTo>
                  <a:pt x="53566" y="21730"/>
                </a:lnTo>
                <a:lnTo>
                  <a:pt x="53436" y="21471"/>
                </a:lnTo>
                <a:lnTo>
                  <a:pt x="53287" y="21229"/>
                </a:lnTo>
                <a:lnTo>
                  <a:pt x="53139" y="20988"/>
                </a:lnTo>
                <a:lnTo>
                  <a:pt x="52972" y="20766"/>
                </a:lnTo>
                <a:lnTo>
                  <a:pt x="52787" y="20562"/>
                </a:lnTo>
                <a:lnTo>
                  <a:pt x="52601" y="20358"/>
                </a:lnTo>
                <a:lnTo>
                  <a:pt x="52398" y="20191"/>
                </a:lnTo>
                <a:lnTo>
                  <a:pt x="52194" y="20024"/>
                </a:lnTo>
                <a:lnTo>
                  <a:pt x="51971" y="19876"/>
                </a:lnTo>
                <a:lnTo>
                  <a:pt x="51730" y="19746"/>
                </a:lnTo>
                <a:lnTo>
                  <a:pt x="51489" y="19635"/>
                </a:lnTo>
                <a:lnTo>
                  <a:pt x="51229" y="19561"/>
                </a:lnTo>
                <a:lnTo>
                  <a:pt x="50951" y="19505"/>
                </a:lnTo>
                <a:lnTo>
                  <a:pt x="50581" y="19450"/>
                </a:lnTo>
                <a:lnTo>
                  <a:pt x="50247" y="19412"/>
                </a:lnTo>
                <a:lnTo>
                  <a:pt x="49913" y="19375"/>
                </a:lnTo>
                <a:lnTo>
                  <a:pt x="49579" y="19357"/>
                </a:lnTo>
                <a:lnTo>
                  <a:pt x="49264" y="19375"/>
                </a:lnTo>
                <a:lnTo>
                  <a:pt x="48967" y="19375"/>
                </a:lnTo>
                <a:lnTo>
                  <a:pt x="48671" y="19412"/>
                </a:lnTo>
                <a:lnTo>
                  <a:pt x="48393" y="19450"/>
                </a:lnTo>
                <a:lnTo>
                  <a:pt x="48115" y="19505"/>
                </a:lnTo>
                <a:lnTo>
                  <a:pt x="47855" y="19561"/>
                </a:lnTo>
                <a:lnTo>
                  <a:pt x="47595" y="19635"/>
                </a:lnTo>
                <a:lnTo>
                  <a:pt x="47373" y="19728"/>
                </a:lnTo>
                <a:lnTo>
                  <a:pt x="47132" y="19820"/>
                </a:lnTo>
                <a:lnTo>
                  <a:pt x="46928" y="19932"/>
                </a:lnTo>
                <a:lnTo>
                  <a:pt x="46724" y="20061"/>
                </a:lnTo>
                <a:lnTo>
                  <a:pt x="46520" y="20191"/>
                </a:lnTo>
                <a:lnTo>
                  <a:pt x="46353" y="20321"/>
                </a:lnTo>
                <a:lnTo>
                  <a:pt x="46186" y="20469"/>
                </a:lnTo>
                <a:lnTo>
                  <a:pt x="46019" y="20618"/>
                </a:lnTo>
                <a:lnTo>
                  <a:pt x="45871" y="20785"/>
                </a:lnTo>
                <a:lnTo>
                  <a:pt x="45741" y="20951"/>
                </a:lnTo>
                <a:lnTo>
                  <a:pt x="45612" y="21137"/>
                </a:lnTo>
                <a:lnTo>
                  <a:pt x="45500" y="21322"/>
                </a:lnTo>
                <a:lnTo>
                  <a:pt x="45408" y="21526"/>
                </a:lnTo>
                <a:lnTo>
                  <a:pt x="45333" y="21712"/>
                </a:lnTo>
                <a:lnTo>
                  <a:pt x="45259" y="21916"/>
                </a:lnTo>
                <a:lnTo>
                  <a:pt x="45185" y="22138"/>
                </a:lnTo>
                <a:lnTo>
                  <a:pt x="45148" y="22360"/>
                </a:lnTo>
                <a:lnTo>
                  <a:pt x="45111" y="22583"/>
                </a:lnTo>
                <a:lnTo>
                  <a:pt x="45092" y="22805"/>
                </a:lnTo>
                <a:lnTo>
                  <a:pt x="45074" y="23028"/>
                </a:lnTo>
                <a:lnTo>
                  <a:pt x="45074" y="23269"/>
                </a:lnTo>
                <a:lnTo>
                  <a:pt x="45111" y="23733"/>
                </a:lnTo>
                <a:lnTo>
                  <a:pt x="45167" y="24178"/>
                </a:lnTo>
                <a:lnTo>
                  <a:pt x="45241" y="24585"/>
                </a:lnTo>
                <a:lnTo>
                  <a:pt x="45352" y="24993"/>
                </a:lnTo>
                <a:lnTo>
                  <a:pt x="45482" y="25346"/>
                </a:lnTo>
                <a:lnTo>
                  <a:pt x="45630" y="25698"/>
                </a:lnTo>
                <a:lnTo>
                  <a:pt x="45797" y="25995"/>
                </a:lnTo>
                <a:lnTo>
                  <a:pt x="45982" y="26273"/>
                </a:lnTo>
                <a:lnTo>
                  <a:pt x="46186" y="26514"/>
                </a:lnTo>
                <a:lnTo>
                  <a:pt x="46409" y="26736"/>
                </a:lnTo>
                <a:lnTo>
                  <a:pt x="46650" y="26903"/>
                </a:lnTo>
                <a:lnTo>
                  <a:pt x="46909" y="27051"/>
                </a:lnTo>
                <a:lnTo>
                  <a:pt x="47169" y="27144"/>
                </a:lnTo>
                <a:lnTo>
                  <a:pt x="47447" y="27200"/>
                </a:lnTo>
                <a:lnTo>
                  <a:pt x="47744" y="27200"/>
                </a:lnTo>
                <a:lnTo>
                  <a:pt x="48040" y="27181"/>
                </a:lnTo>
                <a:lnTo>
                  <a:pt x="48319" y="27126"/>
                </a:lnTo>
                <a:lnTo>
                  <a:pt x="48578" y="27051"/>
                </a:lnTo>
                <a:lnTo>
                  <a:pt x="48819" y="26977"/>
                </a:lnTo>
                <a:lnTo>
                  <a:pt x="49042" y="26903"/>
                </a:lnTo>
                <a:lnTo>
                  <a:pt x="49394" y="26736"/>
                </a:lnTo>
                <a:lnTo>
                  <a:pt x="49672" y="26588"/>
                </a:lnTo>
                <a:lnTo>
                  <a:pt x="49913" y="26477"/>
                </a:lnTo>
                <a:lnTo>
                  <a:pt x="50024" y="26440"/>
                </a:lnTo>
                <a:lnTo>
                  <a:pt x="50117" y="26421"/>
                </a:lnTo>
                <a:lnTo>
                  <a:pt x="50210" y="26402"/>
                </a:lnTo>
                <a:lnTo>
                  <a:pt x="50284" y="26421"/>
                </a:lnTo>
                <a:lnTo>
                  <a:pt x="50377" y="26458"/>
                </a:lnTo>
                <a:lnTo>
                  <a:pt x="50469" y="26514"/>
                </a:lnTo>
                <a:lnTo>
                  <a:pt x="50543" y="26588"/>
                </a:lnTo>
                <a:lnTo>
                  <a:pt x="50618" y="26699"/>
                </a:lnTo>
                <a:lnTo>
                  <a:pt x="50673" y="26829"/>
                </a:lnTo>
                <a:lnTo>
                  <a:pt x="50710" y="26959"/>
                </a:lnTo>
                <a:lnTo>
                  <a:pt x="50729" y="27126"/>
                </a:lnTo>
                <a:lnTo>
                  <a:pt x="50729" y="27292"/>
                </a:lnTo>
                <a:lnTo>
                  <a:pt x="50692" y="27459"/>
                </a:lnTo>
                <a:lnTo>
                  <a:pt x="50636" y="27626"/>
                </a:lnTo>
                <a:lnTo>
                  <a:pt x="50543" y="27812"/>
                </a:lnTo>
                <a:lnTo>
                  <a:pt x="50414" y="27978"/>
                </a:lnTo>
                <a:lnTo>
                  <a:pt x="50247" y="28145"/>
                </a:lnTo>
                <a:lnTo>
                  <a:pt x="50043" y="28294"/>
                </a:lnTo>
                <a:lnTo>
                  <a:pt x="49802" y="28442"/>
                </a:lnTo>
                <a:lnTo>
                  <a:pt x="49524" y="28553"/>
                </a:lnTo>
                <a:lnTo>
                  <a:pt x="49190" y="28664"/>
                </a:lnTo>
                <a:lnTo>
                  <a:pt x="48801" y="28757"/>
                </a:lnTo>
                <a:lnTo>
                  <a:pt x="48597" y="28776"/>
                </a:lnTo>
                <a:lnTo>
                  <a:pt x="48374" y="28794"/>
                </a:lnTo>
                <a:lnTo>
                  <a:pt x="48152" y="28794"/>
                </a:lnTo>
                <a:lnTo>
                  <a:pt x="47948" y="28776"/>
                </a:lnTo>
                <a:lnTo>
                  <a:pt x="47725" y="28739"/>
                </a:lnTo>
                <a:lnTo>
                  <a:pt x="47484" y="28702"/>
                </a:lnTo>
                <a:lnTo>
                  <a:pt x="47262" y="28646"/>
                </a:lnTo>
                <a:lnTo>
                  <a:pt x="47039" y="28572"/>
                </a:lnTo>
                <a:lnTo>
                  <a:pt x="46817" y="28479"/>
                </a:lnTo>
                <a:lnTo>
                  <a:pt x="46594" y="28368"/>
                </a:lnTo>
                <a:lnTo>
                  <a:pt x="46372" y="28257"/>
                </a:lnTo>
                <a:lnTo>
                  <a:pt x="46168" y="28127"/>
                </a:lnTo>
                <a:lnTo>
                  <a:pt x="45945" y="27997"/>
                </a:lnTo>
                <a:lnTo>
                  <a:pt x="45741" y="27849"/>
                </a:lnTo>
                <a:lnTo>
                  <a:pt x="45537" y="27682"/>
                </a:lnTo>
                <a:lnTo>
                  <a:pt x="45352" y="27496"/>
                </a:lnTo>
                <a:lnTo>
                  <a:pt x="45167" y="27311"/>
                </a:lnTo>
                <a:lnTo>
                  <a:pt x="44981" y="27107"/>
                </a:lnTo>
                <a:lnTo>
                  <a:pt x="44814" y="26903"/>
                </a:lnTo>
                <a:lnTo>
                  <a:pt x="44647" y="26681"/>
                </a:lnTo>
                <a:lnTo>
                  <a:pt x="44499" y="26440"/>
                </a:lnTo>
                <a:lnTo>
                  <a:pt x="44369" y="26198"/>
                </a:lnTo>
                <a:lnTo>
                  <a:pt x="44239" y="25939"/>
                </a:lnTo>
                <a:lnTo>
                  <a:pt x="44128" y="25661"/>
                </a:lnTo>
                <a:lnTo>
                  <a:pt x="44017" y="25383"/>
                </a:lnTo>
                <a:lnTo>
                  <a:pt x="43943" y="25105"/>
                </a:lnTo>
                <a:lnTo>
                  <a:pt x="43869" y="24808"/>
                </a:lnTo>
                <a:lnTo>
                  <a:pt x="43813" y="24493"/>
                </a:lnTo>
                <a:lnTo>
                  <a:pt x="43776" y="24178"/>
                </a:lnTo>
                <a:lnTo>
                  <a:pt x="43776" y="23844"/>
                </a:lnTo>
                <a:lnTo>
                  <a:pt x="43776" y="23510"/>
                </a:lnTo>
                <a:lnTo>
                  <a:pt x="43795" y="23176"/>
                </a:lnTo>
                <a:lnTo>
                  <a:pt x="43832" y="22824"/>
                </a:lnTo>
                <a:lnTo>
                  <a:pt x="43887" y="22490"/>
                </a:lnTo>
                <a:lnTo>
                  <a:pt x="43961" y="22175"/>
                </a:lnTo>
                <a:lnTo>
                  <a:pt x="44036" y="21860"/>
                </a:lnTo>
                <a:lnTo>
                  <a:pt x="44128" y="21563"/>
                </a:lnTo>
                <a:lnTo>
                  <a:pt x="44239" y="21285"/>
                </a:lnTo>
                <a:lnTo>
                  <a:pt x="44369" y="21007"/>
                </a:lnTo>
                <a:lnTo>
                  <a:pt x="44499" y="20747"/>
                </a:lnTo>
                <a:lnTo>
                  <a:pt x="44647" y="20488"/>
                </a:lnTo>
                <a:lnTo>
                  <a:pt x="44814" y="20265"/>
                </a:lnTo>
                <a:lnTo>
                  <a:pt x="45000" y="20024"/>
                </a:lnTo>
                <a:lnTo>
                  <a:pt x="45167" y="19820"/>
                </a:lnTo>
                <a:lnTo>
                  <a:pt x="45370" y="19598"/>
                </a:lnTo>
                <a:lnTo>
                  <a:pt x="45574" y="19412"/>
                </a:lnTo>
                <a:lnTo>
                  <a:pt x="45797" y="19227"/>
                </a:lnTo>
                <a:lnTo>
                  <a:pt x="46019" y="19060"/>
                </a:lnTo>
                <a:lnTo>
                  <a:pt x="46242" y="18893"/>
                </a:lnTo>
                <a:lnTo>
                  <a:pt x="46483" y="18745"/>
                </a:lnTo>
                <a:lnTo>
                  <a:pt x="46743" y="18615"/>
                </a:lnTo>
                <a:lnTo>
                  <a:pt x="47002" y="18485"/>
                </a:lnTo>
                <a:lnTo>
                  <a:pt x="47262" y="18374"/>
                </a:lnTo>
                <a:lnTo>
                  <a:pt x="47540" y="18263"/>
                </a:lnTo>
                <a:lnTo>
                  <a:pt x="47818" y="18189"/>
                </a:lnTo>
                <a:lnTo>
                  <a:pt x="48096" y="18096"/>
                </a:lnTo>
                <a:lnTo>
                  <a:pt x="48393" y="18040"/>
                </a:lnTo>
                <a:lnTo>
                  <a:pt x="48689" y="17985"/>
                </a:lnTo>
                <a:lnTo>
                  <a:pt x="48986" y="17929"/>
                </a:lnTo>
                <a:lnTo>
                  <a:pt x="49301" y="17892"/>
                </a:lnTo>
                <a:lnTo>
                  <a:pt x="49616" y="17874"/>
                </a:lnTo>
                <a:lnTo>
                  <a:pt x="50562" y="17874"/>
                </a:lnTo>
                <a:lnTo>
                  <a:pt x="50877" y="17911"/>
                </a:lnTo>
                <a:lnTo>
                  <a:pt x="51174" y="17948"/>
                </a:lnTo>
                <a:lnTo>
                  <a:pt x="51470" y="18022"/>
                </a:lnTo>
                <a:lnTo>
                  <a:pt x="51749" y="18096"/>
                </a:lnTo>
                <a:lnTo>
                  <a:pt x="52008" y="18207"/>
                </a:lnTo>
                <a:lnTo>
                  <a:pt x="52268" y="18319"/>
                </a:lnTo>
                <a:lnTo>
                  <a:pt x="52509" y="18448"/>
                </a:lnTo>
                <a:lnTo>
                  <a:pt x="52731" y="18597"/>
                </a:lnTo>
                <a:lnTo>
                  <a:pt x="52954" y="18745"/>
                </a:lnTo>
                <a:lnTo>
                  <a:pt x="53158" y="18912"/>
                </a:lnTo>
                <a:lnTo>
                  <a:pt x="53343" y="19097"/>
                </a:lnTo>
                <a:lnTo>
                  <a:pt x="53529" y="19283"/>
                </a:lnTo>
                <a:lnTo>
                  <a:pt x="53714" y="19487"/>
                </a:lnTo>
                <a:lnTo>
                  <a:pt x="53881" y="19691"/>
                </a:lnTo>
                <a:lnTo>
                  <a:pt x="54177" y="20136"/>
                </a:lnTo>
                <a:lnTo>
                  <a:pt x="54456" y="20581"/>
                </a:lnTo>
                <a:lnTo>
                  <a:pt x="54697" y="21063"/>
                </a:lnTo>
                <a:lnTo>
                  <a:pt x="54901" y="21526"/>
                </a:lnTo>
                <a:lnTo>
                  <a:pt x="55086" y="22008"/>
                </a:lnTo>
                <a:lnTo>
                  <a:pt x="55253" y="22472"/>
                </a:lnTo>
                <a:lnTo>
                  <a:pt x="55383" y="22917"/>
                </a:lnTo>
                <a:lnTo>
                  <a:pt x="55624" y="23751"/>
                </a:lnTo>
                <a:lnTo>
                  <a:pt x="55753" y="24307"/>
                </a:lnTo>
                <a:lnTo>
                  <a:pt x="55846" y="24826"/>
                </a:lnTo>
                <a:lnTo>
                  <a:pt x="55920" y="25309"/>
                </a:lnTo>
                <a:lnTo>
                  <a:pt x="55957" y="25753"/>
                </a:lnTo>
                <a:lnTo>
                  <a:pt x="56273" y="25957"/>
                </a:lnTo>
                <a:lnTo>
                  <a:pt x="56643" y="26161"/>
                </a:lnTo>
                <a:lnTo>
                  <a:pt x="57070" y="26384"/>
                </a:lnTo>
                <a:lnTo>
                  <a:pt x="57533" y="26606"/>
                </a:lnTo>
                <a:lnTo>
                  <a:pt x="58071" y="26810"/>
                </a:lnTo>
                <a:lnTo>
                  <a:pt x="58646" y="27014"/>
                </a:lnTo>
                <a:lnTo>
                  <a:pt x="59258" y="27181"/>
                </a:lnTo>
                <a:lnTo>
                  <a:pt x="59573" y="27255"/>
                </a:lnTo>
                <a:lnTo>
                  <a:pt x="59907" y="27311"/>
                </a:lnTo>
                <a:lnTo>
                  <a:pt x="60240" y="27348"/>
                </a:lnTo>
                <a:lnTo>
                  <a:pt x="60593" y="27385"/>
                </a:lnTo>
                <a:lnTo>
                  <a:pt x="60945" y="27404"/>
                </a:lnTo>
                <a:lnTo>
                  <a:pt x="61297" y="27422"/>
                </a:lnTo>
                <a:lnTo>
                  <a:pt x="61668" y="27404"/>
                </a:lnTo>
                <a:lnTo>
                  <a:pt x="62039" y="27367"/>
                </a:lnTo>
                <a:lnTo>
                  <a:pt x="62428" y="27329"/>
                </a:lnTo>
                <a:lnTo>
                  <a:pt x="62799" y="27255"/>
                </a:lnTo>
                <a:lnTo>
                  <a:pt x="63188" y="27163"/>
                </a:lnTo>
                <a:lnTo>
                  <a:pt x="63578" y="27051"/>
                </a:lnTo>
                <a:lnTo>
                  <a:pt x="63967" y="26922"/>
                </a:lnTo>
                <a:lnTo>
                  <a:pt x="64356" y="26755"/>
                </a:lnTo>
                <a:lnTo>
                  <a:pt x="64764" y="26569"/>
                </a:lnTo>
                <a:lnTo>
                  <a:pt x="65154" y="26347"/>
                </a:lnTo>
                <a:lnTo>
                  <a:pt x="65543" y="26106"/>
                </a:lnTo>
                <a:lnTo>
                  <a:pt x="65951" y="25828"/>
                </a:lnTo>
                <a:lnTo>
                  <a:pt x="66396" y="25494"/>
                </a:lnTo>
                <a:lnTo>
                  <a:pt x="66804" y="25142"/>
                </a:lnTo>
                <a:lnTo>
                  <a:pt x="67193" y="24771"/>
                </a:lnTo>
                <a:lnTo>
                  <a:pt x="67545" y="24400"/>
                </a:lnTo>
                <a:lnTo>
                  <a:pt x="67861" y="24011"/>
                </a:lnTo>
                <a:lnTo>
                  <a:pt x="68157" y="23621"/>
                </a:lnTo>
                <a:lnTo>
                  <a:pt x="68435" y="23213"/>
                </a:lnTo>
                <a:lnTo>
                  <a:pt x="68676" y="22805"/>
                </a:lnTo>
                <a:lnTo>
                  <a:pt x="68899" y="22398"/>
                </a:lnTo>
                <a:lnTo>
                  <a:pt x="69084" y="21990"/>
                </a:lnTo>
                <a:lnTo>
                  <a:pt x="69270" y="21582"/>
                </a:lnTo>
                <a:lnTo>
                  <a:pt x="69418" y="21192"/>
                </a:lnTo>
                <a:lnTo>
                  <a:pt x="69566" y="20785"/>
                </a:lnTo>
                <a:lnTo>
                  <a:pt x="69678" y="20395"/>
                </a:lnTo>
                <a:lnTo>
                  <a:pt x="69770" y="19987"/>
                </a:lnTo>
                <a:lnTo>
                  <a:pt x="69863" y="19616"/>
                </a:lnTo>
                <a:lnTo>
                  <a:pt x="69937" y="19246"/>
                </a:lnTo>
                <a:lnTo>
                  <a:pt x="69993" y="18875"/>
                </a:lnTo>
                <a:lnTo>
                  <a:pt x="70067" y="18189"/>
                </a:lnTo>
                <a:lnTo>
                  <a:pt x="70086" y="17577"/>
                </a:lnTo>
                <a:lnTo>
                  <a:pt x="70086" y="17021"/>
                </a:lnTo>
                <a:lnTo>
                  <a:pt x="70049" y="16576"/>
                </a:lnTo>
                <a:lnTo>
                  <a:pt x="69993" y="16205"/>
                </a:lnTo>
                <a:lnTo>
                  <a:pt x="69937" y="15964"/>
                </a:lnTo>
                <a:lnTo>
                  <a:pt x="69919" y="15890"/>
                </a:lnTo>
                <a:lnTo>
                  <a:pt x="69882" y="15853"/>
                </a:lnTo>
                <a:lnTo>
                  <a:pt x="69845" y="15834"/>
                </a:lnTo>
                <a:lnTo>
                  <a:pt x="69770" y="15871"/>
                </a:lnTo>
                <a:lnTo>
                  <a:pt x="69548" y="16001"/>
                </a:lnTo>
                <a:lnTo>
                  <a:pt x="69233" y="16261"/>
                </a:lnTo>
                <a:lnTo>
                  <a:pt x="68825" y="16594"/>
                </a:lnTo>
                <a:lnTo>
                  <a:pt x="68343" y="16984"/>
                </a:lnTo>
                <a:lnTo>
                  <a:pt x="67768" y="17410"/>
                </a:lnTo>
                <a:lnTo>
                  <a:pt x="67156" y="17836"/>
                </a:lnTo>
                <a:lnTo>
                  <a:pt x="66822" y="18059"/>
                </a:lnTo>
                <a:lnTo>
                  <a:pt x="66489" y="18263"/>
                </a:lnTo>
                <a:lnTo>
                  <a:pt x="66136" y="18467"/>
                </a:lnTo>
                <a:lnTo>
                  <a:pt x="65784" y="18671"/>
                </a:lnTo>
                <a:lnTo>
                  <a:pt x="65413" y="18838"/>
                </a:lnTo>
                <a:lnTo>
                  <a:pt x="65042" y="19005"/>
                </a:lnTo>
                <a:lnTo>
                  <a:pt x="64672" y="19134"/>
                </a:lnTo>
                <a:lnTo>
                  <a:pt x="64301" y="19264"/>
                </a:lnTo>
                <a:lnTo>
                  <a:pt x="63911" y="19338"/>
                </a:lnTo>
                <a:lnTo>
                  <a:pt x="63522" y="19412"/>
                </a:lnTo>
                <a:lnTo>
                  <a:pt x="63151" y="19450"/>
                </a:lnTo>
                <a:lnTo>
                  <a:pt x="62762" y="19431"/>
                </a:lnTo>
                <a:lnTo>
                  <a:pt x="62391" y="19394"/>
                </a:lnTo>
                <a:lnTo>
                  <a:pt x="62020" y="19320"/>
                </a:lnTo>
                <a:lnTo>
                  <a:pt x="61835" y="19264"/>
                </a:lnTo>
                <a:lnTo>
                  <a:pt x="61649" y="19190"/>
                </a:lnTo>
                <a:lnTo>
                  <a:pt x="61464" y="19116"/>
                </a:lnTo>
                <a:lnTo>
                  <a:pt x="61279" y="19023"/>
                </a:lnTo>
                <a:lnTo>
                  <a:pt x="61093" y="18912"/>
                </a:lnTo>
                <a:lnTo>
                  <a:pt x="60926" y="18801"/>
                </a:lnTo>
                <a:lnTo>
                  <a:pt x="60741" y="18671"/>
                </a:lnTo>
                <a:lnTo>
                  <a:pt x="60574" y="18541"/>
                </a:lnTo>
                <a:lnTo>
                  <a:pt x="60240" y="18226"/>
                </a:lnTo>
                <a:lnTo>
                  <a:pt x="59944" y="17892"/>
                </a:lnTo>
                <a:lnTo>
                  <a:pt x="59666" y="17540"/>
                </a:lnTo>
                <a:lnTo>
                  <a:pt x="59387" y="17150"/>
                </a:lnTo>
                <a:lnTo>
                  <a:pt x="59146" y="16761"/>
                </a:lnTo>
                <a:lnTo>
                  <a:pt x="58905" y="16353"/>
                </a:lnTo>
                <a:lnTo>
                  <a:pt x="58683" y="15927"/>
                </a:lnTo>
                <a:lnTo>
                  <a:pt x="58479" y="15500"/>
                </a:lnTo>
                <a:lnTo>
                  <a:pt x="58090" y="14592"/>
                </a:lnTo>
                <a:lnTo>
                  <a:pt x="57700" y="13665"/>
                </a:lnTo>
                <a:lnTo>
                  <a:pt x="57311" y="12719"/>
                </a:lnTo>
                <a:lnTo>
                  <a:pt x="56903" y="11792"/>
                </a:lnTo>
                <a:lnTo>
                  <a:pt x="56680" y="11329"/>
                </a:lnTo>
                <a:lnTo>
                  <a:pt x="56458" y="10884"/>
                </a:lnTo>
                <a:lnTo>
                  <a:pt x="56217" y="10439"/>
                </a:lnTo>
                <a:lnTo>
                  <a:pt x="55957" y="9994"/>
                </a:lnTo>
                <a:lnTo>
                  <a:pt x="55679" y="9586"/>
                </a:lnTo>
                <a:lnTo>
                  <a:pt x="55383" y="9178"/>
                </a:lnTo>
                <a:lnTo>
                  <a:pt x="55067" y="8789"/>
                </a:lnTo>
                <a:lnTo>
                  <a:pt x="54715" y="8418"/>
                </a:lnTo>
                <a:lnTo>
                  <a:pt x="54344" y="8065"/>
                </a:lnTo>
                <a:lnTo>
                  <a:pt x="53936" y="7732"/>
                </a:lnTo>
                <a:lnTo>
                  <a:pt x="53510" y="7435"/>
                </a:lnTo>
                <a:lnTo>
                  <a:pt x="53046" y="7157"/>
                </a:lnTo>
                <a:lnTo>
                  <a:pt x="52527" y="6897"/>
                </a:lnTo>
                <a:lnTo>
                  <a:pt x="51990" y="6675"/>
                </a:lnTo>
                <a:lnTo>
                  <a:pt x="51712" y="6582"/>
                </a:lnTo>
                <a:lnTo>
                  <a:pt x="51415" y="6489"/>
                </a:lnTo>
                <a:lnTo>
                  <a:pt x="51100" y="6415"/>
                </a:lnTo>
                <a:lnTo>
                  <a:pt x="50784" y="6341"/>
                </a:lnTo>
                <a:lnTo>
                  <a:pt x="50265" y="6248"/>
                </a:lnTo>
                <a:lnTo>
                  <a:pt x="49746" y="6156"/>
                </a:lnTo>
                <a:lnTo>
                  <a:pt x="49246" y="6100"/>
                </a:lnTo>
                <a:lnTo>
                  <a:pt x="48745" y="6063"/>
                </a:lnTo>
                <a:lnTo>
                  <a:pt x="48263" y="6044"/>
                </a:lnTo>
                <a:lnTo>
                  <a:pt x="47799" y="6044"/>
                </a:lnTo>
                <a:lnTo>
                  <a:pt x="47354" y="6063"/>
                </a:lnTo>
                <a:lnTo>
                  <a:pt x="46909" y="6082"/>
                </a:lnTo>
                <a:lnTo>
                  <a:pt x="46483" y="6119"/>
                </a:lnTo>
                <a:lnTo>
                  <a:pt x="46057" y="6174"/>
                </a:lnTo>
                <a:lnTo>
                  <a:pt x="45649" y="6248"/>
                </a:lnTo>
                <a:lnTo>
                  <a:pt x="45259" y="6341"/>
                </a:lnTo>
                <a:lnTo>
                  <a:pt x="44888" y="6434"/>
                </a:lnTo>
                <a:lnTo>
                  <a:pt x="44518" y="6527"/>
                </a:lnTo>
                <a:lnTo>
                  <a:pt x="44147" y="6638"/>
                </a:lnTo>
                <a:lnTo>
                  <a:pt x="43813" y="6768"/>
                </a:lnTo>
                <a:lnTo>
                  <a:pt x="43164" y="7027"/>
                </a:lnTo>
                <a:lnTo>
                  <a:pt x="42552" y="7305"/>
                </a:lnTo>
                <a:lnTo>
                  <a:pt x="41996" y="7602"/>
                </a:lnTo>
                <a:lnTo>
                  <a:pt x="41477" y="7917"/>
                </a:lnTo>
                <a:lnTo>
                  <a:pt x="41013" y="8214"/>
                </a:lnTo>
                <a:lnTo>
                  <a:pt x="40605" y="8529"/>
                </a:lnTo>
                <a:lnTo>
                  <a:pt x="40235" y="8807"/>
                </a:lnTo>
                <a:lnTo>
                  <a:pt x="39919" y="9067"/>
                </a:lnTo>
                <a:lnTo>
                  <a:pt x="39790" y="9530"/>
                </a:lnTo>
                <a:lnTo>
                  <a:pt x="39623" y="10031"/>
                </a:lnTo>
                <a:lnTo>
                  <a:pt x="39419" y="10587"/>
                </a:lnTo>
                <a:lnTo>
                  <a:pt x="39178" y="11162"/>
                </a:lnTo>
                <a:lnTo>
                  <a:pt x="39029" y="11440"/>
                </a:lnTo>
                <a:lnTo>
                  <a:pt x="38863" y="11755"/>
                </a:lnTo>
                <a:lnTo>
                  <a:pt x="38677" y="12052"/>
                </a:lnTo>
                <a:lnTo>
                  <a:pt x="38492" y="12348"/>
                </a:lnTo>
                <a:lnTo>
                  <a:pt x="38288" y="12645"/>
                </a:lnTo>
                <a:lnTo>
                  <a:pt x="38047" y="12942"/>
                </a:lnTo>
                <a:lnTo>
                  <a:pt x="37806" y="13238"/>
                </a:lnTo>
                <a:lnTo>
                  <a:pt x="37546" y="13535"/>
                </a:lnTo>
                <a:lnTo>
                  <a:pt x="37305" y="13757"/>
                </a:lnTo>
                <a:lnTo>
                  <a:pt x="37064" y="13980"/>
                </a:lnTo>
                <a:lnTo>
                  <a:pt x="36805" y="14184"/>
                </a:lnTo>
                <a:lnTo>
                  <a:pt x="36526" y="14351"/>
                </a:lnTo>
                <a:lnTo>
                  <a:pt x="36230" y="14518"/>
                </a:lnTo>
                <a:lnTo>
                  <a:pt x="35933" y="14666"/>
                </a:lnTo>
                <a:lnTo>
                  <a:pt x="35618" y="14796"/>
                </a:lnTo>
                <a:lnTo>
                  <a:pt x="35284" y="14907"/>
                </a:lnTo>
                <a:lnTo>
                  <a:pt x="34950" y="15000"/>
                </a:lnTo>
                <a:lnTo>
                  <a:pt x="34617" y="15092"/>
                </a:lnTo>
                <a:lnTo>
                  <a:pt x="34283" y="15148"/>
                </a:lnTo>
                <a:lnTo>
                  <a:pt x="33931" y="15204"/>
                </a:lnTo>
                <a:lnTo>
                  <a:pt x="33578" y="15222"/>
                </a:lnTo>
                <a:lnTo>
                  <a:pt x="33226" y="15241"/>
                </a:lnTo>
                <a:lnTo>
                  <a:pt x="32874" y="15241"/>
                </a:lnTo>
                <a:lnTo>
                  <a:pt x="32522" y="15204"/>
                </a:lnTo>
                <a:lnTo>
                  <a:pt x="32169" y="15167"/>
                </a:lnTo>
                <a:lnTo>
                  <a:pt x="31836" y="15111"/>
                </a:lnTo>
                <a:lnTo>
                  <a:pt x="31483" y="15037"/>
                </a:lnTo>
                <a:lnTo>
                  <a:pt x="31150" y="14963"/>
                </a:lnTo>
                <a:lnTo>
                  <a:pt x="30816" y="14851"/>
                </a:lnTo>
                <a:lnTo>
                  <a:pt x="30501" y="14722"/>
                </a:lnTo>
                <a:lnTo>
                  <a:pt x="30185" y="14573"/>
                </a:lnTo>
                <a:lnTo>
                  <a:pt x="29889" y="14425"/>
                </a:lnTo>
                <a:lnTo>
                  <a:pt x="29592" y="14240"/>
                </a:lnTo>
                <a:lnTo>
                  <a:pt x="29314" y="14036"/>
                </a:lnTo>
                <a:lnTo>
                  <a:pt x="29054" y="13832"/>
                </a:lnTo>
                <a:lnTo>
                  <a:pt x="28813" y="13591"/>
                </a:lnTo>
                <a:lnTo>
                  <a:pt x="28572" y="13350"/>
                </a:lnTo>
                <a:lnTo>
                  <a:pt x="28368" y="13071"/>
                </a:lnTo>
                <a:lnTo>
                  <a:pt x="28183" y="12793"/>
                </a:lnTo>
                <a:lnTo>
                  <a:pt x="27998" y="12497"/>
                </a:lnTo>
                <a:lnTo>
                  <a:pt x="27849" y="12182"/>
                </a:lnTo>
                <a:lnTo>
                  <a:pt x="27719" y="11866"/>
                </a:lnTo>
                <a:lnTo>
                  <a:pt x="27608" y="11570"/>
                </a:lnTo>
                <a:lnTo>
                  <a:pt x="27516" y="11273"/>
                </a:lnTo>
                <a:lnTo>
                  <a:pt x="27441" y="10976"/>
                </a:lnTo>
                <a:lnTo>
                  <a:pt x="27386" y="10680"/>
                </a:lnTo>
                <a:lnTo>
                  <a:pt x="27330" y="10402"/>
                </a:lnTo>
                <a:lnTo>
                  <a:pt x="27312" y="10123"/>
                </a:lnTo>
                <a:lnTo>
                  <a:pt x="27293" y="9864"/>
                </a:lnTo>
                <a:lnTo>
                  <a:pt x="27293" y="9586"/>
                </a:lnTo>
                <a:lnTo>
                  <a:pt x="27293" y="9326"/>
                </a:lnTo>
                <a:lnTo>
                  <a:pt x="27312" y="9067"/>
                </a:lnTo>
                <a:lnTo>
                  <a:pt x="27349" y="8826"/>
                </a:lnTo>
                <a:lnTo>
                  <a:pt x="27386" y="8585"/>
                </a:lnTo>
                <a:lnTo>
                  <a:pt x="27516" y="8121"/>
                </a:lnTo>
                <a:lnTo>
                  <a:pt x="27664" y="7695"/>
                </a:lnTo>
                <a:lnTo>
                  <a:pt x="27831" y="7287"/>
                </a:lnTo>
                <a:lnTo>
                  <a:pt x="28016" y="6916"/>
                </a:lnTo>
                <a:lnTo>
                  <a:pt x="28220" y="6582"/>
                </a:lnTo>
                <a:lnTo>
                  <a:pt x="28443" y="6285"/>
                </a:lnTo>
                <a:lnTo>
                  <a:pt x="28647" y="6026"/>
                </a:lnTo>
                <a:lnTo>
                  <a:pt x="28850" y="5803"/>
                </a:lnTo>
                <a:lnTo>
                  <a:pt x="29054" y="5618"/>
                </a:lnTo>
                <a:lnTo>
                  <a:pt x="29240" y="5488"/>
                </a:lnTo>
                <a:lnTo>
                  <a:pt x="29388" y="5377"/>
                </a:lnTo>
                <a:lnTo>
                  <a:pt x="29518" y="5321"/>
                </a:lnTo>
                <a:lnTo>
                  <a:pt x="29648" y="5303"/>
                </a:lnTo>
                <a:lnTo>
                  <a:pt x="29740" y="5303"/>
                </a:lnTo>
                <a:lnTo>
                  <a:pt x="29833" y="5340"/>
                </a:lnTo>
                <a:lnTo>
                  <a:pt x="29889" y="5396"/>
                </a:lnTo>
                <a:lnTo>
                  <a:pt x="29944" y="5470"/>
                </a:lnTo>
                <a:lnTo>
                  <a:pt x="29981" y="5562"/>
                </a:lnTo>
                <a:lnTo>
                  <a:pt x="30000" y="5674"/>
                </a:lnTo>
                <a:lnTo>
                  <a:pt x="30000" y="5785"/>
                </a:lnTo>
                <a:lnTo>
                  <a:pt x="30000" y="5896"/>
                </a:lnTo>
                <a:lnTo>
                  <a:pt x="29981" y="6026"/>
                </a:lnTo>
                <a:lnTo>
                  <a:pt x="29944" y="6137"/>
                </a:lnTo>
                <a:lnTo>
                  <a:pt x="29907" y="6248"/>
                </a:lnTo>
                <a:lnTo>
                  <a:pt x="29870" y="6341"/>
                </a:lnTo>
                <a:lnTo>
                  <a:pt x="29481" y="6990"/>
                </a:lnTo>
                <a:lnTo>
                  <a:pt x="29277" y="7361"/>
                </a:lnTo>
                <a:lnTo>
                  <a:pt x="29092" y="7750"/>
                </a:lnTo>
                <a:lnTo>
                  <a:pt x="28906" y="8158"/>
                </a:lnTo>
                <a:lnTo>
                  <a:pt x="28758" y="8585"/>
                </a:lnTo>
                <a:lnTo>
                  <a:pt x="28628" y="9030"/>
                </a:lnTo>
                <a:lnTo>
                  <a:pt x="28535" y="9493"/>
                </a:lnTo>
                <a:lnTo>
                  <a:pt x="28498" y="9716"/>
                </a:lnTo>
                <a:lnTo>
                  <a:pt x="28480" y="9938"/>
                </a:lnTo>
                <a:lnTo>
                  <a:pt x="28480" y="10179"/>
                </a:lnTo>
                <a:lnTo>
                  <a:pt x="28480" y="10420"/>
                </a:lnTo>
                <a:lnTo>
                  <a:pt x="28517" y="10643"/>
                </a:lnTo>
                <a:lnTo>
                  <a:pt x="28554" y="10884"/>
                </a:lnTo>
                <a:lnTo>
                  <a:pt x="28609" y="11125"/>
                </a:lnTo>
                <a:lnTo>
                  <a:pt x="28684" y="11347"/>
                </a:lnTo>
                <a:lnTo>
                  <a:pt x="28776" y="11588"/>
                </a:lnTo>
                <a:lnTo>
                  <a:pt x="28888" y="11811"/>
                </a:lnTo>
                <a:lnTo>
                  <a:pt x="29036" y="12052"/>
                </a:lnTo>
                <a:lnTo>
                  <a:pt x="29184" y="12274"/>
                </a:lnTo>
                <a:lnTo>
                  <a:pt x="29370" y="12497"/>
                </a:lnTo>
                <a:lnTo>
                  <a:pt x="29574" y="12719"/>
                </a:lnTo>
                <a:lnTo>
                  <a:pt x="29796" y="12942"/>
                </a:lnTo>
                <a:lnTo>
                  <a:pt x="30056" y="13164"/>
                </a:lnTo>
                <a:lnTo>
                  <a:pt x="30334" y="13350"/>
                </a:lnTo>
                <a:lnTo>
                  <a:pt x="30612" y="13535"/>
                </a:lnTo>
                <a:lnTo>
                  <a:pt x="30890" y="13702"/>
                </a:lnTo>
                <a:lnTo>
                  <a:pt x="31187" y="13832"/>
                </a:lnTo>
                <a:lnTo>
                  <a:pt x="31483" y="13943"/>
                </a:lnTo>
                <a:lnTo>
                  <a:pt x="31799" y="14036"/>
                </a:lnTo>
                <a:lnTo>
                  <a:pt x="32114" y="14091"/>
                </a:lnTo>
                <a:lnTo>
                  <a:pt x="32410" y="14147"/>
                </a:lnTo>
                <a:lnTo>
                  <a:pt x="32726" y="14165"/>
                </a:lnTo>
                <a:lnTo>
                  <a:pt x="33059" y="14184"/>
                </a:lnTo>
                <a:lnTo>
                  <a:pt x="33374" y="14165"/>
                </a:lnTo>
                <a:lnTo>
                  <a:pt x="33690" y="14128"/>
                </a:lnTo>
                <a:lnTo>
                  <a:pt x="34005" y="14073"/>
                </a:lnTo>
                <a:lnTo>
                  <a:pt x="34320" y="13999"/>
                </a:lnTo>
                <a:lnTo>
                  <a:pt x="34635" y="13906"/>
                </a:lnTo>
                <a:lnTo>
                  <a:pt x="34950" y="13776"/>
                </a:lnTo>
                <a:lnTo>
                  <a:pt x="35266" y="13646"/>
                </a:lnTo>
                <a:lnTo>
                  <a:pt x="35562" y="13498"/>
                </a:lnTo>
                <a:lnTo>
                  <a:pt x="35878" y="13331"/>
                </a:lnTo>
                <a:lnTo>
                  <a:pt x="36174" y="13146"/>
                </a:lnTo>
                <a:lnTo>
                  <a:pt x="36452" y="12942"/>
                </a:lnTo>
                <a:lnTo>
                  <a:pt x="36730" y="12719"/>
                </a:lnTo>
                <a:lnTo>
                  <a:pt x="37009" y="12478"/>
                </a:lnTo>
                <a:lnTo>
                  <a:pt x="37268" y="12219"/>
                </a:lnTo>
                <a:lnTo>
                  <a:pt x="37528" y="11940"/>
                </a:lnTo>
                <a:lnTo>
                  <a:pt x="37769" y="11662"/>
                </a:lnTo>
                <a:lnTo>
                  <a:pt x="38010" y="11347"/>
                </a:lnTo>
                <a:lnTo>
                  <a:pt x="38214" y="11032"/>
                </a:lnTo>
                <a:lnTo>
                  <a:pt x="38436" y="10698"/>
                </a:lnTo>
                <a:lnTo>
                  <a:pt x="38622" y="10346"/>
                </a:lnTo>
                <a:lnTo>
                  <a:pt x="38807" y="9975"/>
                </a:lnTo>
                <a:lnTo>
                  <a:pt x="38974" y="9586"/>
                </a:lnTo>
                <a:lnTo>
                  <a:pt x="38937" y="9475"/>
                </a:lnTo>
                <a:lnTo>
                  <a:pt x="38900" y="9326"/>
                </a:lnTo>
                <a:lnTo>
                  <a:pt x="38863" y="8918"/>
                </a:lnTo>
                <a:lnTo>
                  <a:pt x="38807" y="8418"/>
                </a:lnTo>
                <a:lnTo>
                  <a:pt x="38733" y="7824"/>
                </a:lnTo>
                <a:lnTo>
                  <a:pt x="38622" y="7175"/>
                </a:lnTo>
                <a:lnTo>
                  <a:pt x="38547" y="6823"/>
                </a:lnTo>
                <a:lnTo>
                  <a:pt x="38455" y="6452"/>
                </a:lnTo>
                <a:lnTo>
                  <a:pt x="38362" y="6082"/>
                </a:lnTo>
                <a:lnTo>
                  <a:pt x="38251" y="5711"/>
                </a:lnTo>
                <a:lnTo>
                  <a:pt x="38102" y="5321"/>
                </a:lnTo>
                <a:lnTo>
                  <a:pt x="37954" y="4932"/>
                </a:lnTo>
                <a:lnTo>
                  <a:pt x="37769" y="4543"/>
                </a:lnTo>
                <a:lnTo>
                  <a:pt x="37565" y="4172"/>
                </a:lnTo>
                <a:lnTo>
                  <a:pt x="37342" y="3782"/>
                </a:lnTo>
                <a:lnTo>
                  <a:pt x="37083" y="3412"/>
                </a:lnTo>
                <a:lnTo>
                  <a:pt x="36805" y="3041"/>
                </a:lnTo>
                <a:lnTo>
                  <a:pt x="36489" y="2689"/>
                </a:lnTo>
                <a:lnTo>
                  <a:pt x="36137" y="2336"/>
                </a:lnTo>
                <a:lnTo>
                  <a:pt x="35748" y="2021"/>
                </a:lnTo>
                <a:lnTo>
                  <a:pt x="35321" y="1706"/>
                </a:lnTo>
                <a:lnTo>
                  <a:pt x="34858" y="1409"/>
                </a:lnTo>
                <a:lnTo>
                  <a:pt x="34357" y="1150"/>
                </a:lnTo>
                <a:lnTo>
                  <a:pt x="33819" y="909"/>
                </a:lnTo>
                <a:lnTo>
                  <a:pt x="33245" y="686"/>
                </a:lnTo>
                <a:lnTo>
                  <a:pt x="32614" y="482"/>
                </a:lnTo>
                <a:lnTo>
                  <a:pt x="31928" y="334"/>
                </a:lnTo>
                <a:lnTo>
                  <a:pt x="31205" y="204"/>
                </a:lnTo>
                <a:lnTo>
                  <a:pt x="30371" y="93"/>
                </a:lnTo>
                <a:lnTo>
                  <a:pt x="29574" y="37"/>
                </a:lnTo>
                <a:lnTo>
                  <a:pt x="2879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0" name="Google Shape;2760;p39"/>
          <p:cNvSpPr/>
          <p:nvPr/>
        </p:nvSpPr>
        <p:spPr>
          <a:xfrm>
            <a:off x="3601375" y="593913"/>
            <a:ext cx="642475" cy="572375"/>
          </a:xfrm>
          <a:custGeom>
            <a:avLst/>
            <a:gdLst/>
            <a:ahLst/>
            <a:cxnLst/>
            <a:rect l="l" t="t" r="r" b="b"/>
            <a:pathLst>
              <a:path w="25699" h="22895" extrusionOk="0">
                <a:moveTo>
                  <a:pt x="7362" y="1"/>
                </a:moveTo>
                <a:lnTo>
                  <a:pt x="7048" y="19"/>
                </a:lnTo>
                <a:lnTo>
                  <a:pt x="6734" y="38"/>
                </a:lnTo>
                <a:lnTo>
                  <a:pt x="6421" y="93"/>
                </a:lnTo>
                <a:lnTo>
                  <a:pt x="6126" y="185"/>
                </a:lnTo>
                <a:lnTo>
                  <a:pt x="5812" y="277"/>
                </a:lnTo>
                <a:lnTo>
                  <a:pt x="5535" y="406"/>
                </a:lnTo>
                <a:lnTo>
                  <a:pt x="5259" y="573"/>
                </a:lnTo>
                <a:lnTo>
                  <a:pt x="5000" y="739"/>
                </a:lnTo>
                <a:lnTo>
                  <a:pt x="4724" y="941"/>
                </a:lnTo>
                <a:lnTo>
                  <a:pt x="4484" y="1181"/>
                </a:lnTo>
                <a:lnTo>
                  <a:pt x="4281" y="1421"/>
                </a:lnTo>
                <a:lnTo>
                  <a:pt x="4078" y="1679"/>
                </a:lnTo>
                <a:lnTo>
                  <a:pt x="3893" y="1956"/>
                </a:lnTo>
                <a:lnTo>
                  <a:pt x="3746" y="2233"/>
                </a:lnTo>
                <a:lnTo>
                  <a:pt x="3617" y="2528"/>
                </a:lnTo>
                <a:lnTo>
                  <a:pt x="3506" y="2842"/>
                </a:lnTo>
                <a:lnTo>
                  <a:pt x="3432" y="3137"/>
                </a:lnTo>
                <a:lnTo>
                  <a:pt x="3377" y="3450"/>
                </a:lnTo>
                <a:lnTo>
                  <a:pt x="3358" y="3782"/>
                </a:lnTo>
                <a:lnTo>
                  <a:pt x="3377" y="4096"/>
                </a:lnTo>
                <a:lnTo>
                  <a:pt x="3414" y="4410"/>
                </a:lnTo>
                <a:lnTo>
                  <a:pt x="3488" y="4723"/>
                </a:lnTo>
                <a:lnTo>
                  <a:pt x="3580" y="5018"/>
                </a:lnTo>
                <a:lnTo>
                  <a:pt x="3709" y="5332"/>
                </a:lnTo>
                <a:lnTo>
                  <a:pt x="3709" y="5332"/>
                </a:lnTo>
                <a:lnTo>
                  <a:pt x="3580" y="5277"/>
                </a:lnTo>
                <a:lnTo>
                  <a:pt x="3451" y="5258"/>
                </a:lnTo>
                <a:lnTo>
                  <a:pt x="3192" y="5240"/>
                </a:lnTo>
                <a:lnTo>
                  <a:pt x="2989" y="5240"/>
                </a:lnTo>
                <a:lnTo>
                  <a:pt x="2805" y="5277"/>
                </a:lnTo>
                <a:lnTo>
                  <a:pt x="2602" y="5332"/>
                </a:lnTo>
                <a:lnTo>
                  <a:pt x="2418" y="5387"/>
                </a:lnTo>
                <a:lnTo>
                  <a:pt x="2233" y="5461"/>
                </a:lnTo>
                <a:lnTo>
                  <a:pt x="2067" y="5553"/>
                </a:lnTo>
                <a:lnTo>
                  <a:pt x="1883" y="5646"/>
                </a:lnTo>
                <a:lnTo>
                  <a:pt x="1717" y="5756"/>
                </a:lnTo>
                <a:lnTo>
                  <a:pt x="1421" y="5996"/>
                </a:lnTo>
                <a:lnTo>
                  <a:pt x="1163" y="6273"/>
                </a:lnTo>
                <a:lnTo>
                  <a:pt x="923" y="6550"/>
                </a:lnTo>
                <a:lnTo>
                  <a:pt x="702" y="6863"/>
                </a:lnTo>
                <a:lnTo>
                  <a:pt x="517" y="7195"/>
                </a:lnTo>
                <a:lnTo>
                  <a:pt x="351" y="7546"/>
                </a:lnTo>
                <a:lnTo>
                  <a:pt x="222" y="7896"/>
                </a:lnTo>
                <a:lnTo>
                  <a:pt x="130" y="8265"/>
                </a:lnTo>
                <a:lnTo>
                  <a:pt x="56" y="8634"/>
                </a:lnTo>
                <a:lnTo>
                  <a:pt x="1" y="9022"/>
                </a:lnTo>
                <a:lnTo>
                  <a:pt x="1" y="9409"/>
                </a:lnTo>
                <a:lnTo>
                  <a:pt x="19" y="9796"/>
                </a:lnTo>
                <a:lnTo>
                  <a:pt x="56" y="10184"/>
                </a:lnTo>
                <a:lnTo>
                  <a:pt x="130" y="10553"/>
                </a:lnTo>
                <a:lnTo>
                  <a:pt x="241" y="10922"/>
                </a:lnTo>
                <a:lnTo>
                  <a:pt x="370" y="11291"/>
                </a:lnTo>
                <a:lnTo>
                  <a:pt x="536" y="11623"/>
                </a:lnTo>
                <a:lnTo>
                  <a:pt x="720" y="11955"/>
                </a:lnTo>
                <a:lnTo>
                  <a:pt x="942" y="12269"/>
                </a:lnTo>
                <a:lnTo>
                  <a:pt x="1163" y="12582"/>
                </a:lnTo>
                <a:lnTo>
                  <a:pt x="1421" y="12859"/>
                </a:lnTo>
                <a:lnTo>
                  <a:pt x="1698" y="13136"/>
                </a:lnTo>
                <a:lnTo>
                  <a:pt x="1975" y="13375"/>
                </a:lnTo>
                <a:lnTo>
                  <a:pt x="2288" y="13615"/>
                </a:lnTo>
                <a:lnTo>
                  <a:pt x="2602" y="13837"/>
                </a:lnTo>
                <a:lnTo>
                  <a:pt x="2934" y="14021"/>
                </a:lnTo>
                <a:lnTo>
                  <a:pt x="3266" y="14206"/>
                </a:lnTo>
                <a:lnTo>
                  <a:pt x="3617" y="14372"/>
                </a:lnTo>
                <a:lnTo>
                  <a:pt x="3986" y="14501"/>
                </a:lnTo>
                <a:lnTo>
                  <a:pt x="4355" y="14630"/>
                </a:lnTo>
                <a:lnTo>
                  <a:pt x="4724" y="14722"/>
                </a:lnTo>
                <a:lnTo>
                  <a:pt x="5093" y="14796"/>
                </a:lnTo>
                <a:lnTo>
                  <a:pt x="5388" y="14851"/>
                </a:lnTo>
                <a:lnTo>
                  <a:pt x="5683" y="14888"/>
                </a:lnTo>
                <a:lnTo>
                  <a:pt x="6273" y="14925"/>
                </a:lnTo>
                <a:lnTo>
                  <a:pt x="6402" y="14741"/>
                </a:lnTo>
                <a:lnTo>
                  <a:pt x="6568" y="14556"/>
                </a:lnTo>
                <a:lnTo>
                  <a:pt x="6808" y="14316"/>
                </a:lnTo>
                <a:lnTo>
                  <a:pt x="7066" y="14113"/>
                </a:lnTo>
                <a:lnTo>
                  <a:pt x="7325" y="13929"/>
                </a:lnTo>
                <a:lnTo>
                  <a:pt x="7620" y="13781"/>
                </a:lnTo>
                <a:lnTo>
                  <a:pt x="7933" y="13652"/>
                </a:lnTo>
                <a:lnTo>
                  <a:pt x="8247" y="13578"/>
                </a:lnTo>
                <a:lnTo>
                  <a:pt x="8561" y="13523"/>
                </a:lnTo>
                <a:lnTo>
                  <a:pt x="8893" y="13505"/>
                </a:lnTo>
                <a:lnTo>
                  <a:pt x="9096" y="13505"/>
                </a:lnTo>
                <a:lnTo>
                  <a:pt x="9280" y="13523"/>
                </a:lnTo>
                <a:lnTo>
                  <a:pt x="9446" y="13560"/>
                </a:lnTo>
                <a:lnTo>
                  <a:pt x="9612" y="13597"/>
                </a:lnTo>
                <a:lnTo>
                  <a:pt x="9797" y="13652"/>
                </a:lnTo>
                <a:lnTo>
                  <a:pt x="9944" y="13726"/>
                </a:lnTo>
                <a:lnTo>
                  <a:pt x="10110" y="13800"/>
                </a:lnTo>
                <a:lnTo>
                  <a:pt x="10258" y="13892"/>
                </a:lnTo>
                <a:lnTo>
                  <a:pt x="10405" y="13984"/>
                </a:lnTo>
                <a:lnTo>
                  <a:pt x="10553" y="14095"/>
                </a:lnTo>
                <a:lnTo>
                  <a:pt x="10682" y="14206"/>
                </a:lnTo>
                <a:lnTo>
                  <a:pt x="10811" y="14335"/>
                </a:lnTo>
                <a:lnTo>
                  <a:pt x="10922" y="14464"/>
                </a:lnTo>
                <a:lnTo>
                  <a:pt x="11033" y="14611"/>
                </a:lnTo>
                <a:lnTo>
                  <a:pt x="11125" y="14759"/>
                </a:lnTo>
                <a:lnTo>
                  <a:pt x="11199" y="14925"/>
                </a:lnTo>
                <a:lnTo>
                  <a:pt x="11273" y="15091"/>
                </a:lnTo>
                <a:lnTo>
                  <a:pt x="11346" y="15331"/>
                </a:lnTo>
                <a:lnTo>
                  <a:pt x="11383" y="15589"/>
                </a:lnTo>
                <a:lnTo>
                  <a:pt x="11420" y="15866"/>
                </a:lnTo>
                <a:lnTo>
                  <a:pt x="11420" y="16124"/>
                </a:lnTo>
                <a:lnTo>
                  <a:pt x="11383" y="16493"/>
                </a:lnTo>
                <a:lnTo>
                  <a:pt x="11365" y="16678"/>
                </a:lnTo>
                <a:lnTo>
                  <a:pt x="11309" y="16844"/>
                </a:lnTo>
                <a:lnTo>
                  <a:pt x="11254" y="17028"/>
                </a:lnTo>
                <a:lnTo>
                  <a:pt x="11199" y="17194"/>
                </a:lnTo>
                <a:lnTo>
                  <a:pt x="11107" y="17360"/>
                </a:lnTo>
                <a:lnTo>
                  <a:pt x="11014" y="17508"/>
                </a:lnTo>
                <a:lnTo>
                  <a:pt x="10904" y="17618"/>
                </a:lnTo>
                <a:lnTo>
                  <a:pt x="10793" y="17729"/>
                </a:lnTo>
                <a:lnTo>
                  <a:pt x="10664" y="17840"/>
                </a:lnTo>
                <a:lnTo>
                  <a:pt x="10535" y="17914"/>
                </a:lnTo>
                <a:lnTo>
                  <a:pt x="10387" y="17987"/>
                </a:lnTo>
                <a:lnTo>
                  <a:pt x="10239" y="18043"/>
                </a:lnTo>
                <a:lnTo>
                  <a:pt x="10092" y="18080"/>
                </a:lnTo>
                <a:lnTo>
                  <a:pt x="9926" y="18080"/>
                </a:lnTo>
                <a:lnTo>
                  <a:pt x="9741" y="18061"/>
                </a:lnTo>
                <a:lnTo>
                  <a:pt x="9944" y="17895"/>
                </a:lnTo>
                <a:lnTo>
                  <a:pt x="10110" y="17711"/>
                </a:lnTo>
                <a:lnTo>
                  <a:pt x="10276" y="17489"/>
                </a:lnTo>
                <a:lnTo>
                  <a:pt x="10405" y="17249"/>
                </a:lnTo>
                <a:lnTo>
                  <a:pt x="10516" y="17010"/>
                </a:lnTo>
                <a:lnTo>
                  <a:pt x="10608" y="16751"/>
                </a:lnTo>
                <a:lnTo>
                  <a:pt x="10645" y="16493"/>
                </a:lnTo>
                <a:lnTo>
                  <a:pt x="10664" y="16235"/>
                </a:lnTo>
                <a:lnTo>
                  <a:pt x="10645" y="15977"/>
                </a:lnTo>
                <a:lnTo>
                  <a:pt x="10608" y="15737"/>
                </a:lnTo>
                <a:lnTo>
                  <a:pt x="10516" y="15497"/>
                </a:lnTo>
                <a:lnTo>
                  <a:pt x="10405" y="15257"/>
                </a:lnTo>
                <a:lnTo>
                  <a:pt x="10258" y="15054"/>
                </a:lnTo>
                <a:lnTo>
                  <a:pt x="10073" y="14870"/>
                </a:lnTo>
                <a:lnTo>
                  <a:pt x="9889" y="14704"/>
                </a:lnTo>
                <a:lnTo>
                  <a:pt x="9668" y="14575"/>
                </a:lnTo>
                <a:lnTo>
                  <a:pt x="9483" y="14501"/>
                </a:lnTo>
                <a:lnTo>
                  <a:pt x="9317" y="14445"/>
                </a:lnTo>
                <a:lnTo>
                  <a:pt x="9133" y="14427"/>
                </a:lnTo>
                <a:lnTo>
                  <a:pt x="8930" y="14408"/>
                </a:lnTo>
                <a:lnTo>
                  <a:pt x="8690" y="14427"/>
                </a:lnTo>
                <a:lnTo>
                  <a:pt x="8432" y="14482"/>
                </a:lnTo>
                <a:lnTo>
                  <a:pt x="8192" y="14556"/>
                </a:lnTo>
                <a:lnTo>
                  <a:pt x="7952" y="14667"/>
                </a:lnTo>
                <a:lnTo>
                  <a:pt x="7731" y="14814"/>
                </a:lnTo>
                <a:lnTo>
                  <a:pt x="7528" y="14980"/>
                </a:lnTo>
                <a:lnTo>
                  <a:pt x="7362" y="15165"/>
                </a:lnTo>
                <a:lnTo>
                  <a:pt x="7196" y="15368"/>
                </a:lnTo>
                <a:lnTo>
                  <a:pt x="7122" y="15534"/>
                </a:lnTo>
                <a:lnTo>
                  <a:pt x="7048" y="15681"/>
                </a:lnTo>
                <a:lnTo>
                  <a:pt x="6974" y="15847"/>
                </a:lnTo>
                <a:lnTo>
                  <a:pt x="6919" y="16013"/>
                </a:lnTo>
                <a:lnTo>
                  <a:pt x="6882" y="16179"/>
                </a:lnTo>
                <a:lnTo>
                  <a:pt x="6864" y="16364"/>
                </a:lnTo>
                <a:lnTo>
                  <a:pt x="6845" y="16530"/>
                </a:lnTo>
                <a:lnTo>
                  <a:pt x="6845" y="16714"/>
                </a:lnTo>
                <a:lnTo>
                  <a:pt x="6864" y="17065"/>
                </a:lnTo>
                <a:lnTo>
                  <a:pt x="6937" y="17415"/>
                </a:lnTo>
                <a:lnTo>
                  <a:pt x="7048" y="17748"/>
                </a:lnTo>
                <a:lnTo>
                  <a:pt x="7196" y="18080"/>
                </a:lnTo>
                <a:lnTo>
                  <a:pt x="7380" y="18375"/>
                </a:lnTo>
                <a:lnTo>
                  <a:pt x="7583" y="18670"/>
                </a:lnTo>
                <a:lnTo>
                  <a:pt x="7823" y="18928"/>
                </a:lnTo>
                <a:lnTo>
                  <a:pt x="8081" y="19168"/>
                </a:lnTo>
                <a:lnTo>
                  <a:pt x="8358" y="19389"/>
                </a:lnTo>
                <a:lnTo>
                  <a:pt x="8653" y="19592"/>
                </a:lnTo>
                <a:lnTo>
                  <a:pt x="8967" y="19777"/>
                </a:lnTo>
                <a:lnTo>
                  <a:pt x="9280" y="19924"/>
                </a:lnTo>
                <a:lnTo>
                  <a:pt x="9428" y="20017"/>
                </a:lnTo>
                <a:lnTo>
                  <a:pt x="9649" y="20054"/>
                </a:lnTo>
                <a:lnTo>
                  <a:pt x="9871" y="20109"/>
                </a:lnTo>
                <a:lnTo>
                  <a:pt x="10092" y="20127"/>
                </a:lnTo>
                <a:lnTo>
                  <a:pt x="10313" y="20127"/>
                </a:lnTo>
                <a:lnTo>
                  <a:pt x="10627" y="20109"/>
                </a:lnTo>
                <a:lnTo>
                  <a:pt x="10940" y="20054"/>
                </a:lnTo>
                <a:lnTo>
                  <a:pt x="11291" y="19961"/>
                </a:lnTo>
                <a:lnTo>
                  <a:pt x="11623" y="19851"/>
                </a:lnTo>
                <a:lnTo>
                  <a:pt x="12269" y="19574"/>
                </a:lnTo>
                <a:lnTo>
                  <a:pt x="12601" y="19445"/>
                </a:lnTo>
                <a:lnTo>
                  <a:pt x="12933" y="19334"/>
                </a:lnTo>
                <a:lnTo>
                  <a:pt x="13246" y="19279"/>
                </a:lnTo>
                <a:lnTo>
                  <a:pt x="13412" y="19242"/>
                </a:lnTo>
                <a:lnTo>
                  <a:pt x="13579" y="19242"/>
                </a:lnTo>
                <a:lnTo>
                  <a:pt x="13800" y="19260"/>
                </a:lnTo>
                <a:lnTo>
                  <a:pt x="14021" y="19297"/>
                </a:lnTo>
                <a:lnTo>
                  <a:pt x="14206" y="19353"/>
                </a:lnTo>
                <a:lnTo>
                  <a:pt x="14372" y="19426"/>
                </a:lnTo>
                <a:lnTo>
                  <a:pt x="14538" y="19537"/>
                </a:lnTo>
                <a:lnTo>
                  <a:pt x="14704" y="19648"/>
                </a:lnTo>
                <a:lnTo>
                  <a:pt x="14851" y="19758"/>
                </a:lnTo>
                <a:lnTo>
                  <a:pt x="14981" y="19906"/>
                </a:lnTo>
                <a:lnTo>
                  <a:pt x="15239" y="20201"/>
                </a:lnTo>
                <a:lnTo>
                  <a:pt x="15497" y="20515"/>
                </a:lnTo>
                <a:lnTo>
                  <a:pt x="15737" y="20865"/>
                </a:lnTo>
                <a:lnTo>
                  <a:pt x="15977" y="21179"/>
                </a:lnTo>
                <a:lnTo>
                  <a:pt x="16235" y="21492"/>
                </a:lnTo>
                <a:lnTo>
                  <a:pt x="16438" y="21695"/>
                </a:lnTo>
                <a:lnTo>
                  <a:pt x="16641" y="21898"/>
                </a:lnTo>
                <a:lnTo>
                  <a:pt x="16862" y="22064"/>
                </a:lnTo>
                <a:lnTo>
                  <a:pt x="17102" y="22212"/>
                </a:lnTo>
                <a:lnTo>
                  <a:pt x="17360" y="22360"/>
                </a:lnTo>
                <a:lnTo>
                  <a:pt x="17619" y="22470"/>
                </a:lnTo>
                <a:lnTo>
                  <a:pt x="17877" y="22562"/>
                </a:lnTo>
                <a:lnTo>
                  <a:pt x="18154" y="22618"/>
                </a:lnTo>
                <a:lnTo>
                  <a:pt x="18486" y="22673"/>
                </a:lnTo>
                <a:lnTo>
                  <a:pt x="19058" y="22673"/>
                </a:lnTo>
                <a:lnTo>
                  <a:pt x="19297" y="22655"/>
                </a:lnTo>
                <a:lnTo>
                  <a:pt x="19556" y="22618"/>
                </a:lnTo>
                <a:lnTo>
                  <a:pt x="19814" y="22562"/>
                </a:lnTo>
                <a:lnTo>
                  <a:pt x="20312" y="22452"/>
                </a:lnTo>
                <a:lnTo>
                  <a:pt x="20792" y="22304"/>
                </a:lnTo>
                <a:lnTo>
                  <a:pt x="21437" y="22120"/>
                </a:lnTo>
                <a:lnTo>
                  <a:pt x="22083" y="21935"/>
                </a:lnTo>
                <a:lnTo>
                  <a:pt x="22415" y="21861"/>
                </a:lnTo>
                <a:lnTo>
                  <a:pt x="22747" y="21806"/>
                </a:lnTo>
                <a:lnTo>
                  <a:pt x="23079" y="21769"/>
                </a:lnTo>
                <a:lnTo>
                  <a:pt x="23411" y="21751"/>
                </a:lnTo>
                <a:lnTo>
                  <a:pt x="23430" y="21751"/>
                </a:lnTo>
                <a:lnTo>
                  <a:pt x="23762" y="21769"/>
                </a:lnTo>
                <a:lnTo>
                  <a:pt x="24094" y="21825"/>
                </a:lnTo>
                <a:lnTo>
                  <a:pt x="24426" y="21898"/>
                </a:lnTo>
                <a:lnTo>
                  <a:pt x="24739" y="22027"/>
                </a:lnTo>
                <a:lnTo>
                  <a:pt x="24887" y="22101"/>
                </a:lnTo>
                <a:lnTo>
                  <a:pt x="25016" y="22193"/>
                </a:lnTo>
                <a:lnTo>
                  <a:pt x="25164" y="22286"/>
                </a:lnTo>
                <a:lnTo>
                  <a:pt x="25293" y="22378"/>
                </a:lnTo>
                <a:lnTo>
                  <a:pt x="25404" y="22489"/>
                </a:lnTo>
                <a:lnTo>
                  <a:pt x="25514" y="22618"/>
                </a:lnTo>
                <a:lnTo>
                  <a:pt x="25625" y="22747"/>
                </a:lnTo>
                <a:lnTo>
                  <a:pt x="25699" y="22895"/>
                </a:lnTo>
                <a:lnTo>
                  <a:pt x="25533" y="22544"/>
                </a:lnTo>
                <a:lnTo>
                  <a:pt x="25330" y="22212"/>
                </a:lnTo>
                <a:lnTo>
                  <a:pt x="25108" y="21898"/>
                </a:lnTo>
                <a:lnTo>
                  <a:pt x="24869" y="21603"/>
                </a:lnTo>
                <a:lnTo>
                  <a:pt x="24592" y="21326"/>
                </a:lnTo>
                <a:lnTo>
                  <a:pt x="24297" y="21087"/>
                </a:lnTo>
                <a:lnTo>
                  <a:pt x="24149" y="20976"/>
                </a:lnTo>
                <a:lnTo>
                  <a:pt x="23983" y="20884"/>
                </a:lnTo>
                <a:lnTo>
                  <a:pt x="23817" y="20791"/>
                </a:lnTo>
                <a:lnTo>
                  <a:pt x="23633" y="20718"/>
                </a:lnTo>
                <a:lnTo>
                  <a:pt x="23430" y="20644"/>
                </a:lnTo>
                <a:lnTo>
                  <a:pt x="23208" y="20570"/>
                </a:lnTo>
                <a:lnTo>
                  <a:pt x="22987" y="20533"/>
                </a:lnTo>
                <a:lnTo>
                  <a:pt x="22747" y="20496"/>
                </a:lnTo>
                <a:lnTo>
                  <a:pt x="22304" y="20459"/>
                </a:lnTo>
                <a:lnTo>
                  <a:pt x="21825" y="20441"/>
                </a:lnTo>
                <a:lnTo>
                  <a:pt x="21345" y="20459"/>
                </a:lnTo>
                <a:lnTo>
                  <a:pt x="20626" y="20459"/>
                </a:lnTo>
                <a:lnTo>
                  <a:pt x="20238" y="20441"/>
                </a:lnTo>
                <a:lnTo>
                  <a:pt x="19851" y="20386"/>
                </a:lnTo>
                <a:lnTo>
                  <a:pt x="19482" y="20312"/>
                </a:lnTo>
                <a:lnTo>
                  <a:pt x="19113" y="20201"/>
                </a:lnTo>
                <a:lnTo>
                  <a:pt x="18928" y="20127"/>
                </a:lnTo>
                <a:lnTo>
                  <a:pt x="18762" y="20054"/>
                </a:lnTo>
                <a:lnTo>
                  <a:pt x="18596" y="19961"/>
                </a:lnTo>
                <a:lnTo>
                  <a:pt x="18449" y="19851"/>
                </a:lnTo>
                <a:lnTo>
                  <a:pt x="18301" y="19740"/>
                </a:lnTo>
                <a:lnTo>
                  <a:pt x="18172" y="19611"/>
                </a:lnTo>
                <a:lnTo>
                  <a:pt x="18061" y="19463"/>
                </a:lnTo>
                <a:lnTo>
                  <a:pt x="17951" y="19316"/>
                </a:lnTo>
                <a:lnTo>
                  <a:pt x="17858" y="19150"/>
                </a:lnTo>
                <a:lnTo>
                  <a:pt x="17803" y="18984"/>
                </a:lnTo>
                <a:lnTo>
                  <a:pt x="17748" y="18818"/>
                </a:lnTo>
                <a:lnTo>
                  <a:pt x="17692" y="18651"/>
                </a:lnTo>
                <a:lnTo>
                  <a:pt x="17619" y="18301"/>
                </a:lnTo>
                <a:lnTo>
                  <a:pt x="17582" y="17950"/>
                </a:lnTo>
                <a:lnTo>
                  <a:pt x="17545" y="17582"/>
                </a:lnTo>
                <a:lnTo>
                  <a:pt x="17508" y="17213"/>
                </a:lnTo>
                <a:lnTo>
                  <a:pt x="17434" y="16862"/>
                </a:lnTo>
                <a:lnTo>
                  <a:pt x="17379" y="16696"/>
                </a:lnTo>
                <a:lnTo>
                  <a:pt x="17323" y="16512"/>
                </a:lnTo>
                <a:lnTo>
                  <a:pt x="17213" y="16290"/>
                </a:lnTo>
                <a:lnTo>
                  <a:pt x="17084" y="16050"/>
                </a:lnTo>
                <a:lnTo>
                  <a:pt x="16918" y="15847"/>
                </a:lnTo>
                <a:lnTo>
                  <a:pt x="16752" y="15663"/>
                </a:lnTo>
                <a:lnTo>
                  <a:pt x="16549" y="15497"/>
                </a:lnTo>
                <a:lnTo>
                  <a:pt x="16327" y="15349"/>
                </a:lnTo>
                <a:lnTo>
                  <a:pt x="16087" y="15239"/>
                </a:lnTo>
                <a:lnTo>
                  <a:pt x="15848" y="15146"/>
                </a:lnTo>
                <a:lnTo>
                  <a:pt x="15626" y="15091"/>
                </a:lnTo>
                <a:lnTo>
                  <a:pt x="15405" y="15036"/>
                </a:lnTo>
                <a:lnTo>
                  <a:pt x="14962" y="14980"/>
                </a:lnTo>
                <a:lnTo>
                  <a:pt x="14722" y="14943"/>
                </a:lnTo>
                <a:lnTo>
                  <a:pt x="14501" y="14907"/>
                </a:lnTo>
                <a:lnTo>
                  <a:pt x="14298" y="14851"/>
                </a:lnTo>
                <a:lnTo>
                  <a:pt x="14077" y="14777"/>
                </a:lnTo>
                <a:lnTo>
                  <a:pt x="13892" y="14685"/>
                </a:lnTo>
                <a:lnTo>
                  <a:pt x="13745" y="14556"/>
                </a:lnTo>
                <a:lnTo>
                  <a:pt x="13634" y="14408"/>
                </a:lnTo>
                <a:lnTo>
                  <a:pt x="13560" y="14261"/>
                </a:lnTo>
                <a:lnTo>
                  <a:pt x="13523" y="14095"/>
                </a:lnTo>
                <a:lnTo>
                  <a:pt x="13505" y="13892"/>
                </a:lnTo>
                <a:lnTo>
                  <a:pt x="13523" y="13689"/>
                </a:lnTo>
                <a:lnTo>
                  <a:pt x="13579" y="13486"/>
                </a:lnTo>
                <a:lnTo>
                  <a:pt x="13634" y="13320"/>
                </a:lnTo>
                <a:lnTo>
                  <a:pt x="13689" y="13172"/>
                </a:lnTo>
                <a:lnTo>
                  <a:pt x="13855" y="12877"/>
                </a:lnTo>
                <a:lnTo>
                  <a:pt x="14206" y="12269"/>
                </a:lnTo>
                <a:lnTo>
                  <a:pt x="14372" y="11955"/>
                </a:lnTo>
                <a:lnTo>
                  <a:pt x="14446" y="11789"/>
                </a:lnTo>
                <a:lnTo>
                  <a:pt x="14519" y="11623"/>
                </a:lnTo>
                <a:lnTo>
                  <a:pt x="14575" y="11457"/>
                </a:lnTo>
                <a:lnTo>
                  <a:pt x="14593" y="11272"/>
                </a:lnTo>
                <a:lnTo>
                  <a:pt x="14612" y="11069"/>
                </a:lnTo>
                <a:lnTo>
                  <a:pt x="14612" y="10866"/>
                </a:lnTo>
                <a:lnTo>
                  <a:pt x="14575" y="10553"/>
                </a:lnTo>
                <a:lnTo>
                  <a:pt x="14501" y="10258"/>
                </a:lnTo>
                <a:lnTo>
                  <a:pt x="14409" y="9963"/>
                </a:lnTo>
                <a:lnTo>
                  <a:pt x="14298" y="9667"/>
                </a:lnTo>
                <a:lnTo>
                  <a:pt x="14150" y="9354"/>
                </a:lnTo>
                <a:lnTo>
                  <a:pt x="13966" y="9059"/>
                </a:lnTo>
                <a:lnTo>
                  <a:pt x="13874" y="8911"/>
                </a:lnTo>
                <a:lnTo>
                  <a:pt x="13763" y="8782"/>
                </a:lnTo>
                <a:lnTo>
                  <a:pt x="13652" y="8671"/>
                </a:lnTo>
                <a:lnTo>
                  <a:pt x="13505" y="8560"/>
                </a:lnTo>
                <a:lnTo>
                  <a:pt x="13320" y="8431"/>
                </a:lnTo>
                <a:lnTo>
                  <a:pt x="13117" y="8358"/>
                </a:lnTo>
                <a:lnTo>
                  <a:pt x="12896" y="8302"/>
                </a:lnTo>
                <a:lnTo>
                  <a:pt x="12675" y="8284"/>
                </a:lnTo>
                <a:lnTo>
                  <a:pt x="12416" y="8302"/>
                </a:lnTo>
                <a:lnTo>
                  <a:pt x="12232" y="8616"/>
                </a:lnTo>
                <a:lnTo>
                  <a:pt x="11992" y="8893"/>
                </a:lnTo>
                <a:lnTo>
                  <a:pt x="11752" y="9151"/>
                </a:lnTo>
                <a:lnTo>
                  <a:pt x="11475" y="9372"/>
                </a:lnTo>
                <a:lnTo>
                  <a:pt x="11180" y="9594"/>
                </a:lnTo>
                <a:lnTo>
                  <a:pt x="10885" y="9760"/>
                </a:lnTo>
                <a:lnTo>
                  <a:pt x="10553" y="9907"/>
                </a:lnTo>
                <a:lnTo>
                  <a:pt x="10203" y="10018"/>
                </a:lnTo>
                <a:lnTo>
                  <a:pt x="10018" y="10055"/>
                </a:lnTo>
                <a:lnTo>
                  <a:pt x="9834" y="10092"/>
                </a:lnTo>
                <a:lnTo>
                  <a:pt x="9649" y="10110"/>
                </a:lnTo>
                <a:lnTo>
                  <a:pt x="9465" y="10110"/>
                </a:lnTo>
                <a:lnTo>
                  <a:pt x="9206" y="10092"/>
                </a:lnTo>
                <a:lnTo>
                  <a:pt x="8948" y="10073"/>
                </a:lnTo>
                <a:lnTo>
                  <a:pt x="8708" y="10018"/>
                </a:lnTo>
                <a:lnTo>
                  <a:pt x="8468" y="9944"/>
                </a:lnTo>
                <a:lnTo>
                  <a:pt x="8229" y="9833"/>
                </a:lnTo>
                <a:lnTo>
                  <a:pt x="8007" y="9723"/>
                </a:lnTo>
                <a:lnTo>
                  <a:pt x="7786" y="9594"/>
                </a:lnTo>
                <a:lnTo>
                  <a:pt x="7565" y="9428"/>
                </a:lnTo>
                <a:lnTo>
                  <a:pt x="7767" y="9483"/>
                </a:lnTo>
                <a:lnTo>
                  <a:pt x="7952" y="9501"/>
                </a:lnTo>
                <a:lnTo>
                  <a:pt x="8136" y="9520"/>
                </a:lnTo>
                <a:lnTo>
                  <a:pt x="8339" y="9538"/>
                </a:lnTo>
                <a:lnTo>
                  <a:pt x="8579" y="9520"/>
                </a:lnTo>
                <a:lnTo>
                  <a:pt x="8819" y="9501"/>
                </a:lnTo>
                <a:lnTo>
                  <a:pt x="9040" y="9446"/>
                </a:lnTo>
                <a:lnTo>
                  <a:pt x="9280" y="9391"/>
                </a:lnTo>
                <a:lnTo>
                  <a:pt x="9502" y="9317"/>
                </a:lnTo>
                <a:lnTo>
                  <a:pt x="9741" y="9225"/>
                </a:lnTo>
                <a:lnTo>
                  <a:pt x="9944" y="9114"/>
                </a:lnTo>
                <a:lnTo>
                  <a:pt x="10166" y="8985"/>
                </a:lnTo>
                <a:lnTo>
                  <a:pt x="10369" y="8856"/>
                </a:lnTo>
                <a:lnTo>
                  <a:pt x="10572" y="8708"/>
                </a:lnTo>
                <a:lnTo>
                  <a:pt x="10756" y="8542"/>
                </a:lnTo>
                <a:lnTo>
                  <a:pt x="10922" y="8376"/>
                </a:lnTo>
                <a:lnTo>
                  <a:pt x="11088" y="8192"/>
                </a:lnTo>
                <a:lnTo>
                  <a:pt x="11236" y="8007"/>
                </a:lnTo>
                <a:lnTo>
                  <a:pt x="11383" y="7804"/>
                </a:lnTo>
                <a:lnTo>
                  <a:pt x="11512" y="7601"/>
                </a:lnTo>
                <a:lnTo>
                  <a:pt x="11642" y="7343"/>
                </a:lnTo>
                <a:lnTo>
                  <a:pt x="11752" y="7066"/>
                </a:lnTo>
                <a:lnTo>
                  <a:pt x="11844" y="6808"/>
                </a:lnTo>
                <a:lnTo>
                  <a:pt x="11918" y="6513"/>
                </a:lnTo>
                <a:lnTo>
                  <a:pt x="11992" y="6236"/>
                </a:lnTo>
                <a:lnTo>
                  <a:pt x="12029" y="5959"/>
                </a:lnTo>
                <a:lnTo>
                  <a:pt x="12047" y="5664"/>
                </a:lnTo>
                <a:lnTo>
                  <a:pt x="12066" y="5369"/>
                </a:lnTo>
                <a:lnTo>
                  <a:pt x="12066" y="5074"/>
                </a:lnTo>
                <a:lnTo>
                  <a:pt x="12029" y="4779"/>
                </a:lnTo>
                <a:lnTo>
                  <a:pt x="11992" y="4483"/>
                </a:lnTo>
                <a:lnTo>
                  <a:pt x="11955" y="4207"/>
                </a:lnTo>
                <a:lnTo>
                  <a:pt x="11881" y="3912"/>
                </a:lnTo>
                <a:lnTo>
                  <a:pt x="11808" y="3635"/>
                </a:lnTo>
                <a:lnTo>
                  <a:pt x="11715" y="3358"/>
                </a:lnTo>
                <a:lnTo>
                  <a:pt x="11605" y="3081"/>
                </a:lnTo>
                <a:lnTo>
                  <a:pt x="11457" y="2768"/>
                </a:lnTo>
                <a:lnTo>
                  <a:pt x="11291" y="2454"/>
                </a:lnTo>
                <a:lnTo>
                  <a:pt x="11125" y="2141"/>
                </a:lnTo>
                <a:lnTo>
                  <a:pt x="10922" y="1864"/>
                </a:lnTo>
                <a:lnTo>
                  <a:pt x="10701" y="1587"/>
                </a:lnTo>
                <a:lnTo>
                  <a:pt x="10479" y="1310"/>
                </a:lnTo>
                <a:lnTo>
                  <a:pt x="10221" y="1071"/>
                </a:lnTo>
                <a:lnTo>
                  <a:pt x="9963" y="849"/>
                </a:lnTo>
                <a:lnTo>
                  <a:pt x="9668" y="646"/>
                </a:lnTo>
                <a:lnTo>
                  <a:pt x="9372" y="480"/>
                </a:lnTo>
                <a:lnTo>
                  <a:pt x="9059" y="333"/>
                </a:lnTo>
                <a:lnTo>
                  <a:pt x="8727" y="222"/>
                </a:lnTo>
                <a:lnTo>
                  <a:pt x="8395" y="111"/>
                </a:lnTo>
                <a:lnTo>
                  <a:pt x="8063" y="56"/>
                </a:lnTo>
                <a:lnTo>
                  <a:pt x="7712" y="19"/>
                </a:lnTo>
                <a:lnTo>
                  <a:pt x="736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6" name="Google Shape;5150;p69"/>
          <p:cNvGrpSpPr/>
          <p:nvPr/>
        </p:nvGrpSpPr>
        <p:grpSpPr>
          <a:xfrm>
            <a:off x="-1831702" y="2005537"/>
            <a:ext cx="1736010" cy="2906718"/>
            <a:chOff x="5810250" y="697491"/>
            <a:chExt cx="2279787" cy="3748518"/>
          </a:xfrm>
        </p:grpSpPr>
        <p:sp>
          <p:nvSpPr>
            <p:cNvPr id="77" name="Google Shape;5151;p69"/>
            <p:cNvSpPr/>
            <p:nvPr/>
          </p:nvSpPr>
          <p:spPr>
            <a:xfrm>
              <a:off x="6255260" y="4250618"/>
              <a:ext cx="1501913" cy="195391"/>
            </a:xfrm>
            <a:custGeom>
              <a:avLst/>
              <a:gdLst/>
              <a:ahLst/>
              <a:cxnLst/>
              <a:rect l="l" t="t" r="r" b="b"/>
              <a:pathLst>
                <a:path w="81064" h="10546" extrusionOk="0">
                  <a:moveTo>
                    <a:pt x="40519" y="0"/>
                  </a:moveTo>
                  <a:lnTo>
                    <a:pt x="36382" y="25"/>
                  </a:lnTo>
                  <a:lnTo>
                    <a:pt x="32345" y="126"/>
                  </a:lnTo>
                  <a:lnTo>
                    <a:pt x="28459" y="252"/>
                  </a:lnTo>
                  <a:lnTo>
                    <a:pt x="24751" y="429"/>
                  </a:lnTo>
                  <a:lnTo>
                    <a:pt x="21193" y="631"/>
                  </a:lnTo>
                  <a:lnTo>
                    <a:pt x="17863" y="908"/>
                  </a:lnTo>
                  <a:lnTo>
                    <a:pt x="14735" y="1211"/>
                  </a:lnTo>
                  <a:lnTo>
                    <a:pt x="13271" y="1388"/>
                  </a:lnTo>
                  <a:lnTo>
                    <a:pt x="11858" y="1539"/>
                  </a:lnTo>
                  <a:lnTo>
                    <a:pt x="10521" y="1741"/>
                  </a:lnTo>
                  <a:lnTo>
                    <a:pt x="9235" y="1918"/>
                  </a:lnTo>
                  <a:lnTo>
                    <a:pt x="8049" y="2119"/>
                  </a:lnTo>
                  <a:lnTo>
                    <a:pt x="6913" y="2321"/>
                  </a:lnTo>
                  <a:lnTo>
                    <a:pt x="5854" y="2548"/>
                  </a:lnTo>
                  <a:lnTo>
                    <a:pt x="4870" y="2775"/>
                  </a:lnTo>
                  <a:lnTo>
                    <a:pt x="3987" y="3002"/>
                  </a:lnTo>
                  <a:lnTo>
                    <a:pt x="3179" y="3229"/>
                  </a:lnTo>
                  <a:lnTo>
                    <a:pt x="2448" y="3457"/>
                  </a:lnTo>
                  <a:lnTo>
                    <a:pt x="1817" y="3709"/>
                  </a:lnTo>
                  <a:lnTo>
                    <a:pt x="1262" y="3961"/>
                  </a:lnTo>
                  <a:lnTo>
                    <a:pt x="808" y="4213"/>
                  </a:lnTo>
                  <a:lnTo>
                    <a:pt x="631" y="4340"/>
                  </a:lnTo>
                  <a:lnTo>
                    <a:pt x="455" y="4466"/>
                  </a:lnTo>
                  <a:lnTo>
                    <a:pt x="303" y="4592"/>
                  </a:lnTo>
                  <a:lnTo>
                    <a:pt x="202" y="4743"/>
                  </a:lnTo>
                  <a:lnTo>
                    <a:pt x="101" y="4869"/>
                  </a:lnTo>
                  <a:lnTo>
                    <a:pt x="51" y="4996"/>
                  </a:lnTo>
                  <a:lnTo>
                    <a:pt x="1" y="5147"/>
                  </a:lnTo>
                  <a:lnTo>
                    <a:pt x="1" y="5273"/>
                  </a:lnTo>
                  <a:lnTo>
                    <a:pt x="1" y="5399"/>
                  </a:lnTo>
                  <a:lnTo>
                    <a:pt x="51" y="5551"/>
                  </a:lnTo>
                  <a:lnTo>
                    <a:pt x="101" y="5677"/>
                  </a:lnTo>
                  <a:lnTo>
                    <a:pt x="202" y="5803"/>
                  </a:lnTo>
                  <a:lnTo>
                    <a:pt x="303" y="5954"/>
                  </a:lnTo>
                  <a:lnTo>
                    <a:pt x="455" y="6080"/>
                  </a:lnTo>
                  <a:lnTo>
                    <a:pt x="631" y="6207"/>
                  </a:lnTo>
                  <a:lnTo>
                    <a:pt x="808" y="6333"/>
                  </a:lnTo>
                  <a:lnTo>
                    <a:pt x="1262" y="6585"/>
                  </a:lnTo>
                  <a:lnTo>
                    <a:pt x="1817" y="6837"/>
                  </a:lnTo>
                  <a:lnTo>
                    <a:pt x="2448" y="7090"/>
                  </a:lnTo>
                  <a:lnTo>
                    <a:pt x="3179" y="7317"/>
                  </a:lnTo>
                  <a:lnTo>
                    <a:pt x="3987" y="7569"/>
                  </a:lnTo>
                  <a:lnTo>
                    <a:pt x="4870" y="7796"/>
                  </a:lnTo>
                  <a:lnTo>
                    <a:pt x="5854" y="7998"/>
                  </a:lnTo>
                  <a:lnTo>
                    <a:pt x="6913" y="8225"/>
                  </a:lnTo>
                  <a:lnTo>
                    <a:pt x="8049" y="8427"/>
                  </a:lnTo>
                  <a:lnTo>
                    <a:pt x="9235" y="8629"/>
                  </a:lnTo>
                  <a:lnTo>
                    <a:pt x="10521" y="8805"/>
                  </a:lnTo>
                  <a:lnTo>
                    <a:pt x="11858" y="9007"/>
                  </a:lnTo>
                  <a:lnTo>
                    <a:pt x="13271" y="9184"/>
                  </a:lnTo>
                  <a:lnTo>
                    <a:pt x="14735" y="9335"/>
                  </a:lnTo>
                  <a:lnTo>
                    <a:pt x="17863" y="9638"/>
                  </a:lnTo>
                  <a:lnTo>
                    <a:pt x="21193" y="9915"/>
                  </a:lnTo>
                  <a:lnTo>
                    <a:pt x="24751" y="10117"/>
                  </a:lnTo>
                  <a:lnTo>
                    <a:pt x="28459" y="10294"/>
                  </a:lnTo>
                  <a:lnTo>
                    <a:pt x="32345" y="10445"/>
                  </a:lnTo>
                  <a:lnTo>
                    <a:pt x="36382" y="10521"/>
                  </a:lnTo>
                  <a:lnTo>
                    <a:pt x="40519" y="10546"/>
                  </a:lnTo>
                  <a:lnTo>
                    <a:pt x="44682" y="10521"/>
                  </a:lnTo>
                  <a:lnTo>
                    <a:pt x="48694" y="10445"/>
                  </a:lnTo>
                  <a:lnTo>
                    <a:pt x="52579" y="10294"/>
                  </a:lnTo>
                  <a:lnTo>
                    <a:pt x="56313" y="10117"/>
                  </a:lnTo>
                  <a:lnTo>
                    <a:pt x="59845" y="9915"/>
                  </a:lnTo>
                  <a:lnTo>
                    <a:pt x="63201" y="9638"/>
                  </a:lnTo>
                  <a:lnTo>
                    <a:pt x="66304" y="9335"/>
                  </a:lnTo>
                  <a:lnTo>
                    <a:pt x="67792" y="9184"/>
                  </a:lnTo>
                  <a:lnTo>
                    <a:pt x="69180" y="9007"/>
                  </a:lnTo>
                  <a:lnTo>
                    <a:pt x="70542" y="8805"/>
                  </a:lnTo>
                  <a:lnTo>
                    <a:pt x="71804" y="8629"/>
                  </a:lnTo>
                  <a:lnTo>
                    <a:pt x="73015" y="8427"/>
                  </a:lnTo>
                  <a:lnTo>
                    <a:pt x="74150" y="8225"/>
                  </a:lnTo>
                  <a:lnTo>
                    <a:pt x="75185" y="7998"/>
                  </a:lnTo>
                  <a:lnTo>
                    <a:pt x="76169" y="7796"/>
                  </a:lnTo>
                  <a:lnTo>
                    <a:pt x="77077" y="7569"/>
                  </a:lnTo>
                  <a:lnTo>
                    <a:pt x="77884" y="7317"/>
                  </a:lnTo>
                  <a:lnTo>
                    <a:pt x="78616" y="7090"/>
                  </a:lnTo>
                  <a:lnTo>
                    <a:pt x="79247" y="6837"/>
                  </a:lnTo>
                  <a:lnTo>
                    <a:pt x="79776" y="6585"/>
                  </a:lnTo>
                  <a:lnTo>
                    <a:pt x="80231" y="6333"/>
                  </a:lnTo>
                  <a:lnTo>
                    <a:pt x="80432" y="6207"/>
                  </a:lnTo>
                  <a:lnTo>
                    <a:pt x="80609" y="6080"/>
                  </a:lnTo>
                  <a:lnTo>
                    <a:pt x="80735" y="5954"/>
                  </a:lnTo>
                  <a:lnTo>
                    <a:pt x="80861" y="5803"/>
                  </a:lnTo>
                  <a:lnTo>
                    <a:pt x="80937" y="5677"/>
                  </a:lnTo>
                  <a:lnTo>
                    <a:pt x="81013" y="5551"/>
                  </a:lnTo>
                  <a:lnTo>
                    <a:pt x="81063" y="5399"/>
                  </a:lnTo>
                  <a:lnTo>
                    <a:pt x="81063" y="5273"/>
                  </a:lnTo>
                  <a:lnTo>
                    <a:pt x="81038" y="5122"/>
                  </a:lnTo>
                  <a:lnTo>
                    <a:pt x="80987" y="4945"/>
                  </a:lnTo>
                  <a:lnTo>
                    <a:pt x="80887" y="4794"/>
                  </a:lnTo>
                  <a:lnTo>
                    <a:pt x="80760" y="4617"/>
                  </a:lnTo>
                  <a:lnTo>
                    <a:pt x="80584" y="4466"/>
                  </a:lnTo>
                  <a:lnTo>
                    <a:pt x="80382" y="4289"/>
                  </a:lnTo>
                  <a:lnTo>
                    <a:pt x="80130" y="4138"/>
                  </a:lnTo>
                  <a:lnTo>
                    <a:pt x="79852" y="3986"/>
                  </a:lnTo>
                  <a:lnTo>
                    <a:pt x="79524" y="3835"/>
                  </a:lnTo>
                  <a:lnTo>
                    <a:pt x="79171" y="3684"/>
                  </a:lnTo>
                  <a:lnTo>
                    <a:pt x="78389" y="3381"/>
                  </a:lnTo>
                  <a:lnTo>
                    <a:pt x="77455" y="3103"/>
                  </a:lnTo>
                  <a:lnTo>
                    <a:pt x="76396" y="2826"/>
                  </a:lnTo>
                  <a:lnTo>
                    <a:pt x="75210" y="2548"/>
                  </a:lnTo>
                  <a:lnTo>
                    <a:pt x="73923" y="2296"/>
                  </a:lnTo>
                  <a:lnTo>
                    <a:pt x="72510" y="2044"/>
                  </a:lnTo>
                  <a:lnTo>
                    <a:pt x="70997" y="1791"/>
                  </a:lnTo>
                  <a:lnTo>
                    <a:pt x="69382" y="1564"/>
                  </a:lnTo>
                  <a:lnTo>
                    <a:pt x="67666" y="1362"/>
                  </a:lnTo>
                  <a:lnTo>
                    <a:pt x="65875" y="1161"/>
                  </a:lnTo>
                  <a:lnTo>
                    <a:pt x="63983" y="984"/>
                  </a:lnTo>
                  <a:lnTo>
                    <a:pt x="63983" y="984"/>
                  </a:lnTo>
                  <a:lnTo>
                    <a:pt x="64513" y="1362"/>
                  </a:lnTo>
                  <a:lnTo>
                    <a:pt x="65042" y="1766"/>
                  </a:lnTo>
                  <a:lnTo>
                    <a:pt x="65522" y="2220"/>
                  </a:lnTo>
                  <a:lnTo>
                    <a:pt x="65951" y="2700"/>
                  </a:lnTo>
                  <a:lnTo>
                    <a:pt x="66178" y="2977"/>
                  </a:lnTo>
                  <a:lnTo>
                    <a:pt x="66380" y="3255"/>
                  </a:lnTo>
                  <a:lnTo>
                    <a:pt x="66733" y="3835"/>
                  </a:lnTo>
                  <a:lnTo>
                    <a:pt x="67010" y="4390"/>
                  </a:lnTo>
                  <a:lnTo>
                    <a:pt x="67263" y="4945"/>
                  </a:lnTo>
                  <a:lnTo>
                    <a:pt x="67464" y="5500"/>
                  </a:lnTo>
                  <a:lnTo>
                    <a:pt x="67616" y="6030"/>
                  </a:lnTo>
                  <a:lnTo>
                    <a:pt x="67742" y="6560"/>
                  </a:lnTo>
                  <a:lnTo>
                    <a:pt x="67818" y="7039"/>
                  </a:lnTo>
                  <a:lnTo>
                    <a:pt x="46776" y="6635"/>
                  </a:lnTo>
                  <a:lnTo>
                    <a:pt x="46726" y="76"/>
                  </a:lnTo>
                  <a:lnTo>
                    <a:pt x="43648" y="25"/>
                  </a:lnTo>
                  <a:lnTo>
                    <a:pt x="4051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5152;p69"/>
            <p:cNvSpPr/>
            <p:nvPr/>
          </p:nvSpPr>
          <p:spPr>
            <a:xfrm>
              <a:off x="6255260" y="4250618"/>
              <a:ext cx="1501913" cy="195391"/>
            </a:xfrm>
            <a:custGeom>
              <a:avLst/>
              <a:gdLst/>
              <a:ahLst/>
              <a:cxnLst/>
              <a:rect l="l" t="t" r="r" b="b"/>
              <a:pathLst>
                <a:path w="81064" h="10546" fill="none" extrusionOk="0">
                  <a:moveTo>
                    <a:pt x="40519" y="0"/>
                  </a:moveTo>
                  <a:lnTo>
                    <a:pt x="40519" y="0"/>
                  </a:lnTo>
                  <a:lnTo>
                    <a:pt x="36382" y="25"/>
                  </a:lnTo>
                  <a:lnTo>
                    <a:pt x="32345" y="126"/>
                  </a:lnTo>
                  <a:lnTo>
                    <a:pt x="28459" y="252"/>
                  </a:lnTo>
                  <a:lnTo>
                    <a:pt x="24751" y="429"/>
                  </a:lnTo>
                  <a:lnTo>
                    <a:pt x="21193" y="631"/>
                  </a:lnTo>
                  <a:lnTo>
                    <a:pt x="17863" y="908"/>
                  </a:lnTo>
                  <a:lnTo>
                    <a:pt x="14735" y="1211"/>
                  </a:lnTo>
                  <a:lnTo>
                    <a:pt x="13271" y="1388"/>
                  </a:lnTo>
                  <a:lnTo>
                    <a:pt x="11858" y="1539"/>
                  </a:lnTo>
                  <a:lnTo>
                    <a:pt x="10521" y="1741"/>
                  </a:lnTo>
                  <a:lnTo>
                    <a:pt x="9235" y="1918"/>
                  </a:lnTo>
                  <a:lnTo>
                    <a:pt x="8049" y="2119"/>
                  </a:lnTo>
                  <a:lnTo>
                    <a:pt x="6913" y="2321"/>
                  </a:lnTo>
                  <a:lnTo>
                    <a:pt x="5854" y="2548"/>
                  </a:lnTo>
                  <a:lnTo>
                    <a:pt x="4870" y="2775"/>
                  </a:lnTo>
                  <a:lnTo>
                    <a:pt x="3987" y="3002"/>
                  </a:lnTo>
                  <a:lnTo>
                    <a:pt x="3179" y="3229"/>
                  </a:lnTo>
                  <a:lnTo>
                    <a:pt x="2448" y="3457"/>
                  </a:lnTo>
                  <a:lnTo>
                    <a:pt x="1817" y="3709"/>
                  </a:lnTo>
                  <a:lnTo>
                    <a:pt x="1262" y="3961"/>
                  </a:lnTo>
                  <a:lnTo>
                    <a:pt x="808" y="4213"/>
                  </a:lnTo>
                  <a:lnTo>
                    <a:pt x="631" y="4340"/>
                  </a:lnTo>
                  <a:lnTo>
                    <a:pt x="455" y="4466"/>
                  </a:lnTo>
                  <a:lnTo>
                    <a:pt x="303" y="4592"/>
                  </a:lnTo>
                  <a:lnTo>
                    <a:pt x="202" y="4743"/>
                  </a:lnTo>
                  <a:lnTo>
                    <a:pt x="101" y="4869"/>
                  </a:lnTo>
                  <a:lnTo>
                    <a:pt x="51" y="4996"/>
                  </a:lnTo>
                  <a:lnTo>
                    <a:pt x="1" y="5147"/>
                  </a:lnTo>
                  <a:lnTo>
                    <a:pt x="1" y="5273"/>
                  </a:lnTo>
                  <a:lnTo>
                    <a:pt x="1" y="5273"/>
                  </a:lnTo>
                  <a:lnTo>
                    <a:pt x="1" y="5399"/>
                  </a:lnTo>
                  <a:lnTo>
                    <a:pt x="51" y="5551"/>
                  </a:lnTo>
                  <a:lnTo>
                    <a:pt x="101" y="5677"/>
                  </a:lnTo>
                  <a:lnTo>
                    <a:pt x="202" y="5803"/>
                  </a:lnTo>
                  <a:lnTo>
                    <a:pt x="303" y="5954"/>
                  </a:lnTo>
                  <a:lnTo>
                    <a:pt x="455" y="6080"/>
                  </a:lnTo>
                  <a:lnTo>
                    <a:pt x="631" y="6207"/>
                  </a:lnTo>
                  <a:lnTo>
                    <a:pt x="808" y="6333"/>
                  </a:lnTo>
                  <a:lnTo>
                    <a:pt x="1262" y="6585"/>
                  </a:lnTo>
                  <a:lnTo>
                    <a:pt x="1817" y="6837"/>
                  </a:lnTo>
                  <a:lnTo>
                    <a:pt x="2448" y="7090"/>
                  </a:lnTo>
                  <a:lnTo>
                    <a:pt x="3179" y="7317"/>
                  </a:lnTo>
                  <a:lnTo>
                    <a:pt x="3987" y="7569"/>
                  </a:lnTo>
                  <a:lnTo>
                    <a:pt x="4870" y="7796"/>
                  </a:lnTo>
                  <a:lnTo>
                    <a:pt x="5854" y="7998"/>
                  </a:lnTo>
                  <a:lnTo>
                    <a:pt x="6913" y="8225"/>
                  </a:lnTo>
                  <a:lnTo>
                    <a:pt x="8049" y="8427"/>
                  </a:lnTo>
                  <a:lnTo>
                    <a:pt x="9235" y="8629"/>
                  </a:lnTo>
                  <a:lnTo>
                    <a:pt x="10521" y="8805"/>
                  </a:lnTo>
                  <a:lnTo>
                    <a:pt x="11858" y="9007"/>
                  </a:lnTo>
                  <a:lnTo>
                    <a:pt x="13271" y="9184"/>
                  </a:lnTo>
                  <a:lnTo>
                    <a:pt x="14735" y="9335"/>
                  </a:lnTo>
                  <a:lnTo>
                    <a:pt x="17863" y="9638"/>
                  </a:lnTo>
                  <a:lnTo>
                    <a:pt x="21193" y="9915"/>
                  </a:lnTo>
                  <a:lnTo>
                    <a:pt x="24751" y="10117"/>
                  </a:lnTo>
                  <a:lnTo>
                    <a:pt x="28459" y="10294"/>
                  </a:lnTo>
                  <a:lnTo>
                    <a:pt x="32345" y="10445"/>
                  </a:lnTo>
                  <a:lnTo>
                    <a:pt x="36382" y="10521"/>
                  </a:lnTo>
                  <a:lnTo>
                    <a:pt x="40519" y="10546"/>
                  </a:lnTo>
                  <a:lnTo>
                    <a:pt x="40519" y="10546"/>
                  </a:lnTo>
                  <a:lnTo>
                    <a:pt x="44682" y="10521"/>
                  </a:lnTo>
                  <a:lnTo>
                    <a:pt x="48694" y="10445"/>
                  </a:lnTo>
                  <a:lnTo>
                    <a:pt x="52579" y="10294"/>
                  </a:lnTo>
                  <a:lnTo>
                    <a:pt x="56313" y="10117"/>
                  </a:lnTo>
                  <a:lnTo>
                    <a:pt x="59845" y="9915"/>
                  </a:lnTo>
                  <a:lnTo>
                    <a:pt x="63201" y="9638"/>
                  </a:lnTo>
                  <a:lnTo>
                    <a:pt x="66304" y="9335"/>
                  </a:lnTo>
                  <a:lnTo>
                    <a:pt x="67792" y="9184"/>
                  </a:lnTo>
                  <a:lnTo>
                    <a:pt x="69180" y="9007"/>
                  </a:lnTo>
                  <a:lnTo>
                    <a:pt x="70542" y="8805"/>
                  </a:lnTo>
                  <a:lnTo>
                    <a:pt x="71804" y="8629"/>
                  </a:lnTo>
                  <a:lnTo>
                    <a:pt x="73015" y="8427"/>
                  </a:lnTo>
                  <a:lnTo>
                    <a:pt x="74150" y="8225"/>
                  </a:lnTo>
                  <a:lnTo>
                    <a:pt x="75185" y="7998"/>
                  </a:lnTo>
                  <a:lnTo>
                    <a:pt x="76169" y="7796"/>
                  </a:lnTo>
                  <a:lnTo>
                    <a:pt x="77077" y="7569"/>
                  </a:lnTo>
                  <a:lnTo>
                    <a:pt x="77884" y="7317"/>
                  </a:lnTo>
                  <a:lnTo>
                    <a:pt x="78616" y="7090"/>
                  </a:lnTo>
                  <a:lnTo>
                    <a:pt x="79247" y="6837"/>
                  </a:lnTo>
                  <a:lnTo>
                    <a:pt x="79776" y="6585"/>
                  </a:lnTo>
                  <a:lnTo>
                    <a:pt x="80231" y="6333"/>
                  </a:lnTo>
                  <a:lnTo>
                    <a:pt x="80432" y="6207"/>
                  </a:lnTo>
                  <a:lnTo>
                    <a:pt x="80609" y="6080"/>
                  </a:lnTo>
                  <a:lnTo>
                    <a:pt x="80735" y="5954"/>
                  </a:lnTo>
                  <a:lnTo>
                    <a:pt x="80861" y="5803"/>
                  </a:lnTo>
                  <a:lnTo>
                    <a:pt x="80937" y="5677"/>
                  </a:lnTo>
                  <a:lnTo>
                    <a:pt x="81013" y="5551"/>
                  </a:lnTo>
                  <a:lnTo>
                    <a:pt x="81063" y="5399"/>
                  </a:lnTo>
                  <a:lnTo>
                    <a:pt x="81063" y="5273"/>
                  </a:lnTo>
                  <a:lnTo>
                    <a:pt x="81063" y="5273"/>
                  </a:lnTo>
                  <a:lnTo>
                    <a:pt x="81038" y="5122"/>
                  </a:lnTo>
                  <a:lnTo>
                    <a:pt x="80987" y="4945"/>
                  </a:lnTo>
                  <a:lnTo>
                    <a:pt x="80887" y="4794"/>
                  </a:lnTo>
                  <a:lnTo>
                    <a:pt x="80760" y="4617"/>
                  </a:lnTo>
                  <a:lnTo>
                    <a:pt x="80584" y="4466"/>
                  </a:lnTo>
                  <a:lnTo>
                    <a:pt x="80382" y="4289"/>
                  </a:lnTo>
                  <a:lnTo>
                    <a:pt x="80130" y="4138"/>
                  </a:lnTo>
                  <a:lnTo>
                    <a:pt x="79852" y="3986"/>
                  </a:lnTo>
                  <a:lnTo>
                    <a:pt x="79524" y="3835"/>
                  </a:lnTo>
                  <a:lnTo>
                    <a:pt x="79171" y="3684"/>
                  </a:lnTo>
                  <a:lnTo>
                    <a:pt x="78389" y="3381"/>
                  </a:lnTo>
                  <a:lnTo>
                    <a:pt x="77455" y="3103"/>
                  </a:lnTo>
                  <a:lnTo>
                    <a:pt x="76396" y="2826"/>
                  </a:lnTo>
                  <a:lnTo>
                    <a:pt x="75210" y="2548"/>
                  </a:lnTo>
                  <a:lnTo>
                    <a:pt x="73923" y="2296"/>
                  </a:lnTo>
                  <a:lnTo>
                    <a:pt x="72510" y="2044"/>
                  </a:lnTo>
                  <a:lnTo>
                    <a:pt x="70997" y="1791"/>
                  </a:lnTo>
                  <a:lnTo>
                    <a:pt x="69382" y="1564"/>
                  </a:lnTo>
                  <a:lnTo>
                    <a:pt x="67666" y="1362"/>
                  </a:lnTo>
                  <a:lnTo>
                    <a:pt x="65875" y="1161"/>
                  </a:lnTo>
                  <a:lnTo>
                    <a:pt x="63983" y="984"/>
                  </a:lnTo>
                  <a:lnTo>
                    <a:pt x="63983" y="984"/>
                  </a:lnTo>
                  <a:lnTo>
                    <a:pt x="64513" y="1362"/>
                  </a:lnTo>
                  <a:lnTo>
                    <a:pt x="65042" y="1766"/>
                  </a:lnTo>
                  <a:lnTo>
                    <a:pt x="65522" y="2220"/>
                  </a:lnTo>
                  <a:lnTo>
                    <a:pt x="65951" y="2700"/>
                  </a:lnTo>
                  <a:lnTo>
                    <a:pt x="65951" y="2700"/>
                  </a:lnTo>
                  <a:lnTo>
                    <a:pt x="66178" y="2977"/>
                  </a:lnTo>
                  <a:lnTo>
                    <a:pt x="66380" y="3255"/>
                  </a:lnTo>
                  <a:lnTo>
                    <a:pt x="66733" y="3835"/>
                  </a:lnTo>
                  <a:lnTo>
                    <a:pt x="67010" y="4390"/>
                  </a:lnTo>
                  <a:lnTo>
                    <a:pt x="67263" y="4945"/>
                  </a:lnTo>
                  <a:lnTo>
                    <a:pt x="67464" y="5500"/>
                  </a:lnTo>
                  <a:lnTo>
                    <a:pt x="67616" y="6030"/>
                  </a:lnTo>
                  <a:lnTo>
                    <a:pt x="67742" y="6560"/>
                  </a:lnTo>
                  <a:lnTo>
                    <a:pt x="67818" y="7039"/>
                  </a:lnTo>
                  <a:lnTo>
                    <a:pt x="67818" y="7039"/>
                  </a:lnTo>
                  <a:lnTo>
                    <a:pt x="46776" y="6635"/>
                  </a:lnTo>
                  <a:lnTo>
                    <a:pt x="46776" y="6635"/>
                  </a:lnTo>
                  <a:lnTo>
                    <a:pt x="46726" y="76"/>
                  </a:lnTo>
                  <a:lnTo>
                    <a:pt x="46726" y="76"/>
                  </a:lnTo>
                  <a:lnTo>
                    <a:pt x="43648" y="25"/>
                  </a:lnTo>
                  <a:lnTo>
                    <a:pt x="4051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5153;p69"/>
            <p:cNvSpPr/>
            <p:nvPr/>
          </p:nvSpPr>
          <p:spPr>
            <a:xfrm>
              <a:off x="6959257" y="2285429"/>
              <a:ext cx="195410" cy="304314"/>
            </a:xfrm>
            <a:custGeom>
              <a:avLst/>
              <a:gdLst/>
              <a:ahLst/>
              <a:cxnLst/>
              <a:rect l="l" t="t" r="r" b="b"/>
              <a:pathLst>
                <a:path w="10547" h="16425" extrusionOk="0">
                  <a:moveTo>
                    <a:pt x="10319" y="0"/>
                  </a:moveTo>
                  <a:lnTo>
                    <a:pt x="0" y="127"/>
                  </a:lnTo>
                  <a:lnTo>
                    <a:pt x="253" y="16425"/>
                  </a:lnTo>
                  <a:lnTo>
                    <a:pt x="10546" y="16273"/>
                  </a:lnTo>
                  <a:lnTo>
                    <a:pt x="10319" y="0"/>
                  </a:lnTo>
                  <a:close/>
                </a:path>
              </a:pathLst>
            </a:custGeom>
            <a:solidFill>
              <a:srgbClr val="F6B9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5154;p69"/>
            <p:cNvSpPr/>
            <p:nvPr/>
          </p:nvSpPr>
          <p:spPr>
            <a:xfrm>
              <a:off x="6959257" y="2285429"/>
              <a:ext cx="195410" cy="304314"/>
            </a:xfrm>
            <a:custGeom>
              <a:avLst/>
              <a:gdLst/>
              <a:ahLst/>
              <a:cxnLst/>
              <a:rect l="l" t="t" r="r" b="b"/>
              <a:pathLst>
                <a:path w="10547" h="16425" fill="none" extrusionOk="0">
                  <a:moveTo>
                    <a:pt x="253" y="16425"/>
                  </a:moveTo>
                  <a:lnTo>
                    <a:pt x="10546" y="16273"/>
                  </a:lnTo>
                  <a:lnTo>
                    <a:pt x="10319" y="0"/>
                  </a:lnTo>
                  <a:lnTo>
                    <a:pt x="0" y="127"/>
                  </a:lnTo>
                  <a:lnTo>
                    <a:pt x="253" y="1642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5155;p69"/>
            <p:cNvSpPr/>
            <p:nvPr/>
          </p:nvSpPr>
          <p:spPr>
            <a:xfrm>
              <a:off x="7469245" y="1591252"/>
              <a:ext cx="330512" cy="373978"/>
            </a:xfrm>
            <a:custGeom>
              <a:avLst/>
              <a:gdLst/>
              <a:ahLst/>
              <a:cxnLst/>
              <a:rect l="l" t="t" r="r" b="b"/>
              <a:pathLst>
                <a:path w="17839" h="20185" extrusionOk="0">
                  <a:moveTo>
                    <a:pt x="11455" y="1"/>
                  </a:moveTo>
                  <a:lnTo>
                    <a:pt x="11076" y="26"/>
                  </a:lnTo>
                  <a:lnTo>
                    <a:pt x="10673" y="51"/>
                  </a:lnTo>
                  <a:lnTo>
                    <a:pt x="10294" y="102"/>
                  </a:lnTo>
                  <a:lnTo>
                    <a:pt x="9941" y="152"/>
                  </a:lnTo>
                  <a:lnTo>
                    <a:pt x="9588" y="253"/>
                  </a:lnTo>
                  <a:lnTo>
                    <a:pt x="9235" y="354"/>
                  </a:lnTo>
                  <a:lnTo>
                    <a:pt x="8604" y="556"/>
                  </a:lnTo>
                  <a:lnTo>
                    <a:pt x="8049" y="783"/>
                  </a:lnTo>
                  <a:lnTo>
                    <a:pt x="7570" y="985"/>
                  </a:lnTo>
                  <a:lnTo>
                    <a:pt x="7015" y="1237"/>
                  </a:lnTo>
                  <a:lnTo>
                    <a:pt x="6510" y="1514"/>
                  </a:lnTo>
                  <a:lnTo>
                    <a:pt x="6031" y="1817"/>
                  </a:lnTo>
                  <a:lnTo>
                    <a:pt x="5602" y="2120"/>
                  </a:lnTo>
                  <a:lnTo>
                    <a:pt x="5173" y="2448"/>
                  </a:lnTo>
                  <a:lnTo>
                    <a:pt x="4794" y="2776"/>
                  </a:lnTo>
                  <a:lnTo>
                    <a:pt x="4441" y="3104"/>
                  </a:lnTo>
                  <a:lnTo>
                    <a:pt x="4113" y="3432"/>
                  </a:lnTo>
                  <a:lnTo>
                    <a:pt x="3810" y="3735"/>
                  </a:lnTo>
                  <a:lnTo>
                    <a:pt x="3558" y="4063"/>
                  </a:lnTo>
                  <a:lnTo>
                    <a:pt x="3104" y="4643"/>
                  </a:lnTo>
                  <a:lnTo>
                    <a:pt x="2726" y="5173"/>
                  </a:lnTo>
                  <a:lnTo>
                    <a:pt x="2473" y="5602"/>
                  </a:lnTo>
                  <a:lnTo>
                    <a:pt x="1" y="20083"/>
                  </a:lnTo>
                  <a:lnTo>
                    <a:pt x="808" y="20159"/>
                  </a:lnTo>
                  <a:lnTo>
                    <a:pt x="1313" y="20184"/>
                  </a:lnTo>
                  <a:lnTo>
                    <a:pt x="2498" y="20184"/>
                  </a:lnTo>
                  <a:lnTo>
                    <a:pt x="3154" y="20159"/>
                  </a:lnTo>
                  <a:lnTo>
                    <a:pt x="3861" y="20109"/>
                  </a:lnTo>
                  <a:lnTo>
                    <a:pt x="4618" y="20008"/>
                  </a:lnTo>
                  <a:lnTo>
                    <a:pt x="5400" y="19882"/>
                  </a:lnTo>
                  <a:lnTo>
                    <a:pt x="6182" y="19705"/>
                  </a:lnTo>
                  <a:lnTo>
                    <a:pt x="7015" y="19478"/>
                  </a:lnTo>
                  <a:lnTo>
                    <a:pt x="7872" y="19200"/>
                  </a:lnTo>
                  <a:lnTo>
                    <a:pt x="8730" y="18872"/>
                  </a:lnTo>
                  <a:lnTo>
                    <a:pt x="9588" y="18469"/>
                  </a:lnTo>
                  <a:lnTo>
                    <a:pt x="10017" y="18242"/>
                  </a:lnTo>
                  <a:lnTo>
                    <a:pt x="10446" y="17989"/>
                  </a:lnTo>
                  <a:lnTo>
                    <a:pt x="10875" y="17712"/>
                  </a:lnTo>
                  <a:lnTo>
                    <a:pt x="11304" y="17434"/>
                  </a:lnTo>
                  <a:lnTo>
                    <a:pt x="11884" y="17031"/>
                  </a:lnTo>
                  <a:lnTo>
                    <a:pt x="12313" y="16703"/>
                  </a:lnTo>
                  <a:lnTo>
                    <a:pt x="12817" y="16299"/>
                  </a:lnTo>
                  <a:lnTo>
                    <a:pt x="13372" y="15794"/>
                  </a:lnTo>
                  <a:lnTo>
                    <a:pt x="13978" y="15239"/>
                  </a:lnTo>
                  <a:lnTo>
                    <a:pt x="14583" y="14609"/>
                  </a:lnTo>
                  <a:lnTo>
                    <a:pt x="15189" y="13902"/>
                  </a:lnTo>
                  <a:lnTo>
                    <a:pt x="15492" y="13549"/>
                  </a:lnTo>
                  <a:lnTo>
                    <a:pt x="15794" y="13145"/>
                  </a:lnTo>
                  <a:lnTo>
                    <a:pt x="16072" y="12742"/>
                  </a:lnTo>
                  <a:lnTo>
                    <a:pt x="16349" y="12338"/>
                  </a:lnTo>
                  <a:lnTo>
                    <a:pt x="16602" y="11909"/>
                  </a:lnTo>
                  <a:lnTo>
                    <a:pt x="16829" y="11455"/>
                  </a:lnTo>
                  <a:lnTo>
                    <a:pt x="17056" y="11001"/>
                  </a:lnTo>
                  <a:lnTo>
                    <a:pt x="17258" y="10521"/>
                  </a:lnTo>
                  <a:lnTo>
                    <a:pt x="17409" y="10042"/>
                  </a:lnTo>
                  <a:lnTo>
                    <a:pt x="17560" y="9563"/>
                  </a:lnTo>
                  <a:lnTo>
                    <a:pt x="17687" y="9058"/>
                  </a:lnTo>
                  <a:lnTo>
                    <a:pt x="17762" y="8554"/>
                  </a:lnTo>
                  <a:lnTo>
                    <a:pt x="17813" y="8024"/>
                  </a:lnTo>
                  <a:lnTo>
                    <a:pt x="17838" y="7494"/>
                  </a:lnTo>
                  <a:lnTo>
                    <a:pt x="17813" y="6964"/>
                  </a:lnTo>
                  <a:lnTo>
                    <a:pt x="17737" y="6409"/>
                  </a:lnTo>
                  <a:lnTo>
                    <a:pt x="17661" y="5980"/>
                  </a:lnTo>
                  <a:lnTo>
                    <a:pt x="17560" y="5526"/>
                  </a:lnTo>
                  <a:lnTo>
                    <a:pt x="17434" y="5072"/>
                  </a:lnTo>
                  <a:lnTo>
                    <a:pt x="17258" y="4618"/>
                  </a:lnTo>
                  <a:lnTo>
                    <a:pt x="17081" y="4164"/>
                  </a:lnTo>
                  <a:lnTo>
                    <a:pt x="16854" y="3709"/>
                  </a:lnTo>
                  <a:lnTo>
                    <a:pt x="16602" y="3281"/>
                  </a:lnTo>
                  <a:lnTo>
                    <a:pt x="16324" y="2852"/>
                  </a:lnTo>
                  <a:lnTo>
                    <a:pt x="16021" y="2423"/>
                  </a:lnTo>
                  <a:lnTo>
                    <a:pt x="15693" y="2019"/>
                  </a:lnTo>
                  <a:lnTo>
                    <a:pt x="15340" y="1666"/>
                  </a:lnTo>
                  <a:lnTo>
                    <a:pt x="14962" y="1313"/>
                  </a:lnTo>
                  <a:lnTo>
                    <a:pt x="14533" y="1010"/>
                  </a:lnTo>
                  <a:lnTo>
                    <a:pt x="14104" y="732"/>
                  </a:lnTo>
                  <a:lnTo>
                    <a:pt x="13625" y="480"/>
                  </a:lnTo>
                  <a:lnTo>
                    <a:pt x="13120" y="303"/>
                  </a:lnTo>
                  <a:lnTo>
                    <a:pt x="12691" y="177"/>
                  </a:lnTo>
                  <a:lnTo>
                    <a:pt x="12288" y="76"/>
                  </a:lnTo>
                  <a:lnTo>
                    <a:pt x="11859" y="26"/>
                  </a:lnTo>
                  <a:lnTo>
                    <a:pt x="11455" y="1"/>
                  </a:lnTo>
                  <a:close/>
                </a:path>
              </a:pathLst>
            </a:custGeom>
            <a:solidFill>
              <a:srgbClr val="FAB7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5156;p69"/>
            <p:cNvSpPr/>
            <p:nvPr/>
          </p:nvSpPr>
          <p:spPr>
            <a:xfrm>
              <a:off x="7469245" y="1591252"/>
              <a:ext cx="330512" cy="373978"/>
            </a:xfrm>
            <a:custGeom>
              <a:avLst/>
              <a:gdLst/>
              <a:ahLst/>
              <a:cxnLst/>
              <a:rect l="l" t="t" r="r" b="b"/>
              <a:pathLst>
                <a:path w="17839" h="20185" fill="none" extrusionOk="0">
                  <a:moveTo>
                    <a:pt x="2473" y="5602"/>
                  </a:moveTo>
                  <a:lnTo>
                    <a:pt x="2473" y="5602"/>
                  </a:lnTo>
                  <a:lnTo>
                    <a:pt x="2726" y="5173"/>
                  </a:lnTo>
                  <a:lnTo>
                    <a:pt x="3104" y="4643"/>
                  </a:lnTo>
                  <a:lnTo>
                    <a:pt x="3558" y="4063"/>
                  </a:lnTo>
                  <a:lnTo>
                    <a:pt x="3810" y="3735"/>
                  </a:lnTo>
                  <a:lnTo>
                    <a:pt x="4113" y="3432"/>
                  </a:lnTo>
                  <a:lnTo>
                    <a:pt x="4441" y="3104"/>
                  </a:lnTo>
                  <a:lnTo>
                    <a:pt x="4794" y="2776"/>
                  </a:lnTo>
                  <a:lnTo>
                    <a:pt x="5173" y="2448"/>
                  </a:lnTo>
                  <a:lnTo>
                    <a:pt x="5602" y="2120"/>
                  </a:lnTo>
                  <a:lnTo>
                    <a:pt x="6031" y="1817"/>
                  </a:lnTo>
                  <a:lnTo>
                    <a:pt x="6510" y="1514"/>
                  </a:lnTo>
                  <a:lnTo>
                    <a:pt x="7015" y="1237"/>
                  </a:lnTo>
                  <a:lnTo>
                    <a:pt x="7570" y="985"/>
                  </a:lnTo>
                  <a:lnTo>
                    <a:pt x="7570" y="985"/>
                  </a:lnTo>
                  <a:lnTo>
                    <a:pt x="8049" y="783"/>
                  </a:lnTo>
                  <a:lnTo>
                    <a:pt x="8604" y="556"/>
                  </a:lnTo>
                  <a:lnTo>
                    <a:pt x="9235" y="354"/>
                  </a:lnTo>
                  <a:lnTo>
                    <a:pt x="9588" y="253"/>
                  </a:lnTo>
                  <a:lnTo>
                    <a:pt x="9941" y="152"/>
                  </a:lnTo>
                  <a:lnTo>
                    <a:pt x="10294" y="102"/>
                  </a:lnTo>
                  <a:lnTo>
                    <a:pt x="10673" y="51"/>
                  </a:lnTo>
                  <a:lnTo>
                    <a:pt x="11076" y="26"/>
                  </a:lnTo>
                  <a:lnTo>
                    <a:pt x="11455" y="1"/>
                  </a:lnTo>
                  <a:lnTo>
                    <a:pt x="11859" y="26"/>
                  </a:lnTo>
                  <a:lnTo>
                    <a:pt x="12288" y="76"/>
                  </a:lnTo>
                  <a:lnTo>
                    <a:pt x="12691" y="177"/>
                  </a:lnTo>
                  <a:lnTo>
                    <a:pt x="13120" y="303"/>
                  </a:lnTo>
                  <a:lnTo>
                    <a:pt x="13120" y="303"/>
                  </a:lnTo>
                  <a:lnTo>
                    <a:pt x="13625" y="480"/>
                  </a:lnTo>
                  <a:lnTo>
                    <a:pt x="14104" y="732"/>
                  </a:lnTo>
                  <a:lnTo>
                    <a:pt x="14533" y="1010"/>
                  </a:lnTo>
                  <a:lnTo>
                    <a:pt x="14962" y="1313"/>
                  </a:lnTo>
                  <a:lnTo>
                    <a:pt x="15340" y="1666"/>
                  </a:lnTo>
                  <a:lnTo>
                    <a:pt x="15693" y="2019"/>
                  </a:lnTo>
                  <a:lnTo>
                    <a:pt x="16021" y="2423"/>
                  </a:lnTo>
                  <a:lnTo>
                    <a:pt x="16324" y="2852"/>
                  </a:lnTo>
                  <a:lnTo>
                    <a:pt x="16602" y="3281"/>
                  </a:lnTo>
                  <a:lnTo>
                    <a:pt x="16854" y="3709"/>
                  </a:lnTo>
                  <a:lnTo>
                    <a:pt x="17081" y="4164"/>
                  </a:lnTo>
                  <a:lnTo>
                    <a:pt x="17258" y="4618"/>
                  </a:lnTo>
                  <a:lnTo>
                    <a:pt x="17434" y="5072"/>
                  </a:lnTo>
                  <a:lnTo>
                    <a:pt x="17560" y="5526"/>
                  </a:lnTo>
                  <a:lnTo>
                    <a:pt x="17661" y="5980"/>
                  </a:lnTo>
                  <a:lnTo>
                    <a:pt x="17737" y="6409"/>
                  </a:lnTo>
                  <a:lnTo>
                    <a:pt x="17737" y="6409"/>
                  </a:lnTo>
                  <a:lnTo>
                    <a:pt x="17813" y="6964"/>
                  </a:lnTo>
                  <a:lnTo>
                    <a:pt x="17838" y="7494"/>
                  </a:lnTo>
                  <a:lnTo>
                    <a:pt x="17813" y="8024"/>
                  </a:lnTo>
                  <a:lnTo>
                    <a:pt x="17762" y="8554"/>
                  </a:lnTo>
                  <a:lnTo>
                    <a:pt x="17687" y="9058"/>
                  </a:lnTo>
                  <a:lnTo>
                    <a:pt x="17560" y="9563"/>
                  </a:lnTo>
                  <a:lnTo>
                    <a:pt x="17409" y="10042"/>
                  </a:lnTo>
                  <a:lnTo>
                    <a:pt x="17258" y="10521"/>
                  </a:lnTo>
                  <a:lnTo>
                    <a:pt x="17056" y="11001"/>
                  </a:lnTo>
                  <a:lnTo>
                    <a:pt x="16829" y="11455"/>
                  </a:lnTo>
                  <a:lnTo>
                    <a:pt x="16602" y="11909"/>
                  </a:lnTo>
                  <a:lnTo>
                    <a:pt x="16349" y="12338"/>
                  </a:lnTo>
                  <a:lnTo>
                    <a:pt x="16072" y="12742"/>
                  </a:lnTo>
                  <a:lnTo>
                    <a:pt x="15794" y="13145"/>
                  </a:lnTo>
                  <a:lnTo>
                    <a:pt x="15492" y="13549"/>
                  </a:lnTo>
                  <a:lnTo>
                    <a:pt x="15189" y="13902"/>
                  </a:lnTo>
                  <a:lnTo>
                    <a:pt x="14583" y="14609"/>
                  </a:lnTo>
                  <a:lnTo>
                    <a:pt x="13978" y="15239"/>
                  </a:lnTo>
                  <a:lnTo>
                    <a:pt x="13372" y="15794"/>
                  </a:lnTo>
                  <a:lnTo>
                    <a:pt x="12817" y="16299"/>
                  </a:lnTo>
                  <a:lnTo>
                    <a:pt x="12313" y="16703"/>
                  </a:lnTo>
                  <a:lnTo>
                    <a:pt x="11884" y="17031"/>
                  </a:lnTo>
                  <a:lnTo>
                    <a:pt x="11304" y="17434"/>
                  </a:lnTo>
                  <a:lnTo>
                    <a:pt x="11304" y="17434"/>
                  </a:lnTo>
                  <a:lnTo>
                    <a:pt x="10875" y="17712"/>
                  </a:lnTo>
                  <a:lnTo>
                    <a:pt x="10446" y="17989"/>
                  </a:lnTo>
                  <a:lnTo>
                    <a:pt x="10017" y="18242"/>
                  </a:lnTo>
                  <a:lnTo>
                    <a:pt x="9588" y="18469"/>
                  </a:lnTo>
                  <a:lnTo>
                    <a:pt x="8730" y="18872"/>
                  </a:lnTo>
                  <a:lnTo>
                    <a:pt x="7872" y="19200"/>
                  </a:lnTo>
                  <a:lnTo>
                    <a:pt x="7015" y="19478"/>
                  </a:lnTo>
                  <a:lnTo>
                    <a:pt x="6182" y="19705"/>
                  </a:lnTo>
                  <a:lnTo>
                    <a:pt x="5400" y="19882"/>
                  </a:lnTo>
                  <a:lnTo>
                    <a:pt x="4618" y="20008"/>
                  </a:lnTo>
                  <a:lnTo>
                    <a:pt x="3861" y="20109"/>
                  </a:lnTo>
                  <a:lnTo>
                    <a:pt x="3154" y="20159"/>
                  </a:lnTo>
                  <a:lnTo>
                    <a:pt x="2498" y="20184"/>
                  </a:lnTo>
                  <a:lnTo>
                    <a:pt x="1868" y="20184"/>
                  </a:lnTo>
                  <a:lnTo>
                    <a:pt x="1313" y="20184"/>
                  </a:lnTo>
                  <a:lnTo>
                    <a:pt x="808" y="20159"/>
                  </a:lnTo>
                  <a:lnTo>
                    <a:pt x="1" y="20083"/>
                  </a:lnTo>
                  <a:lnTo>
                    <a:pt x="1" y="20083"/>
                  </a:lnTo>
                  <a:lnTo>
                    <a:pt x="2473" y="560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5157;p69"/>
            <p:cNvSpPr/>
            <p:nvPr/>
          </p:nvSpPr>
          <p:spPr>
            <a:xfrm>
              <a:off x="7580043" y="1691768"/>
              <a:ext cx="155205" cy="107052"/>
            </a:xfrm>
            <a:custGeom>
              <a:avLst/>
              <a:gdLst/>
              <a:ahLst/>
              <a:cxnLst/>
              <a:rect l="l" t="t" r="r" b="b"/>
              <a:pathLst>
                <a:path w="8377" h="5778" extrusionOk="0">
                  <a:moveTo>
                    <a:pt x="7090" y="0"/>
                  </a:moveTo>
                  <a:lnTo>
                    <a:pt x="6535" y="25"/>
                  </a:lnTo>
                  <a:lnTo>
                    <a:pt x="6005" y="101"/>
                  </a:lnTo>
                  <a:lnTo>
                    <a:pt x="5500" y="202"/>
                  </a:lnTo>
                  <a:lnTo>
                    <a:pt x="4970" y="353"/>
                  </a:lnTo>
                  <a:lnTo>
                    <a:pt x="4466" y="530"/>
                  </a:lnTo>
                  <a:lnTo>
                    <a:pt x="3986" y="732"/>
                  </a:lnTo>
                  <a:lnTo>
                    <a:pt x="3482" y="984"/>
                  </a:lnTo>
                  <a:lnTo>
                    <a:pt x="3028" y="1262"/>
                  </a:lnTo>
                  <a:lnTo>
                    <a:pt x="2574" y="1590"/>
                  </a:lnTo>
                  <a:lnTo>
                    <a:pt x="2170" y="1917"/>
                  </a:lnTo>
                  <a:lnTo>
                    <a:pt x="1766" y="2296"/>
                  </a:lnTo>
                  <a:lnTo>
                    <a:pt x="1388" y="2674"/>
                  </a:lnTo>
                  <a:lnTo>
                    <a:pt x="1035" y="3103"/>
                  </a:lnTo>
                  <a:lnTo>
                    <a:pt x="707" y="3532"/>
                  </a:lnTo>
                  <a:lnTo>
                    <a:pt x="429" y="3986"/>
                  </a:lnTo>
                  <a:lnTo>
                    <a:pt x="151" y="4466"/>
                  </a:lnTo>
                  <a:lnTo>
                    <a:pt x="76" y="5223"/>
                  </a:lnTo>
                  <a:lnTo>
                    <a:pt x="0" y="5778"/>
                  </a:lnTo>
                  <a:lnTo>
                    <a:pt x="959" y="4920"/>
                  </a:lnTo>
                  <a:lnTo>
                    <a:pt x="1918" y="4087"/>
                  </a:lnTo>
                  <a:lnTo>
                    <a:pt x="2902" y="3305"/>
                  </a:lnTo>
                  <a:lnTo>
                    <a:pt x="3936" y="2573"/>
                  </a:lnTo>
                  <a:lnTo>
                    <a:pt x="4441" y="2220"/>
                  </a:lnTo>
                  <a:lnTo>
                    <a:pt x="4970" y="1892"/>
                  </a:lnTo>
                  <a:lnTo>
                    <a:pt x="5525" y="1564"/>
                  </a:lnTo>
                  <a:lnTo>
                    <a:pt x="6055" y="1262"/>
                  </a:lnTo>
                  <a:lnTo>
                    <a:pt x="6635" y="959"/>
                  </a:lnTo>
                  <a:lnTo>
                    <a:pt x="7191" y="681"/>
                  </a:lnTo>
                  <a:lnTo>
                    <a:pt x="7796" y="404"/>
                  </a:lnTo>
                  <a:lnTo>
                    <a:pt x="8376" y="151"/>
                  </a:lnTo>
                  <a:lnTo>
                    <a:pt x="8048" y="76"/>
                  </a:lnTo>
                  <a:lnTo>
                    <a:pt x="7746" y="51"/>
                  </a:lnTo>
                  <a:lnTo>
                    <a:pt x="7418" y="25"/>
                  </a:lnTo>
                  <a:lnTo>
                    <a:pt x="7090" y="0"/>
                  </a:lnTo>
                  <a:close/>
                </a:path>
              </a:pathLst>
            </a:custGeom>
            <a:solidFill>
              <a:srgbClr val="F4C5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5158;p69"/>
            <p:cNvSpPr/>
            <p:nvPr/>
          </p:nvSpPr>
          <p:spPr>
            <a:xfrm>
              <a:off x="7571613" y="1774496"/>
              <a:ext cx="11246" cy="32275"/>
            </a:xfrm>
            <a:custGeom>
              <a:avLst/>
              <a:gdLst/>
              <a:ahLst/>
              <a:cxnLst/>
              <a:rect l="l" t="t" r="r" b="b"/>
              <a:pathLst>
                <a:path w="607" h="1742" extrusionOk="0">
                  <a:moveTo>
                    <a:pt x="606" y="1"/>
                  </a:moveTo>
                  <a:lnTo>
                    <a:pt x="430" y="404"/>
                  </a:lnTo>
                  <a:lnTo>
                    <a:pt x="253" y="858"/>
                  </a:lnTo>
                  <a:lnTo>
                    <a:pt x="127" y="1287"/>
                  </a:lnTo>
                  <a:lnTo>
                    <a:pt x="1" y="1742"/>
                  </a:lnTo>
                  <a:lnTo>
                    <a:pt x="1" y="1742"/>
                  </a:lnTo>
                  <a:lnTo>
                    <a:pt x="455" y="1313"/>
                  </a:lnTo>
                  <a:lnTo>
                    <a:pt x="531" y="758"/>
                  </a:lnTo>
                  <a:lnTo>
                    <a:pt x="606" y="1"/>
                  </a:lnTo>
                  <a:close/>
                </a:path>
              </a:pathLst>
            </a:custGeom>
            <a:solidFill>
              <a:srgbClr val="EC91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5159;p69"/>
            <p:cNvSpPr/>
            <p:nvPr/>
          </p:nvSpPr>
          <p:spPr>
            <a:xfrm>
              <a:off x="7571613" y="1774496"/>
              <a:ext cx="11246" cy="32275"/>
            </a:xfrm>
            <a:custGeom>
              <a:avLst/>
              <a:gdLst/>
              <a:ahLst/>
              <a:cxnLst/>
              <a:rect l="l" t="t" r="r" b="b"/>
              <a:pathLst>
                <a:path w="607" h="1742" fill="none" extrusionOk="0">
                  <a:moveTo>
                    <a:pt x="606" y="1"/>
                  </a:moveTo>
                  <a:lnTo>
                    <a:pt x="606" y="1"/>
                  </a:lnTo>
                  <a:lnTo>
                    <a:pt x="430" y="404"/>
                  </a:lnTo>
                  <a:lnTo>
                    <a:pt x="253" y="858"/>
                  </a:lnTo>
                  <a:lnTo>
                    <a:pt x="127" y="1287"/>
                  </a:lnTo>
                  <a:lnTo>
                    <a:pt x="1" y="1742"/>
                  </a:lnTo>
                  <a:lnTo>
                    <a:pt x="1" y="1742"/>
                  </a:lnTo>
                  <a:lnTo>
                    <a:pt x="455" y="1313"/>
                  </a:lnTo>
                  <a:lnTo>
                    <a:pt x="455" y="1313"/>
                  </a:lnTo>
                  <a:lnTo>
                    <a:pt x="531" y="758"/>
                  </a:lnTo>
                  <a:lnTo>
                    <a:pt x="531" y="758"/>
                  </a:lnTo>
                  <a:lnTo>
                    <a:pt x="606"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5160;p69"/>
            <p:cNvSpPr/>
            <p:nvPr/>
          </p:nvSpPr>
          <p:spPr>
            <a:xfrm>
              <a:off x="6251517" y="1671665"/>
              <a:ext cx="337052" cy="368827"/>
            </a:xfrm>
            <a:custGeom>
              <a:avLst/>
              <a:gdLst/>
              <a:ahLst/>
              <a:cxnLst/>
              <a:rect l="l" t="t" r="r" b="b"/>
              <a:pathLst>
                <a:path w="18192" h="19907" extrusionOk="0">
                  <a:moveTo>
                    <a:pt x="6157" y="0"/>
                  </a:moveTo>
                  <a:lnTo>
                    <a:pt x="5753" y="51"/>
                  </a:lnTo>
                  <a:lnTo>
                    <a:pt x="5349" y="101"/>
                  </a:lnTo>
                  <a:lnTo>
                    <a:pt x="4920" y="202"/>
                  </a:lnTo>
                  <a:lnTo>
                    <a:pt x="4517" y="328"/>
                  </a:lnTo>
                  <a:lnTo>
                    <a:pt x="4012" y="555"/>
                  </a:lnTo>
                  <a:lnTo>
                    <a:pt x="3558" y="808"/>
                  </a:lnTo>
                  <a:lnTo>
                    <a:pt x="3129" y="1085"/>
                  </a:lnTo>
                  <a:lnTo>
                    <a:pt x="2700" y="1413"/>
                  </a:lnTo>
                  <a:lnTo>
                    <a:pt x="2322" y="1766"/>
                  </a:lnTo>
                  <a:lnTo>
                    <a:pt x="1994" y="2145"/>
                  </a:lnTo>
                  <a:lnTo>
                    <a:pt x="1666" y="2548"/>
                  </a:lnTo>
                  <a:lnTo>
                    <a:pt x="1388" y="2977"/>
                  </a:lnTo>
                  <a:lnTo>
                    <a:pt x="1111" y="3406"/>
                  </a:lnTo>
                  <a:lnTo>
                    <a:pt x="884" y="3860"/>
                  </a:lnTo>
                  <a:lnTo>
                    <a:pt x="682" y="4340"/>
                  </a:lnTo>
                  <a:lnTo>
                    <a:pt x="505" y="4794"/>
                  </a:lnTo>
                  <a:lnTo>
                    <a:pt x="354" y="5248"/>
                  </a:lnTo>
                  <a:lnTo>
                    <a:pt x="228" y="5702"/>
                  </a:lnTo>
                  <a:lnTo>
                    <a:pt x="127" y="6156"/>
                  </a:lnTo>
                  <a:lnTo>
                    <a:pt x="51" y="6585"/>
                  </a:lnTo>
                  <a:lnTo>
                    <a:pt x="26" y="7140"/>
                  </a:lnTo>
                  <a:lnTo>
                    <a:pt x="1" y="7670"/>
                  </a:lnTo>
                  <a:lnTo>
                    <a:pt x="51" y="8200"/>
                  </a:lnTo>
                  <a:lnTo>
                    <a:pt x="102" y="8730"/>
                  </a:lnTo>
                  <a:lnTo>
                    <a:pt x="203" y="9234"/>
                  </a:lnTo>
                  <a:lnTo>
                    <a:pt x="329" y="9739"/>
                  </a:lnTo>
                  <a:lnTo>
                    <a:pt x="505" y="10218"/>
                  </a:lnTo>
                  <a:lnTo>
                    <a:pt x="682" y="10697"/>
                  </a:lnTo>
                  <a:lnTo>
                    <a:pt x="884" y="11152"/>
                  </a:lnTo>
                  <a:lnTo>
                    <a:pt x="1136" y="11606"/>
                  </a:lnTo>
                  <a:lnTo>
                    <a:pt x="1388" y="12035"/>
                  </a:lnTo>
                  <a:lnTo>
                    <a:pt x="1641" y="12464"/>
                  </a:lnTo>
                  <a:lnTo>
                    <a:pt x="1918" y="12867"/>
                  </a:lnTo>
                  <a:lnTo>
                    <a:pt x="2221" y="13271"/>
                  </a:lnTo>
                  <a:lnTo>
                    <a:pt x="2524" y="13649"/>
                  </a:lnTo>
                  <a:lnTo>
                    <a:pt x="2826" y="14003"/>
                  </a:lnTo>
                  <a:lnTo>
                    <a:pt x="3457" y="14684"/>
                  </a:lnTo>
                  <a:lnTo>
                    <a:pt x="4113" y="15314"/>
                  </a:lnTo>
                  <a:lnTo>
                    <a:pt x="4719" y="15844"/>
                  </a:lnTo>
                  <a:lnTo>
                    <a:pt x="5299" y="16324"/>
                  </a:lnTo>
                  <a:lnTo>
                    <a:pt x="5804" y="16727"/>
                  </a:lnTo>
                  <a:lnTo>
                    <a:pt x="6258" y="17030"/>
                  </a:lnTo>
                  <a:lnTo>
                    <a:pt x="6813" y="17434"/>
                  </a:lnTo>
                  <a:lnTo>
                    <a:pt x="7267" y="17686"/>
                  </a:lnTo>
                  <a:lnTo>
                    <a:pt x="7696" y="17938"/>
                  </a:lnTo>
                  <a:lnTo>
                    <a:pt x="8150" y="18191"/>
                  </a:lnTo>
                  <a:lnTo>
                    <a:pt x="8579" y="18392"/>
                  </a:lnTo>
                  <a:lnTo>
                    <a:pt x="9462" y="18771"/>
                  </a:lnTo>
                  <a:lnTo>
                    <a:pt x="10320" y="19074"/>
                  </a:lnTo>
                  <a:lnTo>
                    <a:pt x="11177" y="19326"/>
                  </a:lnTo>
                  <a:lnTo>
                    <a:pt x="12010" y="19528"/>
                  </a:lnTo>
                  <a:lnTo>
                    <a:pt x="12817" y="19679"/>
                  </a:lnTo>
                  <a:lnTo>
                    <a:pt x="13599" y="19805"/>
                  </a:lnTo>
                  <a:lnTo>
                    <a:pt x="14331" y="19856"/>
                  </a:lnTo>
                  <a:lnTo>
                    <a:pt x="15038" y="19906"/>
                  </a:lnTo>
                  <a:lnTo>
                    <a:pt x="16324" y="19906"/>
                  </a:lnTo>
                  <a:lnTo>
                    <a:pt x="16879" y="19881"/>
                  </a:lnTo>
                  <a:lnTo>
                    <a:pt x="17384" y="19831"/>
                  </a:lnTo>
                  <a:lnTo>
                    <a:pt x="18191" y="19730"/>
                  </a:lnTo>
                  <a:lnTo>
                    <a:pt x="15315" y="5349"/>
                  </a:lnTo>
                  <a:lnTo>
                    <a:pt x="15038" y="4920"/>
                  </a:lnTo>
                  <a:lnTo>
                    <a:pt x="14659" y="4415"/>
                  </a:lnTo>
                  <a:lnTo>
                    <a:pt x="14180" y="3835"/>
                  </a:lnTo>
                  <a:lnTo>
                    <a:pt x="13902" y="3507"/>
                  </a:lnTo>
                  <a:lnTo>
                    <a:pt x="13599" y="3204"/>
                  </a:lnTo>
                  <a:lnTo>
                    <a:pt x="13271" y="2876"/>
                  </a:lnTo>
                  <a:lnTo>
                    <a:pt x="12893" y="2574"/>
                  </a:lnTo>
                  <a:lnTo>
                    <a:pt x="12515" y="2271"/>
                  </a:lnTo>
                  <a:lnTo>
                    <a:pt x="12086" y="1943"/>
                  </a:lnTo>
                  <a:lnTo>
                    <a:pt x="11632" y="1665"/>
                  </a:lnTo>
                  <a:lnTo>
                    <a:pt x="11152" y="1388"/>
                  </a:lnTo>
                  <a:lnTo>
                    <a:pt x="10648" y="1110"/>
                  </a:lnTo>
                  <a:lnTo>
                    <a:pt x="10093" y="883"/>
                  </a:lnTo>
                  <a:lnTo>
                    <a:pt x="9588" y="681"/>
                  </a:lnTo>
                  <a:lnTo>
                    <a:pt x="9033" y="480"/>
                  </a:lnTo>
                  <a:lnTo>
                    <a:pt x="8377" y="278"/>
                  </a:lnTo>
                  <a:lnTo>
                    <a:pt x="8049" y="202"/>
                  </a:lnTo>
                  <a:lnTo>
                    <a:pt x="7696" y="126"/>
                  </a:lnTo>
                  <a:lnTo>
                    <a:pt x="7317" y="51"/>
                  </a:lnTo>
                  <a:lnTo>
                    <a:pt x="6939" y="25"/>
                  </a:lnTo>
                  <a:lnTo>
                    <a:pt x="6560" y="0"/>
                  </a:lnTo>
                  <a:close/>
                </a:path>
              </a:pathLst>
            </a:custGeom>
            <a:solidFill>
              <a:srgbClr val="FAB7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5161;p69"/>
            <p:cNvSpPr/>
            <p:nvPr/>
          </p:nvSpPr>
          <p:spPr>
            <a:xfrm>
              <a:off x="6251517" y="1671665"/>
              <a:ext cx="337052" cy="368827"/>
            </a:xfrm>
            <a:custGeom>
              <a:avLst/>
              <a:gdLst/>
              <a:ahLst/>
              <a:cxnLst/>
              <a:rect l="l" t="t" r="r" b="b"/>
              <a:pathLst>
                <a:path w="18192" h="19907" fill="none" extrusionOk="0">
                  <a:moveTo>
                    <a:pt x="15315" y="5349"/>
                  </a:moveTo>
                  <a:lnTo>
                    <a:pt x="15315" y="5349"/>
                  </a:lnTo>
                  <a:lnTo>
                    <a:pt x="15038" y="4920"/>
                  </a:lnTo>
                  <a:lnTo>
                    <a:pt x="14659" y="4415"/>
                  </a:lnTo>
                  <a:lnTo>
                    <a:pt x="14180" y="3835"/>
                  </a:lnTo>
                  <a:lnTo>
                    <a:pt x="13902" y="3507"/>
                  </a:lnTo>
                  <a:lnTo>
                    <a:pt x="13599" y="3204"/>
                  </a:lnTo>
                  <a:lnTo>
                    <a:pt x="13271" y="2876"/>
                  </a:lnTo>
                  <a:lnTo>
                    <a:pt x="12893" y="2574"/>
                  </a:lnTo>
                  <a:lnTo>
                    <a:pt x="12515" y="2271"/>
                  </a:lnTo>
                  <a:lnTo>
                    <a:pt x="12086" y="1943"/>
                  </a:lnTo>
                  <a:lnTo>
                    <a:pt x="11632" y="1665"/>
                  </a:lnTo>
                  <a:lnTo>
                    <a:pt x="11152" y="1388"/>
                  </a:lnTo>
                  <a:lnTo>
                    <a:pt x="10648" y="1110"/>
                  </a:lnTo>
                  <a:lnTo>
                    <a:pt x="10093" y="883"/>
                  </a:lnTo>
                  <a:lnTo>
                    <a:pt x="10093" y="883"/>
                  </a:lnTo>
                  <a:lnTo>
                    <a:pt x="9588" y="681"/>
                  </a:lnTo>
                  <a:lnTo>
                    <a:pt x="9033" y="480"/>
                  </a:lnTo>
                  <a:lnTo>
                    <a:pt x="8377" y="278"/>
                  </a:lnTo>
                  <a:lnTo>
                    <a:pt x="8049" y="202"/>
                  </a:lnTo>
                  <a:lnTo>
                    <a:pt x="7696" y="126"/>
                  </a:lnTo>
                  <a:lnTo>
                    <a:pt x="7317" y="51"/>
                  </a:lnTo>
                  <a:lnTo>
                    <a:pt x="6939" y="25"/>
                  </a:lnTo>
                  <a:lnTo>
                    <a:pt x="6560" y="0"/>
                  </a:lnTo>
                  <a:lnTo>
                    <a:pt x="6157" y="0"/>
                  </a:lnTo>
                  <a:lnTo>
                    <a:pt x="5753" y="51"/>
                  </a:lnTo>
                  <a:lnTo>
                    <a:pt x="5349" y="101"/>
                  </a:lnTo>
                  <a:lnTo>
                    <a:pt x="4920" y="202"/>
                  </a:lnTo>
                  <a:lnTo>
                    <a:pt x="4517" y="328"/>
                  </a:lnTo>
                  <a:lnTo>
                    <a:pt x="4517" y="328"/>
                  </a:lnTo>
                  <a:lnTo>
                    <a:pt x="4012" y="555"/>
                  </a:lnTo>
                  <a:lnTo>
                    <a:pt x="3558" y="808"/>
                  </a:lnTo>
                  <a:lnTo>
                    <a:pt x="3129" y="1085"/>
                  </a:lnTo>
                  <a:lnTo>
                    <a:pt x="2700" y="1413"/>
                  </a:lnTo>
                  <a:lnTo>
                    <a:pt x="2322" y="1766"/>
                  </a:lnTo>
                  <a:lnTo>
                    <a:pt x="1994" y="2145"/>
                  </a:lnTo>
                  <a:lnTo>
                    <a:pt x="1666" y="2548"/>
                  </a:lnTo>
                  <a:lnTo>
                    <a:pt x="1388" y="2977"/>
                  </a:lnTo>
                  <a:lnTo>
                    <a:pt x="1111" y="3406"/>
                  </a:lnTo>
                  <a:lnTo>
                    <a:pt x="884" y="3860"/>
                  </a:lnTo>
                  <a:lnTo>
                    <a:pt x="682" y="4340"/>
                  </a:lnTo>
                  <a:lnTo>
                    <a:pt x="505" y="4794"/>
                  </a:lnTo>
                  <a:lnTo>
                    <a:pt x="354" y="5248"/>
                  </a:lnTo>
                  <a:lnTo>
                    <a:pt x="228" y="5702"/>
                  </a:lnTo>
                  <a:lnTo>
                    <a:pt x="127" y="6156"/>
                  </a:lnTo>
                  <a:lnTo>
                    <a:pt x="51" y="6585"/>
                  </a:lnTo>
                  <a:lnTo>
                    <a:pt x="51" y="6585"/>
                  </a:lnTo>
                  <a:lnTo>
                    <a:pt x="26" y="7140"/>
                  </a:lnTo>
                  <a:lnTo>
                    <a:pt x="1" y="7670"/>
                  </a:lnTo>
                  <a:lnTo>
                    <a:pt x="51" y="8200"/>
                  </a:lnTo>
                  <a:lnTo>
                    <a:pt x="102" y="8730"/>
                  </a:lnTo>
                  <a:lnTo>
                    <a:pt x="203" y="9234"/>
                  </a:lnTo>
                  <a:lnTo>
                    <a:pt x="329" y="9739"/>
                  </a:lnTo>
                  <a:lnTo>
                    <a:pt x="505" y="10218"/>
                  </a:lnTo>
                  <a:lnTo>
                    <a:pt x="682" y="10697"/>
                  </a:lnTo>
                  <a:lnTo>
                    <a:pt x="884" y="11152"/>
                  </a:lnTo>
                  <a:lnTo>
                    <a:pt x="1136" y="11606"/>
                  </a:lnTo>
                  <a:lnTo>
                    <a:pt x="1388" y="12035"/>
                  </a:lnTo>
                  <a:lnTo>
                    <a:pt x="1641" y="12464"/>
                  </a:lnTo>
                  <a:lnTo>
                    <a:pt x="1918" y="12867"/>
                  </a:lnTo>
                  <a:lnTo>
                    <a:pt x="2221" y="13271"/>
                  </a:lnTo>
                  <a:lnTo>
                    <a:pt x="2524" y="13649"/>
                  </a:lnTo>
                  <a:lnTo>
                    <a:pt x="2826" y="14003"/>
                  </a:lnTo>
                  <a:lnTo>
                    <a:pt x="3457" y="14684"/>
                  </a:lnTo>
                  <a:lnTo>
                    <a:pt x="4113" y="15314"/>
                  </a:lnTo>
                  <a:lnTo>
                    <a:pt x="4719" y="15844"/>
                  </a:lnTo>
                  <a:lnTo>
                    <a:pt x="5299" y="16324"/>
                  </a:lnTo>
                  <a:lnTo>
                    <a:pt x="5804" y="16727"/>
                  </a:lnTo>
                  <a:lnTo>
                    <a:pt x="6258" y="17030"/>
                  </a:lnTo>
                  <a:lnTo>
                    <a:pt x="6813" y="17434"/>
                  </a:lnTo>
                  <a:lnTo>
                    <a:pt x="6813" y="17434"/>
                  </a:lnTo>
                  <a:lnTo>
                    <a:pt x="7267" y="17686"/>
                  </a:lnTo>
                  <a:lnTo>
                    <a:pt x="7696" y="17938"/>
                  </a:lnTo>
                  <a:lnTo>
                    <a:pt x="8150" y="18191"/>
                  </a:lnTo>
                  <a:lnTo>
                    <a:pt x="8579" y="18392"/>
                  </a:lnTo>
                  <a:lnTo>
                    <a:pt x="9462" y="18771"/>
                  </a:lnTo>
                  <a:lnTo>
                    <a:pt x="10320" y="19074"/>
                  </a:lnTo>
                  <a:lnTo>
                    <a:pt x="11177" y="19326"/>
                  </a:lnTo>
                  <a:lnTo>
                    <a:pt x="12010" y="19528"/>
                  </a:lnTo>
                  <a:lnTo>
                    <a:pt x="12817" y="19679"/>
                  </a:lnTo>
                  <a:lnTo>
                    <a:pt x="13599" y="19805"/>
                  </a:lnTo>
                  <a:lnTo>
                    <a:pt x="14331" y="19856"/>
                  </a:lnTo>
                  <a:lnTo>
                    <a:pt x="15038" y="19906"/>
                  </a:lnTo>
                  <a:lnTo>
                    <a:pt x="15719" y="19906"/>
                  </a:lnTo>
                  <a:lnTo>
                    <a:pt x="16324" y="19906"/>
                  </a:lnTo>
                  <a:lnTo>
                    <a:pt x="16879" y="19881"/>
                  </a:lnTo>
                  <a:lnTo>
                    <a:pt x="17384" y="19831"/>
                  </a:lnTo>
                  <a:lnTo>
                    <a:pt x="18191" y="19730"/>
                  </a:lnTo>
                  <a:lnTo>
                    <a:pt x="18191" y="19730"/>
                  </a:lnTo>
                  <a:lnTo>
                    <a:pt x="15315" y="534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5162;p69"/>
            <p:cNvSpPr/>
            <p:nvPr/>
          </p:nvSpPr>
          <p:spPr>
            <a:xfrm>
              <a:off x="6314624" y="1773088"/>
              <a:ext cx="166896" cy="110813"/>
            </a:xfrm>
            <a:custGeom>
              <a:avLst/>
              <a:gdLst/>
              <a:ahLst/>
              <a:cxnLst/>
              <a:rect l="l" t="t" r="r" b="b"/>
              <a:pathLst>
                <a:path w="9008" h="5981" extrusionOk="0">
                  <a:moveTo>
                    <a:pt x="1136" y="1"/>
                  </a:moveTo>
                  <a:lnTo>
                    <a:pt x="758" y="51"/>
                  </a:lnTo>
                  <a:lnTo>
                    <a:pt x="379" y="102"/>
                  </a:lnTo>
                  <a:lnTo>
                    <a:pt x="1" y="178"/>
                  </a:lnTo>
                  <a:lnTo>
                    <a:pt x="657" y="430"/>
                  </a:lnTo>
                  <a:lnTo>
                    <a:pt x="1287" y="707"/>
                  </a:lnTo>
                  <a:lnTo>
                    <a:pt x="1893" y="985"/>
                  </a:lnTo>
                  <a:lnTo>
                    <a:pt x="2498" y="1288"/>
                  </a:lnTo>
                  <a:lnTo>
                    <a:pt x="3104" y="1616"/>
                  </a:lnTo>
                  <a:lnTo>
                    <a:pt x="3659" y="1944"/>
                  </a:lnTo>
                  <a:lnTo>
                    <a:pt x="4239" y="2272"/>
                  </a:lnTo>
                  <a:lnTo>
                    <a:pt x="4794" y="2650"/>
                  </a:lnTo>
                  <a:lnTo>
                    <a:pt x="5349" y="3003"/>
                  </a:lnTo>
                  <a:lnTo>
                    <a:pt x="5879" y="3407"/>
                  </a:lnTo>
                  <a:lnTo>
                    <a:pt x="6939" y="4214"/>
                  </a:lnTo>
                  <a:lnTo>
                    <a:pt x="7998" y="5072"/>
                  </a:lnTo>
                  <a:lnTo>
                    <a:pt x="9008" y="5980"/>
                  </a:lnTo>
                  <a:lnTo>
                    <a:pt x="8932" y="5678"/>
                  </a:lnTo>
                  <a:lnTo>
                    <a:pt x="8856" y="5375"/>
                  </a:lnTo>
                  <a:lnTo>
                    <a:pt x="8629" y="4769"/>
                  </a:lnTo>
                  <a:lnTo>
                    <a:pt x="8326" y="4189"/>
                  </a:lnTo>
                  <a:lnTo>
                    <a:pt x="7998" y="3659"/>
                  </a:lnTo>
                  <a:lnTo>
                    <a:pt x="7620" y="3129"/>
                  </a:lnTo>
                  <a:lnTo>
                    <a:pt x="7216" y="2625"/>
                  </a:lnTo>
                  <a:lnTo>
                    <a:pt x="6762" y="2171"/>
                  </a:lnTo>
                  <a:lnTo>
                    <a:pt x="6258" y="1742"/>
                  </a:lnTo>
                  <a:lnTo>
                    <a:pt x="5728" y="1363"/>
                  </a:lnTo>
                  <a:lnTo>
                    <a:pt x="5173" y="1010"/>
                  </a:lnTo>
                  <a:lnTo>
                    <a:pt x="4618" y="707"/>
                  </a:lnTo>
                  <a:lnTo>
                    <a:pt x="4012" y="455"/>
                  </a:lnTo>
                  <a:lnTo>
                    <a:pt x="3407" y="279"/>
                  </a:lnTo>
                  <a:lnTo>
                    <a:pt x="2776" y="127"/>
                  </a:lnTo>
                  <a:lnTo>
                    <a:pt x="2145" y="26"/>
                  </a:lnTo>
                  <a:lnTo>
                    <a:pt x="1817" y="1"/>
                  </a:lnTo>
                  <a:close/>
                </a:path>
              </a:pathLst>
            </a:custGeom>
            <a:solidFill>
              <a:srgbClr val="F4C5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5163;p69"/>
            <p:cNvSpPr/>
            <p:nvPr/>
          </p:nvSpPr>
          <p:spPr>
            <a:xfrm>
              <a:off x="6488530" y="1086879"/>
              <a:ext cx="1080264" cy="1258351"/>
            </a:xfrm>
            <a:custGeom>
              <a:avLst/>
              <a:gdLst/>
              <a:ahLst/>
              <a:cxnLst/>
              <a:rect l="l" t="t" r="r" b="b"/>
              <a:pathLst>
                <a:path w="58306" h="67918" extrusionOk="0">
                  <a:moveTo>
                    <a:pt x="28661" y="0"/>
                  </a:moveTo>
                  <a:lnTo>
                    <a:pt x="27904" y="25"/>
                  </a:lnTo>
                  <a:lnTo>
                    <a:pt x="27147" y="76"/>
                  </a:lnTo>
                  <a:lnTo>
                    <a:pt x="26415" y="126"/>
                  </a:lnTo>
                  <a:lnTo>
                    <a:pt x="25684" y="227"/>
                  </a:lnTo>
                  <a:lnTo>
                    <a:pt x="24952" y="328"/>
                  </a:lnTo>
                  <a:lnTo>
                    <a:pt x="24220" y="454"/>
                  </a:lnTo>
                  <a:lnTo>
                    <a:pt x="23514" y="606"/>
                  </a:lnTo>
                  <a:lnTo>
                    <a:pt x="22782" y="782"/>
                  </a:lnTo>
                  <a:lnTo>
                    <a:pt x="22076" y="984"/>
                  </a:lnTo>
                  <a:lnTo>
                    <a:pt x="21395" y="1186"/>
                  </a:lnTo>
                  <a:lnTo>
                    <a:pt x="20688" y="1413"/>
                  </a:lnTo>
                  <a:lnTo>
                    <a:pt x="20007" y="1665"/>
                  </a:lnTo>
                  <a:lnTo>
                    <a:pt x="19326" y="1918"/>
                  </a:lnTo>
                  <a:lnTo>
                    <a:pt x="18670" y="2220"/>
                  </a:lnTo>
                  <a:lnTo>
                    <a:pt x="18014" y="2523"/>
                  </a:lnTo>
                  <a:lnTo>
                    <a:pt x="17358" y="2851"/>
                  </a:lnTo>
                  <a:lnTo>
                    <a:pt x="16702" y="3179"/>
                  </a:lnTo>
                  <a:lnTo>
                    <a:pt x="16071" y="3532"/>
                  </a:lnTo>
                  <a:lnTo>
                    <a:pt x="15441" y="3911"/>
                  </a:lnTo>
                  <a:lnTo>
                    <a:pt x="14835" y="4314"/>
                  </a:lnTo>
                  <a:lnTo>
                    <a:pt x="14204" y="4718"/>
                  </a:lnTo>
                  <a:lnTo>
                    <a:pt x="13624" y="5147"/>
                  </a:lnTo>
                  <a:lnTo>
                    <a:pt x="13019" y="5576"/>
                  </a:lnTo>
                  <a:lnTo>
                    <a:pt x="12438" y="6055"/>
                  </a:lnTo>
                  <a:lnTo>
                    <a:pt x="11883" y="6509"/>
                  </a:lnTo>
                  <a:lnTo>
                    <a:pt x="11328" y="7014"/>
                  </a:lnTo>
                  <a:lnTo>
                    <a:pt x="10773" y="7519"/>
                  </a:lnTo>
                  <a:lnTo>
                    <a:pt x="10218" y="8023"/>
                  </a:lnTo>
                  <a:lnTo>
                    <a:pt x="9713" y="8578"/>
                  </a:lnTo>
                  <a:lnTo>
                    <a:pt x="9184" y="9108"/>
                  </a:lnTo>
                  <a:lnTo>
                    <a:pt x="8679" y="9688"/>
                  </a:lnTo>
                  <a:lnTo>
                    <a:pt x="8200" y="10243"/>
                  </a:lnTo>
                  <a:lnTo>
                    <a:pt x="7720" y="10849"/>
                  </a:lnTo>
                  <a:lnTo>
                    <a:pt x="7241" y="11454"/>
                  </a:lnTo>
                  <a:lnTo>
                    <a:pt x="6787" y="12060"/>
                  </a:lnTo>
                  <a:lnTo>
                    <a:pt x="6358" y="12691"/>
                  </a:lnTo>
                  <a:lnTo>
                    <a:pt x="5929" y="13347"/>
                  </a:lnTo>
                  <a:lnTo>
                    <a:pt x="5500" y="13977"/>
                  </a:lnTo>
                  <a:lnTo>
                    <a:pt x="5096" y="14658"/>
                  </a:lnTo>
                  <a:lnTo>
                    <a:pt x="4718" y="15340"/>
                  </a:lnTo>
                  <a:lnTo>
                    <a:pt x="4340" y="16021"/>
                  </a:lnTo>
                  <a:lnTo>
                    <a:pt x="3961" y="16727"/>
                  </a:lnTo>
                  <a:lnTo>
                    <a:pt x="3633" y="17434"/>
                  </a:lnTo>
                  <a:lnTo>
                    <a:pt x="3280" y="18165"/>
                  </a:lnTo>
                  <a:lnTo>
                    <a:pt x="2977" y="18897"/>
                  </a:lnTo>
                  <a:lnTo>
                    <a:pt x="2674" y="19629"/>
                  </a:lnTo>
                  <a:lnTo>
                    <a:pt x="2372" y="20386"/>
                  </a:lnTo>
                  <a:lnTo>
                    <a:pt x="2094" y="21142"/>
                  </a:lnTo>
                  <a:lnTo>
                    <a:pt x="1842" y="21899"/>
                  </a:lnTo>
                  <a:lnTo>
                    <a:pt x="1615" y="22681"/>
                  </a:lnTo>
                  <a:lnTo>
                    <a:pt x="1388" y="23489"/>
                  </a:lnTo>
                  <a:lnTo>
                    <a:pt x="1161" y="24271"/>
                  </a:lnTo>
                  <a:lnTo>
                    <a:pt x="984" y="25078"/>
                  </a:lnTo>
                  <a:lnTo>
                    <a:pt x="807" y="25886"/>
                  </a:lnTo>
                  <a:lnTo>
                    <a:pt x="631" y="26718"/>
                  </a:lnTo>
                  <a:lnTo>
                    <a:pt x="505" y="27551"/>
                  </a:lnTo>
                  <a:lnTo>
                    <a:pt x="379" y="28383"/>
                  </a:lnTo>
                  <a:lnTo>
                    <a:pt x="278" y="29216"/>
                  </a:lnTo>
                  <a:lnTo>
                    <a:pt x="177" y="30074"/>
                  </a:lnTo>
                  <a:lnTo>
                    <a:pt x="101" y="30906"/>
                  </a:lnTo>
                  <a:lnTo>
                    <a:pt x="51" y="31789"/>
                  </a:lnTo>
                  <a:lnTo>
                    <a:pt x="25" y="32647"/>
                  </a:lnTo>
                  <a:lnTo>
                    <a:pt x="0" y="33505"/>
                  </a:lnTo>
                  <a:lnTo>
                    <a:pt x="0" y="34388"/>
                  </a:lnTo>
                  <a:lnTo>
                    <a:pt x="25" y="35271"/>
                  </a:lnTo>
                  <a:lnTo>
                    <a:pt x="76" y="36129"/>
                  </a:lnTo>
                  <a:lnTo>
                    <a:pt x="126" y="37012"/>
                  </a:lnTo>
                  <a:lnTo>
                    <a:pt x="202" y="37870"/>
                  </a:lnTo>
                  <a:lnTo>
                    <a:pt x="303" y="38727"/>
                  </a:lnTo>
                  <a:lnTo>
                    <a:pt x="429" y="39560"/>
                  </a:lnTo>
                  <a:lnTo>
                    <a:pt x="555" y="40392"/>
                  </a:lnTo>
                  <a:lnTo>
                    <a:pt x="707" y="41225"/>
                  </a:lnTo>
                  <a:lnTo>
                    <a:pt x="858" y="42058"/>
                  </a:lnTo>
                  <a:lnTo>
                    <a:pt x="1060" y="42865"/>
                  </a:lnTo>
                  <a:lnTo>
                    <a:pt x="1236" y="43672"/>
                  </a:lnTo>
                  <a:lnTo>
                    <a:pt x="1463" y="44480"/>
                  </a:lnTo>
                  <a:lnTo>
                    <a:pt x="1690" y="45262"/>
                  </a:lnTo>
                  <a:lnTo>
                    <a:pt x="1943" y="46044"/>
                  </a:lnTo>
                  <a:lnTo>
                    <a:pt x="2220" y="46826"/>
                  </a:lnTo>
                  <a:lnTo>
                    <a:pt x="2498" y="47583"/>
                  </a:lnTo>
                  <a:lnTo>
                    <a:pt x="2775" y="48340"/>
                  </a:lnTo>
                  <a:lnTo>
                    <a:pt x="3103" y="49071"/>
                  </a:lnTo>
                  <a:lnTo>
                    <a:pt x="3431" y="49803"/>
                  </a:lnTo>
                  <a:lnTo>
                    <a:pt x="3759" y="50535"/>
                  </a:lnTo>
                  <a:lnTo>
                    <a:pt x="4113" y="51241"/>
                  </a:lnTo>
                  <a:lnTo>
                    <a:pt x="4491" y="51948"/>
                  </a:lnTo>
                  <a:lnTo>
                    <a:pt x="4869" y="52629"/>
                  </a:lnTo>
                  <a:lnTo>
                    <a:pt x="5273" y="53310"/>
                  </a:lnTo>
                  <a:lnTo>
                    <a:pt x="5677" y="53966"/>
                  </a:lnTo>
                  <a:lnTo>
                    <a:pt x="6106" y="54622"/>
                  </a:lnTo>
                  <a:lnTo>
                    <a:pt x="6535" y="55278"/>
                  </a:lnTo>
                  <a:lnTo>
                    <a:pt x="6989" y="55909"/>
                  </a:lnTo>
                  <a:lnTo>
                    <a:pt x="7443" y="56514"/>
                  </a:lnTo>
                  <a:lnTo>
                    <a:pt x="7922" y="57120"/>
                  </a:lnTo>
                  <a:lnTo>
                    <a:pt x="8402" y="57700"/>
                  </a:lnTo>
                  <a:lnTo>
                    <a:pt x="8906" y="58280"/>
                  </a:lnTo>
                  <a:lnTo>
                    <a:pt x="9411" y="58835"/>
                  </a:lnTo>
                  <a:lnTo>
                    <a:pt x="9915" y="59390"/>
                  </a:lnTo>
                  <a:lnTo>
                    <a:pt x="10445" y="59920"/>
                  </a:lnTo>
                  <a:lnTo>
                    <a:pt x="11000" y="60450"/>
                  </a:lnTo>
                  <a:lnTo>
                    <a:pt x="11555" y="60955"/>
                  </a:lnTo>
                  <a:lnTo>
                    <a:pt x="12110" y="61434"/>
                  </a:lnTo>
                  <a:lnTo>
                    <a:pt x="12691" y="61913"/>
                  </a:lnTo>
                  <a:lnTo>
                    <a:pt x="13271" y="62367"/>
                  </a:lnTo>
                  <a:lnTo>
                    <a:pt x="13851" y="62796"/>
                  </a:lnTo>
                  <a:lnTo>
                    <a:pt x="14457" y="63225"/>
                  </a:lnTo>
                  <a:lnTo>
                    <a:pt x="15087" y="63629"/>
                  </a:lnTo>
                  <a:lnTo>
                    <a:pt x="15693" y="64032"/>
                  </a:lnTo>
                  <a:lnTo>
                    <a:pt x="16324" y="64411"/>
                  </a:lnTo>
                  <a:lnTo>
                    <a:pt x="16954" y="64764"/>
                  </a:lnTo>
                  <a:lnTo>
                    <a:pt x="17610" y="65092"/>
                  </a:lnTo>
                  <a:lnTo>
                    <a:pt x="18266" y="65420"/>
                  </a:lnTo>
                  <a:lnTo>
                    <a:pt x="18922" y="65723"/>
                  </a:lnTo>
                  <a:lnTo>
                    <a:pt x="19603" y="66026"/>
                  </a:lnTo>
                  <a:lnTo>
                    <a:pt x="20285" y="66278"/>
                  </a:lnTo>
                  <a:lnTo>
                    <a:pt x="20966" y="66530"/>
                  </a:lnTo>
                  <a:lnTo>
                    <a:pt x="21647" y="66757"/>
                  </a:lnTo>
                  <a:lnTo>
                    <a:pt x="22353" y="66959"/>
                  </a:lnTo>
                  <a:lnTo>
                    <a:pt x="23060" y="67161"/>
                  </a:lnTo>
                  <a:lnTo>
                    <a:pt x="23766" y="67312"/>
                  </a:lnTo>
                  <a:lnTo>
                    <a:pt x="24473" y="67464"/>
                  </a:lnTo>
                  <a:lnTo>
                    <a:pt x="25204" y="67590"/>
                  </a:lnTo>
                  <a:lnTo>
                    <a:pt x="25936" y="67716"/>
                  </a:lnTo>
                  <a:lnTo>
                    <a:pt x="26668" y="67792"/>
                  </a:lnTo>
                  <a:lnTo>
                    <a:pt x="27399" y="67867"/>
                  </a:lnTo>
                  <a:lnTo>
                    <a:pt x="28156" y="67918"/>
                  </a:lnTo>
                  <a:lnTo>
                    <a:pt x="30402" y="67918"/>
                  </a:lnTo>
                  <a:lnTo>
                    <a:pt x="31159" y="67867"/>
                  </a:lnTo>
                  <a:lnTo>
                    <a:pt x="31890" y="67792"/>
                  </a:lnTo>
                  <a:lnTo>
                    <a:pt x="32622" y="67716"/>
                  </a:lnTo>
                  <a:lnTo>
                    <a:pt x="33354" y="67590"/>
                  </a:lnTo>
                  <a:lnTo>
                    <a:pt x="34085" y="67464"/>
                  </a:lnTo>
                  <a:lnTo>
                    <a:pt x="34792" y="67312"/>
                  </a:lnTo>
                  <a:lnTo>
                    <a:pt x="35523" y="67161"/>
                  </a:lnTo>
                  <a:lnTo>
                    <a:pt x="36230" y="66959"/>
                  </a:lnTo>
                  <a:lnTo>
                    <a:pt x="36911" y="66757"/>
                  </a:lnTo>
                  <a:lnTo>
                    <a:pt x="37617" y="66530"/>
                  </a:lnTo>
                  <a:lnTo>
                    <a:pt x="38299" y="66278"/>
                  </a:lnTo>
                  <a:lnTo>
                    <a:pt x="38980" y="66000"/>
                  </a:lnTo>
                  <a:lnTo>
                    <a:pt x="39636" y="65723"/>
                  </a:lnTo>
                  <a:lnTo>
                    <a:pt x="40317" y="65420"/>
                  </a:lnTo>
                  <a:lnTo>
                    <a:pt x="40948" y="65092"/>
                  </a:lnTo>
                  <a:lnTo>
                    <a:pt x="41604" y="64764"/>
                  </a:lnTo>
                  <a:lnTo>
                    <a:pt x="42234" y="64386"/>
                  </a:lnTo>
                  <a:lnTo>
                    <a:pt x="42865" y="64007"/>
                  </a:lnTo>
                  <a:lnTo>
                    <a:pt x="43496" y="63629"/>
                  </a:lnTo>
                  <a:lnTo>
                    <a:pt x="44101" y="63225"/>
                  </a:lnTo>
                  <a:lnTo>
                    <a:pt x="44707" y="62796"/>
                  </a:lnTo>
                  <a:lnTo>
                    <a:pt x="45287" y="62342"/>
                  </a:lnTo>
                  <a:lnTo>
                    <a:pt x="45867" y="61888"/>
                  </a:lnTo>
                  <a:lnTo>
                    <a:pt x="46422" y="61409"/>
                  </a:lnTo>
                  <a:lnTo>
                    <a:pt x="47003" y="60929"/>
                  </a:lnTo>
                  <a:lnTo>
                    <a:pt x="47533" y="60425"/>
                  </a:lnTo>
                  <a:lnTo>
                    <a:pt x="48088" y="59895"/>
                  </a:lnTo>
                  <a:lnTo>
                    <a:pt x="48617" y="59365"/>
                  </a:lnTo>
                  <a:lnTo>
                    <a:pt x="49122" y="58810"/>
                  </a:lnTo>
                  <a:lnTo>
                    <a:pt x="49627" y="58255"/>
                  </a:lnTo>
                  <a:lnTo>
                    <a:pt x="50106" y="57675"/>
                  </a:lnTo>
                  <a:lnTo>
                    <a:pt x="50585" y="57094"/>
                  </a:lnTo>
                  <a:lnTo>
                    <a:pt x="51065" y="56489"/>
                  </a:lnTo>
                  <a:lnTo>
                    <a:pt x="51519" y="55858"/>
                  </a:lnTo>
                  <a:lnTo>
                    <a:pt x="51973" y="55253"/>
                  </a:lnTo>
                  <a:lnTo>
                    <a:pt x="52402" y="54597"/>
                  </a:lnTo>
                  <a:lnTo>
                    <a:pt x="52806" y="53941"/>
                  </a:lnTo>
                  <a:lnTo>
                    <a:pt x="53209" y="53285"/>
                  </a:lnTo>
                  <a:lnTo>
                    <a:pt x="53613" y="52604"/>
                  </a:lnTo>
                  <a:lnTo>
                    <a:pt x="53991" y="51922"/>
                  </a:lnTo>
                  <a:lnTo>
                    <a:pt x="54345" y="51216"/>
                  </a:lnTo>
                  <a:lnTo>
                    <a:pt x="54698" y="50510"/>
                  </a:lnTo>
                  <a:lnTo>
                    <a:pt x="55026" y="49778"/>
                  </a:lnTo>
                  <a:lnTo>
                    <a:pt x="55354" y="49046"/>
                  </a:lnTo>
                  <a:lnTo>
                    <a:pt x="55657" y="48315"/>
                  </a:lnTo>
                  <a:lnTo>
                    <a:pt x="55934" y="47558"/>
                  </a:lnTo>
                  <a:lnTo>
                    <a:pt x="56212" y="46801"/>
                  </a:lnTo>
                  <a:lnTo>
                    <a:pt x="56464" y="46019"/>
                  </a:lnTo>
                  <a:lnTo>
                    <a:pt x="56716" y="45237"/>
                  </a:lnTo>
                  <a:lnTo>
                    <a:pt x="56943" y="44454"/>
                  </a:lnTo>
                  <a:lnTo>
                    <a:pt x="57145" y="43647"/>
                  </a:lnTo>
                  <a:lnTo>
                    <a:pt x="57322" y="42865"/>
                  </a:lnTo>
                  <a:lnTo>
                    <a:pt x="57498" y="42032"/>
                  </a:lnTo>
                  <a:lnTo>
                    <a:pt x="57675" y="41225"/>
                  </a:lnTo>
                  <a:lnTo>
                    <a:pt x="57801" y="40392"/>
                  </a:lnTo>
                  <a:lnTo>
                    <a:pt x="57927" y="39560"/>
                  </a:lnTo>
                  <a:lnTo>
                    <a:pt x="58053" y="38727"/>
                  </a:lnTo>
                  <a:lnTo>
                    <a:pt x="58129" y="37870"/>
                  </a:lnTo>
                  <a:lnTo>
                    <a:pt x="58205" y="37012"/>
                  </a:lnTo>
                  <a:lnTo>
                    <a:pt x="58255" y="36154"/>
                  </a:lnTo>
                  <a:lnTo>
                    <a:pt x="58280" y="35296"/>
                  </a:lnTo>
                  <a:lnTo>
                    <a:pt x="58306" y="34413"/>
                  </a:lnTo>
                  <a:lnTo>
                    <a:pt x="58306" y="33530"/>
                  </a:lnTo>
                  <a:lnTo>
                    <a:pt x="58280" y="32672"/>
                  </a:lnTo>
                  <a:lnTo>
                    <a:pt x="58230" y="31789"/>
                  </a:lnTo>
                  <a:lnTo>
                    <a:pt x="58179" y="30931"/>
                  </a:lnTo>
                  <a:lnTo>
                    <a:pt x="58104" y="30074"/>
                  </a:lnTo>
                  <a:lnTo>
                    <a:pt x="58003" y="29216"/>
                  </a:lnTo>
                  <a:lnTo>
                    <a:pt x="57902" y="28383"/>
                  </a:lnTo>
                  <a:lnTo>
                    <a:pt x="57751" y="27525"/>
                  </a:lnTo>
                  <a:lnTo>
                    <a:pt x="57624" y="26693"/>
                  </a:lnTo>
                  <a:lnTo>
                    <a:pt x="57448" y="25886"/>
                  </a:lnTo>
                  <a:lnTo>
                    <a:pt x="57271" y="25078"/>
                  </a:lnTo>
                  <a:lnTo>
                    <a:pt x="57069" y="24271"/>
                  </a:lnTo>
                  <a:lnTo>
                    <a:pt x="56842" y="23464"/>
                  </a:lnTo>
                  <a:lnTo>
                    <a:pt x="56615" y="22681"/>
                  </a:lnTo>
                  <a:lnTo>
                    <a:pt x="56363" y="21899"/>
                  </a:lnTo>
                  <a:lnTo>
                    <a:pt x="56111" y="21117"/>
                  </a:lnTo>
                  <a:lnTo>
                    <a:pt x="55808" y="20360"/>
                  </a:lnTo>
                  <a:lnTo>
                    <a:pt x="55530" y="19603"/>
                  </a:lnTo>
                  <a:lnTo>
                    <a:pt x="55202" y="18872"/>
                  </a:lnTo>
                  <a:lnTo>
                    <a:pt x="54900" y="18115"/>
                  </a:lnTo>
                  <a:lnTo>
                    <a:pt x="54546" y="17408"/>
                  </a:lnTo>
                  <a:lnTo>
                    <a:pt x="54193" y="16702"/>
                  </a:lnTo>
                  <a:lnTo>
                    <a:pt x="53815" y="15996"/>
                  </a:lnTo>
                  <a:lnTo>
                    <a:pt x="53436" y="15314"/>
                  </a:lnTo>
                  <a:lnTo>
                    <a:pt x="53058" y="14633"/>
                  </a:lnTo>
                  <a:lnTo>
                    <a:pt x="52629" y="13952"/>
                  </a:lnTo>
                  <a:lnTo>
                    <a:pt x="52225" y="13296"/>
                  </a:lnTo>
                  <a:lnTo>
                    <a:pt x="51771" y="12665"/>
                  </a:lnTo>
                  <a:lnTo>
                    <a:pt x="51342" y="12035"/>
                  </a:lnTo>
                  <a:lnTo>
                    <a:pt x="50863" y="11429"/>
                  </a:lnTo>
                  <a:lnTo>
                    <a:pt x="50409" y="10824"/>
                  </a:lnTo>
                  <a:lnTo>
                    <a:pt x="49904" y="10218"/>
                  </a:lnTo>
                  <a:lnTo>
                    <a:pt x="49425" y="9663"/>
                  </a:lnTo>
                  <a:lnTo>
                    <a:pt x="48895" y="9083"/>
                  </a:lnTo>
                  <a:lnTo>
                    <a:pt x="48390" y="8553"/>
                  </a:lnTo>
                  <a:lnTo>
                    <a:pt x="47861" y="7998"/>
                  </a:lnTo>
                  <a:lnTo>
                    <a:pt x="47306" y="7493"/>
                  </a:lnTo>
                  <a:lnTo>
                    <a:pt x="46750" y="6989"/>
                  </a:lnTo>
                  <a:lnTo>
                    <a:pt x="46195" y="6509"/>
                  </a:lnTo>
                  <a:lnTo>
                    <a:pt x="45615" y="6030"/>
                  </a:lnTo>
                  <a:lnTo>
                    <a:pt x="45035" y="5576"/>
                  </a:lnTo>
                  <a:lnTo>
                    <a:pt x="44455" y="5122"/>
                  </a:lnTo>
                  <a:lnTo>
                    <a:pt x="43849" y="4693"/>
                  </a:lnTo>
                  <a:lnTo>
                    <a:pt x="43244" y="4289"/>
                  </a:lnTo>
                  <a:lnTo>
                    <a:pt x="42613" y="3911"/>
                  </a:lnTo>
                  <a:lnTo>
                    <a:pt x="41982" y="3532"/>
                  </a:lnTo>
                  <a:lnTo>
                    <a:pt x="41351" y="3179"/>
                  </a:lnTo>
                  <a:lnTo>
                    <a:pt x="40695" y="2826"/>
                  </a:lnTo>
                  <a:lnTo>
                    <a:pt x="40039" y="2498"/>
                  </a:lnTo>
                  <a:lnTo>
                    <a:pt x="39383" y="2195"/>
                  </a:lnTo>
                  <a:lnTo>
                    <a:pt x="38702" y="1918"/>
                  </a:lnTo>
                  <a:lnTo>
                    <a:pt x="38046" y="1665"/>
                  </a:lnTo>
                  <a:lnTo>
                    <a:pt x="37340" y="1413"/>
                  </a:lnTo>
                  <a:lnTo>
                    <a:pt x="36659" y="1186"/>
                  </a:lnTo>
                  <a:lnTo>
                    <a:pt x="35952" y="959"/>
                  </a:lnTo>
                  <a:lnTo>
                    <a:pt x="35246" y="782"/>
                  </a:lnTo>
                  <a:lnTo>
                    <a:pt x="34539" y="606"/>
                  </a:lnTo>
                  <a:lnTo>
                    <a:pt x="33833" y="454"/>
                  </a:lnTo>
                  <a:lnTo>
                    <a:pt x="33101" y="328"/>
                  </a:lnTo>
                  <a:lnTo>
                    <a:pt x="32370" y="227"/>
                  </a:lnTo>
                  <a:lnTo>
                    <a:pt x="31638" y="126"/>
                  </a:lnTo>
                  <a:lnTo>
                    <a:pt x="30906" y="76"/>
                  </a:lnTo>
                  <a:lnTo>
                    <a:pt x="30149" y="25"/>
                  </a:lnTo>
                  <a:lnTo>
                    <a:pt x="29418" y="0"/>
                  </a:lnTo>
                  <a:close/>
                </a:path>
              </a:pathLst>
            </a:custGeom>
            <a:solidFill>
              <a:srgbClr val="F5B4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5164;p69"/>
            <p:cNvSpPr/>
            <p:nvPr/>
          </p:nvSpPr>
          <p:spPr>
            <a:xfrm>
              <a:off x="6488530" y="1086879"/>
              <a:ext cx="1080264" cy="1258351"/>
            </a:xfrm>
            <a:custGeom>
              <a:avLst/>
              <a:gdLst/>
              <a:ahLst/>
              <a:cxnLst/>
              <a:rect l="l" t="t" r="r" b="b"/>
              <a:pathLst>
                <a:path w="58306" h="67918" fill="none" extrusionOk="0">
                  <a:moveTo>
                    <a:pt x="0" y="34388"/>
                  </a:moveTo>
                  <a:lnTo>
                    <a:pt x="0" y="34388"/>
                  </a:lnTo>
                  <a:lnTo>
                    <a:pt x="25" y="35271"/>
                  </a:lnTo>
                  <a:lnTo>
                    <a:pt x="76" y="36129"/>
                  </a:lnTo>
                  <a:lnTo>
                    <a:pt x="126" y="37012"/>
                  </a:lnTo>
                  <a:lnTo>
                    <a:pt x="202" y="37870"/>
                  </a:lnTo>
                  <a:lnTo>
                    <a:pt x="303" y="38727"/>
                  </a:lnTo>
                  <a:lnTo>
                    <a:pt x="429" y="39560"/>
                  </a:lnTo>
                  <a:lnTo>
                    <a:pt x="555" y="40392"/>
                  </a:lnTo>
                  <a:lnTo>
                    <a:pt x="707" y="41225"/>
                  </a:lnTo>
                  <a:lnTo>
                    <a:pt x="858" y="42058"/>
                  </a:lnTo>
                  <a:lnTo>
                    <a:pt x="1060" y="42865"/>
                  </a:lnTo>
                  <a:lnTo>
                    <a:pt x="1236" y="43672"/>
                  </a:lnTo>
                  <a:lnTo>
                    <a:pt x="1463" y="44480"/>
                  </a:lnTo>
                  <a:lnTo>
                    <a:pt x="1690" y="45262"/>
                  </a:lnTo>
                  <a:lnTo>
                    <a:pt x="1943" y="46044"/>
                  </a:lnTo>
                  <a:lnTo>
                    <a:pt x="2220" y="46826"/>
                  </a:lnTo>
                  <a:lnTo>
                    <a:pt x="2498" y="47583"/>
                  </a:lnTo>
                  <a:lnTo>
                    <a:pt x="2775" y="48340"/>
                  </a:lnTo>
                  <a:lnTo>
                    <a:pt x="3103" y="49071"/>
                  </a:lnTo>
                  <a:lnTo>
                    <a:pt x="3431" y="49803"/>
                  </a:lnTo>
                  <a:lnTo>
                    <a:pt x="3759" y="50535"/>
                  </a:lnTo>
                  <a:lnTo>
                    <a:pt x="4113" y="51241"/>
                  </a:lnTo>
                  <a:lnTo>
                    <a:pt x="4491" y="51948"/>
                  </a:lnTo>
                  <a:lnTo>
                    <a:pt x="4869" y="52629"/>
                  </a:lnTo>
                  <a:lnTo>
                    <a:pt x="5273" y="53310"/>
                  </a:lnTo>
                  <a:lnTo>
                    <a:pt x="5677" y="53966"/>
                  </a:lnTo>
                  <a:lnTo>
                    <a:pt x="6106" y="54622"/>
                  </a:lnTo>
                  <a:lnTo>
                    <a:pt x="6535" y="55278"/>
                  </a:lnTo>
                  <a:lnTo>
                    <a:pt x="6989" y="55909"/>
                  </a:lnTo>
                  <a:lnTo>
                    <a:pt x="7443" y="56514"/>
                  </a:lnTo>
                  <a:lnTo>
                    <a:pt x="7922" y="57120"/>
                  </a:lnTo>
                  <a:lnTo>
                    <a:pt x="8402" y="57700"/>
                  </a:lnTo>
                  <a:lnTo>
                    <a:pt x="8906" y="58280"/>
                  </a:lnTo>
                  <a:lnTo>
                    <a:pt x="9411" y="58835"/>
                  </a:lnTo>
                  <a:lnTo>
                    <a:pt x="9915" y="59390"/>
                  </a:lnTo>
                  <a:lnTo>
                    <a:pt x="10445" y="59920"/>
                  </a:lnTo>
                  <a:lnTo>
                    <a:pt x="11000" y="60450"/>
                  </a:lnTo>
                  <a:lnTo>
                    <a:pt x="11555" y="60955"/>
                  </a:lnTo>
                  <a:lnTo>
                    <a:pt x="12110" y="61434"/>
                  </a:lnTo>
                  <a:lnTo>
                    <a:pt x="12691" y="61913"/>
                  </a:lnTo>
                  <a:lnTo>
                    <a:pt x="13271" y="62367"/>
                  </a:lnTo>
                  <a:lnTo>
                    <a:pt x="13851" y="62796"/>
                  </a:lnTo>
                  <a:lnTo>
                    <a:pt x="14457" y="63225"/>
                  </a:lnTo>
                  <a:lnTo>
                    <a:pt x="15087" y="63629"/>
                  </a:lnTo>
                  <a:lnTo>
                    <a:pt x="15693" y="64032"/>
                  </a:lnTo>
                  <a:lnTo>
                    <a:pt x="16324" y="64411"/>
                  </a:lnTo>
                  <a:lnTo>
                    <a:pt x="16954" y="64764"/>
                  </a:lnTo>
                  <a:lnTo>
                    <a:pt x="17610" y="65092"/>
                  </a:lnTo>
                  <a:lnTo>
                    <a:pt x="18266" y="65420"/>
                  </a:lnTo>
                  <a:lnTo>
                    <a:pt x="18922" y="65723"/>
                  </a:lnTo>
                  <a:lnTo>
                    <a:pt x="19603" y="66026"/>
                  </a:lnTo>
                  <a:lnTo>
                    <a:pt x="20285" y="66278"/>
                  </a:lnTo>
                  <a:lnTo>
                    <a:pt x="20966" y="66530"/>
                  </a:lnTo>
                  <a:lnTo>
                    <a:pt x="21647" y="66757"/>
                  </a:lnTo>
                  <a:lnTo>
                    <a:pt x="22353" y="66959"/>
                  </a:lnTo>
                  <a:lnTo>
                    <a:pt x="23060" y="67161"/>
                  </a:lnTo>
                  <a:lnTo>
                    <a:pt x="23766" y="67312"/>
                  </a:lnTo>
                  <a:lnTo>
                    <a:pt x="24473" y="67464"/>
                  </a:lnTo>
                  <a:lnTo>
                    <a:pt x="25204" y="67590"/>
                  </a:lnTo>
                  <a:lnTo>
                    <a:pt x="25936" y="67716"/>
                  </a:lnTo>
                  <a:lnTo>
                    <a:pt x="26668" y="67792"/>
                  </a:lnTo>
                  <a:lnTo>
                    <a:pt x="27399" y="67867"/>
                  </a:lnTo>
                  <a:lnTo>
                    <a:pt x="28156" y="67918"/>
                  </a:lnTo>
                  <a:lnTo>
                    <a:pt x="28888" y="67918"/>
                  </a:lnTo>
                  <a:lnTo>
                    <a:pt x="29645" y="67918"/>
                  </a:lnTo>
                  <a:lnTo>
                    <a:pt x="29645" y="67918"/>
                  </a:lnTo>
                  <a:lnTo>
                    <a:pt x="30402" y="67918"/>
                  </a:lnTo>
                  <a:lnTo>
                    <a:pt x="31159" y="67867"/>
                  </a:lnTo>
                  <a:lnTo>
                    <a:pt x="31890" y="67792"/>
                  </a:lnTo>
                  <a:lnTo>
                    <a:pt x="32622" y="67716"/>
                  </a:lnTo>
                  <a:lnTo>
                    <a:pt x="33354" y="67590"/>
                  </a:lnTo>
                  <a:lnTo>
                    <a:pt x="34085" y="67464"/>
                  </a:lnTo>
                  <a:lnTo>
                    <a:pt x="34792" y="67312"/>
                  </a:lnTo>
                  <a:lnTo>
                    <a:pt x="35523" y="67161"/>
                  </a:lnTo>
                  <a:lnTo>
                    <a:pt x="36230" y="66959"/>
                  </a:lnTo>
                  <a:lnTo>
                    <a:pt x="36911" y="66757"/>
                  </a:lnTo>
                  <a:lnTo>
                    <a:pt x="37617" y="66530"/>
                  </a:lnTo>
                  <a:lnTo>
                    <a:pt x="38299" y="66278"/>
                  </a:lnTo>
                  <a:lnTo>
                    <a:pt x="38980" y="66000"/>
                  </a:lnTo>
                  <a:lnTo>
                    <a:pt x="39636" y="65723"/>
                  </a:lnTo>
                  <a:lnTo>
                    <a:pt x="40317" y="65420"/>
                  </a:lnTo>
                  <a:lnTo>
                    <a:pt x="40948" y="65092"/>
                  </a:lnTo>
                  <a:lnTo>
                    <a:pt x="41604" y="64764"/>
                  </a:lnTo>
                  <a:lnTo>
                    <a:pt x="42234" y="64386"/>
                  </a:lnTo>
                  <a:lnTo>
                    <a:pt x="42865" y="64007"/>
                  </a:lnTo>
                  <a:lnTo>
                    <a:pt x="43496" y="63629"/>
                  </a:lnTo>
                  <a:lnTo>
                    <a:pt x="44101" y="63225"/>
                  </a:lnTo>
                  <a:lnTo>
                    <a:pt x="44707" y="62796"/>
                  </a:lnTo>
                  <a:lnTo>
                    <a:pt x="45287" y="62342"/>
                  </a:lnTo>
                  <a:lnTo>
                    <a:pt x="45867" y="61888"/>
                  </a:lnTo>
                  <a:lnTo>
                    <a:pt x="46422" y="61409"/>
                  </a:lnTo>
                  <a:lnTo>
                    <a:pt x="47003" y="60929"/>
                  </a:lnTo>
                  <a:lnTo>
                    <a:pt x="47533" y="60425"/>
                  </a:lnTo>
                  <a:lnTo>
                    <a:pt x="48088" y="59895"/>
                  </a:lnTo>
                  <a:lnTo>
                    <a:pt x="48617" y="59365"/>
                  </a:lnTo>
                  <a:lnTo>
                    <a:pt x="49122" y="58810"/>
                  </a:lnTo>
                  <a:lnTo>
                    <a:pt x="49627" y="58255"/>
                  </a:lnTo>
                  <a:lnTo>
                    <a:pt x="50106" y="57675"/>
                  </a:lnTo>
                  <a:lnTo>
                    <a:pt x="50585" y="57094"/>
                  </a:lnTo>
                  <a:lnTo>
                    <a:pt x="51065" y="56489"/>
                  </a:lnTo>
                  <a:lnTo>
                    <a:pt x="51519" y="55858"/>
                  </a:lnTo>
                  <a:lnTo>
                    <a:pt x="51973" y="55253"/>
                  </a:lnTo>
                  <a:lnTo>
                    <a:pt x="52402" y="54597"/>
                  </a:lnTo>
                  <a:lnTo>
                    <a:pt x="52806" y="53941"/>
                  </a:lnTo>
                  <a:lnTo>
                    <a:pt x="53209" y="53285"/>
                  </a:lnTo>
                  <a:lnTo>
                    <a:pt x="53613" y="52604"/>
                  </a:lnTo>
                  <a:lnTo>
                    <a:pt x="53991" y="51922"/>
                  </a:lnTo>
                  <a:lnTo>
                    <a:pt x="54345" y="51216"/>
                  </a:lnTo>
                  <a:lnTo>
                    <a:pt x="54698" y="50510"/>
                  </a:lnTo>
                  <a:lnTo>
                    <a:pt x="55026" y="49778"/>
                  </a:lnTo>
                  <a:lnTo>
                    <a:pt x="55354" y="49046"/>
                  </a:lnTo>
                  <a:lnTo>
                    <a:pt x="55657" y="48315"/>
                  </a:lnTo>
                  <a:lnTo>
                    <a:pt x="55934" y="47558"/>
                  </a:lnTo>
                  <a:lnTo>
                    <a:pt x="56212" y="46801"/>
                  </a:lnTo>
                  <a:lnTo>
                    <a:pt x="56464" y="46019"/>
                  </a:lnTo>
                  <a:lnTo>
                    <a:pt x="56716" y="45237"/>
                  </a:lnTo>
                  <a:lnTo>
                    <a:pt x="56943" y="44454"/>
                  </a:lnTo>
                  <a:lnTo>
                    <a:pt x="57145" y="43647"/>
                  </a:lnTo>
                  <a:lnTo>
                    <a:pt x="57322" y="42865"/>
                  </a:lnTo>
                  <a:lnTo>
                    <a:pt x="57498" y="42032"/>
                  </a:lnTo>
                  <a:lnTo>
                    <a:pt x="57675" y="41225"/>
                  </a:lnTo>
                  <a:lnTo>
                    <a:pt x="57801" y="40392"/>
                  </a:lnTo>
                  <a:lnTo>
                    <a:pt x="57927" y="39560"/>
                  </a:lnTo>
                  <a:lnTo>
                    <a:pt x="58053" y="38727"/>
                  </a:lnTo>
                  <a:lnTo>
                    <a:pt x="58129" y="37870"/>
                  </a:lnTo>
                  <a:lnTo>
                    <a:pt x="58205" y="37012"/>
                  </a:lnTo>
                  <a:lnTo>
                    <a:pt x="58255" y="36154"/>
                  </a:lnTo>
                  <a:lnTo>
                    <a:pt x="58280" y="35296"/>
                  </a:lnTo>
                  <a:lnTo>
                    <a:pt x="58306" y="34413"/>
                  </a:lnTo>
                  <a:lnTo>
                    <a:pt x="58306" y="33530"/>
                  </a:lnTo>
                  <a:lnTo>
                    <a:pt x="58306" y="33530"/>
                  </a:lnTo>
                  <a:lnTo>
                    <a:pt x="58280" y="32672"/>
                  </a:lnTo>
                  <a:lnTo>
                    <a:pt x="58230" y="31789"/>
                  </a:lnTo>
                  <a:lnTo>
                    <a:pt x="58179" y="30931"/>
                  </a:lnTo>
                  <a:lnTo>
                    <a:pt x="58104" y="30074"/>
                  </a:lnTo>
                  <a:lnTo>
                    <a:pt x="58003" y="29216"/>
                  </a:lnTo>
                  <a:lnTo>
                    <a:pt x="57902" y="28383"/>
                  </a:lnTo>
                  <a:lnTo>
                    <a:pt x="57751" y="27525"/>
                  </a:lnTo>
                  <a:lnTo>
                    <a:pt x="57624" y="26693"/>
                  </a:lnTo>
                  <a:lnTo>
                    <a:pt x="57448" y="25886"/>
                  </a:lnTo>
                  <a:lnTo>
                    <a:pt x="57271" y="25078"/>
                  </a:lnTo>
                  <a:lnTo>
                    <a:pt x="57069" y="24271"/>
                  </a:lnTo>
                  <a:lnTo>
                    <a:pt x="56842" y="23464"/>
                  </a:lnTo>
                  <a:lnTo>
                    <a:pt x="56615" y="22681"/>
                  </a:lnTo>
                  <a:lnTo>
                    <a:pt x="56363" y="21899"/>
                  </a:lnTo>
                  <a:lnTo>
                    <a:pt x="56111" y="21117"/>
                  </a:lnTo>
                  <a:lnTo>
                    <a:pt x="55808" y="20360"/>
                  </a:lnTo>
                  <a:lnTo>
                    <a:pt x="55530" y="19603"/>
                  </a:lnTo>
                  <a:lnTo>
                    <a:pt x="55202" y="18872"/>
                  </a:lnTo>
                  <a:lnTo>
                    <a:pt x="54900" y="18115"/>
                  </a:lnTo>
                  <a:lnTo>
                    <a:pt x="54546" y="17408"/>
                  </a:lnTo>
                  <a:lnTo>
                    <a:pt x="54193" y="16702"/>
                  </a:lnTo>
                  <a:lnTo>
                    <a:pt x="53815" y="15996"/>
                  </a:lnTo>
                  <a:lnTo>
                    <a:pt x="53436" y="15314"/>
                  </a:lnTo>
                  <a:lnTo>
                    <a:pt x="53058" y="14633"/>
                  </a:lnTo>
                  <a:lnTo>
                    <a:pt x="52629" y="13952"/>
                  </a:lnTo>
                  <a:lnTo>
                    <a:pt x="52225" y="13296"/>
                  </a:lnTo>
                  <a:lnTo>
                    <a:pt x="51771" y="12665"/>
                  </a:lnTo>
                  <a:lnTo>
                    <a:pt x="51342" y="12035"/>
                  </a:lnTo>
                  <a:lnTo>
                    <a:pt x="50863" y="11429"/>
                  </a:lnTo>
                  <a:lnTo>
                    <a:pt x="50409" y="10824"/>
                  </a:lnTo>
                  <a:lnTo>
                    <a:pt x="49904" y="10218"/>
                  </a:lnTo>
                  <a:lnTo>
                    <a:pt x="49425" y="9663"/>
                  </a:lnTo>
                  <a:lnTo>
                    <a:pt x="48895" y="9083"/>
                  </a:lnTo>
                  <a:lnTo>
                    <a:pt x="48390" y="8553"/>
                  </a:lnTo>
                  <a:lnTo>
                    <a:pt x="47861" y="7998"/>
                  </a:lnTo>
                  <a:lnTo>
                    <a:pt x="47306" y="7493"/>
                  </a:lnTo>
                  <a:lnTo>
                    <a:pt x="46750" y="6989"/>
                  </a:lnTo>
                  <a:lnTo>
                    <a:pt x="46195" y="6509"/>
                  </a:lnTo>
                  <a:lnTo>
                    <a:pt x="45615" y="6030"/>
                  </a:lnTo>
                  <a:lnTo>
                    <a:pt x="45035" y="5576"/>
                  </a:lnTo>
                  <a:lnTo>
                    <a:pt x="44455" y="5122"/>
                  </a:lnTo>
                  <a:lnTo>
                    <a:pt x="43849" y="4693"/>
                  </a:lnTo>
                  <a:lnTo>
                    <a:pt x="43244" y="4289"/>
                  </a:lnTo>
                  <a:lnTo>
                    <a:pt x="42613" y="3911"/>
                  </a:lnTo>
                  <a:lnTo>
                    <a:pt x="41982" y="3532"/>
                  </a:lnTo>
                  <a:lnTo>
                    <a:pt x="41351" y="3179"/>
                  </a:lnTo>
                  <a:lnTo>
                    <a:pt x="40695" y="2826"/>
                  </a:lnTo>
                  <a:lnTo>
                    <a:pt x="40039" y="2498"/>
                  </a:lnTo>
                  <a:lnTo>
                    <a:pt x="39383" y="2195"/>
                  </a:lnTo>
                  <a:lnTo>
                    <a:pt x="38702" y="1918"/>
                  </a:lnTo>
                  <a:lnTo>
                    <a:pt x="38046" y="1665"/>
                  </a:lnTo>
                  <a:lnTo>
                    <a:pt x="37340" y="1413"/>
                  </a:lnTo>
                  <a:lnTo>
                    <a:pt x="36659" y="1186"/>
                  </a:lnTo>
                  <a:lnTo>
                    <a:pt x="35952" y="959"/>
                  </a:lnTo>
                  <a:lnTo>
                    <a:pt x="35246" y="782"/>
                  </a:lnTo>
                  <a:lnTo>
                    <a:pt x="34539" y="606"/>
                  </a:lnTo>
                  <a:lnTo>
                    <a:pt x="33833" y="454"/>
                  </a:lnTo>
                  <a:lnTo>
                    <a:pt x="33101" y="328"/>
                  </a:lnTo>
                  <a:lnTo>
                    <a:pt x="32370" y="227"/>
                  </a:lnTo>
                  <a:lnTo>
                    <a:pt x="31638" y="126"/>
                  </a:lnTo>
                  <a:lnTo>
                    <a:pt x="30906" y="76"/>
                  </a:lnTo>
                  <a:lnTo>
                    <a:pt x="30149" y="25"/>
                  </a:lnTo>
                  <a:lnTo>
                    <a:pt x="29418" y="0"/>
                  </a:lnTo>
                  <a:lnTo>
                    <a:pt x="28661" y="0"/>
                  </a:lnTo>
                  <a:lnTo>
                    <a:pt x="28661" y="0"/>
                  </a:lnTo>
                  <a:lnTo>
                    <a:pt x="27904" y="25"/>
                  </a:lnTo>
                  <a:lnTo>
                    <a:pt x="27147" y="76"/>
                  </a:lnTo>
                  <a:lnTo>
                    <a:pt x="26415" y="126"/>
                  </a:lnTo>
                  <a:lnTo>
                    <a:pt x="25684" y="227"/>
                  </a:lnTo>
                  <a:lnTo>
                    <a:pt x="24952" y="328"/>
                  </a:lnTo>
                  <a:lnTo>
                    <a:pt x="24220" y="454"/>
                  </a:lnTo>
                  <a:lnTo>
                    <a:pt x="23514" y="606"/>
                  </a:lnTo>
                  <a:lnTo>
                    <a:pt x="22782" y="782"/>
                  </a:lnTo>
                  <a:lnTo>
                    <a:pt x="22076" y="984"/>
                  </a:lnTo>
                  <a:lnTo>
                    <a:pt x="21395" y="1186"/>
                  </a:lnTo>
                  <a:lnTo>
                    <a:pt x="20688" y="1413"/>
                  </a:lnTo>
                  <a:lnTo>
                    <a:pt x="20007" y="1665"/>
                  </a:lnTo>
                  <a:lnTo>
                    <a:pt x="19326" y="1918"/>
                  </a:lnTo>
                  <a:lnTo>
                    <a:pt x="18670" y="2220"/>
                  </a:lnTo>
                  <a:lnTo>
                    <a:pt x="18014" y="2523"/>
                  </a:lnTo>
                  <a:lnTo>
                    <a:pt x="17358" y="2851"/>
                  </a:lnTo>
                  <a:lnTo>
                    <a:pt x="16702" y="3179"/>
                  </a:lnTo>
                  <a:lnTo>
                    <a:pt x="16071" y="3532"/>
                  </a:lnTo>
                  <a:lnTo>
                    <a:pt x="15441" y="3911"/>
                  </a:lnTo>
                  <a:lnTo>
                    <a:pt x="14835" y="4314"/>
                  </a:lnTo>
                  <a:lnTo>
                    <a:pt x="14204" y="4718"/>
                  </a:lnTo>
                  <a:lnTo>
                    <a:pt x="13624" y="5147"/>
                  </a:lnTo>
                  <a:lnTo>
                    <a:pt x="13019" y="5576"/>
                  </a:lnTo>
                  <a:lnTo>
                    <a:pt x="12438" y="6055"/>
                  </a:lnTo>
                  <a:lnTo>
                    <a:pt x="11883" y="6509"/>
                  </a:lnTo>
                  <a:lnTo>
                    <a:pt x="11328" y="7014"/>
                  </a:lnTo>
                  <a:lnTo>
                    <a:pt x="10773" y="7519"/>
                  </a:lnTo>
                  <a:lnTo>
                    <a:pt x="10218" y="8023"/>
                  </a:lnTo>
                  <a:lnTo>
                    <a:pt x="9713" y="8578"/>
                  </a:lnTo>
                  <a:lnTo>
                    <a:pt x="9184" y="9108"/>
                  </a:lnTo>
                  <a:lnTo>
                    <a:pt x="8679" y="9688"/>
                  </a:lnTo>
                  <a:lnTo>
                    <a:pt x="8200" y="10243"/>
                  </a:lnTo>
                  <a:lnTo>
                    <a:pt x="7720" y="10849"/>
                  </a:lnTo>
                  <a:lnTo>
                    <a:pt x="7241" y="11454"/>
                  </a:lnTo>
                  <a:lnTo>
                    <a:pt x="6787" y="12060"/>
                  </a:lnTo>
                  <a:lnTo>
                    <a:pt x="6358" y="12691"/>
                  </a:lnTo>
                  <a:lnTo>
                    <a:pt x="5929" y="13347"/>
                  </a:lnTo>
                  <a:lnTo>
                    <a:pt x="5500" y="13977"/>
                  </a:lnTo>
                  <a:lnTo>
                    <a:pt x="5096" y="14658"/>
                  </a:lnTo>
                  <a:lnTo>
                    <a:pt x="4718" y="15340"/>
                  </a:lnTo>
                  <a:lnTo>
                    <a:pt x="4340" y="16021"/>
                  </a:lnTo>
                  <a:lnTo>
                    <a:pt x="3961" y="16727"/>
                  </a:lnTo>
                  <a:lnTo>
                    <a:pt x="3633" y="17434"/>
                  </a:lnTo>
                  <a:lnTo>
                    <a:pt x="3280" y="18165"/>
                  </a:lnTo>
                  <a:lnTo>
                    <a:pt x="2977" y="18897"/>
                  </a:lnTo>
                  <a:lnTo>
                    <a:pt x="2674" y="19629"/>
                  </a:lnTo>
                  <a:lnTo>
                    <a:pt x="2372" y="20386"/>
                  </a:lnTo>
                  <a:lnTo>
                    <a:pt x="2094" y="21142"/>
                  </a:lnTo>
                  <a:lnTo>
                    <a:pt x="1842" y="21899"/>
                  </a:lnTo>
                  <a:lnTo>
                    <a:pt x="1615" y="22681"/>
                  </a:lnTo>
                  <a:lnTo>
                    <a:pt x="1388" y="23489"/>
                  </a:lnTo>
                  <a:lnTo>
                    <a:pt x="1161" y="24271"/>
                  </a:lnTo>
                  <a:lnTo>
                    <a:pt x="984" y="25078"/>
                  </a:lnTo>
                  <a:lnTo>
                    <a:pt x="807" y="25886"/>
                  </a:lnTo>
                  <a:lnTo>
                    <a:pt x="631" y="26718"/>
                  </a:lnTo>
                  <a:lnTo>
                    <a:pt x="505" y="27551"/>
                  </a:lnTo>
                  <a:lnTo>
                    <a:pt x="379" y="28383"/>
                  </a:lnTo>
                  <a:lnTo>
                    <a:pt x="278" y="29216"/>
                  </a:lnTo>
                  <a:lnTo>
                    <a:pt x="177" y="30074"/>
                  </a:lnTo>
                  <a:lnTo>
                    <a:pt x="101" y="30906"/>
                  </a:lnTo>
                  <a:lnTo>
                    <a:pt x="51" y="31789"/>
                  </a:lnTo>
                  <a:lnTo>
                    <a:pt x="25" y="32647"/>
                  </a:lnTo>
                  <a:lnTo>
                    <a:pt x="0" y="33505"/>
                  </a:lnTo>
                  <a:lnTo>
                    <a:pt x="0" y="3438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5165;p69"/>
            <p:cNvSpPr/>
            <p:nvPr/>
          </p:nvSpPr>
          <p:spPr>
            <a:xfrm>
              <a:off x="6188410" y="697491"/>
              <a:ext cx="1644482" cy="1057828"/>
            </a:xfrm>
            <a:custGeom>
              <a:avLst/>
              <a:gdLst/>
              <a:ahLst/>
              <a:cxnLst/>
              <a:rect l="l" t="t" r="r" b="b"/>
              <a:pathLst>
                <a:path w="88759" h="57095" extrusionOk="0">
                  <a:moveTo>
                    <a:pt x="62419" y="0"/>
                  </a:moveTo>
                  <a:lnTo>
                    <a:pt x="62293" y="454"/>
                  </a:lnTo>
                  <a:lnTo>
                    <a:pt x="62091" y="984"/>
                  </a:lnTo>
                  <a:lnTo>
                    <a:pt x="61838" y="1589"/>
                  </a:lnTo>
                  <a:lnTo>
                    <a:pt x="61536" y="2220"/>
                  </a:lnTo>
                  <a:lnTo>
                    <a:pt x="61132" y="2927"/>
                  </a:lnTo>
                  <a:lnTo>
                    <a:pt x="60678" y="3658"/>
                  </a:lnTo>
                  <a:lnTo>
                    <a:pt x="60400" y="4011"/>
                  </a:lnTo>
                  <a:lnTo>
                    <a:pt x="60123" y="4390"/>
                  </a:lnTo>
                  <a:lnTo>
                    <a:pt x="59820" y="4768"/>
                  </a:lnTo>
                  <a:lnTo>
                    <a:pt x="59467" y="5122"/>
                  </a:lnTo>
                  <a:lnTo>
                    <a:pt x="59139" y="5475"/>
                  </a:lnTo>
                  <a:lnTo>
                    <a:pt x="58786" y="5803"/>
                  </a:lnTo>
                  <a:lnTo>
                    <a:pt x="58432" y="6131"/>
                  </a:lnTo>
                  <a:lnTo>
                    <a:pt x="58079" y="6408"/>
                  </a:lnTo>
                  <a:lnTo>
                    <a:pt x="57398" y="6913"/>
                  </a:lnTo>
                  <a:lnTo>
                    <a:pt x="56742" y="7342"/>
                  </a:lnTo>
                  <a:lnTo>
                    <a:pt x="56111" y="7695"/>
                  </a:lnTo>
                  <a:lnTo>
                    <a:pt x="55531" y="7973"/>
                  </a:lnTo>
                  <a:lnTo>
                    <a:pt x="55001" y="8200"/>
                  </a:lnTo>
                  <a:lnTo>
                    <a:pt x="54572" y="8376"/>
                  </a:lnTo>
                  <a:lnTo>
                    <a:pt x="53689" y="7998"/>
                  </a:lnTo>
                  <a:lnTo>
                    <a:pt x="52705" y="7619"/>
                  </a:lnTo>
                  <a:lnTo>
                    <a:pt x="51671" y="7266"/>
                  </a:lnTo>
                  <a:lnTo>
                    <a:pt x="50561" y="6913"/>
                  </a:lnTo>
                  <a:lnTo>
                    <a:pt x="49375" y="6610"/>
                  </a:lnTo>
                  <a:lnTo>
                    <a:pt x="48139" y="6333"/>
                  </a:lnTo>
                  <a:lnTo>
                    <a:pt x="46827" y="6080"/>
                  </a:lnTo>
                  <a:lnTo>
                    <a:pt x="46146" y="5979"/>
                  </a:lnTo>
                  <a:lnTo>
                    <a:pt x="45464" y="5878"/>
                  </a:lnTo>
                  <a:lnTo>
                    <a:pt x="44127" y="5752"/>
                  </a:lnTo>
                  <a:lnTo>
                    <a:pt x="42841" y="5677"/>
                  </a:lnTo>
                  <a:lnTo>
                    <a:pt x="41655" y="5651"/>
                  </a:lnTo>
                  <a:lnTo>
                    <a:pt x="40494" y="5677"/>
                  </a:lnTo>
                  <a:lnTo>
                    <a:pt x="39788" y="5374"/>
                  </a:lnTo>
                  <a:lnTo>
                    <a:pt x="39006" y="5071"/>
                  </a:lnTo>
                  <a:lnTo>
                    <a:pt x="38198" y="4794"/>
                  </a:lnTo>
                  <a:lnTo>
                    <a:pt x="37340" y="4491"/>
                  </a:lnTo>
                  <a:lnTo>
                    <a:pt x="36432" y="4239"/>
                  </a:lnTo>
                  <a:lnTo>
                    <a:pt x="35473" y="3986"/>
                  </a:lnTo>
                  <a:lnTo>
                    <a:pt x="34490" y="3784"/>
                  </a:lnTo>
                  <a:lnTo>
                    <a:pt x="33455" y="3583"/>
                  </a:lnTo>
                  <a:lnTo>
                    <a:pt x="32547" y="3456"/>
                  </a:lnTo>
                  <a:lnTo>
                    <a:pt x="31664" y="3356"/>
                  </a:lnTo>
                  <a:lnTo>
                    <a:pt x="30831" y="3280"/>
                  </a:lnTo>
                  <a:lnTo>
                    <a:pt x="30024" y="3229"/>
                  </a:lnTo>
                  <a:lnTo>
                    <a:pt x="32547" y="7317"/>
                  </a:lnTo>
                  <a:lnTo>
                    <a:pt x="31941" y="7089"/>
                  </a:lnTo>
                  <a:lnTo>
                    <a:pt x="31235" y="6862"/>
                  </a:lnTo>
                  <a:lnTo>
                    <a:pt x="30428" y="6635"/>
                  </a:lnTo>
                  <a:lnTo>
                    <a:pt x="29545" y="6408"/>
                  </a:lnTo>
                  <a:lnTo>
                    <a:pt x="28586" y="6232"/>
                  </a:lnTo>
                  <a:lnTo>
                    <a:pt x="28081" y="6181"/>
                  </a:lnTo>
                  <a:lnTo>
                    <a:pt x="27551" y="6106"/>
                  </a:lnTo>
                  <a:lnTo>
                    <a:pt x="26996" y="6080"/>
                  </a:lnTo>
                  <a:lnTo>
                    <a:pt x="26416" y="6055"/>
                  </a:lnTo>
                  <a:lnTo>
                    <a:pt x="25836" y="6030"/>
                  </a:lnTo>
                  <a:lnTo>
                    <a:pt x="25256" y="6055"/>
                  </a:lnTo>
                  <a:lnTo>
                    <a:pt x="24322" y="6106"/>
                  </a:lnTo>
                  <a:lnTo>
                    <a:pt x="23464" y="6181"/>
                  </a:lnTo>
                  <a:lnTo>
                    <a:pt x="22632" y="6307"/>
                  </a:lnTo>
                  <a:lnTo>
                    <a:pt x="21850" y="6484"/>
                  </a:lnTo>
                  <a:lnTo>
                    <a:pt x="21143" y="6661"/>
                  </a:lnTo>
                  <a:lnTo>
                    <a:pt x="20487" y="6837"/>
                  </a:lnTo>
                  <a:lnTo>
                    <a:pt x="19882" y="7039"/>
                  </a:lnTo>
                  <a:lnTo>
                    <a:pt x="19352" y="7241"/>
                  </a:lnTo>
                  <a:lnTo>
                    <a:pt x="24095" y="11833"/>
                  </a:lnTo>
                  <a:lnTo>
                    <a:pt x="23262" y="12262"/>
                  </a:lnTo>
                  <a:lnTo>
                    <a:pt x="22480" y="12716"/>
                  </a:lnTo>
                  <a:lnTo>
                    <a:pt x="21723" y="13170"/>
                  </a:lnTo>
                  <a:lnTo>
                    <a:pt x="21017" y="13599"/>
                  </a:lnTo>
                  <a:lnTo>
                    <a:pt x="20361" y="14053"/>
                  </a:lnTo>
                  <a:lnTo>
                    <a:pt x="19705" y="14532"/>
                  </a:lnTo>
                  <a:lnTo>
                    <a:pt x="19099" y="14986"/>
                  </a:lnTo>
                  <a:lnTo>
                    <a:pt x="18544" y="15440"/>
                  </a:lnTo>
                  <a:lnTo>
                    <a:pt x="18015" y="15895"/>
                  </a:lnTo>
                  <a:lnTo>
                    <a:pt x="17510" y="16323"/>
                  </a:lnTo>
                  <a:lnTo>
                    <a:pt x="17031" y="16778"/>
                  </a:lnTo>
                  <a:lnTo>
                    <a:pt x="16602" y="17206"/>
                  </a:lnTo>
                  <a:lnTo>
                    <a:pt x="15794" y="18039"/>
                  </a:lnTo>
                  <a:lnTo>
                    <a:pt x="15113" y="18846"/>
                  </a:lnTo>
                  <a:lnTo>
                    <a:pt x="14457" y="19679"/>
                  </a:lnTo>
                  <a:lnTo>
                    <a:pt x="13852" y="20486"/>
                  </a:lnTo>
                  <a:lnTo>
                    <a:pt x="13322" y="21268"/>
                  </a:lnTo>
                  <a:lnTo>
                    <a:pt x="12817" y="22025"/>
                  </a:lnTo>
                  <a:lnTo>
                    <a:pt x="12363" y="22807"/>
                  </a:lnTo>
                  <a:lnTo>
                    <a:pt x="11934" y="23564"/>
                  </a:lnTo>
                  <a:lnTo>
                    <a:pt x="11127" y="25078"/>
                  </a:lnTo>
                  <a:lnTo>
                    <a:pt x="10269" y="26617"/>
                  </a:lnTo>
                  <a:lnTo>
                    <a:pt x="9815" y="27424"/>
                  </a:lnTo>
                  <a:lnTo>
                    <a:pt x="9310" y="28257"/>
                  </a:lnTo>
                  <a:lnTo>
                    <a:pt x="8781" y="29115"/>
                  </a:lnTo>
                  <a:lnTo>
                    <a:pt x="8175" y="29998"/>
                  </a:lnTo>
                  <a:lnTo>
                    <a:pt x="7519" y="30931"/>
                  </a:lnTo>
                  <a:lnTo>
                    <a:pt x="6787" y="31890"/>
                  </a:lnTo>
                  <a:lnTo>
                    <a:pt x="5829" y="33051"/>
                  </a:lnTo>
                  <a:lnTo>
                    <a:pt x="4870" y="34110"/>
                  </a:lnTo>
                  <a:lnTo>
                    <a:pt x="3962" y="35094"/>
                  </a:lnTo>
                  <a:lnTo>
                    <a:pt x="3053" y="35977"/>
                  </a:lnTo>
                  <a:lnTo>
                    <a:pt x="2196" y="36759"/>
                  </a:lnTo>
                  <a:lnTo>
                    <a:pt x="1414" y="37466"/>
                  </a:lnTo>
                  <a:lnTo>
                    <a:pt x="657" y="38071"/>
                  </a:lnTo>
                  <a:lnTo>
                    <a:pt x="1" y="38601"/>
                  </a:lnTo>
                  <a:lnTo>
                    <a:pt x="9638" y="39837"/>
                  </a:lnTo>
                  <a:lnTo>
                    <a:pt x="9487" y="40544"/>
                  </a:lnTo>
                  <a:lnTo>
                    <a:pt x="9310" y="41452"/>
                  </a:lnTo>
                  <a:lnTo>
                    <a:pt x="9235" y="41957"/>
                  </a:lnTo>
                  <a:lnTo>
                    <a:pt x="9159" y="42512"/>
                  </a:lnTo>
                  <a:lnTo>
                    <a:pt x="9109" y="43092"/>
                  </a:lnTo>
                  <a:lnTo>
                    <a:pt x="9058" y="43723"/>
                  </a:lnTo>
                  <a:lnTo>
                    <a:pt x="9033" y="44379"/>
                  </a:lnTo>
                  <a:lnTo>
                    <a:pt x="9058" y="45060"/>
                  </a:lnTo>
                  <a:lnTo>
                    <a:pt x="9083" y="45791"/>
                  </a:lnTo>
                  <a:lnTo>
                    <a:pt x="9159" y="46523"/>
                  </a:lnTo>
                  <a:lnTo>
                    <a:pt x="9260" y="47305"/>
                  </a:lnTo>
                  <a:lnTo>
                    <a:pt x="9386" y="48087"/>
                  </a:lnTo>
                  <a:lnTo>
                    <a:pt x="9563" y="48895"/>
                  </a:lnTo>
                  <a:lnTo>
                    <a:pt x="9790" y="49727"/>
                  </a:lnTo>
                  <a:lnTo>
                    <a:pt x="10017" y="50408"/>
                  </a:lnTo>
                  <a:lnTo>
                    <a:pt x="10244" y="51039"/>
                  </a:lnTo>
                  <a:lnTo>
                    <a:pt x="10496" y="51670"/>
                  </a:lnTo>
                  <a:lnTo>
                    <a:pt x="10749" y="52250"/>
                  </a:lnTo>
                  <a:lnTo>
                    <a:pt x="11026" y="52830"/>
                  </a:lnTo>
                  <a:lnTo>
                    <a:pt x="11304" y="53360"/>
                  </a:lnTo>
                  <a:lnTo>
                    <a:pt x="11606" y="53865"/>
                  </a:lnTo>
                  <a:lnTo>
                    <a:pt x="11884" y="54344"/>
                  </a:lnTo>
                  <a:lnTo>
                    <a:pt x="12187" y="54773"/>
                  </a:lnTo>
                  <a:lnTo>
                    <a:pt x="12464" y="55202"/>
                  </a:lnTo>
                  <a:lnTo>
                    <a:pt x="13044" y="55934"/>
                  </a:lnTo>
                  <a:lnTo>
                    <a:pt x="13549" y="56564"/>
                  </a:lnTo>
                  <a:lnTo>
                    <a:pt x="14028" y="57094"/>
                  </a:lnTo>
                  <a:lnTo>
                    <a:pt x="16223" y="55025"/>
                  </a:lnTo>
                  <a:lnTo>
                    <a:pt x="18469" y="52856"/>
                  </a:lnTo>
                  <a:lnTo>
                    <a:pt x="20714" y="50636"/>
                  </a:lnTo>
                  <a:lnTo>
                    <a:pt x="22985" y="48289"/>
                  </a:lnTo>
                  <a:lnTo>
                    <a:pt x="24953" y="46195"/>
                  </a:lnTo>
                  <a:lnTo>
                    <a:pt x="26870" y="44101"/>
                  </a:lnTo>
                  <a:lnTo>
                    <a:pt x="28712" y="42007"/>
                  </a:lnTo>
                  <a:lnTo>
                    <a:pt x="30503" y="39938"/>
                  </a:lnTo>
                  <a:lnTo>
                    <a:pt x="32244" y="37895"/>
                  </a:lnTo>
                  <a:lnTo>
                    <a:pt x="33884" y="35851"/>
                  </a:lnTo>
                  <a:lnTo>
                    <a:pt x="35499" y="33858"/>
                  </a:lnTo>
                  <a:lnTo>
                    <a:pt x="37038" y="31865"/>
                  </a:lnTo>
                  <a:lnTo>
                    <a:pt x="37568" y="50156"/>
                  </a:lnTo>
                  <a:lnTo>
                    <a:pt x="38148" y="49727"/>
                  </a:lnTo>
                  <a:lnTo>
                    <a:pt x="38728" y="49248"/>
                  </a:lnTo>
                  <a:lnTo>
                    <a:pt x="39359" y="48718"/>
                  </a:lnTo>
                  <a:lnTo>
                    <a:pt x="40040" y="48163"/>
                  </a:lnTo>
                  <a:lnTo>
                    <a:pt x="40721" y="47532"/>
                  </a:lnTo>
                  <a:lnTo>
                    <a:pt x="41428" y="46876"/>
                  </a:lnTo>
                  <a:lnTo>
                    <a:pt x="42134" y="46145"/>
                  </a:lnTo>
                  <a:lnTo>
                    <a:pt x="42866" y="45363"/>
                  </a:lnTo>
                  <a:lnTo>
                    <a:pt x="43597" y="44555"/>
                  </a:lnTo>
                  <a:lnTo>
                    <a:pt x="44329" y="43672"/>
                  </a:lnTo>
                  <a:lnTo>
                    <a:pt x="45086" y="42739"/>
                  </a:lnTo>
                  <a:lnTo>
                    <a:pt x="45792" y="41730"/>
                  </a:lnTo>
                  <a:lnTo>
                    <a:pt x="46524" y="40695"/>
                  </a:lnTo>
                  <a:lnTo>
                    <a:pt x="47205" y="39585"/>
                  </a:lnTo>
                  <a:lnTo>
                    <a:pt x="47886" y="38424"/>
                  </a:lnTo>
                  <a:lnTo>
                    <a:pt x="48517" y="37188"/>
                  </a:lnTo>
                  <a:lnTo>
                    <a:pt x="48870" y="36507"/>
                  </a:lnTo>
                  <a:lnTo>
                    <a:pt x="49198" y="35826"/>
                  </a:lnTo>
                  <a:lnTo>
                    <a:pt x="49476" y="35145"/>
                  </a:lnTo>
                  <a:lnTo>
                    <a:pt x="49753" y="34489"/>
                  </a:lnTo>
                  <a:lnTo>
                    <a:pt x="50258" y="33177"/>
                  </a:lnTo>
                  <a:lnTo>
                    <a:pt x="50687" y="31915"/>
                  </a:lnTo>
                  <a:lnTo>
                    <a:pt x="51065" y="30679"/>
                  </a:lnTo>
                  <a:lnTo>
                    <a:pt x="51368" y="29518"/>
                  </a:lnTo>
                  <a:lnTo>
                    <a:pt x="51620" y="28408"/>
                  </a:lnTo>
                  <a:lnTo>
                    <a:pt x="51822" y="27374"/>
                  </a:lnTo>
                  <a:lnTo>
                    <a:pt x="52604" y="28787"/>
                  </a:lnTo>
                  <a:lnTo>
                    <a:pt x="53462" y="30225"/>
                  </a:lnTo>
                  <a:lnTo>
                    <a:pt x="54396" y="31688"/>
                  </a:lnTo>
                  <a:lnTo>
                    <a:pt x="55380" y="33202"/>
                  </a:lnTo>
                  <a:lnTo>
                    <a:pt x="56464" y="34741"/>
                  </a:lnTo>
                  <a:lnTo>
                    <a:pt x="57600" y="36305"/>
                  </a:lnTo>
                  <a:lnTo>
                    <a:pt x="58811" y="37895"/>
                  </a:lnTo>
                  <a:lnTo>
                    <a:pt x="60123" y="39509"/>
                  </a:lnTo>
                  <a:lnTo>
                    <a:pt x="61233" y="40821"/>
                  </a:lnTo>
                  <a:lnTo>
                    <a:pt x="62368" y="42083"/>
                  </a:lnTo>
                  <a:lnTo>
                    <a:pt x="63504" y="43294"/>
                  </a:lnTo>
                  <a:lnTo>
                    <a:pt x="64639" y="44480"/>
                  </a:lnTo>
                  <a:lnTo>
                    <a:pt x="65774" y="45590"/>
                  </a:lnTo>
                  <a:lnTo>
                    <a:pt x="66910" y="46649"/>
                  </a:lnTo>
                  <a:lnTo>
                    <a:pt x="68020" y="47658"/>
                  </a:lnTo>
                  <a:lnTo>
                    <a:pt x="69155" y="48642"/>
                  </a:lnTo>
                  <a:lnTo>
                    <a:pt x="70240" y="49551"/>
                  </a:lnTo>
                  <a:lnTo>
                    <a:pt x="71325" y="50434"/>
                  </a:lnTo>
                  <a:lnTo>
                    <a:pt x="72384" y="51266"/>
                  </a:lnTo>
                  <a:lnTo>
                    <a:pt x="73444" y="52048"/>
                  </a:lnTo>
                  <a:lnTo>
                    <a:pt x="74478" y="52805"/>
                  </a:lnTo>
                  <a:lnTo>
                    <a:pt x="75462" y="53512"/>
                  </a:lnTo>
                  <a:lnTo>
                    <a:pt x="76446" y="54168"/>
                  </a:lnTo>
                  <a:lnTo>
                    <a:pt x="77380" y="54798"/>
                  </a:lnTo>
                  <a:lnTo>
                    <a:pt x="77859" y="54168"/>
                  </a:lnTo>
                  <a:lnTo>
                    <a:pt x="78414" y="53386"/>
                  </a:lnTo>
                  <a:lnTo>
                    <a:pt x="78717" y="52906"/>
                  </a:lnTo>
                  <a:lnTo>
                    <a:pt x="79020" y="52427"/>
                  </a:lnTo>
                  <a:lnTo>
                    <a:pt x="79322" y="51897"/>
                  </a:lnTo>
                  <a:lnTo>
                    <a:pt x="79625" y="51317"/>
                  </a:lnTo>
                  <a:lnTo>
                    <a:pt x="79903" y="50711"/>
                  </a:lnTo>
                  <a:lnTo>
                    <a:pt x="80205" y="50055"/>
                  </a:lnTo>
                  <a:lnTo>
                    <a:pt x="80483" y="49374"/>
                  </a:lnTo>
                  <a:lnTo>
                    <a:pt x="80735" y="48642"/>
                  </a:lnTo>
                  <a:lnTo>
                    <a:pt x="80962" y="47886"/>
                  </a:lnTo>
                  <a:lnTo>
                    <a:pt x="81189" y="47078"/>
                  </a:lnTo>
                  <a:lnTo>
                    <a:pt x="81366" y="46246"/>
                  </a:lnTo>
                  <a:lnTo>
                    <a:pt x="81517" y="45388"/>
                  </a:lnTo>
                  <a:lnTo>
                    <a:pt x="81644" y="44328"/>
                  </a:lnTo>
                  <a:lnTo>
                    <a:pt x="81719" y="43294"/>
                  </a:lnTo>
                  <a:lnTo>
                    <a:pt x="81744" y="42310"/>
                  </a:lnTo>
                  <a:lnTo>
                    <a:pt x="81719" y="41351"/>
                  </a:lnTo>
                  <a:lnTo>
                    <a:pt x="81644" y="40443"/>
                  </a:lnTo>
                  <a:lnTo>
                    <a:pt x="81543" y="39560"/>
                  </a:lnTo>
                  <a:lnTo>
                    <a:pt x="81391" y="38727"/>
                  </a:lnTo>
                  <a:lnTo>
                    <a:pt x="81240" y="37945"/>
                  </a:lnTo>
                  <a:lnTo>
                    <a:pt x="81038" y="37213"/>
                  </a:lnTo>
                  <a:lnTo>
                    <a:pt x="80861" y="36507"/>
                  </a:lnTo>
                  <a:lnTo>
                    <a:pt x="80634" y="35876"/>
                  </a:lnTo>
                  <a:lnTo>
                    <a:pt x="80433" y="35296"/>
                  </a:lnTo>
                  <a:lnTo>
                    <a:pt x="80231" y="34791"/>
                  </a:lnTo>
                  <a:lnTo>
                    <a:pt x="80029" y="34312"/>
                  </a:lnTo>
                  <a:lnTo>
                    <a:pt x="79701" y="33580"/>
                  </a:lnTo>
                  <a:lnTo>
                    <a:pt x="88758" y="33177"/>
                  </a:lnTo>
                  <a:lnTo>
                    <a:pt x="87724" y="31739"/>
                  </a:lnTo>
                  <a:lnTo>
                    <a:pt x="87169" y="30982"/>
                  </a:lnTo>
                  <a:lnTo>
                    <a:pt x="86563" y="30225"/>
                  </a:lnTo>
                  <a:lnTo>
                    <a:pt x="85933" y="29418"/>
                  </a:lnTo>
                  <a:lnTo>
                    <a:pt x="85251" y="28610"/>
                  </a:lnTo>
                  <a:lnTo>
                    <a:pt x="84545" y="27803"/>
                  </a:lnTo>
                  <a:lnTo>
                    <a:pt x="83788" y="26970"/>
                  </a:lnTo>
                  <a:lnTo>
                    <a:pt x="83031" y="26138"/>
                  </a:lnTo>
                  <a:lnTo>
                    <a:pt x="82199" y="25280"/>
                  </a:lnTo>
                  <a:lnTo>
                    <a:pt x="81341" y="24422"/>
                  </a:lnTo>
                  <a:lnTo>
                    <a:pt x="80458" y="23564"/>
                  </a:lnTo>
                  <a:lnTo>
                    <a:pt x="79524" y="22707"/>
                  </a:lnTo>
                  <a:lnTo>
                    <a:pt x="78540" y="21849"/>
                  </a:lnTo>
                  <a:lnTo>
                    <a:pt x="77531" y="20991"/>
                  </a:lnTo>
                  <a:lnTo>
                    <a:pt x="76472" y="20158"/>
                  </a:lnTo>
                  <a:lnTo>
                    <a:pt x="75639" y="19502"/>
                  </a:lnTo>
                  <a:lnTo>
                    <a:pt x="74806" y="18897"/>
                  </a:lnTo>
                  <a:lnTo>
                    <a:pt x="73999" y="18291"/>
                  </a:lnTo>
                  <a:lnTo>
                    <a:pt x="73192" y="17711"/>
                  </a:lnTo>
                  <a:lnTo>
                    <a:pt x="72384" y="17181"/>
                  </a:lnTo>
                  <a:lnTo>
                    <a:pt x="71577" y="16651"/>
                  </a:lnTo>
                  <a:lnTo>
                    <a:pt x="70013" y="15693"/>
                  </a:lnTo>
                  <a:lnTo>
                    <a:pt x="68499" y="14784"/>
                  </a:lnTo>
                  <a:lnTo>
                    <a:pt x="67010" y="14002"/>
                  </a:lnTo>
                  <a:lnTo>
                    <a:pt x="65598" y="13271"/>
                  </a:lnTo>
                  <a:lnTo>
                    <a:pt x="64260" y="12615"/>
                  </a:lnTo>
                  <a:lnTo>
                    <a:pt x="6241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5166;p69"/>
            <p:cNvSpPr/>
            <p:nvPr/>
          </p:nvSpPr>
          <p:spPr>
            <a:xfrm>
              <a:off x="6188410" y="697491"/>
              <a:ext cx="1644482" cy="1057828"/>
            </a:xfrm>
            <a:custGeom>
              <a:avLst/>
              <a:gdLst/>
              <a:ahLst/>
              <a:cxnLst/>
              <a:rect l="l" t="t" r="r" b="b"/>
              <a:pathLst>
                <a:path w="88759" h="57095" fill="none" extrusionOk="0">
                  <a:moveTo>
                    <a:pt x="37568" y="50156"/>
                  </a:moveTo>
                  <a:lnTo>
                    <a:pt x="37568" y="50156"/>
                  </a:lnTo>
                  <a:lnTo>
                    <a:pt x="38148" y="49727"/>
                  </a:lnTo>
                  <a:lnTo>
                    <a:pt x="38728" y="49248"/>
                  </a:lnTo>
                  <a:lnTo>
                    <a:pt x="39359" y="48718"/>
                  </a:lnTo>
                  <a:lnTo>
                    <a:pt x="40040" y="48163"/>
                  </a:lnTo>
                  <a:lnTo>
                    <a:pt x="40721" y="47532"/>
                  </a:lnTo>
                  <a:lnTo>
                    <a:pt x="41428" y="46876"/>
                  </a:lnTo>
                  <a:lnTo>
                    <a:pt x="42134" y="46145"/>
                  </a:lnTo>
                  <a:lnTo>
                    <a:pt x="42866" y="45363"/>
                  </a:lnTo>
                  <a:lnTo>
                    <a:pt x="43597" y="44555"/>
                  </a:lnTo>
                  <a:lnTo>
                    <a:pt x="44329" y="43672"/>
                  </a:lnTo>
                  <a:lnTo>
                    <a:pt x="45086" y="42739"/>
                  </a:lnTo>
                  <a:lnTo>
                    <a:pt x="45792" y="41730"/>
                  </a:lnTo>
                  <a:lnTo>
                    <a:pt x="46524" y="40695"/>
                  </a:lnTo>
                  <a:lnTo>
                    <a:pt x="47205" y="39585"/>
                  </a:lnTo>
                  <a:lnTo>
                    <a:pt x="47886" y="38424"/>
                  </a:lnTo>
                  <a:lnTo>
                    <a:pt x="48517" y="37188"/>
                  </a:lnTo>
                  <a:lnTo>
                    <a:pt x="48517" y="37188"/>
                  </a:lnTo>
                  <a:lnTo>
                    <a:pt x="48870" y="36507"/>
                  </a:lnTo>
                  <a:lnTo>
                    <a:pt x="49198" y="35826"/>
                  </a:lnTo>
                  <a:lnTo>
                    <a:pt x="49476" y="35145"/>
                  </a:lnTo>
                  <a:lnTo>
                    <a:pt x="49753" y="34489"/>
                  </a:lnTo>
                  <a:lnTo>
                    <a:pt x="50258" y="33177"/>
                  </a:lnTo>
                  <a:lnTo>
                    <a:pt x="50687" y="31915"/>
                  </a:lnTo>
                  <a:lnTo>
                    <a:pt x="51065" y="30679"/>
                  </a:lnTo>
                  <a:lnTo>
                    <a:pt x="51368" y="29518"/>
                  </a:lnTo>
                  <a:lnTo>
                    <a:pt x="51620" y="28408"/>
                  </a:lnTo>
                  <a:lnTo>
                    <a:pt x="51822" y="27374"/>
                  </a:lnTo>
                  <a:lnTo>
                    <a:pt x="51822" y="27374"/>
                  </a:lnTo>
                  <a:lnTo>
                    <a:pt x="52604" y="28787"/>
                  </a:lnTo>
                  <a:lnTo>
                    <a:pt x="53462" y="30225"/>
                  </a:lnTo>
                  <a:lnTo>
                    <a:pt x="54396" y="31688"/>
                  </a:lnTo>
                  <a:lnTo>
                    <a:pt x="55380" y="33202"/>
                  </a:lnTo>
                  <a:lnTo>
                    <a:pt x="56464" y="34741"/>
                  </a:lnTo>
                  <a:lnTo>
                    <a:pt x="57600" y="36305"/>
                  </a:lnTo>
                  <a:lnTo>
                    <a:pt x="58811" y="37895"/>
                  </a:lnTo>
                  <a:lnTo>
                    <a:pt x="60123" y="39509"/>
                  </a:lnTo>
                  <a:lnTo>
                    <a:pt x="60123" y="39509"/>
                  </a:lnTo>
                  <a:lnTo>
                    <a:pt x="61233" y="40821"/>
                  </a:lnTo>
                  <a:lnTo>
                    <a:pt x="62368" y="42083"/>
                  </a:lnTo>
                  <a:lnTo>
                    <a:pt x="63504" y="43294"/>
                  </a:lnTo>
                  <a:lnTo>
                    <a:pt x="64639" y="44480"/>
                  </a:lnTo>
                  <a:lnTo>
                    <a:pt x="65774" y="45590"/>
                  </a:lnTo>
                  <a:lnTo>
                    <a:pt x="66910" y="46649"/>
                  </a:lnTo>
                  <a:lnTo>
                    <a:pt x="68020" y="47658"/>
                  </a:lnTo>
                  <a:lnTo>
                    <a:pt x="69155" y="48642"/>
                  </a:lnTo>
                  <a:lnTo>
                    <a:pt x="70240" y="49551"/>
                  </a:lnTo>
                  <a:lnTo>
                    <a:pt x="71325" y="50434"/>
                  </a:lnTo>
                  <a:lnTo>
                    <a:pt x="72384" y="51266"/>
                  </a:lnTo>
                  <a:lnTo>
                    <a:pt x="73444" y="52048"/>
                  </a:lnTo>
                  <a:lnTo>
                    <a:pt x="74478" y="52805"/>
                  </a:lnTo>
                  <a:lnTo>
                    <a:pt x="75462" y="53512"/>
                  </a:lnTo>
                  <a:lnTo>
                    <a:pt x="76446" y="54168"/>
                  </a:lnTo>
                  <a:lnTo>
                    <a:pt x="77380" y="54798"/>
                  </a:lnTo>
                  <a:lnTo>
                    <a:pt x="77380" y="54798"/>
                  </a:lnTo>
                  <a:lnTo>
                    <a:pt x="77859" y="54168"/>
                  </a:lnTo>
                  <a:lnTo>
                    <a:pt x="78414" y="53386"/>
                  </a:lnTo>
                  <a:lnTo>
                    <a:pt x="78717" y="52906"/>
                  </a:lnTo>
                  <a:lnTo>
                    <a:pt x="79020" y="52427"/>
                  </a:lnTo>
                  <a:lnTo>
                    <a:pt x="79322" y="51897"/>
                  </a:lnTo>
                  <a:lnTo>
                    <a:pt x="79625" y="51317"/>
                  </a:lnTo>
                  <a:lnTo>
                    <a:pt x="79903" y="50711"/>
                  </a:lnTo>
                  <a:lnTo>
                    <a:pt x="80205" y="50055"/>
                  </a:lnTo>
                  <a:lnTo>
                    <a:pt x="80483" y="49374"/>
                  </a:lnTo>
                  <a:lnTo>
                    <a:pt x="80735" y="48642"/>
                  </a:lnTo>
                  <a:lnTo>
                    <a:pt x="80962" y="47886"/>
                  </a:lnTo>
                  <a:lnTo>
                    <a:pt x="81189" y="47078"/>
                  </a:lnTo>
                  <a:lnTo>
                    <a:pt x="81366" y="46246"/>
                  </a:lnTo>
                  <a:lnTo>
                    <a:pt x="81517" y="45388"/>
                  </a:lnTo>
                  <a:lnTo>
                    <a:pt x="81517" y="45388"/>
                  </a:lnTo>
                  <a:lnTo>
                    <a:pt x="81644" y="44328"/>
                  </a:lnTo>
                  <a:lnTo>
                    <a:pt x="81719" y="43294"/>
                  </a:lnTo>
                  <a:lnTo>
                    <a:pt x="81744" y="42310"/>
                  </a:lnTo>
                  <a:lnTo>
                    <a:pt x="81719" y="41351"/>
                  </a:lnTo>
                  <a:lnTo>
                    <a:pt x="81644" y="40443"/>
                  </a:lnTo>
                  <a:lnTo>
                    <a:pt x="81543" y="39560"/>
                  </a:lnTo>
                  <a:lnTo>
                    <a:pt x="81391" y="38727"/>
                  </a:lnTo>
                  <a:lnTo>
                    <a:pt x="81240" y="37945"/>
                  </a:lnTo>
                  <a:lnTo>
                    <a:pt x="81038" y="37213"/>
                  </a:lnTo>
                  <a:lnTo>
                    <a:pt x="80861" y="36507"/>
                  </a:lnTo>
                  <a:lnTo>
                    <a:pt x="80634" y="35876"/>
                  </a:lnTo>
                  <a:lnTo>
                    <a:pt x="80433" y="35296"/>
                  </a:lnTo>
                  <a:lnTo>
                    <a:pt x="80231" y="34791"/>
                  </a:lnTo>
                  <a:lnTo>
                    <a:pt x="80029" y="34312"/>
                  </a:lnTo>
                  <a:lnTo>
                    <a:pt x="79701" y="33580"/>
                  </a:lnTo>
                  <a:lnTo>
                    <a:pt x="79701" y="33580"/>
                  </a:lnTo>
                  <a:lnTo>
                    <a:pt x="88758" y="33177"/>
                  </a:lnTo>
                  <a:lnTo>
                    <a:pt x="88758" y="33177"/>
                  </a:lnTo>
                  <a:lnTo>
                    <a:pt x="87724" y="31739"/>
                  </a:lnTo>
                  <a:lnTo>
                    <a:pt x="87169" y="30982"/>
                  </a:lnTo>
                  <a:lnTo>
                    <a:pt x="86563" y="30225"/>
                  </a:lnTo>
                  <a:lnTo>
                    <a:pt x="85933" y="29418"/>
                  </a:lnTo>
                  <a:lnTo>
                    <a:pt x="85251" y="28610"/>
                  </a:lnTo>
                  <a:lnTo>
                    <a:pt x="84545" y="27803"/>
                  </a:lnTo>
                  <a:lnTo>
                    <a:pt x="83788" y="26970"/>
                  </a:lnTo>
                  <a:lnTo>
                    <a:pt x="83031" y="26138"/>
                  </a:lnTo>
                  <a:lnTo>
                    <a:pt x="82199" y="25280"/>
                  </a:lnTo>
                  <a:lnTo>
                    <a:pt x="81341" y="24422"/>
                  </a:lnTo>
                  <a:lnTo>
                    <a:pt x="80458" y="23564"/>
                  </a:lnTo>
                  <a:lnTo>
                    <a:pt x="79524" y="22707"/>
                  </a:lnTo>
                  <a:lnTo>
                    <a:pt x="78540" y="21849"/>
                  </a:lnTo>
                  <a:lnTo>
                    <a:pt x="77531" y="20991"/>
                  </a:lnTo>
                  <a:lnTo>
                    <a:pt x="76472" y="20158"/>
                  </a:lnTo>
                  <a:lnTo>
                    <a:pt x="76472" y="20158"/>
                  </a:lnTo>
                  <a:lnTo>
                    <a:pt x="75639" y="19502"/>
                  </a:lnTo>
                  <a:lnTo>
                    <a:pt x="74806" y="18897"/>
                  </a:lnTo>
                  <a:lnTo>
                    <a:pt x="73999" y="18291"/>
                  </a:lnTo>
                  <a:lnTo>
                    <a:pt x="73192" y="17711"/>
                  </a:lnTo>
                  <a:lnTo>
                    <a:pt x="72384" y="17181"/>
                  </a:lnTo>
                  <a:lnTo>
                    <a:pt x="71577" y="16651"/>
                  </a:lnTo>
                  <a:lnTo>
                    <a:pt x="70013" y="15693"/>
                  </a:lnTo>
                  <a:lnTo>
                    <a:pt x="68499" y="14784"/>
                  </a:lnTo>
                  <a:lnTo>
                    <a:pt x="67010" y="14002"/>
                  </a:lnTo>
                  <a:lnTo>
                    <a:pt x="65598" y="13271"/>
                  </a:lnTo>
                  <a:lnTo>
                    <a:pt x="64260" y="12615"/>
                  </a:lnTo>
                  <a:lnTo>
                    <a:pt x="64260" y="12615"/>
                  </a:lnTo>
                  <a:lnTo>
                    <a:pt x="62419" y="0"/>
                  </a:lnTo>
                  <a:lnTo>
                    <a:pt x="62419" y="0"/>
                  </a:lnTo>
                  <a:lnTo>
                    <a:pt x="62293" y="454"/>
                  </a:lnTo>
                  <a:lnTo>
                    <a:pt x="62091" y="984"/>
                  </a:lnTo>
                  <a:lnTo>
                    <a:pt x="61838" y="1589"/>
                  </a:lnTo>
                  <a:lnTo>
                    <a:pt x="61536" y="2220"/>
                  </a:lnTo>
                  <a:lnTo>
                    <a:pt x="61132" y="2927"/>
                  </a:lnTo>
                  <a:lnTo>
                    <a:pt x="60678" y="3658"/>
                  </a:lnTo>
                  <a:lnTo>
                    <a:pt x="60400" y="4011"/>
                  </a:lnTo>
                  <a:lnTo>
                    <a:pt x="60123" y="4390"/>
                  </a:lnTo>
                  <a:lnTo>
                    <a:pt x="59820" y="4768"/>
                  </a:lnTo>
                  <a:lnTo>
                    <a:pt x="59467" y="5122"/>
                  </a:lnTo>
                  <a:lnTo>
                    <a:pt x="59467" y="5122"/>
                  </a:lnTo>
                  <a:lnTo>
                    <a:pt x="59139" y="5475"/>
                  </a:lnTo>
                  <a:lnTo>
                    <a:pt x="58786" y="5803"/>
                  </a:lnTo>
                  <a:lnTo>
                    <a:pt x="58432" y="6131"/>
                  </a:lnTo>
                  <a:lnTo>
                    <a:pt x="58079" y="6408"/>
                  </a:lnTo>
                  <a:lnTo>
                    <a:pt x="57398" y="6913"/>
                  </a:lnTo>
                  <a:lnTo>
                    <a:pt x="56742" y="7342"/>
                  </a:lnTo>
                  <a:lnTo>
                    <a:pt x="56111" y="7695"/>
                  </a:lnTo>
                  <a:lnTo>
                    <a:pt x="55531" y="7973"/>
                  </a:lnTo>
                  <a:lnTo>
                    <a:pt x="55001" y="8200"/>
                  </a:lnTo>
                  <a:lnTo>
                    <a:pt x="54572" y="8376"/>
                  </a:lnTo>
                  <a:lnTo>
                    <a:pt x="54572" y="8376"/>
                  </a:lnTo>
                  <a:lnTo>
                    <a:pt x="53689" y="7998"/>
                  </a:lnTo>
                  <a:lnTo>
                    <a:pt x="52705" y="7619"/>
                  </a:lnTo>
                  <a:lnTo>
                    <a:pt x="51671" y="7266"/>
                  </a:lnTo>
                  <a:lnTo>
                    <a:pt x="50561" y="6913"/>
                  </a:lnTo>
                  <a:lnTo>
                    <a:pt x="49375" y="6610"/>
                  </a:lnTo>
                  <a:lnTo>
                    <a:pt x="48139" y="6333"/>
                  </a:lnTo>
                  <a:lnTo>
                    <a:pt x="46827" y="6080"/>
                  </a:lnTo>
                  <a:lnTo>
                    <a:pt x="46146" y="5979"/>
                  </a:lnTo>
                  <a:lnTo>
                    <a:pt x="45464" y="5878"/>
                  </a:lnTo>
                  <a:lnTo>
                    <a:pt x="45464" y="5878"/>
                  </a:lnTo>
                  <a:lnTo>
                    <a:pt x="44127" y="5752"/>
                  </a:lnTo>
                  <a:lnTo>
                    <a:pt x="42841" y="5677"/>
                  </a:lnTo>
                  <a:lnTo>
                    <a:pt x="41655" y="5651"/>
                  </a:lnTo>
                  <a:lnTo>
                    <a:pt x="40494" y="5677"/>
                  </a:lnTo>
                  <a:lnTo>
                    <a:pt x="40494" y="5677"/>
                  </a:lnTo>
                  <a:lnTo>
                    <a:pt x="39788" y="5374"/>
                  </a:lnTo>
                  <a:lnTo>
                    <a:pt x="39006" y="5071"/>
                  </a:lnTo>
                  <a:lnTo>
                    <a:pt x="38198" y="4794"/>
                  </a:lnTo>
                  <a:lnTo>
                    <a:pt x="37340" y="4491"/>
                  </a:lnTo>
                  <a:lnTo>
                    <a:pt x="36432" y="4239"/>
                  </a:lnTo>
                  <a:lnTo>
                    <a:pt x="35473" y="3986"/>
                  </a:lnTo>
                  <a:lnTo>
                    <a:pt x="34490" y="3784"/>
                  </a:lnTo>
                  <a:lnTo>
                    <a:pt x="33455" y="3583"/>
                  </a:lnTo>
                  <a:lnTo>
                    <a:pt x="33455" y="3583"/>
                  </a:lnTo>
                  <a:lnTo>
                    <a:pt x="32547" y="3456"/>
                  </a:lnTo>
                  <a:lnTo>
                    <a:pt x="31664" y="3356"/>
                  </a:lnTo>
                  <a:lnTo>
                    <a:pt x="30831" y="3280"/>
                  </a:lnTo>
                  <a:lnTo>
                    <a:pt x="30024" y="3229"/>
                  </a:lnTo>
                  <a:lnTo>
                    <a:pt x="30024" y="3229"/>
                  </a:lnTo>
                  <a:lnTo>
                    <a:pt x="32547" y="7317"/>
                  </a:lnTo>
                  <a:lnTo>
                    <a:pt x="32547" y="7317"/>
                  </a:lnTo>
                  <a:lnTo>
                    <a:pt x="31941" y="7089"/>
                  </a:lnTo>
                  <a:lnTo>
                    <a:pt x="31235" y="6862"/>
                  </a:lnTo>
                  <a:lnTo>
                    <a:pt x="30428" y="6635"/>
                  </a:lnTo>
                  <a:lnTo>
                    <a:pt x="29545" y="6408"/>
                  </a:lnTo>
                  <a:lnTo>
                    <a:pt x="28586" y="6232"/>
                  </a:lnTo>
                  <a:lnTo>
                    <a:pt x="28081" y="6181"/>
                  </a:lnTo>
                  <a:lnTo>
                    <a:pt x="27551" y="6106"/>
                  </a:lnTo>
                  <a:lnTo>
                    <a:pt x="26996" y="6080"/>
                  </a:lnTo>
                  <a:lnTo>
                    <a:pt x="26416" y="6055"/>
                  </a:lnTo>
                  <a:lnTo>
                    <a:pt x="25836" y="6030"/>
                  </a:lnTo>
                  <a:lnTo>
                    <a:pt x="25256" y="6055"/>
                  </a:lnTo>
                  <a:lnTo>
                    <a:pt x="25256" y="6055"/>
                  </a:lnTo>
                  <a:lnTo>
                    <a:pt x="24322" y="6106"/>
                  </a:lnTo>
                  <a:lnTo>
                    <a:pt x="23464" y="6181"/>
                  </a:lnTo>
                  <a:lnTo>
                    <a:pt x="22632" y="6307"/>
                  </a:lnTo>
                  <a:lnTo>
                    <a:pt x="21850" y="6484"/>
                  </a:lnTo>
                  <a:lnTo>
                    <a:pt x="21143" y="6661"/>
                  </a:lnTo>
                  <a:lnTo>
                    <a:pt x="20487" y="6837"/>
                  </a:lnTo>
                  <a:lnTo>
                    <a:pt x="19882" y="7039"/>
                  </a:lnTo>
                  <a:lnTo>
                    <a:pt x="19352" y="7241"/>
                  </a:lnTo>
                  <a:lnTo>
                    <a:pt x="19352" y="7241"/>
                  </a:lnTo>
                  <a:lnTo>
                    <a:pt x="24095" y="11833"/>
                  </a:lnTo>
                  <a:lnTo>
                    <a:pt x="24095" y="11833"/>
                  </a:lnTo>
                  <a:lnTo>
                    <a:pt x="23262" y="12262"/>
                  </a:lnTo>
                  <a:lnTo>
                    <a:pt x="22480" y="12716"/>
                  </a:lnTo>
                  <a:lnTo>
                    <a:pt x="21723" y="13170"/>
                  </a:lnTo>
                  <a:lnTo>
                    <a:pt x="21017" y="13599"/>
                  </a:lnTo>
                  <a:lnTo>
                    <a:pt x="20361" y="14053"/>
                  </a:lnTo>
                  <a:lnTo>
                    <a:pt x="19705" y="14532"/>
                  </a:lnTo>
                  <a:lnTo>
                    <a:pt x="19099" y="14986"/>
                  </a:lnTo>
                  <a:lnTo>
                    <a:pt x="18544" y="15440"/>
                  </a:lnTo>
                  <a:lnTo>
                    <a:pt x="18015" y="15895"/>
                  </a:lnTo>
                  <a:lnTo>
                    <a:pt x="17510" y="16323"/>
                  </a:lnTo>
                  <a:lnTo>
                    <a:pt x="17031" y="16778"/>
                  </a:lnTo>
                  <a:lnTo>
                    <a:pt x="16602" y="17206"/>
                  </a:lnTo>
                  <a:lnTo>
                    <a:pt x="15794" y="18039"/>
                  </a:lnTo>
                  <a:lnTo>
                    <a:pt x="15113" y="18846"/>
                  </a:lnTo>
                  <a:lnTo>
                    <a:pt x="15113" y="18846"/>
                  </a:lnTo>
                  <a:lnTo>
                    <a:pt x="14457" y="19679"/>
                  </a:lnTo>
                  <a:lnTo>
                    <a:pt x="13852" y="20486"/>
                  </a:lnTo>
                  <a:lnTo>
                    <a:pt x="13322" y="21268"/>
                  </a:lnTo>
                  <a:lnTo>
                    <a:pt x="12817" y="22025"/>
                  </a:lnTo>
                  <a:lnTo>
                    <a:pt x="12363" y="22807"/>
                  </a:lnTo>
                  <a:lnTo>
                    <a:pt x="11934" y="23564"/>
                  </a:lnTo>
                  <a:lnTo>
                    <a:pt x="11127" y="25078"/>
                  </a:lnTo>
                  <a:lnTo>
                    <a:pt x="10269" y="26617"/>
                  </a:lnTo>
                  <a:lnTo>
                    <a:pt x="9815" y="27424"/>
                  </a:lnTo>
                  <a:lnTo>
                    <a:pt x="9310" y="28257"/>
                  </a:lnTo>
                  <a:lnTo>
                    <a:pt x="8781" y="29115"/>
                  </a:lnTo>
                  <a:lnTo>
                    <a:pt x="8175" y="29998"/>
                  </a:lnTo>
                  <a:lnTo>
                    <a:pt x="7519" y="30931"/>
                  </a:lnTo>
                  <a:lnTo>
                    <a:pt x="6787" y="31890"/>
                  </a:lnTo>
                  <a:lnTo>
                    <a:pt x="6787" y="31890"/>
                  </a:lnTo>
                  <a:lnTo>
                    <a:pt x="5829" y="33051"/>
                  </a:lnTo>
                  <a:lnTo>
                    <a:pt x="4870" y="34110"/>
                  </a:lnTo>
                  <a:lnTo>
                    <a:pt x="3962" y="35094"/>
                  </a:lnTo>
                  <a:lnTo>
                    <a:pt x="3053" y="35977"/>
                  </a:lnTo>
                  <a:lnTo>
                    <a:pt x="2196" y="36759"/>
                  </a:lnTo>
                  <a:lnTo>
                    <a:pt x="1414" y="37466"/>
                  </a:lnTo>
                  <a:lnTo>
                    <a:pt x="657" y="38071"/>
                  </a:lnTo>
                  <a:lnTo>
                    <a:pt x="1" y="38601"/>
                  </a:lnTo>
                  <a:lnTo>
                    <a:pt x="1" y="38601"/>
                  </a:lnTo>
                  <a:lnTo>
                    <a:pt x="9638" y="39837"/>
                  </a:lnTo>
                  <a:lnTo>
                    <a:pt x="9638" y="39837"/>
                  </a:lnTo>
                  <a:lnTo>
                    <a:pt x="9487" y="40544"/>
                  </a:lnTo>
                  <a:lnTo>
                    <a:pt x="9310" y="41452"/>
                  </a:lnTo>
                  <a:lnTo>
                    <a:pt x="9235" y="41957"/>
                  </a:lnTo>
                  <a:lnTo>
                    <a:pt x="9159" y="42512"/>
                  </a:lnTo>
                  <a:lnTo>
                    <a:pt x="9109" y="43092"/>
                  </a:lnTo>
                  <a:lnTo>
                    <a:pt x="9058" y="43723"/>
                  </a:lnTo>
                  <a:lnTo>
                    <a:pt x="9033" y="44379"/>
                  </a:lnTo>
                  <a:lnTo>
                    <a:pt x="9058" y="45060"/>
                  </a:lnTo>
                  <a:lnTo>
                    <a:pt x="9083" y="45791"/>
                  </a:lnTo>
                  <a:lnTo>
                    <a:pt x="9159" y="46523"/>
                  </a:lnTo>
                  <a:lnTo>
                    <a:pt x="9260" y="47305"/>
                  </a:lnTo>
                  <a:lnTo>
                    <a:pt x="9386" y="48087"/>
                  </a:lnTo>
                  <a:lnTo>
                    <a:pt x="9563" y="48895"/>
                  </a:lnTo>
                  <a:lnTo>
                    <a:pt x="9790" y="49727"/>
                  </a:lnTo>
                  <a:lnTo>
                    <a:pt x="9790" y="49727"/>
                  </a:lnTo>
                  <a:lnTo>
                    <a:pt x="10017" y="50408"/>
                  </a:lnTo>
                  <a:lnTo>
                    <a:pt x="10244" y="51039"/>
                  </a:lnTo>
                  <a:lnTo>
                    <a:pt x="10496" y="51670"/>
                  </a:lnTo>
                  <a:lnTo>
                    <a:pt x="10749" y="52250"/>
                  </a:lnTo>
                  <a:lnTo>
                    <a:pt x="11026" y="52830"/>
                  </a:lnTo>
                  <a:lnTo>
                    <a:pt x="11304" y="53360"/>
                  </a:lnTo>
                  <a:lnTo>
                    <a:pt x="11606" y="53865"/>
                  </a:lnTo>
                  <a:lnTo>
                    <a:pt x="11884" y="54344"/>
                  </a:lnTo>
                  <a:lnTo>
                    <a:pt x="12187" y="54773"/>
                  </a:lnTo>
                  <a:lnTo>
                    <a:pt x="12464" y="55202"/>
                  </a:lnTo>
                  <a:lnTo>
                    <a:pt x="13044" y="55934"/>
                  </a:lnTo>
                  <a:lnTo>
                    <a:pt x="13549" y="56564"/>
                  </a:lnTo>
                  <a:lnTo>
                    <a:pt x="14028" y="57094"/>
                  </a:lnTo>
                  <a:lnTo>
                    <a:pt x="14028" y="57094"/>
                  </a:lnTo>
                  <a:lnTo>
                    <a:pt x="16223" y="55025"/>
                  </a:lnTo>
                  <a:lnTo>
                    <a:pt x="18469" y="52856"/>
                  </a:lnTo>
                  <a:lnTo>
                    <a:pt x="20714" y="50636"/>
                  </a:lnTo>
                  <a:lnTo>
                    <a:pt x="22985" y="48289"/>
                  </a:lnTo>
                  <a:lnTo>
                    <a:pt x="22985" y="48289"/>
                  </a:lnTo>
                  <a:lnTo>
                    <a:pt x="24953" y="46195"/>
                  </a:lnTo>
                  <a:lnTo>
                    <a:pt x="26870" y="44101"/>
                  </a:lnTo>
                  <a:lnTo>
                    <a:pt x="28712" y="42007"/>
                  </a:lnTo>
                  <a:lnTo>
                    <a:pt x="30503" y="39938"/>
                  </a:lnTo>
                  <a:lnTo>
                    <a:pt x="32244" y="37895"/>
                  </a:lnTo>
                  <a:lnTo>
                    <a:pt x="33884" y="35851"/>
                  </a:lnTo>
                  <a:lnTo>
                    <a:pt x="35499" y="33858"/>
                  </a:lnTo>
                  <a:lnTo>
                    <a:pt x="37038" y="31865"/>
                  </a:lnTo>
                  <a:lnTo>
                    <a:pt x="37038" y="31865"/>
                  </a:lnTo>
                  <a:lnTo>
                    <a:pt x="37568" y="5015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5167;p69"/>
            <p:cNvSpPr/>
            <p:nvPr/>
          </p:nvSpPr>
          <p:spPr>
            <a:xfrm>
              <a:off x="7035908" y="1671665"/>
              <a:ext cx="71071" cy="254772"/>
            </a:xfrm>
            <a:custGeom>
              <a:avLst/>
              <a:gdLst/>
              <a:ahLst/>
              <a:cxnLst/>
              <a:rect l="l" t="t" r="r" b="b"/>
              <a:pathLst>
                <a:path w="3836" h="13751" extrusionOk="0">
                  <a:moveTo>
                    <a:pt x="2095" y="0"/>
                  </a:moveTo>
                  <a:lnTo>
                    <a:pt x="1792" y="606"/>
                  </a:lnTo>
                  <a:lnTo>
                    <a:pt x="1515" y="1236"/>
                  </a:lnTo>
                  <a:lnTo>
                    <a:pt x="1262" y="1892"/>
                  </a:lnTo>
                  <a:lnTo>
                    <a:pt x="1035" y="2523"/>
                  </a:lnTo>
                  <a:lnTo>
                    <a:pt x="808" y="3204"/>
                  </a:lnTo>
                  <a:lnTo>
                    <a:pt x="632" y="3860"/>
                  </a:lnTo>
                  <a:lnTo>
                    <a:pt x="480" y="4516"/>
                  </a:lnTo>
                  <a:lnTo>
                    <a:pt x="354" y="5197"/>
                  </a:lnTo>
                  <a:lnTo>
                    <a:pt x="253" y="5879"/>
                  </a:lnTo>
                  <a:lnTo>
                    <a:pt x="152" y="6560"/>
                  </a:lnTo>
                  <a:lnTo>
                    <a:pt x="77" y="7266"/>
                  </a:lnTo>
                  <a:lnTo>
                    <a:pt x="26" y="7947"/>
                  </a:lnTo>
                  <a:lnTo>
                    <a:pt x="1" y="8629"/>
                  </a:lnTo>
                  <a:lnTo>
                    <a:pt x="1" y="9335"/>
                  </a:lnTo>
                  <a:lnTo>
                    <a:pt x="1" y="10016"/>
                  </a:lnTo>
                  <a:lnTo>
                    <a:pt x="51" y="10697"/>
                  </a:lnTo>
                  <a:lnTo>
                    <a:pt x="51" y="10849"/>
                  </a:lnTo>
                  <a:lnTo>
                    <a:pt x="102" y="10975"/>
                  </a:lnTo>
                  <a:lnTo>
                    <a:pt x="178" y="11101"/>
                  </a:lnTo>
                  <a:lnTo>
                    <a:pt x="278" y="11202"/>
                  </a:lnTo>
                  <a:lnTo>
                    <a:pt x="379" y="11278"/>
                  </a:lnTo>
                  <a:lnTo>
                    <a:pt x="506" y="11328"/>
                  </a:lnTo>
                  <a:lnTo>
                    <a:pt x="632" y="11353"/>
                  </a:lnTo>
                  <a:lnTo>
                    <a:pt x="783" y="11379"/>
                  </a:lnTo>
                  <a:lnTo>
                    <a:pt x="960" y="11353"/>
                  </a:lnTo>
                  <a:lnTo>
                    <a:pt x="1161" y="11278"/>
                  </a:lnTo>
                  <a:lnTo>
                    <a:pt x="1237" y="11227"/>
                  </a:lnTo>
                  <a:lnTo>
                    <a:pt x="1313" y="11152"/>
                  </a:lnTo>
                  <a:lnTo>
                    <a:pt x="1363" y="11051"/>
                  </a:lnTo>
                  <a:lnTo>
                    <a:pt x="1414" y="10950"/>
                  </a:lnTo>
                  <a:lnTo>
                    <a:pt x="1489" y="10874"/>
                  </a:lnTo>
                  <a:lnTo>
                    <a:pt x="1616" y="10798"/>
                  </a:lnTo>
                  <a:lnTo>
                    <a:pt x="1767" y="10748"/>
                  </a:lnTo>
                  <a:lnTo>
                    <a:pt x="1918" y="10723"/>
                  </a:lnTo>
                  <a:lnTo>
                    <a:pt x="2070" y="10748"/>
                  </a:lnTo>
                  <a:lnTo>
                    <a:pt x="2196" y="10773"/>
                  </a:lnTo>
                  <a:lnTo>
                    <a:pt x="2322" y="10824"/>
                  </a:lnTo>
                  <a:lnTo>
                    <a:pt x="2423" y="10899"/>
                  </a:lnTo>
                  <a:lnTo>
                    <a:pt x="2524" y="11000"/>
                  </a:lnTo>
                  <a:lnTo>
                    <a:pt x="2600" y="11101"/>
                  </a:lnTo>
                  <a:lnTo>
                    <a:pt x="2675" y="11202"/>
                  </a:lnTo>
                  <a:lnTo>
                    <a:pt x="2776" y="11480"/>
                  </a:lnTo>
                  <a:lnTo>
                    <a:pt x="2852" y="11757"/>
                  </a:lnTo>
                  <a:lnTo>
                    <a:pt x="2852" y="12060"/>
                  </a:lnTo>
                  <a:lnTo>
                    <a:pt x="2801" y="12337"/>
                  </a:lnTo>
                  <a:lnTo>
                    <a:pt x="2751" y="12464"/>
                  </a:lnTo>
                  <a:lnTo>
                    <a:pt x="2700" y="12615"/>
                  </a:lnTo>
                  <a:lnTo>
                    <a:pt x="2524" y="12918"/>
                  </a:lnTo>
                  <a:lnTo>
                    <a:pt x="2297" y="13220"/>
                  </a:lnTo>
                  <a:lnTo>
                    <a:pt x="2019" y="13498"/>
                  </a:lnTo>
                  <a:lnTo>
                    <a:pt x="1691" y="13750"/>
                  </a:lnTo>
                  <a:lnTo>
                    <a:pt x="1691" y="13750"/>
                  </a:lnTo>
                  <a:lnTo>
                    <a:pt x="1893" y="13725"/>
                  </a:lnTo>
                  <a:lnTo>
                    <a:pt x="2095" y="13675"/>
                  </a:lnTo>
                  <a:lnTo>
                    <a:pt x="2272" y="13624"/>
                  </a:lnTo>
                  <a:lnTo>
                    <a:pt x="2473" y="13548"/>
                  </a:lnTo>
                  <a:lnTo>
                    <a:pt x="2625" y="13447"/>
                  </a:lnTo>
                  <a:lnTo>
                    <a:pt x="2801" y="13372"/>
                  </a:lnTo>
                  <a:lnTo>
                    <a:pt x="2928" y="13246"/>
                  </a:lnTo>
                  <a:lnTo>
                    <a:pt x="3079" y="13120"/>
                  </a:lnTo>
                  <a:lnTo>
                    <a:pt x="3331" y="12842"/>
                  </a:lnTo>
                  <a:lnTo>
                    <a:pt x="3533" y="12539"/>
                  </a:lnTo>
                  <a:lnTo>
                    <a:pt x="3684" y="12211"/>
                  </a:lnTo>
                  <a:lnTo>
                    <a:pt x="3785" y="11858"/>
                  </a:lnTo>
                  <a:lnTo>
                    <a:pt x="3836" y="11505"/>
                  </a:lnTo>
                  <a:lnTo>
                    <a:pt x="3811" y="11152"/>
                  </a:lnTo>
                  <a:lnTo>
                    <a:pt x="3760" y="10798"/>
                  </a:lnTo>
                  <a:lnTo>
                    <a:pt x="3710" y="10622"/>
                  </a:lnTo>
                  <a:lnTo>
                    <a:pt x="3634" y="10470"/>
                  </a:lnTo>
                  <a:lnTo>
                    <a:pt x="3558" y="10294"/>
                  </a:lnTo>
                  <a:lnTo>
                    <a:pt x="3457" y="10142"/>
                  </a:lnTo>
                  <a:lnTo>
                    <a:pt x="3331" y="9991"/>
                  </a:lnTo>
                  <a:lnTo>
                    <a:pt x="3205" y="9865"/>
                  </a:lnTo>
                  <a:lnTo>
                    <a:pt x="3054" y="9739"/>
                  </a:lnTo>
                  <a:lnTo>
                    <a:pt x="2877" y="9613"/>
                  </a:lnTo>
                  <a:lnTo>
                    <a:pt x="2700" y="9512"/>
                  </a:lnTo>
                  <a:lnTo>
                    <a:pt x="2499" y="9411"/>
                  </a:lnTo>
                  <a:lnTo>
                    <a:pt x="2322" y="9360"/>
                  </a:lnTo>
                  <a:lnTo>
                    <a:pt x="2120" y="9310"/>
                  </a:lnTo>
                  <a:lnTo>
                    <a:pt x="1918" y="9285"/>
                  </a:lnTo>
                  <a:lnTo>
                    <a:pt x="1616" y="9285"/>
                  </a:lnTo>
                  <a:lnTo>
                    <a:pt x="1717" y="6964"/>
                  </a:lnTo>
                  <a:lnTo>
                    <a:pt x="1843" y="4642"/>
                  </a:lnTo>
                  <a:lnTo>
                    <a:pt x="1994" y="2296"/>
                  </a:lnTo>
                  <a:lnTo>
                    <a:pt x="2095" y="0"/>
                  </a:lnTo>
                  <a:close/>
                </a:path>
              </a:pathLst>
            </a:custGeom>
            <a:solidFill>
              <a:srgbClr val="F4C5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5168;p69"/>
            <p:cNvSpPr/>
            <p:nvPr/>
          </p:nvSpPr>
          <p:spPr>
            <a:xfrm>
              <a:off x="6664288" y="1630514"/>
              <a:ext cx="233743" cy="169712"/>
            </a:xfrm>
            <a:custGeom>
              <a:avLst/>
              <a:gdLst/>
              <a:ahLst/>
              <a:cxnLst/>
              <a:rect l="l" t="t" r="r" b="b"/>
              <a:pathLst>
                <a:path w="12616" h="9160" extrusionOk="0">
                  <a:moveTo>
                    <a:pt x="5929" y="1"/>
                  </a:moveTo>
                  <a:lnTo>
                    <a:pt x="5526" y="26"/>
                  </a:lnTo>
                  <a:lnTo>
                    <a:pt x="5122" y="77"/>
                  </a:lnTo>
                  <a:lnTo>
                    <a:pt x="4718" y="152"/>
                  </a:lnTo>
                  <a:lnTo>
                    <a:pt x="4315" y="279"/>
                  </a:lnTo>
                  <a:lnTo>
                    <a:pt x="3936" y="430"/>
                  </a:lnTo>
                  <a:lnTo>
                    <a:pt x="3558" y="607"/>
                  </a:lnTo>
                  <a:lnTo>
                    <a:pt x="3205" y="783"/>
                  </a:lnTo>
                  <a:lnTo>
                    <a:pt x="2851" y="1010"/>
                  </a:lnTo>
                  <a:lnTo>
                    <a:pt x="2549" y="1262"/>
                  </a:lnTo>
                  <a:lnTo>
                    <a:pt x="2246" y="1540"/>
                  </a:lnTo>
                  <a:lnTo>
                    <a:pt x="1994" y="1843"/>
                  </a:lnTo>
                  <a:lnTo>
                    <a:pt x="1766" y="2171"/>
                  </a:lnTo>
                  <a:lnTo>
                    <a:pt x="1590" y="2524"/>
                  </a:lnTo>
                  <a:lnTo>
                    <a:pt x="1413" y="2852"/>
                  </a:lnTo>
                  <a:lnTo>
                    <a:pt x="1287" y="3180"/>
                  </a:lnTo>
                  <a:lnTo>
                    <a:pt x="1035" y="3836"/>
                  </a:lnTo>
                  <a:lnTo>
                    <a:pt x="833" y="4467"/>
                  </a:lnTo>
                  <a:lnTo>
                    <a:pt x="656" y="5097"/>
                  </a:lnTo>
                  <a:lnTo>
                    <a:pt x="379" y="6359"/>
                  </a:lnTo>
                  <a:lnTo>
                    <a:pt x="202" y="6990"/>
                  </a:lnTo>
                  <a:lnTo>
                    <a:pt x="0" y="7595"/>
                  </a:lnTo>
                  <a:lnTo>
                    <a:pt x="253" y="7393"/>
                  </a:lnTo>
                  <a:lnTo>
                    <a:pt x="505" y="7166"/>
                  </a:lnTo>
                  <a:lnTo>
                    <a:pt x="757" y="6939"/>
                  </a:lnTo>
                  <a:lnTo>
                    <a:pt x="984" y="6687"/>
                  </a:lnTo>
                  <a:lnTo>
                    <a:pt x="1388" y="6132"/>
                  </a:lnTo>
                  <a:lnTo>
                    <a:pt x="1766" y="5602"/>
                  </a:lnTo>
                  <a:lnTo>
                    <a:pt x="2246" y="4870"/>
                  </a:lnTo>
                  <a:lnTo>
                    <a:pt x="2700" y="4214"/>
                  </a:lnTo>
                  <a:lnTo>
                    <a:pt x="2952" y="3912"/>
                  </a:lnTo>
                  <a:lnTo>
                    <a:pt x="3205" y="3634"/>
                  </a:lnTo>
                  <a:lnTo>
                    <a:pt x="3457" y="3357"/>
                  </a:lnTo>
                  <a:lnTo>
                    <a:pt x="3734" y="3129"/>
                  </a:lnTo>
                  <a:lnTo>
                    <a:pt x="4037" y="2928"/>
                  </a:lnTo>
                  <a:lnTo>
                    <a:pt x="4340" y="2751"/>
                  </a:lnTo>
                  <a:lnTo>
                    <a:pt x="4668" y="2625"/>
                  </a:lnTo>
                  <a:lnTo>
                    <a:pt x="5021" y="2524"/>
                  </a:lnTo>
                  <a:lnTo>
                    <a:pt x="5374" y="2473"/>
                  </a:lnTo>
                  <a:lnTo>
                    <a:pt x="5778" y="2448"/>
                  </a:lnTo>
                  <a:lnTo>
                    <a:pt x="6207" y="2473"/>
                  </a:lnTo>
                  <a:lnTo>
                    <a:pt x="6661" y="2549"/>
                  </a:lnTo>
                  <a:lnTo>
                    <a:pt x="6939" y="2600"/>
                  </a:lnTo>
                  <a:lnTo>
                    <a:pt x="7216" y="2675"/>
                  </a:lnTo>
                  <a:lnTo>
                    <a:pt x="7468" y="2776"/>
                  </a:lnTo>
                  <a:lnTo>
                    <a:pt x="7721" y="2902"/>
                  </a:lnTo>
                  <a:lnTo>
                    <a:pt x="8200" y="3155"/>
                  </a:lnTo>
                  <a:lnTo>
                    <a:pt x="8654" y="3457"/>
                  </a:lnTo>
                  <a:lnTo>
                    <a:pt x="9083" y="3811"/>
                  </a:lnTo>
                  <a:lnTo>
                    <a:pt x="9487" y="4189"/>
                  </a:lnTo>
                  <a:lnTo>
                    <a:pt x="9865" y="4618"/>
                  </a:lnTo>
                  <a:lnTo>
                    <a:pt x="10218" y="5072"/>
                  </a:lnTo>
                  <a:lnTo>
                    <a:pt x="10546" y="5551"/>
                  </a:lnTo>
                  <a:lnTo>
                    <a:pt x="10874" y="6056"/>
                  </a:lnTo>
                  <a:lnTo>
                    <a:pt x="11177" y="6561"/>
                  </a:lnTo>
                  <a:lnTo>
                    <a:pt x="11455" y="7090"/>
                  </a:lnTo>
                  <a:lnTo>
                    <a:pt x="12010" y="8125"/>
                  </a:lnTo>
                  <a:lnTo>
                    <a:pt x="12514" y="9159"/>
                  </a:lnTo>
                  <a:lnTo>
                    <a:pt x="12590" y="8478"/>
                  </a:lnTo>
                  <a:lnTo>
                    <a:pt x="12615" y="7772"/>
                  </a:lnTo>
                  <a:lnTo>
                    <a:pt x="12565" y="7040"/>
                  </a:lnTo>
                  <a:lnTo>
                    <a:pt x="12464" y="6308"/>
                  </a:lnTo>
                  <a:lnTo>
                    <a:pt x="12312" y="5602"/>
                  </a:lnTo>
                  <a:lnTo>
                    <a:pt x="12111" y="4896"/>
                  </a:lnTo>
                  <a:lnTo>
                    <a:pt x="11833" y="4214"/>
                  </a:lnTo>
                  <a:lnTo>
                    <a:pt x="11682" y="3886"/>
                  </a:lnTo>
                  <a:lnTo>
                    <a:pt x="11530" y="3558"/>
                  </a:lnTo>
                  <a:lnTo>
                    <a:pt x="11354" y="3230"/>
                  </a:lnTo>
                  <a:lnTo>
                    <a:pt x="11152" y="2928"/>
                  </a:lnTo>
                  <a:lnTo>
                    <a:pt x="10950" y="2625"/>
                  </a:lnTo>
                  <a:lnTo>
                    <a:pt x="10723" y="2347"/>
                  </a:lnTo>
                  <a:lnTo>
                    <a:pt x="10496" y="2070"/>
                  </a:lnTo>
                  <a:lnTo>
                    <a:pt x="10269" y="1792"/>
                  </a:lnTo>
                  <a:lnTo>
                    <a:pt x="9991" y="1565"/>
                  </a:lnTo>
                  <a:lnTo>
                    <a:pt x="9739" y="1313"/>
                  </a:lnTo>
                  <a:lnTo>
                    <a:pt x="9461" y="1111"/>
                  </a:lnTo>
                  <a:lnTo>
                    <a:pt x="9159" y="909"/>
                  </a:lnTo>
                  <a:lnTo>
                    <a:pt x="8856" y="733"/>
                  </a:lnTo>
                  <a:lnTo>
                    <a:pt x="8528" y="556"/>
                  </a:lnTo>
                  <a:lnTo>
                    <a:pt x="8200" y="405"/>
                  </a:lnTo>
                  <a:lnTo>
                    <a:pt x="7847" y="279"/>
                  </a:lnTo>
                  <a:lnTo>
                    <a:pt x="7494" y="178"/>
                  </a:lnTo>
                  <a:lnTo>
                    <a:pt x="7115" y="102"/>
                  </a:lnTo>
                  <a:lnTo>
                    <a:pt x="6737" y="26"/>
                  </a:lnTo>
                  <a:lnTo>
                    <a:pt x="633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5169;p69"/>
            <p:cNvSpPr/>
            <p:nvPr/>
          </p:nvSpPr>
          <p:spPr>
            <a:xfrm>
              <a:off x="6669902" y="1447752"/>
              <a:ext cx="250084" cy="101920"/>
            </a:xfrm>
            <a:custGeom>
              <a:avLst/>
              <a:gdLst/>
              <a:ahLst/>
              <a:cxnLst/>
              <a:rect l="l" t="t" r="r" b="b"/>
              <a:pathLst>
                <a:path w="13498" h="5501" extrusionOk="0">
                  <a:moveTo>
                    <a:pt x="5828" y="0"/>
                  </a:moveTo>
                  <a:lnTo>
                    <a:pt x="5298" y="26"/>
                  </a:lnTo>
                  <a:lnTo>
                    <a:pt x="4769" y="76"/>
                  </a:lnTo>
                  <a:lnTo>
                    <a:pt x="4239" y="177"/>
                  </a:lnTo>
                  <a:lnTo>
                    <a:pt x="3734" y="303"/>
                  </a:lnTo>
                  <a:lnTo>
                    <a:pt x="3230" y="480"/>
                  </a:lnTo>
                  <a:lnTo>
                    <a:pt x="2750" y="681"/>
                  </a:lnTo>
                  <a:lnTo>
                    <a:pt x="2271" y="934"/>
                  </a:lnTo>
                  <a:lnTo>
                    <a:pt x="1817" y="1211"/>
                  </a:lnTo>
                  <a:lnTo>
                    <a:pt x="1413" y="1539"/>
                  </a:lnTo>
                  <a:lnTo>
                    <a:pt x="1009" y="1892"/>
                  </a:lnTo>
                  <a:lnTo>
                    <a:pt x="631" y="2271"/>
                  </a:lnTo>
                  <a:lnTo>
                    <a:pt x="303" y="2725"/>
                  </a:lnTo>
                  <a:lnTo>
                    <a:pt x="0" y="3204"/>
                  </a:lnTo>
                  <a:lnTo>
                    <a:pt x="0" y="3204"/>
                  </a:lnTo>
                  <a:lnTo>
                    <a:pt x="908" y="3104"/>
                  </a:lnTo>
                  <a:lnTo>
                    <a:pt x="1817" y="3053"/>
                  </a:lnTo>
                  <a:lnTo>
                    <a:pt x="3558" y="3053"/>
                  </a:lnTo>
                  <a:lnTo>
                    <a:pt x="4415" y="3078"/>
                  </a:lnTo>
                  <a:lnTo>
                    <a:pt x="5248" y="3154"/>
                  </a:lnTo>
                  <a:lnTo>
                    <a:pt x="6080" y="3255"/>
                  </a:lnTo>
                  <a:lnTo>
                    <a:pt x="6913" y="3381"/>
                  </a:lnTo>
                  <a:lnTo>
                    <a:pt x="7720" y="3532"/>
                  </a:lnTo>
                  <a:lnTo>
                    <a:pt x="8553" y="3734"/>
                  </a:lnTo>
                  <a:lnTo>
                    <a:pt x="9360" y="3936"/>
                  </a:lnTo>
                  <a:lnTo>
                    <a:pt x="10168" y="4188"/>
                  </a:lnTo>
                  <a:lnTo>
                    <a:pt x="11000" y="4466"/>
                  </a:lnTo>
                  <a:lnTo>
                    <a:pt x="11808" y="4794"/>
                  </a:lnTo>
                  <a:lnTo>
                    <a:pt x="12665" y="5122"/>
                  </a:lnTo>
                  <a:lnTo>
                    <a:pt x="13498" y="5500"/>
                  </a:lnTo>
                  <a:lnTo>
                    <a:pt x="13372" y="4945"/>
                  </a:lnTo>
                  <a:lnTo>
                    <a:pt x="13195" y="4441"/>
                  </a:lnTo>
                  <a:lnTo>
                    <a:pt x="12968" y="3936"/>
                  </a:lnTo>
                  <a:lnTo>
                    <a:pt x="12716" y="3482"/>
                  </a:lnTo>
                  <a:lnTo>
                    <a:pt x="12413" y="3028"/>
                  </a:lnTo>
                  <a:lnTo>
                    <a:pt x="12085" y="2624"/>
                  </a:lnTo>
                  <a:lnTo>
                    <a:pt x="11707" y="2246"/>
                  </a:lnTo>
                  <a:lnTo>
                    <a:pt x="11328" y="1892"/>
                  </a:lnTo>
                  <a:lnTo>
                    <a:pt x="10899" y="1565"/>
                  </a:lnTo>
                  <a:lnTo>
                    <a:pt x="10445" y="1262"/>
                  </a:lnTo>
                  <a:lnTo>
                    <a:pt x="9991" y="984"/>
                  </a:lnTo>
                  <a:lnTo>
                    <a:pt x="9512" y="757"/>
                  </a:lnTo>
                  <a:lnTo>
                    <a:pt x="9007" y="555"/>
                  </a:lnTo>
                  <a:lnTo>
                    <a:pt x="8503" y="379"/>
                  </a:lnTo>
                  <a:lnTo>
                    <a:pt x="7973" y="227"/>
                  </a:lnTo>
                  <a:lnTo>
                    <a:pt x="7443" y="126"/>
                  </a:lnTo>
                  <a:lnTo>
                    <a:pt x="6913" y="51"/>
                  </a:lnTo>
                  <a:lnTo>
                    <a:pt x="638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5170;p69"/>
            <p:cNvSpPr/>
            <p:nvPr/>
          </p:nvSpPr>
          <p:spPr>
            <a:xfrm>
              <a:off x="7142964" y="1603407"/>
              <a:ext cx="232798" cy="168767"/>
            </a:xfrm>
            <a:custGeom>
              <a:avLst/>
              <a:gdLst/>
              <a:ahLst/>
              <a:cxnLst/>
              <a:rect l="l" t="t" r="r" b="b"/>
              <a:pathLst>
                <a:path w="12565" h="9109" extrusionOk="0">
                  <a:moveTo>
                    <a:pt x="6232" y="1"/>
                  </a:moveTo>
                  <a:lnTo>
                    <a:pt x="5829" y="26"/>
                  </a:lnTo>
                  <a:lnTo>
                    <a:pt x="5450" y="76"/>
                  </a:lnTo>
                  <a:lnTo>
                    <a:pt x="5097" y="152"/>
                  </a:lnTo>
                  <a:lnTo>
                    <a:pt x="4718" y="253"/>
                  </a:lnTo>
                  <a:lnTo>
                    <a:pt x="4390" y="379"/>
                  </a:lnTo>
                  <a:lnTo>
                    <a:pt x="4062" y="505"/>
                  </a:lnTo>
                  <a:lnTo>
                    <a:pt x="3734" y="657"/>
                  </a:lnTo>
                  <a:lnTo>
                    <a:pt x="3432" y="833"/>
                  </a:lnTo>
                  <a:lnTo>
                    <a:pt x="3129" y="1010"/>
                  </a:lnTo>
                  <a:lnTo>
                    <a:pt x="2851" y="1212"/>
                  </a:lnTo>
                  <a:lnTo>
                    <a:pt x="2599" y="1439"/>
                  </a:lnTo>
                  <a:lnTo>
                    <a:pt x="2322" y="1666"/>
                  </a:lnTo>
                  <a:lnTo>
                    <a:pt x="2095" y="1918"/>
                  </a:lnTo>
                  <a:lnTo>
                    <a:pt x="1867" y="2170"/>
                  </a:lnTo>
                  <a:lnTo>
                    <a:pt x="1640" y="2448"/>
                  </a:lnTo>
                  <a:lnTo>
                    <a:pt x="1439" y="2725"/>
                  </a:lnTo>
                  <a:lnTo>
                    <a:pt x="1237" y="3028"/>
                  </a:lnTo>
                  <a:lnTo>
                    <a:pt x="1060" y="3331"/>
                  </a:lnTo>
                  <a:lnTo>
                    <a:pt x="909" y="3634"/>
                  </a:lnTo>
                  <a:lnTo>
                    <a:pt x="757" y="3962"/>
                  </a:lnTo>
                  <a:lnTo>
                    <a:pt x="606" y="4290"/>
                  </a:lnTo>
                  <a:lnTo>
                    <a:pt x="379" y="4971"/>
                  </a:lnTo>
                  <a:lnTo>
                    <a:pt x="202" y="5652"/>
                  </a:lnTo>
                  <a:lnTo>
                    <a:pt x="76" y="6359"/>
                  </a:lnTo>
                  <a:lnTo>
                    <a:pt x="0" y="7065"/>
                  </a:lnTo>
                  <a:lnTo>
                    <a:pt x="0" y="7746"/>
                  </a:lnTo>
                  <a:lnTo>
                    <a:pt x="51" y="8453"/>
                  </a:lnTo>
                  <a:lnTo>
                    <a:pt x="101" y="8781"/>
                  </a:lnTo>
                  <a:lnTo>
                    <a:pt x="152" y="9109"/>
                  </a:lnTo>
                  <a:lnTo>
                    <a:pt x="606" y="8074"/>
                  </a:lnTo>
                  <a:lnTo>
                    <a:pt x="1085" y="7040"/>
                  </a:lnTo>
                  <a:lnTo>
                    <a:pt x="1363" y="6535"/>
                  </a:lnTo>
                  <a:lnTo>
                    <a:pt x="1640" y="6031"/>
                  </a:lnTo>
                  <a:lnTo>
                    <a:pt x="1918" y="5526"/>
                  </a:lnTo>
                  <a:lnTo>
                    <a:pt x="2246" y="5072"/>
                  </a:lnTo>
                  <a:lnTo>
                    <a:pt x="2574" y="4618"/>
                  </a:lnTo>
                  <a:lnTo>
                    <a:pt x="2927" y="4189"/>
                  </a:lnTo>
                  <a:lnTo>
                    <a:pt x="3306" y="3810"/>
                  </a:lnTo>
                  <a:lnTo>
                    <a:pt x="3709" y="3457"/>
                  </a:lnTo>
                  <a:lnTo>
                    <a:pt x="4138" y="3154"/>
                  </a:lnTo>
                  <a:lnTo>
                    <a:pt x="4617" y="2877"/>
                  </a:lnTo>
                  <a:lnTo>
                    <a:pt x="4845" y="2776"/>
                  </a:lnTo>
                  <a:lnTo>
                    <a:pt x="5097" y="2675"/>
                  </a:lnTo>
                  <a:lnTo>
                    <a:pt x="5349" y="2574"/>
                  </a:lnTo>
                  <a:lnTo>
                    <a:pt x="5627" y="2498"/>
                  </a:lnTo>
                  <a:lnTo>
                    <a:pt x="6056" y="2423"/>
                  </a:lnTo>
                  <a:lnTo>
                    <a:pt x="6459" y="2372"/>
                  </a:lnTo>
                  <a:lnTo>
                    <a:pt x="6863" y="2372"/>
                  </a:lnTo>
                  <a:lnTo>
                    <a:pt x="7241" y="2397"/>
                  </a:lnTo>
                  <a:lnTo>
                    <a:pt x="7569" y="2473"/>
                  </a:lnTo>
                  <a:lnTo>
                    <a:pt x="7923" y="2574"/>
                  </a:lnTo>
                  <a:lnTo>
                    <a:pt x="8225" y="2700"/>
                  </a:lnTo>
                  <a:lnTo>
                    <a:pt x="8528" y="2877"/>
                  </a:lnTo>
                  <a:lnTo>
                    <a:pt x="8831" y="3079"/>
                  </a:lnTo>
                  <a:lnTo>
                    <a:pt x="9108" y="3306"/>
                  </a:lnTo>
                  <a:lnTo>
                    <a:pt x="9386" y="3533"/>
                  </a:lnTo>
                  <a:lnTo>
                    <a:pt x="9638" y="3810"/>
                  </a:lnTo>
                  <a:lnTo>
                    <a:pt x="9890" y="4113"/>
                  </a:lnTo>
                  <a:lnTo>
                    <a:pt x="10143" y="4416"/>
                  </a:lnTo>
                  <a:lnTo>
                    <a:pt x="10647" y="5097"/>
                  </a:lnTo>
                  <a:lnTo>
                    <a:pt x="11076" y="5602"/>
                  </a:lnTo>
                  <a:lnTo>
                    <a:pt x="11505" y="6081"/>
                  </a:lnTo>
                  <a:lnTo>
                    <a:pt x="11757" y="6308"/>
                  </a:lnTo>
                  <a:lnTo>
                    <a:pt x="12010" y="6510"/>
                  </a:lnTo>
                  <a:lnTo>
                    <a:pt x="12287" y="6712"/>
                  </a:lnTo>
                  <a:lnTo>
                    <a:pt x="12565" y="6888"/>
                  </a:lnTo>
                  <a:lnTo>
                    <a:pt x="12565" y="6888"/>
                  </a:lnTo>
                  <a:lnTo>
                    <a:pt x="12287" y="6308"/>
                  </a:lnTo>
                  <a:lnTo>
                    <a:pt x="12085" y="5728"/>
                  </a:lnTo>
                  <a:lnTo>
                    <a:pt x="11707" y="4542"/>
                  </a:lnTo>
                  <a:lnTo>
                    <a:pt x="11505" y="3936"/>
                  </a:lnTo>
                  <a:lnTo>
                    <a:pt x="11253" y="3331"/>
                  </a:lnTo>
                  <a:lnTo>
                    <a:pt x="10975" y="2725"/>
                  </a:lnTo>
                  <a:lnTo>
                    <a:pt x="10799" y="2397"/>
                  </a:lnTo>
                  <a:lnTo>
                    <a:pt x="10597" y="2095"/>
                  </a:lnTo>
                  <a:lnTo>
                    <a:pt x="10370" y="1767"/>
                  </a:lnTo>
                  <a:lnTo>
                    <a:pt x="10143" y="1489"/>
                  </a:lnTo>
                  <a:lnTo>
                    <a:pt x="9865" y="1212"/>
                  </a:lnTo>
                  <a:lnTo>
                    <a:pt x="9562" y="985"/>
                  </a:lnTo>
                  <a:lnTo>
                    <a:pt x="9234" y="758"/>
                  </a:lnTo>
                  <a:lnTo>
                    <a:pt x="8907" y="581"/>
                  </a:lnTo>
                  <a:lnTo>
                    <a:pt x="8553" y="404"/>
                  </a:lnTo>
                  <a:lnTo>
                    <a:pt x="8175" y="278"/>
                  </a:lnTo>
                  <a:lnTo>
                    <a:pt x="7796" y="177"/>
                  </a:lnTo>
                  <a:lnTo>
                    <a:pt x="7418" y="76"/>
                  </a:lnTo>
                  <a:lnTo>
                    <a:pt x="7014" y="26"/>
                  </a:lnTo>
                  <a:lnTo>
                    <a:pt x="661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5171;p69"/>
            <p:cNvSpPr/>
            <p:nvPr/>
          </p:nvSpPr>
          <p:spPr>
            <a:xfrm>
              <a:off x="7106963" y="1430928"/>
              <a:ext cx="247305" cy="105644"/>
            </a:xfrm>
            <a:custGeom>
              <a:avLst/>
              <a:gdLst/>
              <a:ahLst/>
              <a:cxnLst/>
              <a:rect l="l" t="t" r="r" b="b"/>
              <a:pathLst>
                <a:path w="13348" h="5702" extrusionOk="0">
                  <a:moveTo>
                    <a:pt x="7368" y="0"/>
                  </a:moveTo>
                  <a:lnTo>
                    <a:pt x="6838" y="25"/>
                  </a:lnTo>
                  <a:lnTo>
                    <a:pt x="6308" y="101"/>
                  </a:lnTo>
                  <a:lnTo>
                    <a:pt x="5778" y="202"/>
                  </a:lnTo>
                  <a:lnTo>
                    <a:pt x="5249" y="328"/>
                  </a:lnTo>
                  <a:lnTo>
                    <a:pt x="4744" y="505"/>
                  </a:lnTo>
                  <a:lnTo>
                    <a:pt x="4265" y="681"/>
                  </a:lnTo>
                  <a:lnTo>
                    <a:pt x="3785" y="908"/>
                  </a:lnTo>
                  <a:lnTo>
                    <a:pt x="3306" y="1161"/>
                  </a:lnTo>
                  <a:lnTo>
                    <a:pt x="2852" y="1438"/>
                  </a:lnTo>
                  <a:lnTo>
                    <a:pt x="2448" y="1741"/>
                  </a:lnTo>
                  <a:lnTo>
                    <a:pt x="2044" y="2094"/>
                  </a:lnTo>
                  <a:lnTo>
                    <a:pt x="1666" y="2447"/>
                  </a:lnTo>
                  <a:lnTo>
                    <a:pt x="1313" y="2851"/>
                  </a:lnTo>
                  <a:lnTo>
                    <a:pt x="1010" y="3255"/>
                  </a:lnTo>
                  <a:lnTo>
                    <a:pt x="732" y="3684"/>
                  </a:lnTo>
                  <a:lnTo>
                    <a:pt x="480" y="4163"/>
                  </a:lnTo>
                  <a:lnTo>
                    <a:pt x="278" y="4642"/>
                  </a:lnTo>
                  <a:lnTo>
                    <a:pt x="127" y="5172"/>
                  </a:lnTo>
                  <a:lnTo>
                    <a:pt x="1" y="5702"/>
                  </a:lnTo>
                  <a:lnTo>
                    <a:pt x="808" y="5298"/>
                  </a:lnTo>
                  <a:lnTo>
                    <a:pt x="1641" y="4920"/>
                  </a:lnTo>
                  <a:lnTo>
                    <a:pt x="2448" y="4592"/>
                  </a:lnTo>
                  <a:lnTo>
                    <a:pt x="3255" y="4289"/>
                  </a:lnTo>
                  <a:lnTo>
                    <a:pt x="4063" y="4012"/>
                  </a:lnTo>
                  <a:lnTo>
                    <a:pt x="4845" y="3759"/>
                  </a:lnTo>
                  <a:lnTo>
                    <a:pt x="5652" y="3532"/>
                  </a:lnTo>
                  <a:lnTo>
                    <a:pt x="6485" y="3330"/>
                  </a:lnTo>
                  <a:lnTo>
                    <a:pt x="7292" y="3179"/>
                  </a:lnTo>
                  <a:lnTo>
                    <a:pt x="8125" y="3028"/>
                  </a:lnTo>
                  <a:lnTo>
                    <a:pt x="8957" y="2901"/>
                  </a:lnTo>
                  <a:lnTo>
                    <a:pt x="9790" y="2826"/>
                  </a:lnTo>
                  <a:lnTo>
                    <a:pt x="10648" y="2750"/>
                  </a:lnTo>
                  <a:lnTo>
                    <a:pt x="11531" y="2725"/>
                  </a:lnTo>
                  <a:lnTo>
                    <a:pt x="12439" y="2700"/>
                  </a:lnTo>
                  <a:lnTo>
                    <a:pt x="13347" y="2725"/>
                  </a:lnTo>
                  <a:lnTo>
                    <a:pt x="13347" y="2725"/>
                  </a:lnTo>
                  <a:lnTo>
                    <a:pt x="12994" y="2271"/>
                  </a:lnTo>
                  <a:lnTo>
                    <a:pt x="12641" y="1892"/>
                  </a:lnTo>
                  <a:lnTo>
                    <a:pt x="12237" y="1539"/>
                  </a:lnTo>
                  <a:lnTo>
                    <a:pt x="11833" y="1211"/>
                  </a:lnTo>
                  <a:lnTo>
                    <a:pt x="11379" y="934"/>
                  </a:lnTo>
                  <a:lnTo>
                    <a:pt x="10925" y="681"/>
                  </a:lnTo>
                  <a:lnTo>
                    <a:pt x="10446" y="479"/>
                  </a:lnTo>
                  <a:lnTo>
                    <a:pt x="9966" y="303"/>
                  </a:lnTo>
                  <a:lnTo>
                    <a:pt x="9462" y="177"/>
                  </a:lnTo>
                  <a:lnTo>
                    <a:pt x="8932" y="76"/>
                  </a:lnTo>
                  <a:lnTo>
                    <a:pt x="8427" y="25"/>
                  </a:lnTo>
                  <a:lnTo>
                    <a:pt x="78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5172;p69"/>
            <p:cNvSpPr/>
            <p:nvPr/>
          </p:nvSpPr>
          <p:spPr>
            <a:xfrm>
              <a:off x="6871841" y="1649690"/>
              <a:ext cx="1427" cy="1427"/>
            </a:xfrm>
            <a:custGeom>
              <a:avLst/>
              <a:gdLst/>
              <a:ahLst/>
              <a:cxnLst/>
              <a:rect l="l" t="t" r="r" b="b"/>
              <a:pathLst>
                <a:path w="77" h="77" extrusionOk="0">
                  <a:moveTo>
                    <a:pt x="76" y="0"/>
                  </a:moveTo>
                  <a:lnTo>
                    <a:pt x="0" y="76"/>
                  </a:lnTo>
                  <a:lnTo>
                    <a:pt x="0" y="76"/>
                  </a:lnTo>
                  <a:lnTo>
                    <a:pt x="76" y="51"/>
                  </a:lnTo>
                  <a:lnTo>
                    <a:pt x="76" y="0"/>
                  </a:lnTo>
                  <a:close/>
                </a:path>
              </a:pathLst>
            </a:custGeom>
            <a:solidFill>
              <a:srgbClr val="EF9B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5173;p69"/>
            <p:cNvSpPr/>
            <p:nvPr/>
          </p:nvSpPr>
          <p:spPr>
            <a:xfrm>
              <a:off x="6871841" y="1649690"/>
              <a:ext cx="1427" cy="1427"/>
            </a:xfrm>
            <a:custGeom>
              <a:avLst/>
              <a:gdLst/>
              <a:ahLst/>
              <a:cxnLst/>
              <a:rect l="l" t="t" r="r" b="b"/>
              <a:pathLst>
                <a:path w="77" h="77" fill="none" extrusionOk="0">
                  <a:moveTo>
                    <a:pt x="76" y="0"/>
                  </a:moveTo>
                  <a:lnTo>
                    <a:pt x="76" y="0"/>
                  </a:lnTo>
                  <a:lnTo>
                    <a:pt x="0" y="76"/>
                  </a:lnTo>
                  <a:lnTo>
                    <a:pt x="0" y="76"/>
                  </a:lnTo>
                  <a:lnTo>
                    <a:pt x="76" y="51"/>
                  </a:lnTo>
                  <a:lnTo>
                    <a:pt x="76" y="51"/>
                  </a:lnTo>
                  <a:lnTo>
                    <a:pt x="7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5174;p69"/>
            <p:cNvSpPr/>
            <p:nvPr/>
          </p:nvSpPr>
          <p:spPr>
            <a:xfrm>
              <a:off x="6897539" y="2011026"/>
              <a:ext cx="246842" cy="97251"/>
            </a:xfrm>
            <a:custGeom>
              <a:avLst/>
              <a:gdLst/>
              <a:ahLst/>
              <a:cxnLst/>
              <a:rect l="l" t="t" r="r" b="b"/>
              <a:pathLst>
                <a:path w="13323" h="5249" extrusionOk="0">
                  <a:moveTo>
                    <a:pt x="1" y="1"/>
                  </a:moveTo>
                  <a:lnTo>
                    <a:pt x="581" y="833"/>
                  </a:lnTo>
                  <a:lnTo>
                    <a:pt x="909" y="1237"/>
                  </a:lnTo>
                  <a:lnTo>
                    <a:pt x="1237" y="1641"/>
                  </a:lnTo>
                  <a:lnTo>
                    <a:pt x="1590" y="2019"/>
                  </a:lnTo>
                  <a:lnTo>
                    <a:pt x="1944" y="2398"/>
                  </a:lnTo>
                  <a:lnTo>
                    <a:pt x="2322" y="2751"/>
                  </a:lnTo>
                  <a:lnTo>
                    <a:pt x="2726" y="3104"/>
                  </a:lnTo>
                  <a:lnTo>
                    <a:pt x="3129" y="3432"/>
                  </a:lnTo>
                  <a:lnTo>
                    <a:pt x="3558" y="3735"/>
                  </a:lnTo>
                  <a:lnTo>
                    <a:pt x="3987" y="4037"/>
                  </a:lnTo>
                  <a:lnTo>
                    <a:pt x="4467" y="4290"/>
                  </a:lnTo>
                  <a:lnTo>
                    <a:pt x="4946" y="4542"/>
                  </a:lnTo>
                  <a:lnTo>
                    <a:pt x="5451" y="4744"/>
                  </a:lnTo>
                  <a:lnTo>
                    <a:pt x="5955" y="4946"/>
                  </a:lnTo>
                  <a:lnTo>
                    <a:pt x="6485" y="5097"/>
                  </a:lnTo>
                  <a:lnTo>
                    <a:pt x="6863" y="5173"/>
                  </a:lnTo>
                  <a:lnTo>
                    <a:pt x="7242" y="5223"/>
                  </a:lnTo>
                  <a:lnTo>
                    <a:pt x="7595" y="5248"/>
                  </a:lnTo>
                  <a:lnTo>
                    <a:pt x="8352" y="5248"/>
                  </a:lnTo>
                  <a:lnTo>
                    <a:pt x="8730" y="5223"/>
                  </a:lnTo>
                  <a:lnTo>
                    <a:pt x="9109" y="5148"/>
                  </a:lnTo>
                  <a:lnTo>
                    <a:pt x="9462" y="5072"/>
                  </a:lnTo>
                  <a:lnTo>
                    <a:pt x="9840" y="4996"/>
                  </a:lnTo>
                  <a:lnTo>
                    <a:pt x="10194" y="4870"/>
                  </a:lnTo>
                  <a:lnTo>
                    <a:pt x="10522" y="4719"/>
                  </a:lnTo>
                  <a:lnTo>
                    <a:pt x="10875" y="4567"/>
                  </a:lnTo>
                  <a:lnTo>
                    <a:pt x="11127" y="4441"/>
                  </a:lnTo>
                  <a:lnTo>
                    <a:pt x="11354" y="4290"/>
                  </a:lnTo>
                  <a:lnTo>
                    <a:pt x="11581" y="4138"/>
                  </a:lnTo>
                  <a:lnTo>
                    <a:pt x="11808" y="3962"/>
                  </a:lnTo>
                  <a:lnTo>
                    <a:pt x="12010" y="3785"/>
                  </a:lnTo>
                  <a:lnTo>
                    <a:pt x="12212" y="3583"/>
                  </a:lnTo>
                  <a:lnTo>
                    <a:pt x="12414" y="3382"/>
                  </a:lnTo>
                  <a:lnTo>
                    <a:pt x="12565" y="3180"/>
                  </a:lnTo>
                  <a:lnTo>
                    <a:pt x="12742" y="2953"/>
                  </a:lnTo>
                  <a:lnTo>
                    <a:pt x="12868" y="2726"/>
                  </a:lnTo>
                  <a:lnTo>
                    <a:pt x="12994" y="2473"/>
                  </a:lnTo>
                  <a:lnTo>
                    <a:pt x="13120" y="2221"/>
                  </a:lnTo>
                  <a:lnTo>
                    <a:pt x="13196" y="1969"/>
                  </a:lnTo>
                  <a:lnTo>
                    <a:pt x="13272" y="1716"/>
                  </a:lnTo>
                  <a:lnTo>
                    <a:pt x="13297" y="1464"/>
                  </a:lnTo>
                  <a:lnTo>
                    <a:pt x="13322" y="1187"/>
                  </a:lnTo>
                  <a:lnTo>
                    <a:pt x="13196" y="1414"/>
                  </a:lnTo>
                  <a:lnTo>
                    <a:pt x="13045" y="1615"/>
                  </a:lnTo>
                  <a:lnTo>
                    <a:pt x="12742" y="1994"/>
                  </a:lnTo>
                  <a:lnTo>
                    <a:pt x="12389" y="2322"/>
                  </a:lnTo>
                  <a:lnTo>
                    <a:pt x="12010" y="2599"/>
                  </a:lnTo>
                  <a:lnTo>
                    <a:pt x="11632" y="2852"/>
                  </a:lnTo>
                  <a:lnTo>
                    <a:pt x="11228" y="3054"/>
                  </a:lnTo>
                  <a:lnTo>
                    <a:pt x="10799" y="3230"/>
                  </a:lnTo>
                  <a:lnTo>
                    <a:pt x="10370" y="3382"/>
                  </a:lnTo>
                  <a:lnTo>
                    <a:pt x="9891" y="3508"/>
                  </a:lnTo>
                  <a:lnTo>
                    <a:pt x="9386" y="3583"/>
                  </a:lnTo>
                  <a:lnTo>
                    <a:pt x="8882" y="3659"/>
                  </a:lnTo>
                  <a:lnTo>
                    <a:pt x="7999" y="3659"/>
                  </a:lnTo>
                  <a:lnTo>
                    <a:pt x="7620" y="3609"/>
                  </a:lnTo>
                  <a:lnTo>
                    <a:pt x="7242" y="3558"/>
                  </a:lnTo>
                  <a:lnTo>
                    <a:pt x="6889" y="3482"/>
                  </a:lnTo>
                  <a:lnTo>
                    <a:pt x="6434" y="3382"/>
                  </a:lnTo>
                  <a:lnTo>
                    <a:pt x="6006" y="3230"/>
                  </a:lnTo>
                  <a:lnTo>
                    <a:pt x="5577" y="3079"/>
                  </a:lnTo>
                  <a:lnTo>
                    <a:pt x="5148" y="2902"/>
                  </a:lnTo>
                  <a:lnTo>
                    <a:pt x="4719" y="2700"/>
                  </a:lnTo>
                  <a:lnTo>
                    <a:pt x="4290" y="2498"/>
                  </a:lnTo>
                  <a:lnTo>
                    <a:pt x="3457" y="2044"/>
                  </a:lnTo>
                  <a:lnTo>
                    <a:pt x="2625" y="1540"/>
                  </a:lnTo>
                  <a:lnTo>
                    <a:pt x="1767" y="1035"/>
                  </a:lnTo>
                  <a:lnTo>
                    <a:pt x="884" y="505"/>
                  </a:ln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5175;p69"/>
            <p:cNvSpPr/>
            <p:nvPr/>
          </p:nvSpPr>
          <p:spPr>
            <a:xfrm>
              <a:off x="7245332" y="1833397"/>
              <a:ext cx="249640" cy="135103"/>
            </a:xfrm>
            <a:custGeom>
              <a:avLst/>
              <a:gdLst/>
              <a:ahLst/>
              <a:cxnLst/>
              <a:rect l="l" t="t" r="r" b="b"/>
              <a:pathLst>
                <a:path w="13474" h="7292" extrusionOk="0">
                  <a:moveTo>
                    <a:pt x="5551" y="303"/>
                  </a:moveTo>
                  <a:lnTo>
                    <a:pt x="5854" y="329"/>
                  </a:lnTo>
                  <a:lnTo>
                    <a:pt x="6106" y="404"/>
                  </a:lnTo>
                  <a:lnTo>
                    <a:pt x="6207" y="429"/>
                  </a:lnTo>
                  <a:lnTo>
                    <a:pt x="6283" y="505"/>
                  </a:lnTo>
                  <a:lnTo>
                    <a:pt x="6333" y="556"/>
                  </a:lnTo>
                  <a:lnTo>
                    <a:pt x="6384" y="631"/>
                  </a:lnTo>
                  <a:lnTo>
                    <a:pt x="6384" y="707"/>
                  </a:lnTo>
                  <a:lnTo>
                    <a:pt x="6384" y="783"/>
                  </a:lnTo>
                  <a:lnTo>
                    <a:pt x="6333" y="959"/>
                  </a:lnTo>
                  <a:lnTo>
                    <a:pt x="6207" y="1136"/>
                  </a:lnTo>
                  <a:lnTo>
                    <a:pt x="6031" y="1287"/>
                  </a:lnTo>
                  <a:lnTo>
                    <a:pt x="5804" y="1464"/>
                  </a:lnTo>
                  <a:lnTo>
                    <a:pt x="5526" y="1615"/>
                  </a:lnTo>
                  <a:lnTo>
                    <a:pt x="5198" y="1767"/>
                  </a:lnTo>
                  <a:lnTo>
                    <a:pt x="4870" y="1893"/>
                  </a:lnTo>
                  <a:lnTo>
                    <a:pt x="4542" y="1994"/>
                  </a:lnTo>
                  <a:lnTo>
                    <a:pt x="4265" y="2044"/>
                  </a:lnTo>
                  <a:lnTo>
                    <a:pt x="3962" y="2095"/>
                  </a:lnTo>
                  <a:lnTo>
                    <a:pt x="3709" y="2095"/>
                  </a:lnTo>
                  <a:lnTo>
                    <a:pt x="3407" y="2069"/>
                  </a:lnTo>
                  <a:lnTo>
                    <a:pt x="3154" y="2019"/>
                  </a:lnTo>
                  <a:lnTo>
                    <a:pt x="3079" y="1968"/>
                  </a:lnTo>
                  <a:lnTo>
                    <a:pt x="2978" y="1918"/>
                  </a:lnTo>
                  <a:lnTo>
                    <a:pt x="2927" y="1842"/>
                  </a:lnTo>
                  <a:lnTo>
                    <a:pt x="2902" y="1767"/>
                  </a:lnTo>
                  <a:lnTo>
                    <a:pt x="2877" y="1691"/>
                  </a:lnTo>
                  <a:lnTo>
                    <a:pt x="2877" y="1615"/>
                  </a:lnTo>
                  <a:lnTo>
                    <a:pt x="2953" y="1439"/>
                  </a:lnTo>
                  <a:lnTo>
                    <a:pt x="3054" y="1287"/>
                  </a:lnTo>
                  <a:lnTo>
                    <a:pt x="3255" y="1111"/>
                  </a:lnTo>
                  <a:lnTo>
                    <a:pt x="3482" y="934"/>
                  </a:lnTo>
                  <a:lnTo>
                    <a:pt x="3760" y="783"/>
                  </a:lnTo>
                  <a:lnTo>
                    <a:pt x="4063" y="631"/>
                  </a:lnTo>
                  <a:lnTo>
                    <a:pt x="4416" y="505"/>
                  </a:lnTo>
                  <a:lnTo>
                    <a:pt x="4719" y="429"/>
                  </a:lnTo>
                  <a:lnTo>
                    <a:pt x="5021" y="354"/>
                  </a:lnTo>
                  <a:lnTo>
                    <a:pt x="5299" y="329"/>
                  </a:lnTo>
                  <a:lnTo>
                    <a:pt x="5551" y="303"/>
                  </a:lnTo>
                  <a:close/>
                  <a:moveTo>
                    <a:pt x="2574" y="2372"/>
                  </a:moveTo>
                  <a:lnTo>
                    <a:pt x="2675" y="2397"/>
                  </a:lnTo>
                  <a:lnTo>
                    <a:pt x="2751" y="2448"/>
                  </a:lnTo>
                  <a:lnTo>
                    <a:pt x="2826" y="2524"/>
                  </a:lnTo>
                  <a:lnTo>
                    <a:pt x="2902" y="2599"/>
                  </a:lnTo>
                  <a:lnTo>
                    <a:pt x="2927" y="2700"/>
                  </a:lnTo>
                  <a:lnTo>
                    <a:pt x="2978" y="2776"/>
                  </a:lnTo>
                  <a:lnTo>
                    <a:pt x="2978" y="2902"/>
                  </a:lnTo>
                  <a:lnTo>
                    <a:pt x="2953" y="3003"/>
                  </a:lnTo>
                  <a:lnTo>
                    <a:pt x="2927" y="3079"/>
                  </a:lnTo>
                  <a:lnTo>
                    <a:pt x="2902" y="3154"/>
                  </a:lnTo>
                  <a:lnTo>
                    <a:pt x="2776" y="3306"/>
                  </a:lnTo>
                  <a:lnTo>
                    <a:pt x="2625" y="3381"/>
                  </a:lnTo>
                  <a:lnTo>
                    <a:pt x="2549" y="3407"/>
                  </a:lnTo>
                  <a:lnTo>
                    <a:pt x="2347" y="3407"/>
                  </a:lnTo>
                  <a:lnTo>
                    <a:pt x="2246" y="3356"/>
                  </a:lnTo>
                  <a:lnTo>
                    <a:pt x="2145" y="3306"/>
                  </a:lnTo>
                  <a:lnTo>
                    <a:pt x="2070" y="3255"/>
                  </a:lnTo>
                  <a:lnTo>
                    <a:pt x="2019" y="3179"/>
                  </a:lnTo>
                  <a:lnTo>
                    <a:pt x="1969" y="3079"/>
                  </a:lnTo>
                  <a:lnTo>
                    <a:pt x="1943" y="2978"/>
                  </a:lnTo>
                  <a:lnTo>
                    <a:pt x="1918" y="2877"/>
                  </a:lnTo>
                  <a:lnTo>
                    <a:pt x="1943" y="2776"/>
                  </a:lnTo>
                  <a:lnTo>
                    <a:pt x="1969" y="2675"/>
                  </a:lnTo>
                  <a:lnTo>
                    <a:pt x="2019" y="2599"/>
                  </a:lnTo>
                  <a:lnTo>
                    <a:pt x="2120" y="2473"/>
                  </a:lnTo>
                  <a:lnTo>
                    <a:pt x="2271" y="2397"/>
                  </a:lnTo>
                  <a:lnTo>
                    <a:pt x="2372" y="2372"/>
                  </a:lnTo>
                  <a:close/>
                  <a:moveTo>
                    <a:pt x="6687" y="1"/>
                  </a:moveTo>
                  <a:lnTo>
                    <a:pt x="5980" y="26"/>
                  </a:lnTo>
                  <a:lnTo>
                    <a:pt x="5324" y="76"/>
                  </a:lnTo>
                  <a:lnTo>
                    <a:pt x="4668" y="177"/>
                  </a:lnTo>
                  <a:lnTo>
                    <a:pt x="4063" y="329"/>
                  </a:lnTo>
                  <a:lnTo>
                    <a:pt x="3482" y="480"/>
                  </a:lnTo>
                  <a:lnTo>
                    <a:pt x="2927" y="682"/>
                  </a:lnTo>
                  <a:lnTo>
                    <a:pt x="2398" y="884"/>
                  </a:lnTo>
                  <a:lnTo>
                    <a:pt x="1918" y="1136"/>
                  </a:lnTo>
                  <a:lnTo>
                    <a:pt x="1489" y="1388"/>
                  </a:lnTo>
                  <a:lnTo>
                    <a:pt x="1111" y="1691"/>
                  </a:lnTo>
                  <a:lnTo>
                    <a:pt x="783" y="1994"/>
                  </a:lnTo>
                  <a:lnTo>
                    <a:pt x="505" y="2296"/>
                  </a:lnTo>
                  <a:lnTo>
                    <a:pt x="278" y="2650"/>
                  </a:lnTo>
                  <a:lnTo>
                    <a:pt x="203" y="2826"/>
                  </a:lnTo>
                  <a:lnTo>
                    <a:pt x="127" y="3003"/>
                  </a:lnTo>
                  <a:lnTo>
                    <a:pt x="76" y="3179"/>
                  </a:lnTo>
                  <a:lnTo>
                    <a:pt x="26" y="3356"/>
                  </a:lnTo>
                  <a:lnTo>
                    <a:pt x="1" y="3558"/>
                  </a:lnTo>
                  <a:lnTo>
                    <a:pt x="1" y="3735"/>
                  </a:lnTo>
                  <a:lnTo>
                    <a:pt x="1" y="3911"/>
                  </a:lnTo>
                  <a:lnTo>
                    <a:pt x="26" y="4088"/>
                  </a:lnTo>
                  <a:lnTo>
                    <a:pt x="76" y="4290"/>
                  </a:lnTo>
                  <a:lnTo>
                    <a:pt x="127" y="4466"/>
                  </a:lnTo>
                  <a:lnTo>
                    <a:pt x="304" y="4794"/>
                  </a:lnTo>
                  <a:lnTo>
                    <a:pt x="531" y="5122"/>
                  </a:lnTo>
                  <a:lnTo>
                    <a:pt x="808" y="5425"/>
                  </a:lnTo>
                  <a:lnTo>
                    <a:pt x="1136" y="5728"/>
                  </a:lnTo>
                  <a:lnTo>
                    <a:pt x="1515" y="6005"/>
                  </a:lnTo>
                  <a:lnTo>
                    <a:pt x="1943" y="6257"/>
                  </a:lnTo>
                  <a:lnTo>
                    <a:pt x="2423" y="6485"/>
                  </a:lnTo>
                  <a:lnTo>
                    <a:pt x="2927" y="6686"/>
                  </a:lnTo>
                  <a:lnTo>
                    <a:pt x="3457" y="6863"/>
                  </a:lnTo>
                  <a:lnTo>
                    <a:pt x="4037" y="7014"/>
                  </a:lnTo>
                  <a:lnTo>
                    <a:pt x="4643" y="7115"/>
                  </a:lnTo>
                  <a:lnTo>
                    <a:pt x="5274" y="7216"/>
                  </a:lnTo>
                  <a:lnTo>
                    <a:pt x="5930" y="7267"/>
                  </a:lnTo>
                  <a:lnTo>
                    <a:pt x="6611" y="7292"/>
                  </a:lnTo>
                  <a:lnTo>
                    <a:pt x="6788" y="7267"/>
                  </a:lnTo>
                  <a:lnTo>
                    <a:pt x="7469" y="7241"/>
                  </a:lnTo>
                  <a:lnTo>
                    <a:pt x="8150" y="7191"/>
                  </a:lnTo>
                  <a:lnTo>
                    <a:pt x="8781" y="7090"/>
                  </a:lnTo>
                  <a:lnTo>
                    <a:pt x="9411" y="6964"/>
                  </a:lnTo>
                  <a:lnTo>
                    <a:pt x="9992" y="6787"/>
                  </a:lnTo>
                  <a:lnTo>
                    <a:pt x="10547" y="6611"/>
                  </a:lnTo>
                  <a:lnTo>
                    <a:pt x="11051" y="6384"/>
                  </a:lnTo>
                  <a:lnTo>
                    <a:pt x="11531" y="6131"/>
                  </a:lnTo>
                  <a:lnTo>
                    <a:pt x="11960" y="5879"/>
                  </a:lnTo>
                  <a:lnTo>
                    <a:pt x="12338" y="5602"/>
                  </a:lnTo>
                  <a:lnTo>
                    <a:pt x="12691" y="5274"/>
                  </a:lnTo>
                  <a:lnTo>
                    <a:pt x="12969" y="4971"/>
                  </a:lnTo>
                  <a:lnTo>
                    <a:pt x="13171" y="4618"/>
                  </a:lnTo>
                  <a:lnTo>
                    <a:pt x="13272" y="4441"/>
                  </a:lnTo>
                  <a:lnTo>
                    <a:pt x="13347" y="4264"/>
                  </a:lnTo>
                  <a:lnTo>
                    <a:pt x="13398" y="4088"/>
                  </a:lnTo>
                  <a:lnTo>
                    <a:pt x="13448" y="3911"/>
                  </a:lnTo>
                  <a:lnTo>
                    <a:pt x="13473" y="3735"/>
                  </a:lnTo>
                  <a:lnTo>
                    <a:pt x="13473" y="3533"/>
                  </a:lnTo>
                  <a:lnTo>
                    <a:pt x="13448" y="3356"/>
                  </a:lnTo>
                  <a:lnTo>
                    <a:pt x="13423" y="3179"/>
                  </a:lnTo>
                  <a:lnTo>
                    <a:pt x="13398" y="3003"/>
                  </a:lnTo>
                  <a:lnTo>
                    <a:pt x="13322" y="2826"/>
                  </a:lnTo>
                  <a:lnTo>
                    <a:pt x="13171" y="2473"/>
                  </a:lnTo>
                  <a:lnTo>
                    <a:pt x="12944" y="2145"/>
                  </a:lnTo>
                  <a:lnTo>
                    <a:pt x="12666" y="1842"/>
                  </a:lnTo>
                  <a:lnTo>
                    <a:pt x="12313" y="1540"/>
                  </a:lnTo>
                  <a:lnTo>
                    <a:pt x="11934" y="1262"/>
                  </a:lnTo>
                  <a:lnTo>
                    <a:pt x="11531" y="1010"/>
                  </a:lnTo>
                  <a:lnTo>
                    <a:pt x="11051" y="783"/>
                  </a:lnTo>
                  <a:lnTo>
                    <a:pt x="10547" y="581"/>
                  </a:lnTo>
                  <a:lnTo>
                    <a:pt x="9992" y="404"/>
                  </a:lnTo>
                  <a:lnTo>
                    <a:pt x="9437" y="278"/>
                  </a:lnTo>
                  <a:lnTo>
                    <a:pt x="8831" y="152"/>
                  </a:lnTo>
                  <a:lnTo>
                    <a:pt x="8200" y="51"/>
                  </a:lnTo>
                  <a:lnTo>
                    <a:pt x="7544" y="1"/>
                  </a:lnTo>
                  <a:close/>
                </a:path>
              </a:pathLst>
            </a:custGeom>
            <a:solidFill>
              <a:srgbClr val="FF91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5176;p69"/>
            <p:cNvSpPr/>
            <p:nvPr/>
          </p:nvSpPr>
          <p:spPr>
            <a:xfrm>
              <a:off x="7245332" y="1833397"/>
              <a:ext cx="249640" cy="135103"/>
            </a:xfrm>
            <a:custGeom>
              <a:avLst/>
              <a:gdLst/>
              <a:ahLst/>
              <a:cxnLst/>
              <a:rect l="l" t="t" r="r" b="b"/>
              <a:pathLst>
                <a:path w="13474" h="7292" fill="none" extrusionOk="0">
                  <a:moveTo>
                    <a:pt x="6863" y="1"/>
                  </a:moveTo>
                  <a:lnTo>
                    <a:pt x="6863" y="1"/>
                  </a:lnTo>
                  <a:lnTo>
                    <a:pt x="6687" y="1"/>
                  </a:lnTo>
                  <a:lnTo>
                    <a:pt x="6687" y="1"/>
                  </a:lnTo>
                  <a:lnTo>
                    <a:pt x="5980" y="26"/>
                  </a:lnTo>
                  <a:lnTo>
                    <a:pt x="5324" y="76"/>
                  </a:lnTo>
                  <a:lnTo>
                    <a:pt x="4668" y="177"/>
                  </a:lnTo>
                  <a:lnTo>
                    <a:pt x="4063" y="329"/>
                  </a:lnTo>
                  <a:lnTo>
                    <a:pt x="3482" y="480"/>
                  </a:lnTo>
                  <a:lnTo>
                    <a:pt x="2927" y="682"/>
                  </a:lnTo>
                  <a:lnTo>
                    <a:pt x="2398" y="884"/>
                  </a:lnTo>
                  <a:lnTo>
                    <a:pt x="1918" y="1136"/>
                  </a:lnTo>
                  <a:lnTo>
                    <a:pt x="1489" y="1388"/>
                  </a:lnTo>
                  <a:lnTo>
                    <a:pt x="1111" y="1691"/>
                  </a:lnTo>
                  <a:lnTo>
                    <a:pt x="783" y="1994"/>
                  </a:lnTo>
                  <a:lnTo>
                    <a:pt x="505" y="2296"/>
                  </a:lnTo>
                  <a:lnTo>
                    <a:pt x="278" y="2650"/>
                  </a:lnTo>
                  <a:lnTo>
                    <a:pt x="203" y="2826"/>
                  </a:lnTo>
                  <a:lnTo>
                    <a:pt x="127" y="3003"/>
                  </a:lnTo>
                  <a:lnTo>
                    <a:pt x="76" y="3179"/>
                  </a:lnTo>
                  <a:lnTo>
                    <a:pt x="26" y="3356"/>
                  </a:lnTo>
                  <a:lnTo>
                    <a:pt x="1" y="3558"/>
                  </a:lnTo>
                  <a:lnTo>
                    <a:pt x="1" y="3735"/>
                  </a:lnTo>
                  <a:lnTo>
                    <a:pt x="1" y="3735"/>
                  </a:lnTo>
                  <a:lnTo>
                    <a:pt x="1" y="3911"/>
                  </a:lnTo>
                  <a:lnTo>
                    <a:pt x="26" y="4088"/>
                  </a:lnTo>
                  <a:lnTo>
                    <a:pt x="76" y="4290"/>
                  </a:lnTo>
                  <a:lnTo>
                    <a:pt x="127" y="4466"/>
                  </a:lnTo>
                  <a:lnTo>
                    <a:pt x="304" y="4794"/>
                  </a:lnTo>
                  <a:lnTo>
                    <a:pt x="531" y="5122"/>
                  </a:lnTo>
                  <a:lnTo>
                    <a:pt x="808" y="5425"/>
                  </a:lnTo>
                  <a:lnTo>
                    <a:pt x="1136" y="5728"/>
                  </a:lnTo>
                  <a:lnTo>
                    <a:pt x="1515" y="6005"/>
                  </a:lnTo>
                  <a:lnTo>
                    <a:pt x="1943" y="6257"/>
                  </a:lnTo>
                  <a:lnTo>
                    <a:pt x="2423" y="6485"/>
                  </a:lnTo>
                  <a:lnTo>
                    <a:pt x="2927" y="6686"/>
                  </a:lnTo>
                  <a:lnTo>
                    <a:pt x="3457" y="6863"/>
                  </a:lnTo>
                  <a:lnTo>
                    <a:pt x="4037" y="7014"/>
                  </a:lnTo>
                  <a:lnTo>
                    <a:pt x="4643" y="7115"/>
                  </a:lnTo>
                  <a:lnTo>
                    <a:pt x="5274" y="7216"/>
                  </a:lnTo>
                  <a:lnTo>
                    <a:pt x="5930" y="7267"/>
                  </a:lnTo>
                  <a:lnTo>
                    <a:pt x="6611" y="7292"/>
                  </a:lnTo>
                  <a:lnTo>
                    <a:pt x="6611" y="7292"/>
                  </a:lnTo>
                  <a:lnTo>
                    <a:pt x="6788" y="7267"/>
                  </a:lnTo>
                  <a:lnTo>
                    <a:pt x="6788" y="7267"/>
                  </a:lnTo>
                  <a:lnTo>
                    <a:pt x="7469" y="7241"/>
                  </a:lnTo>
                  <a:lnTo>
                    <a:pt x="8150" y="7191"/>
                  </a:lnTo>
                  <a:lnTo>
                    <a:pt x="8781" y="7090"/>
                  </a:lnTo>
                  <a:lnTo>
                    <a:pt x="9411" y="6964"/>
                  </a:lnTo>
                  <a:lnTo>
                    <a:pt x="9992" y="6787"/>
                  </a:lnTo>
                  <a:lnTo>
                    <a:pt x="10547" y="6611"/>
                  </a:lnTo>
                  <a:lnTo>
                    <a:pt x="11051" y="6384"/>
                  </a:lnTo>
                  <a:lnTo>
                    <a:pt x="11531" y="6131"/>
                  </a:lnTo>
                  <a:lnTo>
                    <a:pt x="11960" y="5879"/>
                  </a:lnTo>
                  <a:lnTo>
                    <a:pt x="12338" y="5602"/>
                  </a:lnTo>
                  <a:lnTo>
                    <a:pt x="12691" y="5274"/>
                  </a:lnTo>
                  <a:lnTo>
                    <a:pt x="12969" y="4971"/>
                  </a:lnTo>
                  <a:lnTo>
                    <a:pt x="13171" y="4618"/>
                  </a:lnTo>
                  <a:lnTo>
                    <a:pt x="13272" y="4441"/>
                  </a:lnTo>
                  <a:lnTo>
                    <a:pt x="13347" y="4264"/>
                  </a:lnTo>
                  <a:lnTo>
                    <a:pt x="13398" y="4088"/>
                  </a:lnTo>
                  <a:lnTo>
                    <a:pt x="13448" y="3911"/>
                  </a:lnTo>
                  <a:lnTo>
                    <a:pt x="13473" y="3735"/>
                  </a:lnTo>
                  <a:lnTo>
                    <a:pt x="13473" y="3533"/>
                  </a:lnTo>
                  <a:lnTo>
                    <a:pt x="13473" y="3533"/>
                  </a:lnTo>
                  <a:lnTo>
                    <a:pt x="13448" y="3356"/>
                  </a:lnTo>
                  <a:lnTo>
                    <a:pt x="13423" y="3179"/>
                  </a:lnTo>
                  <a:lnTo>
                    <a:pt x="13398" y="3003"/>
                  </a:lnTo>
                  <a:lnTo>
                    <a:pt x="13322" y="2826"/>
                  </a:lnTo>
                  <a:lnTo>
                    <a:pt x="13171" y="2473"/>
                  </a:lnTo>
                  <a:lnTo>
                    <a:pt x="12944" y="2145"/>
                  </a:lnTo>
                  <a:lnTo>
                    <a:pt x="12666" y="1842"/>
                  </a:lnTo>
                  <a:lnTo>
                    <a:pt x="12313" y="1540"/>
                  </a:lnTo>
                  <a:lnTo>
                    <a:pt x="11934" y="1262"/>
                  </a:lnTo>
                  <a:lnTo>
                    <a:pt x="11531" y="1010"/>
                  </a:lnTo>
                  <a:lnTo>
                    <a:pt x="11051" y="783"/>
                  </a:lnTo>
                  <a:lnTo>
                    <a:pt x="10547" y="581"/>
                  </a:lnTo>
                  <a:lnTo>
                    <a:pt x="9992" y="404"/>
                  </a:lnTo>
                  <a:lnTo>
                    <a:pt x="9437" y="278"/>
                  </a:lnTo>
                  <a:lnTo>
                    <a:pt x="8831" y="152"/>
                  </a:lnTo>
                  <a:lnTo>
                    <a:pt x="8200" y="51"/>
                  </a:lnTo>
                  <a:lnTo>
                    <a:pt x="7544" y="1"/>
                  </a:lnTo>
                  <a:lnTo>
                    <a:pt x="686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5177;p69"/>
            <p:cNvSpPr/>
            <p:nvPr/>
          </p:nvSpPr>
          <p:spPr>
            <a:xfrm>
              <a:off x="6570795" y="1855371"/>
              <a:ext cx="249640" cy="135103"/>
            </a:xfrm>
            <a:custGeom>
              <a:avLst/>
              <a:gdLst/>
              <a:ahLst/>
              <a:cxnLst/>
              <a:rect l="l" t="t" r="r" b="b"/>
              <a:pathLst>
                <a:path w="13474" h="7292" extrusionOk="0">
                  <a:moveTo>
                    <a:pt x="5551" y="328"/>
                  </a:moveTo>
                  <a:lnTo>
                    <a:pt x="5854" y="354"/>
                  </a:lnTo>
                  <a:lnTo>
                    <a:pt x="6106" y="404"/>
                  </a:lnTo>
                  <a:lnTo>
                    <a:pt x="6182" y="454"/>
                  </a:lnTo>
                  <a:lnTo>
                    <a:pt x="6283" y="505"/>
                  </a:lnTo>
                  <a:lnTo>
                    <a:pt x="6333" y="581"/>
                  </a:lnTo>
                  <a:lnTo>
                    <a:pt x="6358" y="656"/>
                  </a:lnTo>
                  <a:lnTo>
                    <a:pt x="6384" y="732"/>
                  </a:lnTo>
                  <a:lnTo>
                    <a:pt x="6384" y="808"/>
                  </a:lnTo>
                  <a:lnTo>
                    <a:pt x="6308" y="959"/>
                  </a:lnTo>
                  <a:lnTo>
                    <a:pt x="6207" y="1136"/>
                  </a:lnTo>
                  <a:lnTo>
                    <a:pt x="6030" y="1312"/>
                  </a:lnTo>
                  <a:lnTo>
                    <a:pt x="5778" y="1489"/>
                  </a:lnTo>
                  <a:lnTo>
                    <a:pt x="5501" y="1640"/>
                  </a:lnTo>
                  <a:lnTo>
                    <a:pt x="5198" y="1792"/>
                  </a:lnTo>
                  <a:lnTo>
                    <a:pt x="4845" y="1918"/>
                  </a:lnTo>
                  <a:lnTo>
                    <a:pt x="4542" y="1993"/>
                  </a:lnTo>
                  <a:lnTo>
                    <a:pt x="4239" y="2069"/>
                  </a:lnTo>
                  <a:lnTo>
                    <a:pt x="3962" y="2094"/>
                  </a:lnTo>
                  <a:lnTo>
                    <a:pt x="3709" y="2120"/>
                  </a:lnTo>
                  <a:lnTo>
                    <a:pt x="3406" y="2094"/>
                  </a:lnTo>
                  <a:lnTo>
                    <a:pt x="3154" y="2019"/>
                  </a:lnTo>
                  <a:lnTo>
                    <a:pt x="3053" y="1968"/>
                  </a:lnTo>
                  <a:lnTo>
                    <a:pt x="2978" y="1918"/>
                  </a:lnTo>
                  <a:lnTo>
                    <a:pt x="2927" y="1842"/>
                  </a:lnTo>
                  <a:lnTo>
                    <a:pt x="2877" y="1766"/>
                  </a:lnTo>
                  <a:lnTo>
                    <a:pt x="2877" y="1691"/>
                  </a:lnTo>
                  <a:lnTo>
                    <a:pt x="2877" y="1615"/>
                  </a:lnTo>
                  <a:lnTo>
                    <a:pt x="2927" y="1464"/>
                  </a:lnTo>
                  <a:lnTo>
                    <a:pt x="3053" y="1287"/>
                  </a:lnTo>
                  <a:lnTo>
                    <a:pt x="3230" y="1110"/>
                  </a:lnTo>
                  <a:lnTo>
                    <a:pt x="3457" y="959"/>
                  </a:lnTo>
                  <a:lnTo>
                    <a:pt x="3734" y="782"/>
                  </a:lnTo>
                  <a:lnTo>
                    <a:pt x="4062" y="656"/>
                  </a:lnTo>
                  <a:lnTo>
                    <a:pt x="4416" y="530"/>
                  </a:lnTo>
                  <a:lnTo>
                    <a:pt x="4718" y="429"/>
                  </a:lnTo>
                  <a:lnTo>
                    <a:pt x="4996" y="379"/>
                  </a:lnTo>
                  <a:lnTo>
                    <a:pt x="5299" y="328"/>
                  </a:lnTo>
                  <a:close/>
                  <a:moveTo>
                    <a:pt x="2448" y="2372"/>
                  </a:moveTo>
                  <a:lnTo>
                    <a:pt x="2549" y="2397"/>
                  </a:lnTo>
                  <a:lnTo>
                    <a:pt x="2650" y="2422"/>
                  </a:lnTo>
                  <a:lnTo>
                    <a:pt x="2751" y="2473"/>
                  </a:lnTo>
                  <a:lnTo>
                    <a:pt x="2826" y="2549"/>
                  </a:lnTo>
                  <a:lnTo>
                    <a:pt x="2877" y="2624"/>
                  </a:lnTo>
                  <a:lnTo>
                    <a:pt x="2927" y="2700"/>
                  </a:lnTo>
                  <a:lnTo>
                    <a:pt x="2952" y="2801"/>
                  </a:lnTo>
                  <a:lnTo>
                    <a:pt x="2978" y="2902"/>
                  </a:lnTo>
                  <a:lnTo>
                    <a:pt x="2952" y="3003"/>
                  </a:lnTo>
                  <a:lnTo>
                    <a:pt x="2927" y="3104"/>
                  </a:lnTo>
                  <a:lnTo>
                    <a:pt x="2902" y="3179"/>
                  </a:lnTo>
                  <a:lnTo>
                    <a:pt x="2776" y="3305"/>
                  </a:lnTo>
                  <a:lnTo>
                    <a:pt x="2624" y="3381"/>
                  </a:lnTo>
                  <a:lnTo>
                    <a:pt x="2523" y="3406"/>
                  </a:lnTo>
                  <a:lnTo>
                    <a:pt x="2448" y="3432"/>
                  </a:lnTo>
                  <a:lnTo>
                    <a:pt x="2347" y="3406"/>
                  </a:lnTo>
                  <a:lnTo>
                    <a:pt x="2246" y="3381"/>
                  </a:lnTo>
                  <a:lnTo>
                    <a:pt x="2145" y="3331"/>
                  </a:lnTo>
                  <a:lnTo>
                    <a:pt x="2069" y="3255"/>
                  </a:lnTo>
                  <a:lnTo>
                    <a:pt x="2019" y="3179"/>
                  </a:lnTo>
                  <a:lnTo>
                    <a:pt x="1968" y="3104"/>
                  </a:lnTo>
                  <a:lnTo>
                    <a:pt x="1943" y="3003"/>
                  </a:lnTo>
                  <a:lnTo>
                    <a:pt x="1918" y="2902"/>
                  </a:lnTo>
                  <a:lnTo>
                    <a:pt x="1943" y="2801"/>
                  </a:lnTo>
                  <a:lnTo>
                    <a:pt x="1968" y="2700"/>
                  </a:lnTo>
                  <a:lnTo>
                    <a:pt x="1994" y="2624"/>
                  </a:lnTo>
                  <a:lnTo>
                    <a:pt x="2120" y="2498"/>
                  </a:lnTo>
                  <a:lnTo>
                    <a:pt x="2271" y="2397"/>
                  </a:lnTo>
                  <a:lnTo>
                    <a:pt x="2347" y="2372"/>
                  </a:lnTo>
                  <a:close/>
                  <a:moveTo>
                    <a:pt x="6661" y="0"/>
                  </a:moveTo>
                  <a:lnTo>
                    <a:pt x="5980" y="26"/>
                  </a:lnTo>
                  <a:lnTo>
                    <a:pt x="5324" y="101"/>
                  </a:lnTo>
                  <a:lnTo>
                    <a:pt x="4668" y="202"/>
                  </a:lnTo>
                  <a:lnTo>
                    <a:pt x="4062" y="328"/>
                  </a:lnTo>
                  <a:lnTo>
                    <a:pt x="3457" y="480"/>
                  </a:lnTo>
                  <a:lnTo>
                    <a:pt x="2927" y="682"/>
                  </a:lnTo>
                  <a:lnTo>
                    <a:pt x="2397" y="909"/>
                  </a:lnTo>
                  <a:lnTo>
                    <a:pt x="1918" y="1136"/>
                  </a:lnTo>
                  <a:lnTo>
                    <a:pt x="1489" y="1413"/>
                  </a:lnTo>
                  <a:lnTo>
                    <a:pt x="1111" y="1691"/>
                  </a:lnTo>
                  <a:lnTo>
                    <a:pt x="783" y="1993"/>
                  </a:lnTo>
                  <a:lnTo>
                    <a:pt x="505" y="2321"/>
                  </a:lnTo>
                  <a:lnTo>
                    <a:pt x="278" y="2649"/>
                  </a:lnTo>
                  <a:lnTo>
                    <a:pt x="177" y="2826"/>
                  </a:lnTo>
                  <a:lnTo>
                    <a:pt x="127" y="3003"/>
                  </a:lnTo>
                  <a:lnTo>
                    <a:pt x="51" y="3179"/>
                  </a:lnTo>
                  <a:lnTo>
                    <a:pt x="26" y="3381"/>
                  </a:lnTo>
                  <a:lnTo>
                    <a:pt x="0" y="3558"/>
                  </a:lnTo>
                  <a:lnTo>
                    <a:pt x="0" y="3760"/>
                  </a:lnTo>
                  <a:lnTo>
                    <a:pt x="0" y="3936"/>
                  </a:lnTo>
                  <a:lnTo>
                    <a:pt x="26" y="4113"/>
                  </a:lnTo>
                  <a:lnTo>
                    <a:pt x="76" y="4289"/>
                  </a:lnTo>
                  <a:lnTo>
                    <a:pt x="127" y="4466"/>
                  </a:lnTo>
                  <a:lnTo>
                    <a:pt x="303" y="4819"/>
                  </a:lnTo>
                  <a:lnTo>
                    <a:pt x="530" y="5147"/>
                  </a:lnTo>
                  <a:lnTo>
                    <a:pt x="808" y="5450"/>
                  </a:lnTo>
                  <a:lnTo>
                    <a:pt x="1136" y="5727"/>
                  </a:lnTo>
                  <a:lnTo>
                    <a:pt x="1514" y="6005"/>
                  </a:lnTo>
                  <a:lnTo>
                    <a:pt x="1943" y="6257"/>
                  </a:lnTo>
                  <a:lnTo>
                    <a:pt x="2397" y="6484"/>
                  </a:lnTo>
                  <a:lnTo>
                    <a:pt x="2902" y="6686"/>
                  </a:lnTo>
                  <a:lnTo>
                    <a:pt x="3457" y="6863"/>
                  </a:lnTo>
                  <a:lnTo>
                    <a:pt x="4037" y="7014"/>
                  </a:lnTo>
                  <a:lnTo>
                    <a:pt x="4643" y="7140"/>
                  </a:lnTo>
                  <a:lnTo>
                    <a:pt x="5273" y="7216"/>
                  </a:lnTo>
                  <a:lnTo>
                    <a:pt x="5929" y="7266"/>
                  </a:lnTo>
                  <a:lnTo>
                    <a:pt x="6585" y="7292"/>
                  </a:lnTo>
                  <a:lnTo>
                    <a:pt x="6787" y="7292"/>
                  </a:lnTo>
                  <a:lnTo>
                    <a:pt x="7468" y="7266"/>
                  </a:lnTo>
                  <a:lnTo>
                    <a:pt x="8124" y="7191"/>
                  </a:lnTo>
                  <a:lnTo>
                    <a:pt x="8780" y="7090"/>
                  </a:lnTo>
                  <a:lnTo>
                    <a:pt x="9386" y="6964"/>
                  </a:lnTo>
                  <a:lnTo>
                    <a:pt x="9991" y="6812"/>
                  </a:lnTo>
                  <a:lnTo>
                    <a:pt x="10546" y="6610"/>
                  </a:lnTo>
                  <a:lnTo>
                    <a:pt x="11051" y="6409"/>
                  </a:lnTo>
                  <a:lnTo>
                    <a:pt x="11530" y="6156"/>
                  </a:lnTo>
                  <a:lnTo>
                    <a:pt x="11959" y="5879"/>
                  </a:lnTo>
                  <a:lnTo>
                    <a:pt x="12338" y="5601"/>
                  </a:lnTo>
                  <a:lnTo>
                    <a:pt x="12666" y="5299"/>
                  </a:lnTo>
                  <a:lnTo>
                    <a:pt x="12943" y="4971"/>
                  </a:lnTo>
                  <a:lnTo>
                    <a:pt x="13170" y="4643"/>
                  </a:lnTo>
                  <a:lnTo>
                    <a:pt x="13271" y="4466"/>
                  </a:lnTo>
                  <a:lnTo>
                    <a:pt x="13347" y="4289"/>
                  </a:lnTo>
                  <a:lnTo>
                    <a:pt x="13397" y="4113"/>
                  </a:lnTo>
                  <a:lnTo>
                    <a:pt x="13423" y="3911"/>
                  </a:lnTo>
                  <a:lnTo>
                    <a:pt x="13448" y="3734"/>
                  </a:lnTo>
                  <a:lnTo>
                    <a:pt x="13473" y="3558"/>
                  </a:lnTo>
                  <a:lnTo>
                    <a:pt x="13448" y="3356"/>
                  </a:lnTo>
                  <a:lnTo>
                    <a:pt x="13423" y="3179"/>
                  </a:lnTo>
                  <a:lnTo>
                    <a:pt x="13372" y="3003"/>
                  </a:lnTo>
                  <a:lnTo>
                    <a:pt x="13322" y="2826"/>
                  </a:lnTo>
                  <a:lnTo>
                    <a:pt x="13145" y="2498"/>
                  </a:lnTo>
                  <a:lnTo>
                    <a:pt x="12918" y="2170"/>
                  </a:lnTo>
                  <a:lnTo>
                    <a:pt x="12641" y="1842"/>
                  </a:lnTo>
                  <a:lnTo>
                    <a:pt x="12313" y="1565"/>
                  </a:lnTo>
                  <a:lnTo>
                    <a:pt x="11934" y="1287"/>
                  </a:lnTo>
                  <a:lnTo>
                    <a:pt x="11505" y="1035"/>
                  </a:lnTo>
                  <a:lnTo>
                    <a:pt x="11051" y="808"/>
                  </a:lnTo>
                  <a:lnTo>
                    <a:pt x="10546" y="606"/>
                  </a:lnTo>
                  <a:lnTo>
                    <a:pt x="9991" y="429"/>
                  </a:lnTo>
                  <a:lnTo>
                    <a:pt x="9411" y="278"/>
                  </a:lnTo>
                  <a:lnTo>
                    <a:pt x="8806" y="152"/>
                  </a:lnTo>
                  <a:lnTo>
                    <a:pt x="8175" y="76"/>
                  </a:lnTo>
                  <a:lnTo>
                    <a:pt x="7544" y="26"/>
                  </a:lnTo>
                  <a:lnTo>
                    <a:pt x="6863" y="0"/>
                  </a:lnTo>
                  <a:close/>
                </a:path>
              </a:pathLst>
            </a:custGeom>
            <a:solidFill>
              <a:srgbClr val="FF91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5178;p69"/>
            <p:cNvSpPr/>
            <p:nvPr/>
          </p:nvSpPr>
          <p:spPr>
            <a:xfrm>
              <a:off x="6570795" y="1855371"/>
              <a:ext cx="249640" cy="135103"/>
            </a:xfrm>
            <a:custGeom>
              <a:avLst/>
              <a:gdLst/>
              <a:ahLst/>
              <a:cxnLst/>
              <a:rect l="l" t="t" r="r" b="b"/>
              <a:pathLst>
                <a:path w="13474" h="7292" fill="none" extrusionOk="0">
                  <a:moveTo>
                    <a:pt x="6863" y="0"/>
                  </a:moveTo>
                  <a:lnTo>
                    <a:pt x="6863" y="0"/>
                  </a:lnTo>
                  <a:lnTo>
                    <a:pt x="6661" y="0"/>
                  </a:lnTo>
                  <a:lnTo>
                    <a:pt x="6661" y="0"/>
                  </a:lnTo>
                  <a:lnTo>
                    <a:pt x="5980" y="26"/>
                  </a:lnTo>
                  <a:lnTo>
                    <a:pt x="5324" y="101"/>
                  </a:lnTo>
                  <a:lnTo>
                    <a:pt x="4668" y="202"/>
                  </a:lnTo>
                  <a:lnTo>
                    <a:pt x="4062" y="328"/>
                  </a:lnTo>
                  <a:lnTo>
                    <a:pt x="3457" y="480"/>
                  </a:lnTo>
                  <a:lnTo>
                    <a:pt x="2927" y="682"/>
                  </a:lnTo>
                  <a:lnTo>
                    <a:pt x="2397" y="909"/>
                  </a:lnTo>
                  <a:lnTo>
                    <a:pt x="1918" y="1136"/>
                  </a:lnTo>
                  <a:lnTo>
                    <a:pt x="1489" y="1413"/>
                  </a:lnTo>
                  <a:lnTo>
                    <a:pt x="1111" y="1691"/>
                  </a:lnTo>
                  <a:lnTo>
                    <a:pt x="783" y="1993"/>
                  </a:lnTo>
                  <a:lnTo>
                    <a:pt x="505" y="2321"/>
                  </a:lnTo>
                  <a:lnTo>
                    <a:pt x="278" y="2649"/>
                  </a:lnTo>
                  <a:lnTo>
                    <a:pt x="177" y="2826"/>
                  </a:lnTo>
                  <a:lnTo>
                    <a:pt x="127" y="3003"/>
                  </a:lnTo>
                  <a:lnTo>
                    <a:pt x="51" y="3179"/>
                  </a:lnTo>
                  <a:lnTo>
                    <a:pt x="26" y="3381"/>
                  </a:lnTo>
                  <a:lnTo>
                    <a:pt x="0" y="3558"/>
                  </a:lnTo>
                  <a:lnTo>
                    <a:pt x="0" y="3760"/>
                  </a:lnTo>
                  <a:lnTo>
                    <a:pt x="0" y="3760"/>
                  </a:lnTo>
                  <a:lnTo>
                    <a:pt x="0" y="3936"/>
                  </a:lnTo>
                  <a:lnTo>
                    <a:pt x="26" y="4113"/>
                  </a:lnTo>
                  <a:lnTo>
                    <a:pt x="76" y="4289"/>
                  </a:lnTo>
                  <a:lnTo>
                    <a:pt x="127" y="4466"/>
                  </a:lnTo>
                  <a:lnTo>
                    <a:pt x="303" y="4819"/>
                  </a:lnTo>
                  <a:lnTo>
                    <a:pt x="530" y="5147"/>
                  </a:lnTo>
                  <a:lnTo>
                    <a:pt x="808" y="5450"/>
                  </a:lnTo>
                  <a:lnTo>
                    <a:pt x="1136" y="5727"/>
                  </a:lnTo>
                  <a:lnTo>
                    <a:pt x="1514" y="6005"/>
                  </a:lnTo>
                  <a:lnTo>
                    <a:pt x="1943" y="6257"/>
                  </a:lnTo>
                  <a:lnTo>
                    <a:pt x="2397" y="6484"/>
                  </a:lnTo>
                  <a:lnTo>
                    <a:pt x="2902" y="6686"/>
                  </a:lnTo>
                  <a:lnTo>
                    <a:pt x="3457" y="6863"/>
                  </a:lnTo>
                  <a:lnTo>
                    <a:pt x="4037" y="7014"/>
                  </a:lnTo>
                  <a:lnTo>
                    <a:pt x="4643" y="7140"/>
                  </a:lnTo>
                  <a:lnTo>
                    <a:pt x="5273" y="7216"/>
                  </a:lnTo>
                  <a:lnTo>
                    <a:pt x="5929" y="7266"/>
                  </a:lnTo>
                  <a:lnTo>
                    <a:pt x="6585" y="7292"/>
                  </a:lnTo>
                  <a:lnTo>
                    <a:pt x="6585" y="7292"/>
                  </a:lnTo>
                  <a:lnTo>
                    <a:pt x="6787" y="7292"/>
                  </a:lnTo>
                  <a:lnTo>
                    <a:pt x="6787" y="7292"/>
                  </a:lnTo>
                  <a:lnTo>
                    <a:pt x="7468" y="7266"/>
                  </a:lnTo>
                  <a:lnTo>
                    <a:pt x="8124" y="7191"/>
                  </a:lnTo>
                  <a:lnTo>
                    <a:pt x="8780" y="7090"/>
                  </a:lnTo>
                  <a:lnTo>
                    <a:pt x="9386" y="6964"/>
                  </a:lnTo>
                  <a:lnTo>
                    <a:pt x="9991" y="6812"/>
                  </a:lnTo>
                  <a:lnTo>
                    <a:pt x="10546" y="6610"/>
                  </a:lnTo>
                  <a:lnTo>
                    <a:pt x="11051" y="6409"/>
                  </a:lnTo>
                  <a:lnTo>
                    <a:pt x="11530" y="6156"/>
                  </a:lnTo>
                  <a:lnTo>
                    <a:pt x="11959" y="5879"/>
                  </a:lnTo>
                  <a:lnTo>
                    <a:pt x="12338" y="5601"/>
                  </a:lnTo>
                  <a:lnTo>
                    <a:pt x="12666" y="5299"/>
                  </a:lnTo>
                  <a:lnTo>
                    <a:pt x="12943" y="4971"/>
                  </a:lnTo>
                  <a:lnTo>
                    <a:pt x="13170" y="4643"/>
                  </a:lnTo>
                  <a:lnTo>
                    <a:pt x="13271" y="4466"/>
                  </a:lnTo>
                  <a:lnTo>
                    <a:pt x="13347" y="4289"/>
                  </a:lnTo>
                  <a:lnTo>
                    <a:pt x="13397" y="4113"/>
                  </a:lnTo>
                  <a:lnTo>
                    <a:pt x="13423" y="3911"/>
                  </a:lnTo>
                  <a:lnTo>
                    <a:pt x="13448" y="3734"/>
                  </a:lnTo>
                  <a:lnTo>
                    <a:pt x="13473" y="3558"/>
                  </a:lnTo>
                  <a:lnTo>
                    <a:pt x="13473" y="3558"/>
                  </a:lnTo>
                  <a:lnTo>
                    <a:pt x="13448" y="3356"/>
                  </a:lnTo>
                  <a:lnTo>
                    <a:pt x="13423" y="3179"/>
                  </a:lnTo>
                  <a:lnTo>
                    <a:pt x="13372" y="3003"/>
                  </a:lnTo>
                  <a:lnTo>
                    <a:pt x="13322" y="2826"/>
                  </a:lnTo>
                  <a:lnTo>
                    <a:pt x="13145" y="2498"/>
                  </a:lnTo>
                  <a:lnTo>
                    <a:pt x="12918" y="2170"/>
                  </a:lnTo>
                  <a:lnTo>
                    <a:pt x="12641" y="1842"/>
                  </a:lnTo>
                  <a:lnTo>
                    <a:pt x="12313" y="1565"/>
                  </a:lnTo>
                  <a:lnTo>
                    <a:pt x="11934" y="1287"/>
                  </a:lnTo>
                  <a:lnTo>
                    <a:pt x="11505" y="1035"/>
                  </a:lnTo>
                  <a:lnTo>
                    <a:pt x="11051" y="808"/>
                  </a:lnTo>
                  <a:lnTo>
                    <a:pt x="10546" y="606"/>
                  </a:lnTo>
                  <a:lnTo>
                    <a:pt x="9991" y="429"/>
                  </a:lnTo>
                  <a:lnTo>
                    <a:pt x="9411" y="278"/>
                  </a:lnTo>
                  <a:lnTo>
                    <a:pt x="8806" y="152"/>
                  </a:lnTo>
                  <a:lnTo>
                    <a:pt x="8175" y="76"/>
                  </a:lnTo>
                  <a:lnTo>
                    <a:pt x="7544" y="26"/>
                  </a:lnTo>
                  <a:lnTo>
                    <a:pt x="686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5179;p69"/>
            <p:cNvSpPr/>
            <p:nvPr/>
          </p:nvSpPr>
          <p:spPr>
            <a:xfrm>
              <a:off x="6265543" y="3536339"/>
              <a:ext cx="318821" cy="395469"/>
            </a:xfrm>
            <a:custGeom>
              <a:avLst/>
              <a:gdLst/>
              <a:ahLst/>
              <a:cxnLst/>
              <a:rect l="l" t="t" r="r" b="b"/>
              <a:pathLst>
                <a:path w="17208" h="21345" extrusionOk="0">
                  <a:moveTo>
                    <a:pt x="505" y="0"/>
                  </a:moveTo>
                  <a:lnTo>
                    <a:pt x="278" y="2978"/>
                  </a:lnTo>
                  <a:lnTo>
                    <a:pt x="127" y="5677"/>
                  </a:lnTo>
                  <a:lnTo>
                    <a:pt x="26" y="8099"/>
                  </a:lnTo>
                  <a:lnTo>
                    <a:pt x="1" y="10269"/>
                  </a:lnTo>
                  <a:lnTo>
                    <a:pt x="26" y="12186"/>
                  </a:lnTo>
                  <a:lnTo>
                    <a:pt x="127" y="13902"/>
                  </a:lnTo>
                  <a:lnTo>
                    <a:pt x="177" y="14659"/>
                  </a:lnTo>
                  <a:lnTo>
                    <a:pt x="253" y="15365"/>
                  </a:lnTo>
                  <a:lnTo>
                    <a:pt x="329" y="16046"/>
                  </a:lnTo>
                  <a:lnTo>
                    <a:pt x="404" y="16652"/>
                  </a:lnTo>
                  <a:lnTo>
                    <a:pt x="505" y="17232"/>
                  </a:lnTo>
                  <a:lnTo>
                    <a:pt x="631" y="17737"/>
                  </a:lnTo>
                  <a:lnTo>
                    <a:pt x="732" y="18216"/>
                  </a:lnTo>
                  <a:lnTo>
                    <a:pt x="858" y="18670"/>
                  </a:lnTo>
                  <a:lnTo>
                    <a:pt x="985" y="19074"/>
                  </a:lnTo>
                  <a:lnTo>
                    <a:pt x="1136" y="19427"/>
                  </a:lnTo>
                  <a:lnTo>
                    <a:pt x="1287" y="19755"/>
                  </a:lnTo>
                  <a:lnTo>
                    <a:pt x="1439" y="20033"/>
                  </a:lnTo>
                  <a:lnTo>
                    <a:pt x="1590" y="20285"/>
                  </a:lnTo>
                  <a:lnTo>
                    <a:pt x="1741" y="20512"/>
                  </a:lnTo>
                  <a:lnTo>
                    <a:pt x="1918" y="20689"/>
                  </a:lnTo>
                  <a:lnTo>
                    <a:pt x="2069" y="20865"/>
                  </a:lnTo>
                  <a:lnTo>
                    <a:pt x="2246" y="20991"/>
                  </a:lnTo>
                  <a:lnTo>
                    <a:pt x="2423" y="21092"/>
                  </a:lnTo>
                  <a:lnTo>
                    <a:pt x="2599" y="21193"/>
                  </a:lnTo>
                  <a:lnTo>
                    <a:pt x="2776" y="21244"/>
                  </a:lnTo>
                  <a:lnTo>
                    <a:pt x="3079" y="21319"/>
                  </a:lnTo>
                  <a:lnTo>
                    <a:pt x="3381" y="21345"/>
                  </a:lnTo>
                  <a:lnTo>
                    <a:pt x="3709" y="21294"/>
                  </a:lnTo>
                  <a:lnTo>
                    <a:pt x="4037" y="21218"/>
                  </a:lnTo>
                  <a:lnTo>
                    <a:pt x="4365" y="21118"/>
                  </a:lnTo>
                  <a:lnTo>
                    <a:pt x="4719" y="20966"/>
                  </a:lnTo>
                  <a:lnTo>
                    <a:pt x="5047" y="20790"/>
                  </a:lnTo>
                  <a:lnTo>
                    <a:pt x="5374" y="20588"/>
                  </a:lnTo>
                  <a:lnTo>
                    <a:pt x="5677" y="20361"/>
                  </a:lnTo>
                  <a:lnTo>
                    <a:pt x="5980" y="20108"/>
                  </a:lnTo>
                  <a:lnTo>
                    <a:pt x="6283" y="19856"/>
                  </a:lnTo>
                  <a:lnTo>
                    <a:pt x="6560" y="19604"/>
                  </a:lnTo>
                  <a:lnTo>
                    <a:pt x="7090" y="19074"/>
                  </a:lnTo>
                  <a:lnTo>
                    <a:pt x="7519" y="18569"/>
                  </a:lnTo>
                  <a:lnTo>
                    <a:pt x="7771" y="18191"/>
                  </a:lnTo>
                  <a:lnTo>
                    <a:pt x="8024" y="17812"/>
                  </a:lnTo>
                  <a:lnTo>
                    <a:pt x="8225" y="17434"/>
                  </a:lnTo>
                  <a:lnTo>
                    <a:pt x="8402" y="17056"/>
                  </a:lnTo>
                  <a:lnTo>
                    <a:pt x="8579" y="16652"/>
                  </a:lnTo>
                  <a:lnTo>
                    <a:pt x="8705" y="16273"/>
                  </a:lnTo>
                  <a:lnTo>
                    <a:pt x="8806" y="15870"/>
                  </a:lnTo>
                  <a:lnTo>
                    <a:pt x="8907" y="15466"/>
                  </a:lnTo>
                  <a:lnTo>
                    <a:pt x="8957" y="15088"/>
                  </a:lnTo>
                  <a:lnTo>
                    <a:pt x="9008" y="14684"/>
                  </a:lnTo>
                  <a:lnTo>
                    <a:pt x="9058" y="14306"/>
                  </a:lnTo>
                  <a:lnTo>
                    <a:pt x="9058" y="13927"/>
                  </a:lnTo>
                  <a:lnTo>
                    <a:pt x="9058" y="13170"/>
                  </a:lnTo>
                  <a:lnTo>
                    <a:pt x="9008" y="12464"/>
                  </a:lnTo>
                  <a:lnTo>
                    <a:pt x="8907" y="11783"/>
                  </a:lnTo>
                  <a:lnTo>
                    <a:pt x="8780" y="11177"/>
                  </a:lnTo>
                  <a:lnTo>
                    <a:pt x="8654" y="10622"/>
                  </a:lnTo>
                  <a:lnTo>
                    <a:pt x="8503" y="10143"/>
                  </a:lnTo>
                  <a:lnTo>
                    <a:pt x="8276" y="9411"/>
                  </a:lnTo>
                  <a:lnTo>
                    <a:pt x="8125" y="9083"/>
                  </a:lnTo>
                  <a:lnTo>
                    <a:pt x="17207" y="10723"/>
                  </a:lnTo>
                  <a:lnTo>
                    <a:pt x="12262" y="429"/>
                  </a:lnTo>
                  <a:lnTo>
                    <a:pt x="505" y="0"/>
                  </a:lnTo>
                  <a:close/>
                </a:path>
              </a:pathLst>
            </a:custGeom>
            <a:solidFill>
              <a:srgbClr val="FAB7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5180;p69"/>
            <p:cNvSpPr/>
            <p:nvPr/>
          </p:nvSpPr>
          <p:spPr>
            <a:xfrm>
              <a:off x="6265543" y="3536339"/>
              <a:ext cx="318821" cy="395469"/>
            </a:xfrm>
            <a:custGeom>
              <a:avLst/>
              <a:gdLst/>
              <a:ahLst/>
              <a:cxnLst/>
              <a:rect l="l" t="t" r="r" b="b"/>
              <a:pathLst>
                <a:path w="17208" h="21345" fill="none" extrusionOk="0">
                  <a:moveTo>
                    <a:pt x="17207" y="10723"/>
                  </a:moveTo>
                  <a:lnTo>
                    <a:pt x="17207" y="10723"/>
                  </a:lnTo>
                  <a:lnTo>
                    <a:pt x="8125" y="9083"/>
                  </a:lnTo>
                  <a:lnTo>
                    <a:pt x="8125" y="9083"/>
                  </a:lnTo>
                  <a:lnTo>
                    <a:pt x="8276" y="9411"/>
                  </a:lnTo>
                  <a:lnTo>
                    <a:pt x="8503" y="10143"/>
                  </a:lnTo>
                  <a:lnTo>
                    <a:pt x="8654" y="10622"/>
                  </a:lnTo>
                  <a:lnTo>
                    <a:pt x="8780" y="11177"/>
                  </a:lnTo>
                  <a:lnTo>
                    <a:pt x="8907" y="11783"/>
                  </a:lnTo>
                  <a:lnTo>
                    <a:pt x="9008" y="12464"/>
                  </a:lnTo>
                  <a:lnTo>
                    <a:pt x="9058" y="13170"/>
                  </a:lnTo>
                  <a:lnTo>
                    <a:pt x="9058" y="13927"/>
                  </a:lnTo>
                  <a:lnTo>
                    <a:pt x="9058" y="14306"/>
                  </a:lnTo>
                  <a:lnTo>
                    <a:pt x="9008" y="14684"/>
                  </a:lnTo>
                  <a:lnTo>
                    <a:pt x="8957" y="15088"/>
                  </a:lnTo>
                  <a:lnTo>
                    <a:pt x="8907" y="15466"/>
                  </a:lnTo>
                  <a:lnTo>
                    <a:pt x="8806" y="15870"/>
                  </a:lnTo>
                  <a:lnTo>
                    <a:pt x="8705" y="16273"/>
                  </a:lnTo>
                  <a:lnTo>
                    <a:pt x="8579" y="16652"/>
                  </a:lnTo>
                  <a:lnTo>
                    <a:pt x="8402" y="17056"/>
                  </a:lnTo>
                  <a:lnTo>
                    <a:pt x="8225" y="17434"/>
                  </a:lnTo>
                  <a:lnTo>
                    <a:pt x="8024" y="17812"/>
                  </a:lnTo>
                  <a:lnTo>
                    <a:pt x="7771" y="18191"/>
                  </a:lnTo>
                  <a:lnTo>
                    <a:pt x="7519" y="18569"/>
                  </a:lnTo>
                  <a:lnTo>
                    <a:pt x="7519" y="18569"/>
                  </a:lnTo>
                  <a:lnTo>
                    <a:pt x="7090" y="19074"/>
                  </a:lnTo>
                  <a:lnTo>
                    <a:pt x="6560" y="19604"/>
                  </a:lnTo>
                  <a:lnTo>
                    <a:pt x="6283" y="19856"/>
                  </a:lnTo>
                  <a:lnTo>
                    <a:pt x="5980" y="20108"/>
                  </a:lnTo>
                  <a:lnTo>
                    <a:pt x="5677" y="20361"/>
                  </a:lnTo>
                  <a:lnTo>
                    <a:pt x="5374" y="20588"/>
                  </a:lnTo>
                  <a:lnTo>
                    <a:pt x="5047" y="20790"/>
                  </a:lnTo>
                  <a:lnTo>
                    <a:pt x="4719" y="20966"/>
                  </a:lnTo>
                  <a:lnTo>
                    <a:pt x="4365" y="21118"/>
                  </a:lnTo>
                  <a:lnTo>
                    <a:pt x="4037" y="21218"/>
                  </a:lnTo>
                  <a:lnTo>
                    <a:pt x="3709" y="21294"/>
                  </a:lnTo>
                  <a:lnTo>
                    <a:pt x="3381" y="21345"/>
                  </a:lnTo>
                  <a:lnTo>
                    <a:pt x="3079" y="21319"/>
                  </a:lnTo>
                  <a:lnTo>
                    <a:pt x="2776" y="21244"/>
                  </a:lnTo>
                  <a:lnTo>
                    <a:pt x="2776" y="21244"/>
                  </a:lnTo>
                  <a:lnTo>
                    <a:pt x="2599" y="21193"/>
                  </a:lnTo>
                  <a:lnTo>
                    <a:pt x="2423" y="21092"/>
                  </a:lnTo>
                  <a:lnTo>
                    <a:pt x="2246" y="20991"/>
                  </a:lnTo>
                  <a:lnTo>
                    <a:pt x="2069" y="20865"/>
                  </a:lnTo>
                  <a:lnTo>
                    <a:pt x="1918" y="20689"/>
                  </a:lnTo>
                  <a:lnTo>
                    <a:pt x="1741" y="20512"/>
                  </a:lnTo>
                  <a:lnTo>
                    <a:pt x="1590" y="20285"/>
                  </a:lnTo>
                  <a:lnTo>
                    <a:pt x="1439" y="20033"/>
                  </a:lnTo>
                  <a:lnTo>
                    <a:pt x="1287" y="19755"/>
                  </a:lnTo>
                  <a:lnTo>
                    <a:pt x="1136" y="19427"/>
                  </a:lnTo>
                  <a:lnTo>
                    <a:pt x="985" y="19074"/>
                  </a:lnTo>
                  <a:lnTo>
                    <a:pt x="858" y="18670"/>
                  </a:lnTo>
                  <a:lnTo>
                    <a:pt x="732" y="18216"/>
                  </a:lnTo>
                  <a:lnTo>
                    <a:pt x="631" y="17737"/>
                  </a:lnTo>
                  <a:lnTo>
                    <a:pt x="505" y="17232"/>
                  </a:lnTo>
                  <a:lnTo>
                    <a:pt x="404" y="16652"/>
                  </a:lnTo>
                  <a:lnTo>
                    <a:pt x="329" y="16046"/>
                  </a:lnTo>
                  <a:lnTo>
                    <a:pt x="253" y="15365"/>
                  </a:lnTo>
                  <a:lnTo>
                    <a:pt x="177" y="14659"/>
                  </a:lnTo>
                  <a:lnTo>
                    <a:pt x="127" y="13902"/>
                  </a:lnTo>
                  <a:lnTo>
                    <a:pt x="26" y="12186"/>
                  </a:lnTo>
                  <a:lnTo>
                    <a:pt x="1" y="10269"/>
                  </a:lnTo>
                  <a:lnTo>
                    <a:pt x="26" y="8099"/>
                  </a:lnTo>
                  <a:lnTo>
                    <a:pt x="127" y="5677"/>
                  </a:lnTo>
                  <a:lnTo>
                    <a:pt x="278" y="2978"/>
                  </a:lnTo>
                  <a:lnTo>
                    <a:pt x="505" y="0"/>
                  </a:lnTo>
                  <a:lnTo>
                    <a:pt x="505" y="0"/>
                  </a:lnTo>
                  <a:lnTo>
                    <a:pt x="12262" y="429"/>
                  </a:lnTo>
                  <a:lnTo>
                    <a:pt x="12262" y="429"/>
                  </a:lnTo>
                  <a:lnTo>
                    <a:pt x="17207" y="1072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5181;p69"/>
            <p:cNvSpPr/>
            <p:nvPr/>
          </p:nvSpPr>
          <p:spPr>
            <a:xfrm>
              <a:off x="7118191" y="3914980"/>
              <a:ext cx="393598" cy="466059"/>
            </a:xfrm>
            <a:custGeom>
              <a:avLst/>
              <a:gdLst/>
              <a:ahLst/>
              <a:cxnLst/>
              <a:rect l="l" t="t" r="r" b="b"/>
              <a:pathLst>
                <a:path w="21244" h="25155" extrusionOk="0">
                  <a:moveTo>
                    <a:pt x="0" y="0"/>
                  </a:moveTo>
                  <a:lnTo>
                    <a:pt x="202" y="24750"/>
                  </a:lnTo>
                  <a:lnTo>
                    <a:pt x="21244" y="25154"/>
                  </a:lnTo>
                  <a:lnTo>
                    <a:pt x="21168" y="24675"/>
                  </a:lnTo>
                  <a:lnTo>
                    <a:pt x="21042" y="24145"/>
                  </a:lnTo>
                  <a:lnTo>
                    <a:pt x="20890" y="23615"/>
                  </a:lnTo>
                  <a:lnTo>
                    <a:pt x="20689" y="23060"/>
                  </a:lnTo>
                  <a:lnTo>
                    <a:pt x="20436" y="22505"/>
                  </a:lnTo>
                  <a:lnTo>
                    <a:pt x="20159" y="21950"/>
                  </a:lnTo>
                  <a:lnTo>
                    <a:pt x="19806" y="21370"/>
                  </a:lnTo>
                  <a:lnTo>
                    <a:pt x="19604" y="21092"/>
                  </a:lnTo>
                  <a:lnTo>
                    <a:pt x="19377" y="20815"/>
                  </a:lnTo>
                  <a:lnTo>
                    <a:pt x="19150" y="20537"/>
                  </a:lnTo>
                  <a:lnTo>
                    <a:pt x="18897" y="20285"/>
                  </a:lnTo>
                  <a:lnTo>
                    <a:pt x="18620" y="20033"/>
                  </a:lnTo>
                  <a:lnTo>
                    <a:pt x="18342" y="19780"/>
                  </a:lnTo>
                  <a:lnTo>
                    <a:pt x="18065" y="19553"/>
                  </a:lnTo>
                  <a:lnTo>
                    <a:pt x="17762" y="19326"/>
                  </a:lnTo>
                  <a:lnTo>
                    <a:pt x="17434" y="19124"/>
                  </a:lnTo>
                  <a:lnTo>
                    <a:pt x="17131" y="18922"/>
                  </a:lnTo>
                  <a:lnTo>
                    <a:pt x="16778" y="18746"/>
                  </a:lnTo>
                  <a:lnTo>
                    <a:pt x="16450" y="18569"/>
                  </a:lnTo>
                  <a:lnTo>
                    <a:pt x="15744" y="18266"/>
                  </a:lnTo>
                  <a:lnTo>
                    <a:pt x="15012" y="18014"/>
                  </a:lnTo>
                  <a:lnTo>
                    <a:pt x="14230" y="17812"/>
                  </a:lnTo>
                  <a:lnTo>
                    <a:pt x="13448" y="17661"/>
                  </a:lnTo>
                  <a:lnTo>
                    <a:pt x="12615" y="17585"/>
                  </a:lnTo>
                  <a:lnTo>
                    <a:pt x="11783" y="17535"/>
                  </a:lnTo>
                  <a:lnTo>
                    <a:pt x="10925" y="17560"/>
                  </a:lnTo>
                  <a:lnTo>
                    <a:pt x="10067" y="17611"/>
                  </a:lnTo>
                  <a:lnTo>
                    <a:pt x="9184" y="17737"/>
                  </a:lnTo>
                  <a:lnTo>
                    <a:pt x="8301" y="17913"/>
                  </a:lnTo>
                  <a:lnTo>
                    <a:pt x="7418" y="18140"/>
                  </a:lnTo>
                  <a:lnTo>
                    <a:pt x="9764" y="9512"/>
                  </a:lnTo>
                  <a:lnTo>
                    <a:pt x="11959" y="1438"/>
                  </a:lnTo>
                  <a:lnTo>
                    <a:pt x="0" y="0"/>
                  </a:lnTo>
                  <a:close/>
                </a:path>
              </a:pathLst>
            </a:custGeom>
            <a:solidFill>
              <a:srgbClr val="FAB7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5182;p69"/>
            <p:cNvSpPr/>
            <p:nvPr/>
          </p:nvSpPr>
          <p:spPr>
            <a:xfrm>
              <a:off x="7118191" y="3914980"/>
              <a:ext cx="393598" cy="466059"/>
            </a:xfrm>
            <a:custGeom>
              <a:avLst/>
              <a:gdLst/>
              <a:ahLst/>
              <a:cxnLst/>
              <a:rect l="l" t="t" r="r" b="b"/>
              <a:pathLst>
                <a:path w="21244" h="25155" fill="none" extrusionOk="0">
                  <a:moveTo>
                    <a:pt x="11959" y="1438"/>
                  </a:moveTo>
                  <a:lnTo>
                    <a:pt x="11959" y="1438"/>
                  </a:lnTo>
                  <a:lnTo>
                    <a:pt x="9764" y="9512"/>
                  </a:lnTo>
                  <a:lnTo>
                    <a:pt x="9764" y="9512"/>
                  </a:lnTo>
                  <a:lnTo>
                    <a:pt x="7418" y="18140"/>
                  </a:lnTo>
                  <a:lnTo>
                    <a:pt x="7418" y="18140"/>
                  </a:lnTo>
                  <a:lnTo>
                    <a:pt x="8301" y="17913"/>
                  </a:lnTo>
                  <a:lnTo>
                    <a:pt x="9184" y="17737"/>
                  </a:lnTo>
                  <a:lnTo>
                    <a:pt x="10067" y="17611"/>
                  </a:lnTo>
                  <a:lnTo>
                    <a:pt x="10925" y="17560"/>
                  </a:lnTo>
                  <a:lnTo>
                    <a:pt x="11783" y="17535"/>
                  </a:lnTo>
                  <a:lnTo>
                    <a:pt x="12615" y="17585"/>
                  </a:lnTo>
                  <a:lnTo>
                    <a:pt x="13448" y="17661"/>
                  </a:lnTo>
                  <a:lnTo>
                    <a:pt x="14230" y="17812"/>
                  </a:lnTo>
                  <a:lnTo>
                    <a:pt x="15012" y="18014"/>
                  </a:lnTo>
                  <a:lnTo>
                    <a:pt x="15744" y="18266"/>
                  </a:lnTo>
                  <a:lnTo>
                    <a:pt x="16450" y="18569"/>
                  </a:lnTo>
                  <a:lnTo>
                    <a:pt x="16778" y="18746"/>
                  </a:lnTo>
                  <a:lnTo>
                    <a:pt x="17131" y="18922"/>
                  </a:lnTo>
                  <a:lnTo>
                    <a:pt x="17434" y="19124"/>
                  </a:lnTo>
                  <a:lnTo>
                    <a:pt x="17762" y="19326"/>
                  </a:lnTo>
                  <a:lnTo>
                    <a:pt x="18065" y="19553"/>
                  </a:lnTo>
                  <a:lnTo>
                    <a:pt x="18342" y="19780"/>
                  </a:lnTo>
                  <a:lnTo>
                    <a:pt x="18620" y="20033"/>
                  </a:lnTo>
                  <a:lnTo>
                    <a:pt x="18897" y="20285"/>
                  </a:lnTo>
                  <a:lnTo>
                    <a:pt x="19150" y="20537"/>
                  </a:lnTo>
                  <a:lnTo>
                    <a:pt x="19377" y="20815"/>
                  </a:lnTo>
                  <a:lnTo>
                    <a:pt x="19377" y="20815"/>
                  </a:lnTo>
                  <a:lnTo>
                    <a:pt x="19604" y="21092"/>
                  </a:lnTo>
                  <a:lnTo>
                    <a:pt x="19806" y="21370"/>
                  </a:lnTo>
                  <a:lnTo>
                    <a:pt x="20159" y="21950"/>
                  </a:lnTo>
                  <a:lnTo>
                    <a:pt x="20436" y="22505"/>
                  </a:lnTo>
                  <a:lnTo>
                    <a:pt x="20689" y="23060"/>
                  </a:lnTo>
                  <a:lnTo>
                    <a:pt x="20890" y="23615"/>
                  </a:lnTo>
                  <a:lnTo>
                    <a:pt x="21042" y="24145"/>
                  </a:lnTo>
                  <a:lnTo>
                    <a:pt x="21168" y="24675"/>
                  </a:lnTo>
                  <a:lnTo>
                    <a:pt x="21244" y="25154"/>
                  </a:lnTo>
                  <a:lnTo>
                    <a:pt x="21244" y="25154"/>
                  </a:lnTo>
                  <a:lnTo>
                    <a:pt x="202" y="24750"/>
                  </a:lnTo>
                  <a:lnTo>
                    <a:pt x="202" y="24750"/>
                  </a:lnTo>
                  <a:lnTo>
                    <a:pt x="0" y="0"/>
                  </a:lnTo>
                  <a:lnTo>
                    <a:pt x="0" y="0"/>
                  </a:lnTo>
                  <a:lnTo>
                    <a:pt x="11959" y="143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5183;p69"/>
            <p:cNvSpPr/>
            <p:nvPr/>
          </p:nvSpPr>
          <p:spPr>
            <a:xfrm>
              <a:off x="6456735" y="3140411"/>
              <a:ext cx="996131" cy="1011083"/>
            </a:xfrm>
            <a:custGeom>
              <a:avLst/>
              <a:gdLst/>
              <a:ahLst/>
              <a:cxnLst/>
              <a:rect l="l" t="t" r="r" b="b"/>
              <a:pathLst>
                <a:path w="53765" h="54572" extrusionOk="0">
                  <a:moveTo>
                    <a:pt x="15794" y="0"/>
                  </a:moveTo>
                  <a:lnTo>
                    <a:pt x="14482" y="1539"/>
                  </a:lnTo>
                  <a:lnTo>
                    <a:pt x="13296" y="3002"/>
                  </a:lnTo>
                  <a:lnTo>
                    <a:pt x="12262" y="4365"/>
                  </a:lnTo>
                  <a:lnTo>
                    <a:pt x="11329" y="5626"/>
                  </a:lnTo>
                  <a:lnTo>
                    <a:pt x="10521" y="6787"/>
                  </a:lnTo>
                  <a:lnTo>
                    <a:pt x="9815" y="7872"/>
                  </a:lnTo>
                  <a:lnTo>
                    <a:pt x="9209" y="8881"/>
                  </a:lnTo>
                  <a:lnTo>
                    <a:pt x="8705" y="9814"/>
                  </a:lnTo>
                  <a:lnTo>
                    <a:pt x="8301" y="10672"/>
                  </a:lnTo>
                  <a:lnTo>
                    <a:pt x="7973" y="11454"/>
                  </a:lnTo>
                  <a:lnTo>
                    <a:pt x="7721" y="12161"/>
                  </a:lnTo>
                  <a:lnTo>
                    <a:pt x="7544" y="12817"/>
                  </a:lnTo>
                  <a:lnTo>
                    <a:pt x="7418" y="13397"/>
                  </a:lnTo>
                  <a:lnTo>
                    <a:pt x="7368" y="13952"/>
                  </a:lnTo>
                  <a:lnTo>
                    <a:pt x="7342" y="14431"/>
                  </a:lnTo>
                  <a:lnTo>
                    <a:pt x="7393" y="14860"/>
                  </a:lnTo>
                  <a:lnTo>
                    <a:pt x="7468" y="15516"/>
                  </a:lnTo>
                  <a:lnTo>
                    <a:pt x="7519" y="16021"/>
                  </a:lnTo>
                  <a:lnTo>
                    <a:pt x="7519" y="16601"/>
                  </a:lnTo>
                  <a:lnTo>
                    <a:pt x="7494" y="16879"/>
                  </a:lnTo>
                  <a:lnTo>
                    <a:pt x="7443" y="17181"/>
                  </a:lnTo>
                  <a:lnTo>
                    <a:pt x="7393" y="17459"/>
                  </a:lnTo>
                  <a:lnTo>
                    <a:pt x="7317" y="17736"/>
                  </a:lnTo>
                  <a:lnTo>
                    <a:pt x="7216" y="18014"/>
                  </a:lnTo>
                  <a:lnTo>
                    <a:pt x="7065" y="18241"/>
                  </a:lnTo>
                  <a:lnTo>
                    <a:pt x="6913" y="18443"/>
                  </a:lnTo>
                  <a:lnTo>
                    <a:pt x="6686" y="18645"/>
                  </a:lnTo>
                  <a:lnTo>
                    <a:pt x="6484" y="18771"/>
                  </a:lnTo>
                  <a:lnTo>
                    <a:pt x="6283" y="18847"/>
                  </a:lnTo>
                  <a:lnTo>
                    <a:pt x="6030" y="18922"/>
                  </a:lnTo>
                  <a:lnTo>
                    <a:pt x="5803" y="18973"/>
                  </a:lnTo>
                  <a:lnTo>
                    <a:pt x="5526" y="19023"/>
                  </a:lnTo>
                  <a:lnTo>
                    <a:pt x="5223" y="19074"/>
                  </a:lnTo>
                  <a:lnTo>
                    <a:pt x="4920" y="19175"/>
                  </a:lnTo>
                  <a:lnTo>
                    <a:pt x="4542" y="19326"/>
                  </a:lnTo>
                  <a:lnTo>
                    <a:pt x="4214" y="19503"/>
                  </a:lnTo>
                  <a:lnTo>
                    <a:pt x="3886" y="19704"/>
                  </a:lnTo>
                  <a:lnTo>
                    <a:pt x="3608" y="19906"/>
                  </a:lnTo>
                  <a:lnTo>
                    <a:pt x="3331" y="20108"/>
                  </a:lnTo>
                  <a:lnTo>
                    <a:pt x="3104" y="20335"/>
                  </a:lnTo>
                  <a:lnTo>
                    <a:pt x="2902" y="20562"/>
                  </a:lnTo>
                  <a:lnTo>
                    <a:pt x="2574" y="20966"/>
                  </a:lnTo>
                  <a:lnTo>
                    <a:pt x="0" y="21117"/>
                  </a:lnTo>
                  <a:lnTo>
                    <a:pt x="1035" y="31764"/>
                  </a:lnTo>
                  <a:lnTo>
                    <a:pt x="3533" y="32117"/>
                  </a:lnTo>
                  <a:lnTo>
                    <a:pt x="4163" y="32571"/>
                  </a:lnTo>
                  <a:lnTo>
                    <a:pt x="4819" y="33025"/>
                  </a:lnTo>
                  <a:lnTo>
                    <a:pt x="5526" y="33480"/>
                  </a:lnTo>
                  <a:lnTo>
                    <a:pt x="6232" y="33909"/>
                  </a:lnTo>
                  <a:lnTo>
                    <a:pt x="6989" y="34312"/>
                  </a:lnTo>
                  <a:lnTo>
                    <a:pt x="7746" y="34691"/>
                  </a:lnTo>
                  <a:lnTo>
                    <a:pt x="8553" y="35044"/>
                  </a:lnTo>
                  <a:lnTo>
                    <a:pt x="9361" y="35372"/>
                  </a:lnTo>
                  <a:lnTo>
                    <a:pt x="10168" y="35649"/>
                  </a:lnTo>
                  <a:lnTo>
                    <a:pt x="11001" y="35876"/>
                  </a:lnTo>
                  <a:lnTo>
                    <a:pt x="11858" y="36053"/>
                  </a:lnTo>
                  <a:lnTo>
                    <a:pt x="12287" y="36129"/>
                  </a:lnTo>
                  <a:lnTo>
                    <a:pt x="12716" y="36179"/>
                  </a:lnTo>
                  <a:lnTo>
                    <a:pt x="13145" y="36230"/>
                  </a:lnTo>
                  <a:lnTo>
                    <a:pt x="13599" y="36230"/>
                  </a:lnTo>
                  <a:lnTo>
                    <a:pt x="14028" y="36255"/>
                  </a:lnTo>
                  <a:lnTo>
                    <a:pt x="14482" y="36230"/>
                  </a:lnTo>
                  <a:lnTo>
                    <a:pt x="14911" y="36204"/>
                  </a:lnTo>
                  <a:lnTo>
                    <a:pt x="15340" y="36154"/>
                  </a:lnTo>
                  <a:lnTo>
                    <a:pt x="15794" y="36078"/>
                  </a:lnTo>
                  <a:lnTo>
                    <a:pt x="16248" y="35977"/>
                  </a:lnTo>
                  <a:lnTo>
                    <a:pt x="16702" y="35876"/>
                  </a:lnTo>
                  <a:lnTo>
                    <a:pt x="17131" y="35725"/>
                  </a:lnTo>
                  <a:lnTo>
                    <a:pt x="17585" y="35574"/>
                  </a:lnTo>
                  <a:lnTo>
                    <a:pt x="18014" y="35397"/>
                  </a:lnTo>
                  <a:lnTo>
                    <a:pt x="18443" y="35195"/>
                  </a:lnTo>
                  <a:lnTo>
                    <a:pt x="18872" y="34993"/>
                  </a:lnTo>
                  <a:lnTo>
                    <a:pt x="19276" y="34766"/>
                  </a:lnTo>
                  <a:lnTo>
                    <a:pt x="19705" y="34514"/>
                  </a:lnTo>
                  <a:lnTo>
                    <a:pt x="20108" y="34262"/>
                  </a:lnTo>
                  <a:lnTo>
                    <a:pt x="20512" y="33959"/>
                  </a:lnTo>
                  <a:lnTo>
                    <a:pt x="21294" y="33379"/>
                  </a:lnTo>
                  <a:lnTo>
                    <a:pt x="22051" y="32723"/>
                  </a:lnTo>
                  <a:lnTo>
                    <a:pt x="22783" y="32016"/>
                  </a:lnTo>
                  <a:lnTo>
                    <a:pt x="23489" y="31285"/>
                  </a:lnTo>
                  <a:lnTo>
                    <a:pt x="24170" y="30528"/>
                  </a:lnTo>
                  <a:lnTo>
                    <a:pt x="24826" y="29746"/>
                  </a:lnTo>
                  <a:lnTo>
                    <a:pt x="25457" y="28938"/>
                  </a:lnTo>
                  <a:lnTo>
                    <a:pt x="26037" y="28106"/>
                  </a:lnTo>
                  <a:lnTo>
                    <a:pt x="26618" y="27273"/>
                  </a:lnTo>
                  <a:lnTo>
                    <a:pt x="27173" y="26441"/>
                  </a:lnTo>
                  <a:lnTo>
                    <a:pt x="27677" y="25608"/>
                  </a:lnTo>
                  <a:lnTo>
                    <a:pt x="28157" y="24801"/>
                  </a:lnTo>
                  <a:lnTo>
                    <a:pt x="28611" y="23993"/>
                  </a:lnTo>
                  <a:lnTo>
                    <a:pt x="29443" y="22480"/>
                  </a:lnTo>
                  <a:lnTo>
                    <a:pt x="30125" y="21117"/>
                  </a:lnTo>
                  <a:lnTo>
                    <a:pt x="30705" y="19957"/>
                  </a:lnTo>
                  <a:lnTo>
                    <a:pt x="31437" y="18392"/>
                  </a:lnTo>
                  <a:lnTo>
                    <a:pt x="31588" y="18090"/>
                  </a:lnTo>
                  <a:lnTo>
                    <a:pt x="31613" y="18090"/>
                  </a:lnTo>
                  <a:lnTo>
                    <a:pt x="31613" y="18216"/>
                  </a:lnTo>
                  <a:lnTo>
                    <a:pt x="31336" y="19856"/>
                  </a:lnTo>
                  <a:lnTo>
                    <a:pt x="31083" y="21697"/>
                  </a:lnTo>
                  <a:lnTo>
                    <a:pt x="30831" y="23716"/>
                  </a:lnTo>
                  <a:lnTo>
                    <a:pt x="30730" y="24750"/>
                  </a:lnTo>
                  <a:lnTo>
                    <a:pt x="30654" y="25860"/>
                  </a:lnTo>
                  <a:lnTo>
                    <a:pt x="30579" y="26970"/>
                  </a:lnTo>
                  <a:lnTo>
                    <a:pt x="30503" y="28131"/>
                  </a:lnTo>
                  <a:lnTo>
                    <a:pt x="30453" y="29317"/>
                  </a:lnTo>
                  <a:lnTo>
                    <a:pt x="30453" y="30503"/>
                  </a:lnTo>
                  <a:lnTo>
                    <a:pt x="30427" y="31739"/>
                  </a:lnTo>
                  <a:lnTo>
                    <a:pt x="30453" y="33000"/>
                  </a:lnTo>
                  <a:lnTo>
                    <a:pt x="30503" y="34262"/>
                  </a:lnTo>
                  <a:lnTo>
                    <a:pt x="30579" y="35548"/>
                  </a:lnTo>
                  <a:lnTo>
                    <a:pt x="30654" y="36860"/>
                  </a:lnTo>
                  <a:lnTo>
                    <a:pt x="30781" y="38298"/>
                  </a:lnTo>
                  <a:lnTo>
                    <a:pt x="30932" y="39787"/>
                  </a:lnTo>
                  <a:lnTo>
                    <a:pt x="31033" y="40544"/>
                  </a:lnTo>
                  <a:lnTo>
                    <a:pt x="31134" y="41301"/>
                  </a:lnTo>
                  <a:lnTo>
                    <a:pt x="31260" y="42058"/>
                  </a:lnTo>
                  <a:lnTo>
                    <a:pt x="31411" y="42815"/>
                  </a:lnTo>
                  <a:lnTo>
                    <a:pt x="31563" y="43546"/>
                  </a:lnTo>
                  <a:lnTo>
                    <a:pt x="31765" y="44253"/>
                  </a:lnTo>
                  <a:lnTo>
                    <a:pt x="31966" y="44934"/>
                  </a:lnTo>
                  <a:lnTo>
                    <a:pt x="32193" y="45590"/>
                  </a:lnTo>
                  <a:lnTo>
                    <a:pt x="32471" y="46195"/>
                  </a:lnTo>
                  <a:lnTo>
                    <a:pt x="32748" y="46776"/>
                  </a:lnTo>
                  <a:lnTo>
                    <a:pt x="33051" y="47305"/>
                  </a:lnTo>
                  <a:lnTo>
                    <a:pt x="33430" y="48012"/>
                  </a:lnTo>
                  <a:lnTo>
                    <a:pt x="33606" y="48466"/>
                  </a:lnTo>
                  <a:lnTo>
                    <a:pt x="33808" y="48945"/>
                  </a:lnTo>
                  <a:lnTo>
                    <a:pt x="34010" y="49500"/>
                  </a:lnTo>
                  <a:lnTo>
                    <a:pt x="34187" y="50106"/>
                  </a:lnTo>
                  <a:lnTo>
                    <a:pt x="34338" y="50837"/>
                  </a:lnTo>
                  <a:lnTo>
                    <a:pt x="34439" y="51443"/>
                  </a:lnTo>
                  <a:lnTo>
                    <a:pt x="34489" y="51948"/>
                  </a:lnTo>
                  <a:lnTo>
                    <a:pt x="34489" y="52376"/>
                  </a:lnTo>
                  <a:lnTo>
                    <a:pt x="34515" y="52730"/>
                  </a:lnTo>
                  <a:lnTo>
                    <a:pt x="34565" y="53058"/>
                  </a:lnTo>
                  <a:lnTo>
                    <a:pt x="34615" y="53209"/>
                  </a:lnTo>
                  <a:lnTo>
                    <a:pt x="34691" y="53360"/>
                  </a:lnTo>
                  <a:lnTo>
                    <a:pt x="34767" y="53487"/>
                  </a:lnTo>
                  <a:lnTo>
                    <a:pt x="34868" y="53638"/>
                  </a:lnTo>
                  <a:lnTo>
                    <a:pt x="35044" y="53840"/>
                  </a:lnTo>
                  <a:lnTo>
                    <a:pt x="35221" y="53991"/>
                  </a:lnTo>
                  <a:lnTo>
                    <a:pt x="35448" y="54143"/>
                  </a:lnTo>
                  <a:lnTo>
                    <a:pt x="35700" y="54269"/>
                  </a:lnTo>
                  <a:lnTo>
                    <a:pt x="35953" y="54344"/>
                  </a:lnTo>
                  <a:lnTo>
                    <a:pt x="36255" y="54420"/>
                  </a:lnTo>
                  <a:lnTo>
                    <a:pt x="36583" y="54496"/>
                  </a:lnTo>
                  <a:lnTo>
                    <a:pt x="36937" y="54521"/>
                  </a:lnTo>
                  <a:lnTo>
                    <a:pt x="37340" y="54546"/>
                  </a:lnTo>
                  <a:lnTo>
                    <a:pt x="37769" y="54571"/>
                  </a:lnTo>
                  <a:lnTo>
                    <a:pt x="38703" y="54571"/>
                  </a:lnTo>
                  <a:lnTo>
                    <a:pt x="39813" y="54521"/>
                  </a:lnTo>
                  <a:lnTo>
                    <a:pt x="41049" y="54445"/>
                  </a:lnTo>
                  <a:lnTo>
                    <a:pt x="41705" y="54395"/>
                  </a:lnTo>
                  <a:lnTo>
                    <a:pt x="42285" y="54344"/>
                  </a:lnTo>
                  <a:lnTo>
                    <a:pt x="42790" y="54294"/>
                  </a:lnTo>
                  <a:lnTo>
                    <a:pt x="43244" y="54218"/>
                  </a:lnTo>
                  <a:lnTo>
                    <a:pt x="43648" y="54143"/>
                  </a:lnTo>
                  <a:lnTo>
                    <a:pt x="44001" y="54067"/>
                  </a:lnTo>
                  <a:lnTo>
                    <a:pt x="44304" y="53991"/>
                  </a:lnTo>
                  <a:lnTo>
                    <a:pt x="44556" y="53915"/>
                  </a:lnTo>
                  <a:lnTo>
                    <a:pt x="44960" y="53739"/>
                  </a:lnTo>
                  <a:lnTo>
                    <a:pt x="45237" y="53562"/>
                  </a:lnTo>
                  <a:lnTo>
                    <a:pt x="45414" y="53411"/>
                  </a:lnTo>
                  <a:lnTo>
                    <a:pt x="45515" y="53310"/>
                  </a:lnTo>
                  <a:lnTo>
                    <a:pt x="45616" y="53159"/>
                  </a:lnTo>
                  <a:lnTo>
                    <a:pt x="45716" y="53007"/>
                  </a:lnTo>
                  <a:lnTo>
                    <a:pt x="45843" y="52730"/>
                  </a:lnTo>
                  <a:lnTo>
                    <a:pt x="45918" y="52427"/>
                  </a:lnTo>
                  <a:lnTo>
                    <a:pt x="45994" y="52099"/>
                  </a:lnTo>
                  <a:lnTo>
                    <a:pt x="46070" y="51746"/>
                  </a:lnTo>
                  <a:lnTo>
                    <a:pt x="46171" y="51342"/>
                  </a:lnTo>
                  <a:lnTo>
                    <a:pt x="46322" y="50863"/>
                  </a:lnTo>
                  <a:lnTo>
                    <a:pt x="46549" y="50333"/>
                  </a:lnTo>
                  <a:lnTo>
                    <a:pt x="46801" y="49854"/>
                  </a:lnTo>
                  <a:lnTo>
                    <a:pt x="47054" y="49425"/>
                  </a:lnTo>
                  <a:lnTo>
                    <a:pt x="47306" y="49046"/>
                  </a:lnTo>
                  <a:lnTo>
                    <a:pt x="47558" y="48718"/>
                  </a:lnTo>
                  <a:lnTo>
                    <a:pt x="47987" y="48214"/>
                  </a:lnTo>
                  <a:lnTo>
                    <a:pt x="48265" y="47911"/>
                  </a:lnTo>
                  <a:lnTo>
                    <a:pt x="48466" y="47684"/>
                  </a:lnTo>
                  <a:lnTo>
                    <a:pt x="48668" y="47406"/>
                  </a:lnTo>
                  <a:lnTo>
                    <a:pt x="48870" y="47104"/>
                  </a:lnTo>
                  <a:lnTo>
                    <a:pt x="49072" y="46801"/>
                  </a:lnTo>
                  <a:lnTo>
                    <a:pt x="49249" y="46448"/>
                  </a:lnTo>
                  <a:lnTo>
                    <a:pt x="49425" y="46069"/>
                  </a:lnTo>
                  <a:lnTo>
                    <a:pt x="49778" y="45287"/>
                  </a:lnTo>
                  <a:lnTo>
                    <a:pt x="50106" y="44379"/>
                  </a:lnTo>
                  <a:lnTo>
                    <a:pt x="50409" y="43420"/>
                  </a:lnTo>
                  <a:lnTo>
                    <a:pt x="50712" y="42411"/>
                  </a:lnTo>
                  <a:lnTo>
                    <a:pt x="50964" y="41301"/>
                  </a:lnTo>
                  <a:lnTo>
                    <a:pt x="51216" y="40165"/>
                  </a:lnTo>
                  <a:lnTo>
                    <a:pt x="51469" y="39005"/>
                  </a:lnTo>
                  <a:lnTo>
                    <a:pt x="51671" y="37794"/>
                  </a:lnTo>
                  <a:lnTo>
                    <a:pt x="51872" y="36558"/>
                  </a:lnTo>
                  <a:lnTo>
                    <a:pt x="52074" y="35296"/>
                  </a:lnTo>
                  <a:lnTo>
                    <a:pt x="52226" y="34035"/>
                  </a:lnTo>
                  <a:lnTo>
                    <a:pt x="52528" y="31512"/>
                  </a:lnTo>
                  <a:lnTo>
                    <a:pt x="52781" y="29039"/>
                  </a:lnTo>
                  <a:lnTo>
                    <a:pt x="52983" y="26693"/>
                  </a:lnTo>
                  <a:lnTo>
                    <a:pt x="53134" y="24523"/>
                  </a:lnTo>
                  <a:lnTo>
                    <a:pt x="53260" y="22606"/>
                  </a:lnTo>
                  <a:lnTo>
                    <a:pt x="53386" y="19780"/>
                  </a:lnTo>
                  <a:lnTo>
                    <a:pt x="53411" y="18720"/>
                  </a:lnTo>
                  <a:lnTo>
                    <a:pt x="53639" y="9663"/>
                  </a:lnTo>
                  <a:lnTo>
                    <a:pt x="53765" y="3431"/>
                  </a:lnTo>
                  <a:lnTo>
                    <a:pt x="1579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5184;p69"/>
            <p:cNvSpPr/>
            <p:nvPr/>
          </p:nvSpPr>
          <p:spPr>
            <a:xfrm>
              <a:off x="6456735" y="3140411"/>
              <a:ext cx="996131" cy="1011083"/>
            </a:xfrm>
            <a:custGeom>
              <a:avLst/>
              <a:gdLst/>
              <a:ahLst/>
              <a:cxnLst/>
              <a:rect l="l" t="t" r="r" b="b"/>
              <a:pathLst>
                <a:path w="53765" h="54572" fill="none" extrusionOk="0">
                  <a:moveTo>
                    <a:pt x="15794" y="0"/>
                  </a:moveTo>
                  <a:lnTo>
                    <a:pt x="15794" y="0"/>
                  </a:lnTo>
                  <a:lnTo>
                    <a:pt x="14482" y="1539"/>
                  </a:lnTo>
                  <a:lnTo>
                    <a:pt x="13296" y="3002"/>
                  </a:lnTo>
                  <a:lnTo>
                    <a:pt x="12262" y="4365"/>
                  </a:lnTo>
                  <a:lnTo>
                    <a:pt x="11329" y="5626"/>
                  </a:lnTo>
                  <a:lnTo>
                    <a:pt x="10521" y="6787"/>
                  </a:lnTo>
                  <a:lnTo>
                    <a:pt x="9815" y="7872"/>
                  </a:lnTo>
                  <a:lnTo>
                    <a:pt x="9209" y="8881"/>
                  </a:lnTo>
                  <a:lnTo>
                    <a:pt x="8705" y="9814"/>
                  </a:lnTo>
                  <a:lnTo>
                    <a:pt x="8301" y="10672"/>
                  </a:lnTo>
                  <a:lnTo>
                    <a:pt x="7973" y="11454"/>
                  </a:lnTo>
                  <a:lnTo>
                    <a:pt x="7721" y="12161"/>
                  </a:lnTo>
                  <a:lnTo>
                    <a:pt x="7544" y="12817"/>
                  </a:lnTo>
                  <a:lnTo>
                    <a:pt x="7418" y="13397"/>
                  </a:lnTo>
                  <a:lnTo>
                    <a:pt x="7368" y="13952"/>
                  </a:lnTo>
                  <a:lnTo>
                    <a:pt x="7342" y="14431"/>
                  </a:lnTo>
                  <a:lnTo>
                    <a:pt x="7393" y="14860"/>
                  </a:lnTo>
                  <a:lnTo>
                    <a:pt x="7393" y="14860"/>
                  </a:lnTo>
                  <a:lnTo>
                    <a:pt x="7468" y="15516"/>
                  </a:lnTo>
                  <a:lnTo>
                    <a:pt x="7519" y="16021"/>
                  </a:lnTo>
                  <a:lnTo>
                    <a:pt x="7519" y="16601"/>
                  </a:lnTo>
                  <a:lnTo>
                    <a:pt x="7494" y="16879"/>
                  </a:lnTo>
                  <a:lnTo>
                    <a:pt x="7443" y="17181"/>
                  </a:lnTo>
                  <a:lnTo>
                    <a:pt x="7393" y="17459"/>
                  </a:lnTo>
                  <a:lnTo>
                    <a:pt x="7317" y="17736"/>
                  </a:lnTo>
                  <a:lnTo>
                    <a:pt x="7216" y="18014"/>
                  </a:lnTo>
                  <a:lnTo>
                    <a:pt x="7065" y="18241"/>
                  </a:lnTo>
                  <a:lnTo>
                    <a:pt x="6913" y="18443"/>
                  </a:lnTo>
                  <a:lnTo>
                    <a:pt x="6686" y="18645"/>
                  </a:lnTo>
                  <a:lnTo>
                    <a:pt x="6686" y="18645"/>
                  </a:lnTo>
                  <a:lnTo>
                    <a:pt x="6484" y="18771"/>
                  </a:lnTo>
                  <a:lnTo>
                    <a:pt x="6283" y="18847"/>
                  </a:lnTo>
                  <a:lnTo>
                    <a:pt x="6030" y="18922"/>
                  </a:lnTo>
                  <a:lnTo>
                    <a:pt x="5803" y="18973"/>
                  </a:lnTo>
                  <a:lnTo>
                    <a:pt x="5526" y="19023"/>
                  </a:lnTo>
                  <a:lnTo>
                    <a:pt x="5223" y="19074"/>
                  </a:lnTo>
                  <a:lnTo>
                    <a:pt x="4920" y="19175"/>
                  </a:lnTo>
                  <a:lnTo>
                    <a:pt x="4542" y="19326"/>
                  </a:lnTo>
                  <a:lnTo>
                    <a:pt x="4542" y="19326"/>
                  </a:lnTo>
                  <a:lnTo>
                    <a:pt x="4214" y="19503"/>
                  </a:lnTo>
                  <a:lnTo>
                    <a:pt x="3886" y="19704"/>
                  </a:lnTo>
                  <a:lnTo>
                    <a:pt x="3608" y="19906"/>
                  </a:lnTo>
                  <a:lnTo>
                    <a:pt x="3331" y="20108"/>
                  </a:lnTo>
                  <a:lnTo>
                    <a:pt x="3104" y="20335"/>
                  </a:lnTo>
                  <a:lnTo>
                    <a:pt x="2902" y="20562"/>
                  </a:lnTo>
                  <a:lnTo>
                    <a:pt x="2574" y="20966"/>
                  </a:lnTo>
                  <a:lnTo>
                    <a:pt x="2574" y="20966"/>
                  </a:lnTo>
                  <a:lnTo>
                    <a:pt x="0" y="21117"/>
                  </a:lnTo>
                  <a:lnTo>
                    <a:pt x="0" y="21117"/>
                  </a:lnTo>
                  <a:lnTo>
                    <a:pt x="1035" y="31764"/>
                  </a:lnTo>
                  <a:lnTo>
                    <a:pt x="1035" y="31764"/>
                  </a:lnTo>
                  <a:lnTo>
                    <a:pt x="3533" y="32117"/>
                  </a:lnTo>
                  <a:lnTo>
                    <a:pt x="3533" y="32117"/>
                  </a:lnTo>
                  <a:lnTo>
                    <a:pt x="4163" y="32571"/>
                  </a:lnTo>
                  <a:lnTo>
                    <a:pt x="4819" y="33025"/>
                  </a:lnTo>
                  <a:lnTo>
                    <a:pt x="5526" y="33480"/>
                  </a:lnTo>
                  <a:lnTo>
                    <a:pt x="6232" y="33909"/>
                  </a:lnTo>
                  <a:lnTo>
                    <a:pt x="6989" y="34312"/>
                  </a:lnTo>
                  <a:lnTo>
                    <a:pt x="7746" y="34691"/>
                  </a:lnTo>
                  <a:lnTo>
                    <a:pt x="8553" y="35044"/>
                  </a:lnTo>
                  <a:lnTo>
                    <a:pt x="9361" y="35372"/>
                  </a:lnTo>
                  <a:lnTo>
                    <a:pt x="10168" y="35649"/>
                  </a:lnTo>
                  <a:lnTo>
                    <a:pt x="11001" y="35876"/>
                  </a:lnTo>
                  <a:lnTo>
                    <a:pt x="11858" y="36053"/>
                  </a:lnTo>
                  <a:lnTo>
                    <a:pt x="12287" y="36129"/>
                  </a:lnTo>
                  <a:lnTo>
                    <a:pt x="12716" y="36179"/>
                  </a:lnTo>
                  <a:lnTo>
                    <a:pt x="13145" y="36230"/>
                  </a:lnTo>
                  <a:lnTo>
                    <a:pt x="13599" y="36230"/>
                  </a:lnTo>
                  <a:lnTo>
                    <a:pt x="14028" y="36255"/>
                  </a:lnTo>
                  <a:lnTo>
                    <a:pt x="14482" y="36230"/>
                  </a:lnTo>
                  <a:lnTo>
                    <a:pt x="14911" y="36204"/>
                  </a:lnTo>
                  <a:lnTo>
                    <a:pt x="15340" y="36154"/>
                  </a:lnTo>
                  <a:lnTo>
                    <a:pt x="15794" y="36078"/>
                  </a:lnTo>
                  <a:lnTo>
                    <a:pt x="16248" y="35977"/>
                  </a:lnTo>
                  <a:lnTo>
                    <a:pt x="16248" y="35977"/>
                  </a:lnTo>
                  <a:lnTo>
                    <a:pt x="16702" y="35876"/>
                  </a:lnTo>
                  <a:lnTo>
                    <a:pt x="17131" y="35725"/>
                  </a:lnTo>
                  <a:lnTo>
                    <a:pt x="17585" y="35574"/>
                  </a:lnTo>
                  <a:lnTo>
                    <a:pt x="18014" y="35397"/>
                  </a:lnTo>
                  <a:lnTo>
                    <a:pt x="18443" y="35195"/>
                  </a:lnTo>
                  <a:lnTo>
                    <a:pt x="18872" y="34993"/>
                  </a:lnTo>
                  <a:lnTo>
                    <a:pt x="19276" y="34766"/>
                  </a:lnTo>
                  <a:lnTo>
                    <a:pt x="19705" y="34514"/>
                  </a:lnTo>
                  <a:lnTo>
                    <a:pt x="20108" y="34262"/>
                  </a:lnTo>
                  <a:lnTo>
                    <a:pt x="20512" y="33959"/>
                  </a:lnTo>
                  <a:lnTo>
                    <a:pt x="21294" y="33379"/>
                  </a:lnTo>
                  <a:lnTo>
                    <a:pt x="22051" y="32723"/>
                  </a:lnTo>
                  <a:lnTo>
                    <a:pt x="22783" y="32016"/>
                  </a:lnTo>
                  <a:lnTo>
                    <a:pt x="23489" y="31285"/>
                  </a:lnTo>
                  <a:lnTo>
                    <a:pt x="24170" y="30528"/>
                  </a:lnTo>
                  <a:lnTo>
                    <a:pt x="24826" y="29746"/>
                  </a:lnTo>
                  <a:lnTo>
                    <a:pt x="25457" y="28938"/>
                  </a:lnTo>
                  <a:lnTo>
                    <a:pt x="26037" y="28106"/>
                  </a:lnTo>
                  <a:lnTo>
                    <a:pt x="26618" y="27273"/>
                  </a:lnTo>
                  <a:lnTo>
                    <a:pt x="27173" y="26441"/>
                  </a:lnTo>
                  <a:lnTo>
                    <a:pt x="27677" y="25608"/>
                  </a:lnTo>
                  <a:lnTo>
                    <a:pt x="28157" y="24801"/>
                  </a:lnTo>
                  <a:lnTo>
                    <a:pt x="28611" y="23993"/>
                  </a:lnTo>
                  <a:lnTo>
                    <a:pt x="29443" y="22480"/>
                  </a:lnTo>
                  <a:lnTo>
                    <a:pt x="30125" y="21117"/>
                  </a:lnTo>
                  <a:lnTo>
                    <a:pt x="30705" y="19957"/>
                  </a:lnTo>
                  <a:lnTo>
                    <a:pt x="31437" y="18392"/>
                  </a:lnTo>
                  <a:lnTo>
                    <a:pt x="31588" y="18090"/>
                  </a:lnTo>
                  <a:lnTo>
                    <a:pt x="31613" y="18090"/>
                  </a:lnTo>
                  <a:lnTo>
                    <a:pt x="31613" y="18090"/>
                  </a:lnTo>
                  <a:lnTo>
                    <a:pt x="31613" y="18216"/>
                  </a:lnTo>
                  <a:lnTo>
                    <a:pt x="31613" y="18216"/>
                  </a:lnTo>
                  <a:lnTo>
                    <a:pt x="31336" y="19856"/>
                  </a:lnTo>
                  <a:lnTo>
                    <a:pt x="31083" y="21697"/>
                  </a:lnTo>
                  <a:lnTo>
                    <a:pt x="30831" y="23716"/>
                  </a:lnTo>
                  <a:lnTo>
                    <a:pt x="30730" y="24750"/>
                  </a:lnTo>
                  <a:lnTo>
                    <a:pt x="30654" y="25860"/>
                  </a:lnTo>
                  <a:lnTo>
                    <a:pt x="30579" y="26970"/>
                  </a:lnTo>
                  <a:lnTo>
                    <a:pt x="30503" y="28131"/>
                  </a:lnTo>
                  <a:lnTo>
                    <a:pt x="30453" y="29317"/>
                  </a:lnTo>
                  <a:lnTo>
                    <a:pt x="30453" y="30503"/>
                  </a:lnTo>
                  <a:lnTo>
                    <a:pt x="30427" y="31739"/>
                  </a:lnTo>
                  <a:lnTo>
                    <a:pt x="30453" y="33000"/>
                  </a:lnTo>
                  <a:lnTo>
                    <a:pt x="30503" y="34262"/>
                  </a:lnTo>
                  <a:lnTo>
                    <a:pt x="30579" y="35548"/>
                  </a:lnTo>
                  <a:lnTo>
                    <a:pt x="30579" y="35548"/>
                  </a:lnTo>
                  <a:lnTo>
                    <a:pt x="30654" y="36860"/>
                  </a:lnTo>
                  <a:lnTo>
                    <a:pt x="30781" y="38298"/>
                  </a:lnTo>
                  <a:lnTo>
                    <a:pt x="30932" y="39787"/>
                  </a:lnTo>
                  <a:lnTo>
                    <a:pt x="31033" y="40544"/>
                  </a:lnTo>
                  <a:lnTo>
                    <a:pt x="31134" y="41301"/>
                  </a:lnTo>
                  <a:lnTo>
                    <a:pt x="31260" y="42058"/>
                  </a:lnTo>
                  <a:lnTo>
                    <a:pt x="31411" y="42815"/>
                  </a:lnTo>
                  <a:lnTo>
                    <a:pt x="31563" y="43546"/>
                  </a:lnTo>
                  <a:lnTo>
                    <a:pt x="31765" y="44253"/>
                  </a:lnTo>
                  <a:lnTo>
                    <a:pt x="31966" y="44934"/>
                  </a:lnTo>
                  <a:lnTo>
                    <a:pt x="32193" y="45590"/>
                  </a:lnTo>
                  <a:lnTo>
                    <a:pt x="32471" y="46195"/>
                  </a:lnTo>
                  <a:lnTo>
                    <a:pt x="32748" y="46776"/>
                  </a:lnTo>
                  <a:lnTo>
                    <a:pt x="32748" y="46776"/>
                  </a:lnTo>
                  <a:lnTo>
                    <a:pt x="33051" y="47305"/>
                  </a:lnTo>
                  <a:lnTo>
                    <a:pt x="33430" y="48012"/>
                  </a:lnTo>
                  <a:lnTo>
                    <a:pt x="33606" y="48466"/>
                  </a:lnTo>
                  <a:lnTo>
                    <a:pt x="33808" y="48945"/>
                  </a:lnTo>
                  <a:lnTo>
                    <a:pt x="34010" y="49500"/>
                  </a:lnTo>
                  <a:lnTo>
                    <a:pt x="34187" y="50106"/>
                  </a:lnTo>
                  <a:lnTo>
                    <a:pt x="34187" y="50106"/>
                  </a:lnTo>
                  <a:lnTo>
                    <a:pt x="34338" y="50837"/>
                  </a:lnTo>
                  <a:lnTo>
                    <a:pt x="34439" y="51443"/>
                  </a:lnTo>
                  <a:lnTo>
                    <a:pt x="34489" y="51948"/>
                  </a:lnTo>
                  <a:lnTo>
                    <a:pt x="34489" y="52376"/>
                  </a:lnTo>
                  <a:lnTo>
                    <a:pt x="34515" y="52730"/>
                  </a:lnTo>
                  <a:lnTo>
                    <a:pt x="34565" y="53058"/>
                  </a:lnTo>
                  <a:lnTo>
                    <a:pt x="34615" y="53209"/>
                  </a:lnTo>
                  <a:lnTo>
                    <a:pt x="34691" y="53360"/>
                  </a:lnTo>
                  <a:lnTo>
                    <a:pt x="34767" y="53487"/>
                  </a:lnTo>
                  <a:lnTo>
                    <a:pt x="34868" y="53638"/>
                  </a:lnTo>
                  <a:lnTo>
                    <a:pt x="34868" y="53638"/>
                  </a:lnTo>
                  <a:lnTo>
                    <a:pt x="35044" y="53840"/>
                  </a:lnTo>
                  <a:lnTo>
                    <a:pt x="35221" y="53991"/>
                  </a:lnTo>
                  <a:lnTo>
                    <a:pt x="35448" y="54143"/>
                  </a:lnTo>
                  <a:lnTo>
                    <a:pt x="35700" y="54269"/>
                  </a:lnTo>
                  <a:lnTo>
                    <a:pt x="35953" y="54344"/>
                  </a:lnTo>
                  <a:lnTo>
                    <a:pt x="36255" y="54420"/>
                  </a:lnTo>
                  <a:lnTo>
                    <a:pt x="36583" y="54496"/>
                  </a:lnTo>
                  <a:lnTo>
                    <a:pt x="36937" y="54521"/>
                  </a:lnTo>
                  <a:lnTo>
                    <a:pt x="37340" y="54546"/>
                  </a:lnTo>
                  <a:lnTo>
                    <a:pt x="37769" y="54571"/>
                  </a:lnTo>
                  <a:lnTo>
                    <a:pt x="38703" y="54571"/>
                  </a:lnTo>
                  <a:lnTo>
                    <a:pt x="39813" y="54521"/>
                  </a:lnTo>
                  <a:lnTo>
                    <a:pt x="41049" y="54445"/>
                  </a:lnTo>
                  <a:lnTo>
                    <a:pt x="41049" y="54445"/>
                  </a:lnTo>
                  <a:lnTo>
                    <a:pt x="41705" y="54395"/>
                  </a:lnTo>
                  <a:lnTo>
                    <a:pt x="42285" y="54344"/>
                  </a:lnTo>
                  <a:lnTo>
                    <a:pt x="42790" y="54294"/>
                  </a:lnTo>
                  <a:lnTo>
                    <a:pt x="43244" y="54218"/>
                  </a:lnTo>
                  <a:lnTo>
                    <a:pt x="43648" y="54143"/>
                  </a:lnTo>
                  <a:lnTo>
                    <a:pt x="44001" y="54067"/>
                  </a:lnTo>
                  <a:lnTo>
                    <a:pt x="44304" y="53991"/>
                  </a:lnTo>
                  <a:lnTo>
                    <a:pt x="44556" y="53915"/>
                  </a:lnTo>
                  <a:lnTo>
                    <a:pt x="44960" y="53739"/>
                  </a:lnTo>
                  <a:lnTo>
                    <a:pt x="45237" y="53562"/>
                  </a:lnTo>
                  <a:lnTo>
                    <a:pt x="45414" y="53411"/>
                  </a:lnTo>
                  <a:lnTo>
                    <a:pt x="45515" y="53310"/>
                  </a:lnTo>
                  <a:lnTo>
                    <a:pt x="45515" y="53310"/>
                  </a:lnTo>
                  <a:lnTo>
                    <a:pt x="45616" y="53159"/>
                  </a:lnTo>
                  <a:lnTo>
                    <a:pt x="45716" y="53007"/>
                  </a:lnTo>
                  <a:lnTo>
                    <a:pt x="45843" y="52730"/>
                  </a:lnTo>
                  <a:lnTo>
                    <a:pt x="45918" y="52427"/>
                  </a:lnTo>
                  <a:lnTo>
                    <a:pt x="45994" y="52099"/>
                  </a:lnTo>
                  <a:lnTo>
                    <a:pt x="46070" y="51746"/>
                  </a:lnTo>
                  <a:lnTo>
                    <a:pt x="46171" y="51342"/>
                  </a:lnTo>
                  <a:lnTo>
                    <a:pt x="46322" y="50863"/>
                  </a:lnTo>
                  <a:lnTo>
                    <a:pt x="46549" y="50333"/>
                  </a:lnTo>
                  <a:lnTo>
                    <a:pt x="46549" y="50333"/>
                  </a:lnTo>
                  <a:lnTo>
                    <a:pt x="46801" y="49854"/>
                  </a:lnTo>
                  <a:lnTo>
                    <a:pt x="47054" y="49425"/>
                  </a:lnTo>
                  <a:lnTo>
                    <a:pt x="47306" y="49046"/>
                  </a:lnTo>
                  <a:lnTo>
                    <a:pt x="47558" y="48718"/>
                  </a:lnTo>
                  <a:lnTo>
                    <a:pt x="47987" y="48214"/>
                  </a:lnTo>
                  <a:lnTo>
                    <a:pt x="48265" y="47911"/>
                  </a:lnTo>
                  <a:lnTo>
                    <a:pt x="48265" y="47911"/>
                  </a:lnTo>
                  <a:lnTo>
                    <a:pt x="48466" y="47684"/>
                  </a:lnTo>
                  <a:lnTo>
                    <a:pt x="48668" y="47406"/>
                  </a:lnTo>
                  <a:lnTo>
                    <a:pt x="48870" y="47104"/>
                  </a:lnTo>
                  <a:lnTo>
                    <a:pt x="49072" y="46801"/>
                  </a:lnTo>
                  <a:lnTo>
                    <a:pt x="49249" y="46448"/>
                  </a:lnTo>
                  <a:lnTo>
                    <a:pt x="49425" y="46069"/>
                  </a:lnTo>
                  <a:lnTo>
                    <a:pt x="49778" y="45287"/>
                  </a:lnTo>
                  <a:lnTo>
                    <a:pt x="50106" y="44379"/>
                  </a:lnTo>
                  <a:lnTo>
                    <a:pt x="50409" y="43420"/>
                  </a:lnTo>
                  <a:lnTo>
                    <a:pt x="50712" y="42411"/>
                  </a:lnTo>
                  <a:lnTo>
                    <a:pt x="50964" y="41301"/>
                  </a:lnTo>
                  <a:lnTo>
                    <a:pt x="51216" y="40165"/>
                  </a:lnTo>
                  <a:lnTo>
                    <a:pt x="51469" y="39005"/>
                  </a:lnTo>
                  <a:lnTo>
                    <a:pt x="51671" y="37794"/>
                  </a:lnTo>
                  <a:lnTo>
                    <a:pt x="51872" y="36558"/>
                  </a:lnTo>
                  <a:lnTo>
                    <a:pt x="52074" y="35296"/>
                  </a:lnTo>
                  <a:lnTo>
                    <a:pt x="52226" y="34035"/>
                  </a:lnTo>
                  <a:lnTo>
                    <a:pt x="52528" y="31512"/>
                  </a:lnTo>
                  <a:lnTo>
                    <a:pt x="52781" y="29039"/>
                  </a:lnTo>
                  <a:lnTo>
                    <a:pt x="52983" y="26693"/>
                  </a:lnTo>
                  <a:lnTo>
                    <a:pt x="53134" y="24523"/>
                  </a:lnTo>
                  <a:lnTo>
                    <a:pt x="53260" y="22606"/>
                  </a:lnTo>
                  <a:lnTo>
                    <a:pt x="53386" y="19780"/>
                  </a:lnTo>
                  <a:lnTo>
                    <a:pt x="53411" y="18720"/>
                  </a:lnTo>
                  <a:lnTo>
                    <a:pt x="53411" y="18720"/>
                  </a:lnTo>
                  <a:lnTo>
                    <a:pt x="53639" y="9663"/>
                  </a:lnTo>
                  <a:lnTo>
                    <a:pt x="53765" y="3431"/>
                  </a:lnTo>
                  <a:lnTo>
                    <a:pt x="53765" y="3431"/>
                  </a:lnTo>
                  <a:lnTo>
                    <a:pt x="1579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5185;p69"/>
            <p:cNvSpPr/>
            <p:nvPr/>
          </p:nvSpPr>
          <p:spPr>
            <a:xfrm>
              <a:off x="7732419" y="1893224"/>
              <a:ext cx="357618" cy="548803"/>
            </a:xfrm>
            <a:custGeom>
              <a:avLst/>
              <a:gdLst/>
              <a:ahLst/>
              <a:cxnLst/>
              <a:rect l="l" t="t" r="r" b="b"/>
              <a:pathLst>
                <a:path w="19302" h="29621" extrusionOk="0">
                  <a:moveTo>
                    <a:pt x="11935" y="1"/>
                  </a:moveTo>
                  <a:lnTo>
                    <a:pt x="11834" y="51"/>
                  </a:lnTo>
                  <a:lnTo>
                    <a:pt x="11707" y="152"/>
                  </a:lnTo>
                  <a:lnTo>
                    <a:pt x="11581" y="304"/>
                  </a:lnTo>
                  <a:lnTo>
                    <a:pt x="11430" y="506"/>
                  </a:lnTo>
                  <a:lnTo>
                    <a:pt x="11279" y="758"/>
                  </a:lnTo>
                  <a:lnTo>
                    <a:pt x="11102" y="1086"/>
                  </a:lnTo>
                  <a:lnTo>
                    <a:pt x="10925" y="1489"/>
                  </a:lnTo>
                  <a:lnTo>
                    <a:pt x="10496" y="2473"/>
                  </a:lnTo>
                  <a:lnTo>
                    <a:pt x="10017" y="3735"/>
                  </a:lnTo>
                  <a:lnTo>
                    <a:pt x="9462" y="5350"/>
                  </a:lnTo>
                  <a:lnTo>
                    <a:pt x="8831" y="7292"/>
                  </a:lnTo>
                  <a:lnTo>
                    <a:pt x="8932" y="5375"/>
                  </a:lnTo>
                  <a:lnTo>
                    <a:pt x="8957" y="3836"/>
                  </a:lnTo>
                  <a:lnTo>
                    <a:pt x="8957" y="2625"/>
                  </a:lnTo>
                  <a:lnTo>
                    <a:pt x="8907" y="1717"/>
                  </a:lnTo>
                  <a:lnTo>
                    <a:pt x="8831" y="1086"/>
                  </a:lnTo>
                  <a:lnTo>
                    <a:pt x="8781" y="834"/>
                  </a:lnTo>
                  <a:lnTo>
                    <a:pt x="8705" y="657"/>
                  </a:lnTo>
                  <a:lnTo>
                    <a:pt x="8655" y="531"/>
                  </a:lnTo>
                  <a:lnTo>
                    <a:pt x="8604" y="430"/>
                  </a:lnTo>
                  <a:lnTo>
                    <a:pt x="8529" y="379"/>
                  </a:lnTo>
                  <a:lnTo>
                    <a:pt x="8453" y="354"/>
                  </a:lnTo>
                  <a:lnTo>
                    <a:pt x="8352" y="354"/>
                  </a:lnTo>
                  <a:lnTo>
                    <a:pt x="8226" y="455"/>
                  </a:lnTo>
                  <a:lnTo>
                    <a:pt x="8074" y="606"/>
                  </a:lnTo>
                  <a:lnTo>
                    <a:pt x="7923" y="834"/>
                  </a:lnTo>
                  <a:lnTo>
                    <a:pt x="7772" y="1111"/>
                  </a:lnTo>
                  <a:lnTo>
                    <a:pt x="7620" y="1414"/>
                  </a:lnTo>
                  <a:lnTo>
                    <a:pt x="7267" y="2171"/>
                  </a:lnTo>
                  <a:lnTo>
                    <a:pt x="6914" y="3079"/>
                  </a:lnTo>
                  <a:lnTo>
                    <a:pt x="6561" y="4038"/>
                  </a:lnTo>
                  <a:lnTo>
                    <a:pt x="5854" y="6031"/>
                  </a:lnTo>
                  <a:lnTo>
                    <a:pt x="5375" y="7494"/>
                  </a:lnTo>
                  <a:lnTo>
                    <a:pt x="4971" y="8806"/>
                  </a:lnTo>
                  <a:lnTo>
                    <a:pt x="4643" y="9967"/>
                  </a:lnTo>
                  <a:lnTo>
                    <a:pt x="4391" y="10925"/>
                  </a:lnTo>
                  <a:lnTo>
                    <a:pt x="4088" y="10673"/>
                  </a:lnTo>
                  <a:lnTo>
                    <a:pt x="3811" y="10446"/>
                  </a:lnTo>
                  <a:lnTo>
                    <a:pt x="3558" y="10194"/>
                  </a:lnTo>
                  <a:lnTo>
                    <a:pt x="3331" y="9967"/>
                  </a:lnTo>
                  <a:lnTo>
                    <a:pt x="2953" y="9538"/>
                  </a:lnTo>
                  <a:lnTo>
                    <a:pt x="2675" y="9134"/>
                  </a:lnTo>
                  <a:lnTo>
                    <a:pt x="2448" y="8756"/>
                  </a:lnTo>
                  <a:lnTo>
                    <a:pt x="2246" y="8402"/>
                  </a:lnTo>
                  <a:lnTo>
                    <a:pt x="2070" y="8074"/>
                  </a:lnTo>
                  <a:lnTo>
                    <a:pt x="1868" y="7772"/>
                  </a:lnTo>
                  <a:lnTo>
                    <a:pt x="1691" y="7519"/>
                  </a:lnTo>
                  <a:lnTo>
                    <a:pt x="1489" y="7317"/>
                  </a:lnTo>
                  <a:lnTo>
                    <a:pt x="1363" y="7242"/>
                  </a:lnTo>
                  <a:lnTo>
                    <a:pt x="1237" y="7166"/>
                  </a:lnTo>
                  <a:lnTo>
                    <a:pt x="1111" y="7116"/>
                  </a:lnTo>
                  <a:lnTo>
                    <a:pt x="985" y="7090"/>
                  </a:lnTo>
                  <a:lnTo>
                    <a:pt x="884" y="7065"/>
                  </a:lnTo>
                  <a:lnTo>
                    <a:pt x="758" y="7065"/>
                  </a:lnTo>
                  <a:lnTo>
                    <a:pt x="606" y="7090"/>
                  </a:lnTo>
                  <a:lnTo>
                    <a:pt x="455" y="7141"/>
                  </a:lnTo>
                  <a:lnTo>
                    <a:pt x="379" y="7191"/>
                  </a:lnTo>
                  <a:lnTo>
                    <a:pt x="304" y="7267"/>
                  </a:lnTo>
                  <a:lnTo>
                    <a:pt x="228" y="7368"/>
                  </a:lnTo>
                  <a:lnTo>
                    <a:pt x="178" y="7469"/>
                  </a:lnTo>
                  <a:lnTo>
                    <a:pt x="77" y="7696"/>
                  </a:lnTo>
                  <a:lnTo>
                    <a:pt x="26" y="7999"/>
                  </a:lnTo>
                  <a:lnTo>
                    <a:pt x="1" y="8327"/>
                  </a:lnTo>
                  <a:lnTo>
                    <a:pt x="1" y="8680"/>
                  </a:lnTo>
                  <a:lnTo>
                    <a:pt x="26" y="9084"/>
                  </a:lnTo>
                  <a:lnTo>
                    <a:pt x="77" y="9487"/>
                  </a:lnTo>
                  <a:lnTo>
                    <a:pt x="228" y="10370"/>
                  </a:lnTo>
                  <a:lnTo>
                    <a:pt x="430" y="11228"/>
                  </a:lnTo>
                  <a:lnTo>
                    <a:pt x="657" y="12061"/>
                  </a:lnTo>
                  <a:lnTo>
                    <a:pt x="884" y="12818"/>
                  </a:lnTo>
                  <a:lnTo>
                    <a:pt x="1136" y="13499"/>
                  </a:lnTo>
                  <a:lnTo>
                    <a:pt x="1414" y="14155"/>
                  </a:lnTo>
                  <a:lnTo>
                    <a:pt x="1691" y="14760"/>
                  </a:lnTo>
                  <a:lnTo>
                    <a:pt x="1994" y="15315"/>
                  </a:lnTo>
                  <a:lnTo>
                    <a:pt x="2297" y="15820"/>
                  </a:lnTo>
                  <a:lnTo>
                    <a:pt x="2574" y="16299"/>
                  </a:lnTo>
                  <a:lnTo>
                    <a:pt x="2877" y="16728"/>
                  </a:lnTo>
                  <a:lnTo>
                    <a:pt x="3129" y="17081"/>
                  </a:lnTo>
                  <a:lnTo>
                    <a:pt x="152" y="23263"/>
                  </a:lnTo>
                  <a:lnTo>
                    <a:pt x="5551" y="29620"/>
                  </a:lnTo>
                  <a:lnTo>
                    <a:pt x="10345" y="20840"/>
                  </a:lnTo>
                  <a:lnTo>
                    <a:pt x="11127" y="20210"/>
                  </a:lnTo>
                  <a:lnTo>
                    <a:pt x="11985" y="19453"/>
                  </a:lnTo>
                  <a:lnTo>
                    <a:pt x="12414" y="19049"/>
                  </a:lnTo>
                  <a:lnTo>
                    <a:pt x="12868" y="18620"/>
                  </a:lnTo>
                  <a:lnTo>
                    <a:pt x="13297" y="18141"/>
                  </a:lnTo>
                  <a:lnTo>
                    <a:pt x="13751" y="17662"/>
                  </a:lnTo>
                  <a:lnTo>
                    <a:pt x="14205" y="17132"/>
                  </a:lnTo>
                  <a:lnTo>
                    <a:pt x="14659" y="16577"/>
                  </a:lnTo>
                  <a:lnTo>
                    <a:pt x="15113" y="15996"/>
                  </a:lnTo>
                  <a:lnTo>
                    <a:pt x="15542" y="15391"/>
                  </a:lnTo>
                  <a:lnTo>
                    <a:pt x="15971" y="14735"/>
                  </a:lnTo>
                  <a:lnTo>
                    <a:pt x="16400" y="14079"/>
                  </a:lnTo>
                  <a:lnTo>
                    <a:pt x="16804" y="13373"/>
                  </a:lnTo>
                  <a:lnTo>
                    <a:pt x="17182" y="12616"/>
                  </a:lnTo>
                  <a:lnTo>
                    <a:pt x="17460" y="12061"/>
                  </a:lnTo>
                  <a:lnTo>
                    <a:pt x="17737" y="11480"/>
                  </a:lnTo>
                  <a:lnTo>
                    <a:pt x="18217" y="10295"/>
                  </a:lnTo>
                  <a:lnTo>
                    <a:pt x="18620" y="9159"/>
                  </a:lnTo>
                  <a:lnTo>
                    <a:pt x="18948" y="8074"/>
                  </a:lnTo>
                  <a:lnTo>
                    <a:pt x="19075" y="7570"/>
                  </a:lnTo>
                  <a:lnTo>
                    <a:pt x="19175" y="7116"/>
                  </a:lnTo>
                  <a:lnTo>
                    <a:pt x="19251" y="6712"/>
                  </a:lnTo>
                  <a:lnTo>
                    <a:pt x="19302" y="6334"/>
                  </a:lnTo>
                  <a:lnTo>
                    <a:pt x="19302" y="6031"/>
                  </a:lnTo>
                  <a:lnTo>
                    <a:pt x="19276" y="5804"/>
                  </a:lnTo>
                  <a:lnTo>
                    <a:pt x="19226" y="5627"/>
                  </a:lnTo>
                  <a:lnTo>
                    <a:pt x="19175" y="5551"/>
                  </a:lnTo>
                  <a:lnTo>
                    <a:pt x="19125" y="5526"/>
                  </a:lnTo>
                  <a:lnTo>
                    <a:pt x="19049" y="5501"/>
                  </a:lnTo>
                  <a:lnTo>
                    <a:pt x="18974" y="5501"/>
                  </a:lnTo>
                  <a:lnTo>
                    <a:pt x="18847" y="5526"/>
                  </a:lnTo>
                  <a:lnTo>
                    <a:pt x="18747" y="5602"/>
                  </a:lnTo>
                  <a:lnTo>
                    <a:pt x="18595" y="5703"/>
                  </a:lnTo>
                  <a:lnTo>
                    <a:pt x="18419" y="5829"/>
                  </a:lnTo>
                  <a:lnTo>
                    <a:pt x="18015" y="6233"/>
                  </a:lnTo>
                  <a:lnTo>
                    <a:pt x="17485" y="6838"/>
                  </a:lnTo>
                  <a:lnTo>
                    <a:pt x="16829" y="7671"/>
                  </a:lnTo>
                  <a:lnTo>
                    <a:pt x="16022" y="8756"/>
                  </a:lnTo>
                  <a:lnTo>
                    <a:pt x="15063" y="10118"/>
                  </a:lnTo>
                  <a:lnTo>
                    <a:pt x="15416" y="8730"/>
                  </a:lnTo>
                  <a:lnTo>
                    <a:pt x="15769" y="7343"/>
                  </a:lnTo>
                  <a:lnTo>
                    <a:pt x="16047" y="6006"/>
                  </a:lnTo>
                  <a:lnTo>
                    <a:pt x="16274" y="4795"/>
                  </a:lnTo>
                  <a:lnTo>
                    <a:pt x="16451" y="3760"/>
                  </a:lnTo>
                  <a:lnTo>
                    <a:pt x="16501" y="3306"/>
                  </a:lnTo>
                  <a:lnTo>
                    <a:pt x="16526" y="2928"/>
                  </a:lnTo>
                  <a:lnTo>
                    <a:pt x="16501" y="2600"/>
                  </a:lnTo>
                  <a:lnTo>
                    <a:pt x="16476" y="2373"/>
                  </a:lnTo>
                  <a:lnTo>
                    <a:pt x="16400" y="2196"/>
                  </a:lnTo>
                  <a:lnTo>
                    <a:pt x="16350" y="2145"/>
                  </a:lnTo>
                  <a:lnTo>
                    <a:pt x="16299" y="2095"/>
                  </a:lnTo>
                  <a:lnTo>
                    <a:pt x="16173" y="2095"/>
                  </a:lnTo>
                  <a:lnTo>
                    <a:pt x="16072" y="2145"/>
                  </a:lnTo>
                  <a:lnTo>
                    <a:pt x="15971" y="2221"/>
                  </a:lnTo>
                  <a:lnTo>
                    <a:pt x="15820" y="2347"/>
                  </a:lnTo>
                  <a:lnTo>
                    <a:pt x="15669" y="2524"/>
                  </a:lnTo>
                  <a:lnTo>
                    <a:pt x="15467" y="2776"/>
                  </a:lnTo>
                  <a:lnTo>
                    <a:pt x="15265" y="3079"/>
                  </a:lnTo>
                  <a:lnTo>
                    <a:pt x="15013" y="3432"/>
                  </a:lnTo>
                  <a:lnTo>
                    <a:pt x="14735" y="3886"/>
                  </a:lnTo>
                  <a:lnTo>
                    <a:pt x="14054" y="5072"/>
                  </a:lnTo>
                  <a:lnTo>
                    <a:pt x="13196" y="6662"/>
                  </a:lnTo>
                  <a:lnTo>
                    <a:pt x="12187" y="8730"/>
                  </a:lnTo>
                  <a:lnTo>
                    <a:pt x="12363" y="6460"/>
                  </a:lnTo>
                  <a:lnTo>
                    <a:pt x="12464" y="4618"/>
                  </a:lnTo>
                  <a:lnTo>
                    <a:pt x="12515" y="3104"/>
                  </a:lnTo>
                  <a:lnTo>
                    <a:pt x="12490" y="1944"/>
                  </a:lnTo>
                  <a:lnTo>
                    <a:pt x="12490" y="1464"/>
                  </a:lnTo>
                  <a:lnTo>
                    <a:pt x="12439" y="1086"/>
                  </a:lnTo>
                  <a:lnTo>
                    <a:pt x="12389" y="758"/>
                  </a:lnTo>
                  <a:lnTo>
                    <a:pt x="12338" y="480"/>
                  </a:lnTo>
                  <a:lnTo>
                    <a:pt x="12263" y="278"/>
                  </a:lnTo>
                  <a:lnTo>
                    <a:pt x="12212" y="127"/>
                  </a:lnTo>
                  <a:lnTo>
                    <a:pt x="12111" y="51"/>
                  </a:lnTo>
                  <a:lnTo>
                    <a:pt x="12035" y="1"/>
                  </a:lnTo>
                  <a:close/>
                </a:path>
              </a:pathLst>
            </a:custGeom>
            <a:solidFill>
              <a:srgbClr val="F5B4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5186;p69"/>
            <p:cNvSpPr/>
            <p:nvPr/>
          </p:nvSpPr>
          <p:spPr>
            <a:xfrm>
              <a:off x="7732419" y="1893224"/>
              <a:ext cx="357618" cy="548803"/>
            </a:xfrm>
            <a:custGeom>
              <a:avLst/>
              <a:gdLst/>
              <a:ahLst/>
              <a:cxnLst/>
              <a:rect l="l" t="t" r="r" b="b"/>
              <a:pathLst>
                <a:path w="19302" h="29621" fill="none" extrusionOk="0">
                  <a:moveTo>
                    <a:pt x="152" y="23263"/>
                  </a:moveTo>
                  <a:lnTo>
                    <a:pt x="152" y="23263"/>
                  </a:lnTo>
                  <a:lnTo>
                    <a:pt x="3129" y="17081"/>
                  </a:lnTo>
                  <a:lnTo>
                    <a:pt x="3129" y="17081"/>
                  </a:lnTo>
                  <a:lnTo>
                    <a:pt x="2877" y="16728"/>
                  </a:lnTo>
                  <a:lnTo>
                    <a:pt x="2574" y="16299"/>
                  </a:lnTo>
                  <a:lnTo>
                    <a:pt x="2297" y="15820"/>
                  </a:lnTo>
                  <a:lnTo>
                    <a:pt x="1994" y="15315"/>
                  </a:lnTo>
                  <a:lnTo>
                    <a:pt x="1691" y="14760"/>
                  </a:lnTo>
                  <a:lnTo>
                    <a:pt x="1414" y="14155"/>
                  </a:lnTo>
                  <a:lnTo>
                    <a:pt x="1136" y="13499"/>
                  </a:lnTo>
                  <a:lnTo>
                    <a:pt x="884" y="12818"/>
                  </a:lnTo>
                  <a:lnTo>
                    <a:pt x="884" y="12818"/>
                  </a:lnTo>
                  <a:lnTo>
                    <a:pt x="657" y="12061"/>
                  </a:lnTo>
                  <a:lnTo>
                    <a:pt x="430" y="11228"/>
                  </a:lnTo>
                  <a:lnTo>
                    <a:pt x="228" y="10370"/>
                  </a:lnTo>
                  <a:lnTo>
                    <a:pt x="77" y="9487"/>
                  </a:lnTo>
                  <a:lnTo>
                    <a:pt x="26" y="9084"/>
                  </a:lnTo>
                  <a:lnTo>
                    <a:pt x="1" y="8680"/>
                  </a:lnTo>
                  <a:lnTo>
                    <a:pt x="1" y="8327"/>
                  </a:lnTo>
                  <a:lnTo>
                    <a:pt x="26" y="7999"/>
                  </a:lnTo>
                  <a:lnTo>
                    <a:pt x="77" y="7696"/>
                  </a:lnTo>
                  <a:lnTo>
                    <a:pt x="178" y="7469"/>
                  </a:lnTo>
                  <a:lnTo>
                    <a:pt x="228" y="7368"/>
                  </a:lnTo>
                  <a:lnTo>
                    <a:pt x="304" y="7267"/>
                  </a:lnTo>
                  <a:lnTo>
                    <a:pt x="379" y="7191"/>
                  </a:lnTo>
                  <a:lnTo>
                    <a:pt x="455" y="7141"/>
                  </a:lnTo>
                  <a:lnTo>
                    <a:pt x="455" y="7141"/>
                  </a:lnTo>
                  <a:lnTo>
                    <a:pt x="606" y="7090"/>
                  </a:lnTo>
                  <a:lnTo>
                    <a:pt x="758" y="7065"/>
                  </a:lnTo>
                  <a:lnTo>
                    <a:pt x="884" y="7065"/>
                  </a:lnTo>
                  <a:lnTo>
                    <a:pt x="985" y="7090"/>
                  </a:lnTo>
                  <a:lnTo>
                    <a:pt x="985" y="7090"/>
                  </a:lnTo>
                  <a:lnTo>
                    <a:pt x="1111" y="7116"/>
                  </a:lnTo>
                  <a:lnTo>
                    <a:pt x="1237" y="7166"/>
                  </a:lnTo>
                  <a:lnTo>
                    <a:pt x="1363" y="7242"/>
                  </a:lnTo>
                  <a:lnTo>
                    <a:pt x="1489" y="7317"/>
                  </a:lnTo>
                  <a:lnTo>
                    <a:pt x="1691" y="7519"/>
                  </a:lnTo>
                  <a:lnTo>
                    <a:pt x="1868" y="7772"/>
                  </a:lnTo>
                  <a:lnTo>
                    <a:pt x="2070" y="8074"/>
                  </a:lnTo>
                  <a:lnTo>
                    <a:pt x="2246" y="8402"/>
                  </a:lnTo>
                  <a:lnTo>
                    <a:pt x="2448" y="8756"/>
                  </a:lnTo>
                  <a:lnTo>
                    <a:pt x="2675" y="9134"/>
                  </a:lnTo>
                  <a:lnTo>
                    <a:pt x="2675" y="9134"/>
                  </a:lnTo>
                  <a:lnTo>
                    <a:pt x="2953" y="9538"/>
                  </a:lnTo>
                  <a:lnTo>
                    <a:pt x="3331" y="9967"/>
                  </a:lnTo>
                  <a:lnTo>
                    <a:pt x="3558" y="10194"/>
                  </a:lnTo>
                  <a:lnTo>
                    <a:pt x="3811" y="10446"/>
                  </a:lnTo>
                  <a:lnTo>
                    <a:pt x="4088" y="10673"/>
                  </a:lnTo>
                  <a:lnTo>
                    <a:pt x="4391" y="10925"/>
                  </a:lnTo>
                  <a:lnTo>
                    <a:pt x="4391" y="10925"/>
                  </a:lnTo>
                  <a:lnTo>
                    <a:pt x="4643" y="9967"/>
                  </a:lnTo>
                  <a:lnTo>
                    <a:pt x="4971" y="8806"/>
                  </a:lnTo>
                  <a:lnTo>
                    <a:pt x="5375" y="7494"/>
                  </a:lnTo>
                  <a:lnTo>
                    <a:pt x="5854" y="6031"/>
                  </a:lnTo>
                  <a:lnTo>
                    <a:pt x="5854" y="6031"/>
                  </a:lnTo>
                  <a:lnTo>
                    <a:pt x="6561" y="4038"/>
                  </a:lnTo>
                  <a:lnTo>
                    <a:pt x="6914" y="3079"/>
                  </a:lnTo>
                  <a:lnTo>
                    <a:pt x="7267" y="2171"/>
                  </a:lnTo>
                  <a:lnTo>
                    <a:pt x="7620" y="1414"/>
                  </a:lnTo>
                  <a:lnTo>
                    <a:pt x="7772" y="1111"/>
                  </a:lnTo>
                  <a:lnTo>
                    <a:pt x="7923" y="834"/>
                  </a:lnTo>
                  <a:lnTo>
                    <a:pt x="8074" y="606"/>
                  </a:lnTo>
                  <a:lnTo>
                    <a:pt x="8226" y="455"/>
                  </a:lnTo>
                  <a:lnTo>
                    <a:pt x="8352" y="354"/>
                  </a:lnTo>
                  <a:lnTo>
                    <a:pt x="8402" y="354"/>
                  </a:lnTo>
                  <a:lnTo>
                    <a:pt x="8453" y="354"/>
                  </a:lnTo>
                  <a:lnTo>
                    <a:pt x="8453" y="354"/>
                  </a:lnTo>
                  <a:lnTo>
                    <a:pt x="8529" y="379"/>
                  </a:lnTo>
                  <a:lnTo>
                    <a:pt x="8604" y="430"/>
                  </a:lnTo>
                  <a:lnTo>
                    <a:pt x="8655" y="531"/>
                  </a:lnTo>
                  <a:lnTo>
                    <a:pt x="8705" y="657"/>
                  </a:lnTo>
                  <a:lnTo>
                    <a:pt x="8781" y="834"/>
                  </a:lnTo>
                  <a:lnTo>
                    <a:pt x="8831" y="1086"/>
                  </a:lnTo>
                  <a:lnTo>
                    <a:pt x="8907" y="1717"/>
                  </a:lnTo>
                  <a:lnTo>
                    <a:pt x="8957" y="2625"/>
                  </a:lnTo>
                  <a:lnTo>
                    <a:pt x="8957" y="3836"/>
                  </a:lnTo>
                  <a:lnTo>
                    <a:pt x="8932" y="5375"/>
                  </a:lnTo>
                  <a:lnTo>
                    <a:pt x="8831" y="7292"/>
                  </a:lnTo>
                  <a:lnTo>
                    <a:pt x="8831" y="7292"/>
                  </a:lnTo>
                  <a:lnTo>
                    <a:pt x="9462" y="5350"/>
                  </a:lnTo>
                  <a:lnTo>
                    <a:pt x="10017" y="3735"/>
                  </a:lnTo>
                  <a:lnTo>
                    <a:pt x="10496" y="2473"/>
                  </a:lnTo>
                  <a:lnTo>
                    <a:pt x="10925" y="1489"/>
                  </a:lnTo>
                  <a:lnTo>
                    <a:pt x="11102" y="1086"/>
                  </a:lnTo>
                  <a:lnTo>
                    <a:pt x="11279" y="758"/>
                  </a:lnTo>
                  <a:lnTo>
                    <a:pt x="11430" y="506"/>
                  </a:lnTo>
                  <a:lnTo>
                    <a:pt x="11581" y="304"/>
                  </a:lnTo>
                  <a:lnTo>
                    <a:pt x="11707" y="152"/>
                  </a:lnTo>
                  <a:lnTo>
                    <a:pt x="11834" y="51"/>
                  </a:lnTo>
                  <a:lnTo>
                    <a:pt x="11935" y="1"/>
                  </a:lnTo>
                  <a:lnTo>
                    <a:pt x="12035" y="1"/>
                  </a:lnTo>
                  <a:lnTo>
                    <a:pt x="12035" y="1"/>
                  </a:lnTo>
                  <a:lnTo>
                    <a:pt x="12111" y="51"/>
                  </a:lnTo>
                  <a:lnTo>
                    <a:pt x="12212" y="127"/>
                  </a:lnTo>
                  <a:lnTo>
                    <a:pt x="12263" y="278"/>
                  </a:lnTo>
                  <a:lnTo>
                    <a:pt x="12338" y="480"/>
                  </a:lnTo>
                  <a:lnTo>
                    <a:pt x="12389" y="758"/>
                  </a:lnTo>
                  <a:lnTo>
                    <a:pt x="12439" y="1086"/>
                  </a:lnTo>
                  <a:lnTo>
                    <a:pt x="12490" y="1464"/>
                  </a:lnTo>
                  <a:lnTo>
                    <a:pt x="12490" y="1944"/>
                  </a:lnTo>
                  <a:lnTo>
                    <a:pt x="12515" y="3104"/>
                  </a:lnTo>
                  <a:lnTo>
                    <a:pt x="12464" y="4618"/>
                  </a:lnTo>
                  <a:lnTo>
                    <a:pt x="12363" y="6460"/>
                  </a:lnTo>
                  <a:lnTo>
                    <a:pt x="12187" y="8730"/>
                  </a:lnTo>
                  <a:lnTo>
                    <a:pt x="12187" y="8730"/>
                  </a:lnTo>
                  <a:lnTo>
                    <a:pt x="13196" y="6662"/>
                  </a:lnTo>
                  <a:lnTo>
                    <a:pt x="14054" y="5072"/>
                  </a:lnTo>
                  <a:lnTo>
                    <a:pt x="14735" y="3886"/>
                  </a:lnTo>
                  <a:lnTo>
                    <a:pt x="15013" y="3432"/>
                  </a:lnTo>
                  <a:lnTo>
                    <a:pt x="15265" y="3079"/>
                  </a:lnTo>
                  <a:lnTo>
                    <a:pt x="15467" y="2776"/>
                  </a:lnTo>
                  <a:lnTo>
                    <a:pt x="15669" y="2524"/>
                  </a:lnTo>
                  <a:lnTo>
                    <a:pt x="15820" y="2347"/>
                  </a:lnTo>
                  <a:lnTo>
                    <a:pt x="15971" y="2221"/>
                  </a:lnTo>
                  <a:lnTo>
                    <a:pt x="16072" y="2145"/>
                  </a:lnTo>
                  <a:lnTo>
                    <a:pt x="16173" y="2095"/>
                  </a:lnTo>
                  <a:lnTo>
                    <a:pt x="16249" y="2095"/>
                  </a:lnTo>
                  <a:lnTo>
                    <a:pt x="16299" y="2095"/>
                  </a:lnTo>
                  <a:lnTo>
                    <a:pt x="16299" y="2095"/>
                  </a:lnTo>
                  <a:lnTo>
                    <a:pt x="16350" y="2145"/>
                  </a:lnTo>
                  <a:lnTo>
                    <a:pt x="16400" y="2196"/>
                  </a:lnTo>
                  <a:lnTo>
                    <a:pt x="16476" y="2373"/>
                  </a:lnTo>
                  <a:lnTo>
                    <a:pt x="16501" y="2600"/>
                  </a:lnTo>
                  <a:lnTo>
                    <a:pt x="16526" y="2928"/>
                  </a:lnTo>
                  <a:lnTo>
                    <a:pt x="16501" y="3306"/>
                  </a:lnTo>
                  <a:lnTo>
                    <a:pt x="16451" y="3760"/>
                  </a:lnTo>
                  <a:lnTo>
                    <a:pt x="16274" y="4795"/>
                  </a:lnTo>
                  <a:lnTo>
                    <a:pt x="16047" y="6006"/>
                  </a:lnTo>
                  <a:lnTo>
                    <a:pt x="15769" y="7343"/>
                  </a:lnTo>
                  <a:lnTo>
                    <a:pt x="15416" y="8730"/>
                  </a:lnTo>
                  <a:lnTo>
                    <a:pt x="15063" y="10118"/>
                  </a:lnTo>
                  <a:lnTo>
                    <a:pt x="15063" y="10118"/>
                  </a:lnTo>
                  <a:lnTo>
                    <a:pt x="16022" y="8756"/>
                  </a:lnTo>
                  <a:lnTo>
                    <a:pt x="16829" y="7671"/>
                  </a:lnTo>
                  <a:lnTo>
                    <a:pt x="17485" y="6838"/>
                  </a:lnTo>
                  <a:lnTo>
                    <a:pt x="18015" y="6233"/>
                  </a:lnTo>
                  <a:lnTo>
                    <a:pt x="18419" y="5829"/>
                  </a:lnTo>
                  <a:lnTo>
                    <a:pt x="18595" y="5703"/>
                  </a:lnTo>
                  <a:lnTo>
                    <a:pt x="18747" y="5602"/>
                  </a:lnTo>
                  <a:lnTo>
                    <a:pt x="18847" y="5526"/>
                  </a:lnTo>
                  <a:lnTo>
                    <a:pt x="18974" y="5501"/>
                  </a:lnTo>
                  <a:lnTo>
                    <a:pt x="19049" y="5501"/>
                  </a:lnTo>
                  <a:lnTo>
                    <a:pt x="19125" y="5526"/>
                  </a:lnTo>
                  <a:lnTo>
                    <a:pt x="19125" y="5526"/>
                  </a:lnTo>
                  <a:lnTo>
                    <a:pt x="19175" y="5551"/>
                  </a:lnTo>
                  <a:lnTo>
                    <a:pt x="19226" y="5627"/>
                  </a:lnTo>
                  <a:lnTo>
                    <a:pt x="19276" y="5804"/>
                  </a:lnTo>
                  <a:lnTo>
                    <a:pt x="19302" y="6031"/>
                  </a:lnTo>
                  <a:lnTo>
                    <a:pt x="19302" y="6334"/>
                  </a:lnTo>
                  <a:lnTo>
                    <a:pt x="19251" y="6712"/>
                  </a:lnTo>
                  <a:lnTo>
                    <a:pt x="19175" y="7116"/>
                  </a:lnTo>
                  <a:lnTo>
                    <a:pt x="19075" y="7570"/>
                  </a:lnTo>
                  <a:lnTo>
                    <a:pt x="18948" y="8074"/>
                  </a:lnTo>
                  <a:lnTo>
                    <a:pt x="18620" y="9159"/>
                  </a:lnTo>
                  <a:lnTo>
                    <a:pt x="18217" y="10295"/>
                  </a:lnTo>
                  <a:lnTo>
                    <a:pt x="17737" y="11480"/>
                  </a:lnTo>
                  <a:lnTo>
                    <a:pt x="17460" y="12061"/>
                  </a:lnTo>
                  <a:lnTo>
                    <a:pt x="17182" y="12616"/>
                  </a:lnTo>
                  <a:lnTo>
                    <a:pt x="17182" y="12616"/>
                  </a:lnTo>
                  <a:lnTo>
                    <a:pt x="16804" y="13373"/>
                  </a:lnTo>
                  <a:lnTo>
                    <a:pt x="16400" y="14079"/>
                  </a:lnTo>
                  <a:lnTo>
                    <a:pt x="15971" y="14735"/>
                  </a:lnTo>
                  <a:lnTo>
                    <a:pt x="15542" y="15391"/>
                  </a:lnTo>
                  <a:lnTo>
                    <a:pt x="15113" y="15996"/>
                  </a:lnTo>
                  <a:lnTo>
                    <a:pt x="14659" y="16577"/>
                  </a:lnTo>
                  <a:lnTo>
                    <a:pt x="14205" y="17132"/>
                  </a:lnTo>
                  <a:lnTo>
                    <a:pt x="13751" y="17662"/>
                  </a:lnTo>
                  <a:lnTo>
                    <a:pt x="13297" y="18141"/>
                  </a:lnTo>
                  <a:lnTo>
                    <a:pt x="12868" y="18620"/>
                  </a:lnTo>
                  <a:lnTo>
                    <a:pt x="12414" y="19049"/>
                  </a:lnTo>
                  <a:lnTo>
                    <a:pt x="11985" y="19453"/>
                  </a:lnTo>
                  <a:lnTo>
                    <a:pt x="11127" y="20210"/>
                  </a:lnTo>
                  <a:lnTo>
                    <a:pt x="10345" y="20840"/>
                  </a:lnTo>
                  <a:lnTo>
                    <a:pt x="10345" y="20840"/>
                  </a:lnTo>
                  <a:lnTo>
                    <a:pt x="5551" y="29620"/>
                  </a:lnTo>
                  <a:lnTo>
                    <a:pt x="5551" y="29620"/>
                  </a:lnTo>
                  <a:lnTo>
                    <a:pt x="152" y="23263"/>
                  </a:lnTo>
                </a:path>
              </a:pathLst>
            </a:custGeom>
            <a:solidFill>
              <a:srgbClr val="F5B4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5187;p69"/>
            <p:cNvSpPr/>
            <p:nvPr/>
          </p:nvSpPr>
          <p:spPr>
            <a:xfrm>
              <a:off x="7846479" y="2081619"/>
              <a:ext cx="68737" cy="150073"/>
            </a:xfrm>
            <a:custGeom>
              <a:avLst/>
              <a:gdLst/>
              <a:ahLst/>
              <a:cxnLst/>
              <a:rect l="l" t="t" r="r" b="b"/>
              <a:pathLst>
                <a:path w="3710" h="8100" extrusionOk="0">
                  <a:moveTo>
                    <a:pt x="1" y="0"/>
                  </a:moveTo>
                  <a:lnTo>
                    <a:pt x="304" y="480"/>
                  </a:lnTo>
                  <a:lnTo>
                    <a:pt x="606" y="959"/>
                  </a:lnTo>
                  <a:lnTo>
                    <a:pt x="884" y="1438"/>
                  </a:lnTo>
                  <a:lnTo>
                    <a:pt x="1136" y="1918"/>
                  </a:lnTo>
                  <a:lnTo>
                    <a:pt x="1616" y="2902"/>
                  </a:lnTo>
                  <a:lnTo>
                    <a:pt x="2045" y="3886"/>
                  </a:lnTo>
                  <a:lnTo>
                    <a:pt x="2398" y="4920"/>
                  </a:lnTo>
                  <a:lnTo>
                    <a:pt x="2726" y="5955"/>
                  </a:lnTo>
                  <a:lnTo>
                    <a:pt x="3029" y="7014"/>
                  </a:lnTo>
                  <a:lnTo>
                    <a:pt x="3281" y="8099"/>
                  </a:lnTo>
                  <a:lnTo>
                    <a:pt x="3382" y="7822"/>
                  </a:lnTo>
                  <a:lnTo>
                    <a:pt x="3457" y="7544"/>
                  </a:lnTo>
                  <a:lnTo>
                    <a:pt x="3533" y="7267"/>
                  </a:lnTo>
                  <a:lnTo>
                    <a:pt x="3609" y="6964"/>
                  </a:lnTo>
                  <a:lnTo>
                    <a:pt x="3684" y="6383"/>
                  </a:lnTo>
                  <a:lnTo>
                    <a:pt x="3710" y="5778"/>
                  </a:lnTo>
                  <a:lnTo>
                    <a:pt x="3659" y="5172"/>
                  </a:lnTo>
                  <a:lnTo>
                    <a:pt x="3558" y="4567"/>
                  </a:lnTo>
                  <a:lnTo>
                    <a:pt x="3432" y="3987"/>
                  </a:lnTo>
                  <a:lnTo>
                    <a:pt x="3230" y="3406"/>
                  </a:lnTo>
                  <a:lnTo>
                    <a:pt x="2978" y="2851"/>
                  </a:lnTo>
                  <a:lnTo>
                    <a:pt x="2675" y="2322"/>
                  </a:lnTo>
                  <a:lnTo>
                    <a:pt x="2347" y="1817"/>
                  </a:lnTo>
                  <a:lnTo>
                    <a:pt x="1969" y="1363"/>
                  </a:lnTo>
                  <a:lnTo>
                    <a:pt x="1742" y="1136"/>
                  </a:lnTo>
                  <a:lnTo>
                    <a:pt x="1540" y="934"/>
                  </a:lnTo>
                  <a:lnTo>
                    <a:pt x="1288" y="757"/>
                  </a:lnTo>
                  <a:lnTo>
                    <a:pt x="1061" y="581"/>
                  </a:lnTo>
                  <a:lnTo>
                    <a:pt x="808" y="404"/>
                  </a:lnTo>
                  <a:lnTo>
                    <a:pt x="556" y="253"/>
                  </a:lnTo>
                  <a:lnTo>
                    <a:pt x="278" y="127"/>
                  </a:lnTo>
                  <a:lnTo>
                    <a:pt x="1" y="0"/>
                  </a:lnTo>
                  <a:close/>
                </a:path>
              </a:pathLst>
            </a:custGeom>
            <a:solidFill>
              <a:srgbClr val="F4C5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5188;p69"/>
            <p:cNvSpPr/>
            <p:nvPr/>
          </p:nvSpPr>
          <p:spPr>
            <a:xfrm>
              <a:off x="7296284" y="2239608"/>
              <a:ext cx="713346" cy="484754"/>
            </a:xfrm>
            <a:custGeom>
              <a:avLst/>
              <a:gdLst/>
              <a:ahLst/>
              <a:cxnLst/>
              <a:rect l="l" t="t" r="r" b="b"/>
              <a:pathLst>
                <a:path w="38502" h="26164" extrusionOk="0">
                  <a:moveTo>
                    <a:pt x="23389" y="1"/>
                  </a:moveTo>
                  <a:lnTo>
                    <a:pt x="22960" y="758"/>
                  </a:lnTo>
                  <a:lnTo>
                    <a:pt x="22682" y="1187"/>
                  </a:lnTo>
                  <a:lnTo>
                    <a:pt x="22379" y="1691"/>
                  </a:lnTo>
                  <a:lnTo>
                    <a:pt x="22001" y="2196"/>
                  </a:lnTo>
                  <a:lnTo>
                    <a:pt x="21597" y="2751"/>
                  </a:lnTo>
                  <a:lnTo>
                    <a:pt x="21118" y="3331"/>
                  </a:lnTo>
                  <a:lnTo>
                    <a:pt x="20613" y="3912"/>
                  </a:lnTo>
                  <a:lnTo>
                    <a:pt x="20058" y="4517"/>
                  </a:lnTo>
                  <a:lnTo>
                    <a:pt x="19453" y="5123"/>
                  </a:lnTo>
                  <a:lnTo>
                    <a:pt x="18772" y="5753"/>
                  </a:lnTo>
                  <a:lnTo>
                    <a:pt x="18065" y="6334"/>
                  </a:lnTo>
                  <a:lnTo>
                    <a:pt x="17283" y="6939"/>
                  </a:lnTo>
                  <a:lnTo>
                    <a:pt x="16450" y="7519"/>
                  </a:lnTo>
                  <a:lnTo>
                    <a:pt x="15542" y="8049"/>
                  </a:lnTo>
                  <a:lnTo>
                    <a:pt x="14583" y="8579"/>
                  </a:lnTo>
                  <a:lnTo>
                    <a:pt x="13953" y="8882"/>
                  </a:lnTo>
                  <a:lnTo>
                    <a:pt x="13347" y="9159"/>
                  </a:lnTo>
                  <a:lnTo>
                    <a:pt x="12742" y="9412"/>
                  </a:lnTo>
                  <a:lnTo>
                    <a:pt x="12136" y="9639"/>
                  </a:lnTo>
                  <a:lnTo>
                    <a:pt x="11531" y="9840"/>
                  </a:lnTo>
                  <a:lnTo>
                    <a:pt x="10925" y="10017"/>
                  </a:lnTo>
                  <a:lnTo>
                    <a:pt x="10320" y="10168"/>
                  </a:lnTo>
                  <a:lnTo>
                    <a:pt x="9739" y="10320"/>
                  </a:lnTo>
                  <a:lnTo>
                    <a:pt x="9159" y="10421"/>
                  </a:lnTo>
                  <a:lnTo>
                    <a:pt x="8604" y="10522"/>
                  </a:lnTo>
                  <a:lnTo>
                    <a:pt x="7494" y="10673"/>
                  </a:lnTo>
                  <a:lnTo>
                    <a:pt x="6434" y="10774"/>
                  </a:lnTo>
                  <a:lnTo>
                    <a:pt x="5450" y="10799"/>
                  </a:lnTo>
                  <a:lnTo>
                    <a:pt x="4492" y="10799"/>
                  </a:lnTo>
                  <a:lnTo>
                    <a:pt x="3609" y="10749"/>
                  </a:lnTo>
                  <a:lnTo>
                    <a:pt x="2801" y="10673"/>
                  </a:lnTo>
                  <a:lnTo>
                    <a:pt x="2070" y="10597"/>
                  </a:lnTo>
                  <a:lnTo>
                    <a:pt x="1414" y="10496"/>
                  </a:lnTo>
                  <a:lnTo>
                    <a:pt x="833" y="10370"/>
                  </a:lnTo>
                  <a:lnTo>
                    <a:pt x="1" y="10194"/>
                  </a:lnTo>
                  <a:lnTo>
                    <a:pt x="1" y="10194"/>
                  </a:lnTo>
                  <a:lnTo>
                    <a:pt x="4492" y="22506"/>
                  </a:lnTo>
                  <a:lnTo>
                    <a:pt x="5249" y="22935"/>
                  </a:lnTo>
                  <a:lnTo>
                    <a:pt x="6005" y="23338"/>
                  </a:lnTo>
                  <a:lnTo>
                    <a:pt x="6788" y="23717"/>
                  </a:lnTo>
                  <a:lnTo>
                    <a:pt x="7570" y="24070"/>
                  </a:lnTo>
                  <a:lnTo>
                    <a:pt x="8352" y="24398"/>
                  </a:lnTo>
                  <a:lnTo>
                    <a:pt x="9134" y="24701"/>
                  </a:lnTo>
                  <a:lnTo>
                    <a:pt x="9916" y="24953"/>
                  </a:lnTo>
                  <a:lnTo>
                    <a:pt x="10723" y="25205"/>
                  </a:lnTo>
                  <a:lnTo>
                    <a:pt x="11531" y="25407"/>
                  </a:lnTo>
                  <a:lnTo>
                    <a:pt x="12338" y="25609"/>
                  </a:lnTo>
                  <a:lnTo>
                    <a:pt x="13145" y="25760"/>
                  </a:lnTo>
                  <a:lnTo>
                    <a:pt x="13953" y="25912"/>
                  </a:lnTo>
                  <a:lnTo>
                    <a:pt x="14760" y="26013"/>
                  </a:lnTo>
                  <a:lnTo>
                    <a:pt x="15567" y="26088"/>
                  </a:lnTo>
                  <a:lnTo>
                    <a:pt x="16375" y="26139"/>
                  </a:lnTo>
                  <a:lnTo>
                    <a:pt x="17182" y="26164"/>
                  </a:lnTo>
                  <a:lnTo>
                    <a:pt x="17964" y="26164"/>
                  </a:lnTo>
                  <a:lnTo>
                    <a:pt x="18772" y="26139"/>
                  </a:lnTo>
                  <a:lnTo>
                    <a:pt x="19579" y="26063"/>
                  </a:lnTo>
                  <a:lnTo>
                    <a:pt x="20361" y="25987"/>
                  </a:lnTo>
                  <a:lnTo>
                    <a:pt x="21143" y="25886"/>
                  </a:lnTo>
                  <a:lnTo>
                    <a:pt x="21925" y="25735"/>
                  </a:lnTo>
                  <a:lnTo>
                    <a:pt x="22707" y="25558"/>
                  </a:lnTo>
                  <a:lnTo>
                    <a:pt x="23464" y="25382"/>
                  </a:lnTo>
                  <a:lnTo>
                    <a:pt x="24221" y="25155"/>
                  </a:lnTo>
                  <a:lnTo>
                    <a:pt x="24978" y="24902"/>
                  </a:lnTo>
                  <a:lnTo>
                    <a:pt x="25710" y="24625"/>
                  </a:lnTo>
                  <a:lnTo>
                    <a:pt x="26441" y="24322"/>
                  </a:lnTo>
                  <a:lnTo>
                    <a:pt x="27148" y="23969"/>
                  </a:lnTo>
                  <a:lnTo>
                    <a:pt x="27854" y="23616"/>
                  </a:lnTo>
                  <a:lnTo>
                    <a:pt x="28561" y="23237"/>
                  </a:lnTo>
                  <a:lnTo>
                    <a:pt x="29217" y="22808"/>
                  </a:lnTo>
                  <a:lnTo>
                    <a:pt x="29847" y="22405"/>
                  </a:lnTo>
                  <a:lnTo>
                    <a:pt x="30428" y="21976"/>
                  </a:lnTo>
                  <a:lnTo>
                    <a:pt x="30983" y="21547"/>
                  </a:lnTo>
                  <a:lnTo>
                    <a:pt x="31512" y="21118"/>
                  </a:lnTo>
                  <a:lnTo>
                    <a:pt x="32017" y="20664"/>
                  </a:lnTo>
                  <a:lnTo>
                    <a:pt x="32496" y="20210"/>
                  </a:lnTo>
                  <a:lnTo>
                    <a:pt x="32951" y="19730"/>
                  </a:lnTo>
                  <a:lnTo>
                    <a:pt x="33379" y="19276"/>
                  </a:lnTo>
                  <a:lnTo>
                    <a:pt x="33808" y="18797"/>
                  </a:lnTo>
                  <a:lnTo>
                    <a:pt x="34187" y="18318"/>
                  </a:lnTo>
                  <a:lnTo>
                    <a:pt x="34565" y="17838"/>
                  </a:lnTo>
                  <a:lnTo>
                    <a:pt x="34918" y="17359"/>
                  </a:lnTo>
                  <a:lnTo>
                    <a:pt x="35574" y="16400"/>
                  </a:lnTo>
                  <a:lnTo>
                    <a:pt x="36130" y="15467"/>
                  </a:lnTo>
                  <a:lnTo>
                    <a:pt x="36634" y="14558"/>
                  </a:lnTo>
                  <a:lnTo>
                    <a:pt x="37063" y="13675"/>
                  </a:lnTo>
                  <a:lnTo>
                    <a:pt x="37441" y="12868"/>
                  </a:lnTo>
                  <a:lnTo>
                    <a:pt x="37744" y="12086"/>
                  </a:lnTo>
                  <a:lnTo>
                    <a:pt x="38022" y="11379"/>
                  </a:lnTo>
                  <a:lnTo>
                    <a:pt x="38224" y="10774"/>
                  </a:lnTo>
                  <a:lnTo>
                    <a:pt x="38501" y="9790"/>
                  </a:lnTo>
                  <a:lnTo>
                    <a:pt x="2338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5189;p69"/>
            <p:cNvSpPr/>
            <p:nvPr/>
          </p:nvSpPr>
          <p:spPr>
            <a:xfrm>
              <a:off x="7296284" y="2239608"/>
              <a:ext cx="713346" cy="484754"/>
            </a:xfrm>
            <a:custGeom>
              <a:avLst/>
              <a:gdLst/>
              <a:ahLst/>
              <a:cxnLst/>
              <a:rect l="l" t="t" r="r" b="b"/>
              <a:pathLst>
                <a:path w="38502" h="26164" fill="none" extrusionOk="0">
                  <a:moveTo>
                    <a:pt x="4492" y="22506"/>
                  </a:moveTo>
                  <a:lnTo>
                    <a:pt x="4492" y="22506"/>
                  </a:lnTo>
                  <a:lnTo>
                    <a:pt x="5249" y="22935"/>
                  </a:lnTo>
                  <a:lnTo>
                    <a:pt x="6005" y="23338"/>
                  </a:lnTo>
                  <a:lnTo>
                    <a:pt x="6788" y="23717"/>
                  </a:lnTo>
                  <a:lnTo>
                    <a:pt x="7570" y="24070"/>
                  </a:lnTo>
                  <a:lnTo>
                    <a:pt x="8352" y="24398"/>
                  </a:lnTo>
                  <a:lnTo>
                    <a:pt x="9134" y="24701"/>
                  </a:lnTo>
                  <a:lnTo>
                    <a:pt x="9916" y="24953"/>
                  </a:lnTo>
                  <a:lnTo>
                    <a:pt x="10723" y="25205"/>
                  </a:lnTo>
                  <a:lnTo>
                    <a:pt x="11531" y="25407"/>
                  </a:lnTo>
                  <a:lnTo>
                    <a:pt x="12338" y="25609"/>
                  </a:lnTo>
                  <a:lnTo>
                    <a:pt x="13145" y="25760"/>
                  </a:lnTo>
                  <a:lnTo>
                    <a:pt x="13953" y="25912"/>
                  </a:lnTo>
                  <a:lnTo>
                    <a:pt x="14760" y="26013"/>
                  </a:lnTo>
                  <a:lnTo>
                    <a:pt x="15567" y="26088"/>
                  </a:lnTo>
                  <a:lnTo>
                    <a:pt x="16375" y="26139"/>
                  </a:lnTo>
                  <a:lnTo>
                    <a:pt x="17182" y="26164"/>
                  </a:lnTo>
                  <a:lnTo>
                    <a:pt x="17964" y="26164"/>
                  </a:lnTo>
                  <a:lnTo>
                    <a:pt x="18772" y="26139"/>
                  </a:lnTo>
                  <a:lnTo>
                    <a:pt x="19579" y="26063"/>
                  </a:lnTo>
                  <a:lnTo>
                    <a:pt x="20361" y="25987"/>
                  </a:lnTo>
                  <a:lnTo>
                    <a:pt x="21143" y="25886"/>
                  </a:lnTo>
                  <a:lnTo>
                    <a:pt x="21925" y="25735"/>
                  </a:lnTo>
                  <a:lnTo>
                    <a:pt x="22707" y="25558"/>
                  </a:lnTo>
                  <a:lnTo>
                    <a:pt x="23464" y="25382"/>
                  </a:lnTo>
                  <a:lnTo>
                    <a:pt x="24221" y="25155"/>
                  </a:lnTo>
                  <a:lnTo>
                    <a:pt x="24978" y="24902"/>
                  </a:lnTo>
                  <a:lnTo>
                    <a:pt x="25710" y="24625"/>
                  </a:lnTo>
                  <a:lnTo>
                    <a:pt x="26441" y="24322"/>
                  </a:lnTo>
                  <a:lnTo>
                    <a:pt x="27148" y="23969"/>
                  </a:lnTo>
                  <a:lnTo>
                    <a:pt x="27854" y="23616"/>
                  </a:lnTo>
                  <a:lnTo>
                    <a:pt x="28561" y="23237"/>
                  </a:lnTo>
                  <a:lnTo>
                    <a:pt x="29217" y="22808"/>
                  </a:lnTo>
                  <a:lnTo>
                    <a:pt x="29217" y="22808"/>
                  </a:lnTo>
                  <a:lnTo>
                    <a:pt x="29847" y="22405"/>
                  </a:lnTo>
                  <a:lnTo>
                    <a:pt x="30428" y="21976"/>
                  </a:lnTo>
                  <a:lnTo>
                    <a:pt x="30983" y="21547"/>
                  </a:lnTo>
                  <a:lnTo>
                    <a:pt x="31512" y="21118"/>
                  </a:lnTo>
                  <a:lnTo>
                    <a:pt x="32017" y="20664"/>
                  </a:lnTo>
                  <a:lnTo>
                    <a:pt x="32496" y="20210"/>
                  </a:lnTo>
                  <a:lnTo>
                    <a:pt x="32951" y="19730"/>
                  </a:lnTo>
                  <a:lnTo>
                    <a:pt x="33379" y="19276"/>
                  </a:lnTo>
                  <a:lnTo>
                    <a:pt x="33808" y="18797"/>
                  </a:lnTo>
                  <a:lnTo>
                    <a:pt x="34187" y="18318"/>
                  </a:lnTo>
                  <a:lnTo>
                    <a:pt x="34565" y="17838"/>
                  </a:lnTo>
                  <a:lnTo>
                    <a:pt x="34918" y="17359"/>
                  </a:lnTo>
                  <a:lnTo>
                    <a:pt x="35574" y="16400"/>
                  </a:lnTo>
                  <a:lnTo>
                    <a:pt x="36130" y="15467"/>
                  </a:lnTo>
                  <a:lnTo>
                    <a:pt x="36634" y="14558"/>
                  </a:lnTo>
                  <a:lnTo>
                    <a:pt x="37063" y="13675"/>
                  </a:lnTo>
                  <a:lnTo>
                    <a:pt x="37441" y="12868"/>
                  </a:lnTo>
                  <a:lnTo>
                    <a:pt x="37744" y="12086"/>
                  </a:lnTo>
                  <a:lnTo>
                    <a:pt x="38022" y="11379"/>
                  </a:lnTo>
                  <a:lnTo>
                    <a:pt x="38224" y="10774"/>
                  </a:lnTo>
                  <a:lnTo>
                    <a:pt x="38501" y="9790"/>
                  </a:lnTo>
                  <a:lnTo>
                    <a:pt x="38501" y="9790"/>
                  </a:lnTo>
                  <a:lnTo>
                    <a:pt x="23389" y="1"/>
                  </a:lnTo>
                  <a:lnTo>
                    <a:pt x="23389" y="1"/>
                  </a:lnTo>
                  <a:lnTo>
                    <a:pt x="22960" y="758"/>
                  </a:lnTo>
                  <a:lnTo>
                    <a:pt x="22682" y="1187"/>
                  </a:lnTo>
                  <a:lnTo>
                    <a:pt x="22379" y="1691"/>
                  </a:lnTo>
                  <a:lnTo>
                    <a:pt x="22001" y="2196"/>
                  </a:lnTo>
                  <a:lnTo>
                    <a:pt x="21597" y="2751"/>
                  </a:lnTo>
                  <a:lnTo>
                    <a:pt x="21118" y="3331"/>
                  </a:lnTo>
                  <a:lnTo>
                    <a:pt x="20613" y="3912"/>
                  </a:lnTo>
                  <a:lnTo>
                    <a:pt x="20058" y="4517"/>
                  </a:lnTo>
                  <a:lnTo>
                    <a:pt x="19453" y="5123"/>
                  </a:lnTo>
                  <a:lnTo>
                    <a:pt x="18772" y="5753"/>
                  </a:lnTo>
                  <a:lnTo>
                    <a:pt x="18065" y="6334"/>
                  </a:lnTo>
                  <a:lnTo>
                    <a:pt x="17283" y="6939"/>
                  </a:lnTo>
                  <a:lnTo>
                    <a:pt x="16450" y="7519"/>
                  </a:lnTo>
                  <a:lnTo>
                    <a:pt x="15542" y="8049"/>
                  </a:lnTo>
                  <a:lnTo>
                    <a:pt x="14583" y="8579"/>
                  </a:lnTo>
                  <a:lnTo>
                    <a:pt x="14583" y="8579"/>
                  </a:lnTo>
                  <a:lnTo>
                    <a:pt x="13953" y="8882"/>
                  </a:lnTo>
                  <a:lnTo>
                    <a:pt x="13347" y="9159"/>
                  </a:lnTo>
                  <a:lnTo>
                    <a:pt x="12742" y="9412"/>
                  </a:lnTo>
                  <a:lnTo>
                    <a:pt x="12136" y="9639"/>
                  </a:lnTo>
                  <a:lnTo>
                    <a:pt x="11531" y="9840"/>
                  </a:lnTo>
                  <a:lnTo>
                    <a:pt x="10925" y="10017"/>
                  </a:lnTo>
                  <a:lnTo>
                    <a:pt x="10320" y="10168"/>
                  </a:lnTo>
                  <a:lnTo>
                    <a:pt x="9739" y="10320"/>
                  </a:lnTo>
                  <a:lnTo>
                    <a:pt x="9159" y="10421"/>
                  </a:lnTo>
                  <a:lnTo>
                    <a:pt x="8604" y="10522"/>
                  </a:lnTo>
                  <a:lnTo>
                    <a:pt x="7494" y="10673"/>
                  </a:lnTo>
                  <a:lnTo>
                    <a:pt x="6434" y="10774"/>
                  </a:lnTo>
                  <a:lnTo>
                    <a:pt x="5450" y="10799"/>
                  </a:lnTo>
                  <a:lnTo>
                    <a:pt x="4492" y="10799"/>
                  </a:lnTo>
                  <a:lnTo>
                    <a:pt x="3609" y="10749"/>
                  </a:lnTo>
                  <a:lnTo>
                    <a:pt x="2801" y="10673"/>
                  </a:lnTo>
                  <a:lnTo>
                    <a:pt x="2070" y="10597"/>
                  </a:lnTo>
                  <a:lnTo>
                    <a:pt x="1414" y="10496"/>
                  </a:lnTo>
                  <a:lnTo>
                    <a:pt x="833" y="10370"/>
                  </a:lnTo>
                  <a:lnTo>
                    <a:pt x="1" y="10194"/>
                  </a:lnTo>
                  <a:lnTo>
                    <a:pt x="1" y="10194"/>
                  </a:lnTo>
                  <a:lnTo>
                    <a:pt x="4492" y="2250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5190;p69"/>
            <p:cNvSpPr/>
            <p:nvPr/>
          </p:nvSpPr>
          <p:spPr>
            <a:xfrm>
              <a:off x="6599773" y="2428929"/>
              <a:ext cx="960151" cy="1027461"/>
            </a:xfrm>
            <a:custGeom>
              <a:avLst/>
              <a:gdLst/>
              <a:ahLst/>
              <a:cxnLst/>
              <a:rect l="l" t="t" r="r" b="b"/>
              <a:pathLst>
                <a:path w="51823" h="55456" extrusionOk="0">
                  <a:moveTo>
                    <a:pt x="37946" y="1"/>
                  </a:moveTo>
                  <a:lnTo>
                    <a:pt x="10723" y="2751"/>
                  </a:lnTo>
                  <a:lnTo>
                    <a:pt x="10824" y="3659"/>
                  </a:lnTo>
                  <a:lnTo>
                    <a:pt x="10900" y="4668"/>
                  </a:lnTo>
                  <a:lnTo>
                    <a:pt x="10976" y="5753"/>
                  </a:lnTo>
                  <a:lnTo>
                    <a:pt x="11026" y="6889"/>
                  </a:lnTo>
                  <a:lnTo>
                    <a:pt x="11051" y="8125"/>
                  </a:lnTo>
                  <a:lnTo>
                    <a:pt x="11051" y="9411"/>
                  </a:lnTo>
                  <a:lnTo>
                    <a:pt x="11001" y="10774"/>
                  </a:lnTo>
                  <a:lnTo>
                    <a:pt x="10925" y="12187"/>
                  </a:lnTo>
                  <a:lnTo>
                    <a:pt x="10799" y="13675"/>
                  </a:lnTo>
                  <a:lnTo>
                    <a:pt x="10622" y="15214"/>
                  </a:lnTo>
                  <a:lnTo>
                    <a:pt x="10395" y="16778"/>
                  </a:lnTo>
                  <a:lnTo>
                    <a:pt x="10118" y="18418"/>
                  </a:lnTo>
                  <a:lnTo>
                    <a:pt x="9765" y="20084"/>
                  </a:lnTo>
                  <a:lnTo>
                    <a:pt x="9538" y="20916"/>
                  </a:lnTo>
                  <a:lnTo>
                    <a:pt x="9336" y="21774"/>
                  </a:lnTo>
                  <a:lnTo>
                    <a:pt x="9083" y="22657"/>
                  </a:lnTo>
                  <a:lnTo>
                    <a:pt x="8831" y="23515"/>
                  </a:lnTo>
                  <a:lnTo>
                    <a:pt x="8554" y="24398"/>
                  </a:lnTo>
                  <a:lnTo>
                    <a:pt x="8251" y="25306"/>
                  </a:lnTo>
                  <a:lnTo>
                    <a:pt x="7797" y="26542"/>
                  </a:lnTo>
                  <a:lnTo>
                    <a:pt x="7317" y="27728"/>
                  </a:lnTo>
                  <a:lnTo>
                    <a:pt x="6838" y="28889"/>
                  </a:lnTo>
                  <a:lnTo>
                    <a:pt x="6333" y="29999"/>
                  </a:lnTo>
                  <a:lnTo>
                    <a:pt x="5804" y="31084"/>
                  </a:lnTo>
                  <a:lnTo>
                    <a:pt x="5274" y="32118"/>
                  </a:lnTo>
                  <a:lnTo>
                    <a:pt x="4744" y="33102"/>
                  </a:lnTo>
                  <a:lnTo>
                    <a:pt x="4214" y="34061"/>
                  </a:lnTo>
                  <a:lnTo>
                    <a:pt x="3659" y="34969"/>
                  </a:lnTo>
                  <a:lnTo>
                    <a:pt x="3129" y="35827"/>
                  </a:lnTo>
                  <a:lnTo>
                    <a:pt x="2574" y="36659"/>
                  </a:lnTo>
                  <a:lnTo>
                    <a:pt x="2044" y="37441"/>
                  </a:lnTo>
                  <a:lnTo>
                    <a:pt x="1515" y="38198"/>
                  </a:lnTo>
                  <a:lnTo>
                    <a:pt x="1010" y="38879"/>
                  </a:lnTo>
                  <a:lnTo>
                    <a:pt x="1" y="40166"/>
                  </a:lnTo>
                  <a:lnTo>
                    <a:pt x="455" y="40721"/>
                  </a:lnTo>
                  <a:lnTo>
                    <a:pt x="1086" y="41428"/>
                  </a:lnTo>
                  <a:lnTo>
                    <a:pt x="1893" y="42311"/>
                  </a:lnTo>
                  <a:lnTo>
                    <a:pt x="2877" y="43295"/>
                  </a:lnTo>
                  <a:lnTo>
                    <a:pt x="3432" y="43850"/>
                  </a:lnTo>
                  <a:lnTo>
                    <a:pt x="4037" y="44405"/>
                  </a:lnTo>
                  <a:lnTo>
                    <a:pt x="4668" y="44985"/>
                  </a:lnTo>
                  <a:lnTo>
                    <a:pt x="5349" y="45591"/>
                  </a:lnTo>
                  <a:lnTo>
                    <a:pt x="6081" y="46196"/>
                  </a:lnTo>
                  <a:lnTo>
                    <a:pt x="6863" y="46802"/>
                  </a:lnTo>
                  <a:lnTo>
                    <a:pt x="7671" y="47432"/>
                  </a:lnTo>
                  <a:lnTo>
                    <a:pt x="8528" y="48038"/>
                  </a:lnTo>
                  <a:lnTo>
                    <a:pt x="9437" y="48669"/>
                  </a:lnTo>
                  <a:lnTo>
                    <a:pt x="10395" y="49274"/>
                  </a:lnTo>
                  <a:lnTo>
                    <a:pt x="11379" y="49880"/>
                  </a:lnTo>
                  <a:lnTo>
                    <a:pt x="12388" y="50460"/>
                  </a:lnTo>
                  <a:lnTo>
                    <a:pt x="13473" y="51040"/>
                  </a:lnTo>
                  <a:lnTo>
                    <a:pt x="14583" y="51595"/>
                  </a:lnTo>
                  <a:lnTo>
                    <a:pt x="15744" y="52125"/>
                  </a:lnTo>
                  <a:lnTo>
                    <a:pt x="16930" y="52630"/>
                  </a:lnTo>
                  <a:lnTo>
                    <a:pt x="18166" y="53084"/>
                  </a:lnTo>
                  <a:lnTo>
                    <a:pt x="19453" y="53538"/>
                  </a:lnTo>
                  <a:lnTo>
                    <a:pt x="20765" y="53941"/>
                  </a:lnTo>
                  <a:lnTo>
                    <a:pt x="22127" y="54295"/>
                  </a:lnTo>
                  <a:lnTo>
                    <a:pt x="23515" y="54623"/>
                  </a:lnTo>
                  <a:lnTo>
                    <a:pt x="24953" y="54900"/>
                  </a:lnTo>
                  <a:lnTo>
                    <a:pt x="26441" y="55127"/>
                  </a:lnTo>
                  <a:lnTo>
                    <a:pt x="27955" y="55279"/>
                  </a:lnTo>
                  <a:lnTo>
                    <a:pt x="29015" y="55380"/>
                  </a:lnTo>
                  <a:lnTo>
                    <a:pt x="30049" y="55430"/>
                  </a:lnTo>
                  <a:lnTo>
                    <a:pt x="31058" y="55455"/>
                  </a:lnTo>
                  <a:lnTo>
                    <a:pt x="32068" y="55455"/>
                  </a:lnTo>
                  <a:lnTo>
                    <a:pt x="33051" y="55430"/>
                  </a:lnTo>
                  <a:lnTo>
                    <a:pt x="34035" y="55380"/>
                  </a:lnTo>
                  <a:lnTo>
                    <a:pt x="34969" y="55304"/>
                  </a:lnTo>
                  <a:lnTo>
                    <a:pt x="35902" y="55203"/>
                  </a:lnTo>
                  <a:lnTo>
                    <a:pt x="36811" y="55102"/>
                  </a:lnTo>
                  <a:lnTo>
                    <a:pt x="37719" y="54951"/>
                  </a:lnTo>
                  <a:lnTo>
                    <a:pt x="38577" y="54825"/>
                  </a:lnTo>
                  <a:lnTo>
                    <a:pt x="39435" y="54648"/>
                  </a:lnTo>
                  <a:lnTo>
                    <a:pt x="40267" y="54471"/>
                  </a:lnTo>
                  <a:lnTo>
                    <a:pt x="41074" y="54269"/>
                  </a:lnTo>
                  <a:lnTo>
                    <a:pt x="41857" y="54068"/>
                  </a:lnTo>
                  <a:lnTo>
                    <a:pt x="42613" y="53866"/>
                  </a:lnTo>
                  <a:lnTo>
                    <a:pt x="44052" y="53412"/>
                  </a:lnTo>
                  <a:lnTo>
                    <a:pt x="45414" y="52958"/>
                  </a:lnTo>
                  <a:lnTo>
                    <a:pt x="46675" y="52478"/>
                  </a:lnTo>
                  <a:lnTo>
                    <a:pt x="47811" y="51974"/>
                  </a:lnTo>
                  <a:lnTo>
                    <a:pt x="48870" y="51494"/>
                  </a:lnTo>
                  <a:lnTo>
                    <a:pt x="49804" y="51040"/>
                  </a:lnTo>
                  <a:lnTo>
                    <a:pt x="50611" y="50636"/>
                  </a:lnTo>
                  <a:lnTo>
                    <a:pt x="51318" y="50258"/>
                  </a:lnTo>
                  <a:lnTo>
                    <a:pt x="51494" y="48517"/>
                  </a:lnTo>
                  <a:lnTo>
                    <a:pt x="51646" y="46701"/>
                  </a:lnTo>
                  <a:lnTo>
                    <a:pt x="51747" y="44834"/>
                  </a:lnTo>
                  <a:lnTo>
                    <a:pt x="51822" y="42866"/>
                  </a:lnTo>
                  <a:lnTo>
                    <a:pt x="51822" y="41857"/>
                  </a:lnTo>
                  <a:lnTo>
                    <a:pt x="51822" y="40847"/>
                  </a:lnTo>
                  <a:lnTo>
                    <a:pt x="51797" y="39813"/>
                  </a:lnTo>
                  <a:lnTo>
                    <a:pt x="51747" y="38753"/>
                  </a:lnTo>
                  <a:lnTo>
                    <a:pt x="51696" y="37668"/>
                  </a:lnTo>
                  <a:lnTo>
                    <a:pt x="51620" y="36584"/>
                  </a:lnTo>
                  <a:lnTo>
                    <a:pt x="51545" y="35499"/>
                  </a:lnTo>
                  <a:lnTo>
                    <a:pt x="51419" y="34363"/>
                  </a:lnTo>
                  <a:lnTo>
                    <a:pt x="51242" y="32875"/>
                  </a:lnTo>
                  <a:lnTo>
                    <a:pt x="51040" y="31386"/>
                  </a:lnTo>
                  <a:lnTo>
                    <a:pt x="50788" y="29948"/>
                  </a:lnTo>
                  <a:lnTo>
                    <a:pt x="50536" y="28510"/>
                  </a:lnTo>
                  <a:lnTo>
                    <a:pt x="50233" y="27123"/>
                  </a:lnTo>
                  <a:lnTo>
                    <a:pt x="49930" y="25760"/>
                  </a:lnTo>
                  <a:lnTo>
                    <a:pt x="49577" y="24398"/>
                  </a:lnTo>
                  <a:lnTo>
                    <a:pt x="49224" y="23086"/>
                  </a:lnTo>
                  <a:lnTo>
                    <a:pt x="48845" y="21799"/>
                  </a:lnTo>
                  <a:lnTo>
                    <a:pt x="48441" y="20538"/>
                  </a:lnTo>
                  <a:lnTo>
                    <a:pt x="48038" y="19301"/>
                  </a:lnTo>
                  <a:lnTo>
                    <a:pt x="47609" y="18090"/>
                  </a:lnTo>
                  <a:lnTo>
                    <a:pt x="47155" y="16905"/>
                  </a:lnTo>
                  <a:lnTo>
                    <a:pt x="46701" y="15744"/>
                  </a:lnTo>
                  <a:lnTo>
                    <a:pt x="46221" y="14609"/>
                  </a:lnTo>
                  <a:lnTo>
                    <a:pt x="45742" y="13524"/>
                  </a:lnTo>
                  <a:lnTo>
                    <a:pt x="45263" y="12439"/>
                  </a:lnTo>
                  <a:lnTo>
                    <a:pt x="44783" y="11405"/>
                  </a:lnTo>
                  <a:lnTo>
                    <a:pt x="44279" y="10395"/>
                  </a:lnTo>
                  <a:lnTo>
                    <a:pt x="43774" y="9411"/>
                  </a:lnTo>
                  <a:lnTo>
                    <a:pt x="43269" y="8453"/>
                  </a:lnTo>
                  <a:lnTo>
                    <a:pt x="42765" y="7545"/>
                  </a:lnTo>
                  <a:lnTo>
                    <a:pt x="41756" y="5778"/>
                  </a:lnTo>
                  <a:lnTo>
                    <a:pt x="40746" y="4164"/>
                  </a:lnTo>
                  <a:lnTo>
                    <a:pt x="39763" y="2650"/>
                  </a:lnTo>
                  <a:lnTo>
                    <a:pt x="38829" y="1262"/>
                  </a:lnTo>
                  <a:lnTo>
                    <a:pt x="3794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5191;p69"/>
            <p:cNvSpPr/>
            <p:nvPr/>
          </p:nvSpPr>
          <p:spPr>
            <a:xfrm>
              <a:off x="6599773" y="2428929"/>
              <a:ext cx="960151" cy="1027461"/>
            </a:xfrm>
            <a:custGeom>
              <a:avLst/>
              <a:gdLst/>
              <a:ahLst/>
              <a:cxnLst/>
              <a:rect l="l" t="t" r="r" b="b"/>
              <a:pathLst>
                <a:path w="51823" h="55456" fill="none" extrusionOk="0">
                  <a:moveTo>
                    <a:pt x="10723" y="2751"/>
                  </a:moveTo>
                  <a:lnTo>
                    <a:pt x="10723" y="2751"/>
                  </a:lnTo>
                  <a:lnTo>
                    <a:pt x="10824" y="3659"/>
                  </a:lnTo>
                  <a:lnTo>
                    <a:pt x="10900" y="4668"/>
                  </a:lnTo>
                  <a:lnTo>
                    <a:pt x="10976" y="5753"/>
                  </a:lnTo>
                  <a:lnTo>
                    <a:pt x="11026" y="6889"/>
                  </a:lnTo>
                  <a:lnTo>
                    <a:pt x="11051" y="8125"/>
                  </a:lnTo>
                  <a:lnTo>
                    <a:pt x="11051" y="9411"/>
                  </a:lnTo>
                  <a:lnTo>
                    <a:pt x="11001" y="10774"/>
                  </a:lnTo>
                  <a:lnTo>
                    <a:pt x="10925" y="12187"/>
                  </a:lnTo>
                  <a:lnTo>
                    <a:pt x="10799" y="13675"/>
                  </a:lnTo>
                  <a:lnTo>
                    <a:pt x="10622" y="15214"/>
                  </a:lnTo>
                  <a:lnTo>
                    <a:pt x="10395" y="16778"/>
                  </a:lnTo>
                  <a:lnTo>
                    <a:pt x="10118" y="18418"/>
                  </a:lnTo>
                  <a:lnTo>
                    <a:pt x="9765" y="20084"/>
                  </a:lnTo>
                  <a:lnTo>
                    <a:pt x="9538" y="20916"/>
                  </a:lnTo>
                  <a:lnTo>
                    <a:pt x="9336" y="21774"/>
                  </a:lnTo>
                  <a:lnTo>
                    <a:pt x="9083" y="22657"/>
                  </a:lnTo>
                  <a:lnTo>
                    <a:pt x="8831" y="23515"/>
                  </a:lnTo>
                  <a:lnTo>
                    <a:pt x="8554" y="24398"/>
                  </a:lnTo>
                  <a:lnTo>
                    <a:pt x="8251" y="25306"/>
                  </a:lnTo>
                  <a:lnTo>
                    <a:pt x="8251" y="25306"/>
                  </a:lnTo>
                  <a:lnTo>
                    <a:pt x="7797" y="26542"/>
                  </a:lnTo>
                  <a:lnTo>
                    <a:pt x="7317" y="27728"/>
                  </a:lnTo>
                  <a:lnTo>
                    <a:pt x="6838" y="28889"/>
                  </a:lnTo>
                  <a:lnTo>
                    <a:pt x="6333" y="29999"/>
                  </a:lnTo>
                  <a:lnTo>
                    <a:pt x="5804" y="31084"/>
                  </a:lnTo>
                  <a:lnTo>
                    <a:pt x="5274" y="32118"/>
                  </a:lnTo>
                  <a:lnTo>
                    <a:pt x="4744" y="33102"/>
                  </a:lnTo>
                  <a:lnTo>
                    <a:pt x="4214" y="34061"/>
                  </a:lnTo>
                  <a:lnTo>
                    <a:pt x="3659" y="34969"/>
                  </a:lnTo>
                  <a:lnTo>
                    <a:pt x="3129" y="35827"/>
                  </a:lnTo>
                  <a:lnTo>
                    <a:pt x="2574" y="36659"/>
                  </a:lnTo>
                  <a:lnTo>
                    <a:pt x="2044" y="37441"/>
                  </a:lnTo>
                  <a:lnTo>
                    <a:pt x="1515" y="38198"/>
                  </a:lnTo>
                  <a:lnTo>
                    <a:pt x="1010" y="38879"/>
                  </a:lnTo>
                  <a:lnTo>
                    <a:pt x="1" y="40166"/>
                  </a:lnTo>
                  <a:lnTo>
                    <a:pt x="1" y="40166"/>
                  </a:lnTo>
                  <a:lnTo>
                    <a:pt x="455" y="40721"/>
                  </a:lnTo>
                  <a:lnTo>
                    <a:pt x="1086" y="41428"/>
                  </a:lnTo>
                  <a:lnTo>
                    <a:pt x="1893" y="42311"/>
                  </a:lnTo>
                  <a:lnTo>
                    <a:pt x="2877" y="43295"/>
                  </a:lnTo>
                  <a:lnTo>
                    <a:pt x="3432" y="43850"/>
                  </a:lnTo>
                  <a:lnTo>
                    <a:pt x="4037" y="44405"/>
                  </a:lnTo>
                  <a:lnTo>
                    <a:pt x="4668" y="44985"/>
                  </a:lnTo>
                  <a:lnTo>
                    <a:pt x="5349" y="45591"/>
                  </a:lnTo>
                  <a:lnTo>
                    <a:pt x="6081" y="46196"/>
                  </a:lnTo>
                  <a:lnTo>
                    <a:pt x="6863" y="46802"/>
                  </a:lnTo>
                  <a:lnTo>
                    <a:pt x="7671" y="47432"/>
                  </a:lnTo>
                  <a:lnTo>
                    <a:pt x="8528" y="48038"/>
                  </a:lnTo>
                  <a:lnTo>
                    <a:pt x="9437" y="48669"/>
                  </a:lnTo>
                  <a:lnTo>
                    <a:pt x="10395" y="49274"/>
                  </a:lnTo>
                  <a:lnTo>
                    <a:pt x="11379" y="49880"/>
                  </a:lnTo>
                  <a:lnTo>
                    <a:pt x="12388" y="50460"/>
                  </a:lnTo>
                  <a:lnTo>
                    <a:pt x="13473" y="51040"/>
                  </a:lnTo>
                  <a:lnTo>
                    <a:pt x="14583" y="51595"/>
                  </a:lnTo>
                  <a:lnTo>
                    <a:pt x="15744" y="52125"/>
                  </a:lnTo>
                  <a:lnTo>
                    <a:pt x="16930" y="52630"/>
                  </a:lnTo>
                  <a:lnTo>
                    <a:pt x="18166" y="53084"/>
                  </a:lnTo>
                  <a:lnTo>
                    <a:pt x="19453" y="53538"/>
                  </a:lnTo>
                  <a:lnTo>
                    <a:pt x="20765" y="53941"/>
                  </a:lnTo>
                  <a:lnTo>
                    <a:pt x="22127" y="54295"/>
                  </a:lnTo>
                  <a:lnTo>
                    <a:pt x="23515" y="54623"/>
                  </a:lnTo>
                  <a:lnTo>
                    <a:pt x="24953" y="54900"/>
                  </a:lnTo>
                  <a:lnTo>
                    <a:pt x="26441" y="55127"/>
                  </a:lnTo>
                  <a:lnTo>
                    <a:pt x="27955" y="55279"/>
                  </a:lnTo>
                  <a:lnTo>
                    <a:pt x="27955" y="55279"/>
                  </a:lnTo>
                  <a:lnTo>
                    <a:pt x="29015" y="55380"/>
                  </a:lnTo>
                  <a:lnTo>
                    <a:pt x="30049" y="55430"/>
                  </a:lnTo>
                  <a:lnTo>
                    <a:pt x="31058" y="55455"/>
                  </a:lnTo>
                  <a:lnTo>
                    <a:pt x="32068" y="55455"/>
                  </a:lnTo>
                  <a:lnTo>
                    <a:pt x="33051" y="55430"/>
                  </a:lnTo>
                  <a:lnTo>
                    <a:pt x="34035" y="55380"/>
                  </a:lnTo>
                  <a:lnTo>
                    <a:pt x="34969" y="55304"/>
                  </a:lnTo>
                  <a:lnTo>
                    <a:pt x="35902" y="55203"/>
                  </a:lnTo>
                  <a:lnTo>
                    <a:pt x="36811" y="55102"/>
                  </a:lnTo>
                  <a:lnTo>
                    <a:pt x="37719" y="54951"/>
                  </a:lnTo>
                  <a:lnTo>
                    <a:pt x="38577" y="54825"/>
                  </a:lnTo>
                  <a:lnTo>
                    <a:pt x="39435" y="54648"/>
                  </a:lnTo>
                  <a:lnTo>
                    <a:pt x="40267" y="54471"/>
                  </a:lnTo>
                  <a:lnTo>
                    <a:pt x="41074" y="54269"/>
                  </a:lnTo>
                  <a:lnTo>
                    <a:pt x="41857" y="54068"/>
                  </a:lnTo>
                  <a:lnTo>
                    <a:pt x="42613" y="53866"/>
                  </a:lnTo>
                  <a:lnTo>
                    <a:pt x="44052" y="53412"/>
                  </a:lnTo>
                  <a:lnTo>
                    <a:pt x="45414" y="52958"/>
                  </a:lnTo>
                  <a:lnTo>
                    <a:pt x="46675" y="52478"/>
                  </a:lnTo>
                  <a:lnTo>
                    <a:pt x="47811" y="51974"/>
                  </a:lnTo>
                  <a:lnTo>
                    <a:pt x="48870" y="51494"/>
                  </a:lnTo>
                  <a:lnTo>
                    <a:pt x="49804" y="51040"/>
                  </a:lnTo>
                  <a:lnTo>
                    <a:pt x="50611" y="50636"/>
                  </a:lnTo>
                  <a:lnTo>
                    <a:pt x="51318" y="50258"/>
                  </a:lnTo>
                  <a:lnTo>
                    <a:pt x="51318" y="50258"/>
                  </a:lnTo>
                  <a:lnTo>
                    <a:pt x="51494" y="48517"/>
                  </a:lnTo>
                  <a:lnTo>
                    <a:pt x="51646" y="46701"/>
                  </a:lnTo>
                  <a:lnTo>
                    <a:pt x="51747" y="44834"/>
                  </a:lnTo>
                  <a:lnTo>
                    <a:pt x="51822" y="42866"/>
                  </a:lnTo>
                  <a:lnTo>
                    <a:pt x="51822" y="41857"/>
                  </a:lnTo>
                  <a:lnTo>
                    <a:pt x="51822" y="40847"/>
                  </a:lnTo>
                  <a:lnTo>
                    <a:pt x="51797" y="39813"/>
                  </a:lnTo>
                  <a:lnTo>
                    <a:pt x="51747" y="38753"/>
                  </a:lnTo>
                  <a:lnTo>
                    <a:pt x="51696" y="37668"/>
                  </a:lnTo>
                  <a:lnTo>
                    <a:pt x="51620" y="36584"/>
                  </a:lnTo>
                  <a:lnTo>
                    <a:pt x="51545" y="35499"/>
                  </a:lnTo>
                  <a:lnTo>
                    <a:pt x="51419" y="34363"/>
                  </a:lnTo>
                  <a:lnTo>
                    <a:pt x="51419" y="34363"/>
                  </a:lnTo>
                  <a:lnTo>
                    <a:pt x="51242" y="32875"/>
                  </a:lnTo>
                  <a:lnTo>
                    <a:pt x="51040" y="31386"/>
                  </a:lnTo>
                  <a:lnTo>
                    <a:pt x="50788" y="29948"/>
                  </a:lnTo>
                  <a:lnTo>
                    <a:pt x="50536" y="28510"/>
                  </a:lnTo>
                  <a:lnTo>
                    <a:pt x="50233" y="27123"/>
                  </a:lnTo>
                  <a:lnTo>
                    <a:pt x="49930" y="25760"/>
                  </a:lnTo>
                  <a:lnTo>
                    <a:pt x="49577" y="24398"/>
                  </a:lnTo>
                  <a:lnTo>
                    <a:pt x="49224" y="23086"/>
                  </a:lnTo>
                  <a:lnTo>
                    <a:pt x="48845" y="21799"/>
                  </a:lnTo>
                  <a:lnTo>
                    <a:pt x="48441" y="20538"/>
                  </a:lnTo>
                  <a:lnTo>
                    <a:pt x="48038" y="19301"/>
                  </a:lnTo>
                  <a:lnTo>
                    <a:pt x="47609" y="18090"/>
                  </a:lnTo>
                  <a:lnTo>
                    <a:pt x="47155" y="16905"/>
                  </a:lnTo>
                  <a:lnTo>
                    <a:pt x="46701" y="15744"/>
                  </a:lnTo>
                  <a:lnTo>
                    <a:pt x="46221" y="14609"/>
                  </a:lnTo>
                  <a:lnTo>
                    <a:pt x="45742" y="13524"/>
                  </a:lnTo>
                  <a:lnTo>
                    <a:pt x="45263" y="12439"/>
                  </a:lnTo>
                  <a:lnTo>
                    <a:pt x="44783" y="11405"/>
                  </a:lnTo>
                  <a:lnTo>
                    <a:pt x="44279" y="10395"/>
                  </a:lnTo>
                  <a:lnTo>
                    <a:pt x="43774" y="9411"/>
                  </a:lnTo>
                  <a:lnTo>
                    <a:pt x="43269" y="8453"/>
                  </a:lnTo>
                  <a:lnTo>
                    <a:pt x="42765" y="7545"/>
                  </a:lnTo>
                  <a:lnTo>
                    <a:pt x="41756" y="5778"/>
                  </a:lnTo>
                  <a:lnTo>
                    <a:pt x="40746" y="4164"/>
                  </a:lnTo>
                  <a:lnTo>
                    <a:pt x="39763" y="2650"/>
                  </a:lnTo>
                  <a:lnTo>
                    <a:pt x="38829" y="1262"/>
                  </a:lnTo>
                  <a:lnTo>
                    <a:pt x="37946" y="1"/>
                  </a:lnTo>
                  <a:lnTo>
                    <a:pt x="37946" y="1"/>
                  </a:lnTo>
                  <a:lnTo>
                    <a:pt x="10723" y="275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5192;p69"/>
            <p:cNvSpPr/>
            <p:nvPr/>
          </p:nvSpPr>
          <p:spPr>
            <a:xfrm>
              <a:off x="5810250" y="2859468"/>
              <a:ext cx="480066" cy="393135"/>
            </a:xfrm>
            <a:custGeom>
              <a:avLst/>
              <a:gdLst/>
              <a:ahLst/>
              <a:cxnLst/>
              <a:rect l="l" t="t" r="r" b="b"/>
              <a:pathLst>
                <a:path w="25911" h="21219" extrusionOk="0">
                  <a:moveTo>
                    <a:pt x="25608" y="0"/>
                  </a:moveTo>
                  <a:lnTo>
                    <a:pt x="16399" y="3911"/>
                  </a:lnTo>
                  <a:lnTo>
                    <a:pt x="15390" y="3911"/>
                  </a:lnTo>
                  <a:lnTo>
                    <a:pt x="14280" y="3986"/>
                  </a:lnTo>
                  <a:lnTo>
                    <a:pt x="13674" y="4012"/>
                  </a:lnTo>
                  <a:lnTo>
                    <a:pt x="13069" y="4087"/>
                  </a:lnTo>
                  <a:lnTo>
                    <a:pt x="12413" y="4163"/>
                  </a:lnTo>
                  <a:lnTo>
                    <a:pt x="11757" y="4289"/>
                  </a:lnTo>
                  <a:lnTo>
                    <a:pt x="11076" y="4415"/>
                  </a:lnTo>
                  <a:lnTo>
                    <a:pt x="10369" y="4567"/>
                  </a:lnTo>
                  <a:lnTo>
                    <a:pt x="9663" y="4743"/>
                  </a:lnTo>
                  <a:lnTo>
                    <a:pt x="8931" y="4945"/>
                  </a:lnTo>
                  <a:lnTo>
                    <a:pt x="8200" y="5198"/>
                  </a:lnTo>
                  <a:lnTo>
                    <a:pt x="7468" y="5450"/>
                  </a:lnTo>
                  <a:lnTo>
                    <a:pt x="6711" y="5753"/>
                  </a:lnTo>
                  <a:lnTo>
                    <a:pt x="5954" y="6106"/>
                  </a:lnTo>
                  <a:lnTo>
                    <a:pt x="5374" y="6383"/>
                  </a:lnTo>
                  <a:lnTo>
                    <a:pt x="4794" y="6661"/>
                  </a:lnTo>
                  <a:lnTo>
                    <a:pt x="3684" y="7292"/>
                  </a:lnTo>
                  <a:lnTo>
                    <a:pt x="2649" y="7922"/>
                  </a:lnTo>
                  <a:lnTo>
                    <a:pt x="1716" y="8578"/>
                  </a:lnTo>
                  <a:lnTo>
                    <a:pt x="1312" y="8881"/>
                  </a:lnTo>
                  <a:lnTo>
                    <a:pt x="959" y="9184"/>
                  </a:lnTo>
                  <a:lnTo>
                    <a:pt x="656" y="9461"/>
                  </a:lnTo>
                  <a:lnTo>
                    <a:pt x="378" y="9714"/>
                  </a:lnTo>
                  <a:lnTo>
                    <a:pt x="202" y="9941"/>
                  </a:lnTo>
                  <a:lnTo>
                    <a:pt x="50" y="10168"/>
                  </a:lnTo>
                  <a:lnTo>
                    <a:pt x="0" y="10344"/>
                  </a:lnTo>
                  <a:lnTo>
                    <a:pt x="0" y="10420"/>
                  </a:lnTo>
                  <a:lnTo>
                    <a:pt x="25" y="10470"/>
                  </a:lnTo>
                  <a:lnTo>
                    <a:pt x="50" y="10546"/>
                  </a:lnTo>
                  <a:lnTo>
                    <a:pt x="126" y="10597"/>
                  </a:lnTo>
                  <a:lnTo>
                    <a:pt x="227" y="10622"/>
                  </a:lnTo>
                  <a:lnTo>
                    <a:pt x="353" y="10647"/>
                  </a:lnTo>
                  <a:lnTo>
                    <a:pt x="530" y="10672"/>
                  </a:lnTo>
                  <a:lnTo>
                    <a:pt x="757" y="10672"/>
                  </a:lnTo>
                  <a:lnTo>
                    <a:pt x="1337" y="10597"/>
                  </a:lnTo>
                  <a:lnTo>
                    <a:pt x="2119" y="10470"/>
                  </a:lnTo>
                  <a:lnTo>
                    <a:pt x="3154" y="10218"/>
                  </a:lnTo>
                  <a:lnTo>
                    <a:pt x="4440" y="9865"/>
                  </a:lnTo>
                  <a:lnTo>
                    <a:pt x="6055" y="9386"/>
                  </a:lnTo>
                  <a:lnTo>
                    <a:pt x="6055" y="9386"/>
                  </a:lnTo>
                  <a:lnTo>
                    <a:pt x="4895" y="10269"/>
                  </a:lnTo>
                  <a:lnTo>
                    <a:pt x="3784" y="11152"/>
                  </a:lnTo>
                  <a:lnTo>
                    <a:pt x="2725" y="11984"/>
                  </a:lnTo>
                  <a:lnTo>
                    <a:pt x="1791" y="12792"/>
                  </a:lnTo>
                  <a:lnTo>
                    <a:pt x="1034" y="13523"/>
                  </a:lnTo>
                  <a:lnTo>
                    <a:pt x="706" y="13826"/>
                  </a:lnTo>
                  <a:lnTo>
                    <a:pt x="454" y="14129"/>
                  </a:lnTo>
                  <a:lnTo>
                    <a:pt x="252" y="14381"/>
                  </a:lnTo>
                  <a:lnTo>
                    <a:pt x="126" y="14583"/>
                  </a:lnTo>
                  <a:lnTo>
                    <a:pt x="76" y="14759"/>
                  </a:lnTo>
                  <a:lnTo>
                    <a:pt x="76" y="14835"/>
                  </a:lnTo>
                  <a:lnTo>
                    <a:pt x="101" y="14911"/>
                  </a:lnTo>
                  <a:lnTo>
                    <a:pt x="151" y="14936"/>
                  </a:lnTo>
                  <a:lnTo>
                    <a:pt x="202" y="14987"/>
                  </a:lnTo>
                  <a:lnTo>
                    <a:pt x="303" y="15012"/>
                  </a:lnTo>
                  <a:lnTo>
                    <a:pt x="631" y="15012"/>
                  </a:lnTo>
                  <a:lnTo>
                    <a:pt x="883" y="14961"/>
                  </a:lnTo>
                  <a:lnTo>
                    <a:pt x="1161" y="14886"/>
                  </a:lnTo>
                  <a:lnTo>
                    <a:pt x="1514" y="14785"/>
                  </a:lnTo>
                  <a:lnTo>
                    <a:pt x="1943" y="14659"/>
                  </a:lnTo>
                  <a:lnTo>
                    <a:pt x="2447" y="14482"/>
                  </a:lnTo>
                  <a:lnTo>
                    <a:pt x="3709" y="13977"/>
                  </a:lnTo>
                  <a:lnTo>
                    <a:pt x="5374" y="13246"/>
                  </a:lnTo>
                  <a:lnTo>
                    <a:pt x="7443" y="12262"/>
                  </a:lnTo>
                  <a:lnTo>
                    <a:pt x="5904" y="13927"/>
                  </a:lnTo>
                  <a:lnTo>
                    <a:pt x="4667" y="15315"/>
                  </a:lnTo>
                  <a:lnTo>
                    <a:pt x="3709" y="16475"/>
                  </a:lnTo>
                  <a:lnTo>
                    <a:pt x="2977" y="17383"/>
                  </a:lnTo>
                  <a:lnTo>
                    <a:pt x="2725" y="17762"/>
                  </a:lnTo>
                  <a:lnTo>
                    <a:pt x="2498" y="18115"/>
                  </a:lnTo>
                  <a:lnTo>
                    <a:pt x="2321" y="18393"/>
                  </a:lnTo>
                  <a:lnTo>
                    <a:pt x="2220" y="18620"/>
                  </a:lnTo>
                  <a:lnTo>
                    <a:pt x="2145" y="18821"/>
                  </a:lnTo>
                  <a:lnTo>
                    <a:pt x="2094" y="18998"/>
                  </a:lnTo>
                  <a:lnTo>
                    <a:pt x="2119" y="19124"/>
                  </a:lnTo>
                  <a:lnTo>
                    <a:pt x="2145" y="19200"/>
                  </a:lnTo>
                  <a:lnTo>
                    <a:pt x="2220" y="19250"/>
                  </a:lnTo>
                  <a:lnTo>
                    <a:pt x="2346" y="19276"/>
                  </a:lnTo>
                  <a:lnTo>
                    <a:pt x="2498" y="19276"/>
                  </a:lnTo>
                  <a:lnTo>
                    <a:pt x="2700" y="19250"/>
                  </a:lnTo>
                  <a:lnTo>
                    <a:pt x="2927" y="19175"/>
                  </a:lnTo>
                  <a:lnTo>
                    <a:pt x="3229" y="19074"/>
                  </a:lnTo>
                  <a:lnTo>
                    <a:pt x="3557" y="18922"/>
                  </a:lnTo>
                  <a:lnTo>
                    <a:pt x="3936" y="18720"/>
                  </a:lnTo>
                  <a:lnTo>
                    <a:pt x="4869" y="18216"/>
                  </a:lnTo>
                  <a:lnTo>
                    <a:pt x="6055" y="17509"/>
                  </a:lnTo>
                  <a:lnTo>
                    <a:pt x="7468" y="16601"/>
                  </a:lnTo>
                  <a:lnTo>
                    <a:pt x="9184" y="15466"/>
                  </a:lnTo>
                  <a:lnTo>
                    <a:pt x="9184" y="15466"/>
                  </a:lnTo>
                  <a:lnTo>
                    <a:pt x="7922" y="16904"/>
                  </a:lnTo>
                  <a:lnTo>
                    <a:pt x="6938" y="18115"/>
                  </a:lnTo>
                  <a:lnTo>
                    <a:pt x="6181" y="19074"/>
                  </a:lnTo>
                  <a:lnTo>
                    <a:pt x="5677" y="19805"/>
                  </a:lnTo>
                  <a:lnTo>
                    <a:pt x="5349" y="20360"/>
                  </a:lnTo>
                  <a:lnTo>
                    <a:pt x="5223" y="20562"/>
                  </a:lnTo>
                  <a:lnTo>
                    <a:pt x="5172" y="20739"/>
                  </a:lnTo>
                  <a:lnTo>
                    <a:pt x="5122" y="20890"/>
                  </a:lnTo>
                  <a:lnTo>
                    <a:pt x="5122" y="20991"/>
                  </a:lnTo>
                  <a:lnTo>
                    <a:pt x="5122" y="21092"/>
                  </a:lnTo>
                  <a:lnTo>
                    <a:pt x="5172" y="21143"/>
                  </a:lnTo>
                  <a:lnTo>
                    <a:pt x="5223" y="21168"/>
                  </a:lnTo>
                  <a:lnTo>
                    <a:pt x="5273" y="21193"/>
                  </a:lnTo>
                  <a:lnTo>
                    <a:pt x="5424" y="21218"/>
                  </a:lnTo>
                  <a:lnTo>
                    <a:pt x="5626" y="21168"/>
                  </a:lnTo>
                  <a:lnTo>
                    <a:pt x="5878" y="21092"/>
                  </a:lnTo>
                  <a:lnTo>
                    <a:pt x="6181" y="20991"/>
                  </a:lnTo>
                  <a:lnTo>
                    <a:pt x="6509" y="20840"/>
                  </a:lnTo>
                  <a:lnTo>
                    <a:pt x="7241" y="20436"/>
                  </a:lnTo>
                  <a:lnTo>
                    <a:pt x="8073" y="19982"/>
                  </a:lnTo>
                  <a:lnTo>
                    <a:pt x="8956" y="19427"/>
                  </a:lnTo>
                  <a:lnTo>
                    <a:pt x="10723" y="18317"/>
                  </a:lnTo>
                  <a:lnTo>
                    <a:pt x="12009" y="17459"/>
                  </a:lnTo>
                  <a:lnTo>
                    <a:pt x="13145" y="16677"/>
                  </a:lnTo>
                  <a:lnTo>
                    <a:pt x="14129" y="15970"/>
                  </a:lnTo>
                  <a:lnTo>
                    <a:pt x="14936" y="15390"/>
                  </a:lnTo>
                  <a:lnTo>
                    <a:pt x="15012" y="15769"/>
                  </a:lnTo>
                  <a:lnTo>
                    <a:pt x="15087" y="16122"/>
                  </a:lnTo>
                  <a:lnTo>
                    <a:pt x="15138" y="16450"/>
                  </a:lnTo>
                  <a:lnTo>
                    <a:pt x="15163" y="16778"/>
                  </a:lnTo>
                  <a:lnTo>
                    <a:pt x="15163" y="17358"/>
                  </a:lnTo>
                  <a:lnTo>
                    <a:pt x="15138" y="17863"/>
                  </a:lnTo>
                  <a:lnTo>
                    <a:pt x="15113" y="18266"/>
                  </a:lnTo>
                  <a:lnTo>
                    <a:pt x="15037" y="18670"/>
                  </a:lnTo>
                  <a:lnTo>
                    <a:pt x="14986" y="19048"/>
                  </a:lnTo>
                  <a:lnTo>
                    <a:pt x="14936" y="19402"/>
                  </a:lnTo>
                  <a:lnTo>
                    <a:pt x="14936" y="19730"/>
                  </a:lnTo>
                  <a:lnTo>
                    <a:pt x="14961" y="20007"/>
                  </a:lnTo>
                  <a:lnTo>
                    <a:pt x="15012" y="20159"/>
                  </a:lnTo>
                  <a:lnTo>
                    <a:pt x="15062" y="20285"/>
                  </a:lnTo>
                  <a:lnTo>
                    <a:pt x="15113" y="20386"/>
                  </a:lnTo>
                  <a:lnTo>
                    <a:pt x="15213" y="20512"/>
                  </a:lnTo>
                  <a:lnTo>
                    <a:pt x="15289" y="20587"/>
                  </a:lnTo>
                  <a:lnTo>
                    <a:pt x="15390" y="20663"/>
                  </a:lnTo>
                  <a:lnTo>
                    <a:pt x="15516" y="20739"/>
                  </a:lnTo>
                  <a:lnTo>
                    <a:pt x="15668" y="20789"/>
                  </a:lnTo>
                  <a:lnTo>
                    <a:pt x="15869" y="20789"/>
                  </a:lnTo>
                  <a:lnTo>
                    <a:pt x="15970" y="20764"/>
                  </a:lnTo>
                  <a:lnTo>
                    <a:pt x="16096" y="20714"/>
                  </a:lnTo>
                  <a:lnTo>
                    <a:pt x="16298" y="20562"/>
                  </a:lnTo>
                  <a:lnTo>
                    <a:pt x="16525" y="20386"/>
                  </a:lnTo>
                  <a:lnTo>
                    <a:pt x="16752" y="20133"/>
                  </a:lnTo>
                  <a:lnTo>
                    <a:pt x="16979" y="19856"/>
                  </a:lnTo>
                  <a:lnTo>
                    <a:pt x="17207" y="19528"/>
                  </a:lnTo>
                  <a:lnTo>
                    <a:pt x="17434" y="19175"/>
                  </a:lnTo>
                  <a:lnTo>
                    <a:pt x="17837" y="18418"/>
                  </a:lnTo>
                  <a:lnTo>
                    <a:pt x="18241" y="17610"/>
                  </a:lnTo>
                  <a:lnTo>
                    <a:pt x="18569" y="16803"/>
                  </a:lnTo>
                  <a:lnTo>
                    <a:pt x="18846" y="16071"/>
                  </a:lnTo>
                  <a:lnTo>
                    <a:pt x="19074" y="15365"/>
                  </a:lnTo>
                  <a:lnTo>
                    <a:pt x="19250" y="14684"/>
                  </a:lnTo>
                  <a:lnTo>
                    <a:pt x="19402" y="14028"/>
                  </a:lnTo>
                  <a:lnTo>
                    <a:pt x="19528" y="13422"/>
                  </a:lnTo>
                  <a:lnTo>
                    <a:pt x="19603" y="12842"/>
                  </a:lnTo>
                  <a:lnTo>
                    <a:pt x="19679" y="12287"/>
                  </a:lnTo>
                  <a:lnTo>
                    <a:pt x="19704" y="11782"/>
                  </a:lnTo>
                  <a:lnTo>
                    <a:pt x="19730" y="11328"/>
                  </a:lnTo>
                  <a:lnTo>
                    <a:pt x="25911" y="8326"/>
                  </a:lnTo>
                  <a:lnTo>
                    <a:pt x="25608" y="0"/>
                  </a:lnTo>
                  <a:close/>
                </a:path>
              </a:pathLst>
            </a:custGeom>
            <a:solidFill>
              <a:srgbClr val="FAB7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5193;p69"/>
            <p:cNvSpPr/>
            <p:nvPr/>
          </p:nvSpPr>
          <p:spPr>
            <a:xfrm>
              <a:off x="5810250" y="2859468"/>
              <a:ext cx="480066" cy="393135"/>
            </a:xfrm>
            <a:custGeom>
              <a:avLst/>
              <a:gdLst/>
              <a:ahLst/>
              <a:cxnLst/>
              <a:rect l="l" t="t" r="r" b="b"/>
              <a:pathLst>
                <a:path w="25911" h="21219" fill="none" extrusionOk="0">
                  <a:moveTo>
                    <a:pt x="25911" y="8326"/>
                  </a:moveTo>
                  <a:lnTo>
                    <a:pt x="25911" y="8326"/>
                  </a:lnTo>
                  <a:lnTo>
                    <a:pt x="19730" y="11328"/>
                  </a:lnTo>
                  <a:lnTo>
                    <a:pt x="19730" y="11328"/>
                  </a:lnTo>
                  <a:lnTo>
                    <a:pt x="19704" y="11782"/>
                  </a:lnTo>
                  <a:lnTo>
                    <a:pt x="19679" y="12287"/>
                  </a:lnTo>
                  <a:lnTo>
                    <a:pt x="19603" y="12842"/>
                  </a:lnTo>
                  <a:lnTo>
                    <a:pt x="19528" y="13422"/>
                  </a:lnTo>
                  <a:lnTo>
                    <a:pt x="19402" y="14028"/>
                  </a:lnTo>
                  <a:lnTo>
                    <a:pt x="19250" y="14684"/>
                  </a:lnTo>
                  <a:lnTo>
                    <a:pt x="19074" y="15365"/>
                  </a:lnTo>
                  <a:lnTo>
                    <a:pt x="18846" y="16071"/>
                  </a:lnTo>
                  <a:lnTo>
                    <a:pt x="18846" y="16071"/>
                  </a:lnTo>
                  <a:lnTo>
                    <a:pt x="18569" y="16803"/>
                  </a:lnTo>
                  <a:lnTo>
                    <a:pt x="18241" y="17610"/>
                  </a:lnTo>
                  <a:lnTo>
                    <a:pt x="17837" y="18418"/>
                  </a:lnTo>
                  <a:lnTo>
                    <a:pt x="17434" y="19175"/>
                  </a:lnTo>
                  <a:lnTo>
                    <a:pt x="17207" y="19528"/>
                  </a:lnTo>
                  <a:lnTo>
                    <a:pt x="16979" y="19856"/>
                  </a:lnTo>
                  <a:lnTo>
                    <a:pt x="16752" y="20133"/>
                  </a:lnTo>
                  <a:lnTo>
                    <a:pt x="16525" y="20386"/>
                  </a:lnTo>
                  <a:lnTo>
                    <a:pt x="16298" y="20562"/>
                  </a:lnTo>
                  <a:lnTo>
                    <a:pt x="16096" y="20714"/>
                  </a:lnTo>
                  <a:lnTo>
                    <a:pt x="15970" y="20764"/>
                  </a:lnTo>
                  <a:lnTo>
                    <a:pt x="15869" y="20789"/>
                  </a:lnTo>
                  <a:lnTo>
                    <a:pt x="15768" y="20789"/>
                  </a:lnTo>
                  <a:lnTo>
                    <a:pt x="15668" y="20789"/>
                  </a:lnTo>
                  <a:lnTo>
                    <a:pt x="15668" y="20789"/>
                  </a:lnTo>
                  <a:lnTo>
                    <a:pt x="15516" y="20739"/>
                  </a:lnTo>
                  <a:lnTo>
                    <a:pt x="15390" y="20663"/>
                  </a:lnTo>
                  <a:lnTo>
                    <a:pt x="15289" y="20587"/>
                  </a:lnTo>
                  <a:lnTo>
                    <a:pt x="15213" y="20512"/>
                  </a:lnTo>
                  <a:lnTo>
                    <a:pt x="15213" y="20512"/>
                  </a:lnTo>
                  <a:lnTo>
                    <a:pt x="15113" y="20386"/>
                  </a:lnTo>
                  <a:lnTo>
                    <a:pt x="15062" y="20285"/>
                  </a:lnTo>
                  <a:lnTo>
                    <a:pt x="15012" y="20159"/>
                  </a:lnTo>
                  <a:lnTo>
                    <a:pt x="14961" y="20007"/>
                  </a:lnTo>
                  <a:lnTo>
                    <a:pt x="14936" y="19730"/>
                  </a:lnTo>
                  <a:lnTo>
                    <a:pt x="14936" y="19402"/>
                  </a:lnTo>
                  <a:lnTo>
                    <a:pt x="14986" y="19048"/>
                  </a:lnTo>
                  <a:lnTo>
                    <a:pt x="15037" y="18670"/>
                  </a:lnTo>
                  <a:lnTo>
                    <a:pt x="15113" y="18266"/>
                  </a:lnTo>
                  <a:lnTo>
                    <a:pt x="15138" y="17863"/>
                  </a:lnTo>
                  <a:lnTo>
                    <a:pt x="15138" y="17863"/>
                  </a:lnTo>
                  <a:lnTo>
                    <a:pt x="15163" y="17358"/>
                  </a:lnTo>
                  <a:lnTo>
                    <a:pt x="15163" y="16778"/>
                  </a:lnTo>
                  <a:lnTo>
                    <a:pt x="15138" y="16450"/>
                  </a:lnTo>
                  <a:lnTo>
                    <a:pt x="15087" y="16122"/>
                  </a:lnTo>
                  <a:lnTo>
                    <a:pt x="15012" y="15769"/>
                  </a:lnTo>
                  <a:lnTo>
                    <a:pt x="14936" y="15390"/>
                  </a:lnTo>
                  <a:lnTo>
                    <a:pt x="14936" y="15390"/>
                  </a:lnTo>
                  <a:lnTo>
                    <a:pt x="14129" y="15970"/>
                  </a:lnTo>
                  <a:lnTo>
                    <a:pt x="13145" y="16677"/>
                  </a:lnTo>
                  <a:lnTo>
                    <a:pt x="12009" y="17459"/>
                  </a:lnTo>
                  <a:lnTo>
                    <a:pt x="10723" y="18317"/>
                  </a:lnTo>
                  <a:lnTo>
                    <a:pt x="10723" y="18317"/>
                  </a:lnTo>
                  <a:lnTo>
                    <a:pt x="8956" y="19427"/>
                  </a:lnTo>
                  <a:lnTo>
                    <a:pt x="8073" y="19982"/>
                  </a:lnTo>
                  <a:lnTo>
                    <a:pt x="7241" y="20436"/>
                  </a:lnTo>
                  <a:lnTo>
                    <a:pt x="6509" y="20840"/>
                  </a:lnTo>
                  <a:lnTo>
                    <a:pt x="6181" y="20991"/>
                  </a:lnTo>
                  <a:lnTo>
                    <a:pt x="5878" y="21092"/>
                  </a:lnTo>
                  <a:lnTo>
                    <a:pt x="5626" y="21168"/>
                  </a:lnTo>
                  <a:lnTo>
                    <a:pt x="5424" y="21218"/>
                  </a:lnTo>
                  <a:lnTo>
                    <a:pt x="5273" y="21193"/>
                  </a:lnTo>
                  <a:lnTo>
                    <a:pt x="5223" y="21168"/>
                  </a:lnTo>
                  <a:lnTo>
                    <a:pt x="5172" y="21143"/>
                  </a:lnTo>
                  <a:lnTo>
                    <a:pt x="5172" y="21143"/>
                  </a:lnTo>
                  <a:lnTo>
                    <a:pt x="5122" y="21092"/>
                  </a:lnTo>
                  <a:lnTo>
                    <a:pt x="5122" y="20991"/>
                  </a:lnTo>
                  <a:lnTo>
                    <a:pt x="5122" y="20890"/>
                  </a:lnTo>
                  <a:lnTo>
                    <a:pt x="5172" y="20739"/>
                  </a:lnTo>
                  <a:lnTo>
                    <a:pt x="5223" y="20562"/>
                  </a:lnTo>
                  <a:lnTo>
                    <a:pt x="5349" y="20360"/>
                  </a:lnTo>
                  <a:lnTo>
                    <a:pt x="5677" y="19805"/>
                  </a:lnTo>
                  <a:lnTo>
                    <a:pt x="6181" y="19074"/>
                  </a:lnTo>
                  <a:lnTo>
                    <a:pt x="6938" y="18115"/>
                  </a:lnTo>
                  <a:lnTo>
                    <a:pt x="7922" y="16904"/>
                  </a:lnTo>
                  <a:lnTo>
                    <a:pt x="9184" y="15466"/>
                  </a:lnTo>
                  <a:lnTo>
                    <a:pt x="9184" y="15466"/>
                  </a:lnTo>
                  <a:lnTo>
                    <a:pt x="7468" y="16601"/>
                  </a:lnTo>
                  <a:lnTo>
                    <a:pt x="6055" y="17509"/>
                  </a:lnTo>
                  <a:lnTo>
                    <a:pt x="4869" y="18216"/>
                  </a:lnTo>
                  <a:lnTo>
                    <a:pt x="3936" y="18720"/>
                  </a:lnTo>
                  <a:lnTo>
                    <a:pt x="3557" y="18922"/>
                  </a:lnTo>
                  <a:lnTo>
                    <a:pt x="3229" y="19074"/>
                  </a:lnTo>
                  <a:lnTo>
                    <a:pt x="2927" y="19175"/>
                  </a:lnTo>
                  <a:lnTo>
                    <a:pt x="2700" y="19250"/>
                  </a:lnTo>
                  <a:lnTo>
                    <a:pt x="2498" y="19276"/>
                  </a:lnTo>
                  <a:lnTo>
                    <a:pt x="2346" y="19276"/>
                  </a:lnTo>
                  <a:lnTo>
                    <a:pt x="2220" y="19250"/>
                  </a:lnTo>
                  <a:lnTo>
                    <a:pt x="2145" y="19200"/>
                  </a:lnTo>
                  <a:lnTo>
                    <a:pt x="2145" y="19200"/>
                  </a:lnTo>
                  <a:lnTo>
                    <a:pt x="2119" y="19124"/>
                  </a:lnTo>
                  <a:lnTo>
                    <a:pt x="2094" y="18998"/>
                  </a:lnTo>
                  <a:lnTo>
                    <a:pt x="2145" y="18821"/>
                  </a:lnTo>
                  <a:lnTo>
                    <a:pt x="2220" y="18620"/>
                  </a:lnTo>
                  <a:lnTo>
                    <a:pt x="2321" y="18393"/>
                  </a:lnTo>
                  <a:lnTo>
                    <a:pt x="2498" y="18115"/>
                  </a:lnTo>
                  <a:lnTo>
                    <a:pt x="2725" y="17762"/>
                  </a:lnTo>
                  <a:lnTo>
                    <a:pt x="2977" y="17383"/>
                  </a:lnTo>
                  <a:lnTo>
                    <a:pt x="3709" y="16475"/>
                  </a:lnTo>
                  <a:lnTo>
                    <a:pt x="4667" y="15315"/>
                  </a:lnTo>
                  <a:lnTo>
                    <a:pt x="5904" y="13927"/>
                  </a:lnTo>
                  <a:lnTo>
                    <a:pt x="7443" y="12262"/>
                  </a:lnTo>
                  <a:lnTo>
                    <a:pt x="7443" y="12262"/>
                  </a:lnTo>
                  <a:lnTo>
                    <a:pt x="5374" y="13246"/>
                  </a:lnTo>
                  <a:lnTo>
                    <a:pt x="3709" y="13977"/>
                  </a:lnTo>
                  <a:lnTo>
                    <a:pt x="2447" y="14482"/>
                  </a:lnTo>
                  <a:lnTo>
                    <a:pt x="1943" y="14659"/>
                  </a:lnTo>
                  <a:lnTo>
                    <a:pt x="1514" y="14785"/>
                  </a:lnTo>
                  <a:lnTo>
                    <a:pt x="1161" y="14886"/>
                  </a:lnTo>
                  <a:lnTo>
                    <a:pt x="883" y="14961"/>
                  </a:lnTo>
                  <a:lnTo>
                    <a:pt x="631" y="15012"/>
                  </a:lnTo>
                  <a:lnTo>
                    <a:pt x="454" y="15012"/>
                  </a:lnTo>
                  <a:lnTo>
                    <a:pt x="303" y="15012"/>
                  </a:lnTo>
                  <a:lnTo>
                    <a:pt x="202" y="14987"/>
                  </a:lnTo>
                  <a:lnTo>
                    <a:pt x="151" y="14936"/>
                  </a:lnTo>
                  <a:lnTo>
                    <a:pt x="101" y="14911"/>
                  </a:lnTo>
                  <a:lnTo>
                    <a:pt x="101" y="14911"/>
                  </a:lnTo>
                  <a:lnTo>
                    <a:pt x="76" y="14835"/>
                  </a:lnTo>
                  <a:lnTo>
                    <a:pt x="76" y="14759"/>
                  </a:lnTo>
                  <a:lnTo>
                    <a:pt x="126" y="14583"/>
                  </a:lnTo>
                  <a:lnTo>
                    <a:pt x="252" y="14381"/>
                  </a:lnTo>
                  <a:lnTo>
                    <a:pt x="454" y="14129"/>
                  </a:lnTo>
                  <a:lnTo>
                    <a:pt x="706" y="13826"/>
                  </a:lnTo>
                  <a:lnTo>
                    <a:pt x="1034" y="13523"/>
                  </a:lnTo>
                  <a:lnTo>
                    <a:pt x="1791" y="12792"/>
                  </a:lnTo>
                  <a:lnTo>
                    <a:pt x="2725" y="11984"/>
                  </a:lnTo>
                  <a:lnTo>
                    <a:pt x="3784" y="11152"/>
                  </a:lnTo>
                  <a:lnTo>
                    <a:pt x="4895" y="10269"/>
                  </a:lnTo>
                  <a:lnTo>
                    <a:pt x="6055" y="9386"/>
                  </a:lnTo>
                  <a:lnTo>
                    <a:pt x="6055" y="9386"/>
                  </a:lnTo>
                  <a:lnTo>
                    <a:pt x="4440" y="9865"/>
                  </a:lnTo>
                  <a:lnTo>
                    <a:pt x="3154" y="10218"/>
                  </a:lnTo>
                  <a:lnTo>
                    <a:pt x="2119" y="10470"/>
                  </a:lnTo>
                  <a:lnTo>
                    <a:pt x="1337" y="10597"/>
                  </a:lnTo>
                  <a:lnTo>
                    <a:pt x="757" y="10672"/>
                  </a:lnTo>
                  <a:lnTo>
                    <a:pt x="530" y="10672"/>
                  </a:lnTo>
                  <a:lnTo>
                    <a:pt x="353" y="10647"/>
                  </a:lnTo>
                  <a:lnTo>
                    <a:pt x="227" y="10622"/>
                  </a:lnTo>
                  <a:lnTo>
                    <a:pt x="126" y="10597"/>
                  </a:lnTo>
                  <a:lnTo>
                    <a:pt x="50" y="10546"/>
                  </a:lnTo>
                  <a:lnTo>
                    <a:pt x="25" y="10470"/>
                  </a:lnTo>
                  <a:lnTo>
                    <a:pt x="25" y="10470"/>
                  </a:lnTo>
                  <a:lnTo>
                    <a:pt x="0" y="10420"/>
                  </a:lnTo>
                  <a:lnTo>
                    <a:pt x="0" y="10344"/>
                  </a:lnTo>
                  <a:lnTo>
                    <a:pt x="50" y="10168"/>
                  </a:lnTo>
                  <a:lnTo>
                    <a:pt x="202" y="9941"/>
                  </a:lnTo>
                  <a:lnTo>
                    <a:pt x="378" y="9714"/>
                  </a:lnTo>
                  <a:lnTo>
                    <a:pt x="656" y="9461"/>
                  </a:lnTo>
                  <a:lnTo>
                    <a:pt x="959" y="9184"/>
                  </a:lnTo>
                  <a:lnTo>
                    <a:pt x="1312" y="8881"/>
                  </a:lnTo>
                  <a:lnTo>
                    <a:pt x="1716" y="8578"/>
                  </a:lnTo>
                  <a:lnTo>
                    <a:pt x="2649" y="7922"/>
                  </a:lnTo>
                  <a:lnTo>
                    <a:pt x="3684" y="7292"/>
                  </a:lnTo>
                  <a:lnTo>
                    <a:pt x="4794" y="6661"/>
                  </a:lnTo>
                  <a:lnTo>
                    <a:pt x="5374" y="6383"/>
                  </a:lnTo>
                  <a:lnTo>
                    <a:pt x="5954" y="6106"/>
                  </a:lnTo>
                  <a:lnTo>
                    <a:pt x="5954" y="6106"/>
                  </a:lnTo>
                  <a:lnTo>
                    <a:pt x="6711" y="5753"/>
                  </a:lnTo>
                  <a:lnTo>
                    <a:pt x="7468" y="5450"/>
                  </a:lnTo>
                  <a:lnTo>
                    <a:pt x="8200" y="5198"/>
                  </a:lnTo>
                  <a:lnTo>
                    <a:pt x="8931" y="4945"/>
                  </a:lnTo>
                  <a:lnTo>
                    <a:pt x="9663" y="4743"/>
                  </a:lnTo>
                  <a:lnTo>
                    <a:pt x="10369" y="4567"/>
                  </a:lnTo>
                  <a:lnTo>
                    <a:pt x="11076" y="4415"/>
                  </a:lnTo>
                  <a:lnTo>
                    <a:pt x="11757" y="4289"/>
                  </a:lnTo>
                  <a:lnTo>
                    <a:pt x="12413" y="4163"/>
                  </a:lnTo>
                  <a:lnTo>
                    <a:pt x="13069" y="4087"/>
                  </a:lnTo>
                  <a:lnTo>
                    <a:pt x="13674" y="4012"/>
                  </a:lnTo>
                  <a:lnTo>
                    <a:pt x="14280" y="3986"/>
                  </a:lnTo>
                  <a:lnTo>
                    <a:pt x="15390" y="3911"/>
                  </a:lnTo>
                  <a:lnTo>
                    <a:pt x="16399" y="3911"/>
                  </a:lnTo>
                  <a:lnTo>
                    <a:pt x="16399" y="3911"/>
                  </a:lnTo>
                  <a:lnTo>
                    <a:pt x="25608" y="0"/>
                  </a:lnTo>
                  <a:lnTo>
                    <a:pt x="25608" y="0"/>
                  </a:lnTo>
                  <a:lnTo>
                    <a:pt x="25911" y="832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5194;p69"/>
            <p:cNvSpPr/>
            <p:nvPr/>
          </p:nvSpPr>
          <p:spPr>
            <a:xfrm>
              <a:off x="6155689" y="2478010"/>
              <a:ext cx="689964" cy="715680"/>
            </a:xfrm>
            <a:custGeom>
              <a:avLst/>
              <a:gdLst/>
              <a:ahLst/>
              <a:cxnLst/>
              <a:rect l="l" t="t" r="r" b="b"/>
              <a:pathLst>
                <a:path w="37240" h="38628" extrusionOk="0">
                  <a:moveTo>
                    <a:pt x="35070" y="1"/>
                  </a:moveTo>
                  <a:lnTo>
                    <a:pt x="1" y="15946"/>
                  </a:lnTo>
                  <a:lnTo>
                    <a:pt x="51" y="16980"/>
                  </a:lnTo>
                  <a:lnTo>
                    <a:pt x="127" y="18116"/>
                  </a:lnTo>
                  <a:lnTo>
                    <a:pt x="278" y="19327"/>
                  </a:lnTo>
                  <a:lnTo>
                    <a:pt x="455" y="20613"/>
                  </a:lnTo>
                  <a:lnTo>
                    <a:pt x="707" y="21951"/>
                  </a:lnTo>
                  <a:lnTo>
                    <a:pt x="884" y="22657"/>
                  </a:lnTo>
                  <a:lnTo>
                    <a:pt x="1035" y="23363"/>
                  </a:lnTo>
                  <a:lnTo>
                    <a:pt x="1237" y="24095"/>
                  </a:lnTo>
                  <a:lnTo>
                    <a:pt x="1464" y="24852"/>
                  </a:lnTo>
                  <a:lnTo>
                    <a:pt x="1691" y="25609"/>
                  </a:lnTo>
                  <a:lnTo>
                    <a:pt x="1969" y="26366"/>
                  </a:lnTo>
                  <a:lnTo>
                    <a:pt x="2372" y="27451"/>
                  </a:lnTo>
                  <a:lnTo>
                    <a:pt x="2801" y="28510"/>
                  </a:lnTo>
                  <a:lnTo>
                    <a:pt x="3280" y="29519"/>
                  </a:lnTo>
                  <a:lnTo>
                    <a:pt x="3735" y="30478"/>
                  </a:lnTo>
                  <a:lnTo>
                    <a:pt x="4239" y="31412"/>
                  </a:lnTo>
                  <a:lnTo>
                    <a:pt x="4744" y="32269"/>
                  </a:lnTo>
                  <a:lnTo>
                    <a:pt x="5248" y="33102"/>
                  </a:lnTo>
                  <a:lnTo>
                    <a:pt x="5753" y="33884"/>
                  </a:lnTo>
                  <a:lnTo>
                    <a:pt x="6283" y="34641"/>
                  </a:lnTo>
                  <a:lnTo>
                    <a:pt x="6787" y="35347"/>
                  </a:lnTo>
                  <a:lnTo>
                    <a:pt x="7292" y="36003"/>
                  </a:lnTo>
                  <a:lnTo>
                    <a:pt x="7797" y="36609"/>
                  </a:lnTo>
                  <a:lnTo>
                    <a:pt x="8276" y="37189"/>
                  </a:lnTo>
                  <a:lnTo>
                    <a:pt x="8730" y="37719"/>
                  </a:lnTo>
                  <a:lnTo>
                    <a:pt x="9588" y="38627"/>
                  </a:lnTo>
                  <a:lnTo>
                    <a:pt x="34288" y="16173"/>
                  </a:lnTo>
                  <a:lnTo>
                    <a:pt x="34666" y="15593"/>
                  </a:lnTo>
                  <a:lnTo>
                    <a:pt x="34918" y="15214"/>
                  </a:lnTo>
                  <a:lnTo>
                    <a:pt x="35196" y="14760"/>
                  </a:lnTo>
                  <a:lnTo>
                    <a:pt x="35473" y="14230"/>
                  </a:lnTo>
                  <a:lnTo>
                    <a:pt x="35751" y="13625"/>
                  </a:lnTo>
                  <a:lnTo>
                    <a:pt x="36054" y="12994"/>
                  </a:lnTo>
                  <a:lnTo>
                    <a:pt x="36331" y="12288"/>
                  </a:lnTo>
                  <a:lnTo>
                    <a:pt x="36584" y="11531"/>
                  </a:lnTo>
                  <a:lnTo>
                    <a:pt x="36811" y="10724"/>
                  </a:lnTo>
                  <a:lnTo>
                    <a:pt x="36987" y="9866"/>
                  </a:lnTo>
                  <a:lnTo>
                    <a:pt x="37139" y="8957"/>
                  </a:lnTo>
                  <a:lnTo>
                    <a:pt x="37189" y="8503"/>
                  </a:lnTo>
                  <a:lnTo>
                    <a:pt x="37214" y="8024"/>
                  </a:lnTo>
                  <a:lnTo>
                    <a:pt x="37239" y="7545"/>
                  </a:lnTo>
                  <a:lnTo>
                    <a:pt x="37239" y="7065"/>
                  </a:lnTo>
                  <a:lnTo>
                    <a:pt x="37214" y="6561"/>
                  </a:lnTo>
                  <a:lnTo>
                    <a:pt x="37164" y="6056"/>
                  </a:lnTo>
                  <a:lnTo>
                    <a:pt x="37113" y="5526"/>
                  </a:lnTo>
                  <a:lnTo>
                    <a:pt x="37038" y="4996"/>
                  </a:lnTo>
                  <a:lnTo>
                    <a:pt x="36861" y="4214"/>
                  </a:lnTo>
                  <a:lnTo>
                    <a:pt x="36659" y="3483"/>
                  </a:lnTo>
                  <a:lnTo>
                    <a:pt x="36432" y="2776"/>
                  </a:lnTo>
                  <a:lnTo>
                    <a:pt x="36180" y="2120"/>
                  </a:lnTo>
                  <a:lnTo>
                    <a:pt x="35902" y="1515"/>
                  </a:lnTo>
                  <a:lnTo>
                    <a:pt x="35625" y="960"/>
                  </a:lnTo>
                  <a:lnTo>
                    <a:pt x="35347" y="455"/>
                  </a:lnTo>
                  <a:lnTo>
                    <a:pt x="3507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5195;p69"/>
            <p:cNvSpPr/>
            <p:nvPr/>
          </p:nvSpPr>
          <p:spPr>
            <a:xfrm>
              <a:off x="6155689" y="2478010"/>
              <a:ext cx="689964" cy="715680"/>
            </a:xfrm>
            <a:custGeom>
              <a:avLst/>
              <a:gdLst/>
              <a:ahLst/>
              <a:cxnLst/>
              <a:rect l="l" t="t" r="r" b="b"/>
              <a:pathLst>
                <a:path w="37240" h="38628" fill="none" extrusionOk="0">
                  <a:moveTo>
                    <a:pt x="1" y="15946"/>
                  </a:moveTo>
                  <a:lnTo>
                    <a:pt x="1" y="15946"/>
                  </a:lnTo>
                  <a:lnTo>
                    <a:pt x="51" y="16980"/>
                  </a:lnTo>
                  <a:lnTo>
                    <a:pt x="127" y="18116"/>
                  </a:lnTo>
                  <a:lnTo>
                    <a:pt x="278" y="19327"/>
                  </a:lnTo>
                  <a:lnTo>
                    <a:pt x="455" y="20613"/>
                  </a:lnTo>
                  <a:lnTo>
                    <a:pt x="707" y="21951"/>
                  </a:lnTo>
                  <a:lnTo>
                    <a:pt x="884" y="22657"/>
                  </a:lnTo>
                  <a:lnTo>
                    <a:pt x="1035" y="23363"/>
                  </a:lnTo>
                  <a:lnTo>
                    <a:pt x="1237" y="24095"/>
                  </a:lnTo>
                  <a:lnTo>
                    <a:pt x="1464" y="24852"/>
                  </a:lnTo>
                  <a:lnTo>
                    <a:pt x="1691" y="25609"/>
                  </a:lnTo>
                  <a:lnTo>
                    <a:pt x="1969" y="26366"/>
                  </a:lnTo>
                  <a:lnTo>
                    <a:pt x="1969" y="26366"/>
                  </a:lnTo>
                  <a:lnTo>
                    <a:pt x="2372" y="27451"/>
                  </a:lnTo>
                  <a:lnTo>
                    <a:pt x="2801" y="28510"/>
                  </a:lnTo>
                  <a:lnTo>
                    <a:pt x="3280" y="29519"/>
                  </a:lnTo>
                  <a:lnTo>
                    <a:pt x="3735" y="30478"/>
                  </a:lnTo>
                  <a:lnTo>
                    <a:pt x="4239" y="31412"/>
                  </a:lnTo>
                  <a:lnTo>
                    <a:pt x="4744" y="32269"/>
                  </a:lnTo>
                  <a:lnTo>
                    <a:pt x="5248" y="33102"/>
                  </a:lnTo>
                  <a:lnTo>
                    <a:pt x="5753" y="33884"/>
                  </a:lnTo>
                  <a:lnTo>
                    <a:pt x="6283" y="34641"/>
                  </a:lnTo>
                  <a:lnTo>
                    <a:pt x="6787" y="35347"/>
                  </a:lnTo>
                  <a:lnTo>
                    <a:pt x="7292" y="36003"/>
                  </a:lnTo>
                  <a:lnTo>
                    <a:pt x="7797" y="36609"/>
                  </a:lnTo>
                  <a:lnTo>
                    <a:pt x="8276" y="37189"/>
                  </a:lnTo>
                  <a:lnTo>
                    <a:pt x="8730" y="37719"/>
                  </a:lnTo>
                  <a:lnTo>
                    <a:pt x="9588" y="38627"/>
                  </a:lnTo>
                  <a:lnTo>
                    <a:pt x="9588" y="38627"/>
                  </a:lnTo>
                  <a:lnTo>
                    <a:pt x="34288" y="16173"/>
                  </a:lnTo>
                  <a:lnTo>
                    <a:pt x="34288" y="16173"/>
                  </a:lnTo>
                  <a:lnTo>
                    <a:pt x="34666" y="15593"/>
                  </a:lnTo>
                  <a:lnTo>
                    <a:pt x="34918" y="15214"/>
                  </a:lnTo>
                  <a:lnTo>
                    <a:pt x="35196" y="14760"/>
                  </a:lnTo>
                  <a:lnTo>
                    <a:pt x="35473" y="14230"/>
                  </a:lnTo>
                  <a:lnTo>
                    <a:pt x="35751" y="13625"/>
                  </a:lnTo>
                  <a:lnTo>
                    <a:pt x="36054" y="12994"/>
                  </a:lnTo>
                  <a:lnTo>
                    <a:pt x="36331" y="12288"/>
                  </a:lnTo>
                  <a:lnTo>
                    <a:pt x="36584" y="11531"/>
                  </a:lnTo>
                  <a:lnTo>
                    <a:pt x="36811" y="10724"/>
                  </a:lnTo>
                  <a:lnTo>
                    <a:pt x="36987" y="9866"/>
                  </a:lnTo>
                  <a:lnTo>
                    <a:pt x="37139" y="8957"/>
                  </a:lnTo>
                  <a:lnTo>
                    <a:pt x="37189" y="8503"/>
                  </a:lnTo>
                  <a:lnTo>
                    <a:pt x="37214" y="8024"/>
                  </a:lnTo>
                  <a:lnTo>
                    <a:pt x="37239" y="7545"/>
                  </a:lnTo>
                  <a:lnTo>
                    <a:pt x="37239" y="7065"/>
                  </a:lnTo>
                  <a:lnTo>
                    <a:pt x="37214" y="6561"/>
                  </a:lnTo>
                  <a:lnTo>
                    <a:pt x="37164" y="6056"/>
                  </a:lnTo>
                  <a:lnTo>
                    <a:pt x="37113" y="5526"/>
                  </a:lnTo>
                  <a:lnTo>
                    <a:pt x="37038" y="4996"/>
                  </a:lnTo>
                  <a:lnTo>
                    <a:pt x="37038" y="4996"/>
                  </a:lnTo>
                  <a:lnTo>
                    <a:pt x="36861" y="4214"/>
                  </a:lnTo>
                  <a:lnTo>
                    <a:pt x="36659" y="3483"/>
                  </a:lnTo>
                  <a:lnTo>
                    <a:pt x="36432" y="2776"/>
                  </a:lnTo>
                  <a:lnTo>
                    <a:pt x="36180" y="2120"/>
                  </a:lnTo>
                  <a:lnTo>
                    <a:pt x="35902" y="1515"/>
                  </a:lnTo>
                  <a:lnTo>
                    <a:pt x="35625" y="960"/>
                  </a:lnTo>
                  <a:lnTo>
                    <a:pt x="35347" y="455"/>
                  </a:lnTo>
                  <a:lnTo>
                    <a:pt x="35070" y="1"/>
                  </a:lnTo>
                  <a:lnTo>
                    <a:pt x="35070" y="1"/>
                  </a:lnTo>
                  <a:lnTo>
                    <a:pt x="1" y="1594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5196;p69"/>
            <p:cNvSpPr/>
            <p:nvPr/>
          </p:nvSpPr>
          <p:spPr>
            <a:xfrm>
              <a:off x="6727858" y="2884703"/>
              <a:ext cx="420241" cy="320211"/>
            </a:xfrm>
            <a:custGeom>
              <a:avLst/>
              <a:gdLst/>
              <a:ahLst/>
              <a:cxnLst/>
              <a:rect l="l" t="t" r="r" b="b"/>
              <a:pathLst>
                <a:path w="22682" h="17283" extrusionOk="0">
                  <a:moveTo>
                    <a:pt x="22682" y="1"/>
                  </a:moveTo>
                  <a:lnTo>
                    <a:pt x="22657" y="253"/>
                  </a:lnTo>
                  <a:lnTo>
                    <a:pt x="21976" y="253"/>
                  </a:lnTo>
                  <a:lnTo>
                    <a:pt x="21950" y="430"/>
                  </a:lnTo>
                  <a:lnTo>
                    <a:pt x="21875" y="732"/>
                  </a:lnTo>
                  <a:lnTo>
                    <a:pt x="21749" y="1136"/>
                  </a:lnTo>
                  <a:lnTo>
                    <a:pt x="21547" y="1641"/>
                  </a:lnTo>
                  <a:lnTo>
                    <a:pt x="21421" y="2574"/>
                  </a:lnTo>
                  <a:lnTo>
                    <a:pt x="21269" y="3558"/>
                  </a:lnTo>
                  <a:lnTo>
                    <a:pt x="21143" y="4088"/>
                  </a:lnTo>
                  <a:lnTo>
                    <a:pt x="21017" y="4592"/>
                  </a:lnTo>
                  <a:lnTo>
                    <a:pt x="20865" y="5122"/>
                  </a:lnTo>
                  <a:lnTo>
                    <a:pt x="20714" y="5652"/>
                  </a:lnTo>
                  <a:lnTo>
                    <a:pt x="20512" y="6182"/>
                  </a:lnTo>
                  <a:lnTo>
                    <a:pt x="20310" y="6712"/>
                  </a:lnTo>
                  <a:lnTo>
                    <a:pt x="20083" y="7241"/>
                  </a:lnTo>
                  <a:lnTo>
                    <a:pt x="19831" y="7771"/>
                  </a:lnTo>
                  <a:lnTo>
                    <a:pt x="19554" y="8301"/>
                  </a:lnTo>
                  <a:lnTo>
                    <a:pt x="19226" y="8831"/>
                  </a:lnTo>
                  <a:lnTo>
                    <a:pt x="18898" y="9361"/>
                  </a:lnTo>
                  <a:lnTo>
                    <a:pt x="18544" y="9865"/>
                  </a:lnTo>
                  <a:lnTo>
                    <a:pt x="18317" y="11657"/>
                  </a:lnTo>
                  <a:lnTo>
                    <a:pt x="18418" y="11556"/>
                  </a:lnTo>
                  <a:lnTo>
                    <a:pt x="18746" y="11203"/>
                  </a:lnTo>
                  <a:lnTo>
                    <a:pt x="19049" y="10849"/>
                  </a:lnTo>
                  <a:lnTo>
                    <a:pt x="19352" y="10471"/>
                  </a:lnTo>
                  <a:lnTo>
                    <a:pt x="19629" y="10118"/>
                  </a:lnTo>
                  <a:lnTo>
                    <a:pt x="20159" y="9361"/>
                  </a:lnTo>
                  <a:lnTo>
                    <a:pt x="20613" y="8579"/>
                  </a:lnTo>
                  <a:lnTo>
                    <a:pt x="21017" y="7797"/>
                  </a:lnTo>
                  <a:lnTo>
                    <a:pt x="21345" y="7040"/>
                  </a:lnTo>
                  <a:lnTo>
                    <a:pt x="21648" y="6258"/>
                  </a:lnTo>
                  <a:lnTo>
                    <a:pt x="21900" y="5475"/>
                  </a:lnTo>
                  <a:lnTo>
                    <a:pt x="22102" y="4719"/>
                  </a:lnTo>
                  <a:lnTo>
                    <a:pt x="22278" y="3962"/>
                  </a:lnTo>
                  <a:lnTo>
                    <a:pt x="22404" y="3230"/>
                  </a:lnTo>
                  <a:lnTo>
                    <a:pt x="22505" y="2524"/>
                  </a:lnTo>
                  <a:lnTo>
                    <a:pt x="22581" y="1842"/>
                  </a:lnTo>
                  <a:lnTo>
                    <a:pt x="22632" y="1186"/>
                  </a:lnTo>
                  <a:lnTo>
                    <a:pt x="22657" y="556"/>
                  </a:lnTo>
                  <a:lnTo>
                    <a:pt x="22682" y="1"/>
                  </a:lnTo>
                  <a:close/>
                  <a:moveTo>
                    <a:pt x="16955" y="11657"/>
                  </a:moveTo>
                  <a:lnTo>
                    <a:pt x="16349" y="12212"/>
                  </a:lnTo>
                  <a:lnTo>
                    <a:pt x="15719" y="12716"/>
                  </a:lnTo>
                  <a:lnTo>
                    <a:pt x="15063" y="13170"/>
                  </a:lnTo>
                  <a:lnTo>
                    <a:pt x="14432" y="13599"/>
                  </a:lnTo>
                  <a:lnTo>
                    <a:pt x="13751" y="13978"/>
                  </a:lnTo>
                  <a:lnTo>
                    <a:pt x="13095" y="14331"/>
                  </a:lnTo>
                  <a:lnTo>
                    <a:pt x="12439" y="14659"/>
                  </a:lnTo>
                  <a:lnTo>
                    <a:pt x="11783" y="14936"/>
                  </a:lnTo>
                  <a:lnTo>
                    <a:pt x="11152" y="15214"/>
                  </a:lnTo>
                  <a:lnTo>
                    <a:pt x="10521" y="15441"/>
                  </a:lnTo>
                  <a:lnTo>
                    <a:pt x="9916" y="15618"/>
                  </a:lnTo>
                  <a:lnTo>
                    <a:pt x="9336" y="15794"/>
                  </a:lnTo>
                  <a:lnTo>
                    <a:pt x="8781" y="15946"/>
                  </a:lnTo>
                  <a:lnTo>
                    <a:pt x="8251" y="16072"/>
                  </a:lnTo>
                  <a:lnTo>
                    <a:pt x="7771" y="16147"/>
                  </a:lnTo>
                  <a:lnTo>
                    <a:pt x="7317" y="16223"/>
                  </a:lnTo>
                  <a:lnTo>
                    <a:pt x="6182" y="16349"/>
                  </a:lnTo>
                  <a:lnTo>
                    <a:pt x="4315" y="16526"/>
                  </a:lnTo>
                  <a:lnTo>
                    <a:pt x="1893" y="16753"/>
                  </a:lnTo>
                  <a:lnTo>
                    <a:pt x="1" y="16904"/>
                  </a:lnTo>
                  <a:lnTo>
                    <a:pt x="606" y="17283"/>
                  </a:lnTo>
                  <a:lnTo>
                    <a:pt x="2625" y="17106"/>
                  </a:lnTo>
                  <a:lnTo>
                    <a:pt x="5349" y="16879"/>
                  </a:lnTo>
                  <a:lnTo>
                    <a:pt x="7216" y="16703"/>
                  </a:lnTo>
                  <a:lnTo>
                    <a:pt x="8352" y="16576"/>
                  </a:lnTo>
                  <a:lnTo>
                    <a:pt x="9159" y="16425"/>
                  </a:lnTo>
                  <a:lnTo>
                    <a:pt x="10092" y="16223"/>
                  </a:lnTo>
                  <a:lnTo>
                    <a:pt x="11102" y="15920"/>
                  </a:lnTo>
                  <a:lnTo>
                    <a:pt x="11631" y="15744"/>
                  </a:lnTo>
                  <a:lnTo>
                    <a:pt x="12187" y="15542"/>
                  </a:lnTo>
                  <a:lnTo>
                    <a:pt x="12767" y="15315"/>
                  </a:lnTo>
                  <a:lnTo>
                    <a:pt x="13322" y="15063"/>
                  </a:lnTo>
                  <a:lnTo>
                    <a:pt x="13902" y="14785"/>
                  </a:lnTo>
                  <a:lnTo>
                    <a:pt x="14482" y="14482"/>
                  </a:lnTo>
                  <a:lnTo>
                    <a:pt x="15063" y="14180"/>
                  </a:lnTo>
                  <a:lnTo>
                    <a:pt x="15643" y="13801"/>
                  </a:lnTo>
                  <a:lnTo>
                    <a:pt x="16223" y="13423"/>
                  </a:lnTo>
                  <a:lnTo>
                    <a:pt x="16778" y="13019"/>
                  </a:lnTo>
                  <a:lnTo>
                    <a:pt x="16955" y="11657"/>
                  </a:lnTo>
                  <a:close/>
                </a:path>
              </a:pathLst>
            </a:custGeom>
            <a:solidFill>
              <a:srgbClr val="EBC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5197;p69"/>
            <p:cNvSpPr/>
            <p:nvPr/>
          </p:nvSpPr>
          <p:spPr>
            <a:xfrm>
              <a:off x="6727858" y="3100668"/>
              <a:ext cx="314134" cy="104254"/>
            </a:xfrm>
            <a:custGeom>
              <a:avLst/>
              <a:gdLst/>
              <a:ahLst/>
              <a:cxnLst/>
              <a:rect l="l" t="t" r="r" b="b"/>
              <a:pathLst>
                <a:path w="16955" h="5627" fill="none" extrusionOk="0">
                  <a:moveTo>
                    <a:pt x="16955" y="1"/>
                  </a:moveTo>
                  <a:lnTo>
                    <a:pt x="16955" y="1"/>
                  </a:lnTo>
                  <a:lnTo>
                    <a:pt x="16349" y="556"/>
                  </a:lnTo>
                  <a:lnTo>
                    <a:pt x="15719" y="1060"/>
                  </a:lnTo>
                  <a:lnTo>
                    <a:pt x="15063" y="1514"/>
                  </a:lnTo>
                  <a:lnTo>
                    <a:pt x="14432" y="1943"/>
                  </a:lnTo>
                  <a:lnTo>
                    <a:pt x="13751" y="2322"/>
                  </a:lnTo>
                  <a:lnTo>
                    <a:pt x="13095" y="2675"/>
                  </a:lnTo>
                  <a:lnTo>
                    <a:pt x="12439" y="3003"/>
                  </a:lnTo>
                  <a:lnTo>
                    <a:pt x="11783" y="3280"/>
                  </a:lnTo>
                  <a:lnTo>
                    <a:pt x="11152" y="3558"/>
                  </a:lnTo>
                  <a:lnTo>
                    <a:pt x="10521" y="3785"/>
                  </a:lnTo>
                  <a:lnTo>
                    <a:pt x="9916" y="3962"/>
                  </a:lnTo>
                  <a:lnTo>
                    <a:pt x="9336" y="4138"/>
                  </a:lnTo>
                  <a:lnTo>
                    <a:pt x="8781" y="4290"/>
                  </a:lnTo>
                  <a:lnTo>
                    <a:pt x="8251" y="4416"/>
                  </a:lnTo>
                  <a:lnTo>
                    <a:pt x="7771" y="4491"/>
                  </a:lnTo>
                  <a:lnTo>
                    <a:pt x="7317" y="4567"/>
                  </a:lnTo>
                  <a:lnTo>
                    <a:pt x="7317" y="4567"/>
                  </a:lnTo>
                  <a:lnTo>
                    <a:pt x="6182" y="4693"/>
                  </a:lnTo>
                  <a:lnTo>
                    <a:pt x="4315" y="4870"/>
                  </a:lnTo>
                  <a:lnTo>
                    <a:pt x="4315" y="4870"/>
                  </a:lnTo>
                  <a:lnTo>
                    <a:pt x="1893" y="5097"/>
                  </a:lnTo>
                  <a:lnTo>
                    <a:pt x="1" y="5248"/>
                  </a:lnTo>
                  <a:lnTo>
                    <a:pt x="1" y="5248"/>
                  </a:lnTo>
                  <a:lnTo>
                    <a:pt x="606" y="5627"/>
                  </a:lnTo>
                  <a:lnTo>
                    <a:pt x="606" y="5627"/>
                  </a:lnTo>
                  <a:lnTo>
                    <a:pt x="2625" y="5450"/>
                  </a:lnTo>
                  <a:lnTo>
                    <a:pt x="5349" y="5223"/>
                  </a:lnTo>
                  <a:lnTo>
                    <a:pt x="5349" y="5223"/>
                  </a:lnTo>
                  <a:lnTo>
                    <a:pt x="7216" y="5047"/>
                  </a:lnTo>
                  <a:lnTo>
                    <a:pt x="8352" y="4920"/>
                  </a:lnTo>
                  <a:lnTo>
                    <a:pt x="8352" y="4920"/>
                  </a:lnTo>
                  <a:lnTo>
                    <a:pt x="9159" y="4769"/>
                  </a:lnTo>
                  <a:lnTo>
                    <a:pt x="10092" y="4567"/>
                  </a:lnTo>
                  <a:lnTo>
                    <a:pt x="11102" y="4264"/>
                  </a:lnTo>
                  <a:lnTo>
                    <a:pt x="11631" y="4088"/>
                  </a:lnTo>
                  <a:lnTo>
                    <a:pt x="12187" y="3886"/>
                  </a:lnTo>
                  <a:lnTo>
                    <a:pt x="12767" y="3659"/>
                  </a:lnTo>
                  <a:lnTo>
                    <a:pt x="13322" y="3407"/>
                  </a:lnTo>
                  <a:lnTo>
                    <a:pt x="13902" y="3129"/>
                  </a:lnTo>
                  <a:lnTo>
                    <a:pt x="14482" y="2826"/>
                  </a:lnTo>
                  <a:lnTo>
                    <a:pt x="15063" y="2524"/>
                  </a:lnTo>
                  <a:lnTo>
                    <a:pt x="15643" y="2145"/>
                  </a:lnTo>
                  <a:lnTo>
                    <a:pt x="16223" y="1767"/>
                  </a:lnTo>
                  <a:lnTo>
                    <a:pt x="16778" y="1363"/>
                  </a:lnTo>
                  <a:lnTo>
                    <a:pt x="1695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5198;p69"/>
            <p:cNvSpPr/>
            <p:nvPr/>
          </p:nvSpPr>
          <p:spPr>
            <a:xfrm>
              <a:off x="7067239" y="2884703"/>
              <a:ext cx="80873" cy="215975"/>
            </a:xfrm>
            <a:custGeom>
              <a:avLst/>
              <a:gdLst/>
              <a:ahLst/>
              <a:cxnLst/>
              <a:rect l="l" t="t" r="r" b="b"/>
              <a:pathLst>
                <a:path w="4365" h="11657" fill="none" extrusionOk="0">
                  <a:moveTo>
                    <a:pt x="4365" y="1"/>
                  </a:moveTo>
                  <a:lnTo>
                    <a:pt x="4365" y="1"/>
                  </a:lnTo>
                  <a:lnTo>
                    <a:pt x="4340" y="253"/>
                  </a:lnTo>
                  <a:lnTo>
                    <a:pt x="4340" y="253"/>
                  </a:lnTo>
                  <a:lnTo>
                    <a:pt x="3659" y="253"/>
                  </a:lnTo>
                  <a:lnTo>
                    <a:pt x="3659" y="253"/>
                  </a:lnTo>
                  <a:lnTo>
                    <a:pt x="3633" y="430"/>
                  </a:lnTo>
                  <a:lnTo>
                    <a:pt x="3558" y="732"/>
                  </a:lnTo>
                  <a:lnTo>
                    <a:pt x="3432" y="1136"/>
                  </a:lnTo>
                  <a:lnTo>
                    <a:pt x="3230" y="1641"/>
                  </a:lnTo>
                  <a:lnTo>
                    <a:pt x="3230" y="1641"/>
                  </a:lnTo>
                  <a:lnTo>
                    <a:pt x="3104" y="2574"/>
                  </a:lnTo>
                  <a:lnTo>
                    <a:pt x="2952" y="3558"/>
                  </a:lnTo>
                  <a:lnTo>
                    <a:pt x="2826" y="4088"/>
                  </a:lnTo>
                  <a:lnTo>
                    <a:pt x="2700" y="4592"/>
                  </a:lnTo>
                  <a:lnTo>
                    <a:pt x="2548" y="5122"/>
                  </a:lnTo>
                  <a:lnTo>
                    <a:pt x="2397" y="5652"/>
                  </a:lnTo>
                  <a:lnTo>
                    <a:pt x="2195" y="6182"/>
                  </a:lnTo>
                  <a:lnTo>
                    <a:pt x="1993" y="6712"/>
                  </a:lnTo>
                  <a:lnTo>
                    <a:pt x="1766" y="7241"/>
                  </a:lnTo>
                  <a:lnTo>
                    <a:pt x="1514" y="7771"/>
                  </a:lnTo>
                  <a:lnTo>
                    <a:pt x="1237" y="8301"/>
                  </a:lnTo>
                  <a:lnTo>
                    <a:pt x="909" y="8831"/>
                  </a:lnTo>
                  <a:lnTo>
                    <a:pt x="581" y="9361"/>
                  </a:lnTo>
                  <a:lnTo>
                    <a:pt x="227" y="9865"/>
                  </a:lnTo>
                  <a:lnTo>
                    <a:pt x="0" y="11657"/>
                  </a:lnTo>
                  <a:lnTo>
                    <a:pt x="0" y="11657"/>
                  </a:lnTo>
                  <a:lnTo>
                    <a:pt x="101" y="11556"/>
                  </a:lnTo>
                  <a:lnTo>
                    <a:pt x="101" y="11556"/>
                  </a:lnTo>
                  <a:lnTo>
                    <a:pt x="429" y="11203"/>
                  </a:lnTo>
                  <a:lnTo>
                    <a:pt x="732" y="10849"/>
                  </a:lnTo>
                  <a:lnTo>
                    <a:pt x="1035" y="10471"/>
                  </a:lnTo>
                  <a:lnTo>
                    <a:pt x="1312" y="10118"/>
                  </a:lnTo>
                  <a:lnTo>
                    <a:pt x="1842" y="9361"/>
                  </a:lnTo>
                  <a:lnTo>
                    <a:pt x="2296" y="8579"/>
                  </a:lnTo>
                  <a:lnTo>
                    <a:pt x="2700" y="7797"/>
                  </a:lnTo>
                  <a:lnTo>
                    <a:pt x="3028" y="7040"/>
                  </a:lnTo>
                  <a:lnTo>
                    <a:pt x="3331" y="6258"/>
                  </a:lnTo>
                  <a:lnTo>
                    <a:pt x="3583" y="5475"/>
                  </a:lnTo>
                  <a:lnTo>
                    <a:pt x="3785" y="4719"/>
                  </a:lnTo>
                  <a:lnTo>
                    <a:pt x="3961" y="3962"/>
                  </a:lnTo>
                  <a:lnTo>
                    <a:pt x="4087" y="3230"/>
                  </a:lnTo>
                  <a:lnTo>
                    <a:pt x="4188" y="2524"/>
                  </a:lnTo>
                  <a:lnTo>
                    <a:pt x="4264" y="1842"/>
                  </a:lnTo>
                  <a:lnTo>
                    <a:pt x="4315" y="1186"/>
                  </a:lnTo>
                  <a:lnTo>
                    <a:pt x="4340" y="556"/>
                  </a:lnTo>
                  <a:lnTo>
                    <a:pt x="436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5199;p69"/>
            <p:cNvSpPr/>
            <p:nvPr/>
          </p:nvSpPr>
          <p:spPr>
            <a:xfrm>
              <a:off x="7038724" y="3067484"/>
              <a:ext cx="32738" cy="58454"/>
            </a:xfrm>
            <a:custGeom>
              <a:avLst/>
              <a:gdLst/>
              <a:ahLst/>
              <a:cxnLst/>
              <a:rect l="l" t="t" r="r" b="b"/>
              <a:pathLst>
                <a:path w="1767" h="3155" extrusionOk="0">
                  <a:moveTo>
                    <a:pt x="1766" y="0"/>
                  </a:moveTo>
                  <a:lnTo>
                    <a:pt x="1211" y="682"/>
                  </a:lnTo>
                  <a:lnTo>
                    <a:pt x="606" y="1363"/>
                  </a:lnTo>
                  <a:lnTo>
                    <a:pt x="177" y="1792"/>
                  </a:lnTo>
                  <a:lnTo>
                    <a:pt x="0" y="3154"/>
                  </a:lnTo>
                  <a:lnTo>
                    <a:pt x="0" y="3154"/>
                  </a:lnTo>
                  <a:lnTo>
                    <a:pt x="404" y="2826"/>
                  </a:lnTo>
                  <a:lnTo>
                    <a:pt x="808" y="2498"/>
                  </a:lnTo>
                  <a:lnTo>
                    <a:pt x="1186" y="2170"/>
                  </a:lnTo>
                  <a:lnTo>
                    <a:pt x="1539" y="1792"/>
                  </a:lnTo>
                  <a:lnTo>
                    <a:pt x="1766" y="0"/>
                  </a:lnTo>
                  <a:close/>
                </a:path>
              </a:pathLst>
            </a:custGeom>
            <a:solidFill>
              <a:srgbClr val="E2BB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5200;p69"/>
            <p:cNvSpPr/>
            <p:nvPr/>
          </p:nvSpPr>
          <p:spPr>
            <a:xfrm>
              <a:off x="7038724" y="3067484"/>
              <a:ext cx="32738" cy="58454"/>
            </a:xfrm>
            <a:custGeom>
              <a:avLst/>
              <a:gdLst/>
              <a:ahLst/>
              <a:cxnLst/>
              <a:rect l="l" t="t" r="r" b="b"/>
              <a:pathLst>
                <a:path w="1767" h="3155" fill="none" extrusionOk="0">
                  <a:moveTo>
                    <a:pt x="1766" y="0"/>
                  </a:moveTo>
                  <a:lnTo>
                    <a:pt x="1766" y="0"/>
                  </a:lnTo>
                  <a:lnTo>
                    <a:pt x="1211" y="682"/>
                  </a:lnTo>
                  <a:lnTo>
                    <a:pt x="606" y="1363"/>
                  </a:lnTo>
                  <a:lnTo>
                    <a:pt x="606" y="1363"/>
                  </a:lnTo>
                  <a:lnTo>
                    <a:pt x="177" y="1792"/>
                  </a:lnTo>
                  <a:lnTo>
                    <a:pt x="0" y="3154"/>
                  </a:lnTo>
                  <a:lnTo>
                    <a:pt x="0" y="3154"/>
                  </a:lnTo>
                  <a:lnTo>
                    <a:pt x="404" y="2826"/>
                  </a:lnTo>
                  <a:lnTo>
                    <a:pt x="808" y="2498"/>
                  </a:lnTo>
                  <a:lnTo>
                    <a:pt x="1186" y="2170"/>
                  </a:lnTo>
                  <a:lnTo>
                    <a:pt x="1539" y="1792"/>
                  </a:lnTo>
                  <a:lnTo>
                    <a:pt x="176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5201;p69"/>
            <p:cNvSpPr/>
            <p:nvPr/>
          </p:nvSpPr>
          <p:spPr>
            <a:xfrm>
              <a:off x="6671773" y="3069355"/>
              <a:ext cx="19" cy="482"/>
            </a:xfrm>
            <a:custGeom>
              <a:avLst/>
              <a:gdLst/>
              <a:ahLst/>
              <a:cxnLst/>
              <a:rect l="l" t="t" r="r" b="b"/>
              <a:pathLst>
                <a:path w="1" h="26" extrusionOk="0">
                  <a:moveTo>
                    <a:pt x="0" y="0"/>
                  </a:moveTo>
                  <a:lnTo>
                    <a:pt x="0" y="0"/>
                  </a:lnTo>
                  <a:lnTo>
                    <a:pt x="0" y="0"/>
                  </a:lnTo>
                  <a:lnTo>
                    <a:pt x="0" y="0"/>
                  </a:lnTo>
                  <a:lnTo>
                    <a:pt x="0" y="25"/>
                  </a:lnTo>
                  <a:lnTo>
                    <a:pt x="0" y="25"/>
                  </a:lnTo>
                  <a:lnTo>
                    <a:pt x="0" y="0"/>
                  </a:ln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5202;p69"/>
            <p:cNvSpPr/>
            <p:nvPr/>
          </p:nvSpPr>
          <p:spPr>
            <a:xfrm>
              <a:off x="6671773" y="3069355"/>
              <a:ext cx="19" cy="482"/>
            </a:xfrm>
            <a:custGeom>
              <a:avLst/>
              <a:gdLst/>
              <a:ahLst/>
              <a:cxnLst/>
              <a:rect l="l" t="t" r="r" b="b"/>
              <a:pathLst>
                <a:path w="1" h="26" fill="none" extrusionOk="0">
                  <a:moveTo>
                    <a:pt x="0" y="0"/>
                  </a:moveTo>
                  <a:lnTo>
                    <a:pt x="0" y="0"/>
                  </a:lnTo>
                  <a:lnTo>
                    <a:pt x="0" y="0"/>
                  </a:lnTo>
                  <a:lnTo>
                    <a:pt x="0" y="0"/>
                  </a:lnTo>
                  <a:lnTo>
                    <a:pt x="0" y="25"/>
                  </a:lnTo>
                  <a:lnTo>
                    <a:pt x="0" y="25"/>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5203;p69"/>
            <p:cNvSpPr/>
            <p:nvPr/>
          </p:nvSpPr>
          <p:spPr>
            <a:xfrm>
              <a:off x="6715240" y="2949682"/>
              <a:ext cx="332828" cy="119224"/>
            </a:xfrm>
            <a:custGeom>
              <a:avLst/>
              <a:gdLst/>
              <a:ahLst/>
              <a:cxnLst/>
              <a:rect l="l" t="t" r="r" b="b"/>
              <a:pathLst>
                <a:path w="17964" h="6435" extrusionOk="0">
                  <a:moveTo>
                    <a:pt x="17964" y="1"/>
                  </a:moveTo>
                  <a:lnTo>
                    <a:pt x="17560" y="329"/>
                  </a:lnTo>
                  <a:lnTo>
                    <a:pt x="17157" y="656"/>
                  </a:lnTo>
                  <a:lnTo>
                    <a:pt x="16728" y="959"/>
                  </a:lnTo>
                  <a:lnTo>
                    <a:pt x="16299" y="1262"/>
                  </a:lnTo>
                  <a:lnTo>
                    <a:pt x="15845" y="1540"/>
                  </a:lnTo>
                  <a:lnTo>
                    <a:pt x="15390" y="1817"/>
                  </a:lnTo>
                  <a:lnTo>
                    <a:pt x="14911" y="2095"/>
                  </a:lnTo>
                  <a:lnTo>
                    <a:pt x="14407" y="2347"/>
                  </a:lnTo>
                  <a:lnTo>
                    <a:pt x="13902" y="2599"/>
                  </a:lnTo>
                  <a:lnTo>
                    <a:pt x="13372" y="2851"/>
                  </a:lnTo>
                  <a:lnTo>
                    <a:pt x="12842" y="3079"/>
                  </a:lnTo>
                  <a:lnTo>
                    <a:pt x="12287" y="3280"/>
                  </a:lnTo>
                  <a:lnTo>
                    <a:pt x="11732" y="3482"/>
                  </a:lnTo>
                  <a:lnTo>
                    <a:pt x="11152" y="3684"/>
                  </a:lnTo>
                  <a:lnTo>
                    <a:pt x="10572" y="3861"/>
                  </a:lnTo>
                  <a:lnTo>
                    <a:pt x="9966" y="4012"/>
                  </a:lnTo>
                  <a:lnTo>
                    <a:pt x="9209" y="4214"/>
                  </a:lnTo>
                  <a:lnTo>
                    <a:pt x="8452" y="4390"/>
                  </a:lnTo>
                  <a:lnTo>
                    <a:pt x="6964" y="4693"/>
                  </a:lnTo>
                  <a:lnTo>
                    <a:pt x="5450" y="4945"/>
                  </a:lnTo>
                  <a:lnTo>
                    <a:pt x="3987" y="5198"/>
                  </a:lnTo>
                  <a:lnTo>
                    <a:pt x="1867" y="5551"/>
                  </a:lnTo>
                  <a:lnTo>
                    <a:pt x="278" y="5829"/>
                  </a:lnTo>
                  <a:lnTo>
                    <a:pt x="0" y="6434"/>
                  </a:lnTo>
                  <a:lnTo>
                    <a:pt x="732" y="6257"/>
                  </a:lnTo>
                  <a:lnTo>
                    <a:pt x="1439" y="6106"/>
                  </a:lnTo>
                  <a:lnTo>
                    <a:pt x="2725" y="5879"/>
                  </a:lnTo>
                  <a:lnTo>
                    <a:pt x="5021" y="5526"/>
                  </a:lnTo>
                  <a:lnTo>
                    <a:pt x="6484" y="5299"/>
                  </a:lnTo>
                  <a:lnTo>
                    <a:pt x="7998" y="5021"/>
                  </a:lnTo>
                  <a:lnTo>
                    <a:pt x="9487" y="4718"/>
                  </a:lnTo>
                  <a:lnTo>
                    <a:pt x="10244" y="4567"/>
                  </a:lnTo>
                  <a:lnTo>
                    <a:pt x="11001" y="4365"/>
                  </a:lnTo>
                  <a:lnTo>
                    <a:pt x="11833" y="4113"/>
                  </a:lnTo>
                  <a:lnTo>
                    <a:pt x="12666" y="3861"/>
                  </a:lnTo>
                  <a:lnTo>
                    <a:pt x="13473" y="3558"/>
                  </a:lnTo>
                  <a:lnTo>
                    <a:pt x="14255" y="3255"/>
                  </a:lnTo>
                  <a:lnTo>
                    <a:pt x="14987" y="2927"/>
                  </a:lnTo>
                  <a:lnTo>
                    <a:pt x="15718" y="2549"/>
                  </a:lnTo>
                  <a:lnTo>
                    <a:pt x="16400" y="2170"/>
                  </a:lnTo>
                  <a:lnTo>
                    <a:pt x="17056" y="1767"/>
                  </a:lnTo>
                  <a:lnTo>
                    <a:pt x="17434" y="1111"/>
                  </a:lnTo>
                  <a:lnTo>
                    <a:pt x="17762" y="429"/>
                  </a:lnTo>
                  <a:lnTo>
                    <a:pt x="17964" y="1"/>
                  </a:lnTo>
                  <a:close/>
                </a:path>
              </a:pathLst>
            </a:custGeom>
            <a:solidFill>
              <a:srgbClr val="EBC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5204;p69"/>
            <p:cNvSpPr/>
            <p:nvPr/>
          </p:nvSpPr>
          <p:spPr>
            <a:xfrm>
              <a:off x="6715240" y="2949682"/>
              <a:ext cx="332828" cy="119224"/>
            </a:xfrm>
            <a:custGeom>
              <a:avLst/>
              <a:gdLst/>
              <a:ahLst/>
              <a:cxnLst/>
              <a:rect l="l" t="t" r="r" b="b"/>
              <a:pathLst>
                <a:path w="17964" h="6435" fill="none" extrusionOk="0">
                  <a:moveTo>
                    <a:pt x="17964" y="1"/>
                  </a:moveTo>
                  <a:lnTo>
                    <a:pt x="17964" y="1"/>
                  </a:lnTo>
                  <a:lnTo>
                    <a:pt x="17560" y="329"/>
                  </a:lnTo>
                  <a:lnTo>
                    <a:pt x="17157" y="656"/>
                  </a:lnTo>
                  <a:lnTo>
                    <a:pt x="16728" y="959"/>
                  </a:lnTo>
                  <a:lnTo>
                    <a:pt x="16299" y="1262"/>
                  </a:lnTo>
                  <a:lnTo>
                    <a:pt x="15845" y="1540"/>
                  </a:lnTo>
                  <a:lnTo>
                    <a:pt x="15390" y="1817"/>
                  </a:lnTo>
                  <a:lnTo>
                    <a:pt x="14911" y="2095"/>
                  </a:lnTo>
                  <a:lnTo>
                    <a:pt x="14407" y="2347"/>
                  </a:lnTo>
                  <a:lnTo>
                    <a:pt x="13902" y="2599"/>
                  </a:lnTo>
                  <a:lnTo>
                    <a:pt x="13372" y="2851"/>
                  </a:lnTo>
                  <a:lnTo>
                    <a:pt x="12842" y="3079"/>
                  </a:lnTo>
                  <a:lnTo>
                    <a:pt x="12287" y="3280"/>
                  </a:lnTo>
                  <a:lnTo>
                    <a:pt x="11732" y="3482"/>
                  </a:lnTo>
                  <a:lnTo>
                    <a:pt x="11152" y="3684"/>
                  </a:lnTo>
                  <a:lnTo>
                    <a:pt x="10572" y="3861"/>
                  </a:lnTo>
                  <a:lnTo>
                    <a:pt x="9966" y="4012"/>
                  </a:lnTo>
                  <a:lnTo>
                    <a:pt x="9966" y="4012"/>
                  </a:lnTo>
                  <a:lnTo>
                    <a:pt x="9209" y="4214"/>
                  </a:lnTo>
                  <a:lnTo>
                    <a:pt x="8452" y="4390"/>
                  </a:lnTo>
                  <a:lnTo>
                    <a:pt x="6964" y="4693"/>
                  </a:lnTo>
                  <a:lnTo>
                    <a:pt x="5450" y="4945"/>
                  </a:lnTo>
                  <a:lnTo>
                    <a:pt x="3987" y="5198"/>
                  </a:lnTo>
                  <a:lnTo>
                    <a:pt x="3987" y="5198"/>
                  </a:lnTo>
                  <a:lnTo>
                    <a:pt x="1867" y="5551"/>
                  </a:lnTo>
                  <a:lnTo>
                    <a:pt x="278" y="5829"/>
                  </a:lnTo>
                  <a:lnTo>
                    <a:pt x="278" y="5829"/>
                  </a:lnTo>
                  <a:lnTo>
                    <a:pt x="0" y="6434"/>
                  </a:lnTo>
                  <a:lnTo>
                    <a:pt x="0" y="6434"/>
                  </a:lnTo>
                  <a:lnTo>
                    <a:pt x="732" y="6257"/>
                  </a:lnTo>
                  <a:lnTo>
                    <a:pt x="1439" y="6106"/>
                  </a:lnTo>
                  <a:lnTo>
                    <a:pt x="2725" y="5879"/>
                  </a:lnTo>
                  <a:lnTo>
                    <a:pt x="5021" y="5526"/>
                  </a:lnTo>
                  <a:lnTo>
                    <a:pt x="5021" y="5526"/>
                  </a:lnTo>
                  <a:lnTo>
                    <a:pt x="6484" y="5299"/>
                  </a:lnTo>
                  <a:lnTo>
                    <a:pt x="7998" y="5021"/>
                  </a:lnTo>
                  <a:lnTo>
                    <a:pt x="9487" y="4718"/>
                  </a:lnTo>
                  <a:lnTo>
                    <a:pt x="10244" y="4567"/>
                  </a:lnTo>
                  <a:lnTo>
                    <a:pt x="11001" y="4365"/>
                  </a:lnTo>
                  <a:lnTo>
                    <a:pt x="11001" y="4365"/>
                  </a:lnTo>
                  <a:lnTo>
                    <a:pt x="11833" y="4113"/>
                  </a:lnTo>
                  <a:lnTo>
                    <a:pt x="12666" y="3861"/>
                  </a:lnTo>
                  <a:lnTo>
                    <a:pt x="13473" y="3558"/>
                  </a:lnTo>
                  <a:lnTo>
                    <a:pt x="14255" y="3255"/>
                  </a:lnTo>
                  <a:lnTo>
                    <a:pt x="14987" y="2927"/>
                  </a:lnTo>
                  <a:lnTo>
                    <a:pt x="15718" y="2549"/>
                  </a:lnTo>
                  <a:lnTo>
                    <a:pt x="16400" y="2170"/>
                  </a:lnTo>
                  <a:lnTo>
                    <a:pt x="17056" y="1767"/>
                  </a:lnTo>
                  <a:lnTo>
                    <a:pt x="17056" y="1767"/>
                  </a:lnTo>
                  <a:lnTo>
                    <a:pt x="17434" y="1111"/>
                  </a:lnTo>
                  <a:lnTo>
                    <a:pt x="17762" y="429"/>
                  </a:lnTo>
                  <a:lnTo>
                    <a:pt x="17762" y="429"/>
                  </a:lnTo>
                  <a:lnTo>
                    <a:pt x="17762" y="429"/>
                  </a:lnTo>
                  <a:lnTo>
                    <a:pt x="1796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5205;p69"/>
            <p:cNvSpPr/>
            <p:nvPr/>
          </p:nvSpPr>
          <p:spPr>
            <a:xfrm>
              <a:off x="6665214" y="3057664"/>
              <a:ext cx="55175" cy="27124"/>
            </a:xfrm>
            <a:custGeom>
              <a:avLst/>
              <a:gdLst/>
              <a:ahLst/>
              <a:cxnLst/>
              <a:rect l="l" t="t" r="r" b="b"/>
              <a:pathLst>
                <a:path w="2978" h="1464" extrusionOk="0">
                  <a:moveTo>
                    <a:pt x="2978" y="1"/>
                  </a:moveTo>
                  <a:lnTo>
                    <a:pt x="2171" y="177"/>
                  </a:lnTo>
                  <a:lnTo>
                    <a:pt x="1489" y="329"/>
                  </a:lnTo>
                  <a:lnTo>
                    <a:pt x="884" y="480"/>
                  </a:lnTo>
                  <a:lnTo>
                    <a:pt x="354" y="631"/>
                  </a:lnTo>
                  <a:lnTo>
                    <a:pt x="354" y="656"/>
                  </a:lnTo>
                  <a:lnTo>
                    <a:pt x="1" y="1464"/>
                  </a:lnTo>
                  <a:lnTo>
                    <a:pt x="657" y="1212"/>
                  </a:lnTo>
                  <a:lnTo>
                    <a:pt x="1565" y="934"/>
                  </a:lnTo>
                  <a:lnTo>
                    <a:pt x="2700" y="606"/>
                  </a:lnTo>
                  <a:lnTo>
                    <a:pt x="2978" y="1"/>
                  </a:lnTo>
                  <a:close/>
                </a:path>
              </a:pathLst>
            </a:custGeom>
            <a:solidFill>
              <a:srgbClr val="D9B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5206;p69"/>
            <p:cNvSpPr/>
            <p:nvPr/>
          </p:nvSpPr>
          <p:spPr>
            <a:xfrm>
              <a:off x="6665214" y="3057664"/>
              <a:ext cx="55175" cy="27124"/>
            </a:xfrm>
            <a:custGeom>
              <a:avLst/>
              <a:gdLst/>
              <a:ahLst/>
              <a:cxnLst/>
              <a:rect l="l" t="t" r="r" b="b"/>
              <a:pathLst>
                <a:path w="2978" h="1464" fill="none" extrusionOk="0">
                  <a:moveTo>
                    <a:pt x="2978" y="1"/>
                  </a:moveTo>
                  <a:lnTo>
                    <a:pt x="2978" y="1"/>
                  </a:lnTo>
                  <a:lnTo>
                    <a:pt x="2171" y="177"/>
                  </a:lnTo>
                  <a:lnTo>
                    <a:pt x="1489" y="329"/>
                  </a:lnTo>
                  <a:lnTo>
                    <a:pt x="884" y="480"/>
                  </a:lnTo>
                  <a:lnTo>
                    <a:pt x="354" y="631"/>
                  </a:lnTo>
                  <a:lnTo>
                    <a:pt x="354" y="631"/>
                  </a:lnTo>
                  <a:lnTo>
                    <a:pt x="354" y="656"/>
                  </a:lnTo>
                  <a:lnTo>
                    <a:pt x="354" y="656"/>
                  </a:lnTo>
                  <a:lnTo>
                    <a:pt x="1" y="1464"/>
                  </a:lnTo>
                  <a:lnTo>
                    <a:pt x="1" y="1464"/>
                  </a:lnTo>
                  <a:lnTo>
                    <a:pt x="657" y="1212"/>
                  </a:lnTo>
                  <a:lnTo>
                    <a:pt x="1565" y="934"/>
                  </a:lnTo>
                  <a:lnTo>
                    <a:pt x="1565" y="934"/>
                  </a:lnTo>
                  <a:lnTo>
                    <a:pt x="2700" y="606"/>
                  </a:lnTo>
                  <a:lnTo>
                    <a:pt x="2700" y="606"/>
                  </a:lnTo>
                  <a:lnTo>
                    <a:pt x="297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5207;p69"/>
            <p:cNvSpPr/>
            <p:nvPr/>
          </p:nvSpPr>
          <p:spPr>
            <a:xfrm>
              <a:off x="7144372" y="2736052"/>
              <a:ext cx="103791" cy="131379"/>
            </a:xfrm>
            <a:custGeom>
              <a:avLst/>
              <a:gdLst/>
              <a:ahLst/>
              <a:cxnLst/>
              <a:rect l="l" t="t" r="r" b="b"/>
              <a:pathLst>
                <a:path w="5602" h="7091" extrusionOk="0">
                  <a:moveTo>
                    <a:pt x="5223" y="1"/>
                  </a:moveTo>
                  <a:lnTo>
                    <a:pt x="202" y="303"/>
                  </a:lnTo>
                  <a:lnTo>
                    <a:pt x="0" y="581"/>
                  </a:lnTo>
                  <a:lnTo>
                    <a:pt x="252" y="707"/>
                  </a:lnTo>
                  <a:lnTo>
                    <a:pt x="505" y="833"/>
                  </a:lnTo>
                  <a:lnTo>
                    <a:pt x="707" y="959"/>
                  </a:lnTo>
                  <a:lnTo>
                    <a:pt x="883" y="1136"/>
                  </a:lnTo>
                  <a:lnTo>
                    <a:pt x="4769" y="909"/>
                  </a:lnTo>
                  <a:lnTo>
                    <a:pt x="4769" y="909"/>
                  </a:lnTo>
                  <a:lnTo>
                    <a:pt x="4617" y="7090"/>
                  </a:lnTo>
                  <a:lnTo>
                    <a:pt x="5172" y="7090"/>
                  </a:lnTo>
                  <a:lnTo>
                    <a:pt x="5601" y="7065"/>
                  </a:lnTo>
                  <a:lnTo>
                    <a:pt x="5223" y="1"/>
                  </a:lnTo>
                  <a:close/>
                </a:path>
              </a:pathLst>
            </a:custGeom>
            <a:solidFill>
              <a:srgbClr val="EBC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5208;p69"/>
            <p:cNvSpPr/>
            <p:nvPr/>
          </p:nvSpPr>
          <p:spPr>
            <a:xfrm>
              <a:off x="7144372" y="2736052"/>
              <a:ext cx="103791" cy="131379"/>
            </a:xfrm>
            <a:custGeom>
              <a:avLst/>
              <a:gdLst/>
              <a:ahLst/>
              <a:cxnLst/>
              <a:rect l="l" t="t" r="r" b="b"/>
              <a:pathLst>
                <a:path w="5602" h="7091" fill="none" extrusionOk="0">
                  <a:moveTo>
                    <a:pt x="5223" y="1"/>
                  </a:moveTo>
                  <a:lnTo>
                    <a:pt x="5223" y="1"/>
                  </a:lnTo>
                  <a:lnTo>
                    <a:pt x="202" y="303"/>
                  </a:lnTo>
                  <a:lnTo>
                    <a:pt x="202" y="303"/>
                  </a:lnTo>
                  <a:lnTo>
                    <a:pt x="0" y="581"/>
                  </a:lnTo>
                  <a:lnTo>
                    <a:pt x="0" y="581"/>
                  </a:lnTo>
                  <a:lnTo>
                    <a:pt x="252" y="707"/>
                  </a:lnTo>
                  <a:lnTo>
                    <a:pt x="505" y="833"/>
                  </a:lnTo>
                  <a:lnTo>
                    <a:pt x="707" y="959"/>
                  </a:lnTo>
                  <a:lnTo>
                    <a:pt x="883" y="1136"/>
                  </a:lnTo>
                  <a:lnTo>
                    <a:pt x="883" y="1136"/>
                  </a:lnTo>
                  <a:lnTo>
                    <a:pt x="4769" y="909"/>
                  </a:lnTo>
                  <a:lnTo>
                    <a:pt x="4769" y="909"/>
                  </a:lnTo>
                  <a:lnTo>
                    <a:pt x="4769" y="909"/>
                  </a:lnTo>
                  <a:lnTo>
                    <a:pt x="4769" y="909"/>
                  </a:lnTo>
                  <a:lnTo>
                    <a:pt x="4617" y="7090"/>
                  </a:lnTo>
                  <a:lnTo>
                    <a:pt x="4617" y="7090"/>
                  </a:lnTo>
                  <a:lnTo>
                    <a:pt x="4743" y="7090"/>
                  </a:lnTo>
                  <a:lnTo>
                    <a:pt x="4743" y="7090"/>
                  </a:lnTo>
                  <a:lnTo>
                    <a:pt x="5172" y="7090"/>
                  </a:lnTo>
                  <a:lnTo>
                    <a:pt x="5601" y="7065"/>
                  </a:lnTo>
                  <a:lnTo>
                    <a:pt x="5601" y="7065"/>
                  </a:lnTo>
                  <a:lnTo>
                    <a:pt x="522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5209;p69"/>
            <p:cNvSpPr/>
            <p:nvPr/>
          </p:nvSpPr>
          <p:spPr>
            <a:xfrm>
              <a:off x="7127066" y="2741666"/>
              <a:ext cx="21047" cy="5151"/>
            </a:xfrm>
            <a:custGeom>
              <a:avLst/>
              <a:gdLst/>
              <a:ahLst/>
              <a:cxnLst/>
              <a:rect l="l" t="t" r="r" b="b"/>
              <a:pathLst>
                <a:path w="1136" h="278" extrusionOk="0">
                  <a:moveTo>
                    <a:pt x="1136" y="0"/>
                  </a:moveTo>
                  <a:lnTo>
                    <a:pt x="1" y="76"/>
                  </a:lnTo>
                  <a:lnTo>
                    <a:pt x="480" y="152"/>
                  </a:lnTo>
                  <a:lnTo>
                    <a:pt x="707" y="227"/>
                  </a:lnTo>
                  <a:lnTo>
                    <a:pt x="934" y="278"/>
                  </a:lnTo>
                  <a:lnTo>
                    <a:pt x="1136" y="0"/>
                  </a:lnTo>
                  <a:close/>
                </a:path>
              </a:pathLst>
            </a:custGeom>
            <a:solidFill>
              <a:srgbClr val="89B6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5210;p69"/>
            <p:cNvSpPr/>
            <p:nvPr/>
          </p:nvSpPr>
          <p:spPr>
            <a:xfrm>
              <a:off x="7127066" y="2741666"/>
              <a:ext cx="21047" cy="5151"/>
            </a:xfrm>
            <a:custGeom>
              <a:avLst/>
              <a:gdLst/>
              <a:ahLst/>
              <a:cxnLst/>
              <a:rect l="l" t="t" r="r" b="b"/>
              <a:pathLst>
                <a:path w="1136" h="278" fill="none" extrusionOk="0">
                  <a:moveTo>
                    <a:pt x="1136" y="0"/>
                  </a:moveTo>
                  <a:lnTo>
                    <a:pt x="1136" y="0"/>
                  </a:lnTo>
                  <a:lnTo>
                    <a:pt x="1" y="76"/>
                  </a:lnTo>
                  <a:lnTo>
                    <a:pt x="1" y="76"/>
                  </a:lnTo>
                  <a:lnTo>
                    <a:pt x="480" y="152"/>
                  </a:lnTo>
                  <a:lnTo>
                    <a:pt x="707" y="227"/>
                  </a:lnTo>
                  <a:lnTo>
                    <a:pt x="934" y="278"/>
                  </a:lnTo>
                  <a:lnTo>
                    <a:pt x="934" y="278"/>
                  </a:lnTo>
                  <a:lnTo>
                    <a:pt x="113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5211;p69"/>
            <p:cNvSpPr/>
            <p:nvPr/>
          </p:nvSpPr>
          <p:spPr>
            <a:xfrm>
              <a:off x="6973746" y="2748670"/>
              <a:ext cx="64531" cy="19194"/>
            </a:xfrm>
            <a:custGeom>
              <a:avLst/>
              <a:gdLst/>
              <a:ahLst/>
              <a:cxnLst/>
              <a:rect l="l" t="t" r="r" b="b"/>
              <a:pathLst>
                <a:path w="3483" h="1036" extrusionOk="0">
                  <a:moveTo>
                    <a:pt x="3104" y="1"/>
                  </a:moveTo>
                  <a:lnTo>
                    <a:pt x="0" y="177"/>
                  </a:lnTo>
                  <a:lnTo>
                    <a:pt x="0" y="1035"/>
                  </a:lnTo>
                  <a:lnTo>
                    <a:pt x="3406" y="833"/>
                  </a:lnTo>
                  <a:lnTo>
                    <a:pt x="3482" y="833"/>
                  </a:lnTo>
                  <a:lnTo>
                    <a:pt x="3482" y="531"/>
                  </a:lnTo>
                  <a:lnTo>
                    <a:pt x="3104" y="1"/>
                  </a:lnTo>
                  <a:close/>
                </a:path>
              </a:pathLst>
            </a:custGeom>
            <a:solidFill>
              <a:srgbClr val="EBC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5212;p69"/>
            <p:cNvSpPr/>
            <p:nvPr/>
          </p:nvSpPr>
          <p:spPr>
            <a:xfrm>
              <a:off x="6973746" y="2748670"/>
              <a:ext cx="64531" cy="19194"/>
            </a:xfrm>
            <a:custGeom>
              <a:avLst/>
              <a:gdLst/>
              <a:ahLst/>
              <a:cxnLst/>
              <a:rect l="l" t="t" r="r" b="b"/>
              <a:pathLst>
                <a:path w="3483" h="1036" fill="none" extrusionOk="0">
                  <a:moveTo>
                    <a:pt x="3104" y="1"/>
                  </a:moveTo>
                  <a:lnTo>
                    <a:pt x="3104" y="1"/>
                  </a:lnTo>
                  <a:lnTo>
                    <a:pt x="0" y="177"/>
                  </a:lnTo>
                  <a:lnTo>
                    <a:pt x="0" y="177"/>
                  </a:lnTo>
                  <a:lnTo>
                    <a:pt x="0" y="1035"/>
                  </a:lnTo>
                  <a:lnTo>
                    <a:pt x="0" y="1035"/>
                  </a:lnTo>
                  <a:lnTo>
                    <a:pt x="3406" y="833"/>
                  </a:lnTo>
                  <a:lnTo>
                    <a:pt x="3406" y="833"/>
                  </a:lnTo>
                  <a:lnTo>
                    <a:pt x="3406" y="833"/>
                  </a:lnTo>
                  <a:lnTo>
                    <a:pt x="3482" y="833"/>
                  </a:lnTo>
                  <a:lnTo>
                    <a:pt x="3482" y="531"/>
                  </a:lnTo>
                  <a:lnTo>
                    <a:pt x="3482" y="531"/>
                  </a:lnTo>
                  <a:lnTo>
                    <a:pt x="310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5213;p69"/>
            <p:cNvSpPr/>
            <p:nvPr/>
          </p:nvSpPr>
          <p:spPr>
            <a:xfrm>
              <a:off x="7054621" y="2744945"/>
              <a:ext cx="40205" cy="7485"/>
            </a:xfrm>
            <a:custGeom>
              <a:avLst/>
              <a:gdLst/>
              <a:ahLst/>
              <a:cxnLst/>
              <a:rect l="l" t="t" r="r" b="b"/>
              <a:pathLst>
                <a:path w="2170" h="404" extrusionOk="0">
                  <a:moveTo>
                    <a:pt x="2170" y="0"/>
                  </a:moveTo>
                  <a:lnTo>
                    <a:pt x="151" y="126"/>
                  </a:lnTo>
                  <a:lnTo>
                    <a:pt x="0" y="404"/>
                  </a:lnTo>
                  <a:lnTo>
                    <a:pt x="1110" y="404"/>
                  </a:lnTo>
                  <a:lnTo>
                    <a:pt x="1337" y="278"/>
                  </a:lnTo>
                  <a:lnTo>
                    <a:pt x="1615" y="177"/>
                  </a:lnTo>
                  <a:lnTo>
                    <a:pt x="1892" y="76"/>
                  </a:lnTo>
                  <a:lnTo>
                    <a:pt x="2170" y="0"/>
                  </a:lnTo>
                  <a:close/>
                </a:path>
              </a:pathLst>
            </a:custGeom>
            <a:solidFill>
              <a:srgbClr val="89B6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5214;p69"/>
            <p:cNvSpPr/>
            <p:nvPr/>
          </p:nvSpPr>
          <p:spPr>
            <a:xfrm>
              <a:off x="7054621" y="2744945"/>
              <a:ext cx="40205" cy="7485"/>
            </a:xfrm>
            <a:custGeom>
              <a:avLst/>
              <a:gdLst/>
              <a:ahLst/>
              <a:cxnLst/>
              <a:rect l="l" t="t" r="r" b="b"/>
              <a:pathLst>
                <a:path w="2170" h="404" fill="none" extrusionOk="0">
                  <a:moveTo>
                    <a:pt x="2170" y="0"/>
                  </a:moveTo>
                  <a:lnTo>
                    <a:pt x="2170" y="0"/>
                  </a:lnTo>
                  <a:lnTo>
                    <a:pt x="151" y="126"/>
                  </a:lnTo>
                  <a:lnTo>
                    <a:pt x="151" y="126"/>
                  </a:lnTo>
                  <a:lnTo>
                    <a:pt x="0" y="404"/>
                  </a:lnTo>
                  <a:lnTo>
                    <a:pt x="278" y="404"/>
                  </a:lnTo>
                  <a:lnTo>
                    <a:pt x="278" y="404"/>
                  </a:lnTo>
                  <a:lnTo>
                    <a:pt x="404" y="404"/>
                  </a:lnTo>
                  <a:lnTo>
                    <a:pt x="404" y="404"/>
                  </a:lnTo>
                  <a:lnTo>
                    <a:pt x="1110" y="404"/>
                  </a:lnTo>
                  <a:lnTo>
                    <a:pt x="1110" y="404"/>
                  </a:lnTo>
                  <a:lnTo>
                    <a:pt x="1337" y="278"/>
                  </a:lnTo>
                  <a:lnTo>
                    <a:pt x="1615" y="177"/>
                  </a:lnTo>
                  <a:lnTo>
                    <a:pt x="1892" y="76"/>
                  </a:lnTo>
                  <a:lnTo>
                    <a:pt x="217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5215;p69"/>
            <p:cNvSpPr/>
            <p:nvPr/>
          </p:nvSpPr>
          <p:spPr>
            <a:xfrm>
              <a:off x="7031239" y="2747280"/>
              <a:ext cx="26198" cy="11228"/>
            </a:xfrm>
            <a:custGeom>
              <a:avLst/>
              <a:gdLst/>
              <a:ahLst/>
              <a:cxnLst/>
              <a:rect l="l" t="t" r="r" b="b"/>
              <a:pathLst>
                <a:path w="1414" h="606" extrusionOk="0">
                  <a:moveTo>
                    <a:pt x="1413" y="0"/>
                  </a:moveTo>
                  <a:lnTo>
                    <a:pt x="1" y="76"/>
                  </a:lnTo>
                  <a:lnTo>
                    <a:pt x="379" y="606"/>
                  </a:lnTo>
                  <a:lnTo>
                    <a:pt x="379" y="454"/>
                  </a:lnTo>
                  <a:lnTo>
                    <a:pt x="404" y="379"/>
                  </a:lnTo>
                  <a:lnTo>
                    <a:pt x="430" y="328"/>
                  </a:lnTo>
                  <a:lnTo>
                    <a:pt x="480" y="278"/>
                  </a:lnTo>
                  <a:lnTo>
                    <a:pt x="1262" y="278"/>
                  </a:lnTo>
                  <a:lnTo>
                    <a:pt x="1413" y="0"/>
                  </a:lnTo>
                  <a:close/>
                </a:path>
              </a:pathLst>
            </a:custGeom>
            <a:solidFill>
              <a:srgbClr val="EBE2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5216;p69"/>
            <p:cNvSpPr/>
            <p:nvPr/>
          </p:nvSpPr>
          <p:spPr>
            <a:xfrm>
              <a:off x="7031239" y="2747280"/>
              <a:ext cx="26198" cy="11228"/>
            </a:xfrm>
            <a:custGeom>
              <a:avLst/>
              <a:gdLst/>
              <a:ahLst/>
              <a:cxnLst/>
              <a:rect l="l" t="t" r="r" b="b"/>
              <a:pathLst>
                <a:path w="1414" h="606" fill="none" extrusionOk="0">
                  <a:moveTo>
                    <a:pt x="1413" y="0"/>
                  </a:moveTo>
                  <a:lnTo>
                    <a:pt x="1413" y="0"/>
                  </a:lnTo>
                  <a:lnTo>
                    <a:pt x="1" y="76"/>
                  </a:lnTo>
                  <a:lnTo>
                    <a:pt x="1" y="76"/>
                  </a:lnTo>
                  <a:lnTo>
                    <a:pt x="379" y="606"/>
                  </a:lnTo>
                  <a:lnTo>
                    <a:pt x="379" y="454"/>
                  </a:lnTo>
                  <a:lnTo>
                    <a:pt x="379" y="454"/>
                  </a:lnTo>
                  <a:lnTo>
                    <a:pt x="404" y="379"/>
                  </a:lnTo>
                  <a:lnTo>
                    <a:pt x="430" y="328"/>
                  </a:lnTo>
                  <a:lnTo>
                    <a:pt x="480" y="278"/>
                  </a:lnTo>
                  <a:lnTo>
                    <a:pt x="556" y="278"/>
                  </a:lnTo>
                  <a:lnTo>
                    <a:pt x="1262" y="278"/>
                  </a:lnTo>
                  <a:lnTo>
                    <a:pt x="1262" y="278"/>
                  </a:lnTo>
                  <a:lnTo>
                    <a:pt x="141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5217;p69"/>
            <p:cNvSpPr/>
            <p:nvPr/>
          </p:nvSpPr>
          <p:spPr>
            <a:xfrm>
              <a:off x="6643258" y="2827211"/>
              <a:ext cx="485680" cy="371161"/>
            </a:xfrm>
            <a:custGeom>
              <a:avLst/>
              <a:gdLst/>
              <a:ahLst/>
              <a:cxnLst/>
              <a:rect l="l" t="t" r="r" b="b"/>
              <a:pathLst>
                <a:path w="26214" h="20033" extrusionOk="0">
                  <a:moveTo>
                    <a:pt x="23085" y="0"/>
                  </a:moveTo>
                  <a:lnTo>
                    <a:pt x="23085" y="606"/>
                  </a:lnTo>
                  <a:lnTo>
                    <a:pt x="23085" y="1060"/>
                  </a:lnTo>
                  <a:lnTo>
                    <a:pt x="23035" y="1590"/>
                  </a:lnTo>
                  <a:lnTo>
                    <a:pt x="22984" y="2221"/>
                  </a:lnTo>
                  <a:lnTo>
                    <a:pt x="22883" y="2902"/>
                  </a:lnTo>
                  <a:lnTo>
                    <a:pt x="22757" y="3633"/>
                  </a:lnTo>
                  <a:lnTo>
                    <a:pt x="22581" y="4441"/>
                  </a:lnTo>
                  <a:lnTo>
                    <a:pt x="22328" y="5273"/>
                  </a:lnTo>
                  <a:lnTo>
                    <a:pt x="22051" y="6131"/>
                  </a:lnTo>
                  <a:lnTo>
                    <a:pt x="21874" y="6560"/>
                  </a:lnTo>
                  <a:lnTo>
                    <a:pt x="21672" y="6989"/>
                  </a:lnTo>
                  <a:lnTo>
                    <a:pt x="21470" y="7443"/>
                  </a:lnTo>
                  <a:lnTo>
                    <a:pt x="21243" y="7872"/>
                  </a:lnTo>
                  <a:lnTo>
                    <a:pt x="20991" y="8326"/>
                  </a:lnTo>
                  <a:lnTo>
                    <a:pt x="20714" y="8755"/>
                  </a:lnTo>
                  <a:lnTo>
                    <a:pt x="20436" y="9184"/>
                  </a:lnTo>
                  <a:lnTo>
                    <a:pt x="20108" y="9613"/>
                  </a:lnTo>
                  <a:lnTo>
                    <a:pt x="19780" y="10042"/>
                  </a:lnTo>
                  <a:lnTo>
                    <a:pt x="19427" y="10445"/>
                  </a:lnTo>
                  <a:lnTo>
                    <a:pt x="19023" y="10849"/>
                  </a:lnTo>
                  <a:lnTo>
                    <a:pt x="18619" y="11253"/>
                  </a:lnTo>
                  <a:lnTo>
                    <a:pt x="18039" y="11732"/>
                  </a:lnTo>
                  <a:lnTo>
                    <a:pt x="17459" y="12186"/>
                  </a:lnTo>
                  <a:lnTo>
                    <a:pt x="16879" y="12590"/>
                  </a:lnTo>
                  <a:lnTo>
                    <a:pt x="16298" y="12943"/>
                  </a:lnTo>
                  <a:lnTo>
                    <a:pt x="15718" y="13271"/>
                  </a:lnTo>
                  <a:lnTo>
                    <a:pt x="15138" y="13574"/>
                  </a:lnTo>
                  <a:lnTo>
                    <a:pt x="14583" y="13826"/>
                  </a:lnTo>
                  <a:lnTo>
                    <a:pt x="14053" y="14028"/>
                  </a:lnTo>
                  <a:lnTo>
                    <a:pt x="13548" y="14230"/>
                  </a:lnTo>
                  <a:lnTo>
                    <a:pt x="13069" y="14381"/>
                  </a:lnTo>
                  <a:lnTo>
                    <a:pt x="12236" y="14633"/>
                  </a:lnTo>
                  <a:lnTo>
                    <a:pt x="11631" y="14785"/>
                  </a:lnTo>
                  <a:lnTo>
                    <a:pt x="11227" y="14835"/>
                  </a:lnTo>
                  <a:lnTo>
                    <a:pt x="10596" y="14936"/>
                  </a:lnTo>
                  <a:lnTo>
                    <a:pt x="9915" y="14987"/>
                  </a:lnTo>
                  <a:lnTo>
                    <a:pt x="8528" y="15113"/>
                  </a:lnTo>
                  <a:lnTo>
                    <a:pt x="7493" y="15189"/>
                  </a:lnTo>
                  <a:lnTo>
                    <a:pt x="6408" y="15289"/>
                  </a:lnTo>
                  <a:lnTo>
                    <a:pt x="5324" y="15441"/>
                  </a:lnTo>
                  <a:lnTo>
                    <a:pt x="4768" y="15542"/>
                  </a:lnTo>
                  <a:lnTo>
                    <a:pt x="4213" y="15643"/>
                  </a:lnTo>
                  <a:lnTo>
                    <a:pt x="3658" y="15769"/>
                  </a:lnTo>
                  <a:lnTo>
                    <a:pt x="3129" y="15920"/>
                  </a:lnTo>
                  <a:lnTo>
                    <a:pt x="2599" y="16097"/>
                  </a:lnTo>
                  <a:lnTo>
                    <a:pt x="2044" y="16299"/>
                  </a:lnTo>
                  <a:lnTo>
                    <a:pt x="1539" y="16551"/>
                  </a:lnTo>
                  <a:lnTo>
                    <a:pt x="1009" y="16803"/>
                  </a:lnTo>
                  <a:lnTo>
                    <a:pt x="505" y="17106"/>
                  </a:lnTo>
                  <a:lnTo>
                    <a:pt x="0" y="17434"/>
                  </a:lnTo>
                  <a:lnTo>
                    <a:pt x="4138" y="20033"/>
                  </a:lnTo>
                  <a:lnTo>
                    <a:pt x="6156" y="19881"/>
                  </a:lnTo>
                  <a:lnTo>
                    <a:pt x="8881" y="19629"/>
                  </a:lnTo>
                  <a:lnTo>
                    <a:pt x="10748" y="19452"/>
                  </a:lnTo>
                  <a:lnTo>
                    <a:pt x="11883" y="19326"/>
                  </a:lnTo>
                  <a:lnTo>
                    <a:pt x="12363" y="19250"/>
                  </a:lnTo>
                  <a:lnTo>
                    <a:pt x="12867" y="19150"/>
                  </a:lnTo>
                  <a:lnTo>
                    <a:pt x="13422" y="19023"/>
                  </a:lnTo>
                  <a:lnTo>
                    <a:pt x="14002" y="18872"/>
                  </a:lnTo>
                  <a:lnTo>
                    <a:pt x="14608" y="18695"/>
                  </a:lnTo>
                  <a:lnTo>
                    <a:pt x="15264" y="18468"/>
                  </a:lnTo>
                  <a:lnTo>
                    <a:pt x="15920" y="18216"/>
                  </a:lnTo>
                  <a:lnTo>
                    <a:pt x="16601" y="17939"/>
                  </a:lnTo>
                  <a:lnTo>
                    <a:pt x="17282" y="17636"/>
                  </a:lnTo>
                  <a:lnTo>
                    <a:pt x="17989" y="17283"/>
                  </a:lnTo>
                  <a:lnTo>
                    <a:pt x="18670" y="16879"/>
                  </a:lnTo>
                  <a:lnTo>
                    <a:pt x="19351" y="16450"/>
                  </a:lnTo>
                  <a:lnTo>
                    <a:pt x="20032" y="15996"/>
                  </a:lnTo>
                  <a:lnTo>
                    <a:pt x="20688" y="15491"/>
                  </a:lnTo>
                  <a:lnTo>
                    <a:pt x="21344" y="14936"/>
                  </a:lnTo>
                  <a:lnTo>
                    <a:pt x="21950" y="14331"/>
                  </a:lnTo>
                  <a:lnTo>
                    <a:pt x="22429" y="13826"/>
                  </a:lnTo>
                  <a:lnTo>
                    <a:pt x="22858" y="13296"/>
                  </a:lnTo>
                  <a:lnTo>
                    <a:pt x="23262" y="12767"/>
                  </a:lnTo>
                  <a:lnTo>
                    <a:pt x="23615" y="12211"/>
                  </a:lnTo>
                  <a:lnTo>
                    <a:pt x="23968" y="11656"/>
                  </a:lnTo>
                  <a:lnTo>
                    <a:pt x="24271" y="11101"/>
                  </a:lnTo>
                  <a:lnTo>
                    <a:pt x="24548" y="10546"/>
                  </a:lnTo>
                  <a:lnTo>
                    <a:pt x="24801" y="9991"/>
                  </a:lnTo>
                  <a:lnTo>
                    <a:pt x="25028" y="9436"/>
                  </a:lnTo>
                  <a:lnTo>
                    <a:pt x="25230" y="8881"/>
                  </a:lnTo>
                  <a:lnTo>
                    <a:pt x="25406" y="8326"/>
                  </a:lnTo>
                  <a:lnTo>
                    <a:pt x="25558" y="7771"/>
                  </a:lnTo>
                  <a:lnTo>
                    <a:pt x="25709" y="7216"/>
                  </a:lnTo>
                  <a:lnTo>
                    <a:pt x="25810" y="6686"/>
                  </a:lnTo>
                  <a:lnTo>
                    <a:pt x="25911" y="6156"/>
                  </a:lnTo>
                  <a:lnTo>
                    <a:pt x="26012" y="5652"/>
                  </a:lnTo>
                  <a:lnTo>
                    <a:pt x="26113" y="4643"/>
                  </a:lnTo>
                  <a:lnTo>
                    <a:pt x="26188" y="3734"/>
                  </a:lnTo>
                  <a:lnTo>
                    <a:pt x="26214" y="2877"/>
                  </a:lnTo>
                  <a:lnTo>
                    <a:pt x="26188" y="2120"/>
                  </a:lnTo>
                  <a:lnTo>
                    <a:pt x="26163" y="1464"/>
                  </a:lnTo>
                  <a:lnTo>
                    <a:pt x="26113" y="909"/>
                  </a:lnTo>
                  <a:lnTo>
                    <a:pt x="26037" y="227"/>
                  </a:lnTo>
                  <a:lnTo>
                    <a:pt x="2308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5218;p69"/>
            <p:cNvSpPr/>
            <p:nvPr/>
          </p:nvSpPr>
          <p:spPr>
            <a:xfrm>
              <a:off x="6643258" y="2827211"/>
              <a:ext cx="485680" cy="371161"/>
            </a:xfrm>
            <a:custGeom>
              <a:avLst/>
              <a:gdLst/>
              <a:ahLst/>
              <a:cxnLst/>
              <a:rect l="l" t="t" r="r" b="b"/>
              <a:pathLst>
                <a:path w="26214" h="20033" fill="none" extrusionOk="0">
                  <a:moveTo>
                    <a:pt x="4138" y="20033"/>
                  </a:moveTo>
                  <a:lnTo>
                    <a:pt x="4138" y="20033"/>
                  </a:lnTo>
                  <a:lnTo>
                    <a:pt x="6156" y="19881"/>
                  </a:lnTo>
                  <a:lnTo>
                    <a:pt x="8881" y="19629"/>
                  </a:lnTo>
                  <a:lnTo>
                    <a:pt x="8881" y="19629"/>
                  </a:lnTo>
                  <a:lnTo>
                    <a:pt x="10748" y="19452"/>
                  </a:lnTo>
                  <a:lnTo>
                    <a:pt x="11883" y="19326"/>
                  </a:lnTo>
                  <a:lnTo>
                    <a:pt x="11883" y="19326"/>
                  </a:lnTo>
                  <a:lnTo>
                    <a:pt x="12363" y="19250"/>
                  </a:lnTo>
                  <a:lnTo>
                    <a:pt x="12867" y="19150"/>
                  </a:lnTo>
                  <a:lnTo>
                    <a:pt x="13422" y="19023"/>
                  </a:lnTo>
                  <a:lnTo>
                    <a:pt x="14002" y="18872"/>
                  </a:lnTo>
                  <a:lnTo>
                    <a:pt x="14608" y="18695"/>
                  </a:lnTo>
                  <a:lnTo>
                    <a:pt x="15264" y="18468"/>
                  </a:lnTo>
                  <a:lnTo>
                    <a:pt x="15920" y="18216"/>
                  </a:lnTo>
                  <a:lnTo>
                    <a:pt x="16601" y="17939"/>
                  </a:lnTo>
                  <a:lnTo>
                    <a:pt x="17282" y="17636"/>
                  </a:lnTo>
                  <a:lnTo>
                    <a:pt x="17989" y="17283"/>
                  </a:lnTo>
                  <a:lnTo>
                    <a:pt x="18670" y="16879"/>
                  </a:lnTo>
                  <a:lnTo>
                    <a:pt x="19351" y="16450"/>
                  </a:lnTo>
                  <a:lnTo>
                    <a:pt x="20032" y="15996"/>
                  </a:lnTo>
                  <a:lnTo>
                    <a:pt x="20688" y="15491"/>
                  </a:lnTo>
                  <a:lnTo>
                    <a:pt x="21344" y="14936"/>
                  </a:lnTo>
                  <a:lnTo>
                    <a:pt x="21950" y="14331"/>
                  </a:lnTo>
                  <a:lnTo>
                    <a:pt x="21950" y="14331"/>
                  </a:lnTo>
                  <a:lnTo>
                    <a:pt x="22429" y="13826"/>
                  </a:lnTo>
                  <a:lnTo>
                    <a:pt x="22858" y="13296"/>
                  </a:lnTo>
                  <a:lnTo>
                    <a:pt x="23262" y="12767"/>
                  </a:lnTo>
                  <a:lnTo>
                    <a:pt x="23615" y="12211"/>
                  </a:lnTo>
                  <a:lnTo>
                    <a:pt x="23968" y="11656"/>
                  </a:lnTo>
                  <a:lnTo>
                    <a:pt x="24271" y="11101"/>
                  </a:lnTo>
                  <a:lnTo>
                    <a:pt x="24548" y="10546"/>
                  </a:lnTo>
                  <a:lnTo>
                    <a:pt x="24801" y="9991"/>
                  </a:lnTo>
                  <a:lnTo>
                    <a:pt x="25028" y="9436"/>
                  </a:lnTo>
                  <a:lnTo>
                    <a:pt x="25230" y="8881"/>
                  </a:lnTo>
                  <a:lnTo>
                    <a:pt x="25406" y="8326"/>
                  </a:lnTo>
                  <a:lnTo>
                    <a:pt x="25558" y="7771"/>
                  </a:lnTo>
                  <a:lnTo>
                    <a:pt x="25709" y="7216"/>
                  </a:lnTo>
                  <a:lnTo>
                    <a:pt x="25810" y="6686"/>
                  </a:lnTo>
                  <a:lnTo>
                    <a:pt x="25911" y="6156"/>
                  </a:lnTo>
                  <a:lnTo>
                    <a:pt x="26012" y="5652"/>
                  </a:lnTo>
                  <a:lnTo>
                    <a:pt x="26113" y="4643"/>
                  </a:lnTo>
                  <a:lnTo>
                    <a:pt x="26188" y="3734"/>
                  </a:lnTo>
                  <a:lnTo>
                    <a:pt x="26214" y="2877"/>
                  </a:lnTo>
                  <a:lnTo>
                    <a:pt x="26188" y="2120"/>
                  </a:lnTo>
                  <a:lnTo>
                    <a:pt x="26163" y="1464"/>
                  </a:lnTo>
                  <a:lnTo>
                    <a:pt x="26113" y="909"/>
                  </a:lnTo>
                  <a:lnTo>
                    <a:pt x="26037" y="227"/>
                  </a:lnTo>
                  <a:lnTo>
                    <a:pt x="26037" y="227"/>
                  </a:lnTo>
                  <a:lnTo>
                    <a:pt x="23085" y="0"/>
                  </a:lnTo>
                  <a:lnTo>
                    <a:pt x="23085" y="0"/>
                  </a:lnTo>
                  <a:lnTo>
                    <a:pt x="23085" y="606"/>
                  </a:lnTo>
                  <a:lnTo>
                    <a:pt x="23085" y="1060"/>
                  </a:lnTo>
                  <a:lnTo>
                    <a:pt x="23035" y="1590"/>
                  </a:lnTo>
                  <a:lnTo>
                    <a:pt x="22984" y="2221"/>
                  </a:lnTo>
                  <a:lnTo>
                    <a:pt x="22883" y="2902"/>
                  </a:lnTo>
                  <a:lnTo>
                    <a:pt x="22757" y="3633"/>
                  </a:lnTo>
                  <a:lnTo>
                    <a:pt x="22581" y="4441"/>
                  </a:lnTo>
                  <a:lnTo>
                    <a:pt x="22328" y="5273"/>
                  </a:lnTo>
                  <a:lnTo>
                    <a:pt x="22051" y="6131"/>
                  </a:lnTo>
                  <a:lnTo>
                    <a:pt x="21874" y="6560"/>
                  </a:lnTo>
                  <a:lnTo>
                    <a:pt x="21672" y="6989"/>
                  </a:lnTo>
                  <a:lnTo>
                    <a:pt x="21470" y="7443"/>
                  </a:lnTo>
                  <a:lnTo>
                    <a:pt x="21243" y="7872"/>
                  </a:lnTo>
                  <a:lnTo>
                    <a:pt x="20991" y="8326"/>
                  </a:lnTo>
                  <a:lnTo>
                    <a:pt x="20714" y="8755"/>
                  </a:lnTo>
                  <a:lnTo>
                    <a:pt x="20436" y="9184"/>
                  </a:lnTo>
                  <a:lnTo>
                    <a:pt x="20108" y="9613"/>
                  </a:lnTo>
                  <a:lnTo>
                    <a:pt x="19780" y="10042"/>
                  </a:lnTo>
                  <a:lnTo>
                    <a:pt x="19427" y="10445"/>
                  </a:lnTo>
                  <a:lnTo>
                    <a:pt x="19023" y="10849"/>
                  </a:lnTo>
                  <a:lnTo>
                    <a:pt x="18619" y="11253"/>
                  </a:lnTo>
                  <a:lnTo>
                    <a:pt x="18619" y="11253"/>
                  </a:lnTo>
                  <a:lnTo>
                    <a:pt x="18039" y="11732"/>
                  </a:lnTo>
                  <a:lnTo>
                    <a:pt x="17459" y="12186"/>
                  </a:lnTo>
                  <a:lnTo>
                    <a:pt x="16879" y="12590"/>
                  </a:lnTo>
                  <a:lnTo>
                    <a:pt x="16298" y="12943"/>
                  </a:lnTo>
                  <a:lnTo>
                    <a:pt x="15718" y="13271"/>
                  </a:lnTo>
                  <a:lnTo>
                    <a:pt x="15138" y="13574"/>
                  </a:lnTo>
                  <a:lnTo>
                    <a:pt x="14583" y="13826"/>
                  </a:lnTo>
                  <a:lnTo>
                    <a:pt x="14053" y="14028"/>
                  </a:lnTo>
                  <a:lnTo>
                    <a:pt x="13548" y="14230"/>
                  </a:lnTo>
                  <a:lnTo>
                    <a:pt x="13069" y="14381"/>
                  </a:lnTo>
                  <a:lnTo>
                    <a:pt x="12236" y="14633"/>
                  </a:lnTo>
                  <a:lnTo>
                    <a:pt x="11631" y="14785"/>
                  </a:lnTo>
                  <a:lnTo>
                    <a:pt x="11227" y="14835"/>
                  </a:lnTo>
                  <a:lnTo>
                    <a:pt x="11227" y="14835"/>
                  </a:lnTo>
                  <a:lnTo>
                    <a:pt x="10596" y="14936"/>
                  </a:lnTo>
                  <a:lnTo>
                    <a:pt x="9915" y="14987"/>
                  </a:lnTo>
                  <a:lnTo>
                    <a:pt x="8528" y="15113"/>
                  </a:lnTo>
                  <a:lnTo>
                    <a:pt x="8528" y="15113"/>
                  </a:lnTo>
                  <a:lnTo>
                    <a:pt x="7493" y="15189"/>
                  </a:lnTo>
                  <a:lnTo>
                    <a:pt x="6408" y="15289"/>
                  </a:lnTo>
                  <a:lnTo>
                    <a:pt x="5324" y="15441"/>
                  </a:lnTo>
                  <a:lnTo>
                    <a:pt x="4768" y="15542"/>
                  </a:lnTo>
                  <a:lnTo>
                    <a:pt x="4213" y="15643"/>
                  </a:lnTo>
                  <a:lnTo>
                    <a:pt x="3658" y="15769"/>
                  </a:lnTo>
                  <a:lnTo>
                    <a:pt x="3129" y="15920"/>
                  </a:lnTo>
                  <a:lnTo>
                    <a:pt x="2599" y="16097"/>
                  </a:lnTo>
                  <a:lnTo>
                    <a:pt x="2044" y="16299"/>
                  </a:lnTo>
                  <a:lnTo>
                    <a:pt x="1539" y="16551"/>
                  </a:lnTo>
                  <a:lnTo>
                    <a:pt x="1009" y="16803"/>
                  </a:lnTo>
                  <a:lnTo>
                    <a:pt x="505" y="17106"/>
                  </a:lnTo>
                  <a:lnTo>
                    <a:pt x="0" y="17434"/>
                  </a:lnTo>
                  <a:lnTo>
                    <a:pt x="0" y="17434"/>
                  </a:lnTo>
                  <a:lnTo>
                    <a:pt x="4138" y="2003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5219;p69"/>
            <p:cNvSpPr/>
            <p:nvPr/>
          </p:nvSpPr>
          <p:spPr>
            <a:xfrm>
              <a:off x="6441783" y="2830953"/>
              <a:ext cx="677792" cy="311336"/>
            </a:xfrm>
            <a:custGeom>
              <a:avLst/>
              <a:gdLst/>
              <a:ahLst/>
              <a:cxnLst/>
              <a:rect l="l" t="t" r="r" b="b"/>
              <a:pathLst>
                <a:path w="36583" h="16804" extrusionOk="0">
                  <a:moveTo>
                    <a:pt x="33581" y="0"/>
                  </a:moveTo>
                  <a:lnTo>
                    <a:pt x="32723" y="782"/>
                  </a:lnTo>
                  <a:lnTo>
                    <a:pt x="32244" y="1211"/>
                  </a:lnTo>
                  <a:lnTo>
                    <a:pt x="31714" y="1615"/>
                  </a:lnTo>
                  <a:lnTo>
                    <a:pt x="31159" y="2044"/>
                  </a:lnTo>
                  <a:lnTo>
                    <a:pt x="30578" y="2473"/>
                  </a:lnTo>
                  <a:lnTo>
                    <a:pt x="29948" y="2927"/>
                  </a:lnTo>
                  <a:lnTo>
                    <a:pt x="29266" y="3356"/>
                  </a:lnTo>
                  <a:lnTo>
                    <a:pt x="28257" y="3961"/>
                  </a:lnTo>
                  <a:lnTo>
                    <a:pt x="27299" y="4466"/>
                  </a:lnTo>
                  <a:lnTo>
                    <a:pt x="26415" y="4920"/>
                  </a:lnTo>
                  <a:lnTo>
                    <a:pt x="25608" y="5273"/>
                  </a:lnTo>
                  <a:lnTo>
                    <a:pt x="24927" y="5576"/>
                  </a:lnTo>
                  <a:lnTo>
                    <a:pt x="24321" y="5803"/>
                  </a:lnTo>
                  <a:lnTo>
                    <a:pt x="23867" y="5954"/>
                  </a:lnTo>
                  <a:lnTo>
                    <a:pt x="23565" y="6055"/>
                  </a:lnTo>
                  <a:lnTo>
                    <a:pt x="22883" y="6207"/>
                  </a:lnTo>
                  <a:lnTo>
                    <a:pt x="22202" y="6358"/>
                  </a:lnTo>
                  <a:lnTo>
                    <a:pt x="20840" y="6636"/>
                  </a:lnTo>
                  <a:lnTo>
                    <a:pt x="19452" y="6888"/>
                  </a:lnTo>
                  <a:lnTo>
                    <a:pt x="18014" y="7115"/>
                  </a:lnTo>
                  <a:lnTo>
                    <a:pt x="15996" y="7468"/>
                  </a:lnTo>
                  <a:lnTo>
                    <a:pt x="14961" y="7645"/>
                  </a:lnTo>
                  <a:lnTo>
                    <a:pt x="13952" y="7847"/>
                  </a:lnTo>
                  <a:lnTo>
                    <a:pt x="12918" y="8074"/>
                  </a:lnTo>
                  <a:lnTo>
                    <a:pt x="11908" y="8326"/>
                  </a:lnTo>
                  <a:lnTo>
                    <a:pt x="10874" y="8629"/>
                  </a:lnTo>
                  <a:lnTo>
                    <a:pt x="9865" y="8982"/>
                  </a:lnTo>
                  <a:lnTo>
                    <a:pt x="9158" y="9234"/>
                  </a:lnTo>
                  <a:lnTo>
                    <a:pt x="8452" y="9537"/>
                  </a:lnTo>
                  <a:lnTo>
                    <a:pt x="7771" y="9840"/>
                  </a:lnTo>
                  <a:lnTo>
                    <a:pt x="7090" y="10168"/>
                  </a:lnTo>
                  <a:lnTo>
                    <a:pt x="6434" y="10521"/>
                  </a:lnTo>
                  <a:lnTo>
                    <a:pt x="5778" y="10899"/>
                  </a:lnTo>
                  <a:lnTo>
                    <a:pt x="5122" y="11303"/>
                  </a:lnTo>
                  <a:lnTo>
                    <a:pt x="4491" y="11707"/>
                  </a:lnTo>
                  <a:lnTo>
                    <a:pt x="3885" y="12161"/>
                  </a:lnTo>
                  <a:lnTo>
                    <a:pt x="3280" y="12615"/>
                  </a:lnTo>
                  <a:lnTo>
                    <a:pt x="2700" y="13069"/>
                  </a:lnTo>
                  <a:lnTo>
                    <a:pt x="2119" y="13574"/>
                  </a:lnTo>
                  <a:lnTo>
                    <a:pt x="1564" y="14078"/>
                  </a:lnTo>
                  <a:lnTo>
                    <a:pt x="1035" y="14608"/>
                  </a:lnTo>
                  <a:lnTo>
                    <a:pt x="505" y="15163"/>
                  </a:lnTo>
                  <a:lnTo>
                    <a:pt x="0" y="15718"/>
                  </a:lnTo>
                  <a:lnTo>
                    <a:pt x="5551" y="16803"/>
                  </a:lnTo>
                  <a:lnTo>
                    <a:pt x="6408" y="16122"/>
                  </a:lnTo>
                  <a:lnTo>
                    <a:pt x="7241" y="15491"/>
                  </a:lnTo>
                  <a:lnTo>
                    <a:pt x="8023" y="14961"/>
                  </a:lnTo>
                  <a:lnTo>
                    <a:pt x="8780" y="14482"/>
                  </a:lnTo>
                  <a:lnTo>
                    <a:pt x="9512" y="14078"/>
                  </a:lnTo>
                  <a:lnTo>
                    <a:pt x="10193" y="13750"/>
                  </a:lnTo>
                  <a:lnTo>
                    <a:pt x="10824" y="13473"/>
                  </a:lnTo>
                  <a:lnTo>
                    <a:pt x="11404" y="13246"/>
                  </a:lnTo>
                  <a:lnTo>
                    <a:pt x="11984" y="13019"/>
                  </a:lnTo>
                  <a:lnTo>
                    <a:pt x="12564" y="12842"/>
                  </a:lnTo>
                  <a:lnTo>
                    <a:pt x="13170" y="12665"/>
                  </a:lnTo>
                  <a:lnTo>
                    <a:pt x="13876" y="12489"/>
                  </a:lnTo>
                  <a:lnTo>
                    <a:pt x="14759" y="12287"/>
                  </a:lnTo>
                  <a:lnTo>
                    <a:pt x="15819" y="12085"/>
                  </a:lnTo>
                  <a:lnTo>
                    <a:pt x="18746" y="11606"/>
                  </a:lnTo>
                  <a:lnTo>
                    <a:pt x="20209" y="11353"/>
                  </a:lnTo>
                  <a:lnTo>
                    <a:pt x="21723" y="11101"/>
                  </a:lnTo>
                  <a:lnTo>
                    <a:pt x="23211" y="10798"/>
                  </a:lnTo>
                  <a:lnTo>
                    <a:pt x="23968" y="10622"/>
                  </a:lnTo>
                  <a:lnTo>
                    <a:pt x="24725" y="10420"/>
                  </a:lnTo>
                  <a:lnTo>
                    <a:pt x="25860" y="10092"/>
                  </a:lnTo>
                  <a:lnTo>
                    <a:pt x="26945" y="9714"/>
                  </a:lnTo>
                  <a:lnTo>
                    <a:pt x="28005" y="9310"/>
                  </a:lnTo>
                  <a:lnTo>
                    <a:pt x="29014" y="8831"/>
                  </a:lnTo>
                  <a:lnTo>
                    <a:pt x="29948" y="8351"/>
                  </a:lnTo>
                  <a:lnTo>
                    <a:pt x="30856" y="7796"/>
                  </a:lnTo>
                  <a:lnTo>
                    <a:pt x="31285" y="7519"/>
                  </a:lnTo>
                  <a:lnTo>
                    <a:pt x="31688" y="7216"/>
                  </a:lnTo>
                  <a:lnTo>
                    <a:pt x="32092" y="6913"/>
                  </a:lnTo>
                  <a:lnTo>
                    <a:pt x="32471" y="6610"/>
                  </a:lnTo>
                  <a:lnTo>
                    <a:pt x="32849" y="6282"/>
                  </a:lnTo>
                  <a:lnTo>
                    <a:pt x="33202" y="5954"/>
                  </a:lnTo>
                  <a:lnTo>
                    <a:pt x="33555" y="5626"/>
                  </a:lnTo>
                  <a:lnTo>
                    <a:pt x="33883" y="5273"/>
                  </a:lnTo>
                  <a:lnTo>
                    <a:pt x="34186" y="4920"/>
                  </a:lnTo>
                  <a:lnTo>
                    <a:pt x="34489" y="4567"/>
                  </a:lnTo>
                  <a:lnTo>
                    <a:pt x="34766" y="4188"/>
                  </a:lnTo>
                  <a:lnTo>
                    <a:pt x="35044" y="3810"/>
                  </a:lnTo>
                  <a:lnTo>
                    <a:pt x="35296" y="3431"/>
                  </a:lnTo>
                  <a:lnTo>
                    <a:pt x="35523" y="3053"/>
                  </a:lnTo>
                  <a:lnTo>
                    <a:pt x="35725" y="2649"/>
                  </a:lnTo>
                  <a:lnTo>
                    <a:pt x="35927" y="2246"/>
                  </a:lnTo>
                  <a:lnTo>
                    <a:pt x="36129" y="1817"/>
                  </a:lnTo>
                  <a:lnTo>
                    <a:pt x="36280" y="1413"/>
                  </a:lnTo>
                  <a:lnTo>
                    <a:pt x="36432" y="984"/>
                  </a:lnTo>
                  <a:lnTo>
                    <a:pt x="36583" y="555"/>
                  </a:lnTo>
                  <a:lnTo>
                    <a:pt x="3358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5220;p69"/>
            <p:cNvSpPr/>
            <p:nvPr/>
          </p:nvSpPr>
          <p:spPr>
            <a:xfrm>
              <a:off x="6441783" y="2830953"/>
              <a:ext cx="677792" cy="311336"/>
            </a:xfrm>
            <a:custGeom>
              <a:avLst/>
              <a:gdLst/>
              <a:ahLst/>
              <a:cxnLst/>
              <a:rect l="l" t="t" r="r" b="b"/>
              <a:pathLst>
                <a:path w="36583" h="16804" fill="none" extrusionOk="0">
                  <a:moveTo>
                    <a:pt x="5551" y="16803"/>
                  </a:moveTo>
                  <a:lnTo>
                    <a:pt x="5551" y="16803"/>
                  </a:lnTo>
                  <a:lnTo>
                    <a:pt x="6408" y="16122"/>
                  </a:lnTo>
                  <a:lnTo>
                    <a:pt x="7241" y="15491"/>
                  </a:lnTo>
                  <a:lnTo>
                    <a:pt x="8023" y="14961"/>
                  </a:lnTo>
                  <a:lnTo>
                    <a:pt x="8780" y="14482"/>
                  </a:lnTo>
                  <a:lnTo>
                    <a:pt x="9512" y="14078"/>
                  </a:lnTo>
                  <a:lnTo>
                    <a:pt x="10193" y="13750"/>
                  </a:lnTo>
                  <a:lnTo>
                    <a:pt x="10824" y="13473"/>
                  </a:lnTo>
                  <a:lnTo>
                    <a:pt x="11404" y="13246"/>
                  </a:lnTo>
                  <a:lnTo>
                    <a:pt x="11404" y="13246"/>
                  </a:lnTo>
                  <a:lnTo>
                    <a:pt x="11984" y="13019"/>
                  </a:lnTo>
                  <a:lnTo>
                    <a:pt x="12564" y="12842"/>
                  </a:lnTo>
                  <a:lnTo>
                    <a:pt x="13170" y="12665"/>
                  </a:lnTo>
                  <a:lnTo>
                    <a:pt x="13876" y="12489"/>
                  </a:lnTo>
                  <a:lnTo>
                    <a:pt x="14759" y="12287"/>
                  </a:lnTo>
                  <a:lnTo>
                    <a:pt x="15819" y="12085"/>
                  </a:lnTo>
                  <a:lnTo>
                    <a:pt x="18746" y="11606"/>
                  </a:lnTo>
                  <a:lnTo>
                    <a:pt x="18746" y="11606"/>
                  </a:lnTo>
                  <a:lnTo>
                    <a:pt x="20209" y="11353"/>
                  </a:lnTo>
                  <a:lnTo>
                    <a:pt x="21723" y="11101"/>
                  </a:lnTo>
                  <a:lnTo>
                    <a:pt x="23211" y="10798"/>
                  </a:lnTo>
                  <a:lnTo>
                    <a:pt x="23968" y="10622"/>
                  </a:lnTo>
                  <a:lnTo>
                    <a:pt x="24725" y="10420"/>
                  </a:lnTo>
                  <a:lnTo>
                    <a:pt x="24725" y="10420"/>
                  </a:lnTo>
                  <a:lnTo>
                    <a:pt x="25860" y="10092"/>
                  </a:lnTo>
                  <a:lnTo>
                    <a:pt x="26945" y="9714"/>
                  </a:lnTo>
                  <a:lnTo>
                    <a:pt x="28005" y="9310"/>
                  </a:lnTo>
                  <a:lnTo>
                    <a:pt x="29014" y="8831"/>
                  </a:lnTo>
                  <a:lnTo>
                    <a:pt x="29948" y="8351"/>
                  </a:lnTo>
                  <a:lnTo>
                    <a:pt x="30856" y="7796"/>
                  </a:lnTo>
                  <a:lnTo>
                    <a:pt x="31285" y="7519"/>
                  </a:lnTo>
                  <a:lnTo>
                    <a:pt x="31688" y="7216"/>
                  </a:lnTo>
                  <a:lnTo>
                    <a:pt x="32092" y="6913"/>
                  </a:lnTo>
                  <a:lnTo>
                    <a:pt x="32471" y="6610"/>
                  </a:lnTo>
                  <a:lnTo>
                    <a:pt x="32849" y="6282"/>
                  </a:lnTo>
                  <a:lnTo>
                    <a:pt x="33202" y="5954"/>
                  </a:lnTo>
                  <a:lnTo>
                    <a:pt x="33555" y="5626"/>
                  </a:lnTo>
                  <a:lnTo>
                    <a:pt x="33883" y="5273"/>
                  </a:lnTo>
                  <a:lnTo>
                    <a:pt x="34186" y="4920"/>
                  </a:lnTo>
                  <a:lnTo>
                    <a:pt x="34489" y="4567"/>
                  </a:lnTo>
                  <a:lnTo>
                    <a:pt x="34766" y="4188"/>
                  </a:lnTo>
                  <a:lnTo>
                    <a:pt x="35044" y="3810"/>
                  </a:lnTo>
                  <a:lnTo>
                    <a:pt x="35296" y="3431"/>
                  </a:lnTo>
                  <a:lnTo>
                    <a:pt x="35523" y="3053"/>
                  </a:lnTo>
                  <a:lnTo>
                    <a:pt x="35725" y="2649"/>
                  </a:lnTo>
                  <a:lnTo>
                    <a:pt x="35927" y="2246"/>
                  </a:lnTo>
                  <a:lnTo>
                    <a:pt x="36129" y="1817"/>
                  </a:lnTo>
                  <a:lnTo>
                    <a:pt x="36280" y="1413"/>
                  </a:lnTo>
                  <a:lnTo>
                    <a:pt x="36432" y="984"/>
                  </a:lnTo>
                  <a:lnTo>
                    <a:pt x="36583" y="555"/>
                  </a:lnTo>
                  <a:lnTo>
                    <a:pt x="36583" y="555"/>
                  </a:lnTo>
                  <a:lnTo>
                    <a:pt x="33581" y="0"/>
                  </a:lnTo>
                  <a:lnTo>
                    <a:pt x="33581" y="0"/>
                  </a:lnTo>
                  <a:lnTo>
                    <a:pt x="32723" y="782"/>
                  </a:lnTo>
                  <a:lnTo>
                    <a:pt x="32244" y="1211"/>
                  </a:lnTo>
                  <a:lnTo>
                    <a:pt x="31714" y="1615"/>
                  </a:lnTo>
                  <a:lnTo>
                    <a:pt x="31159" y="2044"/>
                  </a:lnTo>
                  <a:lnTo>
                    <a:pt x="30578" y="2473"/>
                  </a:lnTo>
                  <a:lnTo>
                    <a:pt x="29948" y="2927"/>
                  </a:lnTo>
                  <a:lnTo>
                    <a:pt x="29266" y="3356"/>
                  </a:lnTo>
                  <a:lnTo>
                    <a:pt x="29266" y="3356"/>
                  </a:lnTo>
                  <a:lnTo>
                    <a:pt x="28257" y="3961"/>
                  </a:lnTo>
                  <a:lnTo>
                    <a:pt x="27299" y="4466"/>
                  </a:lnTo>
                  <a:lnTo>
                    <a:pt x="26415" y="4920"/>
                  </a:lnTo>
                  <a:lnTo>
                    <a:pt x="25608" y="5273"/>
                  </a:lnTo>
                  <a:lnTo>
                    <a:pt x="24927" y="5576"/>
                  </a:lnTo>
                  <a:lnTo>
                    <a:pt x="24321" y="5803"/>
                  </a:lnTo>
                  <a:lnTo>
                    <a:pt x="23867" y="5954"/>
                  </a:lnTo>
                  <a:lnTo>
                    <a:pt x="23565" y="6055"/>
                  </a:lnTo>
                  <a:lnTo>
                    <a:pt x="23565" y="6055"/>
                  </a:lnTo>
                  <a:lnTo>
                    <a:pt x="22883" y="6207"/>
                  </a:lnTo>
                  <a:lnTo>
                    <a:pt x="22202" y="6358"/>
                  </a:lnTo>
                  <a:lnTo>
                    <a:pt x="20840" y="6636"/>
                  </a:lnTo>
                  <a:lnTo>
                    <a:pt x="19452" y="6888"/>
                  </a:lnTo>
                  <a:lnTo>
                    <a:pt x="18014" y="7115"/>
                  </a:lnTo>
                  <a:lnTo>
                    <a:pt x="18014" y="7115"/>
                  </a:lnTo>
                  <a:lnTo>
                    <a:pt x="15996" y="7468"/>
                  </a:lnTo>
                  <a:lnTo>
                    <a:pt x="14961" y="7645"/>
                  </a:lnTo>
                  <a:lnTo>
                    <a:pt x="13952" y="7847"/>
                  </a:lnTo>
                  <a:lnTo>
                    <a:pt x="12918" y="8074"/>
                  </a:lnTo>
                  <a:lnTo>
                    <a:pt x="11908" y="8326"/>
                  </a:lnTo>
                  <a:lnTo>
                    <a:pt x="10874" y="8629"/>
                  </a:lnTo>
                  <a:lnTo>
                    <a:pt x="9865" y="8982"/>
                  </a:lnTo>
                  <a:lnTo>
                    <a:pt x="9865" y="8982"/>
                  </a:lnTo>
                  <a:lnTo>
                    <a:pt x="9158" y="9234"/>
                  </a:lnTo>
                  <a:lnTo>
                    <a:pt x="8452" y="9537"/>
                  </a:lnTo>
                  <a:lnTo>
                    <a:pt x="7771" y="9840"/>
                  </a:lnTo>
                  <a:lnTo>
                    <a:pt x="7090" y="10168"/>
                  </a:lnTo>
                  <a:lnTo>
                    <a:pt x="6434" y="10521"/>
                  </a:lnTo>
                  <a:lnTo>
                    <a:pt x="5778" y="10899"/>
                  </a:lnTo>
                  <a:lnTo>
                    <a:pt x="5122" y="11303"/>
                  </a:lnTo>
                  <a:lnTo>
                    <a:pt x="4491" y="11707"/>
                  </a:lnTo>
                  <a:lnTo>
                    <a:pt x="3885" y="12161"/>
                  </a:lnTo>
                  <a:lnTo>
                    <a:pt x="3280" y="12615"/>
                  </a:lnTo>
                  <a:lnTo>
                    <a:pt x="2700" y="13069"/>
                  </a:lnTo>
                  <a:lnTo>
                    <a:pt x="2119" y="13574"/>
                  </a:lnTo>
                  <a:lnTo>
                    <a:pt x="1564" y="14078"/>
                  </a:lnTo>
                  <a:lnTo>
                    <a:pt x="1035" y="14608"/>
                  </a:lnTo>
                  <a:lnTo>
                    <a:pt x="505" y="15163"/>
                  </a:lnTo>
                  <a:lnTo>
                    <a:pt x="0" y="15718"/>
                  </a:lnTo>
                  <a:lnTo>
                    <a:pt x="0" y="15718"/>
                  </a:lnTo>
                  <a:lnTo>
                    <a:pt x="5551" y="1680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5221;p69"/>
            <p:cNvSpPr/>
            <p:nvPr/>
          </p:nvSpPr>
          <p:spPr>
            <a:xfrm>
              <a:off x="6954569" y="2752876"/>
              <a:ext cx="278153" cy="117816"/>
            </a:xfrm>
            <a:custGeom>
              <a:avLst/>
              <a:gdLst/>
              <a:ahLst/>
              <a:cxnLst/>
              <a:rect l="l" t="t" r="r" b="b"/>
              <a:pathLst>
                <a:path w="15013" h="6359" extrusionOk="0">
                  <a:moveTo>
                    <a:pt x="15013" y="1"/>
                  </a:moveTo>
                  <a:lnTo>
                    <a:pt x="1" y="884"/>
                  </a:lnTo>
                  <a:lnTo>
                    <a:pt x="1" y="4517"/>
                  </a:lnTo>
                  <a:lnTo>
                    <a:pt x="14861" y="6359"/>
                  </a:lnTo>
                  <a:lnTo>
                    <a:pt x="1501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5222;p69"/>
            <p:cNvSpPr/>
            <p:nvPr/>
          </p:nvSpPr>
          <p:spPr>
            <a:xfrm>
              <a:off x="6954569" y="2752876"/>
              <a:ext cx="278153" cy="117816"/>
            </a:xfrm>
            <a:custGeom>
              <a:avLst/>
              <a:gdLst/>
              <a:ahLst/>
              <a:cxnLst/>
              <a:rect l="l" t="t" r="r" b="b"/>
              <a:pathLst>
                <a:path w="15013" h="6359" fill="none" extrusionOk="0">
                  <a:moveTo>
                    <a:pt x="1" y="4517"/>
                  </a:moveTo>
                  <a:lnTo>
                    <a:pt x="1" y="4517"/>
                  </a:lnTo>
                  <a:lnTo>
                    <a:pt x="14861" y="6359"/>
                  </a:lnTo>
                  <a:lnTo>
                    <a:pt x="14861" y="6359"/>
                  </a:lnTo>
                  <a:lnTo>
                    <a:pt x="15013" y="1"/>
                  </a:lnTo>
                  <a:lnTo>
                    <a:pt x="15013" y="1"/>
                  </a:lnTo>
                  <a:lnTo>
                    <a:pt x="1" y="884"/>
                  </a:lnTo>
                  <a:lnTo>
                    <a:pt x="1" y="451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5223;p69"/>
            <p:cNvSpPr/>
            <p:nvPr/>
          </p:nvSpPr>
          <p:spPr>
            <a:xfrm>
              <a:off x="7038261" y="2752412"/>
              <a:ext cx="103791" cy="107534"/>
            </a:xfrm>
            <a:custGeom>
              <a:avLst/>
              <a:gdLst/>
              <a:ahLst/>
              <a:cxnLst/>
              <a:rect l="l" t="t" r="r" b="b"/>
              <a:pathLst>
                <a:path w="5602" h="5804" extrusionOk="0">
                  <a:moveTo>
                    <a:pt x="101" y="1"/>
                  </a:moveTo>
                  <a:lnTo>
                    <a:pt x="51" y="51"/>
                  </a:lnTo>
                  <a:lnTo>
                    <a:pt x="25" y="102"/>
                  </a:lnTo>
                  <a:lnTo>
                    <a:pt x="0" y="177"/>
                  </a:lnTo>
                  <a:lnTo>
                    <a:pt x="0" y="5627"/>
                  </a:lnTo>
                  <a:lnTo>
                    <a:pt x="25" y="5703"/>
                  </a:lnTo>
                  <a:lnTo>
                    <a:pt x="51" y="5753"/>
                  </a:lnTo>
                  <a:lnTo>
                    <a:pt x="101" y="5803"/>
                  </a:lnTo>
                  <a:lnTo>
                    <a:pt x="5475" y="5803"/>
                  </a:lnTo>
                  <a:lnTo>
                    <a:pt x="5551" y="5753"/>
                  </a:lnTo>
                  <a:lnTo>
                    <a:pt x="5576" y="5703"/>
                  </a:lnTo>
                  <a:lnTo>
                    <a:pt x="5601" y="5627"/>
                  </a:lnTo>
                  <a:lnTo>
                    <a:pt x="5601" y="177"/>
                  </a:lnTo>
                  <a:lnTo>
                    <a:pt x="5576" y="102"/>
                  </a:lnTo>
                  <a:lnTo>
                    <a:pt x="5551" y="51"/>
                  </a:lnTo>
                  <a:lnTo>
                    <a:pt x="547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5224;p69"/>
            <p:cNvSpPr/>
            <p:nvPr/>
          </p:nvSpPr>
          <p:spPr>
            <a:xfrm>
              <a:off x="7038261" y="2752412"/>
              <a:ext cx="103791" cy="107534"/>
            </a:xfrm>
            <a:custGeom>
              <a:avLst/>
              <a:gdLst/>
              <a:ahLst/>
              <a:cxnLst/>
              <a:rect l="l" t="t" r="r" b="b"/>
              <a:pathLst>
                <a:path w="5602" h="5804" fill="none" extrusionOk="0">
                  <a:moveTo>
                    <a:pt x="177" y="5803"/>
                  </a:moveTo>
                  <a:lnTo>
                    <a:pt x="5399" y="5803"/>
                  </a:lnTo>
                  <a:lnTo>
                    <a:pt x="5399" y="5803"/>
                  </a:lnTo>
                  <a:lnTo>
                    <a:pt x="5475" y="5803"/>
                  </a:lnTo>
                  <a:lnTo>
                    <a:pt x="5551" y="5753"/>
                  </a:lnTo>
                  <a:lnTo>
                    <a:pt x="5576" y="5703"/>
                  </a:lnTo>
                  <a:lnTo>
                    <a:pt x="5601" y="5627"/>
                  </a:lnTo>
                  <a:lnTo>
                    <a:pt x="5601" y="177"/>
                  </a:lnTo>
                  <a:lnTo>
                    <a:pt x="5601" y="177"/>
                  </a:lnTo>
                  <a:lnTo>
                    <a:pt x="5576" y="102"/>
                  </a:lnTo>
                  <a:lnTo>
                    <a:pt x="5551" y="51"/>
                  </a:lnTo>
                  <a:lnTo>
                    <a:pt x="5475" y="1"/>
                  </a:lnTo>
                  <a:lnTo>
                    <a:pt x="5399" y="1"/>
                  </a:lnTo>
                  <a:lnTo>
                    <a:pt x="177" y="1"/>
                  </a:lnTo>
                  <a:lnTo>
                    <a:pt x="177" y="1"/>
                  </a:lnTo>
                  <a:lnTo>
                    <a:pt x="101" y="1"/>
                  </a:lnTo>
                  <a:lnTo>
                    <a:pt x="51" y="51"/>
                  </a:lnTo>
                  <a:lnTo>
                    <a:pt x="25" y="102"/>
                  </a:lnTo>
                  <a:lnTo>
                    <a:pt x="0" y="177"/>
                  </a:lnTo>
                  <a:lnTo>
                    <a:pt x="0" y="5627"/>
                  </a:lnTo>
                  <a:lnTo>
                    <a:pt x="0" y="5627"/>
                  </a:lnTo>
                  <a:lnTo>
                    <a:pt x="25" y="5703"/>
                  </a:lnTo>
                  <a:lnTo>
                    <a:pt x="51" y="5753"/>
                  </a:lnTo>
                  <a:lnTo>
                    <a:pt x="101" y="5803"/>
                  </a:lnTo>
                  <a:lnTo>
                    <a:pt x="177" y="580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29663" y="1404265"/>
            <a:ext cx="4084674" cy="233497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6"/>
                                        </p:tgtEl>
                                        <p:attrNameLst>
                                          <p:attrName>style.visibility</p:attrName>
                                        </p:attrNameLst>
                                      </p:cBhvr>
                                      <p:to>
                                        <p:strVal val="visible"/>
                                      </p:to>
                                    </p:set>
                                  </p:childTnLst>
                                </p:cTn>
                              </p:par>
                              <p:par>
                                <p:cTn id="7" presetID="42" presetClass="path" presetSubtype="0" accel="50000" decel="50000" fill="hold" nodeType="withEffect">
                                  <p:stCondLst>
                                    <p:cond delay="0"/>
                                  </p:stCondLst>
                                  <p:childTnLst>
                                    <p:animMotion origin="layout" path="M 1.94444E-6 -2.22222E-6 L 0.32048 -0.00524 " pathEditMode="relative" rAng="0" ptsTypes="AA">
                                      <p:cBhvr>
                                        <p:cTn id="8" dur="2000" fill="hold"/>
                                        <p:tgtEl>
                                          <p:spTgt spid="76"/>
                                        </p:tgtEl>
                                        <p:attrNameLst>
                                          <p:attrName>ppt_x</p:attrName>
                                          <p:attrName>ppt_y</p:attrName>
                                        </p:attrNameLst>
                                      </p:cBhvr>
                                      <p:rCtr x="16024" y="-278"/>
                                    </p:animMotion>
                                  </p:childTnLst>
                                </p:cTn>
                              </p:par>
                            </p:childTnLst>
                          </p:cTn>
                        </p:par>
                        <p:par>
                          <p:cTn id="9" fill="hold">
                            <p:stCondLst>
                              <p:cond delay="2000"/>
                            </p:stCondLst>
                            <p:childTnLst>
                              <p:par>
                                <p:cTn id="10" presetID="22" presetClass="entr" presetSubtype="4"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132252862"/>
</p:tagLst>
</file>

<file path=ppt/theme/theme1.xml><?xml version="1.0" encoding="utf-8"?>
<a:theme xmlns:a="http://schemas.openxmlformats.org/drawingml/2006/main" name="Seollal: Korean New Year by Slidesgo">
  <a:themeElements>
    <a:clrScheme name="Simple Light">
      <a:dk1>
        <a:srgbClr val="1E1936"/>
      </a:dk1>
      <a:lt1>
        <a:srgbClr val="FFFFFF"/>
      </a:lt1>
      <a:dk2>
        <a:srgbClr val="2A305E"/>
      </a:dk2>
      <a:lt2>
        <a:srgbClr val="FFD86A"/>
      </a:lt2>
      <a:accent1>
        <a:srgbClr val="FF5465"/>
      </a:accent1>
      <a:accent2>
        <a:srgbClr val="97D5BB"/>
      </a:accent2>
      <a:accent3>
        <a:srgbClr val="9C6371"/>
      </a:accent3>
      <a:accent4>
        <a:srgbClr val="394179"/>
      </a:accent4>
      <a:accent5>
        <a:srgbClr val="358CD9"/>
      </a:accent5>
      <a:accent6>
        <a:srgbClr val="FAB658"/>
      </a:accent6>
      <a:hlink>
        <a:srgbClr val="FFD86A"/>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1009</TotalTime>
  <Words>1049</Words>
  <Application>Microsoft Office PowerPoint</Application>
  <PresentationFormat>On-screen Show (16:9)</PresentationFormat>
  <Paragraphs>102</Paragraphs>
  <Slides>20</Slides>
  <Notes>18</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20</vt:i4>
      </vt:variant>
    </vt:vector>
  </HeadingPairs>
  <TitlesOfParts>
    <vt:vector size="34" baseType="lpstr">
      <vt:lpstr>Calibri Light</vt:lpstr>
      <vt:lpstr>Nunito Light</vt:lpstr>
      <vt:lpstr>Roboto Condensed Light</vt:lpstr>
      <vt:lpstr>Gwendolyn</vt:lpstr>
      <vt:lpstr>Bebas Neue</vt:lpstr>
      <vt:lpstr>Pattaya</vt:lpstr>
      <vt:lpstr>Arial</vt:lpstr>
      <vt:lpstr>Rubik</vt:lpstr>
      <vt:lpstr>Times New Roman</vt:lpstr>
      <vt:lpstr>汉仪夏日体W</vt:lpstr>
      <vt:lpstr>Calibri</vt:lpstr>
      <vt:lpstr>Ultra</vt:lpstr>
      <vt:lpstr>Seollal: Korean New Year by Slidesgo</vt:lpstr>
      <vt:lpstr>Office Theme</vt:lpstr>
      <vt:lpstr>PowerPoint Presentation</vt:lpstr>
      <vt:lpstr>Mục tiêu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Lưu ý</vt:lpstr>
      <vt:lpstr>PowerPoint Presentation</vt:lpstr>
      <vt:lpstr>PowerPoint Presentation</vt:lpstr>
      <vt:lpstr>Đánh giá mục tiêu</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Seollal: Korean New Year</dc:title>
  <dc:creator>THAO</dc:creator>
  <cp:lastModifiedBy>Nguyen Thu Hien</cp:lastModifiedBy>
  <cp:revision>111</cp:revision>
  <dcterms:modified xsi:type="dcterms:W3CDTF">2022-01-19T02:34:03Z</dcterms:modified>
</cp:coreProperties>
</file>